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1" r:id="rId4"/>
    <p:sldId id="263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>
        <p:scale>
          <a:sx n="75" d="100"/>
          <a:sy n="75" d="100"/>
        </p:scale>
        <p:origin x="63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Fashion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Fashion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41" name="Group 140"/>
          <p:cNvGrpSpPr/>
          <p:nvPr/>
        </p:nvGrpSpPr>
        <p:grpSpPr>
          <a:xfrm>
            <a:off x="10990534" y="5915025"/>
            <a:ext cx="492125" cy="269875"/>
            <a:chOff x="10987088" y="5915025"/>
            <a:chExt cx="492125" cy="269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987088" y="5937250"/>
              <a:ext cx="492125" cy="247650"/>
            </a:xfrm>
            <a:custGeom>
              <a:avLst/>
              <a:gdLst>
                <a:gd name="T0" fmla="*/ 1082 w 3409"/>
                <a:gd name="T1" fmla="*/ 0 h 1721"/>
                <a:gd name="T2" fmla="*/ 1089 w 3409"/>
                <a:gd name="T3" fmla="*/ 34 h 1721"/>
                <a:gd name="T4" fmla="*/ 1258 w 3409"/>
                <a:gd name="T5" fmla="*/ 582 h 1721"/>
                <a:gd name="T6" fmla="*/ 1297 w 3409"/>
                <a:gd name="T7" fmla="*/ 636 h 1721"/>
                <a:gd name="T8" fmla="*/ 1351 w 3409"/>
                <a:gd name="T9" fmla="*/ 676 h 1721"/>
                <a:gd name="T10" fmla="*/ 1414 w 3409"/>
                <a:gd name="T11" fmla="*/ 698 h 1721"/>
                <a:gd name="T12" fmla="*/ 2017 w 3409"/>
                <a:gd name="T13" fmla="*/ 701 h 1721"/>
                <a:gd name="T14" fmla="*/ 2082 w 3409"/>
                <a:gd name="T15" fmla="*/ 690 h 1721"/>
                <a:gd name="T16" fmla="*/ 2140 w 3409"/>
                <a:gd name="T17" fmla="*/ 658 h 1721"/>
                <a:gd name="T18" fmla="*/ 2189 w 3409"/>
                <a:gd name="T19" fmla="*/ 611 h 1721"/>
                <a:gd name="T20" fmla="*/ 2219 w 3409"/>
                <a:gd name="T21" fmla="*/ 552 h 1721"/>
                <a:gd name="T22" fmla="*/ 2387 w 3409"/>
                <a:gd name="T23" fmla="*/ 17 h 1721"/>
                <a:gd name="T24" fmla="*/ 3141 w 3409"/>
                <a:gd name="T25" fmla="*/ 0 h 1721"/>
                <a:gd name="T26" fmla="*/ 3219 w 3409"/>
                <a:gd name="T27" fmla="*/ 11 h 1721"/>
                <a:gd name="T28" fmla="*/ 3287 w 3409"/>
                <a:gd name="T29" fmla="*/ 44 h 1721"/>
                <a:gd name="T30" fmla="*/ 3343 w 3409"/>
                <a:gd name="T31" fmla="*/ 93 h 1721"/>
                <a:gd name="T32" fmla="*/ 3384 w 3409"/>
                <a:gd name="T33" fmla="*/ 156 h 1721"/>
                <a:gd name="T34" fmla="*/ 3406 w 3409"/>
                <a:gd name="T35" fmla="*/ 229 h 1721"/>
                <a:gd name="T36" fmla="*/ 3409 w 3409"/>
                <a:gd name="T37" fmla="*/ 1452 h 1721"/>
                <a:gd name="T38" fmla="*/ 3397 w 3409"/>
                <a:gd name="T39" fmla="*/ 1530 h 1721"/>
                <a:gd name="T40" fmla="*/ 3366 w 3409"/>
                <a:gd name="T41" fmla="*/ 1598 h 1721"/>
                <a:gd name="T42" fmla="*/ 3317 w 3409"/>
                <a:gd name="T43" fmla="*/ 1655 h 1721"/>
                <a:gd name="T44" fmla="*/ 3254 w 3409"/>
                <a:gd name="T45" fmla="*/ 1696 h 1721"/>
                <a:gd name="T46" fmla="*/ 3181 w 3409"/>
                <a:gd name="T47" fmla="*/ 1718 h 1721"/>
                <a:gd name="T48" fmla="*/ 268 w 3409"/>
                <a:gd name="T49" fmla="*/ 1721 h 1721"/>
                <a:gd name="T50" fmla="*/ 190 w 3409"/>
                <a:gd name="T51" fmla="*/ 1709 h 1721"/>
                <a:gd name="T52" fmla="*/ 122 w 3409"/>
                <a:gd name="T53" fmla="*/ 1678 h 1721"/>
                <a:gd name="T54" fmla="*/ 66 w 3409"/>
                <a:gd name="T55" fmla="*/ 1629 h 1721"/>
                <a:gd name="T56" fmla="*/ 25 w 3409"/>
                <a:gd name="T57" fmla="*/ 1566 h 1721"/>
                <a:gd name="T58" fmla="*/ 3 w 3409"/>
                <a:gd name="T59" fmla="*/ 1492 h 1721"/>
                <a:gd name="T60" fmla="*/ 0 w 3409"/>
                <a:gd name="T61" fmla="*/ 269 h 1721"/>
                <a:gd name="T62" fmla="*/ 12 w 3409"/>
                <a:gd name="T63" fmla="*/ 192 h 1721"/>
                <a:gd name="T64" fmla="*/ 43 w 3409"/>
                <a:gd name="T65" fmla="*/ 122 h 1721"/>
                <a:gd name="T66" fmla="*/ 92 w 3409"/>
                <a:gd name="T67" fmla="*/ 66 h 1721"/>
                <a:gd name="T68" fmla="*/ 155 w 3409"/>
                <a:gd name="T69" fmla="*/ 25 h 1721"/>
                <a:gd name="T70" fmla="*/ 228 w 3409"/>
                <a:gd name="T71" fmla="*/ 3 h 1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09" h="1721">
                  <a:moveTo>
                    <a:pt x="268" y="0"/>
                  </a:moveTo>
                  <a:lnTo>
                    <a:pt x="1082" y="0"/>
                  </a:lnTo>
                  <a:lnTo>
                    <a:pt x="1085" y="17"/>
                  </a:lnTo>
                  <a:lnTo>
                    <a:pt x="1089" y="34"/>
                  </a:lnTo>
                  <a:lnTo>
                    <a:pt x="1246" y="551"/>
                  </a:lnTo>
                  <a:lnTo>
                    <a:pt x="1258" y="582"/>
                  </a:lnTo>
                  <a:lnTo>
                    <a:pt x="1276" y="611"/>
                  </a:lnTo>
                  <a:lnTo>
                    <a:pt x="1297" y="636"/>
                  </a:lnTo>
                  <a:lnTo>
                    <a:pt x="1323" y="658"/>
                  </a:lnTo>
                  <a:lnTo>
                    <a:pt x="1351" y="676"/>
                  </a:lnTo>
                  <a:lnTo>
                    <a:pt x="1382" y="690"/>
                  </a:lnTo>
                  <a:lnTo>
                    <a:pt x="1414" y="698"/>
                  </a:lnTo>
                  <a:lnTo>
                    <a:pt x="1446" y="701"/>
                  </a:lnTo>
                  <a:lnTo>
                    <a:pt x="2017" y="701"/>
                  </a:lnTo>
                  <a:lnTo>
                    <a:pt x="2049" y="698"/>
                  </a:lnTo>
                  <a:lnTo>
                    <a:pt x="2082" y="690"/>
                  </a:lnTo>
                  <a:lnTo>
                    <a:pt x="2112" y="676"/>
                  </a:lnTo>
                  <a:lnTo>
                    <a:pt x="2140" y="658"/>
                  </a:lnTo>
                  <a:lnTo>
                    <a:pt x="2167" y="636"/>
                  </a:lnTo>
                  <a:lnTo>
                    <a:pt x="2189" y="611"/>
                  </a:lnTo>
                  <a:lnTo>
                    <a:pt x="2205" y="582"/>
                  </a:lnTo>
                  <a:lnTo>
                    <a:pt x="2219" y="552"/>
                  </a:lnTo>
                  <a:lnTo>
                    <a:pt x="2383" y="35"/>
                  </a:lnTo>
                  <a:lnTo>
                    <a:pt x="2387" y="17"/>
                  </a:lnTo>
                  <a:lnTo>
                    <a:pt x="2391" y="0"/>
                  </a:lnTo>
                  <a:lnTo>
                    <a:pt x="3141" y="0"/>
                  </a:lnTo>
                  <a:lnTo>
                    <a:pt x="3181" y="3"/>
                  </a:lnTo>
                  <a:lnTo>
                    <a:pt x="3219" y="11"/>
                  </a:lnTo>
                  <a:lnTo>
                    <a:pt x="3254" y="25"/>
                  </a:lnTo>
                  <a:lnTo>
                    <a:pt x="3287" y="44"/>
                  </a:lnTo>
                  <a:lnTo>
                    <a:pt x="3317" y="66"/>
                  </a:lnTo>
                  <a:lnTo>
                    <a:pt x="3343" y="93"/>
                  </a:lnTo>
                  <a:lnTo>
                    <a:pt x="3366" y="122"/>
                  </a:lnTo>
                  <a:lnTo>
                    <a:pt x="3384" y="156"/>
                  </a:lnTo>
                  <a:lnTo>
                    <a:pt x="3397" y="192"/>
                  </a:lnTo>
                  <a:lnTo>
                    <a:pt x="3406" y="229"/>
                  </a:lnTo>
                  <a:lnTo>
                    <a:pt x="3409" y="269"/>
                  </a:lnTo>
                  <a:lnTo>
                    <a:pt x="3409" y="1452"/>
                  </a:lnTo>
                  <a:lnTo>
                    <a:pt x="3406" y="1492"/>
                  </a:lnTo>
                  <a:lnTo>
                    <a:pt x="3397" y="1530"/>
                  </a:lnTo>
                  <a:lnTo>
                    <a:pt x="3384" y="1566"/>
                  </a:lnTo>
                  <a:lnTo>
                    <a:pt x="3366" y="1598"/>
                  </a:lnTo>
                  <a:lnTo>
                    <a:pt x="3343" y="1629"/>
                  </a:lnTo>
                  <a:lnTo>
                    <a:pt x="3317" y="1655"/>
                  </a:lnTo>
                  <a:lnTo>
                    <a:pt x="3287" y="1678"/>
                  </a:lnTo>
                  <a:lnTo>
                    <a:pt x="3254" y="1696"/>
                  </a:lnTo>
                  <a:lnTo>
                    <a:pt x="3219" y="1709"/>
                  </a:lnTo>
                  <a:lnTo>
                    <a:pt x="3181" y="1718"/>
                  </a:lnTo>
                  <a:lnTo>
                    <a:pt x="3141" y="1721"/>
                  </a:lnTo>
                  <a:lnTo>
                    <a:pt x="268" y="1721"/>
                  </a:lnTo>
                  <a:lnTo>
                    <a:pt x="228" y="1718"/>
                  </a:lnTo>
                  <a:lnTo>
                    <a:pt x="190" y="1709"/>
                  </a:lnTo>
                  <a:lnTo>
                    <a:pt x="155" y="1696"/>
                  </a:lnTo>
                  <a:lnTo>
                    <a:pt x="122" y="1678"/>
                  </a:lnTo>
                  <a:lnTo>
                    <a:pt x="92" y="1655"/>
                  </a:lnTo>
                  <a:lnTo>
                    <a:pt x="66" y="1629"/>
                  </a:lnTo>
                  <a:lnTo>
                    <a:pt x="43" y="1598"/>
                  </a:lnTo>
                  <a:lnTo>
                    <a:pt x="25" y="1566"/>
                  </a:lnTo>
                  <a:lnTo>
                    <a:pt x="12" y="1530"/>
                  </a:lnTo>
                  <a:lnTo>
                    <a:pt x="3" y="1492"/>
                  </a:lnTo>
                  <a:lnTo>
                    <a:pt x="0" y="1452"/>
                  </a:lnTo>
                  <a:lnTo>
                    <a:pt x="0" y="269"/>
                  </a:lnTo>
                  <a:lnTo>
                    <a:pt x="3" y="229"/>
                  </a:lnTo>
                  <a:lnTo>
                    <a:pt x="12" y="192"/>
                  </a:lnTo>
                  <a:lnTo>
                    <a:pt x="25" y="156"/>
                  </a:lnTo>
                  <a:lnTo>
                    <a:pt x="43" y="122"/>
                  </a:lnTo>
                  <a:lnTo>
                    <a:pt x="66" y="93"/>
                  </a:lnTo>
                  <a:lnTo>
                    <a:pt x="92" y="66"/>
                  </a:lnTo>
                  <a:lnTo>
                    <a:pt x="122" y="44"/>
                  </a:lnTo>
                  <a:lnTo>
                    <a:pt x="155" y="25"/>
                  </a:lnTo>
                  <a:lnTo>
                    <a:pt x="190" y="11"/>
                  </a:lnTo>
                  <a:lnTo>
                    <a:pt x="228" y="3"/>
                  </a:lnTo>
                  <a:lnTo>
                    <a:pt x="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1155363" y="5915025"/>
              <a:ext cx="165100" cy="112713"/>
            </a:xfrm>
            <a:custGeom>
              <a:avLst/>
              <a:gdLst>
                <a:gd name="T0" fmla="*/ 537 w 1139"/>
                <a:gd name="T1" fmla="*/ 269 h 774"/>
                <a:gd name="T2" fmla="*/ 479 w 1139"/>
                <a:gd name="T3" fmla="*/ 290 h 774"/>
                <a:gd name="T4" fmla="*/ 433 w 1139"/>
                <a:gd name="T5" fmla="*/ 330 h 774"/>
                <a:gd name="T6" fmla="*/ 402 w 1139"/>
                <a:gd name="T7" fmla="*/ 383 h 774"/>
                <a:gd name="T8" fmla="*/ 392 w 1139"/>
                <a:gd name="T9" fmla="*/ 444 h 774"/>
                <a:gd name="T10" fmla="*/ 402 w 1139"/>
                <a:gd name="T11" fmla="*/ 508 h 774"/>
                <a:gd name="T12" fmla="*/ 433 w 1139"/>
                <a:gd name="T13" fmla="*/ 560 h 774"/>
                <a:gd name="T14" fmla="*/ 479 w 1139"/>
                <a:gd name="T15" fmla="*/ 599 h 774"/>
                <a:gd name="T16" fmla="*/ 537 w 1139"/>
                <a:gd name="T17" fmla="*/ 621 h 774"/>
                <a:gd name="T18" fmla="*/ 601 w 1139"/>
                <a:gd name="T19" fmla="*/ 621 h 774"/>
                <a:gd name="T20" fmla="*/ 659 w 1139"/>
                <a:gd name="T21" fmla="*/ 599 h 774"/>
                <a:gd name="T22" fmla="*/ 706 w 1139"/>
                <a:gd name="T23" fmla="*/ 560 h 774"/>
                <a:gd name="T24" fmla="*/ 737 w 1139"/>
                <a:gd name="T25" fmla="*/ 508 h 774"/>
                <a:gd name="T26" fmla="*/ 747 w 1139"/>
                <a:gd name="T27" fmla="*/ 444 h 774"/>
                <a:gd name="T28" fmla="*/ 737 w 1139"/>
                <a:gd name="T29" fmla="*/ 383 h 774"/>
                <a:gd name="T30" fmla="*/ 706 w 1139"/>
                <a:gd name="T31" fmla="*/ 330 h 774"/>
                <a:gd name="T32" fmla="*/ 659 w 1139"/>
                <a:gd name="T33" fmla="*/ 290 h 774"/>
                <a:gd name="T34" fmla="*/ 601 w 1139"/>
                <a:gd name="T35" fmla="*/ 269 h 774"/>
                <a:gd name="T36" fmla="*/ 134 w 1139"/>
                <a:gd name="T37" fmla="*/ 0 h 774"/>
                <a:gd name="T38" fmla="*/ 1034 w 1139"/>
                <a:gd name="T39" fmla="*/ 2 h 774"/>
                <a:gd name="T40" fmla="*/ 1082 w 1139"/>
                <a:gd name="T41" fmla="*/ 19 h 774"/>
                <a:gd name="T42" fmla="*/ 1117 w 1139"/>
                <a:gd name="T43" fmla="*/ 50 h 774"/>
                <a:gd name="T44" fmla="*/ 1136 w 1139"/>
                <a:gd name="T45" fmla="*/ 93 h 774"/>
                <a:gd name="T46" fmla="*/ 1137 w 1139"/>
                <a:gd name="T47" fmla="*/ 143 h 774"/>
                <a:gd name="T48" fmla="*/ 966 w 1139"/>
                <a:gd name="T49" fmla="*/ 688 h 774"/>
                <a:gd name="T50" fmla="*/ 940 w 1139"/>
                <a:gd name="T51" fmla="*/ 731 h 774"/>
                <a:gd name="T52" fmla="*/ 898 w 1139"/>
                <a:gd name="T53" fmla="*/ 763 h 774"/>
                <a:gd name="T54" fmla="*/ 850 w 1139"/>
                <a:gd name="T55" fmla="*/ 774 h 774"/>
                <a:gd name="T56" fmla="*/ 254 w 1139"/>
                <a:gd name="T57" fmla="*/ 771 h 774"/>
                <a:gd name="T58" fmla="*/ 208 w 1139"/>
                <a:gd name="T59" fmla="*/ 749 h 774"/>
                <a:gd name="T60" fmla="*/ 174 w 1139"/>
                <a:gd name="T61" fmla="*/ 711 h 774"/>
                <a:gd name="T62" fmla="*/ 7 w 1139"/>
                <a:gd name="T63" fmla="*/ 171 h 774"/>
                <a:gd name="T64" fmla="*/ 0 w 1139"/>
                <a:gd name="T65" fmla="*/ 117 h 774"/>
                <a:gd name="T66" fmla="*/ 12 w 1139"/>
                <a:gd name="T67" fmla="*/ 71 h 774"/>
                <a:gd name="T68" fmla="*/ 39 w 1139"/>
                <a:gd name="T69" fmla="*/ 33 h 774"/>
                <a:gd name="T70" fmla="*/ 81 w 1139"/>
                <a:gd name="T71" fmla="*/ 9 h 774"/>
                <a:gd name="T72" fmla="*/ 134 w 1139"/>
                <a:gd name="T73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39" h="774">
                  <a:moveTo>
                    <a:pt x="569" y="266"/>
                  </a:moveTo>
                  <a:lnTo>
                    <a:pt x="537" y="269"/>
                  </a:lnTo>
                  <a:lnTo>
                    <a:pt x="507" y="277"/>
                  </a:lnTo>
                  <a:lnTo>
                    <a:pt x="479" y="290"/>
                  </a:lnTo>
                  <a:lnTo>
                    <a:pt x="454" y="308"/>
                  </a:lnTo>
                  <a:lnTo>
                    <a:pt x="433" y="330"/>
                  </a:lnTo>
                  <a:lnTo>
                    <a:pt x="416" y="354"/>
                  </a:lnTo>
                  <a:lnTo>
                    <a:pt x="402" y="383"/>
                  </a:lnTo>
                  <a:lnTo>
                    <a:pt x="395" y="413"/>
                  </a:lnTo>
                  <a:lnTo>
                    <a:pt x="392" y="444"/>
                  </a:lnTo>
                  <a:lnTo>
                    <a:pt x="395" y="477"/>
                  </a:lnTo>
                  <a:lnTo>
                    <a:pt x="402" y="508"/>
                  </a:lnTo>
                  <a:lnTo>
                    <a:pt x="416" y="535"/>
                  </a:lnTo>
                  <a:lnTo>
                    <a:pt x="433" y="560"/>
                  </a:lnTo>
                  <a:lnTo>
                    <a:pt x="454" y="581"/>
                  </a:lnTo>
                  <a:lnTo>
                    <a:pt x="479" y="599"/>
                  </a:lnTo>
                  <a:lnTo>
                    <a:pt x="507" y="613"/>
                  </a:lnTo>
                  <a:lnTo>
                    <a:pt x="537" y="621"/>
                  </a:lnTo>
                  <a:lnTo>
                    <a:pt x="569" y="623"/>
                  </a:lnTo>
                  <a:lnTo>
                    <a:pt x="601" y="621"/>
                  </a:lnTo>
                  <a:lnTo>
                    <a:pt x="631" y="613"/>
                  </a:lnTo>
                  <a:lnTo>
                    <a:pt x="659" y="599"/>
                  </a:lnTo>
                  <a:lnTo>
                    <a:pt x="685" y="581"/>
                  </a:lnTo>
                  <a:lnTo>
                    <a:pt x="706" y="560"/>
                  </a:lnTo>
                  <a:lnTo>
                    <a:pt x="723" y="535"/>
                  </a:lnTo>
                  <a:lnTo>
                    <a:pt x="737" y="508"/>
                  </a:lnTo>
                  <a:lnTo>
                    <a:pt x="744" y="477"/>
                  </a:lnTo>
                  <a:lnTo>
                    <a:pt x="747" y="444"/>
                  </a:lnTo>
                  <a:lnTo>
                    <a:pt x="744" y="413"/>
                  </a:lnTo>
                  <a:lnTo>
                    <a:pt x="737" y="383"/>
                  </a:lnTo>
                  <a:lnTo>
                    <a:pt x="723" y="354"/>
                  </a:lnTo>
                  <a:lnTo>
                    <a:pt x="706" y="330"/>
                  </a:lnTo>
                  <a:lnTo>
                    <a:pt x="685" y="308"/>
                  </a:lnTo>
                  <a:lnTo>
                    <a:pt x="659" y="290"/>
                  </a:lnTo>
                  <a:lnTo>
                    <a:pt x="631" y="277"/>
                  </a:lnTo>
                  <a:lnTo>
                    <a:pt x="601" y="269"/>
                  </a:lnTo>
                  <a:lnTo>
                    <a:pt x="569" y="266"/>
                  </a:lnTo>
                  <a:close/>
                  <a:moveTo>
                    <a:pt x="134" y="0"/>
                  </a:moveTo>
                  <a:lnTo>
                    <a:pt x="1006" y="0"/>
                  </a:lnTo>
                  <a:lnTo>
                    <a:pt x="1034" y="2"/>
                  </a:lnTo>
                  <a:lnTo>
                    <a:pt x="1060" y="9"/>
                  </a:lnTo>
                  <a:lnTo>
                    <a:pt x="1082" y="19"/>
                  </a:lnTo>
                  <a:lnTo>
                    <a:pt x="1101" y="33"/>
                  </a:lnTo>
                  <a:lnTo>
                    <a:pt x="1117" y="50"/>
                  </a:lnTo>
                  <a:lnTo>
                    <a:pt x="1128" y="69"/>
                  </a:lnTo>
                  <a:lnTo>
                    <a:pt x="1136" y="93"/>
                  </a:lnTo>
                  <a:lnTo>
                    <a:pt x="1139" y="117"/>
                  </a:lnTo>
                  <a:lnTo>
                    <a:pt x="1137" y="143"/>
                  </a:lnTo>
                  <a:lnTo>
                    <a:pt x="1130" y="170"/>
                  </a:lnTo>
                  <a:lnTo>
                    <a:pt x="966" y="688"/>
                  </a:lnTo>
                  <a:lnTo>
                    <a:pt x="956" y="711"/>
                  </a:lnTo>
                  <a:lnTo>
                    <a:pt x="940" y="731"/>
                  </a:lnTo>
                  <a:lnTo>
                    <a:pt x="921" y="749"/>
                  </a:lnTo>
                  <a:lnTo>
                    <a:pt x="898" y="763"/>
                  </a:lnTo>
                  <a:lnTo>
                    <a:pt x="874" y="771"/>
                  </a:lnTo>
                  <a:lnTo>
                    <a:pt x="850" y="774"/>
                  </a:lnTo>
                  <a:lnTo>
                    <a:pt x="280" y="774"/>
                  </a:lnTo>
                  <a:lnTo>
                    <a:pt x="254" y="771"/>
                  </a:lnTo>
                  <a:lnTo>
                    <a:pt x="231" y="762"/>
                  </a:lnTo>
                  <a:lnTo>
                    <a:pt x="208" y="749"/>
                  </a:lnTo>
                  <a:lnTo>
                    <a:pt x="190" y="731"/>
                  </a:lnTo>
                  <a:lnTo>
                    <a:pt x="174" y="711"/>
                  </a:lnTo>
                  <a:lnTo>
                    <a:pt x="164" y="688"/>
                  </a:lnTo>
                  <a:lnTo>
                    <a:pt x="7" y="171"/>
                  </a:lnTo>
                  <a:lnTo>
                    <a:pt x="1" y="143"/>
                  </a:lnTo>
                  <a:lnTo>
                    <a:pt x="0" y="117"/>
                  </a:lnTo>
                  <a:lnTo>
                    <a:pt x="3" y="93"/>
                  </a:lnTo>
                  <a:lnTo>
                    <a:pt x="12" y="71"/>
                  </a:lnTo>
                  <a:lnTo>
                    <a:pt x="23" y="51"/>
                  </a:lnTo>
                  <a:lnTo>
                    <a:pt x="39" y="33"/>
                  </a:lnTo>
                  <a:lnTo>
                    <a:pt x="58" y="19"/>
                  </a:lnTo>
                  <a:lnTo>
                    <a:pt x="81" y="9"/>
                  </a:lnTo>
                  <a:lnTo>
                    <a:pt x="106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10118534" y="5773738"/>
            <a:ext cx="365126" cy="554037"/>
            <a:chOff x="10118725" y="5773738"/>
            <a:chExt cx="365126" cy="5540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118725" y="5856288"/>
              <a:ext cx="361950" cy="439737"/>
            </a:xfrm>
            <a:custGeom>
              <a:avLst/>
              <a:gdLst>
                <a:gd name="T0" fmla="*/ 1750 w 2284"/>
                <a:gd name="T1" fmla="*/ 740 h 2762"/>
                <a:gd name="T2" fmla="*/ 1424 w 2284"/>
                <a:gd name="T3" fmla="*/ 965 h 2762"/>
                <a:gd name="T4" fmla="*/ 1231 w 2284"/>
                <a:gd name="T5" fmla="*/ 1138 h 2762"/>
                <a:gd name="T6" fmla="*/ 1270 w 2284"/>
                <a:gd name="T7" fmla="*/ 1165 h 2762"/>
                <a:gd name="T8" fmla="*/ 1519 w 2284"/>
                <a:gd name="T9" fmla="*/ 963 h 2762"/>
                <a:gd name="T10" fmla="*/ 1840 w 2284"/>
                <a:gd name="T11" fmla="*/ 758 h 2762"/>
                <a:gd name="T12" fmla="*/ 2003 w 2284"/>
                <a:gd name="T13" fmla="*/ 681 h 2762"/>
                <a:gd name="T14" fmla="*/ 1979 w 2284"/>
                <a:gd name="T15" fmla="*/ 646 h 2762"/>
                <a:gd name="T16" fmla="*/ 2149 w 2284"/>
                <a:gd name="T17" fmla="*/ 42 h 2762"/>
                <a:gd name="T18" fmla="*/ 2193 w 2284"/>
                <a:gd name="T19" fmla="*/ 173 h 2762"/>
                <a:gd name="T20" fmla="*/ 2215 w 2284"/>
                <a:gd name="T21" fmla="*/ 345 h 2762"/>
                <a:gd name="T22" fmla="*/ 2223 w 2284"/>
                <a:gd name="T23" fmla="*/ 536 h 2762"/>
                <a:gd name="T24" fmla="*/ 2271 w 2284"/>
                <a:gd name="T25" fmla="*/ 752 h 2762"/>
                <a:gd name="T26" fmla="*/ 2211 w 2284"/>
                <a:gd name="T27" fmla="*/ 1233 h 2762"/>
                <a:gd name="T28" fmla="*/ 2115 w 2284"/>
                <a:gd name="T29" fmla="*/ 1584 h 2762"/>
                <a:gd name="T30" fmla="*/ 2015 w 2284"/>
                <a:gd name="T31" fmla="*/ 1822 h 2762"/>
                <a:gd name="T32" fmla="*/ 1836 w 2284"/>
                <a:gd name="T33" fmla="*/ 2008 h 2762"/>
                <a:gd name="T34" fmla="*/ 1553 w 2284"/>
                <a:gd name="T35" fmla="*/ 2152 h 2762"/>
                <a:gd name="T36" fmla="*/ 1206 w 2284"/>
                <a:gd name="T37" fmla="*/ 2353 h 2762"/>
                <a:gd name="T38" fmla="*/ 767 w 2284"/>
                <a:gd name="T39" fmla="*/ 2563 h 2762"/>
                <a:gd name="T40" fmla="*/ 575 w 2284"/>
                <a:gd name="T41" fmla="*/ 2652 h 2762"/>
                <a:gd name="T42" fmla="*/ 311 w 2284"/>
                <a:gd name="T43" fmla="*/ 2734 h 2762"/>
                <a:gd name="T44" fmla="*/ 192 w 2284"/>
                <a:gd name="T45" fmla="*/ 2751 h 2762"/>
                <a:gd name="T46" fmla="*/ 166 w 2284"/>
                <a:gd name="T47" fmla="*/ 2727 h 2762"/>
                <a:gd name="T48" fmla="*/ 149 w 2284"/>
                <a:gd name="T49" fmla="*/ 2554 h 2762"/>
                <a:gd name="T50" fmla="*/ 131 w 2284"/>
                <a:gd name="T51" fmla="*/ 2295 h 2762"/>
                <a:gd name="T52" fmla="*/ 108 w 2284"/>
                <a:gd name="T53" fmla="*/ 2019 h 2762"/>
                <a:gd name="T54" fmla="*/ 74 w 2284"/>
                <a:gd name="T55" fmla="*/ 1794 h 2762"/>
                <a:gd name="T56" fmla="*/ 33 w 2284"/>
                <a:gd name="T57" fmla="*/ 1491 h 2762"/>
                <a:gd name="T58" fmla="*/ 41 w 2284"/>
                <a:gd name="T59" fmla="*/ 1237 h 2762"/>
                <a:gd name="T60" fmla="*/ 81 w 2284"/>
                <a:gd name="T61" fmla="*/ 1104 h 2762"/>
                <a:gd name="T62" fmla="*/ 55 w 2284"/>
                <a:gd name="T63" fmla="*/ 1012 h 2762"/>
                <a:gd name="T64" fmla="*/ 4 w 2284"/>
                <a:gd name="T65" fmla="*/ 893 h 2762"/>
                <a:gd name="T66" fmla="*/ 31 w 2284"/>
                <a:gd name="T67" fmla="*/ 752 h 2762"/>
                <a:gd name="T68" fmla="*/ 71 w 2284"/>
                <a:gd name="T69" fmla="*/ 641 h 2762"/>
                <a:gd name="T70" fmla="*/ 55 w 2284"/>
                <a:gd name="T71" fmla="*/ 560 h 2762"/>
                <a:gd name="T72" fmla="*/ 60 w 2284"/>
                <a:gd name="T73" fmla="*/ 464 h 2762"/>
                <a:gd name="T74" fmla="*/ 189 w 2284"/>
                <a:gd name="T75" fmla="*/ 233 h 2762"/>
                <a:gd name="T76" fmla="*/ 382 w 2284"/>
                <a:gd name="T77" fmla="*/ 163 h 2762"/>
                <a:gd name="T78" fmla="*/ 1239 w 2284"/>
                <a:gd name="T79" fmla="*/ 199 h 2762"/>
                <a:gd name="T80" fmla="*/ 1715 w 2284"/>
                <a:gd name="T81" fmla="*/ 152 h 2762"/>
                <a:gd name="T82" fmla="*/ 1770 w 2284"/>
                <a:gd name="T83" fmla="*/ 260 h 2762"/>
                <a:gd name="T84" fmla="*/ 1478 w 2284"/>
                <a:gd name="T85" fmla="*/ 647 h 2762"/>
                <a:gd name="T86" fmla="*/ 1169 w 2284"/>
                <a:gd name="T87" fmla="*/ 978 h 2762"/>
                <a:gd name="T88" fmla="*/ 838 w 2284"/>
                <a:gd name="T89" fmla="*/ 1254 h 2762"/>
                <a:gd name="T90" fmla="*/ 522 w 2284"/>
                <a:gd name="T91" fmla="*/ 1426 h 2762"/>
                <a:gd name="T92" fmla="*/ 527 w 2284"/>
                <a:gd name="T93" fmla="*/ 1474 h 2762"/>
                <a:gd name="T94" fmla="*/ 800 w 2284"/>
                <a:gd name="T95" fmla="*/ 1347 h 2762"/>
                <a:gd name="T96" fmla="*/ 1168 w 2284"/>
                <a:gd name="T97" fmla="*/ 1058 h 2762"/>
                <a:gd name="T98" fmla="*/ 1536 w 2284"/>
                <a:gd name="T99" fmla="*/ 668 h 2762"/>
                <a:gd name="T100" fmla="*/ 1812 w 2284"/>
                <a:gd name="T101" fmla="*/ 297 h 2762"/>
                <a:gd name="T102" fmla="*/ 2046 w 2284"/>
                <a:gd name="T103" fmla="*/ 43 h 2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84" h="2762">
                  <a:moveTo>
                    <a:pt x="1979" y="646"/>
                  </a:moveTo>
                  <a:lnTo>
                    <a:pt x="1969" y="647"/>
                  </a:lnTo>
                  <a:lnTo>
                    <a:pt x="1893" y="673"/>
                  </a:lnTo>
                  <a:lnTo>
                    <a:pt x="1820" y="705"/>
                  </a:lnTo>
                  <a:lnTo>
                    <a:pt x="1750" y="740"/>
                  </a:lnTo>
                  <a:lnTo>
                    <a:pt x="1682" y="779"/>
                  </a:lnTo>
                  <a:lnTo>
                    <a:pt x="1615" y="822"/>
                  </a:lnTo>
                  <a:lnTo>
                    <a:pt x="1550" y="867"/>
                  </a:lnTo>
                  <a:lnTo>
                    <a:pt x="1486" y="915"/>
                  </a:lnTo>
                  <a:lnTo>
                    <a:pt x="1424" y="965"/>
                  </a:lnTo>
                  <a:lnTo>
                    <a:pt x="1362" y="1015"/>
                  </a:lnTo>
                  <a:lnTo>
                    <a:pt x="1302" y="1066"/>
                  </a:lnTo>
                  <a:lnTo>
                    <a:pt x="1241" y="1117"/>
                  </a:lnTo>
                  <a:lnTo>
                    <a:pt x="1234" y="1127"/>
                  </a:lnTo>
                  <a:lnTo>
                    <a:pt x="1231" y="1138"/>
                  </a:lnTo>
                  <a:lnTo>
                    <a:pt x="1234" y="1148"/>
                  </a:lnTo>
                  <a:lnTo>
                    <a:pt x="1240" y="1156"/>
                  </a:lnTo>
                  <a:lnTo>
                    <a:pt x="1249" y="1163"/>
                  </a:lnTo>
                  <a:lnTo>
                    <a:pt x="1260" y="1165"/>
                  </a:lnTo>
                  <a:lnTo>
                    <a:pt x="1270" y="1165"/>
                  </a:lnTo>
                  <a:lnTo>
                    <a:pt x="1281" y="1159"/>
                  </a:lnTo>
                  <a:lnTo>
                    <a:pt x="1339" y="1108"/>
                  </a:lnTo>
                  <a:lnTo>
                    <a:pt x="1399" y="1060"/>
                  </a:lnTo>
                  <a:lnTo>
                    <a:pt x="1458" y="1011"/>
                  </a:lnTo>
                  <a:lnTo>
                    <a:pt x="1519" y="963"/>
                  </a:lnTo>
                  <a:lnTo>
                    <a:pt x="1579" y="916"/>
                  </a:lnTo>
                  <a:lnTo>
                    <a:pt x="1643" y="872"/>
                  </a:lnTo>
                  <a:lnTo>
                    <a:pt x="1706" y="831"/>
                  </a:lnTo>
                  <a:lnTo>
                    <a:pt x="1772" y="793"/>
                  </a:lnTo>
                  <a:lnTo>
                    <a:pt x="1840" y="758"/>
                  </a:lnTo>
                  <a:lnTo>
                    <a:pt x="1911" y="728"/>
                  </a:lnTo>
                  <a:lnTo>
                    <a:pt x="1984" y="703"/>
                  </a:lnTo>
                  <a:lnTo>
                    <a:pt x="1993" y="697"/>
                  </a:lnTo>
                  <a:lnTo>
                    <a:pt x="2000" y="690"/>
                  </a:lnTo>
                  <a:lnTo>
                    <a:pt x="2003" y="681"/>
                  </a:lnTo>
                  <a:lnTo>
                    <a:pt x="2003" y="671"/>
                  </a:lnTo>
                  <a:lnTo>
                    <a:pt x="2001" y="662"/>
                  </a:lnTo>
                  <a:lnTo>
                    <a:pt x="1996" y="654"/>
                  </a:lnTo>
                  <a:lnTo>
                    <a:pt x="1989" y="648"/>
                  </a:lnTo>
                  <a:lnTo>
                    <a:pt x="1979" y="646"/>
                  </a:lnTo>
                  <a:close/>
                  <a:moveTo>
                    <a:pt x="2131" y="0"/>
                  </a:moveTo>
                  <a:lnTo>
                    <a:pt x="2132" y="3"/>
                  </a:lnTo>
                  <a:lnTo>
                    <a:pt x="2136" y="12"/>
                  </a:lnTo>
                  <a:lnTo>
                    <a:pt x="2141" y="25"/>
                  </a:lnTo>
                  <a:lnTo>
                    <a:pt x="2149" y="42"/>
                  </a:lnTo>
                  <a:lnTo>
                    <a:pt x="2156" y="63"/>
                  </a:lnTo>
                  <a:lnTo>
                    <a:pt x="2166" y="87"/>
                  </a:lnTo>
                  <a:lnTo>
                    <a:pt x="2175" y="113"/>
                  </a:lnTo>
                  <a:lnTo>
                    <a:pt x="2185" y="142"/>
                  </a:lnTo>
                  <a:lnTo>
                    <a:pt x="2193" y="173"/>
                  </a:lnTo>
                  <a:lnTo>
                    <a:pt x="2201" y="206"/>
                  </a:lnTo>
                  <a:lnTo>
                    <a:pt x="2207" y="239"/>
                  </a:lnTo>
                  <a:lnTo>
                    <a:pt x="2211" y="274"/>
                  </a:lnTo>
                  <a:lnTo>
                    <a:pt x="2215" y="309"/>
                  </a:lnTo>
                  <a:lnTo>
                    <a:pt x="2215" y="345"/>
                  </a:lnTo>
                  <a:lnTo>
                    <a:pt x="2213" y="379"/>
                  </a:lnTo>
                  <a:lnTo>
                    <a:pt x="2210" y="419"/>
                  </a:lnTo>
                  <a:lnTo>
                    <a:pt x="2211" y="458"/>
                  </a:lnTo>
                  <a:lnTo>
                    <a:pt x="2216" y="497"/>
                  </a:lnTo>
                  <a:lnTo>
                    <a:pt x="2223" y="536"/>
                  </a:lnTo>
                  <a:lnTo>
                    <a:pt x="2232" y="577"/>
                  </a:lnTo>
                  <a:lnTo>
                    <a:pt x="2242" y="618"/>
                  </a:lnTo>
                  <a:lnTo>
                    <a:pt x="2253" y="660"/>
                  </a:lnTo>
                  <a:lnTo>
                    <a:pt x="2262" y="705"/>
                  </a:lnTo>
                  <a:lnTo>
                    <a:pt x="2271" y="752"/>
                  </a:lnTo>
                  <a:lnTo>
                    <a:pt x="2277" y="802"/>
                  </a:lnTo>
                  <a:lnTo>
                    <a:pt x="2282" y="855"/>
                  </a:lnTo>
                  <a:lnTo>
                    <a:pt x="2284" y="912"/>
                  </a:lnTo>
                  <a:lnTo>
                    <a:pt x="2248" y="1073"/>
                  </a:lnTo>
                  <a:lnTo>
                    <a:pt x="2211" y="1233"/>
                  </a:lnTo>
                  <a:lnTo>
                    <a:pt x="2170" y="1391"/>
                  </a:lnTo>
                  <a:lnTo>
                    <a:pt x="2158" y="1438"/>
                  </a:lnTo>
                  <a:lnTo>
                    <a:pt x="2145" y="1485"/>
                  </a:lnTo>
                  <a:lnTo>
                    <a:pt x="2131" y="1534"/>
                  </a:lnTo>
                  <a:lnTo>
                    <a:pt x="2115" y="1584"/>
                  </a:lnTo>
                  <a:lnTo>
                    <a:pt x="2099" y="1633"/>
                  </a:lnTo>
                  <a:lnTo>
                    <a:pt x="2081" y="1682"/>
                  </a:lnTo>
                  <a:lnTo>
                    <a:pt x="2061" y="1730"/>
                  </a:lnTo>
                  <a:lnTo>
                    <a:pt x="2039" y="1776"/>
                  </a:lnTo>
                  <a:lnTo>
                    <a:pt x="2015" y="1822"/>
                  </a:lnTo>
                  <a:lnTo>
                    <a:pt x="1988" y="1865"/>
                  </a:lnTo>
                  <a:lnTo>
                    <a:pt x="1958" y="1904"/>
                  </a:lnTo>
                  <a:lnTo>
                    <a:pt x="1924" y="1940"/>
                  </a:lnTo>
                  <a:lnTo>
                    <a:pt x="1887" y="1971"/>
                  </a:lnTo>
                  <a:lnTo>
                    <a:pt x="1836" y="2008"/>
                  </a:lnTo>
                  <a:lnTo>
                    <a:pt x="1781" y="2041"/>
                  </a:lnTo>
                  <a:lnTo>
                    <a:pt x="1725" y="2070"/>
                  </a:lnTo>
                  <a:lnTo>
                    <a:pt x="1668" y="2098"/>
                  </a:lnTo>
                  <a:lnTo>
                    <a:pt x="1610" y="2125"/>
                  </a:lnTo>
                  <a:lnTo>
                    <a:pt x="1553" y="2152"/>
                  </a:lnTo>
                  <a:lnTo>
                    <a:pt x="1482" y="2190"/>
                  </a:lnTo>
                  <a:lnTo>
                    <a:pt x="1413" y="2229"/>
                  </a:lnTo>
                  <a:lnTo>
                    <a:pt x="1344" y="2270"/>
                  </a:lnTo>
                  <a:lnTo>
                    <a:pt x="1276" y="2313"/>
                  </a:lnTo>
                  <a:lnTo>
                    <a:pt x="1206" y="2353"/>
                  </a:lnTo>
                  <a:lnTo>
                    <a:pt x="1120" y="2400"/>
                  </a:lnTo>
                  <a:lnTo>
                    <a:pt x="1034" y="2443"/>
                  </a:lnTo>
                  <a:lnTo>
                    <a:pt x="945" y="2485"/>
                  </a:lnTo>
                  <a:lnTo>
                    <a:pt x="857" y="2524"/>
                  </a:lnTo>
                  <a:lnTo>
                    <a:pt x="767" y="2563"/>
                  </a:lnTo>
                  <a:lnTo>
                    <a:pt x="679" y="2603"/>
                  </a:lnTo>
                  <a:lnTo>
                    <a:pt x="670" y="2603"/>
                  </a:lnTo>
                  <a:lnTo>
                    <a:pt x="662" y="2608"/>
                  </a:lnTo>
                  <a:lnTo>
                    <a:pt x="655" y="2614"/>
                  </a:lnTo>
                  <a:lnTo>
                    <a:pt x="575" y="2652"/>
                  </a:lnTo>
                  <a:lnTo>
                    <a:pt x="496" y="2692"/>
                  </a:lnTo>
                  <a:lnTo>
                    <a:pt x="419" y="2735"/>
                  </a:lnTo>
                  <a:lnTo>
                    <a:pt x="381" y="2734"/>
                  </a:lnTo>
                  <a:lnTo>
                    <a:pt x="345" y="2734"/>
                  </a:lnTo>
                  <a:lnTo>
                    <a:pt x="311" y="2734"/>
                  </a:lnTo>
                  <a:lnTo>
                    <a:pt x="280" y="2735"/>
                  </a:lnTo>
                  <a:lnTo>
                    <a:pt x="250" y="2737"/>
                  </a:lnTo>
                  <a:lnTo>
                    <a:pt x="227" y="2740"/>
                  </a:lnTo>
                  <a:lnTo>
                    <a:pt x="206" y="2746"/>
                  </a:lnTo>
                  <a:lnTo>
                    <a:pt x="192" y="2751"/>
                  </a:lnTo>
                  <a:lnTo>
                    <a:pt x="182" y="2759"/>
                  </a:lnTo>
                  <a:lnTo>
                    <a:pt x="178" y="2762"/>
                  </a:lnTo>
                  <a:lnTo>
                    <a:pt x="174" y="2758"/>
                  </a:lnTo>
                  <a:lnTo>
                    <a:pt x="169" y="2746"/>
                  </a:lnTo>
                  <a:lnTo>
                    <a:pt x="166" y="2727"/>
                  </a:lnTo>
                  <a:lnTo>
                    <a:pt x="162" y="2702"/>
                  </a:lnTo>
                  <a:lnTo>
                    <a:pt x="159" y="2673"/>
                  </a:lnTo>
                  <a:lnTo>
                    <a:pt x="155" y="2637"/>
                  </a:lnTo>
                  <a:lnTo>
                    <a:pt x="152" y="2598"/>
                  </a:lnTo>
                  <a:lnTo>
                    <a:pt x="149" y="2554"/>
                  </a:lnTo>
                  <a:lnTo>
                    <a:pt x="145" y="2506"/>
                  </a:lnTo>
                  <a:lnTo>
                    <a:pt x="141" y="2456"/>
                  </a:lnTo>
                  <a:lnTo>
                    <a:pt x="138" y="2404"/>
                  </a:lnTo>
                  <a:lnTo>
                    <a:pt x="135" y="2351"/>
                  </a:lnTo>
                  <a:lnTo>
                    <a:pt x="131" y="2295"/>
                  </a:lnTo>
                  <a:lnTo>
                    <a:pt x="126" y="2239"/>
                  </a:lnTo>
                  <a:lnTo>
                    <a:pt x="122" y="2183"/>
                  </a:lnTo>
                  <a:lnTo>
                    <a:pt x="118" y="2127"/>
                  </a:lnTo>
                  <a:lnTo>
                    <a:pt x="112" y="2072"/>
                  </a:lnTo>
                  <a:lnTo>
                    <a:pt x="108" y="2019"/>
                  </a:lnTo>
                  <a:lnTo>
                    <a:pt x="101" y="1968"/>
                  </a:lnTo>
                  <a:lnTo>
                    <a:pt x="96" y="1919"/>
                  </a:lnTo>
                  <a:lnTo>
                    <a:pt x="89" y="1873"/>
                  </a:lnTo>
                  <a:lnTo>
                    <a:pt x="82" y="1832"/>
                  </a:lnTo>
                  <a:lnTo>
                    <a:pt x="74" y="1794"/>
                  </a:lnTo>
                  <a:lnTo>
                    <a:pt x="62" y="1733"/>
                  </a:lnTo>
                  <a:lnTo>
                    <a:pt x="52" y="1672"/>
                  </a:lnTo>
                  <a:lnTo>
                    <a:pt x="43" y="1610"/>
                  </a:lnTo>
                  <a:lnTo>
                    <a:pt x="38" y="1550"/>
                  </a:lnTo>
                  <a:lnTo>
                    <a:pt x="33" y="1491"/>
                  </a:lnTo>
                  <a:lnTo>
                    <a:pt x="31" y="1434"/>
                  </a:lnTo>
                  <a:lnTo>
                    <a:pt x="31" y="1379"/>
                  </a:lnTo>
                  <a:lnTo>
                    <a:pt x="32" y="1328"/>
                  </a:lnTo>
                  <a:lnTo>
                    <a:pt x="36" y="1280"/>
                  </a:lnTo>
                  <a:lnTo>
                    <a:pt x="41" y="1237"/>
                  </a:lnTo>
                  <a:lnTo>
                    <a:pt x="47" y="1199"/>
                  </a:lnTo>
                  <a:lnTo>
                    <a:pt x="55" y="1166"/>
                  </a:lnTo>
                  <a:lnTo>
                    <a:pt x="64" y="1139"/>
                  </a:lnTo>
                  <a:lnTo>
                    <a:pt x="74" y="1118"/>
                  </a:lnTo>
                  <a:lnTo>
                    <a:pt x="81" y="1104"/>
                  </a:lnTo>
                  <a:lnTo>
                    <a:pt x="83" y="1088"/>
                  </a:lnTo>
                  <a:lnTo>
                    <a:pt x="80" y="1070"/>
                  </a:lnTo>
                  <a:lnTo>
                    <a:pt x="74" y="1052"/>
                  </a:lnTo>
                  <a:lnTo>
                    <a:pt x="66" y="1032"/>
                  </a:lnTo>
                  <a:lnTo>
                    <a:pt x="55" y="1012"/>
                  </a:lnTo>
                  <a:lnTo>
                    <a:pt x="43" y="990"/>
                  </a:lnTo>
                  <a:lnTo>
                    <a:pt x="31" y="967"/>
                  </a:lnTo>
                  <a:lnTo>
                    <a:pt x="21" y="943"/>
                  </a:lnTo>
                  <a:lnTo>
                    <a:pt x="11" y="918"/>
                  </a:lnTo>
                  <a:lnTo>
                    <a:pt x="4" y="893"/>
                  </a:lnTo>
                  <a:lnTo>
                    <a:pt x="0" y="866"/>
                  </a:lnTo>
                  <a:lnTo>
                    <a:pt x="0" y="839"/>
                  </a:lnTo>
                  <a:lnTo>
                    <a:pt x="4" y="810"/>
                  </a:lnTo>
                  <a:lnTo>
                    <a:pt x="15" y="782"/>
                  </a:lnTo>
                  <a:lnTo>
                    <a:pt x="31" y="752"/>
                  </a:lnTo>
                  <a:lnTo>
                    <a:pt x="47" y="726"/>
                  </a:lnTo>
                  <a:lnTo>
                    <a:pt x="59" y="701"/>
                  </a:lnTo>
                  <a:lnTo>
                    <a:pt x="67" y="679"/>
                  </a:lnTo>
                  <a:lnTo>
                    <a:pt x="70" y="659"/>
                  </a:lnTo>
                  <a:lnTo>
                    <a:pt x="71" y="641"/>
                  </a:lnTo>
                  <a:lnTo>
                    <a:pt x="70" y="623"/>
                  </a:lnTo>
                  <a:lnTo>
                    <a:pt x="67" y="608"/>
                  </a:lnTo>
                  <a:lnTo>
                    <a:pt x="64" y="592"/>
                  </a:lnTo>
                  <a:lnTo>
                    <a:pt x="59" y="577"/>
                  </a:lnTo>
                  <a:lnTo>
                    <a:pt x="55" y="560"/>
                  </a:lnTo>
                  <a:lnTo>
                    <a:pt x="52" y="544"/>
                  </a:lnTo>
                  <a:lnTo>
                    <a:pt x="51" y="526"/>
                  </a:lnTo>
                  <a:lnTo>
                    <a:pt x="51" y="508"/>
                  </a:lnTo>
                  <a:lnTo>
                    <a:pt x="54" y="487"/>
                  </a:lnTo>
                  <a:lnTo>
                    <a:pt x="60" y="464"/>
                  </a:lnTo>
                  <a:lnTo>
                    <a:pt x="71" y="439"/>
                  </a:lnTo>
                  <a:lnTo>
                    <a:pt x="87" y="411"/>
                  </a:lnTo>
                  <a:lnTo>
                    <a:pt x="189" y="244"/>
                  </a:lnTo>
                  <a:lnTo>
                    <a:pt x="189" y="240"/>
                  </a:lnTo>
                  <a:lnTo>
                    <a:pt x="189" y="233"/>
                  </a:lnTo>
                  <a:lnTo>
                    <a:pt x="190" y="219"/>
                  </a:lnTo>
                  <a:lnTo>
                    <a:pt x="190" y="200"/>
                  </a:lnTo>
                  <a:lnTo>
                    <a:pt x="191" y="178"/>
                  </a:lnTo>
                  <a:lnTo>
                    <a:pt x="191" y="154"/>
                  </a:lnTo>
                  <a:lnTo>
                    <a:pt x="382" y="163"/>
                  </a:lnTo>
                  <a:lnTo>
                    <a:pt x="573" y="174"/>
                  </a:lnTo>
                  <a:lnTo>
                    <a:pt x="763" y="186"/>
                  </a:lnTo>
                  <a:lnTo>
                    <a:pt x="954" y="196"/>
                  </a:lnTo>
                  <a:lnTo>
                    <a:pt x="1145" y="200"/>
                  </a:lnTo>
                  <a:lnTo>
                    <a:pt x="1239" y="199"/>
                  </a:lnTo>
                  <a:lnTo>
                    <a:pt x="1334" y="196"/>
                  </a:lnTo>
                  <a:lnTo>
                    <a:pt x="1430" y="190"/>
                  </a:lnTo>
                  <a:lnTo>
                    <a:pt x="1525" y="182"/>
                  </a:lnTo>
                  <a:lnTo>
                    <a:pt x="1620" y="169"/>
                  </a:lnTo>
                  <a:lnTo>
                    <a:pt x="1715" y="152"/>
                  </a:lnTo>
                  <a:lnTo>
                    <a:pt x="1808" y="130"/>
                  </a:lnTo>
                  <a:lnTo>
                    <a:pt x="1898" y="103"/>
                  </a:lnTo>
                  <a:lnTo>
                    <a:pt x="1853" y="153"/>
                  </a:lnTo>
                  <a:lnTo>
                    <a:pt x="1811" y="206"/>
                  </a:lnTo>
                  <a:lnTo>
                    <a:pt x="1770" y="260"/>
                  </a:lnTo>
                  <a:lnTo>
                    <a:pt x="1729" y="314"/>
                  </a:lnTo>
                  <a:lnTo>
                    <a:pt x="1668" y="399"/>
                  </a:lnTo>
                  <a:lnTo>
                    <a:pt x="1606" y="483"/>
                  </a:lnTo>
                  <a:lnTo>
                    <a:pt x="1543" y="566"/>
                  </a:lnTo>
                  <a:lnTo>
                    <a:pt x="1478" y="647"/>
                  </a:lnTo>
                  <a:lnTo>
                    <a:pt x="1408" y="726"/>
                  </a:lnTo>
                  <a:lnTo>
                    <a:pt x="1350" y="790"/>
                  </a:lnTo>
                  <a:lnTo>
                    <a:pt x="1291" y="854"/>
                  </a:lnTo>
                  <a:lnTo>
                    <a:pt x="1231" y="916"/>
                  </a:lnTo>
                  <a:lnTo>
                    <a:pt x="1169" y="978"/>
                  </a:lnTo>
                  <a:lnTo>
                    <a:pt x="1106" y="1038"/>
                  </a:lnTo>
                  <a:lnTo>
                    <a:pt x="1042" y="1095"/>
                  </a:lnTo>
                  <a:lnTo>
                    <a:pt x="976" y="1151"/>
                  </a:lnTo>
                  <a:lnTo>
                    <a:pt x="908" y="1204"/>
                  </a:lnTo>
                  <a:lnTo>
                    <a:pt x="838" y="1254"/>
                  </a:lnTo>
                  <a:lnTo>
                    <a:pt x="764" y="1301"/>
                  </a:lnTo>
                  <a:lnTo>
                    <a:pt x="690" y="1345"/>
                  </a:lnTo>
                  <a:lnTo>
                    <a:pt x="613" y="1384"/>
                  </a:lnTo>
                  <a:lnTo>
                    <a:pt x="533" y="1419"/>
                  </a:lnTo>
                  <a:lnTo>
                    <a:pt x="522" y="1426"/>
                  </a:lnTo>
                  <a:lnTo>
                    <a:pt x="516" y="1436"/>
                  </a:lnTo>
                  <a:lnTo>
                    <a:pt x="514" y="1447"/>
                  </a:lnTo>
                  <a:lnTo>
                    <a:pt x="515" y="1458"/>
                  </a:lnTo>
                  <a:lnTo>
                    <a:pt x="519" y="1466"/>
                  </a:lnTo>
                  <a:lnTo>
                    <a:pt x="527" y="1474"/>
                  </a:lnTo>
                  <a:lnTo>
                    <a:pt x="536" y="1477"/>
                  </a:lnTo>
                  <a:lnTo>
                    <a:pt x="548" y="1475"/>
                  </a:lnTo>
                  <a:lnTo>
                    <a:pt x="635" y="1437"/>
                  </a:lnTo>
                  <a:lnTo>
                    <a:pt x="719" y="1394"/>
                  </a:lnTo>
                  <a:lnTo>
                    <a:pt x="800" y="1347"/>
                  </a:lnTo>
                  <a:lnTo>
                    <a:pt x="877" y="1296"/>
                  </a:lnTo>
                  <a:lnTo>
                    <a:pt x="953" y="1241"/>
                  </a:lnTo>
                  <a:lnTo>
                    <a:pt x="1026" y="1182"/>
                  </a:lnTo>
                  <a:lnTo>
                    <a:pt x="1098" y="1122"/>
                  </a:lnTo>
                  <a:lnTo>
                    <a:pt x="1168" y="1058"/>
                  </a:lnTo>
                  <a:lnTo>
                    <a:pt x="1236" y="993"/>
                  </a:lnTo>
                  <a:lnTo>
                    <a:pt x="1302" y="926"/>
                  </a:lnTo>
                  <a:lnTo>
                    <a:pt x="1366" y="857"/>
                  </a:lnTo>
                  <a:lnTo>
                    <a:pt x="1453" y="764"/>
                  </a:lnTo>
                  <a:lnTo>
                    <a:pt x="1536" y="668"/>
                  </a:lnTo>
                  <a:lnTo>
                    <a:pt x="1616" y="569"/>
                  </a:lnTo>
                  <a:lnTo>
                    <a:pt x="1692" y="467"/>
                  </a:lnTo>
                  <a:lnTo>
                    <a:pt x="1732" y="410"/>
                  </a:lnTo>
                  <a:lnTo>
                    <a:pt x="1772" y="354"/>
                  </a:lnTo>
                  <a:lnTo>
                    <a:pt x="1812" y="297"/>
                  </a:lnTo>
                  <a:lnTo>
                    <a:pt x="1854" y="241"/>
                  </a:lnTo>
                  <a:lnTo>
                    <a:pt x="1898" y="188"/>
                  </a:lnTo>
                  <a:lnTo>
                    <a:pt x="1944" y="137"/>
                  </a:lnTo>
                  <a:lnTo>
                    <a:pt x="1993" y="88"/>
                  </a:lnTo>
                  <a:lnTo>
                    <a:pt x="2046" y="43"/>
                  </a:lnTo>
                  <a:lnTo>
                    <a:pt x="2088" y="23"/>
                  </a:lnTo>
                  <a:lnTo>
                    <a:pt x="2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0148888" y="5773738"/>
              <a:ext cx="307975" cy="106362"/>
            </a:xfrm>
            <a:custGeom>
              <a:avLst/>
              <a:gdLst>
                <a:gd name="T0" fmla="*/ 419 w 1935"/>
                <a:gd name="T1" fmla="*/ 1 h 668"/>
                <a:gd name="T2" fmla="*/ 531 w 1935"/>
                <a:gd name="T3" fmla="*/ 9 h 668"/>
                <a:gd name="T4" fmla="*/ 658 w 1935"/>
                <a:gd name="T5" fmla="*/ 27 h 668"/>
                <a:gd name="T6" fmla="*/ 784 w 1935"/>
                <a:gd name="T7" fmla="*/ 40 h 668"/>
                <a:gd name="T8" fmla="*/ 910 w 1935"/>
                <a:gd name="T9" fmla="*/ 45 h 668"/>
                <a:gd name="T10" fmla="*/ 1037 w 1935"/>
                <a:gd name="T11" fmla="*/ 46 h 668"/>
                <a:gd name="T12" fmla="*/ 1162 w 1935"/>
                <a:gd name="T13" fmla="*/ 45 h 668"/>
                <a:gd name="T14" fmla="*/ 1281 w 1935"/>
                <a:gd name="T15" fmla="*/ 42 h 668"/>
                <a:gd name="T16" fmla="*/ 1397 w 1935"/>
                <a:gd name="T17" fmla="*/ 37 h 668"/>
                <a:gd name="T18" fmla="*/ 1505 w 1935"/>
                <a:gd name="T19" fmla="*/ 35 h 668"/>
                <a:gd name="T20" fmla="*/ 1604 w 1935"/>
                <a:gd name="T21" fmla="*/ 35 h 668"/>
                <a:gd name="T22" fmla="*/ 1694 w 1935"/>
                <a:gd name="T23" fmla="*/ 38 h 668"/>
                <a:gd name="T24" fmla="*/ 1771 w 1935"/>
                <a:gd name="T25" fmla="*/ 48 h 668"/>
                <a:gd name="T26" fmla="*/ 1836 w 1935"/>
                <a:gd name="T27" fmla="*/ 64 h 668"/>
                <a:gd name="T28" fmla="*/ 1886 w 1935"/>
                <a:gd name="T29" fmla="*/ 87 h 668"/>
                <a:gd name="T30" fmla="*/ 1919 w 1935"/>
                <a:gd name="T31" fmla="*/ 121 h 668"/>
                <a:gd name="T32" fmla="*/ 1934 w 1935"/>
                <a:gd name="T33" fmla="*/ 165 h 668"/>
                <a:gd name="T34" fmla="*/ 1931 w 1935"/>
                <a:gd name="T35" fmla="*/ 248 h 668"/>
                <a:gd name="T36" fmla="*/ 1928 w 1935"/>
                <a:gd name="T37" fmla="*/ 343 h 668"/>
                <a:gd name="T38" fmla="*/ 1927 w 1935"/>
                <a:gd name="T39" fmla="*/ 414 h 668"/>
                <a:gd name="T40" fmla="*/ 1928 w 1935"/>
                <a:gd name="T41" fmla="*/ 465 h 668"/>
                <a:gd name="T42" fmla="*/ 1848 w 1935"/>
                <a:gd name="T43" fmla="*/ 508 h 668"/>
                <a:gd name="T44" fmla="*/ 1837 w 1935"/>
                <a:gd name="T45" fmla="*/ 511 h 668"/>
                <a:gd name="T46" fmla="*/ 1828 w 1935"/>
                <a:gd name="T47" fmla="*/ 517 h 668"/>
                <a:gd name="T48" fmla="*/ 1748 w 1935"/>
                <a:gd name="T49" fmla="*/ 553 h 668"/>
                <a:gd name="T50" fmla="*/ 1589 w 1935"/>
                <a:gd name="T51" fmla="*/ 603 h 668"/>
                <a:gd name="T52" fmla="*/ 1425 w 1935"/>
                <a:gd name="T53" fmla="*/ 637 h 668"/>
                <a:gd name="T54" fmla="*/ 1258 w 1935"/>
                <a:gd name="T55" fmla="*/ 657 h 668"/>
                <a:gd name="T56" fmla="*/ 1089 w 1935"/>
                <a:gd name="T57" fmla="*/ 666 h 668"/>
                <a:gd name="T58" fmla="*/ 923 w 1935"/>
                <a:gd name="T59" fmla="*/ 668 h 668"/>
                <a:gd name="T60" fmla="*/ 554 w 1935"/>
                <a:gd name="T61" fmla="*/ 655 h 668"/>
                <a:gd name="T62" fmla="*/ 185 w 1935"/>
                <a:gd name="T63" fmla="*/ 632 h 668"/>
                <a:gd name="T64" fmla="*/ 4 w 1935"/>
                <a:gd name="T65" fmla="*/ 580 h 668"/>
                <a:gd name="T66" fmla="*/ 13 w 1935"/>
                <a:gd name="T67" fmla="*/ 494 h 668"/>
                <a:gd name="T68" fmla="*/ 29 w 1935"/>
                <a:gd name="T69" fmla="*/ 414 h 668"/>
                <a:gd name="T70" fmla="*/ 40 w 1935"/>
                <a:gd name="T71" fmla="*/ 340 h 668"/>
                <a:gd name="T72" fmla="*/ 45 w 1935"/>
                <a:gd name="T73" fmla="*/ 284 h 668"/>
                <a:gd name="T74" fmla="*/ 46 w 1935"/>
                <a:gd name="T75" fmla="*/ 254 h 668"/>
                <a:gd name="T76" fmla="*/ 46 w 1935"/>
                <a:gd name="T77" fmla="*/ 248 h 668"/>
                <a:gd name="T78" fmla="*/ 45 w 1935"/>
                <a:gd name="T79" fmla="*/ 240 h 668"/>
                <a:gd name="T80" fmla="*/ 43 w 1935"/>
                <a:gd name="T81" fmla="*/ 222 h 668"/>
                <a:gd name="T82" fmla="*/ 45 w 1935"/>
                <a:gd name="T83" fmla="*/ 199 h 668"/>
                <a:gd name="T84" fmla="*/ 50 w 1935"/>
                <a:gd name="T85" fmla="*/ 173 h 668"/>
                <a:gd name="T86" fmla="*/ 60 w 1935"/>
                <a:gd name="T87" fmla="*/ 144 h 668"/>
                <a:gd name="T88" fmla="*/ 77 w 1935"/>
                <a:gd name="T89" fmla="*/ 112 h 668"/>
                <a:gd name="T90" fmla="*/ 103 w 1935"/>
                <a:gd name="T91" fmla="*/ 83 h 668"/>
                <a:gd name="T92" fmla="*/ 138 w 1935"/>
                <a:gd name="T93" fmla="*/ 56 h 668"/>
                <a:gd name="T94" fmla="*/ 187 w 1935"/>
                <a:gd name="T95" fmla="*/ 32 h 668"/>
                <a:gd name="T96" fmla="*/ 249 w 1935"/>
                <a:gd name="T97" fmla="*/ 13 h 668"/>
                <a:gd name="T98" fmla="*/ 325 w 1935"/>
                <a:gd name="T99" fmla="*/ 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35" h="668">
                  <a:moveTo>
                    <a:pt x="369" y="0"/>
                  </a:moveTo>
                  <a:lnTo>
                    <a:pt x="419" y="1"/>
                  </a:lnTo>
                  <a:lnTo>
                    <a:pt x="473" y="4"/>
                  </a:lnTo>
                  <a:lnTo>
                    <a:pt x="531" y="9"/>
                  </a:lnTo>
                  <a:lnTo>
                    <a:pt x="595" y="19"/>
                  </a:lnTo>
                  <a:lnTo>
                    <a:pt x="658" y="27"/>
                  </a:lnTo>
                  <a:lnTo>
                    <a:pt x="720" y="34"/>
                  </a:lnTo>
                  <a:lnTo>
                    <a:pt x="784" y="40"/>
                  </a:lnTo>
                  <a:lnTo>
                    <a:pt x="848" y="43"/>
                  </a:lnTo>
                  <a:lnTo>
                    <a:pt x="910" y="45"/>
                  </a:lnTo>
                  <a:lnTo>
                    <a:pt x="974" y="46"/>
                  </a:lnTo>
                  <a:lnTo>
                    <a:pt x="1037" y="46"/>
                  </a:lnTo>
                  <a:lnTo>
                    <a:pt x="1099" y="46"/>
                  </a:lnTo>
                  <a:lnTo>
                    <a:pt x="1162" y="45"/>
                  </a:lnTo>
                  <a:lnTo>
                    <a:pt x="1222" y="43"/>
                  </a:lnTo>
                  <a:lnTo>
                    <a:pt x="1281" y="42"/>
                  </a:lnTo>
                  <a:lnTo>
                    <a:pt x="1340" y="40"/>
                  </a:lnTo>
                  <a:lnTo>
                    <a:pt x="1397" y="37"/>
                  </a:lnTo>
                  <a:lnTo>
                    <a:pt x="1451" y="36"/>
                  </a:lnTo>
                  <a:lnTo>
                    <a:pt x="1505" y="35"/>
                  </a:lnTo>
                  <a:lnTo>
                    <a:pt x="1556" y="35"/>
                  </a:lnTo>
                  <a:lnTo>
                    <a:pt x="1604" y="35"/>
                  </a:lnTo>
                  <a:lnTo>
                    <a:pt x="1649" y="36"/>
                  </a:lnTo>
                  <a:lnTo>
                    <a:pt x="1694" y="38"/>
                  </a:lnTo>
                  <a:lnTo>
                    <a:pt x="1734" y="43"/>
                  </a:lnTo>
                  <a:lnTo>
                    <a:pt x="1771" y="48"/>
                  </a:lnTo>
                  <a:lnTo>
                    <a:pt x="1805" y="55"/>
                  </a:lnTo>
                  <a:lnTo>
                    <a:pt x="1836" y="64"/>
                  </a:lnTo>
                  <a:lnTo>
                    <a:pt x="1862" y="74"/>
                  </a:lnTo>
                  <a:lnTo>
                    <a:pt x="1886" y="87"/>
                  </a:lnTo>
                  <a:lnTo>
                    <a:pt x="1904" y="103"/>
                  </a:lnTo>
                  <a:lnTo>
                    <a:pt x="1919" y="121"/>
                  </a:lnTo>
                  <a:lnTo>
                    <a:pt x="1929" y="142"/>
                  </a:lnTo>
                  <a:lnTo>
                    <a:pt x="1934" y="165"/>
                  </a:lnTo>
                  <a:lnTo>
                    <a:pt x="1935" y="192"/>
                  </a:lnTo>
                  <a:lnTo>
                    <a:pt x="1931" y="248"/>
                  </a:lnTo>
                  <a:lnTo>
                    <a:pt x="1929" y="300"/>
                  </a:lnTo>
                  <a:lnTo>
                    <a:pt x="1928" y="343"/>
                  </a:lnTo>
                  <a:lnTo>
                    <a:pt x="1927" y="381"/>
                  </a:lnTo>
                  <a:lnTo>
                    <a:pt x="1927" y="414"/>
                  </a:lnTo>
                  <a:lnTo>
                    <a:pt x="1927" y="441"/>
                  </a:lnTo>
                  <a:lnTo>
                    <a:pt x="1928" y="465"/>
                  </a:lnTo>
                  <a:lnTo>
                    <a:pt x="1888" y="488"/>
                  </a:lnTo>
                  <a:lnTo>
                    <a:pt x="1848" y="508"/>
                  </a:lnTo>
                  <a:lnTo>
                    <a:pt x="1843" y="510"/>
                  </a:lnTo>
                  <a:lnTo>
                    <a:pt x="1837" y="511"/>
                  </a:lnTo>
                  <a:lnTo>
                    <a:pt x="1832" y="515"/>
                  </a:lnTo>
                  <a:lnTo>
                    <a:pt x="1828" y="517"/>
                  </a:lnTo>
                  <a:lnTo>
                    <a:pt x="1824" y="519"/>
                  </a:lnTo>
                  <a:lnTo>
                    <a:pt x="1748" y="553"/>
                  </a:lnTo>
                  <a:lnTo>
                    <a:pt x="1669" y="580"/>
                  </a:lnTo>
                  <a:lnTo>
                    <a:pt x="1589" y="603"/>
                  </a:lnTo>
                  <a:lnTo>
                    <a:pt x="1508" y="623"/>
                  </a:lnTo>
                  <a:lnTo>
                    <a:pt x="1425" y="637"/>
                  </a:lnTo>
                  <a:lnTo>
                    <a:pt x="1342" y="649"/>
                  </a:lnTo>
                  <a:lnTo>
                    <a:pt x="1258" y="657"/>
                  </a:lnTo>
                  <a:lnTo>
                    <a:pt x="1173" y="663"/>
                  </a:lnTo>
                  <a:lnTo>
                    <a:pt x="1089" y="666"/>
                  </a:lnTo>
                  <a:lnTo>
                    <a:pt x="1006" y="668"/>
                  </a:lnTo>
                  <a:lnTo>
                    <a:pt x="923" y="668"/>
                  </a:lnTo>
                  <a:lnTo>
                    <a:pt x="739" y="665"/>
                  </a:lnTo>
                  <a:lnTo>
                    <a:pt x="554" y="655"/>
                  </a:lnTo>
                  <a:lnTo>
                    <a:pt x="369" y="644"/>
                  </a:lnTo>
                  <a:lnTo>
                    <a:pt x="185" y="632"/>
                  </a:lnTo>
                  <a:lnTo>
                    <a:pt x="0" y="624"/>
                  </a:lnTo>
                  <a:lnTo>
                    <a:pt x="4" y="580"/>
                  </a:lnTo>
                  <a:lnTo>
                    <a:pt x="8" y="537"/>
                  </a:lnTo>
                  <a:lnTo>
                    <a:pt x="13" y="494"/>
                  </a:lnTo>
                  <a:lnTo>
                    <a:pt x="21" y="455"/>
                  </a:lnTo>
                  <a:lnTo>
                    <a:pt x="29" y="414"/>
                  </a:lnTo>
                  <a:lnTo>
                    <a:pt x="36" y="375"/>
                  </a:lnTo>
                  <a:lnTo>
                    <a:pt x="40" y="340"/>
                  </a:lnTo>
                  <a:lnTo>
                    <a:pt x="43" y="309"/>
                  </a:lnTo>
                  <a:lnTo>
                    <a:pt x="45" y="284"/>
                  </a:lnTo>
                  <a:lnTo>
                    <a:pt x="46" y="266"/>
                  </a:lnTo>
                  <a:lnTo>
                    <a:pt x="46" y="254"/>
                  </a:lnTo>
                  <a:lnTo>
                    <a:pt x="47" y="250"/>
                  </a:lnTo>
                  <a:lnTo>
                    <a:pt x="46" y="248"/>
                  </a:lnTo>
                  <a:lnTo>
                    <a:pt x="46" y="245"/>
                  </a:lnTo>
                  <a:lnTo>
                    <a:pt x="45" y="240"/>
                  </a:lnTo>
                  <a:lnTo>
                    <a:pt x="45" y="232"/>
                  </a:lnTo>
                  <a:lnTo>
                    <a:pt x="43" y="222"/>
                  </a:lnTo>
                  <a:lnTo>
                    <a:pt x="45" y="211"/>
                  </a:lnTo>
                  <a:lnTo>
                    <a:pt x="45" y="199"/>
                  </a:lnTo>
                  <a:lnTo>
                    <a:pt x="47" y="186"/>
                  </a:lnTo>
                  <a:lnTo>
                    <a:pt x="50" y="173"/>
                  </a:lnTo>
                  <a:lnTo>
                    <a:pt x="54" y="158"/>
                  </a:lnTo>
                  <a:lnTo>
                    <a:pt x="60" y="144"/>
                  </a:lnTo>
                  <a:lnTo>
                    <a:pt x="67" y="128"/>
                  </a:lnTo>
                  <a:lnTo>
                    <a:pt x="77" y="112"/>
                  </a:lnTo>
                  <a:lnTo>
                    <a:pt x="89" y="98"/>
                  </a:lnTo>
                  <a:lnTo>
                    <a:pt x="103" y="83"/>
                  </a:lnTo>
                  <a:lnTo>
                    <a:pt x="119" y="69"/>
                  </a:lnTo>
                  <a:lnTo>
                    <a:pt x="138" y="56"/>
                  </a:lnTo>
                  <a:lnTo>
                    <a:pt x="161" y="43"/>
                  </a:lnTo>
                  <a:lnTo>
                    <a:pt x="187" y="32"/>
                  </a:lnTo>
                  <a:lnTo>
                    <a:pt x="216" y="22"/>
                  </a:lnTo>
                  <a:lnTo>
                    <a:pt x="249" y="13"/>
                  </a:lnTo>
                  <a:lnTo>
                    <a:pt x="284" y="7"/>
                  </a:lnTo>
                  <a:lnTo>
                    <a:pt x="325" y="3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0202863" y="6281738"/>
              <a:ext cx="22225" cy="12700"/>
            </a:xfrm>
            <a:custGeom>
              <a:avLst/>
              <a:gdLst>
                <a:gd name="T0" fmla="*/ 130 w 140"/>
                <a:gd name="T1" fmla="*/ 0 h 78"/>
                <a:gd name="T2" fmla="*/ 140 w 140"/>
                <a:gd name="T3" fmla="*/ 78 h 78"/>
                <a:gd name="T4" fmla="*/ 111 w 140"/>
                <a:gd name="T5" fmla="*/ 75 h 78"/>
                <a:gd name="T6" fmla="*/ 77 w 140"/>
                <a:gd name="T7" fmla="*/ 73 h 78"/>
                <a:gd name="T8" fmla="*/ 40 w 140"/>
                <a:gd name="T9" fmla="*/ 70 h 78"/>
                <a:gd name="T10" fmla="*/ 0 w 140"/>
                <a:gd name="T11" fmla="*/ 66 h 78"/>
                <a:gd name="T12" fmla="*/ 64 w 140"/>
                <a:gd name="T13" fmla="*/ 33 h 78"/>
                <a:gd name="T14" fmla="*/ 130 w 140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78">
                  <a:moveTo>
                    <a:pt x="130" y="0"/>
                  </a:moveTo>
                  <a:lnTo>
                    <a:pt x="140" y="78"/>
                  </a:lnTo>
                  <a:lnTo>
                    <a:pt x="111" y="75"/>
                  </a:lnTo>
                  <a:lnTo>
                    <a:pt x="77" y="73"/>
                  </a:lnTo>
                  <a:lnTo>
                    <a:pt x="40" y="70"/>
                  </a:lnTo>
                  <a:lnTo>
                    <a:pt x="0" y="66"/>
                  </a:lnTo>
                  <a:lnTo>
                    <a:pt x="64" y="33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0231438" y="6046788"/>
              <a:ext cx="252413" cy="280987"/>
            </a:xfrm>
            <a:custGeom>
              <a:avLst/>
              <a:gdLst>
                <a:gd name="T0" fmla="*/ 1571 w 1585"/>
                <a:gd name="T1" fmla="*/ 86 h 1778"/>
                <a:gd name="T2" fmla="*/ 1577 w 1585"/>
                <a:gd name="T3" fmla="*/ 269 h 1778"/>
                <a:gd name="T4" fmla="*/ 1583 w 1585"/>
                <a:gd name="T5" fmla="*/ 463 h 1778"/>
                <a:gd name="T6" fmla="*/ 1585 w 1585"/>
                <a:gd name="T7" fmla="*/ 660 h 1778"/>
                <a:gd name="T8" fmla="*/ 1580 w 1585"/>
                <a:gd name="T9" fmla="*/ 850 h 1778"/>
                <a:gd name="T10" fmla="*/ 1567 w 1585"/>
                <a:gd name="T11" fmla="*/ 1015 h 1778"/>
                <a:gd name="T12" fmla="*/ 1560 w 1585"/>
                <a:gd name="T13" fmla="*/ 1156 h 1778"/>
                <a:gd name="T14" fmla="*/ 1554 w 1585"/>
                <a:gd name="T15" fmla="*/ 1286 h 1778"/>
                <a:gd name="T16" fmla="*/ 1553 w 1585"/>
                <a:gd name="T17" fmla="*/ 1404 h 1778"/>
                <a:gd name="T18" fmla="*/ 1553 w 1585"/>
                <a:gd name="T19" fmla="*/ 1504 h 1778"/>
                <a:gd name="T20" fmla="*/ 1556 w 1585"/>
                <a:gd name="T21" fmla="*/ 1584 h 1778"/>
                <a:gd name="T22" fmla="*/ 1557 w 1585"/>
                <a:gd name="T23" fmla="*/ 1641 h 1778"/>
                <a:gd name="T24" fmla="*/ 1559 w 1585"/>
                <a:gd name="T25" fmla="*/ 1671 h 1778"/>
                <a:gd name="T26" fmla="*/ 1558 w 1585"/>
                <a:gd name="T27" fmla="*/ 1676 h 1778"/>
                <a:gd name="T28" fmla="*/ 1552 w 1585"/>
                <a:gd name="T29" fmla="*/ 1682 h 1778"/>
                <a:gd name="T30" fmla="*/ 1542 w 1585"/>
                <a:gd name="T31" fmla="*/ 1693 h 1778"/>
                <a:gd name="T32" fmla="*/ 1521 w 1585"/>
                <a:gd name="T33" fmla="*/ 1706 h 1778"/>
                <a:gd name="T34" fmla="*/ 1492 w 1585"/>
                <a:gd name="T35" fmla="*/ 1721 h 1778"/>
                <a:gd name="T36" fmla="*/ 1452 w 1585"/>
                <a:gd name="T37" fmla="*/ 1738 h 1778"/>
                <a:gd name="T38" fmla="*/ 1399 w 1585"/>
                <a:gd name="T39" fmla="*/ 1753 h 1778"/>
                <a:gd name="T40" fmla="*/ 1331 w 1585"/>
                <a:gd name="T41" fmla="*/ 1765 h 1778"/>
                <a:gd name="T42" fmla="*/ 1248 w 1585"/>
                <a:gd name="T43" fmla="*/ 1774 h 1778"/>
                <a:gd name="T44" fmla="*/ 1148 w 1585"/>
                <a:gd name="T45" fmla="*/ 1777 h 1778"/>
                <a:gd name="T46" fmla="*/ 1029 w 1585"/>
                <a:gd name="T47" fmla="*/ 1774 h 1778"/>
                <a:gd name="T48" fmla="*/ 890 w 1585"/>
                <a:gd name="T49" fmla="*/ 1762 h 1778"/>
                <a:gd name="T50" fmla="*/ 731 w 1585"/>
                <a:gd name="T51" fmla="*/ 1743 h 1778"/>
                <a:gd name="T52" fmla="*/ 585 w 1585"/>
                <a:gd name="T53" fmla="*/ 1729 h 1778"/>
                <a:gd name="T54" fmla="*/ 461 w 1585"/>
                <a:gd name="T55" fmla="*/ 1722 h 1778"/>
                <a:gd name="T56" fmla="*/ 356 w 1585"/>
                <a:gd name="T57" fmla="*/ 1721 h 1778"/>
                <a:gd name="T58" fmla="*/ 269 w 1585"/>
                <a:gd name="T59" fmla="*/ 1725 h 1778"/>
                <a:gd name="T60" fmla="*/ 199 w 1585"/>
                <a:gd name="T61" fmla="*/ 1732 h 1778"/>
                <a:gd name="T62" fmla="*/ 144 w 1585"/>
                <a:gd name="T63" fmla="*/ 1741 h 1778"/>
                <a:gd name="T64" fmla="*/ 103 w 1585"/>
                <a:gd name="T65" fmla="*/ 1751 h 1778"/>
                <a:gd name="T66" fmla="*/ 73 w 1585"/>
                <a:gd name="T67" fmla="*/ 1762 h 1778"/>
                <a:gd name="T68" fmla="*/ 53 w 1585"/>
                <a:gd name="T69" fmla="*/ 1770 h 1778"/>
                <a:gd name="T70" fmla="*/ 42 w 1585"/>
                <a:gd name="T71" fmla="*/ 1776 h 1778"/>
                <a:gd name="T72" fmla="*/ 39 w 1585"/>
                <a:gd name="T73" fmla="*/ 1778 h 1778"/>
                <a:gd name="T74" fmla="*/ 23 w 1585"/>
                <a:gd name="T75" fmla="*/ 1663 h 1778"/>
                <a:gd name="T76" fmla="*/ 24 w 1585"/>
                <a:gd name="T77" fmla="*/ 1656 h 1778"/>
                <a:gd name="T78" fmla="*/ 0 w 1585"/>
                <a:gd name="T79" fmla="*/ 1457 h 1778"/>
                <a:gd name="T80" fmla="*/ 186 w 1585"/>
                <a:gd name="T81" fmla="*/ 1373 h 1778"/>
                <a:gd name="T82" fmla="*/ 372 w 1585"/>
                <a:gd name="T83" fmla="*/ 1288 h 1778"/>
                <a:gd name="T84" fmla="*/ 553 w 1585"/>
                <a:gd name="T85" fmla="*/ 1194 h 1778"/>
                <a:gd name="T86" fmla="*/ 700 w 1585"/>
                <a:gd name="T87" fmla="*/ 1107 h 1778"/>
                <a:gd name="T88" fmla="*/ 846 w 1585"/>
                <a:gd name="T89" fmla="*/ 1023 h 1778"/>
                <a:gd name="T90" fmla="*/ 979 w 1585"/>
                <a:gd name="T91" fmla="*/ 957 h 1778"/>
                <a:gd name="T92" fmla="*/ 1090 w 1585"/>
                <a:gd name="T93" fmla="*/ 900 h 1778"/>
                <a:gd name="T94" fmla="*/ 1196 w 1585"/>
                <a:gd name="T95" fmla="*/ 835 h 1778"/>
                <a:gd name="T96" fmla="*/ 1279 w 1585"/>
                <a:gd name="T97" fmla="*/ 764 h 1778"/>
                <a:gd name="T98" fmla="*/ 1339 w 1585"/>
                <a:gd name="T99" fmla="*/ 686 h 1778"/>
                <a:gd name="T100" fmla="*/ 1387 w 1585"/>
                <a:gd name="T101" fmla="*/ 597 h 1778"/>
                <a:gd name="T102" fmla="*/ 1427 w 1585"/>
                <a:gd name="T103" fmla="*/ 501 h 1778"/>
                <a:gd name="T104" fmla="*/ 1459 w 1585"/>
                <a:gd name="T105" fmla="*/ 403 h 1778"/>
                <a:gd name="T106" fmla="*/ 1488 w 1585"/>
                <a:gd name="T107" fmla="*/ 308 h 1778"/>
                <a:gd name="T108" fmla="*/ 1536 w 1585"/>
                <a:gd name="T109" fmla="*/ 132 h 1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85" h="1778">
                  <a:moveTo>
                    <a:pt x="1568" y="0"/>
                  </a:moveTo>
                  <a:lnTo>
                    <a:pt x="1571" y="86"/>
                  </a:lnTo>
                  <a:lnTo>
                    <a:pt x="1574" y="175"/>
                  </a:lnTo>
                  <a:lnTo>
                    <a:pt x="1577" y="269"/>
                  </a:lnTo>
                  <a:lnTo>
                    <a:pt x="1580" y="365"/>
                  </a:lnTo>
                  <a:lnTo>
                    <a:pt x="1583" y="463"/>
                  </a:lnTo>
                  <a:lnTo>
                    <a:pt x="1585" y="562"/>
                  </a:lnTo>
                  <a:lnTo>
                    <a:pt x="1585" y="660"/>
                  </a:lnTo>
                  <a:lnTo>
                    <a:pt x="1584" y="756"/>
                  </a:lnTo>
                  <a:lnTo>
                    <a:pt x="1580" y="850"/>
                  </a:lnTo>
                  <a:lnTo>
                    <a:pt x="1574" y="942"/>
                  </a:lnTo>
                  <a:lnTo>
                    <a:pt x="1567" y="1015"/>
                  </a:lnTo>
                  <a:lnTo>
                    <a:pt x="1563" y="1086"/>
                  </a:lnTo>
                  <a:lnTo>
                    <a:pt x="1560" y="1156"/>
                  </a:lnTo>
                  <a:lnTo>
                    <a:pt x="1557" y="1222"/>
                  </a:lnTo>
                  <a:lnTo>
                    <a:pt x="1554" y="1286"/>
                  </a:lnTo>
                  <a:lnTo>
                    <a:pt x="1553" y="1346"/>
                  </a:lnTo>
                  <a:lnTo>
                    <a:pt x="1553" y="1404"/>
                  </a:lnTo>
                  <a:lnTo>
                    <a:pt x="1553" y="1456"/>
                  </a:lnTo>
                  <a:lnTo>
                    <a:pt x="1553" y="1504"/>
                  </a:lnTo>
                  <a:lnTo>
                    <a:pt x="1554" y="1547"/>
                  </a:lnTo>
                  <a:lnTo>
                    <a:pt x="1556" y="1584"/>
                  </a:lnTo>
                  <a:lnTo>
                    <a:pt x="1556" y="1616"/>
                  </a:lnTo>
                  <a:lnTo>
                    <a:pt x="1557" y="1641"/>
                  </a:lnTo>
                  <a:lnTo>
                    <a:pt x="1558" y="1660"/>
                  </a:lnTo>
                  <a:lnTo>
                    <a:pt x="1559" y="1671"/>
                  </a:lnTo>
                  <a:lnTo>
                    <a:pt x="1559" y="1676"/>
                  </a:lnTo>
                  <a:lnTo>
                    <a:pt x="1558" y="1676"/>
                  </a:lnTo>
                  <a:lnTo>
                    <a:pt x="1557" y="1679"/>
                  </a:lnTo>
                  <a:lnTo>
                    <a:pt x="1552" y="1682"/>
                  </a:lnTo>
                  <a:lnTo>
                    <a:pt x="1548" y="1687"/>
                  </a:lnTo>
                  <a:lnTo>
                    <a:pt x="1542" y="1693"/>
                  </a:lnTo>
                  <a:lnTo>
                    <a:pt x="1533" y="1700"/>
                  </a:lnTo>
                  <a:lnTo>
                    <a:pt x="1521" y="1706"/>
                  </a:lnTo>
                  <a:lnTo>
                    <a:pt x="1508" y="1714"/>
                  </a:lnTo>
                  <a:lnTo>
                    <a:pt x="1492" y="1721"/>
                  </a:lnTo>
                  <a:lnTo>
                    <a:pt x="1474" y="1730"/>
                  </a:lnTo>
                  <a:lnTo>
                    <a:pt x="1452" y="1738"/>
                  </a:lnTo>
                  <a:lnTo>
                    <a:pt x="1427" y="1745"/>
                  </a:lnTo>
                  <a:lnTo>
                    <a:pt x="1399" y="1753"/>
                  </a:lnTo>
                  <a:lnTo>
                    <a:pt x="1367" y="1759"/>
                  </a:lnTo>
                  <a:lnTo>
                    <a:pt x="1331" y="1765"/>
                  </a:lnTo>
                  <a:lnTo>
                    <a:pt x="1292" y="1769"/>
                  </a:lnTo>
                  <a:lnTo>
                    <a:pt x="1248" y="1774"/>
                  </a:lnTo>
                  <a:lnTo>
                    <a:pt x="1200" y="1776"/>
                  </a:lnTo>
                  <a:lnTo>
                    <a:pt x="1148" y="1777"/>
                  </a:lnTo>
                  <a:lnTo>
                    <a:pt x="1091" y="1776"/>
                  </a:lnTo>
                  <a:lnTo>
                    <a:pt x="1029" y="1774"/>
                  </a:lnTo>
                  <a:lnTo>
                    <a:pt x="962" y="1768"/>
                  </a:lnTo>
                  <a:lnTo>
                    <a:pt x="890" y="1762"/>
                  </a:lnTo>
                  <a:lnTo>
                    <a:pt x="812" y="1753"/>
                  </a:lnTo>
                  <a:lnTo>
                    <a:pt x="731" y="1743"/>
                  </a:lnTo>
                  <a:lnTo>
                    <a:pt x="655" y="1734"/>
                  </a:lnTo>
                  <a:lnTo>
                    <a:pt x="585" y="1729"/>
                  </a:lnTo>
                  <a:lnTo>
                    <a:pt x="520" y="1725"/>
                  </a:lnTo>
                  <a:lnTo>
                    <a:pt x="461" y="1722"/>
                  </a:lnTo>
                  <a:lnTo>
                    <a:pt x="406" y="1721"/>
                  </a:lnTo>
                  <a:lnTo>
                    <a:pt x="356" y="1721"/>
                  </a:lnTo>
                  <a:lnTo>
                    <a:pt x="310" y="1722"/>
                  </a:lnTo>
                  <a:lnTo>
                    <a:pt x="269" y="1725"/>
                  </a:lnTo>
                  <a:lnTo>
                    <a:pt x="232" y="1728"/>
                  </a:lnTo>
                  <a:lnTo>
                    <a:pt x="199" y="1732"/>
                  </a:lnTo>
                  <a:lnTo>
                    <a:pt x="170" y="1737"/>
                  </a:lnTo>
                  <a:lnTo>
                    <a:pt x="144" y="1741"/>
                  </a:lnTo>
                  <a:lnTo>
                    <a:pt x="121" y="1746"/>
                  </a:lnTo>
                  <a:lnTo>
                    <a:pt x="103" y="1751"/>
                  </a:lnTo>
                  <a:lnTo>
                    <a:pt x="87" y="1756"/>
                  </a:lnTo>
                  <a:lnTo>
                    <a:pt x="73" y="1762"/>
                  </a:lnTo>
                  <a:lnTo>
                    <a:pt x="62" y="1766"/>
                  </a:lnTo>
                  <a:lnTo>
                    <a:pt x="53" y="1770"/>
                  </a:lnTo>
                  <a:lnTo>
                    <a:pt x="47" y="1774"/>
                  </a:lnTo>
                  <a:lnTo>
                    <a:pt x="42" y="1776"/>
                  </a:lnTo>
                  <a:lnTo>
                    <a:pt x="40" y="1778"/>
                  </a:lnTo>
                  <a:lnTo>
                    <a:pt x="39" y="1778"/>
                  </a:lnTo>
                  <a:lnTo>
                    <a:pt x="23" y="1666"/>
                  </a:lnTo>
                  <a:lnTo>
                    <a:pt x="23" y="1663"/>
                  </a:lnTo>
                  <a:lnTo>
                    <a:pt x="24" y="1659"/>
                  </a:lnTo>
                  <a:lnTo>
                    <a:pt x="24" y="1656"/>
                  </a:lnTo>
                  <a:lnTo>
                    <a:pt x="12" y="1556"/>
                  </a:lnTo>
                  <a:lnTo>
                    <a:pt x="0" y="1457"/>
                  </a:lnTo>
                  <a:lnTo>
                    <a:pt x="93" y="1415"/>
                  </a:lnTo>
                  <a:lnTo>
                    <a:pt x="186" y="1373"/>
                  </a:lnTo>
                  <a:lnTo>
                    <a:pt x="280" y="1331"/>
                  </a:lnTo>
                  <a:lnTo>
                    <a:pt x="372" y="1288"/>
                  </a:lnTo>
                  <a:lnTo>
                    <a:pt x="463" y="1243"/>
                  </a:lnTo>
                  <a:lnTo>
                    <a:pt x="553" y="1194"/>
                  </a:lnTo>
                  <a:lnTo>
                    <a:pt x="626" y="1150"/>
                  </a:lnTo>
                  <a:lnTo>
                    <a:pt x="700" y="1107"/>
                  </a:lnTo>
                  <a:lnTo>
                    <a:pt x="773" y="1064"/>
                  </a:lnTo>
                  <a:lnTo>
                    <a:pt x="846" y="1023"/>
                  </a:lnTo>
                  <a:lnTo>
                    <a:pt x="923" y="984"/>
                  </a:lnTo>
                  <a:lnTo>
                    <a:pt x="979" y="957"/>
                  </a:lnTo>
                  <a:lnTo>
                    <a:pt x="1035" y="929"/>
                  </a:lnTo>
                  <a:lnTo>
                    <a:pt x="1090" y="900"/>
                  </a:lnTo>
                  <a:lnTo>
                    <a:pt x="1144" y="870"/>
                  </a:lnTo>
                  <a:lnTo>
                    <a:pt x="1196" y="835"/>
                  </a:lnTo>
                  <a:lnTo>
                    <a:pt x="1245" y="797"/>
                  </a:lnTo>
                  <a:lnTo>
                    <a:pt x="1279" y="764"/>
                  </a:lnTo>
                  <a:lnTo>
                    <a:pt x="1311" y="726"/>
                  </a:lnTo>
                  <a:lnTo>
                    <a:pt x="1339" y="686"/>
                  </a:lnTo>
                  <a:lnTo>
                    <a:pt x="1365" y="642"/>
                  </a:lnTo>
                  <a:lnTo>
                    <a:pt x="1387" y="597"/>
                  </a:lnTo>
                  <a:lnTo>
                    <a:pt x="1408" y="549"/>
                  </a:lnTo>
                  <a:lnTo>
                    <a:pt x="1427" y="501"/>
                  </a:lnTo>
                  <a:lnTo>
                    <a:pt x="1443" y="452"/>
                  </a:lnTo>
                  <a:lnTo>
                    <a:pt x="1459" y="403"/>
                  </a:lnTo>
                  <a:lnTo>
                    <a:pt x="1474" y="355"/>
                  </a:lnTo>
                  <a:lnTo>
                    <a:pt x="1488" y="308"/>
                  </a:lnTo>
                  <a:lnTo>
                    <a:pt x="1500" y="264"/>
                  </a:lnTo>
                  <a:lnTo>
                    <a:pt x="1536" y="132"/>
                  </a:lnTo>
                  <a:lnTo>
                    <a:pt x="15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9237810" y="5767388"/>
            <a:ext cx="255587" cy="573088"/>
          </a:xfrm>
          <a:custGeom>
            <a:avLst/>
            <a:gdLst>
              <a:gd name="T0" fmla="*/ 694 w 1452"/>
              <a:gd name="T1" fmla="*/ 1140 h 3254"/>
              <a:gd name="T2" fmla="*/ 707 w 1452"/>
              <a:gd name="T3" fmla="*/ 1294 h 3254"/>
              <a:gd name="T4" fmla="*/ 752 w 1452"/>
              <a:gd name="T5" fmla="*/ 1274 h 3254"/>
              <a:gd name="T6" fmla="*/ 754 w 1452"/>
              <a:gd name="T7" fmla="*/ 1117 h 3254"/>
              <a:gd name="T8" fmla="*/ 458 w 1452"/>
              <a:gd name="T9" fmla="*/ 194 h 3254"/>
              <a:gd name="T10" fmla="*/ 825 w 1452"/>
              <a:gd name="T11" fmla="*/ 184 h 3254"/>
              <a:gd name="T12" fmla="*/ 923 w 1452"/>
              <a:gd name="T13" fmla="*/ 369 h 3254"/>
              <a:gd name="T14" fmla="*/ 989 w 1452"/>
              <a:gd name="T15" fmla="*/ 241 h 3254"/>
              <a:gd name="T16" fmla="*/ 937 w 1452"/>
              <a:gd name="T17" fmla="*/ 158 h 3254"/>
              <a:gd name="T18" fmla="*/ 679 w 1452"/>
              <a:gd name="T19" fmla="*/ 102 h 3254"/>
              <a:gd name="T20" fmla="*/ 543 w 1452"/>
              <a:gd name="T21" fmla="*/ 234 h 3254"/>
              <a:gd name="T22" fmla="*/ 580 w 1452"/>
              <a:gd name="T23" fmla="*/ 563 h 3254"/>
              <a:gd name="T24" fmla="*/ 790 w 1452"/>
              <a:gd name="T25" fmla="*/ 699 h 3254"/>
              <a:gd name="T26" fmla="*/ 838 w 1452"/>
              <a:gd name="T27" fmla="*/ 355 h 3254"/>
              <a:gd name="T28" fmla="*/ 741 w 1452"/>
              <a:gd name="T29" fmla="*/ 202 h 3254"/>
              <a:gd name="T30" fmla="*/ 970 w 1452"/>
              <a:gd name="T31" fmla="*/ 5 h 3254"/>
              <a:gd name="T32" fmla="*/ 994 w 1452"/>
              <a:gd name="T33" fmla="*/ 53 h 3254"/>
              <a:gd name="T34" fmla="*/ 944 w 1452"/>
              <a:gd name="T35" fmla="*/ 78 h 3254"/>
              <a:gd name="T36" fmla="*/ 1055 w 1452"/>
              <a:gd name="T37" fmla="*/ 177 h 3254"/>
              <a:gd name="T38" fmla="*/ 1017 w 1452"/>
              <a:gd name="T39" fmla="*/ 358 h 3254"/>
              <a:gd name="T40" fmla="*/ 991 w 1452"/>
              <a:gd name="T41" fmla="*/ 473 h 3254"/>
              <a:gd name="T42" fmla="*/ 1047 w 1452"/>
              <a:gd name="T43" fmla="*/ 596 h 3254"/>
              <a:gd name="T44" fmla="*/ 988 w 1452"/>
              <a:gd name="T45" fmla="*/ 613 h 3254"/>
              <a:gd name="T46" fmla="*/ 935 w 1452"/>
              <a:gd name="T47" fmla="*/ 524 h 3254"/>
              <a:gd name="T48" fmla="*/ 748 w 1452"/>
              <a:gd name="T49" fmla="*/ 973 h 3254"/>
              <a:gd name="T50" fmla="*/ 845 w 1452"/>
              <a:gd name="T51" fmla="*/ 956 h 3254"/>
              <a:gd name="T52" fmla="*/ 1053 w 1452"/>
              <a:gd name="T53" fmla="*/ 914 h 3254"/>
              <a:gd name="T54" fmla="*/ 1256 w 1452"/>
              <a:gd name="T55" fmla="*/ 935 h 3254"/>
              <a:gd name="T56" fmla="*/ 1343 w 1452"/>
              <a:gd name="T57" fmla="*/ 1058 h 3254"/>
              <a:gd name="T58" fmla="*/ 1319 w 1452"/>
              <a:gd name="T59" fmla="*/ 1279 h 3254"/>
              <a:gd name="T60" fmla="*/ 1263 w 1452"/>
              <a:gd name="T61" fmla="*/ 1562 h 3254"/>
              <a:gd name="T62" fmla="*/ 1243 w 1452"/>
              <a:gd name="T63" fmla="*/ 1860 h 3254"/>
              <a:gd name="T64" fmla="*/ 1340 w 1452"/>
              <a:gd name="T65" fmla="*/ 2190 h 3254"/>
              <a:gd name="T66" fmla="*/ 1432 w 1452"/>
              <a:gd name="T67" fmla="*/ 2522 h 3254"/>
              <a:gd name="T68" fmla="*/ 1452 w 1452"/>
              <a:gd name="T69" fmla="*/ 2669 h 3254"/>
              <a:gd name="T70" fmla="*/ 1394 w 1452"/>
              <a:gd name="T71" fmla="*/ 2701 h 3254"/>
              <a:gd name="T72" fmla="*/ 1216 w 1452"/>
              <a:gd name="T73" fmla="*/ 2802 h 3254"/>
              <a:gd name="T74" fmla="*/ 1000 w 1452"/>
              <a:gd name="T75" fmla="*/ 2965 h 3254"/>
              <a:gd name="T76" fmla="*/ 829 w 1452"/>
              <a:gd name="T77" fmla="*/ 3175 h 3254"/>
              <a:gd name="T78" fmla="*/ 601 w 1452"/>
              <a:gd name="T79" fmla="*/ 3137 h 3254"/>
              <a:gd name="T80" fmla="*/ 416 w 1452"/>
              <a:gd name="T81" fmla="*/ 2934 h 3254"/>
              <a:gd name="T82" fmla="*/ 201 w 1452"/>
              <a:gd name="T83" fmla="*/ 2781 h 3254"/>
              <a:gd name="T84" fmla="*/ 38 w 1452"/>
              <a:gd name="T85" fmla="*/ 2690 h 3254"/>
              <a:gd name="T86" fmla="*/ 1 w 1452"/>
              <a:gd name="T87" fmla="*/ 2660 h 3254"/>
              <a:gd name="T88" fmla="*/ 29 w 1452"/>
              <a:gd name="T89" fmla="*/ 2478 h 3254"/>
              <a:gd name="T90" fmla="*/ 138 w 1452"/>
              <a:gd name="T91" fmla="*/ 2120 h 3254"/>
              <a:gd name="T92" fmla="*/ 211 w 1452"/>
              <a:gd name="T93" fmla="*/ 1812 h 3254"/>
              <a:gd name="T94" fmla="*/ 181 w 1452"/>
              <a:gd name="T95" fmla="*/ 1513 h 3254"/>
              <a:gd name="T96" fmla="*/ 124 w 1452"/>
              <a:gd name="T97" fmla="*/ 1237 h 3254"/>
              <a:gd name="T98" fmla="*/ 113 w 1452"/>
              <a:gd name="T99" fmla="*/ 1030 h 3254"/>
              <a:gd name="T100" fmla="*/ 226 w 1452"/>
              <a:gd name="T101" fmla="*/ 923 h 3254"/>
              <a:gd name="T102" fmla="*/ 438 w 1452"/>
              <a:gd name="T103" fmla="*/ 919 h 3254"/>
              <a:gd name="T104" fmla="*/ 639 w 1452"/>
              <a:gd name="T105" fmla="*/ 964 h 3254"/>
              <a:gd name="T106" fmla="*/ 576 w 1452"/>
              <a:gd name="T107" fmla="*/ 729 h 3254"/>
              <a:gd name="T108" fmla="*/ 389 w 1452"/>
              <a:gd name="T109" fmla="*/ 489 h 3254"/>
              <a:gd name="T110" fmla="*/ 330 w 1452"/>
              <a:gd name="T111" fmla="*/ 480 h 3254"/>
              <a:gd name="T112" fmla="*/ 387 w 1452"/>
              <a:gd name="T113" fmla="*/ 362 h 3254"/>
              <a:gd name="T114" fmla="*/ 384 w 1452"/>
              <a:gd name="T115" fmla="*/ 137 h 3254"/>
              <a:gd name="T116" fmla="*/ 434 w 1452"/>
              <a:gd name="T117" fmla="*/ 97 h 3254"/>
              <a:gd name="T118" fmla="*/ 549 w 1452"/>
              <a:gd name="T119" fmla="*/ 18 h 3254"/>
              <a:gd name="T120" fmla="*/ 695 w 1452"/>
              <a:gd name="T121" fmla="*/ 9 h 3254"/>
              <a:gd name="T122" fmla="*/ 735 w 1452"/>
              <a:gd name="T123" fmla="*/ 19 h 3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52" h="3254">
                <a:moveTo>
                  <a:pt x="726" y="1072"/>
                </a:moveTo>
                <a:lnTo>
                  <a:pt x="718" y="1075"/>
                </a:lnTo>
                <a:lnTo>
                  <a:pt x="710" y="1084"/>
                </a:lnTo>
                <a:lnTo>
                  <a:pt x="704" y="1099"/>
                </a:lnTo>
                <a:lnTo>
                  <a:pt x="698" y="1117"/>
                </a:lnTo>
                <a:lnTo>
                  <a:pt x="694" y="1140"/>
                </a:lnTo>
                <a:lnTo>
                  <a:pt x="691" y="1164"/>
                </a:lnTo>
                <a:lnTo>
                  <a:pt x="690" y="1192"/>
                </a:lnTo>
                <a:lnTo>
                  <a:pt x="692" y="1223"/>
                </a:lnTo>
                <a:lnTo>
                  <a:pt x="695" y="1252"/>
                </a:lnTo>
                <a:lnTo>
                  <a:pt x="700" y="1275"/>
                </a:lnTo>
                <a:lnTo>
                  <a:pt x="707" y="1294"/>
                </a:lnTo>
                <a:lnTo>
                  <a:pt x="715" y="1306"/>
                </a:lnTo>
                <a:lnTo>
                  <a:pt x="644" y="1452"/>
                </a:lnTo>
                <a:lnTo>
                  <a:pt x="818" y="1451"/>
                </a:lnTo>
                <a:lnTo>
                  <a:pt x="738" y="1305"/>
                </a:lnTo>
                <a:lnTo>
                  <a:pt x="746" y="1293"/>
                </a:lnTo>
                <a:lnTo>
                  <a:pt x="752" y="1274"/>
                </a:lnTo>
                <a:lnTo>
                  <a:pt x="757" y="1251"/>
                </a:lnTo>
                <a:lnTo>
                  <a:pt x="761" y="1223"/>
                </a:lnTo>
                <a:lnTo>
                  <a:pt x="762" y="1192"/>
                </a:lnTo>
                <a:lnTo>
                  <a:pt x="761" y="1164"/>
                </a:lnTo>
                <a:lnTo>
                  <a:pt x="758" y="1140"/>
                </a:lnTo>
                <a:lnTo>
                  <a:pt x="754" y="1117"/>
                </a:lnTo>
                <a:lnTo>
                  <a:pt x="749" y="1099"/>
                </a:lnTo>
                <a:lnTo>
                  <a:pt x="742" y="1084"/>
                </a:lnTo>
                <a:lnTo>
                  <a:pt x="735" y="1075"/>
                </a:lnTo>
                <a:lnTo>
                  <a:pt x="726" y="1072"/>
                </a:lnTo>
                <a:close/>
                <a:moveTo>
                  <a:pt x="481" y="190"/>
                </a:moveTo>
                <a:lnTo>
                  <a:pt x="458" y="194"/>
                </a:lnTo>
                <a:lnTo>
                  <a:pt x="463" y="222"/>
                </a:lnTo>
                <a:lnTo>
                  <a:pt x="481" y="190"/>
                </a:lnTo>
                <a:close/>
                <a:moveTo>
                  <a:pt x="768" y="110"/>
                </a:moveTo>
                <a:lnTo>
                  <a:pt x="785" y="136"/>
                </a:lnTo>
                <a:lnTo>
                  <a:pt x="805" y="161"/>
                </a:lnTo>
                <a:lnTo>
                  <a:pt x="825" y="184"/>
                </a:lnTo>
                <a:lnTo>
                  <a:pt x="847" y="211"/>
                </a:lnTo>
                <a:lnTo>
                  <a:pt x="867" y="239"/>
                </a:lnTo>
                <a:lnTo>
                  <a:pt x="884" y="269"/>
                </a:lnTo>
                <a:lnTo>
                  <a:pt x="898" y="301"/>
                </a:lnTo>
                <a:lnTo>
                  <a:pt x="910" y="336"/>
                </a:lnTo>
                <a:lnTo>
                  <a:pt x="923" y="369"/>
                </a:lnTo>
                <a:lnTo>
                  <a:pt x="945" y="335"/>
                </a:lnTo>
                <a:lnTo>
                  <a:pt x="964" y="301"/>
                </a:lnTo>
                <a:lnTo>
                  <a:pt x="972" y="287"/>
                </a:lnTo>
                <a:lnTo>
                  <a:pt x="979" y="272"/>
                </a:lnTo>
                <a:lnTo>
                  <a:pt x="985" y="257"/>
                </a:lnTo>
                <a:lnTo>
                  <a:pt x="989" y="241"/>
                </a:lnTo>
                <a:lnTo>
                  <a:pt x="990" y="225"/>
                </a:lnTo>
                <a:lnTo>
                  <a:pt x="987" y="210"/>
                </a:lnTo>
                <a:lnTo>
                  <a:pt x="980" y="194"/>
                </a:lnTo>
                <a:lnTo>
                  <a:pt x="968" y="180"/>
                </a:lnTo>
                <a:lnTo>
                  <a:pt x="953" y="169"/>
                </a:lnTo>
                <a:lnTo>
                  <a:pt x="937" y="158"/>
                </a:lnTo>
                <a:lnTo>
                  <a:pt x="919" y="151"/>
                </a:lnTo>
                <a:lnTo>
                  <a:pt x="901" y="145"/>
                </a:lnTo>
                <a:lnTo>
                  <a:pt x="857" y="133"/>
                </a:lnTo>
                <a:lnTo>
                  <a:pt x="812" y="122"/>
                </a:lnTo>
                <a:lnTo>
                  <a:pt x="768" y="110"/>
                </a:lnTo>
                <a:close/>
                <a:moveTo>
                  <a:pt x="679" y="102"/>
                </a:moveTo>
                <a:lnTo>
                  <a:pt x="657" y="117"/>
                </a:lnTo>
                <a:lnTo>
                  <a:pt x="634" y="132"/>
                </a:lnTo>
                <a:lnTo>
                  <a:pt x="608" y="147"/>
                </a:lnTo>
                <a:lnTo>
                  <a:pt x="584" y="174"/>
                </a:lnTo>
                <a:lnTo>
                  <a:pt x="562" y="204"/>
                </a:lnTo>
                <a:lnTo>
                  <a:pt x="543" y="234"/>
                </a:lnTo>
                <a:lnTo>
                  <a:pt x="524" y="267"/>
                </a:lnTo>
                <a:lnTo>
                  <a:pt x="507" y="299"/>
                </a:lnTo>
                <a:lnTo>
                  <a:pt x="489" y="332"/>
                </a:lnTo>
                <a:lnTo>
                  <a:pt x="516" y="410"/>
                </a:lnTo>
                <a:lnTo>
                  <a:pt x="547" y="487"/>
                </a:lnTo>
                <a:lnTo>
                  <a:pt x="580" y="563"/>
                </a:lnTo>
                <a:lnTo>
                  <a:pt x="615" y="638"/>
                </a:lnTo>
                <a:lnTo>
                  <a:pt x="650" y="713"/>
                </a:lnTo>
                <a:lnTo>
                  <a:pt x="683" y="789"/>
                </a:lnTo>
                <a:lnTo>
                  <a:pt x="713" y="867"/>
                </a:lnTo>
                <a:lnTo>
                  <a:pt x="753" y="783"/>
                </a:lnTo>
                <a:lnTo>
                  <a:pt x="790" y="699"/>
                </a:lnTo>
                <a:lnTo>
                  <a:pt x="822" y="612"/>
                </a:lnTo>
                <a:lnTo>
                  <a:pt x="851" y="534"/>
                </a:lnTo>
                <a:lnTo>
                  <a:pt x="880" y="455"/>
                </a:lnTo>
                <a:lnTo>
                  <a:pt x="864" y="423"/>
                </a:lnTo>
                <a:lnTo>
                  <a:pt x="850" y="390"/>
                </a:lnTo>
                <a:lnTo>
                  <a:pt x="838" y="355"/>
                </a:lnTo>
                <a:lnTo>
                  <a:pt x="824" y="322"/>
                </a:lnTo>
                <a:lnTo>
                  <a:pt x="812" y="295"/>
                </a:lnTo>
                <a:lnTo>
                  <a:pt x="797" y="270"/>
                </a:lnTo>
                <a:lnTo>
                  <a:pt x="779" y="247"/>
                </a:lnTo>
                <a:lnTo>
                  <a:pt x="760" y="224"/>
                </a:lnTo>
                <a:lnTo>
                  <a:pt x="741" y="202"/>
                </a:lnTo>
                <a:lnTo>
                  <a:pt x="722" y="178"/>
                </a:lnTo>
                <a:lnTo>
                  <a:pt x="705" y="154"/>
                </a:lnTo>
                <a:lnTo>
                  <a:pt x="690" y="130"/>
                </a:lnTo>
                <a:lnTo>
                  <a:pt x="679" y="102"/>
                </a:lnTo>
                <a:close/>
                <a:moveTo>
                  <a:pt x="913" y="0"/>
                </a:moveTo>
                <a:lnTo>
                  <a:pt x="970" y="5"/>
                </a:lnTo>
                <a:lnTo>
                  <a:pt x="981" y="9"/>
                </a:lnTo>
                <a:lnTo>
                  <a:pt x="989" y="15"/>
                </a:lnTo>
                <a:lnTo>
                  <a:pt x="995" y="23"/>
                </a:lnTo>
                <a:lnTo>
                  <a:pt x="997" y="32"/>
                </a:lnTo>
                <a:lnTo>
                  <a:pt x="997" y="43"/>
                </a:lnTo>
                <a:lnTo>
                  <a:pt x="994" y="53"/>
                </a:lnTo>
                <a:lnTo>
                  <a:pt x="989" y="62"/>
                </a:lnTo>
                <a:lnTo>
                  <a:pt x="982" y="70"/>
                </a:lnTo>
                <a:lnTo>
                  <a:pt x="973" y="76"/>
                </a:lnTo>
                <a:lnTo>
                  <a:pt x="962" y="80"/>
                </a:lnTo>
                <a:lnTo>
                  <a:pt x="950" y="80"/>
                </a:lnTo>
                <a:lnTo>
                  <a:pt x="944" y="78"/>
                </a:lnTo>
                <a:lnTo>
                  <a:pt x="961" y="86"/>
                </a:lnTo>
                <a:lnTo>
                  <a:pt x="985" y="99"/>
                </a:lnTo>
                <a:lnTo>
                  <a:pt x="1007" y="114"/>
                </a:lnTo>
                <a:lnTo>
                  <a:pt x="1026" y="133"/>
                </a:lnTo>
                <a:lnTo>
                  <a:pt x="1043" y="154"/>
                </a:lnTo>
                <a:lnTo>
                  <a:pt x="1055" y="177"/>
                </a:lnTo>
                <a:lnTo>
                  <a:pt x="1063" y="202"/>
                </a:lnTo>
                <a:lnTo>
                  <a:pt x="1066" y="227"/>
                </a:lnTo>
                <a:lnTo>
                  <a:pt x="1064" y="255"/>
                </a:lnTo>
                <a:lnTo>
                  <a:pt x="1056" y="284"/>
                </a:lnTo>
                <a:lnTo>
                  <a:pt x="1039" y="322"/>
                </a:lnTo>
                <a:lnTo>
                  <a:pt x="1017" y="358"/>
                </a:lnTo>
                <a:lnTo>
                  <a:pt x="996" y="395"/>
                </a:lnTo>
                <a:lnTo>
                  <a:pt x="974" y="432"/>
                </a:lnTo>
                <a:lnTo>
                  <a:pt x="968" y="446"/>
                </a:lnTo>
                <a:lnTo>
                  <a:pt x="970" y="449"/>
                </a:lnTo>
                <a:lnTo>
                  <a:pt x="972" y="452"/>
                </a:lnTo>
                <a:lnTo>
                  <a:pt x="991" y="473"/>
                </a:lnTo>
                <a:lnTo>
                  <a:pt x="1009" y="496"/>
                </a:lnTo>
                <a:lnTo>
                  <a:pt x="1025" y="518"/>
                </a:lnTo>
                <a:lnTo>
                  <a:pt x="1039" y="544"/>
                </a:lnTo>
                <a:lnTo>
                  <a:pt x="1048" y="571"/>
                </a:lnTo>
                <a:lnTo>
                  <a:pt x="1049" y="585"/>
                </a:lnTo>
                <a:lnTo>
                  <a:pt x="1047" y="596"/>
                </a:lnTo>
                <a:lnTo>
                  <a:pt x="1040" y="606"/>
                </a:lnTo>
                <a:lnTo>
                  <a:pt x="1031" y="613"/>
                </a:lnTo>
                <a:lnTo>
                  <a:pt x="1020" y="618"/>
                </a:lnTo>
                <a:lnTo>
                  <a:pt x="1009" y="619"/>
                </a:lnTo>
                <a:lnTo>
                  <a:pt x="998" y="618"/>
                </a:lnTo>
                <a:lnTo>
                  <a:pt x="988" y="613"/>
                </a:lnTo>
                <a:lnTo>
                  <a:pt x="980" y="605"/>
                </a:lnTo>
                <a:lnTo>
                  <a:pt x="974" y="591"/>
                </a:lnTo>
                <a:lnTo>
                  <a:pt x="968" y="573"/>
                </a:lnTo>
                <a:lnTo>
                  <a:pt x="958" y="555"/>
                </a:lnTo>
                <a:lnTo>
                  <a:pt x="947" y="539"/>
                </a:lnTo>
                <a:lnTo>
                  <a:pt x="935" y="524"/>
                </a:lnTo>
                <a:lnTo>
                  <a:pt x="917" y="572"/>
                </a:lnTo>
                <a:lnTo>
                  <a:pt x="901" y="619"/>
                </a:lnTo>
                <a:lnTo>
                  <a:pt x="867" y="709"/>
                </a:lnTo>
                <a:lnTo>
                  <a:pt x="828" y="798"/>
                </a:lnTo>
                <a:lnTo>
                  <a:pt x="788" y="886"/>
                </a:lnTo>
                <a:lnTo>
                  <a:pt x="748" y="973"/>
                </a:lnTo>
                <a:lnTo>
                  <a:pt x="750" y="979"/>
                </a:lnTo>
                <a:lnTo>
                  <a:pt x="751" y="985"/>
                </a:lnTo>
                <a:lnTo>
                  <a:pt x="769" y="979"/>
                </a:lnTo>
                <a:lnTo>
                  <a:pt x="790" y="972"/>
                </a:lnTo>
                <a:lnTo>
                  <a:pt x="815" y="964"/>
                </a:lnTo>
                <a:lnTo>
                  <a:pt x="845" y="956"/>
                </a:lnTo>
                <a:lnTo>
                  <a:pt x="875" y="947"/>
                </a:lnTo>
                <a:lnTo>
                  <a:pt x="908" y="939"/>
                </a:lnTo>
                <a:lnTo>
                  <a:pt x="943" y="932"/>
                </a:lnTo>
                <a:lnTo>
                  <a:pt x="979" y="924"/>
                </a:lnTo>
                <a:lnTo>
                  <a:pt x="1015" y="918"/>
                </a:lnTo>
                <a:lnTo>
                  <a:pt x="1053" y="914"/>
                </a:lnTo>
                <a:lnTo>
                  <a:pt x="1090" y="911"/>
                </a:lnTo>
                <a:lnTo>
                  <a:pt x="1127" y="911"/>
                </a:lnTo>
                <a:lnTo>
                  <a:pt x="1161" y="912"/>
                </a:lnTo>
                <a:lnTo>
                  <a:pt x="1195" y="916"/>
                </a:lnTo>
                <a:lnTo>
                  <a:pt x="1227" y="923"/>
                </a:lnTo>
                <a:lnTo>
                  <a:pt x="1256" y="935"/>
                </a:lnTo>
                <a:lnTo>
                  <a:pt x="1282" y="948"/>
                </a:lnTo>
                <a:lnTo>
                  <a:pt x="1305" y="966"/>
                </a:lnTo>
                <a:lnTo>
                  <a:pt x="1319" y="984"/>
                </a:lnTo>
                <a:lnTo>
                  <a:pt x="1331" y="1005"/>
                </a:lnTo>
                <a:lnTo>
                  <a:pt x="1339" y="1030"/>
                </a:lnTo>
                <a:lnTo>
                  <a:pt x="1343" y="1058"/>
                </a:lnTo>
                <a:lnTo>
                  <a:pt x="1345" y="1089"/>
                </a:lnTo>
                <a:lnTo>
                  <a:pt x="1343" y="1122"/>
                </a:lnTo>
                <a:lnTo>
                  <a:pt x="1340" y="1158"/>
                </a:lnTo>
                <a:lnTo>
                  <a:pt x="1335" y="1197"/>
                </a:lnTo>
                <a:lnTo>
                  <a:pt x="1328" y="1237"/>
                </a:lnTo>
                <a:lnTo>
                  <a:pt x="1319" y="1279"/>
                </a:lnTo>
                <a:lnTo>
                  <a:pt x="1310" y="1323"/>
                </a:lnTo>
                <a:lnTo>
                  <a:pt x="1301" y="1370"/>
                </a:lnTo>
                <a:lnTo>
                  <a:pt x="1291" y="1416"/>
                </a:lnTo>
                <a:lnTo>
                  <a:pt x="1281" y="1464"/>
                </a:lnTo>
                <a:lnTo>
                  <a:pt x="1272" y="1513"/>
                </a:lnTo>
                <a:lnTo>
                  <a:pt x="1263" y="1562"/>
                </a:lnTo>
                <a:lnTo>
                  <a:pt x="1255" y="1612"/>
                </a:lnTo>
                <a:lnTo>
                  <a:pt x="1249" y="1662"/>
                </a:lnTo>
                <a:lnTo>
                  <a:pt x="1244" y="1712"/>
                </a:lnTo>
                <a:lnTo>
                  <a:pt x="1241" y="1761"/>
                </a:lnTo>
                <a:lnTo>
                  <a:pt x="1241" y="1812"/>
                </a:lnTo>
                <a:lnTo>
                  <a:pt x="1243" y="1860"/>
                </a:lnTo>
                <a:lnTo>
                  <a:pt x="1248" y="1908"/>
                </a:lnTo>
                <a:lnTo>
                  <a:pt x="1257" y="1955"/>
                </a:lnTo>
                <a:lnTo>
                  <a:pt x="1269" y="2001"/>
                </a:lnTo>
                <a:lnTo>
                  <a:pt x="1285" y="2045"/>
                </a:lnTo>
                <a:lnTo>
                  <a:pt x="1314" y="2120"/>
                </a:lnTo>
                <a:lnTo>
                  <a:pt x="1340" y="2190"/>
                </a:lnTo>
                <a:lnTo>
                  <a:pt x="1363" y="2257"/>
                </a:lnTo>
                <a:lnTo>
                  <a:pt x="1382" y="2318"/>
                </a:lnTo>
                <a:lnTo>
                  <a:pt x="1398" y="2377"/>
                </a:lnTo>
                <a:lnTo>
                  <a:pt x="1411" y="2430"/>
                </a:lnTo>
                <a:lnTo>
                  <a:pt x="1423" y="2478"/>
                </a:lnTo>
                <a:lnTo>
                  <a:pt x="1432" y="2522"/>
                </a:lnTo>
                <a:lnTo>
                  <a:pt x="1439" y="2561"/>
                </a:lnTo>
                <a:lnTo>
                  <a:pt x="1444" y="2594"/>
                </a:lnTo>
                <a:lnTo>
                  <a:pt x="1448" y="2622"/>
                </a:lnTo>
                <a:lnTo>
                  <a:pt x="1450" y="2643"/>
                </a:lnTo>
                <a:lnTo>
                  <a:pt x="1451" y="2660"/>
                </a:lnTo>
                <a:lnTo>
                  <a:pt x="1452" y="2669"/>
                </a:lnTo>
                <a:lnTo>
                  <a:pt x="1452" y="2672"/>
                </a:lnTo>
                <a:lnTo>
                  <a:pt x="1450" y="2673"/>
                </a:lnTo>
                <a:lnTo>
                  <a:pt x="1442" y="2677"/>
                </a:lnTo>
                <a:lnTo>
                  <a:pt x="1430" y="2682"/>
                </a:lnTo>
                <a:lnTo>
                  <a:pt x="1413" y="2690"/>
                </a:lnTo>
                <a:lnTo>
                  <a:pt x="1394" y="2701"/>
                </a:lnTo>
                <a:lnTo>
                  <a:pt x="1370" y="2713"/>
                </a:lnTo>
                <a:lnTo>
                  <a:pt x="1344" y="2726"/>
                </a:lnTo>
                <a:lnTo>
                  <a:pt x="1315" y="2743"/>
                </a:lnTo>
                <a:lnTo>
                  <a:pt x="1284" y="2761"/>
                </a:lnTo>
                <a:lnTo>
                  <a:pt x="1251" y="2781"/>
                </a:lnTo>
                <a:lnTo>
                  <a:pt x="1216" y="2802"/>
                </a:lnTo>
                <a:lnTo>
                  <a:pt x="1181" y="2826"/>
                </a:lnTo>
                <a:lnTo>
                  <a:pt x="1145" y="2850"/>
                </a:lnTo>
                <a:lnTo>
                  <a:pt x="1108" y="2877"/>
                </a:lnTo>
                <a:lnTo>
                  <a:pt x="1072" y="2905"/>
                </a:lnTo>
                <a:lnTo>
                  <a:pt x="1036" y="2934"/>
                </a:lnTo>
                <a:lnTo>
                  <a:pt x="1000" y="2965"/>
                </a:lnTo>
                <a:lnTo>
                  <a:pt x="967" y="2997"/>
                </a:lnTo>
                <a:lnTo>
                  <a:pt x="935" y="3031"/>
                </a:lnTo>
                <a:lnTo>
                  <a:pt x="904" y="3066"/>
                </a:lnTo>
                <a:lnTo>
                  <a:pt x="877" y="3101"/>
                </a:lnTo>
                <a:lnTo>
                  <a:pt x="852" y="3137"/>
                </a:lnTo>
                <a:lnTo>
                  <a:pt x="829" y="3175"/>
                </a:lnTo>
                <a:lnTo>
                  <a:pt x="811" y="3214"/>
                </a:lnTo>
                <a:lnTo>
                  <a:pt x="797" y="3254"/>
                </a:lnTo>
                <a:lnTo>
                  <a:pt x="655" y="3254"/>
                </a:lnTo>
                <a:lnTo>
                  <a:pt x="641" y="3214"/>
                </a:lnTo>
                <a:lnTo>
                  <a:pt x="622" y="3175"/>
                </a:lnTo>
                <a:lnTo>
                  <a:pt x="601" y="3137"/>
                </a:lnTo>
                <a:lnTo>
                  <a:pt x="576" y="3101"/>
                </a:lnTo>
                <a:lnTo>
                  <a:pt x="548" y="3066"/>
                </a:lnTo>
                <a:lnTo>
                  <a:pt x="517" y="3031"/>
                </a:lnTo>
                <a:lnTo>
                  <a:pt x="486" y="2997"/>
                </a:lnTo>
                <a:lnTo>
                  <a:pt x="452" y="2965"/>
                </a:lnTo>
                <a:lnTo>
                  <a:pt x="416" y="2934"/>
                </a:lnTo>
                <a:lnTo>
                  <a:pt x="381" y="2905"/>
                </a:lnTo>
                <a:lnTo>
                  <a:pt x="345" y="2877"/>
                </a:lnTo>
                <a:lnTo>
                  <a:pt x="307" y="2850"/>
                </a:lnTo>
                <a:lnTo>
                  <a:pt x="272" y="2826"/>
                </a:lnTo>
                <a:lnTo>
                  <a:pt x="235" y="2802"/>
                </a:lnTo>
                <a:lnTo>
                  <a:pt x="201" y="2781"/>
                </a:lnTo>
                <a:lnTo>
                  <a:pt x="169" y="2761"/>
                </a:lnTo>
                <a:lnTo>
                  <a:pt x="137" y="2743"/>
                </a:lnTo>
                <a:lnTo>
                  <a:pt x="108" y="2726"/>
                </a:lnTo>
                <a:lnTo>
                  <a:pt x="82" y="2713"/>
                </a:lnTo>
                <a:lnTo>
                  <a:pt x="59" y="2701"/>
                </a:lnTo>
                <a:lnTo>
                  <a:pt x="38" y="2690"/>
                </a:lnTo>
                <a:lnTo>
                  <a:pt x="22" y="2682"/>
                </a:lnTo>
                <a:lnTo>
                  <a:pt x="10" y="2677"/>
                </a:lnTo>
                <a:lnTo>
                  <a:pt x="3" y="2673"/>
                </a:lnTo>
                <a:lnTo>
                  <a:pt x="0" y="2672"/>
                </a:lnTo>
                <a:lnTo>
                  <a:pt x="0" y="2669"/>
                </a:lnTo>
                <a:lnTo>
                  <a:pt x="1" y="2660"/>
                </a:lnTo>
                <a:lnTo>
                  <a:pt x="2" y="2643"/>
                </a:lnTo>
                <a:lnTo>
                  <a:pt x="5" y="2622"/>
                </a:lnTo>
                <a:lnTo>
                  <a:pt x="8" y="2594"/>
                </a:lnTo>
                <a:lnTo>
                  <a:pt x="13" y="2561"/>
                </a:lnTo>
                <a:lnTo>
                  <a:pt x="20" y="2522"/>
                </a:lnTo>
                <a:lnTo>
                  <a:pt x="29" y="2478"/>
                </a:lnTo>
                <a:lnTo>
                  <a:pt x="40" y="2430"/>
                </a:lnTo>
                <a:lnTo>
                  <a:pt x="55" y="2377"/>
                </a:lnTo>
                <a:lnTo>
                  <a:pt x="71" y="2318"/>
                </a:lnTo>
                <a:lnTo>
                  <a:pt x="90" y="2257"/>
                </a:lnTo>
                <a:lnTo>
                  <a:pt x="112" y="2190"/>
                </a:lnTo>
                <a:lnTo>
                  <a:pt x="138" y="2120"/>
                </a:lnTo>
                <a:lnTo>
                  <a:pt x="168" y="2045"/>
                </a:lnTo>
                <a:lnTo>
                  <a:pt x="184" y="2001"/>
                </a:lnTo>
                <a:lnTo>
                  <a:pt x="196" y="1955"/>
                </a:lnTo>
                <a:lnTo>
                  <a:pt x="204" y="1908"/>
                </a:lnTo>
                <a:lnTo>
                  <a:pt x="209" y="1860"/>
                </a:lnTo>
                <a:lnTo>
                  <a:pt x="211" y="1812"/>
                </a:lnTo>
                <a:lnTo>
                  <a:pt x="211" y="1761"/>
                </a:lnTo>
                <a:lnTo>
                  <a:pt x="208" y="1712"/>
                </a:lnTo>
                <a:lnTo>
                  <a:pt x="203" y="1662"/>
                </a:lnTo>
                <a:lnTo>
                  <a:pt x="197" y="1612"/>
                </a:lnTo>
                <a:lnTo>
                  <a:pt x="189" y="1562"/>
                </a:lnTo>
                <a:lnTo>
                  <a:pt x="181" y="1513"/>
                </a:lnTo>
                <a:lnTo>
                  <a:pt x="171" y="1464"/>
                </a:lnTo>
                <a:lnTo>
                  <a:pt x="161" y="1416"/>
                </a:lnTo>
                <a:lnTo>
                  <a:pt x="152" y="1370"/>
                </a:lnTo>
                <a:lnTo>
                  <a:pt x="141" y="1323"/>
                </a:lnTo>
                <a:lnTo>
                  <a:pt x="132" y="1279"/>
                </a:lnTo>
                <a:lnTo>
                  <a:pt x="124" y="1237"/>
                </a:lnTo>
                <a:lnTo>
                  <a:pt x="117" y="1197"/>
                </a:lnTo>
                <a:lnTo>
                  <a:pt x="112" y="1158"/>
                </a:lnTo>
                <a:lnTo>
                  <a:pt x="109" y="1122"/>
                </a:lnTo>
                <a:lnTo>
                  <a:pt x="108" y="1089"/>
                </a:lnTo>
                <a:lnTo>
                  <a:pt x="109" y="1058"/>
                </a:lnTo>
                <a:lnTo>
                  <a:pt x="113" y="1030"/>
                </a:lnTo>
                <a:lnTo>
                  <a:pt x="121" y="1005"/>
                </a:lnTo>
                <a:lnTo>
                  <a:pt x="132" y="984"/>
                </a:lnTo>
                <a:lnTo>
                  <a:pt x="148" y="966"/>
                </a:lnTo>
                <a:lnTo>
                  <a:pt x="170" y="948"/>
                </a:lnTo>
                <a:lnTo>
                  <a:pt x="197" y="934"/>
                </a:lnTo>
                <a:lnTo>
                  <a:pt x="226" y="923"/>
                </a:lnTo>
                <a:lnTo>
                  <a:pt x="258" y="916"/>
                </a:lnTo>
                <a:lnTo>
                  <a:pt x="292" y="912"/>
                </a:lnTo>
                <a:lnTo>
                  <a:pt x="327" y="911"/>
                </a:lnTo>
                <a:lnTo>
                  <a:pt x="364" y="911"/>
                </a:lnTo>
                <a:lnTo>
                  <a:pt x="401" y="914"/>
                </a:lnTo>
                <a:lnTo>
                  <a:pt x="438" y="919"/>
                </a:lnTo>
                <a:lnTo>
                  <a:pt x="475" y="924"/>
                </a:lnTo>
                <a:lnTo>
                  <a:pt x="511" y="932"/>
                </a:lnTo>
                <a:lnTo>
                  <a:pt x="547" y="940"/>
                </a:lnTo>
                <a:lnTo>
                  <a:pt x="580" y="948"/>
                </a:lnTo>
                <a:lnTo>
                  <a:pt x="610" y="956"/>
                </a:lnTo>
                <a:lnTo>
                  <a:pt x="639" y="964"/>
                </a:lnTo>
                <a:lnTo>
                  <a:pt x="664" y="973"/>
                </a:lnTo>
                <a:lnTo>
                  <a:pt x="666" y="970"/>
                </a:lnTo>
                <a:lnTo>
                  <a:pt x="667" y="967"/>
                </a:lnTo>
                <a:lnTo>
                  <a:pt x="641" y="887"/>
                </a:lnTo>
                <a:lnTo>
                  <a:pt x="609" y="807"/>
                </a:lnTo>
                <a:lnTo>
                  <a:pt x="576" y="729"/>
                </a:lnTo>
                <a:lnTo>
                  <a:pt x="541" y="652"/>
                </a:lnTo>
                <a:lnTo>
                  <a:pt x="505" y="574"/>
                </a:lnTo>
                <a:lnTo>
                  <a:pt x="472" y="496"/>
                </a:lnTo>
                <a:lnTo>
                  <a:pt x="441" y="417"/>
                </a:lnTo>
                <a:lnTo>
                  <a:pt x="416" y="454"/>
                </a:lnTo>
                <a:lnTo>
                  <a:pt x="389" y="489"/>
                </a:lnTo>
                <a:lnTo>
                  <a:pt x="378" y="498"/>
                </a:lnTo>
                <a:lnTo>
                  <a:pt x="368" y="501"/>
                </a:lnTo>
                <a:lnTo>
                  <a:pt x="357" y="501"/>
                </a:lnTo>
                <a:lnTo>
                  <a:pt x="347" y="497"/>
                </a:lnTo>
                <a:lnTo>
                  <a:pt x="337" y="490"/>
                </a:lnTo>
                <a:lnTo>
                  <a:pt x="330" y="480"/>
                </a:lnTo>
                <a:lnTo>
                  <a:pt x="326" y="469"/>
                </a:lnTo>
                <a:lnTo>
                  <a:pt x="324" y="458"/>
                </a:lnTo>
                <a:lnTo>
                  <a:pt x="327" y="446"/>
                </a:lnTo>
                <a:lnTo>
                  <a:pt x="334" y="434"/>
                </a:lnTo>
                <a:lnTo>
                  <a:pt x="363" y="398"/>
                </a:lnTo>
                <a:lnTo>
                  <a:pt x="387" y="362"/>
                </a:lnTo>
                <a:lnTo>
                  <a:pt x="409" y="323"/>
                </a:lnTo>
                <a:lnTo>
                  <a:pt x="396" y="269"/>
                </a:lnTo>
                <a:lnTo>
                  <a:pt x="385" y="215"/>
                </a:lnTo>
                <a:lnTo>
                  <a:pt x="377" y="161"/>
                </a:lnTo>
                <a:lnTo>
                  <a:pt x="378" y="147"/>
                </a:lnTo>
                <a:lnTo>
                  <a:pt x="384" y="137"/>
                </a:lnTo>
                <a:lnTo>
                  <a:pt x="393" y="130"/>
                </a:lnTo>
                <a:lnTo>
                  <a:pt x="403" y="124"/>
                </a:lnTo>
                <a:lnTo>
                  <a:pt x="415" y="122"/>
                </a:lnTo>
                <a:lnTo>
                  <a:pt x="420" y="121"/>
                </a:lnTo>
                <a:lnTo>
                  <a:pt x="425" y="121"/>
                </a:lnTo>
                <a:lnTo>
                  <a:pt x="434" y="97"/>
                </a:lnTo>
                <a:lnTo>
                  <a:pt x="448" y="77"/>
                </a:lnTo>
                <a:lnTo>
                  <a:pt x="463" y="60"/>
                </a:lnTo>
                <a:lnTo>
                  <a:pt x="482" y="46"/>
                </a:lnTo>
                <a:lnTo>
                  <a:pt x="502" y="34"/>
                </a:lnTo>
                <a:lnTo>
                  <a:pt x="525" y="25"/>
                </a:lnTo>
                <a:lnTo>
                  <a:pt x="549" y="18"/>
                </a:lnTo>
                <a:lnTo>
                  <a:pt x="574" y="14"/>
                </a:lnTo>
                <a:lnTo>
                  <a:pt x="599" y="10"/>
                </a:lnTo>
                <a:lnTo>
                  <a:pt x="624" y="8"/>
                </a:lnTo>
                <a:lnTo>
                  <a:pt x="649" y="8"/>
                </a:lnTo>
                <a:lnTo>
                  <a:pt x="673" y="8"/>
                </a:lnTo>
                <a:lnTo>
                  <a:pt x="695" y="9"/>
                </a:lnTo>
                <a:lnTo>
                  <a:pt x="703" y="11"/>
                </a:lnTo>
                <a:lnTo>
                  <a:pt x="710" y="13"/>
                </a:lnTo>
                <a:lnTo>
                  <a:pt x="710" y="13"/>
                </a:lnTo>
                <a:lnTo>
                  <a:pt x="721" y="14"/>
                </a:lnTo>
                <a:lnTo>
                  <a:pt x="730" y="17"/>
                </a:lnTo>
                <a:lnTo>
                  <a:pt x="735" y="19"/>
                </a:lnTo>
                <a:lnTo>
                  <a:pt x="741" y="22"/>
                </a:lnTo>
                <a:lnTo>
                  <a:pt x="747" y="24"/>
                </a:lnTo>
                <a:lnTo>
                  <a:pt x="801" y="10"/>
                </a:lnTo>
                <a:lnTo>
                  <a:pt x="857" y="2"/>
                </a:lnTo>
                <a:lnTo>
                  <a:pt x="91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8278503" y="5749925"/>
            <a:ext cx="303213" cy="601663"/>
            <a:chOff x="8253413" y="5749925"/>
            <a:chExt cx="303213" cy="6016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" name="Freeform 25"/>
            <p:cNvSpPr>
              <a:spLocks/>
            </p:cNvSpPr>
            <p:nvPr/>
          </p:nvSpPr>
          <p:spPr bwMode="auto">
            <a:xfrm>
              <a:off x="8253413" y="5749925"/>
              <a:ext cx="303213" cy="177800"/>
            </a:xfrm>
            <a:custGeom>
              <a:avLst/>
              <a:gdLst>
                <a:gd name="T0" fmla="*/ 542 w 1722"/>
                <a:gd name="T1" fmla="*/ 85 h 1016"/>
                <a:gd name="T2" fmla="*/ 591 w 1722"/>
                <a:gd name="T3" fmla="*/ 182 h 1016"/>
                <a:gd name="T4" fmla="*/ 654 w 1722"/>
                <a:gd name="T5" fmla="*/ 245 h 1016"/>
                <a:gd name="T6" fmla="*/ 722 w 1722"/>
                <a:gd name="T7" fmla="*/ 282 h 1016"/>
                <a:gd name="T8" fmla="*/ 784 w 1722"/>
                <a:gd name="T9" fmla="*/ 299 h 1016"/>
                <a:gd name="T10" fmla="*/ 833 w 1722"/>
                <a:gd name="T11" fmla="*/ 305 h 1016"/>
                <a:gd name="T12" fmla="*/ 860 w 1722"/>
                <a:gd name="T13" fmla="*/ 305 h 1016"/>
                <a:gd name="T14" fmla="*/ 868 w 1722"/>
                <a:gd name="T15" fmla="*/ 305 h 1016"/>
                <a:gd name="T16" fmla="*/ 903 w 1722"/>
                <a:gd name="T17" fmla="*/ 303 h 1016"/>
                <a:gd name="T18" fmla="*/ 958 w 1722"/>
                <a:gd name="T19" fmla="*/ 295 h 1016"/>
                <a:gd name="T20" fmla="*/ 1023 w 1722"/>
                <a:gd name="T21" fmla="*/ 273 h 1016"/>
                <a:gd name="T22" fmla="*/ 1090 w 1722"/>
                <a:gd name="T23" fmla="*/ 227 h 1016"/>
                <a:gd name="T24" fmla="*/ 1149 w 1722"/>
                <a:gd name="T25" fmla="*/ 154 h 1016"/>
                <a:gd name="T26" fmla="*/ 1192 w 1722"/>
                <a:gd name="T27" fmla="*/ 45 h 1016"/>
                <a:gd name="T28" fmla="*/ 1211 w 1722"/>
                <a:gd name="T29" fmla="*/ 4 h 1016"/>
                <a:gd name="T30" fmla="*/ 1265 w 1722"/>
                <a:gd name="T31" fmla="*/ 27 h 1016"/>
                <a:gd name="T32" fmla="*/ 1350 w 1722"/>
                <a:gd name="T33" fmla="*/ 70 h 1016"/>
                <a:gd name="T34" fmla="*/ 1457 w 1722"/>
                <a:gd name="T35" fmla="*/ 129 h 1016"/>
                <a:gd name="T36" fmla="*/ 1573 w 1722"/>
                <a:gd name="T37" fmla="*/ 204 h 1016"/>
                <a:gd name="T38" fmla="*/ 1686 w 1722"/>
                <a:gd name="T39" fmla="*/ 293 h 1016"/>
                <a:gd name="T40" fmla="*/ 1721 w 1722"/>
                <a:gd name="T41" fmla="*/ 337 h 1016"/>
                <a:gd name="T42" fmla="*/ 1720 w 1722"/>
                <a:gd name="T43" fmla="*/ 385 h 1016"/>
                <a:gd name="T44" fmla="*/ 1699 w 1722"/>
                <a:gd name="T45" fmla="*/ 455 h 1016"/>
                <a:gd name="T46" fmla="*/ 1644 w 1722"/>
                <a:gd name="T47" fmla="*/ 549 h 1016"/>
                <a:gd name="T48" fmla="*/ 1621 w 1722"/>
                <a:gd name="T49" fmla="*/ 654 h 1016"/>
                <a:gd name="T50" fmla="*/ 1618 w 1722"/>
                <a:gd name="T51" fmla="*/ 729 h 1016"/>
                <a:gd name="T52" fmla="*/ 1597 w 1722"/>
                <a:gd name="T53" fmla="*/ 807 h 1016"/>
                <a:gd name="T54" fmla="*/ 1559 w 1722"/>
                <a:gd name="T55" fmla="*/ 884 h 1016"/>
                <a:gd name="T56" fmla="*/ 1507 w 1722"/>
                <a:gd name="T57" fmla="*/ 937 h 1016"/>
                <a:gd name="T58" fmla="*/ 1448 w 1722"/>
                <a:gd name="T59" fmla="*/ 950 h 1016"/>
                <a:gd name="T60" fmla="*/ 1384 w 1722"/>
                <a:gd name="T61" fmla="*/ 978 h 1016"/>
                <a:gd name="T62" fmla="*/ 1269 w 1722"/>
                <a:gd name="T63" fmla="*/ 1006 h 1016"/>
                <a:gd name="T64" fmla="*/ 1043 w 1722"/>
                <a:gd name="T65" fmla="*/ 1005 h 1016"/>
                <a:gd name="T66" fmla="*/ 818 w 1722"/>
                <a:gd name="T67" fmla="*/ 1013 h 1016"/>
                <a:gd name="T68" fmla="*/ 640 w 1722"/>
                <a:gd name="T69" fmla="*/ 1003 h 1016"/>
                <a:gd name="T70" fmla="*/ 482 w 1722"/>
                <a:gd name="T71" fmla="*/ 1001 h 1016"/>
                <a:gd name="T72" fmla="*/ 359 w 1722"/>
                <a:gd name="T73" fmla="*/ 996 h 1016"/>
                <a:gd name="T74" fmla="*/ 295 w 1722"/>
                <a:gd name="T75" fmla="*/ 955 h 1016"/>
                <a:gd name="T76" fmla="*/ 234 w 1722"/>
                <a:gd name="T77" fmla="*/ 946 h 1016"/>
                <a:gd name="T78" fmla="*/ 180 w 1722"/>
                <a:gd name="T79" fmla="*/ 906 h 1016"/>
                <a:gd name="T80" fmla="*/ 137 w 1722"/>
                <a:gd name="T81" fmla="*/ 834 h 1016"/>
                <a:gd name="T82" fmla="*/ 109 w 1722"/>
                <a:gd name="T83" fmla="*/ 754 h 1016"/>
                <a:gd name="T84" fmla="*/ 102 w 1722"/>
                <a:gd name="T85" fmla="*/ 689 h 1016"/>
                <a:gd name="T86" fmla="*/ 90 w 1722"/>
                <a:gd name="T87" fmla="*/ 584 h 1016"/>
                <a:gd name="T88" fmla="*/ 37 w 1722"/>
                <a:gd name="T89" fmla="*/ 478 h 1016"/>
                <a:gd name="T90" fmla="*/ 6 w 1722"/>
                <a:gd name="T91" fmla="*/ 407 h 1016"/>
                <a:gd name="T92" fmla="*/ 0 w 1722"/>
                <a:gd name="T93" fmla="*/ 353 h 1016"/>
                <a:gd name="T94" fmla="*/ 1 w 1722"/>
                <a:gd name="T95" fmla="*/ 329 h 1016"/>
                <a:gd name="T96" fmla="*/ 73 w 1722"/>
                <a:gd name="T97" fmla="*/ 262 h 1016"/>
                <a:gd name="T98" fmla="*/ 188 w 1722"/>
                <a:gd name="T99" fmla="*/ 176 h 1016"/>
                <a:gd name="T100" fmla="*/ 303 w 1722"/>
                <a:gd name="T101" fmla="*/ 107 h 1016"/>
                <a:gd name="T102" fmla="*/ 403 w 1722"/>
                <a:gd name="T103" fmla="*/ 54 h 1016"/>
                <a:gd name="T104" fmla="*/ 480 w 1722"/>
                <a:gd name="T105" fmla="*/ 18 h 1016"/>
                <a:gd name="T106" fmla="*/ 519 w 1722"/>
                <a:gd name="T107" fmla="*/ 1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22" h="1016">
                  <a:moveTo>
                    <a:pt x="522" y="0"/>
                  </a:moveTo>
                  <a:lnTo>
                    <a:pt x="530" y="45"/>
                  </a:lnTo>
                  <a:lnTo>
                    <a:pt x="542" y="85"/>
                  </a:lnTo>
                  <a:lnTo>
                    <a:pt x="556" y="121"/>
                  </a:lnTo>
                  <a:lnTo>
                    <a:pt x="573" y="154"/>
                  </a:lnTo>
                  <a:lnTo>
                    <a:pt x="591" y="182"/>
                  </a:lnTo>
                  <a:lnTo>
                    <a:pt x="610" y="206"/>
                  </a:lnTo>
                  <a:lnTo>
                    <a:pt x="632" y="227"/>
                  </a:lnTo>
                  <a:lnTo>
                    <a:pt x="654" y="245"/>
                  </a:lnTo>
                  <a:lnTo>
                    <a:pt x="677" y="260"/>
                  </a:lnTo>
                  <a:lnTo>
                    <a:pt x="699" y="273"/>
                  </a:lnTo>
                  <a:lnTo>
                    <a:pt x="722" y="282"/>
                  </a:lnTo>
                  <a:lnTo>
                    <a:pt x="743" y="290"/>
                  </a:lnTo>
                  <a:lnTo>
                    <a:pt x="764" y="295"/>
                  </a:lnTo>
                  <a:lnTo>
                    <a:pt x="784" y="299"/>
                  </a:lnTo>
                  <a:lnTo>
                    <a:pt x="803" y="302"/>
                  </a:lnTo>
                  <a:lnTo>
                    <a:pt x="819" y="303"/>
                  </a:lnTo>
                  <a:lnTo>
                    <a:pt x="833" y="305"/>
                  </a:lnTo>
                  <a:lnTo>
                    <a:pt x="845" y="305"/>
                  </a:lnTo>
                  <a:lnTo>
                    <a:pt x="853" y="305"/>
                  </a:lnTo>
                  <a:lnTo>
                    <a:pt x="860" y="305"/>
                  </a:lnTo>
                  <a:lnTo>
                    <a:pt x="861" y="303"/>
                  </a:lnTo>
                  <a:lnTo>
                    <a:pt x="863" y="305"/>
                  </a:lnTo>
                  <a:lnTo>
                    <a:pt x="868" y="305"/>
                  </a:lnTo>
                  <a:lnTo>
                    <a:pt x="878" y="305"/>
                  </a:lnTo>
                  <a:lnTo>
                    <a:pt x="888" y="305"/>
                  </a:lnTo>
                  <a:lnTo>
                    <a:pt x="903" y="303"/>
                  </a:lnTo>
                  <a:lnTo>
                    <a:pt x="919" y="302"/>
                  </a:lnTo>
                  <a:lnTo>
                    <a:pt x="938" y="299"/>
                  </a:lnTo>
                  <a:lnTo>
                    <a:pt x="958" y="295"/>
                  </a:lnTo>
                  <a:lnTo>
                    <a:pt x="979" y="290"/>
                  </a:lnTo>
                  <a:lnTo>
                    <a:pt x="1001" y="282"/>
                  </a:lnTo>
                  <a:lnTo>
                    <a:pt x="1023" y="273"/>
                  </a:lnTo>
                  <a:lnTo>
                    <a:pt x="1046" y="260"/>
                  </a:lnTo>
                  <a:lnTo>
                    <a:pt x="1068" y="245"/>
                  </a:lnTo>
                  <a:lnTo>
                    <a:pt x="1090" y="227"/>
                  </a:lnTo>
                  <a:lnTo>
                    <a:pt x="1111" y="206"/>
                  </a:lnTo>
                  <a:lnTo>
                    <a:pt x="1131" y="182"/>
                  </a:lnTo>
                  <a:lnTo>
                    <a:pt x="1149" y="154"/>
                  </a:lnTo>
                  <a:lnTo>
                    <a:pt x="1165" y="121"/>
                  </a:lnTo>
                  <a:lnTo>
                    <a:pt x="1180" y="85"/>
                  </a:lnTo>
                  <a:lnTo>
                    <a:pt x="1192" y="45"/>
                  </a:lnTo>
                  <a:lnTo>
                    <a:pt x="1201" y="0"/>
                  </a:lnTo>
                  <a:lnTo>
                    <a:pt x="1203" y="1"/>
                  </a:lnTo>
                  <a:lnTo>
                    <a:pt x="1211" y="4"/>
                  </a:lnTo>
                  <a:lnTo>
                    <a:pt x="1225" y="9"/>
                  </a:lnTo>
                  <a:lnTo>
                    <a:pt x="1242" y="18"/>
                  </a:lnTo>
                  <a:lnTo>
                    <a:pt x="1265" y="27"/>
                  </a:lnTo>
                  <a:lnTo>
                    <a:pt x="1290" y="39"/>
                  </a:lnTo>
                  <a:lnTo>
                    <a:pt x="1318" y="54"/>
                  </a:lnTo>
                  <a:lnTo>
                    <a:pt x="1350" y="70"/>
                  </a:lnTo>
                  <a:lnTo>
                    <a:pt x="1384" y="88"/>
                  </a:lnTo>
                  <a:lnTo>
                    <a:pt x="1420" y="107"/>
                  </a:lnTo>
                  <a:lnTo>
                    <a:pt x="1457" y="129"/>
                  </a:lnTo>
                  <a:lnTo>
                    <a:pt x="1496" y="152"/>
                  </a:lnTo>
                  <a:lnTo>
                    <a:pt x="1534" y="176"/>
                  </a:lnTo>
                  <a:lnTo>
                    <a:pt x="1573" y="204"/>
                  </a:lnTo>
                  <a:lnTo>
                    <a:pt x="1611" y="233"/>
                  </a:lnTo>
                  <a:lnTo>
                    <a:pt x="1649" y="262"/>
                  </a:lnTo>
                  <a:lnTo>
                    <a:pt x="1686" y="293"/>
                  </a:lnTo>
                  <a:lnTo>
                    <a:pt x="1720" y="326"/>
                  </a:lnTo>
                  <a:lnTo>
                    <a:pt x="1721" y="329"/>
                  </a:lnTo>
                  <a:lnTo>
                    <a:pt x="1721" y="337"/>
                  </a:lnTo>
                  <a:lnTo>
                    <a:pt x="1722" y="350"/>
                  </a:lnTo>
                  <a:lnTo>
                    <a:pt x="1722" y="366"/>
                  </a:lnTo>
                  <a:lnTo>
                    <a:pt x="1720" y="385"/>
                  </a:lnTo>
                  <a:lnTo>
                    <a:pt x="1716" y="407"/>
                  </a:lnTo>
                  <a:lnTo>
                    <a:pt x="1708" y="430"/>
                  </a:lnTo>
                  <a:lnTo>
                    <a:pt x="1699" y="455"/>
                  </a:lnTo>
                  <a:lnTo>
                    <a:pt x="1684" y="478"/>
                  </a:lnTo>
                  <a:lnTo>
                    <a:pt x="1662" y="514"/>
                  </a:lnTo>
                  <a:lnTo>
                    <a:pt x="1644" y="549"/>
                  </a:lnTo>
                  <a:lnTo>
                    <a:pt x="1633" y="584"/>
                  </a:lnTo>
                  <a:lnTo>
                    <a:pt x="1624" y="619"/>
                  </a:lnTo>
                  <a:lnTo>
                    <a:pt x="1621" y="654"/>
                  </a:lnTo>
                  <a:lnTo>
                    <a:pt x="1621" y="689"/>
                  </a:lnTo>
                  <a:lnTo>
                    <a:pt x="1621" y="708"/>
                  </a:lnTo>
                  <a:lnTo>
                    <a:pt x="1618" y="729"/>
                  </a:lnTo>
                  <a:lnTo>
                    <a:pt x="1613" y="754"/>
                  </a:lnTo>
                  <a:lnTo>
                    <a:pt x="1606" y="780"/>
                  </a:lnTo>
                  <a:lnTo>
                    <a:pt x="1597" y="807"/>
                  </a:lnTo>
                  <a:lnTo>
                    <a:pt x="1585" y="834"/>
                  </a:lnTo>
                  <a:lnTo>
                    <a:pt x="1573" y="860"/>
                  </a:lnTo>
                  <a:lnTo>
                    <a:pt x="1559" y="884"/>
                  </a:lnTo>
                  <a:lnTo>
                    <a:pt x="1543" y="906"/>
                  </a:lnTo>
                  <a:lnTo>
                    <a:pt x="1526" y="924"/>
                  </a:lnTo>
                  <a:lnTo>
                    <a:pt x="1507" y="937"/>
                  </a:lnTo>
                  <a:lnTo>
                    <a:pt x="1487" y="946"/>
                  </a:lnTo>
                  <a:lnTo>
                    <a:pt x="1467" y="949"/>
                  </a:lnTo>
                  <a:lnTo>
                    <a:pt x="1448" y="950"/>
                  </a:lnTo>
                  <a:lnTo>
                    <a:pt x="1427" y="955"/>
                  </a:lnTo>
                  <a:lnTo>
                    <a:pt x="1406" y="965"/>
                  </a:lnTo>
                  <a:lnTo>
                    <a:pt x="1384" y="978"/>
                  </a:lnTo>
                  <a:lnTo>
                    <a:pt x="1364" y="994"/>
                  </a:lnTo>
                  <a:lnTo>
                    <a:pt x="1344" y="1016"/>
                  </a:lnTo>
                  <a:lnTo>
                    <a:pt x="1269" y="1006"/>
                  </a:lnTo>
                  <a:lnTo>
                    <a:pt x="1194" y="1002"/>
                  </a:lnTo>
                  <a:lnTo>
                    <a:pt x="1119" y="1003"/>
                  </a:lnTo>
                  <a:lnTo>
                    <a:pt x="1043" y="1005"/>
                  </a:lnTo>
                  <a:lnTo>
                    <a:pt x="969" y="1009"/>
                  </a:lnTo>
                  <a:lnTo>
                    <a:pt x="893" y="1012"/>
                  </a:lnTo>
                  <a:lnTo>
                    <a:pt x="818" y="1013"/>
                  </a:lnTo>
                  <a:lnTo>
                    <a:pt x="742" y="1010"/>
                  </a:lnTo>
                  <a:lnTo>
                    <a:pt x="692" y="1007"/>
                  </a:lnTo>
                  <a:lnTo>
                    <a:pt x="640" y="1003"/>
                  </a:lnTo>
                  <a:lnTo>
                    <a:pt x="588" y="1001"/>
                  </a:lnTo>
                  <a:lnTo>
                    <a:pt x="535" y="1000"/>
                  </a:lnTo>
                  <a:lnTo>
                    <a:pt x="482" y="1001"/>
                  </a:lnTo>
                  <a:lnTo>
                    <a:pt x="430" y="1006"/>
                  </a:lnTo>
                  <a:lnTo>
                    <a:pt x="378" y="1016"/>
                  </a:lnTo>
                  <a:lnTo>
                    <a:pt x="359" y="996"/>
                  </a:lnTo>
                  <a:lnTo>
                    <a:pt x="338" y="979"/>
                  </a:lnTo>
                  <a:lnTo>
                    <a:pt x="316" y="965"/>
                  </a:lnTo>
                  <a:lnTo>
                    <a:pt x="295" y="955"/>
                  </a:lnTo>
                  <a:lnTo>
                    <a:pt x="275" y="950"/>
                  </a:lnTo>
                  <a:lnTo>
                    <a:pt x="254" y="949"/>
                  </a:lnTo>
                  <a:lnTo>
                    <a:pt x="234" y="946"/>
                  </a:lnTo>
                  <a:lnTo>
                    <a:pt x="215" y="937"/>
                  </a:lnTo>
                  <a:lnTo>
                    <a:pt x="197" y="924"/>
                  </a:lnTo>
                  <a:lnTo>
                    <a:pt x="180" y="906"/>
                  </a:lnTo>
                  <a:lnTo>
                    <a:pt x="164" y="884"/>
                  </a:lnTo>
                  <a:lnTo>
                    <a:pt x="149" y="860"/>
                  </a:lnTo>
                  <a:lnTo>
                    <a:pt x="137" y="834"/>
                  </a:lnTo>
                  <a:lnTo>
                    <a:pt x="125" y="807"/>
                  </a:lnTo>
                  <a:lnTo>
                    <a:pt x="117" y="780"/>
                  </a:lnTo>
                  <a:lnTo>
                    <a:pt x="109" y="754"/>
                  </a:lnTo>
                  <a:lnTo>
                    <a:pt x="104" y="729"/>
                  </a:lnTo>
                  <a:lnTo>
                    <a:pt x="102" y="708"/>
                  </a:lnTo>
                  <a:lnTo>
                    <a:pt x="102" y="689"/>
                  </a:lnTo>
                  <a:lnTo>
                    <a:pt x="102" y="654"/>
                  </a:lnTo>
                  <a:lnTo>
                    <a:pt x="98" y="619"/>
                  </a:lnTo>
                  <a:lnTo>
                    <a:pt x="90" y="584"/>
                  </a:lnTo>
                  <a:lnTo>
                    <a:pt x="77" y="549"/>
                  </a:lnTo>
                  <a:lnTo>
                    <a:pt x="60" y="514"/>
                  </a:lnTo>
                  <a:lnTo>
                    <a:pt x="37" y="478"/>
                  </a:lnTo>
                  <a:lnTo>
                    <a:pt x="24" y="455"/>
                  </a:lnTo>
                  <a:lnTo>
                    <a:pt x="13" y="430"/>
                  </a:lnTo>
                  <a:lnTo>
                    <a:pt x="6" y="407"/>
                  </a:lnTo>
                  <a:lnTo>
                    <a:pt x="2" y="385"/>
                  </a:lnTo>
                  <a:lnTo>
                    <a:pt x="0" y="366"/>
                  </a:lnTo>
                  <a:lnTo>
                    <a:pt x="0" y="353"/>
                  </a:lnTo>
                  <a:lnTo>
                    <a:pt x="0" y="348"/>
                  </a:lnTo>
                  <a:lnTo>
                    <a:pt x="0" y="337"/>
                  </a:lnTo>
                  <a:lnTo>
                    <a:pt x="1" y="329"/>
                  </a:lnTo>
                  <a:lnTo>
                    <a:pt x="1" y="326"/>
                  </a:lnTo>
                  <a:lnTo>
                    <a:pt x="36" y="293"/>
                  </a:lnTo>
                  <a:lnTo>
                    <a:pt x="73" y="262"/>
                  </a:lnTo>
                  <a:lnTo>
                    <a:pt x="111" y="233"/>
                  </a:lnTo>
                  <a:lnTo>
                    <a:pt x="150" y="204"/>
                  </a:lnTo>
                  <a:lnTo>
                    <a:pt x="188" y="176"/>
                  </a:lnTo>
                  <a:lnTo>
                    <a:pt x="227" y="152"/>
                  </a:lnTo>
                  <a:lnTo>
                    <a:pt x="265" y="129"/>
                  </a:lnTo>
                  <a:lnTo>
                    <a:pt x="303" y="107"/>
                  </a:lnTo>
                  <a:lnTo>
                    <a:pt x="338" y="88"/>
                  </a:lnTo>
                  <a:lnTo>
                    <a:pt x="372" y="70"/>
                  </a:lnTo>
                  <a:lnTo>
                    <a:pt x="403" y="54"/>
                  </a:lnTo>
                  <a:lnTo>
                    <a:pt x="432" y="39"/>
                  </a:lnTo>
                  <a:lnTo>
                    <a:pt x="458" y="27"/>
                  </a:lnTo>
                  <a:lnTo>
                    <a:pt x="480" y="18"/>
                  </a:lnTo>
                  <a:lnTo>
                    <a:pt x="497" y="9"/>
                  </a:lnTo>
                  <a:lnTo>
                    <a:pt x="511" y="4"/>
                  </a:lnTo>
                  <a:lnTo>
                    <a:pt x="519" y="1"/>
                  </a:lnTo>
                  <a:lnTo>
                    <a:pt x="5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6"/>
            <p:cNvSpPr>
              <a:spLocks/>
            </p:cNvSpPr>
            <p:nvPr/>
          </p:nvSpPr>
          <p:spPr bwMode="auto">
            <a:xfrm>
              <a:off x="8301038" y="5934075"/>
              <a:ext cx="209550" cy="417513"/>
            </a:xfrm>
            <a:custGeom>
              <a:avLst/>
              <a:gdLst>
                <a:gd name="T0" fmla="*/ 379 w 1189"/>
                <a:gd name="T1" fmla="*/ 5 h 2360"/>
                <a:gd name="T2" fmla="*/ 511 w 1189"/>
                <a:gd name="T3" fmla="*/ 15 h 2360"/>
                <a:gd name="T4" fmla="*/ 740 w 1189"/>
                <a:gd name="T5" fmla="*/ 12 h 2360"/>
                <a:gd name="T6" fmla="*/ 968 w 1189"/>
                <a:gd name="T7" fmla="*/ 6 h 2360"/>
                <a:gd name="T8" fmla="*/ 1019 w 1189"/>
                <a:gd name="T9" fmla="*/ 71 h 2360"/>
                <a:gd name="T10" fmla="*/ 1009 w 1189"/>
                <a:gd name="T11" fmla="*/ 178 h 2360"/>
                <a:gd name="T12" fmla="*/ 1038 w 1189"/>
                <a:gd name="T13" fmla="*/ 304 h 2360"/>
                <a:gd name="T14" fmla="*/ 1084 w 1189"/>
                <a:gd name="T15" fmla="*/ 442 h 2360"/>
                <a:gd name="T16" fmla="*/ 1130 w 1189"/>
                <a:gd name="T17" fmla="*/ 591 h 2360"/>
                <a:gd name="T18" fmla="*/ 1168 w 1189"/>
                <a:gd name="T19" fmla="*/ 760 h 2360"/>
                <a:gd name="T20" fmla="*/ 1187 w 1189"/>
                <a:gd name="T21" fmla="*/ 957 h 2360"/>
                <a:gd name="T22" fmla="*/ 1184 w 1189"/>
                <a:gd name="T23" fmla="*/ 1150 h 2360"/>
                <a:gd name="T24" fmla="*/ 1167 w 1189"/>
                <a:gd name="T25" fmla="*/ 1297 h 2360"/>
                <a:gd name="T26" fmla="*/ 1139 w 1189"/>
                <a:gd name="T27" fmla="*/ 1459 h 2360"/>
                <a:gd name="T28" fmla="*/ 1104 w 1189"/>
                <a:gd name="T29" fmla="*/ 1629 h 2360"/>
                <a:gd name="T30" fmla="*/ 1064 w 1189"/>
                <a:gd name="T31" fmla="*/ 1797 h 2360"/>
                <a:gd name="T32" fmla="*/ 1024 w 1189"/>
                <a:gd name="T33" fmla="*/ 1955 h 2360"/>
                <a:gd name="T34" fmla="*/ 988 w 1189"/>
                <a:gd name="T35" fmla="*/ 2094 h 2360"/>
                <a:gd name="T36" fmla="*/ 957 w 1189"/>
                <a:gd name="T37" fmla="*/ 2203 h 2360"/>
                <a:gd name="T38" fmla="*/ 937 w 1189"/>
                <a:gd name="T39" fmla="*/ 2276 h 2360"/>
                <a:gd name="T40" fmla="*/ 929 w 1189"/>
                <a:gd name="T41" fmla="*/ 2302 h 2360"/>
                <a:gd name="T42" fmla="*/ 904 w 1189"/>
                <a:gd name="T43" fmla="*/ 2308 h 2360"/>
                <a:gd name="T44" fmla="*/ 840 w 1189"/>
                <a:gd name="T45" fmla="*/ 2324 h 2360"/>
                <a:gd name="T46" fmla="*/ 752 w 1189"/>
                <a:gd name="T47" fmla="*/ 2342 h 2360"/>
                <a:gd name="T48" fmla="*/ 656 w 1189"/>
                <a:gd name="T49" fmla="*/ 2356 h 2360"/>
                <a:gd name="T50" fmla="*/ 564 w 1189"/>
                <a:gd name="T51" fmla="*/ 2359 h 2360"/>
                <a:gd name="T52" fmla="*/ 469 w 1189"/>
                <a:gd name="T53" fmla="*/ 2349 h 2360"/>
                <a:gd name="T54" fmla="*/ 376 w 1189"/>
                <a:gd name="T55" fmla="*/ 2331 h 2360"/>
                <a:gd name="T56" fmla="*/ 302 w 1189"/>
                <a:gd name="T57" fmla="*/ 2313 h 2360"/>
                <a:gd name="T58" fmla="*/ 262 w 1189"/>
                <a:gd name="T59" fmla="*/ 2302 h 2360"/>
                <a:gd name="T60" fmla="*/ 256 w 1189"/>
                <a:gd name="T61" fmla="*/ 2289 h 2360"/>
                <a:gd name="T62" fmla="*/ 239 w 1189"/>
                <a:gd name="T63" fmla="*/ 2232 h 2360"/>
                <a:gd name="T64" fmla="*/ 212 w 1189"/>
                <a:gd name="T65" fmla="*/ 2134 h 2360"/>
                <a:gd name="T66" fmla="*/ 177 w 1189"/>
                <a:gd name="T67" fmla="*/ 2004 h 2360"/>
                <a:gd name="T68" fmla="*/ 137 w 1189"/>
                <a:gd name="T69" fmla="*/ 1851 h 2360"/>
                <a:gd name="T70" fmla="*/ 98 w 1189"/>
                <a:gd name="T71" fmla="*/ 1686 h 2360"/>
                <a:gd name="T72" fmla="*/ 61 w 1189"/>
                <a:gd name="T73" fmla="*/ 1516 h 2360"/>
                <a:gd name="T74" fmla="*/ 30 w 1189"/>
                <a:gd name="T75" fmla="*/ 1350 h 2360"/>
                <a:gd name="T76" fmla="*/ 9 w 1189"/>
                <a:gd name="T77" fmla="*/ 1196 h 2360"/>
                <a:gd name="T78" fmla="*/ 0 w 1189"/>
                <a:gd name="T79" fmla="*/ 1029 h 2360"/>
                <a:gd name="T80" fmla="*/ 12 w 1189"/>
                <a:gd name="T81" fmla="*/ 823 h 2360"/>
                <a:gd name="T82" fmla="*/ 44 w 1189"/>
                <a:gd name="T83" fmla="*/ 645 h 2360"/>
                <a:gd name="T84" fmla="*/ 88 w 1189"/>
                <a:gd name="T85" fmla="*/ 489 h 2360"/>
                <a:gd name="T86" fmla="*/ 135 w 1189"/>
                <a:gd name="T87" fmla="*/ 349 h 2360"/>
                <a:gd name="T88" fmla="*/ 175 w 1189"/>
                <a:gd name="T89" fmla="*/ 218 h 2360"/>
                <a:gd name="T90" fmla="*/ 176 w 1189"/>
                <a:gd name="T91" fmla="*/ 103 h 2360"/>
                <a:gd name="T92" fmla="*/ 144 w 1189"/>
                <a:gd name="T93" fmla="*/ 10 h 2360"/>
                <a:gd name="T94" fmla="*/ 284 w 1189"/>
                <a:gd name="T95" fmla="*/ 0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89" h="2360">
                  <a:moveTo>
                    <a:pt x="284" y="0"/>
                  </a:moveTo>
                  <a:lnTo>
                    <a:pt x="332" y="2"/>
                  </a:lnTo>
                  <a:lnTo>
                    <a:pt x="379" y="5"/>
                  </a:lnTo>
                  <a:lnTo>
                    <a:pt x="425" y="8"/>
                  </a:lnTo>
                  <a:lnTo>
                    <a:pt x="470" y="12"/>
                  </a:lnTo>
                  <a:lnTo>
                    <a:pt x="511" y="15"/>
                  </a:lnTo>
                  <a:lnTo>
                    <a:pt x="587" y="19"/>
                  </a:lnTo>
                  <a:lnTo>
                    <a:pt x="664" y="16"/>
                  </a:lnTo>
                  <a:lnTo>
                    <a:pt x="740" y="12"/>
                  </a:lnTo>
                  <a:lnTo>
                    <a:pt x="816" y="8"/>
                  </a:lnTo>
                  <a:lnTo>
                    <a:pt x="892" y="5"/>
                  </a:lnTo>
                  <a:lnTo>
                    <a:pt x="968" y="6"/>
                  </a:lnTo>
                  <a:lnTo>
                    <a:pt x="1044" y="12"/>
                  </a:lnTo>
                  <a:lnTo>
                    <a:pt x="1030" y="41"/>
                  </a:lnTo>
                  <a:lnTo>
                    <a:pt x="1019" y="71"/>
                  </a:lnTo>
                  <a:lnTo>
                    <a:pt x="1012" y="105"/>
                  </a:lnTo>
                  <a:lnTo>
                    <a:pt x="1008" y="140"/>
                  </a:lnTo>
                  <a:lnTo>
                    <a:pt x="1009" y="178"/>
                  </a:lnTo>
                  <a:lnTo>
                    <a:pt x="1014" y="219"/>
                  </a:lnTo>
                  <a:lnTo>
                    <a:pt x="1024" y="260"/>
                  </a:lnTo>
                  <a:lnTo>
                    <a:pt x="1038" y="304"/>
                  </a:lnTo>
                  <a:lnTo>
                    <a:pt x="1053" y="349"/>
                  </a:lnTo>
                  <a:lnTo>
                    <a:pt x="1069" y="394"/>
                  </a:lnTo>
                  <a:lnTo>
                    <a:pt x="1084" y="442"/>
                  </a:lnTo>
                  <a:lnTo>
                    <a:pt x="1100" y="489"/>
                  </a:lnTo>
                  <a:lnTo>
                    <a:pt x="1115" y="539"/>
                  </a:lnTo>
                  <a:lnTo>
                    <a:pt x="1130" y="591"/>
                  </a:lnTo>
                  <a:lnTo>
                    <a:pt x="1144" y="645"/>
                  </a:lnTo>
                  <a:lnTo>
                    <a:pt x="1157" y="701"/>
                  </a:lnTo>
                  <a:lnTo>
                    <a:pt x="1168" y="760"/>
                  </a:lnTo>
                  <a:lnTo>
                    <a:pt x="1176" y="823"/>
                  </a:lnTo>
                  <a:lnTo>
                    <a:pt x="1183" y="888"/>
                  </a:lnTo>
                  <a:lnTo>
                    <a:pt x="1187" y="957"/>
                  </a:lnTo>
                  <a:lnTo>
                    <a:pt x="1189" y="1029"/>
                  </a:lnTo>
                  <a:lnTo>
                    <a:pt x="1187" y="1106"/>
                  </a:lnTo>
                  <a:lnTo>
                    <a:pt x="1184" y="1150"/>
                  </a:lnTo>
                  <a:lnTo>
                    <a:pt x="1179" y="1196"/>
                  </a:lnTo>
                  <a:lnTo>
                    <a:pt x="1174" y="1245"/>
                  </a:lnTo>
                  <a:lnTo>
                    <a:pt x="1167" y="1297"/>
                  </a:lnTo>
                  <a:lnTo>
                    <a:pt x="1158" y="1350"/>
                  </a:lnTo>
                  <a:lnTo>
                    <a:pt x="1150" y="1404"/>
                  </a:lnTo>
                  <a:lnTo>
                    <a:pt x="1139" y="1459"/>
                  </a:lnTo>
                  <a:lnTo>
                    <a:pt x="1128" y="1516"/>
                  </a:lnTo>
                  <a:lnTo>
                    <a:pt x="1115" y="1572"/>
                  </a:lnTo>
                  <a:lnTo>
                    <a:pt x="1104" y="1629"/>
                  </a:lnTo>
                  <a:lnTo>
                    <a:pt x="1091" y="1686"/>
                  </a:lnTo>
                  <a:lnTo>
                    <a:pt x="1078" y="1742"/>
                  </a:lnTo>
                  <a:lnTo>
                    <a:pt x="1064" y="1797"/>
                  </a:lnTo>
                  <a:lnTo>
                    <a:pt x="1051" y="1851"/>
                  </a:lnTo>
                  <a:lnTo>
                    <a:pt x="1037" y="1904"/>
                  </a:lnTo>
                  <a:lnTo>
                    <a:pt x="1024" y="1955"/>
                  </a:lnTo>
                  <a:lnTo>
                    <a:pt x="1012" y="2004"/>
                  </a:lnTo>
                  <a:lnTo>
                    <a:pt x="1000" y="2050"/>
                  </a:lnTo>
                  <a:lnTo>
                    <a:pt x="988" y="2094"/>
                  </a:lnTo>
                  <a:lnTo>
                    <a:pt x="976" y="2134"/>
                  </a:lnTo>
                  <a:lnTo>
                    <a:pt x="967" y="2170"/>
                  </a:lnTo>
                  <a:lnTo>
                    <a:pt x="957" y="2203"/>
                  </a:lnTo>
                  <a:lnTo>
                    <a:pt x="950" y="2232"/>
                  </a:lnTo>
                  <a:lnTo>
                    <a:pt x="942" y="2256"/>
                  </a:lnTo>
                  <a:lnTo>
                    <a:pt x="937" y="2276"/>
                  </a:lnTo>
                  <a:lnTo>
                    <a:pt x="933" y="2289"/>
                  </a:lnTo>
                  <a:lnTo>
                    <a:pt x="929" y="2299"/>
                  </a:lnTo>
                  <a:lnTo>
                    <a:pt x="929" y="2302"/>
                  </a:lnTo>
                  <a:lnTo>
                    <a:pt x="926" y="2302"/>
                  </a:lnTo>
                  <a:lnTo>
                    <a:pt x="918" y="2305"/>
                  </a:lnTo>
                  <a:lnTo>
                    <a:pt x="904" y="2308"/>
                  </a:lnTo>
                  <a:lnTo>
                    <a:pt x="887" y="2313"/>
                  </a:lnTo>
                  <a:lnTo>
                    <a:pt x="864" y="2319"/>
                  </a:lnTo>
                  <a:lnTo>
                    <a:pt x="840" y="2324"/>
                  </a:lnTo>
                  <a:lnTo>
                    <a:pt x="813" y="2331"/>
                  </a:lnTo>
                  <a:lnTo>
                    <a:pt x="783" y="2337"/>
                  </a:lnTo>
                  <a:lnTo>
                    <a:pt x="752" y="2342"/>
                  </a:lnTo>
                  <a:lnTo>
                    <a:pt x="720" y="2349"/>
                  </a:lnTo>
                  <a:lnTo>
                    <a:pt x="688" y="2353"/>
                  </a:lnTo>
                  <a:lnTo>
                    <a:pt x="656" y="2356"/>
                  </a:lnTo>
                  <a:lnTo>
                    <a:pt x="624" y="2359"/>
                  </a:lnTo>
                  <a:lnTo>
                    <a:pt x="594" y="2360"/>
                  </a:lnTo>
                  <a:lnTo>
                    <a:pt x="564" y="2359"/>
                  </a:lnTo>
                  <a:lnTo>
                    <a:pt x="533" y="2356"/>
                  </a:lnTo>
                  <a:lnTo>
                    <a:pt x="501" y="2353"/>
                  </a:lnTo>
                  <a:lnTo>
                    <a:pt x="469" y="2349"/>
                  </a:lnTo>
                  <a:lnTo>
                    <a:pt x="436" y="2342"/>
                  </a:lnTo>
                  <a:lnTo>
                    <a:pt x="405" y="2337"/>
                  </a:lnTo>
                  <a:lnTo>
                    <a:pt x="376" y="2331"/>
                  </a:lnTo>
                  <a:lnTo>
                    <a:pt x="349" y="2324"/>
                  </a:lnTo>
                  <a:lnTo>
                    <a:pt x="323" y="2319"/>
                  </a:lnTo>
                  <a:lnTo>
                    <a:pt x="302" y="2313"/>
                  </a:lnTo>
                  <a:lnTo>
                    <a:pt x="285" y="2308"/>
                  </a:lnTo>
                  <a:lnTo>
                    <a:pt x="271" y="2305"/>
                  </a:lnTo>
                  <a:lnTo>
                    <a:pt x="262" y="2302"/>
                  </a:lnTo>
                  <a:lnTo>
                    <a:pt x="259" y="2302"/>
                  </a:lnTo>
                  <a:lnTo>
                    <a:pt x="258" y="2299"/>
                  </a:lnTo>
                  <a:lnTo>
                    <a:pt x="256" y="2289"/>
                  </a:lnTo>
                  <a:lnTo>
                    <a:pt x="252" y="2276"/>
                  </a:lnTo>
                  <a:lnTo>
                    <a:pt x="246" y="2256"/>
                  </a:lnTo>
                  <a:lnTo>
                    <a:pt x="239" y="2232"/>
                  </a:lnTo>
                  <a:lnTo>
                    <a:pt x="231" y="2203"/>
                  </a:lnTo>
                  <a:lnTo>
                    <a:pt x="222" y="2170"/>
                  </a:lnTo>
                  <a:lnTo>
                    <a:pt x="212" y="2134"/>
                  </a:lnTo>
                  <a:lnTo>
                    <a:pt x="200" y="2094"/>
                  </a:lnTo>
                  <a:lnTo>
                    <a:pt x="188" y="2050"/>
                  </a:lnTo>
                  <a:lnTo>
                    <a:pt x="177" y="2004"/>
                  </a:lnTo>
                  <a:lnTo>
                    <a:pt x="164" y="1955"/>
                  </a:lnTo>
                  <a:lnTo>
                    <a:pt x="151" y="1904"/>
                  </a:lnTo>
                  <a:lnTo>
                    <a:pt x="137" y="1851"/>
                  </a:lnTo>
                  <a:lnTo>
                    <a:pt x="124" y="1797"/>
                  </a:lnTo>
                  <a:lnTo>
                    <a:pt x="110" y="1742"/>
                  </a:lnTo>
                  <a:lnTo>
                    <a:pt x="98" y="1686"/>
                  </a:lnTo>
                  <a:lnTo>
                    <a:pt x="85" y="1629"/>
                  </a:lnTo>
                  <a:lnTo>
                    <a:pt x="73" y="1572"/>
                  </a:lnTo>
                  <a:lnTo>
                    <a:pt x="61" y="1516"/>
                  </a:lnTo>
                  <a:lnTo>
                    <a:pt x="49" y="1459"/>
                  </a:lnTo>
                  <a:lnTo>
                    <a:pt x="40" y="1404"/>
                  </a:lnTo>
                  <a:lnTo>
                    <a:pt x="30" y="1350"/>
                  </a:lnTo>
                  <a:lnTo>
                    <a:pt x="22" y="1297"/>
                  </a:lnTo>
                  <a:lnTo>
                    <a:pt x="14" y="1245"/>
                  </a:lnTo>
                  <a:lnTo>
                    <a:pt x="9" y="1196"/>
                  </a:lnTo>
                  <a:lnTo>
                    <a:pt x="5" y="1150"/>
                  </a:lnTo>
                  <a:lnTo>
                    <a:pt x="1" y="1106"/>
                  </a:lnTo>
                  <a:lnTo>
                    <a:pt x="0" y="1029"/>
                  </a:lnTo>
                  <a:lnTo>
                    <a:pt x="1" y="957"/>
                  </a:lnTo>
                  <a:lnTo>
                    <a:pt x="6" y="888"/>
                  </a:lnTo>
                  <a:lnTo>
                    <a:pt x="12" y="823"/>
                  </a:lnTo>
                  <a:lnTo>
                    <a:pt x="21" y="760"/>
                  </a:lnTo>
                  <a:lnTo>
                    <a:pt x="31" y="701"/>
                  </a:lnTo>
                  <a:lnTo>
                    <a:pt x="44" y="645"/>
                  </a:lnTo>
                  <a:lnTo>
                    <a:pt x="58" y="591"/>
                  </a:lnTo>
                  <a:lnTo>
                    <a:pt x="72" y="539"/>
                  </a:lnTo>
                  <a:lnTo>
                    <a:pt x="88" y="489"/>
                  </a:lnTo>
                  <a:lnTo>
                    <a:pt x="104" y="442"/>
                  </a:lnTo>
                  <a:lnTo>
                    <a:pt x="119" y="394"/>
                  </a:lnTo>
                  <a:lnTo>
                    <a:pt x="135" y="349"/>
                  </a:lnTo>
                  <a:lnTo>
                    <a:pt x="150" y="304"/>
                  </a:lnTo>
                  <a:lnTo>
                    <a:pt x="164" y="260"/>
                  </a:lnTo>
                  <a:lnTo>
                    <a:pt x="175" y="218"/>
                  </a:lnTo>
                  <a:lnTo>
                    <a:pt x="179" y="177"/>
                  </a:lnTo>
                  <a:lnTo>
                    <a:pt x="180" y="139"/>
                  </a:lnTo>
                  <a:lnTo>
                    <a:pt x="176" y="103"/>
                  </a:lnTo>
                  <a:lnTo>
                    <a:pt x="168" y="69"/>
                  </a:lnTo>
                  <a:lnTo>
                    <a:pt x="157" y="39"/>
                  </a:lnTo>
                  <a:lnTo>
                    <a:pt x="144" y="10"/>
                  </a:lnTo>
                  <a:lnTo>
                    <a:pt x="190" y="4"/>
                  </a:lnTo>
                  <a:lnTo>
                    <a:pt x="237" y="0"/>
                  </a:lnTo>
                  <a:lnTo>
                    <a:pt x="2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7339040" y="5757863"/>
            <a:ext cx="311151" cy="582613"/>
            <a:chOff x="7315200" y="5757863"/>
            <a:chExt cx="311151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" name="Freeform 31"/>
            <p:cNvSpPr>
              <a:spLocks/>
            </p:cNvSpPr>
            <p:nvPr/>
          </p:nvSpPr>
          <p:spPr bwMode="auto">
            <a:xfrm>
              <a:off x="7475538" y="5984875"/>
              <a:ext cx="150813" cy="355600"/>
            </a:xfrm>
            <a:custGeom>
              <a:avLst/>
              <a:gdLst>
                <a:gd name="T0" fmla="*/ 450 w 856"/>
                <a:gd name="T1" fmla="*/ 47 h 2021"/>
                <a:gd name="T2" fmla="*/ 490 w 856"/>
                <a:gd name="T3" fmla="*/ 105 h 2021"/>
                <a:gd name="T4" fmla="*/ 544 w 856"/>
                <a:gd name="T5" fmla="*/ 180 h 2021"/>
                <a:gd name="T6" fmla="*/ 606 w 856"/>
                <a:gd name="T7" fmla="*/ 272 h 2021"/>
                <a:gd name="T8" fmla="*/ 668 w 856"/>
                <a:gd name="T9" fmla="*/ 373 h 2021"/>
                <a:gd name="T10" fmla="*/ 720 w 856"/>
                <a:gd name="T11" fmla="*/ 475 h 2021"/>
                <a:gd name="T12" fmla="*/ 754 w 856"/>
                <a:gd name="T13" fmla="*/ 566 h 2021"/>
                <a:gd name="T14" fmla="*/ 761 w 856"/>
                <a:gd name="T15" fmla="*/ 640 h 2021"/>
                <a:gd name="T16" fmla="*/ 760 w 856"/>
                <a:gd name="T17" fmla="*/ 668 h 2021"/>
                <a:gd name="T18" fmla="*/ 783 w 856"/>
                <a:gd name="T19" fmla="*/ 710 h 2021"/>
                <a:gd name="T20" fmla="*/ 812 w 856"/>
                <a:gd name="T21" fmla="*/ 777 h 2021"/>
                <a:gd name="T22" fmla="*/ 840 w 856"/>
                <a:gd name="T23" fmla="*/ 861 h 2021"/>
                <a:gd name="T24" fmla="*/ 855 w 856"/>
                <a:gd name="T25" fmla="*/ 950 h 2021"/>
                <a:gd name="T26" fmla="*/ 848 w 856"/>
                <a:gd name="T27" fmla="*/ 1035 h 2021"/>
                <a:gd name="T28" fmla="*/ 835 w 856"/>
                <a:gd name="T29" fmla="*/ 1070 h 2021"/>
                <a:gd name="T30" fmla="*/ 816 w 856"/>
                <a:gd name="T31" fmla="*/ 1109 h 2021"/>
                <a:gd name="T32" fmla="*/ 794 w 856"/>
                <a:gd name="T33" fmla="*/ 1164 h 2021"/>
                <a:gd name="T34" fmla="*/ 776 w 856"/>
                <a:gd name="T35" fmla="*/ 1222 h 2021"/>
                <a:gd name="T36" fmla="*/ 776 w 856"/>
                <a:gd name="T37" fmla="*/ 1267 h 2021"/>
                <a:gd name="T38" fmla="*/ 790 w 856"/>
                <a:gd name="T39" fmla="*/ 1309 h 2021"/>
                <a:gd name="T40" fmla="*/ 789 w 856"/>
                <a:gd name="T41" fmla="*/ 1341 h 2021"/>
                <a:gd name="T42" fmla="*/ 755 w 856"/>
                <a:gd name="T43" fmla="*/ 1375 h 2021"/>
                <a:gd name="T44" fmla="*/ 756 w 856"/>
                <a:gd name="T45" fmla="*/ 1399 h 2021"/>
                <a:gd name="T46" fmla="*/ 752 w 856"/>
                <a:gd name="T47" fmla="*/ 1457 h 2021"/>
                <a:gd name="T48" fmla="*/ 740 w 856"/>
                <a:gd name="T49" fmla="*/ 1526 h 2021"/>
                <a:gd name="T50" fmla="*/ 711 w 856"/>
                <a:gd name="T51" fmla="*/ 1584 h 2021"/>
                <a:gd name="T52" fmla="*/ 696 w 856"/>
                <a:gd name="T53" fmla="*/ 1608 h 2021"/>
                <a:gd name="T54" fmla="*/ 686 w 856"/>
                <a:gd name="T55" fmla="*/ 1650 h 2021"/>
                <a:gd name="T56" fmla="*/ 662 w 856"/>
                <a:gd name="T57" fmla="*/ 1695 h 2021"/>
                <a:gd name="T58" fmla="*/ 684 w 856"/>
                <a:gd name="T59" fmla="*/ 1733 h 2021"/>
                <a:gd name="T60" fmla="*/ 666 w 856"/>
                <a:gd name="T61" fmla="*/ 1761 h 2021"/>
                <a:gd name="T62" fmla="*/ 641 w 856"/>
                <a:gd name="T63" fmla="*/ 1810 h 2021"/>
                <a:gd name="T64" fmla="*/ 618 w 856"/>
                <a:gd name="T65" fmla="*/ 1871 h 2021"/>
                <a:gd name="T66" fmla="*/ 609 w 856"/>
                <a:gd name="T67" fmla="*/ 1928 h 2021"/>
                <a:gd name="T68" fmla="*/ 607 w 856"/>
                <a:gd name="T69" fmla="*/ 1972 h 2021"/>
                <a:gd name="T70" fmla="*/ 592 w 856"/>
                <a:gd name="T71" fmla="*/ 2006 h 2021"/>
                <a:gd name="T72" fmla="*/ 558 w 856"/>
                <a:gd name="T73" fmla="*/ 2021 h 2021"/>
                <a:gd name="T74" fmla="*/ 505 w 856"/>
                <a:gd name="T75" fmla="*/ 2011 h 2021"/>
                <a:gd name="T76" fmla="*/ 430 w 856"/>
                <a:gd name="T77" fmla="*/ 1970 h 2021"/>
                <a:gd name="T78" fmla="*/ 332 w 856"/>
                <a:gd name="T79" fmla="*/ 1902 h 2021"/>
                <a:gd name="T80" fmla="*/ 219 w 856"/>
                <a:gd name="T81" fmla="*/ 1814 h 2021"/>
                <a:gd name="T82" fmla="*/ 110 w 856"/>
                <a:gd name="T83" fmla="*/ 1718 h 2021"/>
                <a:gd name="T84" fmla="*/ 22 w 856"/>
                <a:gd name="T85" fmla="*/ 1622 h 2021"/>
                <a:gd name="T86" fmla="*/ 95 w 856"/>
                <a:gd name="T87" fmla="*/ 1427 h 2021"/>
                <a:gd name="T88" fmla="*/ 197 w 856"/>
                <a:gd name="T89" fmla="*/ 1162 h 2021"/>
                <a:gd name="T90" fmla="*/ 263 w 856"/>
                <a:gd name="T91" fmla="*/ 886 h 2021"/>
                <a:gd name="T92" fmla="*/ 303 w 856"/>
                <a:gd name="T93" fmla="*/ 602 h 2021"/>
                <a:gd name="T94" fmla="*/ 328 w 856"/>
                <a:gd name="T95" fmla="*/ 314 h 2021"/>
                <a:gd name="T96" fmla="*/ 346 w 856"/>
                <a:gd name="T97" fmla="*/ 26 h 2021"/>
                <a:gd name="T98" fmla="*/ 344 w 856"/>
                <a:gd name="T99" fmla="*/ 13 h 2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6" h="2021">
                  <a:moveTo>
                    <a:pt x="431" y="0"/>
                  </a:moveTo>
                  <a:lnTo>
                    <a:pt x="440" y="25"/>
                  </a:lnTo>
                  <a:lnTo>
                    <a:pt x="450" y="47"/>
                  </a:lnTo>
                  <a:lnTo>
                    <a:pt x="464" y="69"/>
                  </a:lnTo>
                  <a:lnTo>
                    <a:pt x="475" y="85"/>
                  </a:lnTo>
                  <a:lnTo>
                    <a:pt x="490" y="105"/>
                  </a:lnTo>
                  <a:lnTo>
                    <a:pt x="506" y="127"/>
                  </a:lnTo>
                  <a:lnTo>
                    <a:pt x="524" y="152"/>
                  </a:lnTo>
                  <a:lnTo>
                    <a:pt x="544" y="180"/>
                  </a:lnTo>
                  <a:lnTo>
                    <a:pt x="564" y="208"/>
                  </a:lnTo>
                  <a:lnTo>
                    <a:pt x="585" y="240"/>
                  </a:lnTo>
                  <a:lnTo>
                    <a:pt x="606" y="272"/>
                  </a:lnTo>
                  <a:lnTo>
                    <a:pt x="627" y="306"/>
                  </a:lnTo>
                  <a:lnTo>
                    <a:pt x="648" y="340"/>
                  </a:lnTo>
                  <a:lnTo>
                    <a:pt x="668" y="373"/>
                  </a:lnTo>
                  <a:lnTo>
                    <a:pt x="687" y="407"/>
                  </a:lnTo>
                  <a:lnTo>
                    <a:pt x="705" y="441"/>
                  </a:lnTo>
                  <a:lnTo>
                    <a:pt x="720" y="475"/>
                  </a:lnTo>
                  <a:lnTo>
                    <a:pt x="735" y="507"/>
                  </a:lnTo>
                  <a:lnTo>
                    <a:pt x="746" y="537"/>
                  </a:lnTo>
                  <a:lnTo>
                    <a:pt x="754" y="566"/>
                  </a:lnTo>
                  <a:lnTo>
                    <a:pt x="760" y="594"/>
                  </a:lnTo>
                  <a:lnTo>
                    <a:pt x="762" y="618"/>
                  </a:lnTo>
                  <a:lnTo>
                    <a:pt x="761" y="640"/>
                  </a:lnTo>
                  <a:lnTo>
                    <a:pt x="755" y="660"/>
                  </a:lnTo>
                  <a:lnTo>
                    <a:pt x="757" y="662"/>
                  </a:lnTo>
                  <a:lnTo>
                    <a:pt x="760" y="668"/>
                  </a:lnTo>
                  <a:lnTo>
                    <a:pt x="766" y="679"/>
                  </a:lnTo>
                  <a:lnTo>
                    <a:pt x="773" y="692"/>
                  </a:lnTo>
                  <a:lnTo>
                    <a:pt x="783" y="710"/>
                  </a:lnTo>
                  <a:lnTo>
                    <a:pt x="792" y="730"/>
                  </a:lnTo>
                  <a:lnTo>
                    <a:pt x="802" y="753"/>
                  </a:lnTo>
                  <a:lnTo>
                    <a:pt x="812" y="777"/>
                  </a:lnTo>
                  <a:lnTo>
                    <a:pt x="822" y="804"/>
                  </a:lnTo>
                  <a:lnTo>
                    <a:pt x="832" y="832"/>
                  </a:lnTo>
                  <a:lnTo>
                    <a:pt x="840" y="861"/>
                  </a:lnTo>
                  <a:lnTo>
                    <a:pt x="847" y="890"/>
                  </a:lnTo>
                  <a:lnTo>
                    <a:pt x="852" y="920"/>
                  </a:lnTo>
                  <a:lnTo>
                    <a:pt x="855" y="950"/>
                  </a:lnTo>
                  <a:lnTo>
                    <a:pt x="856" y="979"/>
                  </a:lnTo>
                  <a:lnTo>
                    <a:pt x="853" y="1008"/>
                  </a:lnTo>
                  <a:lnTo>
                    <a:pt x="848" y="1035"/>
                  </a:lnTo>
                  <a:lnTo>
                    <a:pt x="839" y="1061"/>
                  </a:lnTo>
                  <a:lnTo>
                    <a:pt x="838" y="1064"/>
                  </a:lnTo>
                  <a:lnTo>
                    <a:pt x="835" y="1070"/>
                  </a:lnTo>
                  <a:lnTo>
                    <a:pt x="829" y="1080"/>
                  </a:lnTo>
                  <a:lnTo>
                    <a:pt x="823" y="1093"/>
                  </a:lnTo>
                  <a:lnTo>
                    <a:pt x="816" y="1109"/>
                  </a:lnTo>
                  <a:lnTo>
                    <a:pt x="809" y="1126"/>
                  </a:lnTo>
                  <a:lnTo>
                    <a:pt x="801" y="1145"/>
                  </a:lnTo>
                  <a:lnTo>
                    <a:pt x="794" y="1164"/>
                  </a:lnTo>
                  <a:lnTo>
                    <a:pt x="787" y="1185"/>
                  </a:lnTo>
                  <a:lnTo>
                    <a:pt x="782" y="1204"/>
                  </a:lnTo>
                  <a:lnTo>
                    <a:pt x="776" y="1222"/>
                  </a:lnTo>
                  <a:lnTo>
                    <a:pt x="774" y="1239"/>
                  </a:lnTo>
                  <a:lnTo>
                    <a:pt x="774" y="1254"/>
                  </a:lnTo>
                  <a:lnTo>
                    <a:pt x="776" y="1267"/>
                  </a:lnTo>
                  <a:lnTo>
                    <a:pt x="782" y="1282"/>
                  </a:lnTo>
                  <a:lnTo>
                    <a:pt x="787" y="1296"/>
                  </a:lnTo>
                  <a:lnTo>
                    <a:pt x="790" y="1309"/>
                  </a:lnTo>
                  <a:lnTo>
                    <a:pt x="792" y="1320"/>
                  </a:lnTo>
                  <a:lnTo>
                    <a:pt x="792" y="1331"/>
                  </a:lnTo>
                  <a:lnTo>
                    <a:pt x="789" y="1341"/>
                  </a:lnTo>
                  <a:lnTo>
                    <a:pt x="782" y="1352"/>
                  </a:lnTo>
                  <a:lnTo>
                    <a:pt x="770" y="1363"/>
                  </a:lnTo>
                  <a:lnTo>
                    <a:pt x="755" y="1375"/>
                  </a:lnTo>
                  <a:lnTo>
                    <a:pt x="755" y="1378"/>
                  </a:lnTo>
                  <a:lnTo>
                    <a:pt x="756" y="1387"/>
                  </a:lnTo>
                  <a:lnTo>
                    <a:pt x="756" y="1399"/>
                  </a:lnTo>
                  <a:lnTo>
                    <a:pt x="755" y="1416"/>
                  </a:lnTo>
                  <a:lnTo>
                    <a:pt x="754" y="1436"/>
                  </a:lnTo>
                  <a:lnTo>
                    <a:pt x="752" y="1457"/>
                  </a:lnTo>
                  <a:lnTo>
                    <a:pt x="750" y="1480"/>
                  </a:lnTo>
                  <a:lnTo>
                    <a:pt x="746" y="1503"/>
                  </a:lnTo>
                  <a:lnTo>
                    <a:pt x="740" y="1526"/>
                  </a:lnTo>
                  <a:lnTo>
                    <a:pt x="733" y="1549"/>
                  </a:lnTo>
                  <a:lnTo>
                    <a:pt x="722" y="1568"/>
                  </a:lnTo>
                  <a:lnTo>
                    <a:pt x="711" y="1584"/>
                  </a:lnTo>
                  <a:lnTo>
                    <a:pt x="697" y="1597"/>
                  </a:lnTo>
                  <a:lnTo>
                    <a:pt x="697" y="1600"/>
                  </a:lnTo>
                  <a:lnTo>
                    <a:pt x="696" y="1608"/>
                  </a:lnTo>
                  <a:lnTo>
                    <a:pt x="694" y="1619"/>
                  </a:lnTo>
                  <a:lnTo>
                    <a:pt x="690" y="1634"/>
                  </a:lnTo>
                  <a:lnTo>
                    <a:pt x="686" y="1650"/>
                  </a:lnTo>
                  <a:lnTo>
                    <a:pt x="679" y="1667"/>
                  </a:lnTo>
                  <a:lnTo>
                    <a:pt x="672" y="1682"/>
                  </a:lnTo>
                  <a:lnTo>
                    <a:pt x="662" y="1695"/>
                  </a:lnTo>
                  <a:lnTo>
                    <a:pt x="651" y="1705"/>
                  </a:lnTo>
                  <a:lnTo>
                    <a:pt x="685" y="1731"/>
                  </a:lnTo>
                  <a:lnTo>
                    <a:pt x="684" y="1733"/>
                  </a:lnTo>
                  <a:lnTo>
                    <a:pt x="679" y="1739"/>
                  </a:lnTo>
                  <a:lnTo>
                    <a:pt x="673" y="1749"/>
                  </a:lnTo>
                  <a:lnTo>
                    <a:pt x="666" y="1761"/>
                  </a:lnTo>
                  <a:lnTo>
                    <a:pt x="659" y="1775"/>
                  </a:lnTo>
                  <a:lnTo>
                    <a:pt x="650" y="1792"/>
                  </a:lnTo>
                  <a:lnTo>
                    <a:pt x="641" y="1810"/>
                  </a:lnTo>
                  <a:lnTo>
                    <a:pt x="633" y="1830"/>
                  </a:lnTo>
                  <a:lnTo>
                    <a:pt x="624" y="1850"/>
                  </a:lnTo>
                  <a:lnTo>
                    <a:pt x="618" y="1871"/>
                  </a:lnTo>
                  <a:lnTo>
                    <a:pt x="613" y="1890"/>
                  </a:lnTo>
                  <a:lnTo>
                    <a:pt x="610" y="1910"/>
                  </a:lnTo>
                  <a:lnTo>
                    <a:pt x="609" y="1928"/>
                  </a:lnTo>
                  <a:lnTo>
                    <a:pt x="610" y="1943"/>
                  </a:lnTo>
                  <a:lnTo>
                    <a:pt x="609" y="1959"/>
                  </a:lnTo>
                  <a:lnTo>
                    <a:pt x="607" y="1972"/>
                  </a:lnTo>
                  <a:lnTo>
                    <a:pt x="603" y="1985"/>
                  </a:lnTo>
                  <a:lnTo>
                    <a:pt x="598" y="1997"/>
                  </a:lnTo>
                  <a:lnTo>
                    <a:pt x="592" y="2006"/>
                  </a:lnTo>
                  <a:lnTo>
                    <a:pt x="583" y="2013"/>
                  </a:lnTo>
                  <a:lnTo>
                    <a:pt x="571" y="2018"/>
                  </a:lnTo>
                  <a:lnTo>
                    <a:pt x="558" y="2021"/>
                  </a:lnTo>
                  <a:lnTo>
                    <a:pt x="543" y="2020"/>
                  </a:lnTo>
                  <a:lnTo>
                    <a:pt x="525" y="2017"/>
                  </a:lnTo>
                  <a:lnTo>
                    <a:pt x="505" y="2011"/>
                  </a:lnTo>
                  <a:lnTo>
                    <a:pt x="482" y="2001"/>
                  </a:lnTo>
                  <a:lnTo>
                    <a:pt x="455" y="1986"/>
                  </a:lnTo>
                  <a:lnTo>
                    <a:pt x="430" y="1970"/>
                  </a:lnTo>
                  <a:lnTo>
                    <a:pt x="399" y="1951"/>
                  </a:lnTo>
                  <a:lnTo>
                    <a:pt x="366" y="1928"/>
                  </a:lnTo>
                  <a:lnTo>
                    <a:pt x="332" y="1902"/>
                  </a:lnTo>
                  <a:lnTo>
                    <a:pt x="295" y="1875"/>
                  </a:lnTo>
                  <a:lnTo>
                    <a:pt x="257" y="1845"/>
                  </a:lnTo>
                  <a:lnTo>
                    <a:pt x="219" y="1814"/>
                  </a:lnTo>
                  <a:lnTo>
                    <a:pt x="182" y="1782"/>
                  </a:lnTo>
                  <a:lnTo>
                    <a:pt x="146" y="1751"/>
                  </a:lnTo>
                  <a:lnTo>
                    <a:pt x="110" y="1718"/>
                  </a:lnTo>
                  <a:lnTo>
                    <a:pt x="78" y="1685"/>
                  </a:lnTo>
                  <a:lnTo>
                    <a:pt x="48" y="1653"/>
                  </a:lnTo>
                  <a:lnTo>
                    <a:pt x="22" y="1622"/>
                  </a:lnTo>
                  <a:lnTo>
                    <a:pt x="0" y="1594"/>
                  </a:lnTo>
                  <a:lnTo>
                    <a:pt x="50" y="1511"/>
                  </a:lnTo>
                  <a:lnTo>
                    <a:pt x="95" y="1427"/>
                  </a:lnTo>
                  <a:lnTo>
                    <a:pt x="134" y="1339"/>
                  </a:lnTo>
                  <a:lnTo>
                    <a:pt x="167" y="1251"/>
                  </a:lnTo>
                  <a:lnTo>
                    <a:pt x="197" y="1162"/>
                  </a:lnTo>
                  <a:lnTo>
                    <a:pt x="222" y="1071"/>
                  </a:lnTo>
                  <a:lnTo>
                    <a:pt x="245" y="979"/>
                  </a:lnTo>
                  <a:lnTo>
                    <a:pt x="263" y="886"/>
                  </a:lnTo>
                  <a:lnTo>
                    <a:pt x="279" y="792"/>
                  </a:lnTo>
                  <a:lnTo>
                    <a:pt x="292" y="697"/>
                  </a:lnTo>
                  <a:lnTo>
                    <a:pt x="303" y="602"/>
                  </a:lnTo>
                  <a:lnTo>
                    <a:pt x="312" y="507"/>
                  </a:lnTo>
                  <a:lnTo>
                    <a:pt x="320" y="410"/>
                  </a:lnTo>
                  <a:lnTo>
                    <a:pt x="328" y="314"/>
                  </a:lnTo>
                  <a:lnTo>
                    <a:pt x="334" y="218"/>
                  </a:lnTo>
                  <a:lnTo>
                    <a:pt x="340" y="122"/>
                  </a:lnTo>
                  <a:lnTo>
                    <a:pt x="346" y="26"/>
                  </a:lnTo>
                  <a:lnTo>
                    <a:pt x="346" y="22"/>
                  </a:lnTo>
                  <a:lnTo>
                    <a:pt x="345" y="18"/>
                  </a:lnTo>
                  <a:lnTo>
                    <a:pt x="344" y="13"/>
                  </a:lnTo>
                  <a:lnTo>
                    <a:pt x="4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32"/>
            <p:cNvSpPr>
              <a:spLocks/>
            </p:cNvSpPr>
            <p:nvPr/>
          </p:nvSpPr>
          <p:spPr bwMode="auto">
            <a:xfrm>
              <a:off x="7315200" y="5983288"/>
              <a:ext cx="212725" cy="357188"/>
            </a:xfrm>
            <a:custGeom>
              <a:avLst/>
              <a:gdLst>
                <a:gd name="T0" fmla="*/ 694 w 1210"/>
                <a:gd name="T1" fmla="*/ 21 h 2030"/>
                <a:gd name="T2" fmla="*/ 718 w 1210"/>
                <a:gd name="T3" fmla="*/ 24 h 2030"/>
                <a:gd name="T4" fmla="*/ 805 w 1210"/>
                <a:gd name="T5" fmla="*/ 61 h 2030"/>
                <a:gd name="T6" fmla="*/ 865 w 1210"/>
                <a:gd name="T7" fmla="*/ 82 h 2030"/>
                <a:gd name="T8" fmla="*/ 993 w 1210"/>
                <a:gd name="T9" fmla="*/ 81 h 2030"/>
                <a:gd name="T10" fmla="*/ 1044 w 1210"/>
                <a:gd name="T11" fmla="*/ 51 h 2030"/>
                <a:gd name="T12" fmla="*/ 1210 w 1210"/>
                <a:gd name="T13" fmla="*/ 27 h 2030"/>
                <a:gd name="T14" fmla="*/ 1201 w 1210"/>
                <a:gd name="T15" fmla="*/ 127 h 2030"/>
                <a:gd name="T16" fmla="*/ 1182 w 1210"/>
                <a:gd name="T17" fmla="*/ 405 h 2030"/>
                <a:gd name="T18" fmla="*/ 1157 w 1210"/>
                <a:gd name="T19" fmla="*/ 683 h 2030"/>
                <a:gd name="T20" fmla="*/ 1113 w 1210"/>
                <a:gd name="T21" fmla="*/ 957 h 2030"/>
                <a:gd name="T22" fmla="*/ 1041 w 1210"/>
                <a:gd name="T23" fmla="*/ 1221 h 2030"/>
                <a:gd name="T24" fmla="*/ 931 w 1210"/>
                <a:gd name="T25" fmla="*/ 1473 h 2030"/>
                <a:gd name="T26" fmla="*/ 881 w 1210"/>
                <a:gd name="T27" fmla="*/ 1556 h 2030"/>
                <a:gd name="T28" fmla="*/ 850 w 1210"/>
                <a:gd name="T29" fmla="*/ 1607 h 2030"/>
                <a:gd name="T30" fmla="*/ 763 w 1210"/>
                <a:gd name="T31" fmla="*/ 1708 h 2030"/>
                <a:gd name="T32" fmla="*/ 661 w 1210"/>
                <a:gd name="T33" fmla="*/ 1803 h 2030"/>
                <a:gd name="T34" fmla="*/ 553 w 1210"/>
                <a:gd name="T35" fmla="*/ 1890 h 2030"/>
                <a:gd name="T36" fmla="*/ 454 w 1210"/>
                <a:gd name="T37" fmla="*/ 1962 h 2030"/>
                <a:gd name="T38" fmla="*/ 374 w 1210"/>
                <a:gd name="T39" fmla="*/ 2010 h 2030"/>
                <a:gd name="T40" fmla="*/ 312 w 1210"/>
                <a:gd name="T41" fmla="*/ 2029 h 2030"/>
                <a:gd name="T42" fmla="*/ 273 w 1210"/>
                <a:gd name="T43" fmla="*/ 2022 h 2030"/>
                <a:gd name="T44" fmla="*/ 252 w 1210"/>
                <a:gd name="T45" fmla="*/ 1994 h 2030"/>
                <a:gd name="T46" fmla="*/ 246 w 1210"/>
                <a:gd name="T47" fmla="*/ 1952 h 2030"/>
                <a:gd name="T48" fmla="*/ 243 w 1210"/>
                <a:gd name="T49" fmla="*/ 1899 h 2030"/>
                <a:gd name="T50" fmla="*/ 223 w 1210"/>
                <a:gd name="T51" fmla="*/ 1839 h 2030"/>
                <a:gd name="T52" fmla="*/ 197 w 1210"/>
                <a:gd name="T53" fmla="*/ 1784 h 2030"/>
                <a:gd name="T54" fmla="*/ 176 w 1210"/>
                <a:gd name="T55" fmla="*/ 1748 h 2030"/>
                <a:gd name="T56" fmla="*/ 204 w 1210"/>
                <a:gd name="T57" fmla="*/ 1714 h 2030"/>
                <a:gd name="T58" fmla="*/ 175 w 1210"/>
                <a:gd name="T59" fmla="*/ 1676 h 2030"/>
                <a:gd name="T60" fmla="*/ 162 w 1210"/>
                <a:gd name="T61" fmla="*/ 1628 h 2030"/>
                <a:gd name="T62" fmla="*/ 158 w 1210"/>
                <a:gd name="T63" fmla="*/ 1606 h 2030"/>
                <a:gd name="T64" fmla="*/ 123 w 1210"/>
                <a:gd name="T65" fmla="*/ 1557 h 2030"/>
                <a:gd name="T66" fmla="*/ 106 w 1210"/>
                <a:gd name="T67" fmla="*/ 1489 h 2030"/>
                <a:gd name="T68" fmla="*/ 101 w 1210"/>
                <a:gd name="T69" fmla="*/ 1425 h 2030"/>
                <a:gd name="T70" fmla="*/ 100 w 1210"/>
                <a:gd name="T71" fmla="*/ 1387 h 2030"/>
                <a:gd name="T72" fmla="*/ 72 w 1210"/>
                <a:gd name="T73" fmla="*/ 1359 h 2030"/>
                <a:gd name="T74" fmla="*/ 64 w 1210"/>
                <a:gd name="T75" fmla="*/ 1322 h 2030"/>
                <a:gd name="T76" fmla="*/ 80 w 1210"/>
                <a:gd name="T77" fmla="*/ 1276 h 2030"/>
                <a:gd name="T78" fmla="*/ 79 w 1210"/>
                <a:gd name="T79" fmla="*/ 1231 h 2030"/>
                <a:gd name="T80" fmla="*/ 62 w 1210"/>
                <a:gd name="T81" fmla="*/ 1173 h 2030"/>
                <a:gd name="T82" fmla="*/ 40 w 1210"/>
                <a:gd name="T83" fmla="*/ 1118 h 2030"/>
                <a:gd name="T84" fmla="*/ 21 w 1210"/>
                <a:gd name="T85" fmla="*/ 1079 h 2030"/>
                <a:gd name="T86" fmla="*/ 8 w 1210"/>
                <a:gd name="T87" fmla="*/ 1044 h 2030"/>
                <a:gd name="T88" fmla="*/ 1 w 1210"/>
                <a:gd name="T89" fmla="*/ 959 h 2030"/>
                <a:gd name="T90" fmla="*/ 16 w 1210"/>
                <a:gd name="T91" fmla="*/ 870 h 2030"/>
                <a:gd name="T92" fmla="*/ 44 w 1210"/>
                <a:gd name="T93" fmla="*/ 786 h 2030"/>
                <a:gd name="T94" fmla="*/ 73 w 1210"/>
                <a:gd name="T95" fmla="*/ 719 h 2030"/>
                <a:gd name="T96" fmla="*/ 96 w 1210"/>
                <a:gd name="T97" fmla="*/ 677 h 2030"/>
                <a:gd name="T98" fmla="*/ 95 w 1210"/>
                <a:gd name="T99" fmla="*/ 649 h 2030"/>
                <a:gd name="T100" fmla="*/ 101 w 1210"/>
                <a:gd name="T101" fmla="*/ 575 h 2030"/>
                <a:gd name="T102" fmla="*/ 136 w 1210"/>
                <a:gd name="T103" fmla="*/ 484 h 2030"/>
                <a:gd name="T104" fmla="*/ 188 w 1210"/>
                <a:gd name="T105" fmla="*/ 382 h 2030"/>
                <a:gd name="T106" fmla="*/ 250 w 1210"/>
                <a:gd name="T107" fmla="*/ 281 h 2030"/>
                <a:gd name="T108" fmla="*/ 312 w 1210"/>
                <a:gd name="T109" fmla="*/ 189 h 2030"/>
                <a:gd name="T110" fmla="*/ 365 w 1210"/>
                <a:gd name="T111" fmla="*/ 114 h 2030"/>
                <a:gd name="T112" fmla="*/ 407 w 1210"/>
                <a:gd name="T113" fmla="*/ 53 h 2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10" h="2030">
                  <a:moveTo>
                    <a:pt x="427" y="0"/>
                  </a:moveTo>
                  <a:lnTo>
                    <a:pt x="561" y="11"/>
                  </a:lnTo>
                  <a:lnTo>
                    <a:pt x="694" y="21"/>
                  </a:lnTo>
                  <a:lnTo>
                    <a:pt x="702" y="26"/>
                  </a:lnTo>
                  <a:lnTo>
                    <a:pt x="710" y="26"/>
                  </a:lnTo>
                  <a:lnTo>
                    <a:pt x="718" y="24"/>
                  </a:lnTo>
                  <a:lnTo>
                    <a:pt x="777" y="27"/>
                  </a:lnTo>
                  <a:lnTo>
                    <a:pt x="790" y="45"/>
                  </a:lnTo>
                  <a:lnTo>
                    <a:pt x="805" y="61"/>
                  </a:lnTo>
                  <a:lnTo>
                    <a:pt x="823" y="74"/>
                  </a:lnTo>
                  <a:lnTo>
                    <a:pt x="844" y="81"/>
                  </a:lnTo>
                  <a:lnTo>
                    <a:pt x="865" y="82"/>
                  </a:lnTo>
                  <a:lnTo>
                    <a:pt x="919" y="80"/>
                  </a:lnTo>
                  <a:lnTo>
                    <a:pt x="972" y="82"/>
                  </a:lnTo>
                  <a:lnTo>
                    <a:pt x="993" y="81"/>
                  </a:lnTo>
                  <a:lnTo>
                    <a:pt x="1011" y="75"/>
                  </a:lnTo>
                  <a:lnTo>
                    <a:pt x="1028" y="65"/>
                  </a:lnTo>
                  <a:lnTo>
                    <a:pt x="1044" y="51"/>
                  </a:lnTo>
                  <a:lnTo>
                    <a:pt x="1056" y="35"/>
                  </a:lnTo>
                  <a:lnTo>
                    <a:pt x="1132" y="32"/>
                  </a:lnTo>
                  <a:lnTo>
                    <a:pt x="1210" y="27"/>
                  </a:lnTo>
                  <a:lnTo>
                    <a:pt x="1208" y="31"/>
                  </a:lnTo>
                  <a:lnTo>
                    <a:pt x="1207" y="35"/>
                  </a:lnTo>
                  <a:lnTo>
                    <a:pt x="1201" y="127"/>
                  </a:lnTo>
                  <a:lnTo>
                    <a:pt x="1196" y="219"/>
                  </a:lnTo>
                  <a:lnTo>
                    <a:pt x="1190" y="313"/>
                  </a:lnTo>
                  <a:lnTo>
                    <a:pt x="1182" y="405"/>
                  </a:lnTo>
                  <a:lnTo>
                    <a:pt x="1175" y="498"/>
                  </a:lnTo>
                  <a:lnTo>
                    <a:pt x="1167" y="591"/>
                  </a:lnTo>
                  <a:lnTo>
                    <a:pt x="1157" y="683"/>
                  </a:lnTo>
                  <a:lnTo>
                    <a:pt x="1145" y="775"/>
                  </a:lnTo>
                  <a:lnTo>
                    <a:pt x="1130" y="866"/>
                  </a:lnTo>
                  <a:lnTo>
                    <a:pt x="1113" y="957"/>
                  </a:lnTo>
                  <a:lnTo>
                    <a:pt x="1093" y="1046"/>
                  </a:lnTo>
                  <a:lnTo>
                    <a:pt x="1068" y="1134"/>
                  </a:lnTo>
                  <a:lnTo>
                    <a:pt x="1041" y="1221"/>
                  </a:lnTo>
                  <a:lnTo>
                    <a:pt x="1009" y="1307"/>
                  </a:lnTo>
                  <a:lnTo>
                    <a:pt x="972" y="1390"/>
                  </a:lnTo>
                  <a:lnTo>
                    <a:pt x="931" y="1473"/>
                  </a:lnTo>
                  <a:lnTo>
                    <a:pt x="885" y="1553"/>
                  </a:lnTo>
                  <a:lnTo>
                    <a:pt x="883" y="1551"/>
                  </a:lnTo>
                  <a:lnTo>
                    <a:pt x="881" y="1556"/>
                  </a:lnTo>
                  <a:lnTo>
                    <a:pt x="879" y="1560"/>
                  </a:lnTo>
                  <a:lnTo>
                    <a:pt x="877" y="1565"/>
                  </a:lnTo>
                  <a:lnTo>
                    <a:pt x="850" y="1607"/>
                  </a:lnTo>
                  <a:lnTo>
                    <a:pt x="819" y="1648"/>
                  </a:lnTo>
                  <a:lnTo>
                    <a:pt x="793" y="1678"/>
                  </a:lnTo>
                  <a:lnTo>
                    <a:pt x="763" y="1708"/>
                  </a:lnTo>
                  <a:lnTo>
                    <a:pt x="730" y="1740"/>
                  </a:lnTo>
                  <a:lnTo>
                    <a:pt x="697" y="1771"/>
                  </a:lnTo>
                  <a:lnTo>
                    <a:pt x="661" y="1803"/>
                  </a:lnTo>
                  <a:lnTo>
                    <a:pt x="625" y="1832"/>
                  </a:lnTo>
                  <a:lnTo>
                    <a:pt x="589" y="1862"/>
                  </a:lnTo>
                  <a:lnTo>
                    <a:pt x="553" y="1890"/>
                  </a:lnTo>
                  <a:lnTo>
                    <a:pt x="518" y="1915"/>
                  </a:lnTo>
                  <a:lnTo>
                    <a:pt x="485" y="1940"/>
                  </a:lnTo>
                  <a:lnTo>
                    <a:pt x="454" y="1962"/>
                  </a:lnTo>
                  <a:lnTo>
                    <a:pt x="425" y="1980"/>
                  </a:lnTo>
                  <a:lnTo>
                    <a:pt x="400" y="1995"/>
                  </a:lnTo>
                  <a:lnTo>
                    <a:pt x="374" y="2010"/>
                  </a:lnTo>
                  <a:lnTo>
                    <a:pt x="351" y="2020"/>
                  </a:lnTo>
                  <a:lnTo>
                    <a:pt x="331" y="2026"/>
                  </a:lnTo>
                  <a:lnTo>
                    <a:pt x="312" y="2029"/>
                  </a:lnTo>
                  <a:lnTo>
                    <a:pt x="297" y="2030"/>
                  </a:lnTo>
                  <a:lnTo>
                    <a:pt x="284" y="2027"/>
                  </a:lnTo>
                  <a:lnTo>
                    <a:pt x="273" y="2022"/>
                  </a:lnTo>
                  <a:lnTo>
                    <a:pt x="264" y="2015"/>
                  </a:lnTo>
                  <a:lnTo>
                    <a:pt x="257" y="2006"/>
                  </a:lnTo>
                  <a:lnTo>
                    <a:pt x="252" y="1994"/>
                  </a:lnTo>
                  <a:lnTo>
                    <a:pt x="249" y="1982"/>
                  </a:lnTo>
                  <a:lnTo>
                    <a:pt x="247" y="1968"/>
                  </a:lnTo>
                  <a:lnTo>
                    <a:pt x="246" y="1952"/>
                  </a:lnTo>
                  <a:lnTo>
                    <a:pt x="246" y="1937"/>
                  </a:lnTo>
                  <a:lnTo>
                    <a:pt x="246" y="1919"/>
                  </a:lnTo>
                  <a:lnTo>
                    <a:pt x="243" y="1899"/>
                  </a:lnTo>
                  <a:lnTo>
                    <a:pt x="238" y="1880"/>
                  </a:lnTo>
                  <a:lnTo>
                    <a:pt x="232" y="1859"/>
                  </a:lnTo>
                  <a:lnTo>
                    <a:pt x="223" y="1839"/>
                  </a:lnTo>
                  <a:lnTo>
                    <a:pt x="214" y="1819"/>
                  </a:lnTo>
                  <a:lnTo>
                    <a:pt x="206" y="1801"/>
                  </a:lnTo>
                  <a:lnTo>
                    <a:pt x="197" y="1784"/>
                  </a:lnTo>
                  <a:lnTo>
                    <a:pt x="189" y="1770"/>
                  </a:lnTo>
                  <a:lnTo>
                    <a:pt x="182" y="1758"/>
                  </a:lnTo>
                  <a:lnTo>
                    <a:pt x="176" y="1748"/>
                  </a:lnTo>
                  <a:lnTo>
                    <a:pt x="172" y="1742"/>
                  </a:lnTo>
                  <a:lnTo>
                    <a:pt x="171" y="1740"/>
                  </a:lnTo>
                  <a:lnTo>
                    <a:pt x="204" y="1714"/>
                  </a:lnTo>
                  <a:lnTo>
                    <a:pt x="193" y="1704"/>
                  </a:lnTo>
                  <a:lnTo>
                    <a:pt x="184" y="1691"/>
                  </a:lnTo>
                  <a:lnTo>
                    <a:pt x="175" y="1676"/>
                  </a:lnTo>
                  <a:lnTo>
                    <a:pt x="170" y="1659"/>
                  </a:lnTo>
                  <a:lnTo>
                    <a:pt x="165" y="1643"/>
                  </a:lnTo>
                  <a:lnTo>
                    <a:pt x="162" y="1628"/>
                  </a:lnTo>
                  <a:lnTo>
                    <a:pt x="160" y="1617"/>
                  </a:lnTo>
                  <a:lnTo>
                    <a:pt x="159" y="1609"/>
                  </a:lnTo>
                  <a:lnTo>
                    <a:pt x="158" y="1606"/>
                  </a:lnTo>
                  <a:lnTo>
                    <a:pt x="145" y="1593"/>
                  </a:lnTo>
                  <a:lnTo>
                    <a:pt x="133" y="1576"/>
                  </a:lnTo>
                  <a:lnTo>
                    <a:pt x="123" y="1557"/>
                  </a:lnTo>
                  <a:lnTo>
                    <a:pt x="116" y="1535"/>
                  </a:lnTo>
                  <a:lnTo>
                    <a:pt x="110" y="1512"/>
                  </a:lnTo>
                  <a:lnTo>
                    <a:pt x="106" y="1489"/>
                  </a:lnTo>
                  <a:lnTo>
                    <a:pt x="103" y="1466"/>
                  </a:lnTo>
                  <a:lnTo>
                    <a:pt x="101" y="1445"/>
                  </a:lnTo>
                  <a:lnTo>
                    <a:pt x="101" y="1425"/>
                  </a:lnTo>
                  <a:lnTo>
                    <a:pt x="100" y="1408"/>
                  </a:lnTo>
                  <a:lnTo>
                    <a:pt x="100" y="1396"/>
                  </a:lnTo>
                  <a:lnTo>
                    <a:pt x="100" y="1387"/>
                  </a:lnTo>
                  <a:lnTo>
                    <a:pt x="100" y="1384"/>
                  </a:lnTo>
                  <a:lnTo>
                    <a:pt x="84" y="1371"/>
                  </a:lnTo>
                  <a:lnTo>
                    <a:pt x="72" y="1359"/>
                  </a:lnTo>
                  <a:lnTo>
                    <a:pt x="65" y="1346"/>
                  </a:lnTo>
                  <a:lnTo>
                    <a:pt x="63" y="1334"/>
                  </a:lnTo>
                  <a:lnTo>
                    <a:pt x="64" y="1322"/>
                  </a:lnTo>
                  <a:lnTo>
                    <a:pt x="68" y="1308"/>
                  </a:lnTo>
                  <a:lnTo>
                    <a:pt x="73" y="1293"/>
                  </a:lnTo>
                  <a:lnTo>
                    <a:pt x="80" y="1276"/>
                  </a:lnTo>
                  <a:lnTo>
                    <a:pt x="82" y="1263"/>
                  </a:lnTo>
                  <a:lnTo>
                    <a:pt x="82" y="1248"/>
                  </a:lnTo>
                  <a:lnTo>
                    <a:pt x="79" y="1231"/>
                  </a:lnTo>
                  <a:lnTo>
                    <a:pt x="74" y="1213"/>
                  </a:lnTo>
                  <a:lnTo>
                    <a:pt x="68" y="1194"/>
                  </a:lnTo>
                  <a:lnTo>
                    <a:pt x="62" y="1173"/>
                  </a:lnTo>
                  <a:lnTo>
                    <a:pt x="55" y="1154"/>
                  </a:lnTo>
                  <a:lnTo>
                    <a:pt x="47" y="1135"/>
                  </a:lnTo>
                  <a:lnTo>
                    <a:pt x="40" y="1118"/>
                  </a:lnTo>
                  <a:lnTo>
                    <a:pt x="33" y="1102"/>
                  </a:lnTo>
                  <a:lnTo>
                    <a:pt x="27" y="1089"/>
                  </a:lnTo>
                  <a:lnTo>
                    <a:pt x="21" y="1079"/>
                  </a:lnTo>
                  <a:lnTo>
                    <a:pt x="18" y="1073"/>
                  </a:lnTo>
                  <a:lnTo>
                    <a:pt x="17" y="1070"/>
                  </a:lnTo>
                  <a:lnTo>
                    <a:pt x="8" y="1044"/>
                  </a:lnTo>
                  <a:lnTo>
                    <a:pt x="2" y="1017"/>
                  </a:lnTo>
                  <a:lnTo>
                    <a:pt x="0" y="988"/>
                  </a:lnTo>
                  <a:lnTo>
                    <a:pt x="1" y="959"/>
                  </a:lnTo>
                  <a:lnTo>
                    <a:pt x="4" y="929"/>
                  </a:lnTo>
                  <a:lnTo>
                    <a:pt x="9" y="899"/>
                  </a:lnTo>
                  <a:lnTo>
                    <a:pt x="16" y="870"/>
                  </a:lnTo>
                  <a:lnTo>
                    <a:pt x="24" y="841"/>
                  </a:lnTo>
                  <a:lnTo>
                    <a:pt x="34" y="813"/>
                  </a:lnTo>
                  <a:lnTo>
                    <a:pt x="44" y="786"/>
                  </a:lnTo>
                  <a:lnTo>
                    <a:pt x="54" y="762"/>
                  </a:lnTo>
                  <a:lnTo>
                    <a:pt x="64" y="739"/>
                  </a:lnTo>
                  <a:lnTo>
                    <a:pt x="73" y="719"/>
                  </a:lnTo>
                  <a:lnTo>
                    <a:pt x="83" y="701"/>
                  </a:lnTo>
                  <a:lnTo>
                    <a:pt x="90" y="688"/>
                  </a:lnTo>
                  <a:lnTo>
                    <a:pt x="96" y="677"/>
                  </a:lnTo>
                  <a:lnTo>
                    <a:pt x="99" y="671"/>
                  </a:lnTo>
                  <a:lnTo>
                    <a:pt x="100" y="669"/>
                  </a:lnTo>
                  <a:lnTo>
                    <a:pt x="95" y="649"/>
                  </a:lnTo>
                  <a:lnTo>
                    <a:pt x="94" y="627"/>
                  </a:lnTo>
                  <a:lnTo>
                    <a:pt x="96" y="603"/>
                  </a:lnTo>
                  <a:lnTo>
                    <a:pt x="101" y="575"/>
                  </a:lnTo>
                  <a:lnTo>
                    <a:pt x="110" y="546"/>
                  </a:lnTo>
                  <a:lnTo>
                    <a:pt x="121" y="516"/>
                  </a:lnTo>
                  <a:lnTo>
                    <a:pt x="136" y="484"/>
                  </a:lnTo>
                  <a:lnTo>
                    <a:pt x="151" y="450"/>
                  </a:lnTo>
                  <a:lnTo>
                    <a:pt x="168" y="416"/>
                  </a:lnTo>
                  <a:lnTo>
                    <a:pt x="188" y="382"/>
                  </a:lnTo>
                  <a:lnTo>
                    <a:pt x="208" y="349"/>
                  </a:lnTo>
                  <a:lnTo>
                    <a:pt x="229" y="314"/>
                  </a:lnTo>
                  <a:lnTo>
                    <a:pt x="250" y="281"/>
                  </a:lnTo>
                  <a:lnTo>
                    <a:pt x="271" y="249"/>
                  </a:lnTo>
                  <a:lnTo>
                    <a:pt x="292" y="217"/>
                  </a:lnTo>
                  <a:lnTo>
                    <a:pt x="312" y="189"/>
                  </a:lnTo>
                  <a:lnTo>
                    <a:pt x="332" y="161"/>
                  </a:lnTo>
                  <a:lnTo>
                    <a:pt x="349" y="136"/>
                  </a:lnTo>
                  <a:lnTo>
                    <a:pt x="365" y="114"/>
                  </a:lnTo>
                  <a:lnTo>
                    <a:pt x="380" y="94"/>
                  </a:lnTo>
                  <a:lnTo>
                    <a:pt x="392" y="78"/>
                  </a:lnTo>
                  <a:lnTo>
                    <a:pt x="407" y="53"/>
                  </a:lnTo>
                  <a:lnTo>
                    <a:pt x="419" y="28"/>
                  </a:lnTo>
                  <a:lnTo>
                    <a:pt x="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33"/>
            <p:cNvSpPr>
              <a:spLocks/>
            </p:cNvSpPr>
            <p:nvPr/>
          </p:nvSpPr>
          <p:spPr bwMode="auto">
            <a:xfrm>
              <a:off x="7450138" y="5757863"/>
              <a:ext cx="158750" cy="214313"/>
            </a:xfrm>
            <a:custGeom>
              <a:avLst/>
              <a:gdLst>
                <a:gd name="T0" fmla="*/ 512 w 905"/>
                <a:gd name="T1" fmla="*/ 0 h 1209"/>
                <a:gd name="T2" fmla="*/ 536 w 905"/>
                <a:gd name="T3" fmla="*/ 4 h 1209"/>
                <a:gd name="T4" fmla="*/ 575 w 905"/>
                <a:gd name="T5" fmla="*/ 13 h 1209"/>
                <a:gd name="T6" fmla="*/ 627 w 905"/>
                <a:gd name="T7" fmla="*/ 23 h 1209"/>
                <a:gd name="T8" fmla="*/ 687 w 905"/>
                <a:gd name="T9" fmla="*/ 35 h 1209"/>
                <a:gd name="T10" fmla="*/ 749 w 905"/>
                <a:gd name="T11" fmla="*/ 51 h 1209"/>
                <a:gd name="T12" fmla="*/ 807 w 905"/>
                <a:gd name="T13" fmla="*/ 67 h 1209"/>
                <a:gd name="T14" fmla="*/ 857 w 905"/>
                <a:gd name="T15" fmla="*/ 83 h 1209"/>
                <a:gd name="T16" fmla="*/ 894 w 905"/>
                <a:gd name="T17" fmla="*/ 101 h 1209"/>
                <a:gd name="T18" fmla="*/ 903 w 905"/>
                <a:gd name="T19" fmla="*/ 111 h 1209"/>
                <a:gd name="T20" fmla="*/ 890 w 905"/>
                <a:gd name="T21" fmla="*/ 123 h 1209"/>
                <a:gd name="T22" fmla="*/ 865 w 905"/>
                <a:gd name="T23" fmla="*/ 148 h 1209"/>
                <a:gd name="T24" fmla="*/ 835 w 905"/>
                <a:gd name="T25" fmla="*/ 184 h 1209"/>
                <a:gd name="T26" fmla="*/ 800 w 905"/>
                <a:gd name="T27" fmla="*/ 227 h 1209"/>
                <a:gd name="T28" fmla="*/ 766 w 905"/>
                <a:gd name="T29" fmla="*/ 278 h 1209"/>
                <a:gd name="T30" fmla="*/ 737 w 905"/>
                <a:gd name="T31" fmla="*/ 337 h 1209"/>
                <a:gd name="T32" fmla="*/ 714 w 905"/>
                <a:gd name="T33" fmla="*/ 398 h 1209"/>
                <a:gd name="T34" fmla="*/ 702 w 905"/>
                <a:gd name="T35" fmla="*/ 464 h 1209"/>
                <a:gd name="T36" fmla="*/ 705 w 905"/>
                <a:gd name="T37" fmla="*/ 531 h 1209"/>
                <a:gd name="T38" fmla="*/ 714 w 905"/>
                <a:gd name="T39" fmla="*/ 568 h 1209"/>
                <a:gd name="T40" fmla="*/ 716 w 905"/>
                <a:gd name="T41" fmla="*/ 593 h 1209"/>
                <a:gd name="T42" fmla="*/ 718 w 905"/>
                <a:gd name="T43" fmla="*/ 634 h 1209"/>
                <a:gd name="T44" fmla="*/ 715 w 905"/>
                <a:gd name="T45" fmla="*/ 685 h 1209"/>
                <a:gd name="T46" fmla="*/ 705 w 905"/>
                <a:gd name="T47" fmla="*/ 740 h 1209"/>
                <a:gd name="T48" fmla="*/ 684 w 905"/>
                <a:gd name="T49" fmla="*/ 803 h 1209"/>
                <a:gd name="T50" fmla="*/ 657 w 905"/>
                <a:gd name="T51" fmla="*/ 884 h 1209"/>
                <a:gd name="T52" fmla="*/ 633 w 905"/>
                <a:gd name="T53" fmla="*/ 963 h 1209"/>
                <a:gd name="T54" fmla="*/ 605 w 905"/>
                <a:gd name="T55" fmla="*/ 1030 h 1209"/>
                <a:gd name="T56" fmla="*/ 586 w 905"/>
                <a:gd name="T57" fmla="*/ 1081 h 1209"/>
                <a:gd name="T58" fmla="*/ 572 w 905"/>
                <a:gd name="T59" fmla="*/ 1148 h 1209"/>
                <a:gd name="T60" fmla="*/ 479 w 905"/>
                <a:gd name="T61" fmla="*/ 1197 h 1209"/>
                <a:gd name="T62" fmla="*/ 299 w 905"/>
                <a:gd name="T63" fmla="*/ 1209 h 1209"/>
                <a:gd name="T64" fmla="*/ 271 w 905"/>
                <a:gd name="T65" fmla="*/ 1178 h 1209"/>
                <a:gd name="T66" fmla="*/ 233 w 905"/>
                <a:gd name="T67" fmla="*/ 1159 h 1209"/>
                <a:gd name="T68" fmla="*/ 158 w 905"/>
                <a:gd name="T69" fmla="*/ 1153 h 1209"/>
                <a:gd name="T70" fmla="*/ 85 w 905"/>
                <a:gd name="T71" fmla="*/ 1158 h 1209"/>
                <a:gd name="T72" fmla="*/ 48 w 905"/>
                <a:gd name="T73" fmla="*/ 1174 h 1209"/>
                <a:gd name="T74" fmla="*/ 20 w 905"/>
                <a:gd name="T75" fmla="*/ 1202 h 1209"/>
                <a:gd name="T76" fmla="*/ 27 w 905"/>
                <a:gd name="T77" fmla="*/ 1118 h 1209"/>
                <a:gd name="T78" fmla="*/ 66 w 905"/>
                <a:gd name="T79" fmla="*/ 949 h 1209"/>
                <a:gd name="T80" fmla="*/ 95 w 905"/>
                <a:gd name="T81" fmla="*/ 779 h 1209"/>
                <a:gd name="T82" fmla="*/ 121 w 905"/>
                <a:gd name="T83" fmla="*/ 606 h 1209"/>
                <a:gd name="T84" fmla="*/ 122 w 905"/>
                <a:gd name="T85" fmla="*/ 610 h 1209"/>
                <a:gd name="T86" fmla="*/ 122 w 905"/>
                <a:gd name="T87" fmla="*/ 608 h 1209"/>
                <a:gd name="T88" fmla="*/ 126 w 905"/>
                <a:gd name="T89" fmla="*/ 586 h 1209"/>
                <a:gd name="T90" fmla="*/ 133 w 905"/>
                <a:gd name="T91" fmla="*/ 545 h 1209"/>
                <a:gd name="T92" fmla="*/ 146 w 905"/>
                <a:gd name="T93" fmla="*/ 489 h 1209"/>
                <a:gd name="T94" fmla="*/ 166 w 905"/>
                <a:gd name="T95" fmla="*/ 422 h 1209"/>
                <a:gd name="T96" fmla="*/ 194 w 905"/>
                <a:gd name="T97" fmla="*/ 348 h 1209"/>
                <a:gd name="T98" fmla="*/ 233 w 905"/>
                <a:gd name="T99" fmla="*/ 270 h 1209"/>
                <a:gd name="T100" fmla="*/ 282 w 905"/>
                <a:gd name="T101" fmla="*/ 192 h 1209"/>
                <a:gd name="T102" fmla="*/ 344 w 905"/>
                <a:gd name="T103" fmla="*/ 119 h 1209"/>
                <a:gd name="T104" fmla="*/ 419 w 905"/>
                <a:gd name="T105" fmla="*/ 54 h 1209"/>
                <a:gd name="T106" fmla="*/ 509 w 905"/>
                <a:gd name="T107" fmla="*/ 0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5" h="1209">
                  <a:moveTo>
                    <a:pt x="509" y="0"/>
                  </a:moveTo>
                  <a:lnTo>
                    <a:pt x="512" y="0"/>
                  </a:lnTo>
                  <a:lnTo>
                    <a:pt x="521" y="2"/>
                  </a:lnTo>
                  <a:lnTo>
                    <a:pt x="536" y="4"/>
                  </a:lnTo>
                  <a:lnTo>
                    <a:pt x="553" y="7"/>
                  </a:lnTo>
                  <a:lnTo>
                    <a:pt x="575" y="13"/>
                  </a:lnTo>
                  <a:lnTo>
                    <a:pt x="600" y="17"/>
                  </a:lnTo>
                  <a:lnTo>
                    <a:pt x="627" y="23"/>
                  </a:lnTo>
                  <a:lnTo>
                    <a:pt x="657" y="29"/>
                  </a:lnTo>
                  <a:lnTo>
                    <a:pt x="687" y="35"/>
                  </a:lnTo>
                  <a:lnTo>
                    <a:pt x="718" y="42"/>
                  </a:lnTo>
                  <a:lnTo>
                    <a:pt x="749" y="51"/>
                  </a:lnTo>
                  <a:lnTo>
                    <a:pt x="778" y="59"/>
                  </a:lnTo>
                  <a:lnTo>
                    <a:pt x="807" y="67"/>
                  </a:lnTo>
                  <a:lnTo>
                    <a:pt x="834" y="75"/>
                  </a:lnTo>
                  <a:lnTo>
                    <a:pt x="857" y="83"/>
                  </a:lnTo>
                  <a:lnTo>
                    <a:pt x="877" y="92"/>
                  </a:lnTo>
                  <a:lnTo>
                    <a:pt x="894" y="101"/>
                  </a:lnTo>
                  <a:lnTo>
                    <a:pt x="905" y="109"/>
                  </a:lnTo>
                  <a:lnTo>
                    <a:pt x="903" y="111"/>
                  </a:lnTo>
                  <a:lnTo>
                    <a:pt x="898" y="115"/>
                  </a:lnTo>
                  <a:lnTo>
                    <a:pt x="890" y="123"/>
                  </a:lnTo>
                  <a:lnTo>
                    <a:pt x="878" y="135"/>
                  </a:lnTo>
                  <a:lnTo>
                    <a:pt x="865" y="148"/>
                  </a:lnTo>
                  <a:lnTo>
                    <a:pt x="851" y="164"/>
                  </a:lnTo>
                  <a:lnTo>
                    <a:pt x="835" y="184"/>
                  </a:lnTo>
                  <a:lnTo>
                    <a:pt x="817" y="204"/>
                  </a:lnTo>
                  <a:lnTo>
                    <a:pt x="800" y="227"/>
                  </a:lnTo>
                  <a:lnTo>
                    <a:pt x="783" y="253"/>
                  </a:lnTo>
                  <a:lnTo>
                    <a:pt x="766" y="278"/>
                  </a:lnTo>
                  <a:lnTo>
                    <a:pt x="751" y="307"/>
                  </a:lnTo>
                  <a:lnTo>
                    <a:pt x="737" y="337"/>
                  </a:lnTo>
                  <a:lnTo>
                    <a:pt x="723" y="366"/>
                  </a:lnTo>
                  <a:lnTo>
                    <a:pt x="714" y="398"/>
                  </a:lnTo>
                  <a:lnTo>
                    <a:pt x="706" y="431"/>
                  </a:lnTo>
                  <a:lnTo>
                    <a:pt x="702" y="464"/>
                  </a:lnTo>
                  <a:lnTo>
                    <a:pt x="702" y="498"/>
                  </a:lnTo>
                  <a:lnTo>
                    <a:pt x="705" y="531"/>
                  </a:lnTo>
                  <a:lnTo>
                    <a:pt x="714" y="565"/>
                  </a:lnTo>
                  <a:lnTo>
                    <a:pt x="714" y="568"/>
                  </a:lnTo>
                  <a:lnTo>
                    <a:pt x="715" y="578"/>
                  </a:lnTo>
                  <a:lnTo>
                    <a:pt x="716" y="593"/>
                  </a:lnTo>
                  <a:lnTo>
                    <a:pt x="717" y="611"/>
                  </a:lnTo>
                  <a:lnTo>
                    <a:pt x="718" y="634"/>
                  </a:lnTo>
                  <a:lnTo>
                    <a:pt x="717" y="659"/>
                  </a:lnTo>
                  <a:lnTo>
                    <a:pt x="715" y="685"/>
                  </a:lnTo>
                  <a:lnTo>
                    <a:pt x="711" y="713"/>
                  </a:lnTo>
                  <a:lnTo>
                    <a:pt x="705" y="740"/>
                  </a:lnTo>
                  <a:lnTo>
                    <a:pt x="697" y="766"/>
                  </a:lnTo>
                  <a:lnTo>
                    <a:pt x="684" y="803"/>
                  </a:lnTo>
                  <a:lnTo>
                    <a:pt x="670" y="843"/>
                  </a:lnTo>
                  <a:lnTo>
                    <a:pt x="657" y="884"/>
                  </a:lnTo>
                  <a:lnTo>
                    <a:pt x="645" y="924"/>
                  </a:lnTo>
                  <a:lnTo>
                    <a:pt x="633" y="963"/>
                  </a:lnTo>
                  <a:lnTo>
                    <a:pt x="619" y="998"/>
                  </a:lnTo>
                  <a:lnTo>
                    <a:pt x="605" y="1030"/>
                  </a:lnTo>
                  <a:lnTo>
                    <a:pt x="595" y="1053"/>
                  </a:lnTo>
                  <a:lnTo>
                    <a:pt x="586" y="1081"/>
                  </a:lnTo>
                  <a:lnTo>
                    <a:pt x="578" y="1113"/>
                  </a:lnTo>
                  <a:lnTo>
                    <a:pt x="572" y="1148"/>
                  </a:lnTo>
                  <a:lnTo>
                    <a:pt x="569" y="1184"/>
                  </a:lnTo>
                  <a:lnTo>
                    <a:pt x="479" y="1197"/>
                  </a:lnTo>
                  <a:lnTo>
                    <a:pt x="389" y="1205"/>
                  </a:lnTo>
                  <a:lnTo>
                    <a:pt x="299" y="1209"/>
                  </a:lnTo>
                  <a:lnTo>
                    <a:pt x="287" y="1192"/>
                  </a:lnTo>
                  <a:lnTo>
                    <a:pt x="271" y="1178"/>
                  </a:lnTo>
                  <a:lnTo>
                    <a:pt x="253" y="1166"/>
                  </a:lnTo>
                  <a:lnTo>
                    <a:pt x="233" y="1159"/>
                  </a:lnTo>
                  <a:lnTo>
                    <a:pt x="211" y="1155"/>
                  </a:lnTo>
                  <a:lnTo>
                    <a:pt x="158" y="1153"/>
                  </a:lnTo>
                  <a:lnTo>
                    <a:pt x="104" y="1155"/>
                  </a:lnTo>
                  <a:lnTo>
                    <a:pt x="85" y="1158"/>
                  </a:lnTo>
                  <a:lnTo>
                    <a:pt x="65" y="1165"/>
                  </a:lnTo>
                  <a:lnTo>
                    <a:pt x="48" y="1174"/>
                  </a:lnTo>
                  <a:lnTo>
                    <a:pt x="33" y="1187"/>
                  </a:lnTo>
                  <a:lnTo>
                    <a:pt x="20" y="1202"/>
                  </a:lnTo>
                  <a:lnTo>
                    <a:pt x="0" y="1200"/>
                  </a:lnTo>
                  <a:lnTo>
                    <a:pt x="27" y="1118"/>
                  </a:lnTo>
                  <a:lnTo>
                    <a:pt x="48" y="1034"/>
                  </a:lnTo>
                  <a:lnTo>
                    <a:pt x="66" y="949"/>
                  </a:lnTo>
                  <a:lnTo>
                    <a:pt x="82" y="864"/>
                  </a:lnTo>
                  <a:lnTo>
                    <a:pt x="95" y="779"/>
                  </a:lnTo>
                  <a:lnTo>
                    <a:pt x="108" y="692"/>
                  </a:lnTo>
                  <a:lnTo>
                    <a:pt x="121" y="606"/>
                  </a:lnTo>
                  <a:lnTo>
                    <a:pt x="122" y="609"/>
                  </a:lnTo>
                  <a:lnTo>
                    <a:pt x="122" y="610"/>
                  </a:lnTo>
                  <a:lnTo>
                    <a:pt x="122" y="611"/>
                  </a:lnTo>
                  <a:lnTo>
                    <a:pt x="122" y="608"/>
                  </a:lnTo>
                  <a:lnTo>
                    <a:pt x="124" y="599"/>
                  </a:lnTo>
                  <a:lnTo>
                    <a:pt x="126" y="586"/>
                  </a:lnTo>
                  <a:lnTo>
                    <a:pt x="129" y="567"/>
                  </a:lnTo>
                  <a:lnTo>
                    <a:pt x="133" y="545"/>
                  </a:lnTo>
                  <a:lnTo>
                    <a:pt x="139" y="518"/>
                  </a:lnTo>
                  <a:lnTo>
                    <a:pt x="146" y="489"/>
                  </a:lnTo>
                  <a:lnTo>
                    <a:pt x="155" y="457"/>
                  </a:lnTo>
                  <a:lnTo>
                    <a:pt x="166" y="422"/>
                  </a:lnTo>
                  <a:lnTo>
                    <a:pt x="179" y="386"/>
                  </a:lnTo>
                  <a:lnTo>
                    <a:pt x="194" y="348"/>
                  </a:lnTo>
                  <a:lnTo>
                    <a:pt x="212" y="309"/>
                  </a:lnTo>
                  <a:lnTo>
                    <a:pt x="233" y="270"/>
                  </a:lnTo>
                  <a:lnTo>
                    <a:pt x="255" y="231"/>
                  </a:lnTo>
                  <a:lnTo>
                    <a:pt x="282" y="192"/>
                  </a:lnTo>
                  <a:lnTo>
                    <a:pt x="311" y="155"/>
                  </a:lnTo>
                  <a:lnTo>
                    <a:pt x="344" y="119"/>
                  </a:lnTo>
                  <a:lnTo>
                    <a:pt x="380" y="85"/>
                  </a:lnTo>
                  <a:lnTo>
                    <a:pt x="419" y="54"/>
                  </a:lnTo>
                  <a:lnTo>
                    <a:pt x="462" y="25"/>
                  </a:lnTo>
                  <a:lnTo>
                    <a:pt x="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34"/>
            <p:cNvSpPr>
              <a:spLocks/>
            </p:cNvSpPr>
            <p:nvPr/>
          </p:nvSpPr>
          <p:spPr bwMode="auto">
            <a:xfrm>
              <a:off x="7332663" y="5757863"/>
              <a:ext cx="133350" cy="211138"/>
            </a:xfrm>
            <a:custGeom>
              <a:avLst/>
              <a:gdLst>
                <a:gd name="T0" fmla="*/ 442 w 756"/>
                <a:gd name="T1" fmla="*/ 24 h 1197"/>
                <a:gd name="T2" fmla="*/ 522 w 756"/>
                <a:gd name="T3" fmla="*/ 82 h 1197"/>
                <a:gd name="T4" fmla="*/ 590 w 756"/>
                <a:gd name="T5" fmla="*/ 149 h 1197"/>
                <a:gd name="T6" fmla="*/ 645 w 756"/>
                <a:gd name="T7" fmla="*/ 223 h 1197"/>
                <a:gd name="T8" fmla="*/ 688 w 756"/>
                <a:gd name="T9" fmla="*/ 298 h 1197"/>
                <a:gd name="T10" fmla="*/ 721 w 756"/>
                <a:gd name="T11" fmla="*/ 373 h 1197"/>
                <a:gd name="T12" fmla="*/ 746 w 756"/>
                <a:gd name="T13" fmla="*/ 442 h 1197"/>
                <a:gd name="T14" fmla="*/ 741 w 756"/>
                <a:gd name="T15" fmla="*/ 556 h 1197"/>
                <a:gd name="T16" fmla="*/ 716 w 756"/>
                <a:gd name="T17" fmla="*/ 718 h 1197"/>
                <a:gd name="T18" fmla="*/ 691 w 756"/>
                <a:gd name="T19" fmla="*/ 880 h 1197"/>
                <a:gd name="T20" fmla="*/ 658 w 756"/>
                <a:gd name="T21" fmla="*/ 1040 h 1197"/>
                <a:gd name="T22" fmla="*/ 610 w 756"/>
                <a:gd name="T23" fmla="*/ 1197 h 1197"/>
                <a:gd name="T24" fmla="*/ 336 w 756"/>
                <a:gd name="T25" fmla="*/ 1174 h 1197"/>
                <a:gd name="T26" fmla="*/ 323 w 756"/>
                <a:gd name="T27" fmla="*/ 1092 h 1197"/>
                <a:gd name="T28" fmla="*/ 300 w 756"/>
                <a:gd name="T29" fmla="*/ 1030 h 1197"/>
                <a:gd name="T30" fmla="*/ 273 w 756"/>
                <a:gd name="T31" fmla="*/ 963 h 1197"/>
                <a:gd name="T32" fmla="*/ 248 w 756"/>
                <a:gd name="T33" fmla="*/ 884 h 1197"/>
                <a:gd name="T34" fmla="*/ 222 w 756"/>
                <a:gd name="T35" fmla="*/ 803 h 1197"/>
                <a:gd name="T36" fmla="*/ 200 w 756"/>
                <a:gd name="T37" fmla="*/ 740 h 1197"/>
                <a:gd name="T38" fmla="*/ 191 w 756"/>
                <a:gd name="T39" fmla="*/ 685 h 1197"/>
                <a:gd name="T40" fmla="*/ 188 w 756"/>
                <a:gd name="T41" fmla="*/ 634 h 1197"/>
                <a:gd name="T42" fmla="*/ 190 w 756"/>
                <a:gd name="T43" fmla="*/ 593 h 1197"/>
                <a:gd name="T44" fmla="*/ 192 w 756"/>
                <a:gd name="T45" fmla="*/ 568 h 1197"/>
                <a:gd name="T46" fmla="*/ 200 w 756"/>
                <a:gd name="T47" fmla="*/ 531 h 1197"/>
                <a:gd name="T48" fmla="*/ 203 w 756"/>
                <a:gd name="T49" fmla="*/ 464 h 1197"/>
                <a:gd name="T50" fmla="*/ 192 w 756"/>
                <a:gd name="T51" fmla="*/ 398 h 1197"/>
                <a:gd name="T52" fmla="*/ 169 w 756"/>
                <a:gd name="T53" fmla="*/ 337 h 1197"/>
                <a:gd name="T54" fmla="*/ 140 w 756"/>
                <a:gd name="T55" fmla="*/ 278 h 1197"/>
                <a:gd name="T56" fmla="*/ 105 w 756"/>
                <a:gd name="T57" fmla="*/ 227 h 1197"/>
                <a:gd name="T58" fmla="*/ 71 w 756"/>
                <a:gd name="T59" fmla="*/ 184 h 1197"/>
                <a:gd name="T60" fmla="*/ 41 w 756"/>
                <a:gd name="T61" fmla="*/ 148 h 1197"/>
                <a:gd name="T62" fmla="*/ 16 w 756"/>
                <a:gd name="T63" fmla="*/ 123 h 1197"/>
                <a:gd name="T64" fmla="*/ 2 w 756"/>
                <a:gd name="T65" fmla="*/ 111 h 1197"/>
                <a:gd name="T66" fmla="*/ 12 w 756"/>
                <a:gd name="T67" fmla="*/ 101 h 1197"/>
                <a:gd name="T68" fmla="*/ 49 w 756"/>
                <a:gd name="T69" fmla="*/ 83 h 1197"/>
                <a:gd name="T70" fmla="*/ 99 w 756"/>
                <a:gd name="T71" fmla="*/ 67 h 1197"/>
                <a:gd name="T72" fmla="*/ 157 w 756"/>
                <a:gd name="T73" fmla="*/ 51 h 1197"/>
                <a:gd name="T74" fmla="*/ 218 w 756"/>
                <a:gd name="T75" fmla="*/ 35 h 1197"/>
                <a:gd name="T76" fmla="*/ 278 w 756"/>
                <a:gd name="T77" fmla="*/ 23 h 1197"/>
                <a:gd name="T78" fmla="*/ 331 w 756"/>
                <a:gd name="T79" fmla="*/ 13 h 1197"/>
                <a:gd name="T80" fmla="*/ 370 w 756"/>
                <a:gd name="T81" fmla="*/ 4 h 1197"/>
                <a:gd name="T82" fmla="*/ 393 w 756"/>
                <a:gd name="T83" fmla="*/ 0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56" h="1197">
                  <a:moveTo>
                    <a:pt x="396" y="0"/>
                  </a:moveTo>
                  <a:lnTo>
                    <a:pt x="442" y="24"/>
                  </a:lnTo>
                  <a:lnTo>
                    <a:pt x="485" y="52"/>
                  </a:lnTo>
                  <a:lnTo>
                    <a:pt x="522" y="82"/>
                  </a:lnTo>
                  <a:lnTo>
                    <a:pt x="558" y="115"/>
                  </a:lnTo>
                  <a:lnTo>
                    <a:pt x="590" y="149"/>
                  </a:lnTo>
                  <a:lnTo>
                    <a:pt x="618" y="185"/>
                  </a:lnTo>
                  <a:lnTo>
                    <a:pt x="645" y="223"/>
                  </a:lnTo>
                  <a:lnTo>
                    <a:pt x="667" y="260"/>
                  </a:lnTo>
                  <a:lnTo>
                    <a:pt x="688" y="298"/>
                  </a:lnTo>
                  <a:lnTo>
                    <a:pt x="706" y="336"/>
                  </a:lnTo>
                  <a:lnTo>
                    <a:pt x="721" y="373"/>
                  </a:lnTo>
                  <a:lnTo>
                    <a:pt x="735" y="408"/>
                  </a:lnTo>
                  <a:lnTo>
                    <a:pt x="746" y="442"/>
                  </a:lnTo>
                  <a:lnTo>
                    <a:pt x="756" y="475"/>
                  </a:lnTo>
                  <a:lnTo>
                    <a:pt x="741" y="556"/>
                  </a:lnTo>
                  <a:lnTo>
                    <a:pt x="728" y="637"/>
                  </a:lnTo>
                  <a:lnTo>
                    <a:pt x="716" y="718"/>
                  </a:lnTo>
                  <a:lnTo>
                    <a:pt x="704" y="799"/>
                  </a:lnTo>
                  <a:lnTo>
                    <a:pt x="691" y="880"/>
                  </a:lnTo>
                  <a:lnTo>
                    <a:pt x="675" y="960"/>
                  </a:lnTo>
                  <a:lnTo>
                    <a:pt x="658" y="1040"/>
                  </a:lnTo>
                  <a:lnTo>
                    <a:pt x="637" y="1119"/>
                  </a:lnTo>
                  <a:lnTo>
                    <a:pt x="610" y="1197"/>
                  </a:lnTo>
                  <a:lnTo>
                    <a:pt x="473" y="1186"/>
                  </a:lnTo>
                  <a:lnTo>
                    <a:pt x="336" y="1174"/>
                  </a:lnTo>
                  <a:lnTo>
                    <a:pt x="332" y="1132"/>
                  </a:lnTo>
                  <a:lnTo>
                    <a:pt x="323" y="1092"/>
                  </a:lnTo>
                  <a:lnTo>
                    <a:pt x="312" y="1058"/>
                  </a:lnTo>
                  <a:lnTo>
                    <a:pt x="300" y="1030"/>
                  </a:lnTo>
                  <a:lnTo>
                    <a:pt x="287" y="998"/>
                  </a:lnTo>
                  <a:lnTo>
                    <a:pt x="273" y="963"/>
                  </a:lnTo>
                  <a:lnTo>
                    <a:pt x="260" y="924"/>
                  </a:lnTo>
                  <a:lnTo>
                    <a:pt x="248" y="884"/>
                  </a:lnTo>
                  <a:lnTo>
                    <a:pt x="236" y="843"/>
                  </a:lnTo>
                  <a:lnTo>
                    <a:pt x="222" y="803"/>
                  </a:lnTo>
                  <a:lnTo>
                    <a:pt x="208" y="766"/>
                  </a:lnTo>
                  <a:lnTo>
                    <a:pt x="200" y="740"/>
                  </a:lnTo>
                  <a:lnTo>
                    <a:pt x="194" y="713"/>
                  </a:lnTo>
                  <a:lnTo>
                    <a:pt x="191" y="685"/>
                  </a:lnTo>
                  <a:lnTo>
                    <a:pt x="189" y="659"/>
                  </a:lnTo>
                  <a:lnTo>
                    <a:pt x="188" y="634"/>
                  </a:lnTo>
                  <a:lnTo>
                    <a:pt x="189" y="611"/>
                  </a:lnTo>
                  <a:lnTo>
                    <a:pt x="190" y="593"/>
                  </a:lnTo>
                  <a:lnTo>
                    <a:pt x="191" y="578"/>
                  </a:lnTo>
                  <a:lnTo>
                    <a:pt x="192" y="568"/>
                  </a:lnTo>
                  <a:lnTo>
                    <a:pt x="192" y="565"/>
                  </a:lnTo>
                  <a:lnTo>
                    <a:pt x="200" y="531"/>
                  </a:lnTo>
                  <a:lnTo>
                    <a:pt x="204" y="498"/>
                  </a:lnTo>
                  <a:lnTo>
                    <a:pt x="203" y="464"/>
                  </a:lnTo>
                  <a:lnTo>
                    <a:pt x="199" y="431"/>
                  </a:lnTo>
                  <a:lnTo>
                    <a:pt x="192" y="398"/>
                  </a:lnTo>
                  <a:lnTo>
                    <a:pt x="182" y="366"/>
                  </a:lnTo>
                  <a:lnTo>
                    <a:pt x="169" y="337"/>
                  </a:lnTo>
                  <a:lnTo>
                    <a:pt x="155" y="307"/>
                  </a:lnTo>
                  <a:lnTo>
                    <a:pt x="140" y="278"/>
                  </a:lnTo>
                  <a:lnTo>
                    <a:pt x="122" y="253"/>
                  </a:lnTo>
                  <a:lnTo>
                    <a:pt x="105" y="227"/>
                  </a:lnTo>
                  <a:lnTo>
                    <a:pt x="89" y="204"/>
                  </a:lnTo>
                  <a:lnTo>
                    <a:pt x="71" y="184"/>
                  </a:lnTo>
                  <a:lnTo>
                    <a:pt x="55" y="164"/>
                  </a:lnTo>
                  <a:lnTo>
                    <a:pt x="41" y="148"/>
                  </a:lnTo>
                  <a:lnTo>
                    <a:pt x="28" y="135"/>
                  </a:lnTo>
                  <a:lnTo>
                    <a:pt x="16" y="123"/>
                  </a:lnTo>
                  <a:lnTo>
                    <a:pt x="8" y="115"/>
                  </a:lnTo>
                  <a:lnTo>
                    <a:pt x="2" y="111"/>
                  </a:lnTo>
                  <a:lnTo>
                    <a:pt x="0" y="109"/>
                  </a:lnTo>
                  <a:lnTo>
                    <a:pt x="12" y="101"/>
                  </a:lnTo>
                  <a:lnTo>
                    <a:pt x="29" y="92"/>
                  </a:lnTo>
                  <a:lnTo>
                    <a:pt x="49" y="83"/>
                  </a:lnTo>
                  <a:lnTo>
                    <a:pt x="72" y="75"/>
                  </a:lnTo>
                  <a:lnTo>
                    <a:pt x="99" y="67"/>
                  </a:lnTo>
                  <a:lnTo>
                    <a:pt x="126" y="59"/>
                  </a:lnTo>
                  <a:lnTo>
                    <a:pt x="157" y="51"/>
                  </a:lnTo>
                  <a:lnTo>
                    <a:pt x="188" y="42"/>
                  </a:lnTo>
                  <a:lnTo>
                    <a:pt x="218" y="35"/>
                  </a:lnTo>
                  <a:lnTo>
                    <a:pt x="249" y="29"/>
                  </a:lnTo>
                  <a:lnTo>
                    <a:pt x="278" y="23"/>
                  </a:lnTo>
                  <a:lnTo>
                    <a:pt x="305" y="17"/>
                  </a:lnTo>
                  <a:lnTo>
                    <a:pt x="331" y="13"/>
                  </a:lnTo>
                  <a:lnTo>
                    <a:pt x="352" y="7"/>
                  </a:lnTo>
                  <a:lnTo>
                    <a:pt x="370" y="4"/>
                  </a:lnTo>
                  <a:lnTo>
                    <a:pt x="385" y="2"/>
                  </a:lnTo>
                  <a:lnTo>
                    <a:pt x="393" y="0"/>
                  </a:lnTo>
                  <a:lnTo>
                    <a:pt x="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9" name="Freeform 39"/>
          <p:cNvSpPr>
            <a:spLocks/>
          </p:cNvSpPr>
          <p:nvPr/>
        </p:nvSpPr>
        <p:spPr bwMode="auto">
          <a:xfrm>
            <a:off x="6398784" y="5768975"/>
            <a:ext cx="320675" cy="571500"/>
          </a:xfrm>
          <a:custGeom>
            <a:avLst/>
            <a:gdLst>
              <a:gd name="T0" fmla="*/ 1366 w 1818"/>
              <a:gd name="T1" fmla="*/ 90 h 3248"/>
              <a:gd name="T2" fmla="*/ 1526 w 1818"/>
              <a:gd name="T3" fmla="*/ 332 h 3248"/>
              <a:gd name="T4" fmla="*/ 1603 w 1818"/>
              <a:gd name="T5" fmla="*/ 554 h 3248"/>
              <a:gd name="T6" fmla="*/ 1723 w 1818"/>
              <a:gd name="T7" fmla="*/ 721 h 3248"/>
              <a:gd name="T8" fmla="*/ 1816 w 1818"/>
              <a:gd name="T9" fmla="*/ 1033 h 3248"/>
              <a:gd name="T10" fmla="*/ 1778 w 1818"/>
              <a:gd name="T11" fmla="*/ 1239 h 3248"/>
              <a:gd name="T12" fmla="*/ 1818 w 1818"/>
              <a:gd name="T13" fmla="*/ 1396 h 3248"/>
              <a:gd name="T14" fmla="*/ 1759 w 1818"/>
              <a:gd name="T15" fmla="*/ 1519 h 3248"/>
              <a:gd name="T16" fmla="*/ 1753 w 1818"/>
              <a:gd name="T17" fmla="*/ 1654 h 3248"/>
              <a:gd name="T18" fmla="*/ 1702 w 1818"/>
              <a:gd name="T19" fmla="*/ 1770 h 3248"/>
              <a:gd name="T20" fmla="*/ 1650 w 1818"/>
              <a:gd name="T21" fmla="*/ 1924 h 3248"/>
              <a:gd name="T22" fmla="*/ 1749 w 1818"/>
              <a:gd name="T23" fmla="*/ 2142 h 3248"/>
              <a:gd name="T24" fmla="*/ 1770 w 1818"/>
              <a:gd name="T25" fmla="*/ 2467 h 3248"/>
              <a:gd name="T26" fmla="*/ 1610 w 1818"/>
              <a:gd name="T27" fmla="*/ 2744 h 3248"/>
              <a:gd name="T28" fmla="*/ 1491 w 1818"/>
              <a:gd name="T29" fmla="*/ 2887 h 3248"/>
              <a:gd name="T30" fmla="*/ 1486 w 1818"/>
              <a:gd name="T31" fmla="*/ 3037 h 3248"/>
              <a:gd name="T32" fmla="*/ 1337 w 1818"/>
              <a:gd name="T33" fmla="*/ 2914 h 3248"/>
              <a:gd name="T34" fmla="*/ 1236 w 1818"/>
              <a:gd name="T35" fmla="*/ 2543 h 3248"/>
              <a:gd name="T36" fmla="*/ 1266 w 1818"/>
              <a:gd name="T37" fmla="*/ 2138 h 3248"/>
              <a:gd name="T38" fmla="*/ 1373 w 1818"/>
              <a:gd name="T39" fmla="*/ 1847 h 3248"/>
              <a:gd name="T40" fmla="*/ 1487 w 1818"/>
              <a:gd name="T41" fmla="*/ 1503 h 3248"/>
              <a:gd name="T42" fmla="*/ 1484 w 1818"/>
              <a:gd name="T43" fmla="*/ 1329 h 3248"/>
              <a:gd name="T44" fmla="*/ 1451 w 1818"/>
              <a:gd name="T45" fmla="*/ 1107 h 3248"/>
              <a:gd name="T46" fmla="*/ 1336 w 1818"/>
              <a:gd name="T47" fmla="*/ 1032 h 3248"/>
              <a:gd name="T48" fmla="*/ 1153 w 1818"/>
              <a:gd name="T49" fmla="*/ 809 h 3248"/>
              <a:gd name="T50" fmla="*/ 1036 w 1818"/>
              <a:gd name="T51" fmla="*/ 540 h 3248"/>
              <a:gd name="T52" fmla="*/ 980 w 1818"/>
              <a:gd name="T53" fmla="*/ 442 h 3248"/>
              <a:gd name="T54" fmla="*/ 908 w 1818"/>
              <a:gd name="T55" fmla="*/ 625 h 3248"/>
              <a:gd name="T56" fmla="*/ 701 w 1818"/>
              <a:gd name="T57" fmla="*/ 883 h 3248"/>
              <a:gd name="T58" fmla="*/ 488 w 1818"/>
              <a:gd name="T59" fmla="*/ 1101 h 3248"/>
              <a:gd name="T60" fmla="*/ 398 w 1818"/>
              <a:gd name="T61" fmla="*/ 1232 h 3248"/>
              <a:gd name="T62" fmla="*/ 433 w 1818"/>
              <a:gd name="T63" fmla="*/ 1611 h 3248"/>
              <a:gd name="T64" fmla="*/ 512 w 1818"/>
              <a:gd name="T65" fmla="*/ 1817 h 3248"/>
              <a:gd name="T66" fmla="*/ 494 w 1818"/>
              <a:gd name="T67" fmla="*/ 1896 h 3248"/>
              <a:gd name="T68" fmla="*/ 526 w 1818"/>
              <a:gd name="T69" fmla="*/ 2059 h 3248"/>
              <a:gd name="T70" fmla="*/ 587 w 1818"/>
              <a:gd name="T71" fmla="*/ 2315 h 3248"/>
              <a:gd name="T72" fmla="*/ 579 w 1818"/>
              <a:gd name="T73" fmla="*/ 2668 h 3248"/>
              <a:gd name="T74" fmla="*/ 435 w 1818"/>
              <a:gd name="T75" fmla="*/ 2903 h 3248"/>
              <a:gd name="T76" fmla="*/ 356 w 1818"/>
              <a:gd name="T77" fmla="*/ 3142 h 3248"/>
              <a:gd name="T78" fmla="*/ 336 w 1818"/>
              <a:gd name="T79" fmla="*/ 3228 h 3248"/>
              <a:gd name="T80" fmla="*/ 235 w 1818"/>
              <a:gd name="T81" fmla="*/ 2992 h 3248"/>
              <a:gd name="T82" fmla="*/ 249 w 1818"/>
              <a:gd name="T83" fmla="*/ 2775 h 3248"/>
              <a:gd name="T84" fmla="*/ 170 w 1818"/>
              <a:gd name="T85" fmla="*/ 2832 h 3248"/>
              <a:gd name="T86" fmla="*/ 10 w 1818"/>
              <a:gd name="T87" fmla="*/ 2886 h 3248"/>
              <a:gd name="T88" fmla="*/ 86 w 1818"/>
              <a:gd name="T89" fmla="*/ 2535 h 3248"/>
              <a:gd name="T90" fmla="*/ 99 w 1818"/>
              <a:gd name="T91" fmla="*/ 2255 h 3248"/>
              <a:gd name="T92" fmla="*/ 176 w 1818"/>
              <a:gd name="T93" fmla="*/ 1939 h 3248"/>
              <a:gd name="T94" fmla="*/ 125 w 1818"/>
              <a:gd name="T95" fmla="*/ 1794 h 3248"/>
              <a:gd name="T96" fmla="*/ 59 w 1818"/>
              <a:gd name="T97" fmla="*/ 1557 h 3248"/>
              <a:gd name="T98" fmla="*/ 78 w 1818"/>
              <a:gd name="T99" fmla="*/ 1422 h 3248"/>
              <a:gd name="T100" fmla="*/ 26 w 1818"/>
              <a:gd name="T101" fmla="*/ 1233 h 3248"/>
              <a:gd name="T102" fmla="*/ 52 w 1818"/>
              <a:gd name="T103" fmla="*/ 1104 h 3248"/>
              <a:gd name="T104" fmla="*/ 8 w 1818"/>
              <a:gd name="T105" fmla="*/ 978 h 3248"/>
              <a:gd name="T106" fmla="*/ 52 w 1818"/>
              <a:gd name="T107" fmla="*/ 768 h 3248"/>
              <a:gd name="T108" fmla="*/ 192 w 1818"/>
              <a:gd name="T109" fmla="*/ 567 h 3248"/>
              <a:gd name="T110" fmla="*/ 416 w 1818"/>
              <a:gd name="T111" fmla="*/ 197 h 3248"/>
              <a:gd name="T112" fmla="*/ 693 w 1818"/>
              <a:gd name="T113" fmla="*/ 17 h 3248"/>
              <a:gd name="T114" fmla="*/ 897 w 1818"/>
              <a:gd name="T115" fmla="*/ 22 h 3248"/>
              <a:gd name="T116" fmla="*/ 1020 w 1818"/>
              <a:gd name="T117" fmla="*/ 25 h 3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18" h="3248">
                <a:moveTo>
                  <a:pt x="1143" y="0"/>
                </a:moveTo>
                <a:lnTo>
                  <a:pt x="1179" y="1"/>
                </a:lnTo>
                <a:lnTo>
                  <a:pt x="1215" y="7"/>
                </a:lnTo>
                <a:lnTo>
                  <a:pt x="1249" y="16"/>
                </a:lnTo>
                <a:lnTo>
                  <a:pt x="1280" y="30"/>
                </a:lnTo>
                <a:lnTo>
                  <a:pt x="1310" y="47"/>
                </a:lnTo>
                <a:lnTo>
                  <a:pt x="1339" y="67"/>
                </a:lnTo>
                <a:lnTo>
                  <a:pt x="1366" y="90"/>
                </a:lnTo>
                <a:lnTo>
                  <a:pt x="1391" y="116"/>
                </a:lnTo>
                <a:lnTo>
                  <a:pt x="1415" y="143"/>
                </a:lnTo>
                <a:lnTo>
                  <a:pt x="1436" y="172"/>
                </a:lnTo>
                <a:lnTo>
                  <a:pt x="1458" y="203"/>
                </a:lnTo>
                <a:lnTo>
                  <a:pt x="1477" y="235"/>
                </a:lnTo>
                <a:lnTo>
                  <a:pt x="1495" y="266"/>
                </a:lnTo>
                <a:lnTo>
                  <a:pt x="1511" y="299"/>
                </a:lnTo>
                <a:lnTo>
                  <a:pt x="1526" y="332"/>
                </a:lnTo>
                <a:lnTo>
                  <a:pt x="1541" y="365"/>
                </a:lnTo>
                <a:lnTo>
                  <a:pt x="1553" y="397"/>
                </a:lnTo>
                <a:lnTo>
                  <a:pt x="1564" y="427"/>
                </a:lnTo>
                <a:lnTo>
                  <a:pt x="1574" y="456"/>
                </a:lnTo>
                <a:lnTo>
                  <a:pt x="1583" y="484"/>
                </a:lnTo>
                <a:lnTo>
                  <a:pt x="1590" y="509"/>
                </a:lnTo>
                <a:lnTo>
                  <a:pt x="1598" y="533"/>
                </a:lnTo>
                <a:lnTo>
                  <a:pt x="1603" y="554"/>
                </a:lnTo>
                <a:lnTo>
                  <a:pt x="1607" y="572"/>
                </a:lnTo>
                <a:lnTo>
                  <a:pt x="1611" y="586"/>
                </a:lnTo>
                <a:lnTo>
                  <a:pt x="1613" y="596"/>
                </a:lnTo>
                <a:lnTo>
                  <a:pt x="1614" y="604"/>
                </a:lnTo>
                <a:lnTo>
                  <a:pt x="1615" y="606"/>
                </a:lnTo>
                <a:lnTo>
                  <a:pt x="1657" y="643"/>
                </a:lnTo>
                <a:lnTo>
                  <a:pt x="1693" y="682"/>
                </a:lnTo>
                <a:lnTo>
                  <a:pt x="1723" y="721"/>
                </a:lnTo>
                <a:lnTo>
                  <a:pt x="1749" y="761"/>
                </a:lnTo>
                <a:lnTo>
                  <a:pt x="1769" y="801"/>
                </a:lnTo>
                <a:lnTo>
                  <a:pt x="1785" y="842"/>
                </a:lnTo>
                <a:lnTo>
                  <a:pt x="1798" y="882"/>
                </a:lnTo>
                <a:lnTo>
                  <a:pt x="1807" y="921"/>
                </a:lnTo>
                <a:lnTo>
                  <a:pt x="1812" y="960"/>
                </a:lnTo>
                <a:lnTo>
                  <a:pt x="1815" y="997"/>
                </a:lnTo>
                <a:lnTo>
                  <a:pt x="1816" y="1033"/>
                </a:lnTo>
                <a:lnTo>
                  <a:pt x="1814" y="1068"/>
                </a:lnTo>
                <a:lnTo>
                  <a:pt x="1811" y="1101"/>
                </a:lnTo>
                <a:lnTo>
                  <a:pt x="1806" y="1131"/>
                </a:lnTo>
                <a:lnTo>
                  <a:pt x="1801" y="1159"/>
                </a:lnTo>
                <a:lnTo>
                  <a:pt x="1795" y="1184"/>
                </a:lnTo>
                <a:lnTo>
                  <a:pt x="1788" y="1207"/>
                </a:lnTo>
                <a:lnTo>
                  <a:pt x="1783" y="1225"/>
                </a:lnTo>
                <a:lnTo>
                  <a:pt x="1778" y="1239"/>
                </a:lnTo>
                <a:lnTo>
                  <a:pt x="1774" y="1251"/>
                </a:lnTo>
                <a:lnTo>
                  <a:pt x="1771" y="1258"/>
                </a:lnTo>
                <a:lnTo>
                  <a:pt x="1770" y="1260"/>
                </a:lnTo>
                <a:lnTo>
                  <a:pt x="1789" y="1291"/>
                </a:lnTo>
                <a:lnTo>
                  <a:pt x="1803" y="1320"/>
                </a:lnTo>
                <a:lnTo>
                  <a:pt x="1812" y="1348"/>
                </a:lnTo>
                <a:lnTo>
                  <a:pt x="1817" y="1373"/>
                </a:lnTo>
                <a:lnTo>
                  <a:pt x="1818" y="1396"/>
                </a:lnTo>
                <a:lnTo>
                  <a:pt x="1816" y="1419"/>
                </a:lnTo>
                <a:lnTo>
                  <a:pt x="1812" y="1438"/>
                </a:lnTo>
                <a:lnTo>
                  <a:pt x="1805" y="1457"/>
                </a:lnTo>
                <a:lnTo>
                  <a:pt x="1797" y="1473"/>
                </a:lnTo>
                <a:lnTo>
                  <a:pt x="1787" y="1488"/>
                </a:lnTo>
                <a:lnTo>
                  <a:pt x="1778" y="1500"/>
                </a:lnTo>
                <a:lnTo>
                  <a:pt x="1768" y="1510"/>
                </a:lnTo>
                <a:lnTo>
                  <a:pt x="1759" y="1519"/>
                </a:lnTo>
                <a:lnTo>
                  <a:pt x="1751" y="1526"/>
                </a:lnTo>
                <a:lnTo>
                  <a:pt x="1745" y="1531"/>
                </a:lnTo>
                <a:lnTo>
                  <a:pt x="1740" y="1534"/>
                </a:lnTo>
                <a:lnTo>
                  <a:pt x="1738" y="1535"/>
                </a:lnTo>
                <a:lnTo>
                  <a:pt x="1749" y="1569"/>
                </a:lnTo>
                <a:lnTo>
                  <a:pt x="1753" y="1600"/>
                </a:lnTo>
                <a:lnTo>
                  <a:pt x="1755" y="1628"/>
                </a:lnTo>
                <a:lnTo>
                  <a:pt x="1753" y="1654"/>
                </a:lnTo>
                <a:lnTo>
                  <a:pt x="1749" y="1676"/>
                </a:lnTo>
                <a:lnTo>
                  <a:pt x="1744" y="1696"/>
                </a:lnTo>
                <a:lnTo>
                  <a:pt x="1737" y="1711"/>
                </a:lnTo>
                <a:lnTo>
                  <a:pt x="1731" y="1723"/>
                </a:lnTo>
                <a:lnTo>
                  <a:pt x="1725" y="1733"/>
                </a:lnTo>
                <a:lnTo>
                  <a:pt x="1722" y="1738"/>
                </a:lnTo>
                <a:lnTo>
                  <a:pt x="1720" y="1740"/>
                </a:lnTo>
                <a:lnTo>
                  <a:pt x="1702" y="1770"/>
                </a:lnTo>
                <a:lnTo>
                  <a:pt x="1685" y="1796"/>
                </a:lnTo>
                <a:lnTo>
                  <a:pt x="1672" y="1820"/>
                </a:lnTo>
                <a:lnTo>
                  <a:pt x="1662" y="1840"/>
                </a:lnTo>
                <a:lnTo>
                  <a:pt x="1654" y="1859"/>
                </a:lnTo>
                <a:lnTo>
                  <a:pt x="1649" y="1876"/>
                </a:lnTo>
                <a:lnTo>
                  <a:pt x="1647" y="1892"/>
                </a:lnTo>
                <a:lnTo>
                  <a:pt x="1647" y="1908"/>
                </a:lnTo>
                <a:lnTo>
                  <a:pt x="1650" y="1924"/>
                </a:lnTo>
                <a:lnTo>
                  <a:pt x="1655" y="1942"/>
                </a:lnTo>
                <a:lnTo>
                  <a:pt x="1662" y="1961"/>
                </a:lnTo>
                <a:lnTo>
                  <a:pt x="1672" y="1983"/>
                </a:lnTo>
                <a:lnTo>
                  <a:pt x="1683" y="2006"/>
                </a:lnTo>
                <a:lnTo>
                  <a:pt x="1697" y="2034"/>
                </a:lnTo>
                <a:lnTo>
                  <a:pt x="1712" y="2065"/>
                </a:lnTo>
                <a:lnTo>
                  <a:pt x="1730" y="2101"/>
                </a:lnTo>
                <a:lnTo>
                  <a:pt x="1749" y="2142"/>
                </a:lnTo>
                <a:lnTo>
                  <a:pt x="1770" y="2189"/>
                </a:lnTo>
                <a:lnTo>
                  <a:pt x="1784" y="2228"/>
                </a:lnTo>
                <a:lnTo>
                  <a:pt x="1792" y="2268"/>
                </a:lnTo>
                <a:lnTo>
                  <a:pt x="1797" y="2308"/>
                </a:lnTo>
                <a:lnTo>
                  <a:pt x="1796" y="2348"/>
                </a:lnTo>
                <a:lnTo>
                  <a:pt x="1790" y="2388"/>
                </a:lnTo>
                <a:lnTo>
                  <a:pt x="1782" y="2428"/>
                </a:lnTo>
                <a:lnTo>
                  <a:pt x="1770" y="2467"/>
                </a:lnTo>
                <a:lnTo>
                  <a:pt x="1756" y="2506"/>
                </a:lnTo>
                <a:lnTo>
                  <a:pt x="1738" y="2544"/>
                </a:lnTo>
                <a:lnTo>
                  <a:pt x="1720" y="2581"/>
                </a:lnTo>
                <a:lnTo>
                  <a:pt x="1700" y="2617"/>
                </a:lnTo>
                <a:lnTo>
                  <a:pt x="1677" y="2650"/>
                </a:lnTo>
                <a:lnTo>
                  <a:pt x="1655" y="2683"/>
                </a:lnTo>
                <a:lnTo>
                  <a:pt x="1632" y="2714"/>
                </a:lnTo>
                <a:lnTo>
                  <a:pt x="1610" y="2744"/>
                </a:lnTo>
                <a:lnTo>
                  <a:pt x="1588" y="2770"/>
                </a:lnTo>
                <a:lnTo>
                  <a:pt x="1568" y="2796"/>
                </a:lnTo>
                <a:lnTo>
                  <a:pt x="1549" y="2818"/>
                </a:lnTo>
                <a:lnTo>
                  <a:pt x="1531" y="2838"/>
                </a:lnTo>
                <a:lnTo>
                  <a:pt x="1517" y="2855"/>
                </a:lnTo>
                <a:lnTo>
                  <a:pt x="1505" y="2869"/>
                </a:lnTo>
                <a:lnTo>
                  <a:pt x="1496" y="2879"/>
                </a:lnTo>
                <a:lnTo>
                  <a:pt x="1491" y="2887"/>
                </a:lnTo>
                <a:lnTo>
                  <a:pt x="1484" y="2901"/>
                </a:lnTo>
                <a:lnTo>
                  <a:pt x="1481" y="2918"/>
                </a:lnTo>
                <a:lnTo>
                  <a:pt x="1479" y="2938"/>
                </a:lnTo>
                <a:lnTo>
                  <a:pt x="1479" y="2958"/>
                </a:lnTo>
                <a:lnTo>
                  <a:pt x="1480" y="2980"/>
                </a:lnTo>
                <a:lnTo>
                  <a:pt x="1481" y="3001"/>
                </a:lnTo>
                <a:lnTo>
                  <a:pt x="1484" y="3020"/>
                </a:lnTo>
                <a:lnTo>
                  <a:pt x="1486" y="3037"/>
                </a:lnTo>
                <a:lnTo>
                  <a:pt x="1488" y="3049"/>
                </a:lnTo>
                <a:lnTo>
                  <a:pt x="1489" y="3059"/>
                </a:lnTo>
                <a:lnTo>
                  <a:pt x="1491" y="3062"/>
                </a:lnTo>
                <a:lnTo>
                  <a:pt x="1454" y="3039"/>
                </a:lnTo>
                <a:lnTo>
                  <a:pt x="1420" y="3013"/>
                </a:lnTo>
                <a:lnTo>
                  <a:pt x="1390" y="2984"/>
                </a:lnTo>
                <a:lnTo>
                  <a:pt x="1362" y="2950"/>
                </a:lnTo>
                <a:lnTo>
                  <a:pt x="1337" y="2914"/>
                </a:lnTo>
                <a:lnTo>
                  <a:pt x="1316" y="2874"/>
                </a:lnTo>
                <a:lnTo>
                  <a:pt x="1298" y="2832"/>
                </a:lnTo>
                <a:lnTo>
                  <a:pt x="1281" y="2788"/>
                </a:lnTo>
                <a:lnTo>
                  <a:pt x="1267" y="2742"/>
                </a:lnTo>
                <a:lnTo>
                  <a:pt x="1256" y="2695"/>
                </a:lnTo>
                <a:lnTo>
                  <a:pt x="1248" y="2645"/>
                </a:lnTo>
                <a:lnTo>
                  <a:pt x="1241" y="2594"/>
                </a:lnTo>
                <a:lnTo>
                  <a:pt x="1236" y="2543"/>
                </a:lnTo>
                <a:lnTo>
                  <a:pt x="1234" y="2492"/>
                </a:lnTo>
                <a:lnTo>
                  <a:pt x="1233" y="2439"/>
                </a:lnTo>
                <a:lnTo>
                  <a:pt x="1235" y="2387"/>
                </a:lnTo>
                <a:lnTo>
                  <a:pt x="1239" y="2336"/>
                </a:lnTo>
                <a:lnTo>
                  <a:pt x="1243" y="2284"/>
                </a:lnTo>
                <a:lnTo>
                  <a:pt x="1250" y="2234"/>
                </a:lnTo>
                <a:lnTo>
                  <a:pt x="1257" y="2185"/>
                </a:lnTo>
                <a:lnTo>
                  <a:pt x="1266" y="2138"/>
                </a:lnTo>
                <a:lnTo>
                  <a:pt x="1276" y="2093"/>
                </a:lnTo>
                <a:lnTo>
                  <a:pt x="1287" y="2049"/>
                </a:lnTo>
                <a:lnTo>
                  <a:pt x="1300" y="2008"/>
                </a:lnTo>
                <a:lnTo>
                  <a:pt x="1313" y="1969"/>
                </a:lnTo>
                <a:lnTo>
                  <a:pt x="1327" y="1933"/>
                </a:lnTo>
                <a:lnTo>
                  <a:pt x="1342" y="1900"/>
                </a:lnTo>
                <a:lnTo>
                  <a:pt x="1358" y="1871"/>
                </a:lnTo>
                <a:lnTo>
                  <a:pt x="1373" y="1847"/>
                </a:lnTo>
                <a:lnTo>
                  <a:pt x="1400" y="1803"/>
                </a:lnTo>
                <a:lnTo>
                  <a:pt x="1422" y="1759"/>
                </a:lnTo>
                <a:lnTo>
                  <a:pt x="1442" y="1715"/>
                </a:lnTo>
                <a:lnTo>
                  <a:pt x="1456" y="1670"/>
                </a:lnTo>
                <a:lnTo>
                  <a:pt x="1468" y="1627"/>
                </a:lnTo>
                <a:lnTo>
                  <a:pt x="1476" y="1584"/>
                </a:lnTo>
                <a:lnTo>
                  <a:pt x="1483" y="1542"/>
                </a:lnTo>
                <a:lnTo>
                  <a:pt x="1487" y="1503"/>
                </a:lnTo>
                <a:lnTo>
                  <a:pt x="1489" y="1466"/>
                </a:lnTo>
                <a:lnTo>
                  <a:pt x="1491" y="1433"/>
                </a:lnTo>
                <a:lnTo>
                  <a:pt x="1491" y="1404"/>
                </a:lnTo>
                <a:lnTo>
                  <a:pt x="1489" y="1378"/>
                </a:lnTo>
                <a:lnTo>
                  <a:pt x="1487" y="1357"/>
                </a:lnTo>
                <a:lnTo>
                  <a:pt x="1486" y="1342"/>
                </a:lnTo>
                <a:lnTo>
                  <a:pt x="1485" y="1332"/>
                </a:lnTo>
                <a:lnTo>
                  <a:pt x="1484" y="1329"/>
                </a:lnTo>
                <a:lnTo>
                  <a:pt x="1474" y="1301"/>
                </a:lnTo>
                <a:lnTo>
                  <a:pt x="1465" y="1272"/>
                </a:lnTo>
                <a:lnTo>
                  <a:pt x="1459" y="1243"/>
                </a:lnTo>
                <a:lnTo>
                  <a:pt x="1455" y="1212"/>
                </a:lnTo>
                <a:lnTo>
                  <a:pt x="1452" y="1183"/>
                </a:lnTo>
                <a:lnTo>
                  <a:pt x="1451" y="1155"/>
                </a:lnTo>
                <a:lnTo>
                  <a:pt x="1451" y="1130"/>
                </a:lnTo>
                <a:lnTo>
                  <a:pt x="1451" y="1107"/>
                </a:lnTo>
                <a:lnTo>
                  <a:pt x="1452" y="1088"/>
                </a:lnTo>
                <a:lnTo>
                  <a:pt x="1453" y="1073"/>
                </a:lnTo>
                <a:lnTo>
                  <a:pt x="1454" y="1064"/>
                </a:lnTo>
                <a:lnTo>
                  <a:pt x="1454" y="1061"/>
                </a:lnTo>
                <a:lnTo>
                  <a:pt x="1422" y="1061"/>
                </a:lnTo>
                <a:lnTo>
                  <a:pt x="1393" y="1056"/>
                </a:lnTo>
                <a:lnTo>
                  <a:pt x="1364" y="1047"/>
                </a:lnTo>
                <a:lnTo>
                  <a:pt x="1336" y="1032"/>
                </a:lnTo>
                <a:lnTo>
                  <a:pt x="1310" y="1014"/>
                </a:lnTo>
                <a:lnTo>
                  <a:pt x="1283" y="992"/>
                </a:lnTo>
                <a:lnTo>
                  <a:pt x="1259" y="967"/>
                </a:lnTo>
                <a:lnTo>
                  <a:pt x="1235" y="939"/>
                </a:lnTo>
                <a:lnTo>
                  <a:pt x="1214" y="909"/>
                </a:lnTo>
                <a:lnTo>
                  <a:pt x="1193" y="876"/>
                </a:lnTo>
                <a:lnTo>
                  <a:pt x="1172" y="844"/>
                </a:lnTo>
                <a:lnTo>
                  <a:pt x="1153" y="809"/>
                </a:lnTo>
                <a:lnTo>
                  <a:pt x="1134" y="773"/>
                </a:lnTo>
                <a:lnTo>
                  <a:pt x="1117" y="737"/>
                </a:lnTo>
                <a:lnTo>
                  <a:pt x="1101" y="702"/>
                </a:lnTo>
                <a:lnTo>
                  <a:pt x="1085" y="666"/>
                </a:lnTo>
                <a:lnTo>
                  <a:pt x="1072" y="632"/>
                </a:lnTo>
                <a:lnTo>
                  <a:pt x="1059" y="600"/>
                </a:lnTo>
                <a:lnTo>
                  <a:pt x="1047" y="569"/>
                </a:lnTo>
                <a:lnTo>
                  <a:pt x="1036" y="540"/>
                </a:lnTo>
                <a:lnTo>
                  <a:pt x="1025" y="514"/>
                </a:lnTo>
                <a:lnTo>
                  <a:pt x="1016" y="492"/>
                </a:lnTo>
                <a:lnTo>
                  <a:pt x="1008" y="472"/>
                </a:lnTo>
                <a:lnTo>
                  <a:pt x="1001" y="457"/>
                </a:lnTo>
                <a:lnTo>
                  <a:pt x="994" y="446"/>
                </a:lnTo>
                <a:lnTo>
                  <a:pt x="989" y="439"/>
                </a:lnTo>
                <a:lnTo>
                  <a:pt x="984" y="438"/>
                </a:lnTo>
                <a:lnTo>
                  <a:pt x="980" y="442"/>
                </a:lnTo>
                <a:lnTo>
                  <a:pt x="978" y="452"/>
                </a:lnTo>
                <a:lnTo>
                  <a:pt x="976" y="468"/>
                </a:lnTo>
                <a:lnTo>
                  <a:pt x="973" y="490"/>
                </a:lnTo>
                <a:lnTo>
                  <a:pt x="966" y="514"/>
                </a:lnTo>
                <a:lnTo>
                  <a:pt x="956" y="540"/>
                </a:lnTo>
                <a:lnTo>
                  <a:pt x="943" y="567"/>
                </a:lnTo>
                <a:lnTo>
                  <a:pt x="927" y="595"/>
                </a:lnTo>
                <a:lnTo>
                  <a:pt x="908" y="625"/>
                </a:lnTo>
                <a:lnTo>
                  <a:pt x="888" y="656"/>
                </a:lnTo>
                <a:lnTo>
                  <a:pt x="865" y="688"/>
                </a:lnTo>
                <a:lnTo>
                  <a:pt x="840" y="720"/>
                </a:lnTo>
                <a:lnTo>
                  <a:pt x="814" y="752"/>
                </a:lnTo>
                <a:lnTo>
                  <a:pt x="787" y="785"/>
                </a:lnTo>
                <a:lnTo>
                  <a:pt x="759" y="818"/>
                </a:lnTo>
                <a:lnTo>
                  <a:pt x="730" y="851"/>
                </a:lnTo>
                <a:lnTo>
                  <a:pt x="701" y="883"/>
                </a:lnTo>
                <a:lnTo>
                  <a:pt x="672" y="914"/>
                </a:lnTo>
                <a:lnTo>
                  <a:pt x="643" y="945"/>
                </a:lnTo>
                <a:lnTo>
                  <a:pt x="614" y="975"/>
                </a:lnTo>
                <a:lnTo>
                  <a:pt x="587" y="1004"/>
                </a:lnTo>
                <a:lnTo>
                  <a:pt x="560" y="1030"/>
                </a:lnTo>
                <a:lnTo>
                  <a:pt x="535" y="1056"/>
                </a:lnTo>
                <a:lnTo>
                  <a:pt x="510" y="1079"/>
                </a:lnTo>
                <a:lnTo>
                  <a:pt x="488" y="1101"/>
                </a:lnTo>
                <a:lnTo>
                  <a:pt x="467" y="1121"/>
                </a:lnTo>
                <a:lnTo>
                  <a:pt x="450" y="1138"/>
                </a:lnTo>
                <a:lnTo>
                  <a:pt x="435" y="1152"/>
                </a:lnTo>
                <a:lnTo>
                  <a:pt x="422" y="1164"/>
                </a:lnTo>
                <a:lnTo>
                  <a:pt x="413" y="1172"/>
                </a:lnTo>
                <a:lnTo>
                  <a:pt x="408" y="1178"/>
                </a:lnTo>
                <a:lnTo>
                  <a:pt x="406" y="1179"/>
                </a:lnTo>
                <a:lnTo>
                  <a:pt x="398" y="1232"/>
                </a:lnTo>
                <a:lnTo>
                  <a:pt x="394" y="1285"/>
                </a:lnTo>
                <a:lnTo>
                  <a:pt x="393" y="1336"/>
                </a:lnTo>
                <a:lnTo>
                  <a:pt x="394" y="1386"/>
                </a:lnTo>
                <a:lnTo>
                  <a:pt x="398" y="1434"/>
                </a:lnTo>
                <a:lnTo>
                  <a:pt x="405" y="1481"/>
                </a:lnTo>
                <a:lnTo>
                  <a:pt x="413" y="1527"/>
                </a:lnTo>
                <a:lnTo>
                  <a:pt x="422" y="1570"/>
                </a:lnTo>
                <a:lnTo>
                  <a:pt x="433" y="1611"/>
                </a:lnTo>
                <a:lnTo>
                  <a:pt x="444" y="1648"/>
                </a:lnTo>
                <a:lnTo>
                  <a:pt x="456" y="1683"/>
                </a:lnTo>
                <a:lnTo>
                  <a:pt x="467" y="1715"/>
                </a:lnTo>
                <a:lnTo>
                  <a:pt x="478" y="1743"/>
                </a:lnTo>
                <a:lnTo>
                  <a:pt x="489" y="1768"/>
                </a:lnTo>
                <a:lnTo>
                  <a:pt x="498" y="1788"/>
                </a:lnTo>
                <a:lnTo>
                  <a:pt x="506" y="1806"/>
                </a:lnTo>
                <a:lnTo>
                  <a:pt x="512" y="1817"/>
                </a:lnTo>
                <a:lnTo>
                  <a:pt x="516" y="1825"/>
                </a:lnTo>
                <a:lnTo>
                  <a:pt x="517" y="1827"/>
                </a:lnTo>
                <a:lnTo>
                  <a:pt x="516" y="1829"/>
                </a:lnTo>
                <a:lnTo>
                  <a:pt x="513" y="1836"/>
                </a:lnTo>
                <a:lnTo>
                  <a:pt x="509" y="1847"/>
                </a:lnTo>
                <a:lnTo>
                  <a:pt x="504" y="1861"/>
                </a:lnTo>
                <a:lnTo>
                  <a:pt x="499" y="1877"/>
                </a:lnTo>
                <a:lnTo>
                  <a:pt x="494" y="1896"/>
                </a:lnTo>
                <a:lnTo>
                  <a:pt x="490" y="1916"/>
                </a:lnTo>
                <a:lnTo>
                  <a:pt x="488" y="1938"/>
                </a:lnTo>
                <a:lnTo>
                  <a:pt x="488" y="1960"/>
                </a:lnTo>
                <a:lnTo>
                  <a:pt x="490" y="1983"/>
                </a:lnTo>
                <a:lnTo>
                  <a:pt x="495" y="2004"/>
                </a:lnTo>
                <a:lnTo>
                  <a:pt x="504" y="2026"/>
                </a:lnTo>
                <a:lnTo>
                  <a:pt x="517" y="2045"/>
                </a:lnTo>
                <a:lnTo>
                  <a:pt x="526" y="2059"/>
                </a:lnTo>
                <a:lnTo>
                  <a:pt x="536" y="2077"/>
                </a:lnTo>
                <a:lnTo>
                  <a:pt x="544" y="2101"/>
                </a:lnTo>
                <a:lnTo>
                  <a:pt x="553" y="2129"/>
                </a:lnTo>
                <a:lnTo>
                  <a:pt x="561" y="2160"/>
                </a:lnTo>
                <a:lnTo>
                  <a:pt x="568" y="2195"/>
                </a:lnTo>
                <a:lnTo>
                  <a:pt x="575" y="2233"/>
                </a:lnTo>
                <a:lnTo>
                  <a:pt x="582" y="2273"/>
                </a:lnTo>
                <a:lnTo>
                  <a:pt x="587" y="2315"/>
                </a:lnTo>
                <a:lnTo>
                  <a:pt x="591" y="2359"/>
                </a:lnTo>
                <a:lnTo>
                  <a:pt x="594" y="2403"/>
                </a:lnTo>
                <a:lnTo>
                  <a:pt x="596" y="2449"/>
                </a:lnTo>
                <a:lnTo>
                  <a:pt x="596" y="2495"/>
                </a:lnTo>
                <a:lnTo>
                  <a:pt x="595" y="2540"/>
                </a:lnTo>
                <a:lnTo>
                  <a:pt x="592" y="2584"/>
                </a:lnTo>
                <a:lnTo>
                  <a:pt x="587" y="2627"/>
                </a:lnTo>
                <a:lnTo>
                  <a:pt x="579" y="2668"/>
                </a:lnTo>
                <a:lnTo>
                  <a:pt x="570" y="2706"/>
                </a:lnTo>
                <a:lnTo>
                  <a:pt x="559" y="2742"/>
                </a:lnTo>
                <a:lnTo>
                  <a:pt x="545" y="2775"/>
                </a:lnTo>
                <a:lnTo>
                  <a:pt x="528" y="2804"/>
                </a:lnTo>
                <a:lnTo>
                  <a:pt x="510" y="2829"/>
                </a:lnTo>
                <a:lnTo>
                  <a:pt x="489" y="2849"/>
                </a:lnTo>
                <a:lnTo>
                  <a:pt x="459" y="2875"/>
                </a:lnTo>
                <a:lnTo>
                  <a:pt x="435" y="2903"/>
                </a:lnTo>
                <a:lnTo>
                  <a:pt x="414" y="2931"/>
                </a:lnTo>
                <a:lnTo>
                  <a:pt x="397" y="2962"/>
                </a:lnTo>
                <a:lnTo>
                  <a:pt x="384" y="2993"/>
                </a:lnTo>
                <a:lnTo>
                  <a:pt x="373" y="3024"/>
                </a:lnTo>
                <a:lnTo>
                  <a:pt x="365" y="3056"/>
                </a:lnTo>
                <a:lnTo>
                  <a:pt x="360" y="3085"/>
                </a:lnTo>
                <a:lnTo>
                  <a:pt x="357" y="3115"/>
                </a:lnTo>
                <a:lnTo>
                  <a:pt x="356" y="3142"/>
                </a:lnTo>
                <a:lnTo>
                  <a:pt x="355" y="3167"/>
                </a:lnTo>
                <a:lnTo>
                  <a:pt x="356" y="3190"/>
                </a:lnTo>
                <a:lnTo>
                  <a:pt x="357" y="3209"/>
                </a:lnTo>
                <a:lnTo>
                  <a:pt x="359" y="3226"/>
                </a:lnTo>
                <a:lnTo>
                  <a:pt x="361" y="3238"/>
                </a:lnTo>
                <a:lnTo>
                  <a:pt x="362" y="3245"/>
                </a:lnTo>
                <a:lnTo>
                  <a:pt x="362" y="3248"/>
                </a:lnTo>
                <a:lnTo>
                  <a:pt x="336" y="3228"/>
                </a:lnTo>
                <a:lnTo>
                  <a:pt x="312" y="3204"/>
                </a:lnTo>
                <a:lnTo>
                  <a:pt x="292" y="3179"/>
                </a:lnTo>
                <a:lnTo>
                  <a:pt x="275" y="3151"/>
                </a:lnTo>
                <a:lnTo>
                  <a:pt x="262" y="3121"/>
                </a:lnTo>
                <a:lnTo>
                  <a:pt x="252" y="3089"/>
                </a:lnTo>
                <a:lnTo>
                  <a:pt x="244" y="3058"/>
                </a:lnTo>
                <a:lnTo>
                  <a:pt x="239" y="3025"/>
                </a:lnTo>
                <a:lnTo>
                  <a:pt x="235" y="2992"/>
                </a:lnTo>
                <a:lnTo>
                  <a:pt x="234" y="2960"/>
                </a:lnTo>
                <a:lnTo>
                  <a:pt x="233" y="2928"/>
                </a:lnTo>
                <a:lnTo>
                  <a:pt x="234" y="2898"/>
                </a:lnTo>
                <a:lnTo>
                  <a:pt x="236" y="2868"/>
                </a:lnTo>
                <a:lnTo>
                  <a:pt x="239" y="2840"/>
                </a:lnTo>
                <a:lnTo>
                  <a:pt x="242" y="2816"/>
                </a:lnTo>
                <a:lnTo>
                  <a:pt x="246" y="2793"/>
                </a:lnTo>
                <a:lnTo>
                  <a:pt x="249" y="2775"/>
                </a:lnTo>
                <a:lnTo>
                  <a:pt x="252" y="2759"/>
                </a:lnTo>
                <a:lnTo>
                  <a:pt x="255" y="2747"/>
                </a:lnTo>
                <a:lnTo>
                  <a:pt x="256" y="2740"/>
                </a:lnTo>
                <a:lnTo>
                  <a:pt x="257" y="2738"/>
                </a:lnTo>
                <a:lnTo>
                  <a:pt x="239" y="2767"/>
                </a:lnTo>
                <a:lnTo>
                  <a:pt x="217" y="2793"/>
                </a:lnTo>
                <a:lnTo>
                  <a:pt x="195" y="2815"/>
                </a:lnTo>
                <a:lnTo>
                  <a:pt x="170" y="2832"/>
                </a:lnTo>
                <a:lnTo>
                  <a:pt x="147" y="2847"/>
                </a:lnTo>
                <a:lnTo>
                  <a:pt x="122" y="2859"/>
                </a:lnTo>
                <a:lnTo>
                  <a:pt x="98" y="2868"/>
                </a:lnTo>
                <a:lnTo>
                  <a:pt x="75" y="2875"/>
                </a:lnTo>
                <a:lnTo>
                  <a:pt x="55" y="2880"/>
                </a:lnTo>
                <a:lnTo>
                  <a:pt x="37" y="2883"/>
                </a:lnTo>
                <a:lnTo>
                  <a:pt x="21" y="2885"/>
                </a:lnTo>
                <a:lnTo>
                  <a:pt x="10" y="2886"/>
                </a:lnTo>
                <a:lnTo>
                  <a:pt x="3" y="2887"/>
                </a:lnTo>
                <a:lnTo>
                  <a:pt x="0" y="2887"/>
                </a:lnTo>
                <a:lnTo>
                  <a:pt x="102" y="2600"/>
                </a:lnTo>
                <a:lnTo>
                  <a:pt x="101" y="2597"/>
                </a:lnTo>
                <a:lnTo>
                  <a:pt x="99" y="2589"/>
                </a:lnTo>
                <a:lnTo>
                  <a:pt x="95" y="2576"/>
                </a:lnTo>
                <a:lnTo>
                  <a:pt x="91" y="2557"/>
                </a:lnTo>
                <a:lnTo>
                  <a:pt x="86" y="2535"/>
                </a:lnTo>
                <a:lnTo>
                  <a:pt x="82" y="2509"/>
                </a:lnTo>
                <a:lnTo>
                  <a:pt x="78" y="2479"/>
                </a:lnTo>
                <a:lnTo>
                  <a:pt x="75" y="2447"/>
                </a:lnTo>
                <a:lnTo>
                  <a:pt x="75" y="2412"/>
                </a:lnTo>
                <a:lnTo>
                  <a:pt x="77" y="2375"/>
                </a:lnTo>
                <a:lnTo>
                  <a:pt x="81" y="2336"/>
                </a:lnTo>
                <a:lnTo>
                  <a:pt x="89" y="2296"/>
                </a:lnTo>
                <a:lnTo>
                  <a:pt x="99" y="2255"/>
                </a:lnTo>
                <a:lnTo>
                  <a:pt x="114" y="2214"/>
                </a:lnTo>
                <a:lnTo>
                  <a:pt x="132" y="2170"/>
                </a:lnTo>
                <a:lnTo>
                  <a:pt x="145" y="2126"/>
                </a:lnTo>
                <a:lnTo>
                  <a:pt x="156" y="2084"/>
                </a:lnTo>
                <a:lnTo>
                  <a:pt x="164" y="2043"/>
                </a:lnTo>
                <a:lnTo>
                  <a:pt x="170" y="2005"/>
                </a:lnTo>
                <a:lnTo>
                  <a:pt x="174" y="1971"/>
                </a:lnTo>
                <a:lnTo>
                  <a:pt x="176" y="1939"/>
                </a:lnTo>
                <a:lnTo>
                  <a:pt x="178" y="1910"/>
                </a:lnTo>
                <a:lnTo>
                  <a:pt x="179" y="1887"/>
                </a:lnTo>
                <a:lnTo>
                  <a:pt x="178" y="1866"/>
                </a:lnTo>
                <a:lnTo>
                  <a:pt x="178" y="1852"/>
                </a:lnTo>
                <a:lnTo>
                  <a:pt x="176" y="1842"/>
                </a:lnTo>
                <a:lnTo>
                  <a:pt x="176" y="1839"/>
                </a:lnTo>
                <a:lnTo>
                  <a:pt x="149" y="1819"/>
                </a:lnTo>
                <a:lnTo>
                  <a:pt x="125" y="1794"/>
                </a:lnTo>
                <a:lnTo>
                  <a:pt x="107" y="1768"/>
                </a:lnTo>
                <a:lnTo>
                  <a:pt x="92" y="1739"/>
                </a:lnTo>
                <a:lnTo>
                  <a:pt x="80" y="1709"/>
                </a:lnTo>
                <a:lnTo>
                  <a:pt x="70" y="1679"/>
                </a:lnTo>
                <a:lnTo>
                  <a:pt x="64" y="1648"/>
                </a:lnTo>
                <a:lnTo>
                  <a:pt x="61" y="1617"/>
                </a:lnTo>
                <a:lnTo>
                  <a:pt x="59" y="1587"/>
                </a:lnTo>
                <a:lnTo>
                  <a:pt x="59" y="1557"/>
                </a:lnTo>
                <a:lnTo>
                  <a:pt x="60" y="1530"/>
                </a:lnTo>
                <a:lnTo>
                  <a:pt x="63" y="1504"/>
                </a:lnTo>
                <a:lnTo>
                  <a:pt x="65" y="1481"/>
                </a:lnTo>
                <a:lnTo>
                  <a:pt x="69" y="1461"/>
                </a:lnTo>
                <a:lnTo>
                  <a:pt x="72" y="1445"/>
                </a:lnTo>
                <a:lnTo>
                  <a:pt x="74" y="1432"/>
                </a:lnTo>
                <a:lnTo>
                  <a:pt x="77" y="1425"/>
                </a:lnTo>
                <a:lnTo>
                  <a:pt x="78" y="1422"/>
                </a:lnTo>
                <a:lnTo>
                  <a:pt x="59" y="1406"/>
                </a:lnTo>
                <a:lnTo>
                  <a:pt x="46" y="1385"/>
                </a:lnTo>
                <a:lnTo>
                  <a:pt x="36" y="1363"/>
                </a:lnTo>
                <a:lnTo>
                  <a:pt x="29" y="1339"/>
                </a:lnTo>
                <a:lnTo>
                  <a:pt x="24" y="1312"/>
                </a:lnTo>
                <a:lnTo>
                  <a:pt x="23" y="1287"/>
                </a:lnTo>
                <a:lnTo>
                  <a:pt x="23" y="1259"/>
                </a:lnTo>
                <a:lnTo>
                  <a:pt x="26" y="1233"/>
                </a:lnTo>
                <a:lnTo>
                  <a:pt x="29" y="1208"/>
                </a:lnTo>
                <a:lnTo>
                  <a:pt x="33" y="1184"/>
                </a:lnTo>
                <a:lnTo>
                  <a:pt x="37" y="1162"/>
                </a:lnTo>
                <a:lnTo>
                  <a:pt x="42" y="1143"/>
                </a:lnTo>
                <a:lnTo>
                  <a:pt x="46" y="1127"/>
                </a:lnTo>
                <a:lnTo>
                  <a:pt x="49" y="1114"/>
                </a:lnTo>
                <a:lnTo>
                  <a:pt x="51" y="1107"/>
                </a:lnTo>
                <a:lnTo>
                  <a:pt x="52" y="1104"/>
                </a:lnTo>
                <a:lnTo>
                  <a:pt x="51" y="1102"/>
                </a:lnTo>
                <a:lnTo>
                  <a:pt x="48" y="1095"/>
                </a:lnTo>
                <a:lnTo>
                  <a:pt x="42" y="1083"/>
                </a:lnTo>
                <a:lnTo>
                  <a:pt x="36" y="1067"/>
                </a:lnTo>
                <a:lnTo>
                  <a:pt x="29" y="1049"/>
                </a:lnTo>
                <a:lnTo>
                  <a:pt x="21" y="1027"/>
                </a:lnTo>
                <a:lnTo>
                  <a:pt x="14" y="1004"/>
                </a:lnTo>
                <a:lnTo>
                  <a:pt x="8" y="978"/>
                </a:lnTo>
                <a:lnTo>
                  <a:pt x="3" y="951"/>
                </a:lnTo>
                <a:lnTo>
                  <a:pt x="1" y="924"/>
                </a:lnTo>
                <a:lnTo>
                  <a:pt x="0" y="896"/>
                </a:lnTo>
                <a:lnTo>
                  <a:pt x="3" y="868"/>
                </a:lnTo>
                <a:lnTo>
                  <a:pt x="8" y="841"/>
                </a:lnTo>
                <a:lnTo>
                  <a:pt x="18" y="815"/>
                </a:lnTo>
                <a:lnTo>
                  <a:pt x="33" y="790"/>
                </a:lnTo>
                <a:lnTo>
                  <a:pt x="52" y="768"/>
                </a:lnTo>
                <a:lnTo>
                  <a:pt x="85" y="735"/>
                </a:lnTo>
                <a:lnTo>
                  <a:pt x="112" y="703"/>
                </a:lnTo>
                <a:lnTo>
                  <a:pt x="135" y="672"/>
                </a:lnTo>
                <a:lnTo>
                  <a:pt x="153" y="645"/>
                </a:lnTo>
                <a:lnTo>
                  <a:pt x="167" y="620"/>
                </a:lnTo>
                <a:lnTo>
                  <a:pt x="179" y="599"/>
                </a:lnTo>
                <a:lnTo>
                  <a:pt x="187" y="580"/>
                </a:lnTo>
                <a:lnTo>
                  <a:pt x="192" y="567"/>
                </a:lnTo>
                <a:lnTo>
                  <a:pt x="194" y="559"/>
                </a:lnTo>
                <a:lnTo>
                  <a:pt x="195" y="555"/>
                </a:lnTo>
                <a:lnTo>
                  <a:pt x="232" y="479"/>
                </a:lnTo>
                <a:lnTo>
                  <a:pt x="268" y="410"/>
                </a:lnTo>
                <a:lnTo>
                  <a:pt x="306" y="346"/>
                </a:lnTo>
                <a:lnTo>
                  <a:pt x="343" y="291"/>
                </a:lnTo>
                <a:lnTo>
                  <a:pt x="380" y="241"/>
                </a:lnTo>
                <a:lnTo>
                  <a:pt x="416" y="197"/>
                </a:lnTo>
                <a:lnTo>
                  <a:pt x="453" y="158"/>
                </a:lnTo>
                <a:lnTo>
                  <a:pt x="490" y="125"/>
                </a:lnTo>
                <a:lnTo>
                  <a:pt x="525" y="96"/>
                </a:lnTo>
                <a:lnTo>
                  <a:pt x="560" y="72"/>
                </a:lnTo>
                <a:lnTo>
                  <a:pt x="595" y="53"/>
                </a:lnTo>
                <a:lnTo>
                  <a:pt x="628" y="38"/>
                </a:lnTo>
                <a:lnTo>
                  <a:pt x="661" y="25"/>
                </a:lnTo>
                <a:lnTo>
                  <a:pt x="693" y="17"/>
                </a:lnTo>
                <a:lnTo>
                  <a:pt x="723" y="11"/>
                </a:lnTo>
                <a:lnTo>
                  <a:pt x="752" y="8"/>
                </a:lnTo>
                <a:lnTo>
                  <a:pt x="780" y="6"/>
                </a:lnTo>
                <a:lnTo>
                  <a:pt x="807" y="7"/>
                </a:lnTo>
                <a:lnTo>
                  <a:pt x="831" y="9"/>
                </a:lnTo>
                <a:lnTo>
                  <a:pt x="855" y="13"/>
                </a:lnTo>
                <a:lnTo>
                  <a:pt x="877" y="17"/>
                </a:lnTo>
                <a:lnTo>
                  <a:pt x="897" y="22"/>
                </a:lnTo>
                <a:lnTo>
                  <a:pt x="915" y="27"/>
                </a:lnTo>
                <a:lnTo>
                  <a:pt x="930" y="32"/>
                </a:lnTo>
                <a:lnTo>
                  <a:pt x="945" y="38"/>
                </a:lnTo>
                <a:lnTo>
                  <a:pt x="956" y="41"/>
                </a:lnTo>
                <a:lnTo>
                  <a:pt x="965" y="44"/>
                </a:lnTo>
                <a:lnTo>
                  <a:pt x="972" y="45"/>
                </a:lnTo>
                <a:lnTo>
                  <a:pt x="976" y="45"/>
                </a:lnTo>
                <a:lnTo>
                  <a:pt x="1020" y="25"/>
                </a:lnTo>
                <a:lnTo>
                  <a:pt x="1063" y="11"/>
                </a:lnTo>
                <a:lnTo>
                  <a:pt x="1104" y="3"/>
                </a:lnTo>
                <a:lnTo>
                  <a:pt x="11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Freeform 44"/>
          <p:cNvSpPr>
            <a:spLocks noEditPoints="1"/>
          </p:cNvSpPr>
          <p:nvPr/>
        </p:nvSpPr>
        <p:spPr bwMode="auto">
          <a:xfrm>
            <a:off x="5504565" y="5759451"/>
            <a:ext cx="238125" cy="585788"/>
          </a:xfrm>
          <a:custGeom>
            <a:avLst/>
            <a:gdLst>
              <a:gd name="T0" fmla="*/ 284 w 1346"/>
              <a:gd name="T1" fmla="*/ 252 h 3325"/>
              <a:gd name="T2" fmla="*/ 461 w 1346"/>
              <a:gd name="T3" fmla="*/ 331 h 3325"/>
              <a:gd name="T4" fmla="*/ 618 w 1346"/>
              <a:gd name="T5" fmla="*/ 391 h 3325"/>
              <a:gd name="T6" fmla="*/ 659 w 1346"/>
              <a:gd name="T7" fmla="*/ 352 h 3325"/>
              <a:gd name="T8" fmla="*/ 694 w 1346"/>
              <a:gd name="T9" fmla="*/ 366 h 3325"/>
              <a:gd name="T10" fmla="*/ 752 w 1346"/>
              <a:gd name="T11" fmla="*/ 381 h 3325"/>
              <a:gd name="T12" fmla="*/ 929 w 1346"/>
              <a:gd name="T13" fmla="*/ 312 h 3325"/>
              <a:gd name="T14" fmla="*/ 1082 w 1346"/>
              <a:gd name="T15" fmla="*/ 250 h 3325"/>
              <a:gd name="T16" fmla="*/ 1112 w 1346"/>
              <a:gd name="T17" fmla="*/ 181 h 3325"/>
              <a:gd name="T18" fmla="*/ 1050 w 1346"/>
              <a:gd name="T19" fmla="*/ 186 h 3325"/>
              <a:gd name="T20" fmla="*/ 844 w 1346"/>
              <a:gd name="T21" fmla="*/ 261 h 3325"/>
              <a:gd name="T22" fmla="*/ 685 w 1346"/>
              <a:gd name="T23" fmla="*/ 306 h 3325"/>
              <a:gd name="T24" fmla="*/ 498 w 1346"/>
              <a:gd name="T25" fmla="*/ 259 h 3325"/>
              <a:gd name="T26" fmla="*/ 353 w 1346"/>
              <a:gd name="T27" fmla="*/ 198 h 3325"/>
              <a:gd name="T28" fmla="*/ 236 w 1346"/>
              <a:gd name="T29" fmla="*/ 152 h 3325"/>
              <a:gd name="T30" fmla="*/ 1253 w 1346"/>
              <a:gd name="T31" fmla="*/ 40 h 3325"/>
              <a:gd name="T32" fmla="*/ 1299 w 1346"/>
              <a:gd name="T33" fmla="*/ 173 h 3325"/>
              <a:gd name="T34" fmla="*/ 1336 w 1346"/>
              <a:gd name="T35" fmla="*/ 331 h 3325"/>
              <a:gd name="T36" fmla="*/ 1321 w 1346"/>
              <a:gd name="T37" fmla="*/ 417 h 3325"/>
              <a:gd name="T38" fmla="*/ 1149 w 1346"/>
              <a:gd name="T39" fmla="*/ 568 h 3325"/>
              <a:gd name="T40" fmla="*/ 1090 w 1346"/>
              <a:gd name="T41" fmla="*/ 612 h 3325"/>
              <a:gd name="T42" fmla="*/ 1036 w 1346"/>
              <a:gd name="T43" fmla="*/ 611 h 3325"/>
              <a:gd name="T44" fmla="*/ 1036 w 1346"/>
              <a:gd name="T45" fmla="*/ 826 h 3325"/>
              <a:gd name="T46" fmla="*/ 1062 w 1346"/>
              <a:gd name="T47" fmla="*/ 1092 h 3325"/>
              <a:gd name="T48" fmla="*/ 1105 w 1346"/>
              <a:gd name="T49" fmla="*/ 1272 h 3325"/>
              <a:gd name="T50" fmla="*/ 1149 w 1346"/>
              <a:gd name="T51" fmla="*/ 1638 h 3325"/>
              <a:gd name="T52" fmla="*/ 1172 w 1346"/>
              <a:gd name="T53" fmla="*/ 2054 h 3325"/>
              <a:gd name="T54" fmla="*/ 1162 w 1346"/>
              <a:gd name="T55" fmla="*/ 2341 h 3325"/>
              <a:gd name="T56" fmla="*/ 1145 w 1346"/>
              <a:gd name="T57" fmla="*/ 2718 h 3325"/>
              <a:gd name="T58" fmla="*/ 1127 w 1346"/>
              <a:gd name="T59" fmla="*/ 3088 h 3325"/>
              <a:gd name="T60" fmla="*/ 1117 w 1346"/>
              <a:gd name="T61" fmla="*/ 3283 h 3325"/>
              <a:gd name="T62" fmla="*/ 1016 w 1346"/>
              <a:gd name="T63" fmla="*/ 3298 h 3325"/>
              <a:gd name="T64" fmla="*/ 769 w 1346"/>
              <a:gd name="T65" fmla="*/ 3322 h 3325"/>
              <a:gd name="T66" fmla="*/ 542 w 1346"/>
              <a:gd name="T67" fmla="*/ 3319 h 3325"/>
              <a:gd name="T68" fmla="*/ 303 w 1346"/>
              <a:gd name="T69" fmla="*/ 3295 h 3325"/>
              <a:gd name="T70" fmla="*/ 229 w 1346"/>
              <a:gd name="T71" fmla="*/ 3271 h 3325"/>
              <a:gd name="T72" fmla="*/ 217 w 1346"/>
              <a:gd name="T73" fmla="*/ 3042 h 3325"/>
              <a:gd name="T74" fmla="*/ 200 w 1346"/>
              <a:gd name="T75" fmla="*/ 2660 h 3325"/>
              <a:gd name="T76" fmla="*/ 182 w 1346"/>
              <a:gd name="T77" fmla="*/ 2298 h 3325"/>
              <a:gd name="T78" fmla="*/ 177 w 1346"/>
              <a:gd name="T79" fmla="*/ 2000 h 3325"/>
              <a:gd name="T80" fmla="*/ 203 w 1346"/>
              <a:gd name="T81" fmla="*/ 1578 h 3325"/>
              <a:gd name="T82" fmla="*/ 248 w 1346"/>
              <a:gd name="T83" fmla="*/ 1238 h 3325"/>
              <a:gd name="T84" fmla="*/ 289 w 1346"/>
              <a:gd name="T85" fmla="*/ 1059 h 3325"/>
              <a:gd name="T86" fmla="*/ 312 w 1346"/>
              <a:gd name="T87" fmla="*/ 788 h 3325"/>
              <a:gd name="T88" fmla="*/ 308 w 1346"/>
              <a:gd name="T89" fmla="*/ 595 h 3325"/>
              <a:gd name="T90" fmla="*/ 247 w 1346"/>
              <a:gd name="T91" fmla="*/ 613 h 3325"/>
              <a:gd name="T92" fmla="*/ 170 w 1346"/>
              <a:gd name="T93" fmla="*/ 535 h 3325"/>
              <a:gd name="T94" fmla="*/ 11 w 1346"/>
              <a:gd name="T95" fmla="*/ 406 h 3325"/>
              <a:gd name="T96" fmla="*/ 16 w 1346"/>
              <a:gd name="T97" fmla="*/ 308 h 3325"/>
              <a:gd name="T98" fmla="*/ 52 w 1346"/>
              <a:gd name="T99" fmla="*/ 157 h 3325"/>
              <a:gd name="T100" fmla="*/ 104 w 1346"/>
              <a:gd name="T101" fmla="*/ 24 h 3325"/>
              <a:gd name="T102" fmla="*/ 179 w 1346"/>
              <a:gd name="T103" fmla="*/ 50 h 3325"/>
              <a:gd name="T104" fmla="*/ 268 w 1346"/>
              <a:gd name="T105" fmla="*/ 135 h 3325"/>
              <a:gd name="T106" fmla="*/ 403 w 1346"/>
              <a:gd name="T107" fmla="*/ 189 h 3325"/>
              <a:gd name="T108" fmla="*/ 565 w 1346"/>
              <a:gd name="T109" fmla="*/ 253 h 3325"/>
              <a:gd name="T110" fmla="*/ 712 w 1346"/>
              <a:gd name="T111" fmla="*/ 275 h 3325"/>
              <a:gd name="T112" fmla="*/ 899 w 1346"/>
              <a:gd name="T113" fmla="*/ 213 h 3325"/>
              <a:gd name="T114" fmla="*/ 1085 w 1346"/>
              <a:gd name="T115" fmla="*/ 146 h 3325"/>
              <a:gd name="T116" fmla="*/ 1167 w 1346"/>
              <a:gd name="T117" fmla="*/ 51 h 3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46" h="3325">
                <a:moveTo>
                  <a:pt x="233" y="151"/>
                </a:moveTo>
                <a:lnTo>
                  <a:pt x="236" y="169"/>
                </a:lnTo>
                <a:lnTo>
                  <a:pt x="246" y="234"/>
                </a:lnTo>
                <a:lnTo>
                  <a:pt x="248" y="235"/>
                </a:lnTo>
                <a:lnTo>
                  <a:pt x="256" y="238"/>
                </a:lnTo>
                <a:lnTo>
                  <a:pt x="268" y="245"/>
                </a:lnTo>
                <a:lnTo>
                  <a:pt x="284" y="252"/>
                </a:lnTo>
                <a:lnTo>
                  <a:pt x="304" y="261"/>
                </a:lnTo>
                <a:lnTo>
                  <a:pt x="326" y="271"/>
                </a:lnTo>
                <a:lnTo>
                  <a:pt x="351" y="282"/>
                </a:lnTo>
                <a:lnTo>
                  <a:pt x="377" y="295"/>
                </a:lnTo>
                <a:lnTo>
                  <a:pt x="405" y="307"/>
                </a:lnTo>
                <a:lnTo>
                  <a:pt x="433" y="320"/>
                </a:lnTo>
                <a:lnTo>
                  <a:pt x="461" y="331"/>
                </a:lnTo>
                <a:lnTo>
                  <a:pt x="489" y="344"/>
                </a:lnTo>
                <a:lnTo>
                  <a:pt x="516" y="355"/>
                </a:lnTo>
                <a:lnTo>
                  <a:pt x="542" y="366"/>
                </a:lnTo>
                <a:lnTo>
                  <a:pt x="565" y="374"/>
                </a:lnTo>
                <a:lnTo>
                  <a:pt x="586" y="382"/>
                </a:lnTo>
                <a:lnTo>
                  <a:pt x="605" y="387"/>
                </a:lnTo>
                <a:lnTo>
                  <a:pt x="618" y="391"/>
                </a:lnTo>
                <a:lnTo>
                  <a:pt x="628" y="393"/>
                </a:lnTo>
                <a:lnTo>
                  <a:pt x="632" y="392"/>
                </a:lnTo>
                <a:lnTo>
                  <a:pt x="634" y="391"/>
                </a:lnTo>
                <a:lnTo>
                  <a:pt x="642" y="382"/>
                </a:lnTo>
                <a:lnTo>
                  <a:pt x="648" y="372"/>
                </a:lnTo>
                <a:lnTo>
                  <a:pt x="653" y="361"/>
                </a:lnTo>
                <a:lnTo>
                  <a:pt x="659" y="352"/>
                </a:lnTo>
                <a:lnTo>
                  <a:pt x="664" y="346"/>
                </a:lnTo>
                <a:lnTo>
                  <a:pt x="671" y="344"/>
                </a:lnTo>
                <a:lnTo>
                  <a:pt x="673" y="344"/>
                </a:lnTo>
                <a:lnTo>
                  <a:pt x="675" y="345"/>
                </a:lnTo>
                <a:lnTo>
                  <a:pt x="684" y="349"/>
                </a:lnTo>
                <a:lnTo>
                  <a:pt x="689" y="356"/>
                </a:lnTo>
                <a:lnTo>
                  <a:pt x="694" y="366"/>
                </a:lnTo>
                <a:lnTo>
                  <a:pt x="698" y="375"/>
                </a:lnTo>
                <a:lnTo>
                  <a:pt x="703" y="383"/>
                </a:lnTo>
                <a:lnTo>
                  <a:pt x="710" y="389"/>
                </a:lnTo>
                <a:lnTo>
                  <a:pt x="719" y="391"/>
                </a:lnTo>
                <a:lnTo>
                  <a:pt x="725" y="390"/>
                </a:lnTo>
                <a:lnTo>
                  <a:pt x="737" y="386"/>
                </a:lnTo>
                <a:lnTo>
                  <a:pt x="752" y="381"/>
                </a:lnTo>
                <a:lnTo>
                  <a:pt x="771" y="375"/>
                </a:lnTo>
                <a:lnTo>
                  <a:pt x="793" y="367"/>
                </a:lnTo>
                <a:lnTo>
                  <a:pt x="818" y="357"/>
                </a:lnTo>
                <a:lnTo>
                  <a:pt x="844" y="347"/>
                </a:lnTo>
                <a:lnTo>
                  <a:pt x="872" y="335"/>
                </a:lnTo>
                <a:lnTo>
                  <a:pt x="900" y="324"/>
                </a:lnTo>
                <a:lnTo>
                  <a:pt x="929" y="312"/>
                </a:lnTo>
                <a:lnTo>
                  <a:pt x="957" y="301"/>
                </a:lnTo>
                <a:lnTo>
                  <a:pt x="984" y="291"/>
                </a:lnTo>
                <a:lnTo>
                  <a:pt x="1009" y="280"/>
                </a:lnTo>
                <a:lnTo>
                  <a:pt x="1032" y="271"/>
                </a:lnTo>
                <a:lnTo>
                  <a:pt x="1053" y="262"/>
                </a:lnTo>
                <a:lnTo>
                  <a:pt x="1070" y="255"/>
                </a:lnTo>
                <a:lnTo>
                  <a:pt x="1082" y="250"/>
                </a:lnTo>
                <a:lnTo>
                  <a:pt x="1090" y="247"/>
                </a:lnTo>
                <a:lnTo>
                  <a:pt x="1093" y="246"/>
                </a:lnTo>
                <a:lnTo>
                  <a:pt x="1100" y="236"/>
                </a:lnTo>
                <a:lnTo>
                  <a:pt x="1104" y="224"/>
                </a:lnTo>
                <a:lnTo>
                  <a:pt x="1108" y="209"/>
                </a:lnTo>
                <a:lnTo>
                  <a:pt x="1110" y="195"/>
                </a:lnTo>
                <a:lnTo>
                  <a:pt x="1112" y="181"/>
                </a:lnTo>
                <a:lnTo>
                  <a:pt x="1112" y="172"/>
                </a:lnTo>
                <a:lnTo>
                  <a:pt x="1113" y="167"/>
                </a:lnTo>
                <a:lnTo>
                  <a:pt x="1113" y="166"/>
                </a:lnTo>
                <a:lnTo>
                  <a:pt x="1104" y="168"/>
                </a:lnTo>
                <a:lnTo>
                  <a:pt x="1090" y="172"/>
                </a:lnTo>
                <a:lnTo>
                  <a:pt x="1072" y="179"/>
                </a:lnTo>
                <a:lnTo>
                  <a:pt x="1050" y="186"/>
                </a:lnTo>
                <a:lnTo>
                  <a:pt x="1026" y="196"/>
                </a:lnTo>
                <a:lnTo>
                  <a:pt x="998" y="205"/>
                </a:lnTo>
                <a:lnTo>
                  <a:pt x="969" y="217"/>
                </a:lnTo>
                <a:lnTo>
                  <a:pt x="937" y="227"/>
                </a:lnTo>
                <a:lnTo>
                  <a:pt x="906" y="238"/>
                </a:lnTo>
                <a:lnTo>
                  <a:pt x="875" y="250"/>
                </a:lnTo>
                <a:lnTo>
                  <a:pt x="844" y="261"/>
                </a:lnTo>
                <a:lnTo>
                  <a:pt x="813" y="272"/>
                </a:lnTo>
                <a:lnTo>
                  <a:pt x="785" y="281"/>
                </a:lnTo>
                <a:lnTo>
                  <a:pt x="757" y="290"/>
                </a:lnTo>
                <a:lnTo>
                  <a:pt x="734" y="297"/>
                </a:lnTo>
                <a:lnTo>
                  <a:pt x="713" y="302"/>
                </a:lnTo>
                <a:lnTo>
                  <a:pt x="696" y="305"/>
                </a:lnTo>
                <a:lnTo>
                  <a:pt x="685" y="306"/>
                </a:lnTo>
                <a:lnTo>
                  <a:pt x="666" y="305"/>
                </a:lnTo>
                <a:lnTo>
                  <a:pt x="643" y="301"/>
                </a:lnTo>
                <a:lnTo>
                  <a:pt x="617" y="296"/>
                </a:lnTo>
                <a:lnTo>
                  <a:pt x="588" y="287"/>
                </a:lnTo>
                <a:lnTo>
                  <a:pt x="559" y="279"/>
                </a:lnTo>
                <a:lnTo>
                  <a:pt x="529" y="269"/>
                </a:lnTo>
                <a:lnTo>
                  <a:pt x="498" y="259"/>
                </a:lnTo>
                <a:lnTo>
                  <a:pt x="470" y="249"/>
                </a:lnTo>
                <a:lnTo>
                  <a:pt x="445" y="238"/>
                </a:lnTo>
                <a:lnTo>
                  <a:pt x="423" y="229"/>
                </a:lnTo>
                <a:lnTo>
                  <a:pt x="407" y="222"/>
                </a:lnTo>
                <a:lnTo>
                  <a:pt x="391" y="214"/>
                </a:lnTo>
                <a:lnTo>
                  <a:pt x="372" y="206"/>
                </a:lnTo>
                <a:lnTo>
                  <a:pt x="353" y="198"/>
                </a:lnTo>
                <a:lnTo>
                  <a:pt x="332" y="188"/>
                </a:lnTo>
                <a:lnTo>
                  <a:pt x="311" y="180"/>
                </a:lnTo>
                <a:lnTo>
                  <a:pt x="290" y="173"/>
                </a:lnTo>
                <a:lnTo>
                  <a:pt x="273" y="166"/>
                </a:lnTo>
                <a:lnTo>
                  <a:pt x="257" y="159"/>
                </a:lnTo>
                <a:lnTo>
                  <a:pt x="245" y="155"/>
                </a:lnTo>
                <a:lnTo>
                  <a:pt x="236" y="152"/>
                </a:lnTo>
                <a:lnTo>
                  <a:pt x="233" y="151"/>
                </a:lnTo>
                <a:close/>
                <a:moveTo>
                  <a:pt x="1212" y="0"/>
                </a:moveTo>
                <a:lnTo>
                  <a:pt x="1212" y="0"/>
                </a:lnTo>
                <a:lnTo>
                  <a:pt x="1223" y="2"/>
                </a:lnTo>
                <a:lnTo>
                  <a:pt x="1233" y="11"/>
                </a:lnTo>
                <a:lnTo>
                  <a:pt x="1242" y="24"/>
                </a:lnTo>
                <a:lnTo>
                  <a:pt x="1253" y="40"/>
                </a:lnTo>
                <a:lnTo>
                  <a:pt x="1262" y="60"/>
                </a:lnTo>
                <a:lnTo>
                  <a:pt x="1270" y="81"/>
                </a:lnTo>
                <a:lnTo>
                  <a:pt x="1279" y="102"/>
                </a:lnTo>
                <a:lnTo>
                  <a:pt x="1285" y="123"/>
                </a:lnTo>
                <a:lnTo>
                  <a:pt x="1290" y="142"/>
                </a:lnTo>
                <a:lnTo>
                  <a:pt x="1294" y="157"/>
                </a:lnTo>
                <a:lnTo>
                  <a:pt x="1299" y="173"/>
                </a:lnTo>
                <a:lnTo>
                  <a:pt x="1303" y="191"/>
                </a:lnTo>
                <a:lnTo>
                  <a:pt x="1308" y="212"/>
                </a:lnTo>
                <a:lnTo>
                  <a:pt x="1313" y="235"/>
                </a:lnTo>
                <a:lnTo>
                  <a:pt x="1319" y="260"/>
                </a:lnTo>
                <a:lnTo>
                  <a:pt x="1326" y="284"/>
                </a:lnTo>
                <a:lnTo>
                  <a:pt x="1331" y="308"/>
                </a:lnTo>
                <a:lnTo>
                  <a:pt x="1336" y="331"/>
                </a:lnTo>
                <a:lnTo>
                  <a:pt x="1340" y="352"/>
                </a:lnTo>
                <a:lnTo>
                  <a:pt x="1344" y="369"/>
                </a:lnTo>
                <a:lnTo>
                  <a:pt x="1346" y="382"/>
                </a:lnTo>
                <a:lnTo>
                  <a:pt x="1346" y="391"/>
                </a:lnTo>
                <a:lnTo>
                  <a:pt x="1344" y="398"/>
                </a:lnTo>
                <a:lnTo>
                  <a:pt x="1335" y="406"/>
                </a:lnTo>
                <a:lnTo>
                  <a:pt x="1321" y="417"/>
                </a:lnTo>
                <a:lnTo>
                  <a:pt x="1304" y="429"/>
                </a:lnTo>
                <a:lnTo>
                  <a:pt x="1282" y="444"/>
                </a:lnTo>
                <a:lnTo>
                  <a:pt x="1258" y="461"/>
                </a:lnTo>
                <a:lnTo>
                  <a:pt x="1232" y="482"/>
                </a:lnTo>
                <a:lnTo>
                  <a:pt x="1205" y="507"/>
                </a:lnTo>
                <a:lnTo>
                  <a:pt x="1177" y="535"/>
                </a:lnTo>
                <a:lnTo>
                  <a:pt x="1149" y="568"/>
                </a:lnTo>
                <a:lnTo>
                  <a:pt x="1122" y="604"/>
                </a:lnTo>
                <a:lnTo>
                  <a:pt x="1121" y="605"/>
                </a:lnTo>
                <a:lnTo>
                  <a:pt x="1117" y="607"/>
                </a:lnTo>
                <a:lnTo>
                  <a:pt x="1113" y="611"/>
                </a:lnTo>
                <a:lnTo>
                  <a:pt x="1107" y="613"/>
                </a:lnTo>
                <a:lnTo>
                  <a:pt x="1100" y="613"/>
                </a:lnTo>
                <a:lnTo>
                  <a:pt x="1090" y="612"/>
                </a:lnTo>
                <a:lnTo>
                  <a:pt x="1079" y="606"/>
                </a:lnTo>
                <a:lnTo>
                  <a:pt x="1067" y="598"/>
                </a:lnTo>
                <a:lnTo>
                  <a:pt x="1053" y="584"/>
                </a:lnTo>
                <a:lnTo>
                  <a:pt x="1048" y="581"/>
                </a:lnTo>
                <a:lnTo>
                  <a:pt x="1043" y="585"/>
                </a:lnTo>
                <a:lnTo>
                  <a:pt x="1038" y="595"/>
                </a:lnTo>
                <a:lnTo>
                  <a:pt x="1036" y="611"/>
                </a:lnTo>
                <a:lnTo>
                  <a:pt x="1034" y="630"/>
                </a:lnTo>
                <a:lnTo>
                  <a:pt x="1032" y="655"/>
                </a:lnTo>
                <a:lnTo>
                  <a:pt x="1032" y="684"/>
                </a:lnTo>
                <a:lnTo>
                  <a:pt x="1032" y="717"/>
                </a:lnTo>
                <a:lnTo>
                  <a:pt x="1032" y="751"/>
                </a:lnTo>
                <a:lnTo>
                  <a:pt x="1034" y="788"/>
                </a:lnTo>
                <a:lnTo>
                  <a:pt x="1036" y="826"/>
                </a:lnTo>
                <a:lnTo>
                  <a:pt x="1038" y="866"/>
                </a:lnTo>
                <a:lnTo>
                  <a:pt x="1042" y="905"/>
                </a:lnTo>
                <a:lnTo>
                  <a:pt x="1045" y="945"/>
                </a:lnTo>
                <a:lnTo>
                  <a:pt x="1049" y="985"/>
                </a:lnTo>
                <a:lnTo>
                  <a:pt x="1053" y="1022"/>
                </a:lnTo>
                <a:lnTo>
                  <a:pt x="1058" y="1059"/>
                </a:lnTo>
                <a:lnTo>
                  <a:pt x="1062" y="1092"/>
                </a:lnTo>
                <a:lnTo>
                  <a:pt x="1068" y="1122"/>
                </a:lnTo>
                <a:lnTo>
                  <a:pt x="1074" y="1149"/>
                </a:lnTo>
                <a:lnTo>
                  <a:pt x="1079" y="1171"/>
                </a:lnTo>
                <a:lnTo>
                  <a:pt x="1085" y="1190"/>
                </a:lnTo>
                <a:lnTo>
                  <a:pt x="1091" y="1210"/>
                </a:lnTo>
                <a:lnTo>
                  <a:pt x="1099" y="1238"/>
                </a:lnTo>
                <a:lnTo>
                  <a:pt x="1105" y="1272"/>
                </a:lnTo>
                <a:lnTo>
                  <a:pt x="1112" y="1313"/>
                </a:lnTo>
                <a:lnTo>
                  <a:pt x="1119" y="1358"/>
                </a:lnTo>
                <a:lnTo>
                  <a:pt x="1126" y="1408"/>
                </a:lnTo>
                <a:lnTo>
                  <a:pt x="1132" y="1462"/>
                </a:lnTo>
                <a:lnTo>
                  <a:pt x="1137" y="1518"/>
                </a:lnTo>
                <a:lnTo>
                  <a:pt x="1144" y="1578"/>
                </a:lnTo>
                <a:lnTo>
                  <a:pt x="1149" y="1638"/>
                </a:lnTo>
                <a:lnTo>
                  <a:pt x="1154" y="1700"/>
                </a:lnTo>
                <a:lnTo>
                  <a:pt x="1158" y="1762"/>
                </a:lnTo>
                <a:lnTo>
                  <a:pt x="1162" y="1824"/>
                </a:lnTo>
                <a:lnTo>
                  <a:pt x="1165" y="1884"/>
                </a:lnTo>
                <a:lnTo>
                  <a:pt x="1168" y="1943"/>
                </a:lnTo>
                <a:lnTo>
                  <a:pt x="1170" y="2000"/>
                </a:lnTo>
                <a:lnTo>
                  <a:pt x="1172" y="2054"/>
                </a:lnTo>
                <a:lnTo>
                  <a:pt x="1172" y="2104"/>
                </a:lnTo>
                <a:lnTo>
                  <a:pt x="1172" y="2149"/>
                </a:lnTo>
                <a:lnTo>
                  <a:pt x="1170" y="2189"/>
                </a:lnTo>
                <a:lnTo>
                  <a:pt x="1168" y="2221"/>
                </a:lnTo>
                <a:lnTo>
                  <a:pt x="1166" y="2257"/>
                </a:lnTo>
                <a:lnTo>
                  <a:pt x="1164" y="2298"/>
                </a:lnTo>
                <a:lnTo>
                  <a:pt x="1162" y="2341"/>
                </a:lnTo>
                <a:lnTo>
                  <a:pt x="1160" y="2389"/>
                </a:lnTo>
                <a:lnTo>
                  <a:pt x="1158" y="2440"/>
                </a:lnTo>
                <a:lnTo>
                  <a:pt x="1155" y="2493"/>
                </a:lnTo>
                <a:lnTo>
                  <a:pt x="1153" y="2548"/>
                </a:lnTo>
                <a:lnTo>
                  <a:pt x="1150" y="2603"/>
                </a:lnTo>
                <a:lnTo>
                  <a:pt x="1148" y="2660"/>
                </a:lnTo>
                <a:lnTo>
                  <a:pt x="1145" y="2718"/>
                </a:lnTo>
                <a:lnTo>
                  <a:pt x="1141" y="2775"/>
                </a:lnTo>
                <a:lnTo>
                  <a:pt x="1139" y="2831"/>
                </a:lnTo>
                <a:lnTo>
                  <a:pt x="1136" y="2887"/>
                </a:lnTo>
                <a:lnTo>
                  <a:pt x="1134" y="2941"/>
                </a:lnTo>
                <a:lnTo>
                  <a:pt x="1131" y="2993"/>
                </a:lnTo>
                <a:lnTo>
                  <a:pt x="1129" y="3042"/>
                </a:lnTo>
                <a:lnTo>
                  <a:pt x="1127" y="3088"/>
                </a:lnTo>
                <a:lnTo>
                  <a:pt x="1125" y="3130"/>
                </a:lnTo>
                <a:lnTo>
                  <a:pt x="1123" y="3168"/>
                </a:lnTo>
                <a:lnTo>
                  <a:pt x="1122" y="3202"/>
                </a:lnTo>
                <a:lnTo>
                  <a:pt x="1121" y="3231"/>
                </a:lnTo>
                <a:lnTo>
                  <a:pt x="1119" y="3254"/>
                </a:lnTo>
                <a:lnTo>
                  <a:pt x="1119" y="3271"/>
                </a:lnTo>
                <a:lnTo>
                  <a:pt x="1117" y="3283"/>
                </a:lnTo>
                <a:lnTo>
                  <a:pt x="1117" y="3286"/>
                </a:lnTo>
                <a:lnTo>
                  <a:pt x="1114" y="3287"/>
                </a:lnTo>
                <a:lnTo>
                  <a:pt x="1105" y="3288"/>
                </a:lnTo>
                <a:lnTo>
                  <a:pt x="1089" y="3290"/>
                </a:lnTo>
                <a:lnTo>
                  <a:pt x="1069" y="3292"/>
                </a:lnTo>
                <a:lnTo>
                  <a:pt x="1045" y="3295"/>
                </a:lnTo>
                <a:lnTo>
                  <a:pt x="1016" y="3298"/>
                </a:lnTo>
                <a:lnTo>
                  <a:pt x="984" y="3302"/>
                </a:lnTo>
                <a:lnTo>
                  <a:pt x="951" y="3305"/>
                </a:lnTo>
                <a:lnTo>
                  <a:pt x="916" y="3310"/>
                </a:lnTo>
                <a:lnTo>
                  <a:pt x="879" y="3313"/>
                </a:lnTo>
                <a:lnTo>
                  <a:pt x="842" y="3317"/>
                </a:lnTo>
                <a:lnTo>
                  <a:pt x="805" y="3319"/>
                </a:lnTo>
                <a:lnTo>
                  <a:pt x="769" y="3322"/>
                </a:lnTo>
                <a:lnTo>
                  <a:pt x="735" y="3324"/>
                </a:lnTo>
                <a:lnTo>
                  <a:pt x="702" y="3325"/>
                </a:lnTo>
                <a:lnTo>
                  <a:pt x="673" y="3325"/>
                </a:lnTo>
                <a:lnTo>
                  <a:pt x="644" y="3325"/>
                </a:lnTo>
                <a:lnTo>
                  <a:pt x="612" y="3324"/>
                </a:lnTo>
                <a:lnTo>
                  <a:pt x="577" y="3322"/>
                </a:lnTo>
                <a:lnTo>
                  <a:pt x="542" y="3319"/>
                </a:lnTo>
                <a:lnTo>
                  <a:pt x="505" y="3317"/>
                </a:lnTo>
                <a:lnTo>
                  <a:pt x="468" y="3313"/>
                </a:lnTo>
                <a:lnTo>
                  <a:pt x="432" y="3310"/>
                </a:lnTo>
                <a:lnTo>
                  <a:pt x="395" y="3305"/>
                </a:lnTo>
                <a:lnTo>
                  <a:pt x="362" y="3302"/>
                </a:lnTo>
                <a:lnTo>
                  <a:pt x="331" y="3298"/>
                </a:lnTo>
                <a:lnTo>
                  <a:pt x="303" y="3295"/>
                </a:lnTo>
                <a:lnTo>
                  <a:pt x="278" y="3292"/>
                </a:lnTo>
                <a:lnTo>
                  <a:pt x="257" y="3290"/>
                </a:lnTo>
                <a:lnTo>
                  <a:pt x="242" y="3288"/>
                </a:lnTo>
                <a:lnTo>
                  <a:pt x="232" y="3287"/>
                </a:lnTo>
                <a:lnTo>
                  <a:pt x="229" y="3286"/>
                </a:lnTo>
                <a:lnTo>
                  <a:pt x="229" y="3283"/>
                </a:lnTo>
                <a:lnTo>
                  <a:pt x="229" y="3271"/>
                </a:lnTo>
                <a:lnTo>
                  <a:pt x="228" y="3254"/>
                </a:lnTo>
                <a:lnTo>
                  <a:pt x="227" y="3231"/>
                </a:lnTo>
                <a:lnTo>
                  <a:pt x="225" y="3202"/>
                </a:lnTo>
                <a:lnTo>
                  <a:pt x="224" y="3168"/>
                </a:lnTo>
                <a:lnTo>
                  <a:pt x="222" y="3130"/>
                </a:lnTo>
                <a:lnTo>
                  <a:pt x="220" y="3088"/>
                </a:lnTo>
                <a:lnTo>
                  <a:pt x="217" y="3042"/>
                </a:lnTo>
                <a:lnTo>
                  <a:pt x="215" y="2993"/>
                </a:lnTo>
                <a:lnTo>
                  <a:pt x="212" y="2941"/>
                </a:lnTo>
                <a:lnTo>
                  <a:pt x="210" y="2887"/>
                </a:lnTo>
                <a:lnTo>
                  <a:pt x="207" y="2831"/>
                </a:lnTo>
                <a:lnTo>
                  <a:pt x="205" y="2775"/>
                </a:lnTo>
                <a:lnTo>
                  <a:pt x="202" y="2718"/>
                </a:lnTo>
                <a:lnTo>
                  <a:pt x="200" y="2660"/>
                </a:lnTo>
                <a:lnTo>
                  <a:pt x="197" y="2603"/>
                </a:lnTo>
                <a:lnTo>
                  <a:pt x="194" y="2548"/>
                </a:lnTo>
                <a:lnTo>
                  <a:pt x="191" y="2493"/>
                </a:lnTo>
                <a:lnTo>
                  <a:pt x="188" y="2440"/>
                </a:lnTo>
                <a:lnTo>
                  <a:pt x="186" y="2389"/>
                </a:lnTo>
                <a:lnTo>
                  <a:pt x="184" y="2341"/>
                </a:lnTo>
                <a:lnTo>
                  <a:pt x="182" y="2298"/>
                </a:lnTo>
                <a:lnTo>
                  <a:pt x="180" y="2257"/>
                </a:lnTo>
                <a:lnTo>
                  <a:pt x="178" y="2221"/>
                </a:lnTo>
                <a:lnTo>
                  <a:pt x="177" y="2189"/>
                </a:lnTo>
                <a:lnTo>
                  <a:pt x="176" y="2149"/>
                </a:lnTo>
                <a:lnTo>
                  <a:pt x="175" y="2104"/>
                </a:lnTo>
                <a:lnTo>
                  <a:pt x="176" y="2054"/>
                </a:lnTo>
                <a:lnTo>
                  <a:pt x="177" y="2000"/>
                </a:lnTo>
                <a:lnTo>
                  <a:pt x="179" y="1943"/>
                </a:lnTo>
                <a:lnTo>
                  <a:pt x="181" y="1884"/>
                </a:lnTo>
                <a:lnTo>
                  <a:pt x="184" y="1824"/>
                </a:lnTo>
                <a:lnTo>
                  <a:pt x="188" y="1762"/>
                </a:lnTo>
                <a:lnTo>
                  <a:pt x="194" y="1700"/>
                </a:lnTo>
                <a:lnTo>
                  <a:pt x="198" y="1638"/>
                </a:lnTo>
                <a:lnTo>
                  <a:pt x="203" y="1578"/>
                </a:lnTo>
                <a:lnTo>
                  <a:pt x="209" y="1518"/>
                </a:lnTo>
                <a:lnTo>
                  <a:pt x="215" y="1462"/>
                </a:lnTo>
                <a:lnTo>
                  <a:pt x="222" y="1408"/>
                </a:lnTo>
                <a:lnTo>
                  <a:pt x="228" y="1358"/>
                </a:lnTo>
                <a:lnTo>
                  <a:pt x="234" y="1313"/>
                </a:lnTo>
                <a:lnTo>
                  <a:pt x="241" y="1272"/>
                </a:lnTo>
                <a:lnTo>
                  <a:pt x="248" y="1238"/>
                </a:lnTo>
                <a:lnTo>
                  <a:pt x="255" y="1210"/>
                </a:lnTo>
                <a:lnTo>
                  <a:pt x="261" y="1190"/>
                </a:lnTo>
                <a:lnTo>
                  <a:pt x="267" y="1171"/>
                </a:lnTo>
                <a:lnTo>
                  <a:pt x="273" y="1149"/>
                </a:lnTo>
                <a:lnTo>
                  <a:pt x="279" y="1122"/>
                </a:lnTo>
                <a:lnTo>
                  <a:pt x="284" y="1092"/>
                </a:lnTo>
                <a:lnTo>
                  <a:pt x="289" y="1059"/>
                </a:lnTo>
                <a:lnTo>
                  <a:pt x="293" y="1022"/>
                </a:lnTo>
                <a:lnTo>
                  <a:pt x="298" y="985"/>
                </a:lnTo>
                <a:lnTo>
                  <a:pt x="302" y="945"/>
                </a:lnTo>
                <a:lnTo>
                  <a:pt x="305" y="905"/>
                </a:lnTo>
                <a:lnTo>
                  <a:pt x="308" y="866"/>
                </a:lnTo>
                <a:lnTo>
                  <a:pt x="310" y="826"/>
                </a:lnTo>
                <a:lnTo>
                  <a:pt x="312" y="788"/>
                </a:lnTo>
                <a:lnTo>
                  <a:pt x="314" y="751"/>
                </a:lnTo>
                <a:lnTo>
                  <a:pt x="314" y="717"/>
                </a:lnTo>
                <a:lnTo>
                  <a:pt x="314" y="684"/>
                </a:lnTo>
                <a:lnTo>
                  <a:pt x="314" y="655"/>
                </a:lnTo>
                <a:lnTo>
                  <a:pt x="312" y="631"/>
                </a:lnTo>
                <a:lnTo>
                  <a:pt x="310" y="611"/>
                </a:lnTo>
                <a:lnTo>
                  <a:pt x="308" y="595"/>
                </a:lnTo>
                <a:lnTo>
                  <a:pt x="304" y="585"/>
                </a:lnTo>
                <a:lnTo>
                  <a:pt x="299" y="581"/>
                </a:lnTo>
                <a:lnTo>
                  <a:pt x="293" y="584"/>
                </a:lnTo>
                <a:lnTo>
                  <a:pt x="280" y="598"/>
                </a:lnTo>
                <a:lnTo>
                  <a:pt x="267" y="606"/>
                </a:lnTo>
                <a:lnTo>
                  <a:pt x="256" y="612"/>
                </a:lnTo>
                <a:lnTo>
                  <a:pt x="247" y="613"/>
                </a:lnTo>
                <a:lnTo>
                  <a:pt x="239" y="613"/>
                </a:lnTo>
                <a:lnTo>
                  <a:pt x="233" y="611"/>
                </a:lnTo>
                <a:lnTo>
                  <a:pt x="229" y="607"/>
                </a:lnTo>
                <a:lnTo>
                  <a:pt x="226" y="605"/>
                </a:lnTo>
                <a:lnTo>
                  <a:pt x="225" y="604"/>
                </a:lnTo>
                <a:lnTo>
                  <a:pt x="198" y="568"/>
                </a:lnTo>
                <a:lnTo>
                  <a:pt x="170" y="535"/>
                </a:lnTo>
                <a:lnTo>
                  <a:pt x="143" y="507"/>
                </a:lnTo>
                <a:lnTo>
                  <a:pt x="114" y="482"/>
                </a:lnTo>
                <a:lnTo>
                  <a:pt x="88" y="461"/>
                </a:lnTo>
                <a:lnTo>
                  <a:pt x="65" y="444"/>
                </a:lnTo>
                <a:lnTo>
                  <a:pt x="43" y="429"/>
                </a:lnTo>
                <a:lnTo>
                  <a:pt x="25" y="417"/>
                </a:lnTo>
                <a:lnTo>
                  <a:pt x="11" y="406"/>
                </a:lnTo>
                <a:lnTo>
                  <a:pt x="3" y="398"/>
                </a:lnTo>
                <a:lnTo>
                  <a:pt x="0" y="391"/>
                </a:lnTo>
                <a:lnTo>
                  <a:pt x="0" y="382"/>
                </a:lnTo>
                <a:lnTo>
                  <a:pt x="3" y="369"/>
                </a:lnTo>
                <a:lnTo>
                  <a:pt x="6" y="352"/>
                </a:lnTo>
                <a:lnTo>
                  <a:pt x="10" y="331"/>
                </a:lnTo>
                <a:lnTo>
                  <a:pt x="16" y="308"/>
                </a:lnTo>
                <a:lnTo>
                  <a:pt x="21" y="284"/>
                </a:lnTo>
                <a:lnTo>
                  <a:pt x="27" y="260"/>
                </a:lnTo>
                <a:lnTo>
                  <a:pt x="33" y="235"/>
                </a:lnTo>
                <a:lnTo>
                  <a:pt x="38" y="212"/>
                </a:lnTo>
                <a:lnTo>
                  <a:pt x="44" y="191"/>
                </a:lnTo>
                <a:lnTo>
                  <a:pt x="48" y="173"/>
                </a:lnTo>
                <a:lnTo>
                  <a:pt x="52" y="157"/>
                </a:lnTo>
                <a:lnTo>
                  <a:pt x="56" y="142"/>
                </a:lnTo>
                <a:lnTo>
                  <a:pt x="61" y="123"/>
                </a:lnTo>
                <a:lnTo>
                  <a:pt x="68" y="102"/>
                </a:lnTo>
                <a:lnTo>
                  <a:pt x="76" y="81"/>
                </a:lnTo>
                <a:lnTo>
                  <a:pt x="84" y="60"/>
                </a:lnTo>
                <a:lnTo>
                  <a:pt x="94" y="40"/>
                </a:lnTo>
                <a:lnTo>
                  <a:pt x="104" y="24"/>
                </a:lnTo>
                <a:lnTo>
                  <a:pt x="113" y="11"/>
                </a:lnTo>
                <a:lnTo>
                  <a:pt x="124" y="2"/>
                </a:lnTo>
                <a:lnTo>
                  <a:pt x="134" y="0"/>
                </a:lnTo>
                <a:lnTo>
                  <a:pt x="145" y="3"/>
                </a:lnTo>
                <a:lnTo>
                  <a:pt x="156" y="14"/>
                </a:lnTo>
                <a:lnTo>
                  <a:pt x="168" y="30"/>
                </a:lnTo>
                <a:lnTo>
                  <a:pt x="179" y="50"/>
                </a:lnTo>
                <a:lnTo>
                  <a:pt x="189" y="71"/>
                </a:lnTo>
                <a:lnTo>
                  <a:pt x="200" y="93"/>
                </a:lnTo>
                <a:lnTo>
                  <a:pt x="208" y="113"/>
                </a:lnTo>
                <a:lnTo>
                  <a:pt x="242" y="126"/>
                </a:lnTo>
                <a:lnTo>
                  <a:pt x="247" y="127"/>
                </a:lnTo>
                <a:lnTo>
                  <a:pt x="255" y="130"/>
                </a:lnTo>
                <a:lnTo>
                  <a:pt x="268" y="135"/>
                </a:lnTo>
                <a:lnTo>
                  <a:pt x="284" y="142"/>
                </a:lnTo>
                <a:lnTo>
                  <a:pt x="303" y="149"/>
                </a:lnTo>
                <a:lnTo>
                  <a:pt x="323" y="156"/>
                </a:lnTo>
                <a:lnTo>
                  <a:pt x="343" y="164"/>
                </a:lnTo>
                <a:lnTo>
                  <a:pt x="364" y="173"/>
                </a:lnTo>
                <a:lnTo>
                  <a:pt x="384" y="181"/>
                </a:lnTo>
                <a:lnTo>
                  <a:pt x="403" y="189"/>
                </a:lnTo>
                <a:lnTo>
                  <a:pt x="418" y="198"/>
                </a:lnTo>
                <a:lnTo>
                  <a:pt x="435" y="205"/>
                </a:lnTo>
                <a:lnTo>
                  <a:pt x="456" y="214"/>
                </a:lnTo>
                <a:lnTo>
                  <a:pt x="481" y="224"/>
                </a:lnTo>
                <a:lnTo>
                  <a:pt x="508" y="233"/>
                </a:lnTo>
                <a:lnTo>
                  <a:pt x="536" y="244"/>
                </a:lnTo>
                <a:lnTo>
                  <a:pt x="565" y="253"/>
                </a:lnTo>
                <a:lnTo>
                  <a:pt x="594" y="261"/>
                </a:lnTo>
                <a:lnTo>
                  <a:pt x="621" y="269"/>
                </a:lnTo>
                <a:lnTo>
                  <a:pt x="646" y="274"/>
                </a:lnTo>
                <a:lnTo>
                  <a:pt x="667" y="278"/>
                </a:lnTo>
                <a:lnTo>
                  <a:pt x="685" y="279"/>
                </a:lnTo>
                <a:lnTo>
                  <a:pt x="695" y="278"/>
                </a:lnTo>
                <a:lnTo>
                  <a:pt x="712" y="275"/>
                </a:lnTo>
                <a:lnTo>
                  <a:pt x="731" y="270"/>
                </a:lnTo>
                <a:lnTo>
                  <a:pt x="754" y="262"/>
                </a:lnTo>
                <a:lnTo>
                  <a:pt x="780" y="254"/>
                </a:lnTo>
                <a:lnTo>
                  <a:pt x="808" y="245"/>
                </a:lnTo>
                <a:lnTo>
                  <a:pt x="839" y="234"/>
                </a:lnTo>
                <a:lnTo>
                  <a:pt x="869" y="224"/>
                </a:lnTo>
                <a:lnTo>
                  <a:pt x="899" y="213"/>
                </a:lnTo>
                <a:lnTo>
                  <a:pt x="928" y="202"/>
                </a:lnTo>
                <a:lnTo>
                  <a:pt x="956" y="192"/>
                </a:lnTo>
                <a:lnTo>
                  <a:pt x="982" y="182"/>
                </a:lnTo>
                <a:lnTo>
                  <a:pt x="1016" y="170"/>
                </a:lnTo>
                <a:lnTo>
                  <a:pt x="1044" y="160"/>
                </a:lnTo>
                <a:lnTo>
                  <a:pt x="1067" y="152"/>
                </a:lnTo>
                <a:lnTo>
                  <a:pt x="1085" y="146"/>
                </a:lnTo>
                <a:lnTo>
                  <a:pt x="1099" y="142"/>
                </a:lnTo>
                <a:lnTo>
                  <a:pt x="1107" y="138"/>
                </a:lnTo>
                <a:lnTo>
                  <a:pt x="1130" y="134"/>
                </a:lnTo>
                <a:lnTo>
                  <a:pt x="1137" y="115"/>
                </a:lnTo>
                <a:lnTo>
                  <a:pt x="1146" y="95"/>
                </a:lnTo>
                <a:lnTo>
                  <a:pt x="1156" y="73"/>
                </a:lnTo>
                <a:lnTo>
                  <a:pt x="1167" y="51"/>
                </a:lnTo>
                <a:lnTo>
                  <a:pt x="1179" y="31"/>
                </a:lnTo>
                <a:lnTo>
                  <a:pt x="1190" y="14"/>
                </a:lnTo>
                <a:lnTo>
                  <a:pt x="1202" y="3"/>
                </a:lnTo>
                <a:lnTo>
                  <a:pt x="12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5" name="Group 144"/>
          <p:cNvGrpSpPr/>
          <p:nvPr/>
        </p:nvGrpSpPr>
        <p:grpSpPr>
          <a:xfrm>
            <a:off x="4410321" y="5843588"/>
            <a:ext cx="555625" cy="419100"/>
            <a:chOff x="4418013" y="5843588"/>
            <a:chExt cx="555625" cy="419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" name="Freeform 49"/>
            <p:cNvSpPr>
              <a:spLocks/>
            </p:cNvSpPr>
            <p:nvPr/>
          </p:nvSpPr>
          <p:spPr bwMode="auto">
            <a:xfrm>
              <a:off x="4568826" y="6069013"/>
              <a:ext cx="44450" cy="46037"/>
            </a:xfrm>
            <a:custGeom>
              <a:avLst/>
              <a:gdLst>
                <a:gd name="T0" fmla="*/ 142 w 282"/>
                <a:gd name="T1" fmla="*/ 0 h 291"/>
                <a:gd name="T2" fmla="*/ 153 w 282"/>
                <a:gd name="T3" fmla="*/ 2 h 291"/>
                <a:gd name="T4" fmla="*/ 162 w 282"/>
                <a:gd name="T5" fmla="*/ 9 h 291"/>
                <a:gd name="T6" fmla="*/ 169 w 282"/>
                <a:gd name="T7" fmla="*/ 18 h 291"/>
                <a:gd name="T8" fmla="*/ 172 w 282"/>
                <a:gd name="T9" fmla="*/ 30 h 291"/>
                <a:gd name="T10" fmla="*/ 172 w 282"/>
                <a:gd name="T11" fmla="*/ 52 h 291"/>
                <a:gd name="T12" fmla="*/ 252 w 282"/>
                <a:gd name="T13" fmla="*/ 52 h 291"/>
                <a:gd name="T14" fmla="*/ 265 w 282"/>
                <a:gd name="T15" fmla="*/ 55 h 291"/>
                <a:gd name="T16" fmla="*/ 276 w 282"/>
                <a:gd name="T17" fmla="*/ 63 h 291"/>
                <a:gd name="T18" fmla="*/ 281 w 282"/>
                <a:gd name="T19" fmla="*/ 74 h 291"/>
                <a:gd name="T20" fmla="*/ 282 w 282"/>
                <a:gd name="T21" fmla="*/ 87 h 291"/>
                <a:gd name="T22" fmla="*/ 251 w 282"/>
                <a:gd name="T23" fmla="*/ 266 h 291"/>
                <a:gd name="T24" fmla="*/ 247 w 282"/>
                <a:gd name="T25" fmla="*/ 277 h 291"/>
                <a:gd name="T26" fmla="*/ 241 w 282"/>
                <a:gd name="T27" fmla="*/ 284 h 291"/>
                <a:gd name="T28" fmla="*/ 232 w 282"/>
                <a:gd name="T29" fmla="*/ 289 h 291"/>
                <a:gd name="T30" fmla="*/ 221 w 282"/>
                <a:gd name="T31" fmla="*/ 291 h 291"/>
                <a:gd name="T32" fmla="*/ 219 w 282"/>
                <a:gd name="T33" fmla="*/ 290 h 291"/>
                <a:gd name="T34" fmla="*/ 216 w 282"/>
                <a:gd name="T35" fmla="*/ 290 h 291"/>
                <a:gd name="T36" fmla="*/ 205 w 282"/>
                <a:gd name="T37" fmla="*/ 286 h 291"/>
                <a:gd name="T38" fmla="*/ 197 w 282"/>
                <a:gd name="T39" fmla="*/ 279 h 291"/>
                <a:gd name="T40" fmla="*/ 192 w 282"/>
                <a:gd name="T41" fmla="*/ 268 h 291"/>
                <a:gd name="T42" fmla="*/ 192 w 282"/>
                <a:gd name="T43" fmla="*/ 256 h 291"/>
                <a:gd name="T44" fmla="*/ 217 w 282"/>
                <a:gd name="T45" fmla="*/ 111 h 291"/>
                <a:gd name="T46" fmla="*/ 172 w 282"/>
                <a:gd name="T47" fmla="*/ 111 h 291"/>
                <a:gd name="T48" fmla="*/ 172 w 282"/>
                <a:gd name="T49" fmla="*/ 172 h 291"/>
                <a:gd name="T50" fmla="*/ 169 w 282"/>
                <a:gd name="T51" fmla="*/ 183 h 291"/>
                <a:gd name="T52" fmla="*/ 162 w 282"/>
                <a:gd name="T53" fmla="*/ 193 h 291"/>
                <a:gd name="T54" fmla="*/ 153 w 282"/>
                <a:gd name="T55" fmla="*/ 199 h 291"/>
                <a:gd name="T56" fmla="*/ 142 w 282"/>
                <a:gd name="T57" fmla="*/ 201 h 291"/>
                <a:gd name="T58" fmla="*/ 130 w 282"/>
                <a:gd name="T59" fmla="*/ 199 h 291"/>
                <a:gd name="T60" fmla="*/ 120 w 282"/>
                <a:gd name="T61" fmla="*/ 193 h 291"/>
                <a:gd name="T62" fmla="*/ 114 w 282"/>
                <a:gd name="T63" fmla="*/ 183 h 291"/>
                <a:gd name="T64" fmla="*/ 112 w 282"/>
                <a:gd name="T65" fmla="*/ 172 h 291"/>
                <a:gd name="T66" fmla="*/ 112 w 282"/>
                <a:gd name="T67" fmla="*/ 111 h 291"/>
                <a:gd name="T68" fmla="*/ 66 w 282"/>
                <a:gd name="T69" fmla="*/ 111 h 291"/>
                <a:gd name="T70" fmla="*/ 87 w 282"/>
                <a:gd name="T71" fmla="*/ 256 h 291"/>
                <a:gd name="T72" fmla="*/ 87 w 282"/>
                <a:gd name="T73" fmla="*/ 268 h 291"/>
                <a:gd name="T74" fmla="*/ 82 w 282"/>
                <a:gd name="T75" fmla="*/ 279 h 291"/>
                <a:gd name="T76" fmla="*/ 73 w 282"/>
                <a:gd name="T77" fmla="*/ 286 h 291"/>
                <a:gd name="T78" fmla="*/ 63 w 282"/>
                <a:gd name="T79" fmla="*/ 290 h 291"/>
                <a:gd name="T80" fmla="*/ 51 w 282"/>
                <a:gd name="T81" fmla="*/ 290 h 291"/>
                <a:gd name="T82" fmla="*/ 40 w 282"/>
                <a:gd name="T83" fmla="*/ 285 h 291"/>
                <a:gd name="T84" fmla="*/ 32 w 282"/>
                <a:gd name="T85" fmla="*/ 277 h 291"/>
                <a:gd name="T86" fmla="*/ 28 w 282"/>
                <a:gd name="T87" fmla="*/ 266 h 291"/>
                <a:gd name="T88" fmla="*/ 0 w 282"/>
                <a:gd name="T89" fmla="*/ 87 h 291"/>
                <a:gd name="T90" fmla="*/ 1 w 282"/>
                <a:gd name="T91" fmla="*/ 74 h 291"/>
                <a:gd name="T92" fmla="*/ 8 w 282"/>
                <a:gd name="T93" fmla="*/ 63 h 291"/>
                <a:gd name="T94" fmla="*/ 17 w 282"/>
                <a:gd name="T95" fmla="*/ 55 h 291"/>
                <a:gd name="T96" fmla="*/ 30 w 282"/>
                <a:gd name="T97" fmla="*/ 52 h 291"/>
                <a:gd name="T98" fmla="*/ 112 w 282"/>
                <a:gd name="T99" fmla="*/ 52 h 291"/>
                <a:gd name="T100" fmla="*/ 112 w 282"/>
                <a:gd name="T101" fmla="*/ 30 h 291"/>
                <a:gd name="T102" fmla="*/ 114 w 282"/>
                <a:gd name="T103" fmla="*/ 18 h 291"/>
                <a:gd name="T104" fmla="*/ 120 w 282"/>
                <a:gd name="T105" fmla="*/ 9 h 291"/>
                <a:gd name="T106" fmla="*/ 130 w 282"/>
                <a:gd name="T107" fmla="*/ 2 h 291"/>
                <a:gd name="T108" fmla="*/ 142 w 282"/>
                <a:gd name="T10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2" h="291">
                  <a:moveTo>
                    <a:pt x="142" y="0"/>
                  </a:moveTo>
                  <a:lnTo>
                    <a:pt x="153" y="2"/>
                  </a:lnTo>
                  <a:lnTo>
                    <a:pt x="162" y="9"/>
                  </a:lnTo>
                  <a:lnTo>
                    <a:pt x="169" y="18"/>
                  </a:lnTo>
                  <a:lnTo>
                    <a:pt x="172" y="30"/>
                  </a:lnTo>
                  <a:lnTo>
                    <a:pt x="172" y="52"/>
                  </a:lnTo>
                  <a:lnTo>
                    <a:pt x="252" y="52"/>
                  </a:lnTo>
                  <a:lnTo>
                    <a:pt x="265" y="55"/>
                  </a:lnTo>
                  <a:lnTo>
                    <a:pt x="276" y="63"/>
                  </a:lnTo>
                  <a:lnTo>
                    <a:pt x="281" y="74"/>
                  </a:lnTo>
                  <a:lnTo>
                    <a:pt x="282" y="87"/>
                  </a:lnTo>
                  <a:lnTo>
                    <a:pt x="251" y="266"/>
                  </a:lnTo>
                  <a:lnTo>
                    <a:pt x="247" y="277"/>
                  </a:lnTo>
                  <a:lnTo>
                    <a:pt x="241" y="284"/>
                  </a:lnTo>
                  <a:lnTo>
                    <a:pt x="232" y="289"/>
                  </a:lnTo>
                  <a:lnTo>
                    <a:pt x="221" y="291"/>
                  </a:lnTo>
                  <a:lnTo>
                    <a:pt x="219" y="290"/>
                  </a:lnTo>
                  <a:lnTo>
                    <a:pt x="216" y="290"/>
                  </a:lnTo>
                  <a:lnTo>
                    <a:pt x="205" y="286"/>
                  </a:lnTo>
                  <a:lnTo>
                    <a:pt x="197" y="279"/>
                  </a:lnTo>
                  <a:lnTo>
                    <a:pt x="192" y="268"/>
                  </a:lnTo>
                  <a:lnTo>
                    <a:pt x="192" y="256"/>
                  </a:lnTo>
                  <a:lnTo>
                    <a:pt x="217" y="111"/>
                  </a:lnTo>
                  <a:lnTo>
                    <a:pt x="172" y="111"/>
                  </a:lnTo>
                  <a:lnTo>
                    <a:pt x="172" y="172"/>
                  </a:lnTo>
                  <a:lnTo>
                    <a:pt x="169" y="183"/>
                  </a:lnTo>
                  <a:lnTo>
                    <a:pt x="162" y="193"/>
                  </a:lnTo>
                  <a:lnTo>
                    <a:pt x="153" y="199"/>
                  </a:lnTo>
                  <a:lnTo>
                    <a:pt x="142" y="201"/>
                  </a:lnTo>
                  <a:lnTo>
                    <a:pt x="130" y="199"/>
                  </a:lnTo>
                  <a:lnTo>
                    <a:pt x="120" y="193"/>
                  </a:lnTo>
                  <a:lnTo>
                    <a:pt x="114" y="183"/>
                  </a:lnTo>
                  <a:lnTo>
                    <a:pt x="112" y="172"/>
                  </a:lnTo>
                  <a:lnTo>
                    <a:pt x="112" y="111"/>
                  </a:lnTo>
                  <a:lnTo>
                    <a:pt x="66" y="111"/>
                  </a:lnTo>
                  <a:lnTo>
                    <a:pt x="87" y="256"/>
                  </a:lnTo>
                  <a:lnTo>
                    <a:pt x="87" y="268"/>
                  </a:lnTo>
                  <a:lnTo>
                    <a:pt x="82" y="279"/>
                  </a:lnTo>
                  <a:lnTo>
                    <a:pt x="73" y="286"/>
                  </a:lnTo>
                  <a:lnTo>
                    <a:pt x="63" y="290"/>
                  </a:lnTo>
                  <a:lnTo>
                    <a:pt x="51" y="290"/>
                  </a:lnTo>
                  <a:lnTo>
                    <a:pt x="40" y="285"/>
                  </a:lnTo>
                  <a:lnTo>
                    <a:pt x="32" y="277"/>
                  </a:lnTo>
                  <a:lnTo>
                    <a:pt x="28" y="266"/>
                  </a:lnTo>
                  <a:lnTo>
                    <a:pt x="0" y="87"/>
                  </a:lnTo>
                  <a:lnTo>
                    <a:pt x="1" y="74"/>
                  </a:lnTo>
                  <a:lnTo>
                    <a:pt x="8" y="63"/>
                  </a:lnTo>
                  <a:lnTo>
                    <a:pt x="17" y="55"/>
                  </a:lnTo>
                  <a:lnTo>
                    <a:pt x="30" y="52"/>
                  </a:lnTo>
                  <a:lnTo>
                    <a:pt x="112" y="52"/>
                  </a:lnTo>
                  <a:lnTo>
                    <a:pt x="112" y="30"/>
                  </a:lnTo>
                  <a:lnTo>
                    <a:pt x="114" y="18"/>
                  </a:lnTo>
                  <a:lnTo>
                    <a:pt x="120" y="9"/>
                  </a:lnTo>
                  <a:lnTo>
                    <a:pt x="130" y="2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50"/>
            <p:cNvSpPr>
              <a:spLocks/>
            </p:cNvSpPr>
            <p:nvPr/>
          </p:nvSpPr>
          <p:spPr bwMode="auto">
            <a:xfrm>
              <a:off x="4776788" y="6069013"/>
              <a:ext cx="44450" cy="46037"/>
            </a:xfrm>
            <a:custGeom>
              <a:avLst/>
              <a:gdLst>
                <a:gd name="T0" fmla="*/ 141 w 282"/>
                <a:gd name="T1" fmla="*/ 0 h 291"/>
                <a:gd name="T2" fmla="*/ 153 w 282"/>
                <a:gd name="T3" fmla="*/ 2 h 291"/>
                <a:gd name="T4" fmla="*/ 162 w 282"/>
                <a:gd name="T5" fmla="*/ 9 h 291"/>
                <a:gd name="T6" fmla="*/ 169 w 282"/>
                <a:gd name="T7" fmla="*/ 18 h 291"/>
                <a:gd name="T8" fmla="*/ 171 w 282"/>
                <a:gd name="T9" fmla="*/ 30 h 291"/>
                <a:gd name="T10" fmla="*/ 171 w 282"/>
                <a:gd name="T11" fmla="*/ 52 h 291"/>
                <a:gd name="T12" fmla="*/ 252 w 282"/>
                <a:gd name="T13" fmla="*/ 52 h 291"/>
                <a:gd name="T14" fmla="*/ 261 w 282"/>
                <a:gd name="T15" fmla="*/ 53 h 291"/>
                <a:gd name="T16" fmla="*/ 268 w 282"/>
                <a:gd name="T17" fmla="*/ 57 h 291"/>
                <a:gd name="T18" fmla="*/ 275 w 282"/>
                <a:gd name="T19" fmla="*/ 63 h 291"/>
                <a:gd name="T20" fmla="*/ 281 w 282"/>
                <a:gd name="T21" fmla="*/ 74 h 291"/>
                <a:gd name="T22" fmla="*/ 282 w 282"/>
                <a:gd name="T23" fmla="*/ 87 h 291"/>
                <a:gd name="T24" fmla="*/ 250 w 282"/>
                <a:gd name="T25" fmla="*/ 266 h 291"/>
                <a:gd name="T26" fmla="*/ 247 w 282"/>
                <a:gd name="T27" fmla="*/ 277 h 291"/>
                <a:gd name="T28" fmla="*/ 240 w 282"/>
                <a:gd name="T29" fmla="*/ 284 h 291"/>
                <a:gd name="T30" fmla="*/ 231 w 282"/>
                <a:gd name="T31" fmla="*/ 289 h 291"/>
                <a:gd name="T32" fmla="*/ 220 w 282"/>
                <a:gd name="T33" fmla="*/ 291 h 291"/>
                <a:gd name="T34" fmla="*/ 218 w 282"/>
                <a:gd name="T35" fmla="*/ 290 h 291"/>
                <a:gd name="T36" fmla="*/ 216 w 282"/>
                <a:gd name="T37" fmla="*/ 290 h 291"/>
                <a:gd name="T38" fmla="*/ 204 w 282"/>
                <a:gd name="T39" fmla="*/ 286 h 291"/>
                <a:gd name="T40" fmla="*/ 197 w 282"/>
                <a:gd name="T41" fmla="*/ 279 h 291"/>
                <a:gd name="T42" fmla="*/ 191 w 282"/>
                <a:gd name="T43" fmla="*/ 268 h 291"/>
                <a:gd name="T44" fmla="*/ 191 w 282"/>
                <a:gd name="T45" fmla="*/ 256 h 291"/>
                <a:gd name="T46" fmla="*/ 216 w 282"/>
                <a:gd name="T47" fmla="*/ 111 h 291"/>
                <a:gd name="T48" fmla="*/ 171 w 282"/>
                <a:gd name="T49" fmla="*/ 111 h 291"/>
                <a:gd name="T50" fmla="*/ 171 w 282"/>
                <a:gd name="T51" fmla="*/ 172 h 291"/>
                <a:gd name="T52" fmla="*/ 169 w 282"/>
                <a:gd name="T53" fmla="*/ 183 h 291"/>
                <a:gd name="T54" fmla="*/ 162 w 282"/>
                <a:gd name="T55" fmla="*/ 193 h 291"/>
                <a:gd name="T56" fmla="*/ 153 w 282"/>
                <a:gd name="T57" fmla="*/ 199 h 291"/>
                <a:gd name="T58" fmla="*/ 141 w 282"/>
                <a:gd name="T59" fmla="*/ 201 h 291"/>
                <a:gd name="T60" fmla="*/ 129 w 282"/>
                <a:gd name="T61" fmla="*/ 199 h 291"/>
                <a:gd name="T62" fmla="*/ 119 w 282"/>
                <a:gd name="T63" fmla="*/ 193 h 291"/>
                <a:gd name="T64" fmla="*/ 113 w 282"/>
                <a:gd name="T65" fmla="*/ 183 h 291"/>
                <a:gd name="T66" fmla="*/ 111 w 282"/>
                <a:gd name="T67" fmla="*/ 172 h 291"/>
                <a:gd name="T68" fmla="*/ 111 w 282"/>
                <a:gd name="T69" fmla="*/ 111 h 291"/>
                <a:gd name="T70" fmla="*/ 65 w 282"/>
                <a:gd name="T71" fmla="*/ 111 h 291"/>
                <a:gd name="T72" fmla="*/ 87 w 282"/>
                <a:gd name="T73" fmla="*/ 256 h 291"/>
                <a:gd name="T74" fmla="*/ 86 w 282"/>
                <a:gd name="T75" fmla="*/ 268 h 291"/>
                <a:gd name="T76" fmla="*/ 82 w 282"/>
                <a:gd name="T77" fmla="*/ 279 h 291"/>
                <a:gd name="T78" fmla="*/ 73 w 282"/>
                <a:gd name="T79" fmla="*/ 286 h 291"/>
                <a:gd name="T80" fmla="*/ 61 w 282"/>
                <a:gd name="T81" fmla="*/ 290 h 291"/>
                <a:gd name="T82" fmla="*/ 50 w 282"/>
                <a:gd name="T83" fmla="*/ 290 h 291"/>
                <a:gd name="T84" fmla="*/ 39 w 282"/>
                <a:gd name="T85" fmla="*/ 285 h 291"/>
                <a:gd name="T86" fmla="*/ 31 w 282"/>
                <a:gd name="T87" fmla="*/ 277 h 291"/>
                <a:gd name="T88" fmla="*/ 27 w 282"/>
                <a:gd name="T89" fmla="*/ 266 h 291"/>
                <a:gd name="T90" fmla="*/ 0 w 282"/>
                <a:gd name="T91" fmla="*/ 87 h 291"/>
                <a:gd name="T92" fmla="*/ 0 w 282"/>
                <a:gd name="T93" fmla="*/ 74 h 291"/>
                <a:gd name="T94" fmla="*/ 7 w 282"/>
                <a:gd name="T95" fmla="*/ 63 h 291"/>
                <a:gd name="T96" fmla="*/ 17 w 282"/>
                <a:gd name="T97" fmla="*/ 55 h 291"/>
                <a:gd name="T98" fmla="*/ 29 w 282"/>
                <a:gd name="T99" fmla="*/ 52 h 291"/>
                <a:gd name="T100" fmla="*/ 111 w 282"/>
                <a:gd name="T101" fmla="*/ 52 h 291"/>
                <a:gd name="T102" fmla="*/ 111 w 282"/>
                <a:gd name="T103" fmla="*/ 30 h 291"/>
                <a:gd name="T104" fmla="*/ 113 w 282"/>
                <a:gd name="T105" fmla="*/ 18 h 291"/>
                <a:gd name="T106" fmla="*/ 119 w 282"/>
                <a:gd name="T107" fmla="*/ 9 h 291"/>
                <a:gd name="T108" fmla="*/ 129 w 282"/>
                <a:gd name="T109" fmla="*/ 2 h 291"/>
                <a:gd name="T110" fmla="*/ 141 w 282"/>
                <a:gd name="T11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2" h="291">
                  <a:moveTo>
                    <a:pt x="141" y="0"/>
                  </a:moveTo>
                  <a:lnTo>
                    <a:pt x="153" y="2"/>
                  </a:lnTo>
                  <a:lnTo>
                    <a:pt x="162" y="9"/>
                  </a:lnTo>
                  <a:lnTo>
                    <a:pt x="169" y="18"/>
                  </a:lnTo>
                  <a:lnTo>
                    <a:pt x="171" y="30"/>
                  </a:lnTo>
                  <a:lnTo>
                    <a:pt x="171" y="52"/>
                  </a:lnTo>
                  <a:lnTo>
                    <a:pt x="252" y="52"/>
                  </a:lnTo>
                  <a:lnTo>
                    <a:pt x="261" y="53"/>
                  </a:lnTo>
                  <a:lnTo>
                    <a:pt x="268" y="57"/>
                  </a:lnTo>
                  <a:lnTo>
                    <a:pt x="275" y="63"/>
                  </a:lnTo>
                  <a:lnTo>
                    <a:pt x="281" y="74"/>
                  </a:lnTo>
                  <a:lnTo>
                    <a:pt x="282" y="87"/>
                  </a:lnTo>
                  <a:lnTo>
                    <a:pt x="250" y="266"/>
                  </a:lnTo>
                  <a:lnTo>
                    <a:pt x="247" y="277"/>
                  </a:lnTo>
                  <a:lnTo>
                    <a:pt x="240" y="284"/>
                  </a:lnTo>
                  <a:lnTo>
                    <a:pt x="231" y="289"/>
                  </a:lnTo>
                  <a:lnTo>
                    <a:pt x="220" y="291"/>
                  </a:lnTo>
                  <a:lnTo>
                    <a:pt x="218" y="290"/>
                  </a:lnTo>
                  <a:lnTo>
                    <a:pt x="216" y="290"/>
                  </a:lnTo>
                  <a:lnTo>
                    <a:pt x="204" y="286"/>
                  </a:lnTo>
                  <a:lnTo>
                    <a:pt x="197" y="279"/>
                  </a:lnTo>
                  <a:lnTo>
                    <a:pt x="191" y="268"/>
                  </a:lnTo>
                  <a:lnTo>
                    <a:pt x="191" y="256"/>
                  </a:lnTo>
                  <a:lnTo>
                    <a:pt x="216" y="111"/>
                  </a:lnTo>
                  <a:lnTo>
                    <a:pt x="171" y="111"/>
                  </a:lnTo>
                  <a:lnTo>
                    <a:pt x="171" y="172"/>
                  </a:lnTo>
                  <a:lnTo>
                    <a:pt x="169" y="183"/>
                  </a:lnTo>
                  <a:lnTo>
                    <a:pt x="162" y="193"/>
                  </a:lnTo>
                  <a:lnTo>
                    <a:pt x="153" y="199"/>
                  </a:lnTo>
                  <a:lnTo>
                    <a:pt x="141" y="201"/>
                  </a:lnTo>
                  <a:lnTo>
                    <a:pt x="129" y="199"/>
                  </a:lnTo>
                  <a:lnTo>
                    <a:pt x="119" y="193"/>
                  </a:lnTo>
                  <a:lnTo>
                    <a:pt x="113" y="183"/>
                  </a:lnTo>
                  <a:lnTo>
                    <a:pt x="111" y="172"/>
                  </a:lnTo>
                  <a:lnTo>
                    <a:pt x="111" y="111"/>
                  </a:lnTo>
                  <a:lnTo>
                    <a:pt x="65" y="111"/>
                  </a:lnTo>
                  <a:lnTo>
                    <a:pt x="87" y="256"/>
                  </a:lnTo>
                  <a:lnTo>
                    <a:pt x="86" y="268"/>
                  </a:lnTo>
                  <a:lnTo>
                    <a:pt x="82" y="279"/>
                  </a:lnTo>
                  <a:lnTo>
                    <a:pt x="73" y="286"/>
                  </a:lnTo>
                  <a:lnTo>
                    <a:pt x="61" y="290"/>
                  </a:lnTo>
                  <a:lnTo>
                    <a:pt x="50" y="290"/>
                  </a:lnTo>
                  <a:lnTo>
                    <a:pt x="39" y="285"/>
                  </a:lnTo>
                  <a:lnTo>
                    <a:pt x="31" y="277"/>
                  </a:lnTo>
                  <a:lnTo>
                    <a:pt x="27" y="266"/>
                  </a:lnTo>
                  <a:lnTo>
                    <a:pt x="0" y="87"/>
                  </a:lnTo>
                  <a:lnTo>
                    <a:pt x="0" y="74"/>
                  </a:lnTo>
                  <a:lnTo>
                    <a:pt x="7" y="63"/>
                  </a:lnTo>
                  <a:lnTo>
                    <a:pt x="17" y="55"/>
                  </a:lnTo>
                  <a:lnTo>
                    <a:pt x="29" y="52"/>
                  </a:lnTo>
                  <a:lnTo>
                    <a:pt x="111" y="52"/>
                  </a:lnTo>
                  <a:lnTo>
                    <a:pt x="111" y="30"/>
                  </a:lnTo>
                  <a:lnTo>
                    <a:pt x="113" y="18"/>
                  </a:lnTo>
                  <a:lnTo>
                    <a:pt x="119" y="9"/>
                  </a:lnTo>
                  <a:lnTo>
                    <a:pt x="129" y="2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51"/>
            <p:cNvSpPr>
              <a:spLocks/>
            </p:cNvSpPr>
            <p:nvPr/>
          </p:nvSpPr>
          <p:spPr bwMode="auto">
            <a:xfrm>
              <a:off x="4584701" y="6043613"/>
              <a:ext cx="12700" cy="12700"/>
            </a:xfrm>
            <a:custGeom>
              <a:avLst/>
              <a:gdLst>
                <a:gd name="T0" fmla="*/ 41 w 81"/>
                <a:gd name="T1" fmla="*/ 0 h 80"/>
                <a:gd name="T2" fmla="*/ 56 w 81"/>
                <a:gd name="T3" fmla="*/ 3 h 80"/>
                <a:gd name="T4" fmla="*/ 69 w 81"/>
                <a:gd name="T5" fmla="*/ 12 h 80"/>
                <a:gd name="T6" fmla="*/ 77 w 81"/>
                <a:gd name="T7" fmla="*/ 25 h 80"/>
                <a:gd name="T8" fmla="*/ 81 w 81"/>
                <a:gd name="T9" fmla="*/ 39 h 80"/>
                <a:gd name="T10" fmla="*/ 77 w 81"/>
                <a:gd name="T11" fmla="*/ 55 h 80"/>
                <a:gd name="T12" fmla="*/ 69 w 81"/>
                <a:gd name="T13" fmla="*/ 68 h 80"/>
                <a:gd name="T14" fmla="*/ 56 w 81"/>
                <a:gd name="T15" fmla="*/ 76 h 80"/>
                <a:gd name="T16" fmla="*/ 41 w 81"/>
                <a:gd name="T17" fmla="*/ 80 h 80"/>
                <a:gd name="T18" fmla="*/ 25 w 81"/>
                <a:gd name="T19" fmla="*/ 76 h 80"/>
                <a:gd name="T20" fmla="*/ 12 w 81"/>
                <a:gd name="T21" fmla="*/ 68 h 80"/>
                <a:gd name="T22" fmla="*/ 3 w 81"/>
                <a:gd name="T23" fmla="*/ 55 h 80"/>
                <a:gd name="T24" fmla="*/ 0 w 81"/>
                <a:gd name="T25" fmla="*/ 39 h 80"/>
                <a:gd name="T26" fmla="*/ 3 w 81"/>
                <a:gd name="T27" fmla="*/ 25 h 80"/>
                <a:gd name="T28" fmla="*/ 12 w 81"/>
                <a:gd name="T29" fmla="*/ 12 h 80"/>
                <a:gd name="T30" fmla="*/ 25 w 81"/>
                <a:gd name="T31" fmla="*/ 3 h 80"/>
                <a:gd name="T32" fmla="*/ 41 w 81"/>
                <a:gd name="T3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80">
                  <a:moveTo>
                    <a:pt x="41" y="0"/>
                  </a:moveTo>
                  <a:lnTo>
                    <a:pt x="56" y="3"/>
                  </a:lnTo>
                  <a:lnTo>
                    <a:pt x="69" y="12"/>
                  </a:lnTo>
                  <a:lnTo>
                    <a:pt x="77" y="25"/>
                  </a:lnTo>
                  <a:lnTo>
                    <a:pt x="81" y="39"/>
                  </a:lnTo>
                  <a:lnTo>
                    <a:pt x="77" y="55"/>
                  </a:lnTo>
                  <a:lnTo>
                    <a:pt x="69" y="68"/>
                  </a:lnTo>
                  <a:lnTo>
                    <a:pt x="56" y="76"/>
                  </a:lnTo>
                  <a:lnTo>
                    <a:pt x="41" y="80"/>
                  </a:lnTo>
                  <a:lnTo>
                    <a:pt x="25" y="76"/>
                  </a:lnTo>
                  <a:lnTo>
                    <a:pt x="12" y="68"/>
                  </a:lnTo>
                  <a:lnTo>
                    <a:pt x="3" y="55"/>
                  </a:lnTo>
                  <a:lnTo>
                    <a:pt x="0" y="39"/>
                  </a:lnTo>
                  <a:lnTo>
                    <a:pt x="3" y="25"/>
                  </a:lnTo>
                  <a:lnTo>
                    <a:pt x="12" y="12"/>
                  </a:lnTo>
                  <a:lnTo>
                    <a:pt x="25" y="3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52"/>
            <p:cNvSpPr>
              <a:spLocks/>
            </p:cNvSpPr>
            <p:nvPr/>
          </p:nvSpPr>
          <p:spPr bwMode="auto">
            <a:xfrm>
              <a:off x="4792663" y="6043613"/>
              <a:ext cx="12700" cy="12700"/>
            </a:xfrm>
            <a:custGeom>
              <a:avLst/>
              <a:gdLst>
                <a:gd name="T0" fmla="*/ 40 w 80"/>
                <a:gd name="T1" fmla="*/ 0 h 80"/>
                <a:gd name="T2" fmla="*/ 56 w 80"/>
                <a:gd name="T3" fmla="*/ 3 h 80"/>
                <a:gd name="T4" fmla="*/ 69 w 80"/>
                <a:gd name="T5" fmla="*/ 12 h 80"/>
                <a:gd name="T6" fmla="*/ 77 w 80"/>
                <a:gd name="T7" fmla="*/ 25 h 80"/>
                <a:gd name="T8" fmla="*/ 80 w 80"/>
                <a:gd name="T9" fmla="*/ 39 h 80"/>
                <a:gd name="T10" fmla="*/ 77 w 80"/>
                <a:gd name="T11" fmla="*/ 55 h 80"/>
                <a:gd name="T12" fmla="*/ 69 w 80"/>
                <a:gd name="T13" fmla="*/ 68 h 80"/>
                <a:gd name="T14" fmla="*/ 56 w 80"/>
                <a:gd name="T15" fmla="*/ 76 h 80"/>
                <a:gd name="T16" fmla="*/ 40 w 80"/>
                <a:gd name="T17" fmla="*/ 80 h 80"/>
                <a:gd name="T18" fmla="*/ 24 w 80"/>
                <a:gd name="T19" fmla="*/ 76 h 80"/>
                <a:gd name="T20" fmla="*/ 12 w 80"/>
                <a:gd name="T21" fmla="*/ 68 h 80"/>
                <a:gd name="T22" fmla="*/ 2 w 80"/>
                <a:gd name="T23" fmla="*/ 55 h 80"/>
                <a:gd name="T24" fmla="*/ 0 w 80"/>
                <a:gd name="T25" fmla="*/ 39 h 80"/>
                <a:gd name="T26" fmla="*/ 2 w 80"/>
                <a:gd name="T27" fmla="*/ 25 h 80"/>
                <a:gd name="T28" fmla="*/ 12 w 80"/>
                <a:gd name="T29" fmla="*/ 12 h 80"/>
                <a:gd name="T30" fmla="*/ 24 w 80"/>
                <a:gd name="T31" fmla="*/ 3 h 80"/>
                <a:gd name="T32" fmla="*/ 40 w 80"/>
                <a:gd name="T3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lnTo>
                    <a:pt x="56" y="3"/>
                  </a:lnTo>
                  <a:lnTo>
                    <a:pt x="69" y="12"/>
                  </a:lnTo>
                  <a:lnTo>
                    <a:pt x="77" y="25"/>
                  </a:lnTo>
                  <a:lnTo>
                    <a:pt x="80" y="39"/>
                  </a:lnTo>
                  <a:lnTo>
                    <a:pt x="77" y="55"/>
                  </a:lnTo>
                  <a:lnTo>
                    <a:pt x="69" y="68"/>
                  </a:lnTo>
                  <a:lnTo>
                    <a:pt x="56" y="76"/>
                  </a:lnTo>
                  <a:lnTo>
                    <a:pt x="40" y="80"/>
                  </a:lnTo>
                  <a:lnTo>
                    <a:pt x="24" y="76"/>
                  </a:lnTo>
                  <a:lnTo>
                    <a:pt x="12" y="68"/>
                  </a:lnTo>
                  <a:lnTo>
                    <a:pt x="2" y="55"/>
                  </a:lnTo>
                  <a:lnTo>
                    <a:pt x="0" y="39"/>
                  </a:lnTo>
                  <a:lnTo>
                    <a:pt x="2" y="25"/>
                  </a:lnTo>
                  <a:lnTo>
                    <a:pt x="12" y="12"/>
                  </a:lnTo>
                  <a:lnTo>
                    <a:pt x="24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53"/>
            <p:cNvSpPr>
              <a:spLocks noEditPoints="1"/>
            </p:cNvSpPr>
            <p:nvPr/>
          </p:nvSpPr>
          <p:spPr bwMode="auto">
            <a:xfrm>
              <a:off x="4418013" y="5843588"/>
              <a:ext cx="555625" cy="419100"/>
            </a:xfrm>
            <a:custGeom>
              <a:avLst/>
              <a:gdLst>
                <a:gd name="T0" fmla="*/ 2310 w 3505"/>
                <a:gd name="T1" fmla="*/ 1854 h 2637"/>
                <a:gd name="T2" fmla="*/ 984 w 3505"/>
                <a:gd name="T3" fmla="*/ 1854 h 2637"/>
                <a:gd name="T4" fmla="*/ 2155 w 3505"/>
                <a:gd name="T5" fmla="*/ 1704 h 2637"/>
                <a:gd name="T6" fmla="*/ 2216 w 3505"/>
                <a:gd name="T7" fmla="*/ 1795 h 2637"/>
                <a:gd name="T8" fmla="*/ 2637 w 3505"/>
                <a:gd name="T9" fmla="*/ 1718 h 2637"/>
                <a:gd name="T10" fmla="*/ 2539 w 3505"/>
                <a:gd name="T11" fmla="*/ 1122 h 2637"/>
                <a:gd name="T12" fmla="*/ 827 w 3505"/>
                <a:gd name="T13" fmla="*/ 1691 h 2637"/>
                <a:gd name="T14" fmla="*/ 869 w 3505"/>
                <a:gd name="T15" fmla="*/ 1776 h 2637"/>
                <a:gd name="T16" fmla="*/ 1300 w 3505"/>
                <a:gd name="T17" fmla="*/ 1736 h 2637"/>
                <a:gd name="T18" fmla="*/ 1326 w 3505"/>
                <a:gd name="T19" fmla="*/ 1676 h 2637"/>
                <a:gd name="T20" fmla="*/ 1622 w 3505"/>
                <a:gd name="T21" fmla="*/ 188 h 2637"/>
                <a:gd name="T22" fmla="*/ 1369 w 3505"/>
                <a:gd name="T23" fmla="*/ 287 h 2637"/>
                <a:gd name="T24" fmla="*/ 1216 w 3505"/>
                <a:gd name="T25" fmla="*/ 489 h 2637"/>
                <a:gd name="T26" fmla="*/ 1157 w 3505"/>
                <a:gd name="T27" fmla="*/ 733 h 2637"/>
                <a:gd name="T28" fmla="*/ 1156 w 3505"/>
                <a:gd name="T29" fmla="*/ 949 h 2637"/>
                <a:gd name="T30" fmla="*/ 1443 w 3505"/>
                <a:gd name="T31" fmla="*/ 919 h 2637"/>
                <a:gd name="T32" fmla="*/ 1653 w 3505"/>
                <a:gd name="T33" fmla="*/ 922 h 2637"/>
                <a:gd name="T34" fmla="*/ 1735 w 3505"/>
                <a:gd name="T35" fmla="*/ 930 h 2637"/>
                <a:gd name="T36" fmla="*/ 1816 w 3505"/>
                <a:gd name="T37" fmla="*/ 924 h 2637"/>
                <a:gd name="T38" fmla="*/ 2031 w 3505"/>
                <a:gd name="T39" fmla="*/ 925 h 2637"/>
                <a:gd name="T40" fmla="*/ 2326 w 3505"/>
                <a:gd name="T41" fmla="*/ 965 h 2637"/>
                <a:gd name="T42" fmla="*/ 2331 w 3505"/>
                <a:gd name="T43" fmla="*/ 764 h 2637"/>
                <a:gd name="T44" fmla="*/ 2289 w 3505"/>
                <a:gd name="T45" fmla="*/ 528 h 2637"/>
                <a:gd name="T46" fmla="*/ 2162 w 3505"/>
                <a:gd name="T47" fmla="*/ 319 h 2637"/>
                <a:gd name="T48" fmla="*/ 1933 w 3505"/>
                <a:gd name="T49" fmla="*/ 199 h 2637"/>
                <a:gd name="T50" fmla="*/ 1750 w 3505"/>
                <a:gd name="T51" fmla="*/ 0 h 2637"/>
                <a:gd name="T52" fmla="*/ 2064 w 3505"/>
                <a:gd name="T53" fmla="*/ 51 h 2637"/>
                <a:gd name="T54" fmla="*/ 2300 w 3505"/>
                <a:gd name="T55" fmla="*/ 201 h 2637"/>
                <a:gd name="T56" fmla="*/ 2450 w 3505"/>
                <a:gd name="T57" fmla="*/ 443 h 2637"/>
                <a:gd name="T58" fmla="*/ 2508 w 3505"/>
                <a:gd name="T59" fmla="*/ 708 h 2637"/>
                <a:gd name="T60" fmla="*/ 2510 w 3505"/>
                <a:gd name="T61" fmla="*/ 942 h 2637"/>
                <a:gd name="T62" fmla="*/ 2681 w 3505"/>
                <a:gd name="T63" fmla="*/ 1090 h 2637"/>
                <a:gd name="T64" fmla="*/ 2961 w 3505"/>
                <a:gd name="T65" fmla="*/ 1287 h 2637"/>
                <a:gd name="T66" fmla="*/ 3194 w 3505"/>
                <a:gd name="T67" fmla="*/ 1590 h 2637"/>
                <a:gd name="T68" fmla="*/ 3501 w 3505"/>
                <a:gd name="T69" fmla="*/ 2218 h 2637"/>
                <a:gd name="T70" fmla="*/ 3481 w 3505"/>
                <a:gd name="T71" fmla="*/ 2260 h 2637"/>
                <a:gd name="T72" fmla="*/ 3366 w 3505"/>
                <a:gd name="T73" fmla="*/ 2071 h 2637"/>
                <a:gd name="T74" fmla="*/ 3330 w 3505"/>
                <a:gd name="T75" fmla="*/ 2326 h 2637"/>
                <a:gd name="T76" fmla="*/ 3163 w 3505"/>
                <a:gd name="T77" fmla="*/ 2520 h 2637"/>
                <a:gd name="T78" fmla="*/ 2915 w 3505"/>
                <a:gd name="T79" fmla="*/ 2626 h 2637"/>
                <a:gd name="T80" fmla="*/ 578 w 3505"/>
                <a:gd name="T81" fmla="*/ 2625 h 2637"/>
                <a:gd name="T82" fmla="*/ 331 w 3505"/>
                <a:gd name="T83" fmla="*/ 2515 h 2637"/>
                <a:gd name="T84" fmla="*/ 178 w 3505"/>
                <a:gd name="T85" fmla="*/ 2311 h 2637"/>
                <a:gd name="T86" fmla="*/ 163 w 3505"/>
                <a:gd name="T87" fmla="*/ 2047 h 2637"/>
                <a:gd name="T88" fmla="*/ 30 w 3505"/>
                <a:gd name="T89" fmla="*/ 2261 h 2637"/>
                <a:gd name="T90" fmla="*/ 2 w 3505"/>
                <a:gd name="T91" fmla="*/ 2241 h 2637"/>
                <a:gd name="T92" fmla="*/ 245 w 3505"/>
                <a:gd name="T93" fmla="*/ 1723 h 2637"/>
                <a:gd name="T94" fmla="*/ 379 w 3505"/>
                <a:gd name="T95" fmla="*/ 1483 h 2637"/>
                <a:gd name="T96" fmla="*/ 579 w 3505"/>
                <a:gd name="T97" fmla="*/ 1213 h 2637"/>
                <a:gd name="T98" fmla="*/ 821 w 3505"/>
                <a:gd name="T99" fmla="*/ 1054 h 2637"/>
                <a:gd name="T100" fmla="*/ 973 w 3505"/>
                <a:gd name="T101" fmla="*/ 914 h 2637"/>
                <a:gd name="T102" fmla="*/ 984 w 3505"/>
                <a:gd name="T103" fmla="*/ 667 h 2637"/>
                <a:gd name="T104" fmla="*/ 1061 w 3505"/>
                <a:gd name="T105" fmla="*/ 396 h 2637"/>
                <a:gd name="T106" fmla="*/ 1235 w 3505"/>
                <a:gd name="T107" fmla="*/ 164 h 2637"/>
                <a:gd name="T108" fmla="*/ 1490 w 3505"/>
                <a:gd name="T109" fmla="*/ 33 h 2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05" h="2637">
                  <a:moveTo>
                    <a:pt x="2310" y="1854"/>
                  </a:moveTo>
                  <a:lnTo>
                    <a:pt x="2310" y="1964"/>
                  </a:lnTo>
                  <a:lnTo>
                    <a:pt x="2498" y="1964"/>
                  </a:lnTo>
                  <a:lnTo>
                    <a:pt x="2498" y="1854"/>
                  </a:lnTo>
                  <a:lnTo>
                    <a:pt x="2310" y="1854"/>
                  </a:lnTo>
                  <a:close/>
                  <a:moveTo>
                    <a:pt x="984" y="1854"/>
                  </a:moveTo>
                  <a:lnTo>
                    <a:pt x="984" y="1964"/>
                  </a:lnTo>
                  <a:lnTo>
                    <a:pt x="1172" y="1964"/>
                  </a:lnTo>
                  <a:lnTo>
                    <a:pt x="1172" y="1854"/>
                  </a:lnTo>
                  <a:lnTo>
                    <a:pt x="984" y="1854"/>
                  </a:lnTo>
                  <a:close/>
                  <a:moveTo>
                    <a:pt x="2286" y="1122"/>
                  </a:moveTo>
                  <a:lnTo>
                    <a:pt x="2152" y="1681"/>
                  </a:lnTo>
                  <a:lnTo>
                    <a:pt x="2152" y="1683"/>
                  </a:lnTo>
                  <a:lnTo>
                    <a:pt x="2153" y="1691"/>
                  </a:lnTo>
                  <a:lnTo>
                    <a:pt x="2155" y="1704"/>
                  </a:lnTo>
                  <a:lnTo>
                    <a:pt x="2159" y="1720"/>
                  </a:lnTo>
                  <a:lnTo>
                    <a:pt x="2167" y="1738"/>
                  </a:lnTo>
                  <a:lnTo>
                    <a:pt x="2179" y="1757"/>
                  </a:lnTo>
                  <a:lnTo>
                    <a:pt x="2195" y="1776"/>
                  </a:lnTo>
                  <a:lnTo>
                    <a:pt x="2216" y="1795"/>
                  </a:lnTo>
                  <a:lnTo>
                    <a:pt x="2565" y="1795"/>
                  </a:lnTo>
                  <a:lnTo>
                    <a:pt x="2591" y="1776"/>
                  </a:lnTo>
                  <a:lnTo>
                    <a:pt x="2611" y="1756"/>
                  </a:lnTo>
                  <a:lnTo>
                    <a:pt x="2626" y="1736"/>
                  </a:lnTo>
                  <a:lnTo>
                    <a:pt x="2637" y="1718"/>
                  </a:lnTo>
                  <a:lnTo>
                    <a:pt x="2644" y="1702"/>
                  </a:lnTo>
                  <a:lnTo>
                    <a:pt x="2649" y="1688"/>
                  </a:lnTo>
                  <a:lnTo>
                    <a:pt x="2651" y="1680"/>
                  </a:lnTo>
                  <a:lnTo>
                    <a:pt x="2652" y="1676"/>
                  </a:lnTo>
                  <a:lnTo>
                    <a:pt x="2539" y="1122"/>
                  </a:lnTo>
                  <a:lnTo>
                    <a:pt x="2286" y="1122"/>
                  </a:lnTo>
                  <a:close/>
                  <a:moveTo>
                    <a:pt x="960" y="1122"/>
                  </a:moveTo>
                  <a:lnTo>
                    <a:pt x="826" y="1681"/>
                  </a:lnTo>
                  <a:lnTo>
                    <a:pt x="827" y="1683"/>
                  </a:lnTo>
                  <a:lnTo>
                    <a:pt x="827" y="1691"/>
                  </a:lnTo>
                  <a:lnTo>
                    <a:pt x="829" y="1704"/>
                  </a:lnTo>
                  <a:lnTo>
                    <a:pt x="834" y="1720"/>
                  </a:lnTo>
                  <a:lnTo>
                    <a:pt x="842" y="1738"/>
                  </a:lnTo>
                  <a:lnTo>
                    <a:pt x="853" y="1757"/>
                  </a:lnTo>
                  <a:lnTo>
                    <a:pt x="869" y="1776"/>
                  </a:lnTo>
                  <a:lnTo>
                    <a:pt x="890" y="1795"/>
                  </a:lnTo>
                  <a:lnTo>
                    <a:pt x="1240" y="1795"/>
                  </a:lnTo>
                  <a:lnTo>
                    <a:pt x="1265" y="1776"/>
                  </a:lnTo>
                  <a:lnTo>
                    <a:pt x="1285" y="1756"/>
                  </a:lnTo>
                  <a:lnTo>
                    <a:pt x="1300" y="1736"/>
                  </a:lnTo>
                  <a:lnTo>
                    <a:pt x="1311" y="1718"/>
                  </a:lnTo>
                  <a:lnTo>
                    <a:pt x="1318" y="1702"/>
                  </a:lnTo>
                  <a:lnTo>
                    <a:pt x="1324" y="1688"/>
                  </a:lnTo>
                  <a:lnTo>
                    <a:pt x="1326" y="1680"/>
                  </a:lnTo>
                  <a:lnTo>
                    <a:pt x="1326" y="1676"/>
                  </a:lnTo>
                  <a:lnTo>
                    <a:pt x="1214" y="1122"/>
                  </a:lnTo>
                  <a:lnTo>
                    <a:pt x="960" y="1122"/>
                  </a:lnTo>
                  <a:close/>
                  <a:moveTo>
                    <a:pt x="1750" y="179"/>
                  </a:moveTo>
                  <a:lnTo>
                    <a:pt x="1684" y="181"/>
                  </a:lnTo>
                  <a:lnTo>
                    <a:pt x="1622" y="188"/>
                  </a:lnTo>
                  <a:lnTo>
                    <a:pt x="1564" y="199"/>
                  </a:lnTo>
                  <a:lnTo>
                    <a:pt x="1509" y="214"/>
                  </a:lnTo>
                  <a:lnTo>
                    <a:pt x="1459" y="234"/>
                  </a:lnTo>
                  <a:lnTo>
                    <a:pt x="1412" y="259"/>
                  </a:lnTo>
                  <a:lnTo>
                    <a:pt x="1369" y="287"/>
                  </a:lnTo>
                  <a:lnTo>
                    <a:pt x="1330" y="320"/>
                  </a:lnTo>
                  <a:lnTo>
                    <a:pt x="1296" y="358"/>
                  </a:lnTo>
                  <a:lnTo>
                    <a:pt x="1265" y="399"/>
                  </a:lnTo>
                  <a:lnTo>
                    <a:pt x="1238" y="444"/>
                  </a:lnTo>
                  <a:lnTo>
                    <a:pt x="1216" y="489"/>
                  </a:lnTo>
                  <a:lnTo>
                    <a:pt x="1198" y="537"/>
                  </a:lnTo>
                  <a:lnTo>
                    <a:pt x="1183" y="586"/>
                  </a:lnTo>
                  <a:lnTo>
                    <a:pt x="1172" y="636"/>
                  </a:lnTo>
                  <a:lnTo>
                    <a:pt x="1164" y="684"/>
                  </a:lnTo>
                  <a:lnTo>
                    <a:pt x="1157" y="733"/>
                  </a:lnTo>
                  <a:lnTo>
                    <a:pt x="1154" y="781"/>
                  </a:lnTo>
                  <a:lnTo>
                    <a:pt x="1152" y="826"/>
                  </a:lnTo>
                  <a:lnTo>
                    <a:pt x="1152" y="871"/>
                  </a:lnTo>
                  <a:lnTo>
                    <a:pt x="1154" y="911"/>
                  </a:lnTo>
                  <a:lnTo>
                    <a:pt x="1156" y="949"/>
                  </a:lnTo>
                  <a:lnTo>
                    <a:pt x="1216" y="938"/>
                  </a:lnTo>
                  <a:lnTo>
                    <a:pt x="1277" y="931"/>
                  </a:lnTo>
                  <a:lnTo>
                    <a:pt x="1334" y="926"/>
                  </a:lnTo>
                  <a:lnTo>
                    <a:pt x="1390" y="921"/>
                  </a:lnTo>
                  <a:lnTo>
                    <a:pt x="1443" y="919"/>
                  </a:lnTo>
                  <a:lnTo>
                    <a:pt x="1492" y="918"/>
                  </a:lnTo>
                  <a:lnTo>
                    <a:pt x="1538" y="918"/>
                  </a:lnTo>
                  <a:lnTo>
                    <a:pt x="1581" y="919"/>
                  </a:lnTo>
                  <a:lnTo>
                    <a:pt x="1620" y="920"/>
                  </a:lnTo>
                  <a:lnTo>
                    <a:pt x="1653" y="922"/>
                  </a:lnTo>
                  <a:lnTo>
                    <a:pt x="1681" y="925"/>
                  </a:lnTo>
                  <a:lnTo>
                    <a:pt x="1703" y="927"/>
                  </a:lnTo>
                  <a:lnTo>
                    <a:pt x="1721" y="929"/>
                  </a:lnTo>
                  <a:lnTo>
                    <a:pt x="1730" y="930"/>
                  </a:lnTo>
                  <a:lnTo>
                    <a:pt x="1735" y="930"/>
                  </a:lnTo>
                  <a:lnTo>
                    <a:pt x="1738" y="930"/>
                  </a:lnTo>
                  <a:lnTo>
                    <a:pt x="1749" y="929"/>
                  </a:lnTo>
                  <a:lnTo>
                    <a:pt x="1765" y="927"/>
                  </a:lnTo>
                  <a:lnTo>
                    <a:pt x="1788" y="926"/>
                  </a:lnTo>
                  <a:lnTo>
                    <a:pt x="1816" y="924"/>
                  </a:lnTo>
                  <a:lnTo>
                    <a:pt x="1850" y="922"/>
                  </a:lnTo>
                  <a:lnTo>
                    <a:pt x="1889" y="921"/>
                  </a:lnTo>
                  <a:lnTo>
                    <a:pt x="1932" y="921"/>
                  </a:lnTo>
                  <a:lnTo>
                    <a:pt x="1979" y="922"/>
                  </a:lnTo>
                  <a:lnTo>
                    <a:pt x="2031" y="925"/>
                  </a:lnTo>
                  <a:lnTo>
                    <a:pt x="2084" y="928"/>
                  </a:lnTo>
                  <a:lnTo>
                    <a:pt x="2141" y="934"/>
                  </a:lnTo>
                  <a:lnTo>
                    <a:pt x="2201" y="942"/>
                  </a:lnTo>
                  <a:lnTo>
                    <a:pt x="2262" y="952"/>
                  </a:lnTo>
                  <a:lnTo>
                    <a:pt x="2326" y="965"/>
                  </a:lnTo>
                  <a:lnTo>
                    <a:pt x="2329" y="930"/>
                  </a:lnTo>
                  <a:lnTo>
                    <a:pt x="2331" y="892"/>
                  </a:lnTo>
                  <a:lnTo>
                    <a:pt x="2333" y="852"/>
                  </a:lnTo>
                  <a:lnTo>
                    <a:pt x="2333" y="808"/>
                  </a:lnTo>
                  <a:lnTo>
                    <a:pt x="2331" y="764"/>
                  </a:lnTo>
                  <a:lnTo>
                    <a:pt x="2328" y="717"/>
                  </a:lnTo>
                  <a:lnTo>
                    <a:pt x="2322" y="669"/>
                  </a:lnTo>
                  <a:lnTo>
                    <a:pt x="2314" y="622"/>
                  </a:lnTo>
                  <a:lnTo>
                    <a:pt x="2303" y="574"/>
                  </a:lnTo>
                  <a:lnTo>
                    <a:pt x="2289" y="528"/>
                  </a:lnTo>
                  <a:lnTo>
                    <a:pt x="2271" y="482"/>
                  </a:lnTo>
                  <a:lnTo>
                    <a:pt x="2251" y="438"/>
                  </a:lnTo>
                  <a:lnTo>
                    <a:pt x="2225" y="395"/>
                  </a:lnTo>
                  <a:lnTo>
                    <a:pt x="2196" y="355"/>
                  </a:lnTo>
                  <a:lnTo>
                    <a:pt x="2162" y="319"/>
                  </a:lnTo>
                  <a:lnTo>
                    <a:pt x="2124" y="286"/>
                  </a:lnTo>
                  <a:lnTo>
                    <a:pt x="2082" y="257"/>
                  </a:lnTo>
                  <a:lnTo>
                    <a:pt x="2036" y="233"/>
                  </a:lnTo>
                  <a:lnTo>
                    <a:pt x="1987" y="214"/>
                  </a:lnTo>
                  <a:lnTo>
                    <a:pt x="1933" y="199"/>
                  </a:lnTo>
                  <a:lnTo>
                    <a:pt x="1876" y="188"/>
                  </a:lnTo>
                  <a:lnTo>
                    <a:pt x="1815" y="181"/>
                  </a:lnTo>
                  <a:lnTo>
                    <a:pt x="1750" y="179"/>
                  </a:lnTo>
                  <a:close/>
                  <a:moveTo>
                    <a:pt x="1750" y="0"/>
                  </a:moveTo>
                  <a:lnTo>
                    <a:pt x="1750" y="0"/>
                  </a:lnTo>
                  <a:lnTo>
                    <a:pt x="1818" y="2"/>
                  </a:lnTo>
                  <a:lnTo>
                    <a:pt x="1885" y="9"/>
                  </a:lnTo>
                  <a:lnTo>
                    <a:pt x="1947" y="19"/>
                  </a:lnTo>
                  <a:lnTo>
                    <a:pt x="2007" y="33"/>
                  </a:lnTo>
                  <a:lnTo>
                    <a:pt x="2064" y="51"/>
                  </a:lnTo>
                  <a:lnTo>
                    <a:pt x="2118" y="73"/>
                  </a:lnTo>
                  <a:lnTo>
                    <a:pt x="2168" y="100"/>
                  </a:lnTo>
                  <a:lnTo>
                    <a:pt x="2215" y="129"/>
                  </a:lnTo>
                  <a:lnTo>
                    <a:pt x="2259" y="163"/>
                  </a:lnTo>
                  <a:lnTo>
                    <a:pt x="2300" y="201"/>
                  </a:lnTo>
                  <a:lnTo>
                    <a:pt x="2337" y="244"/>
                  </a:lnTo>
                  <a:lnTo>
                    <a:pt x="2372" y="290"/>
                  </a:lnTo>
                  <a:lnTo>
                    <a:pt x="2402" y="339"/>
                  </a:lnTo>
                  <a:lnTo>
                    <a:pt x="2429" y="390"/>
                  </a:lnTo>
                  <a:lnTo>
                    <a:pt x="2450" y="443"/>
                  </a:lnTo>
                  <a:lnTo>
                    <a:pt x="2468" y="496"/>
                  </a:lnTo>
                  <a:lnTo>
                    <a:pt x="2482" y="549"/>
                  </a:lnTo>
                  <a:lnTo>
                    <a:pt x="2494" y="603"/>
                  </a:lnTo>
                  <a:lnTo>
                    <a:pt x="2503" y="656"/>
                  </a:lnTo>
                  <a:lnTo>
                    <a:pt x="2508" y="708"/>
                  </a:lnTo>
                  <a:lnTo>
                    <a:pt x="2512" y="759"/>
                  </a:lnTo>
                  <a:lnTo>
                    <a:pt x="2513" y="808"/>
                  </a:lnTo>
                  <a:lnTo>
                    <a:pt x="2513" y="856"/>
                  </a:lnTo>
                  <a:lnTo>
                    <a:pt x="2512" y="900"/>
                  </a:lnTo>
                  <a:lnTo>
                    <a:pt x="2510" y="942"/>
                  </a:lnTo>
                  <a:lnTo>
                    <a:pt x="2507" y="981"/>
                  </a:lnTo>
                  <a:lnTo>
                    <a:pt x="2503" y="1015"/>
                  </a:lnTo>
                  <a:lnTo>
                    <a:pt x="2563" y="1037"/>
                  </a:lnTo>
                  <a:lnTo>
                    <a:pt x="2622" y="1061"/>
                  </a:lnTo>
                  <a:lnTo>
                    <a:pt x="2681" y="1090"/>
                  </a:lnTo>
                  <a:lnTo>
                    <a:pt x="2740" y="1122"/>
                  </a:lnTo>
                  <a:lnTo>
                    <a:pt x="2797" y="1157"/>
                  </a:lnTo>
                  <a:lnTo>
                    <a:pt x="2852" y="1196"/>
                  </a:lnTo>
                  <a:lnTo>
                    <a:pt x="2908" y="1239"/>
                  </a:lnTo>
                  <a:lnTo>
                    <a:pt x="2961" y="1287"/>
                  </a:lnTo>
                  <a:lnTo>
                    <a:pt x="3011" y="1338"/>
                  </a:lnTo>
                  <a:lnTo>
                    <a:pt x="3064" y="1398"/>
                  </a:lnTo>
                  <a:lnTo>
                    <a:pt x="3112" y="1460"/>
                  </a:lnTo>
                  <a:lnTo>
                    <a:pt x="3155" y="1525"/>
                  </a:lnTo>
                  <a:lnTo>
                    <a:pt x="3194" y="1590"/>
                  </a:lnTo>
                  <a:lnTo>
                    <a:pt x="3228" y="1656"/>
                  </a:lnTo>
                  <a:lnTo>
                    <a:pt x="3259" y="1723"/>
                  </a:lnTo>
                  <a:lnTo>
                    <a:pt x="3269" y="1728"/>
                  </a:lnTo>
                  <a:lnTo>
                    <a:pt x="3276" y="1738"/>
                  </a:lnTo>
                  <a:lnTo>
                    <a:pt x="3501" y="2218"/>
                  </a:lnTo>
                  <a:lnTo>
                    <a:pt x="3505" y="2229"/>
                  </a:lnTo>
                  <a:lnTo>
                    <a:pt x="3502" y="2241"/>
                  </a:lnTo>
                  <a:lnTo>
                    <a:pt x="3497" y="2250"/>
                  </a:lnTo>
                  <a:lnTo>
                    <a:pt x="3487" y="2258"/>
                  </a:lnTo>
                  <a:lnTo>
                    <a:pt x="3481" y="2260"/>
                  </a:lnTo>
                  <a:lnTo>
                    <a:pt x="3475" y="2261"/>
                  </a:lnTo>
                  <a:lnTo>
                    <a:pt x="3464" y="2259"/>
                  </a:lnTo>
                  <a:lnTo>
                    <a:pt x="3454" y="2252"/>
                  </a:lnTo>
                  <a:lnTo>
                    <a:pt x="3448" y="2243"/>
                  </a:lnTo>
                  <a:lnTo>
                    <a:pt x="3366" y="2071"/>
                  </a:lnTo>
                  <a:lnTo>
                    <a:pt x="3372" y="2125"/>
                  </a:lnTo>
                  <a:lnTo>
                    <a:pt x="3371" y="2178"/>
                  </a:lnTo>
                  <a:lnTo>
                    <a:pt x="3362" y="2229"/>
                  </a:lnTo>
                  <a:lnTo>
                    <a:pt x="3349" y="2278"/>
                  </a:lnTo>
                  <a:lnTo>
                    <a:pt x="3330" y="2326"/>
                  </a:lnTo>
                  <a:lnTo>
                    <a:pt x="3305" y="2370"/>
                  </a:lnTo>
                  <a:lnTo>
                    <a:pt x="3276" y="2412"/>
                  </a:lnTo>
                  <a:lnTo>
                    <a:pt x="3243" y="2452"/>
                  </a:lnTo>
                  <a:lnTo>
                    <a:pt x="3205" y="2488"/>
                  </a:lnTo>
                  <a:lnTo>
                    <a:pt x="3163" y="2520"/>
                  </a:lnTo>
                  <a:lnTo>
                    <a:pt x="3118" y="2550"/>
                  </a:lnTo>
                  <a:lnTo>
                    <a:pt x="3071" y="2575"/>
                  </a:lnTo>
                  <a:lnTo>
                    <a:pt x="3021" y="2597"/>
                  </a:lnTo>
                  <a:lnTo>
                    <a:pt x="2969" y="2614"/>
                  </a:lnTo>
                  <a:lnTo>
                    <a:pt x="2915" y="2626"/>
                  </a:lnTo>
                  <a:lnTo>
                    <a:pt x="2859" y="2634"/>
                  </a:lnTo>
                  <a:lnTo>
                    <a:pt x="2802" y="2637"/>
                  </a:lnTo>
                  <a:lnTo>
                    <a:pt x="692" y="2637"/>
                  </a:lnTo>
                  <a:lnTo>
                    <a:pt x="634" y="2634"/>
                  </a:lnTo>
                  <a:lnTo>
                    <a:pt x="578" y="2625"/>
                  </a:lnTo>
                  <a:lnTo>
                    <a:pt x="523" y="2613"/>
                  </a:lnTo>
                  <a:lnTo>
                    <a:pt x="471" y="2595"/>
                  </a:lnTo>
                  <a:lnTo>
                    <a:pt x="422" y="2572"/>
                  </a:lnTo>
                  <a:lnTo>
                    <a:pt x="374" y="2546"/>
                  </a:lnTo>
                  <a:lnTo>
                    <a:pt x="331" y="2515"/>
                  </a:lnTo>
                  <a:lnTo>
                    <a:pt x="292" y="2480"/>
                  </a:lnTo>
                  <a:lnTo>
                    <a:pt x="256" y="2442"/>
                  </a:lnTo>
                  <a:lnTo>
                    <a:pt x="225" y="2402"/>
                  </a:lnTo>
                  <a:lnTo>
                    <a:pt x="198" y="2357"/>
                  </a:lnTo>
                  <a:lnTo>
                    <a:pt x="178" y="2311"/>
                  </a:lnTo>
                  <a:lnTo>
                    <a:pt x="162" y="2262"/>
                  </a:lnTo>
                  <a:lnTo>
                    <a:pt x="152" y="2211"/>
                  </a:lnTo>
                  <a:lnTo>
                    <a:pt x="149" y="2158"/>
                  </a:lnTo>
                  <a:lnTo>
                    <a:pt x="152" y="2103"/>
                  </a:lnTo>
                  <a:lnTo>
                    <a:pt x="163" y="2047"/>
                  </a:lnTo>
                  <a:lnTo>
                    <a:pt x="180" y="1984"/>
                  </a:lnTo>
                  <a:lnTo>
                    <a:pt x="58" y="2243"/>
                  </a:lnTo>
                  <a:lnTo>
                    <a:pt x="50" y="2252"/>
                  </a:lnTo>
                  <a:lnTo>
                    <a:pt x="41" y="2259"/>
                  </a:lnTo>
                  <a:lnTo>
                    <a:pt x="30" y="2261"/>
                  </a:lnTo>
                  <a:lnTo>
                    <a:pt x="26" y="2260"/>
                  </a:lnTo>
                  <a:lnTo>
                    <a:pt x="21" y="2259"/>
                  </a:lnTo>
                  <a:lnTo>
                    <a:pt x="17" y="2258"/>
                  </a:lnTo>
                  <a:lnTo>
                    <a:pt x="8" y="2250"/>
                  </a:lnTo>
                  <a:lnTo>
                    <a:pt x="2" y="2241"/>
                  </a:lnTo>
                  <a:lnTo>
                    <a:pt x="0" y="2229"/>
                  </a:lnTo>
                  <a:lnTo>
                    <a:pt x="3" y="2218"/>
                  </a:lnTo>
                  <a:lnTo>
                    <a:pt x="228" y="1738"/>
                  </a:lnTo>
                  <a:lnTo>
                    <a:pt x="235" y="1729"/>
                  </a:lnTo>
                  <a:lnTo>
                    <a:pt x="245" y="1723"/>
                  </a:lnTo>
                  <a:lnTo>
                    <a:pt x="255" y="1721"/>
                  </a:lnTo>
                  <a:lnTo>
                    <a:pt x="267" y="1723"/>
                  </a:lnTo>
                  <a:lnTo>
                    <a:pt x="300" y="1644"/>
                  </a:lnTo>
                  <a:lnTo>
                    <a:pt x="338" y="1563"/>
                  </a:lnTo>
                  <a:lnTo>
                    <a:pt x="379" y="1483"/>
                  </a:lnTo>
                  <a:lnTo>
                    <a:pt x="425" y="1401"/>
                  </a:lnTo>
                  <a:lnTo>
                    <a:pt x="459" y="1348"/>
                  </a:lnTo>
                  <a:lnTo>
                    <a:pt x="497" y="1299"/>
                  </a:lnTo>
                  <a:lnTo>
                    <a:pt x="537" y="1254"/>
                  </a:lnTo>
                  <a:lnTo>
                    <a:pt x="579" y="1213"/>
                  </a:lnTo>
                  <a:lnTo>
                    <a:pt x="624" y="1175"/>
                  </a:lnTo>
                  <a:lnTo>
                    <a:pt x="672" y="1140"/>
                  </a:lnTo>
                  <a:lnTo>
                    <a:pt x="720" y="1108"/>
                  </a:lnTo>
                  <a:lnTo>
                    <a:pt x="769" y="1079"/>
                  </a:lnTo>
                  <a:lnTo>
                    <a:pt x="821" y="1054"/>
                  </a:lnTo>
                  <a:lnTo>
                    <a:pt x="872" y="1032"/>
                  </a:lnTo>
                  <a:lnTo>
                    <a:pt x="925" y="1010"/>
                  </a:lnTo>
                  <a:lnTo>
                    <a:pt x="978" y="993"/>
                  </a:lnTo>
                  <a:lnTo>
                    <a:pt x="975" y="955"/>
                  </a:lnTo>
                  <a:lnTo>
                    <a:pt x="973" y="914"/>
                  </a:lnTo>
                  <a:lnTo>
                    <a:pt x="972" y="870"/>
                  </a:lnTo>
                  <a:lnTo>
                    <a:pt x="972" y="822"/>
                  </a:lnTo>
                  <a:lnTo>
                    <a:pt x="973" y="772"/>
                  </a:lnTo>
                  <a:lnTo>
                    <a:pt x="977" y="720"/>
                  </a:lnTo>
                  <a:lnTo>
                    <a:pt x="984" y="667"/>
                  </a:lnTo>
                  <a:lnTo>
                    <a:pt x="992" y="613"/>
                  </a:lnTo>
                  <a:lnTo>
                    <a:pt x="1004" y="558"/>
                  </a:lnTo>
                  <a:lnTo>
                    <a:pt x="1019" y="504"/>
                  </a:lnTo>
                  <a:lnTo>
                    <a:pt x="1038" y="449"/>
                  </a:lnTo>
                  <a:lnTo>
                    <a:pt x="1061" y="396"/>
                  </a:lnTo>
                  <a:lnTo>
                    <a:pt x="1088" y="344"/>
                  </a:lnTo>
                  <a:lnTo>
                    <a:pt x="1119" y="293"/>
                  </a:lnTo>
                  <a:lnTo>
                    <a:pt x="1155" y="246"/>
                  </a:lnTo>
                  <a:lnTo>
                    <a:pt x="1194" y="203"/>
                  </a:lnTo>
                  <a:lnTo>
                    <a:pt x="1235" y="164"/>
                  </a:lnTo>
                  <a:lnTo>
                    <a:pt x="1280" y="130"/>
                  </a:lnTo>
                  <a:lnTo>
                    <a:pt x="1328" y="100"/>
                  </a:lnTo>
                  <a:lnTo>
                    <a:pt x="1378" y="73"/>
                  </a:lnTo>
                  <a:lnTo>
                    <a:pt x="1433" y="51"/>
                  </a:lnTo>
                  <a:lnTo>
                    <a:pt x="1490" y="33"/>
                  </a:lnTo>
                  <a:lnTo>
                    <a:pt x="1551" y="19"/>
                  </a:lnTo>
                  <a:lnTo>
                    <a:pt x="1614" y="9"/>
                  </a:lnTo>
                  <a:lnTo>
                    <a:pt x="1681" y="2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3489908" y="5800725"/>
            <a:ext cx="525463" cy="506412"/>
            <a:chOff x="3463925" y="5800725"/>
            <a:chExt cx="525463" cy="5064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5" name="Freeform 58"/>
            <p:cNvSpPr>
              <a:spLocks noEditPoints="1"/>
            </p:cNvSpPr>
            <p:nvPr/>
          </p:nvSpPr>
          <p:spPr bwMode="auto">
            <a:xfrm>
              <a:off x="3463925" y="5800725"/>
              <a:ext cx="525463" cy="506412"/>
            </a:xfrm>
            <a:custGeom>
              <a:avLst/>
              <a:gdLst>
                <a:gd name="T0" fmla="*/ 1518 w 3309"/>
                <a:gd name="T1" fmla="*/ 164 h 3187"/>
                <a:gd name="T2" fmla="*/ 1138 w 3309"/>
                <a:gd name="T3" fmla="*/ 225 h 3187"/>
                <a:gd name="T4" fmla="*/ 707 w 3309"/>
                <a:gd name="T5" fmla="*/ 388 h 3187"/>
                <a:gd name="T6" fmla="*/ 478 w 3309"/>
                <a:gd name="T7" fmla="*/ 652 h 3187"/>
                <a:gd name="T8" fmla="*/ 752 w 3309"/>
                <a:gd name="T9" fmla="*/ 734 h 3187"/>
                <a:gd name="T10" fmla="*/ 897 w 3309"/>
                <a:gd name="T11" fmla="*/ 860 h 3187"/>
                <a:gd name="T12" fmla="*/ 1062 w 3309"/>
                <a:gd name="T13" fmla="*/ 948 h 3187"/>
                <a:gd name="T14" fmla="*/ 1361 w 3309"/>
                <a:gd name="T15" fmla="*/ 890 h 3187"/>
                <a:gd name="T16" fmla="*/ 1592 w 3309"/>
                <a:gd name="T17" fmla="*/ 1135 h 3187"/>
                <a:gd name="T18" fmla="*/ 1673 w 3309"/>
                <a:gd name="T19" fmla="*/ 1445 h 3187"/>
                <a:gd name="T20" fmla="*/ 1712 w 3309"/>
                <a:gd name="T21" fmla="*/ 1619 h 3187"/>
                <a:gd name="T22" fmla="*/ 1635 w 3309"/>
                <a:gd name="T23" fmla="*/ 2009 h 3187"/>
                <a:gd name="T24" fmla="*/ 1685 w 3309"/>
                <a:gd name="T25" fmla="*/ 2148 h 3187"/>
                <a:gd name="T26" fmla="*/ 1833 w 3309"/>
                <a:gd name="T27" fmla="*/ 2217 h 3187"/>
                <a:gd name="T28" fmla="*/ 2008 w 3309"/>
                <a:gd name="T29" fmla="*/ 2225 h 3187"/>
                <a:gd name="T30" fmla="*/ 2163 w 3309"/>
                <a:gd name="T31" fmla="*/ 2155 h 3187"/>
                <a:gd name="T32" fmla="*/ 2285 w 3309"/>
                <a:gd name="T33" fmla="*/ 2080 h 3187"/>
                <a:gd name="T34" fmla="*/ 2197 w 3309"/>
                <a:gd name="T35" fmla="*/ 1749 h 3187"/>
                <a:gd name="T36" fmla="*/ 2078 w 3309"/>
                <a:gd name="T37" fmla="*/ 1447 h 3187"/>
                <a:gd name="T38" fmla="*/ 2092 w 3309"/>
                <a:gd name="T39" fmla="*/ 1104 h 3187"/>
                <a:gd name="T40" fmla="*/ 2131 w 3309"/>
                <a:gd name="T41" fmla="*/ 808 h 3187"/>
                <a:gd name="T42" fmla="*/ 2645 w 3309"/>
                <a:gd name="T43" fmla="*/ 709 h 3187"/>
                <a:gd name="T44" fmla="*/ 3018 w 3309"/>
                <a:gd name="T45" fmla="*/ 651 h 3187"/>
                <a:gd name="T46" fmla="*/ 3059 w 3309"/>
                <a:gd name="T47" fmla="*/ 572 h 3187"/>
                <a:gd name="T48" fmla="*/ 2892 w 3309"/>
                <a:gd name="T49" fmla="*/ 395 h 3187"/>
                <a:gd name="T50" fmla="*/ 2520 w 3309"/>
                <a:gd name="T51" fmla="*/ 243 h 3187"/>
                <a:gd name="T52" fmla="*/ 1870 w 3309"/>
                <a:gd name="T53" fmla="*/ 161 h 3187"/>
                <a:gd name="T54" fmla="*/ 2170 w 3309"/>
                <a:gd name="T55" fmla="*/ 28 h 3187"/>
                <a:gd name="T56" fmla="*/ 2745 w 3309"/>
                <a:gd name="T57" fmla="*/ 174 h 3187"/>
                <a:gd name="T58" fmla="*/ 3064 w 3309"/>
                <a:gd name="T59" fmla="*/ 404 h 3187"/>
                <a:gd name="T60" fmla="*/ 3187 w 3309"/>
                <a:gd name="T61" fmla="*/ 668 h 3187"/>
                <a:gd name="T62" fmla="*/ 3234 w 3309"/>
                <a:gd name="T63" fmla="*/ 866 h 3187"/>
                <a:gd name="T64" fmla="*/ 3245 w 3309"/>
                <a:gd name="T65" fmla="*/ 1117 h 3187"/>
                <a:gd name="T66" fmla="*/ 3173 w 3309"/>
                <a:gd name="T67" fmla="*/ 1456 h 3187"/>
                <a:gd name="T68" fmla="*/ 3112 w 3309"/>
                <a:gd name="T69" fmla="*/ 1736 h 3187"/>
                <a:gd name="T70" fmla="*/ 3180 w 3309"/>
                <a:gd name="T71" fmla="*/ 2097 h 3187"/>
                <a:gd name="T72" fmla="*/ 3293 w 3309"/>
                <a:gd name="T73" fmla="*/ 2492 h 3187"/>
                <a:gd name="T74" fmla="*/ 3307 w 3309"/>
                <a:gd name="T75" fmla="*/ 2760 h 3187"/>
                <a:gd name="T76" fmla="*/ 3299 w 3309"/>
                <a:gd name="T77" fmla="*/ 2972 h 3187"/>
                <a:gd name="T78" fmla="*/ 3187 w 3309"/>
                <a:gd name="T79" fmla="*/ 3119 h 3187"/>
                <a:gd name="T80" fmla="*/ 2865 w 3309"/>
                <a:gd name="T81" fmla="*/ 3137 h 3187"/>
                <a:gd name="T82" fmla="*/ 2309 w 3309"/>
                <a:gd name="T83" fmla="*/ 3121 h 3187"/>
                <a:gd name="T84" fmla="*/ 1602 w 3309"/>
                <a:gd name="T85" fmla="*/ 3137 h 3187"/>
                <a:gd name="T86" fmla="*/ 957 w 3309"/>
                <a:gd name="T87" fmla="*/ 3164 h 3187"/>
                <a:gd name="T88" fmla="*/ 584 w 3309"/>
                <a:gd name="T89" fmla="*/ 3186 h 3187"/>
                <a:gd name="T90" fmla="*/ 292 w 3309"/>
                <a:gd name="T91" fmla="*/ 3070 h 3187"/>
                <a:gd name="T92" fmla="*/ 288 w 3309"/>
                <a:gd name="T93" fmla="*/ 2789 h 3187"/>
                <a:gd name="T94" fmla="*/ 324 w 3309"/>
                <a:gd name="T95" fmla="*/ 2488 h 3187"/>
                <a:gd name="T96" fmla="*/ 235 w 3309"/>
                <a:gd name="T97" fmla="*/ 2045 h 3187"/>
                <a:gd name="T98" fmla="*/ 190 w 3309"/>
                <a:gd name="T99" fmla="*/ 1614 h 3187"/>
                <a:gd name="T100" fmla="*/ 165 w 3309"/>
                <a:gd name="T101" fmla="*/ 1312 h 3187"/>
                <a:gd name="T102" fmla="*/ 63 w 3309"/>
                <a:gd name="T103" fmla="*/ 1209 h 3187"/>
                <a:gd name="T104" fmla="*/ 1 w 3309"/>
                <a:gd name="T105" fmla="*/ 1135 h 3187"/>
                <a:gd name="T106" fmla="*/ 65 w 3309"/>
                <a:gd name="T107" fmla="*/ 979 h 3187"/>
                <a:gd name="T108" fmla="*/ 252 w 3309"/>
                <a:gd name="T109" fmla="*/ 725 h 3187"/>
                <a:gd name="T110" fmla="*/ 349 w 3309"/>
                <a:gd name="T111" fmla="*/ 506 h 3187"/>
                <a:gd name="T112" fmla="*/ 589 w 3309"/>
                <a:gd name="T113" fmla="*/ 263 h 3187"/>
                <a:gd name="T114" fmla="*/ 1039 w 3309"/>
                <a:gd name="T115" fmla="*/ 70 h 3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9" h="3187">
                  <a:moveTo>
                    <a:pt x="1654" y="156"/>
                  </a:moveTo>
                  <a:lnTo>
                    <a:pt x="1651" y="156"/>
                  </a:lnTo>
                  <a:lnTo>
                    <a:pt x="1642" y="156"/>
                  </a:lnTo>
                  <a:lnTo>
                    <a:pt x="1627" y="157"/>
                  </a:lnTo>
                  <a:lnTo>
                    <a:pt x="1606" y="158"/>
                  </a:lnTo>
                  <a:lnTo>
                    <a:pt x="1582" y="159"/>
                  </a:lnTo>
                  <a:lnTo>
                    <a:pt x="1551" y="161"/>
                  </a:lnTo>
                  <a:lnTo>
                    <a:pt x="1518" y="164"/>
                  </a:lnTo>
                  <a:lnTo>
                    <a:pt x="1480" y="168"/>
                  </a:lnTo>
                  <a:lnTo>
                    <a:pt x="1438" y="173"/>
                  </a:lnTo>
                  <a:lnTo>
                    <a:pt x="1394" y="178"/>
                  </a:lnTo>
                  <a:lnTo>
                    <a:pt x="1346" y="185"/>
                  </a:lnTo>
                  <a:lnTo>
                    <a:pt x="1297" y="192"/>
                  </a:lnTo>
                  <a:lnTo>
                    <a:pt x="1245" y="201"/>
                  </a:lnTo>
                  <a:lnTo>
                    <a:pt x="1192" y="213"/>
                  </a:lnTo>
                  <a:lnTo>
                    <a:pt x="1138" y="225"/>
                  </a:lnTo>
                  <a:lnTo>
                    <a:pt x="1082" y="238"/>
                  </a:lnTo>
                  <a:lnTo>
                    <a:pt x="1027" y="254"/>
                  </a:lnTo>
                  <a:lnTo>
                    <a:pt x="972" y="271"/>
                  </a:lnTo>
                  <a:lnTo>
                    <a:pt x="917" y="291"/>
                  </a:lnTo>
                  <a:lnTo>
                    <a:pt x="862" y="311"/>
                  </a:lnTo>
                  <a:lnTo>
                    <a:pt x="809" y="335"/>
                  </a:lnTo>
                  <a:lnTo>
                    <a:pt x="757" y="360"/>
                  </a:lnTo>
                  <a:lnTo>
                    <a:pt x="707" y="388"/>
                  </a:lnTo>
                  <a:lnTo>
                    <a:pt x="659" y="419"/>
                  </a:lnTo>
                  <a:lnTo>
                    <a:pt x="614" y="452"/>
                  </a:lnTo>
                  <a:lnTo>
                    <a:pt x="571" y="487"/>
                  </a:lnTo>
                  <a:lnTo>
                    <a:pt x="532" y="526"/>
                  </a:lnTo>
                  <a:lnTo>
                    <a:pt x="497" y="567"/>
                  </a:lnTo>
                  <a:lnTo>
                    <a:pt x="466" y="611"/>
                  </a:lnTo>
                  <a:lnTo>
                    <a:pt x="439" y="658"/>
                  </a:lnTo>
                  <a:lnTo>
                    <a:pt x="478" y="652"/>
                  </a:lnTo>
                  <a:lnTo>
                    <a:pt x="517" y="651"/>
                  </a:lnTo>
                  <a:lnTo>
                    <a:pt x="555" y="655"/>
                  </a:lnTo>
                  <a:lnTo>
                    <a:pt x="591" y="661"/>
                  </a:lnTo>
                  <a:lnTo>
                    <a:pt x="626" y="671"/>
                  </a:lnTo>
                  <a:lnTo>
                    <a:pt x="660" y="685"/>
                  </a:lnTo>
                  <a:lnTo>
                    <a:pt x="692" y="700"/>
                  </a:lnTo>
                  <a:lnTo>
                    <a:pt x="723" y="716"/>
                  </a:lnTo>
                  <a:lnTo>
                    <a:pt x="752" y="734"/>
                  </a:lnTo>
                  <a:lnTo>
                    <a:pt x="778" y="753"/>
                  </a:lnTo>
                  <a:lnTo>
                    <a:pt x="803" y="772"/>
                  </a:lnTo>
                  <a:lnTo>
                    <a:pt x="825" y="790"/>
                  </a:lnTo>
                  <a:lnTo>
                    <a:pt x="845" y="808"/>
                  </a:lnTo>
                  <a:lnTo>
                    <a:pt x="862" y="824"/>
                  </a:lnTo>
                  <a:lnTo>
                    <a:pt x="876" y="838"/>
                  </a:lnTo>
                  <a:lnTo>
                    <a:pt x="888" y="851"/>
                  </a:lnTo>
                  <a:lnTo>
                    <a:pt x="897" y="860"/>
                  </a:lnTo>
                  <a:lnTo>
                    <a:pt x="902" y="865"/>
                  </a:lnTo>
                  <a:lnTo>
                    <a:pt x="904" y="867"/>
                  </a:lnTo>
                  <a:lnTo>
                    <a:pt x="925" y="893"/>
                  </a:lnTo>
                  <a:lnTo>
                    <a:pt x="949" y="913"/>
                  </a:lnTo>
                  <a:lnTo>
                    <a:pt x="974" y="929"/>
                  </a:lnTo>
                  <a:lnTo>
                    <a:pt x="1002" y="939"/>
                  </a:lnTo>
                  <a:lnTo>
                    <a:pt x="1031" y="945"/>
                  </a:lnTo>
                  <a:lnTo>
                    <a:pt x="1062" y="948"/>
                  </a:lnTo>
                  <a:lnTo>
                    <a:pt x="1095" y="947"/>
                  </a:lnTo>
                  <a:lnTo>
                    <a:pt x="1128" y="944"/>
                  </a:lnTo>
                  <a:lnTo>
                    <a:pt x="1164" y="938"/>
                  </a:lnTo>
                  <a:lnTo>
                    <a:pt x="1201" y="931"/>
                  </a:lnTo>
                  <a:lnTo>
                    <a:pt x="1240" y="922"/>
                  </a:lnTo>
                  <a:lnTo>
                    <a:pt x="1280" y="911"/>
                  </a:lnTo>
                  <a:lnTo>
                    <a:pt x="1319" y="900"/>
                  </a:lnTo>
                  <a:lnTo>
                    <a:pt x="1361" y="890"/>
                  </a:lnTo>
                  <a:lnTo>
                    <a:pt x="1404" y="879"/>
                  </a:lnTo>
                  <a:lnTo>
                    <a:pt x="1448" y="868"/>
                  </a:lnTo>
                  <a:lnTo>
                    <a:pt x="1493" y="859"/>
                  </a:lnTo>
                  <a:lnTo>
                    <a:pt x="1520" y="912"/>
                  </a:lnTo>
                  <a:lnTo>
                    <a:pt x="1543" y="967"/>
                  </a:lnTo>
                  <a:lnTo>
                    <a:pt x="1562" y="1023"/>
                  </a:lnTo>
                  <a:lnTo>
                    <a:pt x="1579" y="1080"/>
                  </a:lnTo>
                  <a:lnTo>
                    <a:pt x="1592" y="1135"/>
                  </a:lnTo>
                  <a:lnTo>
                    <a:pt x="1602" y="1188"/>
                  </a:lnTo>
                  <a:lnTo>
                    <a:pt x="1610" y="1239"/>
                  </a:lnTo>
                  <a:lnTo>
                    <a:pt x="1616" y="1285"/>
                  </a:lnTo>
                  <a:lnTo>
                    <a:pt x="1620" y="1326"/>
                  </a:lnTo>
                  <a:lnTo>
                    <a:pt x="1626" y="1359"/>
                  </a:lnTo>
                  <a:lnTo>
                    <a:pt x="1637" y="1391"/>
                  </a:lnTo>
                  <a:lnTo>
                    <a:pt x="1652" y="1419"/>
                  </a:lnTo>
                  <a:lnTo>
                    <a:pt x="1673" y="1445"/>
                  </a:lnTo>
                  <a:lnTo>
                    <a:pt x="1697" y="1466"/>
                  </a:lnTo>
                  <a:lnTo>
                    <a:pt x="1725" y="1484"/>
                  </a:lnTo>
                  <a:lnTo>
                    <a:pt x="1723" y="1492"/>
                  </a:lnTo>
                  <a:lnTo>
                    <a:pt x="1721" y="1499"/>
                  </a:lnTo>
                  <a:lnTo>
                    <a:pt x="1717" y="1506"/>
                  </a:lnTo>
                  <a:lnTo>
                    <a:pt x="1716" y="1527"/>
                  </a:lnTo>
                  <a:lnTo>
                    <a:pt x="1715" y="1572"/>
                  </a:lnTo>
                  <a:lnTo>
                    <a:pt x="1712" y="1619"/>
                  </a:lnTo>
                  <a:lnTo>
                    <a:pt x="1708" y="1669"/>
                  </a:lnTo>
                  <a:lnTo>
                    <a:pt x="1704" y="1719"/>
                  </a:lnTo>
                  <a:lnTo>
                    <a:pt x="1699" y="1770"/>
                  </a:lnTo>
                  <a:lnTo>
                    <a:pt x="1691" y="1820"/>
                  </a:lnTo>
                  <a:lnTo>
                    <a:pt x="1681" y="1871"/>
                  </a:lnTo>
                  <a:lnTo>
                    <a:pt x="1669" y="1919"/>
                  </a:lnTo>
                  <a:lnTo>
                    <a:pt x="1653" y="1966"/>
                  </a:lnTo>
                  <a:lnTo>
                    <a:pt x="1635" y="2009"/>
                  </a:lnTo>
                  <a:lnTo>
                    <a:pt x="1628" y="2030"/>
                  </a:lnTo>
                  <a:lnTo>
                    <a:pt x="1625" y="2050"/>
                  </a:lnTo>
                  <a:lnTo>
                    <a:pt x="1625" y="2071"/>
                  </a:lnTo>
                  <a:lnTo>
                    <a:pt x="1630" y="2090"/>
                  </a:lnTo>
                  <a:lnTo>
                    <a:pt x="1639" y="2109"/>
                  </a:lnTo>
                  <a:lnTo>
                    <a:pt x="1651" y="2125"/>
                  </a:lnTo>
                  <a:lnTo>
                    <a:pt x="1668" y="2138"/>
                  </a:lnTo>
                  <a:lnTo>
                    <a:pt x="1685" y="2148"/>
                  </a:lnTo>
                  <a:lnTo>
                    <a:pt x="1705" y="2155"/>
                  </a:lnTo>
                  <a:lnTo>
                    <a:pt x="1728" y="2158"/>
                  </a:lnTo>
                  <a:lnTo>
                    <a:pt x="1739" y="2176"/>
                  </a:lnTo>
                  <a:lnTo>
                    <a:pt x="1753" y="2191"/>
                  </a:lnTo>
                  <a:lnTo>
                    <a:pt x="1771" y="2203"/>
                  </a:lnTo>
                  <a:lnTo>
                    <a:pt x="1790" y="2211"/>
                  </a:lnTo>
                  <a:lnTo>
                    <a:pt x="1812" y="2216"/>
                  </a:lnTo>
                  <a:lnTo>
                    <a:pt x="1833" y="2217"/>
                  </a:lnTo>
                  <a:lnTo>
                    <a:pt x="1857" y="2215"/>
                  </a:lnTo>
                  <a:lnTo>
                    <a:pt x="1880" y="2209"/>
                  </a:lnTo>
                  <a:lnTo>
                    <a:pt x="1903" y="2199"/>
                  </a:lnTo>
                  <a:lnTo>
                    <a:pt x="1920" y="2211"/>
                  </a:lnTo>
                  <a:lnTo>
                    <a:pt x="1938" y="2220"/>
                  </a:lnTo>
                  <a:lnTo>
                    <a:pt x="1960" y="2226"/>
                  </a:lnTo>
                  <a:lnTo>
                    <a:pt x="1981" y="2227"/>
                  </a:lnTo>
                  <a:lnTo>
                    <a:pt x="2008" y="2225"/>
                  </a:lnTo>
                  <a:lnTo>
                    <a:pt x="2031" y="2219"/>
                  </a:lnTo>
                  <a:lnTo>
                    <a:pt x="2053" y="2207"/>
                  </a:lnTo>
                  <a:lnTo>
                    <a:pt x="2071" y="2194"/>
                  </a:lnTo>
                  <a:lnTo>
                    <a:pt x="2097" y="2190"/>
                  </a:lnTo>
                  <a:lnTo>
                    <a:pt x="2120" y="2182"/>
                  </a:lnTo>
                  <a:lnTo>
                    <a:pt x="2143" y="2170"/>
                  </a:lnTo>
                  <a:lnTo>
                    <a:pt x="2161" y="2155"/>
                  </a:lnTo>
                  <a:lnTo>
                    <a:pt x="2163" y="2155"/>
                  </a:lnTo>
                  <a:lnTo>
                    <a:pt x="2179" y="2154"/>
                  </a:lnTo>
                  <a:lnTo>
                    <a:pt x="2196" y="2151"/>
                  </a:lnTo>
                  <a:lnTo>
                    <a:pt x="2214" y="2146"/>
                  </a:lnTo>
                  <a:lnTo>
                    <a:pt x="2231" y="2138"/>
                  </a:lnTo>
                  <a:lnTo>
                    <a:pt x="2248" y="2128"/>
                  </a:lnTo>
                  <a:lnTo>
                    <a:pt x="2263" y="2115"/>
                  </a:lnTo>
                  <a:lnTo>
                    <a:pt x="2276" y="2098"/>
                  </a:lnTo>
                  <a:lnTo>
                    <a:pt x="2285" y="2080"/>
                  </a:lnTo>
                  <a:lnTo>
                    <a:pt x="2292" y="2061"/>
                  </a:lnTo>
                  <a:lnTo>
                    <a:pt x="2294" y="2041"/>
                  </a:lnTo>
                  <a:lnTo>
                    <a:pt x="2292" y="2020"/>
                  </a:lnTo>
                  <a:lnTo>
                    <a:pt x="2285" y="2001"/>
                  </a:lnTo>
                  <a:lnTo>
                    <a:pt x="2257" y="1925"/>
                  </a:lnTo>
                  <a:lnTo>
                    <a:pt x="2229" y="1845"/>
                  </a:lnTo>
                  <a:lnTo>
                    <a:pt x="2214" y="1797"/>
                  </a:lnTo>
                  <a:lnTo>
                    <a:pt x="2197" y="1749"/>
                  </a:lnTo>
                  <a:lnTo>
                    <a:pt x="2179" y="1701"/>
                  </a:lnTo>
                  <a:lnTo>
                    <a:pt x="2159" y="1653"/>
                  </a:lnTo>
                  <a:lnTo>
                    <a:pt x="2136" y="1606"/>
                  </a:lnTo>
                  <a:lnTo>
                    <a:pt x="2111" y="1561"/>
                  </a:lnTo>
                  <a:lnTo>
                    <a:pt x="2082" y="1516"/>
                  </a:lnTo>
                  <a:lnTo>
                    <a:pt x="2049" y="1474"/>
                  </a:lnTo>
                  <a:lnTo>
                    <a:pt x="2064" y="1461"/>
                  </a:lnTo>
                  <a:lnTo>
                    <a:pt x="2078" y="1447"/>
                  </a:lnTo>
                  <a:lnTo>
                    <a:pt x="2097" y="1423"/>
                  </a:lnTo>
                  <a:lnTo>
                    <a:pt x="2110" y="1397"/>
                  </a:lnTo>
                  <a:lnTo>
                    <a:pt x="2119" y="1369"/>
                  </a:lnTo>
                  <a:lnTo>
                    <a:pt x="2124" y="1339"/>
                  </a:lnTo>
                  <a:lnTo>
                    <a:pt x="2123" y="1309"/>
                  </a:lnTo>
                  <a:lnTo>
                    <a:pt x="2115" y="1237"/>
                  </a:lnTo>
                  <a:lnTo>
                    <a:pt x="2105" y="1168"/>
                  </a:lnTo>
                  <a:lnTo>
                    <a:pt x="2092" y="1104"/>
                  </a:lnTo>
                  <a:lnTo>
                    <a:pt x="2079" y="1046"/>
                  </a:lnTo>
                  <a:lnTo>
                    <a:pt x="2066" y="992"/>
                  </a:lnTo>
                  <a:lnTo>
                    <a:pt x="2051" y="944"/>
                  </a:lnTo>
                  <a:lnTo>
                    <a:pt x="2035" y="900"/>
                  </a:lnTo>
                  <a:lnTo>
                    <a:pt x="2021" y="861"/>
                  </a:lnTo>
                  <a:lnTo>
                    <a:pt x="2007" y="826"/>
                  </a:lnTo>
                  <a:lnTo>
                    <a:pt x="2068" y="818"/>
                  </a:lnTo>
                  <a:lnTo>
                    <a:pt x="2131" y="808"/>
                  </a:lnTo>
                  <a:lnTo>
                    <a:pt x="2197" y="796"/>
                  </a:lnTo>
                  <a:lnTo>
                    <a:pt x="2261" y="785"/>
                  </a:lnTo>
                  <a:lnTo>
                    <a:pt x="2327" y="773"/>
                  </a:lnTo>
                  <a:lnTo>
                    <a:pt x="2393" y="761"/>
                  </a:lnTo>
                  <a:lnTo>
                    <a:pt x="2457" y="747"/>
                  </a:lnTo>
                  <a:lnTo>
                    <a:pt x="2521" y="735"/>
                  </a:lnTo>
                  <a:lnTo>
                    <a:pt x="2584" y="722"/>
                  </a:lnTo>
                  <a:lnTo>
                    <a:pt x="2645" y="709"/>
                  </a:lnTo>
                  <a:lnTo>
                    <a:pt x="2704" y="698"/>
                  </a:lnTo>
                  <a:lnTo>
                    <a:pt x="2759" y="687"/>
                  </a:lnTo>
                  <a:lnTo>
                    <a:pt x="2812" y="677"/>
                  </a:lnTo>
                  <a:lnTo>
                    <a:pt x="2862" y="668"/>
                  </a:lnTo>
                  <a:lnTo>
                    <a:pt x="2908" y="661"/>
                  </a:lnTo>
                  <a:lnTo>
                    <a:pt x="2949" y="656"/>
                  </a:lnTo>
                  <a:lnTo>
                    <a:pt x="2986" y="652"/>
                  </a:lnTo>
                  <a:lnTo>
                    <a:pt x="3018" y="651"/>
                  </a:lnTo>
                  <a:lnTo>
                    <a:pt x="3040" y="651"/>
                  </a:lnTo>
                  <a:lnTo>
                    <a:pt x="3060" y="652"/>
                  </a:lnTo>
                  <a:lnTo>
                    <a:pt x="3076" y="654"/>
                  </a:lnTo>
                  <a:lnTo>
                    <a:pt x="3089" y="657"/>
                  </a:lnTo>
                  <a:lnTo>
                    <a:pt x="3084" y="636"/>
                  </a:lnTo>
                  <a:lnTo>
                    <a:pt x="3078" y="615"/>
                  </a:lnTo>
                  <a:lnTo>
                    <a:pt x="3069" y="593"/>
                  </a:lnTo>
                  <a:lnTo>
                    <a:pt x="3059" y="572"/>
                  </a:lnTo>
                  <a:lnTo>
                    <a:pt x="3046" y="550"/>
                  </a:lnTo>
                  <a:lnTo>
                    <a:pt x="3032" y="528"/>
                  </a:lnTo>
                  <a:lnTo>
                    <a:pt x="3016" y="505"/>
                  </a:lnTo>
                  <a:lnTo>
                    <a:pt x="2996" y="482"/>
                  </a:lnTo>
                  <a:lnTo>
                    <a:pt x="2975" y="461"/>
                  </a:lnTo>
                  <a:lnTo>
                    <a:pt x="2950" y="438"/>
                  </a:lnTo>
                  <a:lnTo>
                    <a:pt x="2923" y="417"/>
                  </a:lnTo>
                  <a:lnTo>
                    <a:pt x="2892" y="395"/>
                  </a:lnTo>
                  <a:lnTo>
                    <a:pt x="2858" y="374"/>
                  </a:lnTo>
                  <a:lnTo>
                    <a:pt x="2822" y="353"/>
                  </a:lnTo>
                  <a:lnTo>
                    <a:pt x="2781" y="333"/>
                  </a:lnTo>
                  <a:lnTo>
                    <a:pt x="2737" y="313"/>
                  </a:lnTo>
                  <a:lnTo>
                    <a:pt x="2689" y="295"/>
                  </a:lnTo>
                  <a:lnTo>
                    <a:pt x="2637" y="276"/>
                  </a:lnTo>
                  <a:lnTo>
                    <a:pt x="2581" y="260"/>
                  </a:lnTo>
                  <a:lnTo>
                    <a:pt x="2520" y="243"/>
                  </a:lnTo>
                  <a:lnTo>
                    <a:pt x="2456" y="228"/>
                  </a:lnTo>
                  <a:lnTo>
                    <a:pt x="2388" y="215"/>
                  </a:lnTo>
                  <a:lnTo>
                    <a:pt x="2313" y="202"/>
                  </a:lnTo>
                  <a:lnTo>
                    <a:pt x="2235" y="191"/>
                  </a:lnTo>
                  <a:lnTo>
                    <a:pt x="2152" y="181"/>
                  </a:lnTo>
                  <a:lnTo>
                    <a:pt x="2063" y="173"/>
                  </a:lnTo>
                  <a:lnTo>
                    <a:pt x="1969" y="166"/>
                  </a:lnTo>
                  <a:lnTo>
                    <a:pt x="1870" y="161"/>
                  </a:lnTo>
                  <a:lnTo>
                    <a:pt x="1765" y="157"/>
                  </a:lnTo>
                  <a:lnTo>
                    <a:pt x="1654" y="156"/>
                  </a:lnTo>
                  <a:close/>
                  <a:moveTo>
                    <a:pt x="1654" y="0"/>
                  </a:moveTo>
                  <a:lnTo>
                    <a:pt x="1768" y="1"/>
                  </a:lnTo>
                  <a:lnTo>
                    <a:pt x="1876" y="4"/>
                  </a:lnTo>
                  <a:lnTo>
                    <a:pt x="1979" y="9"/>
                  </a:lnTo>
                  <a:lnTo>
                    <a:pt x="2077" y="18"/>
                  </a:lnTo>
                  <a:lnTo>
                    <a:pt x="2170" y="28"/>
                  </a:lnTo>
                  <a:lnTo>
                    <a:pt x="2258" y="39"/>
                  </a:lnTo>
                  <a:lnTo>
                    <a:pt x="2341" y="54"/>
                  </a:lnTo>
                  <a:lnTo>
                    <a:pt x="2419" y="70"/>
                  </a:lnTo>
                  <a:lnTo>
                    <a:pt x="2493" y="87"/>
                  </a:lnTo>
                  <a:lnTo>
                    <a:pt x="2562" y="107"/>
                  </a:lnTo>
                  <a:lnTo>
                    <a:pt x="2628" y="127"/>
                  </a:lnTo>
                  <a:lnTo>
                    <a:pt x="2688" y="150"/>
                  </a:lnTo>
                  <a:lnTo>
                    <a:pt x="2745" y="174"/>
                  </a:lnTo>
                  <a:lnTo>
                    <a:pt x="2797" y="199"/>
                  </a:lnTo>
                  <a:lnTo>
                    <a:pt x="2846" y="226"/>
                  </a:lnTo>
                  <a:lnTo>
                    <a:pt x="2891" y="253"/>
                  </a:lnTo>
                  <a:lnTo>
                    <a:pt x="2933" y="281"/>
                  </a:lnTo>
                  <a:lnTo>
                    <a:pt x="2971" y="311"/>
                  </a:lnTo>
                  <a:lnTo>
                    <a:pt x="3004" y="341"/>
                  </a:lnTo>
                  <a:lnTo>
                    <a:pt x="3036" y="373"/>
                  </a:lnTo>
                  <a:lnTo>
                    <a:pt x="3064" y="404"/>
                  </a:lnTo>
                  <a:lnTo>
                    <a:pt x="3089" y="436"/>
                  </a:lnTo>
                  <a:lnTo>
                    <a:pt x="3111" y="469"/>
                  </a:lnTo>
                  <a:lnTo>
                    <a:pt x="3130" y="502"/>
                  </a:lnTo>
                  <a:lnTo>
                    <a:pt x="3146" y="535"/>
                  </a:lnTo>
                  <a:lnTo>
                    <a:pt x="3160" y="568"/>
                  </a:lnTo>
                  <a:lnTo>
                    <a:pt x="3171" y="601"/>
                  </a:lnTo>
                  <a:lnTo>
                    <a:pt x="3180" y="634"/>
                  </a:lnTo>
                  <a:lnTo>
                    <a:pt x="3187" y="668"/>
                  </a:lnTo>
                  <a:lnTo>
                    <a:pt x="3191" y="701"/>
                  </a:lnTo>
                  <a:lnTo>
                    <a:pt x="3194" y="733"/>
                  </a:lnTo>
                  <a:lnTo>
                    <a:pt x="3194" y="766"/>
                  </a:lnTo>
                  <a:lnTo>
                    <a:pt x="3193" y="796"/>
                  </a:lnTo>
                  <a:lnTo>
                    <a:pt x="3190" y="828"/>
                  </a:lnTo>
                  <a:lnTo>
                    <a:pt x="3209" y="836"/>
                  </a:lnTo>
                  <a:lnTo>
                    <a:pt x="3223" y="849"/>
                  </a:lnTo>
                  <a:lnTo>
                    <a:pt x="3234" y="866"/>
                  </a:lnTo>
                  <a:lnTo>
                    <a:pt x="3243" y="887"/>
                  </a:lnTo>
                  <a:lnTo>
                    <a:pt x="3251" y="911"/>
                  </a:lnTo>
                  <a:lnTo>
                    <a:pt x="3255" y="939"/>
                  </a:lnTo>
                  <a:lnTo>
                    <a:pt x="3256" y="970"/>
                  </a:lnTo>
                  <a:lnTo>
                    <a:pt x="3256" y="1004"/>
                  </a:lnTo>
                  <a:lnTo>
                    <a:pt x="3254" y="1040"/>
                  </a:lnTo>
                  <a:lnTo>
                    <a:pt x="3251" y="1077"/>
                  </a:lnTo>
                  <a:lnTo>
                    <a:pt x="3245" y="1117"/>
                  </a:lnTo>
                  <a:lnTo>
                    <a:pt x="3239" y="1157"/>
                  </a:lnTo>
                  <a:lnTo>
                    <a:pt x="3231" y="1199"/>
                  </a:lnTo>
                  <a:lnTo>
                    <a:pt x="3223" y="1242"/>
                  </a:lnTo>
                  <a:lnTo>
                    <a:pt x="3214" y="1285"/>
                  </a:lnTo>
                  <a:lnTo>
                    <a:pt x="3205" y="1328"/>
                  </a:lnTo>
                  <a:lnTo>
                    <a:pt x="3194" y="1371"/>
                  </a:lnTo>
                  <a:lnTo>
                    <a:pt x="3184" y="1414"/>
                  </a:lnTo>
                  <a:lnTo>
                    <a:pt x="3173" y="1456"/>
                  </a:lnTo>
                  <a:lnTo>
                    <a:pt x="3163" y="1497"/>
                  </a:lnTo>
                  <a:lnTo>
                    <a:pt x="3154" y="1536"/>
                  </a:lnTo>
                  <a:lnTo>
                    <a:pt x="3144" y="1574"/>
                  </a:lnTo>
                  <a:lnTo>
                    <a:pt x="3135" y="1610"/>
                  </a:lnTo>
                  <a:lnTo>
                    <a:pt x="3128" y="1643"/>
                  </a:lnTo>
                  <a:lnTo>
                    <a:pt x="3121" y="1675"/>
                  </a:lnTo>
                  <a:lnTo>
                    <a:pt x="3116" y="1702"/>
                  </a:lnTo>
                  <a:lnTo>
                    <a:pt x="3112" y="1736"/>
                  </a:lnTo>
                  <a:lnTo>
                    <a:pt x="3112" y="1774"/>
                  </a:lnTo>
                  <a:lnTo>
                    <a:pt x="3115" y="1814"/>
                  </a:lnTo>
                  <a:lnTo>
                    <a:pt x="3121" y="1857"/>
                  </a:lnTo>
                  <a:lnTo>
                    <a:pt x="3129" y="1902"/>
                  </a:lnTo>
                  <a:lnTo>
                    <a:pt x="3139" y="1949"/>
                  </a:lnTo>
                  <a:lnTo>
                    <a:pt x="3151" y="1997"/>
                  </a:lnTo>
                  <a:lnTo>
                    <a:pt x="3166" y="2047"/>
                  </a:lnTo>
                  <a:lnTo>
                    <a:pt x="3180" y="2097"/>
                  </a:lnTo>
                  <a:lnTo>
                    <a:pt x="3196" y="2148"/>
                  </a:lnTo>
                  <a:lnTo>
                    <a:pt x="3212" y="2199"/>
                  </a:lnTo>
                  <a:lnTo>
                    <a:pt x="3228" y="2250"/>
                  </a:lnTo>
                  <a:lnTo>
                    <a:pt x="3243" y="2301"/>
                  </a:lnTo>
                  <a:lnTo>
                    <a:pt x="3258" y="2351"/>
                  </a:lnTo>
                  <a:lnTo>
                    <a:pt x="3271" y="2399"/>
                  </a:lnTo>
                  <a:lnTo>
                    <a:pt x="3283" y="2446"/>
                  </a:lnTo>
                  <a:lnTo>
                    <a:pt x="3293" y="2492"/>
                  </a:lnTo>
                  <a:lnTo>
                    <a:pt x="3302" y="2536"/>
                  </a:lnTo>
                  <a:lnTo>
                    <a:pt x="3307" y="2577"/>
                  </a:lnTo>
                  <a:lnTo>
                    <a:pt x="3309" y="2616"/>
                  </a:lnTo>
                  <a:lnTo>
                    <a:pt x="3309" y="2650"/>
                  </a:lnTo>
                  <a:lnTo>
                    <a:pt x="3307" y="2677"/>
                  </a:lnTo>
                  <a:lnTo>
                    <a:pt x="3306" y="2705"/>
                  </a:lnTo>
                  <a:lnTo>
                    <a:pt x="3306" y="2733"/>
                  </a:lnTo>
                  <a:lnTo>
                    <a:pt x="3307" y="2760"/>
                  </a:lnTo>
                  <a:lnTo>
                    <a:pt x="3308" y="2788"/>
                  </a:lnTo>
                  <a:lnTo>
                    <a:pt x="3308" y="2815"/>
                  </a:lnTo>
                  <a:lnTo>
                    <a:pt x="3309" y="2842"/>
                  </a:lnTo>
                  <a:lnTo>
                    <a:pt x="3309" y="2870"/>
                  </a:lnTo>
                  <a:lnTo>
                    <a:pt x="3308" y="2897"/>
                  </a:lnTo>
                  <a:lnTo>
                    <a:pt x="3306" y="2922"/>
                  </a:lnTo>
                  <a:lnTo>
                    <a:pt x="3303" y="2948"/>
                  </a:lnTo>
                  <a:lnTo>
                    <a:pt x="3299" y="2972"/>
                  </a:lnTo>
                  <a:lnTo>
                    <a:pt x="3293" y="2995"/>
                  </a:lnTo>
                  <a:lnTo>
                    <a:pt x="3285" y="3018"/>
                  </a:lnTo>
                  <a:lnTo>
                    <a:pt x="3275" y="3038"/>
                  </a:lnTo>
                  <a:lnTo>
                    <a:pt x="3264" y="3059"/>
                  </a:lnTo>
                  <a:lnTo>
                    <a:pt x="3248" y="3076"/>
                  </a:lnTo>
                  <a:lnTo>
                    <a:pt x="3231" y="3093"/>
                  </a:lnTo>
                  <a:lnTo>
                    <a:pt x="3211" y="3107"/>
                  </a:lnTo>
                  <a:lnTo>
                    <a:pt x="3187" y="3119"/>
                  </a:lnTo>
                  <a:lnTo>
                    <a:pt x="3161" y="3131"/>
                  </a:lnTo>
                  <a:lnTo>
                    <a:pt x="3130" y="3139"/>
                  </a:lnTo>
                  <a:lnTo>
                    <a:pt x="3095" y="3144"/>
                  </a:lnTo>
                  <a:lnTo>
                    <a:pt x="3056" y="3148"/>
                  </a:lnTo>
                  <a:lnTo>
                    <a:pt x="3013" y="3149"/>
                  </a:lnTo>
                  <a:lnTo>
                    <a:pt x="2965" y="3147"/>
                  </a:lnTo>
                  <a:lnTo>
                    <a:pt x="2912" y="3142"/>
                  </a:lnTo>
                  <a:lnTo>
                    <a:pt x="2865" y="3137"/>
                  </a:lnTo>
                  <a:lnTo>
                    <a:pt x="2810" y="3133"/>
                  </a:lnTo>
                  <a:lnTo>
                    <a:pt x="2751" y="3130"/>
                  </a:lnTo>
                  <a:lnTo>
                    <a:pt x="2687" y="3127"/>
                  </a:lnTo>
                  <a:lnTo>
                    <a:pt x="2618" y="3125"/>
                  </a:lnTo>
                  <a:lnTo>
                    <a:pt x="2547" y="3123"/>
                  </a:lnTo>
                  <a:lnTo>
                    <a:pt x="2470" y="3122"/>
                  </a:lnTo>
                  <a:lnTo>
                    <a:pt x="2391" y="3121"/>
                  </a:lnTo>
                  <a:lnTo>
                    <a:pt x="2309" y="3121"/>
                  </a:lnTo>
                  <a:lnTo>
                    <a:pt x="2225" y="3122"/>
                  </a:lnTo>
                  <a:lnTo>
                    <a:pt x="2138" y="3123"/>
                  </a:lnTo>
                  <a:lnTo>
                    <a:pt x="2051" y="3125"/>
                  </a:lnTo>
                  <a:lnTo>
                    <a:pt x="1962" y="3127"/>
                  </a:lnTo>
                  <a:lnTo>
                    <a:pt x="1872" y="3129"/>
                  </a:lnTo>
                  <a:lnTo>
                    <a:pt x="1782" y="3131"/>
                  </a:lnTo>
                  <a:lnTo>
                    <a:pt x="1692" y="3134"/>
                  </a:lnTo>
                  <a:lnTo>
                    <a:pt x="1602" y="3137"/>
                  </a:lnTo>
                  <a:lnTo>
                    <a:pt x="1514" y="3140"/>
                  </a:lnTo>
                  <a:lnTo>
                    <a:pt x="1428" y="3143"/>
                  </a:lnTo>
                  <a:lnTo>
                    <a:pt x="1342" y="3146"/>
                  </a:lnTo>
                  <a:lnTo>
                    <a:pt x="1259" y="3149"/>
                  </a:lnTo>
                  <a:lnTo>
                    <a:pt x="1178" y="3153"/>
                  </a:lnTo>
                  <a:lnTo>
                    <a:pt x="1101" y="3156"/>
                  </a:lnTo>
                  <a:lnTo>
                    <a:pt x="1027" y="3160"/>
                  </a:lnTo>
                  <a:lnTo>
                    <a:pt x="957" y="3164"/>
                  </a:lnTo>
                  <a:lnTo>
                    <a:pt x="890" y="3167"/>
                  </a:lnTo>
                  <a:lnTo>
                    <a:pt x="829" y="3170"/>
                  </a:lnTo>
                  <a:lnTo>
                    <a:pt x="774" y="3174"/>
                  </a:lnTo>
                  <a:lnTo>
                    <a:pt x="723" y="3176"/>
                  </a:lnTo>
                  <a:lnTo>
                    <a:pt x="678" y="3179"/>
                  </a:lnTo>
                  <a:lnTo>
                    <a:pt x="640" y="3182"/>
                  </a:lnTo>
                  <a:lnTo>
                    <a:pt x="609" y="3184"/>
                  </a:lnTo>
                  <a:lnTo>
                    <a:pt x="584" y="3186"/>
                  </a:lnTo>
                  <a:lnTo>
                    <a:pt x="536" y="3187"/>
                  </a:lnTo>
                  <a:lnTo>
                    <a:pt x="491" y="3183"/>
                  </a:lnTo>
                  <a:lnTo>
                    <a:pt x="448" y="3175"/>
                  </a:lnTo>
                  <a:lnTo>
                    <a:pt x="410" y="3161"/>
                  </a:lnTo>
                  <a:lnTo>
                    <a:pt x="375" y="3144"/>
                  </a:lnTo>
                  <a:lnTo>
                    <a:pt x="343" y="3122"/>
                  </a:lnTo>
                  <a:lnTo>
                    <a:pt x="316" y="3098"/>
                  </a:lnTo>
                  <a:lnTo>
                    <a:pt x="292" y="3070"/>
                  </a:lnTo>
                  <a:lnTo>
                    <a:pt x="274" y="3039"/>
                  </a:lnTo>
                  <a:lnTo>
                    <a:pt x="260" y="3007"/>
                  </a:lnTo>
                  <a:lnTo>
                    <a:pt x="253" y="2972"/>
                  </a:lnTo>
                  <a:lnTo>
                    <a:pt x="251" y="2934"/>
                  </a:lnTo>
                  <a:lnTo>
                    <a:pt x="255" y="2896"/>
                  </a:lnTo>
                  <a:lnTo>
                    <a:pt x="267" y="2856"/>
                  </a:lnTo>
                  <a:lnTo>
                    <a:pt x="278" y="2823"/>
                  </a:lnTo>
                  <a:lnTo>
                    <a:pt x="288" y="2789"/>
                  </a:lnTo>
                  <a:lnTo>
                    <a:pt x="297" y="2755"/>
                  </a:lnTo>
                  <a:lnTo>
                    <a:pt x="305" y="2721"/>
                  </a:lnTo>
                  <a:lnTo>
                    <a:pt x="312" y="2686"/>
                  </a:lnTo>
                  <a:lnTo>
                    <a:pt x="318" y="2650"/>
                  </a:lnTo>
                  <a:lnTo>
                    <a:pt x="323" y="2613"/>
                  </a:lnTo>
                  <a:lnTo>
                    <a:pt x="325" y="2574"/>
                  </a:lnTo>
                  <a:lnTo>
                    <a:pt x="326" y="2532"/>
                  </a:lnTo>
                  <a:lnTo>
                    <a:pt x="324" y="2488"/>
                  </a:lnTo>
                  <a:lnTo>
                    <a:pt x="321" y="2443"/>
                  </a:lnTo>
                  <a:lnTo>
                    <a:pt x="316" y="2395"/>
                  </a:lnTo>
                  <a:lnTo>
                    <a:pt x="307" y="2344"/>
                  </a:lnTo>
                  <a:lnTo>
                    <a:pt x="297" y="2288"/>
                  </a:lnTo>
                  <a:lnTo>
                    <a:pt x="284" y="2231"/>
                  </a:lnTo>
                  <a:lnTo>
                    <a:pt x="269" y="2169"/>
                  </a:lnTo>
                  <a:lnTo>
                    <a:pt x="250" y="2103"/>
                  </a:lnTo>
                  <a:lnTo>
                    <a:pt x="235" y="2045"/>
                  </a:lnTo>
                  <a:lnTo>
                    <a:pt x="222" y="1989"/>
                  </a:lnTo>
                  <a:lnTo>
                    <a:pt x="212" y="1931"/>
                  </a:lnTo>
                  <a:lnTo>
                    <a:pt x="204" y="1876"/>
                  </a:lnTo>
                  <a:lnTo>
                    <a:pt x="199" y="1820"/>
                  </a:lnTo>
                  <a:lnTo>
                    <a:pt x="195" y="1767"/>
                  </a:lnTo>
                  <a:lnTo>
                    <a:pt x="192" y="1715"/>
                  </a:lnTo>
                  <a:lnTo>
                    <a:pt x="191" y="1663"/>
                  </a:lnTo>
                  <a:lnTo>
                    <a:pt x="190" y="1614"/>
                  </a:lnTo>
                  <a:lnTo>
                    <a:pt x="189" y="1567"/>
                  </a:lnTo>
                  <a:lnTo>
                    <a:pt x="188" y="1522"/>
                  </a:lnTo>
                  <a:lnTo>
                    <a:pt x="187" y="1480"/>
                  </a:lnTo>
                  <a:lnTo>
                    <a:pt x="186" y="1440"/>
                  </a:lnTo>
                  <a:lnTo>
                    <a:pt x="183" y="1403"/>
                  </a:lnTo>
                  <a:lnTo>
                    <a:pt x="179" y="1369"/>
                  </a:lnTo>
                  <a:lnTo>
                    <a:pt x="174" y="1338"/>
                  </a:lnTo>
                  <a:lnTo>
                    <a:pt x="165" y="1312"/>
                  </a:lnTo>
                  <a:lnTo>
                    <a:pt x="156" y="1288"/>
                  </a:lnTo>
                  <a:lnTo>
                    <a:pt x="143" y="1267"/>
                  </a:lnTo>
                  <a:lnTo>
                    <a:pt x="128" y="1252"/>
                  </a:lnTo>
                  <a:lnTo>
                    <a:pt x="114" y="1242"/>
                  </a:lnTo>
                  <a:lnTo>
                    <a:pt x="101" y="1234"/>
                  </a:lnTo>
                  <a:lnTo>
                    <a:pt x="88" y="1224"/>
                  </a:lnTo>
                  <a:lnTo>
                    <a:pt x="76" y="1216"/>
                  </a:lnTo>
                  <a:lnTo>
                    <a:pt x="63" y="1209"/>
                  </a:lnTo>
                  <a:lnTo>
                    <a:pt x="51" y="1201"/>
                  </a:lnTo>
                  <a:lnTo>
                    <a:pt x="40" y="1192"/>
                  </a:lnTo>
                  <a:lnTo>
                    <a:pt x="31" y="1185"/>
                  </a:lnTo>
                  <a:lnTo>
                    <a:pt x="21" y="1176"/>
                  </a:lnTo>
                  <a:lnTo>
                    <a:pt x="14" y="1167"/>
                  </a:lnTo>
                  <a:lnTo>
                    <a:pt x="8" y="1158"/>
                  </a:lnTo>
                  <a:lnTo>
                    <a:pt x="3" y="1146"/>
                  </a:lnTo>
                  <a:lnTo>
                    <a:pt x="1" y="1135"/>
                  </a:lnTo>
                  <a:lnTo>
                    <a:pt x="0" y="1122"/>
                  </a:lnTo>
                  <a:lnTo>
                    <a:pt x="2" y="1107"/>
                  </a:lnTo>
                  <a:lnTo>
                    <a:pt x="5" y="1091"/>
                  </a:lnTo>
                  <a:lnTo>
                    <a:pt x="12" y="1072"/>
                  </a:lnTo>
                  <a:lnTo>
                    <a:pt x="20" y="1053"/>
                  </a:lnTo>
                  <a:lnTo>
                    <a:pt x="33" y="1030"/>
                  </a:lnTo>
                  <a:lnTo>
                    <a:pt x="47" y="1007"/>
                  </a:lnTo>
                  <a:lnTo>
                    <a:pt x="65" y="979"/>
                  </a:lnTo>
                  <a:lnTo>
                    <a:pt x="87" y="950"/>
                  </a:lnTo>
                  <a:lnTo>
                    <a:pt x="111" y="918"/>
                  </a:lnTo>
                  <a:lnTo>
                    <a:pt x="140" y="883"/>
                  </a:lnTo>
                  <a:lnTo>
                    <a:pt x="173" y="845"/>
                  </a:lnTo>
                  <a:lnTo>
                    <a:pt x="209" y="803"/>
                  </a:lnTo>
                  <a:lnTo>
                    <a:pt x="243" y="768"/>
                  </a:lnTo>
                  <a:lnTo>
                    <a:pt x="247" y="747"/>
                  </a:lnTo>
                  <a:lnTo>
                    <a:pt x="252" y="725"/>
                  </a:lnTo>
                  <a:lnTo>
                    <a:pt x="258" y="701"/>
                  </a:lnTo>
                  <a:lnTo>
                    <a:pt x="267" y="676"/>
                  </a:lnTo>
                  <a:lnTo>
                    <a:pt x="276" y="651"/>
                  </a:lnTo>
                  <a:lnTo>
                    <a:pt x="287" y="623"/>
                  </a:lnTo>
                  <a:lnTo>
                    <a:pt x="299" y="595"/>
                  </a:lnTo>
                  <a:lnTo>
                    <a:pt x="314" y="566"/>
                  </a:lnTo>
                  <a:lnTo>
                    <a:pt x="331" y="536"/>
                  </a:lnTo>
                  <a:lnTo>
                    <a:pt x="349" y="506"/>
                  </a:lnTo>
                  <a:lnTo>
                    <a:pt x="370" y="475"/>
                  </a:lnTo>
                  <a:lnTo>
                    <a:pt x="393" y="444"/>
                  </a:lnTo>
                  <a:lnTo>
                    <a:pt x="419" y="414"/>
                  </a:lnTo>
                  <a:lnTo>
                    <a:pt x="447" y="383"/>
                  </a:lnTo>
                  <a:lnTo>
                    <a:pt x="478" y="352"/>
                  </a:lnTo>
                  <a:lnTo>
                    <a:pt x="513" y="321"/>
                  </a:lnTo>
                  <a:lnTo>
                    <a:pt x="549" y="292"/>
                  </a:lnTo>
                  <a:lnTo>
                    <a:pt x="589" y="263"/>
                  </a:lnTo>
                  <a:lnTo>
                    <a:pt x="633" y="234"/>
                  </a:lnTo>
                  <a:lnTo>
                    <a:pt x="679" y="206"/>
                  </a:lnTo>
                  <a:lnTo>
                    <a:pt x="730" y="180"/>
                  </a:lnTo>
                  <a:lnTo>
                    <a:pt x="783" y="155"/>
                  </a:lnTo>
                  <a:lnTo>
                    <a:pt x="841" y="132"/>
                  </a:lnTo>
                  <a:lnTo>
                    <a:pt x="903" y="109"/>
                  </a:lnTo>
                  <a:lnTo>
                    <a:pt x="969" y="88"/>
                  </a:lnTo>
                  <a:lnTo>
                    <a:pt x="1039" y="70"/>
                  </a:lnTo>
                  <a:lnTo>
                    <a:pt x="1113" y="53"/>
                  </a:lnTo>
                  <a:lnTo>
                    <a:pt x="1191" y="38"/>
                  </a:lnTo>
                  <a:lnTo>
                    <a:pt x="1274" y="26"/>
                  </a:lnTo>
                  <a:lnTo>
                    <a:pt x="1362" y="16"/>
                  </a:lnTo>
                  <a:lnTo>
                    <a:pt x="1454" y="7"/>
                  </a:lnTo>
                  <a:lnTo>
                    <a:pt x="1552" y="2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59"/>
            <p:cNvSpPr>
              <a:spLocks/>
            </p:cNvSpPr>
            <p:nvPr/>
          </p:nvSpPr>
          <p:spPr bwMode="auto">
            <a:xfrm>
              <a:off x="3709988" y="5919788"/>
              <a:ext cx="104775" cy="217487"/>
            </a:xfrm>
            <a:custGeom>
              <a:avLst/>
              <a:gdLst>
                <a:gd name="T0" fmla="*/ 333 w 662"/>
                <a:gd name="T1" fmla="*/ 2 h 1370"/>
                <a:gd name="T2" fmla="*/ 353 w 662"/>
                <a:gd name="T3" fmla="*/ 37 h 1370"/>
                <a:gd name="T4" fmla="*/ 391 w 662"/>
                <a:gd name="T5" fmla="*/ 116 h 1370"/>
                <a:gd name="T6" fmla="*/ 434 w 662"/>
                <a:gd name="T7" fmla="*/ 240 h 1370"/>
                <a:gd name="T8" fmla="*/ 474 w 662"/>
                <a:gd name="T9" fmla="*/ 411 h 1370"/>
                <a:gd name="T10" fmla="*/ 491 w 662"/>
                <a:gd name="T11" fmla="*/ 574 h 1370"/>
                <a:gd name="T12" fmla="*/ 462 w 662"/>
                <a:gd name="T13" fmla="*/ 627 h 1370"/>
                <a:gd name="T14" fmla="*/ 401 w 662"/>
                <a:gd name="T15" fmla="*/ 649 h 1370"/>
                <a:gd name="T16" fmla="*/ 414 w 662"/>
                <a:gd name="T17" fmla="*/ 736 h 1370"/>
                <a:gd name="T18" fmla="*/ 458 w 662"/>
                <a:gd name="T19" fmla="*/ 789 h 1370"/>
                <a:gd name="T20" fmla="*/ 535 w 662"/>
                <a:gd name="T21" fmla="*/ 924 h 1370"/>
                <a:gd name="T22" fmla="*/ 590 w 662"/>
                <a:gd name="T23" fmla="*/ 1070 h 1370"/>
                <a:gd name="T24" fmla="*/ 641 w 662"/>
                <a:gd name="T25" fmla="*/ 1220 h 1370"/>
                <a:gd name="T26" fmla="*/ 658 w 662"/>
                <a:gd name="T27" fmla="*/ 1284 h 1370"/>
                <a:gd name="T28" fmla="*/ 631 w 662"/>
                <a:gd name="T29" fmla="*/ 1297 h 1370"/>
                <a:gd name="T30" fmla="*/ 603 w 662"/>
                <a:gd name="T31" fmla="*/ 1293 h 1370"/>
                <a:gd name="T32" fmla="*/ 557 w 662"/>
                <a:gd name="T33" fmla="*/ 1176 h 1370"/>
                <a:gd name="T34" fmla="*/ 558 w 662"/>
                <a:gd name="T35" fmla="*/ 1246 h 1370"/>
                <a:gd name="T36" fmla="*/ 553 w 662"/>
                <a:gd name="T37" fmla="*/ 1327 h 1370"/>
                <a:gd name="T38" fmla="*/ 524 w 662"/>
                <a:gd name="T39" fmla="*/ 1336 h 1370"/>
                <a:gd name="T40" fmla="*/ 499 w 662"/>
                <a:gd name="T41" fmla="*/ 1327 h 1370"/>
                <a:gd name="T42" fmla="*/ 490 w 662"/>
                <a:gd name="T43" fmla="*/ 1219 h 1370"/>
                <a:gd name="T44" fmla="*/ 478 w 662"/>
                <a:gd name="T45" fmla="*/ 1198 h 1370"/>
                <a:gd name="T46" fmla="*/ 474 w 662"/>
                <a:gd name="T47" fmla="*/ 1353 h 1370"/>
                <a:gd name="T48" fmla="*/ 449 w 662"/>
                <a:gd name="T49" fmla="*/ 1369 h 1370"/>
                <a:gd name="T50" fmla="*/ 421 w 662"/>
                <a:gd name="T51" fmla="*/ 1365 h 1370"/>
                <a:gd name="T52" fmla="*/ 414 w 662"/>
                <a:gd name="T53" fmla="*/ 1269 h 1370"/>
                <a:gd name="T54" fmla="*/ 400 w 662"/>
                <a:gd name="T55" fmla="*/ 1302 h 1370"/>
                <a:gd name="T56" fmla="*/ 371 w 662"/>
                <a:gd name="T57" fmla="*/ 1311 h 1370"/>
                <a:gd name="T58" fmla="*/ 348 w 662"/>
                <a:gd name="T59" fmla="*/ 1300 h 1370"/>
                <a:gd name="T60" fmla="*/ 359 w 662"/>
                <a:gd name="T61" fmla="*/ 1198 h 1370"/>
                <a:gd name="T62" fmla="*/ 344 w 662"/>
                <a:gd name="T63" fmla="*/ 1276 h 1370"/>
                <a:gd name="T64" fmla="*/ 319 w 662"/>
                <a:gd name="T65" fmla="*/ 1351 h 1370"/>
                <a:gd name="T66" fmla="*/ 288 w 662"/>
                <a:gd name="T67" fmla="*/ 1361 h 1370"/>
                <a:gd name="T68" fmla="*/ 267 w 662"/>
                <a:gd name="T69" fmla="*/ 1351 h 1370"/>
                <a:gd name="T70" fmla="*/ 292 w 662"/>
                <a:gd name="T71" fmla="*/ 1202 h 1370"/>
                <a:gd name="T72" fmla="*/ 288 w 662"/>
                <a:gd name="T73" fmla="*/ 1119 h 1370"/>
                <a:gd name="T74" fmla="*/ 233 w 662"/>
                <a:gd name="T75" fmla="*/ 1284 h 1370"/>
                <a:gd name="T76" fmla="*/ 214 w 662"/>
                <a:gd name="T77" fmla="*/ 1297 h 1370"/>
                <a:gd name="T78" fmla="*/ 186 w 662"/>
                <a:gd name="T79" fmla="*/ 1300 h 1370"/>
                <a:gd name="T80" fmla="*/ 172 w 662"/>
                <a:gd name="T81" fmla="*/ 1290 h 1370"/>
                <a:gd name="T82" fmla="*/ 211 w 662"/>
                <a:gd name="T83" fmla="*/ 1185 h 1370"/>
                <a:gd name="T84" fmla="*/ 244 w 662"/>
                <a:gd name="T85" fmla="*/ 1028 h 1370"/>
                <a:gd name="T86" fmla="*/ 259 w 662"/>
                <a:gd name="T87" fmla="*/ 867 h 1370"/>
                <a:gd name="T88" fmla="*/ 265 w 662"/>
                <a:gd name="T89" fmla="*/ 762 h 1370"/>
                <a:gd name="T90" fmla="*/ 270 w 662"/>
                <a:gd name="T91" fmla="*/ 742 h 1370"/>
                <a:gd name="T92" fmla="*/ 272 w 662"/>
                <a:gd name="T93" fmla="*/ 685 h 1370"/>
                <a:gd name="T94" fmla="*/ 213 w 662"/>
                <a:gd name="T95" fmla="*/ 630 h 1370"/>
                <a:gd name="T96" fmla="*/ 173 w 662"/>
                <a:gd name="T97" fmla="*/ 575 h 1370"/>
                <a:gd name="T98" fmla="*/ 158 w 662"/>
                <a:gd name="T99" fmla="*/ 468 h 1370"/>
                <a:gd name="T100" fmla="*/ 131 w 662"/>
                <a:gd name="T101" fmla="*/ 317 h 1370"/>
                <a:gd name="T102" fmla="*/ 81 w 662"/>
                <a:gd name="T103" fmla="*/ 154 h 1370"/>
                <a:gd name="T104" fmla="*/ 0 w 662"/>
                <a:gd name="T105" fmla="*/ 0 h 1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62" h="1370">
                  <a:moveTo>
                    <a:pt x="0" y="0"/>
                  </a:moveTo>
                  <a:lnTo>
                    <a:pt x="331" y="0"/>
                  </a:lnTo>
                  <a:lnTo>
                    <a:pt x="333" y="2"/>
                  </a:lnTo>
                  <a:lnTo>
                    <a:pt x="337" y="9"/>
                  </a:lnTo>
                  <a:lnTo>
                    <a:pt x="344" y="21"/>
                  </a:lnTo>
                  <a:lnTo>
                    <a:pt x="353" y="37"/>
                  </a:lnTo>
                  <a:lnTo>
                    <a:pt x="365" y="59"/>
                  </a:lnTo>
                  <a:lnTo>
                    <a:pt x="377" y="85"/>
                  </a:lnTo>
                  <a:lnTo>
                    <a:pt x="391" y="116"/>
                  </a:lnTo>
                  <a:lnTo>
                    <a:pt x="406" y="152"/>
                  </a:lnTo>
                  <a:lnTo>
                    <a:pt x="420" y="193"/>
                  </a:lnTo>
                  <a:lnTo>
                    <a:pt x="434" y="240"/>
                  </a:lnTo>
                  <a:lnTo>
                    <a:pt x="448" y="292"/>
                  </a:lnTo>
                  <a:lnTo>
                    <a:pt x="462" y="348"/>
                  </a:lnTo>
                  <a:lnTo>
                    <a:pt x="474" y="411"/>
                  </a:lnTo>
                  <a:lnTo>
                    <a:pt x="484" y="478"/>
                  </a:lnTo>
                  <a:lnTo>
                    <a:pt x="492" y="551"/>
                  </a:lnTo>
                  <a:lnTo>
                    <a:pt x="491" y="574"/>
                  </a:lnTo>
                  <a:lnTo>
                    <a:pt x="486" y="594"/>
                  </a:lnTo>
                  <a:lnTo>
                    <a:pt x="476" y="613"/>
                  </a:lnTo>
                  <a:lnTo>
                    <a:pt x="462" y="627"/>
                  </a:lnTo>
                  <a:lnTo>
                    <a:pt x="444" y="639"/>
                  </a:lnTo>
                  <a:lnTo>
                    <a:pt x="424" y="647"/>
                  </a:lnTo>
                  <a:lnTo>
                    <a:pt x="401" y="649"/>
                  </a:lnTo>
                  <a:lnTo>
                    <a:pt x="385" y="649"/>
                  </a:lnTo>
                  <a:lnTo>
                    <a:pt x="401" y="692"/>
                  </a:lnTo>
                  <a:lnTo>
                    <a:pt x="414" y="736"/>
                  </a:lnTo>
                  <a:lnTo>
                    <a:pt x="419" y="742"/>
                  </a:lnTo>
                  <a:lnTo>
                    <a:pt x="424" y="748"/>
                  </a:lnTo>
                  <a:lnTo>
                    <a:pt x="458" y="789"/>
                  </a:lnTo>
                  <a:lnTo>
                    <a:pt x="487" y="832"/>
                  </a:lnTo>
                  <a:lnTo>
                    <a:pt x="513" y="877"/>
                  </a:lnTo>
                  <a:lnTo>
                    <a:pt x="535" y="924"/>
                  </a:lnTo>
                  <a:lnTo>
                    <a:pt x="556" y="972"/>
                  </a:lnTo>
                  <a:lnTo>
                    <a:pt x="573" y="1021"/>
                  </a:lnTo>
                  <a:lnTo>
                    <a:pt x="590" y="1070"/>
                  </a:lnTo>
                  <a:lnTo>
                    <a:pt x="607" y="1121"/>
                  </a:lnTo>
                  <a:lnTo>
                    <a:pt x="624" y="1170"/>
                  </a:lnTo>
                  <a:lnTo>
                    <a:pt x="641" y="1220"/>
                  </a:lnTo>
                  <a:lnTo>
                    <a:pt x="661" y="1269"/>
                  </a:lnTo>
                  <a:lnTo>
                    <a:pt x="662" y="1277"/>
                  </a:lnTo>
                  <a:lnTo>
                    <a:pt x="658" y="1284"/>
                  </a:lnTo>
                  <a:lnTo>
                    <a:pt x="651" y="1289"/>
                  </a:lnTo>
                  <a:lnTo>
                    <a:pt x="641" y="1294"/>
                  </a:lnTo>
                  <a:lnTo>
                    <a:pt x="631" y="1297"/>
                  </a:lnTo>
                  <a:lnTo>
                    <a:pt x="621" y="1298"/>
                  </a:lnTo>
                  <a:lnTo>
                    <a:pt x="611" y="1297"/>
                  </a:lnTo>
                  <a:lnTo>
                    <a:pt x="603" y="1293"/>
                  </a:lnTo>
                  <a:lnTo>
                    <a:pt x="598" y="1286"/>
                  </a:lnTo>
                  <a:lnTo>
                    <a:pt x="576" y="1231"/>
                  </a:lnTo>
                  <a:lnTo>
                    <a:pt x="557" y="1176"/>
                  </a:lnTo>
                  <a:lnTo>
                    <a:pt x="538" y="1121"/>
                  </a:lnTo>
                  <a:lnTo>
                    <a:pt x="551" y="1182"/>
                  </a:lnTo>
                  <a:lnTo>
                    <a:pt x="558" y="1246"/>
                  </a:lnTo>
                  <a:lnTo>
                    <a:pt x="561" y="1313"/>
                  </a:lnTo>
                  <a:lnTo>
                    <a:pt x="559" y="1320"/>
                  </a:lnTo>
                  <a:lnTo>
                    <a:pt x="553" y="1327"/>
                  </a:lnTo>
                  <a:lnTo>
                    <a:pt x="544" y="1331"/>
                  </a:lnTo>
                  <a:lnTo>
                    <a:pt x="534" y="1335"/>
                  </a:lnTo>
                  <a:lnTo>
                    <a:pt x="524" y="1336"/>
                  </a:lnTo>
                  <a:lnTo>
                    <a:pt x="514" y="1336"/>
                  </a:lnTo>
                  <a:lnTo>
                    <a:pt x="506" y="1333"/>
                  </a:lnTo>
                  <a:lnTo>
                    <a:pt x="499" y="1327"/>
                  </a:lnTo>
                  <a:lnTo>
                    <a:pt x="497" y="1319"/>
                  </a:lnTo>
                  <a:lnTo>
                    <a:pt x="495" y="1268"/>
                  </a:lnTo>
                  <a:lnTo>
                    <a:pt x="490" y="1219"/>
                  </a:lnTo>
                  <a:lnTo>
                    <a:pt x="483" y="1171"/>
                  </a:lnTo>
                  <a:lnTo>
                    <a:pt x="474" y="1125"/>
                  </a:lnTo>
                  <a:lnTo>
                    <a:pt x="478" y="1198"/>
                  </a:lnTo>
                  <a:lnTo>
                    <a:pt x="478" y="1270"/>
                  </a:lnTo>
                  <a:lnTo>
                    <a:pt x="477" y="1343"/>
                  </a:lnTo>
                  <a:lnTo>
                    <a:pt x="474" y="1353"/>
                  </a:lnTo>
                  <a:lnTo>
                    <a:pt x="469" y="1360"/>
                  </a:lnTo>
                  <a:lnTo>
                    <a:pt x="460" y="1366"/>
                  </a:lnTo>
                  <a:lnTo>
                    <a:pt x="449" y="1369"/>
                  </a:lnTo>
                  <a:lnTo>
                    <a:pt x="439" y="1370"/>
                  </a:lnTo>
                  <a:lnTo>
                    <a:pt x="429" y="1369"/>
                  </a:lnTo>
                  <a:lnTo>
                    <a:pt x="421" y="1365"/>
                  </a:lnTo>
                  <a:lnTo>
                    <a:pt x="415" y="1358"/>
                  </a:lnTo>
                  <a:lnTo>
                    <a:pt x="413" y="1347"/>
                  </a:lnTo>
                  <a:lnTo>
                    <a:pt x="414" y="1269"/>
                  </a:lnTo>
                  <a:lnTo>
                    <a:pt x="412" y="1286"/>
                  </a:lnTo>
                  <a:lnTo>
                    <a:pt x="408" y="1295"/>
                  </a:lnTo>
                  <a:lnTo>
                    <a:pt x="400" y="1302"/>
                  </a:lnTo>
                  <a:lnTo>
                    <a:pt x="391" y="1307"/>
                  </a:lnTo>
                  <a:lnTo>
                    <a:pt x="381" y="1310"/>
                  </a:lnTo>
                  <a:lnTo>
                    <a:pt x="371" y="1311"/>
                  </a:lnTo>
                  <a:lnTo>
                    <a:pt x="361" y="1309"/>
                  </a:lnTo>
                  <a:lnTo>
                    <a:pt x="352" y="1306"/>
                  </a:lnTo>
                  <a:lnTo>
                    <a:pt x="348" y="1300"/>
                  </a:lnTo>
                  <a:lnTo>
                    <a:pt x="347" y="1291"/>
                  </a:lnTo>
                  <a:lnTo>
                    <a:pt x="354" y="1244"/>
                  </a:lnTo>
                  <a:lnTo>
                    <a:pt x="359" y="1198"/>
                  </a:lnTo>
                  <a:lnTo>
                    <a:pt x="360" y="1151"/>
                  </a:lnTo>
                  <a:lnTo>
                    <a:pt x="353" y="1213"/>
                  </a:lnTo>
                  <a:lnTo>
                    <a:pt x="344" y="1276"/>
                  </a:lnTo>
                  <a:lnTo>
                    <a:pt x="330" y="1337"/>
                  </a:lnTo>
                  <a:lnTo>
                    <a:pt x="326" y="1345"/>
                  </a:lnTo>
                  <a:lnTo>
                    <a:pt x="319" y="1351"/>
                  </a:lnTo>
                  <a:lnTo>
                    <a:pt x="309" y="1357"/>
                  </a:lnTo>
                  <a:lnTo>
                    <a:pt x="298" y="1360"/>
                  </a:lnTo>
                  <a:lnTo>
                    <a:pt x="288" y="1361"/>
                  </a:lnTo>
                  <a:lnTo>
                    <a:pt x="278" y="1360"/>
                  </a:lnTo>
                  <a:lnTo>
                    <a:pt x="271" y="1357"/>
                  </a:lnTo>
                  <a:lnTo>
                    <a:pt x="267" y="1351"/>
                  </a:lnTo>
                  <a:lnTo>
                    <a:pt x="267" y="1343"/>
                  </a:lnTo>
                  <a:lnTo>
                    <a:pt x="282" y="1272"/>
                  </a:lnTo>
                  <a:lnTo>
                    <a:pt x="292" y="1202"/>
                  </a:lnTo>
                  <a:lnTo>
                    <a:pt x="297" y="1131"/>
                  </a:lnTo>
                  <a:lnTo>
                    <a:pt x="300" y="1060"/>
                  </a:lnTo>
                  <a:lnTo>
                    <a:pt x="288" y="1119"/>
                  </a:lnTo>
                  <a:lnTo>
                    <a:pt x="274" y="1176"/>
                  </a:lnTo>
                  <a:lnTo>
                    <a:pt x="255" y="1230"/>
                  </a:lnTo>
                  <a:lnTo>
                    <a:pt x="233" y="1284"/>
                  </a:lnTo>
                  <a:lnTo>
                    <a:pt x="229" y="1289"/>
                  </a:lnTo>
                  <a:lnTo>
                    <a:pt x="222" y="1293"/>
                  </a:lnTo>
                  <a:lnTo>
                    <a:pt x="214" y="1297"/>
                  </a:lnTo>
                  <a:lnTo>
                    <a:pt x="204" y="1299"/>
                  </a:lnTo>
                  <a:lnTo>
                    <a:pt x="195" y="1300"/>
                  </a:lnTo>
                  <a:lnTo>
                    <a:pt x="186" y="1300"/>
                  </a:lnTo>
                  <a:lnTo>
                    <a:pt x="179" y="1298"/>
                  </a:lnTo>
                  <a:lnTo>
                    <a:pt x="174" y="1295"/>
                  </a:lnTo>
                  <a:lnTo>
                    <a:pt x="172" y="1290"/>
                  </a:lnTo>
                  <a:lnTo>
                    <a:pt x="174" y="1282"/>
                  </a:lnTo>
                  <a:lnTo>
                    <a:pt x="194" y="1236"/>
                  </a:lnTo>
                  <a:lnTo>
                    <a:pt x="211" y="1185"/>
                  </a:lnTo>
                  <a:lnTo>
                    <a:pt x="225" y="1134"/>
                  </a:lnTo>
                  <a:lnTo>
                    <a:pt x="236" y="1082"/>
                  </a:lnTo>
                  <a:lnTo>
                    <a:pt x="244" y="1028"/>
                  </a:lnTo>
                  <a:lnTo>
                    <a:pt x="251" y="974"/>
                  </a:lnTo>
                  <a:lnTo>
                    <a:pt x="255" y="921"/>
                  </a:lnTo>
                  <a:lnTo>
                    <a:pt x="259" y="867"/>
                  </a:lnTo>
                  <a:lnTo>
                    <a:pt x="262" y="814"/>
                  </a:lnTo>
                  <a:lnTo>
                    <a:pt x="264" y="764"/>
                  </a:lnTo>
                  <a:lnTo>
                    <a:pt x="265" y="762"/>
                  </a:lnTo>
                  <a:lnTo>
                    <a:pt x="266" y="761"/>
                  </a:lnTo>
                  <a:lnTo>
                    <a:pt x="267" y="752"/>
                  </a:lnTo>
                  <a:lnTo>
                    <a:pt x="270" y="742"/>
                  </a:lnTo>
                  <a:lnTo>
                    <a:pt x="276" y="733"/>
                  </a:lnTo>
                  <a:lnTo>
                    <a:pt x="286" y="723"/>
                  </a:lnTo>
                  <a:lnTo>
                    <a:pt x="272" y="685"/>
                  </a:lnTo>
                  <a:lnTo>
                    <a:pt x="256" y="648"/>
                  </a:lnTo>
                  <a:lnTo>
                    <a:pt x="233" y="641"/>
                  </a:lnTo>
                  <a:lnTo>
                    <a:pt x="213" y="630"/>
                  </a:lnTo>
                  <a:lnTo>
                    <a:pt x="195" y="615"/>
                  </a:lnTo>
                  <a:lnTo>
                    <a:pt x="182" y="596"/>
                  </a:lnTo>
                  <a:lnTo>
                    <a:pt x="173" y="575"/>
                  </a:lnTo>
                  <a:lnTo>
                    <a:pt x="168" y="551"/>
                  </a:lnTo>
                  <a:lnTo>
                    <a:pt x="163" y="512"/>
                  </a:lnTo>
                  <a:lnTo>
                    <a:pt x="158" y="468"/>
                  </a:lnTo>
                  <a:lnTo>
                    <a:pt x="151" y="421"/>
                  </a:lnTo>
                  <a:lnTo>
                    <a:pt x="142" y="371"/>
                  </a:lnTo>
                  <a:lnTo>
                    <a:pt x="131" y="317"/>
                  </a:lnTo>
                  <a:lnTo>
                    <a:pt x="118" y="263"/>
                  </a:lnTo>
                  <a:lnTo>
                    <a:pt x="100" y="208"/>
                  </a:lnTo>
                  <a:lnTo>
                    <a:pt x="81" y="154"/>
                  </a:lnTo>
                  <a:lnTo>
                    <a:pt x="57" y="101"/>
                  </a:lnTo>
                  <a:lnTo>
                    <a:pt x="31" y="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2590133" y="5819776"/>
            <a:ext cx="454025" cy="460375"/>
            <a:chOff x="2590800" y="5819776"/>
            <a:chExt cx="454025" cy="460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0" name="Freeform 64"/>
            <p:cNvSpPr>
              <a:spLocks/>
            </p:cNvSpPr>
            <p:nvPr/>
          </p:nvSpPr>
          <p:spPr bwMode="auto">
            <a:xfrm>
              <a:off x="2590800" y="5907088"/>
              <a:ext cx="454025" cy="373063"/>
            </a:xfrm>
            <a:custGeom>
              <a:avLst/>
              <a:gdLst>
                <a:gd name="T0" fmla="*/ 1849 w 3146"/>
                <a:gd name="T1" fmla="*/ 7 h 2814"/>
                <a:gd name="T2" fmla="*/ 2121 w 3146"/>
                <a:gd name="T3" fmla="*/ 40 h 2814"/>
                <a:gd name="T4" fmla="*/ 2309 w 3146"/>
                <a:gd name="T5" fmla="*/ 79 h 2814"/>
                <a:gd name="T6" fmla="*/ 2417 w 3146"/>
                <a:gd name="T7" fmla="*/ 145 h 2814"/>
                <a:gd name="T8" fmla="*/ 2499 w 3146"/>
                <a:gd name="T9" fmla="*/ 242 h 2814"/>
                <a:gd name="T10" fmla="*/ 2538 w 3146"/>
                <a:gd name="T11" fmla="*/ 351 h 2814"/>
                <a:gd name="T12" fmla="*/ 2572 w 3146"/>
                <a:gd name="T13" fmla="*/ 579 h 2814"/>
                <a:gd name="T14" fmla="*/ 2605 w 3146"/>
                <a:gd name="T15" fmla="*/ 621 h 2814"/>
                <a:gd name="T16" fmla="*/ 2660 w 3146"/>
                <a:gd name="T17" fmla="*/ 693 h 2814"/>
                <a:gd name="T18" fmla="*/ 2731 w 3146"/>
                <a:gd name="T19" fmla="*/ 793 h 2814"/>
                <a:gd name="T20" fmla="*/ 2811 w 3146"/>
                <a:gd name="T21" fmla="*/ 914 h 2814"/>
                <a:gd name="T22" fmla="*/ 2895 w 3146"/>
                <a:gd name="T23" fmla="*/ 1053 h 2814"/>
                <a:gd name="T24" fmla="*/ 2975 w 3146"/>
                <a:gd name="T25" fmla="*/ 1205 h 2814"/>
                <a:gd name="T26" fmla="*/ 3047 w 3146"/>
                <a:gd name="T27" fmla="*/ 1365 h 2814"/>
                <a:gd name="T28" fmla="*/ 3103 w 3146"/>
                <a:gd name="T29" fmla="*/ 1529 h 2814"/>
                <a:gd name="T30" fmla="*/ 3138 w 3146"/>
                <a:gd name="T31" fmla="*/ 1691 h 2814"/>
                <a:gd name="T32" fmla="*/ 3142 w 3146"/>
                <a:gd name="T33" fmla="*/ 1872 h 2814"/>
                <a:gd name="T34" fmla="*/ 3098 w 3146"/>
                <a:gd name="T35" fmla="*/ 2050 h 2814"/>
                <a:gd name="T36" fmla="*/ 3002 w 3146"/>
                <a:gd name="T37" fmla="*/ 2209 h 2814"/>
                <a:gd name="T38" fmla="*/ 2861 w 3146"/>
                <a:gd name="T39" fmla="*/ 2352 h 2814"/>
                <a:gd name="T40" fmla="*/ 2672 w 3146"/>
                <a:gd name="T41" fmla="*/ 2477 h 2814"/>
                <a:gd name="T42" fmla="*/ 2441 w 3146"/>
                <a:gd name="T43" fmla="*/ 2583 h 2814"/>
                <a:gd name="T44" fmla="*/ 2167 w 3146"/>
                <a:gd name="T45" fmla="*/ 2672 h 2814"/>
                <a:gd name="T46" fmla="*/ 1852 w 3146"/>
                <a:gd name="T47" fmla="*/ 2743 h 2814"/>
                <a:gd name="T48" fmla="*/ 1582 w 3146"/>
                <a:gd name="T49" fmla="*/ 2785 h 2814"/>
                <a:gd name="T50" fmla="*/ 1347 w 3146"/>
                <a:gd name="T51" fmla="*/ 2808 h 2814"/>
                <a:gd name="T52" fmla="*/ 1119 w 3146"/>
                <a:gd name="T53" fmla="*/ 2814 h 2814"/>
                <a:gd name="T54" fmla="*/ 901 w 3146"/>
                <a:gd name="T55" fmla="*/ 2806 h 2814"/>
                <a:gd name="T56" fmla="*/ 697 w 3146"/>
                <a:gd name="T57" fmla="*/ 2780 h 2814"/>
                <a:gd name="T58" fmla="*/ 512 w 3146"/>
                <a:gd name="T59" fmla="*/ 2737 h 2814"/>
                <a:gd name="T60" fmla="*/ 349 w 3146"/>
                <a:gd name="T61" fmla="*/ 2674 h 2814"/>
                <a:gd name="T62" fmla="*/ 213 w 3146"/>
                <a:gd name="T63" fmla="*/ 2592 h 2814"/>
                <a:gd name="T64" fmla="*/ 107 w 3146"/>
                <a:gd name="T65" fmla="*/ 2489 h 2814"/>
                <a:gd name="T66" fmla="*/ 35 w 3146"/>
                <a:gd name="T67" fmla="*/ 2363 h 2814"/>
                <a:gd name="T68" fmla="*/ 2 w 3146"/>
                <a:gd name="T69" fmla="*/ 2215 h 2814"/>
                <a:gd name="T70" fmla="*/ 3 w 3146"/>
                <a:gd name="T71" fmla="*/ 2102 h 2814"/>
                <a:gd name="T72" fmla="*/ 47 w 3146"/>
                <a:gd name="T73" fmla="*/ 1859 h 2814"/>
                <a:gd name="T74" fmla="*/ 107 w 3146"/>
                <a:gd name="T75" fmla="*/ 1610 h 2814"/>
                <a:gd name="T76" fmla="*/ 174 w 3146"/>
                <a:gd name="T77" fmla="*/ 1392 h 2814"/>
                <a:gd name="T78" fmla="*/ 240 w 3146"/>
                <a:gd name="T79" fmla="*/ 1207 h 2814"/>
                <a:gd name="T80" fmla="*/ 301 w 3146"/>
                <a:gd name="T81" fmla="*/ 1060 h 2814"/>
                <a:gd name="T82" fmla="*/ 350 w 3146"/>
                <a:gd name="T83" fmla="*/ 950 h 2814"/>
                <a:gd name="T84" fmla="*/ 384 w 3146"/>
                <a:gd name="T85" fmla="*/ 883 h 2814"/>
                <a:gd name="T86" fmla="*/ 397 w 3146"/>
                <a:gd name="T87" fmla="*/ 860 h 2814"/>
                <a:gd name="T88" fmla="*/ 393 w 3146"/>
                <a:gd name="T89" fmla="*/ 834 h 2814"/>
                <a:gd name="T90" fmla="*/ 384 w 3146"/>
                <a:gd name="T91" fmla="*/ 765 h 2814"/>
                <a:gd name="T92" fmla="*/ 371 w 3146"/>
                <a:gd name="T93" fmla="*/ 666 h 2814"/>
                <a:gd name="T94" fmla="*/ 365 w 3146"/>
                <a:gd name="T95" fmla="*/ 556 h 2814"/>
                <a:gd name="T96" fmla="*/ 395 w 3146"/>
                <a:gd name="T97" fmla="*/ 440 h 2814"/>
                <a:gd name="T98" fmla="*/ 457 w 3146"/>
                <a:gd name="T99" fmla="*/ 334 h 2814"/>
                <a:gd name="T100" fmla="*/ 545 w 3146"/>
                <a:gd name="T101" fmla="*/ 258 h 2814"/>
                <a:gd name="T102" fmla="*/ 697 w 3146"/>
                <a:gd name="T103" fmla="*/ 183 h 2814"/>
                <a:gd name="T104" fmla="*/ 891 w 3146"/>
                <a:gd name="T105" fmla="*/ 110 h 2814"/>
                <a:gd name="T106" fmla="*/ 1126 w 3146"/>
                <a:gd name="T107" fmla="*/ 50 h 2814"/>
                <a:gd name="T108" fmla="*/ 1421 w 3146"/>
                <a:gd name="T109" fmla="*/ 9 h 2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6" h="2814">
                  <a:moveTo>
                    <a:pt x="1643" y="0"/>
                  </a:moveTo>
                  <a:lnTo>
                    <a:pt x="1748" y="2"/>
                  </a:lnTo>
                  <a:lnTo>
                    <a:pt x="1849" y="7"/>
                  </a:lnTo>
                  <a:lnTo>
                    <a:pt x="1946" y="16"/>
                  </a:lnTo>
                  <a:lnTo>
                    <a:pt x="2036" y="27"/>
                  </a:lnTo>
                  <a:lnTo>
                    <a:pt x="2121" y="40"/>
                  </a:lnTo>
                  <a:lnTo>
                    <a:pt x="2199" y="54"/>
                  </a:lnTo>
                  <a:lnTo>
                    <a:pt x="2270" y="68"/>
                  </a:lnTo>
                  <a:lnTo>
                    <a:pt x="2309" y="79"/>
                  </a:lnTo>
                  <a:lnTo>
                    <a:pt x="2348" y="96"/>
                  </a:lnTo>
                  <a:lnTo>
                    <a:pt x="2384" y="119"/>
                  </a:lnTo>
                  <a:lnTo>
                    <a:pt x="2417" y="145"/>
                  </a:lnTo>
                  <a:lnTo>
                    <a:pt x="2449" y="174"/>
                  </a:lnTo>
                  <a:lnTo>
                    <a:pt x="2476" y="207"/>
                  </a:lnTo>
                  <a:lnTo>
                    <a:pt x="2499" y="242"/>
                  </a:lnTo>
                  <a:lnTo>
                    <a:pt x="2517" y="277"/>
                  </a:lnTo>
                  <a:lnTo>
                    <a:pt x="2530" y="314"/>
                  </a:lnTo>
                  <a:lnTo>
                    <a:pt x="2538" y="351"/>
                  </a:lnTo>
                  <a:lnTo>
                    <a:pt x="2565" y="570"/>
                  </a:lnTo>
                  <a:lnTo>
                    <a:pt x="2567" y="572"/>
                  </a:lnTo>
                  <a:lnTo>
                    <a:pt x="2572" y="579"/>
                  </a:lnTo>
                  <a:lnTo>
                    <a:pt x="2580" y="588"/>
                  </a:lnTo>
                  <a:lnTo>
                    <a:pt x="2591" y="602"/>
                  </a:lnTo>
                  <a:lnTo>
                    <a:pt x="2605" y="621"/>
                  </a:lnTo>
                  <a:lnTo>
                    <a:pt x="2621" y="641"/>
                  </a:lnTo>
                  <a:lnTo>
                    <a:pt x="2640" y="666"/>
                  </a:lnTo>
                  <a:lnTo>
                    <a:pt x="2660" y="693"/>
                  </a:lnTo>
                  <a:lnTo>
                    <a:pt x="2682" y="724"/>
                  </a:lnTo>
                  <a:lnTo>
                    <a:pt x="2706" y="757"/>
                  </a:lnTo>
                  <a:lnTo>
                    <a:pt x="2731" y="793"/>
                  </a:lnTo>
                  <a:lnTo>
                    <a:pt x="2757" y="831"/>
                  </a:lnTo>
                  <a:lnTo>
                    <a:pt x="2784" y="872"/>
                  </a:lnTo>
                  <a:lnTo>
                    <a:pt x="2811" y="914"/>
                  </a:lnTo>
                  <a:lnTo>
                    <a:pt x="2839" y="959"/>
                  </a:lnTo>
                  <a:lnTo>
                    <a:pt x="2867" y="1005"/>
                  </a:lnTo>
                  <a:lnTo>
                    <a:pt x="2895" y="1053"/>
                  </a:lnTo>
                  <a:lnTo>
                    <a:pt x="2922" y="1103"/>
                  </a:lnTo>
                  <a:lnTo>
                    <a:pt x="2949" y="1154"/>
                  </a:lnTo>
                  <a:lnTo>
                    <a:pt x="2975" y="1205"/>
                  </a:lnTo>
                  <a:lnTo>
                    <a:pt x="3000" y="1258"/>
                  </a:lnTo>
                  <a:lnTo>
                    <a:pt x="3025" y="1311"/>
                  </a:lnTo>
                  <a:lnTo>
                    <a:pt x="3047" y="1365"/>
                  </a:lnTo>
                  <a:lnTo>
                    <a:pt x="3068" y="1419"/>
                  </a:lnTo>
                  <a:lnTo>
                    <a:pt x="3087" y="1474"/>
                  </a:lnTo>
                  <a:lnTo>
                    <a:pt x="3103" y="1529"/>
                  </a:lnTo>
                  <a:lnTo>
                    <a:pt x="3117" y="1583"/>
                  </a:lnTo>
                  <a:lnTo>
                    <a:pt x="3129" y="1637"/>
                  </a:lnTo>
                  <a:lnTo>
                    <a:pt x="3138" y="1691"/>
                  </a:lnTo>
                  <a:lnTo>
                    <a:pt x="3144" y="1745"/>
                  </a:lnTo>
                  <a:lnTo>
                    <a:pt x="3146" y="1810"/>
                  </a:lnTo>
                  <a:lnTo>
                    <a:pt x="3142" y="1872"/>
                  </a:lnTo>
                  <a:lnTo>
                    <a:pt x="3133" y="1933"/>
                  </a:lnTo>
                  <a:lnTo>
                    <a:pt x="3118" y="1993"/>
                  </a:lnTo>
                  <a:lnTo>
                    <a:pt x="3098" y="2050"/>
                  </a:lnTo>
                  <a:lnTo>
                    <a:pt x="3072" y="2105"/>
                  </a:lnTo>
                  <a:lnTo>
                    <a:pt x="3040" y="2158"/>
                  </a:lnTo>
                  <a:lnTo>
                    <a:pt x="3002" y="2209"/>
                  </a:lnTo>
                  <a:lnTo>
                    <a:pt x="2960" y="2259"/>
                  </a:lnTo>
                  <a:lnTo>
                    <a:pt x="2913" y="2307"/>
                  </a:lnTo>
                  <a:lnTo>
                    <a:pt x="2861" y="2352"/>
                  </a:lnTo>
                  <a:lnTo>
                    <a:pt x="2803" y="2396"/>
                  </a:lnTo>
                  <a:lnTo>
                    <a:pt x="2741" y="2437"/>
                  </a:lnTo>
                  <a:lnTo>
                    <a:pt x="2672" y="2477"/>
                  </a:lnTo>
                  <a:lnTo>
                    <a:pt x="2600" y="2514"/>
                  </a:lnTo>
                  <a:lnTo>
                    <a:pt x="2523" y="2550"/>
                  </a:lnTo>
                  <a:lnTo>
                    <a:pt x="2441" y="2583"/>
                  </a:lnTo>
                  <a:lnTo>
                    <a:pt x="2354" y="2615"/>
                  </a:lnTo>
                  <a:lnTo>
                    <a:pt x="2263" y="2644"/>
                  </a:lnTo>
                  <a:lnTo>
                    <a:pt x="2167" y="2672"/>
                  </a:lnTo>
                  <a:lnTo>
                    <a:pt x="2066" y="2698"/>
                  </a:lnTo>
                  <a:lnTo>
                    <a:pt x="1962" y="2721"/>
                  </a:lnTo>
                  <a:lnTo>
                    <a:pt x="1852" y="2743"/>
                  </a:lnTo>
                  <a:lnTo>
                    <a:pt x="1739" y="2762"/>
                  </a:lnTo>
                  <a:lnTo>
                    <a:pt x="1661" y="2774"/>
                  </a:lnTo>
                  <a:lnTo>
                    <a:pt x="1582" y="2785"/>
                  </a:lnTo>
                  <a:lnTo>
                    <a:pt x="1502" y="2793"/>
                  </a:lnTo>
                  <a:lnTo>
                    <a:pt x="1425" y="2801"/>
                  </a:lnTo>
                  <a:lnTo>
                    <a:pt x="1347" y="2808"/>
                  </a:lnTo>
                  <a:lnTo>
                    <a:pt x="1269" y="2811"/>
                  </a:lnTo>
                  <a:lnTo>
                    <a:pt x="1193" y="2814"/>
                  </a:lnTo>
                  <a:lnTo>
                    <a:pt x="1119" y="2814"/>
                  </a:lnTo>
                  <a:lnTo>
                    <a:pt x="1045" y="2813"/>
                  </a:lnTo>
                  <a:lnTo>
                    <a:pt x="971" y="2811"/>
                  </a:lnTo>
                  <a:lnTo>
                    <a:pt x="901" y="2806"/>
                  </a:lnTo>
                  <a:lnTo>
                    <a:pt x="831" y="2799"/>
                  </a:lnTo>
                  <a:lnTo>
                    <a:pt x="763" y="2791"/>
                  </a:lnTo>
                  <a:lnTo>
                    <a:pt x="697" y="2780"/>
                  </a:lnTo>
                  <a:lnTo>
                    <a:pt x="633" y="2769"/>
                  </a:lnTo>
                  <a:lnTo>
                    <a:pt x="571" y="2753"/>
                  </a:lnTo>
                  <a:lnTo>
                    <a:pt x="512" y="2737"/>
                  </a:lnTo>
                  <a:lnTo>
                    <a:pt x="456" y="2719"/>
                  </a:lnTo>
                  <a:lnTo>
                    <a:pt x="400" y="2698"/>
                  </a:lnTo>
                  <a:lnTo>
                    <a:pt x="349" y="2674"/>
                  </a:lnTo>
                  <a:lnTo>
                    <a:pt x="301" y="2649"/>
                  </a:lnTo>
                  <a:lnTo>
                    <a:pt x="255" y="2622"/>
                  </a:lnTo>
                  <a:lnTo>
                    <a:pt x="213" y="2592"/>
                  </a:lnTo>
                  <a:lnTo>
                    <a:pt x="174" y="2560"/>
                  </a:lnTo>
                  <a:lnTo>
                    <a:pt x="138" y="2526"/>
                  </a:lnTo>
                  <a:lnTo>
                    <a:pt x="107" y="2489"/>
                  </a:lnTo>
                  <a:lnTo>
                    <a:pt x="79" y="2450"/>
                  </a:lnTo>
                  <a:lnTo>
                    <a:pt x="55" y="2408"/>
                  </a:lnTo>
                  <a:lnTo>
                    <a:pt x="35" y="2363"/>
                  </a:lnTo>
                  <a:lnTo>
                    <a:pt x="20" y="2317"/>
                  </a:lnTo>
                  <a:lnTo>
                    <a:pt x="9" y="2267"/>
                  </a:lnTo>
                  <a:lnTo>
                    <a:pt x="2" y="2215"/>
                  </a:lnTo>
                  <a:lnTo>
                    <a:pt x="0" y="2161"/>
                  </a:lnTo>
                  <a:lnTo>
                    <a:pt x="0" y="2158"/>
                  </a:lnTo>
                  <a:lnTo>
                    <a:pt x="3" y="2102"/>
                  </a:lnTo>
                  <a:lnTo>
                    <a:pt x="11" y="2041"/>
                  </a:lnTo>
                  <a:lnTo>
                    <a:pt x="28" y="1949"/>
                  </a:lnTo>
                  <a:lnTo>
                    <a:pt x="47" y="1859"/>
                  </a:lnTo>
                  <a:lnTo>
                    <a:pt x="66" y="1773"/>
                  </a:lnTo>
                  <a:lnTo>
                    <a:pt x="86" y="1690"/>
                  </a:lnTo>
                  <a:lnTo>
                    <a:pt x="107" y="1610"/>
                  </a:lnTo>
                  <a:lnTo>
                    <a:pt x="129" y="1534"/>
                  </a:lnTo>
                  <a:lnTo>
                    <a:pt x="152" y="1461"/>
                  </a:lnTo>
                  <a:lnTo>
                    <a:pt x="174" y="1392"/>
                  </a:lnTo>
                  <a:lnTo>
                    <a:pt x="197" y="1326"/>
                  </a:lnTo>
                  <a:lnTo>
                    <a:pt x="219" y="1266"/>
                  </a:lnTo>
                  <a:lnTo>
                    <a:pt x="240" y="1207"/>
                  </a:lnTo>
                  <a:lnTo>
                    <a:pt x="261" y="1154"/>
                  </a:lnTo>
                  <a:lnTo>
                    <a:pt x="282" y="1104"/>
                  </a:lnTo>
                  <a:lnTo>
                    <a:pt x="301" y="1060"/>
                  </a:lnTo>
                  <a:lnTo>
                    <a:pt x="319" y="1018"/>
                  </a:lnTo>
                  <a:lnTo>
                    <a:pt x="335" y="982"/>
                  </a:lnTo>
                  <a:lnTo>
                    <a:pt x="350" y="950"/>
                  </a:lnTo>
                  <a:lnTo>
                    <a:pt x="364" y="923"/>
                  </a:lnTo>
                  <a:lnTo>
                    <a:pt x="375" y="900"/>
                  </a:lnTo>
                  <a:lnTo>
                    <a:pt x="384" y="883"/>
                  </a:lnTo>
                  <a:lnTo>
                    <a:pt x="391" y="870"/>
                  </a:lnTo>
                  <a:lnTo>
                    <a:pt x="395" y="862"/>
                  </a:lnTo>
                  <a:lnTo>
                    <a:pt x="397" y="860"/>
                  </a:lnTo>
                  <a:lnTo>
                    <a:pt x="396" y="857"/>
                  </a:lnTo>
                  <a:lnTo>
                    <a:pt x="395" y="848"/>
                  </a:lnTo>
                  <a:lnTo>
                    <a:pt x="393" y="834"/>
                  </a:lnTo>
                  <a:lnTo>
                    <a:pt x="391" y="815"/>
                  </a:lnTo>
                  <a:lnTo>
                    <a:pt x="388" y="792"/>
                  </a:lnTo>
                  <a:lnTo>
                    <a:pt x="384" y="765"/>
                  </a:lnTo>
                  <a:lnTo>
                    <a:pt x="380" y="736"/>
                  </a:lnTo>
                  <a:lnTo>
                    <a:pt x="376" y="702"/>
                  </a:lnTo>
                  <a:lnTo>
                    <a:pt x="371" y="666"/>
                  </a:lnTo>
                  <a:lnTo>
                    <a:pt x="366" y="629"/>
                  </a:lnTo>
                  <a:lnTo>
                    <a:pt x="364" y="594"/>
                  </a:lnTo>
                  <a:lnTo>
                    <a:pt x="365" y="556"/>
                  </a:lnTo>
                  <a:lnTo>
                    <a:pt x="371" y="518"/>
                  </a:lnTo>
                  <a:lnTo>
                    <a:pt x="381" y="479"/>
                  </a:lnTo>
                  <a:lnTo>
                    <a:pt x="395" y="440"/>
                  </a:lnTo>
                  <a:lnTo>
                    <a:pt x="412" y="403"/>
                  </a:lnTo>
                  <a:lnTo>
                    <a:pt x="434" y="367"/>
                  </a:lnTo>
                  <a:lnTo>
                    <a:pt x="457" y="334"/>
                  </a:lnTo>
                  <a:lnTo>
                    <a:pt x="484" y="304"/>
                  </a:lnTo>
                  <a:lnTo>
                    <a:pt x="513" y="278"/>
                  </a:lnTo>
                  <a:lnTo>
                    <a:pt x="545" y="258"/>
                  </a:lnTo>
                  <a:lnTo>
                    <a:pt x="591" y="233"/>
                  </a:lnTo>
                  <a:lnTo>
                    <a:pt x="642" y="208"/>
                  </a:lnTo>
                  <a:lnTo>
                    <a:pt x="697" y="183"/>
                  </a:lnTo>
                  <a:lnTo>
                    <a:pt x="758" y="158"/>
                  </a:lnTo>
                  <a:lnTo>
                    <a:pt x="822" y="134"/>
                  </a:lnTo>
                  <a:lnTo>
                    <a:pt x="891" y="110"/>
                  </a:lnTo>
                  <a:lnTo>
                    <a:pt x="965" y="89"/>
                  </a:lnTo>
                  <a:lnTo>
                    <a:pt x="1044" y="68"/>
                  </a:lnTo>
                  <a:lnTo>
                    <a:pt x="1126" y="50"/>
                  </a:lnTo>
                  <a:lnTo>
                    <a:pt x="1213" y="33"/>
                  </a:lnTo>
                  <a:lnTo>
                    <a:pt x="1306" y="20"/>
                  </a:lnTo>
                  <a:lnTo>
                    <a:pt x="1421" y="9"/>
                  </a:lnTo>
                  <a:lnTo>
                    <a:pt x="1533" y="2"/>
                  </a:lnTo>
                  <a:lnTo>
                    <a:pt x="16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65"/>
            <p:cNvSpPr>
              <a:spLocks/>
            </p:cNvSpPr>
            <p:nvPr/>
          </p:nvSpPr>
          <p:spPr bwMode="auto">
            <a:xfrm>
              <a:off x="2603500" y="5819776"/>
              <a:ext cx="379413" cy="198438"/>
            </a:xfrm>
            <a:custGeom>
              <a:avLst/>
              <a:gdLst>
                <a:gd name="T0" fmla="*/ 1303 w 2623"/>
                <a:gd name="T1" fmla="*/ 3 h 1502"/>
                <a:gd name="T2" fmla="*/ 1366 w 2623"/>
                <a:gd name="T3" fmla="*/ 39 h 1502"/>
                <a:gd name="T4" fmla="*/ 1399 w 2623"/>
                <a:gd name="T5" fmla="*/ 107 h 1502"/>
                <a:gd name="T6" fmla="*/ 1391 w 2623"/>
                <a:gd name="T7" fmla="*/ 188 h 1502"/>
                <a:gd name="T8" fmla="*/ 1404 w 2623"/>
                <a:gd name="T9" fmla="*/ 388 h 1502"/>
                <a:gd name="T10" fmla="*/ 1711 w 2623"/>
                <a:gd name="T11" fmla="*/ 384 h 1502"/>
                <a:gd name="T12" fmla="*/ 1998 w 2623"/>
                <a:gd name="T13" fmla="*/ 395 h 1502"/>
                <a:gd name="T14" fmla="*/ 2248 w 2623"/>
                <a:gd name="T15" fmla="*/ 415 h 1502"/>
                <a:gd name="T16" fmla="*/ 2424 w 2623"/>
                <a:gd name="T17" fmla="*/ 436 h 1502"/>
                <a:gd name="T18" fmla="*/ 2520 w 2623"/>
                <a:gd name="T19" fmla="*/ 490 h 1502"/>
                <a:gd name="T20" fmla="*/ 2589 w 2623"/>
                <a:gd name="T21" fmla="*/ 578 h 1502"/>
                <a:gd name="T22" fmla="*/ 2622 w 2623"/>
                <a:gd name="T23" fmla="*/ 690 h 1502"/>
                <a:gd name="T24" fmla="*/ 2590 w 2623"/>
                <a:gd name="T25" fmla="*/ 1216 h 1502"/>
                <a:gd name="T26" fmla="*/ 2548 w 2623"/>
                <a:gd name="T27" fmla="*/ 969 h 1502"/>
                <a:gd name="T28" fmla="*/ 2486 w 2623"/>
                <a:gd name="T29" fmla="*/ 835 h 1502"/>
                <a:gd name="T30" fmla="*/ 2384 w 2623"/>
                <a:gd name="T31" fmla="*/ 725 h 1502"/>
                <a:gd name="T32" fmla="*/ 2254 w 2623"/>
                <a:gd name="T33" fmla="*/ 652 h 1502"/>
                <a:gd name="T34" fmla="*/ 2095 w 2623"/>
                <a:gd name="T35" fmla="*/ 617 h 1502"/>
                <a:gd name="T36" fmla="*/ 1886 w 2623"/>
                <a:gd name="T37" fmla="*/ 587 h 1502"/>
                <a:gd name="T38" fmla="*/ 1640 w 2623"/>
                <a:gd name="T39" fmla="*/ 570 h 1502"/>
                <a:gd name="T40" fmla="*/ 1322 w 2623"/>
                <a:gd name="T41" fmla="*/ 578 h 1502"/>
                <a:gd name="T42" fmla="*/ 1035 w 2623"/>
                <a:gd name="T43" fmla="*/ 619 h 1502"/>
                <a:gd name="T44" fmla="*/ 804 w 2623"/>
                <a:gd name="T45" fmla="*/ 676 h 1502"/>
                <a:gd name="T46" fmla="*/ 611 w 2623"/>
                <a:gd name="T47" fmla="*/ 745 h 1502"/>
                <a:gd name="T48" fmla="*/ 458 w 2623"/>
                <a:gd name="T49" fmla="*/ 816 h 1502"/>
                <a:gd name="T50" fmla="*/ 343 w 2623"/>
                <a:gd name="T51" fmla="*/ 892 h 1502"/>
                <a:gd name="T52" fmla="*/ 254 w 2623"/>
                <a:gd name="T53" fmla="*/ 1002 h 1502"/>
                <a:gd name="T54" fmla="*/ 197 w 2623"/>
                <a:gd name="T55" fmla="*/ 1136 h 1502"/>
                <a:gd name="T56" fmla="*/ 178 w 2623"/>
                <a:gd name="T57" fmla="*/ 1280 h 1502"/>
                <a:gd name="T58" fmla="*/ 26 w 2623"/>
                <a:gd name="T59" fmla="*/ 1112 h 1502"/>
                <a:gd name="T60" fmla="*/ 0 w 2623"/>
                <a:gd name="T61" fmla="*/ 1006 h 1502"/>
                <a:gd name="T62" fmla="*/ 11 w 2623"/>
                <a:gd name="T63" fmla="*/ 901 h 1502"/>
                <a:gd name="T64" fmla="*/ 57 w 2623"/>
                <a:gd name="T65" fmla="*/ 807 h 1502"/>
                <a:gd name="T66" fmla="*/ 133 w 2623"/>
                <a:gd name="T67" fmla="*/ 740 h 1502"/>
                <a:gd name="T68" fmla="*/ 312 w 2623"/>
                <a:gd name="T69" fmla="*/ 649 h 1502"/>
                <a:gd name="T70" fmla="*/ 534 w 2623"/>
                <a:gd name="T71" fmla="*/ 557 h 1502"/>
                <a:gd name="T72" fmla="*/ 791 w 2623"/>
                <a:gd name="T73" fmla="*/ 475 h 1502"/>
                <a:gd name="T74" fmla="*/ 1076 w 2623"/>
                <a:gd name="T75" fmla="*/ 417 h 1502"/>
                <a:gd name="T76" fmla="*/ 1030 w 2623"/>
                <a:gd name="T77" fmla="*/ 313 h 1502"/>
                <a:gd name="T78" fmla="*/ 984 w 2623"/>
                <a:gd name="T79" fmla="*/ 247 h 1502"/>
                <a:gd name="T80" fmla="*/ 977 w 2623"/>
                <a:gd name="T81" fmla="*/ 158 h 1502"/>
                <a:gd name="T82" fmla="*/ 1016 w 2623"/>
                <a:gd name="T83" fmla="*/ 79 h 1502"/>
                <a:gd name="T84" fmla="*/ 1089 w 2623"/>
                <a:gd name="T85" fmla="*/ 37 h 1502"/>
                <a:gd name="T86" fmla="*/ 1174 w 2623"/>
                <a:gd name="T87" fmla="*/ 45 h 1502"/>
                <a:gd name="T88" fmla="*/ 1238 w 2623"/>
                <a:gd name="T89" fmla="*/ 103 h 1502"/>
                <a:gd name="T90" fmla="*/ 1263 w 2623"/>
                <a:gd name="T91" fmla="*/ 189 h 1502"/>
                <a:gd name="T92" fmla="*/ 1241 w 2623"/>
                <a:gd name="T93" fmla="*/ 272 h 1502"/>
                <a:gd name="T94" fmla="*/ 1183 w 2623"/>
                <a:gd name="T95" fmla="*/ 328 h 1502"/>
                <a:gd name="T96" fmla="*/ 1181 w 2623"/>
                <a:gd name="T97" fmla="*/ 403 h 1502"/>
                <a:gd name="T98" fmla="*/ 1285 w 2623"/>
                <a:gd name="T99" fmla="*/ 266 h 1502"/>
                <a:gd name="T100" fmla="*/ 1291 w 2623"/>
                <a:gd name="T101" fmla="*/ 242 h 1502"/>
                <a:gd name="T102" fmla="*/ 1296 w 2623"/>
                <a:gd name="T103" fmla="*/ 159 h 1502"/>
                <a:gd name="T104" fmla="*/ 1264 w 2623"/>
                <a:gd name="T105" fmla="*/ 81 h 1502"/>
                <a:gd name="T106" fmla="*/ 1203 w 2623"/>
                <a:gd name="T107" fmla="*/ 28 h 1502"/>
                <a:gd name="T108" fmla="*/ 1258 w 2623"/>
                <a:gd name="T109" fmla="*/ 2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23" h="1502">
                  <a:moveTo>
                    <a:pt x="1278" y="0"/>
                  </a:moveTo>
                  <a:lnTo>
                    <a:pt x="1278" y="0"/>
                  </a:lnTo>
                  <a:lnTo>
                    <a:pt x="1303" y="3"/>
                  </a:lnTo>
                  <a:lnTo>
                    <a:pt x="1326" y="11"/>
                  </a:lnTo>
                  <a:lnTo>
                    <a:pt x="1347" y="23"/>
                  </a:lnTo>
                  <a:lnTo>
                    <a:pt x="1366" y="39"/>
                  </a:lnTo>
                  <a:lnTo>
                    <a:pt x="1381" y="59"/>
                  </a:lnTo>
                  <a:lnTo>
                    <a:pt x="1392" y="82"/>
                  </a:lnTo>
                  <a:lnTo>
                    <a:pt x="1399" y="107"/>
                  </a:lnTo>
                  <a:lnTo>
                    <a:pt x="1402" y="134"/>
                  </a:lnTo>
                  <a:lnTo>
                    <a:pt x="1399" y="162"/>
                  </a:lnTo>
                  <a:lnTo>
                    <a:pt x="1391" y="188"/>
                  </a:lnTo>
                  <a:lnTo>
                    <a:pt x="1378" y="212"/>
                  </a:lnTo>
                  <a:lnTo>
                    <a:pt x="1362" y="232"/>
                  </a:lnTo>
                  <a:lnTo>
                    <a:pt x="1404" y="388"/>
                  </a:lnTo>
                  <a:lnTo>
                    <a:pt x="1508" y="384"/>
                  </a:lnTo>
                  <a:lnTo>
                    <a:pt x="1611" y="383"/>
                  </a:lnTo>
                  <a:lnTo>
                    <a:pt x="1711" y="384"/>
                  </a:lnTo>
                  <a:lnTo>
                    <a:pt x="1811" y="387"/>
                  </a:lnTo>
                  <a:lnTo>
                    <a:pt x="1906" y="390"/>
                  </a:lnTo>
                  <a:lnTo>
                    <a:pt x="1998" y="395"/>
                  </a:lnTo>
                  <a:lnTo>
                    <a:pt x="2087" y="401"/>
                  </a:lnTo>
                  <a:lnTo>
                    <a:pt x="2170" y="407"/>
                  </a:lnTo>
                  <a:lnTo>
                    <a:pt x="2248" y="415"/>
                  </a:lnTo>
                  <a:lnTo>
                    <a:pt x="2321" y="421"/>
                  </a:lnTo>
                  <a:lnTo>
                    <a:pt x="2388" y="429"/>
                  </a:lnTo>
                  <a:lnTo>
                    <a:pt x="2424" y="436"/>
                  </a:lnTo>
                  <a:lnTo>
                    <a:pt x="2459" y="449"/>
                  </a:lnTo>
                  <a:lnTo>
                    <a:pt x="2491" y="467"/>
                  </a:lnTo>
                  <a:lnTo>
                    <a:pt x="2520" y="490"/>
                  </a:lnTo>
                  <a:lnTo>
                    <a:pt x="2547" y="516"/>
                  </a:lnTo>
                  <a:lnTo>
                    <a:pt x="2570" y="546"/>
                  </a:lnTo>
                  <a:lnTo>
                    <a:pt x="2589" y="578"/>
                  </a:lnTo>
                  <a:lnTo>
                    <a:pt x="2604" y="614"/>
                  </a:lnTo>
                  <a:lnTo>
                    <a:pt x="2615" y="651"/>
                  </a:lnTo>
                  <a:lnTo>
                    <a:pt x="2622" y="690"/>
                  </a:lnTo>
                  <a:lnTo>
                    <a:pt x="2623" y="730"/>
                  </a:lnTo>
                  <a:lnTo>
                    <a:pt x="2602" y="1231"/>
                  </a:lnTo>
                  <a:lnTo>
                    <a:pt x="2590" y="1216"/>
                  </a:lnTo>
                  <a:lnTo>
                    <a:pt x="2580" y="1203"/>
                  </a:lnTo>
                  <a:lnTo>
                    <a:pt x="2557" y="1016"/>
                  </a:lnTo>
                  <a:lnTo>
                    <a:pt x="2548" y="969"/>
                  </a:lnTo>
                  <a:lnTo>
                    <a:pt x="2533" y="923"/>
                  </a:lnTo>
                  <a:lnTo>
                    <a:pt x="2512" y="877"/>
                  </a:lnTo>
                  <a:lnTo>
                    <a:pt x="2486" y="835"/>
                  </a:lnTo>
                  <a:lnTo>
                    <a:pt x="2456" y="795"/>
                  </a:lnTo>
                  <a:lnTo>
                    <a:pt x="2422" y="758"/>
                  </a:lnTo>
                  <a:lnTo>
                    <a:pt x="2384" y="725"/>
                  </a:lnTo>
                  <a:lnTo>
                    <a:pt x="2343" y="695"/>
                  </a:lnTo>
                  <a:lnTo>
                    <a:pt x="2299" y="672"/>
                  </a:lnTo>
                  <a:lnTo>
                    <a:pt x="2254" y="652"/>
                  </a:lnTo>
                  <a:lnTo>
                    <a:pt x="2207" y="639"/>
                  </a:lnTo>
                  <a:lnTo>
                    <a:pt x="2154" y="628"/>
                  </a:lnTo>
                  <a:lnTo>
                    <a:pt x="2095" y="617"/>
                  </a:lnTo>
                  <a:lnTo>
                    <a:pt x="2030" y="607"/>
                  </a:lnTo>
                  <a:lnTo>
                    <a:pt x="1960" y="597"/>
                  </a:lnTo>
                  <a:lnTo>
                    <a:pt x="1886" y="587"/>
                  </a:lnTo>
                  <a:lnTo>
                    <a:pt x="1808" y="579"/>
                  </a:lnTo>
                  <a:lnTo>
                    <a:pt x="1725" y="574"/>
                  </a:lnTo>
                  <a:lnTo>
                    <a:pt x="1640" y="570"/>
                  </a:lnTo>
                  <a:lnTo>
                    <a:pt x="1551" y="569"/>
                  </a:lnTo>
                  <a:lnTo>
                    <a:pt x="1435" y="571"/>
                  </a:lnTo>
                  <a:lnTo>
                    <a:pt x="1322" y="578"/>
                  </a:lnTo>
                  <a:lnTo>
                    <a:pt x="1211" y="589"/>
                  </a:lnTo>
                  <a:lnTo>
                    <a:pt x="1121" y="602"/>
                  </a:lnTo>
                  <a:lnTo>
                    <a:pt x="1035" y="619"/>
                  </a:lnTo>
                  <a:lnTo>
                    <a:pt x="954" y="636"/>
                  </a:lnTo>
                  <a:lnTo>
                    <a:pt x="876" y="655"/>
                  </a:lnTo>
                  <a:lnTo>
                    <a:pt x="804" y="676"/>
                  </a:lnTo>
                  <a:lnTo>
                    <a:pt x="735" y="699"/>
                  </a:lnTo>
                  <a:lnTo>
                    <a:pt x="671" y="721"/>
                  </a:lnTo>
                  <a:lnTo>
                    <a:pt x="611" y="745"/>
                  </a:lnTo>
                  <a:lnTo>
                    <a:pt x="555" y="769"/>
                  </a:lnTo>
                  <a:lnTo>
                    <a:pt x="504" y="793"/>
                  </a:lnTo>
                  <a:lnTo>
                    <a:pt x="458" y="816"/>
                  </a:lnTo>
                  <a:lnTo>
                    <a:pt x="415" y="838"/>
                  </a:lnTo>
                  <a:lnTo>
                    <a:pt x="378" y="862"/>
                  </a:lnTo>
                  <a:lnTo>
                    <a:pt x="343" y="892"/>
                  </a:lnTo>
                  <a:lnTo>
                    <a:pt x="310" y="925"/>
                  </a:lnTo>
                  <a:lnTo>
                    <a:pt x="280" y="962"/>
                  </a:lnTo>
                  <a:lnTo>
                    <a:pt x="254" y="1002"/>
                  </a:lnTo>
                  <a:lnTo>
                    <a:pt x="231" y="1045"/>
                  </a:lnTo>
                  <a:lnTo>
                    <a:pt x="212" y="1090"/>
                  </a:lnTo>
                  <a:lnTo>
                    <a:pt x="197" y="1136"/>
                  </a:lnTo>
                  <a:lnTo>
                    <a:pt x="186" y="1184"/>
                  </a:lnTo>
                  <a:lnTo>
                    <a:pt x="179" y="1232"/>
                  </a:lnTo>
                  <a:lnTo>
                    <a:pt x="178" y="1280"/>
                  </a:lnTo>
                  <a:lnTo>
                    <a:pt x="181" y="1326"/>
                  </a:lnTo>
                  <a:lnTo>
                    <a:pt x="205" y="1502"/>
                  </a:lnTo>
                  <a:lnTo>
                    <a:pt x="26" y="1112"/>
                  </a:lnTo>
                  <a:lnTo>
                    <a:pt x="14" y="1078"/>
                  </a:lnTo>
                  <a:lnTo>
                    <a:pt x="5" y="1042"/>
                  </a:lnTo>
                  <a:lnTo>
                    <a:pt x="0" y="1006"/>
                  </a:lnTo>
                  <a:lnTo>
                    <a:pt x="0" y="971"/>
                  </a:lnTo>
                  <a:lnTo>
                    <a:pt x="4" y="936"/>
                  </a:lnTo>
                  <a:lnTo>
                    <a:pt x="11" y="901"/>
                  </a:lnTo>
                  <a:lnTo>
                    <a:pt x="22" y="868"/>
                  </a:lnTo>
                  <a:lnTo>
                    <a:pt x="37" y="836"/>
                  </a:lnTo>
                  <a:lnTo>
                    <a:pt x="57" y="807"/>
                  </a:lnTo>
                  <a:lnTo>
                    <a:pt x="79" y="781"/>
                  </a:lnTo>
                  <a:lnTo>
                    <a:pt x="105" y="758"/>
                  </a:lnTo>
                  <a:lnTo>
                    <a:pt x="133" y="740"/>
                  </a:lnTo>
                  <a:lnTo>
                    <a:pt x="188" y="711"/>
                  </a:lnTo>
                  <a:lnTo>
                    <a:pt x="247" y="680"/>
                  </a:lnTo>
                  <a:lnTo>
                    <a:pt x="312" y="649"/>
                  </a:lnTo>
                  <a:lnTo>
                    <a:pt x="382" y="619"/>
                  </a:lnTo>
                  <a:lnTo>
                    <a:pt x="456" y="587"/>
                  </a:lnTo>
                  <a:lnTo>
                    <a:pt x="534" y="557"/>
                  </a:lnTo>
                  <a:lnTo>
                    <a:pt x="616" y="527"/>
                  </a:lnTo>
                  <a:lnTo>
                    <a:pt x="702" y="500"/>
                  </a:lnTo>
                  <a:lnTo>
                    <a:pt x="791" y="475"/>
                  </a:lnTo>
                  <a:lnTo>
                    <a:pt x="883" y="453"/>
                  </a:lnTo>
                  <a:lnTo>
                    <a:pt x="979" y="433"/>
                  </a:lnTo>
                  <a:lnTo>
                    <a:pt x="1076" y="417"/>
                  </a:lnTo>
                  <a:lnTo>
                    <a:pt x="1076" y="338"/>
                  </a:lnTo>
                  <a:lnTo>
                    <a:pt x="1052" y="328"/>
                  </a:lnTo>
                  <a:lnTo>
                    <a:pt x="1030" y="313"/>
                  </a:lnTo>
                  <a:lnTo>
                    <a:pt x="1011" y="293"/>
                  </a:lnTo>
                  <a:lnTo>
                    <a:pt x="996" y="272"/>
                  </a:lnTo>
                  <a:lnTo>
                    <a:pt x="984" y="247"/>
                  </a:lnTo>
                  <a:lnTo>
                    <a:pt x="976" y="219"/>
                  </a:lnTo>
                  <a:lnTo>
                    <a:pt x="974" y="189"/>
                  </a:lnTo>
                  <a:lnTo>
                    <a:pt x="977" y="158"/>
                  </a:lnTo>
                  <a:lnTo>
                    <a:pt x="985" y="129"/>
                  </a:lnTo>
                  <a:lnTo>
                    <a:pt x="998" y="103"/>
                  </a:lnTo>
                  <a:lnTo>
                    <a:pt x="1016" y="79"/>
                  </a:lnTo>
                  <a:lnTo>
                    <a:pt x="1037" y="60"/>
                  </a:lnTo>
                  <a:lnTo>
                    <a:pt x="1062" y="45"/>
                  </a:lnTo>
                  <a:lnTo>
                    <a:pt x="1089" y="37"/>
                  </a:lnTo>
                  <a:lnTo>
                    <a:pt x="1118" y="33"/>
                  </a:lnTo>
                  <a:lnTo>
                    <a:pt x="1147" y="37"/>
                  </a:lnTo>
                  <a:lnTo>
                    <a:pt x="1174" y="45"/>
                  </a:lnTo>
                  <a:lnTo>
                    <a:pt x="1199" y="60"/>
                  </a:lnTo>
                  <a:lnTo>
                    <a:pt x="1221" y="79"/>
                  </a:lnTo>
                  <a:lnTo>
                    <a:pt x="1238" y="103"/>
                  </a:lnTo>
                  <a:lnTo>
                    <a:pt x="1251" y="129"/>
                  </a:lnTo>
                  <a:lnTo>
                    <a:pt x="1260" y="158"/>
                  </a:lnTo>
                  <a:lnTo>
                    <a:pt x="1263" y="189"/>
                  </a:lnTo>
                  <a:lnTo>
                    <a:pt x="1260" y="219"/>
                  </a:lnTo>
                  <a:lnTo>
                    <a:pt x="1253" y="247"/>
                  </a:lnTo>
                  <a:lnTo>
                    <a:pt x="1241" y="272"/>
                  </a:lnTo>
                  <a:lnTo>
                    <a:pt x="1225" y="293"/>
                  </a:lnTo>
                  <a:lnTo>
                    <a:pt x="1206" y="313"/>
                  </a:lnTo>
                  <a:lnTo>
                    <a:pt x="1183" y="328"/>
                  </a:lnTo>
                  <a:lnTo>
                    <a:pt x="1159" y="338"/>
                  </a:lnTo>
                  <a:lnTo>
                    <a:pt x="1159" y="406"/>
                  </a:lnTo>
                  <a:lnTo>
                    <a:pt x="1181" y="403"/>
                  </a:lnTo>
                  <a:lnTo>
                    <a:pt x="1251" y="397"/>
                  </a:lnTo>
                  <a:lnTo>
                    <a:pt x="1319" y="393"/>
                  </a:lnTo>
                  <a:lnTo>
                    <a:pt x="1285" y="266"/>
                  </a:lnTo>
                  <a:lnTo>
                    <a:pt x="1283" y="267"/>
                  </a:lnTo>
                  <a:lnTo>
                    <a:pt x="1282" y="267"/>
                  </a:lnTo>
                  <a:lnTo>
                    <a:pt x="1291" y="242"/>
                  </a:lnTo>
                  <a:lnTo>
                    <a:pt x="1297" y="216"/>
                  </a:lnTo>
                  <a:lnTo>
                    <a:pt x="1299" y="189"/>
                  </a:lnTo>
                  <a:lnTo>
                    <a:pt x="1296" y="159"/>
                  </a:lnTo>
                  <a:lnTo>
                    <a:pt x="1289" y="131"/>
                  </a:lnTo>
                  <a:lnTo>
                    <a:pt x="1279" y="105"/>
                  </a:lnTo>
                  <a:lnTo>
                    <a:pt x="1264" y="81"/>
                  </a:lnTo>
                  <a:lnTo>
                    <a:pt x="1247" y="60"/>
                  </a:lnTo>
                  <a:lnTo>
                    <a:pt x="1226" y="42"/>
                  </a:lnTo>
                  <a:lnTo>
                    <a:pt x="1203" y="28"/>
                  </a:lnTo>
                  <a:lnTo>
                    <a:pt x="1220" y="16"/>
                  </a:lnTo>
                  <a:lnTo>
                    <a:pt x="1238" y="7"/>
                  </a:lnTo>
                  <a:lnTo>
                    <a:pt x="1258" y="2"/>
                  </a:lnTo>
                  <a:lnTo>
                    <a:pt x="1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5" name="Freeform 70"/>
          <p:cNvSpPr>
            <a:spLocks/>
          </p:cNvSpPr>
          <p:nvPr/>
        </p:nvSpPr>
        <p:spPr bwMode="auto">
          <a:xfrm>
            <a:off x="1668926" y="5762625"/>
            <a:ext cx="425450" cy="577850"/>
          </a:xfrm>
          <a:custGeom>
            <a:avLst/>
            <a:gdLst>
              <a:gd name="T0" fmla="*/ 1155 w 2409"/>
              <a:gd name="T1" fmla="*/ 34 h 3277"/>
              <a:gd name="T2" fmla="*/ 1213 w 2409"/>
              <a:gd name="T3" fmla="*/ 54 h 3277"/>
              <a:gd name="T4" fmla="*/ 1353 w 2409"/>
              <a:gd name="T5" fmla="*/ 5 h 3277"/>
              <a:gd name="T6" fmla="*/ 1602 w 2409"/>
              <a:gd name="T7" fmla="*/ 49 h 3277"/>
              <a:gd name="T8" fmla="*/ 1859 w 2409"/>
              <a:gd name="T9" fmla="*/ 269 h 3277"/>
              <a:gd name="T10" fmla="*/ 2157 w 2409"/>
              <a:gd name="T11" fmla="*/ 624 h 3277"/>
              <a:gd name="T12" fmla="*/ 2377 w 2409"/>
              <a:gd name="T13" fmla="*/ 1079 h 3277"/>
              <a:gd name="T14" fmla="*/ 2366 w 2409"/>
              <a:gd name="T15" fmla="*/ 1578 h 3277"/>
              <a:gd name="T16" fmla="*/ 2273 w 2409"/>
              <a:gd name="T17" fmla="*/ 1943 h 3277"/>
              <a:gd name="T18" fmla="*/ 2283 w 2409"/>
              <a:gd name="T19" fmla="*/ 2137 h 3277"/>
              <a:gd name="T20" fmla="*/ 2335 w 2409"/>
              <a:gd name="T21" fmla="*/ 2215 h 3277"/>
              <a:gd name="T22" fmla="*/ 2366 w 2409"/>
              <a:gd name="T23" fmla="*/ 2228 h 3277"/>
              <a:gd name="T24" fmla="*/ 2278 w 2409"/>
              <a:gd name="T25" fmla="*/ 2236 h 3277"/>
              <a:gd name="T26" fmla="*/ 2191 w 2409"/>
              <a:gd name="T27" fmla="*/ 2206 h 3277"/>
              <a:gd name="T28" fmla="*/ 2184 w 2409"/>
              <a:gd name="T29" fmla="*/ 2377 h 3277"/>
              <a:gd name="T30" fmla="*/ 2293 w 2409"/>
              <a:gd name="T31" fmla="*/ 2582 h 3277"/>
              <a:gd name="T32" fmla="*/ 2183 w 2409"/>
              <a:gd name="T33" fmla="*/ 2546 h 3277"/>
              <a:gd name="T34" fmla="*/ 2069 w 2409"/>
              <a:gd name="T35" fmla="*/ 2454 h 3277"/>
              <a:gd name="T36" fmla="*/ 2061 w 2409"/>
              <a:gd name="T37" fmla="*/ 2634 h 3277"/>
              <a:gd name="T38" fmla="*/ 2095 w 2409"/>
              <a:gd name="T39" fmla="*/ 2808 h 3277"/>
              <a:gd name="T40" fmla="*/ 2030 w 2409"/>
              <a:gd name="T41" fmla="*/ 2790 h 3277"/>
              <a:gd name="T42" fmla="*/ 1973 w 2409"/>
              <a:gd name="T43" fmla="*/ 2701 h 3277"/>
              <a:gd name="T44" fmla="*/ 1913 w 2409"/>
              <a:gd name="T45" fmla="*/ 2848 h 3277"/>
              <a:gd name="T46" fmla="*/ 1777 w 2409"/>
              <a:gd name="T47" fmla="*/ 3093 h 3277"/>
              <a:gd name="T48" fmla="*/ 1595 w 2409"/>
              <a:gd name="T49" fmla="*/ 3268 h 3277"/>
              <a:gd name="T50" fmla="*/ 1597 w 2409"/>
              <a:gd name="T51" fmla="*/ 3179 h 3277"/>
              <a:gd name="T52" fmla="*/ 1673 w 2409"/>
              <a:gd name="T53" fmla="*/ 2851 h 3277"/>
              <a:gd name="T54" fmla="*/ 1731 w 2409"/>
              <a:gd name="T55" fmla="*/ 2350 h 3277"/>
              <a:gd name="T56" fmla="*/ 1707 w 2409"/>
              <a:gd name="T57" fmla="*/ 1740 h 3277"/>
              <a:gd name="T58" fmla="*/ 1617 w 2409"/>
              <a:gd name="T59" fmla="*/ 1347 h 3277"/>
              <a:gd name="T60" fmla="*/ 1502 w 2409"/>
              <a:gd name="T61" fmla="*/ 1195 h 3277"/>
              <a:gd name="T62" fmla="*/ 1343 w 2409"/>
              <a:gd name="T63" fmla="*/ 962 h 3277"/>
              <a:gd name="T64" fmla="*/ 1222 w 2409"/>
              <a:gd name="T65" fmla="*/ 743 h 3277"/>
              <a:gd name="T66" fmla="*/ 1176 w 2409"/>
              <a:gd name="T67" fmla="*/ 770 h 3277"/>
              <a:gd name="T68" fmla="*/ 1045 w 2409"/>
              <a:gd name="T69" fmla="*/ 996 h 3277"/>
              <a:gd name="T70" fmla="*/ 887 w 2409"/>
              <a:gd name="T71" fmla="*/ 1223 h 3277"/>
              <a:gd name="T72" fmla="*/ 785 w 2409"/>
              <a:gd name="T73" fmla="*/ 1358 h 3277"/>
              <a:gd name="T74" fmla="*/ 692 w 2409"/>
              <a:gd name="T75" fmla="*/ 1832 h 3277"/>
              <a:gd name="T76" fmla="*/ 683 w 2409"/>
              <a:gd name="T77" fmla="*/ 2430 h 3277"/>
              <a:gd name="T78" fmla="*/ 747 w 2409"/>
              <a:gd name="T79" fmla="*/ 2909 h 3277"/>
              <a:gd name="T80" fmla="*/ 820 w 2409"/>
              <a:gd name="T81" fmla="*/ 3209 h 3277"/>
              <a:gd name="T82" fmla="*/ 786 w 2409"/>
              <a:gd name="T83" fmla="*/ 3254 h 3277"/>
              <a:gd name="T84" fmla="*/ 610 w 2409"/>
              <a:gd name="T85" fmla="*/ 3058 h 3277"/>
              <a:gd name="T86" fmla="*/ 483 w 2409"/>
              <a:gd name="T87" fmla="*/ 2817 h 3277"/>
              <a:gd name="T88" fmla="*/ 435 w 2409"/>
              <a:gd name="T89" fmla="*/ 2698 h 3277"/>
              <a:gd name="T90" fmla="*/ 366 w 2409"/>
              <a:gd name="T91" fmla="*/ 2796 h 3277"/>
              <a:gd name="T92" fmla="*/ 324 w 2409"/>
              <a:gd name="T93" fmla="*/ 2794 h 3277"/>
              <a:gd name="T94" fmla="*/ 349 w 2409"/>
              <a:gd name="T95" fmla="*/ 2603 h 3277"/>
              <a:gd name="T96" fmla="*/ 340 w 2409"/>
              <a:gd name="T97" fmla="*/ 2444 h 3277"/>
              <a:gd name="T98" fmla="*/ 202 w 2409"/>
              <a:gd name="T99" fmla="*/ 2557 h 3277"/>
              <a:gd name="T100" fmla="*/ 145 w 2409"/>
              <a:gd name="T101" fmla="*/ 2557 h 3277"/>
              <a:gd name="T102" fmla="*/ 228 w 2409"/>
              <a:gd name="T103" fmla="*/ 2347 h 3277"/>
              <a:gd name="T104" fmla="*/ 215 w 2409"/>
              <a:gd name="T105" fmla="*/ 2193 h 3277"/>
              <a:gd name="T106" fmla="*/ 111 w 2409"/>
              <a:gd name="T107" fmla="*/ 2240 h 3277"/>
              <a:gd name="T108" fmla="*/ 45 w 2409"/>
              <a:gd name="T109" fmla="*/ 2228 h 3277"/>
              <a:gd name="T110" fmla="*/ 82 w 2409"/>
              <a:gd name="T111" fmla="*/ 2209 h 3277"/>
              <a:gd name="T112" fmla="*/ 132 w 2409"/>
              <a:gd name="T113" fmla="*/ 2119 h 3277"/>
              <a:gd name="T114" fmla="*/ 131 w 2409"/>
              <a:gd name="T115" fmla="*/ 1903 h 3277"/>
              <a:gd name="T116" fmla="*/ 22 w 2409"/>
              <a:gd name="T117" fmla="*/ 1506 h 3277"/>
              <a:gd name="T118" fmla="*/ 54 w 2409"/>
              <a:gd name="T119" fmla="*/ 1010 h 3277"/>
              <a:gd name="T120" fmla="*/ 294 w 2409"/>
              <a:gd name="T121" fmla="*/ 566 h 3277"/>
              <a:gd name="T122" fmla="*/ 591 w 2409"/>
              <a:gd name="T123" fmla="*/ 229 h 3277"/>
              <a:gd name="T124" fmla="*/ 847 w 2409"/>
              <a:gd name="T125" fmla="*/ 30 h 3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09" h="3277">
                <a:moveTo>
                  <a:pt x="993" y="0"/>
                </a:moveTo>
                <a:lnTo>
                  <a:pt x="1026" y="1"/>
                </a:lnTo>
                <a:lnTo>
                  <a:pt x="1057" y="5"/>
                </a:lnTo>
                <a:lnTo>
                  <a:pt x="1085" y="10"/>
                </a:lnTo>
                <a:lnTo>
                  <a:pt x="1112" y="17"/>
                </a:lnTo>
                <a:lnTo>
                  <a:pt x="1135" y="26"/>
                </a:lnTo>
                <a:lnTo>
                  <a:pt x="1155" y="34"/>
                </a:lnTo>
                <a:lnTo>
                  <a:pt x="1173" y="41"/>
                </a:lnTo>
                <a:lnTo>
                  <a:pt x="1186" y="48"/>
                </a:lnTo>
                <a:lnTo>
                  <a:pt x="1196" y="54"/>
                </a:lnTo>
                <a:lnTo>
                  <a:pt x="1203" y="58"/>
                </a:lnTo>
                <a:lnTo>
                  <a:pt x="1205" y="59"/>
                </a:lnTo>
                <a:lnTo>
                  <a:pt x="1207" y="58"/>
                </a:lnTo>
                <a:lnTo>
                  <a:pt x="1213" y="54"/>
                </a:lnTo>
                <a:lnTo>
                  <a:pt x="1223" y="48"/>
                </a:lnTo>
                <a:lnTo>
                  <a:pt x="1236" y="41"/>
                </a:lnTo>
                <a:lnTo>
                  <a:pt x="1255" y="34"/>
                </a:lnTo>
                <a:lnTo>
                  <a:pt x="1275" y="26"/>
                </a:lnTo>
                <a:lnTo>
                  <a:pt x="1298" y="17"/>
                </a:lnTo>
                <a:lnTo>
                  <a:pt x="1325" y="10"/>
                </a:lnTo>
                <a:lnTo>
                  <a:pt x="1353" y="5"/>
                </a:lnTo>
                <a:lnTo>
                  <a:pt x="1383" y="1"/>
                </a:lnTo>
                <a:lnTo>
                  <a:pt x="1416" y="0"/>
                </a:lnTo>
                <a:lnTo>
                  <a:pt x="1451" y="1"/>
                </a:lnTo>
                <a:lnTo>
                  <a:pt x="1487" y="6"/>
                </a:lnTo>
                <a:lnTo>
                  <a:pt x="1524" y="15"/>
                </a:lnTo>
                <a:lnTo>
                  <a:pt x="1563" y="30"/>
                </a:lnTo>
                <a:lnTo>
                  <a:pt x="1602" y="49"/>
                </a:lnTo>
                <a:lnTo>
                  <a:pt x="1642" y="74"/>
                </a:lnTo>
                <a:lnTo>
                  <a:pt x="1682" y="105"/>
                </a:lnTo>
                <a:lnTo>
                  <a:pt x="1712" y="130"/>
                </a:lnTo>
                <a:lnTo>
                  <a:pt x="1744" y="160"/>
                </a:lnTo>
                <a:lnTo>
                  <a:pt x="1781" y="193"/>
                </a:lnTo>
                <a:lnTo>
                  <a:pt x="1818" y="229"/>
                </a:lnTo>
                <a:lnTo>
                  <a:pt x="1859" y="269"/>
                </a:lnTo>
                <a:lnTo>
                  <a:pt x="1900" y="312"/>
                </a:lnTo>
                <a:lnTo>
                  <a:pt x="1943" y="357"/>
                </a:lnTo>
                <a:lnTo>
                  <a:pt x="1986" y="406"/>
                </a:lnTo>
                <a:lnTo>
                  <a:pt x="2030" y="456"/>
                </a:lnTo>
                <a:lnTo>
                  <a:pt x="2073" y="511"/>
                </a:lnTo>
                <a:lnTo>
                  <a:pt x="2115" y="566"/>
                </a:lnTo>
                <a:lnTo>
                  <a:pt x="2157" y="624"/>
                </a:lnTo>
                <a:lnTo>
                  <a:pt x="2196" y="685"/>
                </a:lnTo>
                <a:lnTo>
                  <a:pt x="2235" y="746"/>
                </a:lnTo>
                <a:lnTo>
                  <a:pt x="2269" y="810"/>
                </a:lnTo>
                <a:lnTo>
                  <a:pt x="2302" y="876"/>
                </a:lnTo>
                <a:lnTo>
                  <a:pt x="2331" y="942"/>
                </a:lnTo>
                <a:lnTo>
                  <a:pt x="2355" y="1010"/>
                </a:lnTo>
                <a:lnTo>
                  <a:pt x="2377" y="1079"/>
                </a:lnTo>
                <a:lnTo>
                  <a:pt x="2393" y="1148"/>
                </a:lnTo>
                <a:lnTo>
                  <a:pt x="2404" y="1219"/>
                </a:lnTo>
                <a:lnTo>
                  <a:pt x="2409" y="1290"/>
                </a:lnTo>
                <a:lnTo>
                  <a:pt x="2408" y="1362"/>
                </a:lnTo>
                <a:lnTo>
                  <a:pt x="2401" y="1434"/>
                </a:lnTo>
                <a:lnTo>
                  <a:pt x="2387" y="1506"/>
                </a:lnTo>
                <a:lnTo>
                  <a:pt x="2366" y="1578"/>
                </a:lnTo>
                <a:lnTo>
                  <a:pt x="2343" y="1643"/>
                </a:lnTo>
                <a:lnTo>
                  <a:pt x="2325" y="1703"/>
                </a:lnTo>
                <a:lnTo>
                  <a:pt x="2309" y="1759"/>
                </a:lnTo>
                <a:lnTo>
                  <a:pt x="2297" y="1811"/>
                </a:lnTo>
                <a:lnTo>
                  <a:pt x="2286" y="1859"/>
                </a:lnTo>
                <a:lnTo>
                  <a:pt x="2278" y="1903"/>
                </a:lnTo>
                <a:lnTo>
                  <a:pt x="2273" y="1943"/>
                </a:lnTo>
                <a:lnTo>
                  <a:pt x="2269" y="1980"/>
                </a:lnTo>
                <a:lnTo>
                  <a:pt x="2268" y="2014"/>
                </a:lnTo>
                <a:lnTo>
                  <a:pt x="2268" y="2045"/>
                </a:lnTo>
                <a:lnTo>
                  <a:pt x="2270" y="2071"/>
                </a:lnTo>
                <a:lnTo>
                  <a:pt x="2273" y="2096"/>
                </a:lnTo>
                <a:lnTo>
                  <a:pt x="2277" y="2119"/>
                </a:lnTo>
                <a:lnTo>
                  <a:pt x="2283" y="2137"/>
                </a:lnTo>
                <a:lnTo>
                  <a:pt x="2290" y="2154"/>
                </a:lnTo>
                <a:lnTo>
                  <a:pt x="2297" y="2169"/>
                </a:lnTo>
                <a:lnTo>
                  <a:pt x="2304" y="2182"/>
                </a:lnTo>
                <a:lnTo>
                  <a:pt x="2312" y="2192"/>
                </a:lnTo>
                <a:lnTo>
                  <a:pt x="2319" y="2202"/>
                </a:lnTo>
                <a:lnTo>
                  <a:pt x="2327" y="2209"/>
                </a:lnTo>
                <a:lnTo>
                  <a:pt x="2335" y="2215"/>
                </a:lnTo>
                <a:lnTo>
                  <a:pt x="2342" y="2219"/>
                </a:lnTo>
                <a:lnTo>
                  <a:pt x="2348" y="2222"/>
                </a:lnTo>
                <a:lnTo>
                  <a:pt x="2354" y="2225"/>
                </a:lnTo>
                <a:lnTo>
                  <a:pt x="2358" y="2226"/>
                </a:lnTo>
                <a:lnTo>
                  <a:pt x="2363" y="2227"/>
                </a:lnTo>
                <a:lnTo>
                  <a:pt x="2365" y="2228"/>
                </a:lnTo>
                <a:lnTo>
                  <a:pt x="2366" y="2228"/>
                </a:lnTo>
                <a:lnTo>
                  <a:pt x="2364" y="2229"/>
                </a:lnTo>
                <a:lnTo>
                  <a:pt x="2356" y="2231"/>
                </a:lnTo>
                <a:lnTo>
                  <a:pt x="2346" y="2234"/>
                </a:lnTo>
                <a:lnTo>
                  <a:pt x="2332" y="2238"/>
                </a:lnTo>
                <a:lnTo>
                  <a:pt x="2316" y="2240"/>
                </a:lnTo>
                <a:lnTo>
                  <a:pt x="2299" y="2240"/>
                </a:lnTo>
                <a:lnTo>
                  <a:pt x="2278" y="2236"/>
                </a:lnTo>
                <a:lnTo>
                  <a:pt x="2258" y="2230"/>
                </a:lnTo>
                <a:lnTo>
                  <a:pt x="2237" y="2220"/>
                </a:lnTo>
                <a:lnTo>
                  <a:pt x="2217" y="2205"/>
                </a:lnTo>
                <a:lnTo>
                  <a:pt x="2197" y="2183"/>
                </a:lnTo>
                <a:lnTo>
                  <a:pt x="2196" y="2186"/>
                </a:lnTo>
                <a:lnTo>
                  <a:pt x="2194" y="2193"/>
                </a:lnTo>
                <a:lnTo>
                  <a:pt x="2191" y="2206"/>
                </a:lnTo>
                <a:lnTo>
                  <a:pt x="2188" y="2222"/>
                </a:lnTo>
                <a:lnTo>
                  <a:pt x="2185" y="2242"/>
                </a:lnTo>
                <a:lnTo>
                  <a:pt x="2183" y="2264"/>
                </a:lnTo>
                <a:lnTo>
                  <a:pt x="2181" y="2290"/>
                </a:lnTo>
                <a:lnTo>
                  <a:pt x="2180" y="2317"/>
                </a:lnTo>
                <a:lnTo>
                  <a:pt x="2181" y="2347"/>
                </a:lnTo>
                <a:lnTo>
                  <a:pt x="2184" y="2377"/>
                </a:lnTo>
                <a:lnTo>
                  <a:pt x="2189" y="2409"/>
                </a:lnTo>
                <a:lnTo>
                  <a:pt x="2197" y="2440"/>
                </a:lnTo>
                <a:lnTo>
                  <a:pt x="2208" y="2470"/>
                </a:lnTo>
                <a:lnTo>
                  <a:pt x="2223" y="2501"/>
                </a:lnTo>
                <a:lnTo>
                  <a:pt x="2242" y="2530"/>
                </a:lnTo>
                <a:lnTo>
                  <a:pt x="2264" y="2557"/>
                </a:lnTo>
                <a:lnTo>
                  <a:pt x="2293" y="2582"/>
                </a:lnTo>
                <a:lnTo>
                  <a:pt x="2290" y="2582"/>
                </a:lnTo>
                <a:lnTo>
                  <a:pt x="2280" y="2580"/>
                </a:lnTo>
                <a:lnTo>
                  <a:pt x="2267" y="2577"/>
                </a:lnTo>
                <a:lnTo>
                  <a:pt x="2250" y="2573"/>
                </a:lnTo>
                <a:lnTo>
                  <a:pt x="2230" y="2567"/>
                </a:lnTo>
                <a:lnTo>
                  <a:pt x="2207" y="2557"/>
                </a:lnTo>
                <a:lnTo>
                  <a:pt x="2183" y="2546"/>
                </a:lnTo>
                <a:lnTo>
                  <a:pt x="2159" y="2532"/>
                </a:lnTo>
                <a:lnTo>
                  <a:pt x="2134" y="2514"/>
                </a:lnTo>
                <a:lnTo>
                  <a:pt x="2110" y="2494"/>
                </a:lnTo>
                <a:lnTo>
                  <a:pt x="2089" y="2469"/>
                </a:lnTo>
                <a:lnTo>
                  <a:pt x="2070" y="2441"/>
                </a:lnTo>
                <a:lnTo>
                  <a:pt x="2070" y="2444"/>
                </a:lnTo>
                <a:lnTo>
                  <a:pt x="2069" y="2454"/>
                </a:lnTo>
                <a:lnTo>
                  <a:pt x="2068" y="2469"/>
                </a:lnTo>
                <a:lnTo>
                  <a:pt x="2066" y="2490"/>
                </a:lnTo>
                <a:lnTo>
                  <a:pt x="2065" y="2514"/>
                </a:lnTo>
                <a:lnTo>
                  <a:pt x="2063" y="2541"/>
                </a:lnTo>
                <a:lnTo>
                  <a:pt x="2061" y="2571"/>
                </a:lnTo>
                <a:lnTo>
                  <a:pt x="2060" y="2603"/>
                </a:lnTo>
                <a:lnTo>
                  <a:pt x="2061" y="2634"/>
                </a:lnTo>
                <a:lnTo>
                  <a:pt x="2061" y="2666"/>
                </a:lnTo>
                <a:lnTo>
                  <a:pt x="2064" y="2697"/>
                </a:lnTo>
                <a:lnTo>
                  <a:pt x="2068" y="2726"/>
                </a:lnTo>
                <a:lnTo>
                  <a:pt x="2072" y="2752"/>
                </a:lnTo>
                <a:lnTo>
                  <a:pt x="2078" y="2775"/>
                </a:lnTo>
                <a:lnTo>
                  <a:pt x="2086" y="2794"/>
                </a:lnTo>
                <a:lnTo>
                  <a:pt x="2095" y="2808"/>
                </a:lnTo>
                <a:lnTo>
                  <a:pt x="2093" y="2808"/>
                </a:lnTo>
                <a:lnTo>
                  <a:pt x="2088" y="2808"/>
                </a:lnTo>
                <a:lnTo>
                  <a:pt x="2080" y="2807"/>
                </a:lnTo>
                <a:lnTo>
                  <a:pt x="2070" y="2805"/>
                </a:lnTo>
                <a:lnTo>
                  <a:pt x="2057" y="2802"/>
                </a:lnTo>
                <a:lnTo>
                  <a:pt x="2044" y="2796"/>
                </a:lnTo>
                <a:lnTo>
                  <a:pt x="2030" y="2790"/>
                </a:lnTo>
                <a:lnTo>
                  <a:pt x="2017" y="2782"/>
                </a:lnTo>
                <a:lnTo>
                  <a:pt x="2005" y="2771"/>
                </a:lnTo>
                <a:lnTo>
                  <a:pt x="1994" y="2757"/>
                </a:lnTo>
                <a:lnTo>
                  <a:pt x="1984" y="2741"/>
                </a:lnTo>
                <a:lnTo>
                  <a:pt x="1977" y="2722"/>
                </a:lnTo>
                <a:lnTo>
                  <a:pt x="1974" y="2698"/>
                </a:lnTo>
                <a:lnTo>
                  <a:pt x="1973" y="2701"/>
                </a:lnTo>
                <a:lnTo>
                  <a:pt x="1970" y="2709"/>
                </a:lnTo>
                <a:lnTo>
                  <a:pt x="1965" y="2723"/>
                </a:lnTo>
                <a:lnTo>
                  <a:pt x="1958" y="2741"/>
                </a:lnTo>
                <a:lnTo>
                  <a:pt x="1949" y="2763"/>
                </a:lnTo>
                <a:lnTo>
                  <a:pt x="1939" y="2788"/>
                </a:lnTo>
                <a:lnTo>
                  <a:pt x="1926" y="2817"/>
                </a:lnTo>
                <a:lnTo>
                  <a:pt x="1913" y="2848"/>
                </a:lnTo>
                <a:lnTo>
                  <a:pt x="1896" y="2880"/>
                </a:lnTo>
                <a:lnTo>
                  <a:pt x="1880" y="2914"/>
                </a:lnTo>
                <a:lnTo>
                  <a:pt x="1862" y="2950"/>
                </a:lnTo>
                <a:lnTo>
                  <a:pt x="1842" y="2986"/>
                </a:lnTo>
                <a:lnTo>
                  <a:pt x="1821" y="3023"/>
                </a:lnTo>
                <a:lnTo>
                  <a:pt x="1800" y="3058"/>
                </a:lnTo>
                <a:lnTo>
                  <a:pt x="1777" y="3093"/>
                </a:lnTo>
                <a:lnTo>
                  <a:pt x="1753" y="3127"/>
                </a:lnTo>
                <a:lnTo>
                  <a:pt x="1728" y="3157"/>
                </a:lnTo>
                <a:lnTo>
                  <a:pt x="1703" y="3186"/>
                </a:lnTo>
                <a:lnTo>
                  <a:pt x="1677" y="3213"/>
                </a:lnTo>
                <a:lnTo>
                  <a:pt x="1650" y="3235"/>
                </a:lnTo>
                <a:lnTo>
                  <a:pt x="1623" y="3254"/>
                </a:lnTo>
                <a:lnTo>
                  <a:pt x="1595" y="3268"/>
                </a:lnTo>
                <a:lnTo>
                  <a:pt x="1567" y="3277"/>
                </a:lnTo>
                <a:lnTo>
                  <a:pt x="1568" y="3274"/>
                </a:lnTo>
                <a:lnTo>
                  <a:pt x="1571" y="3266"/>
                </a:lnTo>
                <a:lnTo>
                  <a:pt x="1576" y="3252"/>
                </a:lnTo>
                <a:lnTo>
                  <a:pt x="1582" y="3232"/>
                </a:lnTo>
                <a:lnTo>
                  <a:pt x="1589" y="3209"/>
                </a:lnTo>
                <a:lnTo>
                  <a:pt x="1597" y="3179"/>
                </a:lnTo>
                <a:lnTo>
                  <a:pt x="1607" y="3145"/>
                </a:lnTo>
                <a:lnTo>
                  <a:pt x="1618" y="3106"/>
                </a:lnTo>
                <a:lnTo>
                  <a:pt x="1628" y="3063"/>
                </a:lnTo>
                <a:lnTo>
                  <a:pt x="1640" y="3016"/>
                </a:lnTo>
                <a:lnTo>
                  <a:pt x="1651" y="2965"/>
                </a:lnTo>
                <a:lnTo>
                  <a:pt x="1662" y="2909"/>
                </a:lnTo>
                <a:lnTo>
                  <a:pt x="1673" y="2851"/>
                </a:lnTo>
                <a:lnTo>
                  <a:pt x="1684" y="2788"/>
                </a:lnTo>
                <a:lnTo>
                  <a:pt x="1695" y="2723"/>
                </a:lnTo>
                <a:lnTo>
                  <a:pt x="1704" y="2654"/>
                </a:lnTo>
                <a:lnTo>
                  <a:pt x="1713" y="2582"/>
                </a:lnTo>
                <a:lnTo>
                  <a:pt x="1720" y="2507"/>
                </a:lnTo>
                <a:lnTo>
                  <a:pt x="1726" y="2430"/>
                </a:lnTo>
                <a:lnTo>
                  <a:pt x="1731" y="2350"/>
                </a:lnTo>
                <a:lnTo>
                  <a:pt x="1734" y="2268"/>
                </a:lnTo>
                <a:lnTo>
                  <a:pt x="1735" y="2185"/>
                </a:lnTo>
                <a:lnTo>
                  <a:pt x="1734" y="2099"/>
                </a:lnTo>
                <a:lnTo>
                  <a:pt x="1731" y="2012"/>
                </a:lnTo>
                <a:lnTo>
                  <a:pt x="1726" y="1923"/>
                </a:lnTo>
                <a:lnTo>
                  <a:pt x="1718" y="1832"/>
                </a:lnTo>
                <a:lnTo>
                  <a:pt x="1707" y="1740"/>
                </a:lnTo>
                <a:lnTo>
                  <a:pt x="1693" y="1648"/>
                </a:lnTo>
                <a:lnTo>
                  <a:pt x="1675" y="1555"/>
                </a:lnTo>
                <a:lnTo>
                  <a:pt x="1655" y="1460"/>
                </a:lnTo>
                <a:lnTo>
                  <a:pt x="1631" y="1366"/>
                </a:lnTo>
                <a:lnTo>
                  <a:pt x="1630" y="1364"/>
                </a:lnTo>
                <a:lnTo>
                  <a:pt x="1625" y="1358"/>
                </a:lnTo>
                <a:lnTo>
                  <a:pt x="1617" y="1347"/>
                </a:lnTo>
                <a:lnTo>
                  <a:pt x="1606" y="1334"/>
                </a:lnTo>
                <a:lnTo>
                  <a:pt x="1593" y="1318"/>
                </a:lnTo>
                <a:lnTo>
                  <a:pt x="1579" y="1297"/>
                </a:lnTo>
                <a:lnTo>
                  <a:pt x="1562" y="1275"/>
                </a:lnTo>
                <a:lnTo>
                  <a:pt x="1544" y="1250"/>
                </a:lnTo>
                <a:lnTo>
                  <a:pt x="1523" y="1223"/>
                </a:lnTo>
                <a:lnTo>
                  <a:pt x="1502" y="1195"/>
                </a:lnTo>
                <a:lnTo>
                  <a:pt x="1480" y="1164"/>
                </a:lnTo>
                <a:lnTo>
                  <a:pt x="1457" y="1132"/>
                </a:lnTo>
                <a:lnTo>
                  <a:pt x="1434" y="1098"/>
                </a:lnTo>
                <a:lnTo>
                  <a:pt x="1411" y="1065"/>
                </a:lnTo>
                <a:lnTo>
                  <a:pt x="1388" y="1031"/>
                </a:lnTo>
                <a:lnTo>
                  <a:pt x="1365" y="996"/>
                </a:lnTo>
                <a:lnTo>
                  <a:pt x="1343" y="962"/>
                </a:lnTo>
                <a:lnTo>
                  <a:pt x="1321" y="927"/>
                </a:lnTo>
                <a:lnTo>
                  <a:pt x="1300" y="893"/>
                </a:lnTo>
                <a:lnTo>
                  <a:pt x="1281" y="860"/>
                </a:lnTo>
                <a:lnTo>
                  <a:pt x="1264" y="829"/>
                </a:lnTo>
                <a:lnTo>
                  <a:pt x="1248" y="799"/>
                </a:lnTo>
                <a:lnTo>
                  <a:pt x="1234" y="770"/>
                </a:lnTo>
                <a:lnTo>
                  <a:pt x="1222" y="743"/>
                </a:lnTo>
                <a:lnTo>
                  <a:pt x="1214" y="719"/>
                </a:lnTo>
                <a:lnTo>
                  <a:pt x="1208" y="696"/>
                </a:lnTo>
                <a:lnTo>
                  <a:pt x="1205" y="677"/>
                </a:lnTo>
                <a:lnTo>
                  <a:pt x="1202" y="696"/>
                </a:lnTo>
                <a:lnTo>
                  <a:pt x="1196" y="719"/>
                </a:lnTo>
                <a:lnTo>
                  <a:pt x="1187" y="743"/>
                </a:lnTo>
                <a:lnTo>
                  <a:pt x="1176" y="770"/>
                </a:lnTo>
                <a:lnTo>
                  <a:pt x="1161" y="799"/>
                </a:lnTo>
                <a:lnTo>
                  <a:pt x="1146" y="829"/>
                </a:lnTo>
                <a:lnTo>
                  <a:pt x="1128" y="860"/>
                </a:lnTo>
                <a:lnTo>
                  <a:pt x="1109" y="893"/>
                </a:lnTo>
                <a:lnTo>
                  <a:pt x="1089" y="927"/>
                </a:lnTo>
                <a:lnTo>
                  <a:pt x="1067" y="962"/>
                </a:lnTo>
                <a:lnTo>
                  <a:pt x="1045" y="996"/>
                </a:lnTo>
                <a:lnTo>
                  <a:pt x="1022" y="1031"/>
                </a:lnTo>
                <a:lnTo>
                  <a:pt x="998" y="1065"/>
                </a:lnTo>
                <a:lnTo>
                  <a:pt x="975" y="1098"/>
                </a:lnTo>
                <a:lnTo>
                  <a:pt x="952" y="1132"/>
                </a:lnTo>
                <a:lnTo>
                  <a:pt x="929" y="1164"/>
                </a:lnTo>
                <a:lnTo>
                  <a:pt x="907" y="1195"/>
                </a:lnTo>
                <a:lnTo>
                  <a:pt x="887" y="1223"/>
                </a:lnTo>
                <a:lnTo>
                  <a:pt x="867" y="1250"/>
                </a:lnTo>
                <a:lnTo>
                  <a:pt x="848" y="1275"/>
                </a:lnTo>
                <a:lnTo>
                  <a:pt x="831" y="1297"/>
                </a:lnTo>
                <a:lnTo>
                  <a:pt x="816" y="1318"/>
                </a:lnTo>
                <a:lnTo>
                  <a:pt x="804" y="1334"/>
                </a:lnTo>
                <a:lnTo>
                  <a:pt x="793" y="1347"/>
                </a:lnTo>
                <a:lnTo>
                  <a:pt x="785" y="1358"/>
                </a:lnTo>
                <a:lnTo>
                  <a:pt x="780" y="1364"/>
                </a:lnTo>
                <a:lnTo>
                  <a:pt x="778" y="1366"/>
                </a:lnTo>
                <a:lnTo>
                  <a:pt x="755" y="1460"/>
                </a:lnTo>
                <a:lnTo>
                  <a:pt x="734" y="1555"/>
                </a:lnTo>
                <a:lnTo>
                  <a:pt x="717" y="1648"/>
                </a:lnTo>
                <a:lnTo>
                  <a:pt x="703" y="1740"/>
                </a:lnTo>
                <a:lnTo>
                  <a:pt x="692" y="1832"/>
                </a:lnTo>
                <a:lnTo>
                  <a:pt x="684" y="1923"/>
                </a:lnTo>
                <a:lnTo>
                  <a:pt x="678" y="2012"/>
                </a:lnTo>
                <a:lnTo>
                  <a:pt x="675" y="2099"/>
                </a:lnTo>
                <a:lnTo>
                  <a:pt x="674" y="2185"/>
                </a:lnTo>
                <a:lnTo>
                  <a:pt x="676" y="2268"/>
                </a:lnTo>
                <a:lnTo>
                  <a:pt x="679" y="2350"/>
                </a:lnTo>
                <a:lnTo>
                  <a:pt x="683" y="2430"/>
                </a:lnTo>
                <a:lnTo>
                  <a:pt x="689" y="2507"/>
                </a:lnTo>
                <a:lnTo>
                  <a:pt x="697" y="2582"/>
                </a:lnTo>
                <a:lnTo>
                  <a:pt x="705" y="2654"/>
                </a:lnTo>
                <a:lnTo>
                  <a:pt x="716" y="2723"/>
                </a:lnTo>
                <a:lnTo>
                  <a:pt x="726" y="2788"/>
                </a:lnTo>
                <a:lnTo>
                  <a:pt x="736" y="2851"/>
                </a:lnTo>
                <a:lnTo>
                  <a:pt x="747" y="2909"/>
                </a:lnTo>
                <a:lnTo>
                  <a:pt x="759" y="2965"/>
                </a:lnTo>
                <a:lnTo>
                  <a:pt x="770" y="3016"/>
                </a:lnTo>
                <a:lnTo>
                  <a:pt x="781" y="3063"/>
                </a:lnTo>
                <a:lnTo>
                  <a:pt x="792" y="3106"/>
                </a:lnTo>
                <a:lnTo>
                  <a:pt x="803" y="3145"/>
                </a:lnTo>
                <a:lnTo>
                  <a:pt x="812" y="3179"/>
                </a:lnTo>
                <a:lnTo>
                  <a:pt x="820" y="3209"/>
                </a:lnTo>
                <a:lnTo>
                  <a:pt x="828" y="3232"/>
                </a:lnTo>
                <a:lnTo>
                  <a:pt x="834" y="3252"/>
                </a:lnTo>
                <a:lnTo>
                  <a:pt x="838" y="3266"/>
                </a:lnTo>
                <a:lnTo>
                  <a:pt x="841" y="3274"/>
                </a:lnTo>
                <a:lnTo>
                  <a:pt x="842" y="3277"/>
                </a:lnTo>
                <a:lnTo>
                  <a:pt x="814" y="3268"/>
                </a:lnTo>
                <a:lnTo>
                  <a:pt x="786" y="3254"/>
                </a:lnTo>
                <a:lnTo>
                  <a:pt x="759" y="3235"/>
                </a:lnTo>
                <a:lnTo>
                  <a:pt x="733" y="3213"/>
                </a:lnTo>
                <a:lnTo>
                  <a:pt x="706" y="3186"/>
                </a:lnTo>
                <a:lnTo>
                  <a:pt x="681" y="3157"/>
                </a:lnTo>
                <a:lnTo>
                  <a:pt x="657" y="3127"/>
                </a:lnTo>
                <a:lnTo>
                  <a:pt x="632" y="3093"/>
                </a:lnTo>
                <a:lnTo>
                  <a:pt x="610" y="3058"/>
                </a:lnTo>
                <a:lnTo>
                  <a:pt x="588" y="3023"/>
                </a:lnTo>
                <a:lnTo>
                  <a:pt x="568" y="2986"/>
                </a:lnTo>
                <a:lnTo>
                  <a:pt x="548" y="2950"/>
                </a:lnTo>
                <a:lnTo>
                  <a:pt x="530" y="2914"/>
                </a:lnTo>
                <a:lnTo>
                  <a:pt x="513" y="2880"/>
                </a:lnTo>
                <a:lnTo>
                  <a:pt x="498" y="2848"/>
                </a:lnTo>
                <a:lnTo>
                  <a:pt x="483" y="2817"/>
                </a:lnTo>
                <a:lnTo>
                  <a:pt x="471" y="2788"/>
                </a:lnTo>
                <a:lnTo>
                  <a:pt x="460" y="2763"/>
                </a:lnTo>
                <a:lnTo>
                  <a:pt x="452" y="2741"/>
                </a:lnTo>
                <a:lnTo>
                  <a:pt x="445" y="2723"/>
                </a:lnTo>
                <a:lnTo>
                  <a:pt x="439" y="2709"/>
                </a:lnTo>
                <a:lnTo>
                  <a:pt x="436" y="2701"/>
                </a:lnTo>
                <a:lnTo>
                  <a:pt x="435" y="2698"/>
                </a:lnTo>
                <a:lnTo>
                  <a:pt x="432" y="2722"/>
                </a:lnTo>
                <a:lnTo>
                  <a:pt x="426" y="2741"/>
                </a:lnTo>
                <a:lnTo>
                  <a:pt x="417" y="2757"/>
                </a:lnTo>
                <a:lnTo>
                  <a:pt x="405" y="2771"/>
                </a:lnTo>
                <a:lnTo>
                  <a:pt x="392" y="2782"/>
                </a:lnTo>
                <a:lnTo>
                  <a:pt x="379" y="2790"/>
                </a:lnTo>
                <a:lnTo>
                  <a:pt x="366" y="2796"/>
                </a:lnTo>
                <a:lnTo>
                  <a:pt x="353" y="2802"/>
                </a:lnTo>
                <a:lnTo>
                  <a:pt x="341" y="2805"/>
                </a:lnTo>
                <a:lnTo>
                  <a:pt x="329" y="2807"/>
                </a:lnTo>
                <a:lnTo>
                  <a:pt x="321" y="2808"/>
                </a:lnTo>
                <a:lnTo>
                  <a:pt x="316" y="2808"/>
                </a:lnTo>
                <a:lnTo>
                  <a:pt x="314" y="2808"/>
                </a:lnTo>
                <a:lnTo>
                  <a:pt x="324" y="2794"/>
                </a:lnTo>
                <a:lnTo>
                  <a:pt x="331" y="2775"/>
                </a:lnTo>
                <a:lnTo>
                  <a:pt x="338" y="2752"/>
                </a:lnTo>
                <a:lnTo>
                  <a:pt x="343" y="2726"/>
                </a:lnTo>
                <a:lnTo>
                  <a:pt x="346" y="2697"/>
                </a:lnTo>
                <a:lnTo>
                  <a:pt x="348" y="2666"/>
                </a:lnTo>
                <a:lnTo>
                  <a:pt x="349" y="2634"/>
                </a:lnTo>
                <a:lnTo>
                  <a:pt x="349" y="2603"/>
                </a:lnTo>
                <a:lnTo>
                  <a:pt x="348" y="2571"/>
                </a:lnTo>
                <a:lnTo>
                  <a:pt x="347" y="2541"/>
                </a:lnTo>
                <a:lnTo>
                  <a:pt x="346" y="2514"/>
                </a:lnTo>
                <a:lnTo>
                  <a:pt x="344" y="2490"/>
                </a:lnTo>
                <a:lnTo>
                  <a:pt x="343" y="2469"/>
                </a:lnTo>
                <a:lnTo>
                  <a:pt x="341" y="2454"/>
                </a:lnTo>
                <a:lnTo>
                  <a:pt x="340" y="2444"/>
                </a:lnTo>
                <a:lnTo>
                  <a:pt x="340" y="2441"/>
                </a:lnTo>
                <a:lnTo>
                  <a:pt x="320" y="2469"/>
                </a:lnTo>
                <a:lnTo>
                  <a:pt x="299" y="2494"/>
                </a:lnTo>
                <a:lnTo>
                  <a:pt x="276" y="2514"/>
                </a:lnTo>
                <a:lnTo>
                  <a:pt x="250" y="2532"/>
                </a:lnTo>
                <a:lnTo>
                  <a:pt x="226" y="2546"/>
                </a:lnTo>
                <a:lnTo>
                  <a:pt x="202" y="2557"/>
                </a:lnTo>
                <a:lnTo>
                  <a:pt x="179" y="2567"/>
                </a:lnTo>
                <a:lnTo>
                  <a:pt x="159" y="2573"/>
                </a:lnTo>
                <a:lnTo>
                  <a:pt x="142" y="2577"/>
                </a:lnTo>
                <a:lnTo>
                  <a:pt x="129" y="2580"/>
                </a:lnTo>
                <a:lnTo>
                  <a:pt x="121" y="2582"/>
                </a:lnTo>
                <a:lnTo>
                  <a:pt x="117" y="2582"/>
                </a:lnTo>
                <a:lnTo>
                  <a:pt x="145" y="2557"/>
                </a:lnTo>
                <a:lnTo>
                  <a:pt x="168" y="2530"/>
                </a:lnTo>
                <a:lnTo>
                  <a:pt x="186" y="2501"/>
                </a:lnTo>
                <a:lnTo>
                  <a:pt x="202" y="2470"/>
                </a:lnTo>
                <a:lnTo>
                  <a:pt x="213" y="2440"/>
                </a:lnTo>
                <a:lnTo>
                  <a:pt x="220" y="2409"/>
                </a:lnTo>
                <a:lnTo>
                  <a:pt x="226" y="2377"/>
                </a:lnTo>
                <a:lnTo>
                  <a:pt x="228" y="2347"/>
                </a:lnTo>
                <a:lnTo>
                  <a:pt x="229" y="2317"/>
                </a:lnTo>
                <a:lnTo>
                  <a:pt x="229" y="2290"/>
                </a:lnTo>
                <a:lnTo>
                  <a:pt x="227" y="2264"/>
                </a:lnTo>
                <a:lnTo>
                  <a:pt x="224" y="2242"/>
                </a:lnTo>
                <a:lnTo>
                  <a:pt x="221" y="2222"/>
                </a:lnTo>
                <a:lnTo>
                  <a:pt x="218" y="2206"/>
                </a:lnTo>
                <a:lnTo>
                  <a:pt x="215" y="2193"/>
                </a:lnTo>
                <a:lnTo>
                  <a:pt x="213" y="2186"/>
                </a:lnTo>
                <a:lnTo>
                  <a:pt x="213" y="2183"/>
                </a:lnTo>
                <a:lnTo>
                  <a:pt x="193" y="2205"/>
                </a:lnTo>
                <a:lnTo>
                  <a:pt x="172" y="2220"/>
                </a:lnTo>
                <a:lnTo>
                  <a:pt x="151" y="2230"/>
                </a:lnTo>
                <a:lnTo>
                  <a:pt x="131" y="2236"/>
                </a:lnTo>
                <a:lnTo>
                  <a:pt x="111" y="2240"/>
                </a:lnTo>
                <a:lnTo>
                  <a:pt x="93" y="2240"/>
                </a:lnTo>
                <a:lnTo>
                  <a:pt x="77" y="2238"/>
                </a:lnTo>
                <a:lnTo>
                  <a:pt x="63" y="2234"/>
                </a:lnTo>
                <a:lnTo>
                  <a:pt x="53" y="2231"/>
                </a:lnTo>
                <a:lnTo>
                  <a:pt x="47" y="2229"/>
                </a:lnTo>
                <a:lnTo>
                  <a:pt x="44" y="2228"/>
                </a:lnTo>
                <a:lnTo>
                  <a:pt x="45" y="2228"/>
                </a:lnTo>
                <a:lnTo>
                  <a:pt x="47" y="2227"/>
                </a:lnTo>
                <a:lnTo>
                  <a:pt x="51" y="2226"/>
                </a:lnTo>
                <a:lnTo>
                  <a:pt x="56" y="2225"/>
                </a:lnTo>
                <a:lnTo>
                  <a:pt x="61" y="2222"/>
                </a:lnTo>
                <a:lnTo>
                  <a:pt x="68" y="2219"/>
                </a:lnTo>
                <a:lnTo>
                  <a:pt x="75" y="2215"/>
                </a:lnTo>
                <a:lnTo>
                  <a:pt x="82" y="2209"/>
                </a:lnTo>
                <a:lnTo>
                  <a:pt x="90" y="2202"/>
                </a:lnTo>
                <a:lnTo>
                  <a:pt x="98" y="2192"/>
                </a:lnTo>
                <a:lnTo>
                  <a:pt x="105" y="2182"/>
                </a:lnTo>
                <a:lnTo>
                  <a:pt x="114" y="2169"/>
                </a:lnTo>
                <a:lnTo>
                  <a:pt x="120" y="2154"/>
                </a:lnTo>
                <a:lnTo>
                  <a:pt x="127" y="2137"/>
                </a:lnTo>
                <a:lnTo>
                  <a:pt x="132" y="2119"/>
                </a:lnTo>
                <a:lnTo>
                  <a:pt x="136" y="2096"/>
                </a:lnTo>
                <a:lnTo>
                  <a:pt x="139" y="2071"/>
                </a:lnTo>
                <a:lnTo>
                  <a:pt x="141" y="2045"/>
                </a:lnTo>
                <a:lnTo>
                  <a:pt x="141" y="2014"/>
                </a:lnTo>
                <a:lnTo>
                  <a:pt x="140" y="1980"/>
                </a:lnTo>
                <a:lnTo>
                  <a:pt x="137" y="1943"/>
                </a:lnTo>
                <a:lnTo>
                  <a:pt x="131" y="1903"/>
                </a:lnTo>
                <a:lnTo>
                  <a:pt x="124" y="1859"/>
                </a:lnTo>
                <a:lnTo>
                  <a:pt x="114" y="1811"/>
                </a:lnTo>
                <a:lnTo>
                  <a:pt x="100" y="1759"/>
                </a:lnTo>
                <a:lnTo>
                  <a:pt x="84" y="1703"/>
                </a:lnTo>
                <a:lnTo>
                  <a:pt x="66" y="1643"/>
                </a:lnTo>
                <a:lnTo>
                  <a:pt x="44" y="1578"/>
                </a:lnTo>
                <a:lnTo>
                  <a:pt x="22" y="1506"/>
                </a:lnTo>
                <a:lnTo>
                  <a:pt x="8" y="1434"/>
                </a:lnTo>
                <a:lnTo>
                  <a:pt x="1" y="1362"/>
                </a:lnTo>
                <a:lnTo>
                  <a:pt x="0" y="1290"/>
                </a:lnTo>
                <a:lnTo>
                  <a:pt x="6" y="1219"/>
                </a:lnTo>
                <a:lnTo>
                  <a:pt x="16" y="1148"/>
                </a:lnTo>
                <a:lnTo>
                  <a:pt x="32" y="1079"/>
                </a:lnTo>
                <a:lnTo>
                  <a:pt x="54" y="1010"/>
                </a:lnTo>
                <a:lnTo>
                  <a:pt x="79" y="942"/>
                </a:lnTo>
                <a:lnTo>
                  <a:pt x="107" y="876"/>
                </a:lnTo>
                <a:lnTo>
                  <a:pt x="140" y="810"/>
                </a:lnTo>
                <a:lnTo>
                  <a:pt x="175" y="746"/>
                </a:lnTo>
                <a:lnTo>
                  <a:pt x="213" y="685"/>
                </a:lnTo>
                <a:lnTo>
                  <a:pt x="252" y="624"/>
                </a:lnTo>
                <a:lnTo>
                  <a:pt x="294" y="566"/>
                </a:lnTo>
                <a:lnTo>
                  <a:pt x="336" y="511"/>
                </a:lnTo>
                <a:lnTo>
                  <a:pt x="380" y="456"/>
                </a:lnTo>
                <a:lnTo>
                  <a:pt x="424" y="406"/>
                </a:lnTo>
                <a:lnTo>
                  <a:pt x="466" y="357"/>
                </a:lnTo>
                <a:lnTo>
                  <a:pt x="510" y="312"/>
                </a:lnTo>
                <a:lnTo>
                  <a:pt x="551" y="269"/>
                </a:lnTo>
                <a:lnTo>
                  <a:pt x="591" y="229"/>
                </a:lnTo>
                <a:lnTo>
                  <a:pt x="629" y="193"/>
                </a:lnTo>
                <a:lnTo>
                  <a:pt x="665" y="160"/>
                </a:lnTo>
                <a:lnTo>
                  <a:pt x="698" y="130"/>
                </a:lnTo>
                <a:lnTo>
                  <a:pt x="728" y="105"/>
                </a:lnTo>
                <a:lnTo>
                  <a:pt x="768" y="74"/>
                </a:lnTo>
                <a:lnTo>
                  <a:pt x="808" y="49"/>
                </a:lnTo>
                <a:lnTo>
                  <a:pt x="847" y="30"/>
                </a:lnTo>
                <a:lnTo>
                  <a:pt x="886" y="15"/>
                </a:lnTo>
                <a:lnTo>
                  <a:pt x="922" y="6"/>
                </a:lnTo>
                <a:lnTo>
                  <a:pt x="959" y="1"/>
                </a:lnTo>
                <a:lnTo>
                  <a:pt x="99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8" name="Group 147"/>
          <p:cNvGrpSpPr/>
          <p:nvPr/>
        </p:nvGrpSpPr>
        <p:grpSpPr>
          <a:xfrm>
            <a:off x="663583" y="5807075"/>
            <a:ext cx="565149" cy="485775"/>
            <a:chOff x="671513" y="5807075"/>
            <a:chExt cx="565149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9" name="Freeform 75"/>
            <p:cNvSpPr>
              <a:spLocks noEditPoints="1"/>
            </p:cNvSpPr>
            <p:nvPr/>
          </p:nvSpPr>
          <p:spPr bwMode="auto">
            <a:xfrm>
              <a:off x="671513" y="6011863"/>
              <a:ext cx="547687" cy="280987"/>
            </a:xfrm>
            <a:custGeom>
              <a:avLst/>
              <a:gdLst>
                <a:gd name="T0" fmla="*/ 1610 w 3451"/>
                <a:gd name="T1" fmla="*/ 823 h 1778"/>
                <a:gd name="T2" fmla="*/ 1652 w 3451"/>
                <a:gd name="T3" fmla="*/ 1070 h 1778"/>
                <a:gd name="T4" fmla="*/ 1852 w 3451"/>
                <a:gd name="T5" fmla="*/ 1229 h 1778"/>
                <a:gd name="T6" fmla="*/ 2125 w 3451"/>
                <a:gd name="T7" fmla="*/ 1256 h 1778"/>
                <a:gd name="T8" fmla="*/ 2342 w 3451"/>
                <a:gd name="T9" fmla="*/ 1154 h 1778"/>
                <a:gd name="T10" fmla="*/ 2444 w 3451"/>
                <a:gd name="T11" fmla="*/ 932 h 1778"/>
                <a:gd name="T12" fmla="*/ 2415 w 3451"/>
                <a:gd name="T13" fmla="*/ 831 h 1778"/>
                <a:gd name="T14" fmla="*/ 2307 w 3451"/>
                <a:gd name="T15" fmla="*/ 848 h 1778"/>
                <a:gd name="T16" fmla="*/ 2147 w 3451"/>
                <a:gd name="T17" fmla="*/ 897 h 1778"/>
                <a:gd name="T18" fmla="*/ 1960 w 3451"/>
                <a:gd name="T19" fmla="*/ 894 h 1778"/>
                <a:gd name="T20" fmla="*/ 1793 w 3451"/>
                <a:gd name="T21" fmla="*/ 816 h 1778"/>
                <a:gd name="T22" fmla="*/ 1673 w 3451"/>
                <a:gd name="T23" fmla="*/ 759 h 1778"/>
                <a:gd name="T24" fmla="*/ 1749 w 3451"/>
                <a:gd name="T25" fmla="*/ 443 h 1778"/>
                <a:gd name="T26" fmla="*/ 1707 w 3451"/>
                <a:gd name="T27" fmla="*/ 585 h 1778"/>
                <a:gd name="T28" fmla="*/ 1821 w 3451"/>
                <a:gd name="T29" fmla="*/ 677 h 1778"/>
                <a:gd name="T30" fmla="*/ 1949 w 3451"/>
                <a:gd name="T31" fmla="*/ 607 h 1778"/>
                <a:gd name="T32" fmla="*/ 1934 w 3451"/>
                <a:gd name="T33" fmla="*/ 461 h 1778"/>
                <a:gd name="T34" fmla="*/ 1571 w 3451"/>
                <a:gd name="T35" fmla="*/ 257 h 1778"/>
                <a:gd name="T36" fmla="*/ 1175 w 3451"/>
                <a:gd name="T37" fmla="*/ 348 h 1778"/>
                <a:gd name="T38" fmla="*/ 993 w 3451"/>
                <a:gd name="T39" fmla="*/ 682 h 1778"/>
                <a:gd name="T40" fmla="*/ 1271 w 3451"/>
                <a:gd name="T41" fmla="*/ 1126 h 1778"/>
                <a:gd name="T42" fmla="*/ 1681 w 3451"/>
                <a:gd name="T43" fmla="*/ 1426 h 1778"/>
                <a:gd name="T44" fmla="*/ 2181 w 3451"/>
                <a:gd name="T45" fmla="*/ 1542 h 1778"/>
                <a:gd name="T46" fmla="*/ 2677 w 3451"/>
                <a:gd name="T47" fmla="*/ 1471 h 1778"/>
                <a:gd name="T48" fmla="*/ 3123 w 3451"/>
                <a:gd name="T49" fmla="*/ 1204 h 1778"/>
                <a:gd name="T50" fmla="*/ 2923 w 3451"/>
                <a:gd name="T51" fmla="*/ 799 h 1778"/>
                <a:gd name="T52" fmla="*/ 2607 w 3451"/>
                <a:gd name="T53" fmla="*/ 523 h 1778"/>
                <a:gd name="T54" fmla="*/ 2585 w 3451"/>
                <a:gd name="T55" fmla="*/ 651 h 1778"/>
                <a:gd name="T56" fmla="*/ 2587 w 3451"/>
                <a:gd name="T57" fmla="*/ 995 h 1778"/>
                <a:gd name="T58" fmla="*/ 2402 w 3451"/>
                <a:gd name="T59" fmla="*/ 1273 h 1778"/>
                <a:gd name="T60" fmla="*/ 2095 w 3451"/>
                <a:gd name="T61" fmla="*/ 1403 h 1778"/>
                <a:gd name="T62" fmla="*/ 1757 w 3451"/>
                <a:gd name="T63" fmla="*/ 1337 h 1778"/>
                <a:gd name="T64" fmla="*/ 1523 w 3451"/>
                <a:gd name="T65" fmla="*/ 1103 h 1778"/>
                <a:gd name="T66" fmla="*/ 1454 w 3451"/>
                <a:gd name="T67" fmla="*/ 771 h 1778"/>
                <a:gd name="T68" fmla="*/ 1581 w 3451"/>
                <a:gd name="T69" fmla="*/ 460 h 1778"/>
                <a:gd name="T70" fmla="*/ 1848 w 3451"/>
                <a:gd name="T71" fmla="*/ 273 h 1778"/>
                <a:gd name="T72" fmla="*/ 1553 w 3451"/>
                <a:gd name="T73" fmla="*/ 5 h 1778"/>
                <a:gd name="T74" fmla="*/ 2055 w 3451"/>
                <a:gd name="T75" fmla="*/ 73 h 1778"/>
                <a:gd name="T76" fmla="*/ 2574 w 3451"/>
                <a:gd name="T77" fmla="*/ 240 h 1778"/>
                <a:gd name="T78" fmla="*/ 2967 w 3451"/>
                <a:gd name="T79" fmla="*/ 501 h 1778"/>
                <a:gd name="T80" fmla="*/ 3254 w 3451"/>
                <a:gd name="T81" fmla="*/ 890 h 1778"/>
                <a:gd name="T82" fmla="*/ 3206 w 3451"/>
                <a:gd name="T83" fmla="*/ 1441 h 1778"/>
                <a:gd name="T84" fmla="*/ 2725 w 3451"/>
                <a:gd name="T85" fmla="*/ 1702 h 1778"/>
                <a:gd name="T86" fmla="*/ 2207 w 3451"/>
                <a:gd name="T87" fmla="*/ 1778 h 1778"/>
                <a:gd name="T88" fmla="*/ 1723 w 3451"/>
                <a:gd name="T89" fmla="*/ 1699 h 1778"/>
                <a:gd name="T90" fmla="*/ 1314 w 3451"/>
                <a:gd name="T91" fmla="*/ 1513 h 1778"/>
                <a:gd name="T92" fmla="*/ 928 w 3451"/>
                <a:gd name="T93" fmla="*/ 1238 h 1778"/>
                <a:gd name="T94" fmla="*/ 585 w 3451"/>
                <a:gd name="T95" fmla="*/ 922 h 1778"/>
                <a:gd name="T96" fmla="*/ 305 w 3451"/>
                <a:gd name="T97" fmla="*/ 619 h 1778"/>
                <a:gd name="T98" fmla="*/ 106 w 3451"/>
                <a:gd name="T99" fmla="*/ 378 h 1778"/>
                <a:gd name="T100" fmla="*/ 7 w 3451"/>
                <a:gd name="T101" fmla="*/ 248 h 1778"/>
                <a:gd name="T102" fmla="*/ 25 w 3451"/>
                <a:gd name="T103" fmla="*/ 243 h 1778"/>
                <a:gd name="T104" fmla="*/ 164 w 3451"/>
                <a:gd name="T105" fmla="*/ 245 h 1778"/>
                <a:gd name="T106" fmla="*/ 436 w 3451"/>
                <a:gd name="T107" fmla="*/ 198 h 1778"/>
                <a:gd name="T108" fmla="*/ 899 w 3451"/>
                <a:gd name="T109" fmla="*/ 56 h 1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51" h="1778">
                  <a:moveTo>
                    <a:pt x="1658" y="759"/>
                  </a:moveTo>
                  <a:lnTo>
                    <a:pt x="1645" y="762"/>
                  </a:lnTo>
                  <a:lnTo>
                    <a:pt x="1634" y="770"/>
                  </a:lnTo>
                  <a:lnTo>
                    <a:pt x="1624" y="782"/>
                  </a:lnTo>
                  <a:lnTo>
                    <a:pt x="1617" y="800"/>
                  </a:lnTo>
                  <a:lnTo>
                    <a:pt x="1610" y="823"/>
                  </a:lnTo>
                  <a:lnTo>
                    <a:pt x="1607" y="854"/>
                  </a:lnTo>
                  <a:lnTo>
                    <a:pt x="1605" y="902"/>
                  </a:lnTo>
                  <a:lnTo>
                    <a:pt x="1609" y="947"/>
                  </a:lnTo>
                  <a:lnTo>
                    <a:pt x="1619" y="991"/>
                  </a:lnTo>
                  <a:lnTo>
                    <a:pt x="1633" y="1031"/>
                  </a:lnTo>
                  <a:lnTo>
                    <a:pt x="1652" y="1070"/>
                  </a:lnTo>
                  <a:lnTo>
                    <a:pt x="1676" y="1103"/>
                  </a:lnTo>
                  <a:lnTo>
                    <a:pt x="1704" y="1135"/>
                  </a:lnTo>
                  <a:lnTo>
                    <a:pt x="1736" y="1163"/>
                  </a:lnTo>
                  <a:lnTo>
                    <a:pt x="1771" y="1189"/>
                  </a:lnTo>
                  <a:lnTo>
                    <a:pt x="1810" y="1210"/>
                  </a:lnTo>
                  <a:lnTo>
                    <a:pt x="1852" y="1229"/>
                  </a:lnTo>
                  <a:lnTo>
                    <a:pt x="1896" y="1243"/>
                  </a:lnTo>
                  <a:lnTo>
                    <a:pt x="1942" y="1254"/>
                  </a:lnTo>
                  <a:lnTo>
                    <a:pt x="1991" y="1261"/>
                  </a:lnTo>
                  <a:lnTo>
                    <a:pt x="2037" y="1263"/>
                  </a:lnTo>
                  <a:lnTo>
                    <a:pt x="2081" y="1262"/>
                  </a:lnTo>
                  <a:lnTo>
                    <a:pt x="2125" y="1256"/>
                  </a:lnTo>
                  <a:lnTo>
                    <a:pt x="2167" y="1249"/>
                  </a:lnTo>
                  <a:lnTo>
                    <a:pt x="2206" y="1237"/>
                  </a:lnTo>
                  <a:lnTo>
                    <a:pt x="2244" y="1221"/>
                  </a:lnTo>
                  <a:lnTo>
                    <a:pt x="2279" y="1202"/>
                  </a:lnTo>
                  <a:lnTo>
                    <a:pt x="2312" y="1180"/>
                  </a:lnTo>
                  <a:lnTo>
                    <a:pt x="2342" y="1154"/>
                  </a:lnTo>
                  <a:lnTo>
                    <a:pt x="2368" y="1125"/>
                  </a:lnTo>
                  <a:lnTo>
                    <a:pt x="2391" y="1093"/>
                  </a:lnTo>
                  <a:lnTo>
                    <a:pt x="2411" y="1058"/>
                  </a:lnTo>
                  <a:lnTo>
                    <a:pt x="2426" y="1018"/>
                  </a:lnTo>
                  <a:lnTo>
                    <a:pt x="2438" y="977"/>
                  </a:lnTo>
                  <a:lnTo>
                    <a:pt x="2444" y="932"/>
                  </a:lnTo>
                  <a:lnTo>
                    <a:pt x="2446" y="903"/>
                  </a:lnTo>
                  <a:lnTo>
                    <a:pt x="2444" y="880"/>
                  </a:lnTo>
                  <a:lnTo>
                    <a:pt x="2441" y="861"/>
                  </a:lnTo>
                  <a:lnTo>
                    <a:pt x="2435" y="847"/>
                  </a:lnTo>
                  <a:lnTo>
                    <a:pt x="2426" y="837"/>
                  </a:lnTo>
                  <a:lnTo>
                    <a:pt x="2415" y="831"/>
                  </a:lnTo>
                  <a:lnTo>
                    <a:pt x="2401" y="827"/>
                  </a:lnTo>
                  <a:lnTo>
                    <a:pt x="2386" y="827"/>
                  </a:lnTo>
                  <a:lnTo>
                    <a:pt x="2369" y="830"/>
                  </a:lnTo>
                  <a:lnTo>
                    <a:pt x="2350" y="834"/>
                  </a:lnTo>
                  <a:lnTo>
                    <a:pt x="2329" y="840"/>
                  </a:lnTo>
                  <a:lnTo>
                    <a:pt x="2307" y="848"/>
                  </a:lnTo>
                  <a:lnTo>
                    <a:pt x="2283" y="856"/>
                  </a:lnTo>
                  <a:lnTo>
                    <a:pt x="2258" y="864"/>
                  </a:lnTo>
                  <a:lnTo>
                    <a:pt x="2232" y="873"/>
                  </a:lnTo>
                  <a:lnTo>
                    <a:pt x="2205" y="882"/>
                  </a:lnTo>
                  <a:lnTo>
                    <a:pt x="2177" y="891"/>
                  </a:lnTo>
                  <a:lnTo>
                    <a:pt x="2147" y="897"/>
                  </a:lnTo>
                  <a:lnTo>
                    <a:pt x="2117" y="903"/>
                  </a:lnTo>
                  <a:lnTo>
                    <a:pt x="2087" y="906"/>
                  </a:lnTo>
                  <a:lnTo>
                    <a:pt x="2056" y="907"/>
                  </a:lnTo>
                  <a:lnTo>
                    <a:pt x="2025" y="906"/>
                  </a:lnTo>
                  <a:lnTo>
                    <a:pt x="1992" y="900"/>
                  </a:lnTo>
                  <a:lnTo>
                    <a:pt x="1960" y="894"/>
                  </a:lnTo>
                  <a:lnTo>
                    <a:pt x="1930" y="884"/>
                  </a:lnTo>
                  <a:lnTo>
                    <a:pt x="1899" y="872"/>
                  </a:lnTo>
                  <a:lnTo>
                    <a:pt x="1871" y="859"/>
                  </a:lnTo>
                  <a:lnTo>
                    <a:pt x="1844" y="845"/>
                  </a:lnTo>
                  <a:lnTo>
                    <a:pt x="1818" y="831"/>
                  </a:lnTo>
                  <a:lnTo>
                    <a:pt x="1793" y="816"/>
                  </a:lnTo>
                  <a:lnTo>
                    <a:pt x="1770" y="802"/>
                  </a:lnTo>
                  <a:lnTo>
                    <a:pt x="1747" y="790"/>
                  </a:lnTo>
                  <a:lnTo>
                    <a:pt x="1726" y="779"/>
                  </a:lnTo>
                  <a:lnTo>
                    <a:pt x="1707" y="770"/>
                  </a:lnTo>
                  <a:lnTo>
                    <a:pt x="1689" y="763"/>
                  </a:lnTo>
                  <a:lnTo>
                    <a:pt x="1673" y="759"/>
                  </a:lnTo>
                  <a:lnTo>
                    <a:pt x="1658" y="759"/>
                  </a:lnTo>
                  <a:close/>
                  <a:moveTo>
                    <a:pt x="1845" y="414"/>
                  </a:moveTo>
                  <a:lnTo>
                    <a:pt x="1819" y="414"/>
                  </a:lnTo>
                  <a:lnTo>
                    <a:pt x="1793" y="419"/>
                  </a:lnTo>
                  <a:lnTo>
                    <a:pt x="1770" y="429"/>
                  </a:lnTo>
                  <a:lnTo>
                    <a:pt x="1749" y="443"/>
                  </a:lnTo>
                  <a:lnTo>
                    <a:pt x="1731" y="461"/>
                  </a:lnTo>
                  <a:lnTo>
                    <a:pt x="1717" y="483"/>
                  </a:lnTo>
                  <a:lnTo>
                    <a:pt x="1707" y="507"/>
                  </a:lnTo>
                  <a:lnTo>
                    <a:pt x="1701" y="533"/>
                  </a:lnTo>
                  <a:lnTo>
                    <a:pt x="1703" y="559"/>
                  </a:lnTo>
                  <a:lnTo>
                    <a:pt x="1707" y="585"/>
                  </a:lnTo>
                  <a:lnTo>
                    <a:pt x="1718" y="608"/>
                  </a:lnTo>
                  <a:lnTo>
                    <a:pt x="1732" y="629"/>
                  </a:lnTo>
                  <a:lnTo>
                    <a:pt x="1749" y="647"/>
                  </a:lnTo>
                  <a:lnTo>
                    <a:pt x="1771" y="662"/>
                  </a:lnTo>
                  <a:lnTo>
                    <a:pt x="1794" y="671"/>
                  </a:lnTo>
                  <a:lnTo>
                    <a:pt x="1821" y="677"/>
                  </a:lnTo>
                  <a:lnTo>
                    <a:pt x="1847" y="677"/>
                  </a:lnTo>
                  <a:lnTo>
                    <a:pt x="1872" y="671"/>
                  </a:lnTo>
                  <a:lnTo>
                    <a:pt x="1896" y="662"/>
                  </a:lnTo>
                  <a:lnTo>
                    <a:pt x="1917" y="646"/>
                  </a:lnTo>
                  <a:lnTo>
                    <a:pt x="1935" y="629"/>
                  </a:lnTo>
                  <a:lnTo>
                    <a:pt x="1949" y="607"/>
                  </a:lnTo>
                  <a:lnTo>
                    <a:pt x="1959" y="584"/>
                  </a:lnTo>
                  <a:lnTo>
                    <a:pt x="1965" y="557"/>
                  </a:lnTo>
                  <a:lnTo>
                    <a:pt x="1964" y="531"/>
                  </a:lnTo>
                  <a:lnTo>
                    <a:pt x="1958" y="505"/>
                  </a:lnTo>
                  <a:lnTo>
                    <a:pt x="1948" y="481"/>
                  </a:lnTo>
                  <a:lnTo>
                    <a:pt x="1934" y="461"/>
                  </a:lnTo>
                  <a:lnTo>
                    <a:pt x="1917" y="443"/>
                  </a:lnTo>
                  <a:lnTo>
                    <a:pt x="1895" y="429"/>
                  </a:lnTo>
                  <a:lnTo>
                    <a:pt x="1871" y="418"/>
                  </a:lnTo>
                  <a:lnTo>
                    <a:pt x="1845" y="414"/>
                  </a:lnTo>
                  <a:close/>
                  <a:moveTo>
                    <a:pt x="1639" y="257"/>
                  </a:moveTo>
                  <a:lnTo>
                    <a:pt x="1571" y="257"/>
                  </a:lnTo>
                  <a:lnTo>
                    <a:pt x="1502" y="262"/>
                  </a:lnTo>
                  <a:lnTo>
                    <a:pt x="1435" y="270"/>
                  </a:lnTo>
                  <a:lnTo>
                    <a:pt x="1369" y="283"/>
                  </a:lnTo>
                  <a:lnTo>
                    <a:pt x="1303" y="300"/>
                  </a:lnTo>
                  <a:lnTo>
                    <a:pt x="1239" y="321"/>
                  </a:lnTo>
                  <a:lnTo>
                    <a:pt x="1175" y="348"/>
                  </a:lnTo>
                  <a:lnTo>
                    <a:pt x="1113" y="380"/>
                  </a:lnTo>
                  <a:lnTo>
                    <a:pt x="1052" y="417"/>
                  </a:lnTo>
                  <a:lnTo>
                    <a:pt x="992" y="461"/>
                  </a:lnTo>
                  <a:lnTo>
                    <a:pt x="934" y="510"/>
                  </a:lnTo>
                  <a:lnTo>
                    <a:pt x="962" y="597"/>
                  </a:lnTo>
                  <a:lnTo>
                    <a:pt x="993" y="682"/>
                  </a:lnTo>
                  <a:lnTo>
                    <a:pt x="1030" y="764"/>
                  </a:lnTo>
                  <a:lnTo>
                    <a:pt x="1070" y="844"/>
                  </a:lnTo>
                  <a:lnTo>
                    <a:pt x="1114" y="919"/>
                  </a:lnTo>
                  <a:lnTo>
                    <a:pt x="1163" y="992"/>
                  </a:lnTo>
                  <a:lnTo>
                    <a:pt x="1215" y="1061"/>
                  </a:lnTo>
                  <a:lnTo>
                    <a:pt x="1271" y="1126"/>
                  </a:lnTo>
                  <a:lnTo>
                    <a:pt x="1330" y="1187"/>
                  </a:lnTo>
                  <a:lnTo>
                    <a:pt x="1394" y="1245"/>
                  </a:lnTo>
                  <a:lnTo>
                    <a:pt x="1460" y="1298"/>
                  </a:lnTo>
                  <a:lnTo>
                    <a:pt x="1531" y="1346"/>
                  </a:lnTo>
                  <a:lnTo>
                    <a:pt x="1604" y="1388"/>
                  </a:lnTo>
                  <a:lnTo>
                    <a:pt x="1681" y="1426"/>
                  </a:lnTo>
                  <a:lnTo>
                    <a:pt x="1760" y="1459"/>
                  </a:lnTo>
                  <a:lnTo>
                    <a:pt x="1843" y="1485"/>
                  </a:lnTo>
                  <a:lnTo>
                    <a:pt x="1928" y="1507"/>
                  </a:lnTo>
                  <a:lnTo>
                    <a:pt x="2011" y="1525"/>
                  </a:lnTo>
                  <a:lnTo>
                    <a:pt x="2096" y="1535"/>
                  </a:lnTo>
                  <a:lnTo>
                    <a:pt x="2181" y="1542"/>
                  </a:lnTo>
                  <a:lnTo>
                    <a:pt x="2266" y="1544"/>
                  </a:lnTo>
                  <a:lnTo>
                    <a:pt x="2350" y="1540"/>
                  </a:lnTo>
                  <a:lnTo>
                    <a:pt x="2432" y="1531"/>
                  </a:lnTo>
                  <a:lnTo>
                    <a:pt x="2515" y="1517"/>
                  </a:lnTo>
                  <a:lnTo>
                    <a:pt x="2597" y="1496"/>
                  </a:lnTo>
                  <a:lnTo>
                    <a:pt x="2677" y="1471"/>
                  </a:lnTo>
                  <a:lnTo>
                    <a:pt x="2756" y="1441"/>
                  </a:lnTo>
                  <a:lnTo>
                    <a:pt x="2833" y="1405"/>
                  </a:lnTo>
                  <a:lnTo>
                    <a:pt x="2909" y="1363"/>
                  </a:lnTo>
                  <a:lnTo>
                    <a:pt x="2982" y="1315"/>
                  </a:lnTo>
                  <a:lnTo>
                    <a:pt x="3054" y="1262"/>
                  </a:lnTo>
                  <a:lnTo>
                    <a:pt x="3123" y="1204"/>
                  </a:lnTo>
                  <a:lnTo>
                    <a:pt x="3099" y="1126"/>
                  </a:lnTo>
                  <a:lnTo>
                    <a:pt x="3071" y="1053"/>
                  </a:lnTo>
                  <a:lnTo>
                    <a:pt x="3040" y="983"/>
                  </a:lnTo>
                  <a:lnTo>
                    <a:pt x="3004" y="919"/>
                  </a:lnTo>
                  <a:lnTo>
                    <a:pt x="2966" y="857"/>
                  </a:lnTo>
                  <a:lnTo>
                    <a:pt x="2923" y="799"/>
                  </a:lnTo>
                  <a:lnTo>
                    <a:pt x="2877" y="744"/>
                  </a:lnTo>
                  <a:lnTo>
                    <a:pt x="2830" y="694"/>
                  </a:lnTo>
                  <a:lnTo>
                    <a:pt x="2778" y="646"/>
                  </a:lnTo>
                  <a:lnTo>
                    <a:pt x="2724" y="603"/>
                  </a:lnTo>
                  <a:lnTo>
                    <a:pt x="2666" y="561"/>
                  </a:lnTo>
                  <a:lnTo>
                    <a:pt x="2607" y="523"/>
                  </a:lnTo>
                  <a:lnTo>
                    <a:pt x="2545" y="487"/>
                  </a:lnTo>
                  <a:lnTo>
                    <a:pt x="2479" y="454"/>
                  </a:lnTo>
                  <a:lnTo>
                    <a:pt x="2512" y="499"/>
                  </a:lnTo>
                  <a:lnTo>
                    <a:pt x="2541" y="547"/>
                  </a:lnTo>
                  <a:lnTo>
                    <a:pt x="2565" y="597"/>
                  </a:lnTo>
                  <a:lnTo>
                    <a:pt x="2585" y="651"/>
                  </a:lnTo>
                  <a:lnTo>
                    <a:pt x="2599" y="705"/>
                  </a:lnTo>
                  <a:lnTo>
                    <a:pt x="2609" y="762"/>
                  </a:lnTo>
                  <a:lnTo>
                    <a:pt x="2612" y="820"/>
                  </a:lnTo>
                  <a:lnTo>
                    <a:pt x="2609" y="880"/>
                  </a:lnTo>
                  <a:lnTo>
                    <a:pt x="2601" y="939"/>
                  </a:lnTo>
                  <a:lnTo>
                    <a:pt x="2587" y="995"/>
                  </a:lnTo>
                  <a:lnTo>
                    <a:pt x="2567" y="1049"/>
                  </a:lnTo>
                  <a:lnTo>
                    <a:pt x="2542" y="1100"/>
                  </a:lnTo>
                  <a:lnTo>
                    <a:pt x="2514" y="1149"/>
                  </a:lnTo>
                  <a:lnTo>
                    <a:pt x="2480" y="1194"/>
                  </a:lnTo>
                  <a:lnTo>
                    <a:pt x="2442" y="1235"/>
                  </a:lnTo>
                  <a:lnTo>
                    <a:pt x="2402" y="1273"/>
                  </a:lnTo>
                  <a:lnTo>
                    <a:pt x="2357" y="1306"/>
                  </a:lnTo>
                  <a:lnTo>
                    <a:pt x="2310" y="1336"/>
                  </a:lnTo>
                  <a:lnTo>
                    <a:pt x="2260" y="1360"/>
                  </a:lnTo>
                  <a:lnTo>
                    <a:pt x="2206" y="1379"/>
                  </a:lnTo>
                  <a:lnTo>
                    <a:pt x="2152" y="1395"/>
                  </a:lnTo>
                  <a:lnTo>
                    <a:pt x="2095" y="1403"/>
                  </a:lnTo>
                  <a:lnTo>
                    <a:pt x="2037" y="1407"/>
                  </a:lnTo>
                  <a:lnTo>
                    <a:pt x="1978" y="1405"/>
                  </a:lnTo>
                  <a:lnTo>
                    <a:pt x="1919" y="1396"/>
                  </a:lnTo>
                  <a:lnTo>
                    <a:pt x="1862" y="1382"/>
                  </a:lnTo>
                  <a:lnTo>
                    <a:pt x="1808" y="1362"/>
                  </a:lnTo>
                  <a:lnTo>
                    <a:pt x="1757" y="1337"/>
                  </a:lnTo>
                  <a:lnTo>
                    <a:pt x="1709" y="1309"/>
                  </a:lnTo>
                  <a:lnTo>
                    <a:pt x="1664" y="1275"/>
                  </a:lnTo>
                  <a:lnTo>
                    <a:pt x="1623" y="1238"/>
                  </a:lnTo>
                  <a:lnTo>
                    <a:pt x="1585" y="1196"/>
                  </a:lnTo>
                  <a:lnTo>
                    <a:pt x="1551" y="1151"/>
                  </a:lnTo>
                  <a:lnTo>
                    <a:pt x="1523" y="1103"/>
                  </a:lnTo>
                  <a:lnTo>
                    <a:pt x="1498" y="1053"/>
                  </a:lnTo>
                  <a:lnTo>
                    <a:pt x="1478" y="1000"/>
                  </a:lnTo>
                  <a:lnTo>
                    <a:pt x="1464" y="945"/>
                  </a:lnTo>
                  <a:lnTo>
                    <a:pt x="1456" y="888"/>
                  </a:lnTo>
                  <a:lnTo>
                    <a:pt x="1452" y="830"/>
                  </a:lnTo>
                  <a:lnTo>
                    <a:pt x="1454" y="771"/>
                  </a:lnTo>
                  <a:lnTo>
                    <a:pt x="1463" y="713"/>
                  </a:lnTo>
                  <a:lnTo>
                    <a:pt x="1476" y="656"/>
                  </a:lnTo>
                  <a:lnTo>
                    <a:pt x="1496" y="603"/>
                  </a:lnTo>
                  <a:lnTo>
                    <a:pt x="1520" y="552"/>
                  </a:lnTo>
                  <a:lnTo>
                    <a:pt x="1548" y="504"/>
                  </a:lnTo>
                  <a:lnTo>
                    <a:pt x="1581" y="460"/>
                  </a:lnTo>
                  <a:lnTo>
                    <a:pt x="1618" y="418"/>
                  </a:lnTo>
                  <a:lnTo>
                    <a:pt x="1658" y="381"/>
                  </a:lnTo>
                  <a:lnTo>
                    <a:pt x="1701" y="347"/>
                  </a:lnTo>
                  <a:lnTo>
                    <a:pt x="1748" y="318"/>
                  </a:lnTo>
                  <a:lnTo>
                    <a:pt x="1797" y="294"/>
                  </a:lnTo>
                  <a:lnTo>
                    <a:pt x="1848" y="273"/>
                  </a:lnTo>
                  <a:lnTo>
                    <a:pt x="1779" y="264"/>
                  </a:lnTo>
                  <a:lnTo>
                    <a:pt x="1709" y="259"/>
                  </a:lnTo>
                  <a:lnTo>
                    <a:pt x="1639" y="257"/>
                  </a:lnTo>
                  <a:close/>
                  <a:moveTo>
                    <a:pt x="1381" y="0"/>
                  </a:moveTo>
                  <a:lnTo>
                    <a:pt x="1470" y="1"/>
                  </a:lnTo>
                  <a:lnTo>
                    <a:pt x="1553" y="5"/>
                  </a:lnTo>
                  <a:lnTo>
                    <a:pt x="1634" y="11"/>
                  </a:lnTo>
                  <a:lnTo>
                    <a:pt x="1709" y="19"/>
                  </a:lnTo>
                  <a:lnTo>
                    <a:pt x="1779" y="28"/>
                  </a:lnTo>
                  <a:lnTo>
                    <a:pt x="1841" y="37"/>
                  </a:lnTo>
                  <a:lnTo>
                    <a:pt x="1948" y="53"/>
                  </a:lnTo>
                  <a:lnTo>
                    <a:pt x="2055" y="73"/>
                  </a:lnTo>
                  <a:lnTo>
                    <a:pt x="2162" y="97"/>
                  </a:lnTo>
                  <a:lnTo>
                    <a:pt x="2267" y="127"/>
                  </a:lnTo>
                  <a:lnTo>
                    <a:pt x="2347" y="151"/>
                  </a:lnTo>
                  <a:lnTo>
                    <a:pt x="2425" y="178"/>
                  </a:lnTo>
                  <a:lnTo>
                    <a:pt x="2500" y="208"/>
                  </a:lnTo>
                  <a:lnTo>
                    <a:pt x="2574" y="240"/>
                  </a:lnTo>
                  <a:lnTo>
                    <a:pt x="2646" y="275"/>
                  </a:lnTo>
                  <a:lnTo>
                    <a:pt x="2715" y="315"/>
                  </a:lnTo>
                  <a:lnTo>
                    <a:pt x="2782" y="356"/>
                  </a:lnTo>
                  <a:lnTo>
                    <a:pt x="2846" y="401"/>
                  </a:lnTo>
                  <a:lnTo>
                    <a:pt x="2908" y="450"/>
                  </a:lnTo>
                  <a:lnTo>
                    <a:pt x="2967" y="501"/>
                  </a:lnTo>
                  <a:lnTo>
                    <a:pt x="3023" y="557"/>
                  </a:lnTo>
                  <a:lnTo>
                    <a:pt x="3075" y="616"/>
                  </a:lnTo>
                  <a:lnTo>
                    <a:pt x="3125" y="678"/>
                  </a:lnTo>
                  <a:lnTo>
                    <a:pt x="3172" y="744"/>
                  </a:lnTo>
                  <a:lnTo>
                    <a:pt x="3215" y="815"/>
                  </a:lnTo>
                  <a:lnTo>
                    <a:pt x="3254" y="890"/>
                  </a:lnTo>
                  <a:lnTo>
                    <a:pt x="3290" y="968"/>
                  </a:lnTo>
                  <a:lnTo>
                    <a:pt x="3321" y="1051"/>
                  </a:lnTo>
                  <a:lnTo>
                    <a:pt x="3348" y="1138"/>
                  </a:lnTo>
                  <a:lnTo>
                    <a:pt x="3451" y="1286"/>
                  </a:lnTo>
                  <a:lnTo>
                    <a:pt x="3280" y="1377"/>
                  </a:lnTo>
                  <a:lnTo>
                    <a:pt x="3206" y="1441"/>
                  </a:lnTo>
                  <a:lnTo>
                    <a:pt x="3130" y="1497"/>
                  </a:lnTo>
                  <a:lnTo>
                    <a:pt x="3053" y="1550"/>
                  </a:lnTo>
                  <a:lnTo>
                    <a:pt x="2972" y="1596"/>
                  </a:lnTo>
                  <a:lnTo>
                    <a:pt x="2892" y="1636"/>
                  </a:lnTo>
                  <a:lnTo>
                    <a:pt x="2809" y="1672"/>
                  </a:lnTo>
                  <a:lnTo>
                    <a:pt x="2725" y="1702"/>
                  </a:lnTo>
                  <a:lnTo>
                    <a:pt x="2640" y="1728"/>
                  </a:lnTo>
                  <a:lnTo>
                    <a:pt x="2554" y="1747"/>
                  </a:lnTo>
                  <a:lnTo>
                    <a:pt x="2468" y="1761"/>
                  </a:lnTo>
                  <a:lnTo>
                    <a:pt x="2381" y="1772"/>
                  </a:lnTo>
                  <a:lnTo>
                    <a:pt x="2294" y="1777"/>
                  </a:lnTo>
                  <a:lnTo>
                    <a:pt x="2207" y="1778"/>
                  </a:lnTo>
                  <a:lnTo>
                    <a:pt x="2120" y="1773"/>
                  </a:lnTo>
                  <a:lnTo>
                    <a:pt x="2033" y="1764"/>
                  </a:lnTo>
                  <a:lnTo>
                    <a:pt x="1946" y="1750"/>
                  </a:lnTo>
                  <a:lnTo>
                    <a:pt x="1860" y="1732"/>
                  </a:lnTo>
                  <a:lnTo>
                    <a:pt x="1792" y="1718"/>
                  </a:lnTo>
                  <a:lnTo>
                    <a:pt x="1723" y="1699"/>
                  </a:lnTo>
                  <a:lnTo>
                    <a:pt x="1654" y="1676"/>
                  </a:lnTo>
                  <a:lnTo>
                    <a:pt x="1585" y="1650"/>
                  </a:lnTo>
                  <a:lnTo>
                    <a:pt x="1517" y="1620"/>
                  </a:lnTo>
                  <a:lnTo>
                    <a:pt x="1449" y="1587"/>
                  </a:lnTo>
                  <a:lnTo>
                    <a:pt x="1381" y="1551"/>
                  </a:lnTo>
                  <a:lnTo>
                    <a:pt x="1314" y="1513"/>
                  </a:lnTo>
                  <a:lnTo>
                    <a:pt x="1248" y="1471"/>
                  </a:lnTo>
                  <a:lnTo>
                    <a:pt x="1181" y="1429"/>
                  </a:lnTo>
                  <a:lnTo>
                    <a:pt x="1117" y="1383"/>
                  </a:lnTo>
                  <a:lnTo>
                    <a:pt x="1053" y="1336"/>
                  </a:lnTo>
                  <a:lnTo>
                    <a:pt x="990" y="1287"/>
                  </a:lnTo>
                  <a:lnTo>
                    <a:pt x="928" y="1238"/>
                  </a:lnTo>
                  <a:lnTo>
                    <a:pt x="868" y="1186"/>
                  </a:lnTo>
                  <a:lnTo>
                    <a:pt x="808" y="1134"/>
                  </a:lnTo>
                  <a:lnTo>
                    <a:pt x="751" y="1082"/>
                  </a:lnTo>
                  <a:lnTo>
                    <a:pt x="694" y="1028"/>
                  </a:lnTo>
                  <a:lnTo>
                    <a:pt x="639" y="976"/>
                  </a:lnTo>
                  <a:lnTo>
                    <a:pt x="585" y="922"/>
                  </a:lnTo>
                  <a:lnTo>
                    <a:pt x="534" y="870"/>
                  </a:lnTo>
                  <a:lnTo>
                    <a:pt x="484" y="818"/>
                  </a:lnTo>
                  <a:lnTo>
                    <a:pt x="436" y="766"/>
                  </a:lnTo>
                  <a:lnTo>
                    <a:pt x="391" y="716"/>
                  </a:lnTo>
                  <a:lnTo>
                    <a:pt x="346" y="667"/>
                  </a:lnTo>
                  <a:lnTo>
                    <a:pt x="305" y="619"/>
                  </a:lnTo>
                  <a:lnTo>
                    <a:pt x="265" y="573"/>
                  </a:lnTo>
                  <a:lnTo>
                    <a:pt x="228" y="529"/>
                  </a:lnTo>
                  <a:lnTo>
                    <a:pt x="194" y="488"/>
                  </a:lnTo>
                  <a:lnTo>
                    <a:pt x="161" y="449"/>
                  </a:lnTo>
                  <a:lnTo>
                    <a:pt x="132" y="412"/>
                  </a:lnTo>
                  <a:lnTo>
                    <a:pt x="106" y="378"/>
                  </a:lnTo>
                  <a:lnTo>
                    <a:pt x="82" y="347"/>
                  </a:lnTo>
                  <a:lnTo>
                    <a:pt x="60" y="320"/>
                  </a:lnTo>
                  <a:lnTo>
                    <a:pt x="42" y="296"/>
                  </a:lnTo>
                  <a:lnTo>
                    <a:pt x="27" y="275"/>
                  </a:lnTo>
                  <a:lnTo>
                    <a:pt x="15" y="260"/>
                  </a:lnTo>
                  <a:lnTo>
                    <a:pt x="7" y="248"/>
                  </a:lnTo>
                  <a:lnTo>
                    <a:pt x="2" y="240"/>
                  </a:lnTo>
                  <a:lnTo>
                    <a:pt x="0" y="238"/>
                  </a:lnTo>
                  <a:lnTo>
                    <a:pt x="1" y="239"/>
                  </a:lnTo>
                  <a:lnTo>
                    <a:pt x="7" y="240"/>
                  </a:lnTo>
                  <a:lnTo>
                    <a:pt x="14" y="241"/>
                  </a:lnTo>
                  <a:lnTo>
                    <a:pt x="25" y="243"/>
                  </a:lnTo>
                  <a:lnTo>
                    <a:pt x="39" y="245"/>
                  </a:lnTo>
                  <a:lnTo>
                    <a:pt x="58" y="246"/>
                  </a:lnTo>
                  <a:lnTo>
                    <a:pt x="78" y="247"/>
                  </a:lnTo>
                  <a:lnTo>
                    <a:pt x="103" y="247"/>
                  </a:lnTo>
                  <a:lnTo>
                    <a:pt x="132" y="247"/>
                  </a:lnTo>
                  <a:lnTo>
                    <a:pt x="164" y="245"/>
                  </a:lnTo>
                  <a:lnTo>
                    <a:pt x="200" y="241"/>
                  </a:lnTo>
                  <a:lnTo>
                    <a:pt x="239" y="237"/>
                  </a:lnTo>
                  <a:lnTo>
                    <a:pt x="283" y="231"/>
                  </a:lnTo>
                  <a:lnTo>
                    <a:pt x="330" y="222"/>
                  </a:lnTo>
                  <a:lnTo>
                    <a:pt x="381" y="211"/>
                  </a:lnTo>
                  <a:lnTo>
                    <a:pt x="436" y="198"/>
                  </a:lnTo>
                  <a:lnTo>
                    <a:pt x="496" y="181"/>
                  </a:lnTo>
                  <a:lnTo>
                    <a:pt x="559" y="163"/>
                  </a:lnTo>
                  <a:lnTo>
                    <a:pt x="627" y="141"/>
                  </a:lnTo>
                  <a:lnTo>
                    <a:pt x="700" y="115"/>
                  </a:lnTo>
                  <a:lnTo>
                    <a:pt x="799" y="82"/>
                  </a:lnTo>
                  <a:lnTo>
                    <a:pt x="899" y="56"/>
                  </a:lnTo>
                  <a:lnTo>
                    <a:pt x="998" y="35"/>
                  </a:lnTo>
                  <a:lnTo>
                    <a:pt x="1097" y="19"/>
                  </a:lnTo>
                  <a:lnTo>
                    <a:pt x="1193" y="9"/>
                  </a:lnTo>
                  <a:lnTo>
                    <a:pt x="1288" y="2"/>
                  </a:lnTo>
                  <a:lnTo>
                    <a:pt x="13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76"/>
            <p:cNvSpPr>
              <a:spLocks/>
            </p:cNvSpPr>
            <p:nvPr/>
          </p:nvSpPr>
          <p:spPr bwMode="auto">
            <a:xfrm>
              <a:off x="692150" y="5807075"/>
              <a:ext cx="544512" cy="260350"/>
            </a:xfrm>
            <a:custGeom>
              <a:avLst/>
              <a:gdLst>
                <a:gd name="T0" fmla="*/ 152 w 3427"/>
                <a:gd name="T1" fmla="*/ 0 h 1638"/>
                <a:gd name="T2" fmla="*/ 198 w 3427"/>
                <a:gd name="T3" fmla="*/ 14 h 1638"/>
                <a:gd name="T4" fmla="*/ 288 w 3427"/>
                <a:gd name="T5" fmla="*/ 79 h 1638"/>
                <a:gd name="T6" fmla="*/ 429 w 3427"/>
                <a:gd name="T7" fmla="*/ 163 h 1638"/>
                <a:gd name="T8" fmla="*/ 577 w 3427"/>
                <a:gd name="T9" fmla="*/ 230 h 1638"/>
                <a:gd name="T10" fmla="*/ 730 w 3427"/>
                <a:gd name="T11" fmla="*/ 281 h 1638"/>
                <a:gd name="T12" fmla="*/ 889 w 3427"/>
                <a:gd name="T13" fmla="*/ 319 h 1638"/>
                <a:gd name="T14" fmla="*/ 1051 w 3427"/>
                <a:gd name="T15" fmla="*/ 350 h 1638"/>
                <a:gd name="T16" fmla="*/ 1217 w 3427"/>
                <a:gd name="T17" fmla="*/ 375 h 1638"/>
                <a:gd name="T18" fmla="*/ 1382 w 3427"/>
                <a:gd name="T19" fmla="*/ 397 h 1638"/>
                <a:gd name="T20" fmla="*/ 1547 w 3427"/>
                <a:gd name="T21" fmla="*/ 421 h 1638"/>
                <a:gd name="T22" fmla="*/ 1711 w 3427"/>
                <a:gd name="T23" fmla="*/ 449 h 1638"/>
                <a:gd name="T24" fmla="*/ 1872 w 3427"/>
                <a:gd name="T25" fmla="*/ 484 h 1638"/>
                <a:gd name="T26" fmla="*/ 2028 w 3427"/>
                <a:gd name="T27" fmla="*/ 531 h 1638"/>
                <a:gd name="T28" fmla="*/ 2198 w 3427"/>
                <a:gd name="T29" fmla="*/ 598 h 1638"/>
                <a:gd name="T30" fmla="*/ 2382 w 3427"/>
                <a:gd name="T31" fmla="*/ 679 h 1638"/>
                <a:gd name="T32" fmla="*/ 2561 w 3427"/>
                <a:gd name="T33" fmla="*/ 768 h 1638"/>
                <a:gd name="T34" fmla="*/ 2735 w 3427"/>
                <a:gd name="T35" fmla="*/ 866 h 1638"/>
                <a:gd name="T36" fmla="*/ 2902 w 3427"/>
                <a:gd name="T37" fmla="*/ 974 h 1638"/>
                <a:gd name="T38" fmla="*/ 3058 w 3427"/>
                <a:gd name="T39" fmla="*/ 1094 h 1638"/>
                <a:gd name="T40" fmla="*/ 3205 w 3427"/>
                <a:gd name="T41" fmla="*/ 1228 h 1638"/>
                <a:gd name="T42" fmla="*/ 3341 w 3427"/>
                <a:gd name="T43" fmla="*/ 1377 h 1638"/>
                <a:gd name="T44" fmla="*/ 3417 w 3427"/>
                <a:gd name="T45" fmla="*/ 1480 h 1638"/>
                <a:gd name="T46" fmla="*/ 3427 w 3427"/>
                <a:gd name="T47" fmla="*/ 1525 h 1638"/>
                <a:gd name="T48" fmla="*/ 3419 w 3427"/>
                <a:gd name="T49" fmla="*/ 1564 h 1638"/>
                <a:gd name="T50" fmla="*/ 3394 w 3427"/>
                <a:gd name="T51" fmla="*/ 1598 h 1638"/>
                <a:gd name="T52" fmla="*/ 3358 w 3427"/>
                <a:gd name="T53" fmla="*/ 1623 h 1638"/>
                <a:gd name="T54" fmla="*/ 3315 w 3427"/>
                <a:gd name="T55" fmla="*/ 1636 h 1638"/>
                <a:gd name="T56" fmla="*/ 3270 w 3427"/>
                <a:gd name="T57" fmla="*/ 1636 h 1638"/>
                <a:gd name="T58" fmla="*/ 3225 w 3427"/>
                <a:gd name="T59" fmla="*/ 1620 h 1638"/>
                <a:gd name="T60" fmla="*/ 3188 w 3427"/>
                <a:gd name="T61" fmla="*/ 1584 h 1638"/>
                <a:gd name="T62" fmla="*/ 3061 w 3427"/>
                <a:gd name="T63" fmla="*/ 1432 h 1638"/>
                <a:gd name="T64" fmla="*/ 2914 w 3427"/>
                <a:gd name="T65" fmla="*/ 1291 h 1638"/>
                <a:gd name="T66" fmla="*/ 2753 w 3427"/>
                <a:gd name="T67" fmla="*/ 1163 h 1638"/>
                <a:gd name="T68" fmla="*/ 2578 w 3427"/>
                <a:gd name="T69" fmla="*/ 1047 h 1638"/>
                <a:gd name="T70" fmla="*/ 2393 w 3427"/>
                <a:gd name="T71" fmla="*/ 943 h 1638"/>
                <a:gd name="T72" fmla="*/ 2201 w 3427"/>
                <a:gd name="T73" fmla="*/ 855 h 1638"/>
                <a:gd name="T74" fmla="*/ 2004 w 3427"/>
                <a:gd name="T75" fmla="*/ 780 h 1638"/>
                <a:gd name="T76" fmla="*/ 1807 w 3427"/>
                <a:gd name="T77" fmla="*/ 720 h 1638"/>
                <a:gd name="T78" fmla="*/ 1612 w 3427"/>
                <a:gd name="T79" fmla="*/ 675 h 1638"/>
                <a:gd name="T80" fmla="*/ 1423 w 3427"/>
                <a:gd name="T81" fmla="*/ 644 h 1638"/>
                <a:gd name="T82" fmla="*/ 1240 w 3427"/>
                <a:gd name="T83" fmla="*/ 618 h 1638"/>
                <a:gd name="T84" fmla="*/ 1057 w 3427"/>
                <a:gd name="T85" fmla="*/ 592 h 1638"/>
                <a:gd name="T86" fmla="*/ 877 w 3427"/>
                <a:gd name="T87" fmla="*/ 560 h 1638"/>
                <a:gd name="T88" fmla="*/ 701 w 3427"/>
                <a:gd name="T89" fmla="*/ 521 h 1638"/>
                <a:gd name="T90" fmla="*/ 528 w 3427"/>
                <a:gd name="T91" fmla="*/ 470 h 1638"/>
                <a:gd name="T92" fmla="*/ 361 w 3427"/>
                <a:gd name="T93" fmla="*/ 402 h 1638"/>
                <a:gd name="T94" fmla="*/ 200 w 3427"/>
                <a:gd name="T95" fmla="*/ 316 h 1638"/>
                <a:gd name="T96" fmla="*/ 44 w 3427"/>
                <a:gd name="T97" fmla="*/ 207 h 1638"/>
                <a:gd name="T98" fmla="*/ 11 w 3427"/>
                <a:gd name="T99" fmla="*/ 168 h 1638"/>
                <a:gd name="T100" fmla="*/ 0 w 3427"/>
                <a:gd name="T101" fmla="*/ 127 h 1638"/>
                <a:gd name="T102" fmla="*/ 8 w 3427"/>
                <a:gd name="T103" fmla="*/ 87 h 1638"/>
                <a:gd name="T104" fmla="*/ 31 w 3427"/>
                <a:gd name="T105" fmla="*/ 50 h 1638"/>
                <a:gd name="T106" fmla="*/ 65 w 3427"/>
                <a:gd name="T107" fmla="*/ 21 h 1638"/>
                <a:gd name="T108" fmla="*/ 106 w 3427"/>
                <a:gd name="T109" fmla="*/ 3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7" h="1638">
                  <a:moveTo>
                    <a:pt x="129" y="0"/>
                  </a:moveTo>
                  <a:lnTo>
                    <a:pt x="152" y="0"/>
                  </a:lnTo>
                  <a:lnTo>
                    <a:pt x="175" y="4"/>
                  </a:lnTo>
                  <a:lnTo>
                    <a:pt x="198" y="14"/>
                  </a:lnTo>
                  <a:lnTo>
                    <a:pt x="220" y="29"/>
                  </a:lnTo>
                  <a:lnTo>
                    <a:pt x="288" y="79"/>
                  </a:lnTo>
                  <a:lnTo>
                    <a:pt x="357" y="124"/>
                  </a:lnTo>
                  <a:lnTo>
                    <a:pt x="429" y="163"/>
                  </a:lnTo>
                  <a:lnTo>
                    <a:pt x="502" y="199"/>
                  </a:lnTo>
                  <a:lnTo>
                    <a:pt x="577" y="230"/>
                  </a:lnTo>
                  <a:lnTo>
                    <a:pt x="653" y="257"/>
                  </a:lnTo>
                  <a:lnTo>
                    <a:pt x="730" y="281"/>
                  </a:lnTo>
                  <a:lnTo>
                    <a:pt x="810" y="302"/>
                  </a:lnTo>
                  <a:lnTo>
                    <a:pt x="889" y="319"/>
                  </a:lnTo>
                  <a:lnTo>
                    <a:pt x="971" y="336"/>
                  </a:lnTo>
                  <a:lnTo>
                    <a:pt x="1051" y="350"/>
                  </a:lnTo>
                  <a:lnTo>
                    <a:pt x="1134" y="363"/>
                  </a:lnTo>
                  <a:lnTo>
                    <a:pt x="1217" y="375"/>
                  </a:lnTo>
                  <a:lnTo>
                    <a:pt x="1299" y="386"/>
                  </a:lnTo>
                  <a:lnTo>
                    <a:pt x="1382" y="397"/>
                  </a:lnTo>
                  <a:lnTo>
                    <a:pt x="1465" y="409"/>
                  </a:lnTo>
                  <a:lnTo>
                    <a:pt x="1547" y="421"/>
                  </a:lnTo>
                  <a:lnTo>
                    <a:pt x="1629" y="434"/>
                  </a:lnTo>
                  <a:lnTo>
                    <a:pt x="1711" y="449"/>
                  </a:lnTo>
                  <a:lnTo>
                    <a:pt x="1791" y="466"/>
                  </a:lnTo>
                  <a:lnTo>
                    <a:pt x="1872" y="484"/>
                  </a:lnTo>
                  <a:lnTo>
                    <a:pt x="1950" y="506"/>
                  </a:lnTo>
                  <a:lnTo>
                    <a:pt x="2028" y="531"/>
                  </a:lnTo>
                  <a:lnTo>
                    <a:pt x="2104" y="559"/>
                  </a:lnTo>
                  <a:lnTo>
                    <a:pt x="2198" y="598"/>
                  </a:lnTo>
                  <a:lnTo>
                    <a:pt x="2290" y="638"/>
                  </a:lnTo>
                  <a:lnTo>
                    <a:pt x="2382" y="679"/>
                  </a:lnTo>
                  <a:lnTo>
                    <a:pt x="2472" y="722"/>
                  </a:lnTo>
                  <a:lnTo>
                    <a:pt x="2561" y="768"/>
                  </a:lnTo>
                  <a:lnTo>
                    <a:pt x="2649" y="816"/>
                  </a:lnTo>
                  <a:lnTo>
                    <a:pt x="2735" y="866"/>
                  </a:lnTo>
                  <a:lnTo>
                    <a:pt x="2819" y="918"/>
                  </a:lnTo>
                  <a:lnTo>
                    <a:pt x="2902" y="974"/>
                  </a:lnTo>
                  <a:lnTo>
                    <a:pt x="2981" y="1033"/>
                  </a:lnTo>
                  <a:lnTo>
                    <a:pt x="3058" y="1094"/>
                  </a:lnTo>
                  <a:lnTo>
                    <a:pt x="3134" y="1159"/>
                  </a:lnTo>
                  <a:lnTo>
                    <a:pt x="3205" y="1228"/>
                  </a:lnTo>
                  <a:lnTo>
                    <a:pt x="3275" y="1300"/>
                  </a:lnTo>
                  <a:lnTo>
                    <a:pt x="3341" y="1377"/>
                  </a:lnTo>
                  <a:lnTo>
                    <a:pt x="3403" y="1457"/>
                  </a:lnTo>
                  <a:lnTo>
                    <a:pt x="3417" y="1480"/>
                  </a:lnTo>
                  <a:lnTo>
                    <a:pt x="3425" y="1503"/>
                  </a:lnTo>
                  <a:lnTo>
                    <a:pt x="3427" y="1525"/>
                  </a:lnTo>
                  <a:lnTo>
                    <a:pt x="3425" y="1546"/>
                  </a:lnTo>
                  <a:lnTo>
                    <a:pt x="3419" y="1564"/>
                  </a:lnTo>
                  <a:lnTo>
                    <a:pt x="3408" y="1583"/>
                  </a:lnTo>
                  <a:lnTo>
                    <a:pt x="3394" y="1598"/>
                  </a:lnTo>
                  <a:lnTo>
                    <a:pt x="3376" y="1612"/>
                  </a:lnTo>
                  <a:lnTo>
                    <a:pt x="3358" y="1623"/>
                  </a:lnTo>
                  <a:lnTo>
                    <a:pt x="3337" y="1632"/>
                  </a:lnTo>
                  <a:lnTo>
                    <a:pt x="3315" y="1636"/>
                  </a:lnTo>
                  <a:lnTo>
                    <a:pt x="3292" y="1638"/>
                  </a:lnTo>
                  <a:lnTo>
                    <a:pt x="3270" y="1636"/>
                  </a:lnTo>
                  <a:lnTo>
                    <a:pt x="3247" y="1630"/>
                  </a:lnTo>
                  <a:lnTo>
                    <a:pt x="3225" y="1620"/>
                  </a:lnTo>
                  <a:lnTo>
                    <a:pt x="3205" y="1605"/>
                  </a:lnTo>
                  <a:lnTo>
                    <a:pt x="3188" y="1584"/>
                  </a:lnTo>
                  <a:lnTo>
                    <a:pt x="3127" y="1506"/>
                  </a:lnTo>
                  <a:lnTo>
                    <a:pt x="3061" y="1432"/>
                  </a:lnTo>
                  <a:lnTo>
                    <a:pt x="2990" y="1360"/>
                  </a:lnTo>
                  <a:lnTo>
                    <a:pt x="2914" y="1291"/>
                  </a:lnTo>
                  <a:lnTo>
                    <a:pt x="2835" y="1225"/>
                  </a:lnTo>
                  <a:lnTo>
                    <a:pt x="2753" y="1163"/>
                  </a:lnTo>
                  <a:lnTo>
                    <a:pt x="2667" y="1103"/>
                  </a:lnTo>
                  <a:lnTo>
                    <a:pt x="2578" y="1047"/>
                  </a:lnTo>
                  <a:lnTo>
                    <a:pt x="2486" y="994"/>
                  </a:lnTo>
                  <a:lnTo>
                    <a:pt x="2393" y="943"/>
                  </a:lnTo>
                  <a:lnTo>
                    <a:pt x="2297" y="898"/>
                  </a:lnTo>
                  <a:lnTo>
                    <a:pt x="2201" y="855"/>
                  </a:lnTo>
                  <a:lnTo>
                    <a:pt x="2103" y="816"/>
                  </a:lnTo>
                  <a:lnTo>
                    <a:pt x="2004" y="780"/>
                  </a:lnTo>
                  <a:lnTo>
                    <a:pt x="1906" y="748"/>
                  </a:lnTo>
                  <a:lnTo>
                    <a:pt x="1807" y="720"/>
                  </a:lnTo>
                  <a:lnTo>
                    <a:pt x="1710" y="696"/>
                  </a:lnTo>
                  <a:lnTo>
                    <a:pt x="1612" y="675"/>
                  </a:lnTo>
                  <a:lnTo>
                    <a:pt x="1516" y="658"/>
                  </a:lnTo>
                  <a:lnTo>
                    <a:pt x="1423" y="644"/>
                  </a:lnTo>
                  <a:lnTo>
                    <a:pt x="1331" y="631"/>
                  </a:lnTo>
                  <a:lnTo>
                    <a:pt x="1240" y="618"/>
                  </a:lnTo>
                  <a:lnTo>
                    <a:pt x="1147" y="605"/>
                  </a:lnTo>
                  <a:lnTo>
                    <a:pt x="1057" y="592"/>
                  </a:lnTo>
                  <a:lnTo>
                    <a:pt x="966" y="577"/>
                  </a:lnTo>
                  <a:lnTo>
                    <a:pt x="877" y="560"/>
                  </a:lnTo>
                  <a:lnTo>
                    <a:pt x="788" y="542"/>
                  </a:lnTo>
                  <a:lnTo>
                    <a:pt x="701" y="521"/>
                  </a:lnTo>
                  <a:lnTo>
                    <a:pt x="614" y="497"/>
                  </a:lnTo>
                  <a:lnTo>
                    <a:pt x="528" y="470"/>
                  </a:lnTo>
                  <a:lnTo>
                    <a:pt x="444" y="438"/>
                  </a:lnTo>
                  <a:lnTo>
                    <a:pt x="361" y="402"/>
                  </a:lnTo>
                  <a:lnTo>
                    <a:pt x="279" y="362"/>
                  </a:lnTo>
                  <a:lnTo>
                    <a:pt x="200" y="316"/>
                  </a:lnTo>
                  <a:lnTo>
                    <a:pt x="120" y="265"/>
                  </a:lnTo>
                  <a:lnTo>
                    <a:pt x="44" y="207"/>
                  </a:lnTo>
                  <a:lnTo>
                    <a:pt x="24" y="188"/>
                  </a:lnTo>
                  <a:lnTo>
                    <a:pt x="11" y="168"/>
                  </a:lnTo>
                  <a:lnTo>
                    <a:pt x="4" y="148"/>
                  </a:lnTo>
                  <a:lnTo>
                    <a:pt x="0" y="127"/>
                  </a:lnTo>
                  <a:lnTo>
                    <a:pt x="3" y="107"/>
                  </a:lnTo>
                  <a:lnTo>
                    <a:pt x="8" y="87"/>
                  </a:lnTo>
                  <a:lnTo>
                    <a:pt x="18" y="67"/>
                  </a:lnTo>
                  <a:lnTo>
                    <a:pt x="31" y="50"/>
                  </a:lnTo>
                  <a:lnTo>
                    <a:pt x="46" y="35"/>
                  </a:lnTo>
                  <a:lnTo>
                    <a:pt x="65" y="21"/>
                  </a:lnTo>
                  <a:lnTo>
                    <a:pt x="84" y="11"/>
                  </a:lnTo>
                  <a:lnTo>
                    <a:pt x="106" y="3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2" name="Group 251"/>
          <p:cNvGrpSpPr/>
          <p:nvPr/>
        </p:nvGrpSpPr>
        <p:grpSpPr>
          <a:xfrm>
            <a:off x="11108009" y="5003800"/>
            <a:ext cx="257175" cy="557212"/>
            <a:chOff x="11104563" y="5003800"/>
            <a:chExt cx="257175" cy="5572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2" name="Freeform 81"/>
            <p:cNvSpPr>
              <a:spLocks/>
            </p:cNvSpPr>
            <p:nvPr/>
          </p:nvSpPr>
          <p:spPr bwMode="auto">
            <a:xfrm>
              <a:off x="11241088" y="5035550"/>
              <a:ext cx="85725" cy="228600"/>
            </a:xfrm>
            <a:custGeom>
              <a:avLst/>
              <a:gdLst>
                <a:gd name="T0" fmla="*/ 393 w 547"/>
                <a:gd name="T1" fmla="*/ 4 h 1449"/>
                <a:gd name="T2" fmla="*/ 458 w 547"/>
                <a:gd name="T3" fmla="*/ 16 h 1449"/>
                <a:gd name="T4" fmla="*/ 495 w 547"/>
                <a:gd name="T5" fmla="*/ 26 h 1449"/>
                <a:gd name="T6" fmla="*/ 493 w 547"/>
                <a:gd name="T7" fmla="*/ 47 h 1449"/>
                <a:gd name="T8" fmla="*/ 489 w 547"/>
                <a:gd name="T9" fmla="*/ 89 h 1449"/>
                <a:gd name="T10" fmla="*/ 488 w 547"/>
                <a:gd name="T11" fmla="*/ 153 h 1449"/>
                <a:gd name="T12" fmla="*/ 492 w 547"/>
                <a:gd name="T13" fmla="*/ 238 h 1449"/>
                <a:gd name="T14" fmla="*/ 499 w 547"/>
                <a:gd name="T15" fmla="*/ 333 h 1449"/>
                <a:gd name="T16" fmla="*/ 505 w 547"/>
                <a:gd name="T17" fmla="*/ 420 h 1449"/>
                <a:gd name="T18" fmla="*/ 508 w 547"/>
                <a:gd name="T19" fmla="*/ 500 h 1449"/>
                <a:gd name="T20" fmla="*/ 513 w 547"/>
                <a:gd name="T21" fmla="*/ 571 h 1449"/>
                <a:gd name="T22" fmla="*/ 521 w 547"/>
                <a:gd name="T23" fmla="*/ 629 h 1449"/>
                <a:gd name="T24" fmla="*/ 536 w 547"/>
                <a:gd name="T25" fmla="*/ 669 h 1449"/>
                <a:gd name="T26" fmla="*/ 547 w 547"/>
                <a:gd name="T27" fmla="*/ 685 h 1449"/>
                <a:gd name="T28" fmla="*/ 546 w 547"/>
                <a:gd name="T29" fmla="*/ 709 h 1449"/>
                <a:gd name="T30" fmla="*/ 545 w 547"/>
                <a:gd name="T31" fmla="*/ 748 h 1449"/>
                <a:gd name="T32" fmla="*/ 541 w 547"/>
                <a:gd name="T33" fmla="*/ 792 h 1449"/>
                <a:gd name="T34" fmla="*/ 532 w 547"/>
                <a:gd name="T35" fmla="*/ 831 h 1449"/>
                <a:gd name="T36" fmla="*/ 520 w 547"/>
                <a:gd name="T37" fmla="*/ 881 h 1449"/>
                <a:gd name="T38" fmla="*/ 508 w 547"/>
                <a:gd name="T39" fmla="*/ 948 h 1449"/>
                <a:gd name="T40" fmla="*/ 495 w 547"/>
                <a:gd name="T41" fmla="*/ 1019 h 1449"/>
                <a:gd name="T42" fmla="*/ 481 w 547"/>
                <a:gd name="T43" fmla="*/ 1079 h 1449"/>
                <a:gd name="T44" fmla="*/ 469 w 547"/>
                <a:gd name="T45" fmla="*/ 1125 h 1449"/>
                <a:gd name="T46" fmla="*/ 454 w 547"/>
                <a:gd name="T47" fmla="*/ 1187 h 1449"/>
                <a:gd name="T48" fmla="*/ 440 w 547"/>
                <a:gd name="T49" fmla="*/ 1257 h 1449"/>
                <a:gd name="T50" fmla="*/ 430 w 547"/>
                <a:gd name="T51" fmla="*/ 1327 h 1449"/>
                <a:gd name="T52" fmla="*/ 292 w 547"/>
                <a:gd name="T53" fmla="*/ 1390 h 1449"/>
                <a:gd name="T54" fmla="*/ 160 w 547"/>
                <a:gd name="T55" fmla="*/ 1429 h 1449"/>
                <a:gd name="T56" fmla="*/ 35 w 547"/>
                <a:gd name="T57" fmla="*/ 1449 h 1449"/>
                <a:gd name="T58" fmla="*/ 34 w 547"/>
                <a:gd name="T59" fmla="*/ 1443 h 1449"/>
                <a:gd name="T60" fmla="*/ 18 w 547"/>
                <a:gd name="T61" fmla="*/ 1378 h 1449"/>
                <a:gd name="T62" fmla="*/ 3 w 547"/>
                <a:gd name="T63" fmla="*/ 1253 h 1449"/>
                <a:gd name="T64" fmla="*/ 0 w 547"/>
                <a:gd name="T65" fmla="*/ 1126 h 1449"/>
                <a:gd name="T66" fmla="*/ 7 w 547"/>
                <a:gd name="T67" fmla="*/ 999 h 1449"/>
                <a:gd name="T68" fmla="*/ 15 w 547"/>
                <a:gd name="T69" fmla="*/ 873 h 1449"/>
                <a:gd name="T70" fmla="*/ 14 w 547"/>
                <a:gd name="T71" fmla="*/ 618 h 1449"/>
                <a:gd name="T72" fmla="*/ 5 w 547"/>
                <a:gd name="T73" fmla="*/ 362 h 1449"/>
                <a:gd name="T74" fmla="*/ 30 w 547"/>
                <a:gd name="T75" fmla="*/ 213 h 1449"/>
                <a:gd name="T76" fmla="*/ 80 w 547"/>
                <a:gd name="T77" fmla="*/ 174 h 1449"/>
                <a:gd name="T78" fmla="*/ 284 w 547"/>
                <a:gd name="T79" fmla="*/ 373 h 1449"/>
                <a:gd name="T80" fmla="*/ 364 w 547"/>
                <a:gd name="T81" fmla="*/ 360 h 1449"/>
                <a:gd name="T82" fmla="*/ 368 w 547"/>
                <a:gd name="T83" fmla="*/ 347 h 1449"/>
                <a:gd name="T84" fmla="*/ 377 w 547"/>
                <a:gd name="T85" fmla="*/ 313 h 1449"/>
                <a:gd name="T86" fmla="*/ 387 w 547"/>
                <a:gd name="T87" fmla="*/ 264 h 1449"/>
                <a:gd name="T88" fmla="*/ 393 w 547"/>
                <a:gd name="T89" fmla="*/ 198 h 1449"/>
                <a:gd name="T90" fmla="*/ 391 w 547"/>
                <a:gd name="T91" fmla="*/ 124 h 1449"/>
                <a:gd name="T92" fmla="*/ 378 w 547"/>
                <a:gd name="T93" fmla="*/ 42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7" h="1449">
                  <a:moveTo>
                    <a:pt x="366" y="0"/>
                  </a:moveTo>
                  <a:lnTo>
                    <a:pt x="393" y="4"/>
                  </a:lnTo>
                  <a:lnTo>
                    <a:pt x="424" y="9"/>
                  </a:lnTo>
                  <a:lnTo>
                    <a:pt x="458" y="16"/>
                  </a:lnTo>
                  <a:lnTo>
                    <a:pt x="496" y="23"/>
                  </a:lnTo>
                  <a:lnTo>
                    <a:pt x="495" y="26"/>
                  </a:lnTo>
                  <a:lnTo>
                    <a:pt x="494" y="34"/>
                  </a:lnTo>
                  <a:lnTo>
                    <a:pt x="493" y="47"/>
                  </a:lnTo>
                  <a:lnTo>
                    <a:pt x="490" y="66"/>
                  </a:lnTo>
                  <a:lnTo>
                    <a:pt x="489" y="89"/>
                  </a:lnTo>
                  <a:lnTo>
                    <a:pt x="488" y="119"/>
                  </a:lnTo>
                  <a:lnTo>
                    <a:pt x="488" y="153"/>
                  </a:lnTo>
                  <a:lnTo>
                    <a:pt x="489" y="193"/>
                  </a:lnTo>
                  <a:lnTo>
                    <a:pt x="492" y="238"/>
                  </a:lnTo>
                  <a:lnTo>
                    <a:pt x="496" y="289"/>
                  </a:lnTo>
                  <a:lnTo>
                    <a:pt x="499" y="333"/>
                  </a:lnTo>
                  <a:lnTo>
                    <a:pt x="502" y="378"/>
                  </a:lnTo>
                  <a:lnTo>
                    <a:pt x="505" y="420"/>
                  </a:lnTo>
                  <a:lnTo>
                    <a:pt x="507" y="461"/>
                  </a:lnTo>
                  <a:lnTo>
                    <a:pt x="508" y="500"/>
                  </a:lnTo>
                  <a:lnTo>
                    <a:pt x="510" y="537"/>
                  </a:lnTo>
                  <a:lnTo>
                    <a:pt x="513" y="571"/>
                  </a:lnTo>
                  <a:lnTo>
                    <a:pt x="517" y="601"/>
                  </a:lnTo>
                  <a:lnTo>
                    <a:pt x="521" y="629"/>
                  </a:lnTo>
                  <a:lnTo>
                    <a:pt x="528" y="651"/>
                  </a:lnTo>
                  <a:lnTo>
                    <a:pt x="536" y="669"/>
                  </a:lnTo>
                  <a:lnTo>
                    <a:pt x="547" y="682"/>
                  </a:lnTo>
                  <a:lnTo>
                    <a:pt x="547" y="685"/>
                  </a:lnTo>
                  <a:lnTo>
                    <a:pt x="547" y="695"/>
                  </a:lnTo>
                  <a:lnTo>
                    <a:pt x="546" y="709"/>
                  </a:lnTo>
                  <a:lnTo>
                    <a:pt x="546" y="728"/>
                  </a:lnTo>
                  <a:lnTo>
                    <a:pt x="545" y="748"/>
                  </a:lnTo>
                  <a:lnTo>
                    <a:pt x="543" y="770"/>
                  </a:lnTo>
                  <a:lnTo>
                    <a:pt x="541" y="792"/>
                  </a:lnTo>
                  <a:lnTo>
                    <a:pt x="536" y="813"/>
                  </a:lnTo>
                  <a:lnTo>
                    <a:pt x="532" y="831"/>
                  </a:lnTo>
                  <a:lnTo>
                    <a:pt x="527" y="853"/>
                  </a:lnTo>
                  <a:lnTo>
                    <a:pt x="520" y="881"/>
                  </a:lnTo>
                  <a:lnTo>
                    <a:pt x="515" y="914"/>
                  </a:lnTo>
                  <a:lnTo>
                    <a:pt x="508" y="948"/>
                  </a:lnTo>
                  <a:lnTo>
                    <a:pt x="501" y="985"/>
                  </a:lnTo>
                  <a:lnTo>
                    <a:pt x="495" y="1019"/>
                  </a:lnTo>
                  <a:lnTo>
                    <a:pt x="487" y="1051"/>
                  </a:lnTo>
                  <a:lnTo>
                    <a:pt x="481" y="1079"/>
                  </a:lnTo>
                  <a:lnTo>
                    <a:pt x="475" y="1100"/>
                  </a:lnTo>
                  <a:lnTo>
                    <a:pt x="469" y="1125"/>
                  </a:lnTo>
                  <a:lnTo>
                    <a:pt x="462" y="1154"/>
                  </a:lnTo>
                  <a:lnTo>
                    <a:pt x="454" y="1187"/>
                  </a:lnTo>
                  <a:lnTo>
                    <a:pt x="447" y="1222"/>
                  </a:lnTo>
                  <a:lnTo>
                    <a:pt x="440" y="1257"/>
                  </a:lnTo>
                  <a:lnTo>
                    <a:pt x="435" y="1292"/>
                  </a:lnTo>
                  <a:lnTo>
                    <a:pt x="430" y="1327"/>
                  </a:lnTo>
                  <a:lnTo>
                    <a:pt x="360" y="1361"/>
                  </a:lnTo>
                  <a:lnTo>
                    <a:pt x="292" y="1390"/>
                  </a:lnTo>
                  <a:lnTo>
                    <a:pt x="226" y="1412"/>
                  </a:lnTo>
                  <a:lnTo>
                    <a:pt x="160" y="1429"/>
                  </a:lnTo>
                  <a:lnTo>
                    <a:pt x="97" y="1442"/>
                  </a:lnTo>
                  <a:lnTo>
                    <a:pt x="35" y="1449"/>
                  </a:lnTo>
                  <a:lnTo>
                    <a:pt x="35" y="1446"/>
                  </a:lnTo>
                  <a:lnTo>
                    <a:pt x="34" y="1443"/>
                  </a:lnTo>
                  <a:lnTo>
                    <a:pt x="34" y="1439"/>
                  </a:lnTo>
                  <a:lnTo>
                    <a:pt x="18" y="1378"/>
                  </a:lnTo>
                  <a:lnTo>
                    <a:pt x="8" y="1316"/>
                  </a:lnTo>
                  <a:lnTo>
                    <a:pt x="3" y="1253"/>
                  </a:lnTo>
                  <a:lnTo>
                    <a:pt x="0" y="1189"/>
                  </a:lnTo>
                  <a:lnTo>
                    <a:pt x="0" y="1126"/>
                  </a:lnTo>
                  <a:lnTo>
                    <a:pt x="4" y="1062"/>
                  </a:lnTo>
                  <a:lnTo>
                    <a:pt x="7" y="999"/>
                  </a:lnTo>
                  <a:lnTo>
                    <a:pt x="11" y="936"/>
                  </a:lnTo>
                  <a:lnTo>
                    <a:pt x="15" y="873"/>
                  </a:lnTo>
                  <a:lnTo>
                    <a:pt x="16" y="745"/>
                  </a:lnTo>
                  <a:lnTo>
                    <a:pt x="14" y="618"/>
                  </a:lnTo>
                  <a:lnTo>
                    <a:pt x="8" y="489"/>
                  </a:lnTo>
                  <a:lnTo>
                    <a:pt x="5" y="362"/>
                  </a:lnTo>
                  <a:lnTo>
                    <a:pt x="7" y="234"/>
                  </a:lnTo>
                  <a:lnTo>
                    <a:pt x="30" y="213"/>
                  </a:lnTo>
                  <a:lnTo>
                    <a:pt x="55" y="193"/>
                  </a:lnTo>
                  <a:lnTo>
                    <a:pt x="80" y="174"/>
                  </a:lnTo>
                  <a:lnTo>
                    <a:pt x="106" y="159"/>
                  </a:lnTo>
                  <a:lnTo>
                    <a:pt x="284" y="373"/>
                  </a:lnTo>
                  <a:lnTo>
                    <a:pt x="335" y="435"/>
                  </a:lnTo>
                  <a:lnTo>
                    <a:pt x="364" y="360"/>
                  </a:lnTo>
                  <a:lnTo>
                    <a:pt x="366" y="356"/>
                  </a:lnTo>
                  <a:lnTo>
                    <a:pt x="368" y="347"/>
                  </a:lnTo>
                  <a:lnTo>
                    <a:pt x="372" y="332"/>
                  </a:lnTo>
                  <a:lnTo>
                    <a:pt x="377" y="313"/>
                  </a:lnTo>
                  <a:lnTo>
                    <a:pt x="382" y="290"/>
                  </a:lnTo>
                  <a:lnTo>
                    <a:pt x="387" y="264"/>
                  </a:lnTo>
                  <a:lnTo>
                    <a:pt x="391" y="233"/>
                  </a:lnTo>
                  <a:lnTo>
                    <a:pt x="393" y="198"/>
                  </a:lnTo>
                  <a:lnTo>
                    <a:pt x="393" y="163"/>
                  </a:lnTo>
                  <a:lnTo>
                    <a:pt x="391" y="124"/>
                  </a:lnTo>
                  <a:lnTo>
                    <a:pt x="387" y="85"/>
                  </a:lnTo>
                  <a:lnTo>
                    <a:pt x="378" y="42"/>
                  </a:lnTo>
                  <a:lnTo>
                    <a:pt x="3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2"/>
            <p:cNvSpPr>
              <a:spLocks/>
            </p:cNvSpPr>
            <p:nvPr/>
          </p:nvSpPr>
          <p:spPr bwMode="auto">
            <a:xfrm>
              <a:off x="11256963" y="5003800"/>
              <a:ext cx="38100" cy="85725"/>
            </a:xfrm>
            <a:custGeom>
              <a:avLst/>
              <a:gdLst>
                <a:gd name="T0" fmla="*/ 67 w 239"/>
                <a:gd name="T1" fmla="*/ 0 h 535"/>
                <a:gd name="T2" fmla="*/ 106 w 239"/>
                <a:gd name="T3" fmla="*/ 36 h 535"/>
                <a:gd name="T4" fmla="*/ 139 w 239"/>
                <a:gd name="T5" fmla="*/ 73 h 535"/>
                <a:gd name="T6" fmla="*/ 166 w 239"/>
                <a:gd name="T7" fmla="*/ 111 h 535"/>
                <a:gd name="T8" fmla="*/ 188 w 239"/>
                <a:gd name="T9" fmla="*/ 148 h 535"/>
                <a:gd name="T10" fmla="*/ 205 w 239"/>
                <a:gd name="T11" fmla="*/ 187 h 535"/>
                <a:gd name="T12" fmla="*/ 219 w 239"/>
                <a:gd name="T13" fmla="*/ 228 h 535"/>
                <a:gd name="T14" fmla="*/ 229 w 239"/>
                <a:gd name="T15" fmla="*/ 268 h 535"/>
                <a:gd name="T16" fmla="*/ 236 w 239"/>
                <a:gd name="T17" fmla="*/ 306 h 535"/>
                <a:gd name="T18" fmla="*/ 239 w 239"/>
                <a:gd name="T19" fmla="*/ 344 h 535"/>
                <a:gd name="T20" fmla="*/ 239 w 239"/>
                <a:gd name="T21" fmla="*/ 379 h 535"/>
                <a:gd name="T22" fmla="*/ 237 w 239"/>
                <a:gd name="T23" fmla="*/ 412 h 535"/>
                <a:gd name="T24" fmla="*/ 234 w 239"/>
                <a:gd name="T25" fmla="*/ 442 h 535"/>
                <a:gd name="T26" fmla="*/ 229 w 239"/>
                <a:gd name="T27" fmla="*/ 469 h 535"/>
                <a:gd name="T28" fmla="*/ 225 w 239"/>
                <a:gd name="T29" fmla="*/ 492 h 535"/>
                <a:gd name="T30" fmla="*/ 221 w 239"/>
                <a:gd name="T31" fmla="*/ 510 h 535"/>
                <a:gd name="T32" fmla="*/ 216 w 239"/>
                <a:gd name="T33" fmla="*/ 524 h 535"/>
                <a:gd name="T34" fmla="*/ 213 w 239"/>
                <a:gd name="T35" fmla="*/ 532 h 535"/>
                <a:gd name="T36" fmla="*/ 212 w 239"/>
                <a:gd name="T37" fmla="*/ 535 h 535"/>
                <a:gd name="T38" fmla="*/ 42 w 239"/>
                <a:gd name="T39" fmla="*/ 331 h 535"/>
                <a:gd name="T40" fmla="*/ 0 w 239"/>
                <a:gd name="T41" fmla="*/ 280 h 535"/>
                <a:gd name="T42" fmla="*/ 2 w 239"/>
                <a:gd name="T43" fmla="*/ 264 h 535"/>
                <a:gd name="T44" fmla="*/ 5 w 239"/>
                <a:gd name="T45" fmla="*/ 244 h 535"/>
                <a:gd name="T46" fmla="*/ 11 w 239"/>
                <a:gd name="T47" fmla="*/ 222 h 535"/>
                <a:gd name="T48" fmla="*/ 17 w 239"/>
                <a:gd name="T49" fmla="*/ 197 h 535"/>
                <a:gd name="T50" fmla="*/ 24 w 239"/>
                <a:gd name="T51" fmla="*/ 171 h 535"/>
                <a:gd name="T52" fmla="*/ 31 w 239"/>
                <a:gd name="T53" fmla="*/ 146 h 535"/>
                <a:gd name="T54" fmla="*/ 39 w 239"/>
                <a:gd name="T55" fmla="*/ 122 h 535"/>
                <a:gd name="T56" fmla="*/ 46 w 239"/>
                <a:gd name="T57" fmla="*/ 99 h 535"/>
                <a:gd name="T58" fmla="*/ 52 w 239"/>
                <a:gd name="T59" fmla="*/ 80 h 535"/>
                <a:gd name="T60" fmla="*/ 60 w 239"/>
                <a:gd name="T61" fmla="*/ 55 h 535"/>
                <a:gd name="T62" fmla="*/ 64 w 239"/>
                <a:gd name="T63" fmla="*/ 35 h 535"/>
                <a:gd name="T64" fmla="*/ 66 w 239"/>
                <a:gd name="T65" fmla="*/ 20 h 535"/>
                <a:gd name="T66" fmla="*/ 67 w 239"/>
                <a:gd name="T67" fmla="*/ 9 h 535"/>
                <a:gd name="T68" fmla="*/ 67 w 239"/>
                <a:gd name="T69" fmla="*/ 2 h 535"/>
                <a:gd name="T70" fmla="*/ 67 w 239"/>
                <a:gd name="T71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9" h="535">
                  <a:moveTo>
                    <a:pt x="67" y="0"/>
                  </a:moveTo>
                  <a:lnTo>
                    <a:pt x="106" y="36"/>
                  </a:lnTo>
                  <a:lnTo>
                    <a:pt x="139" y="73"/>
                  </a:lnTo>
                  <a:lnTo>
                    <a:pt x="166" y="111"/>
                  </a:lnTo>
                  <a:lnTo>
                    <a:pt x="188" y="148"/>
                  </a:lnTo>
                  <a:lnTo>
                    <a:pt x="205" y="187"/>
                  </a:lnTo>
                  <a:lnTo>
                    <a:pt x="219" y="228"/>
                  </a:lnTo>
                  <a:lnTo>
                    <a:pt x="229" y="268"/>
                  </a:lnTo>
                  <a:lnTo>
                    <a:pt x="236" y="306"/>
                  </a:lnTo>
                  <a:lnTo>
                    <a:pt x="239" y="344"/>
                  </a:lnTo>
                  <a:lnTo>
                    <a:pt x="239" y="379"/>
                  </a:lnTo>
                  <a:lnTo>
                    <a:pt x="237" y="412"/>
                  </a:lnTo>
                  <a:lnTo>
                    <a:pt x="234" y="442"/>
                  </a:lnTo>
                  <a:lnTo>
                    <a:pt x="229" y="469"/>
                  </a:lnTo>
                  <a:lnTo>
                    <a:pt x="225" y="492"/>
                  </a:lnTo>
                  <a:lnTo>
                    <a:pt x="221" y="510"/>
                  </a:lnTo>
                  <a:lnTo>
                    <a:pt x="216" y="524"/>
                  </a:lnTo>
                  <a:lnTo>
                    <a:pt x="213" y="532"/>
                  </a:lnTo>
                  <a:lnTo>
                    <a:pt x="212" y="535"/>
                  </a:lnTo>
                  <a:lnTo>
                    <a:pt x="42" y="331"/>
                  </a:lnTo>
                  <a:lnTo>
                    <a:pt x="0" y="280"/>
                  </a:lnTo>
                  <a:lnTo>
                    <a:pt x="2" y="264"/>
                  </a:lnTo>
                  <a:lnTo>
                    <a:pt x="5" y="244"/>
                  </a:lnTo>
                  <a:lnTo>
                    <a:pt x="11" y="222"/>
                  </a:lnTo>
                  <a:lnTo>
                    <a:pt x="17" y="197"/>
                  </a:lnTo>
                  <a:lnTo>
                    <a:pt x="24" y="171"/>
                  </a:lnTo>
                  <a:lnTo>
                    <a:pt x="31" y="146"/>
                  </a:lnTo>
                  <a:lnTo>
                    <a:pt x="39" y="122"/>
                  </a:lnTo>
                  <a:lnTo>
                    <a:pt x="46" y="99"/>
                  </a:lnTo>
                  <a:lnTo>
                    <a:pt x="52" y="80"/>
                  </a:lnTo>
                  <a:lnTo>
                    <a:pt x="60" y="55"/>
                  </a:lnTo>
                  <a:lnTo>
                    <a:pt x="64" y="35"/>
                  </a:lnTo>
                  <a:lnTo>
                    <a:pt x="66" y="20"/>
                  </a:lnTo>
                  <a:lnTo>
                    <a:pt x="67" y="9"/>
                  </a:lnTo>
                  <a:lnTo>
                    <a:pt x="67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83"/>
            <p:cNvSpPr>
              <a:spLocks/>
            </p:cNvSpPr>
            <p:nvPr/>
          </p:nvSpPr>
          <p:spPr bwMode="auto">
            <a:xfrm>
              <a:off x="11137901" y="5035550"/>
              <a:ext cx="96838" cy="230187"/>
            </a:xfrm>
            <a:custGeom>
              <a:avLst/>
              <a:gdLst>
                <a:gd name="T0" fmla="*/ 170 w 603"/>
                <a:gd name="T1" fmla="*/ 42 h 1453"/>
                <a:gd name="T2" fmla="*/ 157 w 603"/>
                <a:gd name="T3" fmla="*/ 124 h 1453"/>
                <a:gd name="T4" fmla="*/ 155 w 603"/>
                <a:gd name="T5" fmla="*/ 198 h 1453"/>
                <a:gd name="T6" fmla="*/ 161 w 603"/>
                <a:gd name="T7" fmla="*/ 264 h 1453"/>
                <a:gd name="T8" fmla="*/ 170 w 603"/>
                <a:gd name="T9" fmla="*/ 313 h 1453"/>
                <a:gd name="T10" fmla="*/ 180 w 603"/>
                <a:gd name="T11" fmla="*/ 347 h 1453"/>
                <a:gd name="T12" fmla="*/ 184 w 603"/>
                <a:gd name="T13" fmla="*/ 360 h 1453"/>
                <a:gd name="T14" fmla="*/ 264 w 603"/>
                <a:gd name="T15" fmla="*/ 373 h 1453"/>
                <a:gd name="T16" fmla="*/ 466 w 603"/>
                <a:gd name="T17" fmla="*/ 174 h 1453"/>
                <a:gd name="T18" fmla="*/ 515 w 603"/>
                <a:gd name="T19" fmla="*/ 211 h 1453"/>
                <a:gd name="T20" fmla="*/ 558 w 603"/>
                <a:gd name="T21" fmla="*/ 249 h 1453"/>
                <a:gd name="T22" fmla="*/ 574 w 603"/>
                <a:gd name="T23" fmla="*/ 388 h 1453"/>
                <a:gd name="T24" fmla="*/ 580 w 603"/>
                <a:gd name="T25" fmla="*/ 630 h 1453"/>
                <a:gd name="T26" fmla="*/ 582 w 603"/>
                <a:gd name="T27" fmla="*/ 873 h 1453"/>
                <a:gd name="T28" fmla="*/ 576 w 603"/>
                <a:gd name="T29" fmla="*/ 1028 h 1453"/>
                <a:gd name="T30" fmla="*/ 570 w 603"/>
                <a:gd name="T31" fmla="*/ 1184 h 1453"/>
                <a:gd name="T32" fmla="*/ 580 w 603"/>
                <a:gd name="T33" fmla="*/ 1338 h 1453"/>
                <a:gd name="T34" fmla="*/ 603 w 603"/>
                <a:gd name="T35" fmla="*/ 1453 h 1453"/>
                <a:gd name="T36" fmla="*/ 516 w 603"/>
                <a:gd name="T37" fmla="*/ 1451 h 1453"/>
                <a:gd name="T38" fmla="*/ 399 w 603"/>
                <a:gd name="T39" fmla="*/ 1434 h 1453"/>
                <a:gd name="T40" fmla="*/ 296 w 603"/>
                <a:gd name="T41" fmla="*/ 1406 h 1453"/>
                <a:gd name="T42" fmla="*/ 210 w 603"/>
                <a:gd name="T43" fmla="*/ 1375 h 1453"/>
                <a:gd name="T44" fmla="*/ 144 w 603"/>
                <a:gd name="T45" fmla="*/ 1343 h 1453"/>
                <a:gd name="T46" fmla="*/ 113 w 603"/>
                <a:gd name="T47" fmla="*/ 1296 h 1453"/>
                <a:gd name="T48" fmla="*/ 101 w 603"/>
                <a:gd name="T49" fmla="*/ 1224 h 1453"/>
                <a:gd name="T50" fmla="*/ 87 w 603"/>
                <a:gd name="T51" fmla="*/ 1156 h 1453"/>
                <a:gd name="T52" fmla="*/ 73 w 603"/>
                <a:gd name="T53" fmla="*/ 1100 h 1453"/>
                <a:gd name="T54" fmla="*/ 61 w 603"/>
                <a:gd name="T55" fmla="*/ 1051 h 1453"/>
                <a:gd name="T56" fmla="*/ 46 w 603"/>
                <a:gd name="T57" fmla="*/ 985 h 1453"/>
                <a:gd name="T58" fmla="*/ 33 w 603"/>
                <a:gd name="T59" fmla="*/ 914 h 1453"/>
                <a:gd name="T60" fmla="*/ 21 w 603"/>
                <a:gd name="T61" fmla="*/ 853 h 1453"/>
                <a:gd name="T62" fmla="*/ 11 w 603"/>
                <a:gd name="T63" fmla="*/ 813 h 1453"/>
                <a:gd name="T64" fmla="*/ 5 w 603"/>
                <a:gd name="T65" fmla="*/ 770 h 1453"/>
                <a:gd name="T66" fmla="*/ 1 w 603"/>
                <a:gd name="T67" fmla="*/ 728 h 1453"/>
                <a:gd name="T68" fmla="*/ 0 w 603"/>
                <a:gd name="T69" fmla="*/ 695 h 1453"/>
                <a:gd name="T70" fmla="*/ 0 w 603"/>
                <a:gd name="T71" fmla="*/ 682 h 1453"/>
                <a:gd name="T72" fmla="*/ 20 w 603"/>
                <a:gd name="T73" fmla="*/ 651 h 1453"/>
                <a:gd name="T74" fmla="*/ 31 w 603"/>
                <a:gd name="T75" fmla="*/ 601 h 1453"/>
                <a:gd name="T76" fmla="*/ 38 w 603"/>
                <a:gd name="T77" fmla="*/ 537 h 1453"/>
                <a:gd name="T78" fmla="*/ 41 w 603"/>
                <a:gd name="T79" fmla="*/ 461 h 1453"/>
                <a:gd name="T80" fmla="*/ 45 w 603"/>
                <a:gd name="T81" fmla="*/ 378 h 1453"/>
                <a:gd name="T82" fmla="*/ 52 w 603"/>
                <a:gd name="T83" fmla="*/ 289 h 1453"/>
                <a:gd name="T84" fmla="*/ 58 w 603"/>
                <a:gd name="T85" fmla="*/ 193 h 1453"/>
                <a:gd name="T86" fmla="*/ 59 w 603"/>
                <a:gd name="T87" fmla="*/ 119 h 1453"/>
                <a:gd name="T88" fmla="*/ 57 w 603"/>
                <a:gd name="T89" fmla="*/ 66 h 1453"/>
                <a:gd name="T90" fmla="*/ 54 w 603"/>
                <a:gd name="T91" fmla="*/ 34 h 1453"/>
                <a:gd name="T92" fmla="*/ 52 w 603"/>
                <a:gd name="T93" fmla="*/ 23 h 1453"/>
                <a:gd name="T94" fmla="*/ 124 w 603"/>
                <a:gd name="T95" fmla="*/ 9 h 1453"/>
                <a:gd name="T96" fmla="*/ 182 w 603"/>
                <a:gd name="T97" fmla="*/ 0 h 1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3" h="1453">
                  <a:moveTo>
                    <a:pt x="182" y="0"/>
                  </a:moveTo>
                  <a:lnTo>
                    <a:pt x="170" y="42"/>
                  </a:lnTo>
                  <a:lnTo>
                    <a:pt x="161" y="85"/>
                  </a:lnTo>
                  <a:lnTo>
                    <a:pt x="157" y="124"/>
                  </a:lnTo>
                  <a:lnTo>
                    <a:pt x="155" y="163"/>
                  </a:lnTo>
                  <a:lnTo>
                    <a:pt x="155" y="198"/>
                  </a:lnTo>
                  <a:lnTo>
                    <a:pt x="157" y="233"/>
                  </a:lnTo>
                  <a:lnTo>
                    <a:pt x="161" y="264"/>
                  </a:lnTo>
                  <a:lnTo>
                    <a:pt x="166" y="290"/>
                  </a:lnTo>
                  <a:lnTo>
                    <a:pt x="170" y="313"/>
                  </a:lnTo>
                  <a:lnTo>
                    <a:pt x="175" y="332"/>
                  </a:lnTo>
                  <a:lnTo>
                    <a:pt x="180" y="347"/>
                  </a:lnTo>
                  <a:lnTo>
                    <a:pt x="182" y="356"/>
                  </a:lnTo>
                  <a:lnTo>
                    <a:pt x="184" y="360"/>
                  </a:lnTo>
                  <a:lnTo>
                    <a:pt x="213" y="435"/>
                  </a:lnTo>
                  <a:lnTo>
                    <a:pt x="264" y="373"/>
                  </a:lnTo>
                  <a:lnTo>
                    <a:pt x="441" y="159"/>
                  </a:lnTo>
                  <a:lnTo>
                    <a:pt x="466" y="174"/>
                  </a:lnTo>
                  <a:lnTo>
                    <a:pt x="490" y="192"/>
                  </a:lnTo>
                  <a:lnTo>
                    <a:pt x="515" y="211"/>
                  </a:lnTo>
                  <a:lnTo>
                    <a:pt x="537" y="231"/>
                  </a:lnTo>
                  <a:lnTo>
                    <a:pt x="558" y="249"/>
                  </a:lnTo>
                  <a:lnTo>
                    <a:pt x="575" y="266"/>
                  </a:lnTo>
                  <a:lnTo>
                    <a:pt x="574" y="388"/>
                  </a:lnTo>
                  <a:lnTo>
                    <a:pt x="577" y="509"/>
                  </a:lnTo>
                  <a:lnTo>
                    <a:pt x="580" y="630"/>
                  </a:lnTo>
                  <a:lnTo>
                    <a:pt x="583" y="751"/>
                  </a:lnTo>
                  <a:lnTo>
                    <a:pt x="582" y="873"/>
                  </a:lnTo>
                  <a:lnTo>
                    <a:pt x="580" y="951"/>
                  </a:lnTo>
                  <a:lnTo>
                    <a:pt x="576" y="1028"/>
                  </a:lnTo>
                  <a:lnTo>
                    <a:pt x="572" y="1107"/>
                  </a:lnTo>
                  <a:lnTo>
                    <a:pt x="570" y="1184"/>
                  </a:lnTo>
                  <a:lnTo>
                    <a:pt x="572" y="1261"/>
                  </a:lnTo>
                  <a:lnTo>
                    <a:pt x="580" y="1338"/>
                  </a:lnTo>
                  <a:lnTo>
                    <a:pt x="589" y="1395"/>
                  </a:lnTo>
                  <a:lnTo>
                    <a:pt x="603" y="1453"/>
                  </a:lnTo>
                  <a:lnTo>
                    <a:pt x="579" y="1453"/>
                  </a:lnTo>
                  <a:lnTo>
                    <a:pt x="516" y="1451"/>
                  </a:lnTo>
                  <a:lnTo>
                    <a:pt x="455" y="1443"/>
                  </a:lnTo>
                  <a:lnTo>
                    <a:pt x="399" y="1434"/>
                  </a:lnTo>
                  <a:lnTo>
                    <a:pt x="345" y="1421"/>
                  </a:lnTo>
                  <a:lnTo>
                    <a:pt x="296" y="1406"/>
                  </a:lnTo>
                  <a:lnTo>
                    <a:pt x="251" y="1391"/>
                  </a:lnTo>
                  <a:lnTo>
                    <a:pt x="210" y="1375"/>
                  </a:lnTo>
                  <a:lnTo>
                    <a:pt x="174" y="1359"/>
                  </a:lnTo>
                  <a:lnTo>
                    <a:pt x="144" y="1343"/>
                  </a:lnTo>
                  <a:lnTo>
                    <a:pt x="117" y="1330"/>
                  </a:lnTo>
                  <a:lnTo>
                    <a:pt x="113" y="1296"/>
                  </a:lnTo>
                  <a:lnTo>
                    <a:pt x="108" y="1260"/>
                  </a:lnTo>
                  <a:lnTo>
                    <a:pt x="101" y="1224"/>
                  </a:lnTo>
                  <a:lnTo>
                    <a:pt x="94" y="1188"/>
                  </a:lnTo>
                  <a:lnTo>
                    <a:pt x="87" y="1156"/>
                  </a:lnTo>
                  <a:lnTo>
                    <a:pt x="79" y="1126"/>
                  </a:lnTo>
                  <a:lnTo>
                    <a:pt x="73" y="1100"/>
                  </a:lnTo>
                  <a:lnTo>
                    <a:pt x="67" y="1079"/>
                  </a:lnTo>
                  <a:lnTo>
                    <a:pt x="61" y="1051"/>
                  </a:lnTo>
                  <a:lnTo>
                    <a:pt x="53" y="1019"/>
                  </a:lnTo>
                  <a:lnTo>
                    <a:pt x="46" y="985"/>
                  </a:lnTo>
                  <a:lnTo>
                    <a:pt x="40" y="948"/>
                  </a:lnTo>
                  <a:lnTo>
                    <a:pt x="33" y="914"/>
                  </a:lnTo>
                  <a:lnTo>
                    <a:pt x="28" y="881"/>
                  </a:lnTo>
                  <a:lnTo>
                    <a:pt x="21" y="853"/>
                  </a:lnTo>
                  <a:lnTo>
                    <a:pt x="16" y="831"/>
                  </a:lnTo>
                  <a:lnTo>
                    <a:pt x="11" y="813"/>
                  </a:lnTo>
                  <a:lnTo>
                    <a:pt x="7" y="792"/>
                  </a:lnTo>
                  <a:lnTo>
                    <a:pt x="5" y="770"/>
                  </a:lnTo>
                  <a:lnTo>
                    <a:pt x="3" y="748"/>
                  </a:lnTo>
                  <a:lnTo>
                    <a:pt x="1" y="728"/>
                  </a:lnTo>
                  <a:lnTo>
                    <a:pt x="0" y="709"/>
                  </a:lnTo>
                  <a:lnTo>
                    <a:pt x="0" y="695"/>
                  </a:lnTo>
                  <a:lnTo>
                    <a:pt x="0" y="685"/>
                  </a:lnTo>
                  <a:lnTo>
                    <a:pt x="0" y="682"/>
                  </a:lnTo>
                  <a:lnTo>
                    <a:pt x="11" y="669"/>
                  </a:lnTo>
                  <a:lnTo>
                    <a:pt x="20" y="651"/>
                  </a:lnTo>
                  <a:lnTo>
                    <a:pt x="27" y="629"/>
                  </a:lnTo>
                  <a:lnTo>
                    <a:pt x="31" y="601"/>
                  </a:lnTo>
                  <a:lnTo>
                    <a:pt x="34" y="571"/>
                  </a:lnTo>
                  <a:lnTo>
                    <a:pt x="38" y="537"/>
                  </a:lnTo>
                  <a:lnTo>
                    <a:pt x="40" y="500"/>
                  </a:lnTo>
                  <a:lnTo>
                    <a:pt x="41" y="461"/>
                  </a:lnTo>
                  <a:lnTo>
                    <a:pt x="43" y="420"/>
                  </a:lnTo>
                  <a:lnTo>
                    <a:pt x="45" y="378"/>
                  </a:lnTo>
                  <a:lnTo>
                    <a:pt x="47" y="333"/>
                  </a:lnTo>
                  <a:lnTo>
                    <a:pt x="52" y="289"/>
                  </a:lnTo>
                  <a:lnTo>
                    <a:pt x="56" y="238"/>
                  </a:lnTo>
                  <a:lnTo>
                    <a:pt x="58" y="193"/>
                  </a:lnTo>
                  <a:lnTo>
                    <a:pt x="59" y="153"/>
                  </a:lnTo>
                  <a:lnTo>
                    <a:pt x="59" y="119"/>
                  </a:lnTo>
                  <a:lnTo>
                    <a:pt x="58" y="89"/>
                  </a:lnTo>
                  <a:lnTo>
                    <a:pt x="57" y="66"/>
                  </a:lnTo>
                  <a:lnTo>
                    <a:pt x="55" y="47"/>
                  </a:lnTo>
                  <a:lnTo>
                    <a:pt x="54" y="34"/>
                  </a:lnTo>
                  <a:lnTo>
                    <a:pt x="52" y="25"/>
                  </a:lnTo>
                  <a:lnTo>
                    <a:pt x="52" y="23"/>
                  </a:lnTo>
                  <a:lnTo>
                    <a:pt x="90" y="15"/>
                  </a:lnTo>
                  <a:lnTo>
                    <a:pt x="124" y="9"/>
                  </a:lnTo>
                  <a:lnTo>
                    <a:pt x="155" y="4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84"/>
            <p:cNvSpPr>
              <a:spLocks/>
            </p:cNvSpPr>
            <p:nvPr/>
          </p:nvSpPr>
          <p:spPr bwMode="auto">
            <a:xfrm>
              <a:off x="11104563" y="5254625"/>
              <a:ext cx="257175" cy="306387"/>
            </a:xfrm>
            <a:custGeom>
              <a:avLst/>
              <a:gdLst>
                <a:gd name="T0" fmla="*/ 1292 w 1619"/>
                <a:gd name="T1" fmla="*/ 42 h 1930"/>
                <a:gd name="T2" fmla="*/ 1329 w 1619"/>
                <a:gd name="T3" fmla="*/ 144 h 1930"/>
                <a:gd name="T4" fmla="*/ 1385 w 1619"/>
                <a:gd name="T5" fmla="*/ 315 h 1930"/>
                <a:gd name="T6" fmla="*/ 1437 w 1619"/>
                <a:gd name="T7" fmla="*/ 534 h 1930"/>
                <a:gd name="T8" fmla="*/ 1469 w 1619"/>
                <a:gd name="T9" fmla="*/ 736 h 1930"/>
                <a:gd name="T10" fmla="*/ 1483 w 1619"/>
                <a:gd name="T11" fmla="*/ 838 h 1930"/>
                <a:gd name="T12" fmla="*/ 1490 w 1619"/>
                <a:gd name="T13" fmla="*/ 896 h 1930"/>
                <a:gd name="T14" fmla="*/ 1497 w 1619"/>
                <a:gd name="T15" fmla="*/ 950 h 1930"/>
                <a:gd name="T16" fmla="*/ 1513 w 1619"/>
                <a:gd name="T17" fmla="*/ 1046 h 1930"/>
                <a:gd name="T18" fmla="*/ 1536 w 1619"/>
                <a:gd name="T19" fmla="*/ 1193 h 1930"/>
                <a:gd name="T20" fmla="*/ 1564 w 1619"/>
                <a:gd name="T21" fmla="*/ 1377 h 1930"/>
                <a:gd name="T22" fmla="*/ 1591 w 1619"/>
                <a:gd name="T23" fmla="*/ 1559 h 1930"/>
                <a:gd name="T24" fmla="*/ 1611 w 1619"/>
                <a:gd name="T25" fmla="*/ 1705 h 1930"/>
                <a:gd name="T26" fmla="*/ 1619 w 1619"/>
                <a:gd name="T27" fmla="*/ 1778 h 1930"/>
                <a:gd name="T28" fmla="*/ 1588 w 1619"/>
                <a:gd name="T29" fmla="*/ 1799 h 1930"/>
                <a:gd name="T30" fmla="*/ 1530 w 1619"/>
                <a:gd name="T31" fmla="*/ 1802 h 1930"/>
                <a:gd name="T32" fmla="*/ 1474 w 1619"/>
                <a:gd name="T33" fmla="*/ 1825 h 1930"/>
                <a:gd name="T34" fmla="*/ 1392 w 1619"/>
                <a:gd name="T35" fmla="*/ 1839 h 1930"/>
                <a:gd name="T36" fmla="*/ 1296 w 1619"/>
                <a:gd name="T37" fmla="*/ 1871 h 1930"/>
                <a:gd name="T38" fmla="*/ 1181 w 1619"/>
                <a:gd name="T39" fmla="*/ 1883 h 1930"/>
                <a:gd name="T40" fmla="*/ 1073 w 1619"/>
                <a:gd name="T41" fmla="*/ 1902 h 1930"/>
                <a:gd name="T42" fmla="*/ 978 w 1619"/>
                <a:gd name="T43" fmla="*/ 1906 h 1930"/>
                <a:gd name="T44" fmla="*/ 887 w 1619"/>
                <a:gd name="T45" fmla="*/ 1929 h 1930"/>
                <a:gd name="T46" fmla="*/ 825 w 1619"/>
                <a:gd name="T47" fmla="*/ 1925 h 1930"/>
                <a:gd name="T48" fmla="*/ 765 w 1619"/>
                <a:gd name="T49" fmla="*/ 1929 h 1930"/>
                <a:gd name="T50" fmla="*/ 691 w 1619"/>
                <a:gd name="T51" fmla="*/ 1921 h 1930"/>
                <a:gd name="T52" fmla="*/ 593 w 1619"/>
                <a:gd name="T53" fmla="*/ 1900 h 1930"/>
                <a:gd name="T54" fmla="*/ 497 w 1619"/>
                <a:gd name="T55" fmla="*/ 1898 h 1930"/>
                <a:gd name="T56" fmla="*/ 377 w 1619"/>
                <a:gd name="T57" fmla="*/ 1877 h 1930"/>
                <a:gd name="T58" fmla="*/ 273 w 1619"/>
                <a:gd name="T59" fmla="*/ 1855 h 1930"/>
                <a:gd name="T60" fmla="*/ 183 w 1619"/>
                <a:gd name="T61" fmla="*/ 1834 h 1930"/>
                <a:gd name="T62" fmla="*/ 116 w 1619"/>
                <a:gd name="T63" fmla="*/ 1808 h 1930"/>
                <a:gd name="T64" fmla="*/ 59 w 1619"/>
                <a:gd name="T65" fmla="*/ 1800 h 1930"/>
                <a:gd name="T66" fmla="*/ 10 w 1619"/>
                <a:gd name="T67" fmla="*/ 1794 h 1930"/>
                <a:gd name="T68" fmla="*/ 2 w 1619"/>
                <a:gd name="T69" fmla="*/ 1753 h 1930"/>
                <a:gd name="T70" fmla="*/ 16 w 1619"/>
                <a:gd name="T71" fmla="*/ 1640 h 1930"/>
                <a:gd name="T72" fmla="*/ 40 w 1619"/>
                <a:gd name="T73" fmla="*/ 1471 h 1930"/>
                <a:gd name="T74" fmla="*/ 69 w 1619"/>
                <a:gd name="T75" fmla="*/ 1283 h 1930"/>
                <a:gd name="T76" fmla="*/ 96 w 1619"/>
                <a:gd name="T77" fmla="*/ 1114 h 1930"/>
                <a:gd name="T78" fmla="*/ 115 w 1619"/>
                <a:gd name="T79" fmla="*/ 991 h 1930"/>
                <a:gd name="T80" fmla="*/ 125 w 1619"/>
                <a:gd name="T81" fmla="*/ 921 h 1930"/>
                <a:gd name="T82" fmla="*/ 132 w 1619"/>
                <a:gd name="T83" fmla="*/ 870 h 1930"/>
                <a:gd name="T84" fmla="*/ 141 w 1619"/>
                <a:gd name="T85" fmla="*/ 796 h 1930"/>
                <a:gd name="T86" fmla="*/ 161 w 1619"/>
                <a:gd name="T87" fmla="*/ 654 h 1930"/>
                <a:gd name="T88" fmla="*/ 207 w 1619"/>
                <a:gd name="T89" fmla="*/ 420 h 1930"/>
                <a:gd name="T90" fmla="*/ 262 w 1619"/>
                <a:gd name="T91" fmla="*/ 222 h 1930"/>
                <a:gd name="T92" fmla="*/ 312 w 1619"/>
                <a:gd name="T93" fmla="*/ 83 h 1930"/>
                <a:gd name="T94" fmla="*/ 334 w 1619"/>
                <a:gd name="T95" fmla="*/ 3 h 1930"/>
                <a:gd name="T96" fmla="*/ 494 w 1619"/>
                <a:gd name="T97" fmla="*/ 71 h 1930"/>
                <a:gd name="T98" fmla="*/ 726 w 1619"/>
                <a:gd name="T99" fmla="*/ 116 h 1930"/>
                <a:gd name="T100" fmla="*/ 826 w 1619"/>
                <a:gd name="T101" fmla="*/ 119 h 1930"/>
                <a:gd name="T102" fmla="*/ 1078 w 1619"/>
                <a:gd name="T103" fmla="*/ 82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19" h="1930">
                  <a:moveTo>
                    <a:pt x="1284" y="0"/>
                  </a:moveTo>
                  <a:lnTo>
                    <a:pt x="1285" y="15"/>
                  </a:lnTo>
                  <a:lnTo>
                    <a:pt x="1287" y="30"/>
                  </a:lnTo>
                  <a:lnTo>
                    <a:pt x="1292" y="42"/>
                  </a:lnTo>
                  <a:lnTo>
                    <a:pt x="1298" y="60"/>
                  </a:lnTo>
                  <a:lnTo>
                    <a:pt x="1307" y="83"/>
                  </a:lnTo>
                  <a:lnTo>
                    <a:pt x="1318" y="110"/>
                  </a:lnTo>
                  <a:lnTo>
                    <a:pt x="1329" y="144"/>
                  </a:lnTo>
                  <a:lnTo>
                    <a:pt x="1342" y="181"/>
                  </a:lnTo>
                  <a:lnTo>
                    <a:pt x="1356" y="222"/>
                  </a:lnTo>
                  <a:lnTo>
                    <a:pt x="1371" y="267"/>
                  </a:lnTo>
                  <a:lnTo>
                    <a:pt x="1385" y="315"/>
                  </a:lnTo>
                  <a:lnTo>
                    <a:pt x="1399" y="367"/>
                  </a:lnTo>
                  <a:lnTo>
                    <a:pt x="1412" y="420"/>
                  </a:lnTo>
                  <a:lnTo>
                    <a:pt x="1425" y="477"/>
                  </a:lnTo>
                  <a:lnTo>
                    <a:pt x="1437" y="534"/>
                  </a:lnTo>
                  <a:lnTo>
                    <a:pt x="1448" y="594"/>
                  </a:lnTo>
                  <a:lnTo>
                    <a:pt x="1458" y="654"/>
                  </a:lnTo>
                  <a:lnTo>
                    <a:pt x="1463" y="698"/>
                  </a:lnTo>
                  <a:lnTo>
                    <a:pt x="1469" y="736"/>
                  </a:lnTo>
                  <a:lnTo>
                    <a:pt x="1473" y="769"/>
                  </a:lnTo>
                  <a:lnTo>
                    <a:pt x="1478" y="796"/>
                  </a:lnTo>
                  <a:lnTo>
                    <a:pt x="1480" y="819"/>
                  </a:lnTo>
                  <a:lnTo>
                    <a:pt x="1483" y="838"/>
                  </a:lnTo>
                  <a:lnTo>
                    <a:pt x="1485" y="856"/>
                  </a:lnTo>
                  <a:lnTo>
                    <a:pt x="1486" y="870"/>
                  </a:lnTo>
                  <a:lnTo>
                    <a:pt x="1489" y="884"/>
                  </a:lnTo>
                  <a:lnTo>
                    <a:pt x="1490" y="896"/>
                  </a:lnTo>
                  <a:lnTo>
                    <a:pt x="1492" y="908"/>
                  </a:lnTo>
                  <a:lnTo>
                    <a:pt x="1493" y="921"/>
                  </a:lnTo>
                  <a:lnTo>
                    <a:pt x="1495" y="934"/>
                  </a:lnTo>
                  <a:lnTo>
                    <a:pt x="1497" y="950"/>
                  </a:lnTo>
                  <a:lnTo>
                    <a:pt x="1501" y="969"/>
                  </a:lnTo>
                  <a:lnTo>
                    <a:pt x="1504" y="991"/>
                  </a:lnTo>
                  <a:lnTo>
                    <a:pt x="1507" y="1016"/>
                  </a:lnTo>
                  <a:lnTo>
                    <a:pt x="1513" y="1046"/>
                  </a:lnTo>
                  <a:lnTo>
                    <a:pt x="1517" y="1078"/>
                  </a:lnTo>
                  <a:lnTo>
                    <a:pt x="1523" y="1114"/>
                  </a:lnTo>
                  <a:lnTo>
                    <a:pt x="1529" y="1152"/>
                  </a:lnTo>
                  <a:lnTo>
                    <a:pt x="1536" y="1193"/>
                  </a:lnTo>
                  <a:lnTo>
                    <a:pt x="1542" y="1238"/>
                  </a:lnTo>
                  <a:lnTo>
                    <a:pt x="1549" y="1283"/>
                  </a:lnTo>
                  <a:lnTo>
                    <a:pt x="1556" y="1329"/>
                  </a:lnTo>
                  <a:lnTo>
                    <a:pt x="1564" y="1377"/>
                  </a:lnTo>
                  <a:lnTo>
                    <a:pt x="1571" y="1424"/>
                  </a:lnTo>
                  <a:lnTo>
                    <a:pt x="1578" y="1471"/>
                  </a:lnTo>
                  <a:lnTo>
                    <a:pt x="1585" y="1516"/>
                  </a:lnTo>
                  <a:lnTo>
                    <a:pt x="1591" y="1559"/>
                  </a:lnTo>
                  <a:lnTo>
                    <a:pt x="1597" y="1601"/>
                  </a:lnTo>
                  <a:lnTo>
                    <a:pt x="1602" y="1640"/>
                  </a:lnTo>
                  <a:lnTo>
                    <a:pt x="1608" y="1674"/>
                  </a:lnTo>
                  <a:lnTo>
                    <a:pt x="1611" y="1705"/>
                  </a:lnTo>
                  <a:lnTo>
                    <a:pt x="1614" y="1732"/>
                  </a:lnTo>
                  <a:lnTo>
                    <a:pt x="1617" y="1753"/>
                  </a:lnTo>
                  <a:lnTo>
                    <a:pt x="1619" y="1770"/>
                  </a:lnTo>
                  <a:lnTo>
                    <a:pt x="1619" y="1778"/>
                  </a:lnTo>
                  <a:lnTo>
                    <a:pt x="1616" y="1787"/>
                  </a:lnTo>
                  <a:lnTo>
                    <a:pt x="1609" y="1794"/>
                  </a:lnTo>
                  <a:lnTo>
                    <a:pt x="1600" y="1797"/>
                  </a:lnTo>
                  <a:lnTo>
                    <a:pt x="1588" y="1799"/>
                  </a:lnTo>
                  <a:lnTo>
                    <a:pt x="1575" y="1799"/>
                  </a:lnTo>
                  <a:lnTo>
                    <a:pt x="1560" y="1800"/>
                  </a:lnTo>
                  <a:lnTo>
                    <a:pt x="1544" y="1800"/>
                  </a:lnTo>
                  <a:lnTo>
                    <a:pt x="1530" y="1802"/>
                  </a:lnTo>
                  <a:lnTo>
                    <a:pt x="1515" y="1804"/>
                  </a:lnTo>
                  <a:lnTo>
                    <a:pt x="1503" y="1808"/>
                  </a:lnTo>
                  <a:lnTo>
                    <a:pt x="1491" y="1815"/>
                  </a:lnTo>
                  <a:lnTo>
                    <a:pt x="1474" y="1825"/>
                  </a:lnTo>
                  <a:lnTo>
                    <a:pt x="1456" y="1830"/>
                  </a:lnTo>
                  <a:lnTo>
                    <a:pt x="1436" y="1834"/>
                  </a:lnTo>
                  <a:lnTo>
                    <a:pt x="1414" y="1836"/>
                  </a:lnTo>
                  <a:lnTo>
                    <a:pt x="1392" y="1839"/>
                  </a:lnTo>
                  <a:lnTo>
                    <a:pt x="1369" y="1845"/>
                  </a:lnTo>
                  <a:lnTo>
                    <a:pt x="1345" y="1855"/>
                  </a:lnTo>
                  <a:lnTo>
                    <a:pt x="1321" y="1865"/>
                  </a:lnTo>
                  <a:lnTo>
                    <a:pt x="1296" y="1871"/>
                  </a:lnTo>
                  <a:lnTo>
                    <a:pt x="1269" y="1875"/>
                  </a:lnTo>
                  <a:lnTo>
                    <a:pt x="1241" y="1877"/>
                  </a:lnTo>
                  <a:lnTo>
                    <a:pt x="1212" y="1879"/>
                  </a:lnTo>
                  <a:lnTo>
                    <a:pt x="1181" y="1883"/>
                  </a:lnTo>
                  <a:lnTo>
                    <a:pt x="1148" y="1891"/>
                  </a:lnTo>
                  <a:lnTo>
                    <a:pt x="1122" y="1898"/>
                  </a:lnTo>
                  <a:lnTo>
                    <a:pt x="1096" y="1901"/>
                  </a:lnTo>
                  <a:lnTo>
                    <a:pt x="1073" y="1902"/>
                  </a:lnTo>
                  <a:lnTo>
                    <a:pt x="1049" y="1901"/>
                  </a:lnTo>
                  <a:lnTo>
                    <a:pt x="1026" y="1900"/>
                  </a:lnTo>
                  <a:lnTo>
                    <a:pt x="1003" y="1901"/>
                  </a:lnTo>
                  <a:lnTo>
                    <a:pt x="978" y="1906"/>
                  </a:lnTo>
                  <a:lnTo>
                    <a:pt x="952" y="1913"/>
                  </a:lnTo>
                  <a:lnTo>
                    <a:pt x="927" y="1921"/>
                  </a:lnTo>
                  <a:lnTo>
                    <a:pt x="906" y="1927"/>
                  </a:lnTo>
                  <a:lnTo>
                    <a:pt x="887" y="1929"/>
                  </a:lnTo>
                  <a:lnTo>
                    <a:pt x="870" y="1930"/>
                  </a:lnTo>
                  <a:lnTo>
                    <a:pt x="854" y="1929"/>
                  </a:lnTo>
                  <a:lnTo>
                    <a:pt x="839" y="1928"/>
                  </a:lnTo>
                  <a:lnTo>
                    <a:pt x="825" y="1925"/>
                  </a:lnTo>
                  <a:lnTo>
                    <a:pt x="809" y="1925"/>
                  </a:lnTo>
                  <a:lnTo>
                    <a:pt x="794" y="1925"/>
                  </a:lnTo>
                  <a:lnTo>
                    <a:pt x="780" y="1928"/>
                  </a:lnTo>
                  <a:lnTo>
                    <a:pt x="765" y="1929"/>
                  </a:lnTo>
                  <a:lnTo>
                    <a:pt x="749" y="1930"/>
                  </a:lnTo>
                  <a:lnTo>
                    <a:pt x="732" y="1929"/>
                  </a:lnTo>
                  <a:lnTo>
                    <a:pt x="713" y="1927"/>
                  </a:lnTo>
                  <a:lnTo>
                    <a:pt x="691" y="1921"/>
                  </a:lnTo>
                  <a:lnTo>
                    <a:pt x="666" y="1913"/>
                  </a:lnTo>
                  <a:lnTo>
                    <a:pt x="640" y="1906"/>
                  </a:lnTo>
                  <a:lnTo>
                    <a:pt x="616" y="1901"/>
                  </a:lnTo>
                  <a:lnTo>
                    <a:pt x="593" y="1900"/>
                  </a:lnTo>
                  <a:lnTo>
                    <a:pt x="569" y="1901"/>
                  </a:lnTo>
                  <a:lnTo>
                    <a:pt x="546" y="1902"/>
                  </a:lnTo>
                  <a:lnTo>
                    <a:pt x="522" y="1901"/>
                  </a:lnTo>
                  <a:lnTo>
                    <a:pt x="497" y="1898"/>
                  </a:lnTo>
                  <a:lnTo>
                    <a:pt x="470" y="1891"/>
                  </a:lnTo>
                  <a:lnTo>
                    <a:pt x="437" y="1883"/>
                  </a:lnTo>
                  <a:lnTo>
                    <a:pt x="407" y="1879"/>
                  </a:lnTo>
                  <a:lnTo>
                    <a:pt x="377" y="1877"/>
                  </a:lnTo>
                  <a:lnTo>
                    <a:pt x="349" y="1875"/>
                  </a:lnTo>
                  <a:lnTo>
                    <a:pt x="323" y="1871"/>
                  </a:lnTo>
                  <a:lnTo>
                    <a:pt x="297" y="1865"/>
                  </a:lnTo>
                  <a:lnTo>
                    <a:pt x="273" y="1855"/>
                  </a:lnTo>
                  <a:lnTo>
                    <a:pt x="249" y="1845"/>
                  </a:lnTo>
                  <a:lnTo>
                    <a:pt x="226" y="1839"/>
                  </a:lnTo>
                  <a:lnTo>
                    <a:pt x="204" y="1836"/>
                  </a:lnTo>
                  <a:lnTo>
                    <a:pt x="183" y="1834"/>
                  </a:lnTo>
                  <a:lnTo>
                    <a:pt x="163" y="1830"/>
                  </a:lnTo>
                  <a:lnTo>
                    <a:pt x="144" y="1825"/>
                  </a:lnTo>
                  <a:lnTo>
                    <a:pt x="127" y="1815"/>
                  </a:lnTo>
                  <a:lnTo>
                    <a:pt x="116" y="1808"/>
                  </a:lnTo>
                  <a:lnTo>
                    <a:pt x="103" y="1804"/>
                  </a:lnTo>
                  <a:lnTo>
                    <a:pt x="89" y="1802"/>
                  </a:lnTo>
                  <a:lnTo>
                    <a:pt x="74" y="1800"/>
                  </a:lnTo>
                  <a:lnTo>
                    <a:pt x="59" y="1800"/>
                  </a:lnTo>
                  <a:lnTo>
                    <a:pt x="44" y="1799"/>
                  </a:lnTo>
                  <a:lnTo>
                    <a:pt x="31" y="1799"/>
                  </a:lnTo>
                  <a:lnTo>
                    <a:pt x="19" y="1797"/>
                  </a:lnTo>
                  <a:lnTo>
                    <a:pt x="10" y="1794"/>
                  </a:lnTo>
                  <a:lnTo>
                    <a:pt x="3" y="1787"/>
                  </a:lnTo>
                  <a:lnTo>
                    <a:pt x="0" y="1778"/>
                  </a:lnTo>
                  <a:lnTo>
                    <a:pt x="0" y="1770"/>
                  </a:lnTo>
                  <a:lnTo>
                    <a:pt x="2" y="1753"/>
                  </a:lnTo>
                  <a:lnTo>
                    <a:pt x="4" y="1732"/>
                  </a:lnTo>
                  <a:lnTo>
                    <a:pt x="8" y="1705"/>
                  </a:lnTo>
                  <a:lnTo>
                    <a:pt x="11" y="1674"/>
                  </a:lnTo>
                  <a:lnTo>
                    <a:pt x="16" y="1640"/>
                  </a:lnTo>
                  <a:lnTo>
                    <a:pt x="22" y="1601"/>
                  </a:lnTo>
                  <a:lnTo>
                    <a:pt x="27" y="1559"/>
                  </a:lnTo>
                  <a:lnTo>
                    <a:pt x="34" y="1516"/>
                  </a:lnTo>
                  <a:lnTo>
                    <a:pt x="40" y="1471"/>
                  </a:lnTo>
                  <a:lnTo>
                    <a:pt x="48" y="1424"/>
                  </a:lnTo>
                  <a:lnTo>
                    <a:pt x="55" y="1377"/>
                  </a:lnTo>
                  <a:lnTo>
                    <a:pt x="62" y="1330"/>
                  </a:lnTo>
                  <a:lnTo>
                    <a:pt x="69" y="1283"/>
                  </a:lnTo>
                  <a:lnTo>
                    <a:pt x="76" y="1238"/>
                  </a:lnTo>
                  <a:lnTo>
                    <a:pt x="83" y="1194"/>
                  </a:lnTo>
                  <a:lnTo>
                    <a:pt x="90" y="1152"/>
                  </a:lnTo>
                  <a:lnTo>
                    <a:pt x="96" y="1114"/>
                  </a:lnTo>
                  <a:lnTo>
                    <a:pt x="102" y="1078"/>
                  </a:lnTo>
                  <a:lnTo>
                    <a:pt x="106" y="1046"/>
                  </a:lnTo>
                  <a:lnTo>
                    <a:pt x="110" y="1016"/>
                  </a:lnTo>
                  <a:lnTo>
                    <a:pt x="115" y="991"/>
                  </a:lnTo>
                  <a:lnTo>
                    <a:pt x="118" y="969"/>
                  </a:lnTo>
                  <a:lnTo>
                    <a:pt x="121" y="950"/>
                  </a:lnTo>
                  <a:lnTo>
                    <a:pt x="124" y="934"/>
                  </a:lnTo>
                  <a:lnTo>
                    <a:pt x="125" y="921"/>
                  </a:lnTo>
                  <a:lnTo>
                    <a:pt x="127" y="908"/>
                  </a:lnTo>
                  <a:lnTo>
                    <a:pt x="129" y="896"/>
                  </a:lnTo>
                  <a:lnTo>
                    <a:pt x="130" y="884"/>
                  </a:lnTo>
                  <a:lnTo>
                    <a:pt x="132" y="870"/>
                  </a:lnTo>
                  <a:lnTo>
                    <a:pt x="133" y="856"/>
                  </a:lnTo>
                  <a:lnTo>
                    <a:pt x="136" y="838"/>
                  </a:lnTo>
                  <a:lnTo>
                    <a:pt x="139" y="819"/>
                  </a:lnTo>
                  <a:lnTo>
                    <a:pt x="141" y="796"/>
                  </a:lnTo>
                  <a:lnTo>
                    <a:pt x="145" y="769"/>
                  </a:lnTo>
                  <a:lnTo>
                    <a:pt x="150" y="736"/>
                  </a:lnTo>
                  <a:lnTo>
                    <a:pt x="154" y="698"/>
                  </a:lnTo>
                  <a:lnTo>
                    <a:pt x="161" y="654"/>
                  </a:lnTo>
                  <a:lnTo>
                    <a:pt x="171" y="594"/>
                  </a:lnTo>
                  <a:lnTo>
                    <a:pt x="180" y="534"/>
                  </a:lnTo>
                  <a:lnTo>
                    <a:pt x="194" y="477"/>
                  </a:lnTo>
                  <a:lnTo>
                    <a:pt x="207" y="420"/>
                  </a:lnTo>
                  <a:lnTo>
                    <a:pt x="220" y="367"/>
                  </a:lnTo>
                  <a:lnTo>
                    <a:pt x="234" y="315"/>
                  </a:lnTo>
                  <a:lnTo>
                    <a:pt x="248" y="267"/>
                  </a:lnTo>
                  <a:lnTo>
                    <a:pt x="262" y="222"/>
                  </a:lnTo>
                  <a:lnTo>
                    <a:pt x="277" y="181"/>
                  </a:lnTo>
                  <a:lnTo>
                    <a:pt x="289" y="144"/>
                  </a:lnTo>
                  <a:lnTo>
                    <a:pt x="301" y="110"/>
                  </a:lnTo>
                  <a:lnTo>
                    <a:pt x="312" y="83"/>
                  </a:lnTo>
                  <a:lnTo>
                    <a:pt x="320" y="60"/>
                  </a:lnTo>
                  <a:lnTo>
                    <a:pt x="327" y="42"/>
                  </a:lnTo>
                  <a:lnTo>
                    <a:pt x="331" y="24"/>
                  </a:lnTo>
                  <a:lnTo>
                    <a:pt x="334" y="3"/>
                  </a:lnTo>
                  <a:lnTo>
                    <a:pt x="366" y="20"/>
                  </a:lnTo>
                  <a:lnTo>
                    <a:pt x="405" y="36"/>
                  </a:lnTo>
                  <a:lnTo>
                    <a:pt x="447" y="54"/>
                  </a:lnTo>
                  <a:lnTo>
                    <a:pt x="494" y="71"/>
                  </a:lnTo>
                  <a:lnTo>
                    <a:pt x="547" y="85"/>
                  </a:lnTo>
                  <a:lnTo>
                    <a:pt x="603" y="98"/>
                  </a:lnTo>
                  <a:lnTo>
                    <a:pt x="663" y="109"/>
                  </a:lnTo>
                  <a:lnTo>
                    <a:pt x="726" y="116"/>
                  </a:lnTo>
                  <a:lnTo>
                    <a:pt x="793" y="119"/>
                  </a:lnTo>
                  <a:lnTo>
                    <a:pt x="800" y="119"/>
                  </a:lnTo>
                  <a:lnTo>
                    <a:pt x="806" y="119"/>
                  </a:lnTo>
                  <a:lnTo>
                    <a:pt x="826" y="119"/>
                  </a:lnTo>
                  <a:lnTo>
                    <a:pt x="886" y="116"/>
                  </a:lnTo>
                  <a:lnTo>
                    <a:pt x="948" y="109"/>
                  </a:lnTo>
                  <a:lnTo>
                    <a:pt x="1012" y="98"/>
                  </a:lnTo>
                  <a:lnTo>
                    <a:pt x="1078" y="82"/>
                  </a:lnTo>
                  <a:lnTo>
                    <a:pt x="1145" y="61"/>
                  </a:lnTo>
                  <a:lnTo>
                    <a:pt x="1214" y="33"/>
                  </a:lnTo>
                  <a:lnTo>
                    <a:pt x="12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85"/>
            <p:cNvSpPr>
              <a:spLocks/>
            </p:cNvSpPr>
            <p:nvPr/>
          </p:nvSpPr>
          <p:spPr bwMode="auto">
            <a:xfrm>
              <a:off x="11169651" y="5003800"/>
              <a:ext cx="38100" cy="85725"/>
            </a:xfrm>
            <a:custGeom>
              <a:avLst/>
              <a:gdLst>
                <a:gd name="T0" fmla="*/ 171 w 238"/>
                <a:gd name="T1" fmla="*/ 0 h 535"/>
                <a:gd name="T2" fmla="*/ 171 w 238"/>
                <a:gd name="T3" fmla="*/ 2 h 535"/>
                <a:gd name="T4" fmla="*/ 171 w 238"/>
                <a:gd name="T5" fmla="*/ 9 h 535"/>
                <a:gd name="T6" fmla="*/ 172 w 238"/>
                <a:gd name="T7" fmla="*/ 20 h 535"/>
                <a:gd name="T8" fmla="*/ 175 w 238"/>
                <a:gd name="T9" fmla="*/ 35 h 535"/>
                <a:gd name="T10" fmla="*/ 179 w 238"/>
                <a:gd name="T11" fmla="*/ 55 h 535"/>
                <a:gd name="T12" fmla="*/ 187 w 238"/>
                <a:gd name="T13" fmla="*/ 80 h 535"/>
                <a:gd name="T14" fmla="*/ 192 w 238"/>
                <a:gd name="T15" fmla="*/ 99 h 535"/>
                <a:gd name="T16" fmla="*/ 200 w 238"/>
                <a:gd name="T17" fmla="*/ 122 h 535"/>
                <a:gd name="T18" fmla="*/ 207 w 238"/>
                <a:gd name="T19" fmla="*/ 146 h 535"/>
                <a:gd name="T20" fmla="*/ 215 w 238"/>
                <a:gd name="T21" fmla="*/ 171 h 535"/>
                <a:gd name="T22" fmla="*/ 222 w 238"/>
                <a:gd name="T23" fmla="*/ 197 h 535"/>
                <a:gd name="T24" fmla="*/ 228 w 238"/>
                <a:gd name="T25" fmla="*/ 222 h 535"/>
                <a:gd name="T26" fmla="*/ 234 w 238"/>
                <a:gd name="T27" fmla="*/ 244 h 535"/>
                <a:gd name="T28" fmla="*/ 237 w 238"/>
                <a:gd name="T29" fmla="*/ 264 h 535"/>
                <a:gd name="T30" fmla="*/ 238 w 238"/>
                <a:gd name="T31" fmla="*/ 280 h 535"/>
                <a:gd name="T32" fmla="*/ 196 w 238"/>
                <a:gd name="T33" fmla="*/ 331 h 535"/>
                <a:gd name="T34" fmla="*/ 27 w 238"/>
                <a:gd name="T35" fmla="*/ 535 h 535"/>
                <a:gd name="T36" fmla="*/ 26 w 238"/>
                <a:gd name="T37" fmla="*/ 532 h 535"/>
                <a:gd name="T38" fmla="*/ 23 w 238"/>
                <a:gd name="T39" fmla="*/ 524 h 535"/>
                <a:gd name="T40" fmla="*/ 18 w 238"/>
                <a:gd name="T41" fmla="*/ 510 h 535"/>
                <a:gd name="T42" fmla="*/ 14 w 238"/>
                <a:gd name="T43" fmla="*/ 492 h 535"/>
                <a:gd name="T44" fmla="*/ 9 w 238"/>
                <a:gd name="T45" fmla="*/ 469 h 535"/>
                <a:gd name="T46" fmla="*/ 5 w 238"/>
                <a:gd name="T47" fmla="*/ 442 h 535"/>
                <a:gd name="T48" fmla="*/ 1 w 238"/>
                <a:gd name="T49" fmla="*/ 412 h 535"/>
                <a:gd name="T50" fmla="*/ 0 w 238"/>
                <a:gd name="T51" fmla="*/ 379 h 535"/>
                <a:gd name="T52" fmla="*/ 0 w 238"/>
                <a:gd name="T53" fmla="*/ 344 h 535"/>
                <a:gd name="T54" fmla="*/ 3 w 238"/>
                <a:gd name="T55" fmla="*/ 306 h 535"/>
                <a:gd name="T56" fmla="*/ 8 w 238"/>
                <a:gd name="T57" fmla="*/ 268 h 535"/>
                <a:gd name="T58" fmla="*/ 19 w 238"/>
                <a:gd name="T59" fmla="*/ 228 h 535"/>
                <a:gd name="T60" fmla="*/ 33 w 238"/>
                <a:gd name="T61" fmla="*/ 187 h 535"/>
                <a:gd name="T62" fmla="*/ 51 w 238"/>
                <a:gd name="T63" fmla="*/ 148 h 535"/>
                <a:gd name="T64" fmla="*/ 73 w 238"/>
                <a:gd name="T65" fmla="*/ 111 h 535"/>
                <a:gd name="T66" fmla="*/ 100 w 238"/>
                <a:gd name="T67" fmla="*/ 73 h 535"/>
                <a:gd name="T68" fmla="*/ 133 w 238"/>
                <a:gd name="T69" fmla="*/ 36 h 535"/>
                <a:gd name="T70" fmla="*/ 171 w 238"/>
                <a:gd name="T71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8" h="535">
                  <a:moveTo>
                    <a:pt x="171" y="0"/>
                  </a:moveTo>
                  <a:lnTo>
                    <a:pt x="171" y="2"/>
                  </a:lnTo>
                  <a:lnTo>
                    <a:pt x="171" y="9"/>
                  </a:lnTo>
                  <a:lnTo>
                    <a:pt x="172" y="20"/>
                  </a:lnTo>
                  <a:lnTo>
                    <a:pt x="175" y="35"/>
                  </a:lnTo>
                  <a:lnTo>
                    <a:pt x="179" y="55"/>
                  </a:lnTo>
                  <a:lnTo>
                    <a:pt x="187" y="80"/>
                  </a:lnTo>
                  <a:lnTo>
                    <a:pt x="192" y="99"/>
                  </a:lnTo>
                  <a:lnTo>
                    <a:pt x="200" y="122"/>
                  </a:lnTo>
                  <a:lnTo>
                    <a:pt x="207" y="146"/>
                  </a:lnTo>
                  <a:lnTo>
                    <a:pt x="215" y="171"/>
                  </a:lnTo>
                  <a:lnTo>
                    <a:pt x="222" y="197"/>
                  </a:lnTo>
                  <a:lnTo>
                    <a:pt x="228" y="222"/>
                  </a:lnTo>
                  <a:lnTo>
                    <a:pt x="234" y="244"/>
                  </a:lnTo>
                  <a:lnTo>
                    <a:pt x="237" y="264"/>
                  </a:lnTo>
                  <a:lnTo>
                    <a:pt x="238" y="280"/>
                  </a:lnTo>
                  <a:lnTo>
                    <a:pt x="196" y="331"/>
                  </a:lnTo>
                  <a:lnTo>
                    <a:pt x="27" y="535"/>
                  </a:lnTo>
                  <a:lnTo>
                    <a:pt x="26" y="532"/>
                  </a:lnTo>
                  <a:lnTo>
                    <a:pt x="23" y="524"/>
                  </a:lnTo>
                  <a:lnTo>
                    <a:pt x="18" y="510"/>
                  </a:lnTo>
                  <a:lnTo>
                    <a:pt x="14" y="492"/>
                  </a:lnTo>
                  <a:lnTo>
                    <a:pt x="9" y="469"/>
                  </a:lnTo>
                  <a:lnTo>
                    <a:pt x="5" y="442"/>
                  </a:lnTo>
                  <a:lnTo>
                    <a:pt x="1" y="412"/>
                  </a:lnTo>
                  <a:lnTo>
                    <a:pt x="0" y="379"/>
                  </a:lnTo>
                  <a:lnTo>
                    <a:pt x="0" y="344"/>
                  </a:lnTo>
                  <a:lnTo>
                    <a:pt x="3" y="306"/>
                  </a:lnTo>
                  <a:lnTo>
                    <a:pt x="8" y="268"/>
                  </a:lnTo>
                  <a:lnTo>
                    <a:pt x="19" y="228"/>
                  </a:lnTo>
                  <a:lnTo>
                    <a:pt x="33" y="187"/>
                  </a:lnTo>
                  <a:lnTo>
                    <a:pt x="51" y="148"/>
                  </a:lnTo>
                  <a:lnTo>
                    <a:pt x="73" y="111"/>
                  </a:lnTo>
                  <a:lnTo>
                    <a:pt x="100" y="73"/>
                  </a:lnTo>
                  <a:lnTo>
                    <a:pt x="133" y="36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10151078" y="4981576"/>
            <a:ext cx="300038" cy="592138"/>
            <a:chOff x="10161588" y="4981576"/>
            <a:chExt cx="300038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0" name="Freeform 90"/>
            <p:cNvSpPr>
              <a:spLocks noEditPoints="1"/>
            </p:cNvSpPr>
            <p:nvPr/>
          </p:nvSpPr>
          <p:spPr bwMode="auto">
            <a:xfrm>
              <a:off x="10161588" y="4981576"/>
              <a:ext cx="300038" cy="592138"/>
            </a:xfrm>
            <a:custGeom>
              <a:avLst/>
              <a:gdLst>
                <a:gd name="T0" fmla="*/ 829 w 1704"/>
                <a:gd name="T1" fmla="*/ 1174 h 3359"/>
                <a:gd name="T2" fmla="*/ 691 w 1704"/>
                <a:gd name="T3" fmla="*/ 1202 h 3359"/>
                <a:gd name="T4" fmla="*/ 480 w 1704"/>
                <a:gd name="T5" fmla="*/ 1203 h 3359"/>
                <a:gd name="T6" fmla="*/ 399 w 1704"/>
                <a:gd name="T7" fmla="*/ 1200 h 3359"/>
                <a:gd name="T8" fmla="*/ 411 w 1704"/>
                <a:gd name="T9" fmla="*/ 1271 h 3359"/>
                <a:gd name="T10" fmla="*/ 444 w 1704"/>
                <a:gd name="T11" fmla="*/ 1350 h 3359"/>
                <a:gd name="T12" fmla="*/ 488 w 1704"/>
                <a:gd name="T13" fmla="*/ 1361 h 3359"/>
                <a:gd name="T14" fmla="*/ 552 w 1704"/>
                <a:gd name="T15" fmla="*/ 1382 h 3359"/>
                <a:gd name="T16" fmla="*/ 589 w 1704"/>
                <a:gd name="T17" fmla="*/ 1336 h 3359"/>
                <a:gd name="T18" fmla="*/ 614 w 1704"/>
                <a:gd name="T19" fmla="*/ 1383 h 3359"/>
                <a:gd name="T20" fmla="*/ 640 w 1704"/>
                <a:gd name="T21" fmla="*/ 1372 h 3359"/>
                <a:gd name="T22" fmla="*/ 888 w 1704"/>
                <a:gd name="T23" fmla="*/ 1340 h 3359"/>
                <a:gd name="T24" fmla="*/ 931 w 1704"/>
                <a:gd name="T25" fmla="*/ 1376 h 3359"/>
                <a:gd name="T26" fmla="*/ 984 w 1704"/>
                <a:gd name="T27" fmla="*/ 1373 h 3359"/>
                <a:gd name="T28" fmla="*/ 1192 w 1704"/>
                <a:gd name="T29" fmla="*/ 1350 h 3359"/>
                <a:gd name="T30" fmla="*/ 1274 w 1704"/>
                <a:gd name="T31" fmla="*/ 1359 h 3359"/>
                <a:gd name="T32" fmla="*/ 1240 w 1704"/>
                <a:gd name="T33" fmla="*/ 1319 h 3359"/>
                <a:gd name="T34" fmla="*/ 1293 w 1704"/>
                <a:gd name="T35" fmla="*/ 1248 h 3359"/>
                <a:gd name="T36" fmla="*/ 1292 w 1704"/>
                <a:gd name="T37" fmla="*/ 1179 h 3359"/>
                <a:gd name="T38" fmla="*/ 1262 w 1704"/>
                <a:gd name="T39" fmla="*/ 1225 h 3359"/>
                <a:gd name="T40" fmla="*/ 1268 w 1704"/>
                <a:gd name="T41" fmla="*/ 1175 h 3359"/>
                <a:gd name="T42" fmla="*/ 1010 w 1704"/>
                <a:gd name="T43" fmla="*/ 1203 h 3359"/>
                <a:gd name="T44" fmla="*/ 380 w 1704"/>
                <a:gd name="T45" fmla="*/ 57 h 3359"/>
                <a:gd name="T46" fmla="*/ 440 w 1704"/>
                <a:gd name="T47" fmla="*/ 296 h 3359"/>
                <a:gd name="T48" fmla="*/ 692 w 1704"/>
                <a:gd name="T49" fmla="*/ 442 h 3359"/>
                <a:gd name="T50" fmla="*/ 864 w 1704"/>
                <a:gd name="T51" fmla="*/ 452 h 3359"/>
                <a:gd name="T52" fmla="*/ 1156 w 1704"/>
                <a:gd name="T53" fmla="*/ 394 h 3359"/>
                <a:gd name="T54" fmla="*/ 1284 w 1704"/>
                <a:gd name="T55" fmla="*/ 211 h 3359"/>
                <a:gd name="T56" fmla="*/ 1349 w 1704"/>
                <a:gd name="T57" fmla="*/ 0 h 3359"/>
                <a:gd name="T58" fmla="*/ 1332 w 1704"/>
                <a:gd name="T59" fmla="*/ 223 h 3359"/>
                <a:gd name="T60" fmla="*/ 1377 w 1704"/>
                <a:gd name="T61" fmla="*/ 395 h 3359"/>
                <a:gd name="T62" fmla="*/ 1437 w 1704"/>
                <a:gd name="T63" fmla="*/ 772 h 3359"/>
                <a:gd name="T64" fmla="*/ 1337 w 1704"/>
                <a:gd name="T65" fmla="*/ 1239 h 3359"/>
                <a:gd name="T66" fmla="*/ 1327 w 1704"/>
                <a:gd name="T67" fmla="*/ 1459 h 3359"/>
                <a:gd name="T68" fmla="*/ 1466 w 1704"/>
                <a:gd name="T69" fmla="*/ 1861 h 3359"/>
                <a:gd name="T70" fmla="*/ 1543 w 1704"/>
                <a:gd name="T71" fmla="*/ 2334 h 3359"/>
                <a:gd name="T72" fmla="*/ 1605 w 1704"/>
                <a:gd name="T73" fmla="*/ 2725 h 3359"/>
                <a:gd name="T74" fmla="*/ 1671 w 1704"/>
                <a:gd name="T75" fmla="*/ 3097 h 3359"/>
                <a:gd name="T76" fmla="*/ 1702 w 1704"/>
                <a:gd name="T77" fmla="*/ 3288 h 3359"/>
                <a:gd name="T78" fmla="*/ 1479 w 1704"/>
                <a:gd name="T79" fmla="*/ 3314 h 3359"/>
                <a:gd name="T80" fmla="*/ 1430 w 1704"/>
                <a:gd name="T81" fmla="*/ 3349 h 3359"/>
                <a:gd name="T82" fmla="*/ 967 w 1704"/>
                <a:gd name="T83" fmla="*/ 3338 h 3359"/>
                <a:gd name="T84" fmla="*/ 876 w 1704"/>
                <a:gd name="T85" fmla="*/ 3359 h 3359"/>
                <a:gd name="T86" fmla="*/ 762 w 1704"/>
                <a:gd name="T87" fmla="*/ 3343 h 3359"/>
                <a:gd name="T88" fmla="*/ 318 w 1704"/>
                <a:gd name="T89" fmla="*/ 3350 h 3359"/>
                <a:gd name="T90" fmla="*/ 224 w 1704"/>
                <a:gd name="T91" fmla="*/ 3318 h 3359"/>
                <a:gd name="T92" fmla="*/ 23 w 1704"/>
                <a:gd name="T93" fmla="*/ 3295 h 3359"/>
                <a:gd name="T94" fmla="*/ 17 w 1704"/>
                <a:gd name="T95" fmla="*/ 3189 h 3359"/>
                <a:gd name="T96" fmla="*/ 79 w 1704"/>
                <a:gd name="T97" fmla="*/ 2865 h 3359"/>
                <a:gd name="T98" fmla="*/ 148 w 1704"/>
                <a:gd name="T99" fmla="*/ 2411 h 3359"/>
                <a:gd name="T100" fmla="*/ 208 w 1704"/>
                <a:gd name="T101" fmla="*/ 2028 h 3359"/>
                <a:gd name="T102" fmla="*/ 347 w 1704"/>
                <a:gd name="T103" fmla="*/ 1543 h 3359"/>
                <a:gd name="T104" fmla="*/ 377 w 1704"/>
                <a:gd name="T105" fmla="*/ 1297 h 3359"/>
                <a:gd name="T106" fmla="*/ 354 w 1704"/>
                <a:gd name="T107" fmla="*/ 1176 h 3359"/>
                <a:gd name="T108" fmla="*/ 285 w 1704"/>
                <a:gd name="T109" fmla="*/ 875 h 3359"/>
                <a:gd name="T110" fmla="*/ 303 w 1704"/>
                <a:gd name="T111" fmla="*/ 442 h 3359"/>
                <a:gd name="T112" fmla="*/ 396 w 1704"/>
                <a:gd name="T113" fmla="*/ 324 h 3359"/>
                <a:gd name="T114" fmla="*/ 317 w 1704"/>
                <a:gd name="T115" fmla="*/ 19 h 3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04" h="3359">
                  <a:moveTo>
                    <a:pt x="876" y="1166"/>
                  </a:moveTo>
                  <a:lnTo>
                    <a:pt x="876" y="1168"/>
                  </a:lnTo>
                  <a:lnTo>
                    <a:pt x="875" y="1171"/>
                  </a:lnTo>
                  <a:lnTo>
                    <a:pt x="874" y="1174"/>
                  </a:lnTo>
                  <a:lnTo>
                    <a:pt x="868" y="1183"/>
                  </a:lnTo>
                  <a:lnTo>
                    <a:pt x="862" y="1188"/>
                  </a:lnTo>
                  <a:lnTo>
                    <a:pt x="854" y="1188"/>
                  </a:lnTo>
                  <a:lnTo>
                    <a:pt x="845" y="1185"/>
                  </a:lnTo>
                  <a:lnTo>
                    <a:pt x="837" y="1180"/>
                  </a:lnTo>
                  <a:lnTo>
                    <a:pt x="829" y="1174"/>
                  </a:lnTo>
                  <a:lnTo>
                    <a:pt x="822" y="1166"/>
                  </a:lnTo>
                  <a:lnTo>
                    <a:pt x="732" y="1167"/>
                  </a:lnTo>
                  <a:lnTo>
                    <a:pt x="730" y="1172"/>
                  </a:lnTo>
                  <a:lnTo>
                    <a:pt x="727" y="1179"/>
                  </a:lnTo>
                  <a:lnTo>
                    <a:pt x="724" y="1187"/>
                  </a:lnTo>
                  <a:lnTo>
                    <a:pt x="718" y="1195"/>
                  </a:lnTo>
                  <a:lnTo>
                    <a:pt x="712" y="1201"/>
                  </a:lnTo>
                  <a:lnTo>
                    <a:pt x="706" y="1205"/>
                  </a:lnTo>
                  <a:lnTo>
                    <a:pt x="698" y="1206"/>
                  </a:lnTo>
                  <a:lnTo>
                    <a:pt x="691" y="1202"/>
                  </a:lnTo>
                  <a:lnTo>
                    <a:pt x="682" y="1193"/>
                  </a:lnTo>
                  <a:lnTo>
                    <a:pt x="677" y="1183"/>
                  </a:lnTo>
                  <a:lnTo>
                    <a:pt x="677" y="1175"/>
                  </a:lnTo>
                  <a:lnTo>
                    <a:pt x="682" y="1168"/>
                  </a:lnTo>
                  <a:lnTo>
                    <a:pt x="486" y="1172"/>
                  </a:lnTo>
                  <a:lnTo>
                    <a:pt x="488" y="1175"/>
                  </a:lnTo>
                  <a:lnTo>
                    <a:pt x="488" y="1179"/>
                  </a:lnTo>
                  <a:lnTo>
                    <a:pt x="489" y="1183"/>
                  </a:lnTo>
                  <a:lnTo>
                    <a:pt x="487" y="1194"/>
                  </a:lnTo>
                  <a:lnTo>
                    <a:pt x="480" y="1203"/>
                  </a:lnTo>
                  <a:lnTo>
                    <a:pt x="471" y="1209"/>
                  </a:lnTo>
                  <a:lnTo>
                    <a:pt x="460" y="1211"/>
                  </a:lnTo>
                  <a:lnTo>
                    <a:pt x="449" y="1209"/>
                  </a:lnTo>
                  <a:lnTo>
                    <a:pt x="439" y="1203"/>
                  </a:lnTo>
                  <a:lnTo>
                    <a:pt x="433" y="1194"/>
                  </a:lnTo>
                  <a:lnTo>
                    <a:pt x="431" y="1183"/>
                  </a:lnTo>
                  <a:lnTo>
                    <a:pt x="432" y="1178"/>
                  </a:lnTo>
                  <a:lnTo>
                    <a:pt x="433" y="1172"/>
                  </a:lnTo>
                  <a:lnTo>
                    <a:pt x="391" y="1173"/>
                  </a:lnTo>
                  <a:lnTo>
                    <a:pt x="399" y="1200"/>
                  </a:lnTo>
                  <a:lnTo>
                    <a:pt x="408" y="1200"/>
                  </a:lnTo>
                  <a:lnTo>
                    <a:pt x="416" y="1201"/>
                  </a:lnTo>
                  <a:lnTo>
                    <a:pt x="421" y="1203"/>
                  </a:lnTo>
                  <a:lnTo>
                    <a:pt x="422" y="1206"/>
                  </a:lnTo>
                  <a:lnTo>
                    <a:pt x="416" y="1210"/>
                  </a:lnTo>
                  <a:lnTo>
                    <a:pt x="416" y="1212"/>
                  </a:lnTo>
                  <a:lnTo>
                    <a:pt x="414" y="1219"/>
                  </a:lnTo>
                  <a:lnTo>
                    <a:pt x="410" y="1226"/>
                  </a:lnTo>
                  <a:lnTo>
                    <a:pt x="406" y="1235"/>
                  </a:lnTo>
                  <a:lnTo>
                    <a:pt x="411" y="1271"/>
                  </a:lnTo>
                  <a:lnTo>
                    <a:pt x="414" y="1307"/>
                  </a:lnTo>
                  <a:lnTo>
                    <a:pt x="421" y="1305"/>
                  </a:lnTo>
                  <a:lnTo>
                    <a:pt x="427" y="1305"/>
                  </a:lnTo>
                  <a:lnTo>
                    <a:pt x="435" y="1306"/>
                  </a:lnTo>
                  <a:lnTo>
                    <a:pt x="446" y="1310"/>
                  </a:lnTo>
                  <a:lnTo>
                    <a:pt x="452" y="1316"/>
                  </a:lnTo>
                  <a:lnTo>
                    <a:pt x="453" y="1324"/>
                  </a:lnTo>
                  <a:lnTo>
                    <a:pt x="452" y="1332"/>
                  </a:lnTo>
                  <a:lnTo>
                    <a:pt x="449" y="1342"/>
                  </a:lnTo>
                  <a:lnTo>
                    <a:pt x="444" y="1350"/>
                  </a:lnTo>
                  <a:lnTo>
                    <a:pt x="437" y="1358"/>
                  </a:lnTo>
                  <a:lnTo>
                    <a:pt x="431" y="1365"/>
                  </a:lnTo>
                  <a:lnTo>
                    <a:pt x="425" y="1370"/>
                  </a:lnTo>
                  <a:lnTo>
                    <a:pt x="420" y="1372"/>
                  </a:lnTo>
                  <a:lnTo>
                    <a:pt x="421" y="1388"/>
                  </a:lnTo>
                  <a:lnTo>
                    <a:pt x="476" y="1387"/>
                  </a:lnTo>
                  <a:lnTo>
                    <a:pt x="477" y="1382"/>
                  </a:lnTo>
                  <a:lnTo>
                    <a:pt x="480" y="1376"/>
                  </a:lnTo>
                  <a:lnTo>
                    <a:pt x="483" y="1369"/>
                  </a:lnTo>
                  <a:lnTo>
                    <a:pt x="488" y="1361"/>
                  </a:lnTo>
                  <a:lnTo>
                    <a:pt x="494" y="1355"/>
                  </a:lnTo>
                  <a:lnTo>
                    <a:pt x="500" y="1351"/>
                  </a:lnTo>
                  <a:lnTo>
                    <a:pt x="507" y="1350"/>
                  </a:lnTo>
                  <a:lnTo>
                    <a:pt x="515" y="1353"/>
                  </a:lnTo>
                  <a:lnTo>
                    <a:pt x="523" y="1363"/>
                  </a:lnTo>
                  <a:lnTo>
                    <a:pt x="528" y="1371"/>
                  </a:lnTo>
                  <a:lnTo>
                    <a:pt x="526" y="1379"/>
                  </a:lnTo>
                  <a:lnTo>
                    <a:pt x="523" y="1385"/>
                  </a:lnTo>
                  <a:lnTo>
                    <a:pt x="555" y="1384"/>
                  </a:lnTo>
                  <a:lnTo>
                    <a:pt x="552" y="1382"/>
                  </a:lnTo>
                  <a:lnTo>
                    <a:pt x="548" y="1379"/>
                  </a:lnTo>
                  <a:lnTo>
                    <a:pt x="545" y="1375"/>
                  </a:lnTo>
                  <a:lnTo>
                    <a:pt x="540" y="1365"/>
                  </a:lnTo>
                  <a:lnTo>
                    <a:pt x="541" y="1357"/>
                  </a:lnTo>
                  <a:lnTo>
                    <a:pt x="544" y="1350"/>
                  </a:lnTo>
                  <a:lnTo>
                    <a:pt x="552" y="1345"/>
                  </a:lnTo>
                  <a:lnTo>
                    <a:pt x="560" y="1341"/>
                  </a:lnTo>
                  <a:lnTo>
                    <a:pt x="571" y="1339"/>
                  </a:lnTo>
                  <a:lnTo>
                    <a:pt x="580" y="1336"/>
                  </a:lnTo>
                  <a:lnTo>
                    <a:pt x="589" y="1336"/>
                  </a:lnTo>
                  <a:lnTo>
                    <a:pt x="597" y="1338"/>
                  </a:lnTo>
                  <a:lnTo>
                    <a:pt x="601" y="1340"/>
                  </a:lnTo>
                  <a:lnTo>
                    <a:pt x="601" y="1343"/>
                  </a:lnTo>
                  <a:lnTo>
                    <a:pt x="597" y="1347"/>
                  </a:lnTo>
                  <a:lnTo>
                    <a:pt x="596" y="1349"/>
                  </a:lnTo>
                  <a:lnTo>
                    <a:pt x="593" y="1356"/>
                  </a:lnTo>
                  <a:lnTo>
                    <a:pt x="588" y="1366"/>
                  </a:lnTo>
                  <a:lnTo>
                    <a:pt x="582" y="1376"/>
                  </a:lnTo>
                  <a:lnTo>
                    <a:pt x="575" y="1383"/>
                  </a:lnTo>
                  <a:lnTo>
                    <a:pt x="614" y="1383"/>
                  </a:lnTo>
                  <a:lnTo>
                    <a:pt x="619" y="1375"/>
                  </a:lnTo>
                  <a:lnTo>
                    <a:pt x="623" y="1369"/>
                  </a:lnTo>
                  <a:lnTo>
                    <a:pt x="628" y="1364"/>
                  </a:lnTo>
                  <a:lnTo>
                    <a:pt x="632" y="1360"/>
                  </a:lnTo>
                  <a:lnTo>
                    <a:pt x="636" y="1360"/>
                  </a:lnTo>
                  <a:lnTo>
                    <a:pt x="638" y="1363"/>
                  </a:lnTo>
                  <a:lnTo>
                    <a:pt x="638" y="1368"/>
                  </a:lnTo>
                  <a:lnTo>
                    <a:pt x="638" y="1368"/>
                  </a:lnTo>
                  <a:lnTo>
                    <a:pt x="639" y="1370"/>
                  </a:lnTo>
                  <a:lnTo>
                    <a:pt x="640" y="1372"/>
                  </a:lnTo>
                  <a:lnTo>
                    <a:pt x="642" y="1375"/>
                  </a:lnTo>
                  <a:lnTo>
                    <a:pt x="644" y="1378"/>
                  </a:lnTo>
                  <a:lnTo>
                    <a:pt x="646" y="1382"/>
                  </a:lnTo>
                  <a:lnTo>
                    <a:pt x="874" y="1378"/>
                  </a:lnTo>
                  <a:lnTo>
                    <a:pt x="873" y="1374"/>
                  </a:lnTo>
                  <a:lnTo>
                    <a:pt x="872" y="1370"/>
                  </a:lnTo>
                  <a:lnTo>
                    <a:pt x="870" y="1366"/>
                  </a:lnTo>
                  <a:lnTo>
                    <a:pt x="873" y="1354"/>
                  </a:lnTo>
                  <a:lnTo>
                    <a:pt x="879" y="1345"/>
                  </a:lnTo>
                  <a:lnTo>
                    <a:pt x="888" y="1340"/>
                  </a:lnTo>
                  <a:lnTo>
                    <a:pt x="899" y="1336"/>
                  </a:lnTo>
                  <a:lnTo>
                    <a:pt x="910" y="1340"/>
                  </a:lnTo>
                  <a:lnTo>
                    <a:pt x="920" y="1345"/>
                  </a:lnTo>
                  <a:lnTo>
                    <a:pt x="926" y="1354"/>
                  </a:lnTo>
                  <a:lnTo>
                    <a:pt x="928" y="1366"/>
                  </a:lnTo>
                  <a:lnTo>
                    <a:pt x="927" y="1370"/>
                  </a:lnTo>
                  <a:lnTo>
                    <a:pt x="926" y="1374"/>
                  </a:lnTo>
                  <a:lnTo>
                    <a:pt x="925" y="1378"/>
                  </a:lnTo>
                  <a:lnTo>
                    <a:pt x="931" y="1378"/>
                  </a:lnTo>
                  <a:lnTo>
                    <a:pt x="931" y="1376"/>
                  </a:lnTo>
                  <a:lnTo>
                    <a:pt x="932" y="1375"/>
                  </a:lnTo>
                  <a:lnTo>
                    <a:pt x="933" y="1375"/>
                  </a:lnTo>
                  <a:lnTo>
                    <a:pt x="935" y="1375"/>
                  </a:lnTo>
                  <a:lnTo>
                    <a:pt x="939" y="1376"/>
                  </a:lnTo>
                  <a:lnTo>
                    <a:pt x="941" y="1375"/>
                  </a:lnTo>
                  <a:lnTo>
                    <a:pt x="947" y="1374"/>
                  </a:lnTo>
                  <a:lnTo>
                    <a:pt x="955" y="1372"/>
                  </a:lnTo>
                  <a:lnTo>
                    <a:pt x="965" y="1371"/>
                  </a:lnTo>
                  <a:lnTo>
                    <a:pt x="975" y="1371"/>
                  </a:lnTo>
                  <a:lnTo>
                    <a:pt x="984" y="1373"/>
                  </a:lnTo>
                  <a:lnTo>
                    <a:pt x="990" y="1377"/>
                  </a:lnTo>
                  <a:lnTo>
                    <a:pt x="1077" y="1379"/>
                  </a:lnTo>
                  <a:lnTo>
                    <a:pt x="1164" y="1381"/>
                  </a:lnTo>
                  <a:lnTo>
                    <a:pt x="1168" y="1373"/>
                  </a:lnTo>
                  <a:lnTo>
                    <a:pt x="1173" y="1365"/>
                  </a:lnTo>
                  <a:lnTo>
                    <a:pt x="1178" y="1358"/>
                  </a:lnTo>
                  <a:lnTo>
                    <a:pt x="1182" y="1352"/>
                  </a:lnTo>
                  <a:lnTo>
                    <a:pt x="1187" y="1349"/>
                  </a:lnTo>
                  <a:lnTo>
                    <a:pt x="1190" y="1348"/>
                  </a:lnTo>
                  <a:lnTo>
                    <a:pt x="1192" y="1350"/>
                  </a:lnTo>
                  <a:lnTo>
                    <a:pt x="1192" y="1356"/>
                  </a:lnTo>
                  <a:lnTo>
                    <a:pt x="1193" y="1357"/>
                  </a:lnTo>
                  <a:lnTo>
                    <a:pt x="1196" y="1361"/>
                  </a:lnTo>
                  <a:lnTo>
                    <a:pt x="1199" y="1368"/>
                  </a:lnTo>
                  <a:lnTo>
                    <a:pt x="1203" y="1375"/>
                  </a:lnTo>
                  <a:lnTo>
                    <a:pt x="1205" y="1383"/>
                  </a:lnTo>
                  <a:lnTo>
                    <a:pt x="1286" y="1389"/>
                  </a:lnTo>
                  <a:lnTo>
                    <a:pt x="1288" y="1352"/>
                  </a:lnTo>
                  <a:lnTo>
                    <a:pt x="1282" y="1357"/>
                  </a:lnTo>
                  <a:lnTo>
                    <a:pt x="1274" y="1359"/>
                  </a:lnTo>
                  <a:lnTo>
                    <a:pt x="1267" y="1357"/>
                  </a:lnTo>
                  <a:lnTo>
                    <a:pt x="1259" y="1353"/>
                  </a:lnTo>
                  <a:lnTo>
                    <a:pt x="1251" y="1348"/>
                  </a:lnTo>
                  <a:lnTo>
                    <a:pt x="1245" y="1342"/>
                  </a:lnTo>
                  <a:lnTo>
                    <a:pt x="1239" y="1334"/>
                  </a:lnTo>
                  <a:lnTo>
                    <a:pt x="1234" y="1328"/>
                  </a:lnTo>
                  <a:lnTo>
                    <a:pt x="1232" y="1323"/>
                  </a:lnTo>
                  <a:lnTo>
                    <a:pt x="1231" y="1319"/>
                  </a:lnTo>
                  <a:lnTo>
                    <a:pt x="1234" y="1317"/>
                  </a:lnTo>
                  <a:lnTo>
                    <a:pt x="1240" y="1319"/>
                  </a:lnTo>
                  <a:lnTo>
                    <a:pt x="1242" y="1318"/>
                  </a:lnTo>
                  <a:lnTo>
                    <a:pt x="1248" y="1317"/>
                  </a:lnTo>
                  <a:lnTo>
                    <a:pt x="1256" y="1315"/>
                  </a:lnTo>
                  <a:lnTo>
                    <a:pt x="1266" y="1314"/>
                  </a:lnTo>
                  <a:lnTo>
                    <a:pt x="1275" y="1314"/>
                  </a:lnTo>
                  <a:lnTo>
                    <a:pt x="1285" y="1316"/>
                  </a:lnTo>
                  <a:lnTo>
                    <a:pt x="1291" y="1320"/>
                  </a:lnTo>
                  <a:lnTo>
                    <a:pt x="1294" y="1287"/>
                  </a:lnTo>
                  <a:lnTo>
                    <a:pt x="1298" y="1255"/>
                  </a:lnTo>
                  <a:lnTo>
                    <a:pt x="1293" y="1248"/>
                  </a:lnTo>
                  <a:lnTo>
                    <a:pt x="1293" y="1239"/>
                  </a:lnTo>
                  <a:lnTo>
                    <a:pt x="1295" y="1228"/>
                  </a:lnTo>
                  <a:lnTo>
                    <a:pt x="1300" y="1218"/>
                  </a:lnTo>
                  <a:lnTo>
                    <a:pt x="1306" y="1208"/>
                  </a:lnTo>
                  <a:lnTo>
                    <a:pt x="1312" y="1179"/>
                  </a:lnTo>
                  <a:lnTo>
                    <a:pt x="1311" y="1179"/>
                  </a:lnTo>
                  <a:lnTo>
                    <a:pt x="1310" y="1178"/>
                  </a:lnTo>
                  <a:lnTo>
                    <a:pt x="1291" y="1177"/>
                  </a:lnTo>
                  <a:lnTo>
                    <a:pt x="1292" y="1178"/>
                  </a:lnTo>
                  <a:lnTo>
                    <a:pt x="1292" y="1179"/>
                  </a:lnTo>
                  <a:lnTo>
                    <a:pt x="1292" y="1181"/>
                  </a:lnTo>
                  <a:lnTo>
                    <a:pt x="1290" y="1182"/>
                  </a:lnTo>
                  <a:lnTo>
                    <a:pt x="1288" y="1184"/>
                  </a:lnTo>
                  <a:lnTo>
                    <a:pt x="1287" y="1186"/>
                  </a:lnTo>
                  <a:lnTo>
                    <a:pt x="1285" y="1192"/>
                  </a:lnTo>
                  <a:lnTo>
                    <a:pt x="1283" y="1199"/>
                  </a:lnTo>
                  <a:lnTo>
                    <a:pt x="1278" y="1206"/>
                  </a:lnTo>
                  <a:lnTo>
                    <a:pt x="1273" y="1215"/>
                  </a:lnTo>
                  <a:lnTo>
                    <a:pt x="1268" y="1221"/>
                  </a:lnTo>
                  <a:lnTo>
                    <a:pt x="1262" y="1225"/>
                  </a:lnTo>
                  <a:lnTo>
                    <a:pt x="1254" y="1226"/>
                  </a:lnTo>
                  <a:lnTo>
                    <a:pt x="1246" y="1222"/>
                  </a:lnTo>
                  <a:lnTo>
                    <a:pt x="1236" y="1212"/>
                  </a:lnTo>
                  <a:lnTo>
                    <a:pt x="1232" y="1203"/>
                  </a:lnTo>
                  <a:lnTo>
                    <a:pt x="1232" y="1196"/>
                  </a:lnTo>
                  <a:lnTo>
                    <a:pt x="1235" y="1190"/>
                  </a:lnTo>
                  <a:lnTo>
                    <a:pt x="1242" y="1183"/>
                  </a:lnTo>
                  <a:lnTo>
                    <a:pt x="1249" y="1180"/>
                  </a:lnTo>
                  <a:lnTo>
                    <a:pt x="1259" y="1177"/>
                  </a:lnTo>
                  <a:lnTo>
                    <a:pt x="1268" y="1175"/>
                  </a:lnTo>
                  <a:lnTo>
                    <a:pt x="1160" y="1170"/>
                  </a:lnTo>
                  <a:lnTo>
                    <a:pt x="1052" y="1167"/>
                  </a:lnTo>
                  <a:lnTo>
                    <a:pt x="1057" y="1174"/>
                  </a:lnTo>
                  <a:lnTo>
                    <a:pt x="1058" y="1183"/>
                  </a:lnTo>
                  <a:lnTo>
                    <a:pt x="1056" y="1194"/>
                  </a:lnTo>
                  <a:lnTo>
                    <a:pt x="1050" y="1203"/>
                  </a:lnTo>
                  <a:lnTo>
                    <a:pt x="1041" y="1209"/>
                  </a:lnTo>
                  <a:lnTo>
                    <a:pt x="1030" y="1211"/>
                  </a:lnTo>
                  <a:lnTo>
                    <a:pt x="1018" y="1209"/>
                  </a:lnTo>
                  <a:lnTo>
                    <a:pt x="1010" y="1203"/>
                  </a:lnTo>
                  <a:lnTo>
                    <a:pt x="1004" y="1194"/>
                  </a:lnTo>
                  <a:lnTo>
                    <a:pt x="1002" y="1183"/>
                  </a:lnTo>
                  <a:lnTo>
                    <a:pt x="1003" y="1174"/>
                  </a:lnTo>
                  <a:lnTo>
                    <a:pt x="1008" y="1166"/>
                  </a:lnTo>
                  <a:lnTo>
                    <a:pt x="876" y="1166"/>
                  </a:lnTo>
                  <a:close/>
                  <a:moveTo>
                    <a:pt x="357" y="0"/>
                  </a:moveTo>
                  <a:lnTo>
                    <a:pt x="361" y="8"/>
                  </a:lnTo>
                  <a:lnTo>
                    <a:pt x="367" y="20"/>
                  </a:lnTo>
                  <a:lnTo>
                    <a:pt x="373" y="37"/>
                  </a:lnTo>
                  <a:lnTo>
                    <a:pt x="380" y="57"/>
                  </a:lnTo>
                  <a:lnTo>
                    <a:pt x="387" y="80"/>
                  </a:lnTo>
                  <a:lnTo>
                    <a:pt x="394" y="104"/>
                  </a:lnTo>
                  <a:lnTo>
                    <a:pt x="401" y="131"/>
                  </a:lnTo>
                  <a:lnTo>
                    <a:pt x="408" y="158"/>
                  </a:lnTo>
                  <a:lnTo>
                    <a:pt x="414" y="185"/>
                  </a:lnTo>
                  <a:lnTo>
                    <a:pt x="421" y="211"/>
                  </a:lnTo>
                  <a:lnTo>
                    <a:pt x="427" y="236"/>
                  </a:lnTo>
                  <a:lnTo>
                    <a:pt x="432" y="259"/>
                  </a:lnTo>
                  <a:lnTo>
                    <a:pt x="437" y="280"/>
                  </a:lnTo>
                  <a:lnTo>
                    <a:pt x="440" y="296"/>
                  </a:lnTo>
                  <a:lnTo>
                    <a:pt x="444" y="310"/>
                  </a:lnTo>
                  <a:lnTo>
                    <a:pt x="446" y="318"/>
                  </a:lnTo>
                  <a:lnTo>
                    <a:pt x="446" y="321"/>
                  </a:lnTo>
                  <a:lnTo>
                    <a:pt x="479" y="351"/>
                  </a:lnTo>
                  <a:lnTo>
                    <a:pt x="514" y="375"/>
                  </a:lnTo>
                  <a:lnTo>
                    <a:pt x="550" y="394"/>
                  </a:lnTo>
                  <a:lnTo>
                    <a:pt x="585" y="411"/>
                  </a:lnTo>
                  <a:lnTo>
                    <a:pt x="622" y="425"/>
                  </a:lnTo>
                  <a:lnTo>
                    <a:pt x="658" y="435"/>
                  </a:lnTo>
                  <a:lnTo>
                    <a:pt x="692" y="442"/>
                  </a:lnTo>
                  <a:lnTo>
                    <a:pt x="725" y="448"/>
                  </a:lnTo>
                  <a:lnTo>
                    <a:pt x="755" y="451"/>
                  </a:lnTo>
                  <a:lnTo>
                    <a:pt x="782" y="453"/>
                  </a:lnTo>
                  <a:lnTo>
                    <a:pt x="805" y="453"/>
                  </a:lnTo>
                  <a:lnTo>
                    <a:pt x="825" y="453"/>
                  </a:lnTo>
                  <a:lnTo>
                    <a:pt x="840" y="452"/>
                  </a:lnTo>
                  <a:lnTo>
                    <a:pt x="848" y="452"/>
                  </a:lnTo>
                  <a:lnTo>
                    <a:pt x="852" y="451"/>
                  </a:lnTo>
                  <a:lnTo>
                    <a:pt x="856" y="452"/>
                  </a:lnTo>
                  <a:lnTo>
                    <a:pt x="864" y="452"/>
                  </a:lnTo>
                  <a:lnTo>
                    <a:pt x="879" y="453"/>
                  </a:lnTo>
                  <a:lnTo>
                    <a:pt x="899" y="453"/>
                  </a:lnTo>
                  <a:lnTo>
                    <a:pt x="922" y="453"/>
                  </a:lnTo>
                  <a:lnTo>
                    <a:pt x="949" y="451"/>
                  </a:lnTo>
                  <a:lnTo>
                    <a:pt x="980" y="448"/>
                  </a:lnTo>
                  <a:lnTo>
                    <a:pt x="1012" y="442"/>
                  </a:lnTo>
                  <a:lnTo>
                    <a:pt x="1047" y="435"/>
                  </a:lnTo>
                  <a:lnTo>
                    <a:pt x="1082" y="425"/>
                  </a:lnTo>
                  <a:lnTo>
                    <a:pt x="1119" y="411"/>
                  </a:lnTo>
                  <a:lnTo>
                    <a:pt x="1156" y="394"/>
                  </a:lnTo>
                  <a:lnTo>
                    <a:pt x="1191" y="375"/>
                  </a:lnTo>
                  <a:lnTo>
                    <a:pt x="1225" y="351"/>
                  </a:lnTo>
                  <a:lnTo>
                    <a:pt x="1259" y="321"/>
                  </a:lnTo>
                  <a:lnTo>
                    <a:pt x="1259" y="318"/>
                  </a:lnTo>
                  <a:lnTo>
                    <a:pt x="1261" y="310"/>
                  </a:lnTo>
                  <a:lnTo>
                    <a:pt x="1264" y="296"/>
                  </a:lnTo>
                  <a:lnTo>
                    <a:pt x="1267" y="280"/>
                  </a:lnTo>
                  <a:lnTo>
                    <a:pt x="1272" y="259"/>
                  </a:lnTo>
                  <a:lnTo>
                    <a:pt x="1277" y="236"/>
                  </a:lnTo>
                  <a:lnTo>
                    <a:pt x="1284" y="211"/>
                  </a:lnTo>
                  <a:lnTo>
                    <a:pt x="1290" y="185"/>
                  </a:lnTo>
                  <a:lnTo>
                    <a:pt x="1296" y="158"/>
                  </a:lnTo>
                  <a:lnTo>
                    <a:pt x="1304" y="131"/>
                  </a:lnTo>
                  <a:lnTo>
                    <a:pt x="1311" y="104"/>
                  </a:lnTo>
                  <a:lnTo>
                    <a:pt x="1317" y="80"/>
                  </a:lnTo>
                  <a:lnTo>
                    <a:pt x="1325" y="57"/>
                  </a:lnTo>
                  <a:lnTo>
                    <a:pt x="1331" y="37"/>
                  </a:lnTo>
                  <a:lnTo>
                    <a:pt x="1337" y="20"/>
                  </a:lnTo>
                  <a:lnTo>
                    <a:pt x="1343" y="8"/>
                  </a:lnTo>
                  <a:lnTo>
                    <a:pt x="1349" y="0"/>
                  </a:lnTo>
                  <a:lnTo>
                    <a:pt x="1389" y="16"/>
                  </a:lnTo>
                  <a:lnTo>
                    <a:pt x="1389" y="19"/>
                  </a:lnTo>
                  <a:lnTo>
                    <a:pt x="1385" y="27"/>
                  </a:lnTo>
                  <a:lnTo>
                    <a:pt x="1381" y="40"/>
                  </a:lnTo>
                  <a:lnTo>
                    <a:pt x="1376" y="59"/>
                  </a:lnTo>
                  <a:lnTo>
                    <a:pt x="1370" y="82"/>
                  </a:lnTo>
                  <a:lnTo>
                    <a:pt x="1362" y="110"/>
                  </a:lnTo>
                  <a:lnTo>
                    <a:pt x="1353" y="143"/>
                  </a:lnTo>
                  <a:lnTo>
                    <a:pt x="1343" y="181"/>
                  </a:lnTo>
                  <a:lnTo>
                    <a:pt x="1332" y="223"/>
                  </a:lnTo>
                  <a:lnTo>
                    <a:pt x="1320" y="271"/>
                  </a:lnTo>
                  <a:lnTo>
                    <a:pt x="1308" y="324"/>
                  </a:lnTo>
                  <a:lnTo>
                    <a:pt x="1309" y="325"/>
                  </a:lnTo>
                  <a:lnTo>
                    <a:pt x="1314" y="328"/>
                  </a:lnTo>
                  <a:lnTo>
                    <a:pt x="1320" y="332"/>
                  </a:lnTo>
                  <a:lnTo>
                    <a:pt x="1329" y="340"/>
                  </a:lnTo>
                  <a:lnTo>
                    <a:pt x="1339" y="350"/>
                  </a:lnTo>
                  <a:lnTo>
                    <a:pt x="1351" y="362"/>
                  </a:lnTo>
                  <a:lnTo>
                    <a:pt x="1363" y="378"/>
                  </a:lnTo>
                  <a:lnTo>
                    <a:pt x="1377" y="395"/>
                  </a:lnTo>
                  <a:lnTo>
                    <a:pt x="1390" y="417"/>
                  </a:lnTo>
                  <a:lnTo>
                    <a:pt x="1402" y="442"/>
                  </a:lnTo>
                  <a:lnTo>
                    <a:pt x="1414" y="470"/>
                  </a:lnTo>
                  <a:lnTo>
                    <a:pt x="1424" y="502"/>
                  </a:lnTo>
                  <a:lnTo>
                    <a:pt x="1433" y="537"/>
                  </a:lnTo>
                  <a:lnTo>
                    <a:pt x="1439" y="577"/>
                  </a:lnTo>
                  <a:lnTo>
                    <a:pt x="1444" y="621"/>
                  </a:lnTo>
                  <a:lnTo>
                    <a:pt x="1445" y="668"/>
                  </a:lnTo>
                  <a:lnTo>
                    <a:pt x="1443" y="718"/>
                  </a:lnTo>
                  <a:lnTo>
                    <a:pt x="1437" y="772"/>
                  </a:lnTo>
                  <a:lnTo>
                    <a:pt x="1428" y="827"/>
                  </a:lnTo>
                  <a:lnTo>
                    <a:pt x="1417" y="884"/>
                  </a:lnTo>
                  <a:lnTo>
                    <a:pt x="1404" y="943"/>
                  </a:lnTo>
                  <a:lnTo>
                    <a:pt x="1390" y="1003"/>
                  </a:lnTo>
                  <a:lnTo>
                    <a:pt x="1376" y="1062"/>
                  </a:lnTo>
                  <a:lnTo>
                    <a:pt x="1361" y="1122"/>
                  </a:lnTo>
                  <a:lnTo>
                    <a:pt x="1349" y="1181"/>
                  </a:lnTo>
                  <a:lnTo>
                    <a:pt x="1349" y="1181"/>
                  </a:lnTo>
                  <a:lnTo>
                    <a:pt x="1337" y="1234"/>
                  </a:lnTo>
                  <a:lnTo>
                    <a:pt x="1337" y="1239"/>
                  </a:lnTo>
                  <a:lnTo>
                    <a:pt x="1336" y="1244"/>
                  </a:lnTo>
                  <a:lnTo>
                    <a:pt x="1335" y="1249"/>
                  </a:lnTo>
                  <a:lnTo>
                    <a:pt x="1333" y="1271"/>
                  </a:lnTo>
                  <a:lnTo>
                    <a:pt x="1330" y="1297"/>
                  </a:lnTo>
                  <a:lnTo>
                    <a:pt x="1327" y="1327"/>
                  </a:lnTo>
                  <a:lnTo>
                    <a:pt x="1325" y="1358"/>
                  </a:lnTo>
                  <a:lnTo>
                    <a:pt x="1321" y="1391"/>
                  </a:lnTo>
                  <a:lnTo>
                    <a:pt x="1321" y="1393"/>
                  </a:lnTo>
                  <a:lnTo>
                    <a:pt x="1322" y="1427"/>
                  </a:lnTo>
                  <a:lnTo>
                    <a:pt x="1327" y="1459"/>
                  </a:lnTo>
                  <a:lnTo>
                    <a:pt x="1334" y="1490"/>
                  </a:lnTo>
                  <a:lnTo>
                    <a:pt x="1343" y="1518"/>
                  </a:lnTo>
                  <a:lnTo>
                    <a:pt x="1357" y="1543"/>
                  </a:lnTo>
                  <a:lnTo>
                    <a:pt x="1376" y="1574"/>
                  </a:lnTo>
                  <a:lnTo>
                    <a:pt x="1394" y="1613"/>
                  </a:lnTo>
                  <a:lnTo>
                    <a:pt x="1411" y="1655"/>
                  </a:lnTo>
                  <a:lnTo>
                    <a:pt x="1426" y="1702"/>
                  </a:lnTo>
                  <a:lnTo>
                    <a:pt x="1440" y="1753"/>
                  </a:lnTo>
                  <a:lnTo>
                    <a:pt x="1454" y="1805"/>
                  </a:lnTo>
                  <a:lnTo>
                    <a:pt x="1466" y="1861"/>
                  </a:lnTo>
                  <a:lnTo>
                    <a:pt x="1478" y="1917"/>
                  </a:lnTo>
                  <a:lnTo>
                    <a:pt x="1487" y="1972"/>
                  </a:lnTo>
                  <a:lnTo>
                    <a:pt x="1498" y="2027"/>
                  </a:lnTo>
                  <a:lnTo>
                    <a:pt x="1506" y="2082"/>
                  </a:lnTo>
                  <a:lnTo>
                    <a:pt x="1513" y="2134"/>
                  </a:lnTo>
                  <a:lnTo>
                    <a:pt x="1521" y="2183"/>
                  </a:lnTo>
                  <a:lnTo>
                    <a:pt x="1527" y="2228"/>
                  </a:lnTo>
                  <a:lnTo>
                    <a:pt x="1533" y="2269"/>
                  </a:lnTo>
                  <a:lnTo>
                    <a:pt x="1539" y="2304"/>
                  </a:lnTo>
                  <a:lnTo>
                    <a:pt x="1543" y="2334"/>
                  </a:lnTo>
                  <a:lnTo>
                    <a:pt x="1547" y="2356"/>
                  </a:lnTo>
                  <a:lnTo>
                    <a:pt x="1551" y="2380"/>
                  </a:lnTo>
                  <a:lnTo>
                    <a:pt x="1556" y="2411"/>
                  </a:lnTo>
                  <a:lnTo>
                    <a:pt x="1563" y="2446"/>
                  </a:lnTo>
                  <a:lnTo>
                    <a:pt x="1569" y="2487"/>
                  </a:lnTo>
                  <a:lnTo>
                    <a:pt x="1575" y="2531"/>
                  </a:lnTo>
                  <a:lnTo>
                    <a:pt x="1583" y="2578"/>
                  </a:lnTo>
                  <a:lnTo>
                    <a:pt x="1590" y="2626"/>
                  </a:lnTo>
                  <a:lnTo>
                    <a:pt x="1597" y="2675"/>
                  </a:lnTo>
                  <a:lnTo>
                    <a:pt x="1605" y="2725"/>
                  </a:lnTo>
                  <a:lnTo>
                    <a:pt x="1612" y="2774"/>
                  </a:lnTo>
                  <a:lnTo>
                    <a:pt x="1619" y="2820"/>
                  </a:lnTo>
                  <a:lnTo>
                    <a:pt x="1626" y="2865"/>
                  </a:lnTo>
                  <a:lnTo>
                    <a:pt x="1633" y="2906"/>
                  </a:lnTo>
                  <a:lnTo>
                    <a:pt x="1639" y="2943"/>
                  </a:lnTo>
                  <a:lnTo>
                    <a:pt x="1645" y="2975"/>
                  </a:lnTo>
                  <a:lnTo>
                    <a:pt x="1651" y="3001"/>
                  </a:lnTo>
                  <a:lnTo>
                    <a:pt x="1657" y="3032"/>
                  </a:lnTo>
                  <a:lnTo>
                    <a:pt x="1664" y="3064"/>
                  </a:lnTo>
                  <a:lnTo>
                    <a:pt x="1671" y="3097"/>
                  </a:lnTo>
                  <a:lnTo>
                    <a:pt x="1677" y="3129"/>
                  </a:lnTo>
                  <a:lnTo>
                    <a:pt x="1682" y="3160"/>
                  </a:lnTo>
                  <a:lnTo>
                    <a:pt x="1687" y="3189"/>
                  </a:lnTo>
                  <a:lnTo>
                    <a:pt x="1693" y="3216"/>
                  </a:lnTo>
                  <a:lnTo>
                    <a:pt x="1697" y="3240"/>
                  </a:lnTo>
                  <a:lnTo>
                    <a:pt x="1700" y="3260"/>
                  </a:lnTo>
                  <a:lnTo>
                    <a:pt x="1702" y="3275"/>
                  </a:lnTo>
                  <a:lnTo>
                    <a:pt x="1704" y="3284"/>
                  </a:lnTo>
                  <a:lnTo>
                    <a:pt x="1704" y="3288"/>
                  </a:lnTo>
                  <a:lnTo>
                    <a:pt x="1702" y="3288"/>
                  </a:lnTo>
                  <a:lnTo>
                    <a:pt x="1694" y="3292"/>
                  </a:lnTo>
                  <a:lnTo>
                    <a:pt x="1681" y="3295"/>
                  </a:lnTo>
                  <a:lnTo>
                    <a:pt x="1664" y="3298"/>
                  </a:lnTo>
                  <a:lnTo>
                    <a:pt x="1643" y="3303"/>
                  </a:lnTo>
                  <a:lnTo>
                    <a:pt x="1620" y="3307"/>
                  </a:lnTo>
                  <a:lnTo>
                    <a:pt x="1595" y="3310"/>
                  </a:lnTo>
                  <a:lnTo>
                    <a:pt x="1567" y="3313"/>
                  </a:lnTo>
                  <a:lnTo>
                    <a:pt x="1539" y="3315"/>
                  </a:lnTo>
                  <a:lnTo>
                    <a:pt x="1509" y="3317"/>
                  </a:lnTo>
                  <a:lnTo>
                    <a:pt x="1479" y="3314"/>
                  </a:lnTo>
                  <a:lnTo>
                    <a:pt x="1479" y="3315"/>
                  </a:lnTo>
                  <a:lnTo>
                    <a:pt x="1480" y="3318"/>
                  </a:lnTo>
                  <a:lnTo>
                    <a:pt x="1480" y="3321"/>
                  </a:lnTo>
                  <a:lnTo>
                    <a:pt x="1479" y="3325"/>
                  </a:lnTo>
                  <a:lnTo>
                    <a:pt x="1477" y="3329"/>
                  </a:lnTo>
                  <a:lnTo>
                    <a:pt x="1472" y="3334"/>
                  </a:lnTo>
                  <a:lnTo>
                    <a:pt x="1466" y="3338"/>
                  </a:lnTo>
                  <a:lnTo>
                    <a:pt x="1458" y="3344"/>
                  </a:lnTo>
                  <a:lnTo>
                    <a:pt x="1445" y="3347"/>
                  </a:lnTo>
                  <a:lnTo>
                    <a:pt x="1430" y="3349"/>
                  </a:lnTo>
                  <a:lnTo>
                    <a:pt x="1411" y="3351"/>
                  </a:lnTo>
                  <a:lnTo>
                    <a:pt x="1386" y="3350"/>
                  </a:lnTo>
                  <a:lnTo>
                    <a:pt x="1357" y="3348"/>
                  </a:lnTo>
                  <a:lnTo>
                    <a:pt x="1289" y="3343"/>
                  </a:lnTo>
                  <a:lnTo>
                    <a:pt x="1222" y="3338"/>
                  </a:lnTo>
                  <a:lnTo>
                    <a:pt x="1157" y="3336"/>
                  </a:lnTo>
                  <a:lnTo>
                    <a:pt x="1095" y="3335"/>
                  </a:lnTo>
                  <a:lnTo>
                    <a:pt x="1038" y="3335"/>
                  </a:lnTo>
                  <a:lnTo>
                    <a:pt x="988" y="3337"/>
                  </a:lnTo>
                  <a:lnTo>
                    <a:pt x="967" y="3338"/>
                  </a:lnTo>
                  <a:lnTo>
                    <a:pt x="952" y="3341"/>
                  </a:lnTo>
                  <a:lnTo>
                    <a:pt x="942" y="3343"/>
                  </a:lnTo>
                  <a:lnTo>
                    <a:pt x="934" y="3345"/>
                  </a:lnTo>
                  <a:lnTo>
                    <a:pt x="929" y="3348"/>
                  </a:lnTo>
                  <a:lnTo>
                    <a:pt x="924" y="3350"/>
                  </a:lnTo>
                  <a:lnTo>
                    <a:pt x="920" y="3353"/>
                  </a:lnTo>
                  <a:lnTo>
                    <a:pt x="913" y="3355"/>
                  </a:lnTo>
                  <a:lnTo>
                    <a:pt x="905" y="3357"/>
                  </a:lnTo>
                  <a:lnTo>
                    <a:pt x="892" y="3358"/>
                  </a:lnTo>
                  <a:lnTo>
                    <a:pt x="876" y="3359"/>
                  </a:lnTo>
                  <a:lnTo>
                    <a:pt x="853" y="3359"/>
                  </a:lnTo>
                  <a:lnTo>
                    <a:pt x="829" y="3359"/>
                  </a:lnTo>
                  <a:lnTo>
                    <a:pt x="812" y="3358"/>
                  </a:lnTo>
                  <a:lnTo>
                    <a:pt x="799" y="3357"/>
                  </a:lnTo>
                  <a:lnTo>
                    <a:pt x="791" y="3355"/>
                  </a:lnTo>
                  <a:lnTo>
                    <a:pt x="784" y="3353"/>
                  </a:lnTo>
                  <a:lnTo>
                    <a:pt x="780" y="3350"/>
                  </a:lnTo>
                  <a:lnTo>
                    <a:pt x="776" y="3348"/>
                  </a:lnTo>
                  <a:lnTo>
                    <a:pt x="770" y="3345"/>
                  </a:lnTo>
                  <a:lnTo>
                    <a:pt x="762" y="3343"/>
                  </a:lnTo>
                  <a:lnTo>
                    <a:pt x="752" y="3341"/>
                  </a:lnTo>
                  <a:lnTo>
                    <a:pt x="737" y="3338"/>
                  </a:lnTo>
                  <a:lnTo>
                    <a:pt x="717" y="3337"/>
                  </a:lnTo>
                  <a:lnTo>
                    <a:pt x="666" y="3335"/>
                  </a:lnTo>
                  <a:lnTo>
                    <a:pt x="609" y="3335"/>
                  </a:lnTo>
                  <a:lnTo>
                    <a:pt x="548" y="3336"/>
                  </a:lnTo>
                  <a:lnTo>
                    <a:pt x="483" y="3338"/>
                  </a:lnTo>
                  <a:lnTo>
                    <a:pt x="415" y="3343"/>
                  </a:lnTo>
                  <a:lnTo>
                    <a:pt x="347" y="3348"/>
                  </a:lnTo>
                  <a:lnTo>
                    <a:pt x="318" y="3350"/>
                  </a:lnTo>
                  <a:lnTo>
                    <a:pt x="294" y="3351"/>
                  </a:lnTo>
                  <a:lnTo>
                    <a:pt x="275" y="3349"/>
                  </a:lnTo>
                  <a:lnTo>
                    <a:pt x="259" y="3347"/>
                  </a:lnTo>
                  <a:lnTo>
                    <a:pt x="246" y="3344"/>
                  </a:lnTo>
                  <a:lnTo>
                    <a:pt x="238" y="3338"/>
                  </a:lnTo>
                  <a:lnTo>
                    <a:pt x="232" y="3334"/>
                  </a:lnTo>
                  <a:lnTo>
                    <a:pt x="228" y="3329"/>
                  </a:lnTo>
                  <a:lnTo>
                    <a:pt x="225" y="3325"/>
                  </a:lnTo>
                  <a:lnTo>
                    <a:pt x="224" y="3321"/>
                  </a:lnTo>
                  <a:lnTo>
                    <a:pt x="224" y="3318"/>
                  </a:lnTo>
                  <a:lnTo>
                    <a:pt x="225" y="3315"/>
                  </a:lnTo>
                  <a:lnTo>
                    <a:pt x="225" y="3314"/>
                  </a:lnTo>
                  <a:lnTo>
                    <a:pt x="196" y="3317"/>
                  </a:lnTo>
                  <a:lnTo>
                    <a:pt x="166" y="3315"/>
                  </a:lnTo>
                  <a:lnTo>
                    <a:pt x="137" y="3313"/>
                  </a:lnTo>
                  <a:lnTo>
                    <a:pt x="110" y="3310"/>
                  </a:lnTo>
                  <a:lnTo>
                    <a:pt x="84" y="3307"/>
                  </a:lnTo>
                  <a:lnTo>
                    <a:pt x="61" y="3303"/>
                  </a:lnTo>
                  <a:lnTo>
                    <a:pt x="40" y="3298"/>
                  </a:lnTo>
                  <a:lnTo>
                    <a:pt x="23" y="3295"/>
                  </a:lnTo>
                  <a:lnTo>
                    <a:pt x="10" y="3292"/>
                  </a:lnTo>
                  <a:lnTo>
                    <a:pt x="3" y="3288"/>
                  </a:lnTo>
                  <a:lnTo>
                    <a:pt x="0" y="3288"/>
                  </a:lnTo>
                  <a:lnTo>
                    <a:pt x="0" y="3288"/>
                  </a:lnTo>
                  <a:lnTo>
                    <a:pt x="0" y="3284"/>
                  </a:lnTo>
                  <a:lnTo>
                    <a:pt x="2" y="3275"/>
                  </a:lnTo>
                  <a:lnTo>
                    <a:pt x="4" y="3260"/>
                  </a:lnTo>
                  <a:lnTo>
                    <a:pt x="7" y="3240"/>
                  </a:lnTo>
                  <a:lnTo>
                    <a:pt x="12" y="3216"/>
                  </a:lnTo>
                  <a:lnTo>
                    <a:pt x="17" y="3189"/>
                  </a:lnTo>
                  <a:lnTo>
                    <a:pt x="22" y="3160"/>
                  </a:lnTo>
                  <a:lnTo>
                    <a:pt x="28" y="3129"/>
                  </a:lnTo>
                  <a:lnTo>
                    <a:pt x="34" y="3097"/>
                  </a:lnTo>
                  <a:lnTo>
                    <a:pt x="41" y="3064"/>
                  </a:lnTo>
                  <a:lnTo>
                    <a:pt x="47" y="3032"/>
                  </a:lnTo>
                  <a:lnTo>
                    <a:pt x="53" y="3001"/>
                  </a:lnTo>
                  <a:lnTo>
                    <a:pt x="60" y="2975"/>
                  </a:lnTo>
                  <a:lnTo>
                    <a:pt x="65" y="2943"/>
                  </a:lnTo>
                  <a:lnTo>
                    <a:pt x="71" y="2906"/>
                  </a:lnTo>
                  <a:lnTo>
                    <a:pt x="79" y="2865"/>
                  </a:lnTo>
                  <a:lnTo>
                    <a:pt x="85" y="2820"/>
                  </a:lnTo>
                  <a:lnTo>
                    <a:pt x="92" y="2774"/>
                  </a:lnTo>
                  <a:lnTo>
                    <a:pt x="100" y="2725"/>
                  </a:lnTo>
                  <a:lnTo>
                    <a:pt x="108" y="2675"/>
                  </a:lnTo>
                  <a:lnTo>
                    <a:pt x="115" y="2626"/>
                  </a:lnTo>
                  <a:lnTo>
                    <a:pt x="122" y="2578"/>
                  </a:lnTo>
                  <a:lnTo>
                    <a:pt x="129" y="2531"/>
                  </a:lnTo>
                  <a:lnTo>
                    <a:pt x="136" y="2487"/>
                  </a:lnTo>
                  <a:lnTo>
                    <a:pt x="143" y="2446"/>
                  </a:lnTo>
                  <a:lnTo>
                    <a:pt x="148" y="2411"/>
                  </a:lnTo>
                  <a:lnTo>
                    <a:pt x="153" y="2380"/>
                  </a:lnTo>
                  <a:lnTo>
                    <a:pt x="157" y="2356"/>
                  </a:lnTo>
                  <a:lnTo>
                    <a:pt x="162" y="2334"/>
                  </a:lnTo>
                  <a:lnTo>
                    <a:pt x="167" y="2305"/>
                  </a:lnTo>
                  <a:lnTo>
                    <a:pt x="172" y="2269"/>
                  </a:lnTo>
                  <a:lnTo>
                    <a:pt x="177" y="2229"/>
                  </a:lnTo>
                  <a:lnTo>
                    <a:pt x="184" y="2183"/>
                  </a:lnTo>
                  <a:lnTo>
                    <a:pt x="191" y="2134"/>
                  </a:lnTo>
                  <a:lnTo>
                    <a:pt x="199" y="2082"/>
                  </a:lnTo>
                  <a:lnTo>
                    <a:pt x="208" y="2028"/>
                  </a:lnTo>
                  <a:lnTo>
                    <a:pt x="217" y="1972"/>
                  </a:lnTo>
                  <a:lnTo>
                    <a:pt x="228" y="1917"/>
                  </a:lnTo>
                  <a:lnTo>
                    <a:pt x="239" y="1861"/>
                  </a:lnTo>
                  <a:lnTo>
                    <a:pt x="251" y="1806"/>
                  </a:lnTo>
                  <a:lnTo>
                    <a:pt x="264" y="1753"/>
                  </a:lnTo>
                  <a:lnTo>
                    <a:pt x="279" y="1702"/>
                  </a:lnTo>
                  <a:lnTo>
                    <a:pt x="294" y="1655"/>
                  </a:lnTo>
                  <a:lnTo>
                    <a:pt x="310" y="1613"/>
                  </a:lnTo>
                  <a:lnTo>
                    <a:pt x="328" y="1575"/>
                  </a:lnTo>
                  <a:lnTo>
                    <a:pt x="347" y="1543"/>
                  </a:lnTo>
                  <a:lnTo>
                    <a:pt x="361" y="1517"/>
                  </a:lnTo>
                  <a:lnTo>
                    <a:pt x="371" y="1489"/>
                  </a:lnTo>
                  <a:lnTo>
                    <a:pt x="379" y="1457"/>
                  </a:lnTo>
                  <a:lnTo>
                    <a:pt x="382" y="1424"/>
                  </a:lnTo>
                  <a:lnTo>
                    <a:pt x="383" y="1388"/>
                  </a:lnTo>
                  <a:lnTo>
                    <a:pt x="384" y="1388"/>
                  </a:lnTo>
                  <a:lnTo>
                    <a:pt x="383" y="1370"/>
                  </a:lnTo>
                  <a:lnTo>
                    <a:pt x="382" y="1350"/>
                  </a:lnTo>
                  <a:lnTo>
                    <a:pt x="379" y="1319"/>
                  </a:lnTo>
                  <a:lnTo>
                    <a:pt x="377" y="1297"/>
                  </a:lnTo>
                  <a:lnTo>
                    <a:pt x="374" y="1276"/>
                  </a:lnTo>
                  <a:lnTo>
                    <a:pt x="372" y="1258"/>
                  </a:lnTo>
                  <a:lnTo>
                    <a:pt x="370" y="1244"/>
                  </a:lnTo>
                  <a:lnTo>
                    <a:pt x="369" y="1241"/>
                  </a:lnTo>
                  <a:lnTo>
                    <a:pt x="367" y="1231"/>
                  </a:lnTo>
                  <a:lnTo>
                    <a:pt x="365" y="1220"/>
                  </a:lnTo>
                  <a:lnTo>
                    <a:pt x="362" y="1205"/>
                  </a:lnTo>
                  <a:lnTo>
                    <a:pt x="359" y="1192"/>
                  </a:lnTo>
                  <a:lnTo>
                    <a:pt x="356" y="1179"/>
                  </a:lnTo>
                  <a:lnTo>
                    <a:pt x="354" y="1176"/>
                  </a:lnTo>
                  <a:lnTo>
                    <a:pt x="354" y="1173"/>
                  </a:lnTo>
                  <a:lnTo>
                    <a:pt x="353" y="1170"/>
                  </a:lnTo>
                  <a:lnTo>
                    <a:pt x="352" y="1167"/>
                  </a:lnTo>
                  <a:lnTo>
                    <a:pt x="351" y="1163"/>
                  </a:lnTo>
                  <a:lnTo>
                    <a:pt x="351" y="1159"/>
                  </a:lnTo>
                  <a:lnTo>
                    <a:pt x="339" y="1103"/>
                  </a:lnTo>
                  <a:lnTo>
                    <a:pt x="325" y="1046"/>
                  </a:lnTo>
                  <a:lnTo>
                    <a:pt x="311" y="988"/>
                  </a:lnTo>
                  <a:lnTo>
                    <a:pt x="298" y="931"/>
                  </a:lnTo>
                  <a:lnTo>
                    <a:pt x="285" y="875"/>
                  </a:lnTo>
                  <a:lnTo>
                    <a:pt x="275" y="820"/>
                  </a:lnTo>
                  <a:lnTo>
                    <a:pt x="266" y="766"/>
                  </a:lnTo>
                  <a:lnTo>
                    <a:pt x="261" y="716"/>
                  </a:lnTo>
                  <a:lnTo>
                    <a:pt x="259" y="668"/>
                  </a:lnTo>
                  <a:lnTo>
                    <a:pt x="260" y="621"/>
                  </a:lnTo>
                  <a:lnTo>
                    <a:pt x="265" y="577"/>
                  </a:lnTo>
                  <a:lnTo>
                    <a:pt x="272" y="537"/>
                  </a:lnTo>
                  <a:lnTo>
                    <a:pt x="281" y="502"/>
                  </a:lnTo>
                  <a:lnTo>
                    <a:pt x="291" y="470"/>
                  </a:lnTo>
                  <a:lnTo>
                    <a:pt x="303" y="442"/>
                  </a:lnTo>
                  <a:lnTo>
                    <a:pt x="315" y="417"/>
                  </a:lnTo>
                  <a:lnTo>
                    <a:pt x="328" y="395"/>
                  </a:lnTo>
                  <a:lnTo>
                    <a:pt x="341" y="378"/>
                  </a:lnTo>
                  <a:lnTo>
                    <a:pt x="353" y="362"/>
                  </a:lnTo>
                  <a:lnTo>
                    <a:pt x="365" y="350"/>
                  </a:lnTo>
                  <a:lnTo>
                    <a:pt x="375" y="340"/>
                  </a:lnTo>
                  <a:lnTo>
                    <a:pt x="384" y="332"/>
                  </a:lnTo>
                  <a:lnTo>
                    <a:pt x="391" y="328"/>
                  </a:lnTo>
                  <a:lnTo>
                    <a:pt x="395" y="325"/>
                  </a:lnTo>
                  <a:lnTo>
                    <a:pt x="396" y="324"/>
                  </a:lnTo>
                  <a:lnTo>
                    <a:pt x="384" y="271"/>
                  </a:lnTo>
                  <a:lnTo>
                    <a:pt x="372" y="223"/>
                  </a:lnTo>
                  <a:lnTo>
                    <a:pt x="362" y="181"/>
                  </a:lnTo>
                  <a:lnTo>
                    <a:pt x="351" y="143"/>
                  </a:lnTo>
                  <a:lnTo>
                    <a:pt x="343" y="110"/>
                  </a:lnTo>
                  <a:lnTo>
                    <a:pt x="335" y="82"/>
                  </a:lnTo>
                  <a:lnTo>
                    <a:pt x="328" y="59"/>
                  </a:lnTo>
                  <a:lnTo>
                    <a:pt x="323" y="40"/>
                  </a:lnTo>
                  <a:lnTo>
                    <a:pt x="319" y="27"/>
                  </a:lnTo>
                  <a:lnTo>
                    <a:pt x="317" y="19"/>
                  </a:lnTo>
                  <a:lnTo>
                    <a:pt x="316" y="16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91"/>
            <p:cNvSpPr>
              <a:spLocks/>
            </p:cNvSpPr>
            <p:nvPr/>
          </p:nvSpPr>
          <p:spPr bwMode="auto">
            <a:xfrm>
              <a:off x="10325101" y="5211763"/>
              <a:ext cx="9525" cy="7938"/>
            </a:xfrm>
            <a:custGeom>
              <a:avLst/>
              <a:gdLst>
                <a:gd name="T0" fmla="*/ 35 w 57"/>
                <a:gd name="T1" fmla="*/ 0 h 48"/>
                <a:gd name="T2" fmla="*/ 43 w 57"/>
                <a:gd name="T3" fmla="*/ 3 h 48"/>
                <a:gd name="T4" fmla="*/ 51 w 57"/>
                <a:gd name="T5" fmla="*/ 12 h 48"/>
                <a:gd name="T6" fmla="*/ 57 w 57"/>
                <a:gd name="T7" fmla="*/ 23 h 48"/>
                <a:gd name="T8" fmla="*/ 56 w 57"/>
                <a:gd name="T9" fmla="*/ 30 h 48"/>
                <a:gd name="T10" fmla="*/ 50 w 57"/>
                <a:gd name="T11" fmla="*/ 37 h 48"/>
                <a:gd name="T12" fmla="*/ 43 w 57"/>
                <a:gd name="T13" fmla="*/ 42 h 48"/>
                <a:gd name="T14" fmla="*/ 34 w 57"/>
                <a:gd name="T15" fmla="*/ 45 h 48"/>
                <a:gd name="T16" fmla="*/ 23 w 57"/>
                <a:gd name="T17" fmla="*/ 47 h 48"/>
                <a:gd name="T18" fmla="*/ 14 w 57"/>
                <a:gd name="T19" fmla="*/ 48 h 48"/>
                <a:gd name="T20" fmla="*/ 6 w 57"/>
                <a:gd name="T21" fmla="*/ 47 h 48"/>
                <a:gd name="T22" fmla="*/ 1 w 57"/>
                <a:gd name="T23" fmla="*/ 45 h 48"/>
                <a:gd name="T24" fmla="*/ 0 w 57"/>
                <a:gd name="T25" fmla="*/ 42 h 48"/>
                <a:gd name="T26" fmla="*/ 4 w 57"/>
                <a:gd name="T27" fmla="*/ 37 h 48"/>
                <a:gd name="T28" fmla="*/ 5 w 57"/>
                <a:gd name="T29" fmla="*/ 35 h 48"/>
                <a:gd name="T30" fmla="*/ 7 w 57"/>
                <a:gd name="T31" fmla="*/ 30 h 48"/>
                <a:gd name="T32" fmla="*/ 10 w 57"/>
                <a:gd name="T33" fmla="*/ 23 h 48"/>
                <a:gd name="T34" fmla="*/ 16 w 57"/>
                <a:gd name="T35" fmla="*/ 15 h 48"/>
                <a:gd name="T36" fmla="*/ 21 w 57"/>
                <a:gd name="T37" fmla="*/ 7 h 48"/>
                <a:gd name="T38" fmla="*/ 27 w 57"/>
                <a:gd name="T39" fmla="*/ 2 h 48"/>
                <a:gd name="T40" fmla="*/ 35 w 57"/>
                <a:gd name="T4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48">
                  <a:moveTo>
                    <a:pt x="35" y="0"/>
                  </a:moveTo>
                  <a:lnTo>
                    <a:pt x="43" y="3"/>
                  </a:lnTo>
                  <a:lnTo>
                    <a:pt x="51" y="12"/>
                  </a:lnTo>
                  <a:lnTo>
                    <a:pt x="57" y="23"/>
                  </a:lnTo>
                  <a:lnTo>
                    <a:pt x="56" y="30"/>
                  </a:lnTo>
                  <a:lnTo>
                    <a:pt x="50" y="37"/>
                  </a:lnTo>
                  <a:lnTo>
                    <a:pt x="43" y="42"/>
                  </a:lnTo>
                  <a:lnTo>
                    <a:pt x="34" y="45"/>
                  </a:lnTo>
                  <a:lnTo>
                    <a:pt x="23" y="47"/>
                  </a:lnTo>
                  <a:lnTo>
                    <a:pt x="14" y="48"/>
                  </a:lnTo>
                  <a:lnTo>
                    <a:pt x="6" y="47"/>
                  </a:lnTo>
                  <a:lnTo>
                    <a:pt x="1" y="45"/>
                  </a:lnTo>
                  <a:lnTo>
                    <a:pt x="0" y="42"/>
                  </a:lnTo>
                  <a:lnTo>
                    <a:pt x="4" y="37"/>
                  </a:lnTo>
                  <a:lnTo>
                    <a:pt x="5" y="35"/>
                  </a:lnTo>
                  <a:lnTo>
                    <a:pt x="7" y="30"/>
                  </a:lnTo>
                  <a:lnTo>
                    <a:pt x="10" y="23"/>
                  </a:lnTo>
                  <a:lnTo>
                    <a:pt x="16" y="15"/>
                  </a:lnTo>
                  <a:lnTo>
                    <a:pt x="21" y="7"/>
                  </a:lnTo>
                  <a:lnTo>
                    <a:pt x="27" y="2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92"/>
            <p:cNvSpPr>
              <a:spLocks/>
            </p:cNvSpPr>
            <p:nvPr/>
          </p:nvSpPr>
          <p:spPr bwMode="auto">
            <a:xfrm>
              <a:off x="10302876" y="5211763"/>
              <a:ext cx="9525" cy="7938"/>
            </a:xfrm>
            <a:custGeom>
              <a:avLst/>
              <a:gdLst>
                <a:gd name="T0" fmla="*/ 23 w 58"/>
                <a:gd name="T1" fmla="*/ 0 h 43"/>
                <a:gd name="T2" fmla="*/ 31 w 58"/>
                <a:gd name="T3" fmla="*/ 3 h 43"/>
                <a:gd name="T4" fmla="*/ 38 w 58"/>
                <a:gd name="T5" fmla="*/ 9 h 43"/>
                <a:gd name="T6" fmla="*/ 44 w 58"/>
                <a:gd name="T7" fmla="*/ 15 h 43"/>
                <a:gd name="T8" fmla="*/ 51 w 58"/>
                <a:gd name="T9" fmla="*/ 22 h 43"/>
                <a:gd name="T10" fmla="*/ 55 w 58"/>
                <a:gd name="T11" fmla="*/ 28 h 43"/>
                <a:gd name="T12" fmla="*/ 58 w 58"/>
                <a:gd name="T13" fmla="*/ 35 h 43"/>
                <a:gd name="T14" fmla="*/ 58 w 58"/>
                <a:gd name="T15" fmla="*/ 39 h 43"/>
                <a:gd name="T16" fmla="*/ 56 w 58"/>
                <a:gd name="T17" fmla="*/ 41 h 43"/>
                <a:gd name="T18" fmla="*/ 51 w 58"/>
                <a:gd name="T19" fmla="*/ 39 h 43"/>
                <a:gd name="T20" fmla="*/ 50 w 58"/>
                <a:gd name="T21" fmla="*/ 40 h 43"/>
                <a:gd name="T22" fmla="*/ 45 w 58"/>
                <a:gd name="T23" fmla="*/ 40 h 43"/>
                <a:gd name="T24" fmla="*/ 39 w 58"/>
                <a:gd name="T25" fmla="*/ 41 h 43"/>
                <a:gd name="T26" fmla="*/ 32 w 58"/>
                <a:gd name="T27" fmla="*/ 42 h 43"/>
                <a:gd name="T28" fmla="*/ 24 w 58"/>
                <a:gd name="T29" fmla="*/ 43 h 43"/>
                <a:gd name="T30" fmla="*/ 16 w 58"/>
                <a:gd name="T31" fmla="*/ 42 h 43"/>
                <a:gd name="T32" fmla="*/ 10 w 58"/>
                <a:gd name="T33" fmla="*/ 40 h 43"/>
                <a:gd name="T34" fmla="*/ 4 w 58"/>
                <a:gd name="T35" fmla="*/ 37 h 43"/>
                <a:gd name="T36" fmla="*/ 1 w 58"/>
                <a:gd name="T37" fmla="*/ 31 h 43"/>
                <a:gd name="T38" fmla="*/ 0 w 58"/>
                <a:gd name="T39" fmla="*/ 23 h 43"/>
                <a:gd name="T40" fmla="*/ 3 w 58"/>
                <a:gd name="T41" fmla="*/ 13 h 43"/>
                <a:gd name="T42" fmla="*/ 10 w 58"/>
                <a:gd name="T43" fmla="*/ 4 h 43"/>
                <a:gd name="T44" fmla="*/ 16 w 58"/>
                <a:gd name="T45" fmla="*/ 0 h 43"/>
                <a:gd name="T46" fmla="*/ 23 w 58"/>
                <a:gd name="T4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" h="43">
                  <a:moveTo>
                    <a:pt x="23" y="0"/>
                  </a:moveTo>
                  <a:lnTo>
                    <a:pt x="31" y="3"/>
                  </a:lnTo>
                  <a:lnTo>
                    <a:pt x="38" y="9"/>
                  </a:lnTo>
                  <a:lnTo>
                    <a:pt x="44" y="15"/>
                  </a:lnTo>
                  <a:lnTo>
                    <a:pt x="51" y="22"/>
                  </a:lnTo>
                  <a:lnTo>
                    <a:pt x="55" y="28"/>
                  </a:lnTo>
                  <a:lnTo>
                    <a:pt x="58" y="35"/>
                  </a:lnTo>
                  <a:lnTo>
                    <a:pt x="58" y="39"/>
                  </a:lnTo>
                  <a:lnTo>
                    <a:pt x="56" y="41"/>
                  </a:lnTo>
                  <a:lnTo>
                    <a:pt x="51" y="39"/>
                  </a:lnTo>
                  <a:lnTo>
                    <a:pt x="50" y="40"/>
                  </a:lnTo>
                  <a:lnTo>
                    <a:pt x="45" y="40"/>
                  </a:lnTo>
                  <a:lnTo>
                    <a:pt x="39" y="41"/>
                  </a:lnTo>
                  <a:lnTo>
                    <a:pt x="32" y="42"/>
                  </a:lnTo>
                  <a:lnTo>
                    <a:pt x="24" y="43"/>
                  </a:lnTo>
                  <a:lnTo>
                    <a:pt x="16" y="42"/>
                  </a:lnTo>
                  <a:lnTo>
                    <a:pt x="10" y="40"/>
                  </a:lnTo>
                  <a:lnTo>
                    <a:pt x="4" y="37"/>
                  </a:lnTo>
                  <a:lnTo>
                    <a:pt x="1" y="31"/>
                  </a:lnTo>
                  <a:lnTo>
                    <a:pt x="0" y="23"/>
                  </a:lnTo>
                  <a:lnTo>
                    <a:pt x="3" y="13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93"/>
            <p:cNvSpPr>
              <a:spLocks/>
            </p:cNvSpPr>
            <p:nvPr/>
          </p:nvSpPr>
          <p:spPr bwMode="auto">
            <a:xfrm>
              <a:off x="10313988" y="5203826"/>
              <a:ext cx="7938" cy="11113"/>
            </a:xfrm>
            <a:custGeom>
              <a:avLst/>
              <a:gdLst>
                <a:gd name="T0" fmla="*/ 18 w 48"/>
                <a:gd name="T1" fmla="*/ 0 h 68"/>
                <a:gd name="T2" fmla="*/ 31 w 48"/>
                <a:gd name="T3" fmla="*/ 1 h 68"/>
                <a:gd name="T4" fmla="*/ 40 w 48"/>
                <a:gd name="T5" fmla="*/ 5 h 68"/>
                <a:gd name="T6" fmla="*/ 46 w 48"/>
                <a:gd name="T7" fmla="*/ 11 h 68"/>
                <a:gd name="T8" fmla="*/ 48 w 48"/>
                <a:gd name="T9" fmla="*/ 18 h 68"/>
                <a:gd name="T10" fmla="*/ 47 w 48"/>
                <a:gd name="T11" fmla="*/ 26 h 68"/>
                <a:gd name="T12" fmla="*/ 45 w 48"/>
                <a:gd name="T13" fmla="*/ 35 h 68"/>
                <a:gd name="T14" fmla="*/ 40 w 48"/>
                <a:gd name="T15" fmla="*/ 43 h 68"/>
                <a:gd name="T16" fmla="*/ 35 w 48"/>
                <a:gd name="T17" fmla="*/ 51 h 68"/>
                <a:gd name="T18" fmla="*/ 29 w 48"/>
                <a:gd name="T19" fmla="*/ 59 h 68"/>
                <a:gd name="T20" fmla="*/ 22 w 48"/>
                <a:gd name="T21" fmla="*/ 64 h 68"/>
                <a:gd name="T22" fmla="*/ 16 w 48"/>
                <a:gd name="T23" fmla="*/ 67 h 68"/>
                <a:gd name="T24" fmla="*/ 13 w 48"/>
                <a:gd name="T25" fmla="*/ 68 h 68"/>
                <a:gd name="T26" fmla="*/ 11 w 48"/>
                <a:gd name="T27" fmla="*/ 66 h 68"/>
                <a:gd name="T28" fmla="*/ 12 w 48"/>
                <a:gd name="T29" fmla="*/ 60 h 68"/>
                <a:gd name="T30" fmla="*/ 11 w 48"/>
                <a:gd name="T31" fmla="*/ 57 h 68"/>
                <a:gd name="T32" fmla="*/ 9 w 48"/>
                <a:gd name="T33" fmla="*/ 53 h 68"/>
                <a:gd name="T34" fmla="*/ 7 w 48"/>
                <a:gd name="T35" fmla="*/ 47 h 68"/>
                <a:gd name="T36" fmla="*/ 3 w 48"/>
                <a:gd name="T37" fmla="*/ 40 h 68"/>
                <a:gd name="T38" fmla="*/ 1 w 48"/>
                <a:gd name="T39" fmla="*/ 30 h 68"/>
                <a:gd name="T40" fmla="*/ 0 w 48"/>
                <a:gd name="T41" fmla="*/ 22 h 68"/>
                <a:gd name="T42" fmla="*/ 1 w 48"/>
                <a:gd name="T43" fmla="*/ 15 h 68"/>
                <a:gd name="T44" fmla="*/ 3 w 48"/>
                <a:gd name="T45" fmla="*/ 7 h 68"/>
                <a:gd name="T46" fmla="*/ 10 w 48"/>
                <a:gd name="T47" fmla="*/ 2 h 68"/>
                <a:gd name="T48" fmla="*/ 18 w 48"/>
                <a:gd name="T4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68">
                  <a:moveTo>
                    <a:pt x="18" y="0"/>
                  </a:moveTo>
                  <a:lnTo>
                    <a:pt x="31" y="1"/>
                  </a:lnTo>
                  <a:lnTo>
                    <a:pt x="40" y="5"/>
                  </a:lnTo>
                  <a:lnTo>
                    <a:pt x="46" y="11"/>
                  </a:lnTo>
                  <a:lnTo>
                    <a:pt x="48" y="18"/>
                  </a:lnTo>
                  <a:lnTo>
                    <a:pt x="47" y="26"/>
                  </a:lnTo>
                  <a:lnTo>
                    <a:pt x="45" y="35"/>
                  </a:lnTo>
                  <a:lnTo>
                    <a:pt x="40" y="43"/>
                  </a:lnTo>
                  <a:lnTo>
                    <a:pt x="35" y="51"/>
                  </a:lnTo>
                  <a:lnTo>
                    <a:pt x="29" y="59"/>
                  </a:lnTo>
                  <a:lnTo>
                    <a:pt x="22" y="64"/>
                  </a:lnTo>
                  <a:lnTo>
                    <a:pt x="16" y="67"/>
                  </a:lnTo>
                  <a:lnTo>
                    <a:pt x="13" y="68"/>
                  </a:lnTo>
                  <a:lnTo>
                    <a:pt x="11" y="66"/>
                  </a:lnTo>
                  <a:lnTo>
                    <a:pt x="12" y="60"/>
                  </a:lnTo>
                  <a:lnTo>
                    <a:pt x="11" y="57"/>
                  </a:lnTo>
                  <a:lnTo>
                    <a:pt x="9" y="53"/>
                  </a:lnTo>
                  <a:lnTo>
                    <a:pt x="7" y="47"/>
                  </a:lnTo>
                  <a:lnTo>
                    <a:pt x="3" y="40"/>
                  </a:lnTo>
                  <a:lnTo>
                    <a:pt x="1" y="30"/>
                  </a:lnTo>
                  <a:lnTo>
                    <a:pt x="0" y="22"/>
                  </a:lnTo>
                  <a:lnTo>
                    <a:pt x="1" y="15"/>
                  </a:lnTo>
                  <a:lnTo>
                    <a:pt x="3" y="7"/>
                  </a:lnTo>
                  <a:lnTo>
                    <a:pt x="10" y="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94"/>
            <p:cNvSpPr>
              <a:spLocks/>
            </p:cNvSpPr>
            <p:nvPr/>
          </p:nvSpPr>
          <p:spPr bwMode="auto">
            <a:xfrm>
              <a:off x="10348913" y="5191126"/>
              <a:ext cx="11113" cy="7938"/>
            </a:xfrm>
            <a:custGeom>
              <a:avLst/>
              <a:gdLst>
                <a:gd name="T0" fmla="*/ 37 w 63"/>
                <a:gd name="T1" fmla="*/ 0 h 46"/>
                <a:gd name="T2" fmla="*/ 45 w 63"/>
                <a:gd name="T3" fmla="*/ 0 h 46"/>
                <a:gd name="T4" fmla="*/ 53 w 63"/>
                <a:gd name="T5" fmla="*/ 3 h 46"/>
                <a:gd name="T6" fmla="*/ 59 w 63"/>
                <a:gd name="T7" fmla="*/ 6 h 46"/>
                <a:gd name="T8" fmla="*/ 62 w 63"/>
                <a:gd name="T9" fmla="*/ 12 h 46"/>
                <a:gd name="T10" fmla="*/ 63 w 63"/>
                <a:gd name="T11" fmla="*/ 20 h 46"/>
                <a:gd name="T12" fmla="*/ 60 w 63"/>
                <a:gd name="T13" fmla="*/ 32 h 46"/>
                <a:gd name="T14" fmla="*/ 55 w 63"/>
                <a:gd name="T15" fmla="*/ 41 h 46"/>
                <a:gd name="T16" fmla="*/ 49 w 63"/>
                <a:gd name="T17" fmla="*/ 45 h 46"/>
                <a:gd name="T18" fmla="*/ 40 w 63"/>
                <a:gd name="T19" fmla="*/ 46 h 46"/>
                <a:gd name="T20" fmla="*/ 32 w 63"/>
                <a:gd name="T21" fmla="*/ 43 h 46"/>
                <a:gd name="T22" fmla="*/ 24 w 63"/>
                <a:gd name="T23" fmla="*/ 38 h 46"/>
                <a:gd name="T24" fmla="*/ 16 w 63"/>
                <a:gd name="T25" fmla="*/ 32 h 46"/>
                <a:gd name="T26" fmla="*/ 10 w 63"/>
                <a:gd name="T27" fmla="*/ 24 h 46"/>
                <a:gd name="T28" fmla="*/ 5 w 63"/>
                <a:gd name="T29" fmla="*/ 17 h 46"/>
                <a:gd name="T30" fmla="*/ 1 w 63"/>
                <a:gd name="T31" fmla="*/ 11 h 46"/>
                <a:gd name="T32" fmla="*/ 0 w 63"/>
                <a:gd name="T33" fmla="*/ 7 h 46"/>
                <a:gd name="T34" fmla="*/ 2 w 63"/>
                <a:gd name="T35" fmla="*/ 5 h 46"/>
                <a:gd name="T36" fmla="*/ 9 w 63"/>
                <a:gd name="T37" fmla="*/ 6 h 46"/>
                <a:gd name="T38" fmla="*/ 11 w 63"/>
                <a:gd name="T39" fmla="*/ 6 h 46"/>
                <a:gd name="T40" fmla="*/ 15 w 63"/>
                <a:gd name="T41" fmla="*/ 5 h 46"/>
                <a:gd name="T42" fmla="*/ 21 w 63"/>
                <a:gd name="T43" fmla="*/ 3 h 46"/>
                <a:gd name="T44" fmla="*/ 29 w 63"/>
                <a:gd name="T45" fmla="*/ 2 h 46"/>
                <a:gd name="T46" fmla="*/ 37 w 63"/>
                <a:gd name="T4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" h="46">
                  <a:moveTo>
                    <a:pt x="37" y="0"/>
                  </a:moveTo>
                  <a:lnTo>
                    <a:pt x="45" y="0"/>
                  </a:lnTo>
                  <a:lnTo>
                    <a:pt x="53" y="3"/>
                  </a:lnTo>
                  <a:lnTo>
                    <a:pt x="59" y="6"/>
                  </a:lnTo>
                  <a:lnTo>
                    <a:pt x="62" y="12"/>
                  </a:lnTo>
                  <a:lnTo>
                    <a:pt x="63" y="20"/>
                  </a:lnTo>
                  <a:lnTo>
                    <a:pt x="60" y="32"/>
                  </a:lnTo>
                  <a:lnTo>
                    <a:pt x="55" y="41"/>
                  </a:lnTo>
                  <a:lnTo>
                    <a:pt x="49" y="45"/>
                  </a:lnTo>
                  <a:lnTo>
                    <a:pt x="40" y="46"/>
                  </a:lnTo>
                  <a:lnTo>
                    <a:pt x="32" y="43"/>
                  </a:lnTo>
                  <a:lnTo>
                    <a:pt x="24" y="38"/>
                  </a:lnTo>
                  <a:lnTo>
                    <a:pt x="16" y="32"/>
                  </a:lnTo>
                  <a:lnTo>
                    <a:pt x="10" y="24"/>
                  </a:lnTo>
                  <a:lnTo>
                    <a:pt x="5" y="17"/>
                  </a:lnTo>
                  <a:lnTo>
                    <a:pt x="1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9" y="6"/>
                  </a:lnTo>
                  <a:lnTo>
                    <a:pt x="11" y="6"/>
                  </a:lnTo>
                  <a:lnTo>
                    <a:pt x="15" y="5"/>
                  </a:lnTo>
                  <a:lnTo>
                    <a:pt x="21" y="3"/>
                  </a:lnTo>
                  <a:lnTo>
                    <a:pt x="29" y="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95"/>
            <p:cNvSpPr>
              <a:spLocks/>
            </p:cNvSpPr>
            <p:nvPr/>
          </p:nvSpPr>
          <p:spPr bwMode="auto">
            <a:xfrm>
              <a:off x="10336213" y="5197476"/>
              <a:ext cx="7938" cy="11113"/>
            </a:xfrm>
            <a:custGeom>
              <a:avLst/>
              <a:gdLst>
                <a:gd name="T0" fmla="*/ 29 w 46"/>
                <a:gd name="T1" fmla="*/ 0 h 63"/>
                <a:gd name="T2" fmla="*/ 32 w 46"/>
                <a:gd name="T3" fmla="*/ 2 h 63"/>
                <a:gd name="T4" fmla="*/ 32 w 46"/>
                <a:gd name="T5" fmla="*/ 7 h 63"/>
                <a:gd name="T6" fmla="*/ 33 w 46"/>
                <a:gd name="T7" fmla="*/ 8 h 63"/>
                <a:gd name="T8" fmla="*/ 35 w 46"/>
                <a:gd name="T9" fmla="*/ 12 h 63"/>
                <a:gd name="T10" fmla="*/ 38 w 46"/>
                <a:gd name="T11" fmla="*/ 19 h 63"/>
                <a:gd name="T12" fmla="*/ 41 w 46"/>
                <a:gd name="T13" fmla="*/ 25 h 63"/>
                <a:gd name="T14" fmla="*/ 44 w 46"/>
                <a:gd name="T15" fmla="*/ 33 h 63"/>
                <a:gd name="T16" fmla="*/ 46 w 46"/>
                <a:gd name="T17" fmla="*/ 42 h 63"/>
                <a:gd name="T18" fmla="*/ 46 w 46"/>
                <a:gd name="T19" fmla="*/ 49 h 63"/>
                <a:gd name="T20" fmla="*/ 44 w 46"/>
                <a:gd name="T21" fmla="*/ 55 h 63"/>
                <a:gd name="T22" fmla="*/ 40 w 46"/>
                <a:gd name="T23" fmla="*/ 60 h 63"/>
                <a:gd name="T24" fmla="*/ 32 w 46"/>
                <a:gd name="T25" fmla="*/ 63 h 63"/>
                <a:gd name="T26" fmla="*/ 20 w 46"/>
                <a:gd name="T27" fmla="*/ 63 h 63"/>
                <a:gd name="T28" fmla="*/ 10 w 46"/>
                <a:gd name="T29" fmla="*/ 61 h 63"/>
                <a:gd name="T30" fmla="*/ 3 w 46"/>
                <a:gd name="T31" fmla="*/ 57 h 63"/>
                <a:gd name="T32" fmla="*/ 1 w 46"/>
                <a:gd name="T33" fmla="*/ 50 h 63"/>
                <a:gd name="T34" fmla="*/ 0 w 46"/>
                <a:gd name="T35" fmla="*/ 43 h 63"/>
                <a:gd name="T36" fmla="*/ 2 w 46"/>
                <a:gd name="T37" fmla="*/ 34 h 63"/>
                <a:gd name="T38" fmla="*/ 5 w 46"/>
                <a:gd name="T39" fmla="*/ 26 h 63"/>
                <a:gd name="T40" fmla="*/ 11 w 46"/>
                <a:gd name="T41" fmla="*/ 18 h 63"/>
                <a:gd name="T42" fmla="*/ 16 w 46"/>
                <a:gd name="T43" fmla="*/ 10 h 63"/>
                <a:gd name="T44" fmla="*/ 21 w 46"/>
                <a:gd name="T45" fmla="*/ 4 h 63"/>
                <a:gd name="T46" fmla="*/ 25 w 46"/>
                <a:gd name="T47" fmla="*/ 1 h 63"/>
                <a:gd name="T48" fmla="*/ 29 w 46"/>
                <a:gd name="T4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63">
                  <a:moveTo>
                    <a:pt x="29" y="0"/>
                  </a:moveTo>
                  <a:lnTo>
                    <a:pt x="32" y="2"/>
                  </a:lnTo>
                  <a:lnTo>
                    <a:pt x="32" y="7"/>
                  </a:lnTo>
                  <a:lnTo>
                    <a:pt x="33" y="8"/>
                  </a:lnTo>
                  <a:lnTo>
                    <a:pt x="35" y="12"/>
                  </a:lnTo>
                  <a:lnTo>
                    <a:pt x="38" y="19"/>
                  </a:lnTo>
                  <a:lnTo>
                    <a:pt x="41" y="25"/>
                  </a:lnTo>
                  <a:lnTo>
                    <a:pt x="44" y="33"/>
                  </a:lnTo>
                  <a:lnTo>
                    <a:pt x="46" y="42"/>
                  </a:lnTo>
                  <a:lnTo>
                    <a:pt x="46" y="49"/>
                  </a:lnTo>
                  <a:lnTo>
                    <a:pt x="44" y="55"/>
                  </a:lnTo>
                  <a:lnTo>
                    <a:pt x="40" y="60"/>
                  </a:lnTo>
                  <a:lnTo>
                    <a:pt x="32" y="63"/>
                  </a:lnTo>
                  <a:lnTo>
                    <a:pt x="20" y="63"/>
                  </a:lnTo>
                  <a:lnTo>
                    <a:pt x="10" y="61"/>
                  </a:lnTo>
                  <a:lnTo>
                    <a:pt x="3" y="57"/>
                  </a:lnTo>
                  <a:lnTo>
                    <a:pt x="1" y="50"/>
                  </a:lnTo>
                  <a:lnTo>
                    <a:pt x="0" y="43"/>
                  </a:lnTo>
                  <a:lnTo>
                    <a:pt x="2" y="34"/>
                  </a:lnTo>
                  <a:lnTo>
                    <a:pt x="5" y="26"/>
                  </a:lnTo>
                  <a:lnTo>
                    <a:pt x="11" y="18"/>
                  </a:lnTo>
                  <a:lnTo>
                    <a:pt x="16" y="10"/>
                  </a:lnTo>
                  <a:lnTo>
                    <a:pt x="21" y="4"/>
                  </a:lnTo>
                  <a:lnTo>
                    <a:pt x="25" y="1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96"/>
            <p:cNvSpPr>
              <a:spLocks/>
            </p:cNvSpPr>
            <p:nvPr/>
          </p:nvSpPr>
          <p:spPr bwMode="auto">
            <a:xfrm>
              <a:off x="10325101" y="5194301"/>
              <a:ext cx="11113" cy="7938"/>
            </a:xfrm>
            <a:custGeom>
              <a:avLst/>
              <a:gdLst>
                <a:gd name="T0" fmla="*/ 49 w 60"/>
                <a:gd name="T1" fmla="*/ 0 h 51"/>
                <a:gd name="T2" fmla="*/ 56 w 60"/>
                <a:gd name="T3" fmla="*/ 1 h 51"/>
                <a:gd name="T4" fmla="*/ 60 w 60"/>
                <a:gd name="T5" fmla="*/ 3 h 51"/>
                <a:gd name="T6" fmla="*/ 60 w 60"/>
                <a:gd name="T7" fmla="*/ 6 h 51"/>
                <a:gd name="T8" fmla="*/ 56 w 60"/>
                <a:gd name="T9" fmla="*/ 10 h 51"/>
                <a:gd name="T10" fmla="*/ 55 w 60"/>
                <a:gd name="T11" fmla="*/ 11 h 51"/>
                <a:gd name="T12" fmla="*/ 54 w 60"/>
                <a:gd name="T13" fmla="*/ 17 h 51"/>
                <a:gd name="T14" fmla="*/ 51 w 60"/>
                <a:gd name="T15" fmla="*/ 24 h 51"/>
                <a:gd name="T16" fmla="*/ 46 w 60"/>
                <a:gd name="T17" fmla="*/ 32 h 51"/>
                <a:gd name="T18" fmla="*/ 41 w 60"/>
                <a:gd name="T19" fmla="*/ 40 h 51"/>
                <a:gd name="T20" fmla="*/ 36 w 60"/>
                <a:gd name="T21" fmla="*/ 47 h 51"/>
                <a:gd name="T22" fmla="*/ 29 w 60"/>
                <a:gd name="T23" fmla="*/ 51 h 51"/>
                <a:gd name="T24" fmla="*/ 21 w 60"/>
                <a:gd name="T25" fmla="*/ 51 h 51"/>
                <a:gd name="T26" fmla="*/ 14 w 60"/>
                <a:gd name="T27" fmla="*/ 48 h 51"/>
                <a:gd name="T28" fmla="*/ 4 w 60"/>
                <a:gd name="T29" fmla="*/ 39 h 51"/>
                <a:gd name="T30" fmla="*/ 0 w 60"/>
                <a:gd name="T31" fmla="*/ 28 h 51"/>
                <a:gd name="T32" fmla="*/ 0 w 60"/>
                <a:gd name="T33" fmla="*/ 21 h 51"/>
                <a:gd name="T34" fmla="*/ 4 w 60"/>
                <a:gd name="T35" fmla="*/ 14 h 51"/>
                <a:gd name="T36" fmla="*/ 11 w 60"/>
                <a:gd name="T37" fmla="*/ 8 h 51"/>
                <a:gd name="T38" fmla="*/ 20 w 60"/>
                <a:gd name="T39" fmla="*/ 4 h 51"/>
                <a:gd name="T40" fmla="*/ 30 w 60"/>
                <a:gd name="T41" fmla="*/ 2 h 51"/>
                <a:gd name="T42" fmla="*/ 40 w 60"/>
                <a:gd name="T43" fmla="*/ 0 h 51"/>
                <a:gd name="T44" fmla="*/ 49 w 60"/>
                <a:gd name="T4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51">
                  <a:moveTo>
                    <a:pt x="49" y="0"/>
                  </a:moveTo>
                  <a:lnTo>
                    <a:pt x="56" y="1"/>
                  </a:lnTo>
                  <a:lnTo>
                    <a:pt x="60" y="3"/>
                  </a:lnTo>
                  <a:lnTo>
                    <a:pt x="60" y="6"/>
                  </a:lnTo>
                  <a:lnTo>
                    <a:pt x="56" y="10"/>
                  </a:lnTo>
                  <a:lnTo>
                    <a:pt x="55" y="11"/>
                  </a:lnTo>
                  <a:lnTo>
                    <a:pt x="54" y="17"/>
                  </a:lnTo>
                  <a:lnTo>
                    <a:pt x="51" y="24"/>
                  </a:lnTo>
                  <a:lnTo>
                    <a:pt x="46" y="32"/>
                  </a:lnTo>
                  <a:lnTo>
                    <a:pt x="41" y="40"/>
                  </a:lnTo>
                  <a:lnTo>
                    <a:pt x="36" y="47"/>
                  </a:lnTo>
                  <a:lnTo>
                    <a:pt x="29" y="51"/>
                  </a:lnTo>
                  <a:lnTo>
                    <a:pt x="21" y="51"/>
                  </a:lnTo>
                  <a:lnTo>
                    <a:pt x="14" y="48"/>
                  </a:lnTo>
                  <a:lnTo>
                    <a:pt x="4" y="39"/>
                  </a:lnTo>
                  <a:lnTo>
                    <a:pt x="0" y="28"/>
                  </a:lnTo>
                  <a:lnTo>
                    <a:pt x="0" y="21"/>
                  </a:lnTo>
                  <a:lnTo>
                    <a:pt x="4" y="14"/>
                  </a:lnTo>
                  <a:lnTo>
                    <a:pt x="11" y="8"/>
                  </a:lnTo>
                  <a:lnTo>
                    <a:pt x="20" y="4"/>
                  </a:lnTo>
                  <a:lnTo>
                    <a:pt x="30" y="2"/>
                  </a:lnTo>
                  <a:lnTo>
                    <a:pt x="40" y="0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97"/>
            <p:cNvSpPr>
              <a:spLocks/>
            </p:cNvSpPr>
            <p:nvPr/>
          </p:nvSpPr>
          <p:spPr bwMode="auto">
            <a:xfrm>
              <a:off x="10269538" y="5210176"/>
              <a:ext cx="9525" cy="9525"/>
            </a:xfrm>
            <a:custGeom>
              <a:avLst/>
              <a:gdLst>
                <a:gd name="T0" fmla="*/ 30 w 58"/>
                <a:gd name="T1" fmla="*/ 0 h 56"/>
                <a:gd name="T2" fmla="*/ 40 w 58"/>
                <a:gd name="T3" fmla="*/ 2 h 56"/>
                <a:gd name="T4" fmla="*/ 50 w 58"/>
                <a:gd name="T5" fmla="*/ 8 h 56"/>
                <a:gd name="T6" fmla="*/ 56 w 58"/>
                <a:gd name="T7" fmla="*/ 16 h 56"/>
                <a:gd name="T8" fmla="*/ 58 w 58"/>
                <a:gd name="T9" fmla="*/ 28 h 56"/>
                <a:gd name="T10" fmla="*/ 56 w 58"/>
                <a:gd name="T11" fmla="*/ 39 h 56"/>
                <a:gd name="T12" fmla="*/ 50 w 58"/>
                <a:gd name="T13" fmla="*/ 48 h 56"/>
                <a:gd name="T14" fmla="*/ 40 w 58"/>
                <a:gd name="T15" fmla="*/ 54 h 56"/>
                <a:gd name="T16" fmla="*/ 30 w 58"/>
                <a:gd name="T17" fmla="*/ 56 h 56"/>
                <a:gd name="T18" fmla="*/ 18 w 58"/>
                <a:gd name="T19" fmla="*/ 54 h 56"/>
                <a:gd name="T20" fmla="*/ 9 w 58"/>
                <a:gd name="T21" fmla="*/ 48 h 56"/>
                <a:gd name="T22" fmla="*/ 4 w 58"/>
                <a:gd name="T23" fmla="*/ 39 h 56"/>
                <a:gd name="T24" fmla="*/ 0 w 58"/>
                <a:gd name="T25" fmla="*/ 28 h 56"/>
                <a:gd name="T26" fmla="*/ 4 w 58"/>
                <a:gd name="T27" fmla="*/ 16 h 56"/>
                <a:gd name="T28" fmla="*/ 9 w 58"/>
                <a:gd name="T29" fmla="*/ 8 h 56"/>
                <a:gd name="T30" fmla="*/ 18 w 58"/>
                <a:gd name="T31" fmla="*/ 2 h 56"/>
                <a:gd name="T32" fmla="*/ 30 w 58"/>
                <a:gd name="T3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6">
                  <a:moveTo>
                    <a:pt x="30" y="0"/>
                  </a:moveTo>
                  <a:lnTo>
                    <a:pt x="40" y="2"/>
                  </a:lnTo>
                  <a:lnTo>
                    <a:pt x="50" y="8"/>
                  </a:lnTo>
                  <a:lnTo>
                    <a:pt x="56" y="16"/>
                  </a:lnTo>
                  <a:lnTo>
                    <a:pt x="58" y="28"/>
                  </a:lnTo>
                  <a:lnTo>
                    <a:pt x="56" y="39"/>
                  </a:lnTo>
                  <a:lnTo>
                    <a:pt x="50" y="48"/>
                  </a:lnTo>
                  <a:lnTo>
                    <a:pt x="40" y="54"/>
                  </a:lnTo>
                  <a:lnTo>
                    <a:pt x="30" y="56"/>
                  </a:lnTo>
                  <a:lnTo>
                    <a:pt x="18" y="54"/>
                  </a:lnTo>
                  <a:lnTo>
                    <a:pt x="9" y="48"/>
                  </a:lnTo>
                  <a:lnTo>
                    <a:pt x="4" y="39"/>
                  </a:lnTo>
                  <a:lnTo>
                    <a:pt x="0" y="28"/>
                  </a:lnTo>
                  <a:lnTo>
                    <a:pt x="4" y="16"/>
                  </a:lnTo>
                  <a:lnTo>
                    <a:pt x="9" y="8"/>
                  </a:lnTo>
                  <a:lnTo>
                    <a:pt x="18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98"/>
            <p:cNvSpPr>
              <a:spLocks/>
            </p:cNvSpPr>
            <p:nvPr/>
          </p:nvSpPr>
          <p:spPr bwMode="auto">
            <a:xfrm>
              <a:off x="10280651" y="5203826"/>
              <a:ext cx="9525" cy="7938"/>
            </a:xfrm>
            <a:custGeom>
              <a:avLst/>
              <a:gdLst>
                <a:gd name="T0" fmla="*/ 35 w 57"/>
                <a:gd name="T1" fmla="*/ 0 h 47"/>
                <a:gd name="T2" fmla="*/ 43 w 57"/>
                <a:gd name="T3" fmla="*/ 3 h 47"/>
                <a:gd name="T4" fmla="*/ 53 w 57"/>
                <a:gd name="T5" fmla="*/ 13 h 47"/>
                <a:gd name="T6" fmla="*/ 57 w 57"/>
                <a:gd name="T7" fmla="*/ 22 h 47"/>
                <a:gd name="T8" fmla="*/ 56 w 57"/>
                <a:gd name="T9" fmla="*/ 30 h 47"/>
                <a:gd name="T10" fmla="*/ 51 w 57"/>
                <a:gd name="T11" fmla="*/ 37 h 47"/>
                <a:gd name="T12" fmla="*/ 43 w 57"/>
                <a:gd name="T13" fmla="*/ 41 h 47"/>
                <a:gd name="T14" fmla="*/ 34 w 57"/>
                <a:gd name="T15" fmla="*/ 45 h 47"/>
                <a:gd name="T16" fmla="*/ 23 w 57"/>
                <a:gd name="T17" fmla="*/ 46 h 47"/>
                <a:gd name="T18" fmla="*/ 14 w 57"/>
                <a:gd name="T19" fmla="*/ 47 h 47"/>
                <a:gd name="T20" fmla="*/ 6 w 57"/>
                <a:gd name="T21" fmla="*/ 46 h 47"/>
                <a:gd name="T22" fmla="*/ 1 w 57"/>
                <a:gd name="T23" fmla="*/ 44 h 47"/>
                <a:gd name="T24" fmla="*/ 0 w 57"/>
                <a:gd name="T25" fmla="*/ 41 h 47"/>
                <a:gd name="T26" fmla="*/ 4 w 57"/>
                <a:gd name="T27" fmla="*/ 38 h 47"/>
                <a:gd name="T28" fmla="*/ 5 w 57"/>
                <a:gd name="T29" fmla="*/ 36 h 47"/>
                <a:gd name="T30" fmla="*/ 8 w 57"/>
                <a:gd name="T31" fmla="*/ 29 h 47"/>
                <a:gd name="T32" fmla="*/ 11 w 57"/>
                <a:gd name="T33" fmla="*/ 22 h 47"/>
                <a:gd name="T34" fmla="*/ 16 w 57"/>
                <a:gd name="T35" fmla="*/ 14 h 47"/>
                <a:gd name="T36" fmla="*/ 21 w 57"/>
                <a:gd name="T37" fmla="*/ 6 h 47"/>
                <a:gd name="T38" fmla="*/ 27 w 57"/>
                <a:gd name="T39" fmla="*/ 1 h 47"/>
                <a:gd name="T40" fmla="*/ 35 w 57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47">
                  <a:moveTo>
                    <a:pt x="35" y="0"/>
                  </a:moveTo>
                  <a:lnTo>
                    <a:pt x="43" y="3"/>
                  </a:lnTo>
                  <a:lnTo>
                    <a:pt x="53" y="13"/>
                  </a:lnTo>
                  <a:lnTo>
                    <a:pt x="57" y="22"/>
                  </a:lnTo>
                  <a:lnTo>
                    <a:pt x="56" y="30"/>
                  </a:lnTo>
                  <a:lnTo>
                    <a:pt x="51" y="37"/>
                  </a:lnTo>
                  <a:lnTo>
                    <a:pt x="43" y="41"/>
                  </a:lnTo>
                  <a:lnTo>
                    <a:pt x="34" y="45"/>
                  </a:lnTo>
                  <a:lnTo>
                    <a:pt x="23" y="46"/>
                  </a:lnTo>
                  <a:lnTo>
                    <a:pt x="14" y="47"/>
                  </a:lnTo>
                  <a:lnTo>
                    <a:pt x="6" y="46"/>
                  </a:lnTo>
                  <a:lnTo>
                    <a:pt x="1" y="44"/>
                  </a:lnTo>
                  <a:lnTo>
                    <a:pt x="0" y="41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8" y="29"/>
                  </a:lnTo>
                  <a:lnTo>
                    <a:pt x="11" y="22"/>
                  </a:lnTo>
                  <a:lnTo>
                    <a:pt x="16" y="14"/>
                  </a:lnTo>
                  <a:lnTo>
                    <a:pt x="21" y="6"/>
                  </a:lnTo>
                  <a:lnTo>
                    <a:pt x="27" y="1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99"/>
            <p:cNvSpPr>
              <a:spLocks/>
            </p:cNvSpPr>
            <p:nvPr/>
          </p:nvSpPr>
          <p:spPr bwMode="auto">
            <a:xfrm>
              <a:off x="10280651" y="5214938"/>
              <a:ext cx="11113" cy="9525"/>
            </a:xfrm>
            <a:custGeom>
              <a:avLst/>
              <a:gdLst>
                <a:gd name="T0" fmla="*/ 37 w 64"/>
                <a:gd name="T1" fmla="*/ 0 h 46"/>
                <a:gd name="T2" fmla="*/ 46 w 64"/>
                <a:gd name="T3" fmla="*/ 1 h 46"/>
                <a:gd name="T4" fmla="*/ 54 w 64"/>
                <a:gd name="T5" fmla="*/ 2 h 46"/>
                <a:gd name="T6" fmla="*/ 59 w 64"/>
                <a:gd name="T7" fmla="*/ 5 h 46"/>
                <a:gd name="T8" fmla="*/ 63 w 64"/>
                <a:gd name="T9" fmla="*/ 11 h 46"/>
                <a:gd name="T10" fmla="*/ 64 w 64"/>
                <a:gd name="T11" fmla="*/ 20 h 46"/>
                <a:gd name="T12" fmla="*/ 61 w 64"/>
                <a:gd name="T13" fmla="*/ 31 h 46"/>
                <a:gd name="T14" fmla="*/ 56 w 64"/>
                <a:gd name="T15" fmla="*/ 41 h 46"/>
                <a:gd name="T16" fmla="*/ 49 w 64"/>
                <a:gd name="T17" fmla="*/ 45 h 46"/>
                <a:gd name="T18" fmla="*/ 41 w 64"/>
                <a:gd name="T19" fmla="*/ 46 h 46"/>
                <a:gd name="T20" fmla="*/ 33 w 64"/>
                <a:gd name="T21" fmla="*/ 43 h 46"/>
                <a:gd name="T22" fmla="*/ 25 w 64"/>
                <a:gd name="T23" fmla="*/ 39 h 46"/>
                <a:gd name="T24" fmla="*/ 17 w 64"/>
                <a:gd name="T25" fmla="*/ 31 h 46"/>
                <a:gd name="T26" fmla="*/ 10 w 64"/>
                <a:gd name="T27" fmla="*/ 24 h 46"/>
                <a:gd name="T28" fmla="*/ 5 w 64"/>
                <a:gd name="T29" fmla="*/ 17 h 46"/>
                <a:gd name="T30" fmla="*/ 1 w 64"/>
                <a:gd name="T31" fmla="*/ 10 h 46"/>
                <a:gd name="T32" fmla="*/ 0 w 64"/>
                <a:gd name="T33" fmla="*/ 6 h 46"/>
                <a:gd name="T34" fmla="*/ 4 w 64"/>
                <a:gd name="T35" fmla="*/ 4 h 46"/>
                <a:gd name="T36" fmla="*/ 9 w 64"/>
                <a:gd name="T37" fmla="*/ 5 h 46"/>
                <a:gd name="T38" fmla="*/ 11 w 64"/>
                <a:gd name="T39" fmla="*/ 5 h 46"/>
                <a:gd name="T40" fmla="*/ 15 w 64"/>
                <a:gd name="T41" fmla="*/ 4 h 46"/>
                <a:gd name="T42" fmla="*/ 21 w 64"/>
                <a:gd name="T43" fmla="*/ 2 h 46"/>
                <a:gd name="T44" fmla="*/ 29 w 64"/>
                <a:gd name="T45" fmla="*/ 1 h 46"/>
                <a:gd name="T46" fmla="*/ 37 w 64"/>
                <a:gd name="T4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46">
                  <a:moveTo>
                    <a:pt x="37" y="0"/>
                  </a:moveTo>
                  <a:lnTo>
                    <a:pt x="46" y="1"/>
                  </a:lnTo>
                  <a:lnTo>
                    <a:pt x="54" y="2"/>
                  </a:lnTo>
                  <a:lnTo>
                    <a:pt x="59" y="5"/>
                  </a:lnTo>
                  <a:lnTo>
                    <a:pt x="63" y="11"/>
                  </a:lnTo>
                  <a:lnTo>
                    <a:pt x="64" y="20"/>
                  </a:lnTo>
                  <a:lnTo>
                    <a:pt x="61" y="31"/>
                  </a:lnTo>
                  <a:lnTo>
                    <a:pt x="56" y="41"/>
                  </a:lnTo>
                  <a:lnTo>
                    <a:pt x="49" y="45"/>
                  </a:lnTo>
                  <a:lnTo>
                    <a:pt x="41" y="46"/>
                  </a:lnTo>
                  <a:lnTo>
                    <a:pt x="33" y="43"/>
                  </a:lnTo>
                  <a:lnTo>
                    <a:pt x="25" y="39"/>
                  </a:lnTo>
                  <a:lnTo>
                    <a:pt x="17" y="31"/>
                  </a:lnTo>
                  <a:lnTo>
                    <a:pt x="10" y="24"/>
                  </a:lnTo>
                  <a:lnTo>
                    <a:pt x="5" y="17"/>
                  </a:lnTo>
                  <a:lnTo>
                    <a:pt x="1" y="10"/>
                  </a:lnTo>
                  <a:lnTo>
                    <a:pt x="0" y="6"/>
                  </a:lnTo>
                  <a:lnTo>
                    <a:pt x="4" y="4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5" y="4"/>
                  </a:lnTo>
                  <a:lnTo>
                    <a:pt x="21" y="2"/>
                  </a:lnTo>
                  <a:lnTo>
                    <a:pt x="29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00"/>
            <p:cNvSpPr>
              <a:spLocks/>
            </p:cNvSpPr>
            <p:nvPr/>
          </p:nvSpPr>
          <p:spPr bwMode="auto">
            <a:xfrm>
              <a:off x="10256838" y="5203826"/>
              <a:ext cx="11113" cy="7938"/>
            </a:xfrm>
            <a:custGeom>
              <a:avLst/>
              <a:gdLst>
                <a:gd name="T0" fmla="*/ 22 w 57"/>
                <a:gd name="T1" fmla="*/ 0 h 43"/>
                <a:gd name="T2" fmla="*/ 30 w 57"/>
                <a:gd name="T3" fmla="*/ 3 h 43"/>
                <a:gd name="T4" fmla="*/ 37 w 57"/>
                <a:gd name="T5" fmla="*/ 9 h 43"/>
                <a:gd name="T6" fmla="*/ 44 w 57"/>
                <a:gd name="T7" fmla="*/ 15 h 43"/>
                <a:gd name="T8" fmla="*/ 49 w 57"/>
                <a:gd name="T9" fmla="*/ 22 h 43"/>
                <a:gd name="T10" fmla="*/ 55 w 57"/>
                <a:gd name="T11" fmla="*/ 29 h 43"/>
                <a:gd name="T12" fmla="*/ 57 w 57"/>
                <a:gd name="T13" fmla="*/ 35 h 43"/>
                <a:gd name="T14" fmla="*/ 57 w 57"/>
                <a:gd name="T15" fmla="*/ 39 h 43"/>
                <a:gd name="T16" fmla="*/ 55 w 57"/>
                <a:gd name="T17" fmla="*/ 41 h 43"/>
                <a:gd name="T18" fmla="*/ 49 w 57"/>
                <a:gd name="T19" fmla="*/ 39 h 43"/>
                <a:gd name="T20" fmla="*/ 48 w 57"/>
                <a:gd name="T21" fmla="*/ 40 h 43"/>
                <a:gd name="T22" fmla="*/ 44 w 57"/>
                <a:gd name="T23" fmla="*/ 41 h 43"/>
                <a:gd name="T24" fmla="*/ 38 w 57"/>
                <a:gd name="T25" fmla="*/ 42 h 43"/>
                <a:gd name="T26" fmla="*/ 31 w 57"/>
                <a:gd name="T27" fmla="*/ 43 h 43"/>
                <a:gd name="T28" fmla="*/ 23 w 57"/>
                <a:gd name="T29" fmla="*/ 43 h 43"/>
                <a:gd name="T30" fmla="*/ 16 w 57"/>
                <a:gd name="T31" fmla="*/ 42 h 43"/>
                <a:gd name="T32" fmla="*/ 9 w 57"/>
                <a:gd name="T33" fmla="*/ 40 h 43"/>
                <a:gd name="T34" fmla="*/ 3 w 57"/>
                <a:gd name="T35" fmla="*/ 37 h 43"/>
                <a:gd name="T36" fmla="*/ 0 w 57"/>
                <a:gd name="T37" fmla="*/ 32 h 43"/>
                <a:gd name="T38" fmla="*/ 0 w 57"/>
                <a:gd name="T39" fmla="*/ 23 h 43"/>
                <a:gd name="T40" fmla="*/ 3 w 57"/>
                <a:gd name="T41" fmla="*/ 13 h 43"/>
                <a:gd name="T42" fmla="*/ 9 w 57"/>
                <a:gd name="T43" fmla="*/ 4 h 43"/>
                <a:gd name="T44" fmla="*/ 15 w 57"/>
                <a:gd name="T45" fmla="*/ 0 h 43"/>
                <a:gd name="T46" fmla="*/ 22 w 57"/>
                <a:gd name="T4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" h="43">
                  <a:moveTo>
                    <a:pt x="22" y="0"/>
                  </a:moveTo>
                  <a:lnTo>
                    <a:pt x="30" y="3"/>
                  </a:lnTo>
                  <a:lnTo>
                    <a:pt x="37" y="9"/>
                  </a:lnTo>
                  <a:lnTo>
                    <a:pt x="44" y="15"/>
                  </a:lnTo>
                  <a:lnTo>
                    <a:pt x="49" y="22"/>
                  </a:lnTo>
                  <a:lnTo>
                    <a:pt x="55" y="29"/>
                  </a:lnTo>
                  <a:lnTo>
                    <a:pt x="57" y="35"/>
                  </a:lnTo>
                  <a:lnTo>
                    <a:pt x="57" y="39"/>
                  </a:lnTo>
                  <a:lnTo>
                    <a:pt x="55" y="41"/>
                  </a:lnTo>
                  <a:lnTo>
                    <a:pt x="49" y="39"/>
                  </a:lnTo>
                  <a:lnTo>
                    <a:pt x="48" y="40"/>
                  </a:lnTo>
                  <a:lnTo>
                    <a:pt x="44" y="41"/>
                  </a:lnTo>
                  <a:lnTo>
                    <a:pt x="38" y="42"/>
                  </a:lnTo>
                  <a:lnTo>
                    <a:pt x="31" y="43"/>
                  </a:lnTo>
                  <a:lnTo>
                    <a:pt x="23" y="43"/>
                  </a:lnTo>
                  <a:lnTo>
                    <a:pt x="16" y="42"/>
                  </a:lnTo>
                  <a:lnTo>
                    <a:pt x="9" y="40"/>
                  </a:lnTo>
                  <a:lnTo>
                    <a:pt x="3" y="37"/>
                  </a:lnTo>
                  <a:lnTo>
                    <a:pt x="0" y="32"/>
                  </a:lnTo>
                  <a:lnTo>
                    <a:pt x="0" y="23"/>
                  </a:lnTo>
                  <a:lnTo>
                    <a:pt x="3" y="13"/>
                  </a:lnTo>
                  <a:lnTo>
                    <a:pt x="9" y="4"/>
                  </a:lnTo>
                  <a:lnTo>
                    <a:pt x="15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01"/>
            <p:cNvSpPr>
              <a:spLocks/>
            </p:cNvSpPr>
            <p:nvPr/>
          </p:nvSpPr>
          <p:spPr bwMode="auto">
            <a:xfrm>
              <a:off x="10267951" y="5195888"/>
              <a:ext cx="9525" cy="11113"/>
            </a:xfrm>
            <a:custGeom>
              <a:avLst/>
              <a:gdLst>
                <a:gd name="T0" fmla="*/ 18 w 48"/>
                <a:gd name="T1" fmla="*/ 0 h 67"/>
                <a:gd name="T2" fmla="*/ 31 w 48"/>
                <a:gd name="T3" fmla="*/ 1 h 67"/>
                <a:gd name="T4" fmla="*/ 40 w 48"/>
                <a:gd name="T5" fmla="*/ 5 h 67"/>
                <a:gd name="T6" fmla="*/ 46 w 48"/>
                <a:gd name="T7" fmla="*/ 11 h 67"/>
                <a:gd name="T8" fmla="*/ 48 w 48"/>
                <a:gd name="T9" fmla="*/ 17 h 67"/>
                <a:gd name="T10" fmla="*/ 48 w 48"/>
                <a:gd name="T11" fmla="*/ 25 h 67"/>
                <a:gd name="T12" fmla="*/ 45 w 48"/>
                <a:gd name="T13" fmla="*/ 34 h 67"/>
                <a:gd name="T14" fmla="*/ 40 w 48"/>
                <a:gd name="T15" fmla="*/ 43 h 67"/>
                <a:gd name="T16" fmla="*/ 35 w 48"/>
                <a:gd name="T17" fmla="*/ 50 h 67"/>
                <a:gd name="T18" fmla="*/ 28 w 48"/>
                <a:gd name="T19" fmla="*/ 58 h 67"/>
                <a:gd name="T20" fmla="*/ 22 w 48"/>
                <a:gd name="T21" fmla="*/ 63 h 67"/>
                <a:gd name="T22" fmla="*/ 17 w 48"/>
                <a:gd name="T23" fmla="*/ 66 h 67"/>
                <a:gd name="T24" fmla="*/ 13 w 48"/>
                <a:gd name="T25" fmla="*/ 67 h 67"/>
                <a:gd name="T26" fmla="*/ 11 w 48"/>
                <a:gd name="T27" fmla="*/ 65 h 67"/>
                <a:gd name="T28" fmla="*/ 12 w 48"/>
                <a:gd name="T29" fmla="*/ 59 h 67"/>
                <a:gd name="T30" fmla="*/ 11 w 48"/>
                <a:gd name="T31" fmla="*/ 58 h 67"/>
                <a:gd name="T32" fmla="*/ 9 w 48"/>
                <a:gd name="T33" fmla="*/ 53 h 67"/>
                <a:gd name="T34" fmla="*/ 6 w 48"/>
                <a:gd name="T35" fmla="*/ 46 h 67"/>
                <a:gd name="T36" fmla="*/ 3 w 48"/>
                <a:gd name="T37" fmla="*/ 39 h 67"/>
                <a:gd name="T38" fmla="*/ 1 w 48"/>
                <a:gd name="T39" fmla="*/ 31 h 67"/>
                <a:gd name="T40" fmla="*/ 0 w 48"/>
                <a:gd name="T41" fmla="*/ 21 h 67"/>
                <a:gd name="T42" fmla="*/ 1 w 48"/>
                <a:gd name="T43" fmla="*/ 14 h 67"/>
                <a:gd name="T44" fmla="*/ 4 w 48"/>
                <a:gd name="T45" fmla="*/ 7 h 67"/>
                <a:gd name="T46" fmla="*/ 10 w 48"/>
                <a:gd name="T47" fmla="*/ 2 h 67"/>
                <a:gd name="T48" fmla="*/ 18 w 48"/>
                <a:gd name="T4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67">
                  <a:moveTo>
                    <a:pt x="18" y="0"/>
                  </a:moveTo>
                  <a:lnTo>
                    <a:pt x="31" y="1"/>
                  </a:lnTo>
                  <a:lnTo>
                    <a:pt x="40" y="5"/>
                  </a:lnTo>
                  <a:lnTo>
                    <a:pt x="46" y="11"/>
                  </a:lnTo>
                  <a:lnTo>
                    <a:pt x="48" y="17"/>
                  </a:lnTo>
                  <a:lnTo>
                    <a:pt x="48" y="25"/>
                  </a:lnTo>
                  <a:lnTo>
                    <a:pt x="45" y="34"/>
                  </a:lnTo>
                  <a:lnTo>
                    <a:pt x="40" y="43"/>
                  </a:lnTo>
                  <a:lnTo>
                    <a:pt x="35" y="50"/>
                  </a:lnTo>
                  <a:lnTo>
                    <a:pt x="28" y="58"/>
                  </a:lnTo>
                  <a:lnTo>
                    <a:pt x="22" y="63"/>
                  </a:lnTo>
                  <a:lnTo>
                    <a:pt x="17" y="66"/>
                  </a:lnTo>
                  <a:lnTo>
                    <a:pt x="13" y="67"/>
                  </a:lnTo>
                  <a:lnTo>
                    <a:pt x="11" y="65"/>
                  </a:lnTo>
                  <a:lnTo>
                    <a:pt x="12" y="59"/>
                  </a:lnTo>
                  <a:lnTo>
                    <a:pt x="11" y="58"/>
                  </a:lnTo>
                  <a:lnTo>
                    <a:pt x="9" y="53"/>
                  </a:lnTo>
                  <a:lnTo>
                    <a:pt x="6" y="46"/>
                  </a:lnTo>
                  <a:lnTo>
                    <a:pt x="3" y="39"/>
                  </a:lnTo>
                  <a:lnTo>
                    <a:pt x="1" y="31"/>
                  </a:lnTo>
                  <a:lnTo>
                    <a:pt x="0" y="21"/>
                  </a:lnTo>
                  <a:lnTo>
                    <a:pt x="1" y="14"/>
                  </a:lnTo>
                  <a:lnTo>
                    <a:pt x="4" y="7"/>
                  </a:lnTo>
                  <a:lnTo>
                    <a:pt x="10" y="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2"/>
            <p:cNvSpPr>
              <a:spLocks/>
            </p:cNvSpPr>
            <p:nvPr/>
          </p:nvSpPr>
          <p:spPr bwMode="auto">
            <a:xfrm>
              <a:off x="10366376" y="5207001"/>
              <a:ext cx="11113" cy="11113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2 h 57"/>
                <a:gd name="T4" fmla="*/ 49 w 58"/>
                <a:gd name="T5" fmla="*/ 8 h 57"/>
                <a:gd name="T6" fmla="*/ 56 w 58"/>
                <a:gd name="T7" fmla="*/ 18 h 57"/>
                <a:gd name="T8" fmla="*/ 58 w 58"/>
                <a:gd name="T9" fmla="*/ 29 h 57"/>
                <a:gd name="T10" fmla="*/ 56 w 58"/>
                <a:gd name="T11" fmla="*/ 40 h 57"/>
                <a:gd name="T12" fmla="*/ 49 w 58"/>
                <a:gd name="T13" fmla="*/ 49 h 57"/>
                <a:gd name="T14" fmla="*/ 40 w 58"/>
                <a:gd name="T15" fmla="*/ 55 h 57"/>
                <a:gd name="T16" fmla="*/ 30 w 58"/>
                <a:gd name="T17" fmla="*/ 57 h 57"/>
                <a:gd name="T18" fmla="*/ 18 w 58"/>
                <a:gd name="T19" fmla="*/ 55 h 57"/>
                <a:gd name="T20" fmla="*/ 9 w 58"/>
                <a:gd name="T21" fmla="*/ 49 h 57"/>
                <a:gd name="T22" fmla="*/ 2 w 58"/>
                <a:gd name="T23" fmla="*/ 40 h 57"/>
                <a:gd name="T24" fmla="*/ 0 w 58"/>
                <a:gd name="T25" fmla="*/ 29 h 57"/>
                <a:gd name="T26" fmla="*/ 2 w 58"/>
                <a:gd name="T27" fmla="*/ 18 h 57"/>
                <a:gd name="T28" fmla="*/ 9 w 58"/>
                <a:gd name="T29" fmla="*/ 8 h 57"/>
                <a:gd name="T30" fmla="*/ 18 w 58"/>
                <a:gd name="T31" fmla="*/ 2 h 57"/>
                <a:gd name="T32" fmla="*/ 30 w 58"/>
                <a:gd name="T3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7">
                  <a:moveTo>
                    <a:pt x="30" y="0"/>
                  </a:moveTo>
                  <a:lnTo>
                    <a:pt x="40" y="2"/>
                  </a:lnTo>
                  <a:lnTo>
                    <a:pt x="49" y="8"/>
                  </a:lnTo>
                  <a:lnTo>
                    <a:pt x="56" y="18"/>
                  </a:lnTo>
                  <a:lnTo>
                    <a:pt x="58" y="29"/>
                  </a:lnTo>
                  <a:lnTo>
                    <a:pt x="56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0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2" y="40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9" y="8"/>
                  </a:lnTo>
                  <a:lnTo>
                    <a:pt x="18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03"/>
            <p:cNvSpPr>
              <a:spLocks/>
            </p:cNvSpPr>
            <p:nvPr/>
          </p:nvSpPr>
          <p:spPr bwMode="auto">
            <a:xfrm>
              <a:off x="10377488" y="5200651"/>
              <a:ext cx="11113" cy="7938"/>
            </a:xfrm>
            <a:custGeom>
              <a:avLst/>
              <a:gdLst>
                <a:gd name="T0" fmla="*/ 35 w 57"/>
                <a:gd name="T1" fmla="*/ 0 h 47"/>
                <a:gd name="T2" fmla="*/ 43 w 57"/>
                <a:gd name="T3" fmla="*/ 3 h 47"/>
                <a:gd name="T4" fmla="*/ 51 w 57"/>
                <a:gd name="T5" fmla="*/ 12 h 47"/>
                <a:gd name="T6" fmla="*/ 57 w 57"/>
                <a:gd name="T7" fmla="*/ 23 h 47"/>
                <a:gd name="T8" fmla="*/ 56 w 57"/>
                <a:gd name="T9" fmla="*/ 30 h 47"/>
                <a:gd name="T10" fmla="*/ 50 w 57"/>
                <a:gd name="T11" fmla="*/ 36 h 47"/>
                <a:gd name="T12" fmla="*/ 43 w 57"/>
                <a:gd name="T13" fmla="*/ 41 h 47"/>
                <a:gd name="T14" fmla="*/ 34 w 57"/>
                <a:gd name="T15" fmla="*/ 44 h 47"/>
                <a:gd name="T16" fmla="*/ 23 w 57"/>
                <a:gd name="T17" fmla="*/ 47 h 47"/>
                <a:gd name="T18" fmla="*/ 14 w 57"/>
                <a:gd name="T19" fmla="*/ 47 h 47"/>
                <a:gd name="T20" fmla="*/ 6 w 57"/>
                <a:gd name="T21" fmla="*/ 47 h 47"/>
                <a:gd name="T22" fmla="*/ 1 w 57"/>
                <a:gd name="T23" fmla="*/ 44 h 47"/>
                <a:gd name="T24" fmla="*/ 0 w 57"/>
                <a:gd name="T25" fmla="*/ 41 h 47"/>
                <a:gd name="T26" fmla="*/ 4 w 57"/>
                <a:gd name="T27" fmla="*/ 37 h 47"/>
                <a:gd name="T28" fmla="*/ 5 w 57"/>
                <a:gd name="T29" fmla="*/ 35 h 47"/>
                <a:gd name="T30" fmla="*/ 7 w 57"/>
                <a:gd name="T31" fmla="*/ 30 h 47"/>
                <a:gd name="T32" fmla="*/ 10 w 57"/>
                <a:gd name="T33" fmla="*/ 23 h 47"/>
                <a:gd name="T34" fmla="*/ 16 w 57"/>
                <a:gd name="T35" fmla="*/ 14 h 47"/>
                <a:gd name="T36" fmla="*/ 21 w 57"/>
                <a:gd name="T37" fmla="*/ 7 h 47"/>
                <a:gd name="T38" fmla="*/ 27 w 57"/>
                <a:gd name="T39" fmla="*/ 2 h 47"/>
                <a:gd name="T40" fmla="*/ 35 w 57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47">
                  <a:moveTo>
                    <a:pt x="35" y="0"/>
                  </a:moveTo>
                  <a:lnTo>
                    <a:pt x="43" y="3"/>
                  </a:lnTo>
                  <a:lnTo>
                    <a:pt x="51" y="12"/>
                  </a:lnTo>
                  <a:lnTo>
                    <a:pt x="57" y="23"/>
                  </a:lnTo>
                  <a:lnTo>
                    <a:pt x="56" y="30"/>
                  </a:lnTo>
                  <a:lnTo>
                    <a:pt x="50" y="36"/>
                  </a:lnTo>
                  <a:lnTo>
                    <a:pt x="43" y="41"/>
                  </a:lnTo>
                  <a:lnTo>
                    <a:pt x="34" y="44"/>
                  </a:lnTo>
                  <a:lnTo>
                    <a:pt x="23" y="47"/>
                  </a:lnTo>
                  <a:lnTo>
                    <a:pt x="14" y="47"/>
                  </a:lnTo>
                  <a:lnTo>
                    <a:pt x="6" y="47"/>
                  </a:lnTo>
                  <a:lnTo>
                    <a:pt x="1" y="44"/>
                  </a:lnTo>
                  <a:lnTo>
                    <a:pt x="0" y="41"/>
                  </a:lnTo>
                  <a:lnTo>
                    <a:pt x="4" y="37"/>
                  </a:lnTo>
                  <a:lnTo>
                    <a:pt x="5" y="35"/>
                  </a:lnTo>
                  <a:lnTo>
                    <a:pt x="7" y="30"/>
                  </a:lnTo>
                  <a:lnTo>
                    <a:pt x="10" y="23"/>
                  </a:lnTo>
                  <a:lnTo>
                    <a:pt x="16" y="14"/>
                  </a:lnTo>
                  <a:lnTo>
                    <a:pt x="21" y="7"/>
                  </a:lnTo>
                  <a:lnTo>
                    <a:pt x="27" y="2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04"/>
            <p:cNvSpPr>
              <a:spLocks/>
            </p:cNvSpPr>
            <p:nvPr/>
          </p:nvSpPr>
          <p:spPr bwMode="auto">
            <a:xfrm>
              <a:off x="10355263" y="5214938"/>
              <a:ext cx="9525" cy="9525"/>
            </a:xfrm>
            <a:custGeom>
              <a:avLst/>
              <a:gdLst>
                <a:gd name="T0" fmla="*/ 49 w 61"/>
                <a:gd name="T1" fmla="*/ 0 h 51"/>
                <a:gd name="T2" fmla="*/ 55 w 61"/>
                <a:gd name="T3" fmla="*/ 1 h 51"/>
                <a:gd name="T4" fmla="*/ 60 w 61"/>
                <a:gd name="T5" fmla="*/ 3 h 51"/>
                <a:gd name="T6" fmla="*/ 61 w 61"/>
                <a:gd name="T7" fmla="*/ 5 h 51"/>
                <a:gd name="T8" fmla="*/ 55 w 61"/>
                <a:gd name="T9" fmla="*/ 9 h 51"/>
                <a:gd name="T10" fmla="*/ 55 w 61"/>
                <a:gd name="T11" fmla="*/ 11 h 51"/>
                <a:gd name="T12" fmla="*/ 53 w 61"/>
                <a:gd name="T13" fmla="*/ 17 h 51"/>
                <a:gd name="T14" fmla="*/ 50 w 61"/>
                <a:gd name="T15" fmla="*/ 24 h 51"/>
                <a:gd name="T16" fmla="*/ 47 w 61"/>
                <a:gd name="T17" fmla="*/ 31 h 51"/>
                <a:gd name="T18" fmla="*/ 42 w 61"/>
                <a:gd name="T19" fmla="*/ 40 h 51"/>
                <a:gd name="T20" fmla="*/ 36 w 61"/>
                <a:gd name="T21" fmla="*/ 46 h 51"/>
                <a:gd name="T22" fmla="*/ 29 w 61"/>
                <a:gd name="T23" fmla="*/ 50 h 51"/>
                <a:gd name="T24" fmla="*/ 22 w 61"/>
                <a:gd name="T25" fmla="*/ 51 h 51"/>
                <a:gd name="T26" fmla="*/ 14 w 61"/>
                <a:gd name="T27" fmla="*/ 47 h 51"/>
                <a:gd name="T28" fmla="*/ 5 w 61"/>
                <a:gd name="T29" fmla="*/ 38 h 51"/>
                <a:gd name="T30" fmla="*/ 0 w 61"/>
                <a:gd name="T31" fmla="*/ 28 h 51"/>
                <a:gd name="T32" fmla="*/ 0 w 61"/>
                <a:gd name="T33" fmla="*/ 20 h 51"/>
                <a:gd name="T34" fmla="*/ 4 w 61"/>
                <a:gd name="T35" fmla="*/ 14 h 51"/>
                <a:gd name="T36" fmla="*/ 11 w 61"/>
                <a:gd name="T37" fmla="*/ 8 h 51"/>
                <a:gd name="T38" fmla="*/ 20 w 61"/>
                <a:gd name="T39" fmla="*/ 4 h 51"/>
                <a:gd name="T40" fmla="*/ 30 w 61"/>
                <a:gd name="T41" fmla="*/ 1 h 51"/>
                <a:gd name="T42" fmla="*/ 40 w 61"/>
                <a:gd name="T43" fmla="*/ 0 h 51"/>
                <a:gd name="T44" fmla="*/ 49 w 61"/>
                <a:gd name="T4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51">
                  <a:moveTo>
                    <a:pt x="49" y="0"/>
                  </a:moveTo>
                  <a:lnTo>
                    <a:pt x="55" y="1"/>
                  </a:lnTo>
                  <a:lnTo>
                    <a:pt x="60" y="3"/>
                  </a:lnTo>
                  <a:lnTo>
                    <a:pt x="61" y="5"/>
                  </a:lnTo>
                  <a:lnTo>
                    <a:pt x="55" y="9"/>
                  </a:lnTo>
                  <a:lnTo>
                    <a:pt x="55" y="11"/>
                  </a:lnTo>
                  <a:lnTo>
                    <a:pt x="53" y="17"/>
                  </a:lnTo>
                  <a:lnTo>
                    <a:pt x="50" y="24"/>
                  </a:lnTo>
                  <a:lnTo>
                    <a:pt x="47" y="31"/>
                  </a:lnTo>
                  <a:lnTo>
                    <a:pt x="42" y="40"/>
                  </a:lnTo>
                  <a:lnTo>
                    <a:pt x="36" y="46"/>
                  </a:lnTo>
                  <a:lnTo>
                    <a:pt x="29" y="50"/>
                  </a:lnTo>
                  <a:lnTo>
                    <a:pt x="22" y="51"/>
                  </a:lnTo>
                  <a:lnTo>
                    <a:pt x="14" y="47"/>
                  </a:lnTo>
                  <a:lnTo>
                    <a:pt x="5" y="3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4" y="14"/>
                  </a:lnTo>
                  <a:lnTo>
                    <a:pt x="11" y="8"/>
                  </a:lnTo>
                  <a:lnTo>
                    <a:pt x="20" y="4"/>
                  </a:lnTo>
                  <a:lnTo>
                    <a:pt x="30" y="1"/>
                  </a:lnTo>
                  <a:lnTo>
                    <a:pt x="40" y="0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05"/>
            <p:cNvSpPr>
              <a:spLocks/>
            </p:cNvSpPr>
            <p:nvPr/>
          </p:nvSpPr>
          <p:spPr bwMode="auto">
            <a:xfrm>
              <a:off x="10355263" y="5202238"/>
              <a:ext cx="9525" cy="6350"/>
            </a:xfrm>
            <a:custGeom>
              <a:avLst/>
              <a:gdLst>
                <a:gd name="T0" fmla="*/ 22 w 57"/>
                <a:gd name="T1" fmla="*/ 0 h 42"/>
                <a:gd name="T2" fmla="*/ 29 w 57"/>
                <a:gd name="T3" fmla="*/ 3 h 42"/>
                <a:gd name="T4" fmla="*/ 37 w 57"/>
                <a:gd name="T5" fmla="*/ 8 h 42"/>
                <a:gd name="T6" fmla="*/ 44 w 57"/>
                <a:gd name="T7" fmla="*/ 14 h 42"/>
                <a:gd name="T8" fmla="*/ 49 w 57"/>
                <a:gd name="T9" fmla="*/ 22 h 42"/>
                <a:gd name="T10" fmla="*/ 53 w 57"/>
                <a:gd name="T11" fmla="*/ 28 h 42"/>
                <a:gd name="T12" fmla="*/ 57 w 57"/>
                <a:gd name="T13" fmla="*/ 34 h 42"/>
                <a:gd name="T14" fmla="*/ 57 w 57"/>
                <a:gd name="T15" fmla="*/ 38 h 42"/>
                <a:gd name="T16" fmla="*/ 55 w 57"/>
                <a:gd name="T17" fmla="*/ 40 h 42"/>
                <a:gd name="T18" fmla="*/ 49 w 57"/>
                <a:gd name="T19" fmla="*/ 38 h 42"/>
                <a:gd name="T20" fmla="*/ 48 w 57"/>
                <a:gd name="T21" fmla="*/ 38 h 42"/>
                <a:gd name="T22" fmla="*/ 44 w 57"/>
                <a:gd name="T23" fmla="*/ 39 h 42"/>
                <a:gd name="T24" fmla="*/ 38 w 57"/>
                <a:gd name="T25" fmla="*/ 40 h 42"/>
                <a:gd name="T26" fmla="*/ 30 w 57"/>
                <a:gd name="T27" fmla="*/ 42 h 42"/>
                <a:gd name="T28" fmla="*/ 23 w 57"/>
                <a:gd name="T29" fmla="*/ 42 h 42"/>
                <a:gd name="T30" fmla="*/ 16 w 57"/>
                <a:gd name="T31" fmla="*/ 42 h 42"/>
                <a:gd name="T32" fmla="*/ 8 w 57"/>
                <a:gd name="T33" fmla="*/ 39 h 42"/>
                <a:gd name="T34" fmla="*/ 3 w 57"/>
                <a:gd name="T35" fmla="*/ 36 h 42"/>
                <a:gd name="T36" fmla="*/ 0 w 57"/>
                <a:gd name="T37" fmla="*/ 30 h 42"/>
                <a:gd name="T38" fmla="*/ 0 w 57"/>
                <a:gd name="T39" fmla="*/ 23 h 42"/>
                <a:gd name="T40" fmla="*/ 3 w 57"/>
                <a:gd name="T41" fmla="*/ 12 h 42"/>
                <a:gd name="T42" fmla="*/ 8 w 57"/>
                <a:gd name="T43" fmla="*/ 4 h 42"/>
                <a:gd name="T44" fmla="*/ 15 w 57"/>
                <a:gd name="T45" fmla="*/ 0 h 42"/>
                <a:gd name="T46" fmla="*/ 22 w 57"/>
                <a:gd name="T4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" h="42">
                  <a:moveTo>
                    <a:pt x="22" y="0"/>
                  </a:moveTo>
                  <a:lnTo>
                    <a:pt x="29" y="3"/>
                  </a:lnTo>
                  <a:lnTo>
                    <a:pt x="37" y="8"/>
                  </a:lnTo>
                  <a:lnTo>
                    <a:pt x="44" y="14"/>
                  </a:lnTo>
                  <a:lnTo>
                    <a:pt x="49" y="22"/>
                  </a:lnTo>
                  <a:lnTo>
                    <a:pt x="53" y="28"/>
                  </a:lnTo>
                  <a:lnTo>
                    <a:pt x="57" y="34"/>
                  </a:lnTo>
                  <a:lnTo>
                    <a:pt x="57" y="38"/>
                  </a:lnTo>
                  <a:lnTo>
                    <a:pt x="55" y="40"/>
                  </a:lnTo>
                  <a:lnTo>
                    <a:pt x="49" y="38"/>
                  </a:lnTo>
                  <a:lnTo>
                    <a:pt x="48" y="38"/>
                  </a:lnTo>
                  <a:lnTo>
                    <a:pt x="44" y="39"/>
                  </a:lnTo>
                  <a:lnTo>
                    <a:pt x="38" y="40"/>
                  </a:lnTo>
                  <a:lnTo>
                    <a:pt x="30" y="42"/>
                  </a:lnTo>
                  <a:lnTo>
                    <a:pt x="23" y="42"/>
                  </a:lnTo>
                  <a:lnTo>
                    <a:pt x="16" y="42"/>
                  </a:lnTo>
                  <a:lnTo>
                    <a:pt x="8" y="39"/>
                  </a:lnTo>
                  <a:lnTo>
                    <a:pt x="3" y="36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2"/>
                  </a:lnTo>
                  <a:lnTo>
                    <a:pt x="8" y="4"/>
                  </a:lnTo>
                  <a:lnTo>
                    <a:pt x="15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06"/>
            <p:cNvSpPr>
              <a:spLocks/>
            </p:cNvSpPr>
            <p:nvPr/>
          </p:nvSpPr>
          <p:spPr bwMode="auto">
            <a:xfrm>
              <a:off x="10366376" y="5192713"/>
              <a:ext cx="7938" cy="12700"/>
            </a:xfrm>
            <a:custGeom>
              <a:avLst/>
              <a:gdLst>
                <a:gd name="T0" fmla="*/ 17 w 47"/>
                <a:gd name="T1" fmla="*/ 0 h 68"/>
                <a:gd name="T2" fmla="*/ 29 w 47"/>
                <a:gd name="T3" fmla="*/ 1 h 68"/>
                <a:gd name="T4" fmla="*/ 39 w 47"/>
                <a:gd name="T5" fmla="*/ 5 h 68"/>
                <a:gd name="T6" fmla="*/ 45 w 47"/>
                <a:gd name="T7" fmla="*/ 10 h 68"/>
                <a:gd name="T8" fmla="*/ 47 w 47"/>
                <a:gd name="T9" fmla="*/ 18 h 68"/>
                <a:gd name="T10" fmla="*/ 47 w 47"/>
                <a:gd name="T11" fmla="*/ 26 h 68"/>
                <a:gd name="T12" fmla="*/ 44 w 47"/>
                <a:gd name="T13" fmla="*/ 34 h 68"/>
                <a:gd name="T14" fmla="*/ 39 w 47"/>
                <a:gd name="T15" fmla="*/ 43 h 68"/>
                <a:gd name="T16" fmla="*/ 34 w 47"/>
                <a:gd name="T17" fmla="*/ 51 h 68"/>
                <a:gd name="T18" fmla="*/ 27 w 47"/>
                <a:gd name="T19" fmla="*/ 58 h 68"/>
                <a:gd name="T20" fmla="*/ 21 w 47"/>
                <a:gd name="T21" fmla="*/ 63 h 68"/>
                <a:gd name="T22" fmla="*/ 16 w 47"/>
                <a:gd name="T23" fmla="*/ 67 h 68"/>
                <a:gd name="T24" fmla="*/ 12 w 47"/>
                <a:gd name="T25" fmla="*/ 68 h 68"/>
                <a:gd name="T26" fmla="*/ 9 w 47"/>
                <a:gd name="T27" fmla="*/ 64 h 68"/>
                <a:gd name="T28" fmla="*/ 10 w 47"/>
                <a:gd name="T29" fmla="*/ 59 h 68"/>
                <a:gd name="T30" fmla="*/ 9 w 47"/>
                <a:gd name="T31" fmla="*/ 57 h 68"/>
                <a:gd name="T32" fmla="*/ 7 w 47"/>
                <a:gd name="T33" fmla="*/ 53 h 68"/>
                <a:gd name="T34" fmla="*/ 5 w 47"/>
                <a:gd name="T35" fmla="*/ 47 h 68"/>
                <a:gd name="T36" fmla="*/ 3 w 47"/>
                <a:gd name="T37" fmla="*/ 38 h 68"/>
                <a:gd name="T38" fmla="*/ 1 w 47"/>
                <a:gd name="T39" fmla="*/ 30 h 68"/>
                <a:gd name="T40" fmla="*/ 0 w 47"/>
                <a:gd name="T41" fmla="*/ 22 h 68"/>
                <a:gd name="T42" fmla="*/ 0 w 47"/>
                <a:gd name="T43" fmla="*/ 13 h 68"/>
                <a:gd name="T44" fmla="*/ 3 w 47"/>
                <a:gd name="T45" fmla="*/ 7 h 68"/>
                <a:gd name="T46" fmla="*/ 8 w 47"/>
                <a:gd name="T47" fmla="*/ 2 h 68"/>
                <a:gd name="T48" fmla="*/ 17 w 47"/>
                <a:gd name="T4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68">
                  <a:moveTo>
                    <a:pt x="17" y="0"/>
                  </a:moveTo>
                  <a:lnTo>
                    <a:pt x="29" y="1"/>
                  </a:lnTo>
                  <a:lnTo>
                    <a:pt x="39" y="5"/>
                  </a:lnTo>
                  <a:lnTo>
                    <a:pt x="45" y="10"/>
                  </a:lnTo>
                  <a:lnTo>
                    <a:pt x="47" y="18"/>
                  </a:lnTo>
                  <a:lnTo>
                    <a:pt x="47" y="26"/>
                  </a:lnTo>
                  <a:lnTo>
                    <a:pt x="44" y="34"/>
                  </a:lnTo>
                  <a:lnTo>
                    <a:pt x="39" y="43"/>
                  </a:lnTo>
                  <a:lnTo>
                    <a:pt x="34" y="51"/>
                  </a:lnTo>
                  <a:lnTo>
                    <a:pt x="27" y="58"/>
                  </a:lnTo>
                  <a:lnTo>
                    <a:pt x="21" y="63"/>
                  </a:lnTo>
                  <a:lnTo>
                    <a:pt x="16" y="67"/>
                  </a:lnTo>
                  <a:lnTo>
                    <a:pt x="12" y="68"/>
                  </a:lnTo>
                  <a:lnTo>
                    <a:pt x="9" y="64"/>
                  </a:lnTo>
                  <a:lnTo>
                    <a:pt x="10" y="59"/>
                  </a:lnTo>
                  <a:lnTo>
                    <a:pt x="9" y="57"/>
                  </a:lnTo>
                  <a:lnTo>
                    <a:pt x="7" y="53"/>
                  </a:lnTo>
                  <a:lnTo>
                    <a:pt x="5" y="47"/>
                  </a:lnTo>
                  <a:lnTo>
                    <a:pt x="3" y="38"/>
                  </a:lnTo>
                  <a:lnTo>
                    <a:pt x="1" y="30"/>
                  </a:lnTo>
                  <a:lnTo>
                    <a:pt x="0" y="22"/>
                  </a:lnTo>
                  <a:lnTo>
                    <a:pt x="0" y="13"/>
                  </a:lnTo>
                  <a:lnTo>
                    <a:pt x="3" y="7"/>
                  </a:lnTo>
                  <a:lnTo>
                    <a:pt x="8" y="2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07"/>
            <p:cNvSpPr>
              <a:spLocks/>
            </p:cNvSpPr>
            <p:nvPr/>
          </p:nvSpPr>
          <p:spPr bwMode="auto">
            <a:xfrm>
              <a:off x="10293351" y="5189538"/>
              <a:ext cx="7938" cy="11113"/>
            </a:xfrm>
            <a:custGeom>
              <a:avLst/>
              <a:gdLst>
                <a:gd name="T0" fmla="*/ 28 w 46"/>
                <a:gd name="T1" fmla="*/ 0 h 65"/>
                <a:gd name="T2" fmla="*/ 30 w 46"/>
                <a:gd name="T3" fmla="*/ 2 h 65"/>
                <a:gd name="T4" fmla="*/ 30 w 46"/>
                <a:gd name="T5" fmla="*/ 7 h 65"/>
                <a:gd name="T6" fmla="*/ 31 w 46"/>
                <a:gd name="T7" fmla="*/ 9 h 65"/>
                <a:gd name="T8" fmla="*/ 33 w 46"/>
                <a:gd name="T9" fmla="*/ 13 h 65"/>
                <a:gd name="T10" fmla="*/ 36 w 46"/>
                <a:gd name="T11" fmla="*/ 19 h 65"/>
                <a:gd name="T12" fmla="*/ 40 w 46"/>
                <a:gd name="T13" fmla="*/ 26 h 65"/>
                <a:gd name="T14" fmla="*/ 43 w 46"/>
                <a:gd name="T15" fmla="*/ 33 h 65"/>
                <a:gd name="T16" fmla="*/ 45 w 46"/>
                <a:gd name="T17" fmla="*/ 42 h 65"/>
                <a:gd name="T18" fmla="*/ 46 w 46"/>
                <a:gd name="T19" fmla="*/ 49 h 65"/>
                <a:gd name="T20" fmla="*/ 44 w 46"/>
                <a:gd name="T21" fmla="*/ 56 h 65"/>
                <a:gd name="T22" fmla="*/ 38 w 46"/>
                <a:gd name="T23" fmla="*/ 61 h 65"/>
                <a:gd name="T24" fmla="*/ 31 w 46"/>
                <a:gd name="T25" fmla="*/ 64 h 65"/>
                <a:gd name="T26" fmla="*/ 19 w 46"/>
                <a:gd name="T27" fmla="*/ 65 h 65"/>
                <a:gd name="T28" fmla="*/ 9 w 46"/>
                <a:gd name="T29" fmla="*/ 62 h 65"/>
                <a:gd name="T30" fmla="*/ 3 w 46"/>
                <a:gd name="T31" fmla="*/ 57 h 65"/>
                <a:gd name="T32" fmla="*/ 0 w 46"/>
                <a:gd name="T33" fmla="*/ 51 h 65"/>
                <a:gd name="T34" fmla="*/ 0 w 46"/>
                <a:gd name="T35" fmla="*/ 43 h 65"/>
                <a:gd name="T36" fmla="*/ 2 w 46"/>
                <a:gd name="T37" fmla="*/ 34 h 65"/>
                <a:gd name="T38" fmla="*/ 5 w 46"/>
                <a:gd name="T39" fmla="*/ 26 h 65"/>
                <a:gd name="T40" fmla="*/ 10 w 46"/>
                <a:gd name="T41" fmla="*/ 18 h 65"/>
                <a:gd name="T42" fmla="*/ 14 w 46"/>
                <a:gd name="T43" fmla="*/ 10 h 65"/>
                <a:gd name="T44" fmla="*/ 19 w 46"/>
                <a:gd name="T45" fmla="*/ 4 h 65"/>
                <a:gd name="T46" fmla="*/ 25 w 46"/>
                <a:gd name="T47" fmla="*/ 1 h 65"/>
                <a:gd name="T48" fmla="*/ 28 w 46"/>
                <a:gd name="T4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65">
                  <a:moveTo>
                    <a:pt x="28" y="0"/>
                  </a:moveTo>
                  <a:lnTo>
                    <a:pt x="30" y="2"/>
                  </a:lnTo>
                  <a:lnTo>
                    <a:pt x="30" y="7"/>
                  </a:lnTo>
                  <a:lnTo>
                    <a:pt x="31" y="9"/>
                  </a:lnTo>
                  <a:lnTo>
                    <a:pt x="33" y="13"/>
                  </a:lnTo>
                  <a:lnTo>
                    <a:pt x="36" y="19"/>
                  </a:lnTo>
                  <a:lnTo>
                    <a:pt x="40" y="26"/>
                  </a:lnTo>
                  <a:lnTo>
                    <a:pt x="43" y="33"/>
                  </a:lnTo>
                  <a:lnTo>
                    <a:pt x="45" y="42"/>
                  </a:lnTo>
                  <a:lnTo>
                    <a:pt x="46" y="49"/>
                  </a:lnTo>
                  <a:lnTo>
                    <a:pt x="44" y="56"/>
                  </a:lnTo>
                  <a:lnTo>
                    <a:pt x="38" y="61"/>
                  </a:lnTo>
                  <a:lnTo>
                    <a:pt x="31" y="64"/>
                  </a:lnTo>
                  <a:lnTo>
                    <a:pt x="19" y="65"/>
                  </a:lnTo>
                  <a:lnTo>
                    <a:pt x="9" y="62"/>
                  </a:lnTo>
                  <a:lnTo>
                    <a:pt x="3" y="57"/>
                  </a:lnTo>
                  <a:lnTo>
                    <a:pt x="0" y="51"/>
                  </a:lnTo>
                  <a:lnTo>
                    <a:pt x="0" y="43"/>
                  </a:lnTo>
                  <a:lnTo>
                    <a:pt x="2" y="34"/>
                  </a:lnTo>
                  <a:lnTo>
                    <a:pt x="5" y="26"/>
                  </a:lnTo>
                  <a:lnTo>
                    <a:pt x="10" y="18"/>
                  </a:lnTo>
                  <a:lnTo>
                    <a:pt x="14" y="10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08"/>
            <p:cNvSpPr>
              <a:spLocks/>
            </p:cNvSpPr>
            <p:nvPr/>
          </p:nvSpPr>
          <p:spPr bwMode="auto">
            <a:xfrm>
              <a:off x="10248901" y="5191126"/>
              <a:ext cx="11113" cy="7938"/>
            </a:xfrm>
            <a:custGeom>
              <a:avLst/>
              <a:gdLst>
                <a:gd name="T0" fmla="*/ 37 w 64"/>
                <a:gd name="T1" fmla="*/ 0 h 46"/>
                <a:gd name="T2" fmla="*/ 45 w 64"/>
                <a:gd name="T3" fmla="*/ 0 h 46"/>
                <a:gd name="T4" fmla="*/ 53 w 64"/>
                <a:gd name="T5" fmla="*/ 3 h 46"/>
                <a:gd name="T6" fmla="*/ 59 w 64"/>
                <a:gd name="T7" fmla="*/ 6 h 46"/>
                <a:gd name="T8" fmla="*/ 63 w 64"/>
                <a:gd name="T9" fmla="*/ 12 h 46"/>
                <a:gd name="T10" fmla="*/ 64 w 64"/>
                <a:gd name="T11" fmla="*/ 20 h 46"/>
                <a:gd name="T12" fmla="*/ 61 w 64"/>
                <a:gd name="T13" fmla="*/ 32 h 46"/>
                <a:gd name="T14" fmla="*/ 56 w 64"/>
                <a:gd name="T15" fmla="*/ 41 h 46"/>
                <a:gd name="T16" fmla="*/ 48 w 64"/>
                <a:gd name="T17" fmla="*/ 45 h 46"/>
                <a:gd name="T18" fmla="*/ 41 w 64"/>
                <a:gd name="T19" fmla="*/ 46 h 46"/>
                <a:gd name="T20" fmla="*/ 33 w 64"/>
                <a:gd name="T21" fmla="*/ 43 h 46"/>
                <a:gd name="T22" fmla="*/ 24 w 64"/>
                <a:gd name="T23" fmla="*/ 38 h 46"/>
                <a:gd name="T24" fmla="*/ 16 w 64"/>
                <a:gd name="T25" fmla="*/ 32 h 46"/>
                <a:gd name="T26" fmla="*/ 10 w 64"/>
                <a:gd name="T27" fmla="*/ 24 h 46"/>
                <a:gd name="T28" fmla="*/ 4 w 64"/>
                <a:gd name="T29" fmla="*/ 17 h 46"/>
                <a:gd name="T30" fmla="*/ 1 w 64"/>
                <a:gd name="T31" fmla="*/ 11 h 46"/>
                <a:gd name="T32" fmla="*/ 0 w 64"/>
                <a:gd name="T33" fmla="*/ 7 h 46"/>
                <a:gd name="T34" fmla="*/ 2 w 64"/>
                <a:gd name="T35" fmla="*/ 5 h 46"/>
                <a:gd name="T36" fmla="*/ 8 w 64"/>
                <a:gd name="T37" fmla="*/ 6 h 46"/>
                <a:gd name="T38" fmla="*/ 11 w 64"/>
                <a:gd name="T39" fmla="*/ 6 h 46"/>
                <a:gd name="T40" fmla="*/ 15 w 64"/>
                <a:gd name="T41" fmla="*/ 5 h 46"/>
                <a:gd name="T42" fmla="*/ 21 w 64"/>
                <a:gd name="T43" fmla="*/ 3 h 46"/>
                <a:gd name="T44" fmla="*/ 28 w 64"/>
                <a:gd name="T45" fmla="*/ 2 h 46"/>
                <a:gd name="T46" fmla="*/ 37 w 64"/>
                <a:gd name="T4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46">
                  <a:moveTo>
                    <a:pt x="37" y="0"/>
                  </a:moveTo>
                  <a:lnTo>
                    <a:pt x="45" y="0"/>
                  </a:lnTo>
                  <a:lnTo>
                    <a:pt x="53" y="3"/>
                  </a:lnTo>
                  <a:lnTo>
                    <a:pt x="59" y="6"/>
                  </a:lnTo>
                  <a:lnTo>
                    <a:pt x="63" y="12"/>
                  </a:lnTo>
                  <a:lnTo>
                    <a:pt x="64" y="20"/>
                  </a:lnTo>
                  <a:lnTo>
                    <a:pt x="61" y="32"/>
                  </a:lnTo>
                  <a:lnTo>
                    <a:pt x="56" y="41"/>
                  </a:lnTo>
                  <a:lnTo>
                    <a:pt x="48" y="45"/>
                  </a:lnTo>
                  <a:lnTo>
                    <a:pt x="41" y="46"/>
                  </a:lnTo>
                  <a:lnTo>
                    <a:pt x="33" y="43"/>
                  </a:lnTo>
                  <a:lnTo>
                    <a:pt x="24" y="38"/>
                  </a:lnTo>
                  <a:lnTo>
                    <a:pt x="16" y="32"/>
                  </a:lnTo>
                  <a:lnTo>
                    <a:pt x="10" y="24"/>
                  </a:lnTo>
                  <a:lnTo>
                    <a:pt x="4" y="17"/>
                  </a:lnTo>
                  <a:lnTo>
                    <a:pt x="1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8" y="6"/>
                  </a:lnTo>
                  <a:lnTo>
                    <a:pt x="11" y="6"/>
                  </a:lnTo>
                  <a:lnTo>
                    <a:pt x="15" y="5"/>
                  </a:lnTo>
                  <a:lnTo>
                    <a:pt x="21" y="3"/>
                  </a:lnTo>
                  <a:lnTo>
                    <a:pt x="28" y="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09"/>
            <p:cNvSpPr>
              <a:spLocks/>
            </p:cNvSpPr>
            <p:nvPr/>
          </p:nvSpPr>
          <p:spPr bwMode="auto">
            <a:xfrm>
              <a:off x="10237788" y="5197476"/>
              <a:ext cx="7938" cy="11113"/>
            </a:xfrm>
            <a:custGeom>
              <a:avLst/>
              <a:gdLst>
                <a:gd name="T0" fmla="*/ 28 w 45"/>
                <a:gd name="T1" fmla="*/ 0 h 63"/>
                <a:gd name="T2" fmla="*/ 30 w 45"/>
                <a:gd name="T3" fmla="*/ 2 h 63"/>
                <a:gd name="T4" fmla="*/ 30 w 45"/>
                <a:gd name="T5" fmla="*/ 7 h 63"/>
                <a:gd name="T6" fmla="*/ 31 w 45"/>
                <a:gd name="T7" fmla="*/ 8 h 63"/>
                <a:gd name="T8" fmla="*/ 33 w 45"/>
                <a:gd name="T9" fmla="*/ 12 h 63"/>
                <a:gd name="T10" fmla="*/ 37 w 45"/>
                <a:gd name="T11" fmla="*/ 19 h 63"/>
                <a:gd name="T12" fmla="*/ 40 w 45"/>
                <a:gd name="T13" fmla="*/ 25 h 63"/>
                <a:gd name="T14" fmla="*/ 43 w 45"/>
                <a:gd name="T15" fmla="*/ 33 h 63"/>
                <a:gd name="T16" fmla="*/ 45 w 45"/>
                <a:gd name="T17" fmla="*/ 42 h 63"/>
                <a:gd name="T18" fmla="*/ 45 w 45"/>
                <a:gd name="T19" fmla="*/ 49 h 63"/>
                <a:gd name="T20" fmla="*/ 43 w 45"/>
                <a:gd name="T21" fmla="*/ 55 h 63"/>
                <a:gd name="T22" fmla="*/ 39 w 45"/>
                <a:gd name="T23" fmla="*/ 60 h 63"/>
                <a:gd name="T24" fmla="*/ 30 w 45"/>
                <a:gd name="T25" fmla="*/ 63 h 63"/>
                <a:gd name="T26" fmla="*/ 19 w 45"/>
                <a:gd name="T27" fmla="*/ 63 h 63"/>
                <a:gd name="T28" fmla="*/ 9 w 45"/>
                <a:gd name="T29" fmla="*/ 61 h 63"/>
                <a:gd name="T30" fmla="*/ 3 w 45"/>
                <a:gd name="T31" fmla="*/ 57 h 63"/>
                <a:gd name="T32" fmla="*/ 0 w 45"/>
                <a:gd name="T33" fmla="*/ 50 h 63"/>
                <a:gd name="T34" fmla="*/ 0 w 45"/>
                <a:gd name="T35" fmla="*/ 43 h 63"/>
                <a:gd name="T36" fmla="*/ 1 w 45"/>
                <a:gd name="T37" fmla="*/ 34 h 63"/>
                <a:gd name="T38" fmla="*/ 5 w 45"/>
                <a:gd name="T39" fmla="*/ 26 h 63"/>
                <a:gd name="T40" fmla="*/ 9 w 45"/>
                <a:gd name="T41" fmla="*/ 18 h 63"/>
                <a:gd name="T42" fmla="*/ 15 w 45"/>
                <a:gd name="T43" fmla="*/ 10 h 63"/>
                <a:gd name="T44" fmla="*/ 20 w 45"/>
                <a:gd name="T45" fmla="*/ 4 h 63"/>
                <a:gd name="T46" fmla="*/ 24 w 45"/>
                <a:gd name="T47" fmla="*/ 1 h 63"/>
                <a:gd name="T48" fmla="*/ 28 w 45"/>
                <a:gd name="T4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63">
                  <a:moveTo>
                    <a:pt x="28" y="0"/>
                  </a:moveTo>
                  <a:lnTo>
                    <a:pt x="30" y="2"/>
                  </a:lnTo>
                  <a:lnTo>
                    <a:pt x="30" y="7"/>
                  </a:lnTo>
                  <a:lnTo>
                    <a:pt x="31" y="8"/>
                  </a:lnTo>
                  <a:lnTo>
                    <a:pt x="33" y="12"/>
                  </a:lnTo>
                  <a:lnTo>
                    <a:pt x="37" y="19"/>
                  </a:lnTo>
                  <a:lnTo>
                    <a:pt x="40" y="25"/>
                  </a:lnTo>
                  <a:lnTo>
                    <a:pt x="43" y="33"/>
                  </a:lnTo>
                  <a:lnTo>
                    <a:pt x="45" y="42"/>
                  </a:lnTo>
                  <a:lnTo>
                    <a:pt x="45" y="49"/>
                  </a:lnTo>
                  <a:lnTo>
                    <a:pt x="43" y="55"/>
                  </a:lnTo>
                  <a:lnTo>
                    <a:pt x="39" y="60"/>
                  </a:lnTo>
                  <a:lnTo>
                    <a:pt x="30" y="63"/>
                  </a:lnTo>
                  <a:lnTo>
                    <a:pt x="19" y="63"/>
                  </a:lnTo>
                  <a:lnTo>
                    <a:pt x="9" y="61"/>
                  </a:lnTo>
                  <a:lnTo>
                    <a:pt x="3" y="57"/>
                  </a:lnTo>
                  <a:lnTo>
                    <a:pt x="0" y="50"/>
                  </a:lnTo>
                  <a:lnTo>
                    <a:pt x="0" y="43"/>
                  </a:lnTo>
                  <a:lnTo>
                    <a:pt x="1" y="34"/>
                  </a:lnTo>
                  <a:lnTo>
                    <a:pt x="5" y="26"/>
                  </a:lnTo>
                  <a:lnTo>
                    <a:pt x="9" y="18"/>
                  </a:lnTo>
                  <a:lnTo>
                    <a:pt x="15" y="10"/>
                  </a:lnTo>
                  <a:lnTo>
                    <a:pt x="20" y="4"/>
                  </a:lnTo>
                  <a:lnTo>
                    <a:pt x="24" y="1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3" name="Freeform 114"/>
          <p:cNvSpPr>
            <a:spLocks/>
          </p:cNvSpPr>
          <p:nvPr/>
        </p:nvSpPr>
        <p:spPr bwMode="auto">
          <a:xfrm>
            <a:off x="9140178" y="5002213"/>
            <a:ext cx="450850" cy="554038"/>
          </a:xfrm>
          <a:custGeom>
            <a:avLst/>
            <a:gdLst>
              <a:gd name="T0" fmla="*/ 1414 w 2844"/>
              <a:gd name="T1" fmla="*/ 40 h 3496"/>
              <a:gd name="T2" fmla="*/ 1659 w 2844"/>
              <a:gd name="T3" fmla="*/ 0 h 3496"/>
              <a:gd name="T4" fmla="*/ 2127 w 2844"/>
              <a:gd name="T5" fmla="*/ 328 h 3496"/>
              <a:gd name="T6" fmla="*/ 2279 w 2844"/>
              <a:gd name="T7" fmla="*/ 734 h 3496"/>
              <a:gd name="T8" fmla="*/ 2482 w 2844"/>
              <a:gd name="T9" fmla="*/ 976 h 3496"/>
              <a:gd name="T10" fmla="*/ 2371 w 2844"/>
              <a:gd name="T11" fmla="*/ 1286 h 3496"/>
              <a:gd name="T12" fmla="*/ 2589 w 2844"/>
              <a:gd name="T13" fmla="*/ 1499 h 3496"/>
              <a:gd name="T14" fmla="*/ 2474 w 2844"/>
              <a:gd name="T15" fmla="*/ 1844 h 3496"/>
              <a:gd name="T16" fmla="*/ 2637 w 2844"/>
              <a:gd name="T17" fmla="*/ 2067 h 3496"/>
              <a:gd name="T18" fmla="*/ 2646 w 2844"/>
              <a:gd name="T19" fmla="*/ 2290 h 3496"/>
              <a:gd name="T20" fmla="*/ 2752 w 2844"/>
              <a:gd name="T21" fmla="*/ 2637 h 3496"/>
              <a:gd name="T22" fmla="*/ 2830 w 2844"/>
              <a:gd name="T23" fmla="*/ 2976 h 3496"/>
              <a:gd name="T24" fmla="*/ 2703 w 2844"/>
              <a:gd name="T25" fmla="*/ 3067 h 3496"/>
              <a:gd name="T26" fmla="*/ 2552 w 2844"/>
              <a:gd name="T27" fmla="*/ 3186 h 3496"/>
              <a:gd name="T28" fmla="*/ 2454 w 2844"/>
              <a:gd name="T29" fmla="*/ 3463 h 3496"/>
              <a:gd name="T30" fmla="*/ 2445 w 2844"/>
              <a:gd name="T31" fmla="*/ 3283 h 3496"/>
              <a:gd name="T32" fmla="*/ 2360 w 2844"/>
              <a:gd name="T33" fmla="*/ 2999 h 3496"/>
              <a:gd name="T34" fmla="*/ 2270 w 2844"/>
              <a:gd name="T35" fmla="*/ 3098 h 3496"/>
              <a:gd name="T36" fmla="*/ 2311 w 2844"/>
              <a:gd name="T37" fmla="*/ 3368 h 3496"/>
              <a:gd name="T38" fmla="*/ 2042 w 2844"/>
              <a:gd name="T39" fmla="*/ 3477 h 3496"/>
              <a:gd name="T40" fmla="*/ 2199 w 2844"/>
              <a:gd name="T41" fmla="*/ 3298 h 3496"/>
              <a:gd name="T42" fmla="*/ 2045 w 2844"/>
              <a:gd name="T43" fmla="*/ 3072 h 3496"/>
              <a:gd name="T44" fmla="*/ 1970 w 2844"/>
              <a:gd name="T45" fmla="*/ 3300 h 3496"/>
              <a:gd name="T46" fmla="*/ 1870 w 2844"/>
              <a:gd name="T47" fmla="*/ 3039 h 3496"/>
              <a:gd name="T48" fmla="*/ 1960 w 2844"/>
              <a:gd name="T49" fmla="*/ 2524 h 3496"/>
              <a:gd name="T50" fmla="*/ 1917 w 2844"/>
              <a:gd name="T51" fmla="*/ 2199 h 3496"/>
              <a:gd name="T52" fmla="*/ 1964 w 2844"/>
              <a:gd name="T53" fmla="*/ 1856 h 3496"/>
              <a:gd name="T54" fmla="*/ 2055 w 2844"/>
              <a:gd name="T55" fmla="*/ 1534 h 3496"/>
              <a:gd name="T56" fmla="*/ 1962 w 2844"/>
              <a:gd name="T57" fmla="*/ 1351 h 3496"/>
              <a:gd name="T58" fmla="*/ 1966 w 2844"/>
              <a:gd name="T59" fmla="*/ 845 h 3496"/>
              <a:gd name="T60" fmla="*/ 1527 w 2844"/>
              <a:gd name="T61" fmla="*/ 616 h 3496"/>
              <a:gd name="T62" fmla="*/ 1009 w 2844"/>
              <a:gd name="T63" fmla="*/ 650 h 3496"/>
              <a:gd name="T64" fmla="*/ 864 w 2844"/>
              <a:gd name="T65" fmla="*/ 1187 h 3496"/>
              <a:gd name="T66" fmla="*/ 788 w 2844"/>
              <a:gd name="T67" fmla="*/ 1455 h 3496"/>
              <a:gd name="T68" fmla="*/ 883 w 2844"/>
              <a:gd name="T69" fmla="*/ 1734 h 3496"/>
              <a:gd name="T70" fmla="*/ 817 w 2844"/>
              <a:gd name="T71" fmla="*/ 2019 h 3496"/>
              <a:gd name="T72" fmla="*/ 937 w 2844"/>
              <a:gd name="T73" fmla="*/ 2412 h 3496"/>
              <a:gd name="T74" fmla="*/ 876 w 2844"/>
              <a:gd name="T75" fmla="*/ 2691 h 3496"/>
              <a:gd name="T76" fmla="*/ 908 w 2844"/>
              <a:gd name="T77" fmla="*/ 3317 h 3496"/>
              <a:gd name="T78" fmla="*/ 865 w 2844"/>
              <a:gd name="T79" fmla="*/ 3153 h 3496"/>
              <a:gd name="T80" fmla="*/ 619 w 2844"/>
              <a:gd name="T81" fmla="*/ 3170 h 3496"/>
              <a:gd name="T82" fmla="*/ 757 w 2844"/>
              <a:gd name="T83" fmla="*/ 3423 h 3496"/>
              <a:gd name="T84" fmla="*/ 590 w 2844"/>
              <a:gd name="T85" fmla="*/ 3474 h 3496"/>
              <a:gd name="T86" fmla="*/ 433 w 2844"/>
              <a:gd name="T87" fmla="*/ 3250 h 3496"/>
              <a:gd name="T88" fmla="*/ 382 w 2844"/>
              <a:gd name="T89" fmla="*/ 3432 h 3496"/>
              <a:gd name="T90" fmla="*/ 269 w 2844"/>
              <a:gd name="T91" fmla="*/ 3317 h 3496"/>
              <a:gd name="T92" fmla="*/ 327 w 2844"/>
              <a:gd name="T93" fmla="*/ 3033 h 3496"/>
              <a:gd name="T94" fmla="*/ 319 w 2844"/>
              <a:gd name="T95" fmla="*/ 2736 h 3496"/>
              <a:gd name="T96" fmla="*/ 131 w 2844"/>
              <a:gd name="T97" fmla="*/ 2880 h 3496"/>
              <a:gd name="T98" fmla="*/ 225 w 2844"/>
              <a:gd name="T99" fmla="*/ 3048 h 3496"/>
              <a:gd name="T100" fmla="*/ 1 w 2844"/>
              <a:gd name="T101" fmla="*/ 2806 h 3496"/>
              <a:gd name="T102" fmla="*/ 162 w 2844"/>
              <a:gd name="T103" fmla="*/ 2384 h 3496"/>
              <a:gd name="T104" fmla="*/ 115 w 2844"/>
              <a:gd name="T105" fmla="*/ 2151 h 3496"/>
              <a:gd name="T106" fmla="*/ 371 w 2844"/>
              <a:gd name="T107" fmla="*/ 1959 h 3496"/>
              <a:gd name="T108" fmla="*/ 224 w 2844"/>
              <a:gd name="T109" fmla="*/ 1649 h 3496"/>
              <a:gd name="T110" fmla="*/ 383 w 2844"/>
              <a:gd name="T111" fmla="*/ 1378 h 3496"/>
              <a:gd name="T112" fmla="*/ 385 w 2844"/>
              <a:gd name="T113" fmla="*/ 1100 h 3496"/>
              <a:gd name="T114" fmla="*/ 434 w 2844"/>
              <a:gd name="T115" fmla="*/ 816 h 3496"/>
              <a:gd name="T116" fmla="*/ 622 w 2844"/>
              <a:gd name="T117" fmla="*/ 527 h 3496"/>
              <a:gd name="T118" fmla="*/ 998 w 2844"/>
              <a:gd name="T119" fmla="*/ 38 h 3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44" h="3496">
                <a:moveTo>
                  <a:pt x="1197" y="0"/>
                </a:moveTo>
                <a:lnTo>
                  <a:pt x="1202" y="0"/>
                </a:lnTo>
                <a:lnTo>
                  <a:pt x="1230" y="2"/>
                </a:lnTo>
                <a:lnTo>
                  <a:pt x="1258" y="4"/>
                </a:lnTo>
                <a:lnTo>
                  <a:pt x="1286" y="7"/>
                </a:lnTo>
                <a:lnTo>
                  <a:pt x="1310" y="11"/>
                </a:lnTo>
                <a:lnTo>
                  <a:pt x="1333" y="16"/>
                </a:lnTo>
                <a:lnTo>
                  <a:pt x="1353" y="20"/>
                </a:lnTo>
                <a:lnTo>
                  <a:pt x="1371" y="26"/>
                </a:lnTo>
                <a:lnTo>
                  <a:pt x="1386" y="30"/>
                </a:lnTo>
                <a:lnTo>
                  <a:pt x="1398" y="34"/>
                </a:lnTo>
                <a:lnTo>
                  <a:pt x="1406" y="38"/>
                </a:lnTo>
                <a:lnTo>
                  <a:pt x="1412" y="40"/>
                </a:lnTo>
                <a:lnTo>
                  <a:pt x="1414" y="40"/>
                </a:lnTo>
                <a:lnTo>
                  <a:pt x="1415" y="40"/>
                </a:lnTo>
                <a:lnTo>
                  <a:pt x="1421" y="38"/>
                </a:lnTo>
                <a:lnTo>
                  <a:pt x="1430" y="34"/>
                </a:lnTo>
                <a:lnTo>
                  <a:pt x="1442" y="30"/>
                </a:lnTo>
                <a:lnTo>
                  <a:pt x="1457" y="26"/>
                </a:lnTo>
                <a:lnTo>
                  <a:pt x="1475" y="20"/>
                </a:lnTo>
                <a:lnTo>
                  <a:pt x="1494" y="16"/>
                </a:lnTo>
                <a:lnTo>
                  <a:pt x="1517" y="11"/>
                </a:lnTo>
                <a:lnTo>
                  <a:pt x="1543" y="7"/>
                </a:lnTo>
                <a:lnTo>
                  <a:pt x="1569" y="4"/>
                </a:lnTo>
                <a:lnTo>
                  <a:pt x="1598" y="2"/>
                </a:lnTo>
                <a:lnTo>
                  <a:pt x="1626" y="0"/>
                </a:lnTo>
                <a:lnTo>
                  <a:pt x="1631" y="0"/>
                </a:lnTo>
                <a:lnTo>
                  <a:pt x="1659" y="0"/>
                </a:lnTo>
                <a:lnTo>
                  <a:pt x="1692" y="3"/>
                </a:lnTo>
                <a:lnTo>
                  <a:pt x="1725" y="8"/>
                </a:lnTo>
                <a:lnTo>
                  <a:pt x="1759" y="15"/>
                </a:lnTo>
                <a:lnTo>
                  <a:pt x="1794" y="24"/>
                </a:lnTo>
                <a:lnTo>
                  <a:pt x="1829" y="38"/>
                </a:lnTo>
                <a:lnTo>
                  <a:pt x="1865" y="53"/>
                </a:lnTo>
                <a:lnTo>
                  <a:pt x="1900" y="72"/>
                </a:lnTo>
                <a:lnTo>
                  <a:pt x="1935" y="95"/>
                </a:lnTo>
                <a:lnTo>
                  <a:pt x="1969" y="123"/>
                </a:lnTo>
                <a:lnTo>
                  <a:pt x="2003" y="154"/>
                </a:lnTo>
                <a:lnTo>
                  <a:pt x="2036" y="189"/>
                </a:lnTo>
                <a:lnTo>
                  <a:pt x="2068" y="231"/>
                </a:lnTo>
                <a:lnTo>
                  <a:pt x="2099" y="276"/>
                </a:lnTo>
                <a:lnTo>
                  <a:pt x="2127" y="328"/>
                </a:lnTo>
                <a:lnTo>
                  <a:pt x="2155" y="384"/>
                </a:lnTo>
                <a:lnTo>
                  <a:pt x="2181" y="447"/>
                </a:lnTo>
                <a:lnTo>
                  <a:pt x="2204" y="516"/>
                </a:lnTo>
                <a:lnTo>
                  <a:pt x="2204" y="519"/>
                </a:lnTo>
                <a:lnTo>
                  <a:pt x="2205" y="527"/>
                </a:lnTo>
                <a:lnTo>
                  <a:pt x="2207" y="542"/>
                </a:lnTo>
                <a:lnTo>
                  <a:pt x="2211" y="559"/>
                </a:lnTo>
                <a:lnTo>
                  <a:pt x="2215" y="580"/>
                </a:lnTo>
                <a:lnTo>
                  <a:pt x="2222" y="603"/>
                </a:lnTo>
                <a:lnTo>
                  <a:pt x="2229" y="629"/>
                </a:lnTo>
                <a:lnTo>
                  <a:pt x="2238" y="655"/>
                </a:lnTo>
                <a:lnTo>
                  <a:pt x="2250" y="682"/>
                </a:lnTo>
                <a:lnTo>
                  <a:pt x="2263" y="708"/>
                </a:lnTo>
                <a:lnTo>
                  <a:pt x="2279" y="734"/>
                </a:lnTo>
                <a:lnTo>
                  <a:pt x="2296" y="756"/>
                </a:lnTo>
                <a:lnTo>
                  <a:pt x="2316" y="777"/>
                </a:lnTo>
                <a:lnTo>
                  <a:pt x="2339" y="795"/>
                </a:lnTo>
                <a:lnTo>
                  <a:pt x="2365" y="808"/>
                </a:lnTo>
                <a:lnTo>
                  <a:pt x="2393" y="816"/>
                </a:lnTo>
                <a:lnTo>
                  <a:pt x="2417" y="823"/>
                </a:lnTo>
                <a:lnTo>
                  <a:pt x="2438" y="834"/>
                </a:lnTo>
                <a:lnTo>
                  <a:pt x="2455" y="848"/>
                </a:lnTo>
                <a:lnTo>
                  <a:pt x="2467" y="864"/>
                </a:lnTo>
                <a:lnTo>
                  <a:pt x="2476" y="883"/>
                </a:lnTo>
                <a:lnTo>
                  <a:pt x="2482" y="904"/>
                </a:lnTo>
                <a:lnTo>
                  <a:pt x="2484" y="927"/>
                </a:lnTo>
                <a:lnTo>
                  <a:pt x="2484" y="951"/>
                </a:lnTo>
                <a:lnTo>
                  <a:pt x="2482" y="976"/>
                </a:lnTo>
                <a:lnTo>
                  <a:pt x="2478" y="1002"/>
                </a:lnTo>
                <a:lnTo>
                  <a:pt x="2471" y="1027"/>
                </a:lnTo>
                <a:lnTo>
                  <a:pt x="2463" y="1052"/>
                </a:lnTo>
                <a:lnTo>
                  <a:pt x="2454" y="1077"/>
                </a:lnTo>
                <a:lnTo>
                  <a:pt x="2443" y="1100"/>
                </a:lnTo>
                <a:lnTo>
                  <a:pt x="2432" y="1123"/>
                </a:lnTo>
                <a:lnTo>
                  <a:pt x="2418" y="1143"/>
                </a:lnTo>
                <a:lnTo>
                  <a:pt x="2406" y="1161"/>
                </a:lnTo>
                <a:lnTo>
                  <a:pt x="2393" y="1176"/>
                </a:lnTo>
                <a:lnTo>
                  <a:pt x="2379" y="1197"/>
                </a:lnTo>
                <a:lnTo>
                  <a:pt x="2369" y="1219"/>
                </a:lnTo>
                <a:lnTo>
                  <a:pt x="2366" y="1241"/>
                </a:lnTo>
                <a:lnTo>
                  <a:pt x="2366" y="1264"/>
                </a:lnTo>
                <a:lnTo>
                  <a:pt x="2371" y="1286"/>
                </a:lnTo>
                <a:lnTo>
                  <a:pt x="2380" y="1307"/>
                </a:lnTo>
                <a:lnTo>
                  <a:pt x="2392" y="1328"/>
                </a:lnTo>
                <a:lnTo>
                  <a:pt x="2407" y="1347"/>
                </a:lnTo>
                <a:lnTo>
                  <a:pt x="2425" y="1364"/>
                </a:lnTo>
                <a:lnTo>
                  <a:pt x="2445" y="1378"/>
                </a:lnTo>
                <a:lnTo>
                  <a:pt x="2466" y="1389"/>
                </a:lnTo>
                <a:lnTo>
                  <a:pt x="2488" y="1398"/>
                </a:lnTo>
                <a:lnTo>
                  <a:pt x="2510" y="1402"/>
                </a:lnTo>
                <a:lnTo>
                  <a:pt x="2526" y="1407"/>
                </a:lnTo>
                <a:lnTo>
                  <a:pt x="2541" y="1418"/>
                </a:lnTo>
                <a:lnTo>
                  <a:pt x="2556" y="1432"/>
                </a:lnTo>
                <a:lnTo>
                  <a:pt x="2569" y="1451"/>
                </a:lnTo>
                <a:lnTo>
                  <a:pt x="2580" y="1474"/>
                </a:lnTo>
                <a:lnTo>
                  <a:pt x="2589" y="1499"/>
                </a:lnTo>
                <a:lnTo>
                  <a:pt x="2596" y="1528"/>
                </a:lnTo>
                <a:lnTo>
                  <a:pt x="2602" y="1557"/>
                </a:lnTo>
                <a:lnTo>
                  <a:pt x="2605" y="1588"/>
                </a:lnTo>
                <a:lnTo>
                  <a:pt x="2606" y="1618"/>
                </a:lnTo>
                <a:lnTo>
                  <a:pt x="2604" y="1649"/>
                </a:lnTo>
                <a:lnTo>
                  <a:pt x="2600" y="1678"/>
                </a:lnTo>
                <a:lnTo>
                  <a:pt x="2593" y="1707"/>
                </a:lnTo>
                <a:lnTo>
                  <a:pt x="2583" y="1732"/>
                </a:lnTo>
                <a:lnTo>
                  <a:pt x="2570" y="1755"/>
                </a:lnTo>
                <a:lnTo>
                  <a:pt x="2554" y="1773"/>
                </a:lnTo>
                <a:lnTo>
                  <a:pt x="2534" y="1787"/>
                </a:lnTo>
                <a:lnTo>
                  <a:pt x="2510" y="1804"/>
                </a:lnTo>
                <a:lnTo>
                  <a:pt x="2490" y="1823"/>
                </a:lnTo>
                <a:lnTo>
                  <a:pt x="2474" y="1844"/>
                </a:lnTo>
                <a:lnTo>
                  <a:pt x="2462" y="1866"/>
                </a:lnTo>
                <a:lnTo>
                  <a:pt x="2456" y="1890"/>
                </a:lnTo>
                <a:lnTo>
                  <a:pt x="2451" y="1913"/>
                </a:lnTo>
                <a:lnTo>
                  <a:pt x="2452" y="1936"/>
                </a:lnTo>
                <a:lnTo>
                  <a:pt x="2456" y="1959"/>
                </a:lnTo>
                <a:lnTo>
                  <a:pt x="2465" y="1979"/>
                </a:lnTo>
                <a:lnTo>
                  <a:pt x="2477" y="1998"/>
                </a:lnTo>
                <a:lnTo>
                  <a:pt x="2492" y="2014"/>
                </a:lnTo>
                <a:lnTo>
                  <a:pt x="2512" y="2028"/>
                </a:lnTo>
                <a:lnTo>
                  <a:pt x="2536" y="2037"/>
                </a:lnTo>
                <a:lnTo>
                  <a:pt x="2562" y="2044"/>
                </a:lnTo>
                <a:lnTo>
                  <a:pt x="2589" y="2048"/>
                </a:lnTo>
                <a:lnTo>
                  <a:pt x="2614" y="2056"/>
                </a:lnTo>
                <a:lnTo>
                  <a:pt x="2637" y="2067"/>
                </a:lnTo>
                <a:lnTo>
                  <a:pt x="2657" y="2081"/>
                </a:lnTo>
                <a:lnTo>
                  <a:pt x="2676" y="2096"/>
                </a:lnTo>
                <a:lnTo>
                  <a:pt x="2691" y="2114"/>
                </a:lnTo>
                <a:lnTo>
                  <a:pt x="2703" y="2132"/>
                </a:lnTo>
                <a:lnTo>
                  <a:pt x="2712" y="2151"/>
                </a:lnTo>
                <a:lnTo>
                  <a:pt x="2717" y="2170"/>
                </a:lnTo>
                <a:lnTo>
                  <a:pt x="2718" y="2190"/>
                </a:lnTo>
                <a:lnTo>
                  <a:pt x="2716" y="2210"/>
                </a:lnTo>
                <a:lnTo>
                  <a:pt x="2710" y="2228"/>
                </a:lnTo>
                <a:lnTo>
                  <a:pt x="2697" y="2244"/>
                </a:lnTo>
                <a:lnTo>
                  <a:pt x="2681" y="2261"/>
                </a:lnTo>
                <a:lnTo>
                  <a:pt x="2660" y="2274"/>
                </a:lnTo>
                <a:lnTo>
                  <a:pt x="2651" y="2280"/>
                </a:lnTo>
                <a:lnTo>
                  <a:pt x="2646" y="2290"/>
                </a:lnTo>
                <a:lnTo>
                  <a:pt x="2643" y="2302"/>
                </a:lnTo>
                <a:lnTo>
                  <a:pt x="2641" y="2318"/>
                </a:lnTo>
                <a:lnTo>
                  <a:pt x="2644" y="2336"/>
                </a:lnTo>
                <a:lnTo>
                  <a:pt x="2647" y="2356"/>
                </a:lnTo>
                <a:lnTo>
                  <a:pt x="2652" y="2379"/>
                </a:lnTo>
                <a:lnTo>
                  <a:pt x="2660" y="2403"/>
                </a:lnTo>
                <a:lnTo>
                  <a:pt x="2669" y="2429"/>
                </a:lnTo>
                <a:lnTo>
                  <a:pt x="2679" y="2456"/>
                </a:lnTo>
                <a:lnTo>
                  <a:pt x="2690" y="2484"/>
                </a:lnTo>
                <a:lnTo>
                  <a:pt x="2701" y="2514"/>
                </a:lnTo>
                <a:lnTo>
                  <a:pt x="2714" y="2544"/>
                </a:lnTo>
                <a:lnTo>
                  <a:pt x="2726" y="2575"/>
                </a:lnTo>
                <a:lnTo>
                  <a:pt x="2739" y="2607"/>
                </a:lnTo>
                <a:lnTo>
                  <a:pt x="2752" y="2637"/>
                </a:lnTo>
                <a:lnTo>
                  <a:pt x="2766" y="2669"/>
                </a:lnTo>
                <a:lnTo>
                  <a:pt x="2779" y="2700"/>
                </a:lnTo>
                <a:lnTo>
                  <a:pt x="2791" y="2731"/>
                </a:lnTo>
                <a:lnTo>
                  <a:pt x="2802" y="2760"/>
                </a:lnTo>
                <a:lnTo>
                  <a:pt x="2813" y="2790"/>
                </a:lnTo>
                <a:lnTo>
                  <a:pt x="2822" y="2818"/>
                </a:lnTo>
                <a:lnTo>
                  <a:pt x="2829" y="2844"/>
                </a:lnTo>
                <a:lnTo>
                  <a:pt x="2836" y="2870"/>
                </a:lnTo>
                <a:lnTo>
                  <a:pt x="2841" y="2894"/>
                </a:lnTo>
                <a:lnTo>
                  <a:pt x="2844" y="2914"/>
                </a:lnTo>
                <a:lnTo>
                  <a:pt x="2844" y="2934"/>
                </a:lnTo>
                <a:lnTo>
                  <a:pt x="2843" y="2950"/>
                </a:lnTo>
                <a:lnTo>
                  <a:pt x="2838" y="2964"/>
                </a:lnTo>
                <a:lnTo>
                  <a:pt x="2830" y="2976"/>
                </a:lnTo>
                <a:lnTo>
                  <a:pt x="2821" y="2985"/>
                </a:lnTo>
                <a:lnTo>
                  <a:pt x="2807" y="2990"/>
                </a:lnTo>
                <a:lnTo>
                  <a:pt x="2791" y="2992"/>
                </a:lnTo>
                <a:lnTo>
                  <a:pt x="2771" y="2990"/>
                </a:lnTo>
                <a:lnTo>
                  <a:pt x="2747" y="2984"/>
                </a:lnTo>
                <a:lnTo>
                  <a:pt x="2718" y="2974"/>
                </a:lnTo>
                <a:lnTo>
                  <a:pt x="2733" y="2982"/>
                </a:lnTo>
                <a:lnTo>
                  <a:pt x="2741" y="2992"/>
                </a:lnTo>
                <a:lnTo>
                  <a:pt x="2745" y="3003"/>
                </a:lnTo>
                <a:lnTo>
                  <a:pt x="2744" y="3015"/>
                </a:lnTo>
                <a:lnTo>
                  <a:pt x="2738" y="3028"/>
                </a:lnTo>
                <a:lnTo>
                  <a:pt x="2729" y="3041"/>
                </a:lnTo>
                <a:lnTo>
                  <a:pt x="2717" y="3054"/>
                </a:lnTo>
                <a:lnTo>
                  <a:pt x="2703" y="3067"/>
                </a:lnTo>
                <a:lnTo>
                  <a:pt x="2687" y="3080"/>
                </a:lnTo>
                <a:lnTo>
                  <a:pt x="2669" y="3093"/>
                </a:lnTo>
                <a:lnTo>
                  <a:pt x="2650" y="3105"/>
                </a:lnTo>
                <a:lnTo>
                  <a:pt x="2632" y="3115"/>
                </a:lnTo>
                <a:lnTo>
                  <a:pt x="2612" y="3124"/>
                </a:lnTo>
                <a:lnTo>
                  <a:pt x="2594" y="3131"/>
                </a:lnTo>
                <a:lnTo>
                  <a:pt x="2578" y="3136"/>
                </a:lnTo>
                <a:lnTo>
                  <a:pt x="2562" y="3139"/>
                </a:lnTo>
                <a:lnTo>
                  <a:pt x="2550" y="3139"/>
                </a:lnTo>
                <a:lnTo>
                  <a:pt x="2540" y="3136"/>
                </a:lnTo>
                <a:lnTo>
                  <a:pt x="2534" y="3129"/>
                </a:lnTo>
                <a:lnTo>
                  <a:pt x="2541" y="3146"/>
                </a:lnTo>
                <a:lnTo>
                  <a:pt x="2548" y="3164"/>
                </a:lnTo>
                <a:lnTo>
                  <a:pt x="2552" y="3186"/>
                </a:lnTo>
                <a:lnTo>
                  <a:pt x="2557" y="3211"/>
                </a:lnTo>
                <a:lnTo>
                  <a:pt x="2560" y="3236"/>
                </a:lnTo>
                <a:lnTo>
                  <a:pt x="2561" y="3263"/>
                </a:lnTo>
                <a:lnTo>
                  <a:pt x="2561" y="3290"/>
                </a:lnTo>
                <a:lnTo>
                  <a:pt x="2559" y="3317"/>
                </a:lnTo>
                <a:lnTo>
                  <a:pt x="2555" y="3343"/>
                </a:lnTo>
                <a:lnTo>
                  <a:pt x="2548" y="3368"/>
                </a:lnTo>
                <a:lnTo>
                  <a:pt x="2539" y="3392"/>
                </a:lnTo>
                <a:lnTo>
                  <a:pt x="2529" y="3413"/>
                </a:lnTo>
                <a:lnTo>
                  <a:pt x="2515" y="3430"/>
                </a:lnTo>
                <a:lnTo>
                  <a:pt x="2500" y="3444"/>
                </a:lnTo>
                <a:lnTo>
                  <a:pt x="2481" y="3455"/>
                </a:lnTo>
                <a:lnTo>
                  <a:pt x="2465" y="3461"/>
                </a:lnTo>
                <a:lnTo>
                  <a:pt x="2454" y="3463"/>
                </a:lnTo>
                <a:lnTo>
                  <a:pt x="2447" y="3462"/>
                </a:lnTo>
                <a:lnTo>
                  <a:pt x="2443" y="3458"/>
                </a:lnTo>
                <a:lnTo>
                  <a:pt x="2441" y="3451"/>
                </a:lnTo>
                <a:lnTo>
                  <a:pt x="2443" y="3442"/>
                </a:lnTo>
                <a:lnTo>
                  <a:pt x="2445" y="3432"/>
                </a:lnTo>
                <a:lnTo>
                  <a:pt x="2449" y="3419"/>
                </a:lnTo>
                <a:lnTo>
                  <a:pt x="2452" y="3405"/>
                </a:lnTo>
                <a:lnTo>
                  <a:pt x="2457" y="3390"/>
                </a:lnTo>
                <a:lnTo>
                  <a:pt x="2460" y="3374"/>
                </a:lnTo>
                <a:lnTo>
                  <a:pt x="2462" y="3356"/>
                </a:lnTo>
                <a:lnTo>
                  <a:pt x="2462" y="3338"/>
                </a:lnTo>
                <a:lnTo>
                  <a:pt x="2459" y="3319"/>
                </a:lnTo>
                <a:lnTo>
                  <a:pt x="2455" y="3300"/>
                </a:lnTo>
                <a:lnTo>
                  <a:pt x="2445" y="3283"/>
                </a:lnTo>
                <a:lnTo>
                  <a:pt x="2432" y="3264"/>
                </a:lnTo>
                <a:lnTo>
                  <a:pt x="2410" y="3238"/>
                </a:lnTo>
                <a:lnTo>
                  <a:pt x="2389" y="3215"/>
                </a:lnTo>
                <a:lnTo>
                  <a:pt x="2370" y="3194"/>
                </a:lnTo>
                <a:lnTo>
                  <a:pt x="2356" y="3174"/>
                </a:lnTo>
                <a:lnTo>
                  <a:pt x="2343" y="3154"/>
                </a:lnTo>
                <a:lnTo>
                  <a:pt x="2334" y="3135"/>
                </a:lnTo>
                <a:lnTo>
                  <a:pt x="2328" y="3116"/>
                </a:lnTo>
                <a:lnTo>
                  <a:pt x="2327" y="3095"/>
                </a:lnTo>
                <a:lnTo>
                  <a:pt x="2331" y="3074"/>
                </a:lnTo>
                <a:lnTo>
                  <a:pt x="2337" y="3051"/>
                </a:lnTo>
                <a:lnTo>
                  <a:pt x="2349" y="3024"/>
                </a:lnTo>
                <a:lnTo>
                  <a:pt x="2357" y="3010"/>
                </a:lnTo>
                <a:lnTo>
                  <a:pt x="2360" y="2999"/>
                </a:lnTo>
                <a:lnTo>
                  <a:pt x="2360" y="2992"/>
                </a:lnTo>
                <a:lnTo>
                  <a:pt x="2357" y="2988"/>
                </a:lnTo>
                <a:lnTo>
                  <a:pt x="2351" y="2987"/>
                </a:lnTo>
                <a:lnTo>
                  <a:pt x="2345" y="2990"/>
                </a:lnTo>
                <a:lnTo>
                  <a:pt x="2336" y="2994"/>
                </a:lnTo>
                <a:lnTo>
                  <a:pt x="2327" y="3000"/>
                </a:lnTo>
                <a:lnTo>
                  <a:pt x="2317" y="3009"/>
                </a:lnTo>
                <a:lnTo>
                  <a:pt x="2306" y="3019"/>
                </a:lnTo>
                <a:lnTo>
                  <a:pt x="2298" y="3030"/>
                </a:lnTo>
                <a:lnTo>
                  <a:pt x="2288" y="3043"/>
                </a:lnTo>
                <a:lnTo>
                  <a:pt x="2280" y="3056"/>
                </a:lnTo>
                <a:lnTo>
                  <a:pt x="2274" y="3070"/>
                </a:lnTo>
                <a:lnTo>
                  <a:pt x="2271" y="3084"/>
                </a:lnTo>
                <a:lnTo>
                  <a:pt x="2270" y="3098"/>
                </a:lnTo>
                <a:lnTo>
                  <a:pt x="2271" y="3112"/>
                </a:lnTo>
                <a:lnTo>
                  <a:pt x="2277" y="3125"/>
                </a:lnTo>
                <a:lnTo>
                  <a:pt x="2283" y="3136"/>
                </a:lnTo>
                <a:lnTo>
                  <a:pt x="2289" y="3151"/>
                </a:lnTo>
                <a:lnTo>
                  <a:pt x="2295" y="3167"/>
                </a:lnTo>
                <a:lnTo>
                  <a:pt x="2301" y="3186"/>
                </a:lnTo>
                <a:lnTo>
                  <a:pt x="2306" y="3207"/>
                </a:lnTo>
                <a:lnTo>
                  <a:pt x="2311" y="3228"/>
                </a:lnTo>
                <a:lnTo>
                  <a:pt x="2314" y="3250"/>
                </a:lnTo>
                <a:lnTo>
                  <a:pt x="2316" y="3274"/>
                </a:lnTo>
                <a:lnTo>
                  <a:pt x="2317" y="3298"/>
                </a:lnTo>
                <a:lnTo>
                  <a:pt x="2317" y="3322"/>
                </a:lnTo>
                <a:lnTo>
                  <a:pt x="2315" y="3345"/>
                </a:lnTo>
                <a:lnTo>
                  <a:pt x="2311" y="3368"/>
                </a:lnTo>
                <a:lnTo>
                  <a:pt x="2304" y="3391"/>
                </a:lnTo>
                <a:lnTo>
                  <a:pt x="2296" y="3412"/>
                </a:lnTo>
                <a:lnTo>
                  <a:pt x="2285" y="3431"/>
                </a:lnTo>
                <a:lnTo>
                  <a:pt x="2271" y="3449"/>
                </a:lnTo>
                <a:lnTo>
                  <a:pt x="2255" y="3464"/>
                </a:lnTo>
                <a:lnTo>
                  <a:pt x="2235" y="3476"/>
                </a:lnTo>
                <a:lnTo>
                  <a:pt x="2212" y="3486"/>
                </a:lnTo>
                <a:lnTo>
                  <a:pt x="2185" y="3492"/>
                </a:lnTo>
                <a:lnTo>
                  <a:pt x="2155" y="3496"/>
                </a:lnTo>
                <a:lnTo>
                  <a:pt x="2121" y="3495"/>
                </a:lnTo>
                <a:lnTo>
                  <a:pt x="2091" y="3492"/>
                </a:lnTo>
                <a:lnTo>
                  <a:pt x="2069" y="3488"/>
                </a:lnTo>
                <a:lnTo>
                  <a:pt x="2053" y="3484"/>
                </a:lnTo>
                <a:lnTo>
                  <a:pt x="2042" y="3477"/>
                </a:lnTo>
                <a:lnTo>
                  <a:pt x="2037" y="3471"/>
                </a:lnTo>
                <a:lnTo>
                  <a:pt x="2036" y="3463"/>
                </a:lnTo>
                <a:lnTo>
                  <a:pt x="2039" y="3454"/>
                </a:lnTo>
                <a:lnTo>
                  <a:pt x="2047" y="3444"/>
                </a:lnTo>
                <a:lnTo>
                  <a:pt x="2058" y="3434"/>
                </a:lnTo>
                <a:lnTo>
                  <a:pt x="2070" y="3422"/>
                </a:lnTo>
                <a:lnTo>
                  <a:pt x="2085" y="3410"/>
                </a:lnTo>
                <a:lnTo>
                  <a:pt x="2102" y="3396"/>
                </a:lnTo>
                <a:lnTo>
                  <a:pt x="2118" y="3382"/>
                </a:lnTo>
                <a:lnTo>
                  <a:pt x="2136" y="3367"/>
                </a:lnTo>
                <a:lnTo>
                  <a:pt x="2154" y="3351"/>
                </a:lnTo>
                <a:lnTo>
                  <a:pt x="2170" y="3334"/>
                </a:lnTo>
                <a:lnTo>
                  <a:pt x="2185" y="3317"/>
                </a:lnTo>
                <a:lnTo>
                  <a:pt x="2199" y="3298"/>
                </a:lnTo>
                <a:lnTo>
                  <a:pt x="2210" y="3279"/>
                </a:lnTo>
                <a:lnTo>
                  <a:pt x="2217" y="3258"/>
                </a:lnTo>
                <a:lnTo>
                  <a:pt x="2222" y="3237"/>
                </a:lnTo>
                <a:lnTo>
                  <a:pt x="2223" y="3215"/>
                </a:lnTo>
                <a:lnTo>
                  <a:pt x="2218" y="3194"/>
                </a:lnTo>
                <a:lnTo>
                  <a:pt x="2209" y="3170"/>
                </a:lnTo>
                <a:lnTo>
                  <a:pt x="2191" y="3139"/>
                </a:lnTo>
                <a:lnTo>
                  <a:pt x="2171" y="3115"/>
                </a:lnTo>
                <a:lnTo>
                  <a:pt x="2150" y="3095"/>
                </a:lnTo>
                <a:lnTo>
                  <a:pt x="2129" y="3082"/>
                </a:lnTo>
                <a:lnTo>
                  <a:pt x="2107" y="3074"/>
                </a:lnTo>
                <a:lnTo>
                  <a:pt x="2087" y="3069"/>
                </a:lnTo>
                <a:lnTo>
                  <a:pt x="2065" y="3069"/>
                </a:lnTo>
                <a:lnTo>
                  <a:pt x="2045" y="3072"/>
                </a:lnTo>
                <a:lnTo>
                  <a:pt x="2026" y="3080"/>
                </a:lnTo>
                <a:lnTo>
                  <a:pt x="2009" y="3090"/>
                </a:lnTo>
                <a:lnTo>
                  <a:pt x="1993" y="3102"/>
                </a:lnTo>
                <a:lnTo>
                  <a:pt x="1980" y="3117"/>
                </a:lnTo>
                <a:lnTo>
                  <a:pt x="1970" y="3135"/>
                </a:lnTo>
                <a:lnTo>
                  <a:pt x="1964" y="3153"/>
                </a:lnTo>
                <a:lnTo>
                  <a:pt x="1960" y="3173"/>
                </a:lnTo>
                <a:lnTo>
                  <a:pt x="1961" y="3194"/>
                </a:lnTo>
                <a:lnTo>
                  <a:pt x="1967" y="3214"/>
                </a:lnTo>
                <a:lnTo>
                  <a:pt x="1972" y="3235"/>
                </a:lnTo>
                <a:lnTo>
                  <a:pt x="1976" y="3255"/>
                </a:lnTo>
                <a:lnTo>
                  <a:pt x="1976" y="3272"/>
                </a:lnTo>
                <a:lnTo>
                  <a:pt x="1974" y="3287"/>
                </a:lnTo>
                <a:lnTo>
                  <a:pt x="1970" y="3300"/>
                </a:lnTo>
                <a:lnTo>
                  <a:pt x="1965" y="3311"/>
                </a:lnTo>
                <a:lnTo>
                  <a:pt x="1957" y="3319"/>
                </a:lnTo>
                <a:lnTo>
                  <a:pt x="1948" y="3323"/>
                </a:lnTo>
                <a:lnTo>
                  <a:pt x="1939" y="3326"/>
                </a:lnTo>
                <a:lnTo>
                  <a:pt x="1929" y="3322"/>
                </a:lnTo>
                <a:lnTo>
                  <a:pt x="1920" y="3317"/>
                </a:lnTo>
                <a:lnTo>
                  <a:pt x="1910" y="3306"/>
                </a:lnTo>
                <a:lnTo>
                  <a:pt x="1901" y="3291"/>
                </a:lnTo>
                <a:lnTo>
                  <a:pt x="1892" y="3271"/>
                </a:lnTo>
                <a:lnTo>
                  <a:pt x="1884" y="3246"/>
                </a:lnTo>
                <a:lnTo>
                  <a:pt x="1879" y="3215"/>
                </a:lnTo>
                <a:lnTo>
                  <a:pt x="1875" y="3179"/>
                </a:lnTo>
                <a:lnTo>
                  <a:pt x="1870" y="3107"/>
                </a:lnTo>
                <a:lnTo>
                  <a:pt x="1870" y="3039"/>
                </a:lnTo>
                <a:lnTo>
                  <a:pt x="1875" y="2973"/>
                </a:lnTo>
                <a:lnTo>
                  <a:pt x="1883" y="2910"/>
                </a:lnTo>
                <a:lnTo>
                  <a:pt x="1895" y="2850"/>
                </a:lnTo>
                <a:lnTo>
                  <a:pt x="1911" y="2794"/>
                </a:lnTo>
                <a:lnTo>
                  <a:pt x="1929" y="2741"/>
                </a:lnTo>
                <a:lnTo>
                  <a:pt x="1951" y="2691"/>
                </a:lnTo>
                <a:lnTo>
                  <a:pt x="1977" y="2644"/>
                </a:lnTo>
                <a:lnTo>
                  <a:pt x="1984" y="2626"/>
                </a:lnTo>
                <a:lnTo>
                  <a:pt x="1989" y="2608"/>
                </a:lnTo>
                <a:lnTo>
                  <a:pt x="1989" y="2591"/>
                </a:lnTo>
                <a:lnTo>
                  <a:pt x="1985" y="2574"/>
                </a:lnTo>
                <a:lnTo>
                  <a:pt x="1979" y="2558"/>
                </a:lnTo>
                <a:lnTo>
                  <a:pt x="1970" y="2541"/>
                </a:lnTo>
                <a:lnTo>
                  <a:pt x="1960" y="2524"/>
                </a:lnTo>
                <a:lnTo>
                  <a:pt x="1949" y="2506"/>
                </a:lnTo>
                <a:lnTo>
                  <a:pt x="1937" y="2489"/>
                </a:lnTo>
                <a:lnTo>
                  <a:pt x="1924" y="2471"/>
                </a:lnTo>
                <a:lnTo>
                  <a:pt x="1912" y="2453"/>
                </a:lnTo>
                <a:lnTo>
                  <a:pt x="1901" y="2433"/>
                </a:lnTo>
                <a:lnTo>
                  <a:pt x="1890" y="2412"/>
                </a:lnTo>
                <a:lnTo>
                  <a:pt x="1882" y="2391"/>
                </a:lnTo>
                <a:lnTo>
                  <a:pt x="1876" y="2368"/>
                </a:lnTo>
                <a:lnTo>
                  <a:pt x="1873" y="2344"/>
                </a:lnTo>
                <a:lnTo>
                  <a:pt x="1873" y="2319"/>
                </a:lnTo>
                <a:lnTo>
                  <a:pt x="1877" y="2291"/>
                </a:lnTo>
                <a:lnTo>
                  <a:pt x="1885" y="2262"/>
                </a:lnTo>
                <a:lnTo>
                  <a:pt x="1899" y="2231"/>
                </a:lnTo>
                <a:lnTo>
                  <a:pt x="1917" y="2199"/>
                </a:lnTo>
                <a:lnTo>
                  <a:pt x="1943" y="2164"/>
                </a:lnTo>
                <a:lnTo>
                  <a:pt x="1966" y="2130"/>
                </a:lnTo>
                <a:lnTo>
                  <a:pt x="1984" y="2099"/>
                </a:lnTo>
                <a:lnTo>
                  <a:pt x="1996" y="2070"/>
                </a:lnTo>
                <a:lnTo>
                  <a:pt x="2005" y="2044"/>
                </a:lnTo>
                <a:lnTo>
                  <a:pt x="2010" y="2019"/>
                </a:lnTo>
                <a:lnTo>
                  <a:pt x="2011" y="1995"/>
                </a:lnTo>
                <a:lnTo>
                  <a:pt x="2009" y="1973"/>
                </a:lnTo>
                <a:lnTo>
                  <a:pt x="2004" y="1952"/>
                </a:lnTo>
                <a:lnTo>
                  <a:pt x="1998" y="1931"/>
                </a:lnTo>
                <a:lnTo>
                  <a:pt x="1990" y="1913"/>
                </a:lnTo>
                <a:lnTo>
                  <a:pt x="1981" y="1893"/>
                </a:lnTo>
                <a:lnTo>
                  <a:pt x="1972" y="1875"/>
                </a:lnTo>
                <a:lnTo>
                  <a:pt x="1964" y="1856"/>
                </a:lnTo>
                <a:lnTo>
                  <a:pt x="1956" y="1838"/>
                </a:lnTo>
                <a:lnTo>
                  <a:pt x="1948" y="1818"/>
                </a:lnTo>
                <a:lnTo>
                  <a:pt x="1944" y="1798"/>
                </a:lnTo>
                <a:lnTo>
                  <a:pt x="1940" y="1778"/>
                </a:lnTo>
                <a:lnTo>
                  <a:pt x="1940" y="1757"/>
                </a:lnTo>
                <a:lnTo>
                  <a:pt x="1944" y="1734"/>
                </a:lnTo>
                <a:lnTo>
                  <a:pt x="1950" y="1709"/>
                </a:lnTo>
                <a:lnTo>
                  <a:pt x="1962" y="1684"/>
                </a:lnTo>
                <a:lnTo>
                  <a:pt x="1979" y="1655"/>
                </a:lnTo>
                <a:lnTo>
                  <a:pt x="2001" y="1626"/>
                </a:lnTo>
                <a:lnTo>
                  <a:pt x="2021" y="1599"/>
                </a:lnTo>
                <a:lnTo>
                  <a:pt x="2036" y="1575"/>
                </a:lnTo>
                <a:lnTo>
                  <a:pt x="2048" y="1554"/>
                </a:lnTo>
                <a:lnTo>
                  <a:pt x="2055" y="1534"/>
                </a:lnTo>
                <a:lnTo>
                  <a:pt x="2059" y="1518"/>
                </a:lnTo>
                <a:lnTo>
                  <a:pt x="2060" y="1503"/>
                </a:lnTo>
                <a:lnTo>
                  <a:pt x="2058" y="1490"/>
                </a:lnTo>
                <a:lnTo>
                  <a:pt x="2055" y="1478"/>
                </a:lnTo>
                <a:lnTo>
                  <a:pt x="2048" y="1466"/>
                </a:lnTo>
                <a:lnTo>
                  <a:pt x="2040" y="1455"/>
                </a:lnTo>
                <a:lnTo>
                  <a:pt x="2031" y="1445"/>
                </a:lnTo>
                <a:lnTo>
                  <a:pt x="2021" y="1434"/>
                </a:lnTo>
                <a:lnTo>
                  <a:pt x="2011" y="1423"/>
                </a:lnTo>
                <a:lnTo>
                  <a:pt x="2000" y="1411"/>
                </a:lnTo>
                <a:lnTo>
                  <a:pt x="1989" y="1398"/>
                </a:lnTo>
                <a:lnTo>
                  <a:pt x="1979" y="1384"/>
                </a:lnTo>
                <a:lnTo>
                  <a:pt x="1970" y="1368"/>
                </a:lnTo>
                <a:lnTo>
                  <a:pt x="1962" y="1351"/>
                </a:lnTo>
                <a:lnTo>
                  <a:pt x="1956" y="1330"/>
                </a:lnTo>
                <a:lnTo>
                  <a:pt x="1953" y="1308"/>
                </a:lnTo>
                <a:lnTo>
                  <a:pt x="1950" y="1283"/>
                </a:lnTo>
                <a:lnTo>
                  <a:pt x="1951" y="1254"/>
                </a:lnTo>
                <a:lnTo>
                  <a:pt x="1956" y="1222"/>
                </a:lnTo>
                <a:lnTo>
                  <a:pt x="1965" y="1186"/>
                </a:lnTo>
                <a:lnTo>
                  <a:pt x="1977" y="1147"/>
                </a:lnTo>
                <a:lnTo>
                  <a:pt x="1988" y="1102"/>
                </a:lnTo>
                <a:lnTo>
                  <a:pt x="1995" y="1059"/>
                </a:lnTo>
                <a:lnTo>
                  <a:pt x="1998" y="1014"/>
                </a:lnTo>
                <a:lnTo>
                  <a:pt x="1995" y="970"/>
                </a:lnTo>
                <a:lnTo>
                  <a:pt x="1989" y="927"/>
                </a:lnTo>
                <a:lnTo>
                  <a:pt x="1979" y="885"/>
                </a:lnTo>
                <a:lnTo>
                  <a:pt x="1966" y="845"/>
                </a:lnTo>
                <a:lnTo>
                  <a:pt x="1948" y="806"/>
                </a:lnTo>
                <a:lnTo>
                  <a:pt x="1927" y="768"/>
                </a:lnTo>
                <a:lnTo>
                  <a:pt x="1904" y="735"/>
                </a:lnTo>
                <a:lnTo>
                  <a:pt x="1878" y="703"/>
                </a:lnTo>
                <a:lnTo>
                  <a:pt x="1849" y="675"/>
                </a:lnTo>
                <a:lnTo>
                  <a:pt x="1820" y="650"/>
                </a:lnTo>
                <a:lnTo>
                  <a:pt x="1787" y="628"/>
                </a:lnTo>
                <a:lnTo>
                  <a:pt x="1753" y="611"/>
                </a:lnTo>
                <a:lnTo>
                  <a:pt x="1717" y="598"/>
                </a:lnTo>
                <a:lnTo>
                  <a:pt x="1680" y="591"/>
                </a:lnTo>
                <a:lnTo>
                  <a:pt x="1643" y="588"/>
                </a:lnTo>
                <a:lnTo>
                  <a:pt x="1605" y="592"/>
                </a:lnTo>
                <a:lnTo>
                  <a:pt x="1566" y="600"/>
                </a:lnTo>
                <a:lnTo>
                  <a:pt x="1527" y="616"/>
                </a:lnTo>
                <a:lnTo>
                  <a:pt x="1489" y="636"/>
                </a:lnTo>
                <a:lnTo>
                  <a:pt x="1451" y="666"/>
                </a:lnTo>
                <a:lnTo>
                  <a:pt x="1414" y="701"/>
                </a:lnTo>
                <a:lnTo>
                  <a:pt x="1377" y="666"/>
                </a:lnTo>
                <a:lnTo>
                  <a:pt x="1338" y="636"/>
                </a:lnTo>
                <a:lnTo>
                  <a:pt x="1300" y="616"/>
                </a:lnTo>
                <a:lnTo>
                  <a:pt x="1261" y="600"/>
                </a:lnTo>
                <a:lnTo>
                  <a:pt x="1223" y="592"/>
                </a:lnTo>
                <a:lnTo>
                  <a:pt x="1184" y="588"/>
                </a:lnTo>
                <a:lnTo>
                  <a:pt x="1147" y="591"/>
                </a:lnTo>
                <a:lnTo>
                  <a:pt x="1111" y="598"/>
                </a:lnTo>
                <a:lnTo>
                  <a:pt x="1076" y="611"/>
                </a:lnTo>
                <a:lnTo>
                  <a:pt x="1042" y="628"/>
                </a:lnTo>
                <a:lnTo>
                  <a:pt x="1009" y="650"/>
                </a:lnTo>
                <a:lnTo>
                  <a:pt x="978" y="675"/>
                </a:lnTo>
                <a:lnTo>
                  <a:pt x="949" y="703"/>
                </a:lnTo>
                <a:lnTo>
                  <a:pt x="924" y="735"/>
                </a:lnTo>
                <a:lnTo>
                  <a:pt x="900" y="768"/>
                </a:lnTo>
                <a:lnTo>
                  <a:pt x="880" y="806"/>
                </a:lnTo>
                <a:lnTo>
                  <a:pt x="863" y="845"/>
                </a:lnTo>
                <a:lnTo>
                  <a:pt x="848" y="885"/>
                </a:lnTo>
                <a:lnTo>
                  <a:pt x="838" y="928"/>
                </a:lnTo>
                <a:lnTo>
                  <a:pt x="832" y="970"/>
                </a:lnTo>
                <a:lnTo>
                  <a:pt x="830" y="1014"/>
                </a:lnTo>
                <a:lnTo>
                  <a:pt x="832" y="1059"/>
                </a:lnTo>
                <a:lnTo>
                  <a:pt x="839" y="1103"/>
                </a:lnTo>
                <a:lnTo>
                  <a:pt x="852" y="1147"/>
                </a:lnTo>
                <a:lnTo>
                  <a:pt x="864" y="1187"/>
                </a:lnTo>
                <a:lnTo>
                  <a:pt x="871" y="1222"/>
                </a:lnTo>
                <a:lnTo>
                  <a:pt x="876" y="1255"/>
                </a:lnTo>
                <a:lnTo>
                  <a:pt x="877" y="1283"/>
                </a:lnTo>
                <a:lnTo>
                  <a:pt x="876" y="1308"/>
                </a:lnTo>
                <a:lnTo>
                  <a:pt x="871" y="1331"/>
                </a:lnTo>
                <a:lnTo>
                  <a:pt x="866" y="1351"/>
                </a:lnTo>
                <a:lnTo>
                  <a:pt x="858" y="1368"/>
                </a:lnTo>
                <a:lnTo>
                  <a:pt x="848" y="1384"/>
                </a:lnTo>
                <a:lnTo>
                  <a:pt x="838" y="1398"/>
                </a:lnTo>
                <a:lnTo>
                  <a:pt x="828" y="1411"/>
                </a:lnTo>
                <a:lnTo>
                  <a:pt x="817" y="1423"/>
                </a:lnTo>
                <a:lnTo>
                  <a:pt x="807" y="1434"/>
                </a:lnTo>
                <a:lnTo>
                  <a:pt x="797" y="1445"/>
                </a:lnTo>
                <a:lnTo>
                  <a:pt x="788" y="1455"/>
                </a:lnTo>
                <a:lnTo>
                  <a:pt x="780" y="1466"/>
                </a:lnTo>
                <a:lnTo>
                  <a:pt x="774" y="1478"/>
                </a:lnTo>
                <a:lnTo>
                  <a:pt x="769" y="1490"/>
                </a:lnTo>
                <a:lnTo>
                  <a:pt x="767" y="1503"/>
                </a:lnTo>
                <a:lnTo>
                  <a:pt x="768" y="1518"/>
                </a:lnTo>
                <a:lnTo>
                  <a:pt x="772" y="1534"/>
                </a:lnTo>
                <a:lnTo>
                  <a:pt x="780" y="1554"/>
                </a:lnTo>
                <a:lnTo>
                  <a:pt x="791" y="1575"/>
                </a:lnTo>
                <a:lnTo>
                  <a:pt x="807" y="1599"/>
                </a:lnTo>
                <a:lnTo>
                  <a:pt x="827" y="1626"/>
                </a:lnTo>
                <a:lnTo>
                  <a:pt x="849" y="1655"/>
                </a:lnTo>
                <a:lnTo>
                  <a:pt x="865" y="1684"/>
                </a:lnTo>
                <a:lnTo>
                  <a:pt x="877" y="1709"/>
                </a:lnTo>
                <a:lnTo>
                  <a:pt x="883" y="1734"/>
                </a:lnTo>
                <a:lnTo>
                  <a:pt x="887" y="1757"/>
                </a:lnTo>
                <a:lnTo>
                  <a:pt x="887" y="1779"/>
                </a:lnTo>
                <a:lnTo>
                  <a:pt x="885" y="1798"/>
                </a:lnTo>
                <a:lnTo>
                  <a:pt x="879" y="1818"/>
                </a:lnTo>
                <a:lnTo>
                  <a:pt x="872" y="1838"/>
                </a:lnTo>
                <a:lnTo>
                  <a:pt x="864" y="1856"/>
                </a:lnTo>
                <a:lnTo>
                  <a:pt x="855" y="1875"/>
                </a:lnTo>
                <a:lnTo>
                  <a:pt x="846" y="1893"/>
                </a:lnTo>
                <a:lnTo>
                  <a:pt x="837" y="1913"/>
                </a:lnTo>
                <a:lnTo>
                  <a:pt x="830" y="1932"/>
                </a:lnTo>
                <a:lnTo>
                  <a:pt x="823" y="1952"/>
                </a:lnTo>
                <a:lnTo>
                  <a:pt x="819" y="1973"/>
                </a:lnTo>
                <a:lnTo>
                  <a:pt x="817" y="1995"/>
                </a:lnTo>
                <a:lnTo>
                  <a:pt x="817" y="2019"/>
                </a:lnTo>
                <a:lnTo>
                  <a:pt x="822" y="2044"/>
                </a:lnTo>
                <a:lnTo>
                  <a:pt x="831" y="2070"/>
                </a:lnTo>
                <a:lnTo>
                  <a:pt x="844" y="2099"/>
                </a:lnTo>
                <a:lnTo>
                  <a:pt x="861" y="2130"/>
                </a:lnTo>
                <a:lnTo>
                  <a:pt x="886" y="2164"/>
                </a:lnTo>
                <a:lnTo>
                  <a:pt x="910" y="2199"/>
                </a:lnTo>
                <a:lnTo>
                  <a:pt x="928" y="2231"/>
                </a:lnTo>
                <a:lnTo>
                  <a:pt x="942" y="2262"/>
                </a:lnTo>
                <a:lnTo>
                  <a:pt x="950" y="2291"/>
                </a:lnTo>
                <a:lnTo>
                  <a:pt x="955" y="2319"/>
                </a:lnTo>
                <a:lnTo>
                  <a:pt x="955" y="2344"/>
                </a:lnTo>
                <a:lnTo>
                  <a:pt x="952" y="2368"/>
                </a:lnTo>
                <a:lnTo>
                  <a:pt x="945" y="2391"/>
                </a:lnTo>
                <a:lnTo>
                  <a:pt x="937" y="2412"/>
                </a:lnTo>
                <a:lnTo>
                  <a:pt x="927" y="2433"/>
                </a:lnTo>
                <a:lnTo>
                  <a:pt x="915" y="2453"/>
                </a:lnTo>
                <a:lnTo>
                  <a:pt x="903" y="2471"/>
                </a:lnTo>
                <a:lnTo>
                  <a:pt x="891" y="2489"/>
                </a:lnTo>
                <a:lnTo>
                  <a:pt x="879" y="2507"/>
                </a:lnTo>
                <a:lnTo>
                  <a:pt x="867" y="2524"/>
                </a:lnTo>
                <a:lnTo>
                  <a:pt x="857" y="2541"/>
                </a:lnTo>
                <a:lnTo>
                  <a:pt x="848" y="2558"/>
                </a:lnTo>
                <a:lnTo>
                  <a:pt x="843" y="2574"/>
                </a:lnTo>
                <a:lnTo>
                  <a:pt x="839" y="2591"/>
                </a:lnTo>
                <a:lnTo>
                  <a:pt x="839" y="2609"/>
                </a:lnTo>
                <a:lnTo>
                  <a:pt x="843" y="2626"/>
                </a:lnTo>
                <a:lnTo>
                  <a:pt x="852" y="2644"/>
                </a:lnTo>
                <a:lnTo>
                  <a:pt x="876" y="2691"/>
                </a:lnTo>
                <a:lnTo>
                  <a:pt x="898" y="2741"/>
                </a:lnTo>
                <a:lnTo>
                  <a:pt x="916" y="2794"/>
                </a:lnTo>
                <a:lnTo>
                  <a:pt x="932" y="2851"/>
                </a:lnTo>
                <a:lnTo>
                  <a:pt x="944" y="2910"/>
                </a:lnTo>
                <a:lnTo>
                  <a:pt x="953" y="2973"/>
                </a:lnTo>
                <a:lnTo>
                  <a:pt x="957" y="3039"/>
                </a:lnTo>
                <a:lnTo>
                  <a:pt x="957" y="3107"/>
                </a:lnTo>
                <a:lnTo>
                  <a:pt x="953" y="3179"/>
                </a:lnTo>
                <a:lnTo>
                  <a:pt x="948" y="3215"/>
                </a:lnTo>
                <a:lnTo>
                  <a:pt x="943" y="3246"/>
                </a:lnTo>
                <a:lnTo>
                  <a:pt x="935" y="3271"/>
                </a:lnTo>
                <a:lnTo>
                  <a:pt x="926" y="3291"/>
                </a:lnTo>
                <a:lnTo>
                  <a:pt x="917" y="3306"/>
                </a:lnTo>
                <a:lnTo>
                  <a:pt x="908" y="3317"/>
                </a:lnTo>
                <a:lnTo>
                  <a:pt x="898" y="3322"/>
                </a:lnTo>
                <a:lnTo>
                  <a:pt x="888" y="3326"/>
                </a:lnTo>
                <a:lnTo>
                  <a:pt x="879" y="3323"/>
                </a:lnTo>
                <a:lnTo>
                  <a:pt x="870" y="3319"/>
                </a:lnTo>
                <a:lnTo>
                  <a:pt x="864" y="3311"/>
                </a:lnTo>
                <a:lnTo>
                  <a:pt x="857" y="3300"/>
                </a:lnTo>
                <a:lnTo>
                  <a:pt x="854" y="3287"/>
                </a:lnTo>
                <a:lnTo>
                  <a:pt x="852" y="3272"/>
                </a:lnTo>
                <a:lnTo>
                  <a:pt x="852" y="3255"/>
                </a:lnTo>
                <a:lnTo>
                  <a:pt x="855" y="3235"/>
                </a:lnTo>
                <a:lnTo>
                  <a:pt x="861" y="3215"/>
                </a:lnTo>
                <a:lnTo>
                  <a:pt x="867" y="3194"/>
                </a:lnTo>
                <a:lnTo>
                  <a:pt x="867" y="3173"/>
                </a:lnTo>
                <a:lnTo>
                  <a:pt x="865" y="3153"/>
                </a:lnTo>
                <a:lnTo>
                  <a:pt x="857" y="3135"/>
                </a:lnTo>
                <a:lnTo>
                  <a:pt x="847" y="3118"/>
                </a:lnTo>
                <a:lnTo>
                  <a:pt x="835" y="3103"/>
                </a:lnTo>
                <a:lnTo>
                  <a:pt x="820" y="3090"/>
                </a:lnTo>
                <a:lnTo>
                  <a:pt x="802" y="3080"/>
                </a:lnTo>
                <a:lnTo>
                  <a:pt x="783" y="3072"/>
                </a:lnTo>
                <a:lnTo>
                  <a:pt x="763" y="3069"/>
                </a:lnTo>
                <a:lnTo>
                  <a:pt x="742" y="3069"/>
                </a:lnTo>
                <a:lnTo>
                  <a:pt x="720" y="3074"/>
                </a:lnTo>
                <a:lnTo>
                  <a:pt x="698" y="3082"/>
                </a:lnTo>
                <a:lnTo>
                  <a:pt x="677" y="3095"/>
                </a:lnTo>
                <a:lnTo>
                  <a:pt x="656" y="3115"/>
                </a:lnTo>
                <a:lnTo>
                  <a:pt x="637" y="3139"/>
                </a:lnTo>
                <a:lnTo>
                  <a:pt x="619" y="3170"/>
                </a:lnTo>
                <a:lnTo>
                  <a:pt x="610" y="3194"/>
                </a:lnTo>
                <a:lnTo>
                  <a:pt x="605" y="3215"/>
                </a:lnTo>
                <a:lnTo>
                  <a:pt x="605" y="3237"/>
                </a:lnTo>
                <a:lnTo>
                  <a:pt x="610" y="3259"/>
                </a:lnTo>
                <a:lnTo>
                  <a:pt x="618" y="3279"/>
                </a:lnTo>
                <a:lnTo>
                  <a:pt x="628" y="3298"/>
                </a:lnTo>
                <a:lnTo>
                  <a:pt x="643" y="3317"/>
                </a:lnTo>
                <a:lnTo>
                  <a:pt x="657" y="3334"/>
                </a:lnTo>
                <a:lnTo>
                  <a:pt x="674" y="3351"/>
                </a:lnTo>
                <a:lnTo>
                  <a:pt x="691" y="3367"/>
                </a:lnTo>
                <a:lnTo>
                  <a:pt x="709" y="3382"/>
                </a:lnTo>
                <a:lnTo>
                  <a:pt x="726" y="3396"/>
                </a:lnTo>
                <a:lnTo>
                  <a:pt x="743" y="3410"/>
                </a:lnTo>
                <a:lnTo>
                  <a:pt x="757" y="3423"/>
                </a:lnTo>
                <a:lnTo>
                  <a:pt x="770" y="3434"/>
                </a:lnTo>
                <a:lnTo>
                  <a:pt x="780" y="3444"/>
                </a:lnTo>
                <a:lnTo>
                  <a:pt x="788" y="3454"/>
                </a:lnTo>
                <a:lnTo>
                  <a:pt x="791" y="3463"/>
                </a:lnTo>
                <a:lnTo>
                  <a:pt x="791" y="3471"/>
                </a:lnTo>
                <a:lnTo>
                  <a:pt x="786" y="3477"/>
                </a:lnTo>
                <a:lnTo>
                  <a:pt x="776" y="3484"/>
                </a:lnTo>
                <a:lnTo>
                  <a:pt x="759" y="3488"/>
                </a:lnTo>
                <a:lnTo>
                  <a:pt x="736" y="3492"/>
                </a:lnTo>
                <a:lnTo>
                  <a:pt x="707" y="3495"/>
                </a:lnTo>
                <a:lnTo>
                  <a:pt x="672" y="3496"/>
                </a:lnTo>
                <a:lnTo>
                  <a:pt x="642" y="3492"/>
                </a:lnTo>
                <a:lnTo>
                  <a:pt x="614" y="3485"/>
                </a:lnTo>
                <a:lnTo>
                  <a:pt x="590" y="3474"/>
                </a:lnTo>
                <a:lnTo>
                  <a:pt x="568" y="3461"/>
                </a:lnTo>
                <a:lnTo>
                  <a:pt x="549" y="3446"/>
                </a:lnTo>
                <a:lnTo>
                  <a:pt x="533" y="3428"/>
                </a:lnTo>
                <a:lnTo>
                  <a:pt x="518" y="3410"/>
                </a:lnTo>
                <a:lnTo>
                  <a:pt x="505" y="3390"/>
                </a:lnTo>
                <a:lnTo>
                  <a:pt x="494" y="3370"/>
                </a:lnTo>
                <a:lnTo>
                  <a:pt x="485" y="3350"/>
                </a:lnTo>
                <a:lnTo>
                  <a:pt x="476" y="3331"/>
                </a:lnTo>
                <a:lnTo>
                  <a:pt x="468" y="3312"/>
                </a:lnTo>
                <a:lnTo>
                  <a:pt x="460" y="3295"/>
                </a:lnTo>
                <a:lnTo>
                  <a:pt x="454" y="3280"/>
                </a:lnTo>
                <a:lnTo>
                  <a:pt x="447" y="3267"/>
                </a:lnTo>
                <a:lnTo>
                  <a:pt x="441" y="3257"/>
                </a:lnTo>
                <a:lnTo>
                  <a:pt x="433" y="3250"/>
                </a:lnTo>
                <a:lnTo>
                  <a:pt x="425" y="3247"/>
                </a:lnTo>
                <a:lnTo>
                  <a:pt x="416" y="3248"/>
                </a:lnTo>
                <a:lnTo>
                  <a:pt x="407" y="3254"/>
                </a:lnTo>
                <a:lnTo>
                  <a:pt x="396" y="3264"/>
                </a:lnTo>
                <a:lnTo>
                  <a:pt x="382" y="3283"/>
                </a:lnTo>
                <a:lnTo>
                  <a:pt x="374" y="3302"/>
                </a:lnTo>
                <a:lnTo>
                  <a:pt x="368" y="3320"/>
                </a:lnTo>
                <a:lnTo>
                  <a:pt x="366" y="3338"/>
                </a:lnTo>
                <a:lnTo>
                  <a:pt x="366" y="3356"/>
                </a:lnTo>
                <a:lnTo>
                  <a:pt x="368" y="3374"/>
                </a:lnTo>
                <a:lnTo>
                  <a:pt x="371" y="3390"/>
                </a:lnTo>
                <a:lnTo>
                  <a:pt x="375" y="3405"/>
                </a:lnTo>
                <a:lnTo>
                  <a:pt x="379" y="3419"/>
                </a:lnTo>
                <a:lnTo>
                  <a:pt x="382" y="3432"/>
                </a:lnTo>
                <a:lnTo>
                  <a:pt x="385" y="3442"/>
                </a:lnTo>
                <a:lnTo>
                  <a:pt x="386" y="3451"/>
                </a:lnTo>
                <a:lnTo>
                  <a:pt x="385" y="3458"/>
                </a:lnTo>
                <a:lnTo>
                  <a:pt x="381" y="3462"/>
                </a:lnTo>
                <a:lnTo>
                  <a:pt x="374" y="3463"/>
                </a:lnTo>
                <a:lnTo>
                  <a:pt x="363" y="3461"/>
                </a:lnTo>
                <a:lnTo>
                  <a:pt x="347" y="3455"/>
                </a:lnTo>
                <a:lnTo>
                  <a:pt x="329" y="3444"/>
                </a:lnTo>
                <a:lnTo>
                  <a:pt x="312" y="3430"/>
                </a:lnTo>
                <a:lnTo>
                  <a:pt x="299" y="3413"/>
                </a:lnTo>
                <a:lnTo>
                  <a:pt x="288" y="3392"/>
                </a:lnTo>
                <a:lnTo>
                  <a:pt x="279" y="3368"/>
                </a:lnTo>
                <a:lnTo>
                  <a:pt x="274" y="3343"/>
                </a:lnTo>
                <a:lnTo>
                  <a:pt x="269" y="3317"/>
                </a:lnTo>
                <a:lnTo>
                  <a:pt x="267" y="3290"/>
                </a:lnTo>
                <a:lnTo>
                  <a:pt x="267" y="3263"/>
                </a:lnTo>
                <a:lnTo>
                  <a:pt x="268" y="3236"/>
                </a:lnTo>
                <a:lnTo>
                  <a:pt x="270" y="3211"/>
                </a:lnTo>
                <a:lnTo>
                  <a:pt x="275" y="3187"/>
                </a:lnTo>
                <a:lnTo>
                  <a:pt x="280" y="3164"/>
                </a:lnTo>
                <a:lnTo>
                  <a:pt x="287" y="3146"/>
                </a:lnTo>
                <a:lnTo>
                  <a:pt x="294" y="3129"/>
                </a:lnTo>
                <a:lnTo>
                  <a:pt x="299" y="3119"/>
                </a:lnTo>
                <a:lnTo>
                  <a:pt x="304" y="3107"/>
                </a:lnTo>
                <a:lnTo>
                  <a:pt x="310" y="3092"/>
                </a:lnTo>
                <a:lnTo>
                  <a:pt x="315" y="3074"/>
                </a:lnTo>
                <a:lnTo>
                  <a:pt x="321" y="3054"/>
                </a:lnTo>
                <a:lnTo>
                  <a:pt x="327" y="3033"/>
                </a:lnTo>
                <a:lnTo>
                  <a:pt x="333" y="3010"/>
                </a:lnTo>
                <a:lnTo>
                  <a:pt x="337" y="2986"/>
                </a:lnTo>
                <a:lnTo>
                  <a:pt x="343" y="2961"/>
                </a:lnTo>
                <a:lnTo>
                  <a:pt x="346" y="2936"/>
                </a:lnTo>
                <a:lnTo>
                  <a:pt x="349" y="2911"/>
                </a:lnTo>
                <a:lnTo>
                  <a:pt x="352" y="2887"/>
                </a:lnTo>
                <a:lnTo>
                  <a:pt x="353" y="2862"/>
                </a:lnTo>
                <a:lnTo>
                  <a:pt x="353" y="2839"/>
                </a:lnTo>
                <a:lnTo>
                  <a:pt x="352" y="2817"/>
                </a:lnTo>
                <a:lnTo>
                  <a:pt x="348" y="2796"/>
                </a:lnTo>
                <a:lnTo>
                  <a:pt x="344" y="2778"/>
                </a:lnTo>
                <a:lnTo>
                  <a:pt x="337" y="2762"/>
                </a:lnTo>
                <a:lnTo>
                  <a:pt x="329" y="2747"/>
                </a:lnTo>
                <a:lnTo>
                  <a:pt x="319" y="2736"/>
                </a:lnTo>
                <a:lnTo>
                  <a:pt x="305" y="2729"/>
                </a:lnTo>
                <a:lnTo>
                  <a:pt x="290" y="2724"/>
                </a:lnTo>
                <a:lnTo>
                  <a:pt x="272" y="2724"/>
                </a:lnTo>
                <a:lnTo>
                  <a:pt x="252" y="2728"/>
                </a:lnTo>
                <a:lnTo>
                  <a:pt x="229" y="2736"/>
                </a:lnTo>
                <a:lnTo>
                  <a:pt x="201" y="2750"/>
                </a:lnTo>
                <a:lnTo>
                  <a:pt x="180" y="2763"/>
                </a:lnTo>
                <a:lnTo>
                  <a:pt x="163" y="2778"/>
                </a:lnTo>
                <a:lnTo>
                  <a:pt x="148" y="2794"/>
                </a:lnTo>
                <a:lnTo>
                  <a:pt x="140" y="2811"/>
                </a:lnTo>
                <a:lnTo>
                  <a:pt x="133" y="2828"/>
                </a:lnTo>
                <a:lnTo>
                  <a:pt x="130" y="2846"/>
                </a:lnTo>
                <a:lnTo>
                  <a:pt x="130" y="2863"/>
                </a:lnTo>
                <a:lnTo>
                  <a:pt x="131" y="2880"/>
                </a:lnTo>
                <a:lnTo>
                  <a:pt x="135" y="2898"/>
                </a:lnTo>
                <a:lnTo>
                  <a:pt x="141" y="2915"/>
                </a:lnTo>
                <a:lnTo>
                  <a:pt x="148" y="2933"/>
                </a:lnTo>
                <a:lnTo>
                  <a:pt x="157" y="2949"/>
                </a:lnTo>
                <a:lnTo>
                  <a:pt x="166" y="2964"/>
                </a:lnTo>
                <a:lnTo>
                  <a:pt x="175" y="2980"/>
                </a:lnTo>
                <a:lnTo>
                  <a:pt x="185" y="2993"/>
                </a:lnTo>
                <a:lnTo>
                  <a:pt x="193" y="3006"/>
                </a:lnTo>
                <a:lnTo>
                  <a:pt x="202" y="3017"/>
                </a:lnTo>
                <a:lnTo>
                  <a:pt x="210" y="3027"/>
                </a:lnTo>
                <a:lnTo>
                  <a:pt x="216" y="3035"/>
                </a:lnTo>
                <a:lnTo>
                  <a:pt x="222" y="3042"/>
                </a:lnTo>
                <a:lnTo>
                  <a:pt x="224" y="3046"/>
                </a:lnTo>
                <a:lnTo>
                  <a:pt x="225" y="3048"/>
                </a:lnTo>
                <a:lnTo>
                  <a:pt x="223" y="3048"/>
                </a:lnTo>
                <a:lnTo>
                  <a:pt x="219" y="3046"/>
                </a:lnTo>
                <a:lnTo>
                  <a:pt x="210" y="3042"/>
                </a:lnTo>
                <a:lnTo>
                  <a:pt x="199" y="3034"/>
                </a:lnTo>
                <a:lnTo>
                  <a:pt x="182" y="3024"/>
                </a:lnTo>
                <a:lnTo>
                  <a:pt x="163" y="3010"/>
                </a:lnTo>
                <a:lnTo>
                  <a:pt x="138" y="2994"/>
                </a:lnTo>
                <a:lnTo>
                  <a:pt x="109" y="2974"/>
                </a:lnTo>
                <a:lnTo>
                  <a:pt x="77" y="2949"/>
                </a:lnTo>
                <a:lnTo>
                  <a:pt x="51" y="2923"/>
                </a:lnTo>
                <a:lnTo>
                  <a:pt x="31" y="2896"/>
                </a:lnTo>
                <a:lnTo>
                  <a:pt x="15" y="2866"/>
                </a:lnTo>
                <a:lnTo>
                  <a:pt x="5" y="2837"/>
                </a:lnTo>
                <a:lnTo>
                  <a:pt x="1" y="2806"/>
                </a:lnTo>
                <a:lnTo>
                  <a:pt x="0" y="2775"/>
                </a:lnTo>
                <a:lnTo>
                  <a:pt x="2" y="2743"/>
                </a:lnTo>
                <a:lnTo>
                  <a:pt x="9" y="2710"/>
                </a:lnTo>
                <a:lnTo>
                  <a:pt x="18" y="2678"/>
                </a:lnTo>
                <a:lnTo>
                  <a:pt x="29" y="2646"/>
                </a:lnTo>
                <a:lnTo>
                  <a:pt x="42" y="2613"/>
                </a:lnTo>
                <a:lnTo>
                  <a:pt x="56" y="2582"/>
                </a:lnTo>
                <a:lnTo>
                  <a:pt x="71" y="2550"/>
                </a:lnTo>
                <a:lnTo>
                  <a:pt x="88" y="2519"/>
                </a:lnTo>
                <a:lnTo>
                  <a:pt x="103" y="2490"/>
                </a:lnTo>
                <a:lnTo>
                  <a:pt x="120" y="2462"/>
                </a:lnTo>
                <a:lnTo>
                  <a:pt x="135" y="2434"/>
                </a:lnTo>
                <a:lnTo>
                  <a:pt x="149" y="2408"/>
                </a:lnTo>
                <a:lnTo>
                  <a:pt x="162" y="2384"/>
                </a:lnTo>
                <a:lnTo>
                  <a:pt x="173" y="2361"/>
                </a:lnTo>
                <a:lnTo>
                  <a:pt x="180" y="2340"/>
                </a:lnTo>
                <a:lnTo>
                  <a:pt x="186" y="2322"/>
                </a:lnTo>
                <a:lnTo>
                  <a:pt x="187" y="2307"/>
                </a:lnTo>
                <a:lnTo>
                  <a:pt x="185" y="2292"/>
                </a:lnTo>
                <a:lnTo>
                  <a:pt x="179" y="2282"/>
                </a:lnTo>
                <a:lnTo>
                  <a:pt x="168" y="2274"/>
                </a:lnTo>
                <a:lnTo>
                  <a:pt x="146" y="2261"/>
                </a:lnTo>
                <a:lnTo>
                  <a:pt x="130" y="2244"/>
                </a:lnTo>
                <a:lnTo>
                  <a:pt x="119" y="2228"/>
                </a:lnTo>
                <a:lnTo>
                  <a:pt x="111" y="2210"/>
                </a:lnTo>
                <a:lnTo>
                  <a:pt x="109" y="2190"/>
                </a:lnTo>
                <a:lnTo>
                  <a:pt x="111" y="2170"/>
                </a:lnTo>
                <a:lnTo>
                  <a:pt x="115" y="2151"/>
                </a:lnTo>
                <a:lnTo>
                  <a:pt x="125" y="2132"/>
                </a:lnTo>
                <a:lnTo>
                  <a:pt x="137" y="2114"/>
                </a:lnTo>
                <a:lnTo>
                  <a:pt x="153" y="2096"/>
                </a:lnTo>
                <a:lnTo>
                  <a:pt x="170" y="2081"/>
                </a:lnTo>
                <a:lnTo>
                  <a:pt x="191" y="2067"/>
                </a:lnTo>
                <a:lnTo>
                  <a:pt x="213" y="2056"/>
                </a:lnTo>
                <a:lnTo>
                  <a:pt x="238" y="2048"/>
                </a:lnTo>
                <a:lnTo>
                  <a:pt x="265" y="2044"/>
                </a:lnTo>
                <a:lnTo>
                  <a:pt x="292" y="2037"/>
                </a:lnTo>
                <a:lnTo>
                  <a:pt x="315" y="2028"/>
                </a:lnTo>
                <a:lnTo>
                  <a:pt x="335" y="2014"/>
                </a:lnTo>
                <a:lnTo>
                  <a:pt x="351" y="1998"/>
                </a:lnTo>
                <a:lnTo>
                  <a:pt x="363" y="1979"/>
                </a:lnTo>
                <a:lnTo>
                  <a:pt x="371" y="1959"/>
                </a:lnTo>
                <a:lnTo>
                  <a:pt x="376" y="1936"/>
                </a:lnTo>
                <a:lnTo>
                  <a:pt x="376" y="1913"/>
                </a:lnTo>
                <a:lnTo>
                  <a:pt x="372" y="1890"/>
                </a:lnTo>
                <a:lnTo>
                  <a:pt x="365" y="1866"/>
                </a:lnTo>
                <a:lnTo>
                  <a:pt x="353" y="1844"/>
                </a:lnTo>
                <a:lnTo>
                  <a:pt x="337" y="1823"/>
                </a:lnTo>
                <a:lnTo>
                  <a:pt x="318" y="1804"/>
                </a:lnTo>
                <a:lnTo>
                  <a:pt x="294" y="1787"/>
                </a:lnTo>
                <a:lnTo>
                  <a:pt x="275" y="1773"/>
                </a:lnTo>
                <a:lnTo>
                  <a:pt x="258" y="1755"/>
                </a:lnTo>
                <a:lnTo>
                  <a:pt x="245" y="1732"/>
                </a:lnTo>
                <a:lnTo>
                  <a:pt x="235" y="1707"/>
                </a:lnTo>
                <a:lnTo>
                  <a:pt x="227" y="1678"/>
                </a:lnTo>
                <a:lnTo>
                  <a:pt x="224" y="1649"/>
                </a:lnTo>
                <a:lnTo>
                  <a:pt x="222" y="1618"/>
                </a:lnTo>
                <a:lnTo>
                  <a:pt x="223" y="1588"/>
                </a:lnTo>
                <a:lnTo>
                  <a:pt x="226" y="1557"/>
                </a:lnTo>
                <a:lnTo>
                  <a:pt x="232" y="1528"/>
                </a:lnTo>
                <a:lnTo>
                  <a:pt x="238" y="1499"/>
                </a:lnTo>
                <a:lnTo>
                  <a:pt x="248" y="1474"/>
                </a:lnTo>
                <a:lnTo>
                  <a:pt x="259" y="1451"/>
                </a:lnTo>
                <a:lnTo>
                  <a:pt x="272" y="1432"/>
                </a:lnTo>
                <a:lnTo>
                  <a:pt x="286" y="1418"/>
                </a:lnTo>
                <a:lnTo>
                  <a:pt x="301" y="1407"/>
                </a:lnTo>
                <a:lnTo>
                  <a:pt x="319" y="1402"/>
                </a:lnTo>
                <a:lnTo>
                  <a:pt x="341" y="1398"/>
                </a:lnTo>
                <a:lnTo>
                  <a:pt x="363" y="1389"/>
                </a:lnTo>
                <a:lnTo>
                  <a:pt x="383" y="1378"/>
                </a:lnTo>
                <a:lnTo>
                  <a:pt x="402" y="1364"/>
                </a:lnTo>
                <a:lnTo>
                  <a:pt x="420" y="1347"/>
                </a:lnTo>
                <a:lnTo>
                  <a:pt x="435" y="1328"/>
                </a:lnTo>
                <a:lnTo>
                  <a:pt x="447" y="1307"/>
                </a:lnTo>
                <a:lnTo>
                  <a:pt x="456" y="1286"/>
                </a:lnTo>
                <a:lnTo>
                  <a:pt x="461" y="1264"/>
                </a:lnTo>
                <a:lnTo>
                  <a:pt x="463" y="1241"/>
                </a:lnTo>
                <a:lnTo>
                  <a:pt x="458" y="1219"/>
                </a:lnTo>
                <a:lnTo>
                  <a:pt x="449" y="1197"/>
                </a:lnTo>
                <a:lnTo>
                  <a:pt x="434" y="1176"/>
                </a:lnTo>
                <a:lnTo>
                  <a:pt x="422" y="1161"/>
                </a:lnTo>
                <a:lnTo>
                  <a:pt x="409" y="1143"/>
                </a:lnTo>
                <a:lnTo>
                  <a:pt x="397" y="1123"/>
                </a:lnTo>
                <a:lnTo>
                  <a:pt x="385" y="1100"/>
                </a:lnTo>
                <a:lnTo>
                  <a:pt x="374" y="1077"/>
                </a:lnTo>
                <a:lnTo>
                  <a:pt x="365" y="1052"/>
                </a:lnTo>
                <a:lnTo>
                  <a:pt x="356" y="1027"/>
                </a:lnTo>
                <a:lnTo>
                  <a:pt x="349" y="1002"/>
                </a:lnTo>
                <a:lnTo>
                  <a:pt x="345" y="976"/>
                </a:lnTo>
                <a:lnTo>
                  <a:pt x="343" y="951"/>
                </a:lnTo>
                <a:lnTo>
                  <a:pt x="343" y="927"/>
                </a:lnTo>
                <a:lnTo>
                  <a:pt x="346" y="904"/>
                </a:lnTo>
                <a:lnTo>
                  <a:pt x="352" y="883"/>
                </a:lnTo>
                <a:lnTo>
                  <a:pt x="361" y="864"/>
                </a:lnTo>
                <a:lnTo>
                  <a:pt x="374" y="848"/>
                </a:lnTo>
                <a:lnTo>
                  <a:pt x="390" y="834"/>
                </a:lnTo>
                <a:lnTo>
                  <a:pt x="410" y="823"/>
                </a:lnTo>
                <a:lnTo>
                  <a:pt x="434" y="816"/>
                </a:lnTo>
                <a:lnTo>
                  <a:pt x="463" y="808"/>
                </a:lnTo>
                <a:lnTo>
                  <a:pt x="489" y="795"/>
                </a:lnTo>
                <a:lnTo>
                  <a:pt x="511" y="777"/>
                </a:lnTo>
                <a:lnTo>
                  <a:pt x="532" y="756"/>
                </a:lnTo>
                <a:lnTo>
                  <a:pt x="549" y="734"/>
                </a:lnTo>
                <a:lnTo>
                  <a:pt x="565" y="708"/>
                </a:lnTo>
                <a:lnTo>
                  <a:pt x="578" y="682"/>
                </a:lnTo>
                <a:lnTo>
                  <a:pt x="589" y="655"/>
                </a:lnTo>
                <a:lnTo>
                  <a:pt x="598" y="629"/>
                </a:lnTo>
                <a:lnTo>
                  <a:pt x="605" y="603"/>
                </a:lnTo>
                <a:lnTo>
                  <a:pt x="612" y="580"/>
                </a:lnTo>
                <a:lnTo>
                  <a:pt x="616" y="559"/>
                </a:lnTo>
                <a:lnTo>
                  <a:pt x="620" y="542"/>
                </a:lnTo>
                <a:lnTo>
                  <a:pt x="622" y="527"/>
                </a:lnTo>
                <a:lnTo>
                  <a:pt x="623" y="519"/>
                </a:lnTo>
                <a:lnTo>
                  <a:pt x="623" y="516"/>
                </a:lnTo>
                <a:lnTo>
                  <a:pt x="647" y="447"/>
                </a:lnTo>
                <a:lnTo>
                  <a:pt x="672" y="384"/>
                </a:lnTo>
                <a:lnTo>
                  <a:pt x="700" y="328"/>
                </a:lnTo>
                <a:lnTo>
                  <a:pt x="728" y="276"/>
                </a:lnTo>
                <a:lnTo>
                  <a:pt x="759" y="231"/>
                </a:lnTo>
                <a:lnTo>
                  <a:pt x="791" y="189"/>
                </a:lnTo>
                <a:lnTo>
                  <a:pt x="824" y="154"/>
                </a:lnTo>
                <a:lnTo>
                  <a:pt x="858" y="123"/>
                </a:lnTo>
                <a:lnTo>
                  <a:pt x="892" y="95"/>
                </a:lnTo>
                <a:lnTo>
                  <a:pt x="927" y="72"/>
                </a:lnTo>
                <a:lnTo>
                  <a:pt x="963" y="53"/>
                </a:lnTo>
                <a:lnTo>
                  <a:pt x="998" y="38"/>
                </a:lnTo>
                <a:lnTo>
                  <a:pt x="1033" y="24"/>
                </a:lnTo>
                <a:lnTo>
                  <a:pt x="1068" y="15"/>
                </a:lnTo>
                <a:lnTo>
                  <a:pt x="1102" y="8"/>
                </a:lnTo>
                <a:lnTo>
                  <a:pt x="1136" y="3"/>
                </a:lnTo>
                <a:lnTo>
                  <a:pt x="1168" y="0"/>
                </a:lnTo>
                <a:lnTo>
                  <a:pt x="119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4" name="Group 253"/>
          <p:cNvGrpSpPr/>
          <p:nvPr/>
        </p:nvGrpSpPr>
        <p:grpSpPr>
          <a:xfrm>
            <a:off x="8151503" y="5032375"/>
            <a:ext cx="557213" cy="492125"/>
            <a:chOff x="8124825" y="5032375"/>
            <a:chExt cx="557213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7" name="Freeform 119"/>
            <p:cNvSpPr>
              <a:spLocks noEditPoints="1"/>
            </p:cNvSpPr>
            <p:nvPr/>
          </p:nvSpPr>
          <p:spPr bwMode="auto">
            <a:xfrm>
              <a:off x="8124825" y="5032375"/>
              <a:ext cx="557213" cy="492125"/>
            </a:xfrm>
            <a:custGeom>
              <a:avLst/>
              <a:gdLst>
                <a:gd name="T0" fmla="*/ 2223 w 3511"/>
                <a:gd name="T1" fmla="*/ 632 h 3108"/>
                <a:gd name="T2" fmla="*/ 2346 w 3511"/>
                <a:gd name="T3" fmla="*/ 878 h 3108"/>
                <a:gd name="T4" fmla="*/ 2409 w 3511"/>
                <a:gd name="T5" fmla="*/ 1289 h 3108"/>
                <a:gd name="T6" fmla="*/ 2384 w 3511"/>
                <a:gd name="T7" fmla="*/ 1702 h 3108"/>
                <a:gd name="T8" fmla="*/ 2222 w 3511"/>
                <a:gd name="T9" fmla="*/ 1964 h 3108"/>
                <a:gd name="T10" fmla="*/ 1931 w 3511"/>
                <a:gd name="T11" fmla="*/ 2010 h 3108"/>
                <a:gd name="T12" fmla="*/ 1656 w 3511"/>
                <a:gd name="T13" fmla="*/ 1783 h 3108"/>
                <a:gd name="T14" fmla="*/ 1464 w 3511"/>
                <a:gd name="T15" fmla="*/ 1363 h 3108"/>
                <a:gd name="T16" fmla="*/ 1357 w 3511"/>
                <a:gd name="T17" fmla="*/ 923 h 3108"/>
                <a:gd name="T18" fmla="*/ 1355 w 3511"/>
                <a:gd name="T19" fmla="*/ 640 h 3108"/>
                <a:gd name="T20" fmla="*/ 869 w 3511"/>
                <a:gd name="T21" fmla="*/ 553 h 3108"/>
                <a:gd name="T22" fmla="*/ 1022 w 3511"/>
                <a:gd name="T23" fmla="*/ 716 h 3108"/>
                <a:gd name="T24" fmla="*/ 1090 w 3511"/>
                <a:gd name="T25" fmla="*/ 1121 h 3108"/>
                <a:gd name="T26" fmla="*/ 1236 w 3511"/>
                <a:gd name="T27" fmla="*/ 1613 h 3108"/>
                <a:gd name="T28" fmla="*/ 1486 w 3511"/>
                <a:gd name="T29" fmla="*/ 2053 h 3108"/>
                <a:gd name="T30" fmla="*/ 1843 w 3511"/>
                <a:gd name="T31" fmla="*/ 2295 h 3108"/>
                <a:gd name="T32" fmla="*/ 2237 w 3511"/>
                <a:gd name="T33" fmla="*/ 2284 h 3108"/>
                <a:gd name="T34" fmla="*/ 2559 w 3511"/>
                <a:gd name="T35" fmla="*/ 2045 h 3108"/>
                <a:gd name="T36" fmla="*/ 2702 w 3511"/>
                <a:gd name="T37" fmla="*/ 1616 h 3108"/>
                <a:gd name="T38" fmla="*/ 2692 w 3511"/>
                <a:gd name="T39" fmla="*/ 1126 h 3108"/>
                <a:gd name="T40" fmla="*/ 2613 w 3511"/>
                <a:gd name="T41" fmla="*/ 703 h 3108"/>
                <a:gd name="T42" fmla="*/ 2637 w 3511"/>
                <a:gd name="T43" fmla="*/ 504 h 3108"/>
                <a:gd name="T44" fmla="*/ 1090 w 3511"/>
                <a:gd name="T45" fmla="*/ 42 h 3108"/>
                <a:gd name="T46" fmla="*/ 1939 w 3511"/>
                <a:gd name="T47" fmla="*/ 64 h 3108"/>
                <a:gd name="T48" fmla="*/ 2531 w 3511"/>
                <a:gd name="T49" fmla="*/ 42 h 3108"/>
                <a:gd name="T50" fmla="*/ 2895 w 3511"/>
                <a:gd name="T51" fmla="*/ 12 h 3108"/>
                <a:gd name="T52" fmla="*/ 3086 w 3511"/>
                <a:gd name="T53" fmla="*/ 8 h 3108"/>
                <a:gd name="T54" fmla="*/ 2984 w 3511"/>
                <a:gd name="T55" fmla="*/ 1197 h 3108"/>
                <a:gd name="T56" fmla="*/ 3079 w 3511"/>
                <a:gd name="T57" fmla="*/ 1433 h 3108"/>
                <a:gd name="T58" fmla="*/ 3270 w 3511"/>
                <a:gd name="T59" fmla="*/ 1616 h 3108"/>
                <a:gd name="T60" fmla="*/ 3442 w 3511"/>
                <a:gd name="T61" fmla="*/ 1933 h 3108"/>
                <a:gd name="T62" fmla="*/ 3511 w 3511"/>
                <a:gd name="T63" fmla="*/ 2419 h 3108"/>
                <a:gd name="T64" fmla="*/ 3402 w 3511"/>
                <a:gd name="T65" fmla="*/ 2763 h 3108"/>
                <a:gd name="T66" fmla="*/ 3133 w 3511"/>
                <a:gd name="T67" fmla="*/ 2971 h 3108"/>
                <a:gd name="T68" fmla="*/ 2865 w 3511"/>
                <a:gd name="T69" fmla="*/ 3040 h 3108"/>
                <a:gd name="T70" fmla="*/ 3071 w 3511"/>
                <a:gd name="T71" fmla="*/ 2896 h 3108"/>
                <a:gd name="T72" fmla="*/ 3131 w 3511"/>
                <a:gd name="T73" fmla="*/ 2831 h 3108"/>
                <a:gd name="T74" fmla="*/ 3069 w 3511"/>
                <a:gd name="T75" fmla="*/ 2786 h 3108"/>
                <a:gd name="T76" fmla="*/ 2971 w 3511"/>
                <a:gd name="T77" fmla="*/ 2859 h 3108"/>
                <a:gd name="T78" fmla="*/ 2735 w 3511"/>
                <a:gd name="T79" fmla="*/ 3013 h 3108"/>
                <a:gd name="T80" fmla="*/ 2414 w 3511"/>
                <a:gd name="T81" fmla="*/ 3106 h 3108"/>
                <a:gd name="T82" fmla="*/ 2013 w 3511"/>
                <a:gd name="T83" fmla="*/ 3106 h 3108"/>
                <a:gd name="T84" fmla="*/ 1717 w 3511"/>
                <a:gd name="T85" fmla="*/ 3097 h 3108"/>
                <a:gd name="T86" fmla="*/ 1455 w 3511"/>
                <a:gd name="T87" fmla="*/ 3070 h 3108"/>
                <a:gd name="T88" fmla="*/ 1260 w 3511"/>
                <a:gd name="T89" fmla="*/ 3008 h 3108"/>
                <a:gd name="T90" fmla="*/ 1227 w 3511"/>
                <a:gd name="T91" fmla="*/ 3043 h 3108"/>
                <a:gd name="T92" fmla="*/ 1319 w 3511"/>
                <a:gd name="T93" fmla="*/ 3096 h 3108"/>
                <a:gd name="T94" fmla="*/ 926 w 3511"/>
                <a:gd name="T95" fmla="*/ 3019 h 3108"/>
                <a:gd name="T96" fmla="*/ 704 w 3511"/>
                <a:gd name="T97" fmla="*/ 2903 h 3108"/>
                <a:gd name="T98" fmla="*/ 642 w 3511"/>
                <a:gd name="T99" fmla="*/ 2855 h 3108"/>
                <a:gd name="T100" fmla="*/ 630 w 3511"/>
                <a:gd name="T101" fmla="*/ 2911 h 3108"/>
                <a:gd name="T102" fmla="*/ 720 w 3511"/>
                <a:gd name="T103" fmla="*/ 2985 h 3108"/>
                <a:gd name="T104" fmla="*/ 793 w 3511"/>
                <a:gd name="T105" fmla="*/ 3081 h 3108"/>
                <a:gd name="T106" fmla="*/ 423 w 3511"/>
                <a:gd name="T107" fmla="*/ 2990 h 3108"/>
                <a:gd name="T108" fmla="*/ 139 w 3511"/>
                <a:gd name="T109" fmla="*/ 2799 h 3108"/>
                <a:gd name="T110" fmla="*/ 4 w 3511"/>
                <a:gd name="T111" fmla="*/ 2477 h 3108"/>
                <a:gd name="T112" fmla="*/ 51 w 3511"/>
                <a:gd name="T113" fmla="*/ 1992 h 3108"/>
                <a:gd name="T114" fmla="*/ 214 w 3511"/>
                <a:gd name="T115" fmla="*/ 1652 h 3108"/>
                <a:gd name="T116" fmla="*/ 404 w 3511"/>
                <a:gd name="T117" fmla="*/ 1457 h 3108"/>
                <a:gd name="T118" fmla="*/ 530 w 3511"/>
                <a:gd name="T119" fmla="*/ 1233 h 3108"/>
                <a:gd name="T120" fmla="*/ 394 w 3511"/>
                <a:gd name="T121" fmla="*/ 26 h 3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11" h="3108">
                  <a:moveTo>
                    <a:pt x="2060" y="245"/>
                  </a:moveTo>
                  <a:lnTo>
                    <a:pt x="2060" y="504"/>
                  </a:lnTo>
                  <a:lnTo>
                    <a:pt x="2179" y="504"/>
                  </a:lnTo>
                  <a:lnTo>
                    <a:pt x="2182" y="539"/>
                  </a:lnTo>
                  <a:lnTo>
                    <a:pt x="2191" y="572"/>
                  </a:lnTo>
                  <a:lnTo>
                    <a:pt x="2205" y="603"/>
                  </a:lnTo>
                  <a:lnTo>
                    <a:pt x="2223" y="632"/>
                  </a:lnTo>
                  <a:lnTo>
                    <a:pt x="2245" y="656"/>
                  </a:lnTo>
                  <a:lnTo>
                    <a:pt x="2271" y="678"/>
                  </a:lnTo>
                  <a:lnTo>
                    <a:pt x="2301" y="695"/>
                  </a:lnTo>
                  <a:lnTo>
                    <a:pt x="2312" y="736"/>
                  </a:lnTo>
                  <a:lnTo>
                    <a:pt x="2322" y="780"/>
                  </a:lnTo>
                  <a:lnTo>
                    <a:pt x="2334" y="828"/>
                  </a:lnTo>
                  <a:lnTo>
                    <a:pt x="2346" y="878"/>
                  </a:lnTo>
                  <a:lnTo>
                    <a:pt x="2357" y="932"/>
                  </a:lnTo>
                  <a:lnTo>
                    <a:pt x="2368" y="987"/>
                  </a:lnTo>
                  <a:lnTo>
                    <a:pt x="2378" y="1045"/>
                  </a:lnTo>
                  <a:lnTo>
                    <a:pt x="2388" y="1104"/>
                  </a:lnTo>
                  <a:lnTo>
                    <a:pt x="2396" y="1165"/>
                  </a:lnTo>
                  <a:lnTo>
                    <a:pt x="2403" y="1226"/>
                  </a:lnTo>
                  <a:lnTo>
                    <a:pt x="2409" y="1289"/>
                  </a:lnTo>
                  <a:lnTo>
                    <a:pt x="2412" y="1350"/>
                  </a:lnTo>
                  <a:lnTo>
                    <a:pt x="2414" y="1412"/>
                  </a:lnTo>
                  <a:lnTo>
                    <a:pt x="2413" y="1473"/>
                  </a:lnTo>
                  <a:lnTo>
                    <a:pt x="2410" y="1533"/>
                  </a:lnTo>
                  <a:lnTo>
                    <a:pt x="2405" y="1591"/>
                  </a:lnTo>
                  <a:lnTo>
                    <a:pt x="2396" y="1648"/>
                  </a:lnTo>
                  <a:lnTo>
                    <a:pt x="2384" y="1702"/>
                  </a:lnTo>
                  <a:lnTo>
                    <a:pt x="2369" y="1754"/>
                  </a:lnTo>
                  <a:lnTo>
                    <a:pt x="2351" y="1803"/>
                  </a:lnTo>
                  <a:lnTo>
                    <a:pt x="2329" y="1847"/>
                  </a:lnTo>
                  <a:lnTo>
                    <a:pt x="2306" y="1883"/>
                  </a:lnTo>
                  <a:lnTo>
                    <a:pt x="2281" y="1914"/>
                  </a:lnTo>
                  <a:lnTo>
                    <a:pt x="2253" y="1942"/>
                  </a:lnTo>
                  <a:lnTo>
                    <a:pt x="2222" y="1964"/>
                  </a:lnTo>
                  <a:lnTo>
                    <a:pt x="2189" y="1983"/>
                  </a:lnTo>
                  <a:lnTo>
                    <a:pt x="2151" y="1998"/>
                  </a:lnTo>
                  <a:lnTo>
                    <a:pt x="2111" y="2010"/>
                  </a:lnTo>
                  <a:lnTo>
                    <a:pt x="2062" y="2018"/>
                  </a:lnTo>
                  <a:lnTo>
                    <a:pt x="2017" y="2021"/>
                  </a:lnTo>
                  <a:lnTo>
                    <a:pt x="1973" y="2018"/>
                  </a:lnTo>
                  <a:lnTo>
                    <a:pt x="1931" y="2010"/>
                  </a:lnTo>
                  <a:lnTo>
                    <a:pt x="1889" y="1996"/>
                  </a:lnTo>
                  <a:lnTo>
                    <a:pt x="1850" y="1976"/>
                  </a:lnTo>
                  <a:lnTo>
                    <a:pt x="1810" y="1950"/>
                  </a:lnTo>
                  <a:lnTo>
                    <a:pt x="1768" y="1916"/>
                  </a:lnTo>
                  <a:lnTo>
                    <a:pt x="1729" y="1876"/>
                  </a:lnTo>
                  <a:lnTo>
                    <a:pt x="1691" y="1832"/>
                  </a:lnTo>
                  <a:lnTo>
                    <a:pt x="1656" y="1783"/>
                  </a:lnTo>
                  <a:lnTo>
                    <a:pt x="1623" y="1731"/>
                  </a:lnTo>
                  <a:lnTo>
                    <a:pt x="1592" y="1675"/>
                  </a:lnTo>
                  <a:lnTo>
                    <a:pt x="1562" y="1616"/>
                  </a:lnTo>
                  <a:lnTo>
                    <a:pt x="1535" y="1555"/>
                  </a:lnTo>
                  <a:lnTo>
                    <a:pt x="1509" y="1492"/>
                  </a:lnTo>
                  <a:lnTo>
                    <a:pt x="1486" y="1428"/>
                  </a:lnTo>
                  <a:lnTo>
                    <a:pt x="1464" y="1363"/>
                  </a:lnTo>
                  <a:lnTo>
                    <a:pt x="1445" y="1297"/>
                  </a:lnTo>
                  <a:lnTo>
                    <a:pt x="1426" y="1232"/>
                  </a:lnTo>
                  <a:lnTo>
                    <a:pt x="1410" y="1167"/>
                  </a:lnTo>
                  <a:lnTo>
                    <a:pt x="1395" y="1103"/>
                  </a:lnTo>
                  <a:lnTo>
                    <a:pt x="1381" y="1041"/>
                  </a:lnTo>
                  <a:lnTo>
                    <a:pt x="1368" y="980"/>
                  </a:lnTo>
                  <a:lnTo>
                    <a:pt x="1357" y="923"/>
                  </a:lnTo>
                  <a:lnTo>
                    <a:pt x="1348" y="868"/>
                  </a:lnTo>
                  <a:lnTo>
                    <a:pt x="1340" y="817"/>
                  </a:lnTo>
                  <a:lnTo>
                    <a:pt x="1333" y="769"/>
                  </a:lnTo>
                  <a:lnTo>
                    <a:pt x="1326" y="727"/>
                  </a:lnTo>
                  <a:lnTo>
                    <a:pt x="1322" y="689"/>
                  </a:lnTo>
                  <a:lnTo>
                    <a:pt x="1340" y="666"/>
                  </a:lnTo>
                  <a:lnTo>
                    <a:pt x="1355" y="640"/>
                  </a:lnTo>
                  <a:lnTo>
                    <a:pt x="1367" y="613"/>
                  </a:lnTo>
                  <a:lnTo>
                    <a:pt x="1375" y="583"/>
                  </a:lnTo>
                  <a:lnTo>
                    <a:pt x="1378" y="553"/>
                  </a:lnTo>
                  <a:lnTo>
                    <a:pt x="1445" y="553"/>
                  </a:lnTo>
                  <a:lnTo>
                    <a:pt x="1445" y="294"/>
                  </a:lnTo>
                  <a:lnTo>
                    <a:pt x="869" y="294"/>
                  </a:lnTo>
                  <a:lnTo>
                    <a:pt x="869" y="553"/>
                  </a:lnTo>
                  <a:lnTo>
                    <a:pt x="937" y="553"/>
                  </a:lnTo>
                  <a:lnTo>
                    <a:pt x="941" y="585"/>
                  </a:lnTo>
                  <a:lnTo>
                    <a:pt x="949" y="616"/>
                  </a:lnTo>
                  <a:lnTo>
                    <a:pt x="962" y="644"/>
                  </a:lnTo>
                  <a:lnTo>
                    <a:pt x="978" y="671"/>
                  </a:lnTo>
                  <a:lnTo>
                    <a:pt x="998" y="695"/>
                  </a:lnTo>
                  <a:lnTo>
                    <a:pt x="1022" y="716"/>
                  </a:lnTo>
                  <a:lnTo>
                    <a:pt x="1028" y="763"/>
                  </a:lnTo>
                  <a:lnTo>
                    <a:pt x="1035" y="815"/>
                  </a:lnTo>
                  <a:lnTo>
                    <a:pt x="1043" y="870"/>
                  </a:lnTo>
                  <a:lnTo>
                    <a:pt x="1053" y="930"/>
                  </a:lnTo>
                  <a:lnTo>
                    <a:pt x="1063" y="991"/>
                  </a:lnTo>
                  <a:lnTo>
                    <a:pt x="1076" y="1055"/>
                  </a:lnTo>
                  <a:lnTo>
                    <a:pt x="1090" y="1121"/>
                  </a:lnTo>
                  <a:lnTo>
                    <a:pt x="1105" y="1189"/>
                  </a:lnTo>
                  <a:lnTo>
                    <a:pt x="1122" y="1259"/>
                  </a:lnTo>
                  <a:lnTo>
                    <a:pt x="1141" y="1330"/>
                  </a:lnTo>
                  <a:lnTo>
                    <a:pt x="1162" y="1401"/>
                  </a:lnTo>
                  <a:lnTo>
                    <a:pt x="1184" y="1472"/>
                  </a:lnTo>
                  <a:lnTo>
                    <a:pt x="1209" y="1543"/>
                  </a:lnTo>
                  <a:lnTo>
                    <a:pt x="1236" y="1613"/>
                  </a:lnTo>
                  <a:lnTo>
                    <a:pt x="1264" y="1683"/>
                  </a:lnTo>
                  <a:lnTo>
                    <a:pt x="1295" y="1750"/>
                  </a:lnTo>
                  <a:lnTo>
                    <a:pt x="1329" y="1817"/>
                  </a:lnTo>
                  <a:lnTo>
                    <a:pt x="1364" y="1880"/>
                  </a:lnTo>
                  <a:lnTo>
                    <a:pt x="1402" y="1941"/>
                  </a:lnTo>
                  <a:lnTo>
                    <a:pt x="1443" y="1998"/>
                  </a:lnTo>
                  <a:lnTo>
                    <a:pt x="1486" y="2053"/>
                  </a:lnTo>
                  <a:lnTo>
                    <a:pt x="1532" y="2103"/>
                  </a:lnTo>
                  <a:lnTo>
                    <a:pt x="1580" y="2148"/>
                  </a:lnTo>
                  <a:lnTo>
                    <a:pt x="1631" y="2190"/>
                  </a:lnTo>
                  <a:lnTo>
                    <a:pt x="1683" y="2224"/>
                  </a:lnTo>
                  <a:lnTo>
                    <a:pt x="1735" y="2252"/>
                  </a:lnTo>
                  <a:lnTo>
                    <a:pt x="1789" y="2277"/>
                  </a:lnTo>
                  <a:lnTo>
                    <a:pt x="1843" y="2295"/>
                  </a:lnTo>
                  <a:lnTo>
                    <a:pt x="1900" y="2307"/>
                  </a:lnTo>
                  <a:lnTo>
                    <a:pt x="1958" y="2316"/>
                  </a:lnTo>
                  <a:lnTo>
                    <a:pt x="2016" y="2318"/>
                  </a:lnTo>
                  <a:lnTo>
                    <a:pt x="2069" y="2317"/>
                  </a:lnTo>
                  <a:lnTo>
                    <a:pt x="2123" y="2311"/>
                  </a:lnTo>
                  <a:lnTo>
                    <a:pt x="2178" y="2300"/>
                  </a:lnTo>
                  <a:lnTo>
                    <a:pt x="2237" y="2284"/>
                  </a:lnTo>
                  <a:lnTo>
                    <a:pt x="2292" y="2263"/>
                  </a:lnTo>
                  <a:lnTo>
                    <a:pt x="2346" y="2238"/>
                  </a:lnTo>
                  <a:lnTo>
                    <a:pt x="2395" y="2208"/>
                  </a:lnTo>
                  <a:lnTo>
                    <a:pt x="2441" y="2174"/>
                  </a:lnTo>
                  <a:lnTo>
                    <a:pt x="2484" y="2136"/>
                  </a:lnTo>
                  <a:lnTo>
                    <a:pt x="2522" y="2092"/>
                  </a:lnTo>
                  <a:lnTo>
                    <a:pt x="2559" y="2045"/>
                  </a:lnTo>
                  <a:lnTo>
                    <a:pt x="2591" y="1994"/>
                  </a:lnTo>
                  <a:lnTo>
                    <a:pt x="2620" y="1936"/>
                  </a:lnTo>
                  <a:lnTo>
                    <a:pt x="2643" y="1877"/>
                  </a:lnTo>
                  <a:lnTo>
                    <a:pt x="2664" y="1815"/>
                  </a:lnTo>
                  <a:lnTo>
                    <a:pt x="2680" y="1751"/>
                  </a:lnTo>
                  <a:lnTo>
                    <a:pt x="2692" y="1684"/>
                  </a:lnTo>
                  <a:lnTo>
                    <a:pt x="2702" y="1616"/>
                  </a:lnTo>
                  <a:lnTo>
                    <a:pt x="2708" y="1546"/>
                  </a:lnTo>
                  <a:lnTo>
                    <a:pt x="2712" y="1476"/>
                  </a:lnTo>
                  <a:lnTo>
                    <a:pt x="2712" y="1405"/>
                  </a:lnTo>
                  <a:lnTo>
                    <a:pt x="2711" y="1336"/>
                  </a:lnTo>
                  <a:lnTo>
                    <a:pt x="2706" y="1264"/>
                  </a:lnTo>
                  <a:lnTo>
                    <a:pt x="2700" y="1195"/>
                  </a:lnTo>
                  <a:lnTo>
                    <a:pt x="2692" y="1126"/>
                  </a:lnTo>
                  <a:lnTo>
                    <a:pt x="2684" y="1059"/>
                  </a:lnTo>
                  <a:lnTo>
                    <a:pt x="2673" y="992"/>
                  </a:lnTo>
                  <a:lnTo>
                    <a:pt x="2662" y="928"/>
                  </a:lnTo>
                  <a:lnTo>
                    <a:pt x="2651" y="868"/>
                  </a:lnTo>
                  <a:lnTo>
                    <a:pt x="2638" y="810"/>
                  </a:lnTo>
                  <a:lnTo>
                    <a:pt x="2626" y="754"/>
                  </a:lnTo>
                  <a:lnTo>
                    <a:pt x="2613" y="703"/>
                  </a:lnTo>
                  <a:lnTo>
                    <a:pt x="2602" y="655"/>
                  </a:lnTo>
                  <a:lnTo>
                    <a:pt x="2590" y="612"/>
                  </a:lnTo>
                  <a:lnTo>
                    <a:pt x="2603" y="586"/>
                  </a:lnTo>
                  <a:lnTo>
                    <a:pt x="2612" y="560"/>
                  </a:lnTo>
                  <a:lnTo>
                    <a:pt x="2619" y="533"/>
                  </a:lnTo>
                  <a:lnTo>
                    <a:pt x="2621" y="504"/>
                  </a:lnTo>
                  <a:lnTo>
                    <a:pt x="2637" y="504"/>
                  </a:lnTo>
                  <a:lnTo>
                    <a:pt x="2637" y="245"/>
                  </a:lnTo>
                  <a:lnTo>
                    <a:pt x="2060" y="245"/>
                  </a:lnTo>
                  <a:close/>
                  <a:moveTo>
                    <a:pt x="478" y="0"/>
                  </a:moveTo>
                  <a:lnTo>
                    <a:pt x="640" y="13"/>
                  </a:lnTo>
                  <a:lnTo>
                    <a:pt x="796" y="24"/>
                  </a:lnTo>
                  <a:lnTo>
                    <a:pt x="947" y="34"/>
                  </a:lnTo>
                  <a:lnTo>
                    <a:pt x="1090" y="42"/>
                  </a:lnTo>
                  <a:lnTo>
                    <a:pt x="1228" y="49"/>
                  </a:lnTo>
                  <a:lnTo>
                    <a:pt x="1361" y="54"/>
                  </a:lnTo>
                  <a:lnTo>
                    <a:pt x="1488" y="58"/>
                  </a:lnTo>
                  <a:lnTo>
                    <a:pt x="1609" y="61"/>
                  </a:lnTo>
                  <a:lnTo>
                    <a:pt x="1724" y="64"/>
                  </a:lnTo>
                  <a:lnTo>
                    <a:pt x="1835" y="64"/>
                  </a:lnTo>
                  <a:lnTo>
                    <a:pt x="1939" y="64"/>
                  </a:lnTo>
                  <a:lnTo>
                    <a:pt x="2039" y="62"/>
                  </a:lnTo>
                  <a:lnTo>
                    <a:pt x="2133" y="60"/>
                  </a:lnTo>
                  <a:lnTo>
                    <a:pt x="2222" y="58"/>
                  </a:lnTo>
                  <a:lnTo>
                    <a:pt x="2306" y="55"/>
                  </a:lnTo>
                  <a:lnTo>
                    <a:pt x="2386" y="51"/>
                  </a:lnTo>
                  <a:lnTo>
                    <a:pt x="2460" y="48"/>
                  </a:lnTo>
                  <a:lnTo>
                    <a:pt x="2531" y="42"/>
                  </a:lnTo>
                  <a:lnTo>
                    <a:pt x="2596" y="38"/>
                  </a:lnTo>
                  <a:lnTo>
                    <a:pt x="2656" y="34"/>
                  </a:lnTo>
                  <a:lnTo>
                    <a:pt x="2713" y="29"/>
                  </a:lnTo>
                  <a:lnTo>
                    <a:pt x="2764" y="24"/>
                  </a:lnTo>
                  <a:lnTo>
                    <a:pt x="2812" y="20"/>
                  </a:lnTo>
                  <a:lnTo>
                    <a:pt x="2855" y="16"/>
                  </a:lnTo>
                  <a:lnTo>
                    <a:pt x="2895" y="12"/>
                  </a:lnTo>
                  <a:lnTo>
                    <a:pt x="2930" y="7"/>
                  </a:lnTo>
                  <a:lnTo>
                    <a:pt x="2962" y="5"/>
                  </a:lnTo>
                  <a:lnTo>
                    <a:pt x="2989" y="2"/>
                  </a:lnTo>
                  <a:lnTo>
                    <a:pt x="3013" y="1"/>
                  </a:lnTo>
                  <a:lnTo>
                    <a:pt x="3033" y="0"/>
                  </a:lnTo>
                  <a:lnTo>
                    <a:pt x="3060" y="1"/>
                  </a:lnTo>
                  <a:lnTo>
                    <a:pt x="3086" y="8"/>
                  </a:lnTo>
                  <a:lnTo>
                    <a:pt x="3107" y="20"/>
                  </a:lnTo>
                  <a:lnTo>
                    <a:pt x="3126" y="36"/>
                  </a:lnTo>
                  <a:lnTo>
                    <a:pt x="3140" y="55"/>
                  </a:lnTo>
                  <a:lnTo>
                    <a:pt x="3148" y="77"/>
                  </a:lnTo>
                  <a:lnTo>
                    <a:pt x="3152" y="103"/>
                  </a:lnTo>
                  <a:lnTo>
                    <a:pt x="3151" y="130"/>
                  </a:lnTo>
                  <a:lnTo>
                    <a:pt x="2984" y="1197"/>
                  </a:lnTo>
                  <a:lnTo>
                    <a:pt x="2982" y="1233"/>
                  </a:lnTo>
                  <a:lnTo>
                    <a:pt x="2986" y="1269"/>
                  </a:lnTo>
                  <a:lnTo>
                    <a:pt x="2996" y="1305"/>
                  </a:lnTo>
                  <a:lnTo>
                    <a:pt x="3011" y="1341"/>
                  </a:lnTo>
                  <a:lnTo>
                    <a:pt x="3030" y="1374"/>
                  </a:lnTo>
                  <a:lnTo>
                    <a:pt x="3053" y="1405"/>
                  </a:lnTo>
                  <a:lnTo>
                    <a:pt x="3079" y="1433"/>
                  </a:lnTo>
                  <a:lnTo>
                    <a:pt x="3106" y="1457"/>
                  </a:lnTo>
                  <a:lnTo>
                    <a:pt x="3132" y="1478"/>
                  </a:lnTo>
                  <a:lnTo>
                    <a:pt x="3159" y="1500"/>
                  </a:lnTo>
                  <a:lnTo>
                    <a:pt x="3187" y="1525"/>
                  </a:lnTo>
                  <a:lnTo>
                    <a:pt x="3214" y="1553"/>
                  </a:lnTo>
                  <a:lnTo>
                    <a:pt x="3242" y="1584"/>
                  </a:lnTo>
                  <a:lnTo>
                    <a:pt x="3270" y="1616"/>
                  </a:lnTo>
                  <a:lnTo>
                    <a:pt x="3298" y="1652"/>
                  </a:lnTo>
                  <a:lnTo>
                    <a:pt x="3325" y="1692"/>
                  </a:lnTo>
                  <a:lnTo>
                    <a:pt x="3351" y="1733"/>
                  </a:lnTo>
                  <a:lnTo>
                    <a:pt x="3376" y="1779"/>
                  </a:lnTo>
                  <a:lnTo>
                    <a:pt x="3399" y="1826"/>
                  </a:lnTo>
                  <a:lnTo>
                    <a:pt x="3422" y="1878"/>
                  </a:lnTo>
                  <a:lnTo>
                    <a:pt x="3442" y="1933"/>
                  </a:lnTo>
                  <a:lnTo>
                    <a:pt x="3460" y="1992"/>
                  </a:lnTo>
                  <a:lnTo>
                    <a:pt x="3477" y="2053"/>
                  </a:lnTo>
                  <a:lnTo>
                    <a:pt x="3489" y="2119"/>
                  </a:lnTo>
                  <a:lnTo>
                    <a:pt x="3500" y="2188"/>
                  </a:lnTo>
                  <a:lnTo>
                    <a:pt x="3506" y="2261"/>
                  </a:lnTo>
                  <a:lnTo>
                    <a:pt x="3511" y="2338"/>
                  </a:lnTo>
                  <a:lnTo>
                    <a:pt x="3511" y="2419"/>
                  </a:lnTo>
                  <a:lnTo>
                    <a:pt x="3508" y="2477"/>
                  </a:lnTo>
                  <a:lnTo>
                    <a:pt x="3499" y="2533"/>
                  </a:lnTo>
                  <a:lnTo>
                    <a:pt x="3487" y="2585"/>
                  </a:lnTo>
                  <a:lnTo>
                    <a:pt x="3471" y="2634"/>
                  </a:lnTo>
                  <a:lnTo>
                    <a:pt x="3452" y="2681"/>
                  </a:lnTo>
                  <a:lnTo>
                    <a:pt x="3428" y="2723"/>
                  </a:lnTo>
                  <a:lnTo>
                    <a:pt x="3402" y="2763"/>
                  </a:lnTo>
                  <a:lnTo>
                    <a:pt x="3372" y="2800"/>
                  </a:lnTo>
                  <a:lnTo>
                    <a:pt x="3339" y="2835"/>
                  </a:lnTo>
                  <a:lnTo>
                    <a:pt x="3302" y="2867"/>
                  </a:lnTo>
                  <a:lnTo>
                    <a:pt x="3264" y="2897"/>
                  </a:lnTo>
                  <a:lnTo>
                    <a:pt x="3223" y="2923"/>
                  </a:lnTo>
                  <a:lnTo>
                    <a:pt x="3179" y="2948"/>
                  </a:lnTo>
                  <a:lnTo>
                    <a:pt x="3133" y="2971"/>
                  </a:lnTo>
                  <a:lnTo>
                    <a:pt x="3086" y="2991"/>
                  </a:lnTo>
                  <a:lnTo>
                    <a:pt x="3037" y="3009"/>
                  </a:lnTo>
                  <a:lnTo>
                    <a:pt x="2986" y="3026"/>
                  </a:lnTo>
                  <a:lnTo>
                    <a:pt x="2933" y="3040"/>
                  </a:lnTo>
                  <a:lnTo>
                    <a:pt x="2880" y="3053"/>
                  </a:lnTo>
                  <a:lnTo>
                    <a:pt x="2825" y="3064"/>
                  </a:lnTo>
                  <a:lnTo>
                    <a:pt x="2865" y="3040"/>
                  </a:lnTo>
                  <a:lnTo>
                    <a:pt x="2902" y="3017"/>
                  </a:lnTo>
                  <a:lnTo>
                    <a:pt x="2936" y="2993"/>
                  </a:lnTo>
                  <a:lnTo>
                    <a:pt x="2969" y="2970"/>
                  </a:lnTo>
                  <a:lnTo>
                    <a:pt x="2999" y="2949"/>
                  </a:lnTo>
                  <a:lnTo>
                    <a:pt x="3026" y="2930"/>
                  </a:lnTo>
                  <a:lnTo>
                    <a:pt x="3051" y="2912"/>
                  </a:lnTo>
                  <a:lnTo>
                    <a:pt x="3071" y="2896"/>
                  </a:lnTo>
                  <a:lnTo>
                    <a:pt x="3088" y="2883"/>
                  </a:lnTo>
                  <a:lnTo>
                    <a:pt x="3101" y="2872"/>
                  </a:lnTo>
                  <a:lnTo>
                    <a:pt x="3110" y="2865"/>
                  </a:lnTo>
                  <a:lnTo>
                    <a:pt x="3115" y="2862"/>
                  </a:lnTo>
                  <a:lnTo>
                    <a:pt x="3122" y="2853"/>
                  </a:lnTo>
                  <a:lnTo>
                    <a:pt x="3128" y="2843"/>
                  </a:lnTo>
                  <a:lnTo>
                    <a:pt x="3131" y="2831"/>
                  </a:lnTo>
                  <a:lnTo>
                    <a:pt x="3130" y="2819"/>
                  </a:lnTo>
                  <a:lnTo>
                    <a:pt x="3127" y="2809"/>
                  </a:lnTo>
                  <a:lnTo>
                    <a:pt x="3120" y="2799"/>
                  </a:lnTo>
                  <a:lnTo>
                    <a:pt x="3110" y="2790"/>
                  </a:lnTo>
                  <a:lnTo>
                    <a:pt x="3097" y="2784"/>
                  </a:lnTo>
                  <a:lnTo>
                    <a:pt x="3083" y="2783"/>
                  </a:lnTo>
                  <a:lnTo>
                    <a:pt x="3069" y="2786"/>
                  </a:lnTo>
                  <a:lnTo>
                    <a:pt x="3057" y="2793"/>
                  </a:lnTo>
                  <a:lnTo>
                    <a:pt x="3053" y="2796"/>
                  </a:lnTo>
                  <a:lnTo>
                    <a:pt x="3043" y="2804"/>
                  </a:lnTo>
                  <a:lnTo>
                    <a:pt x="3030" y="2813"/>
                  </a:lnTo>
                  <a:lnTo>
                    <a:pt x="3014" y="2826"/>
                  </a:lnTo>
                  <a:lnTo>
                    <a:pt x="2994" y="2842"/>
                  </a:lnTo>
                  <a:lnTo>
                    <a:pt x="2971" y="2859"/>
                  </a:lnTo>
                  <a:lnTo>
                    <a:pt x="2944" y="2878"/>
                  </a:lnTo>
                  <a:lnTo>
                    <a:pt x="2914" y="2899"/>
                  </a:lnTo>
                  <a:lnTo>
                    <a:pt x="2882" y="2921"/>
                  </a:lnTo>
                  <a:lnTo>
                    <a:pt x="2848" y="2943"/>
                  </a:lnTo>
                  <a:lnTo>
                    <a:pt x="2812" y="2967"/>
                  </a:lnTo>
                  <a:lnTo>
                    <a:pt x="2775" y="2990"/>
                  </a:lnTo>
                  <a:lnTo>
                    <a:pt x="2735" y="3013"/>
                  </a:lnTo>
                  <a:lnTo>
                    <a:pt x="2695" y="3036"/>
                  </a:lnTo>
                  <a:lnTo>
                    <a:pt x="2654" y="3058"/>
                  </a:lnTo>
                  <a:lnTo>
                    <a:pt x="2612" y="3078"/>
                  </a:lnTo>
                  <a:lnTo>
                    <a:pt x="2570" y="3098"/>
                  </a:lnTo>
                  <a:lnTo>
                    <a:pt x="2521" y="3101"/>
                  </a:lnTo>
                  <a:lnTo>
                    <a:pt x="2469" y="3104"/>
                  </a:lnTo>
                  <a:lnTo>
                    <a:pt x="2414" y="3106"/>
                  </a:lnTo>
                  <a:lnTo>
                    <a:pt x="2359" y="3107"/>
                  </a:lnTo>
                  <a:lnTo>
                    <a:pt x="2301" y="3108"/>
                  </a:lnTo>
                  <a:lnTo>
                    <a:pt x="2242" y="3108"/>
                  </a:lnTo>
                  <a:lnTo>
                    <a:pt x="2183" y="3108"/>
                  </a:lnTo>
                  <a:lnTo>
                    <a:pt x="2125" y="3108"/>
                  </a:lnTo>
                  <a:lnTo>
                    <a:pt x="2069" y="3107"/>
                  </a:lnTo>
                  <a:lnTo>
                    <a:pt x="2013" y="3106"/>
                  </a:lnTo>
                  <a:lnTo>
                    <a:pt x="1960" y="3105"/>
                  </a:lnTo>
                  <a:lnTo>
                    <a:pt x="1908" y="3104"/>
                  </a:lnTo>
                  <a:lnTo>
                    <a:pt x="1861" y="3101"/>
                  </a:lnTo>
                  <a:lnTo>
                    <a:pt x="1818" y="3100"/>
                  </a:lnTo>
                  <a:lnTo>
                    <a:pt x="1779" y="3099"/>
                  </a:lnTo>
                  <a:lnTo>
                    <a:pt x="1745" y="3098"/>
                  </a:lnTo>
                  <a:lnTo>
                    <a:pt x="1717" y="3097"/>
                  </a:lnTo>
                  <a:lnTo>
                    <a:pt x="1694" y="3096"/>
                  </a:lnTo>
                  <a:lnTo>
                    <a:pt x="1679" y="3096"/>
                  </a:lnTo>
                  <a:lnTo>
                    <a:pt x="1672" y="3096"/>
                  </a:lnTo>
                  <a:lnTo>
                    <a:pt x="1609" y="3092"/>
                  </a:lnTo>
                  <a:lnTo>
                    <a:pt x="1552" y="3085"/>
                  </a:lnTo>
                  <a:lnTo>
                    <a:pt x="1501" y="3078"/>
                  </a:lnTo>
                  <a:lnTo>
                    <a:pt x="1455" y="3070"/>
                  </a:lnTo>
                  <a:lnTo>
                    <a:pt x="1414" y="3060"/>
                  </a:lnTo>
                  <a:lnTo>
                    <a:pt x="1378" y="3051"/>
                  </a:lnTo>
                  <a:lnTo>
                    <a:pt x="1346" y="3041"/>
                  </a:lnTo>
                  <a:lnTo>
                    <a:pt x="1318" y="3031"/>
                  </a:lnTo>
                  <a:lnTo>
                    <a:pt x="1295" y="3022"/>
                  </a:lnTo>
                  <a:lnTo>
                    <a:pt x="1275" y="3014"/>
                  </a:lnTo>
                  <a:lnTo>
                    <a:pt x="1260" y="3008"/>
                  </a:lnTo>
                  <a:lnTo>
                    <a:pt x="1247" y="3003"/>
                  </a:lnTo>
                  <a:lnTo>
                    <a:pt x="1238" y="3000"/>
                  </a:lnTo>
                  <a:lnTo>
                    <a:pt x="1232" y="3000"/>
                  </a:lnTo>
                  <a:lnTo>
                    <a:pt x="1228" y="3003"/>
                  </a:lnTo>
                  <a:lnTo>
                    <a:pt x="1224" y="3017"/>
                  </a:lnTo>
                  <a:lnTo>
                    <a:pt x="1223" y="3030"/>
                  </a:lnTo>
                  <a:lnTo>
                    <a:pt x="1227" y="3043"/>
                  </a:lnTo>
                  <a:lnTo>
                    <a:pt x="1234" y="3055"/>
                  </a:lnTo>
                  <a:lnTo>
                    <a:pt x="1246" y="3063"/>
                  </a:lnTo>
                  <a:lnTo>
                    <a:pt x="1250" y="3065"/>
                  </a:lnTo>
                  <a:lnTo>
                    <a:pt x="1260" y="3071"/>
                  </a:lnTo>
                  <a:lnTo>
                    <a:pt x="1275" y="3077"/>
                  </a:lnTo>
                  <a:lnTo>
                    <a:pt x="1294" y="3085"/>
                  </a:lnTo>
                  <a:lnTo>
                    <a:pt x="1319" y="3096"/>
                  </a:lnTo>
                  <a:lnTo>
                    <a:pt x="1348" y="3107"/>
                  </a:lnTo>
                  <a:lnTo>
                    <a:pt x="1261" y="3108"/>
                  </a:lnTo>
                  <a:lnTo>
                    <a:pt x="1172" y="3108"/>
                  </a:lnTo>
                  <a:lnTo>
                    <a:pt x="1101" y="3084"/>
                  </a:lnTo>
                  <a:lnTo>
                    <a:pt x="1037" y="3061"/>
                  </a:lnTo>
                  <a:lnTo>
                    <a:pt x="978" y="3040"/>
                  </a:lnTo>
                  <a:lnTo>
                    <a:pt x="926" y="3019"/>
                  </a:lnTo>
                  <a:lnTo>
                    <a:pt x="879" y="2999"/>
                  </a:lnTo>
                  <a:lnTo>
                    <a:pt x="839" y="2979"/>
                  </a:lnTo>
                  <a:lnTo>
                    <a:pt x="803" y="2963"/>
                  </a:lnTo>
                  <a:lnTo>
                    <a:pt x="772" y="2946"/>
                  </a:lnTo>
                  <a:lnTo>
                    <a:pt x="746" y="2931"/>
                  </a:lnTo>
                  <a:lnTo>
                    <a:pt x="723" y="2916"/>
                  </a:lnTo>
                  <a:lnTo>
                    <a:pt x="704" y="2903"/>
                  </a:lnTo>
                  <a:lnTo>
                    <a:pt x="688" y="2892"/>
                  </a:lnTo>
                  <a:lnTo>
                    <a:pt x="675" y="2882"/>
                  </a:lnTo>
                  <a:lnTo>
                    <a:pt x="665" y="2873"/>
                  </a:lnTo>
                  <a:lnTo>
                    <a:pt x="657" y="2866"/>
                  </a:lnTo>
                  <a:lnTo>
                    <a:pt x="650" y="2861"/>
                  </a:lnTo>
                  <a:lnTo>
                    <a:pt x="646" y="2858"/>
                  </a:lnTo>
                  <a:lnTo>
                    <a:pt x="642" y="2855"/>
                  </a:lnTo>
                  <a:lnTo>
                    <a:pt x="640" y="2855"/>
                  </a:lnTo>
                  <a:lnTo>
                    <a:pt x="636" y="2857"/>
                  </a:lnTo>
                  <a:lnTo>
                    <a:pt x="630" y="2866"/>
                  </a:lnTo>
                  <a:lnTo>
                    <a:pt x="626" y="2877"/>
                  </a:lnTo>
                  <a:lnTo>
                    <a:pt x="624" y="2888"/>
                  </a:lnTo>
                  <a:lnTo>
                    <a:pt x="626" y="2900"/>
                  </a:lnTo>
                  <a:lnTo>
                    <a:pt x="630" y="2911"/>
                  </a:lnTo>
                  <a:lnTo>
                    <a:pt x="638" y="2919"/>
                  </a:lnTo>
                  <a:lnTo>
                    <a:pt x="641" y="2922"/>
                  </a:lnTo>
                  <a:lnTo>
                    <a:pt x="648" y="2930"/>
                  </a:lnTo>
                  <a:lnTo>
                    <a:pt x="660" y="2939"/>
                  </a:lnTo>
                  <a:lnTo>
                    <a:pt x="676" y="2952"/>
                  </a:lnTo>
                  <a:lnTo>
                    <a:pt x="695" y="2967"/>
                  </a:lnTo>
                  <a:lnTo>
                    <a:pt x="720" y="2985"/>
                  </a:lnTo>
                  <a:lnTo>
                    <a:pt x="749" y="3004"/>
                  </a:lnTo>
                  <a:lnTo>
                    <a:pt x="781" y="3025"/>
                  </a:lnTo>
                  <a:lnTo>
                    <a:pt x="818" y="3047"/>
                  </a:lnTo>
                  <a:lnTo>
                    <a:pt x="860" y="3071"/>
                  </a:lnTo>
                  <a:lnTo>
                    <a:pt x="906" y="3095"/>
                  </a:lnTo>
                  <a:lnTo>
                    <a:pt x="849" y="3089"/>
                  </a:lnTo>
                  <a:lnTo>
                    <a:pt x="793" y="3081"/>
                  </a:lnTo>
                  <a:lnTo>
                    <a:pt x="737" y="3074"/>
                  </a:lnTo>
                  <a:lnTo>
                    <a:pt x="681" y="3063"/>
                  </a:lnTo>
                  <a:lnTo>
                    <a:pt x="628" y="3053"/>
                  </a:lnTo>
                  <a:lnTo>
                    <a:pt x="574" y="3040"/>
                  </a:lnTo>
                  <a:lnTo>
                    <a:pt x="522" y="3025"/>
                  </a:lnTo>
                  <a:lnTo>
                    <a:pt x="472" y="3008"/>
                  </a:lnTo>
                  <a:lnTo>
                    <a:pt x="423" y="2990"/>
                  </a:lnTo>
                  <a:lnTo>
                    <a:pt x="375" y="2970"/>
                  </a:lnTo>
                  <a:lnTo>
                    <a:pt x="329" y="2947"/>
                  </a:lnTo>
                  <a:lnTo>
                    <a:pt x="287" y="2922"/>
                  </a:lnTo>
                  <a:lnTo>
                    <a:pt x="246" y="2896"/>
                  </a:lnTo>
                  <a:lnTo>
                    <a:pt x="208" y="2866"/>
                  </a:lnTo>
                  <a:lnTo>
                    <a:pt x="172" y="2834"/>
                  </a:lnTo>
                  <a:lnTo>
                    <a:pt x="139" y="2799"/>
                  </a:lnTo>
                  <a:lnTo>
                    <a:pt x="109" y="2762"/>
                  </a:lnTo>
                  <a:lnTo>
                    <a:pt x="82" y="2722"/>
                  </a:lnTo>
                  <a:lnTo>
                    <a:pt x="59" y="2680"/>
                  </a:lnTo>
                  <a:lnTo>
                    <a:pt x="40" y="2634"/>
                  </a:lnTo>
                  <a:lnTo>
                    <a:pt x="24" y="2585"/>
                  </a:lnTo>
                  <a:lnTo>
                    <a:pt x="12" y="2532"/>
                  </a:lnTo>
                  <a:lnTo>
                    <a:pt x="4" y="2477"/>
                  </a:lnTo>
                  <a:lnTo>
                    <a:pt x="0" y="2419"/>
                  </a:lnTo>
                  <a:lnTo>
                    <a:pt x="0" y="2338"/>
                  </a:lnTo>
                  <a:lnTo>
                    <a:pt x="4" y="2261"/>
                  </a:lnTo>
                  <a:lnTo>
                    <a:pt x="12" y="2188"/>
                  </a:lnTo>
                  <a:lnTo>
                    <a:pt x="21" y="2119"/>
                  </a:lnTo>
                  <a:lnTo>
                    <a:pt x="35" y="2053"/>
                  </a:lnTo>
                  <a:lnTo>
                    <a:pt x="51" y="1992"/>
                  </a:lnTo>
                  <a:lnTo>
                    <a:pt x="70" y="1933"/>
                  </a:lnTo>
                  <a:lnTo>
                    <a:pt x="90" y="1878"/>
                  </a:lnTo>
                  <a:lnTo>
                    <a:pt x="111" y="1826"/>
                  </a:lnTo>
                  <a:lnTo>
                    <a:pt x="135" y="1779"/>
                  </a:lnTo>
                  <a:lnTo>
                    <a:pt x="160" y="1733"/>
                  </a:lnTo>
                  <a:lnTo>
                    <a:pt x="186" y="1692"/>
                  </a:lnTo>
                  <a:lnTo>
                    <a:pt x="214" y="1652"/>
                  </a:lnTo>
                  <a:lnTo>
                    <a:pt x="241" y="1616"/>
                  </a:lnTo>
                  <a:lnTo>
                    <a:pt x="268" y="1584"/>
                  </a:lnTo>
                  <a:lnTo>
                    <a:pt x="297" y="1553"/>
                  </a:lnTo>
                  <a:lnTo>
                    <a:pt x="325" y="1525"/>
                  </a:lnTo>
                  <a:lnTo>
                    <a:pt x="352" y="1500"/>
                  </a:lnTo>
                  <a:lnTo>
                    <a:pt x="379" y="1478"/>
                  </a:lnTo>
                  <a:lnTo>
                    <a:pt x="404" y="1457"/>
                  </a:lnTo>
                  <a:lnTo>
                    <a:pt x="432" y="1433"/>
                  </a:lnTo>
                  <a:lnTo>
                    <a:pt x="458" y="1405"/>
                  </a:lnTo>
                  <a:lnTo>
                    <a:pt x="481" y="1374"/>
                  </a:lnTo>
                  <a:lnTo>
                    <a:pt x="501" y="1341"/>
                  </a:lnTo>
                  <a:lnTo>
                    <a:pt x="515" y="1305"/>
                  </a:lnTo>
                  <a:lnTo>
                    <a:pt x="525" y="1269"/>
                  </a:lnTo>
                  <a:lnTo>
                    <a:pt x="530" y="1233"/>
                  </a:lnTo>
                  <a:lnTo>
                    <a:pt x="527" y="1197"/>
                  </a:lnTo>
                  <a:lnTo>
                    <a:pt x="359" y="130"/>
                  </a:lnTo>
                  <a:lnTo>
                    <a:pt x="358" y="106"/>
                  </a:lnTo>
                  <a:lnTo>
                    <a:pt x="362" y="83"/>
                  </a:lnTo>
                  <a:lnTo>
                    <a:pt x="368" y="61"/>
                  </a:lnTo>
                  <a:lnTo>
                    <a:pt x="379" y="42"/>
                  </a:lnTo>
                  <a:lnTo>
                    <a:pt x="394" y="26"/>
                  </a:lnTo>
                  <a:lnTo>
                    <a:pt x="411" y="14"/>
                  </a:lnTo>
                  <a:lnTo>
                    <a:pt x="431" y="4"/>
                  </a:lnTo>
                  <a:lnTo>
                    <a:pt x="454" y="0"/>
                  </a:lnTo>
                  <a:lnTo>
                    <a:pt x="4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20"/>
            <p:cNvSpPr>
              <a:spLocks/>
            </p:cNvSpPr>
            <p:nvPr/>
          </p:nvSpPr>
          <p:spPr bwMode="auto">
            <a:xfrm>
              <a:off x="8281988" y="5087938"/>
              <a:ext cx="263525" cy="304800"/>
            </a:xfrm>
            <a:custGeom>
              <a:avLst/>
              <a:gdLst>
                <a:gd name="T0" fmla="*/ 1466 w 1657"/>
                <a:gd name="T1" fmla="*/ 13 h 1918"/>
                <a:gd name="T2" fmla="*/ 1538 w 1657"/>
                <a:gd name="T3" fmla="*/ 71 h 1918"/>
                <a:gd name="T4" fmla="*/ 1565 w 1657"/>
                <a:gd name="T5" fmla="*/ 160 h 1918"/>
                <a:gd name="T6" fmla="*/ 1543 w 1657"/>
                <a:gd name="T7" fmla="*/ 237 h 1918"/>
                <a:gd name="T8" fmla="*/ 1552 w 1657"/>
                <a:gd name="T9" fmla="*/ 346 h 1918"/>
                <a:gd name="T10" fmla="*/ 1589 w 1657"/>
                <a:gd name="T11" fmla="*/ 508 h 1918"/>
                <a:gd name="T12" fmla="*/ 1624 w 1657"/>
                <a:gd name="T13" fmla="*/ 695 h 1918"/>
                <a:gd name="T14" fmla="*/ 1649 w 1657"/>
                <a:gd name="T15" fmla="*/ 901 h 1918"/>
                <a:gd name="T16" fmla="*/ 1657 w 1657"/>
                <a:gd name="T17" fmla="*/ 1112 h 1918"/>
                <a:gd name="T18" fmla="*/ 1641 w 1657"/>
                <a:gd name="T19" fmla="*/ 1317 h 1918"/>
                <a:gd name="T20" fmla="*/ 1593 w 1657"/>
                <a:gd name="T21" fmla="*/ 1509 h 1918"/>
                <a:gd name="T22" fmla="*/ 1513 w 1657"/>
                <a:gd name="T23" fmla="*/ 1670 h 1918"/>
                <a:gd name="T24" fmla="*/ 1406 w 1657"/>
                <a:gd name="T25" fmla="*/ 1787 h 1918"/>
                <a:gd name="T26" fmla="*/ 1273 w 1657"/>
                <a:gd name="T27" fmla="*/ 1867 h 1918"/>
                <a:gd name="T28" fmla="*/ 1119 w 1657"/>
                <a:gd name="T29" fmla="*/ 1911 h 1918"/>
                <a:gd name="T30" fmla="*/ 958 w 1657"/>
                <a:gd name="T31" fmla="*/ 1915 h 1918"/>
                <a:gd name="T32" fmla="*/ 782 w 1657"/>
                <a:gd name="T33" fmla="*/ 1866 h 1918"/>
                <a:gd name="T34" fmla="*/ 622 w 1657"/>
                <a:gd name="T35" fmla="*/ 1761 h 1918"/>
                <a:gd name="T36" fmla="*/ 491 w 1657"/>
                <a:gd name="T37" fmla="*/ 1616 h 1918"/>
                <a:gd name="T38" fmla="*/ 381 w 1657"/>
                <a:gd name="T39" fmla="*/ 1439 h 1918"/>
                <a:gd name="T40" fmla="*/ 293 w 1657"/>
                <a:gd name="T41" fmla="*/ 1242 h 1918"/>
                <a:gd name="T42" fmla="*/ 222 w 1657"/>
                <a:gd name="T43" fmla="*/ 1036 h 1918"/>
                <a:gd name="T44" fmla="*/ 168 w 1657"/>
                <a:gd name="T45" fmla="*/ 832 h 1918"/>
                <a:gd name="T46" fmla="*/ 127 w 1657"/>
                <a:gd name="T47" fmla="*/ 640 h 1918"/>
                <a:gd name="T48" fmla="*/ 100 w 1657"/>
                <a:gd name="T49" fmla="*/ 473 h 1918"/>
                <a:gd name="T50" fmla="*/ 82 w 1657"/>
                <a:gd name="T51" fmla="*/ 341 h 1918"/>
                <a:gd name="T52" fmla="*/ 23 w 1657"/>
                <a:gd name="T53" fmla="*/ 284 h 1918"/>
                <a:gd name="T54" fmla="*/ 0 w 1657"/>
                <a:gd name="T55" fmla="*/ 203 h 1918"/>
                <a:gd name="T56" fmla="*/ 27 w 1657"/>
                <a:gd name="T57" fmla="*/ 113 h 1918"/>
                <a:gd name="T58" fmla="*/ 98 w 1657"/>
                <a:gd name="T59" fmla="*/ 56 h 1918"/>
                <a:gd name="T60" fmla="*/ 193 w 1657"/>
                <a:gd name="T61" fmla="*/ 46 h 1918"/>
                <a:gd name="T62" fmla="*/ 275 w 1657"/>
                <a:gd name="T63" fmla="*/ 90 h 1918"/>
                <a:gd name="T64" fmla="*/ 319 w 1657"/>
                <a:gd name="T65" fmla="*/ 170 h 1918"/>
                <a:gd name="T66" fmla="*/ 312 w 1657"/>
                <a:gd name="T67" fmla="*/ 259 h 1918"/>
                <a:gd name="T68" fmla="*/ 262 w 1657"/>
                <a:gd name="T69" fmla="*/ 326 h 1918"/>
                <a:gd name="T70" fmla="*/ 280 w 1657"/>
                <a:gd name="T71" fmla="*/ 456 h 1918"/>
                <a:gd name="T72" fmla="*/ 308 w 1657"/>
                <a:gd name="T73" fmla="*/ 620 h 1918"/>
                <a:gd name="T74" fmla="*/ 346 w 1657"/>
                <a:gd name="T75" fmla="*/ 805 h 1918"/>
                <a:gd name="T76" fmla="*/ 400 w 1657"/>
                <a:gd name="T77" fmla="*/ 1003 h 1918"/>
                <a:gd name="T78" fmla="*/ 467 w 1657"/>
                <a:gd name="T79" fmla="*/ 1198 h 1918"/>
                <a:gd name="T80" fmla="*/ 552 w 1657"/>
                <a:gd name="T81" fmla="*/ 1380 h 1918"/>
                <a:gd name="T82" fmla="*/ 655 w 1657"/>
                <a:gd name="T83" fmla="*/ 1537 h 1918"/>
                <a:gd name="T84" fmla="*/ 778 w 1657"/>
                <a:gd name="T85" fmla="*/ 1658 h 1918"/>
                <a:gd name="T86" fmla="*/ 918 w 1657"/>
                <a:gd name="T87" fmla="*/ 1726 h 1918"/>
                <a:gd name="T88" fmla="*/ 1073 w 1657"/>
                <a:gd name="T89" fmla="*/ 1736 h 1918"/>
                <a:gd name="T90" fmla="*/ 1219 w 1657"/>
                <a:gd name="T91" fmla="*/ 1696 h 1918"/>
                <a:gd name="T92" fmla="*/ 1328 w 1657"/>
                <a:gd name="T93" fmla="*/ 1614 h 1918"/>
                <a:gd name="T94" fmla="*/ 1409 w 1657"/>
                <a:gd name="T95" fmla="*/ 1487 h 1918"/>
                <a:gd name="T96" fmla="*/ 1459 w 1657"/>
                <a:gd name="T97" fmla="*/ 1318 h 1918"/>
                <a:gd name="T98" fmla="*/ 1477 w 1657"/>
                <a:gd name="T99" fmla="*/ 1130 h 1918"/>
                <a:gd name="T100" fmla="*/ 1472 w 1657"/>
                <a:gd name="T101" fmla="*/ 932 h 1918"/>
                <a:gd name="T102" fmla="*/ 1448 w 1657"/>
                <a:gd name="T103" fmla="*/ 735 h 1918"/>
                <a:gd name="T104" fmla="*/ 1415 w 1657"/>
                <a:gd name="T105" fmla="*/ 553 h 1918"/>
                <a:gd name="T106" fmla="*/ 1377 w 1657"/>
                <a:gd name="T107" fmla="*/ 396 h 1918"/>
                <a:gd name="T108" fmla="*/ 1328 w 1657"/>
                <a:gd name="T109" fmla="*/ 300 h 1918"/>
                <a:gd name="T110" fmla="*/ 1266 w 1657"/>
                <a:gd name="T111" fmla="*/ 243 h 1918"/>
                <a:gd name="T112" fmla="*/ 1243 w 1657"/>
                <a:gd name="T113" fmla="*/ 160 h 1918"/>
                <a:gd name="T114" fmla="*/ 1270 w 1657"/>
                <a:gd name="T115" fmla="*/ 71 h 1918"/>
                <a:gd name="T116" fmla="*/ 1341 w 1657"/>
                <a:gd name="T117" fmla="*/ 13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57" h="1918">
                  <a:moveTo>
                    <a:pt x="1404" y="0"/>
                  </a:moveTo>
                  <a:lnTo>
                    <a:pt x="1436" y="3"/>
                  </a:lnTo>
                  <a:lnTo>
                    <a:pt x="1466" y="13"/>
                  </a:lnTo>
                  <a:lnTo>
                    <a:pt x="1494" y="27"/>
                  </a:lnTo>
                  <a:lnTo>
                    <a:pt x="1518" y="46"/>
                  </a:lnTo>
                  <a:lnTo>
                    <a:pt x="1538" y="71"/>
                  </a:lnTo>
                  <a:lnTo>
                    <a:pt x="1552" y="97"/>
                  </a:lnTo>
                  <a:lnTo>
                    <a:pt x="1561" y="127"/>
                  </a:lnTo>
                  <a:lnTo>
                    <a:pt x="1565" y="160"/>
                  </a:lnTo>
                  <a:lnTo>
                    <a:pt x="1562" y="187"/>
                  </a:lnTo>
                  <a:lnTo>
                    <a:pt x="1555" y="214"/>
                  </a:lnTo>
                  <a:lnTo>
                    <a:pt x="1543" y="237"/>
                  </a:lnTo>
                  <a:lnTo>
                    <a:pt x="1528" y="259"/>
                  </a:lnTo>
                  <a:lnTo>
                    <a:pt x="1540" y="301"/>
                  </a:lnTo>
                  <a:lnTo>
                    <a:pt x="1552" y="346"/>
                  </a:lnTo>
                  <a:lnTo>
                    <a:pt x="1565" y="396"/>
                  </a:lnTo>
                  <a:lnTo>
                    <a:pt x="1576" y="450"/>
                  </a:lnTo>
                  <a:lnTo>
                    <a:pt x="1589" y="508"/>
                  </a:lnTo>
                  <a:lnTo>
                    <a:pt x="1602" y="568"/>
                  </a:lnTo>
                  <a:lnTo>
                    <a:pt x="1614" y="630"/>
                  </a:lnTo>
                  <a:lnTo>
                    <a:pt x="1624" y="695"/>
                  </a:lnTo>
                  <a:lnTo>
                    <a:pt x="1634" y="763"/>
                  </a:lnTo>
                  <a:lnTo>
                    <a:pt x="1642" y="831"/>
                  </a:lnTo>
                  <a:lnTo>
                    <a:pt x="1649" y="901"/>
                  </a:lnTo>
                  <a:lnTo>
                    <a:pt x="1653" y="971"/>
                  </a:lnTo>
                  <a:lnTo>
                    <a:pt x="1657" y="1041"/>
                  </a:lnTo>
                  <a:lnTo>
                    <a:pt x="1657" y="1112"/>
                  </a:lnTo>
                  <a:lnTo>
                    <a:pt x="1654" y="1181"/>
                  </a:lnTo>
                  <a:lnTo>
                    <a:pt x="1649" y="1249"/>
                  </a:lnTo>
                  <a:lnTo>
                    <a:pt x="1641" y="1317"/>
                  </a:lnTo>
                  <a:lnTo>
                    <a:pt x="1629" y="1384"/>
                  </a:lnTo>
                  <a:lnTo>
                    <a:pt x="1614" y="1448"/>
                  </a:lnTo>
                  <a:lnTo>
                    <a:pt x="1593" y="1509"/>
                  </a:lnTo>
                  <a:lnTo>
                    <a:pt x="1570" y="1567"/>
                  </a:lnTo>
                  <a:lnTo>
                    <a:pt x="1542" y="1623"/>
                  </a:lnTo>
                  <a:lnTo>
                    <a:pt x="1513" y="1670"/>
                  </a:lnTo>
                  <a:lnTo>
                    <a:pt x="1480" y="1713"/>
                  </a:lnTo>
                  <a:lnTo>
                    <a:pt x="1445" y="1752"/>
                  </a:lnTo>
                  <a:lnTo>
                    <a:pt x="1406" y="1787"/>
                  </a:lnTo>
                  <a:lnTo>
                    <a:pt x="1365" y="1818"/>
                  </a:lnTo>
                  <a:lnTo>
                    <a:pt x="1320" y="1845"/>
                  </a:lnTo>
                  <a:lnTo>
                    <a:pt x="1273" y="1867"/>
                  </a:lnTo>
                  <a:lnTo>
                    <a:pt x="1222" y="1887"/>
                  </a:lnTo>
                  <a:lnTo>
                    <a:pt x="1168" y="1901"/>
                  </a:lnTo>
                  <a:lnTo>
                    <a:pt x="1119" y="1911"/>
                  </a:lnTo>
                  <a:lnTo>
                    <a:pt x="1069" y="1916"/>
                  </a:lnTo>
                  <a:lnTo>
                    <a:pt x="1020" y="1918"/>
                  </a:lnTo>
                  <a:lnTo>
                    <a:pt x="958" y="1915"/>
                  </a:lnTo>
                  <a:lnTo>
                    <a:pt x="898" y="1906"/>
                  </a:lnTo>
                  <a:lnTo>
                    <a:pt x="838" y="1889"/>
                  </a:lnTo>
                  <a:lnTo>
                    <a:pt x="782" y="1866"/>
                  </a:lnTo>
                  <a:lnTo>
                    <a:pt x="725" y="1837"/>
                  </a:lnTo>
                  <a:lnTo>
                    <a:pt x="671" y="1801"/>
                  </a:lnTo>
                  <a:lnTo>
                    <a:pt x="622" y="1761"/>
                  </a:lnTo>
                  <a:lnTo>
                    <a:pt x="576" y="1717"/>
                  </a:lnTo>
                  <a:lnTo>
                    <a:pt x="532" y="1669"/>
                  </a:lnTo>
                  <a:lnTo>
                    <a:pt x="491" y="1616"/>
                  </a:lnTo>
                  <a:lnTo>
                    <a:pt x="452" y="1560"/>
                  </a:lnTo>
                  <a:lnTo>
                    <a:pt x="416" y="1502"/>
                  </a:lnTo>
                  <a:lnTo>
                    <a:pt x="381" y="1439"/>
                  </a:lnTo>
                  <a:lnTo>
                    <a:pt x="349" y="1376"/>
                  </a:lnTo>
                  <a:lnTo>
                    <a:pt x="321" y="1310"/>
                  </a:lnTo>
                  <a:lnTo>
                    <a:pt x="293" y="1242"/>
                  </a:lnTo>
                  <a:lnTo>
                    <a:pt x="267" y="1174"/>
                  </a:lnTo>
                  <a:lnTo>
                    <a:pt x="244" y="1105"/>
                  </a:lnTo>
                  <a:lnTo>
                    <a:pt x="222" y="1036"/>
                  </a:lnTo>
                  <a:lnTo>
                    <a:pt x="202" y="968"/>
                  </a:lnTo>
                  <a:lnTo>
                    <a:pt x="184" y="899"/>
                  </a:lnTo>
                  <a:lnTo>
                    <a:pt x="168" y="832"/>
                  </a:lnTo>
                  <a:lnTo>
                    <a:pt x="153" y="766"/>
                  </a:lnTo>
                  <a:lnTo>
                    <a:pt x="139" y="701"/>
                  </a:lnTo>
                  <a:lnTo>
                    <a:pt x="127" y="640"/>
                  </a:lnTo>
                  <a:lnTo>
                    <a:pt x="117" y="582"/>
                  </a:lnTo>
                  <a:lnTo>
                    <a:pt x="108" y="526"/>
                  </a:lnTo>
                  <a:lnTo>
                    <a:pt x="100" y="473"/>
                  </a:lnTo>
                  <a:lnTo>
                    <a:pt x="93" y="425"/>
                  </a:lnTo>
                  <a:lnTo>
                    <a:pt x="87" y="380"/>
                  </a:lnTo>
                  <a:lnTo>
                    <a:pt x="82" y="341"/>
                  </a:lnTo>
                  <a:lnTo>
                    <a:pt x="60" y="325"/>
                  </a:lnTo>
                  <a:lnTo>
                    <a:pt x="39" y="306"/>
                  </a:lnTo>
                  <a:lnTo>
                    <a:pt x="23" y="284"/>
                  </a:lnTo>
                  <a:lnTo>
                    <a:pt x="10" y="259"/>
                  </a:lnTo>
                  <a:lnTo>
                    <a:pt x="3" y="232"/>
                  </a:lnTo>
                  <a:lnTo>
                    <a:pt x="0" y="203"/>
                  </a:lnTo>
                  <a:lnTo>
                    <a:pt x="3" y="170"/>
                  </a:lnTo>
                  <a:lnTo>
                    <a:pt x="12" y="141"/>
                  </a:lnTo>
                  <a:lnTo>
                    <a:pt x="27" y="113"/>
                  </a:lnTo>
                  <a:lnTo>
                    <a:pt x="48" y="90"/>
                  </a:lnTo>
                  <a:lnTo>
                    <a:pt x="71" y="71"/>
                  </a:lnTo>
                  <a:lnTo>
                    <a:pt x="98" y="56"/>
                  </a:lnTo>
                  <a:lnTo>
                    <a:pt x="129" y="46"/>
                  </a:lnTo>
                  <a:lnTo>
                    <a:pt x="161" y="43"/>
                  </a:lnTo>
                  <a:lnTo>
                    <a:pt x="193" y="46"/>
                  </a:lnTo>
                  <a:lnTo>
                    <a:pt x="224" y="56"/>
                  </a:lnTo>
                  <a:lnTo>
                    <a:pt x="251" y="71"/>
                  </a:lnTo>
                  <a:lnTo>
                    <a:pt x="275" y="90"/>
                  </a:lnTo>
                  <a:lnTo>
                    <a:pt x="295" y="113"/>
                  </a:lnTo>
                  <a:lnTo>
                    <a:pt x="310" y="141"/>
                  </a:lnTo>
                  <a:lnTo>
                    <a:pt x="319" y="170"/>
                  </a:lnTo>
                  <a:lnTo>
                    <a:pt x="323" y="203"/>
                  </a:lnTo>
                  <a:lnTo>
                    <a:pt x="319" y="232"/>
                  </a:lnTo>
                  <a:lnTo>
                    <a:pt x="312" y="259"/>
                  </a:lnTo>
                  <a:lnTo>
                    <a:pt x="299" y="285"/>
                  </a:lnTo>
                  <a:lnTo>
                    <a:pt x="282" y="307"/>
                  </a:lnTo>
                  <a:lnTo>
                    <a:pt x="262" y="326"/>
                  </a:lnTo>
                  <a:lnTo>
                    <a:pt x="267" y="364"/>
                  </a:lnTo>
                  <a:lnTo>
                    <a:pt x="272" y="408"/>
                  </a:lnTo>
                  <a:lnTo>
                    <a:pt x="280" y="456"/>
                  </a:lnTo>
                  <a:lnTo>
                    <a:pt x="287" y="506"/>
                  </a:lnTo>
                  <a:lnTo>
                    <a:pt x="297" y="562"/>
                  </a:lnTo>
                  <a:lnTo>
                    <a:pt x="308" y="620"/>
                  </a:lnTo>
                  <a:lnTo>
                    <a:pt x="318" y="679"/>
                  </a:lnTo>
                  <a:lnTo>
                    <a:pt x="332" y="742"/>
                  </a:lnTo>
                  <a:lnTo>
                    <a:pt x="346" y="805"/>
                  </a:lnTo>
                  <a:lnTo>
                    <a:pt x="362" y="870"/>
                  </a:lnTo>
                  <a:lnTo>
                    <a:pt x="380" y="936"/>
                  </a:lnTo>
                  <a:lnTo>
                    <a:pt x="400" y="1003"/>
                  </a:lnTo>
                  <a:lnTo>
                    <a:pt x="420" y="1068"/>
                  </a:lnTo>
                  <a:lnTo>
                    <a:pt x="442" y="1133"/>
                  </a:lnTo>
                  <a:lnTo>
                    <a:pt x="467" y="1198"/>
                  </a:lnTo>
                  <a:lnTo>
                    <a:pt x="494" y="1260"/>
                  </a:lnTo>
                  <a:lnTo>
                    <a:pt x="522" y="1322"/>
                  </a:lnTo>
                  <a:lnTo>
                    <a:pt x="552" y="1380"/>
                  </a:lnTo>
                  <a:lnTo>
                    <a:pt x="584" y="1436"/>
                  </a:lnTo>
                  <a:lnTo>
                    <a:pt x="618" y="1488"/>
                  </a:lnTo>
                  <a:lnTo>
                    <a:pt x="655" y="1537"/>
                  </a:lnTo>
                  <a:lnTo>
                    <a:pt x="694" y="1582"/>
                  </a:lnTo>
                  <a:lnTo>
                    <a:pt x="734" y="1623"/>
                  </a:lnTo>
                  <a:lnTo>
                    <a:pt x="778" y="1658"/>
                  </a:lnTo>
                  <a:lnTo>
                    <a:pt x="823" y="1687"/>
                  </a:lnTo>
                  <a:lnTo>
                    <a:pt x="870" y="1710"/>
                  </a:lnTo>
                  <a:lnTo>
                    <a:pt x="918" y="1726"/>
                  </a:lnTo>
                  <a:lnTo>
                    <a:pt x="969" y="1736"/>
                  </a:lnTo>
                  <a:lnTo>
                    <a:pt x="1020" y="1739"/>
                  </a:lnTo>
                  <a:lnTo>
                    <a:pt x="1073" y="1736"/>
                  </a:lnTo>
                  <a:lnTo>
                    <a:pt x="1128" y="1726"/>
                  </a:lnTo>
                  <a:lnTo>
                    <a:pt x="1175" y="1714"/>
                  </a:lnTo>
                  <a:lnTo>
                    <a:pt x="1219" y="1696"/>
                  </a:lnTo>
                  <a:lnTo>
                    <a:pt x="1259" y="1672"/>
                  </a:lnTo>
                  <a:lnTo>
                    <a:pt x="1295" y="1646"/>
                  </a:lnTo>
                  <a:lnTo>
                    <a:pt x="1328" y="1614"/>
                  </a:lnTo>
                  <a:lnTo>
                    <a:pt x="1358" y="1577"/>
                  </a:lnTo>
                  <a:lnTo>
                    <a:pt x="1385" y="1536"/>
                  </a:lnTo>
                  <a:lnTo>
                    <a:pt x="1409" y="1487"/>
                  </a:lnTo>
                  <a:lnTo>
                    <a:pt x="1430" y="1433"/>
                  </a:lnTo>
                  <a:lnTo>
                    <a:pt x="1446" y="1377"/>
                  </a:lnTo>
                  <a:lnTo>
                    <a:pt x="1459" y="1318"/>
                  </a:lnTo>
                  <a:lnTo>
                    <a:pt x="1468" y="1257"/>
                  </a:lnTo>
                  <a:lnTo>
                    <a:pt x="1474" y="1194"/>
                  </a:lnTo>
                  <a:lnTo>
                    <a:pt x="1477" y="1130"/>
                  </a:lnTo>
                  <a:lnTo>
                    <a:pt x="1478" y="1064"/>
                  </a:lnTo>
                  <a:lnTo>
                    <a:pt x="1476" y="997"/>
                  </a:lnTo>
                  <a:lnTo>
                    <a:pt x="1472" y="932"/>
                  </a:lnTo>
                  <a:lnTo>
                    <a:pt x="1465" y="865"/>
                  </a:lnTo>
                  <a:lnTo>
                    <a:pt x="1458" y="800"/>
                  </a:lnTo>
                  <a:lnTo>
                    <a:pt x="1448" y="735"/>
                  </a:lnTo>
                  <a:lnTo>
                    <a:pt x="1437" y="673"/>
                  </a:lnTo>
                  <a:lnTo>
                    <a:pt x="1427" y="611"/>
                  </a:lnTo>
                  <a:lnTo>
                    <a:pt x="1415" y="553"/>
                  </a:lnTo>
                  <a:lnTo>
                    <a:pt x="1402" y="497"/>
                  </a:lnTo>
                  <a:lnTo>
                    <a:pt x="1390" y="445"/>
                  </a:lnTo>
                  <a:lnTo>
                    <a:pt x="1377" y="396"/>
                  </a:lnTo>
                  <a:lnTo>
                    <a:pt x="1366" y="352"/>
                  </a:lnTo>
                  <a:lnTo>
                    <a:pt x="1355" y="311"/>
                  </a:lnTo>
                  <a:lnTo>
                    <a:pt x="1328" y="300"/>
                  </a:lnTo>
                  <a:lnTo>
                    <a:pt x="1305" y="285"/>
                  </a:lnTo>
                  <a:lnTo>
                    <a:pt x="1283" y="265"/>
                  </a:lnTo>
                  <a:lnTo>
                    <a:pt x="1266" y="243"/>
                  </a:lnTo>
                  <a:lnTo>
                    <a:pt x="1253" y="217"/>
                  </a:lnTo>
                  <a:lnTo>
                    <a:pt x="1245" y="190"/>
                  </a:lnTo>
                  <a:lnTo>
                    <a:pt x="1243" y="160"/>
                  </a:lnTo>
                  <a:lnTo>
                    <a:pt x="1246" y="127"/>
                  </a:lnTo>
                  <a:lnTo>
                    <a:pt x="1255" y="97"/>
                  </a:lnTo>
                  <a:lnTo>
                    <a:pt x="1270" y="71"/>
                  </a:lnTo>
                  <a:lnTo>
                    <a:pt x="1290" y="46"/>
                  </a:lnTo>
                  <a:lnTo>
                    <a:pt x="1313" y="27"/>
                  </a:lnTo>
                  <a:lnTo>
                    <a:pt x="1341" y="13"/>
                  </a:lnTo>
                  <a:lnTo>
                    <a:pt x="1371" y="3"/>
                  </a:lnTo>
                  <a:lnTo>
                    <a:pt x="1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5" name="Group 254"/>
          <p:cNvGrpSpPr/>
          <p:nvPr/>
        </p:nvGrpSpPr>
        <p:grpSpPr>
          <a:xfrm>
            <a:off x="7210453" y="5099051"/>
            <a:ext cx="568325" cy="363537"/>
            <a:chOff x="7251700" y="5099051"/>
            <a:chExt cx="568325" cy="3635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3" name="Freeform 125"/>
            <p:cNvSpPr>
              <a:spLocks/>
            </p:cNvSpPr>
            <p:nvPr/>
          </p:nvSpPr>
          <p:spPr bwMode="auto">
            <a:xfrm>
              <a:off x="7375525" y="5099051"/>
              <a:ext cx="47625" cy="139700"/>
            </a:xfrm>
            <a:custGeom>
              <a:avLst/>
              <a:gdLst>
                <a:gd name="T0" fmla="*/ 132 w 305"/>
                <a:gd name="T1" fmla="*/ 0 h 790"/>
                <a:gd name="T2" fmla="*/ 161 w 305"/>
                <a:gd name="T3" fmla="*/ 0 h 790"/>
                <a:gd name="T4" fmla="*/ 193 w 305"/>
                <a:gd name="T5" fmla="*/ 5 h 790"/>
                <a:gd name="T6" fmla="*/ 229 w 305"/>
                <a:gd name="T7" fmla="*/ 11 h 790"/>
                <a:gd name="T8" fmla="*/ 265 w 305"/>
                <a:gd name="T9" fmla="*/ 21 h 790"/>
                <a:gd name="T10" fmla="*/ 305 w 305"/>
                <a:gd name="T11" fmla="*/ 36 h 790"/>
                <a:gd name="T12" fmla="*/ 250 w 305"/>
                <a:gd name="T13" fmla="*/ 490 h 790"/>
                <a:gd name="T14" fmla="*/ 246 w 305"/>
                <a:gd name="T15" fmla="*/ 513 h 790"/>
                <a:gd name="T16" fmla="*/ 241 w 305"/>
                <a:gd name="T17" fmla="*/ 538 h 790"/>
                <a:gd name="T18" fmla="*/ 235 w 305"/>
                <a:gd name="T19" fmla="*/ 564 h 790"/>
                <a:gd name="T20" fmla="*/ 229 w 305"/>
                <a:gd name="T21" fmla="*/ 591 h 790"/>
                <a:gd name="T22" fmla="*/ 222 w 305"/>
                <a:gd name="T23" fmla="*/ 613 h 790"/>
                <a:gd name="T24" fmla="*/ 213 w 305"/>
                <a:gd name="T25" fmla="*/ 643 h 790"/>
                <a:gd name="T26" fmla="*/ 204 w 305"/>
                <a:gd name="T27" fmla="*/ 677 h 790"/>
                <a:gd name="T28" fmla="*/ 195 w 305"/>
                <a:gd name="T29" fmla="*/ 713 h 790"/>
                <a:gd name="T30" fmla="*/ 188 w 305"/>
                <a:gd name="T31" fmla="*/ 751 h 790"/>
                <a:gd name="T32" fmla="*/ 182 w 305"/>
                <a:gd name="T33" fmla="*/ 790 h 790"/>
                <a:gd name="T34" fmla="*/ 164 w 305"/>
                <a:gd name="T35" fmla="*/ 773 h 790"/>
                <a:gd name="T36" fmla="*/ 150 w 305"/>
                <a:gd name="T37" fmla="*/ 757 h 790"/>
                <a:gd name="T38" fmla="*/ 139 w 305"/>
                <a:gd name="T39" fmla="*/ 744 h 790"/>
                <a:gd name="T40" fmla="*/ 131 w 305"/>
                <a:gd name="T41" fmla="*/ 734 h 790"/>
                <a:gd name="T42" fmla="*/ 126 w 305"/>
                <a:gd name="T43" fmla="*/ 727 h 790"/>
                <a:gd name="T44" fmla="*/ 123 w 305"/>
                <a:gd name="T45" fmla="*/ 724 h 790"/>
                <a:gd name="T46" fmla="*/ 113 w 305"/>
                <a:gd name="T47" fmla="*/ 711 h 790"/>
                <a:gd name="T48" fmla="*/ 100 w 305"/>
                <a:gd name="T49" fmla="*/ 700 h 790"/>
                <a:gd name="T50" fmla="*/ 85 w 305"/>
                <a:gd name="T51" fmla="*/ 693 h 790"/>
                <a:gd name="T52" fmla="*/ 68 w 305"/>
                <a:gd name="T53" fmla="*/ 690 h 790"/>
                <a:gd name="T54" fmla="*/ 52 w 305"/>
                <a:gd name="T55" fmla="*/ 691 h 790"/>
                <a:gd name="T56" fmla="*/ 34 w 305"/>
                <a:gd name="T57" fmla="*/ 695 h 790"/>
                <a:gd name="T58" fmla="*/ 34 w 305"/>
                <a:gd name="T59" fmla="*/ 695 h 790"/>
                <a:gd name="T60" fmla="*/ 34 w 305"/>
                <a:gd name="T61" fmla="*/ 695 h 790"/>
                <a:gd name="T62" fmla="*/ 0 w 305"/>
                <a:gd name="T63" fmla="*/ 36 h 790"/>
                <a:gd name="T64" fmla="*/ 2 w 305"/>
                <a:gd name="T65" fmla="*/ 35 h 790"/>
                <a:gd name="T66" fmla="*/ 7 w 305"/>
                <a:gd name="T67" fmla="*/ 32 h 790"/>
                <a:gd name="T68" fmla="*/ 15 w 305"/>
                <a:gd name="T69" fmla="*/ 28 h 790"/>
                <a:gd name="T70" fmla="*/ 27 w 305"/>
                <a:gd name="T71" fmla="*/ 22 h 790"/>
                <a:gd name="T72" fmla="*/ 43 w 305"/>
                <a:gd name="T73" fmla="*/ 17 h 790"/>
                <a:gd name="T74" fmla="*/ 60 w 305"/>
                <a:gd name="T75" fmla="*/ 11 h 790"/>
                <a:gd name="T76" fmla="*/ 81 w 305"/>
                <a:gd name="T77" fmla="*/ 6 h 790"/>
                <a:gd name="T78" fmla="*/ 106 w 305"/>
                <a:gd name="T79" fmla="*/ 3 h 790"/>
                <a:gd name="T80" fmla="*/ 132 w 305"/>
                <a:gd name="T81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5" h="790">
                  <a:moveTo>
                    <a:pt x="132" y="0"/>
                  </a:moveTo>
                  <a:lnTo>
                    <a:pt x="161" y="0"/>
                  </a:lnTo>
                  <a:lnTo>
                    <a:pt x="193" y="5"/>
                  </a:lnTo>
                  <a:lnTo>
                    <a:pt x="229" y="11"/>
                  </a:lnTo>
                  <a:lnTo>
                    <a:pt x="265" y="21"/>
                  </a:lnTo>
                  <a:lnTo>
                    <a:pt x="305" y="36"/>
                  </a:lnTo>
                  <a:lnTo>
                    <a:pt x="250" y="490"/>
                  </a:lnTo>
                  <a:lnTo>
                    <a:pt x="246" y="513"/>
                  </a:lnTo>
                  <a:lnTo>
                    <a:pt x="241" y="538"/>
                  </a:lnTo>
                  <a:lnTo>
                    <a:pt x="235" y="564"/>
                  </a:lnTo>
                  <a:lnTo>
                    <a:pt x="229" y="591"/>
                  </a:lnTo>
                  <a:lnTo>
                    <a:pt x="222" y="613"/>
                  </a:lnTo>
                  <a:lnTo>
                    <a:pt x="213" y="643"/>
                  </a:lnTo>
                  <a:lnTo>
                    <a:pt x="204" y="677"/>
                  </a:lnTo>
                  <a:lnTo>
                    <a:pt x="195" y="713"/>
                  </a:lnTo>
                  <a:lnTo>
                    <a:pt x="188" y="751"/>
                  </a:lnTo>
                  <a:lnTo>
                    <a:pt x="182" y="790"/>
                  </a:lnTo>
                  <a:lnTo>
                    <a:pt x="164" y="773"/>
                  </a:lnTo>
                  <a:lnTo>
                    <a:pt x="150" y="757"/>
                  </a:lnTo>
                  <a:lnTo>
                    <a:pt x="139" y="744"/>
                  </a:lnTo>
                  <a:lnTo>
                    <a:pt x="131" y="734"/>
                  </a:lnTo>
                  <a:lnTo>
                    <a:pt x="126" y="727"/>
                  </a:lnTo>
                  <a:lnTo>
                    <a:pt x="123" y="724"/>
                  </a:lnTo>
                  <a:lnTo>
                    <a:pt x="113" y="711"/>
                  </a:lnTo>
                  <a:lnTo>
                    <a:pt x="100" y="700"/>
                  </a:lnTo>
                  <a:lnTo>
                    <a:pt x="85" y="693"/>
                  </a:lnTo>
                  <a:lnTo>
                    <a:pt x="68" y="690"/>
                  </a:lnTo>
                  <a:lnTo>
                    <a:pt x="52" y="691"/>
                  </a:lnTo>
                  <a:lnTo>
                    <a:pt x="34" y="695"/>
                  </a:lnTo>
                  <a:lnTo>
                    <a:pt x="34" y="695"/>
                  </a:lnTo>
                  <a:lnTo>
                    <a:pt x="34" y="695"/>
                  </a:lnTo>
                  <a:lnTo>
                    <a:pt x="0" y="36"/>
                  </a:lnTo>
                  <a:lnTo>
                    <a:pt x="2" y="35"/>
                  </a:lnTo>
                  <a:lnTo>
                    <a:pt x="7" y="32"/>
                  </a:lnTo>
                  <a:lnTo>
                    <a:pt x="15" y="28"/>
                  </a:lnTo>
                  <a:lnTo>
                    <a:pt x="27" y="22"/>
                  </a:lnTo>
                  <a:lnTo>
                    <a:pt x="43" y="17"/>
                  </a:lnTo>
                  <a:lnTo>
                    <a:pt x="60" y="11"/>
                  </a:lnTo>
                  <a:lnTo>
                    <a:pt x="81" y="6"/>
                  </a:lnTo>
                  <a:lnTo>
                    <a:pt x="106" y="3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26"/>
            <p:cNvSpPr>
              <a:spLocks/>
            </p:cNvSpPr>
            <p:nvPr/>
          </p:nvSpPr>
          <p:spPr bwMode="auto">
            <a:xfrm>
              <a:off x="7383463" y="5176838"/>
              <a:ext cx="276225" cy="134938"/>
            </a:xfrm>
            <a:custGeom>
              <a:avLst/>
              <a:gdLst>
                <a:gd name="T0" fmla="*/ 1739 w 1740"/>
                <a:gd name="T1" fmla="*/ 3 h 766"/>
                <a:gd name="T2" fmla="*/ 1732 w 1740"/>
                <a:gd name="T3" fmla="*/ 20 h 766"/>
                <a:gd name="T4" fmla="*/ 1718 w 1740"/>
                <a:gd name="T5" fmla="*/ 54 h 766"/>
                <a:gd name="T6" fmla="*/ 1696 w 1740"/>
                <a:gd name="T7" fmla="*/ 100 h 766"/>
                <a:gd name="T8" fmla="*/ 1666 w 1740"/>
                <a:gd name="T9" fmla="*/ 158 h 766"/>
                <a:gd name="T10" fmla="*/ 1628 w 1740"/>
                <a:gd name="T11" fmla="*/ 223 h 766"/>
                <a:gd name="T12" fmla="*/ 1582 w 1740"/>
                <a:gd name="T13" fmla="*/ 293 h 766"/>
                <a:gd name="T14" fmla="*/ 1525 w 1740"/>
                <a:gd name="T15" fmla="*/ 366 h 766"/>
                <a:gd name="T16" fmla="*/ 1460 w 1740"/>
                <a:gd name="T17" fmla="*/ 441 h 766"/>
                <a:gd name="T18" fmla="*/ 1386 w 1740"/>
                <a:gd name="T19" fmla="*/ 513 h 766"/>
                <a:gd name="T20" fmla="*/ 1301 w 1740"/>
                <a:gd name="T21" fmla="*/ 580 h 766"/>
                <a:gd name="T22" fmla="*/ 1206 w 1740"/>
                <a:gd name="T23" fmla="*/ 641 h 766"/>
                <a:gd name="T24" fmla="*/ 1101 w 1740"/>
                <a:gd name="T25" fmla="*/ 692 h 766"/>
                <a:gd name="T26" fmla="*/ 984 w 1740"/>
                <a:gd name="T27" fmla="*/ 733 h 766"/>
                <a:gd name="T28" fmla="*/ 855 w 1740"/>
                <a:gd name="T29" fmla="*/ 758 h 766"/>
                <a:gd name="T30" fmla="*/ 715 w 1740"/>
                <a:gd name="T31" fmla="*/ 766 h 766"/>
                <a:gd name="T32" fmla="*/ 579 w 1740"/>
                <a:gd name="T33" fmla="*/ 757 h 766"/>
                <a:gd name="T34" fmla="*/ 468 w 1740"/>
                <a:gd name="T35" fmla="*/ 733 h 766"/>
                <a:gd name="T36" fmla="*/ 370 w 1740"/>
                <a:gd name="T37" fmla="*/ 698 h 766"/>
                <a:gd name="T38" fmla="*/ 286 w 1740"/>
                <a:gd name="T39" fmla="*/ 653 h 766"/>
                <a:gd name="T40" fmla="*/ 214 w 1740"/>
                <a:gd name="T41" fmla="*/ 603 h 766"/>
                <a:gd name="T42" fmla="*/ 153 w 1740"/>
                <a:gd name="T43" fmla="*/ 549 h 766"/>
                <a:gd name="T44" fmla="*/ 103 w 1740"/>
                <a:gd name="T45" fmla="*/ 495 h 766"/>
                <a:gd name="T46" fmla="*/ 64 w 1740"/>
                <a:gd name="T47" fmla="*/ 445 h 766"/>
                <a:gd name="T48" fmla="*/ 36 w 1740"/>
                <a:gd name="T49" fmla="*/ 400 h 766"/>
                <a:gd name="T50" fmla="*/ 16 w 1740"/>
                <a:gd name="T51" fmla="*/ 365 h 766"/>
                <a:gd name="T52" fmla="*/ 4 w 1740"/>
                <a:gd name="T53" fmla="*/ 341 h 766"/>
                <a:gd name="T54" fmla="*/ 0 w 1740"/>
                <a:gd name="T55" fmla="*/ 333 h 766"/>
                <a:gd name="T56" fmla="*/ 5 w 1740"/>
                <a:gd name="T57" fmla="*/ 339 h 766"/>
                <a:gd name="T58" fmla="*/ 18 w 1740"/>
                <a:gd name="T59" fmla="*/ 357 h 766"/>
                <a:gd name="T60" fmla="*/ 41 w 1740"/>
                <a:gd name="T61" fmla="*/ 384 h 766"/>
                <a:gd name="T62" fmla="*/ 75 w 1740"/>
                <a:gd name="T63" fmla="*/ 418 h 766"/>
                <a:gd name="T64" fmla="*/ 123 w 1740"/>
                <a:gd name="T65" fmla="*/ 455 h 766"/>
                <a:gd name="T66" fmla="*/ 184 w 1740"/>
                <a:gd name="T67" fmla="*/ 494 h 766"/>
                <a:gd name="T68" fmla="*/ 259 w 1740"/>
                <a:gd name="T69" fmla="*/ 533 h 766"/>
                <a:gd name="T70" fmla="*/ 351 w 1740"/>
                <a:gd name="T71" fmla="*/ 567 h 766"/>
                <a:gd name="T72" fmla="*/ 460 w 1740"/>
                <a:gd name="T73" fmla="*/ 595 h 766"/>
                <a:gd name="T74" fmla="*/ 586 w 1740"/>
                <a:gd name="T75" fmla="*/ 616 h 766"/>
                <a:gd name="T76" fmla="*/ 738 w 1740"/>
                <a:gd name="T77" fmla="*/ 623 h 766"/>
                <a:gd name="T78" fmla="*/ 893 w 1740"/>
                <a:gd name="T79" fmla="*/ 610 h 766"/>
                <a:gd name="T80" fmla="*/ 1040 w 1740"/>
                <a:gd name="T81" fmla="*/ 576 h 766"/>
                <a:gd name="T82" fmla="*/ 1178 w 1740"/>
                <a:gd name="T83" fmla="*/ 526 h 766"/>
                <a:gd name="T84" fmla="*/ 1306 w 1740"/>
                <a:gd name="T85" fmla="*/ 459 h 766"/>
                <a:gd name="T86" fmla="*/ 1422 w 1740"/>
                <a:gd name="T87" fmla="*/ 381 h 766"/>
                <a:gd name="T88" fmla="*/ 1524 w 1740"/>
                <a:gd name="T89" fmla="*/ 293 h 766"/>
                <a:gd name="T90" fmla="*/ 1613 w 1740"/>
                <a:gd name="T91" fmla="*/ 198 h 766"/>
                <a:gd name="T92" fmla="*/ 1685 w 1740"/>
                <a:gd name="T93" fmla="*/ 100 h 766"/>
                <a:gd name="T94" fmla="*/ 1740 w 1740"/>
                <a:gd name="T95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0" h="766">
                  <a:moveTo>
                    <a:pt x="1740" y="0"/>
                  </a:moveTo>
                  <a:lnTo>
                    <a:pt x="1739" y="3"/>
                  </a:lnTo>
                  <a:lnTo>
                    <a:pt x="1737" y="9"/>
                  </a:lnTo>
                  <a:lnTo>
                    <a:pt x="1732" y="20"/>
                  </a:lnTo>
                  <a:lnTo>
                    <a:pt x="1726" y="36"/>
                  </a:lnTo>
                  <a:lnTo>
                    <a:pt x="1718" y="54"/>
                  </a:lnTo>
                  <a:lnTo>
                    <a:pt x="1708" y="76"/>
                  </a:lnTo>
                  <a:lnTo>
                    <a:pt x="1696" y="100"/>
                  </a:lnTo>
                  <a:lnTo>
                    <a:pt x="1683" y="127"/>
                  </a:lnTo>
                  <a:lnTo>
                    <a:pt x="1666" y="158"/>
                  </a:lnTo>
                  <a:lnTo>
                    <a:pt x="1648" y="189"/>
                  </a:lnTo>
                  <a:lnTo>
                    <a:pt x="1628" y="223"/>
                  </a:lnTo>
                  <a:lnTo>
                    <a:pt x="1606" y="257"/>
                  </a:lnTo>
                  <a:lnTo>
                    <a:pt x="1582" y="293"/>
                  </a:lnTo>
                  <a:lnTo>
                    <a:pt x="1554" y="330"/>
                  </a:lnTo>
                  <a:lnTo>
                    <a:pt x="1525" y="366"/>
                  </a:lnTo>
                  <a:lnTo>
                    <a:pt x="1495" y="403"/>
                  </a:lnTo>
                  <a:lnTo>
                    <a:pt x="1460" y="441"/>
                  </a:lnTo>
                  <a:lnTo>
                    <a:pt x="1425" y="477"/>
                  </a:lnTo>
                  <a:lnTo>
                    <a:pt x="1386" y="513"/>
                  </a:lnTo>
                  <a:lnTo>
                    <a:pt x="1345" y="547"/>
                  </a:lnTo>
                  <a:lnTo>
                    <a:pt x="1301" y="580"/>
                  </a:lnTo>
                  <a:lnTo>
                    <a:pt x="1255" y="612"/>
                  </a:lnTo>
                  <a:lnTo>
                    <a:pt x="1206" y="641"/>
                  </a:lnTo>
                  <a:lnTo>
                    <a:pt x="1155" y="668"/>
                  </a:lnTo>
                  <a:lnTo>
                    <a:pt x="1101" y="692"/>
                  </a:lnTo>
                  <a:lnTo>
                    <a:pt x="1043" y="715"/>
                  </a:lnTo>
                  <a:lnTo>
                    <a:pt x="984" y="733"/>
                  </a:lnTo>
                  <a:lnTo>
                    <a:pt x="920" y="747"/>
                  </a:lnTo>
                  <a:lnTo>
                    <a:pt x="855" y="758"/>
                  </a:lnTo>
                  <a:lnTo>
                    <a:pt x="787" y="764"/>
                  </a:lnTo>
                  <a:lnTo>
                    <a:pt x="715" y="766"/>
                  </a:lnTo>
                  <a:lnTo>
                    <a:pt x="641" y="763"/>
                  </a:lnTo>
                  <a:lnTo>
                    <a:pt x="579" y="757"/>
                  </a:lnTo>
                  <a:lnTo>
                    <a:pt x="521" y="747"/>
                  </a:lnTo>
                  <a:lnTo>
                    <a:pt x="468" y="733"/>
                  </a:lnTo>
                  <a:lnTo>
                    <a:pt x="417" y="717"/>
                  </a:lnTo>
                  <a:lnTo>
                    <a:pt x="370" y="698"/>
                  </a:lnTo>
                  <a:lnTo>
                    <a:pt x="327" y="676"/>
                  </a:lnTo>
                  <a:lnTo>
                    <a:pt x="286" y="653"/>
                  </a:lnTo>
                  <a:lnTo>
                    <a:pt x="248" y="628"/>
                  </a:lnTo>
                  <a:lnTo>
                    <a:pt x="214" y="603"/>
                  </a:lnTo>
                  <a:lnTo>
                    <a:pt x="182" y="575"/>
                  </a:lnTo>
                  <a:lnTo>
                    <a:pt x="153" y="549"/>
                  </a:lnTo>
                  <a:lnTo>
                    <a:pt x="126" y="522"/>
                  </a:lnTo>
                  <a:lnTo>
                    <a:pt x="103" y="495"/>
                  </a:lnTo>
                  <a:lnTo>
                    <a:pt x="83" y="469"/>
                  </a:lnTo>
                  <a:lnTo>
                    <a:pt x="64" y="445"/>
                  </a:lnTo>
                  <a:lnTo>
                    <a:pt x="49" y="422"/>
                  </a:lnTo>
                  <a:lnTo>
                    <a:pt x="36" y="400"/>
                  </a:lnTo>
                  <a:lnTo>
                    <a:pt x="25" y="381"/>
                  </a:lnTo>
                  <a:lnTo>
                    <a:pt x="16" y="365"/>
                  </a:lnTo>
                  <a:lnTo>
                    <a:pt x="9" y="351"/>
                  </a:lnTo>
                  <a:lnTo>
                    <a:pt x="4" y="341"/>
                  </a:lnTo>
                  <a:lnTo>
                    <a:pt x="1" y="335"/>
                  </a:lnTo>
                  <a:lnTo>
                    <a:pt x="0" y="333"/>
                  </a:lnTo>
                  <a:lnTo>
                    <a:pt x="1" y="335"/>
                  </a:lnTo>
                  <a:lnTo>
                    <a:pt x="5" y="339"/>
                  </a:lnTo>
                  <a:lnTo>
                    <a:pt x="10" y="347"/>
                  </a:lnTo>
                  <a:lnTo>
                    <a:pt x="18" y="357"/>
                  </a:lnTo>
                  <a:lnTo>
                    <a:pt x="28" y="370"/>
                  </a:lnTo>
                  <a:lnTo>
                    <a:pt x="41" y="384"/>
                  </a:lnTo>
                  <a:lnTo>
                    <a:pt x="57" y="400"/>
                  </a:lnTo>
                  <a:lnTo>
                    <a:pt x="75" y="418"/>
                  </a:lnTo>
                  <a:lnTo>
                    <a:pt x="98" y="437"/>
                  </a:lnTo>
                  <a:lnTo>
                    <a:pt x="123" y="455"/>
                  </a:lnTo>
                  <a:lnTo>
                    <a:pt x="152" y="475"/>
                  </a:lnTo>
                  <a:lnTo>
                    <a:pt x="184" y="494"/>
                  </a:lnTo>
                  <a:lnTo>
                    <a:pt x="219" y="514"/>
                  </a:lnTo>
                  <a:lnTo>
                    <a:pt x="259" y="533"/>
                  </a:lnTo>
                  <a:lnTo>
                    <a:pt x="303" y="550"/>
                  </a:lnTo>
                  <a:lnTo>
                    <a:pt x="351" y="567"/>
                  </a:lnTo>
                  <a:lnTo>
                    <a:pt x="403" y="582"/>
                  </a:lnTo>
                  <a:lnTo>
                    <a:pt x="460" y="595"/>
                  </a:lnTo>
                  <a:lnTo>
                    <a:pt x="521" y="607"/>
                  </a:lnTo>
                  <a:lnTo>
                    <a:pt x="586" y="616"/>
                  </a:lnTo>
                  <a:lnTo>
                    <a:pt x="657" y="621"/>
                  </a:lnTo>
                  <a:lnTo>
                    <a:pt x="738" y="623"/>
                  </a:lnTo>
                  <a:lnTo>
                    <a:pt x="817" y="620"/>
                  </a:lnTo>
                  <a:lnTo>
                    <a:pt x="893" y="610"/>
                  </a:lnTo>
                  <a:lnTo>
                    <a:pt x="968" y="595"/>
                  </a:lnTo>
                  <a:lnTo>
                    <a:pt x="1040" y="576"/>
                  </a:lnTo>
                  <a:lnTo>
                    <a:pt x="1111" y="553"/>
                  </a:lnTo>
                  <a:lnTo>
                    <a:pt x="1178" y="526"/>
                  </a:lnTo>
                  <a:lnTo>
                    <a:pt x="1243" y="493"/>
                  </a:lnTo>
                  <a:lnTo>
                    <a:pt x="1306" y="459"/>
                  </a:lnTo>
                  <a:lnTo>
                    <a:pt x="1365" y="422"/>
                  </a:lnTo>
                  <a:lnTo>
                    <a:pt x="1422" y="381"/>
                  </a:lnTo>
                  <a:lnTo>
                    <a:pt x="1475" y="338"/>
                  </a:lnTo>
                  <a:lnTo>
                    <a:pt x="1524" y="293"/>
                  </a:lnTo>
                  <a:lnTo>
                    <a:pt x="1570" y="247"/>
                  </a:lnTo>
                  <a:lnTo>
                    <a:pt x="1613" y="198"/>
                  </a:lnTo>
                  <a:lnTo>
                    <a:pt x="1650" y="150"/>
                  </a:lnTo>
                  <a:lnTo>
                    <a:pt x="1685" y="100"/>
                  </a:lnTo>
                  <a:lnTo>
                    <a:pt x="1715" y="51"/>
                  </a:lnTo>
                  <a:lnTo>
                    <a:pt x="17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27"/>
            <p:cNvSpPr>
              <a:spLocks/>
            </p:cNvSpPr>
            <p:nvPr/>
          </p:nvSpPr>
          <p:spPr bwMode="auto">
            <a:xfrm>
              <a:off x="7621588" y="5103813"/>
              <a:ext cx="61913" cy="109538"/>
            </a:xfrm>
            <a:custGeom>
              <a:avLst/>
              <a:gdLst>
                <a:gd name="T0" fmla="*/ 244 w 394"/>
                <a:gd name="T1" fmla="*/ 0 h 627"/>
                <a:gd name="T2" fmla="*/ 271 w 394"/>
                <a:gd name="T3" fmla="*/ 2 h 627"/>
                <a:gd name="T4" fmla="*/ 297 w 394"/>
                <a:gd name="T5" fmla="*/ 6 h 627"/>
                <a:gd name="T6" fmla="*/ 320 w 394"/>
                <a:gd name="T7" fmla="*/ 12 h 627"/>
                <a:gd name="T8" fmla="*/ 341 w 394"/>
                <a:gd name="T9" fmla="*/ 18 h 627"/>
                <a:gd name="T10" fmla="*/ 359 w 394"/>
                <a:gd name="T11" fmla="*/ 25 h 627"/>
                <a:gd name="T12" fmla="*/ 374 w 394"/>
                <a:gd name="T13" fmla="*/ 31 h 627"/>
                <a:gd name="T14" fmla="*/ 385 w 394"/>
                <a:gd name="T15" fmla="*/ 36 h 627"/>
                <a:gd name="T16" fmla="*/ 392 w 394"/>
                <a:gd name="T17" fmla="*/ 40 h 627"/>
                <a:gd name="T18" fmla="*/ 394 w 394"/>
                <a:gd name="T19" fmla="*/ 41 h 627"/>
                <a:gd name="T20" fmla="*/ 368 w 394"/>
                <a:gd name="T21" fmla="*/ 122 h 627"/>
                <a:gd name="T22" fmla="*/ 341 w 394"/>
                <a:gd name="T23" fmla="*/ 196 h 627"/>
                <a:gd name="T24" fmla="*/ 314 w 394"/>
                <a:gd name="T25" fmla="*/ 266 h 627"/>
                <a:gd name="T26" fmla="*/ 287 w 394"/>
                <a:gd name="T27" fmla="*/ 328 h 627"/>
                <a:gd name="T28" fmla="*/ 285 w 394"/>
                <a:gd name="T29" fmla="*/ 327 h 627"/>
                <a:gd name="T30" fmla="*/ 281 w 394"/>
                <a:gd name="T31" fmla="*/ 326 h 627"/>
                <a:gd name="T32" fmla="*/ 265 w 394"/>
                <a:gd name="T33" fmla="*/ 322 h 627"/>
                <a:gd name="T34" fmla="*/ 247 w 394"/>
                <a:gd name="T35" fmla="*/ 323 h 627"/>
                <a:gd name="T36" fmla="*/ 230 w 394"/>
                <a:gd name="T37" fmla="*/ 327 h 627"/>
                <a:gd name="T38" fmla="*/ 216 w 394"/>
                <a:gd name="T39" fmla="*/ 335 h 627"/>
                <a:gd name="T40" fmla="*/ 203 w 394"/>
                <a:gd name="T41" fmla="*/ 346 h 627"/>
                <a:gd name="T42" fmla="*/ 194 w 394"/>
                <a:gd name="T43" fmla="*/ 361 h 627"/>
                <a:gd name="T44" fmla="*/ 165 w 394"/>
                <a:gd name="T45" fmla="*/ 415 h 627"/>
                <a:gd name="T46" fmla="*/ 132 w 394"/>
                <a:gd name="T47" fmla="*/ 470 h 627"/>
                <a:gd name="T48" fmla="*/ 93 w 394"/>
                <a:gd name="T49" fmla="*/ 524 h 627"/>
                <a:gd name="T50" fmla="*/ 49 w 394"/>
                <a:gd name="T51" fmla="*/ 577 h 627"/>
                <a:gd name="T52" fmla="*/ 0 w 394"/>
                <a:gd name="T53" fmla="*/ 627 h 627"/>
                <a:gd name="T54" fmla="*/ 17 w 394"/>
                <a:gd name="T55" fmla="*/ 584 h 627"/>
                <a:gd name="T56" fmla="*/ 32 w 394"/>
                <a:gd name="T57" fmla="*/ 539 h 627"/>
                <a:gd name="T58" fmla="*/ 48 w 394"/>
                <a:gd name="T59" fmla="*/ 493 h 627"/>
                <a:gd name="T60" fmla="*/ 61 w 394"/>
                <a:gd name="T61" fmla="*/ 447 h 627"/>
                <a:gd name="T62" fmla="*/ 74 w 394"/>
                <a:gd name="T63" fmla="*/ 401 h 627"/>
                <a:gd name="T64" fmla="*/ 87 w 394"/>
                <a:gd name="T65" fmla="*/ 354 h 627"/>
                <a:gd name="T66" fmla="*/ 98 w 394"/>
                <a:gd name="T67" fmla="*/ 310 h 627"/>
                <a:gd name="T68" fmla="*/ 109 w 394"/>
                <a:gd name="T69" fmla="*/ 267 h 627"/>
                <a:gd name="T70" fmla="*/ 118 w 394"/>
                <a:gd name="T71" fmla="*/ 225 h 627"/>
                <a:gd name="T72" fmla="*/ 126 w 394"/>
                <a:gd name="T73" fmla="*/ 186 h 627"/>
                <a:gd name="T74" fmla="*/ 134 w 394"/>
                <a:gd name="T75" fmla="*/ 149 h 627"/>
                <a:gd name="T76" fmla="*/ 141 w 394"/>
                <a:gd name="T77" fmla="*/ 116 h 627"/>
                <a:gd name="T78" fmla="*/ 146 w 394"/>
                <a:gd name="T79" fmla="*/ 87 h 627"/>
                <a:gd name="T80" fmla="*/ 151 w 394"/>
                <a:gd name="T81" fmla="*/ 62 h 627"/>
                <a:gd name="T82" fmla="*/ 154 w 394"/>
                <a:gd name="T83" fmla="*/ 42 h 627"/>
                <a:gd name="T84" fmla="*/ 156 w 394"/>
                <a:gd name="T85" fmla="*/ 27 h 627"/>
                <a:gd name="T86" fmla="*/ 159 w 394"/>
                <a:gd name="T87" fmla="*/ 17 h 627"/>
                <a:gd name="T88" fmla="*/ 159 w 394"/>
                <a:gd name="T89" fmla="*/ 14 h 627"/>
                <a:gd name="T90" fmla="*/ 187 w 394"/>
                <a:gd name="T91" fmla="*/ 6 h 627"/>
                <a:gd name="T92" fmla="*/ 216 w 394"/>
                <a:gd name="T93" fmla="*/ 1 h 627"/>
                <a:gd name="T94" fmla="*/ 244 w 394"/>
                <a:gd name="T95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4" h="627">
                  <a:moveTo>
                    <a:pt x="244" y="0"/>
                  </a:moveTo>
                  <a:lnTo>
                    <a:pt x="271" y="2"/>
                  </a:lnTo>
                  <a:lnTo>
                    <a:pt x="297" y="6"/>
                  </a:lnTo>
                  <a:lnTo>
                    <a:pt x="320" y="12"/>
                  </a:lnTo>
                  <a:lnTo>
                    <a:pt x="341" y="18"/>
                  </a:lnTo>
                  <a:lnTo>
                    <a:pt x="359" y="25"/>
                  </a:lnTo>
                  <a:lnTo>
                    <a:pt x="374" y="31"/>
                  </a:lnTo>
                  <a:lnTo>
                    <a:pt x="385" y="36"/>
                  </a:lnTo>
                  <a:lnTo>
                    <a:pt x="392" y="40"/>
                  </a:lnTo>
                  <a:lnTo>
                    <a:pt x="394" y="41"/>
                  </a:lnTo>
                  <a:lnTo>
                    <a:pt x="368" y="122"/>
                  </a:lnTo>
                  <a:lnTo>
                    <a:pt x="341" y="196"/>
                  </a:lnTo>
                  <a:lnTo>
                    <a:pt x="314" y="266"/>
                  </a:lnTo>
                  <a:lnTo>
                    <a:pt x="287" y="328"/>
                  </a:lnTo>
                  <a:lnTo>
                    <a:pt x="285" y="327"/>
                  </a:lnTo>
                  <a:lnTo>
                    <a:pt x="281" y="326"/>
                  </a:lnTo>
                  <a:lnTo>
                    <a:pt x="265" y="322"/>
                  </a:lnTo>
                  <a:lnTo>
                    <a:pt x="247" y="323"/>
                  </a:lnTo>
                  <a:lnTo>
                    <a:pt x="230" y="327"/>
                  </a:lnTo>
                  <a:lnTo>
                    <a:pt x="216" y="335"/>
                  </a:lnTo>
                  <a:lnTo>
                    <a:pt x="203" y="346"/>
                  </a:lnTo>
                  <a:lnTo>
                    <a:pt x="194" y="361"/>
                  </a:lnTo>
                  <a:lnTo>
                    <a:pt x="165" y="415"/>
                  </a:lnTo>
                  <a:lnTo>
                    <a:pt x="132" y="470"/>
                  </a:lnTo>
                  <a:lnTo>
                    <a:pt x="93" y="524"/>
                  </a:lnTo>
                  <a:lnTo>
                    <a:pt x="49" y="577"/>
                  </a:lnTo>
                  <a:lnTo>
                    <a:pt x="0" y="627"/>
                  </a:lnTo>
                  <a:lnTo>
                    <a:pt x="17" y="584"/>
                  </a:lnTo>
                  <a:lnTo>
                    <a:pt x="32" y="539"/>
                  </a:lnTo>
                  <a:lnTo>
                    <a:pt x="48" y="493"/>
                  </a:lnTo>
                  <a:lnTo>
                    <a:pt x="61" y="447"/>
                  </a:lnTo>
                  <a:lnTo>
                    <a:pt x="74" y="401"/>
                  </a:lnTo>
                  <a:lnTo>
                    <a:pt x="87" y="354"/>
                  </a:lnTo>
                  <a:lnTo>
                    <a:pt x="98" y="310"/>
                  </a:lnTo>
                  <a:lnTo>
                    <a:pt x="109" y="267"/>
                  </a:lnTo>
                  <a:lnTo>
                    <a:pt x="118" y="225"/>
                  </a:lnTo>
                  <a:lnTo>
                    <a:pt x="126" y="186"/>
                  </a:lnTo>
                  <a:lnTo>
                    <a:pt x="134" y="149"/>
                  </a:lnTo>
                  <a:lnTo>
                    <a:pt x="141" y="116"/>
                  </a:lnTo>
                  <a:lnTo>
                    <a:pt x="146" y="87"/>
                  </a:lnTo>
                  <a:lnTo>
                    <a:pt x="151" y="62"/>
                  </a:lnTo>
                  <a:lnTo>
                    <a:pt x="154" y="42"/>
                  </a:lnTo>
                  <a:lnTo>
                    <a:pt x="156" y="27"/>
                  </a:lnTo>
                  <a:lnTo>
                    <a:pt x="159" y="17"/>
                  </a:lnTo>
                  <a:lnTo>
                    <a:pt x="159" y="14"/>
                  </a:lnTo>
                  <a:lnTo>
                    <a:pt x="187" y="6"/>
                  </a:lnTo>
                  <a:lnTo>
                    <a:pt x="216" y="1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28"/>
            <p:cNvSpPr>
              <a:spLocks/>
            </p:cNvSpPr>
            <p:nvPr/>
          </p:nvSpPr>
          <p:spPr bwMode="auto">
            <a:xfrm>
              <a:off x="7251700" y="5116513"/>
              <a:ext cx="568325" cy="346075"/>
            </a:xfrm>
            <a:custGeom>
              <a:avLst/>
              <a:gdLst>
                <a:gd name="T0" fmla="*/ 395 w 3583"/>
                <a:gd name="T1" fmla="*/ 9 h 1963"/>
                <a:gd name="T2" fmla="*/ 713 w 3583"/>
                <a:gd name="T3" fmla="*/ 50 h 1963"/>
                <a:gd name="T4" fmla="*/ 799 w 3583"/>
                <a:gd name="T5" fmla="*/ 748 h 1963"/>
                <a:gd name="T6" fmla="*/ 862 w 3583"/>
                <a:gd name="T7" fmla="*/ 843 h 1963"/>
                <a:gd name="T8" fmla="*/ 968 w 3583"/>
                <a:gd name="T9" fmla="*/ 957 h 1963"/>
                <a:gd name="T10" fmla="*/ 1122 w 3583"/>
                <a:gd name="T11" fmla="*/ 1062 h 1963"/>
                <a:gd name="T12" fmla="*/ 1329 w 3583"/>
                <a:gd name="T13" fmla="*/ 1135 h 1963"/>
                <a:gd name="T14" fmla="*/ 1540 w 3583"/>
                <a:gd name="T15" fmla="*/ 1156 h 1963"/>
                <a:gd name="T16" fmla="*/ 1817 w 3583"/>
                <a:gd name="T17" fmla="*/ 1119 h 1963"/>
                <a:gd name="T18" fmla="*/ 2050 w 3583"/>
                <a:gd name="T19" fmla="*/ 1024 h 1963"/>
                <a:gd name="T20" fmla="*/ 2236 w 3583"/>
                <a:gd name="T21" fmla="*/ 890 h 1963"/>
                <a:gd name="T22" fmla="*/ 2382 w 3583"/>
                <a:gd name="T23" fmla="*/ 738 h 1963"/>
                <a:gd name="T24" fmla="*/ 2490 w 3583"/>
                <a:gd name="T25" fmla="*/ 589 h 1963"/>
                <a:gd name="T26" fmla="*/ 2561 w 3583"/>
                <a:gd name="T27" fmla="*/ 462 h 1963"/>
                <a:gd name="T28" fmla="*/ 2599 w 3583"/>
                <a:gd name="T29" fmla="*/ 379 h 1963"/>
                <a:gd name="T30" fmla="*/ 2684 w 3583"/>
                <a:gd name="T31" fmla="*/ 247 h 1963"/>
                <a:gd name="T32" fmla="*/ 2834 w 3583"/>
                <a:gd name="T33" fmla="*/ 51 h 1963"/>
                <a:gd name="T34" fmla="*/ 3060 w 3583"/>
                <a:gd name="T35" fmla="*/ 35 h 1963"/>
                <a:gd name="T36" fmla="*/ 3305 w 3583"/>
                <a:gd name="T37" fmla="*/ 26 h 1963"/>
                <a:gd name="T38" fmla="*/ 3497 w 3583"/>
                <a:gd name="T39" fmla="*/ 22 h 1963"/>
                <a:gd name="T40" fmla="*/ 3565 w 3583"/>
                <a:gd name="T41" fmla="*/ 51 h 1963"/>
                <a:gd name="T42" fmla="*/ 3583 w 3583"/>
                <a:gd name="T43" fmla="*/ 174 h 1963"/>
                <a:gd name="T44" fmla="*/ 3550 w 3583"/>
                <a:gd name="T45" fmla="*/ 353 h 1963"/>
                <a:gd name="T46" fmla="*/ 3498 w 3583"/>
                <a:gd name="T47" fmla="*/ 513 h 1963"/>
                <a:gd name="T48" fmla="*/ 3463 w 3583"/>
                <a:gd name="T49" fmla="*/ 641 h 1963"/>
                <a:gd name="T50" fmla="*/ 3466 w 3583"/>
                <a:gd name="T51" fmla="*/ 748 h 1963"/>
                <a:gd name="T52" fmla="*/ 3448 w 3583"/>
                <a:gd name="T53" fmla="*/ 900 h 1963"/>
                <a:gd name="T54" fmla="*/ 3404 w 3583"/>
                <a:gd name="T55" fmla="*/ 1057 h 1963"/>
                <a:gd name="T56" fmla="*/ 3354 w 3583"/>
                <a:gd name="T57" fmla="*/ 1173 h 1963"/>
                <a:gd name="T58" fmla="*/ 3319 w 3583"/>
                <a:gd name="T59" fmla="*/ 1236 h 1963"/>
                <a:gd name="T60" fmla="*/ 3294 w 3583"/>
                <a:gd name="T61" fmla="*/ 1307 h 1963"/>
                <a:gd name="T62" fmla="*/ 3266 w 3583"/>
                <a:gd name="T63" fmla="*/ 1417 h 1963"/>
                <a:gd name="T64" fmla="*/ 3227 w 3583"/>
                <a:gd name="T65" fmla="*/ 1590 h 1963"/>
                <a:gd name="T66" fmla="*/ 3170 w 3583"/>
                <a:gd name="T67" fmla="*/ 1761 h 1963"/>
                <a:gd name="T68" fmla="*/ 3073 w 3583"/>
                <a:gd name="T69" fmla="*/ 1865 h 1963"/>
                <a:gd name="T70" fmla="*/ 2954 w 3583"/>
                <a:gd name="T71" fmla="*/ 1926 h 1963"/>
                <a:gd name="T72" fmla="*/ 2840 w 3583"/>
                <a:gd name="T73" fmla="*/ 1954 h 1963"/>
                <a:gd name="T74" fmla="*/ 2754 w 3583"/>
                <a:gd name="T75" fmla="*/ 1963 h 1963"/>
                <a:gd name="T76" fmla="*/ 2720 w 3583"/>
                <a:gd name="T77" fmla="*/ 1963 h 1963"/>
                <a:gd name="T78" fmla="*/ 2657 w 3583"/>
                <a:gd name="T79" fmla="*/ 1963 h 1963"/>
                <a:gd name="T80" fmla="*/ 2489 w 3583"/>
                <a:gd name="T81" fmla="*/ 1962 h 1963"/>
                <a:gd name="T82" fmla="*/ 2246 w 3583"/>
                <a:gd name="T83" fmla="*/ 1961 h 1963"/>
                <a:gd name="T84" fmla="*/ 1962 w 3583"/>
                <a:gd name="T85" fmla="*/ 1960 h 1963"/>
                <a:gd name="T86" fmla="*/ 1666 w 3583"/>
                <a:gd name="T87" fmla="*/ 1959 h 1963"/>
                <a:gd name="T88" fmla="*/ 1390 w 3583"/>
                <a:gd name="T89" fmla="*/ 1958 h 1963"/>
                <a:gd name="T90" fmla="*/ 1166 w 3583"/>
                <a:gd name="T91" fmla="*/ 1957 h 1963"/>
                <a:gd name="T92" fmla="*/ 1023 w 3583"/>
                <a:gd name="T93" fmla="*/ 1956 h 1963"/>
                <a:gd name="T94" fmla="*/ 918 w 3583"/>
                <a:gd name="T95" fmla="*/ 1960 h 1963"/>
                <a:gd name="T96" fmla="*/ 786 w 3583"/>
                <a:gd name="T97" fmla="*/ 1962 h 1963"/>
                <a:gd name="T98" fmla="*/ 648 w 3583"/>
                <a:gd name="T99" fmla="*/ 1940 h 1963"/>
                <a:gd name="T100" fmla="*/ 515 w 3583"/>
                <a:gd name="T101" fmla="*/ 1867 h 1963"/>
                <a:gd name="T102" fmla="*/ 400 w 3583"/>
                <a:gd name="T103" fmla="*/ 1720 h 1963"/>
                <a:gd name="T104" fmla="*/ 332 w 3583"/>
                <a:gd name="T105" fmla="*/ 1538 h 1963"/>
                <a:gd name="T106" fmla="*/ 284 w 3583"/>
                <a:gd name="T107" fmla="*/ 1315 h 1963"/>
                <a:gd name="T108" fmla="*/ 253 w 3583"/>
                <a:gd name="T109" fmla="*/ 1087 h 1963"/>
                <a:gd name="T110" fmla="*/ 237 w 3583"/>
                <a:gd name="T111" fmla="*/ 885 h 1963"/>
                <a:gd name="T112" fmla="*/ 229 w 3583"/>
                <a:gd name="T113" fmla="*/ 739 h 1963"/>
                <a:gd name="T114" fmla="*/ 228 w 3583"/>
                <a:gd name="T115" fmla="*/ 684 h 1963"/>
                <a:gd name="T116" fmla="*/ 79 w 3583"/>
                <a:gd name="T117" fmla="*/ 447 h 1963"/>
                <a:gd name="T118" fmla="*/ 14 w 3583"/>
                <a:gd name="T119" fmla="*/ 231 h 1963"/>
                <a:gd name="T120" fmla="*/ 0 w 3583"/>
                <a:gd name="T121" fmla="*/ 73 h 1963"/>
                <a:gd name="T122" fmla="*/ 37 w 3583"/>
                <a:gd name="T123" fmla="*/ 15 h 1963"/>
                <a:gd name="T124" fmla="*/ 186 w 3583"/>
                <a:gd name="T125" fmla="*/ 0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3" h="1963">
                  <a:moveTo>
                    <a:pt x="186" y="0"/>
                  </a:moveTo>
                  <a:lnTo>
                    <a:pt x="251" y="1"/>
                  </a:lnTo>
                  <a:lnTo>
                    <a:pt x="321" y="4"/>
                  </a:lnTo>
                  <a:lnTo>
                    <a:pt x="395" y="9"/>
                  </a:lnTo>
                  <a:lnTo>
                    <a:pt x="471" y="16"/>
                  </a:lnTo>
                  <a:lnTo>
                    <a:pt x="551" y="25"/>
                  </a:lnTo>
                  <a:lnTo>
                    <a:pt x="632" y="36"/>
                  </a:lnTo>
                  <a:lnTo>
                    <a:pt x="713" y="50"/>
                  </a:lnTo>
                  <a:lnTo>
                    <a:pt x="749" y="727"/>
                  </a:lnTo>
                  <a:lnTo>
                    <a:pt x="781" y="715"/>
                  </a:lnTo>
                  <a:lnTo>
                    <a:pt x="789" y="730"/>
                  </a:lnTo>
                  <a:lnTo>
                    <a:pt x="799" y="748"/>
                  </a:lnTo>
                  <a:lnTo>
                    <a:pt x="811" y="770"/>
                  </a:lnTo>
                  <a:lnTo>
                    <a:pt x="825" y="793"/>
                  </a:lnTo>
                  <a:lnTo>
                    <a:pt x="843" y="817"/>
                  </a:lnTo>
                  <a:lnTo>
                    <a:pt x="862" y="843"/>
                  </a:lnTo>
                  <a:lnTo>
                    <a:pt x="885" y="872"/>
                  </a:lnTo>
                  <a:lnTo>
                    <a:pt x="909" y="899"/>
                  </a:lnTo>
                  <a:lnTo>
                    <a:pt x="937" y="927"/>
                  </a:lnTo>
                  <a:lnTo>
                    <a:pt x="968" y="957"/>
                  </a:lnTo>
                  <a:lnTo>
                    <a:pt x="1002" y="984"/>
                  </a:lnTo>
                  <a:lnTo>
                    <a:pt x="1039" y="1011"/>
                  </a:lnTo>
                  <a:lnTo>
                    <a:pt x="1078" y="1036"/>
                  </a:lnTo>
                  <a:lnTo>
                    <a:pt x="1122" y="1062"/>
                  </a:lnTo>
                  <a:lnTo>
                    <a:pt x="1168" y="1084"/>
                  </a:lnTo>
                  <a:lnTo>
                    <a:pt x="1218" y="1103"/>
                  </a:lnTo>
                  <a:lnTo>
                    <a:pt x="1272" y="1120"/>
                  </a:lnTo>
                  <a:lnTo>
                    <a:pt x="1329" y="1135"/>
                  </a:lnTo>
                  <a:lnTo>
                    <a:pt x="1390" y="1146"/>
                  </a:lnTo>
                  <a:lnTo>
                    <a:pt x="1454" y="1153"/>
                  </a:lnTo>
                  <a:lnTo>
                    <a:pt x="1498" y="1155"/>
                  </a:lnTo>
                  <a:lnTo>
                    <a:pt x="1540" y="1156"/>
                  </a:lnTo>
                  <a:lnTo>
                    <a:pt x="1614" y="1153"/>
                  </a:lnTo>
                  <a:lnTo>
                    <a:pt x="1685" y="1146"/>
                  </a:lnTo>
                  <a:lnTo>
                    <a:pt x="1753" y="1135"/>
                  </a:lnTo>
                  <a:lnTo>
                    <a:pt x="1817" y="1119"/>
                  </a:lnTo>
                  <a:lnTo>
                    <a:pt x="1880" y="1100"/>
                  </a:lnTo>
                  <a:lnTo>
                    <a:pt x="1939" y="1078"/>
                  </a:lnTo>
                  <a:lnTo>
                    <a:pt x="1995" y="1053"/>
                  </a:lnTo>
                  <a:lnTo>
                    <a:pt x="2050" y="1024"/>
                  </a:lnTo>
                  <a:lnTo>
                    <a:pt x="2099" y="993"/>
                  </a:lnTo>
                  <a:lnTo>
                    <a:pt x="2148" y="961"/>
                  </a:lnTo>
                  <a:lnTo>
                    <a:pt x="2193" y="926"/>
                  </a:lnTo>
                  <a:lnTo>
                    <a:pt x="2236" y="890"/>
                  </a:lnTo>
                  <a:lnTo>
                    <a:pt x="2276" y="854"/>
                  </a:lnTo>
                  <a:lnTo>
                    <a:pt x="2314" y="815"/>
                  </a:lnTo>
                  <a:lnTo>
                    <a:pt x="2349" y="777"/>
                  </a:lnTo>
                  <a:lnTo>
                    <a:pt x="2382" y="738"/>
                  </a:lnTo>
                  <a:lnTo>
                    <a:pt x="2412" y="700"/>
                  </a:lnTo>
                  <a:lnTo>
                    <a:pt x="2440" y="663"/>
                  </a:lnTo>
                  <a:lnTo>
                    <a:pt x="2467" y="625"/>
                  </a:lnTo>
                  <a:lnTo>
                    <a:pt x="2490" y="589"/>
                  </a:lnTo>
                  <a:lnTo>
                    <a:pt x="2511" y="554"/>
                  </a:lnTo>
                  <a:lnTo>
                    <a:pt x="2530" y="522"/>
                  </a:lnTo>
                  <a:lnTo>
                    <a:pt x="2546" y="491"/>
                  </a:lnTo>
                  <a:lnTo>
                    <a:pt x="2561" y="462"/>
                  </a:lnTo>
                  <a:lnTo>
                    <a:pt x="2574" y="437"/>
                  </a:lnTo>
                  <a:lnTo>
                    <a:pt x="2584" y="414"/>
                  </a:lnTo>
                  <a:lnTo>
                    <a:pt x="2593" y="395"/>
                  </a:lnTo>
                  <a:lnTo>
                    <a:pt x="2599" y="379"/>
                  </a:lnTo>
                  <a:lnTo>
                    <a:pt x="2604" y="367"/>
                  </a:lnTo>
                  <a:lnTo>
                    <a:pt x="2628" y="378"/>
                  </a:lnTo>
                  <a:lnTo>
                    <a:pt x="2649" y="331"/>
                  </a:lnTo>
                  <a:lnTo>
                    <a:pt x="2684" y="247"/>
                  </a:lnTo>
                  <a:lnTo>
                    <a:pt x="2718" y="158"/>
                  </a:lnTo>
                  <a:lnTo>
                    <a:pt x="2751" y="63"/>
                  </a:lnTo>
                  <a:lnTo>
                    <a:pt x="2789" y="57"/>
                  </a:lnTo>
                  <a:lnTo>
                    <a:pt x="2834" y="51"/>
                  </a:lnTo>
                  <a:lnTo>
                    <a:pt x="2885" y="47"/>
                  </a:lnTo>
                  <a:lnTo>
                    <a:pt x="2940" y="42"/>
                  </a:lnTo>
                  <a:lnTo>
                    <a:pt x="2999" y="39"/>
                  </a:lnTo>
                  <a:lnTo>
                    <a:pt x="3060" y="35"/>
                  </a:lnTo>
                  <a:lnTo>
                    <a:pt x="3122" y="33"/>
                  </a:lnTo>
                  <a:lnTo>
                    <a:pt x="3184" y="30"/>
                  </a:lnTo>
                  <a:lnTo>
                    <a:pt x="3246" y="28"/>
                  </a:lnTo>
                  <a:lnTo>
                    <a:pt x="3305" y="26"/>
                  </a:lnTo>
                  <a:lnTo>
                    <a:pt x="3360" y="25"/>
                  </a:lnTo>
                  <a:lnTo>
                    <a:pt x="3412" y="24"/>
                  </a:lnTo>
                  <a:lnTo>
                    <a:pt x="3458" y="23"/>
                  </a:lnTo>
                  <a:lnTo>
                    <a:pt x="3497" y="22"/>
                  </a:lnTo>
                  <a:lnTo>
                    <a:pt x="3516" y="24"/>
                  </a:lnTo>
                  <a:lnTo>
                    <a:pt x="3535" y="30"/>
                  </a:lnTo>
                  <a:lnTo>
                    <a:pt x="3550" y="39"/>
                  </a:lnTo>
                  <a:lnTo>
                    <a:pt x="3565" y="51"/>
                  </a:lnTo>
                  <a:lnTo>
                    <a:pt x="3574" y="66"/>
                  </a:lnTo>
                  <a:lnTo>
                    <a:pt x="3579" y="83"/>
                  </a:lnTo>
                  <a:lnTo>
                    <a:pt x="3583" y="129"/>
                  </a:lnTo>
                  <a:lnTo>
                    <a:pt x="3583" y="174"/>
                  </a:lnTo>
                  <a:lnTo>
                    <a:pt x="3578" y="220"/>
                  </a:lnTo>
                  <a:lnTo>
                    <a:pt x="3571" y="265"/>
                  </a:lnTo>
                  <a:lnTo>
                    <a:pt x="3562" y="310"/>
                  </a:lnTo>
                  <a:lnTo>
                    <a:pt x="3550" y="353"/>
                  </a:lnTo>
                  <a:lnTo>
                    <a:pt x="3538" y="395"/>
                  </a:lnTo>
                  <a:lnTo>
                    <a:pt x="3525" y="436"/>
                  </a:lnTo>
                  <a:lnTo>
                    <a:pt x="3512" y="476"/>
                  </a:lnTo>
                  <a:lnTo>
                    <a:pt x="3498" y="513"/>
                  </a:lnTo>
                  <a:lnTo>
                    <a:pt x="3486" y="548"/>
                  </a:lnTo>
                  <a:lnTo>
                    <a:pt x="3476" y="582"/>
                  </a:lnTo>
                  <a:lnTo>
                    <a:pt x="3469" y="613"/>
                  </a:lnTo>
                  <a:lnTo>
                    <a:pt x="3463" y="641"/>
                  </a:lnTo>
                  <a:lnTo>
                    <a:pt x="3461" y="667"/>
                  </a:lnTo>
                  <a:lnTo>
                    <a:pt x="3463" y="689"/>
                  </a:lnTo>
                  <a:lnTo>
                    <a:pt x="3466" y="717"/>
                  </a:lnTo>
                  <a:lnTo>
                    <a:pt x="3466" y="748"/>
                  </a:lnTo>
                  <a:lnTo>
                    <a:pt x="3465" y="784"/>
                  </a:lnTo>
                  <a:lnTo>
                    <a:pt x="3461" y="821"/>
                  </a:lnTo>
                  <a:lnTo>
                    <a:pt x="3455" y="861"/>
                  </a:lnTo>
                  <a:lnTo>
                    <a:pt x="3448" y="900"/>
                  </a:lnTo>
                  <a:lnTo>
                    <a:pt x="3438" y="940"/>
                  </a:lnTo>
                  <a:lnTo>
                    <a:pt x="3428" y="981"/>
                  </a:lnTo>
                  <a:lnTo>
                    <a:pt x="3417" y="1019"/>
                  </a:lnTo>
                  <a:lnTo>
                    <a:pt x="3404" y="1057"/>
                  </a:lnTo>
                  <a:lnTo>
                    <a:pt x="3391" y="1091"/>
                  </a:lnTo>
                  <a:lnTo>
                    <a:pt x="3379" y="1122"/>
                  </a:lnTo>
                  <a:lnTo>
                    <a:pt x="3366" y="1150"/>
                  </a:lnTo>
                  <a:lnTo>
                    <a:pt x="3354" y="1173"/>
                  </a:lnTo>
                  <a:lnTo>
                    <a:pt x="3344" y="1189"/>
                  </a:lnTo>
                  <a:lnTo>
                    <a:pt x="3335" y="1204"/>
                  </a:lnTo>
                  <a:lnTo>
                    <a:pt x="3327" y="1220"/>
                  </a:lnTo>
                  <a:lnTo>
                    <a:pt x="3319" y="1236"/>
                  </a:lnTo>
                  <a:lnTo>
                    <a:pt x="3313" y="1252"/>
                  </a:lnTo>
                  <a:lnTo>
                    <a:pt x="3306" y="1269"/>
                  </a:lnTo>
                  <a:lnTo>
                    <a:pt x="3300" y="1287"/>
                  </a:lnTo>
                  <a:lnTo>
                    <a:pt x="3294" y="1307"/>
                  </a:lnTo>
                  <a:lnTo>
                    <a:pt x="3287" y="1331"/>
                  </a:lnTo>
                  <a:lnTo>
                    <a:pt x="3281" y="1356"/>
                  </a:lnTo>
                  <a:lnTo>
                    <a:pt x="3274" y="1385"/>
                  </a:lnTo>
                  <a:lnTo>
                    <a:pt x="3266" y="1417"/>
                  </a:lnTo>
                  <a:lnTo>
                    <a:pt x="3258" y="1453"/>
                  </a:lnTo>
                  <a:lnTo>
                    <a:pt x="3250" y="1493"/>
                  </a:lnTo>
                  <a:lnTo>
                    <a:pt x="3239" y="1539"/>
                  </a:lnTo>
                  <a:lnTo>
                    <a:pt x="3227" y="1590"/>
                  </a:lnTo>
                  <a:lnTo>
                    <a:pt x="3215" y="1647"/>
                  </a:lnTo>
                  <a:lnTo>
                    <a:pt x="3203" y="1688"/>
                  </a:lnTo>
                  <a:lnTo>
                    <a:pt x="3189" y="1727"/>
                  </a:lnTo>
                  <a:lnTo>
                    <a:pt x="3170" y="1761"/>
                  </a:lnTo>
                  <a:lnTo>
                    <a:pt x="3149" y="1791"/>
                  </a:lnTo>
                  <a:lnTo>
                    <a:pt x="3126" y="1820"/>
                  </a:lnTo>
                  <a:lnTo>
                    <a:pt x="3099" y="1844"/>
                  </a:lnTo>
                  <a:lnTo>
                    <a:pt x="3073" y="1865"/>
                  </a:lnTo>
                  <a:lnTo>
                    <a:pt x="3044" y="1884"/>
                  </a:lnTo>
                  <a:lnTo>
                    <a:pt x="3014" y="1901"/>
                  </a:lnTo>
                  <a:lnTo>
                    <a:pt x="2984" y="1915"/>
                  </a:lnTo>
                  <a:lnTo>
                    <a:pt x="2954" y="1926"/>
                  </a:lnTo>
                  <a:lnTo>
                    <a:pt x="2924" y="1936"/>
                  </a:lnTo>
                  <a:lnTo>
                    <a:pt x="2896" y="1944"/>
                  </a:lnTo>
                  <a:lnTo>
                    <a:pt x="2867" y="1950"/>
                  </a:lnTo>
                  <a:lnTo>
                    <a:pt x="2840" y="1954"/>
                  </a:lnTo>
                  <a:lnTo>
                    <a:pt x="2815" y="1958"/>
                  </a:lnTo>
                  <a:lnTo>
                    <a:pt x="2793" y="1960"/>
                  </a:lnTo>
                  <a:lnTo>
                    <a:pt x="2772" y="1962"/>
                  </a:lnTo>
                  <a:lnTo>
                    <a:pt x="2754" y="1963"/>
                  </a:lnTo>
                  <a:lnTo>
                    <a:pt x="2740" y="1963"/>
                  </a:lnTo>
                  <a:lnTo>
                    <a:pt x="2729" y="1963"/>
                  </a:lnTo>
                  <a:lnTo>
                    <a:pt x="2722" y="1963"/>
                  </a:lnTo>
                  <a:lnTo>
                    <a:pt x="2720" y="1963"/>
                  </a:lnTo>
                  <a:lnTo>
                    <a:pt x="2715" y="1963"/>
                  </a:lnTo>
                  <a:lnTo>
                    <a:pt x="2703" y="1963"/>
                  </a:lnTo>
                  <a:lnTo>
                    <a:pt x="2684" y="1963"/>
                  </a:lnTo>
                  <a:lnTo>
                    <a:pt x="2657" y="1963"/>
                  </a:lnTo>
                  <a:lnTo>
                    <a:pt x="2624" y="1963"/>
                  </a:lnTo>
                  <a:lnTo>
                    <a:pt x="2584" y="1962"/>
                  </a:lnTo>
                  <a:lnTo>
                    <a:pt x="2540" y="1962"/>
                  </a:lnTo>
                  <a:lnTo>
                    <a:pt x="2489" y="1962"/>
                  </a:lnTo>
                  <a:lnTo>
                    <a:pt x="2434" y="1962"/>
                  </a:lnTo>
                  <a:lnTo>
                    <a:pt x="2375" y="1962"/>
                  </a:lnTo>
                  <a:lnTo>
                    <a:pt x="2313" y="1961"/>
                  </a:lnTo>
                  <a:lnTo>
                    <a:pt x="2246" y="1961"/>
                  </a:lnTo>
                  <a:lnTo>
                    <a:pt x="2178" y="1961"/>
                  </a:lnTo>
                  <a:lnTo>
                    <a:pt x="2108" y="1961"/>
                  </a:lnTo>
                  <a:lnTo>
                    <a:pt x="2035" y="1960"/>
                  </a:lnTo>
                  <a:lnTo>
                    <a:pt x="1962" y="1960"/>
                  </a:lnTo>
                  <a:lnTo>
                    <a:pt x="1888" y="1960"/>
                  </a:lnTo>
                  <a:lnTo>
                    <a:pt x="1814" y="1959"/>
                  </a:lnTo>
                  <a:lnTo>
                    <a:pt x="1740" y="1959"/>
                  </a:lnTo>
                  <a:lnTo>
                    <a:pt x="1666" y="1959"/>
                  </a:lnTo>
                  <a:lnTo>
                    <a:pt x="1594" y="1958"/>
                  </a:lnTo>
                  <a:lnTo>
                    <a:pt x="1523" y="1958"/>
                  </a:lnTo>
                  <a:lnTo>
                    <a:pt x="1456" y="1958"/>
                  </a:lnTo>
                  <a:lnTo>
                    <a:pt x="1390" y="1958"/>
                  </a:lnTo>
                  <a:lnTo>
                    <a:pt x="1328" y="1957"/>
                  </a:lnTo>
                  <a:lnTo>
                    <a:pt x="1270" y="1957"/>
                  </a:lnTo>
                  <a:lnTo>
                    <a:pt x="1216" y="1957"/>
                  </a:lnTo>
                  <a:lnTo>
                    <a:pt x="1166" y="1957"/>
                  </a:lnTo>
                  <a:lnTo>
                    <a:pt x="1122" y="1957"/>
                  </a:lnTo>
                  <a:lnTo>
                    <a:pt x="1082" y="1957"/>
                  </a:lnTo>
                  <a:lnTo>
                    <a:pt x="1050" y="1957"/>
                  </a:lnTo>
                  <a:lnTo>
                    <a:pt x="1023" y="1956"/>
                  </a:lnTo>
                  <a:lnTo>
                    <a:pt x="1004" y="1956"/>
                  </a:lnTo>
                  <a:lnTo>
                    <a:pt x="978" y="1957"/>
                  </a:lnTo>
                  <a:lnTo>
                    <a:pt x="949" y="1958"/>
                  </a:lnTo>
                  <a:lnTo>
                    <a:pt x="918" y="1960"/>
                  </a:lnTo>
                  <a:lnTo>
                    <a:pt x="887" y="1961"/>
                  </a:lnTo>
                  <a:lnTo>
                    <a:pt x="854" y="1963"/>
                  </a:lnTo>
                  <a:lnTo>
                    <a:pt x="821" y="1963"/>
                  </a:lnTo>
                  <a:lnTo>
                    <a:pt x="786" y="1962"/>
                  </a:lnTo>
                  <a:lnTo>
                    <a:pt x="752" y="1960"/>
                  </a:lnTo>
                  <a:lnTo>
                    <a:pt x="718" y="1956"/>
                  </a:lnTo>
                  <a:lnTo>
                    <a:pt x="682" y="1949"/>
                  </a:lnTo>
                  <a:lnTo>
                    <a:pt x="648" y="1940"/>
                  </a:lnTo>
                  <a:lnTo>
                    <a:pt x="614" y="1927"/>
                  </a:lnTo>
                  <a:lnTo>
                    <a:pt x="581" y="1911"/>
                  </a:lnTo>
                  <a:lnTo>
                    <a:pt x="548" y="1892"/>
                  </a:lnTo>
                  <a:lnTo>
                    <a:pt x="515" y="1867"/>
                  </a:lnTo>
                  <a:lnTo>
                    <a:pt x="484" y="1838"/>
                  </a:lnTo>
                  <a:lnTo>
                    <a:pt x="455" y="1805"/>
                  </a:lnTo>
                  <a:lnTo>
                    <a:pt x="427" y="1765"/>
                  </a:lnTo>
                  <a:lnTo>
                    <a:pt x="400" y="1720"/>
                  </a:lnTo>
                  <a:lnTo>
                    <a:pt x="380" y="1680"/>
                  </a:lnTo>
                  <a:lnTo>
                    <a:pt x="363" y="1636"/>
                  </a:lnTo>
                  <a:lnTo>
                    <a:pt x="346" y="1588"/>
                  </a:lnTo>
                  <a:lnTo>
                    <a:pt x="332" y="1538"/>
                  </a:lnTo>
                  <a:lnTo>
                    <a:pt x="317" y="1484"/>
                  </a:lnTo>
                  <a:lnTo>
                    <a:pt x="305" y="1430"/>
                  </a:lnTo>
                  <a:lnTo>
                    <a:pt x="294" y="1373"/>
                  </a:lnTo>
                  <a:lnTo>
                    <a:pt x="284" y="1315"/>
                  </a:lnTo>
                  <a:lnTo>
                    <a:pt x="274" y="1258"/>
                  </a:lnTo>
                  <a:lnTo>
                    <a:pt x="267" y="1200"/>
                  </a:lnTo>
                  <a:lnTo>
                    <a:pt x="260" y="1144"/>
                  </a:lnTo>
                  <a:lnTo>
                    <a:pt x="253" y="1087"/>
                  </a:lnTo>
                  <a:lnTo>
                    <a:pt x="248" y="1033"/>
                  </a:lnTo>
                  <a:lnTo>
                    <a:pt x="243" y="981"/>
                  </a:lnTo>
                  <a:lnTo>
                    <a:pt x="240" y="931"/>
                  </a:lnTo>
                  <a:lnTo>
                    <a:pt x="237" y="885"/>
                  </a:lnTo>
                  <a:lnTo>
                    <a:pt x="233" y="841"/>
                  </a:lnTo>
                  <a:lnTo>
                    <a:pt x="232" y="803"/>
                  </a:lnTo>
                  <a:lnTo>
                    <a:pt x="230" y="769"/>
                  </a:lnTo>
                  <a:lnTo>
                    <a:pt x="229" y="739"/>
                  </a:lnTo>
                  <a:lnTo>
                    <a:pt x="228" y="716"/>
                  </a:lnTo>
                  <a:lnTo>
                    <a:pt x="228" y="698"/>
                  </a:lnTo>
                  <a:lnTo>
                    <a:pt x="228" y="688"/>
                  </a:lnTo>
                  <a:lnTo>
                    <a:pt x="228" y="684"/>
                  </a:lnTo>
                  <a:lnTo>
                    <a:pt x="180" y="624"/>
                  </a:lnTo>
                  <a:lnTo>
                    <a:pt x="140" y="565"/>
                  </a:lnTo>
                  <a:lnTo>
                    <a:pt x="107" y="506"/>
                  </a:lnTo>
                  <a:lnTo>
                    <a:pt x="79" y="447"/>
                  </a:lnTo>
                  <a:lnTo>
                    <a:pt x="56" y="390"/>
                  </a:lnTo>
                  <a:lnTo>
                    <a:pt x="39" y="334"/>
                  </a:lnTo>
                  <a:lnTo>
                    <a:pt x="24" y="282"/>
                  </a:lnTo>
                  <a:lnTo>
                    <a:pt x="14" y="231"/>
                  </a:lnTo>
                  <a:lnTo>
                    <a:pt x="8" y="184"/>
                  </a:lnTo>
                  <a:lnTo>
                    <a:pt x="3" y="143"/>
                  </a:lnTo>
                  <a:lnTo>
                    <a:pt x="1" y="106"/>
                  </a:lnTo>
                  <a:lnTo>
                    <a:pt x="0" y="73"/>
                  </a:lnTo>
                  <a:lnTo>
                    <a:pt x="2" y="56"/>
                  </a:lnTo>
                  <a:lnTo>
                    <a:pt x="10" y="40"/>
                  </a:lnTo>
                  <a:lnTo>
                    <a:pt x="21" y="26"/>
                  </a:lnTo>
                  <a:lnTo>
                    <a:pt x="37" y="15"/>
                  </a:lnTo>
                  <a:lnTo>
                    <a:pt x="53" y="7"/>
                  </a:lnTo>
                  <a:lnTo>
                    <a:pt x="72" y="3"/>
                  </a:lnTo>
                  <a:lnTo>
                    <a:pt x="126" y="0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29"/>
            <p:cNvSpPr>
              <a:spLocks/>
            </p:cNvSpPr>
            <p:nvPr/>
          </p:nvSpPr>
          <p:spPr bwMode="auto">
            <a:xfrm>
              <a:off x="7408863" y="5138738"/>
              <a:ext cx="223838" cy="139700"/>
            </a:xfrm>
            <a:custGeom>
              <a:avLst/>
              <a:gdLst>
                <a:gd name="T0" fmla="*/ 1394 w 1404"/>
                <a:gd name="T1" fmla="*/ 44 h 796"/>
                <a:gd name="T2" fmla="*/ 1372 w 1404"/>
                <a:gd name="T3" fmla="*/ 144 h 796"/>
                <a:gd name="T4" fmla="*/ 1344 w 1404"/>
                <a:gd name="T5" fmla="*/ 255 h 796"/>
                <a:gd name="T6" fmla="*/ 1311 w 1404"/>
                <a:gd name="T7" fmla="*/ 367 h 796"/>
                <a:gd name="T8" fmla="*/ 1272 w 1404"/>
                <a:gd name="T9" fmla="*/ 475 h 796"/>
                <a:gd name="T10" fmla="*/ 1190 w 1404"/>
                <a:gd name="T11" fmla="*/ 583 h 796"/>
                <a:gd name="T12" fmla="*/ 1071 w 1404"/>
                <a:gd name="T13" fmla="*/ 659 h 796"/>
                <a:gd name="T14" fmla="*/ 938 w 1404"/>
                <a:gd name="T15" fmla="*/ 721 h 796"/>
                <a:gd name="T16" fmla="*/ 796 w 1404"/>
                <a:gd name="T17" fmla="*/ 766 h 796"/>
                <a:gd name="T18" fmla="*/ 644 w 1404"/>
                <a:gd name="T19" fmla="*/ 791 h 796"/>
                <a:gd name="T20" fmla="*/ 486 w 1404"/>
                <a:gd name="T21" fmla="*/ 794 h 796"/>
                <a:gd name="T22" fmla="*/ 352 w 1404"/>
                <a:gd name="T23" fmla="*/ 779 h 796"/>
                <a:gd name="T24" fmla="*/ 238 w 1404"/>
                <a:gd name="T25" fmla="*/ 756 h 796"/>
                <a:gd name="T26" fmla="*/ 143 w 1404"/>
                <a:gd name="T27" fmla="*/ 725 h 796"/>
                <a:gd name="T28" fmla="*/ 63 w 1404"/>
                <a:gd name="T29" fmla="*/ 690 h 796"/>
                <a:gd name="T30" fmla="*/ 0 w 1404"/>
                <a:gd name="T31" fmla="*/ 654 h 796"/>
                <a:gd name="T32" fmla="*/ 8 w 1404"/>
                <a:gd name="T33" fmla="*/ 599 h 796"/>
                <a:gd name="T34" fmla="*/ 25 w 1404"/>
                <a:gd name="T35" fmla="*/ 527 h 796"/>
                <a:gd name="T36" fmla="*/ 41 w 1404"/>
                <a:gd name="T37" fmla="*/ 467 h 796"/>
                <a:gd name="T38" fmla="*/ 55 w 1404"/>
                <a:gd name="T39" fmla="*/ 416 h 796"/>
                <a:gd name="T40" fmla="*/ 66 w 1404"/>
                <a:gd name="T41" fmla="*/ 361 h 796"/>
                <a:gd name="T42" fmla="*/ 109 w 1404"/>
                <a:gd name="T43" fmla="*/ 25 h 796"/>
                <a:gd name="T44" fmla="*/ 254 w 1404"/>
                <a:gd name="T45" fmla="*/ 62 h 796"/>
                <a:gd name="T46" fmla="*/ 385 w 1404"/>
                <a:gd name="T47" fmla="*/ 88 h 796"/>
                <a:gd name="T48" fmla="*/ 499 w 1404"/>
                <a:gd name="T49" fmla="*/ 104 h 796"/>
                <a:gd name="T50" fmla="*/ 593 w 1404"/>
                <a:gd name="T51" fmla="*/ 112 h 796"/>
                <a:gd name="T52" fmla="*/ 664 w 1404"/>
                <a:gd name="T53" fmla="*/ 115 h 796"/>
                <a:gd name="T54" fmla="*/ 709 w 1404"/>
                <a:gd name="T55" fmla="*/ 115 h 796"/>
                <a:gd name="T56" fmla="*/ 725 w 1404"/>
                <a:gd name="T57" fmla="*/ 115 h 796"/>
                <a:gd name="T58" fmla="*/ 739 w 1404"/>
                <a:gd name="T59" fmla="*/ 114 h 796"/>
                <a:gd name="T60" fmla="*/ 779 w 1404"/>
                <a:gd name="T61" fmla="*/ 112 h 796"/>
                <a:gd name="T62" fmla="*/ 839 w 1404"/>
                <a:gd name="T63" fmla="*/ 108 h 796"/>
                <a:gd name="T64" fmla="*/ 915 w 1404"/>
                <a:gd name="T65" fmla="*/ 102 h 796"/>
                <a:gd name="T66" fmla="*/ 1000 w 1404"/>
                <a:gd name="T67" fmla="*/ 93 h 796"/>
                <a:gd name="T68" fmla="*/ 1091 w 1404"/>
                <a:gd name="T69" fmla="*/ 81 h 796"/>
                <a:gd name="T70" fmla="*/ 1182 w 1404"/>
                <a:gd name="T71" fmla="*/ 64 h 796"/>
                <a:gd name="T72" fmla="*/ 1267 w 1404"/>
                <a:gd name="T73" fmla="*/ 42 h 796"/>
                <a:gd name="T74" fmla="*/ 1342 w 1404"/>
                <a:gd name="T75" fmla="*/ 18 h 796"/>
                <a:gd name="T76" fmla="*/ 1404 w 1404"/>
                <a:gd name="T77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04" h="796">
                  <a:moveTo>
                    <a:pt x="1404" y="0"/>
                  </a:moveTo>
                  <a:lnTo>
                    <a:pt x="1394" y="44"/>
                  </a:lnTo>
                  <a:lnTo>
                    <a:pt x="1384" y="93"/>
                  </a:lnTo>
                  <a:lnTo>
                    <a:pt x="1372" y="144"/>
                  </a:lnTo>
                  <a:lnTo>
                    <a:pt x="1359" y="199"/>
                  </a:lnTo>
                  <a:lnTo>
                    <a:pt x="1344" y="255"/>
                  </a:lnTo>
                  <a:lnTo>
                    <a:pt x="1328" y="311"/>
                  </a:lnTo>
                  <a:lnTo>
                    <a:pt x="1311" y="367"/>
                  </a:lnTo>
                  <a:lnTo>
                    <a:pt x="1292" y="421"/>
                  </a:lnTo>
                  <a:lnTo>
                    <a:pt x="1272" y="475"/>
                  </a:lnTo>
                  <a:lnTo>
                    <a:pt x="1246" y="541"/>
                  </a:lnTo>
                  <a:lnTo>
                    <a:pt x="1190" y="583"/>
                  </a:lnTo>
                  <a:lnTo>
                    <a:pt x="1132" y="622"/>
                  </a:lnTo>
                  <a:lnTo>
                    <a:pt x="1071" y="659"/>
                  </a:lnTo>
                  <a:lnTo>
                    <a:pt x="1006" y="692"/>
                  </a:lnTo>
                  <a:lnTo>
                    <a:pt x="938" y="721"/>
                  </a:lnTo>
                  <a:lnTo>
                    <a:pt x="869" y="746"/>
                  </a:lnTo>
                  <a:lnTo>
                    <a:pt x="796" y="766"/>
                  </a:lnTo>
                  <a:lnTo>
                    <a:pt x="722" y="782"/>
                  </a:lnTo>
                  <a:lnTo>
                    <a:pt x="644" y="791"/>
                  </a:lnTo>
                  <a:lnTo>
                    <a:pt x="566" y="796"/>
                  </a:lnTo>
                  <a:lnTo>
                    <a:pt x="486" y="794"/>
                  </a:lnTo>
                  <a:lnTo>
                    <a:pt x="416" y="788"/>
                  </a:lnTo>
                  <a:lnTo>
                    <a:pt x="352" y="779"/>
                  </a:lnTo>
                  <a:lnTo>
                    <a:pt x="293" y="769"/>
                  </a:lnTo>
                  <a:lnTo>
                    <a:pt x="238" y="756"/>
                  </a:lnTo>
                  <a:lnTo>
                    <a:pt x="188" y="741"/>
                  </a:lnTo>
                  <a:lnTo>
                    <a:pt x="143" y="725"/>
                  </a:lnTo>
                  <a:lnTo>
                    <a:pt x="101" y="708"/>
                  </a:lnTo>
                  <a:lnTo>
                    <a:pt x="63" y="690"/>
                  </a:lnTo>
                  <a:lnTo>
                    <a:pt x="30" y="672"/>
                  </a:lnTo>
                  <a:lnTo>
                    <a:pt x="0" y="654"/>
                  </a:lnTo>
                  <a:lnTo>
                    <a:pt x="3" y="637"/>
                  </a:lnTo>
                  <a:lnTo>
                    <a:pt x="8" y="599"/>
                  </a:lnTo>
                  <a:lnTo>
                    <a:pt x="16" y="563"/>
                  </a:lnTo>
                  <a:lnTo>
                    <a:pt x="25" y="527"/>
                  </a:lnTo>
                  <a:lnTo>
                    <a:pt x="32" y="495"/>
                  </a:lnTo>
                  <a:lnTo>
                    <a:pt x="41" y="467"/>
                  </a:lnTo>
                  <a:lnTo>
                    <a:pt x="48" y="444"/>
                  </a:lnTo>
                  <a:lnTo>
                    <a:pt x="55" y="416"/>
                  </a:lnTo>
                  <a:lnTo>
                    <a:pt x="61" y="388"/>
                  </a:lnTo>
                  <a:lnTo>
                    <a:pt x="66" y="361"/>
                  </a:lnTo>
                  <a:lnTo>
                    <a:pt x="70" y="336"/>
                  </a:lnTo>
                  <a:lnTo>
                    <a:pt x="109" y="25"/>
                  </a:lnTo>
                  <a:lnTo>
                    <a:pt x="183" y="45"/>
                  </a:lnTo>
                  <a:lnTo>
                    <a:pt x="254" y="62"/>
                  </a:lnTo>
                  <a:lnTo>
                    <a:pt x="321" y="77"/>
                  </a:lnTo>
                  <a:lnTo>
                    <a:pt x="385" y="88"/>
                  </a:lnTo>
                  <a:lnTo>
                    <a:pt x="445" y="97"/>
                  </a:lnTo>
                  <a:lnTo>
                    <a:pt x="499" y="104"/>
                  </a:lnTo>
                  <a:lnTo>
                    <a:pt x="549" y="109"/>
                  </a:lnTo>
                  <a:lnTo>
                    <a:pt x="593" y="112"/>
                  </a:lnTo>
                  <a:lnTo>
                    <a:pt x="632" y="114"/>
                  </a:lnTo>
                  <a:lnTo>
                    <a:pt x="664" y="115"/>
                  </a:lnTo>
                  <a:lnTo>
                    <a:pt x="691" y="115"/>
                  </a:lnTo>
                  <a:lnTo>
                    <a:pt x="709" y="115"/>
                  </a:lnTo>
                  <a:lnTo>
                    <a:pt x="720" y="115"/>
                  </a:lnTo>
                  <a:lnTo>
                    <a:pt x="725" y="115"/>
                  </a:lnTo>
                  <a:lnTo>
                    <a:pt x="728" y="115"/>
                  </a:lnTo>
                  <a:lnTo>
                    <a:pt x="739" y="114"/>
                  </a:lnTo>
                  <a:lnTo>
                    <a:pt x="756" y="113"/>
                  </a:lnTo>
                  <a:lnTo>
                    <a:pt x="779" y="112"/>
                  </a:lnTo>
                  <a:lnTo>
                    <a:pt x="807" y="111"/>
                  </a:lnTo>
                  <a:lnTo>
                    <a:pt x="839" y="108"/>
                  </a:lnTo>
                  <a:lnTo>
                    <a:pt x="875" y="106"/>
                  </a:lnTo>
                  <a:lnTo>
                    <a:pt x="915" y="102"/>
                  </a:lnTo>
                  <a:lnTo>
                    <a:pt x="957" y="98"/>
                  </a:lnTo>
                  <a:lnTo>
                    <a:pt x="1000" y="93"/>
                  </a:lnTo>
                  <a:lnTo>
                    <a:pt x="1046" y="87"/>
                  </a:lnTo>
                  <a:lnTo>
                    <a:pt x="1091" y="81"/>
                  </a:lnTo>
                  <a:lnTo>
                    <a:pt x="1136" y="73"/>
                  </a:lnTo>
                  <a:lnTo>
                    <a:pt x="1182" y="64"/>
                  </a:lnTo>
                  <a:lnTo>
                    <a:pt x="1225" y="53"/>
                  </a:lnTo>
                  <a:lnTo>
                    <a:pt x="1267" y="42"/>
                  </a:lnTo>
                  <a:lnTo>
                    <a:pt x="1306" y="30"/>
                  </a:lnTo>
                  <a:lnTo>
                    <a:pt x="1342" y="18"/>
                  </a:lnTo>
                  <a:lnTo>
                    <a:pt x="1374" y="8"/>
                  </a:lnTo>
                  <a:lnTo>
                    <a:pt x="1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8" name="Group 767"/>
          <p:cNvGrpSpPr/>
          <p:nvPr/>
        </p:nvGrpSpPr>
        <p:grpSpPr>
          <a:xfrm>
            <a:off x="6418628" y="5060950"/>
            <a:ext cx="280987" cy="442913"/>
            <a:chOff x="6399213" y="5060950"/>
            <a:chExt cx="280987" cy="442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1" name="Freeform 134"/>
            <p:cNvSpPr>
              <a:spLocks/>
            </p:cNvSpPr>
            <p:nvPr/>
          </p:nvSpPr>
          <p:spPr bwMode="auto">
            <a:xfrm>
              <a:off x="6399213" y="5257800"/>
              <a:ext cx="280987" cy="246063"/>
            </a:xfrm>
            <a:custGeom>
              <a:avLst/>
              <a:gdLst>
                <a:gd name="T0" fmla="*/ 632 w 2119"/>
                <a:gd name="T1" fmla="*/ 0 h 1869"/>
                <a:gd name="T2" fmla="*/ 1488 w 2119"/>
                <a:gd name="T3" fmla="*/ 2 h 1869"/>
                <a:gd name="T4" fmla="*/ 2119 w 2119"/>
                <a:gd name="T5" fmla="*/ 1688 h 1869"/>
                <a:gd name="T6" fmla="*/ 1754 w 2119"/>
                <a:gd name="T7" fmla="*/ 1732 h 1869"/>
                <a:gd name="T8" fmla="*/ 1815 w 2119"/>
                <a:gd name="T9" fmla="*/ 1867 h 1869"/>
                <a:gd name="T10" fmla="*/ 312 w 2119"/>
                <a:gd name="T11" fmla="*/ 1869 h 1869"/>
                <a:gd name="T12" fmla="*/ 365 w 2119"/>
                <a:gd name="T13" fmla="*/ 1733 h 1869"/>
                <a:gd name="T14" fmla="*/ 0 w 2119"/>
                <a:gd name="T15" fmla="*/ 1690 h 1869"/>
                <a:gd name="T16" fmla="*/ 0 w 2119"/>
                <a:gd name="T17" fmla="*/ 1690 h 1869"/>
                <a:gd name="T18" fmla="*/ 632 w 2119"/>
                <a:gd name="T19" fmla="*/ 0 h 1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9" h="1869">
                  <a:moveTo>
                    <a:pt x="632" y="0"/>
                  </a:moveTo>
                  <a:lnTo>
                    <a:pt x="1488" y="2"/>
                  </a:lnTo>
                  <a:lnTo>
                    <a:pt x="2119" y="1688"/>
                  </a:lnTo>
                  <a:lnTo>
                    <a:pt x="1754" y="1732"/>
                  </a:lnTo>
                  <a:lnTo>
                    <a:pt x="1815" y="1867"/>
                  </a:lnTo>
                  <a:lnTo>
                    <a:pt x="312" y="1869"/>
                  </a:lnTo>
                  <a:lnTo>
                    <a:pt x="365" y="1733"/>
                  </a:lnTo>
                  <a:lnTo>
                    <a:pt x="0" y="1690"/>
                  </a:lnTo>
                  <a:lnTo>
                    <a:pt x="0" y="1690"/>
                  </a:lnTo>
                  <a:lnTo>
                    <a:pt x="6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35"/>
            <p:cNvSpPr>
              <a:spLocks/>
            </p:cNvSpPr>
            <p:nvPr/>
          </p:nvSpPr>
          <p:spPr bwMode="auto">
            <a:xfrm>
              <a:off x="6429375" y="5060950"/>
              <a:ext cx="220662" cy="173038"/>
            </a:xfrm>
            <a:custGeom>
              <a:avLst/>
              <a:gdLst>
                <a:gd name="T0" fmla="*/ 1118 w 1661"/>
                <a:gd name="T1" fmla="*/ 0 h 1306"/>
                <a:gd name="T2" fmla="*/ 1661 w 1661"/>
                <a:gd name="T3" fmla="*/ 161 h 1306"/>
                <a:gd name="T4" fmla="*/ 1476 w 1661"/>
                <a:gd name="T5" fmla="*/ 703 h 1306"/>
                <a:gd name="T6" fmla="*/ 1337 w 1661"/>
                <a:gd name="T7" fmla="*/ 790 h 1306"/>
                <a:gd name="T8" fmla="*/ 1237 w 1661"/>
                <a:gd name="T9" fmla="*/ 1306 h 1306"/>
                <a:gd name="T10" fmla="*/ 424 w 1661"/>
                <a:gd name="T11" fmla="*/ 1306 h 1306"/>
                <a:gd name="T12" fmla="*/ 324 w 1661"/>
                <a:gd name="T13" fmla="*/ 792 h 1306"/>
                <a:gd name="T14" fmla="*/ 185 w 1661"/>
                <a:gd name="T15" fmla="*/ 705 h 1306"/>
                <a:gd name="T16" fmla="*/ 0 w 1661"/>
                <a:gd name="T17" fmla="*/ 163 h 1306"/>
                <a:gd name="T18" fmla="*/ 543 w 1661"/>
                <a:gd name="T19" fmla="*/ 2 h 1306"/>
                <a:gd name="T20" fmla="*/ 830 w 1661"/>
                <a:gd name="T21" fmla="*/ 514 h 1306"/>
                <a:gd name="T22" fmla="*/ 830 w 1661"/>
                <a:gd name="T23" fmla="*/ 512 h 1306"/>
                <a:gd name="T24" fmla="*/ 1118 w 1661"/>
                <a:gd name="T25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1" h="1306">
                  <a:moveTo>
                    <a:pt x="1118" y="0"/>
                  </a:moveTo>
                  <a:lnTo>
                    <a:pt x="1661" y="161"/>
                  </a:lnTo>
                  <a:lnTo>
                    <a:pt x="1476" y="703"/>
                  </a:lnTo>
                  <a:lnTo>
                    <a:pt x="1337" y="790"/>
                  </a:lnTo>
                  <a:lnTo>
                    <a:pt x="1237" y="1306"/>
                  </a:lnTo>
                  <a:lnTo>
                    <a:pt x="424" y="1306"/>
                  </a:lnTo>
                  <a:lnTo>
                    <a:pt x="324" y="792"/>
                  </a:lnTo>
                  <a:lnTo>
                    <a:pt x="185" y="705"/>
                  </a:lnTo>
                  <a:lnTo>
                    <a:pt x="0" y="163"/>
                  </a:lnTo>
                  <a:lnTo>
                    <a:pt x="543" y="2"/>
                  </a:lnTo>
                  <a:lnTo>
                    <a:pt x="830" y="514"/>
                  </a:lnTo>
                  <a:lnTo>
                    <a:pt x="830" y="512"/>
                  </a:lnTo>
                  <a:lnTo>
                    <a:pt x="1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6" name="Freeform 140"/>
          <p:cNvSpPr>
            <a:spLocks noEditPoints="1"/>
          </p:cNvSpPr>
          <p:nvPr/>
        </p:nvSpPr>
        <p:spPr bwMode="auto">
          <a:xfrm>
            <a:off x="5389471" y="5059363"/>
            <a:ext cx="468313" cy="442913"/>
          </a:xfrm>
          <a:custGeom>
            <a:avLst/>
            <a:gdLst>
              <a:gd name="T0" fmla="*/ 1503 w 3546"/>
              <a:gd name="T1" fmla="*/ 243 h 3349"/>
              <a:gd name="T2" fmla="*/ 1297 w 3546"/>
              <a:gd name="T3" fmla="*/ 355 h 3349"/>
              <a:gd name="T4" fmla="*/ 1150 w 3546"/>
              <a:gd name="T5" fmla="*/ 535 h 3349"/>
              <a:gd name="T6" fmla="*/ 1079 w 3546"/>
              <a:gd name="T7" fmla="*/ 764 h 3349"/>
              <a:gd name="T8" fmla="*/ 1482 w 3546"/>
              <a:gd name="T9" fmla="*/ 1537 h 3349"/>
              <a:gd name="T10" fmla="*/ 2444 w 3546"/>
              <a:gd name="T11" fmla="*/ 827 h 3349"/>
              <a:gd name="T12" fmla="*/ 2396 w 3546"/>
              <a:gd name="T13" fmla="*/ 589 h 3349"/>
              <a:gd name="T14" fmla="*/ 2266 w 3546"/>
              <a:gd name="T15" fmla="*/ 395 h 3349"/>
              <a:gd name="T16" fmla="*/ 2072 w 3546"/>
              <a:gd name="T17" fmla="*/ 264 h 3349"/>
              <a:gd name="T18" fmla="*/ 1836 w 3546"/>
              <a:gd name="T19" fmla="*/ 215 h 3349"/>
              <a:gd name="T20" fmla="*/ 1910 w 3546"/>
              <a:gd name="T21" fmla="*/ 4 h 3349"/>
              <a:gd name="T22" fmla="*/ 2188 w 3546"/>
              <a:gd name="T23" fmla="*/ 80 h 3349"/>
              <a:gd name="T24" fmla="*/ 2417 w 3546"/>
              <a:gd name="T25" fmla="*/ 242 h 3349"/>
              <a:gd name="T26" fmla="*/ 2579 w 3546"/>
              <a:gd name="T27" fmla="*/ 473 h 3349"/>
              <a:gd name="T28" fmla="*/ 2655 w 3546"/>
              <a:gd name="T29" fmla="*/ 752 h 3349"/>
              <a:gd name="T30" fmla="*/ 3100 w 3546"/>
              <a:gd name="T31" fmla="*/ 1734 h 3349"/>
              <a:gd name="T32" fmla="*/ 3124 w 3546"/>
              <a:gd name="T33" fmla="*/ 1800 h 3349"/>
              <a:gd name="T34" fmla="*/ 3182 w 3546"/>
              <a:gd name="T35" fmla="*/ 1929 h 3349"/>
              <a:gd name="T36" fmla="*/ 3271 w 3546"/>
              <a:gd name="T37" fmla="*/ 2096 h 3349"/>
              <a:gd name="T38" fmla="*/ 3397 w 3546"/>
              <a:gd name="T39" fmla="*/ 2270 h 3349"/>
              <a:gd name="T40" fmla="*/ 3464 w 3546"/>
              <a:gd name="T41" fmla="*/ 2381 h 3349"/>
              <a:gd name="T42" fmla="*/ 3514 w 3546"/>
              <a:gd name="T43" fmla="*/ 2532 h 3349"/>
              <a:gd name="T44" fmla="*/ 3541 w 3546"/>
              <a:gd name="T45" fmla="*/ 2704 h 3349"/>
              <a:gd name="T46" fmla="*/ 3541 w 3546"/>
              <a:gd name="T47" fmla="*/ 2882 h 3349"/>
              <a:gd name="T48" fmla="*/ 3507 w 3546"/>
              <a:gd name="T49" fmla="*/ 3051 h 3349"/>
              <a:gd name="T50" fmla="*/ 3434 w 3546"/>
              <a:gd name="T51" fmla="*/ 3196 h 3349"/>
              <a:gd name="T52" fmla="*/ 3317 w 3546"/>
              <a:gd name="T53" fmla="*/ 3300 h 3349"/>
              <a:gd name="T54" fmla="*/ 3149 w 3546"/>
              <a:gd name="T55" fmla="*/ 3348 h 3349"/>
              <a:gd name="T56" fmla="*/ 2868 w 3546"/>
              <a:gd name="T57" fmla="*/ 3345 h 3349"/>
              <a:gd name="T58" fmla="*/ 2556 w 3546"/>
              <a:gd name="T59" fmla="*/ 3343 h 3349"/>
              <a:gd name="T60" fmla="*/ 2263 w 3546"/>
              <a:gd name="T61" fmla="*/ 3344 h 3349"/>
              <a:gd name="T62" fmla="*/ 2018 w 3546"/>
              <a:gd name="T63" fmla="*/ 3346 h 3349"/>
              <a:gd name="T64" fmla="*/ 1850 w 3546"/>
              <a:gd name="T65" fmla="*/ 3349 h 3349"/>
              <a:gd name="T66" fmla="*/ 1788 w 3546"/>
              <a:gd name="T67" fmla="*/ 3349 h 3349"/>
              <a:gd name="T68" fmla="*/ 1722 w 3546"/>
              <a:gd name="T69" fmla="*/ 3349 h 3349"/>
              <a:gd name="T70" fmla="*/ 1578 w 3546"/>
              <a:gd name="T71" fmla="*/ 3346 h 3349"/>
              <a:gd name="T72" fmla="*/ 1349 w 3546"/>
              <a:gd name="T73" fmla="*/ 3344 h 3349"/>
              <a:gd name="T74" fmla="*/ 1065 w 3546"/>
              <a:gd name="T75" fmla="*/ 3343 h 3349"/>
              <a:gd name="T76" fmla="*/ 755 w 3546"/>
              <a:gd name="T77" fmla="*/ 3344 h 3349"/>
              <a:gd name="T78" fmla="*/ 446 w 3546"/>
              <a:gd name="T79" fmla="*/ 3349 h 3349"/>
              <a:gd name="T80" fmla="*/ 265 w 3546"/>
              <a:gd name="T81" fmla="*/ 3318 h 3349"/>
              <a:gd name="T82" fmla="*/ 137 w 3546"/>
              <a:gd name="T83" fmla="*/ 3227 h 3349"/>
              <a:gd name="T84" fmla="*/ 52 w 3546"/>
              <a:gd name="T85" fmla="*/ 3090 h 3349"/>
              <a:gd name="T86" fmla="*/ 10 w 3546"/>
              <a:gd name="T87" fmla="*/ 2926 h 3349"/>
              <a:gd name="T88" fmla="*/ 0 w 3546"/>
              <a:gd name="T89" fmla="*/ 2793 h 3349"/>
              <a:gd name="T90" fmla="*/ 14 w 3546"/>
              <a:gd name="T91" fmla="*/ 2616 h 3349"/>
              <a:gd name="T92" fmla="*/ 53 w 3546"/>
              <a:gd name="T93" fmla="*/ 2453 h 3349"/>
              <a:gd name="T94" fmla="*/ 113 w 3546"/>
              <a:gd name="T95" fmla="*/ 2320 h 3349"/>
              <a:gd name="T96" fmla="*/ 216 w 3546"/>
              <a:gd name="T97" fmla="*/ 2184 h 3349"/>
              <a:gd name="T98" fmla="*/ 323 w 3546"/>
              <a:gd name="T99" fmla="*/ 2010 h 3349"/>
              <a:gd name="T100" fmla="*/ 397 w 3546"/>
              <a:gd name="T101" fmla="*/ 1859 h 3349"/>
              <a:gd name="T102" fmla="*/ 437 w 3546"/>
              <a:gd name="T103" fmla="*/ 1757 h 3349"/>
              <a:gd name="T104" fmla="*/ 861 w 3546"/>
              <a:gd name="T105" fmla="*/ 1731 h 3349"/>
              <a:gd name="T106" fmla="*/ 891 w 3546"/>
              <a:gd name="T107" fmla="*/ 607 h 3349"/>
              <a:gd name="T108" fmla="*/ 1012 w 3546"/>
              <a:gd name="T109" fmla="*/ 350 h 3349"/>
              <a:gd name="T110" fmla="*/ 1209 w 3546"/>
              <a:gd name="T111" fmla="*/ 152 h 3349"/>
              <a:gd name="T112" fmla="*/ 1465 w 3546"/>
              <a:gd name="T113" fmla="*/ 30 h 3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46" h="3349">
                <a:moveTo>
                  <a:pt x="1684" y="215"/>
                </a:moveTo>
                <a:lnTo>
                  <a:pt x="1622" y="218"/>
                </a:lnTo>
                <a:lnTo>
                  <a:pt x="1562" y="228"/>
                </a:lnTo>
                <a:lnTo>
                  <a:pt x="1503" y="243"/>
                </a:lnTo>
                <a:lnTo>
                  <a:pt x="1448" y="264"/>
                </a:lnTo>
                <a:lnTo>
                  <a:pt x="1395" y="289"/>
                </a:lnTo>
                <a:lnTo>
                  <a:pt x="1344" y="319"/>
                </a:lnTo>
                <a:lnTo>
                  <a:pt x="1297" y="355"/>
                </a:lnTo>
                <a:lnTo>
                  <a:pt x="1254" y="395"/>
                </a:lnTo>
                <a:lnTo>
                  <a:pt x="1215" y="438"/>
                </a:lnTo>
                <a:lnTo>
                  <a:pt x="1180" y="485"/>
                </a:lnTo>
                <a:lnTo>
                  <a:pt x="1150" y="535"/>
                </a:lnTo>
                <a:lnTo>
                  <a:pt x="1124" y="589"/>
                </a:lnTo>
                <a:lnTo>
                  <a:pt x="1103" y="645"/>
                </a:lnTo>
                <a:lnTo>
                  <a:pt x="1088" y="704"/>
                </a:lnTo>
                <a:lnTo>
                  <a:pt x="1079" y="764"/>
                </a:lnTo>
                <a:lnTo>
                  <a:pt x="1076" y="827"/>
                </a:lnTo>
                <a:lnTo>
                  <a:pt x="1076" y="1731"/>
                </a:lnTo>
                <a:lnTo>
                  <a:pt x="1482" y="1731"/>
                </a:lnTo>
                <a:lnTo>
                  <a:pt x="1482" y="1537"/>
                </a:lnTo>
                <a:lnTo>
                  <a:pt x="2063" y="1537"/>
                </a:lnTo>
                <a:lnTo>
                  <a:pt x="2063" y="1731"/>
                </a:lnTo>
                <a:lnTo>
                  <a:pt x="2444" y="1731"/>
                </a:lnTo>
                <a:lnTo>
                  <a:pt x="2444" y="827"/>
                </a:lnTo>
                <a:lnTo>
                  <a:pt x="2440" y="764"/>
                </a:lnTo>
                <a:lnTo>
                  <a:pt x="2432" y="704"/>
                </a:lnTo>
                <a:lnTo>
                  <a:pt x="2417" y="645"/>
                </a:lnTo>
                <a:lnTo>
                  <a:pt x="2396" y="589"/>
                </a:lnTo>
                <a:lnTo>
                  <a:pt x="2370" y="535"/>
                </a:lnTo>
                <a:lnTo>
                  <a:pt x="2340" y="485"/>
                </a:lnTo>
                <a:lnTo>
                  <a:pt x="2305" y="438"/>
                </a:lnTo>
                <a:lnTo>
                  <a:pt x="2266" y="395"/>
                </a:lnTo>
                <a:lnTo>
                  <a:pt x="2223" y="355"/>
                </a:lnTo>
                <a:lnTo>
                  <a:pt x="2176" y="319"/>
                </a:lnTo>
                <a:lnTo>
                  <a:pt x="2125" y="289"/>
                </a:lnTo>
                <a:lnTo>
                  <a:pt x="2072" y="264"/>
                </a:lnTo>
                <a:lnTo>
                  <a:pt x="2017" y="243"/>
                </a:lnTo>
                <a:lnTo>
                  <a:pt x="1958" y="228"/>
                </a:lnTo>
                <a:lnTo>
                  <a:pt x="1897" y="218"/>
                </a:lnTo>
                <a:lnTo>
                  <a:pt x="1836" y="215"/>
                </a:lnTo>
                <a:lnTo>
                  <a:pt x="1684" y="215"/>
                </a:lnTo>
                <a:close/>
                <a:moveTo>
                  <a:pt x="1684" y="0"/>
                </a:moveTo>
                <a:lnTo>
                  <a:pt x="1836" y="0"/>
                </a:lnTo>
                <a:lnTo>
                  <a:pt x="1910" y="4"/>
                </a:lnTo>
                <a:lnTo>
                  <a:pt x="1983" y="13"/>
                </a:lnTo>
                <a:lnTo>
                  <a:pt x="2055" y="30"/>
                </a:lnTo>
                <a:lnTo>
                  <a:pt x="2123" y="52"/>
                </a:lnTo>
                <a:lnTo>
                  <a:pt x="2188" y="80"/>
                </a:lnTo>
                <a:lnTo>
                  <a:pt x="2251" y="113"/>
                </a:lnTo>
                <a:lnTo>
                  <a:pt x="2309" y="152"/>
                </a:lnTo>
                <a:lnTo>
                  <a:pt x="2366" y="194"/>
                </a:lnTo>
                <a:lnTo>
                  <a:pt x="2417" y="242"/>
                </a:lnTo>
                <a:lnTo>
                  <a:pt x="2464" y="294"/>
                </a:lnTo>
                <a:lnTo>
                  <a:pt x="2508" y="350"/>
                </a:lnTo>
                <a:lnTo>
                  <a:pt x="2545" y="410"/>
                </a:lnTo>
                <a:lnTo>
                  <a:pt x="2579" y="473"/>
                </a:lnTo>
                <a:lnTo>
                  <a:pt x="2606" y="538"/>
                </a:lnTo>
                <a:lnTo>
                  <a:pt x="2629" y="607"/>
                </a:lnTo>
                <a:lnTo>
                  <a:pt x="2645" y="678"/>
                </a:lnTo>
                <a:lnTo>
                  <a:pt x="2655" y="752"/>
                </a:lnTo>
                <a:lnTo>
                  <a:pt x="2658" y="827"/>
                </a:lnTo>
                <a:lnTo>
                  <a:pt x="2658" y="1731"/>
                </a:lnTo>
                <a:lnTo>
                  <a:pt x="3099" y="1731"/>
                </a:lnTo>
                <a:lnTo>
                  <a:pt x="3100" y="1734"/>
                </a:lnTo>
                <a:lnTo>
                  <a:pt x="3104" y="1743"/>
                </a:lnTo>
                <a:lnTo>
                  <a:pt x="3108" y="1757"/>
                </a:lnTo>
                <a:lnTo>
                  <a:pt x="3115" y="1776"/>
                </a:lnTo>
                <a:lnTo>
                  <a:pt x="3124" y="1800"/>
                </a:lnTo>
                <a:lnTo>
                  <a:pt x="3135" y="1827"/>
                </a:lnTo>
                <a:lnTo>
                  <a:pt x="3149" y="1859"/>
                </a:lnTo>
                <a:lnTo>
                  <a:pt x="3164" y="1892"/>
                </a:lnTo>
                <a:lnTo>
                  <a:pt x="3182" y="1929"/>
                </a:lnTo>
                <a:lnTo>
                  <a:pt x="3201" y="1969"/>
                </a:lnTo>
                <a:lnTo>
                  <a:pt x="3223" y="2010"/>
                </a:lnTo>
                <a:lnTo>
                  <a:pt x="3245" y="2052"/>
                </a:lnTo>
                <a:lnTo>
                  <a:pt x="3271" y="2096"/>
                </a:lnTo>
                <a:lnTo>
                  <a:pt x="3300" y="2140"/>
                </a:lnTo>
                <a:lnTo>
                  <a:pt x="3330" y="2184"/>
                </a:lnTo>
                <a:lnTo>
                  <a:pt x="3363" y="2228"/>
                </a:lnTo>
                <a:lnTo>
                  <a:pt x="3397" y="2270"/>
                </a:lnTo>
                <a:lnTo>
                  <a:pt x="3416" y="2294"/>
                </a:lnTo>
                <a:lnTo>
                  <a:pt x="3433" y="2320"/>
                </a:lnTo>
                <a:lnTo>
                  <a:pt x="3449" y="2350"/>
                </a:lnTo>
                <a:lnTo>
                  <a:pt x="3464" y="2381"/>
                </a:lnTo>
                <a:lnTo>
                  <a:pt x="3478" y="2416"/>
                </a:lnTo>
                <a:lnTo>
                  <a:pt x="3491" y="2453"/>
                </a:lnTo>
                <a:lnTo>
                  <a:pt x="3503" y="2491"/>
                </a:lnTo>
                <a:lnTo>
                  <a:pt x="3514" y="2532"/>
                </a:lnTo>
                <a:lnTo>
                  <a:pt x="3523" y="2573"/>
                </a:lnTo>
                <a:lnTo>
                  <a:pt x="3530" y="2616"/>
                </a:lnTo>
                <a:lnTo>
                  <a:pt x="3537" y="2659"/>
                </a:lnTo>
                <a:lnTo>
                  <a:pt x="3541" y="2704"/>
                </a:lnTo>
                <a:lnTo>
                  <a:pt x="3545" y="2748"/>
                </a:lnTo>
                <a:lnTo>
                  <a:pt x="3546" y="2793"/>
                </a:lnTo>
                <a:lnTo>
                  <a:pt x="3545" y="2838"/>
                </a:lnTo>
                <a:lnTo>
                  <a:pt x="3541" y="2882"/>
                </a:lnTo>
                <a:lnTo>
                  <a:pt x="3536" y="2926"/>
                </a:lnTo>
                <a:lnTo>
                  <a:pt x="3528" y="2968"/>
                </a:lnTo>
                <a:lnTo>
                  <a:pt x="3519" y="3011"/>
                </a:lnTo>
                <a:lnTo>
                  <a:pt x="3507" y="3051"/>
                </a:lnTo>
                <a:lnTo>
                  <a:pt x="3493" y="3090"/>
                </a:lnTo>
                <a:lnTo>
                  <a:pt x="3476" y="3127"/>
                </a:lnTo>
                <a:lnTo>
                  <a:pt x="3457" y="3163"/>
                </a:lnTo>
                <a:lnTo>
                  <a:pt x="3434" y="3196"/>
                </a:lnTo>
                <a:lnTo>
                  <a:pt x="3409" y="3227"/>
                </a:lnTo>
                <a:lnTo>
                  <a:pt x="3381" y="3254"/>
                </a:lnTo>
                <a:lnTo>
                  <a:pt x="3351" y="3279"/>
                </a:lnTo>
                <a:lnTo>
                  <a:pt x="3317" y="3300"/>
                </a:lnTo>
                <a:lnTo>
                  <a:pt x="3280" y="3318"/>
                </a:lnTo>
                <a:lnTo>
                  <a:pt x="3240" y="3331"/>
                </a:lnTo>
                <a:lnTo>
                  <a:pt x="3197" y="3342"/>
                </a:lnTo>
                <a:lnTo>
                  <a:pt x="3149" y="3348"/>
                </a:lnTo>
                <a:lnTo>
                  <a:pt x="3099" y="3349"/>
                </a:lnTo>
                <a:lnTo>
                  <a:pt x="3023" y="3348"/>
                </a:lnTo>
                <a:lnTo>
                  <a:pt x="2946" y="3346"/>
                </a:lnTo>
                <a:lnTo>
                  <a:pt x="2868" y="3345"/>
                </a:lnTo>
                <a:lnTo>
                  <a:pt x="2790" y="3344"/>
                </a:lnTo>
                <a:lnTo>
                  <a:pt x="2711" y="3344"/>
                </a:lnTo>
                <a:lnTo>
                  <a:pt x="2633" y="3343"/>
                </a:lnTo>
                <a:lnTo>
                  <a:pt x="2556" y="3343"/>
                </a:lnTo>
                <a:lnTo>
                  <a:pt x="2479" y="3343"/>
                </a:lnTo>
                <a:lnTo>
                  <a:pt x="2406" y="3343"/>
                </a:lnTo>
                <a:lnTo>
                  <a:pt x="2333" y="3344"/>
                </a:lnTo>
                <a:lnTo>
                  <a:pt x="2263" y="3344"/>
                </a:lnTo>
                <a:lnTo>
                  <a:pt x="2197" y="3344"/>
                </a:lnTo>
                <a:lnTo>
                  <a:pt x="2133" y="3345"/>
                </a:lnTo>
                <a:lnTo>
                  <a:pt x="2073" y="3345"/>
                </a:lnTo>
                <a:lnTo>
                  <a:pt x="2018" y="3346"/>
                </a:lnTo>
                <a:lnTo>
                  <a:pt x="1968" y="3346"/>
                </a:lnTo>
                <a:lnTo>
                  <a:pt x="1922" y="3348"/>
                </a:lnTo>
                <a:lnTo>
                  <a:pt x="1883" y="3348"/>
                </a:lnTo>
                <a:lnTo>
                  <a:pt x="1850" y="3349"/>
                </a:lnTo>
                <a:lnTo>
                  <a:pt x="1824" y="3349"/>
                </a:lnTo>
                <a:lnTo>
                  <a:pt x="1804" y="3349"/>
                </a:lnTo>
                <a:lnTo>
                  <a:pt x="1792" y="3349"/>
                </a:lnTo>
                <a:lnTo>
                  <a:pt x="1788" y="3349"/>
                </a:lnTo>
                <a:lnTo>
                  <a:pt x="1758" y="3349"/>
                </a:lnTo>
                <a:lnTo>
                  <a:pt x="1753" y="3349"/>
                </a:lnTo>
                <a:lnTo>
                  <a:pt x="1741" y="3349"/>
                </a:lnTo>
                <a:lnTo>
                  <a:pt x="1722" y="3349"/>
                </a:lnTo>
                <a:lnTo>
                  <a:pt x="1695" y="3349"/>
                </a:lnTo>
                <a:lnTo>
                  <a:pt x="1661" y="3348"/>
                </a:lnTo>
                <a:lnTo>
                  <a:pt x="1622" y="3348"/>
                </a:lnTo>
                <a:lnTo>
                  <a:pt x="1578" y="3346"/>
                </a:lnTo>
                <a:lnTo>
                  <a:pt x="1527" y="3346"/>
                </a:lnTo>
                <a:lnTo>
                  <a:pt x="1472" y="3345"/>
                </a:lnTo>
                <a:lnTo>
                  <a:pt x="1412" y="3345"/>
                </a:lnTo>
                <a:lnTo>
                  <a:pt x="1349" y="3344"/>
                </a:lnTo>
                <a:lnTo>
                  <a:pt x="1282" y="3344"/>
                </a:lnTo>
                <a:lnTo>
                  <a:pt x="1213" y="3344"/>
                </a:lnTo>
                <a:lnTo>
                  <a:pt x="1140" y="3343"/>
                </a:lnTo>
                <a:lnTo>
                  <a:pt x="1065" y="3343"/>
                </a:lnTo>
                <a:lnTo>
                  <a:pt x="989" y="3343"/>
                </a:lnTo>
                <a:lnTo>
                  <a:pt x="911" y="3343"/>
                </a:lnTo>
                <a:lnTo>
                  <a:pt x="833" y="3344"/>
                </a:lnTo>
                <a:lnTo>
                  <a:pt x="755" y="3344"/>
                </a:lnTo>
                <a:lnTo>
                  <a:pt x="676" y="3345"/>
                </a:lnTo>
                <a:lnTo>
                  <a:pt x="598" y="3346"/>
                </a:lnTo>
                <a:lnTo>
                  <a:pt x="521" y="3348"/>
                </a:lnTo>
                <a:lnTo>
                  <a:pt x="446" y="3349"/>
                </a:lnTo>
                <a:lnTo>
                  <a:pt x="396" y="3348"/>
                </a:lnTo>
                <a:lnTo>
                  <a:pt x="349" y="3342"/>
                </a:lnTo>
                <a:lnTo>
                  <a:pt x="306" y="3331"/>
                </a:lnTo>
                <a:lnTo>
                  <a:pt x="265" y="3318"/>
                </a:lnTo>
                <a:lnTo>
                  <a:pt x="229" y="3300"/>
                </a:lnTo>
                <a:lnTo>
                  <a:pt x="195" y="3279"/>
                </a:lnTo>
                <a:lnTo>
                  <a:pt x="164" y="3254"/>
                </a:lnTo>
                <a:lnTo>
                  <a:pt x="137" y="3227"/>
                </a:lnTo>
                <a:lnTo>
                  <a:pt x="112" y="3196"/>
                </a:lnTo>
                <a:lnTo>
                  <a:pt x="89" y="3163"/>
                </a:lnTo>
                <a:lnTo>
                  <a:pt x="69" y="3127"/>
                </a:lnTo>
                <a:lnTo>
                  <a:pt x="52" y="3090"/>
                </a:lnTo>
                <a:lnTo>
                  <a:pt x="38" y="3051"/>
                </a:lnTo>
                <a:lnTo>
                  <a:pt x="26" y="3011"/>
                </a:lnTo>
                <a:lnTo>
                  <a:pt x="16" y="2968"/>
                </a:lnTo>
                <a:lnTo>
                  <a:pt x="10" y="2926"/>
                </a:lnTo>
                <a:lnTo>
                  <a:pt x="4" y="2882"/>
                </a:lnTo>
                <a:lnTo>
                  <a:pt x="1" y="2838"/>
                </a:lnTo>
                <a:lnTo>
                  <a:pt x="0" y="2793"/>
                </a:lnTo>
                <a:lnTo>
                  <a:pt x="0" y="2793"/>
                </a:lnTo>
                <a:lnTo>
                  <a:pt x="1" y="2748"/>
                </a:lnTo>
                <a:lnTo>
                  <a:pt x="3" y="2704"/>
                </a:lnTo>
                <a:lnTo>
                  <a:pt x="8" y="2659"/>
                </a:lnTo>
                <a:lnTo>
                  <a:pt x="14" y="2616"/>
                </a:lnTo>
                <a:lnTo>
                  <a:pt x="22" y="2573"/>
                </a:lnTo>
                <a:lnTo>
                  <a:pt x="31" y="2532"/>
                </a:lnTo>
                <a:lnTo>
                  <a:pt x="41" y="2491"/>
                </a:lnTo>
                <a:lnTo>
                  <a:pt x="53" y="2453"/>
                </a:lnTo>
                <a:lnTo>
                  <a:pt x="67" y="2416"/>
                </a:lnTo>
                <a:lnTo>
                  <a:pt x="81" y="2381"/>
                </a:lnTo>
                <a:lnTo>
                  <a:pt x="96" y="2350"/>
                </a:lnTo>
                <a:lnTo>
                  <a:pt x="113" y="2320"/>
                </a:lnTo>
                <a:lnTo>
                  <a:pt x="130" y="2294"/>
                </a:lnTo>
                <a:lnTo>
                  <a:pt x="148" y="2270"/>
                </a:lnTo>
                <a:lnTo>
                  <a:pt x="183" y="2228"/>
                </a:lnTo>
                <a:lnTo>
                  <a:pt x="216" y="2184"/>
                </a:lnTo>
                <a:lnTo>
                  <a:pt x="245" y="2140"/>
                </a:lnTo>
                <a:lnTo>
                  <a:pt x="273" y="2096"/>
                </a:lnTo>
                <a:lnTo>
                  <a:pt x="299" y="2052"/>
                </a:lnTo>
                <a:lnTo>
                  <a:pt x="323" y="2010"/>
                </a:lnTo>
                <a:lnTo>
                  <a:pt x="345" y="1969"/>
                </a:lnTo>
                <a:lnTo>
                  <a:pt x="364" y="1929"/>
                </a:lnTo>
                <a:lnTo>
                  <a:pt x="381" y="1892"/>
                </a:lnTo>
                <a:lnTo>
                  <a:pt x="397" y="1859"/>
                </a:lnTo>
                <a:lnTo>
                  <a:pt x="410" y="1827"/>
                </a:lnTo>
                <a:lnTo>
                  <a:pt x="420" y="1800"/>
                </a:lnTo>
                <a:lnTo>
                  <a:pt x="430" y="1776"/>
                </a:lnTo>
                <a:lnTo>
                  <a:pt x="437" y="1757"/>
                </a:lnTo>
                <a:lnTo>
                  <a:pt x="442" y="1743"/>
                </a:lnTo>
                <a:lnTo>
                  <a:pt x="445" y="1734"/>
                </a:lnTo>
                <a:lnTo>
                  <a:pt x="446" y="1731"/>
                </a:lnTo>
                <a:lnTo>
                  <a:pt x="861" y="1731"/>
                </a:lnTo>
                <a:lnTo>
                  <a:pt x="861" y="827"/>
                </a:lnTo>
                <a:lnTo>
                  <a:pt x="865" y="752"/>
                </a:lnTo>
                <a:lnTo>
                  <a:pt x="874" y="678"/>
                </a:lnTo>
                <a:lnTo>
                  <a:pt x="891" y="607"/>
                </a:lnTo>
                <a:lnTo>
                  <a:pt x="912" y="538"/>
                </a:lnTo>
                <a:lnTo>
                  <a:pt x="941" y="473"/>
                </a:lnTo>
                <a:lnTo>
                  <a:pt x="974" y="410"/>
                </a:lnTo>
                <a:lnTo>
                  <a:pt x="1012" y="350"/>
                </a:lnTo>
                <a:lnTo>
                  <a:pt x="1055" y="294"/>
                </a:lnTo>
                <a:lnTo>
                  <a:pt x="1102" y="242"/>
                </a:lnTo>
                <a:lnTo>
                  <a:pt x="1154" y="194"/>
                </a:lnTo>
                <a:lnTo>
                  <a:pt x="1209" y="152"/>
                </a:lnTo>
                <a:lnTo>
                  <a:pt x="1269" y="113"/>
                </a:lnTo>
                <a:lnTo>
                  <a:pt x="1332" y="80"/>
                </a:lnTo>
                <a:lnTo>
                  <a:pt x="1397" y="52"/>
                </a:lnTo>
                <a:lnTo>
                  <a:pt x="1465" y="30"/>
                </a:lnTo>
                <a:lnTo>
                  <a:pt x="1537" y="13"/>
                </a:lnTo>
                <a:lnTo>
                  <a:pt x="1609" y="4"/>
                </a:lnTo>
                <a:lnTo>
                  <a:pt x="16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Freeform 145"/>
          <p:cNvSpPr>
            <a:spLocks noEditPoints="1"/>
          </p:cNvSpPr>
          <p:nvPr/>
        </p:nvSpPr>
        <p:spPr bwMode="auto">
          <a:xfrm>
            <a:off x="4438896" y="5102226"/>
            <a:ext cx="498475" cy="352425"/>
          </a:xfrm>
          <a:custGeom>
            <a:avLst/>
            <a:gdLst>
              <a:gd name="T0" fmla="*/ 1090 w 3450"/>
              <a:gd name="T1" fmla="*/ 2145 h 2435"/>
              <a:gd name="T2" fmla="*/ 1036 w 3450"/>
              <a:gd name="T3" fmla="*/ 2238 h 2435"/>
              <a:gd name="T4" fmla="*/ 1090 w 3450"/>
              <a:gd name="T5" fmla="*/ 2332 h 2435"/>
              <a:gd name="T6" fmla="*/ 1237 w 3450"/>
              <a:gd name="T7" fmla="*/ 2369 h 2435"/>
              <a:gd name="T8" fmla="*/ 1349 w 3450"/>
              <a:gd name="T9" fmla="*/ 2331 h 2435"/>
              <a:gd name="T10" fmla="*/ 2123 w 3450"/>
              <a:gd name="T11" fmla="*/ 2327 h 2435"/>
              <a:gd name="T12" fmla="*/ 2210 w 3450"/>
              <a:gd name="T13" fmla="*/ 2365 h 2435"/>
              <a:gd name="T14" fmla="*/ 2368 w 3450"/>
              <a:gd name="T15" fmla="*/ 2345 h 2435"/>
              <a:gd name="T16" fmla="*/ 2439 w 3450"/>
              <a:gd name="T17" fmla="*/ 2250 h 2435"/>
              <a:gd name="T18" fmla="*/ 2403 w 3450"/>
              <a:gd name="T19" fmla="*/ 2161 h 2435"/>
              <a:gd name="T20" fmla="*/ 2273 w 3450"/>
              <a:gd name="T21" fmla="*/ 2105 h 2435"/>
              <a:gd name="T22" fmla="*/ 2137 w 3450"/>
              <a:gd name="T23" fmla="*/ 2139 h 2435"/>
              <a:gd name="T24" fmla="*/ 1356 w 3450"/>
              <a:gd name="T25" fmla="*/ 2151 h 2435"/>
              <a:gd name="T26" fmla="*/ 1292 w 3450"/>
              <a:gd name="T27" fmla="*/ 2117 h 2435"/>
              <a:gd name="T28" fmla="*/ 1866 w 3450"/>
              <a:gd name="T29" fmla="*/ 1303 h 2435"/>
              <a:gd name="T30" fmla="*/ 1776 w 3450"/>
              <a:gd name="T31" fmla="*/ 1437 h 2435"/>
              <a:gd name="T32" fmla="*/ 1840 w 3450"/>
              <a:gd name="T33" fmla="*/ 1991 h 2435"/>
              <a:gd name="T34" fmla="*/ 3068 w 3450"/>
              <a:gd name="T35" fmla="*/ 2004 h 2435"/>
              <a:gd name="T36" fmla="*/ 3156 w 3450"/>
              <a:gd name="T37" fmla="*/ 1870 h 2435"/>
              <a:gd name="T38" fmla="*/ 3092 w 3450"/>
              <a:gd name="T39" fmla="*/ 1316 h 2435"/>
              <a:gd name="T40" fmla="*/ 410 w 3450"/>
              <a:gd name="T41" fmla="*/ 1294 h 2435"/>
              <a:gd name="T42" fmla="*/ 297 w 3450"/>
              <a:gd name="T43" fmla="*/ 1408 h 2435"/>
              <a:gd name="T44" fmla="*/ 336 w 3450"/>
              <a:gd name="T45" fmla="*/ 1974 h 2435"/>
              <a:gd name="T46" fmla="*/ 1557 w 3450"/>
              <a:gd name="T47" fmla="*/ 2013 h 2435"/>
              <a:gd name="T48" fmla="*/ 1670 w 3450"/>
              <a:gd name="T49" fmla="*/ 1900 h 2435"/>
              <a:gd name="T50" fmla="*/ 1631 w 3450"/>
              <a:gd name="T51" fmla="*/ 1334 h 2435"/>
              <a:gd name="T52" fmla="*/ 1921 w 3450"/>
              <a:gd name="T53" fmla="*/ 459 h 2435"/>
              <a:gd name="T54" fmla="*/ 1788 w 3450"/>
              <a:gd name="T55" fmla="*/ 547 h 2435"/>
              <a:gd name="T56" fmla="*/ 1802 w 3450"/>
              <a:gd name="T57" fmla="*/ 1120 h 2435"/>
              <a:gd name="T58" fmla="*/ 3011 w 3450"/>
              <a:gd name="T59" fmla="*/ 1183 h 2435"/>
              <a:gd name="T60" fmla="*/ 3145 w 3450"/>
              <a:gd name="T61" fmla="*/ 1095 h 2435"/>
              <a:gd name="T62" fmla="*/ 3132 w 3450"/>
              <a:gd name="T63" fmla="*/ 523 h 2435"/>
              <a:gd name="T64" fmla="*/ 1921 w 3450"/>
              <a:gd name="T65" fmla="*/ 459 h 2435"/>
              <a:gd name="T66" fmla="*/ 318 w 3450"/>
              <a:gd name="T67" fmla="*/ 523 h 2435"/>
              <a:gd name="T68" fmla="*/ 305 w 3450"/>
              <a:gd name="T69" fmla="*/ 1095 h 2435"/>
              <a:gd name="T70" fmla="*/ 438 w 3450"/>
              <a:gd name="T71" fmla="*/ 1183 h 2435"/>
              <a:gd name="T72" fmla="*/ 1649 w 3450"/>
              <a:gd name="T73" fmla="*/ 1120 h 2435"/>
              <a:gd name="T74" fmla="*/ 1662 w 3450"/>
              <a:gd name="T75" fmla="*/ 547 h 2435"/>
              <a:gd name="T76" fmla="*/ 1529 w 3450"/>
              <a:gd name="T77" fmla="*/ 459 h 2435"/>
              <a:gd name="T78" fmla="*/ 3228 w 3450"/>
              <a:gd name="T79" fmla="*/ 9 h 2435"/>
              <a:gd name="T80" fmla="*/ 3421 w 3450"/>
              <a:gd name="T81" fmla="*/ 72 h 2435"/>
              <a:gd name="T82" fmla="*/ 3421 w 3450"/>
              <a:gd name="T83" fmla="*/ 164 h 2435"/>
              <a:gd name="T84" fmla="*/ 3228 w 3450"/>
              <a:gd name="T85" fmla="*/ 226 h 2435"/>
              <a:gd name="T86" fmla="*/ 3087 w 3450"/>
              <a:gd name="T87" fmla="*/ 287 h 2435"/>
              <a:gd name="T88" fmla="*/ 3343 w 3450"/>
              <a:gd name="T89" fmla="*/ 392 h 2435"/>
              <a:gd name="T90" fmla="*/ 3450 w 3450"/>
              <a:gd name="T91" fmla="*/ 648 h 2435"/>
              <a:gd name="T92" fmla="*/ 3374 w 3450"/>
              <a:gd name="T93" fmla="*/ 2294 h 2435"/>
              <a:gd name="T94" fmla="*/ 3136 w 3450"/>
              <a:gd name="T95" fmla="*/ 2432 h 2435"/>
              <a:gd name="T96" fmla="*/ 180 w 3450"/>
              <a:gd name="T97" fmla="*/ 2385 h 2435"/>
              <a:gd name="T98" fmla="*/ 13 w 3450"/>
              <a:gd name="T99" fmla="*/ 2169 h 2435"/>
              <a:gd name="T100" fmla="*/ 29 w 3450"/>
              <a:gd name="T101" fmla="*/ 508 h 2435"/>
              <a:gd name="T102" fmla="*/ 222 w 3450"/>
              <a:gd name="T103" fmla="*/ 315 h 2435"/>
              <a:gd name="T104" fmla="*/ 364 w 3450"/>
              <a:gd name="T105" fmla="*/ 235 h 2435"/>
              <a:gd name="T106" fmla="*/ 107 w 3450"/>
              <a:gd name="T107" fmla="*/ 201 h 2435"/>
              <a:gd name="T108" fmla="*/ 0 w 3450"/>
              <a:gd name="T109" fmla="*/ 118 h 2435"/>
              <a:gd name="T110" fmla="*/ 107 w 3450"/>
              <a:gd name="T111" fmla="*/ 35 h 2435"/>
              <a:gd name="T112" fmla="*/ 364 w 3450"/>
              <a:gd name="T113" fmla="*/ 0 h 2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0" h="2435">
                <a:moveTo>
                  <a:pt x="1204" y="2105"/>
                </a:moveTo>
                <a:lnTo>
                  <a:pt x="1177" y="2108"/>
                </a:lnTo>
                <a:lnTo>
                  <a:pt x="1152" y="2113"/>
                </a:lnTo>
                <a:lnTo>
                  <a:pt x="1130" y="2121"/>
                </a:lnTo>
                <a:lnTo>
                  <a:pt x="1109" y="2131"/>
                </a:lnTo>
                <a:lnTo>
                  <a:pt x="1090" y="2145"/>
                </a:lnTo>
                <a:lnTo>
                  <a:pt x="1073" y="2161"/>
                </a:lnTo>
                <a:lnTo>
                  <a:pt x="1060" y="2178"/>
                </a:lnTo>
                <a:lnTo>
                  <a:pt x="1050" y="2195"/>
                </a:lnTo>
                <a:lnTo>
                  <a:pt x="1042" y="2212"/>
                </a:lnTo>
                <a:lnTo>
                  <a:pt x="1037" y="2227"/>
                </a:lnTo>
                <a:lnTo>
                  <a:pt x="1036" y="2238"/>
                </a:lnTo>
                <a:lnTo>
                  <a:pt x="1037" y="2250"/>
                </a:lnTo>
                <a:lnTo>
                  <a:pt x="1042" y="2265"/>
                </a:lnTo>
                <a:lnTo>
                  <a:pt x="1050" y="2281"/>
                </a:lnTo>
                <a:lnTo>
                  <a:pt x="1060" y="2299"/>
                </a:lnTo>
                <a:lnTo>
                  <a:pt x="1073" y="2316"/>
                </a:lnTo>
                <a:lnTo>
                  <a:pt x="1090" y="2332"/>
                </a:lnTo>
                <a:lnTo>
                  <a:pt x="1109" y="2345"/>
                </a:lnTo>
                <a:lnTo>
                  <a:pt x="1130" y="2355"/>
                </a:lnTo>
                <a:lnTo>
                  <a:pt x="1152" y="2363"/>
                </a:lnTo>
                <a:lnTo>
                  <a:pt x="1177" y="2368"/>
                </a:lnTo>
                <a:lnTo>
                  <a:pt x="1204" y="2370"/>
                </a:lnTo>
                <a:lnTo>
                  <a:pt x="1237" y="2369"/>
                </a:lnTo>
                <a:lnTo>
                  <a:pt x="1267" y="2365"/>
                </a:lnTo>
                <a:lnTo>
                  <a:pt x="1292" y="2359"/>
                </a:lnTo>
                <a:lnTo>
                  <a:pt x="1312" y="2351"/>
                </a:lnTo>
                <a:lnTo>
                  <a:pt x="1328" y="2344"/>
                </a:lnTo>
                <a:lnTo>
                  <a:pt x="1341" y="2336"/>
                </a:lnTo>
                <a:lnTo>
                  <a:pt x="1349" y="2331"/>
                </a:lnTo>
                <a:lnTo>
                  <a:pt x="1355" y="2327"/>
                </a:lnTo>
                <a:lnTo>
                  <a:pt x="1356" y="2325"/>
                </a:lnTo>
                <a:lnTo>
                  <a:pt x="1356" y="2281"/>
                </a:lnTo>
                <a:lnTo>
                  <a:pt x="2121" y="2281"/>
                </a:lnTo>
                <a:lnTo>
                  <a:pt x="2121" y="2325"/>
                </a:lnTo>
                <a:lnTo>
                  <a:pt x="2123" y="2327"/>
                </a:lnTo>
                <a:lnTo>
                  <a:pt x="2128" y="2331"/>
                </a:lnTo>
                <a:lnTo>
                  <a:pt x="2137" y="2336"/>
                </a:lnTo>
                <a:lnTo>
                  <a:pt x="2148" y="2344"/>
                </a:lnTo>
                <a:lnTo>
                  <a:pt x="2165" y="2351"/>
                </a:lnTo>
                <a:lnTo>
                  <a:pt x="2186" y="2359"/>
                </a:lnTo>
                <a:lnTo>
                  <a:pt x="2210" y="2365"/>
                </a:lnTo>
                <a:lnTo>
                  <a:pt x="2239" y="2369"/>
                </a:lnTo>
                <a:lnTo>
                  <a:pt x="2273" y="2370"/>
                </a:lnTo>
                <a:lnTo>
                  <a:pt x="2300" y="2368"/>
                </a:lnTo>
                <a:lnTo>
                  <a:pt x="2325" y="2363"/>
                </a:lnTo>
                <a:lnTo>
                  <a:pt x="2348" y="2355"/>
                </a:lnTo>
                <a:lnTo>
                  <a:pt x="2368" y="2345"/>
                </a:lnTo>
                <a:lnTo>
                  <a:pt x="2387" y="2332"/>
                </a:lnTo>
                <a:lnTo>
                  <a:pt x="2403" y="2316"/>
                </a:lnTo>
                <a:lnTo>
                  <a:pt x="2417" y="2299"/>
                </a:lnTo>
                <a:lnTo>
                  <a:pt x="2428" y="2281"/>
                </a:lnTo>
                <a:lnTo>
                  <a:pt x="2435" y="2265"/>
                </a:lnTo>
                <a:lnTo>
                  <a:pt x="2439" y="2250"/>
                </a:lnTo>
                <a:lnTo>
                  <a:pt x="2442" y="2238"/>
                </a:lnTo>
                <a:lnTo>
                  <a:pt x="2439" y="2227"/>
                </a:lnTo>
                <a:lnTo>
                  <a:pt x="2435" y="2212"/>
                </a:lnTo>
                <a:lnTo>
                  <a:pt x="2428" y="2195"/>
                </a:lnTo>
                <a:lnTo>
                  <a:pt x="2417" y="2178"/>
                </a:lnTo>
                <a:lnTo>
                  <a:pt x="2403" y="2161"/>
                </a:lnTo>
                <a:lnTo>
                  <a:pt x="2387" y="2145"/>
                </a:lnTo>
                <a:lnTo>
                  <a:pt x="2368" y="2131"/>
                </a:lnTo>
                <a:lnTo>
                  <a:pt x="2348" y="2121"/>
                </a:lnTo>
                <a:lnTo>
                  <a:pt x="2325" y="2113"/>
                </a:lnTo>
                <a:lnTo>
                  <a:pt x="2300" y="2108"/>
                </a:lnTo>
                <a:lnTo>
                  <a:pt x="2273" y="2105"/>
                </a:lnTo>
                <a:lnTo>
                  <a:pt x="2239" y="2106"/>
                </a:lnTo>
                <a:lnTo>
                  <a:pt x="2210" y="2111"/>
                </a:lnTo>
                <a:lnTo>
                  <a:pt x="2186" y="2117"/>
                </a:lnTo>
                <a:lnTo>
                  <a:pt x="2165" y="2125"/>
                </a:lnTo>
                <a:lnTo>
                  <a:pt x="2148" y="2132"/>
                </a:lnTo>
                <a:lnTo>
                  <a:pt x="2137" y="2139"/>
                </a:lnTo>
                <a:lnTo>
                  <a:pt x="2128" y="2146"/>
                </a:lnTo>
                <a:lnTo>
                  <a:pt x="2123" y="2150"/>
                </a:lnTo>
                <a:lnTo>
                  <a:pt x="2121" y="2151"/>
                </a:lnTo>
                <a:lnTo>
                  <a:pt x="2121" y="2195"/>
                </a:lnTo>
                <a:lnTo>
                  <a:pt x="1356" y="2195"/>
                </a:lnTo>
                <a:lnTo>
                  <a:pt x="1356" y="2151"/>
                </a:lnTo>
                <a:lnTo>
                  <a:pt x="1355" y="2150"/>
                </a:lnTo>
                <a:lnTo>
                  <a:pt x="1349" y="2146"/>
                </a:lnTo>
                <a:lnTo>
                  <a:pt x="1341" y="2139"/>
                </a:lnTo>
                <a:lnTo>
                  <a:pt x="1328" y="2132"/>
                </a:lnTo>
                <a:lnTo>
                  <a:pt x="1312" y="2125"/>
                </a:lnTo>
                <a:lnTo>
                  <a:pt x="1292" y="2117"/>
                </a:lnTo>
                <a:lnTo>
                  <a:pt x="1267" y="2111"/>
                </a:lnTo>
                <a:lnTo>
                  <a:pt x="1237" y="2106"/>
                </a:lnTo>
                <a:lnTo>
                  <a:pt x="1204" y="2105"/>
                </a:lnTo>
                <a:close/>
                <a:moveTo>
                  <a:pt x="1921" y="1292"/>
                </a:moveTo>
                <a:lnTo>
                  <a:pt x="1892" y="1294"/>
                </a:lnTo>
                <a:lnTo>
                  <a:pt x="1866" y="1303"/>
                </a:lnTo>
                <a:lnTo>
                  <a:pt x="1840" y="1316"/>
                </a:lnTo>
                <a:lnTo>
                  <a:pt x="1819" y="1334"/>
                </a:lnTo>
                <a:lnTo>
                  <a:pt x="1802" y="1356"/>
                </a:lnTo>
                <a:lnTo>
                  <a:pt x="1788" y="1380"/>
                </a:lnTo>
                <a:lnTo>
                  <a:pt x="1779" y="1408"/>
                </a:lnTo>
                <a:lnTo>
                  <a:pt x="1776" y="1437"/>
                </a:lnTo>
                <a:lnTo>
                  <a:pt x="1776" y="1870"/>
                </a:lnTo>
                <a:lnTo>
                  <a:pt x="1779" y="1900"/>
                </a:lnTo>
                <a:lnTo>
                  <a:pt x="1788" y="1927"/>
                </a:lnTo>
                <a:lnTo>
                  <a:pt x="1802" y="1952"/>
                </a:lnTo>
                <a:lnTo>
                  <a:pt x="1819" y="1974"/>
                </a:lnTo>
                <a:lnTo>
                  <a:pt x="1840" y="1991"/>
                </a:lnTo>
                <a:lnTo>
                  <a:pt x="1866" y="2004"/>
                </a:lnTo>
                <a:lnTo>
                  <a:pt x="1892" y="2013"/>
                </a:lnTo>
                <a:lnTo>
                  <a:pt x="1921" y="2016"/>
                </a:lnTo>
                <a:lnTo>
                  <a:pt x="3011" y="2016"/>
                </a:lnTo>
                <a:lnTo>
                  <a:pt x="3040" y="2013"/>
                </a:lnTo>
                <a:lnTo>
                  <a:pt x="3068" y="2004"/>
                </a:lnTo>
                <a:lnTo>
                  <a:pt x="3092" y="1991"/>
                </a:lnTo>
                <a:lnTo>
                  <a:pt x="3114" y="1974"/>
                </a:lnTo>
                <a:lnTo>
                  <a:pt x="3132" y="1952"/>
                </a:lnTo>
                <a:lnTo>
                  <a:pt x="3145" y="1927"/>
                </a:lnTo>
                <a:lnTo>
                  <a:pt x="3153" y="1900"/>
                </a:lnTo>
                <a:lnTo>
                  <a:pt x="3156" y="1870"/>
                </a:lnTo>
                <a:lnTo>
                  <a:pt x="3156" y="1437"/>
                </a:lnTo>
                <a:lnTo>
                  <a:pt x="3153" y="1408"/>
                </a:lnTo>
                <a:lnTo>
                  <a:pt x="3145" y="1380"/>
                </a:lnTo>
                <a:lnTo>
                  <a:pt x="3132" y="1356"/>
                </a:lnTo>
                <a:lnTo>
                  <a:pt x="3114" y="1334"/>
                </a:lnTo>
                <a:lnTo>
                  <a:pt x="3092" y="1316"/>
                </a:lnTo>
                <a:lnTo>
                  <a:pt x="3068" y="1303"/>
                </a:lnTo>
                <a:lnTo>
                  <a:pt x="3040" y="1294"/>
                </a:lnTo>
                <a:lnTo>
                  <a:pt x="3011" y="1292"/>
                </a:lnTo>
                <a:lnTo>
                  <a:pt x="1921" y="1292"/>
                </a:lnTo>
                <a:close/>
                <a:moveTo>
                  <a:pt x="438" y="1292"/>
                </a:moveTo>
                <a:lnTo>
                  <a:pt x="410" y="1294"/>
                </a:lnTo>
                <a:lnTo>
                  <a:pt x="382" y="1303"/>
                </a:lnTo>
                <a:lnTo>
                  <a:pt x="357" y="1316"/>
                </a:lnTo>
                <a:lnTo>
                  <a:pt x="336" y="1334"/>
                </a:lnTo>
                <a:lnTo>
                  <a:pt x="318" y="1356"/>
                </a:lnTo>
                <a:lnTo>
                  <a:pt x="305" y="1380"/>
                </a:lnTo>
                <a:lnTo>
                  <a:pt x="297" y="1408"/>
                </a:lnTo>
                <a:lnTo>
                  <a:pt x="293" y="1437"/>
                </a:lnTo>
                <a:lnTo>
                  <a:pt x="293" y="1870"/>
                </a:lnTo>
                <a:lnTo>
                  <a:pt x="297" y="1900"/>
                </a:lnTo>
                <a:lnTo>
                  <a:pt x="305" y="1927"/>
                </a:lnTo>
                <a:lnTo>
                  <a:pt x="318" y="1952"/>
                </a:lnTo>
                <a:lnTo>
                  <a:pt x="336" y="1974"/>
                </a:lnTo>
                <a:lnTo>
                  <a:pt x="357" y="1991"/>
                </a:lnTo>
                <a:lnTo>
                  <a:pt x="382" y="2004"/>
                </a:lnTo>
                <a:lnTo>
                  <a:pt x="410" y="2013"/>
                </a:lnTo>
                <a:lnTo>
                  <a:pt x="438" y="2016"/>
                </a:lnTo>
                <a:lnTo>
                  <a:pt x="1529" y="2016"/>
                </a:lnTo>
                <a:lnTo>
                  <a:pt x="1557" y="2013"/>
                </a:lnTo>
                <a:lnTo>
                  <a:pt x="1585" y="2004"/>
                </a:lnTo>
                <a:lnTo>
                  <a:pt x="1610" y="1991"/>
                </a:lnTo>
                <a:lnTo>
                  <a:pt x="1631" y="1974"/>
                </a:lnTo>
                <a:lnTo>
                  <a:pt x="1649" y="1952"/>
                </a:lnTo>
                <a:lnTo>
                  <a:pt x="1662" y="1927"/>
                </a:lnTo>
                <a:lnTo>
                  <a:pt x="1670" y="1900"/>
                </a:lnTo>
                <a:lnTo>
                  <a:pt x="1674" y="1870"/>
                </a:lnTo>
                <a:lnTo>
                  <a:pt x="1674" y="1437"/>
                </a:lnTo>
                <a:lnTo>
                  <a:pt x="1670" y="1408"/>
                </a:lnTo>
                <a:lnTo>
                  <a:pt x="1662" y="1380"/>
                </a:lnTo>
                <a:lnTo>
                  <a:pt x="1649" y="1356"/>
                </a:lnTo>
                <a:lnTo>
                  <a:pt x="1631" y="1334"/>
                </a:lnTo>
                <a:lnTo>
                  <a:pt x="1610" y="1316"/>
                </a:lnTo>
                <a:lnTo>
                  <a:pt x="1585" y="1303"/>
                </a:lnTo>
                <a:lnTo>
                  <a:pt x="1557" y="1294"/>
                </a:lnTo>
                <a:lnTo>
                  <a:pt x="1529" y="1292"/>
                </a:lnTo>
                <a:lnTo>
                  <a:pt x="438" y="1292"/>
                </a:lnTo>
                <a:close/>
                <a:moveTo>
                  <a:pt x="1921" y="459"/>
                </a:moveTo>
                <a:lnTo>
                  <a:pt x="1892" y="462"/>
                </a:lnTo>
                <a:lnTo>
                  <a:pt x="1866" y="471"/>
                </a:lnTo>
                <a:lnTo>
                  <a:pt x="1840" y="484"/>
                </a:lnTo>
                <a:lnTo>
                  <a:pt x="1819" y="502"/>
                </a:lnTo>
                <a:lnTo>
                  <a:pt x="1802" y="523"/>
                </a:lnTo>
                <a:lnTo>
                  <a:pt x="1788" y="547"/>
                </a:lnTo>
                <a:lnTo>
                  <a:pt x="1779" y="575"/>
                </a:lnTo>
                <a:lnTo>
                  <a:pt x="1776" y="604"/>
                </a:lnTo>
                <a:lnTo>
                  <a:pt x="1776" y="1039"/>
                </a:lnTo>
                <a:lnTo>
                  <a:pt x="1779" y="1067"/>
                </a:lnTo>
                <a:lnTo>
                  <a:pt x="1788" y="1095"/>
                </a:lnTo>
                <a:lnTo>
                  <a:pt x="1802" y="1120"/>
                </a:lnTo>
                <a:lnTo>
                  <a:pt x="1819" y="1141"/>
                </a:lnTo>
                <a:lnTo>
                  <a:pt x="1840" y="1158"/>
                </a:lnTo>
                <a:lnTo>
                  <a:pt x="1866" y="1172"/>
                </a:lnTo>
                <a:lnTo>
                  <a:pt x="1892" y="1180"/>
                </a:lnTo>
                <a:lnTo>
                  <a:pt x="1921" y="1183"/>
                </a:lnTo>
                <a:lnTo>
                  <a:pt x="3011" y="1183"/>
                </a:lnTo>
                <a:lnTo>
                  <a:pt x="3040" y="1180"/>
                </a:lnTo>
                <a:lnTo>
                  <a:pt x="3068" y="1172"/>
                </a:lnTo>
                <a:lnTo>
                  <a:pt x="3092" y="1158"/>
                </a:lnTo>
                <a:lnTo>
                  <a:pt x="3114" y="1141"/>
                </a:lnTo>
                <a:lnTo>
                  <a:pt x="3132" y="1120"/>
                </a:lnTo>
                <a:lnTo>
                  <a:pt x="3145" y="1095"/>
                </a:lnTo>
                <a:lnTo>
                  <a:pt x="3153" y="1067"/>
                </a:lnTo>
                <a:lnTo>
                  <a:pt x="3156" y="1039"/>
                </a:lnTo>
                <a:lnTo>
                  <a:pt x="3156" y="604"/>
                </a:lnTo>
                <a:lnTo>
                  <a:pt x="3153" y="575"/>
                </a:lnTo>
                <a:lnTo>
                  <a:pt x="3145" y="547"/>
                </a:lnTo>
                <a:lnTo>
                  <a:pt x="3132" y="523"/>
                </a:lnTo>
                <a:lnTo>
                  <a:pt x="3114" y="502"/>
                </a:lnTo>
                <a:lnTo>
                  <a:pt x="3092" y="484"/>
                </a:lnTo>
                <a:lnTo>
                  <a:pt x="3068" y="471"/>
                </a:lnTo>
                <a:lnTo>
                  <a:pt x="3040" y="462"/>
                </a:lnTo>
                <a:lnTo>
                  <a:pt x="3011" y="459"/>
                </a:lnTo>
                <a:lnTo>
                  <a:pt x="1921" y="459"/>
                </a:lnTo>
                <a:close/>
                <a:moveTo>
                  <a:pt x="438" y="459"/>
                </a:moveTo>
                <a:lnTo>
                  <a:pt x="410" y="462"/>
                </a:lnTo>
                <a:lnTo>
                  <a:pt x="382" y="471"/>
                </a:lnTo>
                <a:lnTo>
                  <a:pt x="357" y="484"/>
                </a:lnTo>
                <a:lnTo>
                  <a:pt x="336" y="502"/>
                </a:lnTo>
                <a:lnTo>
                  <a:pt x="318" y="523"/>
                </a:lnTo>
                <a:lnTo>
                  <a:pt x="305" y="547"/>
                </a:lnTo>
                <a:lnTo>
                  <a:pt x="297" y="575"/>
                </a:lnTo>
                <a:lnTo>
                  <a:pt x="293" y="604"/>
                </a:lnTo>
                <a:lnTo>
                  <a:pt x="293" y="1039"/>
                </a:lnTo>
                <a:lnTo>
                  <a:pt x="297" y="1067"/>
                </a:lnTo>
                <a:lnTo>
                  <a:pt x="305" y="1095"/>
                </a:lnTo>
                <a:lnTo>
                  <a:pt x="318" y="1120"/>
                </a:lnTo>
                <a:lnTo>
                  <a:pt x="336" y="1141"/>
                </a:lnTo>
                <a:lnTo>
                  <a:pt x="357" y="1158"/>
                </a:lnTo>
                <a:lnTo>
                  <a:pt x="382" y="1172"/>
                </a:lnTo>
                <a:lnTo>
                  <a:pt x="410" y="1180"/>
                </a:lnTo>
                <a:lnTo>
                  <a:pt x="438" y="1183"/>
                </a:lnTo>
                <a:lnTo>
                  <a:pt x="1529" y="1183"/>
                </a:lnTo>
                <a:lnTo>
                  <a:pt x="1557" y="1180"/>
                </a:lnTo>
                <a:lnTo>
                  <a:pt x="1585" y="1172"/>
                </a:lnTo>
                <a:lnTo>
                  <a:pt x="1610" y="1158"/>
                </a:lnTo>
                <a:lnTo>
                  <a:pt x="1631" y="1141"/>
                </a:lnTo>
                <a:lnTo>
                  <a:pt x="1649" y="1120"/>
                </a:lnTo>
                <a:lnTo>
                  <a:pt x="1662" y="1095"/>
                </a:lnTo>
                <a:lnTo>
                  <a:pt x="1670" y="1067"/>
                </a:lnTo>
                <a:lnTo>
                  <a:pt x="1674" y="1039"/>
                </a:lnTo>
                <a:lnTo>
                  <a:pt x="1674" y="604"/>
                </a:lnTo>
                <a:lnTo>
                  <a:pt x="1670" y="575"/>
                </a:lnTo>
                <a:lnTo>
                  <a:pt x="1662" y="547"/>
                </a:lnTo>
                <a:lnTo>
                  <a:pt x="1649" y="523"/>
                </a:lnTo>
                <a:lnTo>
                  <a:pt x="1631" y="502"/>
                </a:lnTo>
                <a:lnTo>
                  <a:pt x="1610" y="484"/>
                </a:lnTo>
                <a:lnTo>
                  <a:pt x="1585" y="471"/>
                </a:lnTo>
                <a:lnTo>
                  <a:pt x="1557" y="462"/>
                </a:lnTo>
                <a:lnTo>
                  <a:pt x="1529" y="459"/>
                </a:lnTo>
                <a:lnTo>
                  <a:pt x="438" y="459"/>
                </a:lnTo>
                <a:close/>
                <a:moveTo>
                  <a:pt x="364" y="0"/>
                </a:moveTo>
                <a:lnTo>
                  <a:pt x="3087" y="0"/>
                </a:lnTo>
                <a:lnTo>
                  <a:pt x="3136" y="1"/>
                </a:lnTo>
                <a:lnTo>
                  <a:pt x="3183" y="4"/>
                </a:lnTo>
                <a:lnTo>
                  <a:pt x="3228" y="9"/>
                </a:lnTo>
                <a:lnTo>
                  <a:pt x="3270" y="16"/>
                </a:lnTo>
                <a:lnTo>
                  <a:pt x="3309" y="24"/>
                </a:lnTo>
                <a:lnTo>
                  <a:pt x="3343" y="35"/>
                </a:lnTo>
                <a:lnTo>
                  <a:pt x="3374" y="45"/>
                </a:lnTo>
                <a:lnTo>
                  <a:pt x="3401" y="58"/>
                </a:lnTo>
                <a:lnTo>
                  <a:pt x="3421" y="72"/>
                </a:lnTo>
                <a:lnTo>
                  <a:pt x="3437" y="86"/>
                </a:lnTo>
                <a:lnTo>
                  <a:pt x="3446" y="102"/>
                </a:lnTo>
                <a:lnTo>
                  <a:pt x="3450" y="118"/>
                </a:lnTo>
                <a:lnTo>
                  <a:pt x="3446" y="134"/>
                </a:lnTo>
                <a:lnTo>
                  <a:pt x="3437" y="149"/>
                </a:lnTo>
                <a:lnTo>
                  <a:pt x="3421" y="164"/>
                </a:lnTo>
                <a:lnTo>
                  <a:pt x="3401" y="177"/>
                </a:lnTo>
                <a:lnTo>
                  <a:pt x="3374" y="189"/>
                </a:lnTo>
                <a:lnTo>
                  <a:pt x="3343" y="201"/>
                </a:lnTo>
                <a:lnTo>
                  <a:pt x="3309" y="210"/>
                </a:lnTo>
                <a:lnTo>
                  <a:pt x="3270" y="219"/>
                </a:lnTo>
                <a:lnTo>
                  <a:pt x="3228" y="226"/>
                </a:lnTo>
                <a:lnTo>
                  <a:pt x="3183" y="231"/>
                </a:lnTo>
                <a:lnTo>
                  <a:pt x="3136" y="234"/>
                </a:lnTo>
                <a:lnTo>
                  <a:pt x="3087" y="235"/>
                </a:lnTo>
                <a:lnTo>
                  <a:pt x="2481" y="235"/>
                </a:lnTo>
                <a:lnTo>
                  <a:pt x="2481" y="287"/>
                </a:lnTo>
                <a:lnTo>
                  <a:pt x="3087" y="287"/>
                </a:lnTo>
                <a:lnTo>
                  <a:pt x="3136" y="290"/>
                </a:lnTo>
                <a:lnTo>
                  <a:pt x="3183" y="300"/>
                </a:lnTo>
                <a:lnTo>
                  <a:pt x="3228" y="315"/>
                </a:lnTo>
                <a:lnTo>
                  <a:pt x="3270" y="336"/>
                </a:lnTo>
                <a:lnTo>
                  <a:pt x="3309" y="362"/>
                </a:lnTo>
                <a:lnTo>
                  <a:pt x="3343" y="392"/>
                </a:lnTo>
                <a:lnTo>
                  <a:pt x="3374" y="427"/>
                </a:lnTo>
                <a:lnTo>
                  <a:pt x="3401" y="466"/>
                </a:lnTo>
                <a:lnTo>
                  <a:pt x="3421" y="508"/>
                </a:lnTo>
                <a:lnTo>
                  <a:pt x="3437" y="553"/>
                </a:lnTo>
                <a:lnTo>
                  <a:pt x="3446" y="600"/>
                </a:lnTo>
                <a:lnTo>
                  <a:pt x="3450" y="648"/>
                </a:lnTo>
                <a:lnTo>
                  <a:pt x="3450" y="2072"/>
                </a:lnTo>
                <a:lnTo>
                  <a:pt x="3446" y="2122"/>
                </a:lnTo>
                <a:lnTo>
                  <a:pt x="3437" y="2169"/>
                </a:lnTo>
                <a:lnTo>
                  <a:pt x="3421" y="2214"/>
                </a:lnTo>
                <a:lnTo>
                  <a:pt x="3401" y="2255"/>
                </a:lnTo>
                <a:lnTo>
                  <a:pt x="3374" y="2294"/>
                </a:lnTo>
                <a:lnTo>
                  <a:pt x="3343" y="2329"/>
                </a:lnTo>
                <a:lnTo>
                  <a:pt x="3309" y="2360"/>
                </a:lnTo>
                <a:lnTo>
                  <a:pt x="3270" y="2385"/>
                </a:lnTo>
                <a:lnTo>
                  <a:pt x="3228" y="2406"/>
                </a:lnTo>
                <a:lnTo>
                  <a:pt x="3183" y="2422"/>
                </a:lnTo>
                <a:lnTo>
                  <a:pt x="3136" y="2432"/>
                </a:lnTo>
                <a:lnTo>
                  <a:pt x="3087" y="2435"/>
                </a:lnTo>
                <a:lnTo>
                  <a:pt x="364" y="2435"/>
                </a:lnTo>
                <a:lnTo>
                  <a:pt x="314" y="2432"/>
                </a:lnTo>
                <a:lnTo>
                  <a:pt x="267" y="2422"/>
                </a:lnTo>
                <a:lnTo>
                  <a:pt x="222" y="2406"/>
                </a:lnTo>
                <a:lnTo>
                  <a:pt x="180" y="2385"/>
                </a:lnTo>
                <a:lnTo>
                  <a:pt x="141" y="2360"/>
                </a:lnTo>
                <a:lnTo>
                  <a:pt x="107" y="2329"/>
                </a:lnTo>
                <a:lnTo>
                  <a:pt x="76" y="2294"/>
                </a:lnTo>
                <a:lnTo>
                  <a:pt x="49" y="2255"/>
                </a:lnTo>
                <a:lnTo>
                  <a:pt x="29" y="2214"/>
                </a:lnTo>
                <a:lnTo>
                  <a:pt x="13" y="2169"/>
                </a:lnTo>
                <a:lnTo>
                  <a:pt x="3" y="2122"/>
                </a:lnTo>
                <a:lnTo>
                  <a:pt x="0" y="2072"/>
                </a:lnTo>
                <a:lnTo>
                  <a:pt x="0" y="648"/>
                </a:lnTo>
                <a:lnTo>
                  <a:pt x="3" y="600"/>
                </a:lnTo>
                <a:lnTo>
                  <a:pt x="13" y="553"/>
                </a:lnTo>
                <a:lnTo>
                  <a:pt x="29" y="508"/>
                </a:lnTo>
                <a:lnTo>
                  <a:pt x="49" y="466"/>
                </a:lnTo>
                <a:lnTo>
                  <a:pt x="76" y="427"/>
                </a:lnTo>
                <a:lnTo>
                  <a:pt x="107" y="392"/>
                </a:lnTo>
                <a:lnTo>
                  <a:pt x="141" y="362"/>
                </a:lnTo>
                <a:lnTo>
                  <a:pt x="180" y="336"/>
                </a:lnTo>
                <a:lnTo>
                  <a:pt x="222" y="315"/>
                </a:lnTo>
                <a:lnTo>
                  <a:pt x="267" y="300"/>
                </a:lnTo>
                <a:lnTo>
                  <a:pt x="314" y="290"/>
                </a:lnTo>
                <a:lnTo>
                  <a:pt x="364" y="287"/>
                </a:lnTo>
                <a:lnTo>
                  <a:pt x="969" y="287"/>
                </a:lnTo>
                <a:lnTo>
                  <a:pt x="969" y="235"/>
                </a:lnTo>
                <a:lnTo>
                  <a:pt x="364" y="235"/>
                </a:lnTo>
                <a:lnTo>
                  <a:pt x="314" y="234"/>
                </a:lnTo>
                <a:lnTo>
                  <a:pt x="267" y="231"/>
                </a:lnTo>
                <a:lnTo>
                  <a:pt x="222" y="226"/>
                </a:lnTo>
                <a:lnTo>
                  <a:pt x="180" y="219"/>
                </a:lnTo>
                <a:lnTo>
                  <a:pt x="141" y="210"/>
                </a:lnTo>
                <a:lnTo>
                  <a:pt x="107" y="201"/>
                </a:lnTo>
                <a:lnTo>
                  <a:pt x="76" y="189"/>
                </a:lnTo>
                <a:lnTo>
                  <a:pt x="49" y="177"/>
                </a:lnTo>
                <a:lnTo>
                  <a:pt x="29" y="164"/>
                </a:lnTo>
                <a:lnTo>
                  <a:pt x="13" y="149"/>
                </a:lnTo>
                <a:lnTo>
                  <a:pt x="3" y="134"/>
                </a:lnTo>
                <a:lnTo>
                  <a:pt x="0" y="118"/>
                </a:lnTo>
                <a:lnTo>
                  <a:pt x="3" y="102"/>
                </a:lnTo>
                <a:lnTo>
                  <a:pt x="13" y="86"/>
                </a:lnTo>
                <a:lnTo>
                  <a:pt x="29" y="72"/>
                </a:lnTo>
                <a:lnTo>
                  <a:pt x="49" y="58"/>
                </a:lnTo>
                <a:lnTo>
                  <a:pt x="76" y="45"/>
                </a:lnTo>
                <a:lnTo>
                  <a:pt x="107" y="35"/>
                </a:lnTo>
                <a:lnTo>
                  <a:pt x="141" y="24"/>
                </a:lnTo>
                <a:lnTo>
                  <a:pt x="180" y="16"/>
                </a:lnTo>
                <a:lnTo>
                  <a:pt x="222" y="9"/>
                </a:lnTo>
                <a:lnTo>
                  <a:pt x="267" y="4"/>
                </a:lnTo>
                <a:lnTo>
                  <a:pt x="314" y="1"/>
                </a:lnTo>
                <a:lnTo>
                  <a:pt x="3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69" name="Group 768"/>
          <p:cNvGrpSpPr/>
          <p:nvPr/>
        </p:nvGrpSpPr>
        <p:grpSpPr>
          <a:xfrm>
            <a:off x="3651039" y="4997450"/>
            <a:ext cx="203200" cy="563563"/>
            <a:chOff x="3633788" y="4997450"/>
            <a:chExt cx="203200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4" name="Rectangle 150"/>
            <p:cNvSpPr>
              <a:spLocks noChangeArrowheads="1"/>
            </p:cNvSpPr>
            <p:nvPr/>
          </p:nvSpPr>
          <p:spPr bwMode="auto">
            <a:xfrm>
              <a:off x="3633788" y="5051425"/>
              <a:ext cx="38100" cy="4206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51"/>
            <p:cNvSpPr>
              <a:spLocks/>
            </p:cNvSpPr>
            <p:nvPr/>
          </p:nvSpPr>
          <p:spPr bwMode="auto">
            <a:xfrm>
              <a:off x="3633788" y="5484813"/>
              <a:ext cx="38100" cy="76200"/>
            </a:xfrm>
            <a:custGeom>
              <a:avLst/>
              <a:gdLst>
                <a:gd name="T0" fmla="*/ 0 w 215"/>
                <a:gd name="T1" fmla="*/ 0 h 473"/>
                <a:gd name="T2" fmla="*/ 215 w 215"/>
                <a:gd name="T3" fmla="*/ 0 h 473"/>
                <a:gd name="T4" fmla="*/ 215 w 215"/>
                <a:gd name="T5" fmla="*/ 363 h 473"/>
                <a:gd name="T6" fmla="*/ 212 w 215"/>
                <a:gd name="T7" fmla="*/ 389 h 473"/>
                <a:gd name="T8" fmla="*/ 205 w 215"/>
                <a:gd name="T9" fmla="*/ 411 h 473"/>
                <a:gd name="T10" fmla="*/ 192 w 215"/>
                <a:gd name="T11" fmla="*/ 432 h 473"/>
                <a:gd name="T12" fmla="*/ 177 w 215"/>
                <a:gd name="T13" fmla="*/ 449 h 473"/>
                <a:gd name="T14" fmla="*/ 158 w 215"/>
                <a:gd name="T15" fmla="*/ 462 h 473"/>
                <a:gd name="T16" fmla="*/ 138 w 215"/>
                <a:gd name="T17" fmla="*/ 470 h 473"/>
                <a:gd name="T18" fmla="*/ 115 w 215"/>
                <a:gd name="T19" fmla="*/ 473 h 473"/>
                <a:gd name="T20" fmla="*/ 99 w 215"/>
                <a:gd name="T21" fmla="*/ 473 h 473"/>
                <a:gd name="T22" fmla="*/ 76 w 215"/>
                <a:gd name="T23" fmla="*/ 470 h 473"/>
                <a:gd name="T24" fmla="*/ 55 w 215"/>
                <a:gd name="T25" fmla="*/ 462 h 473"/>
                <a:gd name="T26" fmla="*/ 37 w 215"/>
                <a:gd name="T27" fmla="*/ 449 h 473"/>
                <a:gd name="T28" fmla="*/ 22 w 215"/>
                <a:gd name="T29" fmla="*/ 432 h 473"/>
                <a:gd name="T30" fmla="*/ 10 w 215"/>
                <a:gd name="T31" fmla="*/ 411 h 473"/>
                <a:gd name="T32" fmla="*/ 2 w 215"/>
                <a:gd name="T33" fmla="*/ 389 h 473"/>
                <a:gd name="T34" fmla="*/ 0 w 215"/>
                <a:gd name="T35" fmla="*/ 363 h 473"/>
                <a:gd name="T36" fmla="*/ 0 w 215"/>
                <a:gd name="T37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473">
                  <a:moveTo>
                    <a:pt x="0" y="0"/>
                  </a:moveTo>
                  <a:lnTo>
                    <a:pt x="215" y="0"/>
                  </a:lnTo>
                  <a:lnTo>
                    <a:pt x="215" y="363"/>
                  </a:lnTo>
                  <a:lnTo>
                    <a:pt x="212" y="389"/>
                  </a:lnTo>
                  <a:lnTo>
                    <a:pt x="205" y="411"/>
                  </a:lnTo>
                  <a:lnTo>
                    <a:pt x="192" y="432"/>
                  </a:lnTo>
                  <a:lnTo>
                    <a:pt x="177" y="449"/>
                  </a:lnTo>
                  <a:lnTo>
                    <a:pt x="158" y="462"/>
                  </a:lnTo>
                  <a:lnTo>
                    <a:pt x="138" y="470"/>
                  </a:lnTo>
                  <a:lnTo>
                    <a:pt x="115" y="473"/>
                  </a:lnTo>
                  <a:lnTo>
                    <a:pt x="99" y="473"/>
                  </a:lnTo>
                  <a:lnTo>
                    <a:pt x="76" y="470"/>
                  </a:lnTo>
                  <a:lnTo>
                    <a:pt x="55" y="462"/>
                  </a:lnTo>
                  <a:lnTo>
                    <a:pt x="37" y="449"/>
                  </a:lnTo>
                  <a:lnTo>
                    <a:pt x="22" y="432"/>
                  </a:lnTo>
                  <a:lnTo>
                    <a:pt x="10" y="411"/>
                  </a:lnTo>
                  <a:lnTo>
                    <a:pt x="2" y="389"/>
                  </a:lnTo>
                  <a:lnTo>
                    <a:pt x="0" y="3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52"/>
            <p:cNvSpPr>
              <a:spLocks/>
            </p:cNvSpPr>
            <p:nvPr/>
          </p:nvSpPr>
          <p:spPr bwMode="auto">
            <a:xfrm>
              <a:off x="3648075" y="4997450"/>
              <a:ext cx="9525" cy="12700"/>
            </a:xfrm>
            <a:custGeom>
              <a:avLst/>
              <a:gdLst>
                <a:gd name="T0" fmla="*/ 27 w 53"/>
                <a:gd name="T1" fmla="*/ 0 h 73"/>
                <a:gd name="T2" fmla="*/ 53 w 53"/>
                <a:gd name="T3" fmla="*/ 73 h 73"/>
                <a:gd name="T4" fmla="*/ 0 w 53"/>
                <a:gd name="T5" fmla="*/ 73 h 73"/>
                <a:gd name="T6" fmla="*/ 27 w 53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73">
                  <a:moveTo>
                    <a:pt x="27" y="0"/>
                  </a:moveTo>
                  <a:lnTo>
                    <a:pt x="53" y="73"/>
                  </a:lnTo>
                  <a:lnTo>
                    <a:pt x="0" y="73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53"/>
            <p:cNvSpPr>
              <a:spLocks/>
            </p:cNvSpPr>
            <p:nvPr/>
          </p:nvSpPr>
          <p:spPr bwMode="auto">
            <a:xfrm>
              <a:off x="3633788" y="5014913"/>
              <a:ext cx="38100" cy="30162"/>
            </a:xfrm>
            <a:custGeom>
              <a:avLst/>
              <a:gdLst>
                <a:gd name="T0" fmla="*/ 67 w 215"/>
                <a:gd name="T1" fmla="*/ 0 h 184"/>
                <a:gd name="T2" fmla="*/ 146 w 215"/>
                <a:gd name="T3" fmla="*/ 0 h 184"/>
                <a:gd name="T4" fmla="*/ 215 w 215"/>
                <a:gd name="T5" fmla="*/ 184 h 184"/>
                <a:gd name="T6" fmla="*/ 0 w 215"/>
                <a:gd name="T7" fmla="*/ 184 h 184"/>
                <a:gd name="T8" fmla="*/ 67 w 215"/>
                <a:gd name="T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84">
                  <a:moveTo>
                    <a:pt x="67" y="0"/>
                  </a:moveTo>
                  <a:lnTo>
                    <a:pt x="146" y="0"/>
                  </a:lnTo>
                  <a:lnTo>
                    <a:pt x="215" y="184"/>
                  </a:lnTo>
                  <a:lnTo>
                    <a:pt x="0" y="184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Rectangle 154"/>
            <p:cNvSpPr>
              <a:spLocks noChangeArrowheads="1"/>
            </p:cNvSpPr>
            <p:nvPr/>
          </p:nvSpPr>
          <p:spPr bwMode="auto">
            <a:xfrm>
              <a:off x="3689350" y="5051425"/>
              <a:ext cx="38100" cy="4206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55"/>
            <p:cNvSpPr>
              <a:spLocks/>
            </p:cNvSpPr>
            <p:nvPr/>
          </p:nvSpPr>
          <p:spPr bwMode="auto">
            <a:xfrm>
              <a:off x="3689350" y="5484813"/>
              <a:ext cx="38100" cy="76200"/>
            </a:xfrm>
            <a:custGeom>
              <a:avLst/>
              <a:gdLst>
                <a:gd name="T0" fmla="*/ 0 w 214"/>
                <a:gd name="T1" fmla="*/ 0 h 473"/>
                <a:gd name="T2" fmla="*/ 214 w 214"/>
                <a:gd name="T3" fmla="*/ 0 h 473"/>
                <a:gd name="T4" fmla="*/ 214 w 214"/>
                <a:gd name="T5" fmla="*/ 363 h 473"/>
                <a:gd name="T6" fmla="*/ 212 w 214"/>
                <a:gd name="T7" fmla="*/ 389 h 473"/>
                <a:gd name="T8" fmla="*/ 204 w 214"/>
                <a:gd name="T9" fmla="*/ 411 h 473"/>
                <a:gd name="T10" fmla="*/ 193 w 214"/>
                <a:gd name="T11" fmla="*/ 432 h 473"/>
                <a:gd name="T12" fmla="*/ 177 w 214"/>
                <a:gd name="T13" fmla="*/ 449 h 473"/>
                <a:gd name="T14" fmla="*/ 159 w 214"/>
                <a:gd name="T15" fmla="*/ 462 h 473"/>
                <a:gd name="T16" fmla="*/ 138 w 214"/>
                <a:gd name="T17" fmla="*/ 470 h 473"/>
                <a:gd name="T18" fmla="*/ 116 w 214"/>
                <a:gd name="T19" fmla="*/ 473 h 473"/>
                <a:gd name="T20" fmla="*/ 99 w 214"/>
                <a:gd name="T21" fmla="*/ 473 h 473"/>
                <a:gd name="T22" fmla="*/ 76 w 214"/>
                <a:gd name="T23" fmla="*/ 470 h 473"/>
                <a:gd name="T24" fmla="*/ 56 w 214"/>
                <a:gd name="T25" fmla="*/ 462 h 473"/>
                <a:gd name="T26" fmla="*/ 37 w 214"/>
                <a:gd name="T27" fmla="*/ 449 h 473"/>
                <a:gd name="T28" fmla="*/ 22 w 214"/>
                <a:gd name="T29" fmla="*/ 432 h 473"/>
                <a:gd name="T30" fmla="*/ 10 w 214"/>
                <a:gd name="T31" fmla="*/ 411 h 473"/>
                <a:gd name="T32" fmla="*/ 3 w 214"/>
                <a:gd name="T33" fmla="*/ 389 h 473"/>
                <a:gd name="T34" fmla="*/ 0 w 214"/>
                <a:gd name="T35" fmla="*/ 363 h 473"/>
                <a:gd name="T36" fmla="*/ 0 w 214"/>
                <a:gd name="T37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4" h="473">
                  <a:moveTo>
                    <a:pt x="0" y="0"/>
                  </a:moveTo>
                  <a:lnTo>
                    <a:pt x="214" y="0"/>
                  </a:lnTo>
                  <a:lnTo>
                    <a:pt x="214" y="363"/>
                  </a:lnTo>
                  <a:lnTo>
                    <a:pt x="212" y="389"/>
                  </a:lnTo>
                  <a:lnTo>
                    <a:pt x="204" y="411"/>
                  </a:lnTo>
                  <a:lnTo>
                    <a:pt x="193" y="432"/>
                  </a:lnTo>
                  <a:lnTo>
                    <a:pt x="177" y="449"/>
                  </a:lnTo>
                  <a:lnTo>
                    <a:pt x="159" y="462"/>
                  </a:lnTo>
                  <a:lnTo>
                    <a:pt x="138" y="470"/>
                  </a:lnTo>
                  <a:lnTo>
                    <a:pt x="116" y="473"/>
                  </a:lnTo>
                  <a:lnTo>
                    <a:pt x="99" y="473"/>
                  </a:lnTo>
                  <a:lnTo>
                    <a:pt x="76" y="470"/>
                  </a:lnTo>
                  <a:lnTo>
                    <a:pt x="56" y="462"/>
                  </a:lnTo>
                  <a:lnTo>
                    <a:pt x="37" y="449"/>
                  </a:lnTo>
                  <a:lnTo>
                    <a:pt x="22" y="432"/>
                  </a:lnTo>
                  <a:lnTo>
                    <a:pt x="10" y="411"/>
                  </a:lnTo>
                  <a:lnTo>
                    <a:pt x="3" y="389"/>
                  </a:lnTo>
                  <a:lnTo>
                    <a:pt x="0" y="3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56"/>
            <p:cNvSpPr>
              <a:spLocks/>
            </p:cNvSpPr>
            <p:nvPr/>
          </p:nvSpPr>
          <p:spPr bwMode="auto">
            <a:xfrm>
              <a:off x="3703638" y="4997450"/>
              <a:ext cx="9525" cy="12700"/>
            </a:xfrm>
            <a:custGeom>
              <a:avLst/>
              <a:gdLst>
                <a:gd name="T0" fmla="*/ 26 w 53"/>
                <a:gd name="T1" fmla="*/ 0 h 73"/>
                <a:gd name="T2" fmla="*/ 53 w 53"/>
                <a:gd name="T3" fmla="*/ 73 h 73"/>
                <a:gd name="T4" fmla="*/ 0 w 53"/>
                <a:gd name="T5" fmla="*/ 73 h 73"/>
                <a:gd name="T6" fmla="*/ 26 w 53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73">
                  <a:moveTo>
                    <a:pt x="26" y="0"/>
                  </a:moveTo>
                  <a:lnTo>
                    <a:pt x="53" y="73"/>
                  </a:lnTo>
                  <a:lnTo>
                    <a:pt x="0" y="73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57"/>
            <p:cNvSpPr>
              <a:spLocks/>
            </p:cNvSpPr>
            <p:nvPr/>
          </p:nvSpPr>
          <p:spPr bwMode="auto">
            <a:xfrm>
              <a:off x="3689350" y="5014913"/>
              <a:ext cx="38100" cy="30162"/>
            </a:xfrm>
            <a:custGeom>
              <a:avLst/>
              <a:gdLst>
                <a:gd name="T0" fmla="*/ 68 w 214"/>
                <a:gd name="T1" fmla="*/ 0 h 184"/>
                <a:gd name="T2" fmla="*/ 147 w 214"/>
                <a:gd name="T3" fmla="*/ 0 h 184"/>
                <a:gd name="T4" fmla="*/ 214 w 214"/>
                <a:gd name="T5" fmla="*/ 184 h 184"/>
                <a:gd name="T6" fmla="*/ 0 w 214"/>
                <a:gd name="T7" fmla="*/ 184 h 184"/>
                <a:gd name="T8" fmla="*/ 68 w 214"/>
                <a:gd name="T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84">
                  <a:moveTo>
                    <a:pt x="68" y="0"/>
                  </a:moveTo>
                  <a:lnTo>
                    <a:pt x="147" y="0"/>
                  </a:lnTo>
                  <a:lnTo>
                    <a:pt x="214" y="184"/>
                  </a:lnTo>
                  <a:lnTo>
                    <a:pt x="0" y="184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58"/>
            <p:cNvSpPr>
              <a:spLocks noEditPoints="1"/>
            </p:cNvSpPr>
            <p:nvPr/>
          </p:nvSpPr>
          <p:spPr bwMode="auto">
            <a:xfrm>
              <a:off x="3748088" y="4999038"/>
              <a:ext cx="88900" cy="560387"/>
            </a:xfrm>
            <a:custGeom>
              <a:avLst/>
              <a:gdLst>
                <a:gd name="T0" fmla="*/ 34 w 505"/>
                <a:gd name="T1" fmla="*/ 3042 h 3525"/>
                <a:gd name="T2" fmla="*/ 246 w 505"/>
                <a:gd name="T3" fmla="*/ 3066 h 3525"/>
                <a:gd name="T4" fmla="*/ 212 w 505"/>
                <a:gd name="T5" fmla="*/ 3428 h 3525"/>
                <a:gd name="T6" fmla="*/ 207 w 505"/>
                <a:gd name="T7" fmla="*/ 3452 h 3525"/>
                <a:gd name="T8" fmla="*/ 198 w 505"/>
                <a:gd name="T9" fmla="*/ 3474 h 3525"/>
                <a:gd name="T10" fmla="*/ 184 w 505"/>
                <a:gd name="T11" fmla="*/ 3493 h 3525"/>
                <a:gd name="T12" fmla="*/ 168 w 505"/>
                <a:gd name="T13" fmla="*/ 3508 h 3525"/>
                <a:gd name="T14" fmla="*/ 148 w 505"/>
                <a:gd name="T15" fmla="*/ 3518 h 3525"/>
                <a:gd name="T16" fmla="*/ 127 w 505"/>
                <a:gd name="T17" fmla="*/ 3525 h 3525"/>
                <a:gd name="T18" fmla="*/ 104 w 505"/>
                <a:gd name="T19" fmla="*/ 3525 h 3525"/>
                <a:gd name="T20" fmla="*/ 88 w 505"/>
                <a:gd name="T21" fmla="*/ 3523 h 3525"/>
                <a:gd name="T22" fmla="*/ 65 w 505"/>
                <a:gd name="T23" fmla="*/ 3517 h 3525"/>
                <a:gd name="T24" fmla="*/ 46 w 505"/>
                <a:gd name="T25" fmla="*/ 3507 h 3525"/>
                <a:gd name="T26" fmla="*/ 29 w 505"/>
                <a:gd name="T27" fmla="*/ 3492 h 3525"/>
                <a:gd name="T28" fmla="*/ 15 w 505"/>
                <a:gd name="T29" fmla="*/ 3474 h 3525"/>
                <a:gd name="T30" fmla="*/ 5 w 505"/>
                <a:gd name="T31" fmla="*/ 3452 h 3525"/>
                <a:gd name="T32" fmla="*/ 0 w 505"/>
                <a:gd name="T33" fmla="*/ 3429 h 3525"/>
                <a:gd name="T34" fmla="*/ 0 w 505"/>
                <a:gd name="T35" fmla="*/ 3403 h 3525"/>
                <a:gd name="T36" fmla="*/ 34 w 505"/>
                <a:gd name="T37" fmla="*/ 3042 h 3525"/>
                <a:gd name="T38" fmla="*/ 288 w 505"/>
                <a:gd name="T39" fmla="*/ 319 h 3525"/>
                <a:gd name="T40" fmla="*/ 502 w 505"/>
                <a:gd name="T41" fmla="*/ 343 h 3525"/>
                <a:gd name="T42" fmla="*/ 254 w 505"/>
                <a:gd name="T43" fmla="*/ 2984 h 3525"/>
                <a:gd name="T44" fmla="*/ 41 w 505"/>
                <a:gd name="T45" fmla="*/ 2960 h 3525"/>
                <a:gd name="T46" fmla="*/ 288 w 505"/>
                <a:gd name="T47" fmla="*/ 319 h 3525"/>
                <a:gd name="T48" fmla="*/ 377 w 505"/>
                <a:gd name="T49" fmla="*/ 103 h 3525"/>
                <a:gd name="T50" fmla="*/ 456 w 505"/>
                <a:gd name="T51" fmla="*/ 113 h 3525"/>
                <a:gd name="T52" fmla="*/ 505 w 505"/>
                <a:gd name="T53" fmla="*/ 304 h 3525"/>
                <a:gd name="T54" fmla="*/ 292 w 505"/>
                <a:gd name="T55" fmla="*/ 280 h 3525"/>
                <a:gd name="T56" fmla="*/ 377 w 505"/>
                <a:gd name="T57" fmla="*/ 103 h 3525"/>
                <a:gd name="T58" fmla="*/ 427 w 505"/>
                <a:gd name="T59" fmla="*/ 0 h 3525"/>
                <a:gd name="T60" fmla="*/ 446 w 505"/>
                <a:gd name="T61" fmla="*/ 75 h 3525"/>
                <a:gd name="T62" fmla="*/ 394 w 505"/>
                <a:gd name="T63" fmla="*/ 69 h 3525"/>
                <a:gd name="T64" fmla="*/ 427 w 505"/>
                <a:gd name="T65" fmla="*/ 0 h 3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5" h="3525">
                  <a:moveTo>
                    <a:pt x="34" y="3042"/>
                  </a:moveTo>
                  <a:lnTo>
                    <a:pt x="246" y="3066"/>
                  </a:lnTo>
                  <a:lnTo>
                    <a:pt x="212" y="3428"/>
                  </a:lnTo>
                  <a:lnTo>
                    <a:pt x="207" y="3452"/>
                  </a:lnTo>
                  <a:lnTo>
                    <a:pt x="198" y="3474"/>
                  </a:lnTo>
                  <a:lnTo>
                    <a:pt x="184" y="3493"/>
                  </a:lnTo>
                  <a:lnTo>
                    <a:pt x="168" y="3508"/>
                  </a:lnTo>
                  <a:lnTo>
                    <a:pt x="148" y="3518"/>
                  </a:lnTo>
                  <a:lnTo>
                    <a:pt x="127" y="3525"/>
                  </a:lnTo>
                  <a:lnTo>
                    <a:pt x="104" y="3525"/>
                  </a:lnTo>
                  <a:lnTo>
                    <a:pt x="88" y="3523"/>
                  </a:lnTo>
                  <a:lnTo>
                    <a:pt x="65" y="3517"/>
                  </a:lnTo>
                  <a:lnTo>
                    <a:pt x="46" y="3507"/>
                  </a:lnTo>
                  <a:lnTo>
                    <a:pt x="29" y="3492"/>
                  </a:lnTo>
                  <a:lnTo>
                    <a:pt x="15" y="3474"/>
                  </a:lnTo>
                  <a:lnTo>
                    <a:pt x="5" y="3452"/>
                  </a:lnTo>
                  <a:lnTo>
                    <a:pt x="0" y="3429"/>
                  </a:lnTo>
                  <a:lnTo>
                    <a:pt x="0" y="3403"/>
                  </a:lnTo>
                  <a:lnTo>
                    <a:pt x="34" y="3042"/>
                  </a:lnTo>
                  <a:close/>
                  <a:moveTo>
                    <a:pt x="288" y="319"/>
                  </a:moveTo>
                  <a:lnTo>
                    <a:pt x="502" y="343"/>
                  </a:lnTo>
                  <a:lnTo>
                    <a:pt x="254" y="2984"/>
                  </a:lnTo>
                  <a:lnTo>
                    <a:pt x="41" y="2960"/>
                  </a:lnTo>
                  <a:lnTo>
                    <a:pt x="288" y="319"/>
                  </a:lnTo>
                  <a:close/>
                  <a:moveTo>
                    <a:pt x="377" y="103"/>
                  </a:moveTo>
                  <a:lnTo>
                    <a:pt x="456" y="113"/>
                  </a:lnTo>
                  <a:lnTo>
                    <a:pt x="505" y="304"/>
                  </a:lnTo>
                  <a:lnTo>
                    <a:pt x="292" y="280"/>
                  </a:lnTo>
                  <a:lnTo>
                    <a:pt x="377" y="103"/>
                  </a:lnTo>
                  <a:close/>
                  <a:moveTo>
                    <a:pt x="427" y="0"/>
                  </a:moveTo>
                  <a:lnTo>
                    <a:pt x="446" y="75"/>
                  </a:lnTo>
                  <a:lnTo>
                    <a:pt x="394" y="69"/>
                  </a:lnTo>
                  <a:lnTo>
                    <a:pt x="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0" name="Group 769"/>
          <p:cNvGrpSpPr/>
          <p:nvPr/>
        </p:nvGrpSpPr>
        <p:grpSpPr>
          <a:xfrm>
            <a:off x="2532983" y="5087938"/>
            <a:ext cx="568325" cy="384175"/>
            <a:chOff x="2490788" y="5087938"/>
            <a:chExt cx="568325" cy="384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6" name="Freeform 163"/>
            <p:cNvSpPr>
              <a:spLocks noEditPoints="1"/>
            </p:cNvSpPr>
            <p:nvPr/>
          </p:nvSpPr>
          <p:spPr bwMode="auto">
            <a:xfrm>
              <a:off x="2490788" y="5087938"/>
              <a:ext cx="568325" cy="384175"/>
            </a:xfrm>
            <a:custGeom>
              <a:avLst/>
              <a:gdLst>
                <a:gd name="T0" fmla="*/ 2155 w 3580"/>
                <a:gd name="T1" fmla="*/ 1886 h 2411"/>
                <a:gd name="T2" fmla="*/ 2282 w 3580"/>
                <a:gd name="T3" fmla="*/ 2196 h 2411"/>
                <a:gd name="T4" fmla="*/ 2611 w 3580"/>
                <a:gd name="T5" fmla="*/ 2119 h 2411"/>
                <a:gd name="T6" fmla="*/ 2585 w 3580"/>
                <a:gd name="T7" fmla="*/ 1784 h 2411"/>
                <a:gd name="T8" fmla="*/ 1643 w 3580"/>
                <a:gd name="T9" fmla="*/ 1738 h 2411"/>
                <a:gd name="T10" fmla="*/ 1515 w 3580"/>
                <a:gd name="T11" fmla="*/ 2049 h 2411"/>
                <a:gd name="T12" fmla="*/ 1804 w 3580"/>
                <a:gd name="T13" fmla="*/ 2222 h 2411"/>
                <a:gd name="T14" fmla="*/ 2021 w 3580"/>
                <a:gd name="T15" fmla="*/ 1967 h 2411"/>
                <a:gd name="T16" fmla="*/ 1804 w 3580"/>
                <a:gd name="T17" fmla="*/ 1713 h 2411"/>
                <a:gd name="T18" fmla="*/ 892 w 3580"/>
                <a:gd name="T19" fmla="*/ 1848 h 2411"/>
                <a:gd name="T20" fmla="*/ 970 w 3580"/>
                <a:gd name="T21" fmla="*/ 2175 h 2411"/>
                <a:gd name="T22" fmla="*/ 1307 w 3580"/>
                <a:gd name="T23" fmla="*/ 2149 h 2411"/>
                <a:gd name="T24" fmla="*/ 1332 w 3580"/>
                <a:gd name="T25" fmla="*/ 1815 h 2411"/>
                <a:gd name="T26" fmla="*/ 401 w 3580"/>
                <a:gd name="T27" fmla="*/ 1723 h 2411"/>
                <a:gd name="T28" fmla="*/ 227 w 3580"/>
                <a:gd name="T29" fmla="*/ 2009 h 2411"/>
                <a:gd name="T30" fmla="*/ 483 w 3580"/>
                <a:gd name="T31" fmla="*/ 2225 h 2411"/>
                <a:gd name="T32" fmla="*/ 740 w 3580"/>
                <a:gd name="T33" fmla="*/ 2009 h 2411"/>
                <a:gd name="T34" fmla="*/ 565 w 3580"/>
                <a:gd name="T35" fmla="*/ 1723 h 2411"/>
                <a:gd name="T36" fmla="*/ 2192 w 3580"/>
                <a:gd name="T37" fmla="*/ 1054 h 2411"/>
                <a:gd name="T38" fmla="*/ 2218 w 3580"/>
                <a:gd name="T39" fmla="*/ 1388 h 2411"/>
                <a:gd name="T40" fmla="*/ 2555 w 3580"/>
                <a:gd name="T41" fmla="*/ 1414 h 2411"/>
                <a:gd name="T42" fmla="*/ 2632 w 3580"/>
                <a:gd name="T43" fmla="*/ 1087 h 2411"/>
                <a:gd name="T44" fmla="*/ 1720 w 3580"/>
                <a:gd name="T45" fmla="*/ 952 h 2411"/>
                <a:gd name="T46" fmla="*/ 1502 w 3580"/>
                <a:gd name="T47" fmla="*/ 1206 h 2411"/>
                <a:gd name="T48" fmla="*/ 1720 w 3580"/>
                <a:gd name="T49" fmla="*/ 1460 h 2411"/>
                <a:gd name="T50" fmla="*/ 2008 w 3580"/>
                <a:gd name="T51" fmla="*/ 1288 h 2411"/>
                <a:gd name="T52" fmla="*/ 1882 w 3580"/>
                <a:gd name="T53" fmla="*/ 977 h 2411"/>
                <a:gd name="T54" fmla="*/ 939 w 3580"/>
                <a:gd name="T55" fmla="*/ 1023 h 2411"/>
                <a:gd name="T56" fmla="*/ 913 w 3580"/>
                <a:gd name="T57" fmla="*/ 1358 h 2411"/>
                <a:gd name="T58" fmla="*/ 1243 w 3580"/>
                <a:gd name="T59" fmla="*/ 1435 h 2411"/>
                <a:gd name="T60" fmla="*/ 1369 w 3580"/>
                <a:gd name="T61" fmla="*/ 1124 h 2411"/>
                <a:gd name="T62" fmla="*/ 483 w 3580"/>
                <a:gd name="T63" fmla="*/ 949 h 2411"/>
                <a:gd name="T64" fmla="*/ 227 w 3580"/>
                <a:gd name="T65" fmla="*/ 1164 h 2411"/>
                <a:gd name="T66" fmla="*/ 401 w 3580"/>
                <a:gd name="T67" fmla="*/ 1450 h 2411"/>
                <a:gd name="T68" fmla="*/ 715 w 3580"/>
                <a:gd name="T69" fmla="*/ 1324 h 2411"/>
                <a:gd name="T70" fmla="*/ 637 w 3580"/>
                <a:gd name="T71" fmla="*/ 999 h 2411"/>
                <a:gd name="T72" fmla="*/ 2963 w 3580"/>
                <a:gd name="T73" fmla="*/ 253 h 2411"/>
                <a:gd name="T74" fmla="*/ 2923 w 3580"/>
                <a:gd name="T75" fmla="*/ 2147 h 2411"/>
                <a:gd name="T76" fmla="*/ 3237 w 3580"/>
                <a:gd name="T77" fmla="*/ 2202 h 2411"/>
                <a:gd name="T78" fmla="*/ 3353 w 3580"/>
                <a:gd name="T79" fmla="*/ 326 h 2411"/>
                <a:gd name="T80" fmla="*/ 3082 w 3580"/>
                <a:gd name="T81" fmla="*/ 222 h 2411"/>
                <a:gd name="T82" fmla="*/ 2155 w 3580"/>
                <a:gd name="T83" fmla="*/ 363 h 2411"/>
                <a:gd name="T84" fmla="*/ 2282 w 3580"/>
                <a:gd name="T85" fmla="*/ 674 h 2411"/>
                <a:gd name="T86" fmla="*/ 2611 w 3580"/>
                <a:gd name="T87" fmla="*/ 597 h 2411"/>
                <a:gd name="T88" fmla="*/ 2585 w 3580"/>
                <a:gd name="T89" fmla="*/ 262 h 2411"/>
                <a:gd name="T90" fmla="*/ 1643 w 3580"/>
                <a:gd name="T91" fmla="*/ 216 h 2411"/>
                <a:gd name="T92" fmla="*/ 1515 w 3580"/>
                <a:gd name="T93" fmla="*/ 527 h 2411"/>
                <a:gd name="T94" fmla="*/ 1804 w 3580"/>
                <a:gd name="T95" fmla="*/ 699 h 2411"/>
                <a:gd name="T96" fmla="*/ 2021 w 3580"/>
                <a:gd name="T97" fmla="*/ 444 h 2411"/>
                <a:gd name="T98" fmla="*/ 1804 w 3580"/>
                <a:gd name="T99" fmla="*/ 190 h 2411"/>
                <a:gd name="T100" fmla="*/ 892 w 3580"/>
                <a:gd name="T101" fmla="*/ 326 h 2411"/>
                <a:gd name="T102" fmla="*/ 970 w 3580"/>
                <a:gd name="T103" fmla="*/ 653 h 2411"/>
                <a:gd name="T104" fmla="*/ 1307 w 3580"/>
                <a:gd name="T105" fmla="*/ 627 h 2411"/>
                <a:gd name="T106" fmla="*/ 1332 w 3580"/>
                <a:gd name="T107" fmla="*/ 293 h 2411"/>
                <a:gd name="T108" fmla="*/ 401 w 3580"/>
                <a:gd name="T109" fmla="*/ 200 h 2411"/>
                <a:gd name="T110" fmla="*/ 227 w 3580"/>
                <a:gd name="T111" fmla="*/ 486 h 2411"/>
                <a:gd name="T112" fmla="*/ 483 w 3580"/>
                <a:gd name="T113" fmla="*/ 702 h 2411"/>
                <a:gd name="T114" fmla="*/ 740 w 3580"/>
                <a:gd name="T115" fmla="*/ 486 h 2411"/>
                <a:gd name="T116" fmla="*/ 565 w 3580"/>
                <a:gd name="T117" fmla="*/ 200 h 2411"/>
                <a:gd name="T118" fmla="*/ 3567 w 3580"/>
                <a:gd name="T119" fmla="*/ 72 h 2411"/>
                <a:gd name="T120" fmla="*/ 3481 w 3580"/>
                <a:gd name="T121" fmla="*/ 2408 h 2411"/>
                <a:gd name="T122" fmla="*/ 0 w 3580"/>
                <a:gd name="T123" fmla="*/ 2285 h 2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80" h="2411">
                  <a:moveTo>
                    <a:pt x="2401" y="1710"/>
                  </a:moveTo>
                  <a:lnTo>
                    <a:pt x="2360" y="1713"/>
                  </a:lnTo>
                  <a:lnTo>
                    <a:pt x="2319" y="1723"/>
                  </a:lnTo>
                  <a:lnTo>
                    <a:pt x="2282" y="1738"/>
                  </a:lnTo>
                  <a:lnTo>
                    <a:pt x="2248" y="1760"/>
                  </a:lnTo>
                  <a:lnTo>
                    <a:pt x="2218" y="1784"/>
                  </a:lnTo>
                  <a:lnTo>
                    <a:pt x="2192" y="1815"/>
                  </a:lnTo>
                  <a:lnTo>
                    <a:pt x="2171" y="1848"/>
                  </a:lnTo>
                  <a:lnTo>
                    <a:pt x="2155" y="1886"/>
                  </a:lnTo>
                  <a:lnTo>
                    <a:pt x="2145" y="1925"/>
                  </a:lnTo>
                  <a:lnTo>
                    <a:pt x="2141" y="1967"/>
                  </a:lnTo>
                  <a:lnTo>
                    <a:pt x="2145" y="2009"/>
                  </a:lnTo>
                  <a:lnTo>
                    <a:pt x="2155" y="2049"/>
                  </a:lnTo>
                  <a:lnTo>
                    <a:pt x="2171" y="2085"/>
                  </a:lnTo>
                  <a:lnTo>
                    <a:pt x="2192" y="2119"/>
                  </a:lnTo>
                  <a:lnTo>
                    <a:pt x="2218" y="2149"/>
                  </a:lnTo>
                  <a:lnTo>
                    <a:pt x="2248" y="2175"/>
                  </a:lnTo>
                  <a:lnTo>
                    <a:pt x="2282" y="2196"/>
                  </a:lnTo>
                  <a:lnTo>
                    <a:pt x="2319" y="2212"/>
                  </a:lnTo>
                  <a:lnTo>
                    <a:pt x="2360" y="2222"/>
                  </a:lnTo>
                  <a:lnTo>
                    <a:pt x="2401" y="2225"/>
                  </a:lnTo>
                  <a:lnTo>
                    <a:pt x="2444" y="2222"/>
                  </a:lnTo>
                  <a:lnTo>
                    <a:pt x="2484" y="2212"/>
                  </a:lnTo>
                  <a:lnTo>
                    <a:pt x="2521" y="2196"/>
                  </a:lnTo>
                  <a:lnTo>
                    <a:pt x="2555" y="2175"/>
                  </a:lnTo>
                  <a:lnTo>
                    <a:pt x="2585" y="2149"/>
                  </a:lnTo>
                  <a:lnTo>
                    <a:pt x="2611" y="2119"/>
                  </a:lnTo>
                  <a:lnTo>
                    <a:pt x="2632" y="2085"/>
                  </a:lnTo>
                  <a:lnTo>
                    <a:pt x="2648" y="2049"/>
                  </a:lnTo>
                  <a:lnTo>
                    <a:pt x="2657" y="2009"/>
                  </a:lnTo>
                  <a:lnTo>
                    <a:pt x="2661" y="1967"/>
                  </a:lnTo>
                  <a:lnTo>
                    <a:pt x="2657" y="1925"/>
                  </a:lnTo>
                  <a:lnTo>
                    <a:pt x="2648" y="1886"/>
                  </a:lnTo>
                  <a:lnTo>
                    <a:pt x="2632" y="1848"/>
                  </a:lnTo>
                  <a:lnTo>
                    <a:pt x="2611" y="1815"/>
                  </a:lnTo>
                  <a:lnTo>
                    <a:pt x="2585" y="1784"/>
                  </a:lnTo>
                  <a:lnTo>
                    <a:pt x="2555" y="1760"/>
                  </a:lnTo>
                  <a:lnTo>
                    <a:pt x="2521" y="1738"/>
                  </a:lnTo>
                  <a:lnTo>
                    <a:pt x="2484" y="1723"/>
                  </a:lnTo>
                  <a:lnTo>
                    <a:pt x="2444" y="1713"/>
                  </a:lnTo>
                  <a:lnTo>
                    <a:pt x="2401" y="1710"/>
                  </a:lnTo>
                  <a:close/>
                  <a:moveTo>
                    <a:pt x="1762" y="1710"/>
                  </a:moveTo>
                  <a:lnTo>
                    <a:pt x="1720" y="1713"/>
                  </a:lnTo>
                  <a:lnTo>
                    <a:pt x="1680" y="1723"/>
                  </a:lnTo>
                  <a:lnTo>
                    <a:pt x="1643" y="1738"/>
                  </a:lnTo>
                  <a:lnTo>
                    <a:pt x="1609" y="1760"/>
                  </a:lnTo>
                  <a:lnTo>
                    <a:pt x="1579" y="1784"/>
                  </a:lnTo>
                  <a:lnTo>
                    <a:pt x="1552" y="1815"/>
                  </a:lnTo>
                  <a:lnTo>
                    <a:pt x="1532" y="1848"/>
                  </a:lnTo>
                  <a:lnTo>
                    <a:pt x="1515" y="1886"/>
                  </a:lnTo>
                  <a:lnTo>
                    <a:pt x="1505" y="1925"/>
                  </a:lnTo>
                  <a:lnTo>
                    <a:pt x="1502" y="1967"/>
                  </a:lnTo>
                  <a:lnTo>
                    <a:pt x="1505" y="2009"/>
                  </a:lnTo>
                  <a:lnTo>
                    <a:pt x="1515" y="2049"/>
                  </a:lnTo>
                  <a:lnTo>
                    <a:pt x="1532" y="2085"/>
                  </a:lnTo>
                  <a:lnTo>
                    <a:pt x="1552" y="2119"/>
                  </a:lnTo>
                  <a:lnTo>
                    <a:pt x="1579" y="2149"/>
                  </a:lnTo>
                  <a:lnTo>
                    <a:pt x="1609" y="2175"/>
                  </a:lnTo>
                  <a:lnTo>
                    <a:pt x="1643" y="2196"/>
                  </a:lnTo>
                  <a:lnTo>
                    <a:pt x="1680" y="2212"/>
                  </a:lnTo>
                  <a:lnTo>
                    <a:pt x="1720" y="2222"/>
                  </a:lnTo>
                  <a:lnTo>
                    <a:pt x="1762" y="2225"/>
                  </a:lnTo>
                  <a:lnTo>
                    <a:pt x="1804" y="2222"/>
                  </a:lnTo>
                  <a:lnTo>
                    <a:pt x="1844" y="2212"/>
                  </a:lnTo>
                  <a:lnTo>
                    <a:pt x="1882" y="2196"/>
                  </a:lnTo>
                  <a:lnTo>
                    <a:pt x="1916" y="2175"/>
                  </a:lnTo>
                  <a:lnTo>
                    <a:pt x="1946" y="2149"/>
                  </a:lnTo>
                  <a:lnTo>
                    <a:pt x="1971" y="2119"/>
                  </a:lnTo>
                  <a:lnTo>
                    <a:pt x="1993" y="2085"/>
                  </a:lnTo>
                  <a:lnTo>
                    <a:pt x="2008" y="2049"/>
                  </a:lnTo>
                  <a:lnTo>
                    <a:pt x="2018" y="2009"/>
                  </a:lnTo>
                  <a:lnTo>
                    <a:pt x="2021" y="1967"/>
                  </a:lnTo>
                  <a:lnTo>
                    <a:pt x="2018" y="1925"/>
                  </a:lnTo>
                  <a:lnTo>
                    <a:pt x="2008" y="1886"/>
                  </a:lnTo>
                  <a:lnTo>
                    <a:pt x="1993" y="1848"/>
                  </a:lnTo>
                  <a:lnTo>
                    <a:pt x="1971" y="1815"/>
                  </a:lnTo>
                  <a:lnTo>
                    <a:pt x="1946" y="1784"/>
                  </a:lnTo>
                  <a:lnTo>
                    <a:pt x="1916" y="1760"/>
                  </a:lnTo>
                  <a:lnTo>
                    <a:pt x="1882" y="1738"/>
                  </a:lnTo>
                  <a:lnTo>
                    <a:pt x="1844" y="1723"/>
                  </a:lnTo>
                  <a:lnTo>
                    <a:pt x="1804" y="1713"/>
                  </a:lnTo>
                  <a:lnTo>
                    <a:pt x="1762" y="1710"/>
                  </a:lnTo>
                  <a:close/>
                  <a:moveTo>
                    <a:pt x="1123" y="1710"/>
                  </a:moveTo>
                  <a:lnTo>
                    <a:pt x="1081" y="1713"/>
                  </a:lnTo>
                  <a:lnTo>
                    <a:pt x="1041" y="1723"/>
                  </a:lnTo>
                  <a:lnTo>
                    <a:pt x="1004" y="1738"/>
                  </a:lnTo>
                  <a:lnTo>
                    <a:pt x="970" y="1760"/>
                  </a:lnTo>
                  <a:lnTo>
                    <a:pt x="939" y="1784"/>
                  </a:lnTo>
                  <a:lnTo>
                    <a:pt x="913" y="1815"/>
                  </a:lnTo>
                  <a:lnTo>
                    <a:pt x="892" y="1848"/>
                  </a:lnTo>
                  <a:lnTo>
                    <a:pt x="876" y="1886"/>
                  </a:lnTo>
                  <a:lnTo>
                    <a:pt x="866" y="1925"/>
                  </a:lnTo>
                  <a:lnTo>
                    <a:pt x="863" y="1967"/>
                  </a:lnTo>
                  <a:lnTo>
                    <a:pt x="866" y="2009"/>
                  </a:lnTo>
                  <a:lnTo>
                    <a:pt x="876" y="2049"/>
                  </a:lnTo>
                  <a:lnTo>
                    <a:pt x="892" y="2085"/>
                  </a:lnTo>
                  <a:lnTo>
                    <a:pt x="913" y="2119"/>
                  </a:lnTo>
                  <a:lnTo>
                    <a:pt x="939" y="2149"/>
                  </a:lnTo>
                  <a:lnTo>
                    <a:pt x="970" y="2175"/>
                  </a:lnTo>
                  <a:lnTo>
                    <a:pt x="1004" y="2196"/>
                  </a:lnTo>
                  <a:lnTo>
                    <a:pt x="1041" y="2212"/>
                  </a:lnTo>
                  <a:lnTo>
                    <a:pt x="1081" y="2222"/>
                  </a:lnTo>
                  <a:lnTo>
                    <a:pt x="1123" y="2225"/>
                  </a:lnTo>
                  <a:lnTo>
                    <a:pt x="1165" y="2222"/>
                  </a:lnTo>
                  <a:lnTo>
                    <a:pt x="1204" y="2212"/>
                  </a:lnTo>
                  <a:lnTo>
                    <a:pt x="1243" y="2196"/>
                  </a:lnTo>
                  <a:lnTo>
                    <a:pt x="1276" y="2175"/>
                  </a:lnTo>
                  <a:lnTo>
                    <a:pt x="1307" y="2149"/>
                  </a:lnTo>
                  <a:lnTo>
                    <a:pt x="1332" y="2119"/>
                  </a:lnTo>
                  <a:lnTo>
                    <a:pt x="1354" y="2085"/>
                  </a:lnTo>
                  <a:lnTo>
                    <a:pt x="1369" y="2049"/>
                  </a:lnTo>
                  <a:lnTo>
                    <a:pt x="1379" y="2009"/>
                  </a:lnTo>
                  <a:lnTo>
                    <a:pt x="1382" y="1967"/>
                  </a:lnTo>
                  <a:lnTo>
                    <a:pt x="1379" y="1925"/>
                  </a:lnTo>
                  <a:lnTo>
                    <a:pt x="1369" y="1886"/>
                  </a:lnTo>
                  <a:lnTo>
                    <a:pt x="1354" y="1848"/>
                  </a:lnTo>
                  <a:lnTo>
                    <a:pt x="1332" y="1815"/>
                  </a:lnTo>
                  <a:lnTo>
                    <a:pt x="1307" y="1784"/>
                  </a:lnTo>
                  <a:lnTo>
                    <a:pt x="1276" y="1760"/>
                  </a:lnTo>
                  <a:lnTo>
                    <a:pt x="1243" y="1738"/>
                  </a:lnTo>
                  <a:lnTo>
                    <a:pt x="1204" y="1723"/>
                  </a:lnTo>
                  <a:lnTo>
                    <a:pt x="1165" y="1713"/>
                  </a:lnTo>
                  <a:lnTo>
                    <a:pt x="1123" y="1710"/>
                  </a:lnTo>
                  <a:close/>
                  <a:moveTo>
                    <a:pt x="483" y="1710"/>
                  </a:moveTo>
                  <a:lnTo>
                    <a:pt x="442" y="1713"/>
                  </a:lnTo>
                  <a:lnTo>
                    <a:pt x="401" y="1723"/>
                  </a:lnTo>
                  <a:lnTo>
                    <a:pt x="364" y="1738"/>
                  </a:lnTo>
                  <a:lnTo>
                    <a:pt x="331" y="1760"/>
                  </a:lnTo>
                  <a:lnTo>
                    <a:pt x="300" y="1784"/>
                  </a:lnTo>
                  <a:lnTo>
                    <a:pt x="274" y="1815"/>
                  </a:lnTo>
                  <a:lnTo>
                    <a:pt x="253" y="1848"/>
                  </a:lnTo>
                  <a:lnTo>
                    <a:pt x="237" y="1886"/>
                  </a:lnTo>
                  <a:lnTo>
                    <a:pt x="227" y="1925"/>
                  </a:lnTo>
                  <a:lnTo>
                    <a:pt x="224" y="1967"/>
                  </a:lnTo>
                  <a:lnTo>
                    <a:pt x="227" y="2009"/>
                  </a:lnTo>
                  <a:lnTo>
                    <a:pt x="237" y="2049"/>
                  </a:lnTo>
                  <a:lnTo>
                    <a:pt x="253" y="2085"/>
                  </a:lnTo>
                  <a:lnTo>
                    <a:pt x="274" y="2119"/>
                  </a:lnTo>
                  <a:lnTo>
                    <a:pt x="300" y="2149"/>
                  </a:lnTo>
                  <a:lnTo>
                    <a:pt x="329" y="2175"/>
                  </a:lnTo>
                  <a:lnTo>
                    <a:pt x="364" y="2196"/>
                  </a:lnTo>
                  <a:lnTo>
                    <a:pt x="401" y="2212"/>
                  </a:lnTo>
                  <a:lnTo>
                    <a:pt x="441" y="2222"/>
                  </a:lnTo>
                  <a:lnTo>
                    <a:pt x="483" y="2225"/>
                  </a:lnTo>
                  <a:lnTo>
                    <a:pt x="526" y="2222"/>
                  </a:lnTo>
                  <a:lnTo>
                    <a:pt x="565" y="2212"/>
                  </a:lnTo>
                  <a:lnTo>
                    <a:pt x="603" y="2196"/>
                  </a:lnTo>
                  <a:lnTo>
                    <a:pt x="637" y="2175"/>
                  </a:lnTo>
                  <a:lnTo>
                    <a:pt x="668" y="2149"/>
                  </a:lnTo>
                  <a:lnTo>
                    <a:pt x="693" y="2119"/>
                  </a:lnTo>
                  <a:lnTo>
                    <a:pt x="715" y="2085"/>
                  </a:lnTo>
                  <a:lnTo>
                    <a:pt x="730" y="2049"/>
                  </a:lnTo>
                  <a:lnTo>
                    <a:pt x="740" y="2009"/>
                  </a:lnTo>
                  <a:lnTo>
                    <a:pt x="743" y="1967"/>
                  </a:lnTo>
                  <a:lnTo>
                    <a:pt x="740" y="1925"/>
                  </a:lnTo>
                  <a:lnTo>
                    <a:pt x="730" y="1886"/>
                  </a:lnTo>
                  <a:lnTo>
                    <a:pt x="715" y="1848"/>
                  </a:lnTo>
                  <a:lnTo>
                    <a:pt x="693" y="1815"/>
                  </a:lnTo>
                  <a:lnTo>
                    <a:pt x="668" y="1784"/>
                  </a:lnTo>
                  <a:lnTo>
                    <a:pt x="637" y="1760"/>
                  </a:lnTo>
                  <a:lnTo>
                    <a:pt x="603" y="1738"/>
                  </a:lnTo>
                  <a:lnTo>
                    <a:pt x="565" y="1723"/>
                  </a:lnTo>
                  <a:lnTo>
                    <a:pt x="526" y="1713"/>
                  </a:lnTo>
                  <a:lnTo>
                    <a:pt x="483" y="1710"/>
                  </a:lnTo>
                  <a:close/>
                  <a:moveTo>
                    <a:pt x="2401" y="949"/>
                  </a:moveTo>
                  <a:lnTo>
                    <a:pt x="2360" y="952"/>
                  </a:lnTo>
                  <a:lnTo>
                    <a:pt x="2319" y="962"/>
                  </a:lnTo>
                  <a:lnTo>
                    <a:pt x="2282" y="977"/>
                  </a:lnTo>
                  <a:lnTo>
                    <a:pt x="2248" y="999"/>
                  </a:lnTo>
                  <a:lnTo>
                    <a:pt x="2218" y="1023"/>
                  </a:lnTo>
                  <a:lnTo>
                    <a:pt x="2192" y="1054"/>
                  </a:lnTo>
                  <a:lnTo>
                    <a:pt x="2171" y="1087"/>
                  </a:lnTo>
                  <a:lnTo>
                    <a:pt x="2155" y="1124"/>
                  </a:lnTo>
                  <a:lnTo>
                    <a:pt x="2145" y="1164"/>
                  </a:lnTo>
                  <a:lnTo>
                    <a:pt x="2141" y="1206"/>
                  </a:lnTo>
                  <a:lnTo>
                    <a:pt x="2145" y="1248"/>
                  </a:lnTo>
                  <a:lnTo>
                    <a:pt x="2155" y="1288"/>
                  </a:lnTo>
                  <a:lnTo>
                    <a:pt x="2171" y="1324"/>
                  </a:lnTo>
                  <a:lnTo>
                    <a:pt x="2192" y="1358"/>
                  </a:lnTo>
                  <a:lnTo>
                    <a:pt x="2218" y="1388"/>
                  </a:lnTo>
                  <a:lnTo>
                    <a:pt x="2248" y="1414"/>
                  </a:lnTo>
                  <a:lnTo>
                    <a:pt x="2282" y="1435"/>
                  </a:lnTo>
                  <a:lnTo>
                    <a:pt x="2319" y="1450"/>
                  </a:lnTo>
                  <a:lnTo>
                    <a:pt x="2360" y="1460"/>
                  </a:lnTo>
                  <a:lnTo>
                    <a:pt x="2401" y="1464"/>
                  </a:lnTo>
                  <a:lnTo>
                    <a:pt x="2444" y="1460"/>
                  </a:lnTo>
                  <a:lnTo>
                    <a:pt x="2483" y="1450"/>
                  </a:lnTo>
                  <a:lnTo>
                    <a:pt x="2521" y="1435"/>
                  </a:lnTo>
                  <a:lnTo>
                    <a:pt x="2555" y="1414"/>
                  </a:lnTo>
                  <a:lnTo>
                    <a:pt x="2585" y="1388"/>
                  </a:lnTo>
                  <a:lnTo>
                    <a:pt x="2611" y="1358"/>
                  </a:lnTo>
                  <a:lnTo>
                    <a:pt x="2632" y="1324"/>
                  </a:lnTo>
                  <a:lnTo>
                    <a:pt x="2648" y="1288"/>
                  </a:lnTo>
                  <a:lnTo>
                    <a:pt x="2657" y="1248"/>
                  </a:lnTo>
                  <a:lnTo>
                    <a:pt x="2661" y="1206"/>
                  </a:lnTo>
                  <a:lnTo>
                    <a:pt x="2657" y="1164"/>
                  </a:lnTo>
                  <a:lnTo>
                    <a:pt x="2648" y="1124"/>
                  </a:lnTo>
                  <a:lnTo>
                    <a:pt x="2632" y="1087"/>
                  </a:lnTo>
                  <a:lnTo>
                    <a:pt x="2611" y="1054"/>
                  </a:lnTo>
                  <a:lnTo>
                    <a:pt x="2585" y="1023"/>
                  </a:lnTo>
                  <a:lnTo>
                    <a:pt x="2555" y="999"/>
                  </a:lnTo>
                  <a:lnTo>
                    <a:pt x="2521" y="977"/>
                  </a:lnTo>
                  <a:lnTo>
                    <a:pt x="2483" y="962"/>
                  </a:lnTo>
                  <a:lnTo>
                    <a:pt x="2444" y="952"/>
                  </a:lnTo>
                  <a:lnTo>
                    <a:pt x="2401" y="949"/>
                  </a:lnTo>
                  <a:close/>
                  <a:moveTo>
                    <a:pt x="1762" y="949"/>
                  </a:moveTo>
                  <a:lnTo>
                    <a:pt x="1720" y="952"/>
                  </a:lnTo>
                  <a:lnTo>
                    <a:pt x="1680" y="962"/>
                  </a:lnTo>
                  <a:lnTo>
                    <a:pt x="1643" y="977"/>
                  </a:lnTo>
                  <a:lnTo>
                    <a:pt x="1609" y="999"/>
                  </a:lnTo>
                  <a:lnTo>
                    <a:pt x="1579" y="1023"/>
                  </a:lnTo>
                  <a:lnTo>
                    <a:pt x="1552" y="1054"/>
                  </a:lnTo>
                  <a:lnTo>
                    <a:pt x="1532" y="1087"/>
                  </a:lnTo>
                  <a:lnTo>
                    <a:pt x="1515" y="1124"/>
                  </a:lnTo>
                  <a:lnTo>
                    <a:pt x="1505" y="1164"/>
                  </a:lnTo>
                  <a:lnTo>
                    <a:pt x="1502" y="1206"/>
                  </a:lnTo>
                  <a:lnTo>
                    <a:pt x="1505" y="1248"/>
                  </a:lnTo>
                  <a:lnTo>
                    <a:pt x="1515" y="1288"/>
                  </a:lnTo>
                  <a:lnTo>
                    <a:pt x="1532" y="1324"/>
                  </a:lnTo>
                  <a:lnTo>
                    <a:pt x="1552" y="1358"/>
                  </a:lnTo>
                  <a:lnTo>
                    <a:pt x="1579" y="1388"/>
                  </a:lnTo>
                  <a:lnTo>
                    <a:pt x="1609" y="1414"/>
                  </a:lnTo>
                  <a:lnTo>
                    <a:pt x="1643" y="1435"/>
                  </a:lnTo>
                  <a:lnTo>
                    <a:pt x="1680" y="1450"/>
                  </a:lnTo>
                  <a:lnTo>
                    <a:pt x="1720" y="1460"/>
                  </a:lnTo>
                  <a:lnTo>
                    <a:pt x="1762" y="1464"/>
                  </a:lnTo>
                  <a:lnTo>
                    <a:pt x="1804" y="1460"/>
                  </a:lnTo>
                  <a:lnTo>
                    <a:pt x="1844" y="1450"/>
                  </a:lnTo>
                  <a:lnTo>
                    <a:pt x="1882" y="1435"/>
                  </a:lnTo>
                  <a:lnTo>
                    <a:pt x="1916" y="1414"/>
                  </a:lnTo>
                  <a:lnTo>
                    <a:pt x="1946" y="1388"/>
                  </a:lnTo>
                  <a:lnTo>
                    <a:pt x="1971" y="1358"/>
                  </a:lnTo>
                  <a:lnTo>
                    <a:pt x="1993" y="1324"/>
                  </a:lnTo>
                  <a:lnTo>
                    <a:pt x="2008" y="1288"/>
                  </a:lnTo>
                  <a:lnTo>
                    <a:pt x="2018" y="1248"/>
                  </a:lnTo>
                  <a:lnTo>
                    <a:pt x="2021" y="1206"/>
                  </a:lnTo>
                  <a:lnTo>
                    <a:pt x="2018" y="1164"/>
                  </a:lnTo>
                  <a:lnTo>
                    <a:pt x="2008" y="1124"/>
                  </a:lnTo>
                  <a:lnTo>
                    <a:pt x="1993" y="1087"/>
                  </a:lnTo>
                  <a:lnTo>
                    <a:pt x="1971" y="1054"/>
                  </a:lnTo>
                  <a:lnTo>
                    <a:pt x="1946" y="1023"/>
                  </a:lnTo>
                  <a:lnTo>
                    <a:pt x="1916" y="999"/>
                  </a:lnTo>
                  <a:lnTo>
                    <a:pt x="1882" y="977"/>
                  </a:lnTo>
                  <a:lnTo>
                    <a:pt x="1844" y="962"/>
                  </a:lnTo>
                  <a:lnTo>
                    <a:pt x="1804" y="952"/>
                  </a:lnTo>
                  <a:lnTo>
                    <a:pt x="1762" y="949"/>
                  </a:lnTo>
                  <a:close/>
                  <a:moveTo>
                    <a:pt x="1123" y="949"/>
                  </a:moveTo>
                  <a:lnTo>
                    <a:pt x="1081" y="952"/>
                  </a:lnTo>
                  <a:lnTo>
                    <a:pt x="1041" y="962"/>
                  </a:lnTo>
                  <a:lnTo>
                    <a:pt x="1004" y="977"/>
                  </a:lnTo>
                  <a:lnTo>
                    <a:pt x="970" y="999"/>
                  </a:lnTo>
                  <a:lnTo>
                    <a:pt x="939" y="1023"/>
                  </a:lnTo>
                  <a:lnTo>
                    <a:pt x="913" y="1054"/>
                  </a:lnTo>
                  <a:lnTo>
                    <a:pt x="892" y="1087"/>
                  </a:lnTo>
                  <a:lnTo>
                    <a:pt x="876" y="1124"/>
                  </a:lnTo>
                  <a:lnTo>
                    <a:pt x="866" y="1164"/>
                  </a:lnTo>
                  <a:lnTo>
                    <a:pt x="863" y="1206"/>
                  </a:lnTo>
                  <a:lnTo>
                    <a:pt x="866" y="1248"/>
                  </a:lnTo>
                  <a:lnTo>
                    <a:pt x="876" y="1288"/>
                  </a:lnTo>
                  <a:lnTo>
                    <a:pt x="892" y="1324"/>
                  </a:lnTo>
                  <a:lnTo>
                    <a:pt x="913" y="1358"/>
                  </a:lnTo>
                  <a:lnTo>
                    <a:pt x="939" y="1388"/>
                  </a:lnTo>
                  <a:lnTo>
                    <a:pt x="970" y="1414"/>
                  </a:lnTo>
                  <a:lnTo>
                    <a:pt x="1004" y="1435"/>
                  </a:lnTo>
                  <a:lnTo>
                    <a:pt x="1041" y="1450"/>
                  </a:lnTo>
                  <a:lnTo>
                    <a:pt x="1081" y="1460"/>
                  </a:lnTo>
                  <a:lnTo>
                    <a:pt x="1123" y="1464"/>
                  </a:lnTo>
                  <a:lnTo>
                    <a:pt x="1165" y="1460"/>
                  </a:lnTo>
                  <a:lnTo>
                    <a:pt x="1204" y="1450"/>
                  </a:lnTo>
                  <a:lnTo>
                    <a:pt x="1243" y="1435"/>
                  </a:lnTo>
                  <a:lnTo>
                    <a:pt x="1276" y="1414"/>
                  </a:lnTo>
                  <a:lnTo>
                    <a:pt x="1307" y="1388"/>
                  </a:lnTo>
                  <a:lnTo>
                    <a:pt x="1332" y="1358"/>
                  </a:lnTo>
                  <a:lnTo>
                    <a:pt x="1354" y="1324"/>
                  </a:lnTo>
                  <a:lnTo>
                    <a:pt x="1369" y="1288"/>
                  </a:lnTo>
                  <a:lnTo>
                    <a:pt x="1379" y="1248"/>
                  </a:lnTo>
                  <a:lnTo>
                    <a:pt x="1382" y="1206"/>
                  </a:lnTo>
                  <a:lnTo>
                    <a:pt x="1379" y="1164"/>
                  </a:lnTo>
                  <a:lnTo>
                    <a:pt x="1369" y="1124"/>
                  </a:lnTo>
                  <a:lnTo>
                    <a:pt x="1354" y="1087"/>
                  </a:lnTo>
                  <a:lnTo>
                    <a:pt x="1332" y="1054"/>
                  </a:lnTo>
                  <a:lnTo>
                    <a:pt x="1307" y="1023"/>
                  </a:lnTo>
                  <a:lnTo>
                    <a:pt x="1276" y="999"/>
                  </a:lnTo>
                  <a:lnTo>
                    <a:pt x="1243" y="977"/>
                  </a:lnTo>
                  <a:lnTo>
                    <a:pt x="1204" y="962"/>
                  </a:lnTo>
                  <a:lnTo>
                    <a:pt x="1165" y="952"/>
                  </a:lnTo>
                  <a:lnTo>
                    <a:pt x="1123" y="949"/>
                  </a:lnTo>
                  <a:close/>
                  <a:moveTo>
                    <a:pt x="483" y="949"/>
                  </a:moveTo>
                  <a:lnTo>
                    <a:pt x="442" y="952"/>
                  </a:lnTo>
                  <a:lnTo>
                    <a:pt x="401" y="962"/>
                  </a:lnTo>
                  <a:lnTo>
                    <a:pt x="364" y="977"/>
                  </a:lnTo>
                  <a:lnTo>
                    <a:pt x="331" y="999"/>
                  </a:lnTo>
                  <a:lnTo>
                    <a:pt x="300" y="1023"/>
                  </a:lnTo>
                  <a:lnTo>
                    <a:pt x="274" y="1054"/>
                  </a:lnTo>
                  <a:lnTo>
                    <a:pt x="253" y="1087"/>
                  </a:lnTo>
                  <a:lnTo>
                    <a:pt x="237" y="1124"/>
                  </a:lnTo>
                  <a:lnTo>
                    <a:pt x="227" y="1164"/>
                  </a:lnTo>
                  <a:lnTo>
                    <a:pt x="224" y="1206"/>
                  </a:lnTo>
                  <a:lnTo>
                    <a:pt x="227" y="1248"/>
                  </a:lnTo>
                  <a:lnTo>
                    <a:pt x="237" y="1288"/>
                  </a:lnTo>
                  <a:lnTo>
                    <a:pt x="253" y="1324"/>
                  </a:lnTo>
                  <a:lnTo>
                    <a:pt x="274" y="1358"/>
                  </a:lnTo>
                  <a:lnTo>
                    <a:pt x="300" y="1388"/>
                  </a:lnTo>
                  <a:lnTo>
                    <a:pt x="329" y="1414"/>
                  </a:lnTo>
                  <a:lnTo>
                    <a:pt x="364" y="1435"/>
                  </a:lnTo>
                  <a:lnTo>
                    <a:pt x="401" y="1450"/>
                  </a:lnTo>
                  <a:lnTo>
                    <a:pt x="441" y="1460"/>
                  </a:lnTo>
                  <a:lnTo>
                    <a:pt x="483" y="1464"/>
                  </a:lnTo>
                  <a:lnTo>
                    <a:pt x="526" y="1460"/>
                  </a:lnTo>
                  <a:lnTo>
                    <a:pt x="565" y="1450"/>
                  </a:lnTo>
                  <a:lnTo>
                    <a:pt x="603" y="1435"/>
                  </a:lnTo>
                  <a:lnTo>
                    <a:pt x="637" y="1414"/>
                  </a:lnTo>
                  <a:lnTo>
                    <a:pt x="668" y="1388"/>
                  </a:lnTo>
                  <a:lnTo>
                    <a:pt x="693" y="1358"/>
                  </a:lnTo>
                  <a:lnTo>
                    <a:pt x="715" y="1324"/>
                  </a:lnTo>
                  <a:lnTo>
                    <a:pt x="730" y="1288"/>
                  </a:lnTo>
                  <a:lnTo>
                    <a:pt x="740" y="1248"/>
                  </a:lnTo>
                  <a:lnTo>
                    <a:pt x="743" y="1206"/>
                  </a:lnTo>
                  <a:lnTo>
                    <a:pt x="740" y="1164"/>
                  </a:lnTo>
                  <a:lnTo>
                    <a:pt x="730" y="1124"/>
                  </a:lnTo>
                  <a:lnTo>
                    <a:pt x="715" y="1087"/>
                  </a:lnTo>
                  <a:lnTo>
                    <a:pt x="693" y="1054"/>
                  </a:lnTo>
                  <a:lnTo>
                    <a:pt x="668" y="1023"/>
                  </a:lnTo>
                  <a:lnTo>
                    <a:pt x="637" y="999"/>
                  </a:lnTo>
                  <a:lnTo>
                    <a:pt x="603" y="977"/>
                  </a:lnTo>
                  <a:lnTo>
                    <a:pt x="565" y="962"/>
                  </a:lnTo>
                  <a:lnTo>
                    <a:pt x="526" y="952"/>
                  </a:lnTo>
                  <a:lnTo>
                    <a:pt x="483" y="949"/>
                  </a:lnTo>
                  <a:close/>
                  <a:moveTo>
                    <a:pt x="3082" y="222"/>
                  </a:moveTo>
                  <a:lnTo>
                    <a:pt x="3048" y="224"/>
                  </a:lnTo>
                  <a:lnTo>
                    <a:pt x="3017" y="231"/>
                  </a:lnTo>
                  <a:lnTo>
                    <a:pt x="2989" y="240"/>
                  </a:lnTo>
                  <a:lnTo>
                    <a:pt x="2963" y="253"/>
                  </a:lnTo>
                  <a:lnTo>
                    <a:pt x="2941" y="268"/>
                  </a:lnTo>
                  <a:lnTo>
                    <a:pt x="2923" y="285"/>
                  </a:lnTo>
                  <a:lnTo>
                    <a:pt x="2909" y="306"/>
                  </a:lnTo>
                  <a:lnTo>
                    <a:pt x="2901" y="326"/>
                  </a:lnTo>
                  <a:lnTo>
                    <a:pt x="2899" y="349"/>
                  </a:lnTo>
                  <a:lnTo>
                    <a:pt x="2899" y="2083"/>
                  </a:lnTo>
                  <a:lnTo>
                    <a:pt x="2901" y="2106"/>
                  </a:lnTo>
                  <a:lnTo>
                    <a:pt x="2909" y="2128"/>
                  </a:lnTo>
                  <a:lnTo>
                    <a:pt x="2923" y="2147"/>
                  </a:lnTo>
                  <a:lnTo>
                    <a:pt x="2941" y="2166"/>
                  </a:lnTo>
                  <a:lnTo>
                    <a:pt x="2963" y="2181"/>
                  </a:lnTo>
                  <a:lnTo>
                    <a:pt x="2989" y="2193"/>
                  </a:lnTo>
                  <a:lnTo>
                    <a:pt x="3017" y="2202"/>
                  </a:lnTo>
                  <a:lnTo>
                    <a:pt x="3048" y="2209"/>
                  </a:lnTo>
                  <a:lnTo>
                    <a:pt x="3082" y="2210"/>
                  </a:lnTo>
                  <a:lnTo>
                    <a:pt x="3172" y="2210"/>
                  </a:lnTo>
                  <a:lnTo>
                    <a:pt x="3206" y="2209"/>
                  </a:lnTo>
                  <a:lnTo>
                    <a:pt x="3237" y="2202"/>
                  </a:lnTo>
                  <a:lnTo>
                    <a:pt x="3265" y="2193"/>
                  </a:lnTo>
                  <a:lnTo>
                    <a:pt x="3291" y="2181"/>
                  </a:lnTo>
                  <a:lnTo>
                    <a:pt x="3313" y="2166"/>
                  </a:lnTo>
                  <a:lnTo>
                    <a:pt x="3332" y="2147"/>
                  </a:lnTo>
                  <a:lnTo>
                    <a:pt x="3345" y="2128"/>
                  </a:lnTo>
                  <a:lnTo>
                    <a:pt x="3353" y="2106"/>
                  </a:lnTo>
                  <a:lnTo>
                    <a:pt x="3357" y="2083"/>
                  </a:lnTo>
                  <a:lnTo>
                    <a:pt x="3357" y="349"/>
                  </a:lnTo>
                  <a:lnTo>
                    <a:pt x="3353" y="326"/>
                  </a:lnTo>
                  <a:lnTo>
                    <a:pt x="3345" y="306"/>
                  </a:lnTo>
                  <a:lnTo>
                    <a:pt x="3332" y="285"/>
                  </a:lnTo>
                  <a:lnTo>
                    <a:pt x="3313" y="268"/>
                  </a:lnTo>
                  <a:lnTo>
                    <a:pt x="3291" y="253"/>
                  </a:lnTo>
                  <a:lnTo>
                    <a:pt x="3265" y="240"/>
                  </a:lnTo>
                  <a:lnTo>
                    <a:pt x="3237" y="231"/>
                  </a:lnTo>
                  <a:lnTo>
                    <a:pt x="3206" y="224"/>
                  </a:lnTo>
                  <a:lnTo>
                    <a:pt x="3172" y="222"/>
                  </a:lnTo>
                  <a:lnTo>
                    <a:pt x="3082" y="222"/>
                  </a:lnTo>
                  <a:close/>
                  <a:moveTo>
                    <a:pt x="2401" y="187"/>
                  </a:moveTo>
                  <a:lnTo>
                    <a:pt x="2360" y="190"/>
                  </a:lnTo>
                  <a:lnTo>
                    <a:pt x="2319" y="200"/>
                  </a:lnTo>
                  <a:lnTo>
                    <a:pt x="2282" y="216"/>
                  </a:lnTo>
                  <a:lnTo>
                    <a:pt x="2248" y="236"/>
                  </a:lnTo>
                  <a:lnTo>
                    <a:pt x="2218" y="262"/>
                  </a:lnTo>
                  <a:lnTo>
                    <a:pt x="2192" y="293"/>
                  </a:lnTo>
                  <a:lnTo>
                    <a:pt x="2171" y="326"/>
                  </a:lnTo>
                  <a:lnTo>
                    <a:pt x="2155" y="363"/>
                  </a:lnTo>
                  <a:lnTo>
                    <a:pt x="2145" y="403"/>
                  </a:lnTo>
                  <a:lnTo>
                    <a:pt x="2141" y="444"/>
                  </a:lnTo>
                  <a:lnTo>
                    <a:pt x="2145" y="486"/>
                  </a:lnTo>
                  <a:lnTo>
                    <a:pt x="2155" y="527"/>
                  </a:lnTo>
                  <a:lnTo>
                    <a:pt x="2171" y="563"/>
                  </a:lnTo>
                  <a:lnTo>
                    <a:pt x="2192" y="597"/>
                  </a:lnTo>
                  <a:lnTo>
                    <a:pt x="2218" y="627"/>
                  </a:lnTo>
                  <a:lnTo>
                    <a:pt x="2248" y="653"/>
                  </a:lnTo>
                  <a:lnTo>
                    <a:pt x="2282" y="674"/>
                  </a:lnTo>
                  <a:lnTo>
                    <a:pt x="2319" y="689"/>
                  </a:lnTo>
                  <a:lnTo>
                    <a:pt x="2360" y="699"/>
                  </a:lnTo>
                  <a:lnTo>
                    <a:pt x="2401" y="702"/>
                  </a:lnTo>
                  <a:lnTo>
                    <a:pt x="2444" y="699"/>
                  </a:lnTo>
                  <a:lnTo>
                    <a:pt x="2484" y="689"/>
                  </a:lnTo>
                  <a:lnTo>
                    <a:pt x="2521" y="674"/>
                  </a:lnTo>
                  <a:lnTo>
                    <a:pt x="2555" y="653"/>
                  </a:lnTo>
                  <a:lnTo>
                    <a:pt x="2585" y="627"/>
                  </a:lnTo>
                  <a:lnTo>
                    <a:pt x="2611" y="597"/>
                  </a:lnTo>
                  <a:lnTo>
                    <a:pt x="2632" y="563"/>
                  </a:lnTo>
                  <a:lnTo>
                    <a:pt x="2648" y="527"/>
                  </a:lnTo>
                  <a:lnTo>
                    <a:pt x="2657" y="486"/>
                  </a:lnTo>
                  <a:lnTo>
                    <a:pt x="2661" y="444"/>
                  </a:lnTo>
                  <a:lnTo>
                    <a:pt x="2657" y="403"/>
                  </a:lnTo>
                  <a:lnTo>
                    <a:pt x="2648" y="363"/>
                  </a:lnTo>
                  <a:lnTo>
                    <a:pt x="2632" y="326"/>
                  </a:lnTo>
                  <a:lnTo>
                    <a:pt x="2611" y="293"/>
                  </a:lnTo>
                  <a:lnTo>
                    <a:pt x="2585" y="262"/>
                  </a:lnTo>
                  <a:lnTo>
                    <a:pt x="2555" y="236"/>
                  </a:lnTo>
                  <a:lnTo>
                    <a:pt x="2521" y="216"/>
                  </a:lnTo>
                  <a:lnTo>
                    <a:pt x="2484" y="200"/>
                  </a:lnTo>
                  <a:lnTo>
                    <a:pt x="2444" y="190"/>
                  </a:lnTo>
                  <a:lnTo>
                    <a:pt x="2401" y="187"/>
                  </a:lnTo>
                  <a:close/>
                  <a:moveTo>
                    <a:pt x="1762" y="187"/>
                  </a:moveTo>
                  <a:lnTo>
                    <a:pt x="1720" y="190"/>
                  </a:lnTo>
                  <a:lnTo>
                    <a:pt x="1680" y="200"/>
                  </a:lnTo>
                  <a:lnTo>
                    <a:pt x="1643" y="216"/>
                  </a:lnTo>
                  <a:lnTo>
                    <a:pt x="1609" y="236"/>
                  </a:lnTo>
                  <a:lnTo>
                    <a:pt x="1579" y="262"/>
                  </a:lnTo>
                  <a:lnTo>
                    <a:pt x="1552" y="293"/>
                  </a:lnTo>
                  <a:lnTo>
                    <a:pt x="1532" y="326"/>
                  </a:lnTo>
                  <a:lnTo>
                    <a:pt x="1515" y="363"/>
                  </a:lnTo>
                  <a:lnTo>
                    <a:pt x="1505" y="403"/>
                  </a:lnTo>
                  <a:lnTo>
                    <a:pt x="1502" y="444"/>
                  </a:lnTo>
                  <a:lnTo>
                    <a:pt x="1505" y="486"/>
                  </a:lnTo>
                  <a:lnTo>
                    <a:pt x="1515" y="527"/>
                  </a:lnTo>
                  <a:lnTo>
                    <a:pt x="1532" y="563"/>
                  </a:lnTo>
                  <a:lnTo>
                    <a:pt x="1552" y="597"/>
                  </a:lnTo>
                  <a:lnTo>
                    <a:pt x="1579" y="627"/>
                  </a:lnTo>
                  <a:lnTo>
                    <a:pt x="1609" y="653"/>
                  </a:lnTo>
                  <a:lnTo>
                    <a:pt x="1643" y="674"/>
                  </a:lnTo>
                  <a:lnTo>
                    <a:pt x="1680" y="689"/>
                  </a:lnTo>
                  <a:lnTo>
                    <a:pt x="1720" y="699"/>
                  </a:lnTo>
                  <a:lnTo>
                    <a:pt x="1762" y="702"/>
                  </a:lnTo>
                  <a:lnTo>
                    <a:pt x="1804" y="699"/>
                  </a:lnTo>
                  <a:lnTo>
                    <a:pt x="1844" y="689"/>
                  </a:lnTo>
                  <a:lnTo>
                    <a:pt x="1882" y="674"/>
                  </a:lnTo>
                  <a:lnTo>
                    <a:pt x="1916" y="653"/>
                  </a:lnTo>
                  <a:lnTo>
                    <a:pt x="1946" y="627"/>
                  </a:lnTo>
                  <a:lnTo>
                    <a:pt x="1971" y="597"/>
                  </a:lnTo>
                  <a:lnTo>
                    <a:pt x="1993" y="563"/>
                  </a:lnTo>
                  <a:lnTo>
                    <a:pt x="2008" y="527"/>
                  </a:lnTo>
                  <a:lnTo>
                    <a:pt x="2018" y="486"/>
                  </a:lnTo>
                  <a:lnTo>
                    <a:pt x="2021" y="444"/>
                  </a:lnTo>
                  <a:lnTo>
                    <a:pt x="2018" y="403"/>
                  </a:lnTo>
                  <a:lnTo>
                    <a:pt x="2008" y="363"/>
                  </a:lnTo>
                  <a:lnTo>
                    <a:pt x="1993" y="326"/>
                  </a:lnTo>
                  <a:lnTo>
                    <a:pt x="1971" y="293"/>
                  </a:lnTo>
                  <a:lnTo>
                    <a:pt x="1946" y="262"/>
                  </a:lnTo>
                  <a:lnTo>
                    <a:pt x="1916" y="236"/>
                  </a:lnTo>
                  <a:lnTo>
                    <a:pt x="1882" y="216"/>
                  </a:lnTo>
                  <a:lnTo>
                    <a:pt x="1844" y="200"/>
                  </a:lnTo>
                  <a:lnTo>
                    <a:pt x="1804" y="190"/>
                  </a:lnTo>
                  <a:lnTo>
                    <a:pt x="1762" y="187"/>
                  </a:lnTo>
                  <a:close/>
                  <a:moveTo>
                    <a:pt x="1123" y="187"/>
                  </a:moveTo>
                  <a:lnTo>
                    <a:pt x="1081" y="190"/>
                  </a:lnTo>
                  <a:lnTo>
                    <a:pt x="1041" y="200"/>
                  </a:lnTo>
                  <a:lnTo>
                    <a:pt x="1004" y="216"/>
                  </a:lnTo>
                  <a:lnTo>
                    <a:pt x="970" y="236"/>
                  </a:lnTo>
                  <a:lnTo>
                    <a:pt x="939" y="262"/>
                  </a:lnTo>
                  <a:lnTo>
                    <a:pt x="913" y="293"/>
                  </a:lnTo>
                  <a:lnTo>
                    <a:pt x="892" y="326"/>
                  </a:lnTo>
                  <a:lnTo>
                    <a:pt x="876" y="363"/>
                  </a:lnTo>
                  <a:lnTo>
                    <a:pt x="866" y="403"/>
                  </a:lnTo>
                  <a:lnTo>
                    <a:pt x="863" y="444"/>
                  </a:lnTo>
                  <a:lnTo>
                    <a:pt x="866" y="486"/>
                  </a:lnTo>
                  <a:lnTo>
                    <a:pt x="876" y="527"/>
                  </a:lnTo>
                  <a:lnTo>
                    <a:pt x="892" y="563"/>
                  </a:lnTo>
                  <a:lnTo>
                    <a:pt x="913" y="597"/>
                  </a:lnTo>
                  <a:lnTo>
                    <a:pt x="939" y="627"/>
                  </a:lnTo>
                  <a:lnTo>
                    <a:pt x="970" y="653"/>
                  </a:lnTo>
                  <a:lnTo>
                    <a:pt x="1004" y="674"/>
                  </a:lnTo>
                  <a:lnTo>
                    <a:pt x="1041" y="689"/>
                  </a:lnTo>
                  <a:lnTo>
                    <a:pt x="1081" y="699"/>
                  </a:lnTo>
                  <a:lnTo>
                    <a:pt x="1123" y="702"/>
                  </a:lnTo>
                  <a:lnTo>
                    <a:pt x="1165" y="699"/>
                  </a:lnTo>
                  <a:lnTo>
                    <a:pt x="1204" y="689"/>
                  </a:lnTo>
                  <a:lnTo>
                    <a:pt x="1243" y="674"/>
                  </a:lnTo>
                  <a:lnTo>
                    <a:pt x="1276" y="653"/>
                  </a:lnTo>
                  <a:lnTo>
                    <a:pt x="1307" y="627"/>
                  </a:lnTo>
                  <a:lnTo>
                    <a:pt x="1332" y="597"/>
                  </a:lnTo>
                  <a:lnTo>
                    <a:pt x="1354" y="563"/>
                  </a:lnTo>
                  <a:lnTo>
                    <a:pt x="1369" y="527"/>
                  </a:lnTo>
                  <a:lnTo>
                    <a:pt x="1379" y="486"/>
                  </a:lnTo>
                  <a:lnTo>
                    <a:pt x="1382" y="444"/>
                  </a:lnTo>
                  <a:lnTo>
                    <a:pt x="1379" y="403"/>
                  </a:lnTo>
                  <a:lnTo>
                    <a:pt x="1369" y="363"/>
                  </a:lnTo>
                  <a:lnTo>
                    <a:pt x="1354" y="326"/>
                  </a:lnTo>
                  <a:lnTo>
                    <a:pt x="1332" y="293"/>
                  </a:lnTo>
                  <a:lnTo>
                    <a:pt x="1307" y="262"/>
                  </a:lnTo>
                  <a:lnTo>
                    <a:pt x="1276" y="236"/>
                  </a:lnTo>
                  <a:lnTo>
                    <a:pt x="1243" y="216"/>
                  </a:lnTo>
                  <a:lnTo>
                    <a:pt x="1204" y="200"/>
                  </a:lnTo>
                  <a:lnTo>
                    <a:pt x="1165" y="190"/>
                  </a:lnTo>
                  <a:lnTo>
                    <a:pt x="1123" y="187"/>
                  </a:lnTo>
                  <a:close/>
                  <a:moveTo>
                    <a:pt x="483" y="187"/>
                  </a:moveTo>
                  <a:lnTo>
                    <a:pt x="441" y="190"/>
                  </a:lnTo>
                  <a:lnTo>
                    <a:pt x="401" y="200"/>
                  </a:lnTo>
                  <a:lnTo>
                    <a:pt x="364" y="216"/>
                  </a:lnTo>
                  <a:lnTo>
                    <a:pt x="329" y="236"/>
                  </a:lnTo>
                  <a:lnTo>
                    <a:pt x="300" y="262"/>
                  </a:lnTo>
                  <a:lnTo>
                    <a:pt x="274" y="293"/>
                  </a:lnTo>
                  <a:lnTo>
                    <a:pt x="252" y="326"/>
                  </a:lnTo>
                  <a:lnTo>
                    <a:pt x="237" y="363"/>
                  </a:lnTo>
                  <a:lnTo>
                    <a:pt x="227" y="403"/>
                  </a:lnTo>
                  <a:lnTo>
                    <a:pt x="224" y="444"/>
                  </a:lnTo>
                  <a:lnTo>
                    <a:pt x="227" y="486"/>
                  </a:lnTo>
                  <a:lnTo>
                    <a:pt x="237" y="527"/>
                  </a:lnTo>
                  <a:lnTo>
                    <a:pt x="252" y="563"/>
                  </a:lnTo>
                  <a:lnTo>
                    <a:pt x="274" y="597"/>
                  </a:lnTo>
                  <a:lnTo>
                    <a:pt x="300" y="627"/>
                  </a:lnTo>
                  <a:lnTo>
                    <a:pt x="329" y="653"/>
                  </a:lnTo>
                  <a:lnTo>
                    <a:pt x="364" y="674"/>
                  </a:lnTo>
                  <a:lnTo>
                    <a:pt x="401" y="689"/>
                  </a:lnTo>
                  <a:lnTo>
                    <a:pt x="441" y="699"/>
                  </a:lnTo>
                  <a:lnTo>
                    <a:pt x="483" y="702"/>
                  </a:lnTo>
                  <a:lnTo>
                    <a:pt x="526" y="699"/>
                  </a:lnTo>
                  <a:lnTo>
                    <a:pt x="565" y="689"/>
                  </a:lnTo>
                  <a:lnTo>
                    <a:pt x="603" y="674"/>
                  </a:lnTo>
                  <a:lnTo>
                    <a:pt x="637" y="653"/>
                  </a:lnTo>
                  <a:lnTo>
                    <a:pt x="667" y="627"/>
                  </a:lnTo>
                  <a:lnTo>
                    <a:pt x="693" y="597"/>
                  </a:lnTo>
                  <a:lnTo>
                    <a:pt x="715" y="563"/>
                  </a:lnTo>
                  <a:lnTo>
                    <a:pt x="730" y="527"/>
                  </a:lnTo>
                  <a:lnTo>
                    <a:pt x="740" y="486"/>
                  </a:lnTo>
                  <a:lnTo>
                    <a:pt x="743" y="444"/>
                  </a:lnTo>
                  <a:lnTo>
                    <a:pt x="740" y="403"/>
                  </a:lnTo>
                  <a:lnTo>
                    <a:pt x="730" y="363"/>
                  </a:lnTo>
                  <a:lnTo>
                    <a:pt x="715" y="326"/>
                  </a:lnTo>
                  <a:lnTo>
                    <a:pt x="693" y="293"/>
                  </a:lnTo>
                  <a:lnTo>
                    <a:pt x="667" y="262"/>
                  </a:lnTo>
                  <a:lnTo>
                    <a:pt x="637" y="236"/>
                  </a:lnTo>
                  <a:lnTo>
                    <a:pt x="603" y="216"/>
                  </a:lnTo>
                  <a:lnTo>
                    <a:pt x="565" y="200"/>
                  </a:lnTo>
                  <a:lnTo>
                    <a:pt x="526" y="190"/>
                  </a:lnTo>
                  <a:lnTo>
                    <a:pt x="483" y="187"/>
                  </a:lnTo>
                  <a:close/>
                  <a:moveTo>
                    <a:pt x="128" y="0"/>
                  </a:moveTo>
                  <a:lnTo>
                    <a:pt x="3452" y="0"/>
                  </a:lnTo>
                  <a:lnTo>
                    <a:pt x="3481" y="4"/>
                  </a:lnTo>
                  <a:lnTo>
                    <a:pt x="3508" y="13"/>
                  </a:lnTo>
                  <a:lnTo>
                    <a:pt x="3532" y="29"/>
                  </a:lnTo>
                  <a:lnTo>
                    <a:pt x="3552" y="48"/>
                  </a:lnTo>
                  <a:lnTo>
                    <a:pt x="3567" y="72"/>
                  </a:lnTo>
                  <a:lnTo>
                    <a:pt x="3577" y="98"/>
                  </a:lnTo>
                  <a:lnTo>
                    <a:pt x="3580" y="127"/>
                  </a:lnTo>
                  <a:lnTo>
                    <a:pt x="3580" y="2285"/>
                  </a:lnTo>
                  <a:lnTo>
                    <a:pt x="3577" y="2314"/>
                  </a:lnTo>
                  <a:lnTo>
                    <a:pt x="3567" y="2340"/>
                  </a:lnTo>
                  <a:lnTo>
                    <a:pt x="3552" y="2364"/>
                  </a:lnTo>
                  <a:lnTo>
                    <a:pt x="3532" y="2383"/>
                  </a:lnTo>
                  <a:lnTo>
                    <a:pt x="3508" y="2398"/>
                  </a:lnTo>
                  <a:lnTo>
                    <a:pt x="3481" y="2408"/>
                  </a:lnTo>
                  <a:lnTo>
                    <a:pt x="3452" y="2411"/>
                  </a:lnTo>
                  <a:lnTo>
                    <a:pt x="128" y="2411"/>
                  </a:lnTo>
                  <a:lnTo>
                    <a:pt x="98" y="2408"/>
                  </a:lnTo>
                  <a:lnTo>
                    <a:pt x="72" y="2398"/>
                  </a:lnTo>
                  <a:lnTo>
                    <a:pt x="48" y="2383"/>
                  </a:lnTo>
                  <a:lnTo>
                    <a:pt x="28" y="2364"/>
                  </a:lnTo>
                  <a:lnTo>
                    <a:pt x="13" y="2340"/>
                  </a:lnTo>
                  <a:lnTo>
                    <a:pt x="3" y="2314"/>
                  </a:lnTo>
                  <a:lnTo>
                    <a:pt x="0" y="2285"/>
                  </a:lnTo>
                  <a:lnTo>
                    <a:pt x="0" y="127"/>
                  </a:lnTo>
                  <a:lnTo>
                    <a:pt x="3" y="98"/>
                  </a:lnTo>
                  <a:lnTo>
                    <a:pt x="13" y="72"/>
                  </a:lnTo>
                  <a:lnTo>
                    <a:pt x="28" y="48"/>
                  </a:lnTo>
                  <a:lnTo>
                    <a:pt x="48" y="29"/>
                  </a:lnTo>
                  <a:lnTo>
                    <a:pt x="72" y="13"/>
                  </a:lnTo>
                  <a:lnTo>
                    <a:pt x="98" y="4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64"/>
            <p:cNvSpPr>
              <a:spLocks noEditPoints="1"/>
            </p:cNvSpPr>
            <p:nvPr/>
          </p:nvSpPr>
          <p:spPr bwMode="auto">
            <a:xfrm>
              <a:off x="2963863" y="5137150"/>
              <a:ext cx="46038" cy="282575"/>
            </a:xfrm>
            <a:custGeom>
              <a:avLst/>
              <a:gdLst>
                <a:gd name="T0" fmla="*/ 78 w 290"/>
                <a:gd name="T1" fmla="*/ 866 h 1790"/>
                <a:gd name="T2" fmla="*/ 211 w 290"/>
                <a:gd name="T3" fmla="*/ 483 h 1790"/>
                <a:gd name="T4" fmla="*/ 138 w 290"/>
                <a:gd name="T5" fmla="*/ 0 h 1790"/>
                <a:gd name="T6" fmla="*/ 162 w 290"/>
                <a:gd name="T7" fmla="*/ 4 h 1790"/>
                <a:gd name="T8" fmla="*/ 174 w 290"/>
                <a:gd name="T9" fmla="*/ 14 h 1790"/>
                <a:gd name="T10" fmla="*/ 178 w 290"/>
                <a:gd name="T11" fmla="*/ 35 h 1790"/>
                <a:gd name="T12" fmla="*/ 185 w 290"/>
                <a:gd name="T13" fmla="*/ 50 h 1790"/>
                <a:gd name="T14" fmla="*/ 195 w 290"/>
                <a:gd name="T15" fmla="*/ 65 h 1790"/>
                <a:gd name="T16" fmla="*/ 207 w 290"/>
                <a:gd name="T17" fmla="*/ 87 h 1790"/>
                <a:gd name="T18" fmla="*/ 223 w 290"/>
                <a:gd name="T19" fmla="*/ 122 h 1790"/>
                <a:gd name="T20" fmla="*/ 244 w 290"/>
                <a:gd name="T21" fmla="*/ 172 h 1790"/>
                <a:gd name="T22" fmla="*/ 268 w 290"/>
                <a:gd name="T23" fmla="*/ 248 h 1790"/>
                <a:gd name="T24" fmla="*/ 284 w 290"/>
                <a:gd name="T25" fmla="*/ 315 h 1790"/>
                <a:gd name="T26" fmla="*/ 290 w 290"/>
                <a:gd name="T27" fmla="*/ 365 h 1790"/>
                <a:gd name="T28" fmla="*/ 284 w 290"/>
                <a:gd name="T29" fmla="*/ 402 h 1790"/>
                <a:gd name="T30" fmla="*/ 271 w 290"/>
                <a:gd name="T31" fmla="*/ 427 h 1790"/>
                <a:gd name="T32" fmla="*/ 280 w 290"/>
                <a:gd name="T33" fmla="*/ 932 h 1790"/>
                <a:gd name="T34" fmla="*/ 288 w 290"/>
                <a:gd name="T35" fmla="*/ 961 h 1790"/>
                <a:gd name="T36" fmla="*/ 1 w 290"/>
                <a:gd name="T37" fmla="*/ 1790 h 1790"/>
                <a:gd name="T38" fmla="*/ 3 w 290"/>
                <a:gd name="T39" fmla="*/ 945 h 1790"/>
                <a:gd name="T40" fmla="*/ 18 w 290"/>
                <a:gd name="T41" fmla="*/ 922 h 1790"/>
                <a:gd name="T42" fmla="*/ 31 w 290"/>
                <a:gd name="T43" fmla="*/ 424 h 1790"/>
                <a:gd name="T44" fmla="*/ 8 w 290"/>
                <a:gd name="T45" fmla="*/ 387 h 1790"/>
                <a:gd name="T46" fmla="*/ 0 w 290"/>
                <a:gd name="T47" fmla="*/ 335 h 1790"/>
                <a:gd name="T48" fmla="*/ 6 w 290"/>
                <a:gd name="T49" fmla="*/ 268 h 1790"/>
                <a:gd name="T50" fmla="*/ 31 w 290"/>
                <a:gd name="T51" fmla="*/ 190 h 1790"/>
                <a:gd name="T52" fmla="*/ 57 w 290"/>
                <a:gd name="T53" fmla="*/ 134 h 1790"/>
                <a:gd name="T54" fmla="*/ 78 w 290"/>
                <a:gd name="T55" fmla="*/ 92 h 1790"/>
                <a:gd name="T56" fmla="*/ 92 w 290"/>
                <a:gd name="T57" fmla="*/ 61 h 1790"/>
                <a:gd name="T58" fmla="*/ 102 w 290"/>
                <a:gd name="T59" fmla="*/ 32 h 1790"/>
                <a:gd name="T60" fmla="*/ 106 w 290"/>
                <a:gd name="T61" fmla="*/ 9 h 1790"/>
                <a:gd name="T62" fmla="*/ 126 w 290"/>
                <a:gd name="T63" fmla="*/ 1 h 1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0" h="1790">
                  <a:moveTo>
                    <a:pt x="78" y="483"/>
                  </a:moveTo>
                  <a:lnTo>
                    <a:pt x="78" y="866"/>
                  </a:lnTo>
                  <a:lnTo>
                    <a:pt x="211" y="866"/>
                  </a:lnTo>
                  <a:lnTo>
                    <a:pt x="211" y="483"/>
                  </a:lnTo>
                  <a:lnTo>
                    <a:pt x="78" y="483"/>
                  </a:lnTo>
                  <a:close/>
                  <a:moveTo>
                    <a:pt x="138" y="0"/>
                  </a:moveTo>
                  <a:lnTo>
                    <a:pt x="151" y="1"/>
                  </a:lnTo>
                  <a:lnTo>
                    <a:pt x="162" y="4"/>
                  </a:lnTo>
                  <a:lnTo>
                    <a:pt x="170" y="9"/>
                  </a:lnTo>
                  <a:lnTo>
                    <a:pt x="174" y="14"/>
                  </a:lnTo>
                  <a:lnTo>
                    <a:pt x="176" y="25"/>
                  </a:lnTo>
                  <a:lnTo>
                    <a:pt x="178" y="35"/>
                  </a:lnTo>
                  <a:lnTo>
                    <a:pt x="182" y="43"/>
                  </a:lnTo>
                  <a:lnTo>
                    <a:pt x="185" y="50"/>
                  </a:lnTo>
                  <a:lnTo>
                    <a:pt x="189" y="57"/>
                  </a:lnTo>
                  <a:lnTo>
                    <a:pt x="195" y="65"/>
                  </a:lnTo>
                  <a:lnTo>
                    <a:pt x="200" y="75"/>
                  </a:lnTo>
                  <a:lnTo>
                    <a:pt x="207" y="87"/>
                  </a:lnTo>
                  <a:lnTo>
                    <a:pt x="214" y="102"/>
                  </a:lnTo>
                  <a:lnTo>
                    <a:pt x="223" y="122"/>
                  </a:lnTo>
                  <a:lnTo>
                    <a:pt x="233" y="144"/>
                  </a:lnTo>
                  <a:lnTo>
                    <a:pt x="244" y="172"/>
                  </a:lnTo>
                  <a:lnTo>
                    <a:pt x="256" y="207"/>
                  </a:lnTo>
                  <a:lnTo>
                    <a:pt x="268" y="248"/>
                  </a:lnTo>
                  <a:lnTo>
                    <a:pt x="278" y="284"/>
                  </a:lnTo>
                  <a:lnTo>
                    <a:pt x="284" y="315"/>
                  </a:lnTo>
                  <a:lnTo>
                    <a:pt x="289" y="342"/>
                  </a:lnTo>
                  <a:lnTo>
                    <a:pt x="290" y="365"/>
                  </a:lnTo>
                  <a:lnTo>
                    <a:pt x="288" y="386"/>
                  </a:lnTo>
                  <a:lnTo>
                    <a:pt x="284" y="402"/>
                  </a:lnTo>
                  <a:lnTo>
                    <a:pt x="278" y="416"/>
                  </a:lnTo>
                  <a:lnTo>
                    <a:pt x="271" y="427"/>
                  </a:lnTo>
                  <a:lnTo>
                    <a:pt x="271" y="922"/>
                  </a:lnTo>
                  <a:lnTo>
                    <a:pt x="280" y="932"/>
                  </a:lnTo>
                  <a:lnTo>
                    <a:pt x="285" y="945"/>
                  </a:lnTo>
                  <a:lnTo>
                    <a:pt x="288" y="961"/>
                  </a:lnTo>
                  <a:lnTo>
                    <a:pt x="288" y="1790"/>
                  </a:lnTo>
                  <a:lnTo>
                    <a:pt x="1" y="1790"/>
                  </a:lnTo>
                  <a:lnTo>
                    <a:pt x="1" y="961"/>
                  </a:lnTo>
                  <a:lnTo>
                    <a:pt x="3" y="945"/>
                  </a:lnTo>
                  <a:lnTo>
                    <a:pt x="8" y="932"/>
                  </a:lnTo>
                  <a:lnTo>
                    <a:pt x="18" y="922"/>
                  </a:lnTo>
                  <a:lnTo>
                    <a:pt x="18" y="424"/>
                  </a:lnTo>
                  <a:lnTo>
                    <a:pt x="31" y="424"/>
                  </a:lnTo>
                  <a:lnTo>
                    <a:pt x="18" y="407"/>
                  </a:lnTo>
                  <a:lnTo>
                    <a:pt x="8" y="387"/>
                  </a:lnTo>
                  <a:lnTo>
                    <a:pt x="2" y="363"/>
                  </a:lnTo>
                  <a:lnTo>
                    <a:pt x="0" y="335"/>
                  </a:lnTo>
                  <a:lnTo>
                    <a:pt x="1" y="303"/>
                  </a:lnTo>
                  <a:lnTo>
                    <a:pt x="6" y="268"/>
                  </a:lnTo>
                  <a:lnTo>
                    <a:pt x="16" y="230"/>
                  </a:lnTo>
                  <a:lnTo>
                    <a:pt x="31" y="190"/>
                  </a:lnTo>
                  <a:lnTo>
                    <a:pt x="44" y="159"/>
                  </a:lnTo>
                  <a:lnTo>
                    <a:pt x="57" y="134"/>
                  </a:lnTo>
                  <a:lnTo>
                    <a:pt x="68" y="112"/>
                  </a:lnTo>
                  <a:lnTo>
                    <a:pt x="78" y="92"/>
                  </a:lnTo>
                  <a:lnTo>
                    <a:pt x="86" y="76"/>
                  </a:lnTo>
                  <a:lnTo>
                    <a:pt x="92" y="61"/>
                  </a:lnTo>
                  <a:lnTo>
                    <a:pt x="98" y="46"/>
                  </a:lnTo>
                  <a:lnTo>
                    <a:pt x="102" y="32"/>
                  </a:lnTo>
                  <a:lnTo>
                    <a:pt x="103" y="16"/>
                  </a:lnTo>
                  <a:lnTo>
                    <a:pt x="106" y="9"/>
                  </a:lnTo>
                  <a:lnTo>
                    <a:pt x="115" y="5"/>
                  </a:lnTo>
                  <a:lnTo>
                    <a:pt x="126" y="1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65"/>
            <p:cNvSpPr>
              <a:spLocks/>
            </p:cNvSpPr>
            <p:nvPr/>
          </p:nvSpPr>
          <p:spPr bwMode="auto">
            <a:xfrm>
              <a:off x="2535238" y="5127625"/>
              <a:ext cx="63500" cy="63500"/>
            </a:xfrm>
            <a:custGeom>
              <a:avLst/>
              <a:gdLst>
                <a:gd name="T0" fmla="*/ 199 w 399"/>
                <a:gd name="T1" fmla="*/ 0 h 396"/>
                <a:gd name="T2" fmla="*/ 235 w 399"/>
                <a:gd name="T3" fmla="*/ 3 h 396"/>
                <a:gd name="T4" fmla="*/ 269 w 399"/>
                <a:gd name="T5" fmla="*/ 13 h 396"/>
                <a:gd name="T6" fmla="*/ 300 w 399"/>
                <a:gd name="T7" fmla="*/ 27 h 396"/>
                <a:gd name="T8" fmla="*/ 328 w 399"/>
                <a:gd name="T9" fmla="*/ 47 h 396"/>
                <a:gd name="T10" fmla="*/ 352 w 399"/>
                <a:gd name="T11" fmla="*/ 72 h 396"/>
                <a:gd name="T12" fmla="*/ 372 w 399"/>
                <a:gd name="T13" fmla="*/ 99 h 396"/>
                <a:gd name="T14" fmla="*/ 387 w 399"/>
                <a:gd name="T15" fmla="*/ 130 h 396"/>
                <a:gd name="T16" fmla="*/ 396 w 399"/>
                <a:gd name="T17" fmla="*/ 163 h 396"/>
                <a:gd name="T18" fmla="*/ 399 w 399"/>
                <a:gd name="T19" fmla="*/ 198 h 396"/>
                <a:gd name="T20" fmla="*/ 396 w 399"/>
                <a:gd name="T21" fmla="*/ 234 h 396"/>
                <a:gd name="T22" fmla="*/ 387 w 399"/>
                <a:gd name="T23" fmla="*/ 268 h 396"/>
                <a:gd name="T24" fmla="*/ 372 w 399"/>
                <a:gd name="T25" fmla="*/ 299 h 396"/>
                <a:gd name="T26" fmla="*/ 352 w 399"/>
                <a:gd name="T27" fmla="*/ 326 h 396"/>
                <a:gd name="T28" fmla="*/ 328 w 399"/>
                <a:gd name="T29" fmla="*/ 350 h 396"/>
                <a:gd name="T30" fmla="*/ 300 w 399"/>
                <a:gd name="T31" fmla="*/ 369 h 396"/>
                <a:gd name="T32" fmla="*/ 269 w 399"/>
                <a:gd name="T33" fmla="*/ 384 h 396"/>
                <a:gd name="T34" fmla="*/ 235 w 399"/>
                <a:gd name="T35" fmla="*/ 393 h 396"/>
                <a:gd name="T36" fmla="*/ 199 w 399"/>
                <a:gd name="T37" fmla="*/ 396 h 396"/>
                <a:gd name="T38" fmla="*/ 163 w 399"/>
                <a:gd name="T39" fmla="*/ 393 h 396"/>
                <a:gd name="T40" fmla="*/ 129 w 399"/>
                <a:gd name="T41" fmla="*/ 384 h 396"/>
                <a:gd name="T42" fmla="*/ 99 w 399"/>
                <a:gd name="T43" fmla="*/ 369 h 396"/>
                <a:gd name="T44" fmla="*/ 71 w 399"/>
                <a:gd name="T45" fmla="*/ 350 h 396"/>
                <a:gd name="T46" fmla="*/ 47 w 399"/>
                <a:gd name="T47" fmla="*/ 326 h 396"/>
                <a:gd name="T48" fmla="*/ 27 w 399"/>
                <a:gd name="T49" fmla="*/ 299 h 396"/>
                <a:gd name="T50" fmla="*/ 12 w 399"/>
                <a:gd name="T51" fmla="*/ 268 h 396"/>
                <a:gd name="T52" fmla="*/ 3 w 399"/>
                <a:gd name="T53" fmla="*/ 234 h 396"/>
                <a:gd name="T54" fmla="*/ 0 w 399"/>
                <a:gd name="T55" fmla="*/ 198 h 396"/>
                <a:gd name="T56" fmla="*/ 3 w 399"/>
                <a:gd name="T57" fmla="*/ 163 h 396"/>
                <a:gd name="T58" fmla="*/ 12 w 399"/>
                <a:gd name="T59" fmla="*/ 130 h 396"/>
                <a:gd name="T60" fmla="*/ 27 w 399"/>
                <a:gd name="T61" fmla="*/ 99 h 396"/>
                <a:gd name="T62" fmla="*/ 47 w 399"/>
                <a:gd name="T63" fmla="*/ 72 h 396"/>
                <a:gd name="T64" fmla="*/ 71 w 399"/>
                <a:gd name="T65" fmla="*/ 47 h 396"/>
                <a:gd name="T66" fmla="*/ 99 w 399"/>
                <a:gd name="T67" fmla="*/ 27 h 396"/>
                <a:gd name="T68" fmla="*/ 129 w 399"/>
                <a:gd name="T69" fmla="*/ 13 h 396"/>
                <a:gd name="T70" fmla="*/ 163 w 399"/>
                <a:gd name="T71" fmla="*/ 3 h 396"/>
                <a:gd name="T72" fmla="*/ 199 w 399"/>
                <a:gd name="T73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9" h="396">
                  <a:moveTo>
                    <a:pt x="199" y="0"/>
                  </a:moveTo>
                  <a:lnTo>
                    <a:pt x="235" y="3"/>
                  </a:lnTo>
                  <a:lnTo>
                    <a:pt x="269" y="13"/>
                  </a:lnTo>
                  <a:lnTo>
                    <a:pt x="300" y="27"/>
                  </a:lnTo>
                  <a:lnTo>
                    <a:pt x="328" y="47"/>
                  </a:lnTo>
                  <a:lnTo>
                    <a:pt x="352" y="72"/>
                  </a:lnTo>
                  <a:lnTo>
                    <a:pt x="372" y="99"/>
                  </a:lnTo>
                  <a:lnTo>
                    <a:pt x="387" y="130"/>
                  </a:lnTo>
                  <a:lnTo>
                    <a:pt x="396" y="163"/>
                  </a:lnTo>
                  <a:lnTo>
                    <a:pt x="399" y="198"/>
                  </a:lnTo>
                  <a:lnTo>
                    <a:pt x="396" y="234"/>
                  </a:lnTo>
                  <a:lnTo>
                    <a:pt x="387" y="268"/>
                  </a:lnTo>
                  <a:lnTo>
                    <a:pt x="372" y="299"/>
                  </a:lnTo>
                  <a:lnTo>
                    <a:pt x="352" y="326"/>
                  </a:lnTo>
                  <a:lnTo>
                    <a:pt x="328" y="350"/>
                  </a:lnTo>
                  <a:lnTo>
                    <a:pt x="300" y="369"/>
                  </a:lnTo>
                  <a:lnTo>
                    <a:pt x="269" y="384"/>
                  </a:lnTo>
                  <a:lnTo>
                    <a:pt x="235" y="393"/>
                  </a:lnTo>
                  <a:lnTo>
                    <a:pt x="199" y="396"/>
                  </a:lnTo>
                  <a:lnTo>
                    <a:pt x="163" y="393"/>
                  </a:lnTo>
                  <a:lnTo>
                    <a:pt x="129" y="384"/>
                  </a:lnTo>
                  <a:lnTo>
                    <a:pt x="99" y="369"/>
                  </a:lnTo>
                  <a:lnTo>
                    <a:pt x="71" y="350"/>
                  </a:lnTo>
                  <a:lnTo>
                    <a:pt x="47" y="326"/>
                  </a:lnTo>
                  <a:lnTo>
                    <a:pt x="27" y="299"/>
                  </a:lnTo>
                  <a:lnTo>
                    <a:pt x="12" y="268"/>
                  </a:lnTo>
                  <a:lnTo>
                    <a:pt x="3" y="234"/>
                  </a:lnTo>
                  <a:lnTo>
                    <a:pt x="0" y="198"/>
                  </a:lnTo>
                  <a:lnTo>
                    <a:pt x="3" y="163"/>
                  </a:lnTo>
                  <a:lnTo>
                    <a:pt x="12" y="130"/>
                  </a:lnTo>
                  <a:lnTo>
                    <a:pt x="27" y="99"/>
                  </a:lnTo>
                  <a:lnTo>
                    <a:pt x="47" y="72"/>
                  </a:lnTo>
                  <a:lnTo>
                    <a:pt x="71" y="47"/>
                  </a:lnTo>
                  <a:lnTo>
                    <a:pt x="99" y="27"/>
                  </a:lnTo>
                  <a:lnTo>
                    <a:pt x="129" y="13"/>
                  </a:lnTo>
                  <a:lnTo>
                    <a:pt x="163" y="3"/>
                  </a:lnTo>
                  <a:lnTo>
                    <a:pt x="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66"/>
            <p:cNvSpPr>
              <a:spLocks/>
            </p:cNvSpPr>
            <p:nvPr/>
          </p:nvSpPr>
          <p:spPr bwMode="auto">
            <a:xfrm>
              <a:off x="2840038" y="5127625"/>
              <a:ext cx="63500" cy="63500"/>
            </a:xfrm>
            <a:custGeom>
              <a:avLst/>
              <a:gdLst>
                <a:gd name="T0" fmla="*/ 200 w 400"/>
                <a:gd name="T1" fmla="*/ 0 h 396"/>
                <a:gd name="T2" fmla="*/ 236 w 400"/>
                <a:gd name="T3" fmla="*/ 3 h 396"/>
                <a:gd name="T4" fmla="*/ 270 w 400"/>
                <a:gd name="T5" fmla="*/ 13 h 396"/>
                <a:gd name="T6" fmla="*/ 302 w 400"/>
                <a:gd name="T7" fmla="*/ 27 h 396"/>
                <a:gd name="T8" fmla="*/ 329 w 400"/>
                <a:gd name="T9" fmla="*/ 47 h 396"/>
                <a:gd name="T10" fmla="*/ 353 w 400"/>
                <a:gd name="T11" fmla="*/ 72 h 396"/>
                <a:gd name="T12" fmla="*/ 372 w 400"/>
                <a:gd name="T13" fmla="*/ 99 h 396"/>
                <a:gd name="T14" fmla="*/ 388 w 400"/>
                <a:gd name="T15" fmla="*/ 130 h 396"/>
                <a:gd name="T16" fmla="*/ 396 w 400"/>
                <a:gd name="T17" fmla="*/ 163 h 396"/>
                <a:gd name="T18" fmla="*/ 400 w 400"/>
                <a:gd name="T19" fmla="*/ 198 h 396"/>
                <a:gd name="T20" fmla="*/ 396 w 400"/>
                <a:gd name="T21" fmla="*/ 234 h 396"/>
                <a:gd name="T22" fmla="*/ 388 w 400"/>
                <a:gd name="T23" fmla="*/ 268 h 396"/>
                <a:gd name="T24" fmla="*/ 372 w 400"/>
                <a:gd name="T25" fmla="*/ 299 h 396"/>
                <a:gd name="T26" fmla="*/ 353 w 400"/>
                <a:gd name="T27" fmla="*/ 326 h 396"/>
                <a:gd name="T28" fmla="*/ 329 w 400"/>
                <a:gd name="T29" fmla="*/ 350 h 396"/>
                <a:gd name="T30" fmla="*/ 302 w 400"/>
                <a:gd name="T31" fmla="*/ 369 h 396"/>
                <a:gd name="T32" fmla="*/ 270 w 400"/>
                <a:gd name="T33" fmla="*/ 384 h 396"/>
                <a:gd name="T34" fmla="*/ 236 w 400"/>
                <a:gd name="T35" fmla="*/ 393 h 396"/>
                <a:gd name="T36" fmla="*/ 200 w 400"/>
                <a:gd name="T37" fmla="*/ 396 h 396"/>
                <a:gd name="T38" fmla="*/ 164 w 400"/>
                <a:gd name="T39" fmla="*/ 393 h 396"/>
                <a:gd name="T40" fmla="*/ 131 w 400"/>
                <a:gd name="T41" fmla="*/ 384 h 396"/>
                <a:gd name="T42" fmla="*/ 100 w 400"/>
                <a:gd name="T43" fmla="*/ 369 h 396"/>
                <a:gd name="T44" fmla="*/ 71 w 400"/>
                <a:gd name="T45" fmla="*/ 350 h 396"/>
                <a:gd name="T46" fmla="*/ 47 w 400"/>
                <a:gd name="T47" fmla="*/ 326 h 396"/>
                <a:gd name="T48" fmla="*/ 28 w 400"/>
                <a:gd name="T49" fmla="*/ 299 h 396"/>
                <a:gd name="T50" fmla="*/ 14 w 400"/>
                <a:gd name="T51" fmla="*/ 268 h 396"/>
                <a:gd name="T52" fmla="*/ 4 w 400"/>
                <a:gd name="T53" fmla="*/ 234 h 396"/>
                <a:gd name="T54" fmla="*/ 0 w 400"/>
                <a:gd name="T55" fmla="*/ 198 h 396"/>
                <a:gd name="T56" fmla="*/ 4 w 400"/>
                <a:gd name="T57" fmla="*/ 163 h 396"/>
                <a:gd name="T58" fmla="*/ 14 w 400"/>
                <a:gd name="T59" fmla="*/ 130 h 396"/>
                <a:gd name="T60" fmla="*/ 28 w 400"/>
                <a:gd name="T61" fmla="*/ 99 h 396"/>
                <a:gd name="T62" fmla="*/ 47 w 400"/>
                <a:gd name="T63" fmla="*/ 72 h 396"/>
                <a:gd name="T64" fmla="*/ 71 w 400"/>
                <a:gd name="T65" fmla="*/ 47 h 396"/>
                <a:gd name="T66" fmla="*/ 100 w 400"/>
                <a:gd name="T67" fmla="*/ 27 h 396"/>
                <a:gd name="T68" fmla="*/ 131 w 400"/>
                <a:gd name="T69" fmla="*/ 13 h 396"/>
                <a:gd name="T70" fmla="*/ 164 w 400"/>
                <a:gd name="T71" fmla="*/ 3 h 396"/>
                <a:gd name="T72" fmla="*/ 200 w 400"/>
                <a:gd name="T73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0" h="396">
                  <a:moveTo>
                    <a:pt x="200" y="0"/>
                  </a:moveTo>
                  <a:lnTo>
                    <a:pt x="236" y="3"/>
                  </a:lnTo>
                  <a:lnTo>
                    <a:pt x="270" y="13"/>
                  </a:lnTo>
                  <a:lnTo>
                    <a:pt x="302" y="27"/>
                  </a:lnTo>
                  <a:lnTo>
                    <a:pt x="329" y="47"/>
                  </a:lnTo>
                  <a:lnTo>
                    <a:pt x="353" y="72"/>
                  </a:lnTo>
                  <a:lnTo>
                    <a:pt x="372" y="99"/>
                  </a:lnTo>
                  <a:lnTo>
                    <a:pt x="388" y="130"/>
                  </a:lnTo>
                  <a:lnTo>
                    <a:pt x="396" y="163"/>
                  </a:lnTo>
                  <a:lnTo>
                    <a:pt x="400" y="198"/>
                  </a:lnTo>
                  <a:lnTo>
                    <a:pt x="396" y="234"/>
                  </a:lnTo>
                  <a:lnTo>
                    <a:pt x="388" y="268"/>
                  </a:lnTo>
                  <a:lnTo>
                    <a:pt x="372" y="299"/>
                  </a:lnTo>
                  <a:lnTo>
                    <a:pt x="353" y="326"/>
                  </a:lnTo>
                  <a:lnTo>
                    <a:pt x="329" y="350"/>
                  </a:lnTo>
                  <a:lnTo>
                    <a:pt x="302" y="369"/>
                  </a:lnTo>
                  <a:lnTo>
                    <a:pt x="270" y="384"/>
                  </a:lnTo>
                  <a:lnTo>
                    <a:pt x="236" y="393"/>
                  </a:lnTo>
                  <a:lnTo>
                    <a:pt x="200" y="396"/>
                  </a:lnTo>
                  <a:lnTo>
                    <a:pt x="164" y="393"/>
                  </a:lnTo>
                  <a:lnTo>
                    <a:pt x="131" y="384"/>
                  </a:lnTo>
                  <a:lnTo>
                    <a:pt x="100" y="369"/>
                  </a:lnTo>
                  <a:lnTo>
                    <a:pt x="71" y="350"/>
                  </a:lnTo>
                  <a:lnTo>
                    <a:pt x="47" y="326"/>
                  </a:lnTo>
                  <a:lnTo>
                    <a:pt x="28" y="299"/>
                  </a:lnTo>
                  <a:lnTo>
                    <a:pt x="14" y="268"/>
                  </a:lnTo>
                  <a:lnTo>
                    <a:pt x="4" y="234"/>
                  </a:lnTo>
                  <a:lnTo>
                    <a:pt x="0" y="198"/>
                  </a:lnTo>
                  <a:lnTo>
                    <a:pt x="4" y="163"/>
                  </a:lnTo>
                  <a:lnTo>
                    <a:pt x="14" y="130"/>
                  </a:lnTo>
                  <a:lnTo>
                    <a:pt x="28" y="99"/>
                  </a:lnTo>
                  <a:lnTo>
                    <a:pt x="47" y="72"/>
                  </a:lnTo>
                  <a:lnTo>
                    <a:pt x="71" y="47"/>
                  </a:lnTo>
                  <a:lnTo>
                    <a:pt x="100" y="27"/>
                  </a:lnTo>
                  <a:lnTo>
                    <a:pt x="131" y="13"/>
                  </a:lnTo>
                  <a:lnTo>
                    <a:pt x="164" y="3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67"/>
            <p:cNvSpPr>
              <a:spLocks/>
            </p:cNvSpPr>
            <p:nvPr/>
          </p:nvSpPr>
          <p:spPr bwMode="auto">
            <a:xfrm>
              <a:off x="2738438" y="5248275"/>
              <a:ext cx="63500" cy="63500"/>
            </a:xfrm>
            <a:custGeom>
              <a:avLst/>
              <a:gdLst>
                <a:gd name="T0" fmla="*/ 200 w 399"/>
                <a:gd name="T1" fmla="*/ 0 h 397"/>
                <a:gd name="T2" fmla="*/ 236 w 399"/>
                <a:gd name="T3" fmla="*/ 3 h 397"/>
                <a:gd name="T4" fmla="*/ 270 w 399"/>
                <a:gd name="T5" fmla="*/ 13 h 397"/>
                <a:gd name="T6" fmla="*/ 300 w 399"/>
                <a:gd name="T7" fmla="*/ 27 h 397"/>
                <a:gd name="T8" fmla="*/ 329 w 399"/>
                <a:gd name="T9" fmla="*/ 48 h 397"/>
                <a:gd name="T10" fmla="*/ 353 w 399"/>
                <a:gd name="T11" fmla="*/ 72 h 397"/>
                <a:gd name="T12" fmla="*/ 372 w 399"/>
                <a:gd name="T13" fmla="*/ 99 h 397"/>
                <a:gd name="T14" fmla="*/ 387 w 399"/>
                <a:gd name="T15" fmla="*/ 130 h 397"/>
                <a:gd name="T16" fmla="*/ 396 w 399"/>
                <a:gd name="T17" fmla="*/ 164 h 397"/>
                <a:gd name="T18" fmla="*/ 399 w 399"/>
                <a:gd name="T19" fmla="*/ 199 h 397"/>
                <a:gd name="T20" fmla="*/ 396 w 399"/>
                <a:gd name="T21" fmla="*/ 234 h 397"/>
                <a:gd name="T22" fmla="*/ 387 w 399"/>
                <a:gd name="T23" fmla="*/ 268 h 397"/>
                <a:gd name="T24" fmla="*/ 372 w 399"/>
                <a:gd name="T25" fmla="*/ 299 h 397"/>
                <a:gd name="T26" fmla="*/ 353 w 399"/>
                <a:gd name="T27" fmla="*/ 327 h 397"/>
                <a:gd name="T28" fmla="*/ 329 w 399"/>
                <a:gd name="T29" fmla="*/ 351 h 397"/>
                <a:gd name="T30" fmla="*/ 300 w 399"/>
                <a:gd name="T31" fmla="*/ 370 h 397"/>
                <a:gd name="T32" fmla="*/ 270 w 399"/>
                <a:gd name="T33" fmla="*/ 385 h 397"/>
                <a:gd name="T34" fmla="*/ 236 w 399"/>
                <a:gd name="T35" fmla="*/ 394 h 397"/>
                <a:gd name="T36" fmla="*/ 200 w 399"/>
                <a:gd name="T37" fmla="*/ 397 h 397"/>
                <a:gd name="T38" fmla="*/ 164 w 399"/>
                <a:gd name="T39" fmla="*/ 394 h 397"/>
                <a:gd name="T40" fmla="*/ 130 w 399"/>
                <a:gd name="T41" fmla="*/ 385 h 397"/>
                <a:gd name="T42" fmla="*/ 99 w 399"/>
                <a:gd name="T43" fmla="*/ 370 h 397"/>
                <a:gd name="T44" fmla="*/ 71 w 399"/>
                <a:gd name="T45" fmla="*/ 351 h 397"/>
                <a:gd name="T46" fmla="*/ 47 w 399"/>
                <a:gd name="T47" fmla="*/ 327 h 397"/>
                <a:gd name="T48" fmla="*/ 27 w 399"/>
                <a:gd name="T49" fmla="*/ 299 h 397"/>
                <a:gd name="T50" fmla="*/ 13 w 399"/>
                <a:gd name="T51" fmla="*/ 268 h 397"/>
                <a:gd name="T52" fmla="*/ 3 w 399"/>
                <a:gd name="T53" fmla="*/ 234 h 397"/>
                <a:gd name="T54" fmla="*/ 0 w 399"/>
                <a:gd name="T55" fmla="*/ 199 h 397"/>
                <a:gd name="T56" fmla="*/ 3 w 399"/>
                <a:gd name="T57" fmla="*/ 164 h 397"/>
                <a:gd name="T58" fmla="*/ 13 w 399"/>
                <a:gd name="T59" fmla="*/ 130 h 397"/>
                <a:gd name="T60" fmla="*/ 27 w 399"/>
                <a:gd name="T61" fmla="*/ 99 h 397"/>
                <a:gd name="T62" fmla="*/ 47 w 399"/>
                <a:gd name="T63" fmla="*/ 72 h 397"/>
                <a:gd name="T64" fmla="*/ 71 w 399"/>
                <a:gd name="T65" fmla="*/ 48 h 397"/>
                <a:gd name="T66" fmla="*/ 99 w 399"/>
                <a:gd name="T67" fmla="*/ 27 h 397"/>
                <a:gd name="T68" fmla="*/ 130 w 399"/>
                <a:gd name="T69" fmla="*/ 13 h 397"/>
                <a:gd name="T70" fmla="*/ 164 w 399"/>
                <a:gd name="T71" fmla="*/ 3 h 397"/>
                <a:gd name="T72" fmla="*/ 200 w 399"/>
                <a:gd name="T73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9" h="397">
                  <a:moveTo>
                    <a:pt x="200" y="0"/>
                  </a:moveTo>
                  <a:lnTo>
                    <a:pt x="236" y="3"/>
                  </a:lnTo>
                  <a:lnTo>
                    <a:pt x="270" y="13"/>
                  </a:lnTo>
                  <a:lnTo>
                    <a:pt x="300" y="27"/>
                  </a:lnTo>
                  <a:lnTo>
                    <a:pt x="329" y="48"/>
                  </a:lnTo>
                  <a:lnTo>
                    <a:pt x="353" y="72"/>
                  </a:lnTo>
                  <a:lnTo>
                    <a:pt x="372" y="99"/>
                  </a:lnTo>
                  <a:lnTo>
                    <a:pt x="387" y="130"/>
                  </a:lnTo>
                  <a:lnTo>
                    <a:pt x="396" y="164"/>
                  </a:lnTo>
                  <a:lnTo>
                    <a:pt x="399" y="199"/>
                  </a:lnTo>
                  <a:lnTo>
                    <a:pt x="396" y="234"/>
                  </a:lnTo>
                  <a:lnTo>
                    <a:pt x="387" y="268"/>
                  </a:lnTo>
                  <a:lnTo>
                    <a:pt x="372" y="299"/>
                  </a:lnTo>
                  <a:lnTo>
                    <a:pt x="353" y="327"/>
                  </a:lnTo>
                  <a:lnTo>
                    <a:pt x="329" y="351"/>
                  </a:lnTo>
                  <a:lnTo>
                    <a:pt x="300" y="370"/>
                  </a:lnTo>
                  <a:lnTo>
                    <a:pt x="270" y="385"/>
                  </a:lnTo>
                  <a:lnTo>
                    <a:pt x="236" y="394"/>
                  </a:lnTo>
                  <a:lnTo>
                    <a:pt x="200" y="397"/>
                  </a:lnTo>
                  <a:lnTo>
                    <a:pt x="164" y="394"/>
                  </a:lnTo>
                  <a:lnTo>
                    <a:pt x="130" y="385"/>
                  </a:lnTo>
                  <a:lnTo>
                    <a:pt x="99" y="370"/>
                  </a:lnTo>
                  <a:lnTo>
                    <a:pt x="71" y="351"/>
                  </a:lnTo>
                  <a:lnTo>
                    <a:pt x="47" y="327"/>
                  </a:lnTo>
                  <a:lnTo>
                    <a:pt x="27" y="299"/>
                  </a:lnTo>
                  <a:lnTo>
                    <a:pt x="13" y="268"/>
                  </a:lnTo>
                  <a:lnTo>
                    <a:pt x="3" y="234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3" y="130"/>
                  </a:lnTo>
                  <a:lnTo>
                    <a:pt x="27" y="99"/>
                  </a:lnTo>
                  <a:lnTo>
                    <a:pt x="47" y="72"/>
                  </a:lnTo>
                  <a:lnTo>
                    <a:pt x="71" y="48"/>
                  </a:lnTo>
                  <a:lnTo>
                    <a:pt x="99" y="27"/>
                  </a:lnTo>
                  <a:lnTo>
                    <a:pt x="130" y="13"/>
                  </a:lnTo>
                  <a:lnTo>
                    <a:pt x="164" y="3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68"/>
            <p:cNvSpPr>
              <a:spLocks/>
            </p:cNvSpPr>
            <p:nvPr/>
          </p:nvSpPr>
          <p:spPr bwMode="auto">
            <a:xfrm>
              <a:off x="2636838" y="5368925"/>
              <a:ext cx="63500" cy="63500"/>
            </a:xfrm>
            <a:custGeom>
              <a:avLst/>
              <a:gdLst>
                <a:gd name="T0" fmla="*/ 200 w 399"/>
                <a:gd name="T1" fmla="*/ 0 h 397"/>
                <a:gd name="T2" fmla="*/ 236 w 399"/>
                <a:gd name="T3" fmla="*/ 4 h 397"/>
                <a:gd name="T4" fmla="*/ 269 w 399"/>
                <a:gd name="T5" fmla="*/ 12 h 397"/>
                <a:gd name="T6" fmla="*/ 300 w 399"/>
                <a:gd name="T7" fmla="*/ 27 h 397"/>
                <a:gd name="T8" fmla="*/ 328 w 399"/>
                <a:gd name="T9" fmla="*/ 47 h 397"/>
                <a:gd name="T10" fmla="*/ 352 w 399"/>
                <a:gd name="T11" fmla="*/ 71 h 397"/>
                <a:gd name="T12" fmla="*/ 372 w 399"/>
                <a:gd name="T13" fmla="*/ 98 h 397"/>
                <a:gd name="T14" fmla="*/ 387 w 399"/>
                <a:gd name="T15" fmla="*/ 129 h 397"/>
                <a:gd name="T16" fmla="*/ 396 w 399"/>
                <a:gd name="T17" fmla="*/ 163 h 397"/>
                <a:gd name="T18" fmla="*/ 399 w 399"/>
                <a:gd name="T19" fmla="*/ 198 h 397"/>
                <a:gd name="T20" fmla="*/ 396 w 399"/>
                <a:gd name="T21" fmla="*/ 234 h 397"/>
                <a:gd name="T22" fmla="*/ 387 w 399"/>
                <a:gd name="T23" fmla="*/ 267 h 397"/>
                <a:gd name="T24" fmla="*/ 372 w 399"/>
                <a:gd name="T25" fmla="*/ 298 h 397"/>
                <a:gd name="T26" fmla="*/ 352 w 399"/>
                <a:gd name="T27" fmla="*/ 326 h 397"/>
                <a:gd name="T28" fmla="*/ 328 w 399"/>
                <a:gd name="T29" fmla="*/ 350 h 397"/>
                <a:gd name="T30" fmla="*/ 300 w 399"/>
                <a:gd name="T31" fmla="*/ 369 h 397"/>
                <a:gd name="T32" fmla="*/ 269 w 399"/>
                <a:gd name="T33" fmla="*/ 384 h 397"/>
                <a:gd name="T34" fmla="*/ 236 w 399"/>
                <a:gd name="T35" fmla="*/ 393 h 397"/>
                <a:gd name="T36" fmla="*/ 200 w 399"/>
                <a:gd name="T37" fmla="*/ 397 h 397"/>
                <a:gd name="T38" fmla="*/ 164 w 399"/>
                <a:gd name="T39" fmla="*/ 393 h 397"/>
                <a:gd name="T40" fmla="*/ 130 w 399"/>
                <a:gd name="T41" fmla="*/ 384 h 397"/>
                <a:gd name="T42" fmla="*/ 99 w 399"/>
                <a:gd name="T43" fmla="*/ 369 h 397"/>
                <a:gd name="T44" fmla="*/ 71 w 399"/>
                <a:gd name="T45" fmla="*/ 350 h 397"/>
                <a:gd name="T46" fmla="*/ 47 w 399"/>
                <a:gd name="T47" fmla="*/ 326 h 397"/>
                <a:gd name="T48" fmla="*/ 27 w 399"/>
                <a:gd name="T49" fmla="*/ 298 h 397"/>
                <a:gd name="T50" fmla="*/ 13 w 399"/>
                <a:gd name="T51" fmla="*/ 267 h 397"/>
                <a:gd name="T52" fmla="*/ 3 w 399"/>
                <a:gd name="T53" fmla="*/ 234 h 397"/>
                <a:gd name="T54" fmla="*/ 0 w 399"/>
                <a:gd name="T55" fmla="*/ 198 h 397"/>
                <a:gd name="T56" fmla="*/ 3 w 399"/>
                <a:gd name="T57" fmla="*/ 163 h 397"/>
                <a:gd name="T58" fmla="*/ 13 w 399"/>
                <a:gd name="T59" fmla="*/ 129 h 397"/>
                <a:gd name="T60" fmla="*/ 27 w 399"/>
                <a:gd name="T61" fmla="*/ 98 h 397"/>
                <a:gd name="T62" fmla="*/ 47 w 399"/>
                <a:gd name="T63" fmla="*/ 71 h 397"/>
                <a:gd name="T64" fmla="*/ 71 w 399"/>
                <a:gd name="T65" fmla="*/ 47 h 397"/>
                <a:gd name="T66" fmla="*/ 99 w 399"/>
                <a:gd name="T67" fmla="*/ 27 h 397"/>
                <a:gd name="T68" fmla="*/ 130 w 399"/>
                <a:gd name="T69" fmla="*/ 12 h 397"/>
                <a:gd name="T70" fmla="*/ 164 w 399"/>
                <a:gd name="T71" fmla="*/ 4 h 397"/>
                <a:gd name="T72" fmla="*/ 200 w 399"/>
                <a:gd name="T73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9" h="397">
                  <a:moveTo>
                    <a:pt x="200" y="0"/>
                  </a:moveTo>
                  <a:lnTo>
                    <a:pt x="236" y="4"/>
                  </a:lnTo>
                  <a:lnTo>
                    <a:pt x="269" y="12"/>
                  </a:lnTo>
                  <a:lnTo>
                    <a:pt x="300" y="27"/>
                  </a:lnTo>
                  <a:lnTo>
                    <a:pt x="328" y="47"/>
                  </a:lnTo>
                  <a:lnTo>
                    <a:pt x="352" y="71"/>
                  </a:lnTo>
                  <a:lnTo>
                    <a:pt x="372" y="98"/>
                  </a:lnTo>
                  <a:lnTo>
                    <a:pt x="387" y="129"/>
                  </a:lnTo>
                  <a:lnTo>
                    <a:pt x="396" y="163"/>
                  </a:lnTo>
                  <a:lnTo>
                    <a:pt x="399" y="198"/>
                  </a:lnTo>
                  <a:lnTo>
                    <a:pt x="396" y="234"/>
                  </a:lnTo>
                  <a:lnTo>
                    <a:pt x="387" y="267"/>
                  </a:lnTo>
                  <a:lnTo>
                    <a:pt x="372" y="298"/>
                  </a:lnTo>
                  <a:lnTo>
                    <a:pt x="352" y="326"/>
                  </a:lnTo>
                  <a:lnTo>
                    <a:pt x="328" y="350"/>
                  </a:lnTo>
                  <a:lnTo>
                    <a:pt x="300" y="369"/>
                  </a:lnTo>
                  <a:lnTo>
                    <a:pt x="269" y="384"/>
                  </a:lnTo>
                  <a:lnTo>
                    <a:pt x="236" y="393"/>
                  </a:lnTo>
                  <a:lnTo>
                    <a:pt x="200" y="397"/>
                  </a:lnTo>
                  <a:lnTo>
                    <a:pt x="164" y="393"/>
                  </a:lnTo>
                  <a:lnTo>
                    <a:pt x="130" y="384"/>
                  </a:lnTo>
                  <a:lnTo>
                    <a:pt x="99" y="369"/>
                  </a:lnTo>
                  <a:lnTo>
                    <a:pt x="71" y="350"/>
                  </a:lnTo>
                  <a:lnTo>
                    <a:pt x="47" y="326"/>
                  </a:lnTo>
                  <a:lnTo>
                    <a:pt x="27" y="298"/>
                  </a:lnTo>
                  <a:lnTo>
                    <a:pt x="13" y="267"/>
                  </a:lnTo>
                  <a:lnTo>
                    <a:pt x="3" y="234"/>
                  </a:lnTo>
                  <a:lnTo>
                    <a:pt x="0" y="198"/>
                  </a:lnTo>
                  <a:lnTo>
                    <a:pt x="3" y="163"/>
                  </a:lnTo>
                  <a:lnTo>
                    <a:pt x="13" y="129"/>
                  </a:lnTo>
                  <a:lnTo>
                    <a:pt x="27" y="98"/>
                  </a:lnTo>
                  <a:lnTo>
                    <a:pt x="47" y="71"/>
                  </a:lnTo>
                  <a:lnTo>
                    <a:pt x="71" y="47"/>
                  </a:lnTo>
                  <a:lnTo>
                    <a:pt x="99" y="27"/>
                  </a:lnTo>
                  <a:lnTo>
                    <a:pt x="130" y="12"/>
                  </a:lnTo>
                  <a:lnTo>
                    <a:pt x="164" y="4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69"/>
            <p:cNvSpPr>
              <a:spLocks/>
            </p:cNvSpPr>
            <p:nvPr/>
          </p:nvSpPr>
          <p:spPr bwMode="auto">
            <a:xfrm>
              <a:off x="2840038" y="5368925"/>
              <a:ext cx="63500" cy="63500"/>
            </a:xfrm>
            <a:custGeom>
              <a:avLst/>
              <a:gdLst>
                <a:gd name="T0" fmla="*/ 200 w 400"/>
                <a:gd name="T1" fmla="*/ 0 h 397"/>
                <a:gd name="T2" fmla="*/ 236 w 400"/>
                <a:gd name="T3" fmla="*/ 4 h 397"/>
                <a:gd name="T4" fmla="*/ 270 w 400"/>
                <a:gd name="T5" fmla="*/ 12 h 397"/>
                <a:gd name="T6" fmla="*/ 302 w 400"/>
                <a:gd name="T7" fmla="*/ 27 h 397"/>
                <a:gd name="T8" fmla="*/ 329 w 400"/>
                <a:gd name="T9" fmla="*/ 47 h 397"/>
                <a:gd name="T10" fmla="*/ 353 w 400"/>
                <a:gd name="T11" fmla="*/ 71 h 397"/>
                <a:gd name="T12" fmla="*/ 372 w 400"/>
                <a:gd name="T13" fmla="*/ 98 h 397"/>
                <a:gd name="T14" fmla="*/ 388 w 400"/>
                <a:gd name="T15" fmla="*/ 129 h 397"/>
                <a:gd name="T16" fmla="*/ 396 w 400"/>
                <a:gd name="T17" fmla="*/ 163 h 397"/>
                <a:gd name="T18" fmla="*/ 400 w 400"/>
                <a:gd name="T19" fmla="*/ 198 h 397"/>
                <a:gd name="T20" fmla="*/ 396 w 400"/>
                <a:gd name="T21" fmla="*/ 234 h 397"/>
                <a:gd name="T22" fmla="*/ 388 w 400"/>
                <a:gd name="T23" fmla="*/ 267 h 397"/>
                <a:gd name="T24" fmla="*/ 372 w 400"/>
                <a:gd name="T25" fmla="*/ 298 h 397"/>
                <a:gd name="T26" fmla="*/ 353 w 400"/>
                <a:gd name="T27" fmla="*/ 326 h 397"/>
                <a:gd name="T28" fmla="*/ 329 w 400"/>
                <a:gd name="T29" fmla="*/ 350 h 397"/>
                <a:gd name="T30" fmla="*/ 302 w 400"/>
                <a:gd name="T31" fmla="*/ 369 h 397"/>
                <a:gd name="T32" fmla="*/ 270 w 400"/>
                <a:gd name="T33" fmla="*/ 384 h 397"/>
                <a:gd name="T34" fmla="*/ 236 w 400"/>
                <a:gd name="T35" fmla="*/ 393 h 397"/>
                <a:gd name="T36" fmla="*/ 200 w 400"/>
                <a:gd name="T37" fmla="*/ 397 h 397"/>
                <a:gd name="T38" fmla="*/ 164 w 400"/>
                <a:gd name="T39" fmla="*/ 393 h 397"/>
                <a:gd name="T40" fmla="*/ 131 w 400"/>
                <a:gd name="T41" fmla="*/ 384 h 397"/>
                <a:gd name="T42" fmla="*/ 100 w 400"/>
                <a:gd name="T43" fmla="*/ 369 h 397"/>
                <a:gd name="T44" fmla="*/ 71 w 400"/>
                <a:gd name="T45" fmla="*/ 350 h 397"/>
                <a:gd name="T46" fmla="*/ 47 w 400"/>
                <a:gd name="T47" fmla="*/ 326 h 397"/>
                <a:gd name="T48" fmla="*/ 28 w 400"/>
                <a:gd name="T49" fmla="*/ 298 h 397"/>
                <a:gd name="T50" fmla="*/ 14 w 400"/>
                <a:gd name="T51" fmla="*/ 267 h 397"/>
                <a:gd name="T52" fmla="*/ 4 w 400"/>
                <a:gd name="T53" fmla="*/ 234 h 397"/>
                <a:gd name="T54" fmla="*/ 0 w 400"/>
                <a:gd name="T55" fmla="*/ 198 h 397"/>
                <a:gd name="T56" fmla="*/ 4 w 400"/>
                <a:gd name="T57" fmla="*/ 163 h 397"/>
                <a:gd name="T58" fmla="*/ 14 w 400"/>
                <a:gd name="T59" fmla="*/ 129 h 397"/>
                <a:gd name="T60" fmla="*/ 28 w 400"/>
                <a:gd name="T61" fmla="*/ 98 h 397"/>
                <a:gd name="T62" fmla="*/ 47 w 400"/>
                <a:gd name="T63" fmla="*/ 71 h 397"/>
                <a:gd name="T64" fmla="*/ 71 w 400"/>
                <a:gd name="T65" fmla="*/ 47 h 397"/>
                <a:gd name="T66" fmla="*/ 100 w 400"/>
                <a:gd name="T67" fmla="*/ 27 h 397"/>
                <a:gd name="T68" fmla="*/ 131 w 400"/>
                <a:gd name="T69" fmla="*/ 12 h 397"/>
                <a:gd name="T70" fmla="*/ 164 w 400"/>
                <a:gd name="T71" fmla="*/ 4 h 397"/>
                <a:gd name="T72" fmla="*/ 200 w 400"/>
                <a:gd name="T73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0" h="397">
                  <a:moveTo>
                    <a:pt x="200" y="0"/>
                  </a:moveTo>
                  <a:lnTo>
                    <a:pt x="236" y="4"/>
                  </a:lnTo>
                  <a:lnTo>
                    <a:pt x="270" y="12"/>
                  </a:lnTo>
                  <a:lnTo>
                    <a:pt x="302" y="27"/>
                  </a:lnTo>
                  <a:lnTo>
                    <a:pt x="329" y="47"/>
                  </a:lnTo>
                  <a:lnTo>
                    <a:pt x="353" y="71"/>
                  </a:lnTo>
                  <a:lnTo>
                    <a:pt x="372" y="98"/>
                  </a:lnTo>
                  <a:lnTo>
                    <a:pt x="388" y="129"/>
                  </a:lnTo>
                  <a:lnTo>
                    <a:pt x="396" y="163"/>
                  </a:lnTo>
                  <a:lnTo>
                    <a:pt x="400" y="198"/>
                  </a:lnTo>
                  <a:lnTo>
                    <a:pt x="396" y="234"/>
                  </a:lnTo>
                  <a:lnTo>
                    <a:pt x="388" y="267"/>
                  </a:lnTo>
                  <a:lnTo>
                    <a:pt x="372" y="298"/>
                  </a:lnTo>
                  <a:lnTo>
                    <a:pt x="353" y="326"/>
                  </a:lnTo>
                  <a:lnTo>
                    <a:pt x="329" y="350"/>
                  </a:lnTo>
                  <a:lnTo>
                    <a:pt x="302" y="369"/>
                  </a:lnTo>
                  <a:lnTo>
                    <a:pt x="270" y="384"/>
                  </a:lnTo>
                  <a:lnTo>
                    <a:pt x="236" y="393"/>
                  </a:lnTo>
                  <a:lnTo>
                    <a:pt x="200" y="397"/>
                  </a:lnTo>
                  <a:lnTo>
                    <a:pt x="164" y="393"/>
                  </a:lnTo>
                  <a:lnTo>
                    <a:pt x="131" y="384"/>
                  </a:lnTo>
                  <a:lnTo>
                    <a:pt x="100" y="369"/>
                  </a:lnTo>
                  <a:lnTo>
                    <a:pt x="71" y="350"/>
                  </a:lnTo>
                  <a:lnTo>
                    <a:pt x="47" y="326"/>
                  </a:lnTo>
                  <a:lnTo>
                    <a:pt x="28" y="298"/>
                  </a:lnTo>
                  <a:lnTo>
                    <a:pt x="14" y="267"/>
                  </a:lnTo>
                  <a:lnTo>
                    <a:pt x="4" y="234"/>
                  </a:lnTo>
                  <a:lnTo>
                    <a:pt x="0" y="198"/>
                  </a:lnTo>
                  <a:lnTo>
                    <a:pt x="4" y="163"/>
                  </a:lnTo>
                  <a:lnTo>
                    <a:pt x="14" y="129"/>
                  </a:lnTo>
                  <a:lnTo>
                    <a:pt x="28" y="98"/>
                  </a:lnTo>
                  <a:lnTo>
                    <a:pt x="47" y="71"/>
                  </a:lnTo>
                  <a:lnTo>
                    <a:pt x="71" y="47"/>
                  </a:lnTo>
                  <a:lnTo>
                    <a:pt x="100" y="27"/>
                  </a:lnTo>
                  <a:lnTo>
                    <a:pt x="131" y="12"/>
                  </a:lnTo>
                  <a:lnTo>
                    <a:pt x="164" y="4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1" name="Group 770"/>
          <p:cNvGrpSpPr/>
          <p:nvPr/>
        </p:nvGrpSpPr>
        <p:grpSpPr>
          <a:xfrm>
            <a:off x="1754652" y="5008563"/>
            <a:ext cx="253999" cy="542926"/>
            <a:chOff x="1731963" y="5008563"/>
            <a:chExt cx="253999" cy="5429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6" name="Freeform 174"/>
            <p:cNvSpPr>
              <a:spLocks noEditPoints="1"/>
            </p:cNvSpPr>
            <p:nvPr/>
          </p:nvSpPr>
          <p:spPr bwMode="auto">
            <a:xfrm>
              <a:off x="1731963" y="5008563"/>
              <a:ext cx="142875" cy="542925"/>
            </a:xfrm>
            <a:custGeom>
              <a:avLst/>
              <a:gdLst>
                <a:gd name="T0" fmla="*/ 240 w 903"/>
                <a:gd name="T1" fmla="*/ 968 h 3424"/>
                <a:gd name="T2" fmla="*/ 102 w 903"/>
                <a:gd name="T3" fmla="*/ 1227 h 3424"/>
                <a:gd name="T4" fmla="*/ 800 w 903"/>
                <a:gd name="T5" fmla="*/ 1227 h 3424"/>
                <a:gd name="T6" fmla="*/ 662 w 903"/>
                <a:gd name="T7" fmla="*/ 968 h 3424"/>
                <a:gd name="T8" fmla="*/ 240 w 903"/>
                <a:gd name="T9" fmla="*/ 968 h 3424"/>
                <a:gd name="T10" fmla="*/ 205 w 903"/>
                <a:gd name="T11" fmla="*/ 60 h 3424"/>
                <a:gd name="T12" fmla="*/ 175 w 903"/>
                <a:gd name="T13" fmla="*/ 63 h 3424"/>
                <a:gd name="T14" fmla="*/ 148 w 903"/>
                <a:gd name="T15" fmla="*/ 72 h 3424"/>
                <a:gd name="T16" fmla="*/ 124 w 903"/>
                <a:gd name="T17" fmla="*/ 86 h 3424"/>
                <a:gd name="T18" fmla="*/ 101 w 903"/>
                <a:gd name="T19" fmla="*/ 104 h 3424"/>
                <a:gd name="T20" fmla="*/ 83 w 903"/>
                <a:gd name="T21" fmla="*/ 125 h 3424"/>
                <a:gd name="T22" fmla="*/ 71 w 903"/>
                <a:gd name="T23" fmla="*/ 151 h 3424"/>
                <a:gd name="T24" fmla="*/ 62 w 903"/>
                <a:gd name="T25" fmla="*/ 178 h 3424"/>
                <a:gd name="T26" fmla="*/ 59 w 903"/>
                <a:gd name="T27" fmla="*/ 208 h 3424"/>
                <a:gd name="T28" fmla="*/ 59 w 903"/>
                <a:gd name="T29" fmla="*/ 1182 h 3424"/>
                <a:gd name="T30" fmla="*/ 451 w 903"/>
                <a:gd name="T31" fmla="*/ 445 h 3424"/>
                <a:gd name="T32" fmla="*/ 844 w 903"/>
                <a:gd name="T33" fmla="*/ 1182 h 3424"/>
                <a:gd name="T34" fmla="*/ 844 w 903"/>
                <a:gd name="T35" fmla="*/ 208 h 3424"/>
                <a:gd name="T36" fmla="*/ 840 w 903"/>
                <a:gd name="T37" fmla="*/ 178 h 3424"/>
                <a:gd name="T38" fmla="*/ 832 w 903"/>
                <a:gd name="T39" fmla="*/ 151 h 3424"/>
                <a:gd name="T40" fmla="*/ 818 w 903"/>
                <a:gd name="T41" fmla="*/ 125 h 3424"/>
                <a:gd name="T42" fmla="*/ 800 w 903"/>
                <a:gd name="T43" fmla="*/ 104 h 3424"/>
                <a:gd name="T44" fmla="*/ 779 w 903"/>
                <a:gd name="T45" fmla="*/ 86 h 3424"/>
                <a:gd name="T46" fmla="*/ 754 w 903"/>
                <a:gd name="T47" fmla="*/ 72 h 3424"/>
                <a:gd name="T48" fmla="*/ 726 w 903"/>
                <a:gd name="T49" fmla="*/ 63 h 3424"/>
                <a:gd name="T50" fmla="*/ 698 w 903"/>
                <a:gd name="T51" fmla="*/ 60 h 3424"/>
                <a:gd name="T52" fmla="*/ 205 w 903"/>
                <a:gd name="T53" fmla="*/ 60 h 3424"/>
                <a:gd name="T54" fmla="*/ 205 w 903"/>
                <a:gd name="T55" fmla="*/ 0 h 3424"/>
                <a:gd name="T56" fmla="*/ 698 w 903"/>
                <a:gd name="T57" fmla="*/ 0 h 3424"/>
                <a:gd name="T58" fmla="*/ 735 w 903"/>
                <a:gd name="T59" fmla="*/ 3 h 3424"/>
                <a:gd name="T60" fmla="*/ 769 w 903"/>
                <a:gd name="T61" fmla="*/ 13 h 3424"/>
                <a:gd name="T62" fmla="*/ 801 w 903"/>
                <a:gd name="T63" fmla="*/ 29 h 3424"/>
                <a:gd name="T64" fmla="*/ 830 w 903"/>
                <a:gd name="T65" fmla="*/ 49 h 3424"/>
                <a:gd name="T66" fmla="*/ 854 w 903"/>
                <a:gd name="T67" fmla="*/ 74 h 3424"/>
                <a:gd name="T68" fmla="*/ 875 w 903"/>
                <a:gd name="T69" fmla="*/ 103 h 3424"/>
                <a:gd name="T70" fmla="*/ 890 w 903"/>
                <a:gd name="T71" fmla="*/ 136 h 3424"/>
                <a:gd name="T72" fmla="*/ 899 w 903"/>
                <a:gd name="T73" fmla="*/ 170 h 3424"/>
                <a:gd name="T74" fmla="*/ 903 w 903"/>
                <a:gd name="T75" fmla="*/ 208 h 3424"/>
                <a:gd name="T76" fmla="*/ 903 w 903"/>
                <a:gd name="T77" fmla="*/ 1710 h 3424"/>
                <a:gd name="T78" fmla="*/ 901 w 903"/>
                <a:gd name="T79" fmla="*/ 1737 h 3424"/>
                <a:gd name="T80" fmla="*/ 895 w 903"/>
                <a:gd name="T81" fmla="*/ 1762 h 3424"/>
                <a:gd name="T82" fmla="*/ 895 w 903"/>
                <a:gd name="T83" fmla="*/ 3424 h 3424"/>
                <a:gd name="T84" fmla="*/ 7 w 903"/>
                <a:gd name="T85" fmla="*/ 3424 h 3424"/>
                <a:gd name="T86" fmla="*/ 7 w 903"/>
                <a:gd name="T87" fmla="*/ 1762 h 3424"/>
                <a:gd name="T88" fmla="*/ 2 w 903"/>
                <a:gd name="T89" fmla="*/ 1737 h 3424"/>
                <a:gd name="T90" fmla="*/ 0 w 903"/>
                <a:gd name="T91" fmla="*/ 1710 h 3424"/>
                <a:gd name="T92" fmla="*/ 0 w 903"/>
                <a:gd name="T93" fmla="*/ 208 h 3424"/>
                <a:gd name="T94" fmla="*/ 3 w 903"/>
                <a:gd name="T95" fmla="*/ 170 h 3424"/>
                <a:gd name="T96" fmla="*/ 13 w 903"/>
                <a:gd name="T97" fmla="*/ 136 h 3424"/>
                <a:gd name="T98" fmla="*/ 27 w 903"/>
                <a:gd name="T99" fmla="*/ 103 h 3424"/>
                <a:gd name="T100" fmla="*/ 48 w 903"/>
                <a:gd name="T101" fmla="*/ 74 h 3424"/>
                <a:gd name="T102" fmla="*/ 73 w 903"/>
                <a:gd name="T103" fmla="*/ 49 h 3424"/>
                <a:gd name="T104" fmla="*/ 101 w 903"/>
                <a:gd name="T105" fmla="*/ 29 h 3424"/>
                <a:gd name="T106" fmla="*/ 133 w 903"/>
                <a:gd name="T107" fmla="*/ 13 h 3424"/>
                <a:gd name="T108" fmla="*/ 168 w 903"/>
                <a:gd name="T109" fmla="*/ 3 h 3424"/>
                <a:gd name="T110" fmla="*/ 205 w 903"/>
                <a:gd name="T111" fmla="*/ 0 h 3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3" h="3424">
                  <a:moveTo>
                    <a:pt x="240" y="968"/>
                  </a:moveTo>
                  <a:lnTo>
                    <a:pt x="102" y="1227"/>
                  </a:lnTo>
                  <a:lnTo>
                    <a:pt x="800" y="1227"/>
                  </a:lnTo>
                  <a:lnTo>
                    <a:pt x="662" y="968"/>
                  </a:lnTo>
                  <a:lnTo>
                    <a:pt x="240" y="968"/>
                  </a:lnTo>
                  <a:close/>
                  <a:moveTo>
                    <a:pt x="205" y="60"/>
                  </a:moveTo>
                  <a:lnTo>
                    <a:pt x="175" y="63"/>
                  </a:lnTo>
                  <a:lnTo>
                    <a:pt x="148" y="72"/>
                  </a:lnTo>
                  <a:lnTo>
                    <a:pt x="124" y="86"/>
                  </a:lnTo>
                  <a:lnTo>
                    <a:pt x="101" y="104"/>
                  </a:lnTo>
                  <a:lnTo>
                    <a:pt x="83" y="125"/>
                  </a:lnTo>
                  <a:lnTo>
                    <a:pt x="71" y="151"/>
                  </a:lnTo>
                  <a:lnTo>
                    <a:pt x="62" y="178"/>
                  </a:lnTo>
                  <a:lnTo>
                    <a:pt x="59" y="208"/>
                  </a:lnTo>
                  <a:lnTo>
                    <a:pt x="59" y="1182"/>
                  </a:lnTo>
                  <a:lnTo>
                    <a:pt x="451" y="445"/>
                  </a:lnTo>
                  <a:lnTo>
                    <a:pt x="844" y="1182"/>
                  </a:lnTo>
                  <a:lnTo>
                    <a:pt x="844" y="208"/>
                  </a:lnTo>
                  <a:lnTo>
                    <a:pt x="840" y="178"/>
                  </a:lnTo>
                  <a:lnTo>
                    <a:pt x="832" y="151"/>
                  </a:lnTo>
                  <a:lnTo>
                    <a:pt x="818" y="125"/>
                  </a:lnTo>
                  <a:lnTo>
                    <a:pt x="800" y="104"/>
                  </a:lnTo>
                  <a:lnTo>
                    <a:pt x="779" y="86"/>
                  </a:lnTo>
                  <a:lnTo>
                    <a:pt x="754" y="72"/>
                  </a:lnTo>
                  <a:lnTo>
                    <a:pt x="726" y="63"/>
                  </a:lnTo>
                  <a:lnTo>
                    <a:pt x="698" y="60"/>
                  </a:lnTo>
                  <a:lnTo>
                    <a:pt x="205" y="60"/>
                  </a:lnTo>
                  <a:close/>
                  <a:moveTo>
                    <a:pt x="205" y="0"/>
                  </a:moveTo>
                  <a:lnTo>
                    <a:pt x="698" y="0"/>
                  </a:lnTo>
                  <a:lnTo>
                    <a:pt x="735" y="3"/>
                  </a:lnTo>
                  <a:lnTo>
                    <a:pt x="769" y="13"/>
                  </a:lnTo>
                  <a:lnTo>
                    <a:pt x="801" y="29"/>
                  </a:lnTo>
                  <a:lnTo>
                    <a:pt x="830" y="49"/>
                  </a:lnTo>
                  <a:lnTo>
                    <a:pt x="854" y="74"/>
                  </a:lnTo>
                  <a:lnTo>
                    <a:pt x="875" y="103"/>
                  </a:lnTo>
                  <a:lnTo>
                    <a:pt x="890" y="136"/>
                  </a:lnTo>
                  <a:lnTo>
                    <a:pt x="899" y="170"/>
                  </a:lnTo>
                  <a:lnTo>
                    <a:pt x="903" y="208"/>
                  </a:lnTo>
                  <a:lnTo>
                    <a:pt x="903" y="1710"/>
                  </a:lnTo>
                  <a:lnTo>
                    <a:pt x="901" y="1737"/>
                  </a:lnTo>
                  <a:lnTo>
                    <a:pt x="895" y="1762"/>
                  </a:lnTo>
                  <a:lnTo>
                    <a:pt x="895" y="3424"/>
                  </a:lnTo>
                  <a:lnTo>
                    <a:pt x="7" y="3424"/>
                  </a:lnTo>
                  <a:lnTo>
                    <a:pt x="7" y="1762"/>
                  </a:lnTo>
                  <a:lnTo>
                    <a:pt x="2" y="1737"/>
                  </a:lnTo>
                  <a:lnTo>
                    <a:pt x="0" y="1710"/>
                  </a:lnTo>
                  <a:lnTo>
                    <a:pt x="0" y="208"/>
                  </a:lnTo>
                  <a:lnTo>
                    <a:pt x="3" y="170"/>
                  </a:lnTo>
                  <a:lnTo>
                    <a:pt x="13" y="136"/>
                  </a:lnTo>
                  <a:lnTo>
                    <a:pt x="27" y="103"/>
                  </a:lnTo>
                  <a:lnTo>
                    <a:pt x="48" y="74"/>
                  </a:lnTo>
                  <a:lnTo>
                    <a:pt x="73" y="49"/>
                  </a:lnTo>
                  <a:lnTo>
                    <a:pt x="101" y="29"/>
                  </a:lnTo>
                  <a:lnTo>
                    <a:pt x="133" y="13"/>
                  </a:lnTo>
                  <a:lnTo>
                    <a:pt x="168" y="3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75"/>
            <p:cNvSpPr>
              <a:spLocks noEditPoints="1"/>
            </p:cNvSpPr>
            <p:nvPr/>
          </p:nvSpPr>
          <p:spPr bwMode="auto">
            <a:xfrm>
              <a:off x="1914525" y="5118101"/>
              <a:ext cx="71437" cy="433388"/>
            </a:xfrm>
            <a:custGeom>
              <a:avLst/>
              <a:gdLst>
                <a:gd name="T0" fmla="*/ 161 w 453"/>
                <a:gd name="T1" fmla="*/ 343 h 2738"/>
                <a:gd name="T2" fmla="*/ 86 w 453"/>
                <a:gd name="T3" fmla="*/ 541 h 2738"/>
                <a:gd name="T4" fmla="*/ 366 w 453"/>
                <a:gd name="T5" fmla="*/ 541 h 2738"/>
                <a:gd name="T6" fmla="*/ 291 w 453"/>
                <a:gd name="T7" fmla="*/ 343 h 2738"/>
                <a:gd name="T8" fmla="*/ 161 w 453"/>
                <a:gd name="T9" fmla="*/ 343 h 2738"/>
                <a:gd name="T10" fmla="*/ 227 w 453"/>
                <a:gd name="T11" fmla="*/ 0 h 2738"/>
                <a:gd name="T12" fmla="*/ 453 w 453"/>
                <a:gd name="T13" fmla="*/ 601 h 2738"/>
                <a:gd name="T14" fmla="*/ 451 w 453"/>
                <a:gd name="T15" fmla="*/ 601 h 2738"/>
                <a:gd name="T16" fmla="*/ 451 w 453"/>
                <a:gd name="T17" fmla="*/ 2738 h 2738"/>
                <a:gd name="T18" fmla="*/ 2 w 453"/>
                <a:gd name="T19" fmla="*/ 2738 h 2738"/>
                <a:gd name="T20" fmla="*/ 2 w 453"/>
                <a:gd name="T21" fmla="*/ 601 h 2738"/>
                <a:gd name="T22" fmla="*/ 0 w 453"/>
                <a:gd name="T23" fmla="*/ 601 h 2738"/>
                <a:gd name="T24" fmla="*/ 227 w 453"/>
                <a:gd name="T25" fmla="*/ 0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3" h="2738">
                  <a:moveTo>
                    <a:pt x="161" y="343"/>
                  </a:moveTo>
                  <a:lnTo>
                    <a:pt x="86" y="541"/>
                  </a:lnTo>
                  <a:lnTo>
                    <a:pt x="366" y="541"/>
                  </a:lnTo>
                  <a:lnTo>
                    <a:pt x="291" y="343"/>
                  </a:lnTo>
                  <a:lnTo>
                    <a:pt x="161" y="343"/>
                  </a:lnTo>
                  <a:close/>
                  <a:moveTo>
                    <a:pt x="227" y="0"/>
                  </a:moveTo>
                  <a:lnTo>
                    <a:pt x="453" y="601"/>
                  </a:lnTo>
                  <a:lnTo>
                    <a:pt x="451" y="601"/>
                  </a:lnTo>
                  <a:lnTo>
                    <a:pt x="451" y="2738"/>
                  </a:lnTo>
                  <a:lnTo>
                    <a:pt x="2" y="2738"/>
                  </a:lnTo>
                  <a:lnTo>
                    <a:pt x="2" y="601"/>
                  </a:lnTo>
                  <a:lnTo>
                    <a:pt x="0" y="601"/>
                  </a:lnTo>
                  <a:lnTo>
                    <a:pt x="2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1" name="Freeform 180"/>
          <p:cNvSpPr>
            <a:spLocks noEditPoints="1"/>
          </p:cNvSpPr>
          <p:nvPr/>
        </p:nvSpPr>
        <p:spPr bwMode="auto">
          <a:xfrm>
            <a:off x="666757" y="5191125"/>
            <a:ext cx="558800" cy="180975"/>
          </a:xfrm>
          <a:custGeom>
            <a:avLst/>
            <a:gdLst>
              <a:gd name="T0" fmla="*/ 164 w 3516"/>
              <a:gd name="T1" fmla="*/ 163 h 1149"/>
              <a:gd name="T2" fmla="*/ 325 w 3516"/>
              <a:gd name="T3" fmla="*/ 167 h 1149"/>
              <a:gd name="T4" fmla="*/ 644 w 3516"/>
              <a:gd name="T5" fmla="*/ 261 h 1149"/>
              <a:gd name="T6" fmla="*/ 1097 w 3516"/>
              <a:gd name="T7" fmla="*/ 831 h 1149"/>
              <a:gd name="T8" fmla="*/ 968 w 3516"/>
              <a:gd name="T9" fmla="*/ 911 h 1149"/>
              <a:gd name="T10" fmla="*/ 171 w 3516"/>
              <a:gd name="T11" fmla="*/ 358 h 1149"/>
              <a:gd name="T12" fmla="*/ 170 w 3516"/>
              <a:gd name="T13" fmla="*/ 642 h 1149"/>
              <a:gd name="T14" fmla="*/ 271 w 3516"/>
              <a:gd name="T15" fmla="*/ 928 h 1149"/>
              <a:gd name="T16" fmla="*/ 577 w 3516"/>
              <a:gd name="T17" fmla="*/ 1083 h 1149"/>
              <a:gd name="T18" fmla="*/ 808 w 3516"/>
              <a:gd name="T19" fmla="*/ 1084 h 1149"/>
              <a:gd name="T20" fmla="*/ 1164 w 3516"/>
              <a:gd name="T21" fmla="*/ 998 h 1149"/>
              <a:gd name="T22" fmla="*/ 1435 w 3516"/>
              <a:gd name="T23" fmla="*/ 726 h 1149"/>
              <a:gd name="T24" fmla="*/ 1478 w 3516"/>
              <a:gd name="T25" fmla="*/ 406 h 1149"/>
              <a:gd name="T26" fmla="*/ 1310 w 3516"/>
              <a:gd name="T27" fmla="*/ 211 h 1149"/>
              <a:gd name="T28" fmla="*/ 881 w 3516"/>
              <a:gd name="T29" fmla="*/ 109 h 1149"/>
              <a:gd name="T30" fmla="*/ 2399 w 3516"/>
              <a:gd name="T31" fmla="*/ 141 h 1149"/>
              <a:gd name="T32" fmla="*/ 2114 w 3516"/>
              <a:gd name="T33" fmla="*/ 280 h 1149"/>
              <a:gd name="T34" fmla="*/ 2032 w 3516"/>
              <a:gd name="T35" fmla="*/ 458 h 1149"/>
              <a:gd name="T36" fmla="*/ 2180 w 3516"/>
              <a:gd name="T37" fmla="*/ 875 h 1149"/>
              <a:gd name="T38" fmla="*/ 2510 w 3516"/>
              <a:gd name="T39" fmla="*/ 1053 h 1149"/>
              <a:gd name="T40" fmla="*/ 2847 w 3516"/>
              <a:gd name="T41" fmla="*/ 1087 h 1149"/>
              <a:gd name="T42" fmla="*/ 3088 w 3516"/>
              <a:gd name="T43" fmla="*/ 1042 h 1149"/>
              <a:gd name="T44" fmla="*/ 3313 w 3516"/>
              <a:gd name="T45" fmla="*/ 809 h 1149"/>
              <a:gd name="T46" fmla="*/ 3352 w 3516"/>
              <a:gd name="T47" fmla="*/ 509 h 1149"/>
              <a:gd name="T48" fmla="*/ 2897 w 3516"/>
              <a:gd name="T49" fmla="*/ 498 h 1149"/>
              <a:gd name="T50" fmla="*/ 2501 w 3516"/>
              <a:gd name="T51" fmla="*/ 913 h 1149"/>
              <a:gd name="T52" fmla="*/ 2739 w 3516"/>
              <a:gd name="T53" fmla="*/ 421 h 1149"/>
              <a:gd name="T54" fmla="*/ 3292 w 3516"/>
              <a:gd name="T55" fmla="*/ 238 h 1149"/>
              <a:gd name="T56" fmla="*/ 2982 w 3516"/>
              <a:gd name="T57" fmla="*/ 116 h 1149"/>
              <a:gd name="T58" fmla="*/ 601 w 3516"/>
              <a:gd name="T59" fmla="*/ 8 h 1149"/>
              <a:gd name="T60" fmla="*/ 1104 w 3516"/>
              <a:gd name="T61" fmla="*/ 59 h 1149"/>
              <a:gd name="T62" fmla="*/ 1410 w 3516"/>
              <a:gd name="T63" fmla="*/ 114 h 1149"/>
              <a:gd name="T64" fmla="*/ 1711 w 3516"/>
              <a:gd name="T65" fmla="*/ 199 h 1149"/>
              <a:gd name="T66" fmla="*/ 2043 w 3516"/>
              <a:gd name="T67" fmla="*/ 135 h 1149"/>
              <a:gd name="T68" fmla="*/ 2322 w 3516"/>
              <a:gd name="T69" fmla="*/ 73 h 1149"/>
              <a:gd name="T70" fmla="*/ 2799 w 3516"/>
              <a:gd name="T71" fmla="*/ 18 h 1149"/>
              <a:gd name="T72" fmla="*/ 3286 w 3516"/>
              <a:gd name="T73" fmla="*/ 5 h 1149"/>
              <a:gd name="T74" fmla="*/ 3511 w 3516"/>
              <a:gd name="T75" fmla="*/ 100 h 1149"/>
              <a:gd name="T76" fmla="*/ 3469 w 3516"/>
              <a:gd name="T77" fmla="*/ 360 h 1149"/>
              <a:gd name="T78" fmla="*/ 3411 w 3516"/>
              <a:gd name="T79" fmla="*/ 543 h 1149"/>
              <a:gd name="T80" fmla="*/ 3360 w 3516"/>
              <a:gd name="T81" fmla="*/ 853 h 1149"/>
              <a:gd name="T82" fmla="*/ 3109 w 3516"/>
              <a:gd name="T83" fmla="*/ 1099 h 1149"/>
              <a:gd name="T84" fmla="*/ 2848 w 3516"/>
              <a:gd name="T85" fmla="*/ 1148 h 1149"/>
              <a:gd name="T86" fmla="*/ 2480 w 3516"/>
              <a:gd name="T87" fmla="*/ 1107 h 1149"/>
              <a:gd name="T88" fmla="*/ 2094 w 3516"/>
              <a:gd name="T89" fmla="*/ 866 h 1149"/>
              <a:gd name="T90" fmla="*/ 1975 w 3516"/>
              <a:gd name="T91" fmla="*/ 777 h 1149"/>
              <a:gd name="T92" fmla="*/ 1899 w 3516"/>
              <a:gd name="T93" fmla="*/ 507 h 1149"/>
              <a:gd name="T94" fmla="*/ 1731 w 3516"/>
              <a:gd name="T95" fmla="*/ 398 h 1149"/>
              <a:gd name="T96" fmla="*/ 1601 w 3516"/>
              <a:gd name="T97" fmla="*/ 554 h 1149"/>
              <a:gd name="T98" fmla="*/ 1513 w 3516"/>
              <a:gd name="T99" fmla="*/ 828 h 1149"/>
              <a:gd name="T100" fmla="*/ 1388 w 3516"/>
              <a:gd name="T101" fmla="*/ 908 h 1149"/>
              <a:gd name="T102" fmla="*/ 989 w 3516"/>
              <a:gd name="T103" fmla="*/ 1118 h 1149"/>
              <a:gd name="T104" fmla="*/ 639 w 3516"/>
              <a:gd name="T105" fmla="*/ 1148 h 1149"/>
              <a:gd name="T106" fmla="*/ 366 w 3516"/>
              <a:gd name="T107" fmla="*/ 1079 h 1149"/>
              <a:gd name="T108" fmla="*/ 144 w 3516"/>
              <a:gd name="T109" fmla="*/ 820 h 1149"/>
              <a:gd name="T110" fmla="*/ 104 w 3516"/>
              <a:gd name="T111" fmla="*/ 509 h 1149"/>
              <a:gd name="T112" fmla="*/ 36 w 3516"/>
              <a:gd name="T113" fmla="*/ 338 h 1149"/>
              <a:gd name="T114" fmla="*/ 12 w 3516"/>
              <a:gd name="T115" fmla="*/ 75 h 1149"/>
              <a:gd name="T116" fmla="*/ 276 w 3516"/>
              <a:gd name="T117" fmla="*/ 1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16" h="1149">
                <a:moveTo>
                  <a:pt x="3352" y="163"/>
                </a:moveTo>
                <a:lnTo>
                  <a:pt x="3352" y="203"/>
                </a:lnTo>
                <a:lnTo>
                  <a:pt x="3476" y="203"/>
                </a:lnTo>
                <a:lnTo>
                  <a:pt x="3476" y="163"/>
                </a:lnTo>
                <a:lnTo>
                  <a:pt x="3352" y="163"/>
                </a:lnTo>
                <a:close/>
                <a:moveTo>
                  <a:pt x="40" y="163"/>
                </a:moveTo>
                <a:lnTo>
                  <a:pt x="40" y="203"/>
                </a:lnTo>
                <a:lnTo>
                  <a:pt x="164" y="203"/>
                </a:lnTo>
                <a:lnTo>
                  <a:pt x="164" y="163"/>
                </a:lnTo>
                <a:lnTo>
                  <a:pt x="40" y="163"/>
                </a:lnTo>
                <a:close/>
                <a:moveTo>
                  <a:pt x="730" y="105"/>
                </a:moveTo>
                <a:lnTo>
                  <a:pt x="655" y="106"/>
                </a:lnTo>
                <a:lnTo>
                  <a:pt x="586" y="111"/>
                </a:lnTo>
                <a:lnTo>
                  <a:pt x="523" y="117"/>
                </a:lnTo>
                <a:lnTo>
                  <a:pt x="466" y="126"/>
                </a:lnTo>
                <a:lnTo>
                  <a:pt x="414" y="137"/>
                </a:lnTo>
                <a:lnTo>
                  <a:pt x="368" y="150"/>
                </a:lnTo>
                <a:lnTo>
                  <a:pt x="325" y="167"/>
                </a:lnTo>
                <a:lnTo>
                  <a:pt x="289" y="185"/>
                </a:lnTo>
                <a:lnTo>
                  <a:pt x="258" y="206"/>
                </a:lnTo>
                <a:lnTo>
                  <a:pt x="232" y="229"/>
                </a:lnTo>
                <a:lnTo>
                  <a:pt x="228" y="233"/>
                </a:lnTo>
                <a:lnTo>
                  <a:pt x="225" y="238"/>
                </a:lnTo>
                <a:lnTo>
                  <a:pt x="597" y="238"/>
                </a:lnTo>
                <a:lnTo>
                  <a:pt x="616" y="240"/>
                </a:lnTo>
                <a:lnTo>
                  <a:pt x="631" y="248"/>
                </a:lnTo>
                <a:lnTo>
                  <a:pt x="644" y="261"/>
                </a:lnTo>
                <a:lnTo>
                  <a:pt x="742" y="387"/>
                </a:lnTo>
                <a:lnTo>
                  <a:pt x="759" y="390"/>
                </a:lnTo>
                <a:lnTo>
                  <a:pt x="777" y="397"/>
                </a:lnTo>
                <a:lnTo>
                  <a:pt x="792" y="407"/>
                </a:lnTo>
                <a:lnTo>
                  <a:pt x="806" y="421"/>
                </a:lnTo>
                <a:lnTo>
                  <a:pt x="1077" y="773"/>
                </a:lnTo>
                <a:lnTo>
                  <a:pt x="1088" y="791"/>
                </a:lnTo>
                <a:lnTo>
                  <a:pt x="1094" y="811"/>
                </a:lnTo>
                <a:lnTo>
                  <a:pt x="1097" y="831"/>
                </a:lnTo>
                <a:lnTo>
                  <a:pt x="1093" y="851"/>
                </a:lnTo>
                <a:lnTo>
                  <a:pt x="1087" y="869"/>
                </a:lnTo>
                <a:lnTo>
                  <a:pt x="1077" y="887"/>
                </a:lnTo>
                <a:lnTo>
                  <a:pt x="1062" y="902"/>
                </a:lnTo>
                <a:lnTo>
                  <a:pt x="1044" y="913"/>
                </a:lnTo>
                <a:lnTo>
                  <a:pt x="1026" y="918"/>
                </a:lnTo>
                <a:lnTo>
                  <a:pt x="1006" y="920"/>
                </a:lnTo>
                <a:lnTo>
                  <a:pt x="987" y="918"/>
                </a:lnTo>
                <a:lnTo>
                  <a:pt x="968" y="911"/>
                </a:lnTo>
                <a:lnTo>
                  <a:pt x="951" y="900"/>
                </a:lnTo>
                <a:lnTo>
                  <a:pt x="936" y="886"/>
                </a:lnTo>
                <a:lnTo>
                  <a:pt x="665" y="534"/>
                </a:lnTo>
                <a:lnTo>
                  <a:pt x="655" y="516"/>
                </a:lnTo>
                <a:lnTo>
                  <a:pt x="648" y="498"/>
                </a:lnTo>
                <a:lnTo>
                  <a:pt x="646" y="480"/>
                </a:lnTo>
                <a:lnTo>
                  <a:pt x="647" y="461"/>
                </a:lnTo>
                <a:lnTo>
                  <a:pt x="568" y="358"/>
                </a:lnTo>
                <a:lnTo>
                  <a:pt x="171" y="358"/>
                </a:lnTo>
                <a:lnTo>
                  <a:pt x="166" y="396"/>
                </a:lnTo>
                <a:lnTo>
                  <a:pt x="165" y="433"/>
                </a:lnTo>
                <a:lnTo>
                  <a:pt x="164" y="470"/>
                </a:lnTo>
                <a:lnTo>
                  <a:pt x="164" y="478"/>
                </a:lnTo>
                <a:lnTo>
                  <a:pt x="165" y="509"/>
                </a:lnTo>
                <a:lnTo>
                  <a:pt x="165" y="543"/>
                </a:lnTo>
                <a:lnTo>
                  <a:pt x="166" y="575"/>
                </a:lnTo>
                <a:lnTo>
                  <a:pt x="168" y="609"/>
                </a:lnTo>
                <a:lnTo>
                  <a:pt x="170" y="642"/>
                </a:lnTo>
                <a:lnTo>
                  <a:pt x="173" y="676"/>
                </a:lnTo>
                <a:lnTo>
                  <a:pt x="178" y="709"/>
                </a:lnTo>
                <a:lnTo>
                  <a:pt x="185" y="742"/>
                </a:lnTo>
                <a:lnTo>
                  <a:pt x="194" y="776"/>
                </a:lnTo>
                <a:lnTo>
                  <a:pt x="203" y="809"/>
                </a:lnTo>
                <a:lnTo>
                  <a:pt x="216" y="840"/>
                </a:lnTo>
                <a:lnTo>
                  <a:pt x="232" y="871"/>
                </a:lnTo>
                <a:lnTo>
                  <a:pt x="250" y="900"/>
                </a:lnTo>
                <a:lnTo>
                  <a:pt x="271" y="928"/>
                </a:lnTo>
                <a:lnTo>
                  <a:pt x="295" y="955"/>
                </a:lnTo>
                <a:lnTo>
                  <a:pt x="323" y="980"/>
                </a:lnTo>
                <a:lnTo>
                  <a:pt x="354" y="1002"/>
                </a:lnTo>
                <a:lnTo>
                  <a:pt x="389" y="1023"/>
                </a:lnTo>
                <a:lnTo>
                  <a:pt x="429" y="1042"/>
                </a:lnTo>
                <a:lnTo>
                  <a:pt x="472" y="1057"/>
                </a:lnTo>
                <a:lnTo>
                  <a:pt x="521" y="1072"/>
                </a:lnTo>
                <a:lnTo>
                  <a:pt x="573" y="1082"/>
                </a:lnTo>
                <a:lnTo>
                  <a:pt x="577" y="1083"/>
                </a:lnTo>
                <a:lnTo>
                  <a:pt x="585" y="1083"/>
                </a:lnTo>
                <a:lnTo>
                  <a:pt x="599" y="1084"/>
                </a:lnTo>
                <a:lnTo>
                  <a:pt x="619" y="1086"/>
                </a:lnTo>
                <a:lnTo>
                  <a:pt x="642" y="1087"/>
                </a:lnTo>
                <a:lnTo>
                  <a:pt x="669" y="1087"/>
                </a:lnTo>
                <a:lnTo>
                  <a:pt x="701" y="1088"/>
                </a:lnTo>
                <a:lnTo>
                  <a:pt x="734" y="1087"/>
                </a:lnTo>
                <a:lnTo>
                  <a:pt x="771" y="1086"/>
                </a:lnTo>
                <a:lnTo>
                  <a:pt x="808" y="1084"/>
                </a:lnTo>
                <a:lnTo>
                  <a:pt x="846" y="1080"/>
                </a:lnTo>
                <a:lnTo>
                  <a:pt x="887" y="1076"/>
                </a:lnTo>
                <a:lnTo>
                  <a:pt x="926" y="1070"/>
                </a:lnTo>
                <a:lnTo>
                  <a:pt x="966" y="1063"/>
                </a:lnTo>
                <a:lnTo>
                  <a:pt x="1006" y="1054"/>
                </a:lnTo>
                <a:lnTo>
                  <a:pt x="1047" y="1043"/>
                </a:lnTo>
                <a:lnTo>
                  <a:pt x="1087" y="1030"/>
                </a:lnTo>
                <a:lnTo>
                  <a:pt x="1126" y="1015"/>
                </a:lnTo>
                <a:lnTo>
                  <a:pt x="1164" y="998"/>
                </a:lnTo>
                <a:lnTo>
                  <a:pt x="1202" y="979"/>
                </a:lnTo>
                <a:lnTo>
                  <a:pt x="1238" y="957"/>
                </a:lnTo>
                <a:lnTo>
                  <a:pt x="1272" y="932"/>
                </a:lnTo>
                <a:lnTo>
                  <a:pt x="1305" y="906"/>
                </a:lnTo>
                <a:lnTo>
                  <a:pt x="1336" y="876"/>
                </a:lnTo>
                <a:lnTo>
                  <a:pt x="1364" y="843"/>
                </a:lnTo>
                <a:lnTo>
                  <a:pt x="1390" y="808"/>
                </a:lnTo>
                <a:lnTo>
                  <a:pt x="1414" y="769"/>
                </a:lnTo>
                <a:lnTo>
                  <a:pt x="1435" y="726"/>
                </a:lnTo>
                <a:lnTo>
                  <a:pt x="1451" y="681"/>
                </a:lnTo>
                <a:lnTo>
                  <a:pt x="1465" y="631"/>
                </a:lnTo>
                <a:lnTo>
                  <a:pt x="1476" y="578"/>
                </a:lnTo>
                <a:lnTo>
                  <a:pt x="1482" y="520"/>
                </a:lnTo>
                <a:lnTo>
                  <a:pt x="1485" y="460"/>
                </a:lnTo>
                <a:lnTo>
                  <a:pt x="1485" y="454"/>
                </a:lnTo>
                <a:lnTo>
                  <a:pt x="1484" y="443"/>
                </a:lnTo>
                <a:lnTo>
                  <a:pt x="1483" y="427"/>
                </a:lnTo>
                <a:lnTo>
                  <a:pt x="1478" y="406"/>
                </a:lnTo>
                <a:lnTo>
                  <a:pt x="1471" y="381"/>
                </a:lnTo>
                <a:lnTo>
                  <a:pt x="1459" y="354"/>
                </a:lnTo>
                <a:lnTo>
                  <a:pt x="1440" y="325"/>
                </a:lnTo>
                <a:lnTo>
                  <a:pt x="1416" y="295"/>
                </a:lnTo>
                <a:lnTo>
                  <a:pt x="1401" y="279"/>
                </a:lnTo>
                <a:lnTo>
                  <a:pt x="1383" y="261"/>
                </a:lnTo>
                <a:lnTo>
                  <a:pt x="1362" y="244"/>
                </a:lnTo>
                <a:lnTo>
                  <a:pt x="1337" y="228"/>
                </a:lnTo>
                <a:lnTo>
                  <a:pt x="1310" y="211"/>
                </a:lnTo>
                <a:lnTo>
                  <a:pt x="1278" y="196"/>
                </a:lnTo>
                <a:lnTo>
                  <a:pt x="1243" y="180"/>
                </a:lnTo>
                <a:lnTo>
                  <a:pt x="1205" y="166"/>
                </a:lnTo>
                <a:lnTo>
                  <a:pt x="1163" y="153"/>
                </a:lnTo>
                <a:lnTo>
                  <a:pt x="1116" y="141"/>
                </a:lnTo>
                <a:lnTo>
                  <a:pt x="1064" y="131"/>
                </a:lnTo>
                <a:lnTo>
                  <a:pt x="1008" y="121"/>
                </a:lnTo>
                <a:lnTo>
                  <a:pt x="948" y="114"/>
                </a:lnTo>
                <a:lnTo>
                  <a:pt x="881" y="109"/>
                </a:lnTo>
                <a:lnTo>
                  <a:pt x="809" y="106"/>
                </a:lnTo>
                <a:lnTo>
                  <a:pt x="730" y="105"/>
                </a:lnTo>
                <a:close/>
                <a:moveTo>
                  <a:pt x="2769" y="105"/>
                </a:moveTo>
                <a:lnTo>
                  <a:pt x="2707" y="106"/>
                </a:lnTo>
                <a:lnTo>
                  <a:pt x="2635" y="109"/>
                </a:lnTo>
                <a:lnTo>
                  <a:pt x="2568" y="114"/>
                </a:lnTo>
                <a:lnTo>
                  <a:pt x="2508" y="121"/>
                </a:lnTo>
                <a:lnTo>
                  <a:pt x="2451" y="131"/>
                </a:lnTo>
                <a:lnTo>
                  <a:pt x="2399" y="141"/>
                </a:lnTo>
                <a:lnTo>
                  <a:pt x="2352" y="153"/>
                </a:lnTo>
                <a:lnTo>
                  <a:pt x="2310" y="166"/>
                </a:lnTo>
                <a:lnTo>
                  <a:pt x="2270" y="181"/>
                </a:lnTo>
                <a:lnTo>
                  <a:pt x="2236" y="197"/>
                </a:lnTo>
                <a:lnTo>
                  <a:pt x="2205" y="212"/>
                </a:lnTo>
                <a:lnTo>
                  <a:pt x="2177" y="229"/>
                </a:lnTo>
                <a:lnTo>
                  <a:pt x="2153" y="245"/>
                </a:lnTo>
                <a:lnTo>
                  <a:pt x="2132" y="263"/>
                </a:lnTo>
                <a:lnTo>
                  <a:pt x="2114" y="280"/>
                </a:lnTo>
                <a:lnTo>
                  <a:pt x="2097" y="296"/>
                </a:lnTo>
                <a:lnTo>
                  <a:pt x="2075" y="327"/>
                </a:lnTo>
                <a:lnTo>
                  <a:pt x="2057" y="356"/>
                </a:lnTo>
                <a:lnTo>
                  <a:pt x="2045" y="384"/>
                </a:lnTo>
                <a:lnTo>
                  <a:pt x="2038" y="408"/>
                </a:lnTo>
                <a:lnTo>
                  <a:pt x="2033" y="428"/>
                </a:lnTo>
                <a:lnTo>
                  <a:pt x="2032" y="443"/>
                </a:lnTo>
                <a:lnTo>
                  <a:pt x="2031" y="453"/>
                </a:lnTo>
                <a:lnTo>
                  <a:pt x="2032" y="458"/>
                </a:lnTo>
                <a:lnTo>
                  <a:pt x="2034" y="518"/>
                </a:lnTo>
                <a:lnTo>
                  <a:pt x="2041" y="576"/>
                </a:lnTo>
                <a:lnTo>
                  <a:pt x="2051" y="629"/>
                </a:lnTo>
                <a:lnTo>
                  <a:pt x="2065" y="678"/>
                </a:lnTo>
                <a:lnTo>
                  <a:pt x="2082" y="725"/>
                </a:lnTo>
                <a:lnTo>
                  <a:pt x="2103" y="767"/>
                </a:lnTo>
                <a:lnTo>
                  <a:pt x="2126" y="807"/>
                </a:lnTo>
                <a:lnTo>
                  <a:pt x="2152" y="843"/>
                </a:lnTo>
                <a:lnTo>
                  <a:pt x="2180" y="875"/>
                </a:lnTo>
                <a:lnTo>
                  <a:pt x="2212" y="905"/>
                </a:lnTo>
                <a:lnTo>
                  <a:pt x="2244" y="932"/>
                </a:lnTo>
                <a:lnTo>
                  <a:pt x="2279" y="957"/>
                </a:lnTo>
                <a:lnTo>
                  <a:pt x="2315" y="979"/>
                </a:lnTo>
                <a:lnTo>
                  <a:pt x="2352" y="998"/>
                </a:lnTo>
                <a:lnTo>
                  <a:pt x="2390" y="1015"/>
                </a:lnTo>
                <a:lnTo>
                  <a:pt x="2430" y="1030"/>
                </a:lnTo>
                <a:lnTo>
                  <a:pt x="2469" y="1043"/>
                </a:lnTo>
                <a:lnTo>
                  <a:pt x="2510" y="1053"/>
                </a:lnTo>
                <a:lnTo>
                  <a:pt x="2550" y="1063"/>
                </a:lnTo>
                <a:lnTo>
                  <a:pt x="2590" y="1070"/>
                </a:lnTo>
                <a:lnTo>
                  <a:pt x="2630" y="1076"/>
                </a:lnTo>
                <a:lnTo>
                  <a:pt x="2670" y="1080"/>
                </a:lnTo>
                <a:lnTo>
                  <a:pt x="2708" y="1084"/>
                </a:lnTo>
                <a:lnTo>
                  <a:pt x="2746" y="1086"/>
                </a:lnTo>
                <a:lnTo>
                  <a:pt x="2782" y="1087"/>
                </a:lnTo>
                <a:lnTo>
                  <a:pt x="2817" y="1088"/>
                </a:lnTo>
                <a:lnTo>
                  <a:pt x="2847" y="1087"/>
                </a:lnTo>
                <a:lnTo>
                  <a:pt x="2874" y="1087"/>
                </a:lnTo>
                <a:lnTo>
                  <a:pt x="2898" y="1085"/>
                </a:lnTo>
                <a:lnTo>
                  <a:pt x="2917" y="1084"/>
                </a:lnTo>
                <a:lnTo>
                  <a:pt x="2932" y="1083"/>
                </a:lnTo>
                <a:lnTo>
                  <a:pt x="2941" y="1082"/>
                </a:lnTo>
                <a:lnTo>
                  <a:pt x="2944" y="1082"/>
                </a:lnTo>
                <a:lnTo>
                  <a:pt x="2996" y="1070"/>
                </a:lnTo>
                <a:lnTo>
                  <a:pt x="3045" y="1057"/>
                </a:lnTo>
                <a:lnTo>
                  <a:pt x="3088" y="1042"/>
                </a:lnTo>
                <a:lnTo>
                  <a:pt x="3128" y="1023"/>
                </a:lnTo>
                <a:lnTo>
                  <a:pt x="3162" y="1002"/>
                </a:lnTo>
                <a:lnTo>
                  <a:pt x="3194" y="979"/>
                </a:lnTo>
                <a:lnTo>
                  <a:pt x="3221" y="955"/>
                </a:lnTo>
                <a:lnTo>
                  <a:pt x="3246" y="928"/>
                </a:lnTo>
                <a:lnTo>
                  <a:pt x="3267" y="900"/>
                </a:lnTo>
                <a:lnTo>
                  <a:pt x="3284" y="871"/>
                </a:lnTo>
                <a:lnTo>
                  <a:pt x="3300" y="840"/>
                </a:lnTo>
                <a:lnTo>
                  <a:pt x="3313" y="809"/>
                </a:lnTo>
                <a:lnTo>
                  <a:pt x="3323" y="776"/>
                </a:lnTo>
                <a:lnTo>
                  <a:pt x="3331" y="742"/>
                </a:lnTo>
                <a:lnTo>
                  <a:pt x="3338" y="709"/>
                </a:lnTo>
                <a:lnTo>
                  <a:pt x="3343" y="675"/>
                </a:lnTo>
                <a:lnTo>
                  <a:pt x="3346" y="642"/>
                </a:lnTo>
                <a:lnTo>
                  <a:pt x="3348" y="608"/>
                </a:lnTo>
                <a:lnTo>
                  <a:pt x="3351" y="575"/>
                </a:lnTo>
                <a:lnTo>
                  <a:pt x="3351" y="541"/>
                </a:lnTo>
                <a:lnTo>
                  <a:pt x="3352" y="509"/>
                </a:lnTo>
                <a:lnTo>
                  <a:pt x="3352" y="478"/>
                </a:lnTo>
                <a:lnTo>
                  <a:pt x="3352" y="471"/>
                </a:lnTo>
                <a:lnTo>
                  <a:pt x="3352" y="433"/>
                </a:lnTo>
                <a:lnTo>
                  <a:pt x="3350" y="396"/>
                </a:lnTo>
                <a:lnTo>
                  <a:pt x="3345" y="358"/>
                </a:lnTo>
                <a:lnTo>
                  <a:pt x="2976" y="358"/>
                </a:lnTo>
                <a:lnTo>
                  <a:pt x="2898" y="461"/>
                </a:lnTo>
                <a:lnTo>
                  <a:pt x="2899" y="480"/>
                </a:lnTo>
                <a:lnTo>
                  <a:pt x="2897" y="498"/>
                </a:lnTo>
                <a:lnTo>
                  <a:pt x="2890" y="516"/>
                </a:lnTo>
                <a:lnTo>
                  <a:pt x="2881" y="534"/>
                </a:lnTo>
                <a:lnTo>
                  <a:pt x="2609" y="886"/>
                </a:lnTo>
                <a:lnTo>
                  <a:pt x="2595" y="900"/>
                </a:lnTo>
                <a:lnTo>
                  <a:pt x="2577" y="911"/>
                </a:lnTo>
                <a:lnTo>
                  <a:pt x="2559" y="918"/>
                </a:lnTo>
                <a:lnTo>
                  <a:pt x="2538" y="920"/>
                </a:lnTo>
                <a:lnTo>
                  <a:pt x="2520" y="918"/>
                </a:lnTo>
                <a:lnTo>
                  <a:pt x="2501" y="913"/>
                </a:lnTo>
                <a:lnTo>
                  <a:pt x="2484" y="902"/>
                </a:lnTo>
                <a:lnTo>
                  <a:pt x="2468" y="886"/>
                </a:lnTo>
                <a:lnTo>
                  <a:pt x="2458" y="869"/>
                </a:lnTo>
                <a:lnTo>
                  <a:pt x="2451" y="851"/>
                </a:lnTo>
                <a:lnTo>
                  <a:pt x="2449" y="831"/>
                </a:lnTo>
                <a:lnTo>
                  <a:pt x="2451" y="811"/>
                </a:lnTo>
                <a:lnTo>
                  <a:pt x="2458" y="791"/>
                </a:lnTo>
                <a:lnTo>
                  <a:pt x="2467" y="773"/>
                </a:lnTo>
                <a:lnTo>
                  <a:pt x="2739" y="421"/>
                </a:lnTo>
                <a:lnTo>
                  <a:pt x="2752" y="407"/>
                </a:lnTo>
                <a:lnTo>
                  <a:pt x="2769" y="397"/>
                </a:lnTo>
                <a:lnTo>
                  <a:pt x="2785" y="390"/>
                </a:lnTo>
                <a:lnTo>
                  <a:pt x="2803" y="387"/>
                </a:lnTo>
                <a:lnTo>
                  <a:pt x="2900" y="261"/>
                </a:lnTo>
                <a:lnTo>
                  <a:pt x="2913" y="248"/>
                </a:lnTo>
                <a:lnTo>
                  <a:pt x="2930" y="240"/>
                </a:lnTo>
                <a:lnTo>
                  <a:pt x="2947" y="238"/>
                </a:lnTo>
                <a:lnTo>
                  <a:pt x="3292" y="238"/>
                </a:lnTo>
                <a:lnTo>
                  <a:pt x="3289" y="233"/>
                </a:lnTo>
                <a:lnTo>
                  <a:pt x="3285" y="229"/>
                </a:lnTo>
                <a:lnTo>
                  <a:pt x="3258" y="206"/>
                </a:lnTo>
                <a:lnTo>
                  <a:pt x="3226" y="185"/>
                </a:lnTo>
                <a:lnTo>
                  <a:pt x="3187" y="166"/>
                </a:lnTo>
                <a:lnTo>
                  <a:pt x="3144" y="149"/>
                </a:lnTo>
                <a:lnTo>
                  <a:pt x="3096" y="136"/>
                </a:lnTo>
                <a:lnTo>
                  <a:pt x="3042" y="125"/>
                </a:lnTo>
                <a:lnTo>
                  <a:pt x="2982" y="116"/>
                </a:lnTo>
                <a:lnTo>
                  <a:pt x="2917" y="110"/>
                </a:lnTo>
                <a:lnTo>
                  <a:pt x="2846" y="106"/>
                </a:lnTo>
                <a:lnTo>
                  <a:pt x="2769" y="105"/>
                </a:lnTo>
                <a:close/>
                <a:moveTo>
                  <a:pt x="366" y="0"/>
                </a:moveTo>
                <a:lnTo>
                  <a:pt x="381" y="0"/>
                </a:lnTo>
                <a:lnTo>
                  <a:pt x="431" y="0"/>
                </a:lnTo>
                <a:lnTo>
                  <a:pt x="486" y="2"/>
                </a:lnTo>
                <a:lnTo>
                  <a:pt x="543" y="5"/>
                </a:lnTo>
                <a:lnTo>
                  <a:pt x="601" y="8"/>
                </a:lnTo>
                <a:lnTo>
                  <a:pt x="659" y="12"/>
                </a:lnTo>
                <a:lnTo>
                  <a:pt x="718" y="17"/>
                </a:lnTo>
                <a:lnTo>
                  <a:pt x="777" y="21"/>
                </a:lnTo>
                <a:lnTo>
                  <a:pt x="834" y="27"/>
                </a:lnTo>
                <a:lnTo>
                  <a:pt x="892" y="33"/>
                </a:lnTo>
                <a:lnTo>
                  <a:pt x="948" y="39"/>
                </a:lnTo>
                <a:lnTo>
                  <a:pt x="1002" y="46"/>
                </a:lnTo>
                <a:lnTo>
                  <a:pt x="1054" y="52"/>
                </a:lnTo>
                <a:lnTo>
                  <a:pt x="1104" y="59"/>
                </a:lnTo>
                <a:lnTo>
                  <a:pt x="1151" y="65"/>
                </a:lnTo>
                <a:lnTo>
                  <a:pt x="1196" y="71"/>
                </a:lnTo>
                <a:lnTo>
                  <a:pt x="1236" y="78"/>
                </a:lnTo>
                <a:lnTo>
                  <a:pt x="1272" y="83"/>
                </a:lnTo>
                <a:lnTo>
                  <a:pt x="1304" y="89"/>
                </a:lnTo>
                <a:lnTo>
                  <a:pt x="1332" y="94"/>
                </a:lnTo>
                <a:lnTo>
                  <a:pt x="1353" y="99"/>
                </a:lnTo>
                <a:lnTo>
                  <a:pt x="1371" y="103"/>
                </a:lnTo>
                <a:lnTo>
                  <a:pt x="1410" y="114"/>
                </a:lnTo>
                <a:lnTo>
                  <a:pt x="1444" y="125"/>
                </a:lnTo>
                <a:lnTo>
                  <a:pt x="1474" y="137"/>
                </a:lnTo>
                <a:lnTo>
                  <a:pt x="1501" y="148"/>
                </a:lnTo>
                <a:lnTo>
                  <a:pt x="1528" y="159"/>
                </a:lnTo>
                <a:lnTo>
                  <a:pt x="1556" y="169"/>
                </a:lnTo>
                <a:lnTo>
                  <a:pt x="1585" y="179"/>
                </a:lnTo>
                <a:lnTo>
                  <a:pt x="1623" y="188"/>
                </a:lnTo>
                <a:lnTo>
                  <a:pt x="1666" y="195"/>
                </a:lnTo>
                <a:lnTo>
                  <a:pt x="1711" y="199"/>
                </a:lnTo>
                <a:lnTo>
                  <a:pt x="1758" y="200"/>
                </a:lnTo>
                <a:lnTo>
                  <a:pt x="1805" y="199"/>
                </a:lnTo>
                <a:lnTo>
                  <a:pt x="1850" y="195"/>
                </a:lnTo>
                <a:lnTo>
                  <a:pt x="1893" y="188"/>
                </a:lnTo>
                <a:lnTo>
                  <a:pt x="1931" y="179"/>
                </a:lnTo>
                <a:lnTo>
                  <a:pt x="1960" y="169"/>
                </a:lnTo>
                <a:lnTo>
                  <a:pt x="1989" y="158"/>
                </a:lnTo>
                <a:lnTo>
                  <a:pt x="2015" y="147"/>
                </a:lnTo>
                <a:lnTo>
                  <a:pt x="2043" y="135"/>
                </a:lnTo>
                <a:lnTo>
                  <a:pt x="2073" y="124"/>
                </a:lnTo>
                <a:lnTo>
                  <a:pt x="2107" y="113"/>
                </a:lnTo>
                <a:lnTo>
                  <a:pt x="2145" y="103"/>
                </a:lnTo>
                <a:lnTo>
                  <a:pt x="2163" y="99"/>
                </a:lnTo>
                <a:lnTo>
                  <a:pt x="2184" y="95"/>
                </a:lnTo>
                <a:lnTo>
                  <a:pt x="2213" y="90"/>
                </a:lnTo>
                <a:lnTo>
                  <a:pt x="2244" y="84"/>
                </a:lnTo>
                <a:lnTo>
                  <a:pt x="2281" y="79"/>
                </a:lnTo>
                <a:lnTo>
                  <a:pt x="2322" y="73"/>
                </a:lnTo>
                <a:lnTo>
                  <a:pt x="2365" y="67"/>
                </a:lnTo>
                <a:lnTo>
                  <a:pt x="2412" y="60"/>
                </a:lnTo>
                <a:lnTo>
                  <a:pt x="2462" y="54"/>
                </a:lnTo>
                <a:lnTo>
                  <a:pt x="2514" y="48"/>
                </a:lnTo>
                <a:lnTo>
                  <a:pt x="2568" y="41"/>
                </a:lnTo>
                <a:lnTo>
                  <a:pt x="2625" y="35"/>
                </a:lnTo>
                <a:lnTo>
                  <a:pt x="2682" y="29"/>
                </a:lnTo>
                <a:lnTo>
                  <a:pt x="2740" y="23"/>
                </a:lnTo>
                <a:lnTo>
                  <a:pt x="2799" y="18"/>
                </a:lnTo>
                <a:lnTo>
                  <a:pt x="2858" y="14"/>
                </a:lnTo>
                <a:lnTo>
                  <a:pt x="2916" y="10"/>
                </a:lnTo>
                <a:lnTo>
                  <a:pt x="2974" y="7"/>
                </a:lnTo>
                <a:lnTo>
                  <a:pt x="3031" y="4"/>
                </a:lnTo>
                <a:lnTo>
                  <a:pt x="3086" y="2"/>
                </a:lnTo>
                <a:lnTo>
                  <a:pt x="3140" y="1"/>
                </a:lnTo>
                <a:lnTo>
                  <a:pt x="3191" y="1"/>
                </a:lnTo>
                <a:lnTo>
                  <a:pt x="3240" y="2"/>
                </a:lnTo>
                <a:lnTo>
                  <a:pt x="3286" y="5"/>
                </a:lnTo>
                <a:lnTo>
                  <a:pt x="3329" y="8"/>
                </a:lnTo>
                <a:lnTo>
                  <a:pt x="3368" y="14"/>
                </a:lnTo>
                <a:lnTo>
                  <a:pt x="3403" y="20"/>
                </a:lnTo>
                <a:lnTo>
                  <a:pt x="3433" y="28"/>
                </a:lnTo>
                <a:lnTo>
                  <a:pt x="3459" y="37"/>
                </a:lnTo>
                <a:lnTo>
                  <a:pt x="3480" y="48"/>
                </a:lnTo>
                <a:lnTo>
                  <a:pt x="3495" y="61"/>
                </a:lnTo>
                <a:lnTo>
                  <a:pt x="3504" y="75"/>
                </a:lnTo>
                <a:lnTo>
                  <a:pt x="3511" y="100"/>
                </a:lnTo>
                <a:lnTo>
                  <a:pt x="3515" y="126"/>
                </a:lnTo>
                <a:lnTo>
                  <a:pt x="3516" y="156"/>
                </a:lnTo>
                <a:lnTo>
                  <a:pt x="3515" y="187"/>
                </a:lnTo>
                <a:lnTo>
                  <a:pt x="3512" y="220"/>
                </a:lnTo>
                <a:lnTo>
                  <a:pt x="3507" y="252"/>
                </a:lnTo>
                <a:lnTo>
                  <a:pt x="3500" y="283"/>
                </a:lnTo>
                <a:lnTo>
                  <a:pt x="3491" y="312"/>
                </a:lnTo>
                <a:lnTo>
                  <a:pt x="3481" y="338"/>
                </a:lnTo>
                <a:lnTo>
                  <a:pt x="3469" y="360"/>
                </a:lnTo>
                <a:lnTo>
                  <a:pt x="3456" y="378"/>
                </a:lnTo>
                <a:lnTo>
                  <a:pt x="3442" y="390"/>
                </a:lnTo>
                <a:lnTo>
                  <a:pt x="3427" y="396"/>
                </a:lnTo>
                <a:lnTo>
                  <a:pt x="3409" y="396"/>
                </a:lnTo>
                <a:lnTo>
                  <a:pt x="3411" y="433"/>
                </a:lnTo>
                <a:lnTo>
                  <a:pt x="3412" y="470"/>
                </a:lnTo>
                <a:lnTo>
                  <a:pt x="3412" y="478"/>
                </a:lnTo>
                <a:lnTo>
                  <a:pt x="3412" y="509"/>
                </a:lnTo>
                <a:lnTo>
                  <a:pt x="3411" y="543"/>
                </a:lnTo>
                <a:lnTo>
                  <a:pt x="3411" y="576"/>
                </a:lnTo>
                <a:lnTo>
                  <a:pt x="3408" y="610"/>
                </a:lnTo>
                <a:lnTo>
                  <a:pt x="3406" y="644"/>
                </a:lnTo>
                <a:lnTo>
                  <a:pt x="3403" y="680"/>
                </a:lnTo>
                <a:lnTo>
                  <a:pt x="3397" y="715"/>
                </a:lnTo>
                <a:lnTo>
                  <a:pt x="3392" y="750"/>
                </a:lnTo>
                <a:lnTo>
                  <a:pt x="3383" y="784"/>
                </a:lnTo>
                <a:lnTo>
                  <a:pt x="3374" y="820"/>
                </a:lnTo>
                <a:lnTo>
                  <a:pt x="3360" y="853"/>
                </a:lnTo>
                <a:lnTo>
                  <a:pt x="3345" y="886"/>
                </a:lnTo>
                <a:lnTo>
                  <a:pt x="3328" y="918"/>
                </a:lnTo>
                <a:lnTo>
                  <a:pt x="3307" y="949"/>
                </a:lnTo>
                <a:lnTo>
                  <a:pt x="3283" y="979"/>
                </a:lnTo>
                <a:lnTo>
                  <a:pt x="3256" y="1008"/>
                </a:lnTo>
                <a:lnTo>
                  <a:pt x="3226" y="1033"/>
                </a:lnTo>
                <a:lnTo>
                  <a:pt x="3191" y="1057"/>
                </a:lnTo>
                <a:lnTo>
                  <a:pt x="3152" y="1079"/>
                </a:lnTo>
                <a:lnTo>
                  <a:pt x="3109" y="1099"/>
                </a:lnTo>
                <a:lnTo>
                  <a:pt x="3061" y="1116"/>
                </a:lnTo>
                <a:lnTo>
                  <a:pt x="3009" y="1130"/>
                </a:lnTo>
                <a:lnTo>
                  <a:pt x="2951" y="1142"/>
                </a:lnTo>
                <a:lnTo>
                  <a:pt x="2947" y="1142"/>
                </a:lnTo>
                <a:lnTo>
                  <a:pt x="2937" y="1143"/>
                </a:lnTo>
                <a:lnTo>
                  <a:pt x="2922" y="1144"/>
                </a:lnTo>
                <a:lnTo>
                  <a:pt x="2902" y="1146"/>
                </a:lnTo>
                <a:lnTo>
                  <a:pt x="2877" y="1148"/>
                </a:lnTo>
                <a:lnTo>
                  <a:pt x="2848" y="1148"/>
                </a:lnTo>
                <a:lnTo>
                  <a:pt x="2815" y="1149"/>
                </a:lnTo>
                <a:lnTo>
                  <a:pt x="2782" y="1148"/>
                </a:lnTo>
                <a:lnTo>
                  <a:pt x="2745" y="1147"/>
                </a:lnTo>
                <a:lnTo>
                  <a:pt x="2706" y="1144"/>
                </a:lnTo>
                <a:lnTo>
                  <a:pt x="2663" y="1140"/>
                </a:lnTo>
                <a:lnTo>
                  <a:pt x="2620" y="1135"/>
                </a:lnTo>
                <a:lnTo>
                  <a:pt x="2574" y="1128"/>
                </a:lnTo>
                <a:lnTo>
                  <a:pt x="2528" y="1119"/>
                </a:lnTo>
                <a:lnTo>
                  <a:pt x="2480" y="1107"/>
                </a:lnTo>
                <a:lnTo>
                  <a:pt x="2434" y="1093"/>
                </a:lnTo>
                <a:lnTo>
                  <a:pt x="2386" y="1076"/>
                </a:lnTo>
                <a:lnTo>
                  <a:pt x="2339" y="1057"/>
                </a:lnTo>
                <a:lnTo>
                  <a:pt x="2293" y="1034"/>
                </a:lnTo>
                <a:lnTo>
                  <a:pt x="2249" y="1009"/>
                </a:lnTo>
                <a:lnTo>
                  <a:pt x="2206" y="979"/>
                </a:lnTo>
                <a:lnTo>
                  <a:pt x="2166" y="945"/>
                </a:lnTo>
                <a:lnTo>
                  <a:pt x="2129" y="908"/>
                </a:lnTo>
                <a:lnTo>
                  <a:pt x="2094" y="866"/>
                </a:lnTo>
                <a:lnTo>
                  <a:pt x="2079" y="872"/>
                </a:lnTo>
                <a:lnTo>
                  <a:pt x="2069" y="873"/>
                </a:lnTo>
                <a:lnTo>
                  <a:pt x="2056" y="869"/>
                </a:lnTo>
                <a:lnTo>
                  <a:pt x="2043" y="864"/>
                </a:lnTo>
                <a:lnTo>
                  <a:pt x="2029" y="854"/>
                </a:lnTo>
                <a:lnTo>
                  <a:pt x="2016" y="842"/>
                </a:lnTo>
                <a:lnTo>
                  <a:pt x="2003" y="828"/>
                </a:lnTo>
                <a:lnTo>
                  <a:pt x="1991" y="810"/>
                </a:lnTo>
                <a:lnTo>
                  <a:pt x="1975" y="777"/>
                </a:lnTo>
                <a:lnTo>
                  <a:pt x="1959" y="740"/>
                </a:lnTo>
                <a:lnTo>
                  <a:pt x="1946" y="703"/>
                </a:lnTo>
                <a:lnTo>
                  <a:pt x="1939" y="677"/>
                </a:lnTo>
                <a:lnTo>
                  <a:pt x="1933" y="647"/>
                </a:lnTo>
                <a:lnTo>
                  <a:pt x="1927" y="615"/>
                </a:lnTo>
                <a:lnTo>
                  <a:pt x="1921" y="583"/>
                </a:lnTo>
                <a:lnTo>
                  <a:pt x="1915" y="554"/>
                </a:lnTo>
                <a:lnTo>
                  <a:pt x="1907" y="528"/>
                </a:lnTo>
                <a:lnTo>
                  <a:pt x="1899" y="507"/>
                </a:lnTo>
                <a:lnTo>
                  <a:pt x="1891" y="486"/>
                </a:lnTo>
                <a:lnTo>
                  <a:pt x="1879" y="466"/>
                </a:lnTo>
                <a:lnTo>
                  <a:pt x="1866" y="448"/>
                </a:lnTo>
                <a:lnTo>
                  <a:pt x="1849" y="430"/>
                </a:lnTo>
                <a:lnTo>
                  <a:pt x="1831" y="416"/>
                </a:lnTo>
                <a:lnTo>
                  <a:pt x="1809" y="404"/>
                </a:lnTo>
                <a:lnTo>
                  <a:pt x="1785" y="398"/>
                </a:lnTo>
                <a:lnTo>
                  <a:pt x="1758" y="396"/>
                </a:lnTo>
                <a:lnTo>
                  <a:pt x="1731" y="398"/>
                </a:lnTo>
                <a:lnTo>
                  <a:pt x="1707" y="404"/>
                </a:lnTo>
                <a:lnTo>
                  <a:pt x="1685" y="416"/>
                </a:lnTo>
                <a:lnTo>
                  <a:pt x="1667" y="430"/>
                </a:lnTo>
                <a:lnTo>
                  <a:pt x="1650" y="448"/>
                </a:lnTo>
                <a:lnTo>
                  <a:pt x="1637" y="466"/>
                </a:lnTo>
                <a:lnTo>
                  <a:pt x="1626" y="486"/>
                </a:lnTo>
                <a:lnTo>
                  <a:pt x="1617" y="507"/>
                </a:lnTo>
                <a:lnTo>
                  <a:pt x="1609" y="528"/>
                </a:lnTo>
                <a:lnTo>
                  <a:pt x="1601" y="554"/>
                </a:lnTo>
                <a:lnTo>
                  <a:pt x="1596" y="583"/>
                </a:lnTo>
                <a:lnTo>
                  <a:pt x="1589" y="615"/>
                </a:lnTo>
                <a:lnTo>
                  <a:pt x="1583" y="647"/>
                </a:lnTo>
                <a:lnTo>
                  <a:pt x="1577" y="677"/>
                </a:lnTo>
                <a:lnTo>
                  <a:pt x="1570" y="703"/>
                </a:lnTo>
                <a:lnTo>
                  <a:pt x="1557" y="740"/>
                </a:lnTo>
                <a:lnTo>
                  <a:pt x="1542" y="777"/>
                </a:lnTo>
                <a:lnTo>
                  <a:pt x="1525" y="810"/>
                </a:lnTo>
                <a:lnTo>
                  <a:pt x="1513" y="828"/>
                </a:lnTo>
                <a:lnTo>
                  <a:pt x="1501" y="842"/>
                </a:lnTo>
                <a:lnTo>
                  <a:pt x="1487" y="854"/>
                </a:lnTo>
                <a:lnTo>
                  <a:pt x="1473" y="864"/>
                </a:lnTo>
                <a:lnTo>
                  <a:pt x="1460" y="869"/>
                </a:lnTo>
                <a:lnTo>
                  <a:pt x="1448" y="873"/>
                </a:lnTo>
                <a:lnTo>
                  <a:pt x="1437" y="872"/>
                </a:lnTo>
                <a:lnTo>
                  <a:pt x="1429" y="868"/>
                </a:lnTo>
                <a:lnTo>
                  <a:pt x="1423" y="866"/>
                </a:lnTo>
                <a:lnTo>
                  <a:pt x="1388" y="908"/>
                </a:lnTo>
                <a:lnTo>
                  <a:pt x="1350" y="945"/>
                </a:lnTo>
                <a:lnTo>
                  <a:pt x="1310" y="979"/>
                </a:lnTo>
                <a:lnTo>
                  <a:pt x="1267" y="1008"/>
                </a:lnTo>
                <a:lnTo>
                  <a:pt x="1224" y="1034"/>
                </a:lnTo>
                <a:lnTo>
                  <a:pt x="1177" y="1056"/>
                </a:lnTo>
                <a:lnTo>
                  <a:pt x="1131" y="1076"/>
                </a:lnTo>
                <a:lnTo>
                  <a:pt x="1084" y="1093"/>
                </a:lnTo>
                <a:lnTo>
                  <a:pt x="1036" y="1107"/>
                </a:lnTo>
                <a:lnTo>
                  <a:pt x="989" y="1118"/>
                </a:lnTo>
                <a:lnTo>
                  <a:pt x="942" y="1128"/>
                </a:lnTo>
                <a:lnTo>
                  <a:pt x="896" y="1135"/>
                </a:lnTo>
                <a:lnTo>
                  <a:pt x="853" y="1140"/>
                </a:lnTo>
                <a:lnTo>
                  <a:pt x="810" y="1144"/>
                </a:lnTo>
                <a:lnTo>
                  <a:pt x="771" y="1147"/>
                </a:lnTo>
                <a:lnTo>
                  <a:pt x="734" y="1148"/>
                </a:lnTo>
                <a:lnTo>
                  <a:pt x="701" y="1149"/>
                </a:lnTo>
                <a:lnTo>
                  <a:pt x="668" y="1148"/>
                </a:lnTo>
                <a:lnTo>
                  <a:pt x="639" y="1148"/>
                </a:lnTo>
                <a:lnTo>
                  <a:pt x="615" y="1146"/>
                </a:lnTo>
                <a:lnTo>
                  <a:pt x="594" y="1144"/>
                </a:lnTo>
                <a:lnTo>
                  <a:pt x="579" y="1143"/>
                </a:lnTo>
                <a:lnTo>
                  <a:pt x="569" y="1142"/>
                </a:lnTo>
                <a:lnTo>
                  <a:pt x="566" y="1142"/>
                </a:lnTo>
                <a:lnTo>
                  <a:pt x="508" y="1130"/>
                </a:lnTo>
                <a:lnTo>
                  <a:pt x="456" y="1116"/>
                </a:lnTo>
                <a:lnTo>
                  <a:pt x="408" y="1099"/>
                </a:lnTo>
                <a:lnTo>
                  <a:pt x="366" y="1079"/>
                </a:lnTo>
                <a:lnTo>
                  <a:pt x="326" y="1057"/>
                </a:lnTo>
                <a:lnTo>
                  <a:pt x="292" y="1033"/>
                </a:lnTo>
                <a:lnTo>
                  <a:pt x="261" y="1008"/>
                </a:lnTo>
                <a:lnTo>
                  <a:pt x="233" y="979"/>
                </a:lnTo>
                <a:lnTo>
                  <a:pt x="210" y="949"/>
                </a:lnTo>
                <a:lnTo>
                  <a:pt x="188" y="918"/>
                </a:lnTo>
                <a:lnTo>
                  <a:pt x="171" y="886"/>
                </a:lnTo>
                <a:lnTo>
                  <a:pt x="156" y="853"/>
                </a:lnTo>
                <a:lnTo>
                  <a:pt x="144" y="820"/>
                </a:lnTo>
                <a:lnTo>
                  <a:pt x="133" y="784"/>
                </a:lnTo>
                <a:lnTo>
                  <a:pt x="125" y="750"/>
                </a:lnTo>
                <a:lnTo>
                  <a:pt x="119" y="715"/>
                </a:lnTo>
                <a:lnTo>
                  <a:pt x="113" y="680"/>
                </a:lnTo>
                <a:lnTo>
                  <a:pt x="110" y="644"/>
                </a:lnTo>
                <a:lnTo>
                  <a:pt x="108" y="610"/>
                </a:lnTo>
                <a:lnTo>
                  <a:pt x="107" y="576"/>
                </a:lnTo>
                <a:lnTo>
                  <a:pt x="106" y="543"/>
                </a:lnTo>
                <a:lnTo>
                  <a:pt x="104" y="509"/>
                </a:lnTo>
                <a:lnTo>
                  <a:pt x="104" y="478"/>
                </a:lnTo>
                <a:lnTo>
                  <a:pt x="104" y="471"/>
                </a:lnTo>
                <a:lnTo>
                  <a:pt x="106" y="434"/>
                </a:lnTo>
                <a:lnTo>
                  <a:pt x="107" y="396"/>
                </a:lnTo>
                <a:lnTo>
                  <a:pt x="89" y="396"/>
                </a:lnTo>
                <a:lnTo>
                  <a:pt x="75" y="390"/>
                </a:lnTo>
                <a:lnTo>
                  <a:pt x="60" y="378"/>
                </a:lnTo>
                <a:lnTo>
                  <a:pt x="47" y="360"/>
                </a:lnTo>
                <a:lnTo>
                  <a:pt x="36" y="338"/>
                </a:lnTo>
                <a:lnTo>
                  <a:pt x="25" y="312"/>
                </a:lnTo>
                <a:lnTo>
                  <a:pt x="16" y="283"/>
                </a:lnTo>
                <a:lnTo>
                  <a:pt x="9" y="252"/>
                </a:lnTo>
                <a:lnTo>
                  <a:pt x="4" y="220"/>
                </a:lnTo>
                <a:lnTo>
                  <a:pt x="1" y="187"/>
                </a:lnTo>
                <a:lnTo>
                  <a:pt x="0" y="156"/>
                </a:lnTo>
                <a:lnTo>
                  <a:pt x="1" y="126"/>
                </a:lnTo>
                <a:lnTo>
                  <a:pt x="5" y="100"/>
                </a:lnTo>
                <a:lnTo>
                  <a:pt x="12" y="75"/>
                </a:lnTo>
                <a:lnTo>
                  <a:pt x="22" y="61"/>
                </a:lnTo>
                <a:lnTo>
                  <a:pt x="36" y="48"/>
                </a:lnTo>
                <a:lnTo>
                  <a:pt x="57" y="37"/>
                </a:lnTo>
                <a:lnTo>
                  <a:pt x="83" y="28"/>
                </a:lnTo>
                <a:lnTo>
                  <a:pt x="113" y="19"/>
                </a:lnTo>
                <a:lnTo>
                  <a:pt x="148" y="14"/>
                </a:lnTo>
                <a:lnTo>
                  <a:pt x="187" y="8"/>
                </a:lnTo>
                <a:lnTo>
                  <a:pt x="230" y="5"/>
                </a:lnTo>
                <a:lnTo>
                  <a:pt x="276" y="1"/>
                </a:lnTo>
                <a:lnTo>
                  <a:pt x="325" y="0"/>
                </a:lnTo>
                <a:lnTo>
                  <a:pt x="3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5" name="Freeform 185"/>
          <p:cNvSpPr>
            <a:spLocks noEditPoints="1"/>
          </p:cNvSpPr>
          <p:nvPr/>
        </p:nvSpPr>
        <p:spPr bwMode="auto">
          <a:xfrm>
            <a:off x="10970690" y="4400550"/>
            <a:ext cx="531813" cy="211137"/>
          </a:xfrm>
          <a:custGeom>
            <a:avLst/>
            <a:gdLst>
              <a:gd name="T0" fmla="*/ 2093 w 3350"/>
              <a:gd name="T1" fmla="*/ 689 h 1321"/>
              <a:gd name="T2" fmla="*/ 1917 w 3350"/>
              <a:gd name="T3" fmla="*/ 722 h 1321"/>
              <a:gd name="T4" fmla="*/ 1921 w 3350"/>
              <a:gd name="T5" fmla="*/ 865 h 1321"/>
              <a:gd name="T6" fmla="*/ 2018 w 3350"/>
              <a:gd name="T7" fmla="*/ 1096 h 1321"/>
              <a:gd name="T8" fmla="*/ 2375 w 3350"/>
              <a:gd name="T9" fmla="*/ 1211 h 1321"/>
              <a:gd name="T10" fmla="*/ 2888 w 3350"/>
              <a:gd name="T11" fmla="*/ 1154 h 1321"/>
              <a:gd name="T12" fmla="*/ 3054 w 3350"/>
              <a:gd name="T13" fmla="*/ 916 h 1321"/>
              <a:gd name="T14" fmla="*/ 3085 w 3350"/>
              <a:gd name="T15" fmla="*/ 751 h 1321"/>
              <a:gd name="T16" fmla="*/ 2903 w 3350"/>
              <a:gd name="T17" fmla="*/ 701 h 1321"/>
              <a:gd name="T18" fmla="*/ 2594 w 3350"/>
              <a:gd name="T19" fmla="*/ 692 h 1321"/>
              <a:gd name="T20" fmla="*/ 2357 w 3350"/>
              <a:gd name="T21" fmla="*/ 688 h 1321"/>
              <a:gd name="T22" fmla="*/ 802 w 3350"/>
              <a:gd name="T23" fmla="*/ 690 h 1321"/>
              <a:gd name="T24" fmla="*/ 512 w 3350"/>
              <a:gd name="T25" fmla="*/ 699 h 1321"/>
              <a:gd name="T26" fmla="*/ 282 w 3350"/>
              <a:gd name="T27" fmla="*/ 728 h 1321"/>
              <a:gd name="T28" fmla="*/ 278 w 3350"/>
              <a:gd name="T29" fmla="*/ 865 h 1321"/>
              <a:gd name="T30" fmla="*/ 407 w 3350"/>
              <a:gd name="T31" fmla="*/ 1111 h 1321"/>
              <a:gd name="T32" fmla="*/ 830 w 3350"/>
              <a:gd name="T33" fmla="*/ 1212 h 1321"/>
              <a:gd name="T34" fmla="*/ 1261 w 3350"/>
              <a:gd name="T35" fmla="*/ 1157 h 1321"/>
              <a:gd name="T36" fmla="*/ 1409 w 3350"/>
              <a:gd name="T37" fmla="*/ 939 h 1321"/>
              <a:gd name="T38" fmla="*/ 1443 w 3350"/>
              <a:gd name="T39" fmla="*/ 762 h 1321"/>
              <a:gd name="T40" fmla="*/ 1310 w 3350"/>
              <a:gd name="T41" fmla="*/ 689 h 1321"/>
              <a:gd name="T42" fmla="*/ 1116 w 3350"/>
              <a:gd name="T43" fmla="*/ 688 h 1321"/>
              <a:gd name="T44" fmla="*/ 1116 w 3350"/>
              <a:gd name="T45" fmla="*/ 62 h 1321"/>
              <a:gd name="T46" fmla="*/ 1348 w 3350"/>
              <a:gd name="T47" fmla="*/ 245 h 1321"/>
              <a:gd name="T48" fmla="*/ 1423 w 3350"/>
              <a:gd name="T49" fmla="*/ 338 h 1321"/>
              <a:gd name="T50" fmla="*/ 1334 w 3350"/>
              <a:gd name="T51" fmla="*/ 435 h 1321"/>
              <a:gd name="T52" fmla="*/ 1076 w 3350"/>
              <a:gd name="T53" fmla="*/ 197 h 1321"/>
              <a:gd name="T54" fmla="*/ 906 w 3350"/>
              <a:gd name="T55" fmla="*/ 175 h 1321"/>
              <a:gd name="T56" fmla="*/ 604 w 3350"/>
              <a:gd name="T57" fmla="*/ 399 h 1321"/>
              <a:gd name="T58" fmla="*/ 662 w 3350"/>
              <a:gd name="T59" fmla="*/ 556 h 1321"/>
              <a:gd name="T60" fmla="*/ 1339 w 3350"/>
              <a:gd name="T61" fmla="*/ 565 h 1321"/>
              <a:gd name="T62" fmla="*/ 1754 w 3350"/>
              <a:gd name="T63" fmla="*/ 576 h 1321"/>
              <a:gd name="T64" fmla="*/ 2289 w 3350"/>
              <a:gd name="T65" fmla="*/ 557 h 1321"/>
              <a:gd name="T66" fmla="*/ 2966 w 3350"/>
              <a:gd name="T67" fmla="*/ 572 h 1321"/>
              <a:gd name="T68" fmla="*/ 2607 w 3350"/>
              <a:gd name="T69" fmla="*/ 281 h 1321"/>
              <a:gd name="T70" fmla="*/ 2388 w 3350"/>
              <a:gd name="T71" fmla="*/ 146 h 1321"/>
              <a:gd name="T72" fmla="*/ 2164 w 3350"/>
              <a:gd name="T73" fmla="*/ 303 h 1321"/>
              <a:gd name="T74" fmla="*/ 1985 w 3350"/>
              <a:gd name="T75" fmla="*/ 435 h 1321"/>
              <a:gd name="T76" fmla="*/ 1951 w 3350"/>
              <a:gd name="T77" fmla="*/ 308 h 1321"/>
              <a:gd name="T78" fmla="*/ 2105 w 3350"/>
              <a:gd name="T79" fmla="*/ 164 h 1321"/>
              <a:gd name="T80" fmla="*/ 2359 w 3350"/>
              <a:gd name="T81" fmla="*/ 9 h 1321"/>
              <a:gd name="T82" fmla="*/ 2611 w 3350"/>
              <a:gd name="T83" fmla="*/ 91 h 1321"/>
              <a:gd name="T84" fmla="*/ 2971 w 3350"/>
              <a:gd name="T85" fmla="*/ 365 h 1321"/>
              <a:gd name="T86" fmla="*/ 3269 w 3350"/>
              <a:gd name="T87" fmla="*/ 625 h 1321"/>
              <a:gd name="T88" fmla="*/ 3350 w 3350"/>
              <a:gd name="T89" fmla="*/ 739 h 1321"/>
              <a:gd name="T90" fmla="*/ 3186 w 3350"/>
              <a:gd name="T91" fmla="*/ 879 h 1321"/>
              <a:gd name="T92" fmla="*/ 2962 w 3350"/>
              <a:gd name="T93" fmla="*/ 1237 h 1321"/>
              <a:gd name="T94" fmla="*/ 2498 w 3350"/>
              <a:gd name="T95" fmla="*/ 1320 h 1321"/>
              <a:gd name="T96" fmla="*/ 2257 w 3350"/>
              <a:gd name="T97" fmla="*/ 1315 h 1321"/>
              <a:gd name="T98" fmla="*/ 1955 w 3350"/>
              <a:gd name="T99" fmla="*/ 1222 h 1321"/>
              <a:gd name="T100" fmla="*/ 1783 w 3350"/>
              <a:gd name="T101" fmla="*/ 796 h 1321"/>
              <a:gd name="T102" fmla="*/ 1697 w 3350"/>
              <a:gd name="T103" fmla="*/ 730 h 1321"/>
              <a:gd name="T104" fmla="*/ 1567 w 3350"/>
              <a:gd name="T105" fmla="*/ 779 h 1321"/>
              <a:gd name="T106" fmla="*/ 1479 w 3350"/>
              <a:gd name="T107" fmla="*/ 1084 h 1321"/>
              <a:gd name="T108" fmla="*/ 1213 w 3350"/>
              <a:gd name="T109" fmla="*/ 1299 h 1321"/>
              <a:gd name="T110" fmla="*/ 878 w 3350"/>
              <a:gd name="T111" fmla="*/ 1321 h 1321"/>
              <a:gd name="T112" fmla="*/ 516 w 3350"/>
              <a:gd name="T113" fmla="*/ 1289 h 1321"/>
              <a:gd name="T114" fmla="*/ 221 w 3350"/>
              <a:gd name="T115" fmla="*/ 1046 h 1321"/>
              <a:gd name="T116" fmla="*/ 11 w 3350"/>
              <a:gd name="T117" fmla="*/ 830 h 1321"/>
              <a:gd name="T118" fmla="*/ 26 w 3350"/>
              <a:gd name="T119" fmla="*/ 689 h 1321"/>
              <a:gd name="T120" fmla="*/ 205 w 3350"/>
              <a:gd name="T121" fmla="*/ 524 h 1321"/>
              <a:gd name="T122" fmla="*/ 555 w 3350"/>
              <a:gd name="T123" fmla="*/ 233 h 1321"/>
              <a:gd name="T124" fmla="*/ 878 w 3350"/>
              <a:gd name="T125" fmla="*/ 18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50" h="1321">
                <a:moveTo>
                  <a:pt x="2316" y="688"/>
                </a:moveTo>
                <a:lnTo>
                  <a:pt x="2276" y="688"/>
                </a:lnTo>
                <a:lnTo>
                  <a:pt x="2238" y="688"/>
                </a:lnTo>
                <a:lnTo>
                  <a:pt x="2204" y="688"/>
                </a:lnTo>
                <a:lnTo>
                  <a:pt x="2172" y="689"/>
                </a:lnTo>
                <a:lnTo>
                  <a:pt x="2145" y="689"/>
                </a:lnTo>
                <a:lnTo>
                  <a:pt x="2122" y="689"/>
                </a:lnTo>
                <a:lnTo>
                  <a:pt x="2105" y="689"/>
                </a:lnTo>
                <a:lnTo>
                  <a:pt x="2093" y="689"/>
                </a:lnTo>
                <a:lnTo>
                  <a:pt x="2089" y="689"/>
                </a:lnTo>
                <a:lnTo>
                  <a:pt x="2064" y="689"/>
                </a:lnTo>
                <a:lnTo>
                  <a:pt x="2038" y="689"/>
                </a:lnTo>
                <a:lnTo>
                  <a:pt x="2013" y="692"/>
                </a:lnTo>
                <a:lnTo>
                  <a:pt x="1988" y="694"/>
                </a:lnTo>
                <a:lnTo>
                  <a:pt x="1966" y="698"/>
                </a:lnTo>
                <a:lnTo>
                  <a:pt x="1945" y="703"/>
                </a:lnTo>
                <a:lnTo>
                  <a:pt x="1929" y="711"/>
                </a:lnTo>
                <a:lnTo>
                  <a:pt x="1917" y="722"/>
                </a:lnTo>
                <a:lnTo>
                  <a:pt x="1910" y="733"/>
                </a:lnTo>
                <a:lnTo>
                  <a:pt x="1906" y="746"/>
                </a:lnTo>
                <a:lnTo>
                  <a:pt x="1906" y="762"/>
                </a:lnTo>
                <a:lnTo>
                  <a:pt x="1908" y="782"/>
                </a:lnTo>
                <a:lnTo>
                  <a:pt x="1909" y="793"/>
                </a:lnTo>
                <a:lnTo>
                  <a:pt x="1911" y="806"/>
                </a:lnTo>
                <a:lnTo>
                  <a:pt x="1914" y="823"/>
                </a:lnTo>
                <a:lnTo>
                  <a:pt x="1917" y="842"/>
                </a:lnTo>
                <a:lnTo>
                  <a:pt x="1921" y="865"/>
                </a:lnTo>
                <a:lnTo>
                  <a:pt x="1926" y="889"/>
                </a:lnTo>
                <a:lnTo>
                  <a:pt x="1932" y="913"/>
                </a:lnTo>
                <a:lnTo>
                  <a:pt x="1939" y="939"/>
                </a:lnTo>
                <a:lnTo>
                  <a:pt x="1947" y="967"/>
                </a:lnTo>
                <a:lnTo>
                  <a:pt x="1958" y="994"/>
                </a:lnTo>
                <a:lnTo>
                  <a:pt x="1970" y="1020"/>
                </a:lnTo>
                <a:lnTo>
                  <a:pt x="1983" y="1047"/>
                </a:lnTo>
                <a:lnTo>
                  <a:pt x="2000" y="1072"/>
                </a:lnTo>
                <a:lnTo>
                  <a:pt x="2018" y="1096"/>
                </a:lnTo>
                <a:lnTo>
                  <a:pt x="2038" y="1119"/>
                </a:lnTo>
                <a:lnTo>
                  <a:pt x="2061" y="1140"/>
                </a:lnTo>
                <a:lnTo>
                  <a:pt x="2087" y="1157"/>
                </a:lnTo>
                <a:lnTo>
                  <a:pt x="2116" y="1172"/>
                </a:lnTo>
                <a:lnTo>
                  <a:pt x="2148" y="1184"/>
                </a:lnTo>
                <a:lnTo>
                  <a:pt x="2182" y="1193"/>
                </a:lnTo>
                <a:lnTo>
                  <a:pt x="2242" y="1201"/>
                </a:lnTo>
                <a:lnTo>
                  <a:pt x="2306" y="1207"/>
                </a:lnTo>
                <a:lnTo>
                  <a:pt x="2375" y="1211"/>
                </a:lnTo>
                <a:lnTo>
                  <a:pt x="2451" y="1212"/>
                </a:lnTo>
                <a:lnTo>
                  <a:pt x="2518" y="1212"/>
                </a:lnTo>
                <a:lnTo>
                  <a:pt x="2592" y="1211"/>
                </a:lnTo>
                <a:lnTo>
                  <a:pt x="2661" y="1207"/>
                </a:lnTo>
                <a:lnTo>
                  <a:pt x="2727" y="1201"/>
                </a:lnTo>
                <a:lnTo>
                  <a:pt x="2786" y="1193"/>
                </a:lnTo>
                <a:lnTo>
                  <a:pt x="2823" y="1183"/>
                </a:lnTo>
                <a:lnTo>
                  <a:pt x="2856" y="1170"/>
                </a:lnTo>
                <a:lnTo>
                  <a:pt x="2888" y="1154"/>
                </a:lnTo>
                <a:lnTo>
                  <a:pt x="2916" y="1134"/>
                </a:lnTo>
                <a:lnTo>
                  <a:pt x="2941" y="1111"/>
                </a:lnTo>
                <a:lnTo>
                  <a:pt x="2964" y="1085"/>
                </a:lnTo>
                <a:lnTo>
                  <a:pt x="2984" y="1059"/>
                </a:lnTo>
                <a:lnTo>
                  <a:pt x="3002" y="1031"/>
                </a:lnTo>
                <a:lnTo>
                  <a:pt x="3019" y="1002"/>
                </a:lnTo>
                <a:lnTo>
                  <a:pt x="3032" y="973"/>
                </a:lnTo>
                <a:lnTo>
                  <a:pt x="3044" y="945"/>
                </a:lnTo>
                <a:lnTo>
                  <a:pt x="3054" y="916"/>
                </a:lnTo>
                <a:lnTo>
                  <a:pt x="3064" y="890"/>
                </a:lnTo>
                <a:lnTo>
                  <a:pt x="3070" y="865"/>
                </a:lnTo>
                <a:lnTo>
                  <a:pt x="3076" y="842"/>
                </a:lnTo>
                <a:lnTo>
                  <a:pt x="3080" y="822"/>
                </a:lnTo>
                <a:lnTo>
                  <a:pt x="3083" y="806"/>
                </a:lnTo>
                <a:lnTo>
                  <a:pt x="3085" y="794"/>
                </a:lnTo>
                <a:lnTo>
                  <a:pt x="3086" y="786"/>
                </a:lnTo>
                <a:lnTo>
                  <a:pt x="3087" y="766"/>
                </a:lnTo>
                <a:lnTo>
                  <a:pt x="3085" y="751"/>
                </a:lnTo>
                <a:lnTo>
                  <a:pt x="3078" y="739"/>
                </a:lnTo>
                <a:lnTo>
                  <a:pt x="3066" y="728"/>
                </a:lnTo>
                <a:lnTo>
                  <a:pt x="3047" y="719"/>
                </a:lnTo>
                <a:lnTo>
                  <a:pt x="3024" y="712"/>
                </a:lnTo>
                <a:lnTo>
                  <a:pt x="2994" y="707"/>
                </a:lnTo>
                <a:lnTo>
                  <a:pt x="2979" y="705"/>
                </a:lnTo>
                <a:lnTo>
                  <a:pt x="2958" y="704"/>
                </a:lnTo>
                <a:lnTo>
                  <a:pt x="2933" y="702"/>
                </a:lnTo>
                <a:lnTo>
                  <a:pt x="2903" y="701"/>
                </a:lnTo>
                <a:lnTo>
                  <a:pt x="2872" y="700"/>
                </a:lnTo>
                <a:lnTo>
                  <a:pt x="2837" y="699"/>
                </a:lnTo>
                <a:lnTo>
                  <a:pt x="2801" y="697"/>
                </a:lnTo>
                <a:lnTo>
                  <a:pt x="2764" y="696"/>
                </a:lnTo>
                <a:lnTo>
                  <a:pt x="2728" y="695"/>
                </a:lnTo>
                <a:lnTo>
                  <a:pt x="2691" y="694"/>
                </a:lnTo>
                <a:lnTo>
                  <a:pt x="2656" y="694"/>
                </a:lnTo>
                <a:lnTo>
                  <a:pt x="2625" y="693"/>
                </a:lnTo>
                <a:lnTo>
                  <a:pt x="2594" y="692"/>
                </a:lnTo>
                <a:lnTo>
                  <a:pt x="2568" y="692"/>
                </a:lnTo>
                <a:lnTo>
                  <a:pt x="2547" y="690"/>
                </a:lnTo>
                <a:lnTo>
                  <a:pt x="2530" y="690"/>
                </a:lnTo>
                <a:lnTo>
                  <a:pt x="2519" y="689"/>
                </a:lnTo>
                <a:lnTo>
                  <a:pt x="2515" y="689"/>
                </a:lnTo>
                <a:lnTo>
                  <a:pt x="2477" y="689"/>
                </a:lnTo>
                <a:lnTo>
                  <a:pt x="2438" y="689"/>
                </a:lnTo>
                <a:lnTo>
                  <a:pt x="2398" y="688"/>
                </a:lnTo>
                <a:lnTo>
                  <a:pt x="2357" y="688"/>
                </a:lnTo>
                <a:lnTo>
                  <a:pt x="2316" y="688"/>
                </a:lnTo>
                <a:close/>
                <a:moveTo>
                  <a:pt x="1042" y="688"/>
                </a:moveTo>
                <a:lnTo>
                  <a:pt x="989" y="688"/>
                </a:lnTo>
                <a:lnTo>
                  <a:pt x="935" y="689"/>
                </a:lnTo>
                <a:lnTo>
                  <a:pt x="883" y="689"/>
                </a:lnTo>
                <a:lnTo>
                  <a:pt x="833" y="689"/>
                </a:lnTo>
                <a:lnTo>
                  <a:pt x="829" y="689"/>
                </a:lnTo>
                <a:lnTo>
                  <a:pt x="818" y="690"/>
                </a:lnTo>
                <a:lnTo>
                  <a:pt x="802" y="690"/>
                </a:lnTo>
                <a:lnTo>
                  <a:pt x="780" y="692"/>
                </a:lnTo>
                <a:lnTo>
                  <a:pt x="754" y="692"/>
                </a:lnTo>
                <a:lnTo>
                  <a:pt x="724" y="693"/>
                </a:lnTo>
                <a:lnTo>
                  <a:pt x="691" y="694"/>
                </a:lnTo>
                <a:lnTo>
                  <a:pt x="657" y="694"/>
                </a:lnTo>
                <a:lnTo>
                  <a:pt x="621" y="695"/>
                </a:lnTo>
                <a:lnTo>
                  <a:pt x="584" y="696"/>
                </a:lnTo>
                <a:lnTo>
                  <a:pt x="547" y="697"/>
                </a:lnTo>
                <a:lnTo>
                  <a:pt x="512" y="699"/>
                </a:lnTo>
                <a:lnTo>
                  <a:pt x="477" y="700"/>
                </a:lnTo>
                <a:lnTo>
                  <a:pt x="444" y="701"/>
                </a:lnTo>
                <a:lnTo>
                  <a:pt x="416" y="702"/>
                </a:lnTo>
                <a:lnTo>
                  <a:pt x="390" y="704"/>
                </a:lnTo>
                <a:lnTo>
                  <a:pt x="369" y="705"/>
                </a:lnTo>
                <a:lnTo>
                  <a:pt x="353" y="707"/>
                </a:lnTo>
                <a:lnTo>
                  <a:pt x="324" y="712"/>
                </a:lnTo>
                <a:lnTo>
                  <a:pt x="300" y="719"/>
                </a:lnTo>
                <a:lnTo>
                  <a:pt x="282" y="728"/>
                </a:lnTo>
                <a:lnTo>
                  <a:pt x="270" y="739"/>
                </a:lnTo>
                <a:lnTo>
                  <a:pt x="263" y="751"/>
                </a:lnTo>
                <a:lnTo>
                  <a:pt x="260" y="766"/>
                </a:lnTo>
                <a:lnTo>
                  <a:pt x="261" y="786"/>
                </a:lnTo>
                <a:lnTo>
                  <a:pt x="262" y="794"/>
                </a:lnTo>
                <a:lnTo>
                  <a:pt x="264" y="806"/>
                </a:lnTo>
                <a:lnTo>
                  <a:pt x="268" y="822"/>
                </a:lnTo>
                <a:lnTo>
                  <a:pt x="273" y="842"/>
                </a:lnTo>
                <a:lnTo>
                  <a:pt x="278" y="865"/>
                </a:lnTo>
                <a:lnTo>
                  <a:pt x="285" y="890"/>
                </a:lnTo>
                <a:lnTo>
                  <a:pt x="293" y="916"/>
                </a:lnTo>
                <a:lnTo>
                  <a:pt x="303" y="945"/>
                </a:lnTo>
                <a:lnTo>
                  <a:pt x="316" y="973"/>
                </a:lnTo>
                <a:lnTo>
                  <a:pt x="330" y="1002"/>
                </a:lnTo>
                <a:lnTo>
                  <a:pt x="346" y="1031"/>
                </a:lnTo>
                <a:lnTo>
                  <a:pt x="364" y="1059"/>
                </a:lnTo>
                <a:lnTo>
                  <a:pt x="384" y="1086"/>
                </a:lnTo>
                <a:lnTo>
                  <a:pt x="407" y="1111"/>
                </a:lnTo>
                <a:lnTo>
                  <a:pt x="433" y="1134"/>
                </a:lnTo>
                <a:lnTo>
                  <a:pt x="461" y="1154"/>
                </a:lnTo>
                <a:lnTo>
                  <a:pt x="491" y="1170"/>
                </a:lnTo>
                <a:lnTo>
                  <a:pt x="525" y="1183"/>
                </a:lnTo>
                <a:lnTo>
                  <a:pt x="563" y="1193"/>
                </a:lnTo>
                <a:lnTo>
                  <a:pt x="622" y="1201"/>
                </a:lnTo>
                <a:lnTo>
                  <a:pt x="686" y="1207"/>
                </a:lnTo>
                <a:lnTo>
                  <a:pt x="756" y="1211"/>
                </a:lnTo>
                <a:lnTo>
                  <a:pt x="830" y="1212"/>
                </a:lnTo>
                <a:lnTo>
                  <a:pt x="898" y="1212"/>
                </a:lnTo>
                <a:lnTo>
                  <a:pt x="958" y="1211"/>
                </a:lnTo>
                <a:lnTo>
                  <a:pt x="1015" y="1209"/>
                </a:lnTo>
                <a:lnTo>
                  <a:pt x="1069" y="1205"/>
                </a:lnTo>
                <a:lnTo>
                  <a:pt x="1119" y="1200"/>
                </a:lnTo>
                <a:lnTo>
                  <a:pt x="1166" y="1193"/>
                </a:lnTo>
                <a:lnTo>
                  <a:pt x="1201" y="1184"/>
                </a:lnTo>
                <a:lnTo>
                  <a:pt x="1233" y="1172"/>
                </a:lnTo>
                <a:lnTo>
                  <a:pt x="1261" y="1157"/>
                </a:lnTo>
                <a:lnTo>
                  <a:pt x="1287" y="1140"/>
                </a:lnTo>
                <a:lnTo>
                  <a:pt x="1310" y="1120"/>
                </a:lnTo>
                <a:lnTo>
                  <a:pt x="1331" y="1096"/>
                </a:lnTo>
                <a:lnTo>
                  <a:pt x="1349" y="1072"/>
                </a:lnTo>
                <a:lnTo>
                  <a:pt x="1364" y="1047"/>
                </a:lnTo>
                <a:lnTo>
                  <a:pt x="1379" y="1020"/>
                </a:lnTo>
                <a:lnTo>
                  <a:pt x="1391" y="994"/>
                </a:lnTo>
                <a:lnTo>
                  <a:pt x="1401" y="967"/>
                </a:lnTo>
                <a:lnTo>
                  <a:pt x="1409" y="939"/>
                </a:lnTo>
                <a:lnTo>
                  <a:pt x="1416" y="914"/>
                </a:lnTo>
                <a:lnTo>
                  <a:pt x="1423" y="889"/>
                </a:lnTo>
                <a:lnTo>
                  <a:pt x="1428" y="865"/>
                </a:lnTo>
                <a:lnTo>
                  <a:pt x="1431" y="842"/>
                </a:lnTo>
                <a:lnTo>
                  <a:pt x="1435" y="823"/>
                </a:lnTo>
                <a:lnTo>
                  <a:pt x="1437" y="806"/>
                </a:lnTo>
                <a:lnTo>
                  <a:pt x="1439" y="793"/>
                </a:lnTo>
                <a:lnTo>
                  <a:pt x="1441" y="782"/>
                </a:lnTo>
                <a:lnTo>
                  <a:pt x="1443" y="762"/>
                </a:lnTo>
                <a:lnTo>
                  <a:pt x="1442" y="746"/>
                </a:lnTo>
                <a:lnTo>
                  <a:pt x="1439" y="733"/>
                </a:lnTo>
                <a:lnTo>
                  <a:pt x="1432" y="722"/>
                </a:lnTo>
                <a:lnTo>
                  <a:pt x="1419" y="711"/>
                </a:lnTo>
                <a:lnTo>
                  <a:pt x="1402" y="703"/>
                </a:lnTo>
                <a:lnTo>
                  <a:pt x="1383" y="698"/>
                </a:lnTo>
                <a:lnTo>
                  <a:pt x="1359" y="694"/>
                </a:lnTo>
                <a:lnTo>
                  <a:pt x="1336" y="692"/>
                </a:lnTo>
                <a:lnTo>
                  <a:pt x="1310" y="689"/>
                </a:lnTo>
                <a:lnTo>
                  <a:pt x="1285" y="689"/>
                </a:lnTo>
                <a:lnTo>
                  <a:pt x="1259" y="689"/>
                </a:lnTo>
                <a:lnTo>
                  <a:pt x="1255" y="689"/>
                </a:lnTo>
                <a:lnTo>
                  <a:pt x="1245" y="689"/>
                </a:lnTo>
                <a:lnTo>
                  <a:pt x="1229" y="689"/>
                </a:lnTo>
                <a:lnTo>
                  <a:pt x="1206" y="689"/>
                </a:lnTo>
                <a:lnTo>
                  <a:pt x="1181" y="689"/>
                </a:lnTo>
                <a:lnTo>
                  <a:pt x="1150" y="688"/>
                </a:lnTo>
                <a:lnTo>
                  <a:pt x="1116" y="688"/>
                </a:lnTo>
                <a:lnTo>
                  <a:pt x="1080" y="688"/>
                </a:lnTo>
                <a:lnTo>
                  <a:pt x="1042" y="688"/>
                </a:lnTo>
                <a:close/>
                <a:moveTo>
                  <a:pt x="948" y="0"/>
                </a:moveTo>
                <a:lnTo>
                  <a:pt x="973" y="3"/>
                </a:lnTo>
                <a:lnTo>
                  <a:pt x="1001" y="9"/>
                </a:lnTo>
                <a:lnTo>
                  <a:pt x="1028" y="18"/>
                </a:lnTo>
                <a:lnTo>
                  <a:pt x="1057" y="31"/>
                </a:lnTo>
                <a:lnTo>
                  <a:pt x="1087" y="46"/>
                </a:lnTo>
                <a:lnTo>
                  <a:pt x="1116" y="62"/>
                </a:lnTo>
                <a:lnTo>
                  <a:pt x="1145" y="80"/>
                </a:lnTo>
                <a:lnTo>
                  <a:pt x="1174" y="100"/>
                </a:lnTo>
                <a:lnTo>
                  <a:pt x="1202" y="122"/>
                </a:lnTo>
                <a:lnTo>
                  <a:pt x="1231" y="143"/>
                </a:lnTo>
                <a:lnTo>
                  <a:pt x="1257" y="164"/>
                </a:lnTo>
                <a:lnTo>
                  <a:pt x="1282" y="185"/>
                </a:lnTo>
                <a:lnTo>
                  <a:pt x="1306" y="207"/>
                </a:lnTo>
                <a:lnTo>
                  <a:pt x="1329" y="227"/>
                </a:lnTo>
                <a:lnTo>
                  <a:pt x="1348" y="245"/>
                </a:lnTo>
                <a:lnTo>
                  <a:pt x="1366" y="262"/>
                </a:lnTo>
                <a:lnTo>
                  <a:pt x="1382" y="278"/>
                </a:lnTo>
                <a:lnTo>
                  <a:pt x="1395" y="291"/>
                </a:lnTo>
                <a:lnTo>
                  <a:pt x="1405" y="301"/>
                </a:lnTo>
                <a:lnTo>
                  <a:pt x="1411" y="308"/>
                </a:lnTo>
                <a:lnTo>
                  <a:pt x="1415" y="312"/>
                </a:lnTo>
                <a:lnTo>
                  <a:pt x="1421" y="320"/>
                </a:lnTo>
                <a:lnTo>
                  <a:pt x="1424" y="329"/>
                </a:lnTo>
                <a:lnTo>
                  <a:pt x="1423" y="338"/>
                </a:lnTo>
                <a:lnTo>
                  <a:pt x="1409" y="393"/>
                </a:lnTo>
                <a:lnTo>
                  <a:pt x="1404" y="408"/>
                </a:lnTo>
                <a:lnTo>
                  <a:pt x="1396" y="420"/>
                </a:lnTo>
                <a:lnTo>
                  <a:pt x="1387" y="429"/>
                </a:lnTo>
                <a:lnTo>
                  <a:pt x="1377" y="435"/>
                </a:lnTo>
                <a:lnTo>
                  <a:pt x="1366" y="439"/>
                </a:lnTo>
                <a:lnTo>
                  <a:pt x="1356" y="440"/>
                </a:lnTo>
                <a:lnTo>
                  <a:pt x="1346" y="439"/>
                </a:lnTo>
                <a:lnTo>
                  <a:pt x="1334" y="435"/>
                </a:lnTo>
                <a:lnTo>
                  <a:pt x="1319" y="427"/>
                </a:lnTo>
                <a:lnTo>
                  <a:pt x="1305" y="414"/>
                </a:lnTo>
                <a:lnTo>
                  <a:pt x="1268" y="375"/>
                </a:lnTo>
                <a:lnTo>
                  <a:pt x="1233" y="337"/>
                </a:lnTo>
                <a:lnTo>
                  <a:pt x="1198" y="303"/>
                </a:lnTo>
                <a:lnTo>
                  <a:pt x="1165" y="271"/>
                </a:lnTo>
                <a:lnTo>
                  <a:pt x="1134" y="243"/>
                </a:lnTo>
                <a:lnTo>
                  <a:pt x="1104" y="218"/>
                </a:lnTo>
                <a:lnTo>
                  <a:pt x="1076" y="197"/>
                </a:lnTo>
                <a:lnTo>
                  <a:pt x="1051" y="179"/>
                </a:lnTo>
                <a:lnTo>
                  <a:pt x="1027" y="165"/>
                </a:lnTo>
                <a:lnTo>
                  <a:pt x="1007" y="154"/>
                </a:lnTo>
                <a:lnTo>
                  <a:pt x="990" y="148"/>
                </a:lnTo>
                <a:lnTo>
                  <a:pt x="974" y="146"/>
                </a:lnTo>
                <a:lnTo>
                  <a:pt x="962" y="148"/>
                </a:lnTo>
                <a:lnTo>
                  <a:pt x="947" y="154"/>
                </a:lnTo>
                <a:lnTo>
                  <a:pt x="927" y="163"/>
                </a:lnTo>
                <a:lnTo>
                  <a:pt x="906" y="175"/>
                </a:lnTo>
                <a:lnTo>
                  <a:pt x="880" y="191"/>
                </a:lnTo>
                <a:lnTo>
                  <a:pt x="853" y="210"/>
                </a:lnTo>
                <a:lnTo>
                  <a:pt x="822" y="231"/>
                </a:lnTo>
                <a:lnTo>
                  <a:pt x="789" y="254"/>
                </a:lnTo>
                <a:lnTo>
                  <a:pt x="756" y="280"/>
                </a:lnTo>
                <a:lnTo>
                  <a:pt x="719" y="307"/>
                </a:lnTo>
                <a:lnTo>
                  <a:pt x="682" y="336"/>
                </a:lnTo>
                <a:lnTo>
                  <a:pt x="643" y="368"/>
                </a:lnTo>
                <a:lnTo>
                  <a:pt x="604" y="399"/>
                </a:lnTo>
                <a:lnTo>
                  <a:pt x="563" y="432"/>
                </a:lnTo>
                <a:lnTo>
                  <a:pt x="522" y="466"/>
                </a:lnTo>
                <a:lnTo>
                  <a:pt x="481" y="500"/>
                </a:lnTo>
                <a:lnTo>
                  <a:pt x="440" y="536"/>
                </a:lnTo>
                <a:lnTo>
                  <a:pt x="399" y="570"/>
                </a:lnTo>
                <a:lnTo>
                  <a:pt x="455" y="565"/>
                </a:lnTo>
                <a:lnTo>
                  <a:pt x="519" y="561"/>
                </a:lnTo>
                <a:lnTo>
                  <a:pt x="587" y="558"/>
                </a:lnTo>
                <a:lnTo>
                  <a:pt x="662" y="556"/>
                </a:lnTo>
                <a:lnTo>
                  <a:pt x="741" y="555"/>
                </a:lnTo>
                <a:lnTo>
                  <a:pt x="828" y="555"/>
                </a:lnTo>
                <a:lnTo>
                  <a:pt x="904" y="555"/>
                </a:lnTo>
                <a:lnTo>
                  <a:pt x="980" y="556"/>
                </a:lnTo>
                <a:lnTo>
                  <a:pt x="1056" y="557"/>
                </a:lnTo>
                <a:lnTo>
                  <a:pt x="1130" y="559"/>
                </a:lnTo>
                <a:lnTo>
                  <a:pt x="1203" y="561"/>
                </a:lnTo>
                <a:lnTo>
                  <a:pt x="1272" y="563"/>
                </a:lnTo>
                <a:lnTo>
                  <a:pt x="1339" y="565"/>
                </a:lnTo>
                <a:lnTo>
                  <a:pt x="1401" y="568"/>
                </a:lnTo>
                <a:lnTo>
                  <a:pt x="1458" y="570"/>
                </a:lnTo>
                <a:lnTo>
                  <a:pt x="1509" y="573"/>
                </a:lnTo>
                <a:lnTo>
                  <a:pt x="1554" y="575"/>
                </a:lnTo>
                <a:lnTo>
                  <a:pt x="1590" y="576"/>
                </a:lnTo>
                <a:lnTo>
                  <a:pt x="1630" y="577"/>
                </a:lnTo>
                <a:lnTo>
                  <a:pt x="1673" y="577"/>
                </a:lnTo>
                <a:lnTo>
                  <a:pt x="1715" y="577"/>
                </a:lnTo>
                <a:lnTo>
                  <a:pt x="1754" y="576"/>
                </a:lnTo>
                <a:lnTo>
                  <a:pt x="1790" y="575"/>
                </a:lnTo>
                <a:lnTo>
                  <a:pt x="1835" y="573"/>
                </a:lnTo>
                <a:lnTo>
                  <a:pt x="1886" y="570"/>
                </a:lnTo>
                <a:lnTo>
                  <a:pt x="1943" y="568"/>
                </a:lnTo>
                <a:lnTo>
                  <a:pt x="2006" y="565"/>
                </a:lnTo>
                <a:lnTo>
                  <a:pt x="2072" y="563"/>
                </a:lnTo>
                <a:lnTo>
                  <a:pt x="2141" y="561"/>
                </a:lnTo>
                <a:lnTo>
                  <a:pt x="2214" y="559"/>
                </a:lnTo>
                <a:lnTo>
                  <a:pt x="2289" y="557"/>
                </a:lnTo>
                <a:lnTo>
                  <a:pt x="2364" y="556"/>
                </a:lnTo>
                <a:lnTo>
                  <a:pt x="2441" y="555"/>
                </a:lnTo>
                <a:lnTo>
                  <a:pt x="2516" y="555"/>
                </a:lnTo>
                <a:lnTo>
                  <a:pt x="2608" y="555"/>
                </a:lnTo>
                <a:lnTo>
                  <a:pt x="2693" y="557"/>
                </a:lnTo>
                <a:lnTo>
                  <a:pt x="2771" y="559"/>
                </a:lnTo>
                <a:lnTo>
                  <a:pt x="2842" y="562"/>
                </a:lnTo>
                <a:lnTo>
                  <a:pt x="2907" y="567"/>
                </a:lnTo>
                <a:lnTo>
                  <a:pt x="2966" y="572"/>
                </a:lnTo>
                <a:lnTo>
                  <a:pt x="2925" y="538"/>
                </a:lnTo>
                <a:lnTo>
                  <a:pt x="2883" y="502"/>
                </a:lnTo>
                <a:lnTo>
                  <a:pt x="2842" y="468"/>
                </a:lnTo>
                <a:lnTo>
                  <a:pt x="2801" y="434"/>
                </a:lnTo>
                <a:lnTo>
                  <a:pt x="2760" y="401"/>
                </a:lnTo>
                <a:lnTo>
                  <a:pt x="2721" y="369"/>
                </a:lnTo>
                <a:lnTo>
                  <a:pt x="2682" y="338"/>
                </a:lnTo>
                <a:lnTo>
                  <a:pt x="2644" y="308"/>
                </a:lnTo>
                <a:lnTo>
                  <a:pt x="2607" y="281"/>
                </a:lnTo>
                <a:lnTo>
                  <a:pt x="2573" y="255"/>
                </a:lnTo>
                <a:lnTo>
                  <a:pt x="2541" y="231"/>
                </a:lnTo>
                <a:lnTo>
                  <a:pt x="2510" y="210"/>
                </a:lnTo>
                <a:lnTo>
                  <a:pt x="2482" y="191"/>
                </a:lnTo>
                <a:lnTo>
                  <a:pt x="2457" y="175"/>
                </a:lnTo>
                <a:lnTo>
                  <a:pt x="2435" y="163"/>
                </a:lnTo>
                <a:lnTo>
                  <a:pt x="2415" y="154"/>
                </a:lnTo>
                <a:lnTo>
                  <a:pt x="2400" y="148"/>
                </a:lnTo>
                <a:lnTo>
                  <a:pt x="2388" y="146"/>
                </a:lnTo>
                <a:lnTo>
                  <a:pt x="2372" y="148"/>
                </a:lnTo>
                <a:lnTo>
                  <a:pt x="2355" y="154"/>
                </a:lnTo>
                <a:lnTo>
                  <a:pt x="2334" y="165"/>
                </a:lnTo>
                <a:lnTo>
                  <a:pt x="2311" y="179"/>
                </a:lnTo>
                <a:lnTo>
                  <a:pt x="2285" y="197"/>
                </a:lnTo>
                <a:lnTo>
                  <a:pt x="2258" y="218"/>
                </a:lnTo>
                <a:lnTo>
                  <a:pt x="2228" y="243"/>
                </a:lnTo>
                <a:lnTo>
                  <a:pt x="2197" y="271"/>
                </a:lnTo>
                <a:lnTo>
                  <a:pt x="2164" y="303"/>
                </a:lnTo>
                <a:lnTo>
                  <a:pt x="2129" y="337"/>
                </a:lnTo>
                <a:lnTo>
                  <a:pt x="2093" y="375"/>
                </a:lnTo>
                <a:lnTo>
                  <a:pt x="2057" y="414"/>
                </a:lnTo>
                <a:lnTo>
                  <a:pt x="2042" y="427"/>
                </a:lnTo>
                <a:lnTo>
                  <a:pt x="2029" y="435"/>
                </a:lnTo>
                <a:lnTo>
                  <a:pt x="2017" y="439"/>
                </a:lnTo>
                <a:lnTo>
                  <a:pt x="2006" y="440"/>
                </a:lnTo>
                <a:lnTo>
                  <a:pt x="1995" y="439"/>
                </a:lnTo>
                <a:lnTo>
                  <a:pt x="1985" y="435"/>
                </a:lnTo>
                <a:lnTo>
                  <a:pt x="1975" y="429"/>
                </a:lnTo>
                <a:lnTo>
                  <a:pt x="1966" y="420"/>
                </a:lnTo>
                <a:lnTo>
                  <a:pt x="1958" y="408"/>
                </a:lnTo>
                <a:lnTo>
                  <a:pt x="1953" y="393"/>
                </a:lnTo>
                <a:lnTo>
                  <a:pt x="1939" y="338"/>
                </a:lnTo>
                <a:lnTo>
                  <a:pt x="1939" y="329"/>
                </a:lnTo>
                <a:lnTo>
                  <a:pt x="1941" y="320"/>
                </a:lnTo>
                <a:lnTo>
                  <a:pt x="1946" y="312"/>
                </a:lnTo>
                <a:lnTo>
                  <a:pt x="1951" y="308"/>
                </a:lnTo>
                <a:lnTo>
                  <a:pt x="1957" y="301"/>
                </a:lnTo>
                <a:lnTo>
                  <a:pt x="1967" y="291"/>
                </a:lnTo>
                <a:lnTo>
                  <a:pt x="1980" y="278"/>
                </a:lnTo>
                <a:lnTo>
                  <a:pt x="1995" y="262"/>
                </a:lnTo>
                <a:lnTo>
                  <a:pt x="2014" y="245"/>
                </a:lnTo>
                <a:lnTo>
                  <a:pt x="2033" y="227"/>
                </a:lnTo>
                <a:lnTo>
                  <a:pt x="2056" y="207"/>
                </a:lnTo>
                <a:lnTo>
                  <a:pt x="2079" y="185"/>
                </a:lnTo>
                <a:lnTo>
                  <a:pt x="2105" y="164"/>
                </a:lnTo>
                <a:lnTo>
                  <a:pt x="2131" y="143"/>
                </a:lnTo>
                <a:lnTo>
                  <a:pt x="2159" y="121"/>
                </a:lnTo>
                <a:lnTo>
                  <a:pt x="2187" y="100"/>
                </a:lnTo>
                <a:lnTo>
                  <a:pt x="2216" y="80"/>
                </a:lnTo>
                <a:lnTo>
                  <a:pt x="2246" y="62"/>
                </a:lnTo>
                <a:lnTo>
                  <a:pt x="2274" y="46"/>
                </a:lnTo>
                <a:lnTo>
                  <a:pt x="2303" y="31"/>
                </a:lnTo>
                <a:lnTo>
                  <a:pt x="2331" y="18"/>
                </a:lnTo>
                <a:lnTo>
                  <a:pt x="2359" y="9"/>
                </a:lnTo>
                <a:lnTo>
                  <a:pt x="2387" y="3"/>
                </a:lnTo>
                <a:lnTo>
                  <a:pt x="2412" y="0"/>
                </a:lnTo>
                <a:lnTo>
                  <a:pt x="2433" y="2"/>
                </a:lnTo>
                <a:lnTo>
                  <a:pt x="2455" y="8"/>
                </a:lnTo>
                <a:lnTo>
                  <a:pt x="2482" y="18"/>
                </a:lnTo>
                <a:lnTo>
                  <a:pt x="2510" y="33"/>
                </a:lnTo>
                <a:lnTo>
                  <a:pt x="2542" y="49"/>
                </a:lnTo>
                <a:lnTo>
                  <a:pt x="2575" y="69"/>
                </a:lnTo>
                <a:lnTo>
                  <a:pt x="2611" y="91"/>
                </a:lnTo>
                <a:lnTo>
                  <a:pt x="2648" y="116"/>
                </a:lnTo>
                <a:lnTo>
                  <a:pt x="2687" y="143"/>
                </a:lnTo>
                <a:lnTo>
                  <a:pt x="2726" y="171"/>
                </a:lnTo>
                <a:lnTo>
                  <a:pt x="2766" y="202"/>
                </a:lnTo>
                <a:lnTo>
                  <a:pt x="2807" y="233"/>
                </a:lnTo>
                <a:lnTo>
                  <a:pt x="2848" y="265"/>
                </a:lnTo>
                <a:lnTo>
                  <a:pt x="2889" y="298"/>
                </a:lnTo>
                <a:lnTo>
                  <a:pt x="2930" y="331"/>
                </a:lnTo>
                <a:lnTo>
                  <a:pt x="2971" y="365"/>
                </a:lnTo>
                <a:lnTo>
                  <a:pt x="3011" y="398"/>
                </a:lnTo>
                <a:lnTo>
                  <a:pt x="3049" y="431"/>
                </a:lnTo>
                <a:lnTo>
                  <a:pt x="3087" y="463"/>
                </a:lnTo>
                <a:lnTo>
                  <a:pt x="3123" y="494"/>
                </a:lnTo>
                <a:lnTo>
                  <a:pt x="3157" y="524"/>
                </a:lnTo>
                <a:lnTo>
                  <a:pt x="3188" y="552"/>
                </a:lnTo>
                <a:lnTo>
                  <a:pt x="3218" y="578"/>
                </a:lnTo>
                <a:lnTo>
                  <a:pt x="3245" y="602"/>
                </a:lnTo>
                <a:lnTo>
                  <a:pt x="3269" y="625"/>
                </a:lnTo>
                <a:lnTo>
                  <a:pt x="3290" y="643"/>
                </a:lnTo>
                <a:lnTo>
                  <a:pt x="3308" y="659"/>
                </a:lnTo>
                <a:lnTo>
                  <a:pt x="3321" y="672"/>
                </a:lnTo>
                <a:lnTo>
                  <a:pt x="3331" y="681"/>
                </a:lnTo>
                <a:lnTo>
                  <a:pt x="3337" y="689"/>
                </a:lnTo>
                <a:lnTo>
                  <a:pt x="3340" y="701"/>
                </a:lnTo>
                <a:lnTo>
                  <a:pt x="3338" y="712"/>
                </a:lnTo>
                <a:lnTo>
                  <a:pt x="3345" y="725"/>
                </a:lnTo>
                <a:lnTo>
                  <a:pt x="3350" y="739"/>
                </a:lnTo>
                <a:lnTo>
                  <a:pt x="3350" y="754"/>
                </a:lnTo>
                <a:lnTo>
                  <a:pt x="3343" y="812"/>
                </a:lnTo>
                <a:lnTo>
                  <a:pt x="3339" y="830"/>
                </a:lnTo>
                <a:lnTo>
                  <a:pt x="3331" y="846"/>
                </a:lnTo>
                <a:lnTo>
                  <a:pt x="3320" y="860"/>
                </a:lnTo>
                <a:lnTo>
                  <a:pt x="3305" y="870"/>
                </a:lnTo>
                <a:lnTo>
                  <a:pt x="3288" y="876"/>
                </a:lnTo>
                <a:lnTo>
                  <a:pt x="3270" y="879"/>
                </a:lnTo>
                <a:lnTo>
                  <a:pt x="3186" y="879"/>
                </a:lnTo>
                <a:lnTo>
                  <a:pt x="3167" y="939"/>
                </a:lnTo>
                <a:lnTo>
                  <a:pt x="3146" y="995"/>
                </a:lnTo>
                <a:lnTo>
                  <a:pt x="3124" y="1046"/>
                </a:lnTo>
                <a:lnTo>
                  <a:pt x="3101" y="1090"/>
                </a:lnTo>
                <a:lnTo>
                  <a:pt x="3078" y="1129"/>
                </a:lnTo>
                <a:lnTo>
                  <a:pt x="3053" y="1162"/>
                </a:lnTo>
                <a:lnTo>
                  <a:pt x="3029" y="1190"/>
                </a:lnTo>
                <a:lnTo>
                  <a:pt x="3002" y="1212"/>
                </a:lnTo>
                <a:lnTo>
                  <a:pt x="2962" y="1237"/>
                </a:lnTo>
                <a:lnTo>
                  <a:pt x="2920" y="1258"/>
                </a:lnTo>
                <a:lnTo>
                  <a:pt x="2875" y="1276"/>
                </a:lnTo>
                <a:lnTo>
                  <a:pt x="2829" y="1289"/>
                </a:lnTo>
                <a:lnTo>
                  <a:pt x="2781" y="1299"/>
                </a:lnTo>
                <a:lnTo>
                  <a:pt x="2730" y="1306"/>
                </a:lnTo>
                <a:lnTo>
                  <a:pt x="2677" y="1311"/>
                </a:lnTo>
                <a:lnTo>
                  <a:pt x="2620" y="1315"/>
                </a:lnTo>
                <a:lnTo>
                  <a:pt x="2560" y="1318"/>
                </a:lnTo>
                <a:lnTo>
                  <a:pt x="2498" y="1320"/>
                </a:lnTo>
                <a:lnTo>
                  <a:pt x="2482" y="1321"/>
                </a:lnTo>
                <a:lnTo>
                  <a:pt x="2477" y="1321"/>
                </a:lnTo>
                <a:lnTo>
                  <a:pt x="2466" y="1321"/>
                </a:lnTo>
                <a:lnTo>
                  <a:pt x="2450" y="1321"/>
                </a:lnTo>
                <a:lnTo>
                  <a:pt x="2427" y="1321"/>
                </a:lnTo>
                <a:lnTo>
                  <a:pt x="2386" y="1321"/>
                </a:lnTo>
                <a:lnTo>
                  <a:pt x="2343" y="1320"/>
                </a:lnTo>
                <a:lnTo>
                  <a:pt x="2300" y="1318"/>
                </a:lnTo>
                <a:lnTo>
                  <a:pt x="2257" y="1315"/>
                </a:lnTo>
                <a:lnTo>
                  <a:pt x="2214" y="1311"/>
                </a:lnTo>
                <a:lnTo>
                  <a:pt x="2172" y="1306"/>
                </a:lnTo>
                <a:lnTo>
                  <a:pt x="2131" y="1299"/>
                </a:lnTo>
                <a:lnTo>
                  <a:pt x="2093" y="1291"/>
                </a:lnTo>
                <a:lnTo>
                  <a:pt x="2058" y="1281"/>
                </a:lnTo>
                <a:lnTo>
                  <a:pt x="2026" y="1268"/>
                </a:lnTo>
                <a:lnTo>
                  <a:pt x="1997" y="1255"/>
                </a:lnTo>
                <a:lnTo>
                  <a:pt x="1974" y="1239"/>
                </a:lnTo>
                <a:lnTo>
                  <a:pt x="1955" y="1222"/>
                </a:lnTo>
                <a:lnTo>
                  <a:pt x="1923" y="1180"/>
                </a:lnTo>
                <a:lnTo>
                  <a:pt x="1893" y="1135"/>
                </a:lnTo>
                <a:lnTo>
                  <a:pt x="1866" y="1084"/>
                </a:lnTo>
                <a:lnTo>
                  <a:pt x="1842" y="1031"/>
                </a:lnTo>
                <a:lnTo>
                  <a:pt x="1822" y="974"/>
                </a:lnTo>
                <a:lnTo>
                  <a:pt x="1804" y="916"/>
                </a:lnTo>
                <a:lnTo>
                  <a:pt x="1791" y="858"/>
                </a:lnTo>
                <a:lnTo>
                  <a:pt x="1783" y="799"/>
                </a:lnTo>
                <a:lnTo>
                  <a:pt x="1783" y="796"/>
                </a:lnTo>
                <a:lnTo>
                  <a:pt x="1781" y="790"/>
                </a:lnTo>
                <a:lnTo>
                  <a:pt x="1779" y="783"/>
                </a:lnTo>
                <a:lnTo>
                  <a:pt x="1775" y="773"/>
                </a:lnTo>
                <a:lnTo>
                  <a:pt x="1770" y="765"/>
                </a:lnTo>
                <a:lnTo>
                  <a:pt x="1762" y="756"/>
                </a:lnTo>
                <a:lnTo>
                  <a:pt x="1750" y="747"/>
                </a:lnTo>
                <a:lnTo>
                  <a:pt x="1736" y="740"/>
                </a:lnTo>
                <a:lnTo>
                  <a:pt x="1719" y="734"/>
                </a:lnTo>
                <a:lnTo>
                  <a:pt x="1697" y="730"/>
                </a:lnTo>
                <a:lnTo>
                  <a:pt x="1672" y="728"/>
                </a:lnTo>
                <a:lnTo>
                  <a:pt x="1648" y="730"/>
                </a:lnTo>
                <a:lnTo>
                  <a:pt x="1628" y="733"/>
                </a:lnTo>
                <a:lnTo>
                  <a:pt x="1610" y="739"/>
                </a:lnTo>
                <a:lnTo>
                  <a:pt x="1597" y="745"/>
                </a:lnTo>
                <a:lnTo>
                  <a:pt x="1586" y="753"/>
                </a:lnTo>
                <a:lnTo>
                  <a:pt x="1578" y="761"/>
                </a:lnTo>
                <a:lnTo>
                  <a:pt x="1572" y="770"/>
                </a:lnTo>
                <a:lnTo>
                  <a:pt x="1567" y="779"/>
                </a:lnTo>
                <a:lnTo>
                  <a:pt x="1564" y="786"/>
                </a:lnTo>
                <a:lnTo>
                  <a:pt x="1562" y="792"/>
                </a:lnTo>
                <a:lnTo>
                  <a:pt x="1561" y="796"/>
                </a:lnTo>
                <a:lnTo>
                  <a:pt x="1561" y="798"/>
                </a:lnTo>
                <a:lnTo>
                  <a:pt x="1553" y="856"/>
                </a:lnTo>
                <a:lnTo>
                  <a:pt x="1540" y="916"/>
                </a:lnTo>
                <a:lnTo>
                  <a:pt x="1523" y="974"/>
                </a:lnTo>
                <a:lnTo>
                  <a:pt x="1502" y="1031"/>
                </a:lnTo>
                <a:lnTo>
                  <a:pt x="1479" y="1084"/>
                </a:lnTo>
                <a:lnTo>
                  <a:pt x="1451" y="1135"/>
                </a:lnTo>
                <a:lnTo>
                  <a:pt x="1422" y="1180"/>
                </a:lnTo>
                <a:lnTo>
                  <a:pt x="1390" y="1222"/>
                </a:lnTo>
                <a:lnTo>
                  <a:pt x="1371" y="1239"/>
                </a:lnTo>
                <a:lnTo>
                  <a:pt x="1347" y="1255"/>
                </a:lnTo>
                <a:lnTo>
                  <a:pt x="1318" y="1268"/>
                </a:lnTo>
                <a:lnTo>
                  <a:pt x="1287" y="1281"/>
                </a:lnTo>
                <a:lnTo>
                  <a:pt x="1251" y="1291"/>
                </a:lnTo>
                <a:lnTo>
                  <a:pt x="1213" y="1299"/>
                </a:lnTo>
                <a:lnTo>
                  <a:pt x="1172" y="1306"/>
                </a:lnTo>
                <a:lnTo>
                  <a:pt x="1130" y="1311"/>
                </a:lnTo>
                <a:lnTo>
                  <a:pt x="1088" y="1315"/>
                </a:lnTo>
                <a:lnTo>
                  <a:pt x="1045" y="1318"/>
                </a:lnTo>
                <a:lnTo>
                  <a:pt x="1002" y="1320"/>
                </a:lnTo>
                <a:lnTo>
                  <a:pt x="959" y="1321"/>
                </a:lnTo>
                <a:lnTo>
                  <a:pt x="917" y="1321"/>
                </a:lnTo>
                <a:lnTo>
                  <a:pt x="895" y="1321"/>
                </a:lnTo>
                <a:lnTo>
                  <a:pt x="878" y="1321"/>
                </a:lnTo>
                <a:lnTo>
                  <a:pt x="867" y="1321"/>
                </a:lnTo>
                <a:lnTo>
                  <a:pt x="863" y="1321"/>
                </a:lnTo>
                <a:lnTo>
                  <a:pt x="847" y="1320"/>
                </a:lnTo>
                <a:lnTo>
                  <a:pt x="784" y="1318"/>
                </a:lnTo>
                <a:lnTo>
                  <a:pt x="724" y="1315"/>
                </a:lnTo>
                <a:lnTo>
                  <a:pt x="668" y="1311"/>
                </a:lnTo>
                <a:lnTo>
                  <a:pt x="615" y="1306"/>
                </a:lnTo>
                <a:lnTo>
                  <a:pt x="564" y="1299"/>
                </a:lnTo>
                <a:lnTo>
                  <a:pt x="516" y="1289"/>
                </a:lnTo>
                <a:lnTo>
                  <a:pt x="470" y="1276"/>
                </a:lnTo>
                <a:lnTo>
                  <a:pt x="426" y="1258"/>
                </a:lnTo>
                <a:lnTo>
                  <a:pt x="383" y="1237"/>
                </a:lnTo>
                <a:lnTo>
                  <a:pt x="342" y="1212"/>
                </a:lnTo>
                <a:lnTo>
                  <a:pt x="316" y="1190"/>
                </a:lnTo>
                <a:lnTo>
                  <a:pt x="291" y="1162"/>
                </a:lnTo>
                <a:lnTo>
                  <a:pt x="267" y="1129"/>
                </a:lnTo>
                <a:lnTo>
                  <a:pt x="243" y="1090"/>
                </a:lnTo>
                <a:lnTo>
                  <a:pt x="221" y="1046"/>
                </a:lnTo>
                <a:lnTo>
                  <a:pt x="198" y="995"/>
                </a:lnTo>
                <a:lnTo>
                  <a:pt x="178" y="939"/>
                </a:lnTo>
                <a:lnTo>
                  <a:pt x="158" y="879"/>
                </a:lnTo>
                <a:lnTo>
                  <a:pt x="81" y="879"/>
                </a:lnTo>
                <a:lnTo>
                  <a:pt x="62" y="876"/>
                </a:lnTo>
                <a:lnTo>
                  <a:pt x="46" y="870"/>
                </a:lnTo>
                <a:lnTo>
                  <a:pt x="32" y="860"/>
                </a:lnTo>
                <a:lnTo>
                  <a:pt x="19" y="846"/>
                </a:lnTo>
                <a:lnTo>
                  <a:pt x="11" y="830"/>
                </a:lnTo>
                <a:lnTo>
                  <a:pt x="7" y="812"/>
                </a:lnTo>
                <a:lnTo>
                  <a:pt x="0" y="754"/>
                </a:lnTo>
                <a:lnTo>
                  <a:pt x="1" y="736"/>
                </a:lnTo>
                <a:lnTo>
                  <a:pt x="6" y="719"/>
                </a:lnTo>
                <a:lnTo>
                  <a:pt x="16" y="704"/>
                </a:lnTo>
                <a:lnTo>
                  <a:pt x="18" y="703"/>
                </a:lnTo>
                <a:lnTo>
                  <a:pt x="20" y="701"/>
                </a:lnTo>
                <a:lnTo>
                  <a:pt x="22" y="700"/>
                </a:lnTo>
                <a:lnTo>
                  <a:pt x="26" y="689"/>
                </a:lnTo>
                <a:lnTo>
                  <a:pt x="31" y="681"/>
                </a:lnTo>
                <a:lnTo>
                  <a:pt x="41" y="672"/>
                </a:lnTo>
                <a:lnTo>
                  <a:pt x="55" y="659"/>
                </a:lnTo>
                <a:lnTo>
                  <a:pt x="73" y="644"/>
                </a:lnTo>
                <a:lnTo>
                  <a:pt x="93" y="625"/>
                </a:lnTo>
                <a:lnTo>
                  <a:pt x="117" y="602"/>
                </a:lnTo>
                <a:lnTo>
                  <a:pt x="144" y="579"/>
                </a:lnTo>
                <a:lnTo>
                  <a:pt x="174" y="553"/>
                </a:lnTo>
                <a:lnTo>
                  <a:pt x="205" y="524"/>
                </a:lnTo>
                <a:lnTo>
                  <a:pt x="240" y="494"/>
                </a:lnTo>
                <a:lnTo>
                  <a:pt x="276" y="464"/>
                </a:lnTo>
                <a:lnTo>
                  <a:pt x="312" y="431"/>
                </a:lnTo>
                <a:lnTo>
                  <a:pt x="351" y="398"/>
                </a:lnTo>
                <a:lnTo>
                  <a:pt x="391" y="365"/>
                </a:lnTo>
                <a:lnTo>
                  <a:pt x="431" y="331"/>
                </a:lnTo>
                <a:lnTo>
                  <a:pt x="472" y="298"/>
                </a:lnTo>
                <a:lnTo>
                  <a:pt x="514" y="265"/>
                </a:lnTo>
                <a:lnTo>
                  <a:pt x="555" y="233"/>
                </a:lnTo>
                <a:lnTo>
                  <a:pt x="595" y="202"/>
                </a:lnTo>
                <a:lnTo>
                  <a:pt x="635" y="171"/>
                </a:lnTo>
                <a:lnTo>
                  <a:pt x="675" y="143"/>
                </a:lnTo>
                <a:lnTo>
                  <a:pt x="713" y="116"/>
                </a:lnTo>
                <a:lnTo>
                  <a:pt x="750" y="91"/>
                </a:lnTo>
                <a:lnTo>
                  <a:pt x="785" y="69"/>
                </a:lnTo>
                <a:lnTo>
                  <a:pt x="818" y="49"/>
                </a:lnTo>
                <a:lnTo>
                  <a:pt x="850" y="33"/>
                </a:lnTo>
                <a:lnTo>
                  <a:pt x="878" y="18"/>
                </a:lnTo>
                <a:lnTo>
                  <a:pt x="905" y="8"/>
                </a:lnTo>
                <a:lnTo>
                  <a:pt x="927" y="2"/>
                </a:lnTo>
                <a:lnTo>
                  <a:pt x="9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9" name="Freeform 190"/>
          <p:cNvSpPr>
            <a:spLocks noEditPoints="1"/>
          </p:cNvSpPr>
          <p:nvPr/>
        </p:nvSpPr>
        <p:spPr bwMode="auto">
          <a:xfrm>
            <a:off x="10039160" y="4379913"/>
            <a:ext cx="523875" cy="255588"/>
          </a:xfrm>
          <a:custGeom>
            <a:avLst/>
            <a:gdLst>
              <a:gd name="T0" fmla="*/ 2301 w 3302"/>
              <a:gd name="T1" fmla="*/ 235 h 1618"/>
              <a:gd name="T2" fmla="*/ 2055 w 3302"/>
              <a:gd name="T3" fmla="*/ 449 h 1618"/>
              <a:gd name="T4" fmla="*/ 1972 w 3302"/>
              <a:gd name="T5" fmla="*/ 667 h 1618"/>
              <a:gd name="T6" fmla="*/ 2002 w 3302"/>
              <a:gd name="T7" fmla="*/ 902 h 1618"/>
              <a:gd name="T8" fmla="*/ 2120 w 3302"/>
              <a:gd name="T9" fmla="*/ 1185 h 1618"/>
              <a:gd name="T10" fmla="*/ 2329 w 3302"/>
              <a:gd name="T11" fmla="*/ 1407 h 1618"/>
              <a:gd name="T12" fmla="*/ 2601 w 3302"/>
              <a:gd name="T13" fmla="*/ 1462 h 1618"/>
              <a:gd name="T14" fmla="*/ 2888 w 3302"/>
              <a:gd name="T15" fmla="*/ 1349 h 1618"/>
              <a:gd name="T16" fmla="*/ 3053 w 3302"/>
              <a:gd name="T17" fmla="*/ 1120 h 1618"/>
              <a:gd name="T18" fmla="*/ 3129 w 3302"/>
              <a:gd name="T19" fmla="*/ 858 h 1618"/>
              <a:gd name="T20" fmla="*/ 3149 w 3302"/>
              <a:gd name="T21" fmla="*/ 636 h 1618"/>
              <a:gd name="T22" fmla="*/ 3086 w 3302"/>
              <a:gd name="T23" fmla="*/ 377 h 1618"/>
              <a:gd name="T24" fmla="*/ 2840 w 3302"/>
              <a:gd name="T25" fmla="*/ 188 h 1618"/>
              <a:gd name="T26" fmla="*/ 680 w 3302"/>
              <a:gd name="T27" fmla="*/ 154 h 1618"/>
              <a:gd name="T28" fmla="*/ 334 w 3302"/>
              <a:gd name="T29" fmla="*/ 250 h 1618"/>
              <a:gd name="T30" fmla="*/ 170 w 3302"/>
              <a:gd name="T31" fmla="*/ 491 h 1618"/>
              <a:gd name="T32" fmla="*/ 157 w 3302"/>
              <a:gd name="T33" fmla="*/ 725 h 1618"/>
              <a:gd name="T34" fmla="*/ 197 w 3302"/>
              <a:gd name="T35" fmla="*/ 969 h 1618"/>
              <a:gd name="T36" fmla="*/ 307 w 3302"/>
              <a:gd name="T37" fmla="*/ 1227 h 1618"/>
              <a:gd name="T38" fmla="*/ 520 w 3302"/>
              <a:gd name="T39" fmla="*/ 1417 h 1618"/>
              <a:gd name="T40" fmla="*/ 804 w 3302"/>
              <a:gd name="T41" fmla="*/ 1462 h 1618"/>
              <a:gd name="T42" fmla="*/ 1075 w 3302"/>
              <a:gd name="T43" fmla="*/ 1326 h 1618"/>
              <a:gd name="T44" fmla="*/ 1242 w 3302"/>
              <a:gd name="T45" fmla="*/ 1064 h 1618"/>
              <a:gd name="T46" fmla="*/ 1328 w 3302"/>
              <a:gd name="T47" fmla="*/ 791 h 1618"/>
              <a:gd name="T48" fmla="*/ 1309 w 3302"/>
              <a:gd name="T49" fmla="*/ 562 h 1618"/>
              <a:gd name="T50" fmla="*/ 1155 w 3302"/>
              <a:gd name="T51" fmla="*/ 351 h 1618"/>
              <a:gd name="T52" fmla="*/ 860 w 3302"/>
              <a:gd name="T53" fmla="*/ 176 h 1618"/>
              <a:gd name="T54" fmla="*/ 833 w 3302"/>
              <a:gd name="T55" fmla="*/ 11 h 1618"/>
              <a:gd name="T56" fmla="*/ 1261 w 3302"/>
              <a:gd name="T57" fmla="*/ 240 h 1618"/>
              <a:gd name="T58" fmla="*/ 1439 w 3302"/>
              <a:gd name="T59" fmla="*/ 394 h 1618"/>
              <a:gd name="T60" fmla="*/ 1651 w 3302"/>
              <a:gd name="T61" fmla="*/ 459 h 1618"/>
              <a:gd name="T62" fmla="*/ 1863 w 3302"/>
              <a:gd name="T63" fmla="*/ 394 h 1618"/>
              <a:gd name="T64" fmla="*/ 2040 w 3302"/>
              <a:gd name="T65" fmla="*/ 241 h 1618"/>
              <a:gd name="T66" fmla="*/ 2469 w 3302"/>
              <a:gd name="T67" fmla="*/ 11 h 1618"/>
              <a:gd name="T68" fmla="*/ 2816 w 3302"/>
              <a:gd name="T69" fmla="*/ 23 h 1618"/>
              <a:gd name="T70" fmla="*/ 3146 w 3302"/>
              <a:gd name="T71" fmla="*/ 202 h 1618"/>
              <a:gd name="T72" fmla="*/ 3298 w 3302"/>
              <a:gd name="T73" fmla="*/ 553 h 1618"/>
              <a:gd name="T74" fmla="*/ 3286 w 3302"/>
              <a:gd name="T75" fmla="*/ 844 h 1618"/>
              <a:gd name="T76" fmla="*/ 3215 w 3302"/>
              <a:gd name="T77" fmla="*/ 1129 h 1618"/>
              <a:gd name="T78" fmla="*/ 3057 w 3302"/>
              <a:gd name="T79" fmla="*/ 1402 h 1618"/>
              <a:gd name="T80" fmla="*/ 2777 w 3302"/>
              <a:gd name="T81" fmla="*/ 1585 h 1618"/>
              <a:gd name="T82" fmla="*/ 2388 w 3302"/>
              <a:gd name="T83" fmla="*/ 1597 h 1618"/>
              <a:gd name="T84" fmla="*/ 2107 w 3302"/>
              <a:gd name="T85" fmla="*/ 1424 h 1618"/>
              <a:gd name="T86" fmla="*/ 1930 w 3302"/>
              <a:gd name="T87" fmla="*/ 1148 h 1618"/>
              <a:gd name="T88" fmla="*/ 1833 w 3302"/>
              <a:gd name="T89" fmla="*/ 862 h 1618"/>
              <a:gd name="T90" fmla="*/ 1789 w 3302"/>
              <a:gd name="T91" fmla="*/ 752 h 1618"/>
              <a:gd name="T92" fmla="*/ 1622 w 3302"/>
              <a:gd name="T93" fmla="*/ 700 h 1618"/>
              <a:gd name="T94" fmla="*/ 1490 w 3302"/>
              <a:gd name="T95" fmla="*/ 781 h 1618"/>
              <a:gd name="T96" fmla="*/ 1436 w 3302"/>
              <a:gd name="T97" fmla="*/ 980 h 1618"/>
              <a:gd name="T98" fmla="*/ 1307 w 3302"/>
              <a:gd name="T99" fmla="*/ 1273 h 1618"/>
              <a:gd name="T100" fmla="*/ 1088 w 3302"/>
              <a:gd name="T101" fmla="*/ 1516 h 1618"/>
              <a:gd name="T102" fmla="*/ 755 w 3302"/>
              <a:gd name="T103" fmla="*/ 1618 h 1618"/>
              <a:gd name="T104" fmla="*/ 387 w 3302"/>
              <a:gd name="T105" fmla="*/ 1524 h 1618"/>
              <a:gd name="T106" fmla="*/ 164 w 3302"/>
              <a:gd name="T107" fmla="*/ 1293 h 1618"/>
              <a:gd name="T108" fmla="*/ 47 w 3302"/>
              <a:gd name="T109" fmla="*/ 1004 h 1618"/>
              <a:gd name="T110" fmla="*/ 5 w 3302"/>
              <a:gd name="T111" fmla="*/ 737 h 1618"/>
              <a:gd name="T112" fmla="*/ 44 w 3302"/>
              <a:gd name="T113" fmla="*/ 386 h 1618"/>
              <a:gd name="T114" fmla="*/ 277 w 3302"/>
              <a:gd name="T115" fmla="*/ 104 h 1618"/>
              <a:gd name="T116" fmla="*/ 676 w 3302"/>
              <a:gd name="T117" fmla="*/ 0 h 1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02" h="1618">
                <a:moveTo>
                  <a:pt x="2603" y="153"/>
                </a:moveTo>
                <a:lnTo>
                  <a:pt x="2546" y="156"/>
                </a:lnTo>
                <a:lnTo>
                  <a:pt x="2493" y="164"/>
                </a:lnTo>
                <a:lnTo>
                  <a:pt x="2442" y="176"/>
                </a:lnTo>
                <a:lnTo>
                  <a:pt x="2392" y="192"/>
                </a:lnTo>
                <a:lnTo>
                  <a:pt x="2345" y="212"/>
                </a:lnTo>
                <a:lnTo>
                  <a:pt x="2301" y="235"/>
                </a:lnTo>
                <a:lnTo>
                  <a:pt x="2259" y="262"/>
                </a:lnTo>
                <a:lnTo>
                  <a:pt x="2219" y="290"/>
                </a:lnTo>
                <a:lnTo>
                  <a:pt x="2181" y="319"/>
                </a:lnTo>
                <a:lnTo>
                  <a:pt x="2146" y="351"/>
                </a:lnTo>
                <a:lnTo>
                  <a:pt x="2114" y="384"/>
                </a:lnTo>
                <a:lnTo>
                  <a:pt x="2084" y="416"/>
                </a:lnTo>
                <a:lnTo>
                  <a:pt x="2055" y="449"/>
                </a:lnTo>
                <a:lnTo>
                  <a:pt x="2029" y="482"/>
                </a:lnTo>
                <a:lnTo>
                  <a:pt x="2015" y="504"/>
                </a:lnTo>
                <a:lnTo>
                  <a:pt x="2003" y="531"/>
                </a:lnTo>
                <a:lnTo>
                  <a:pt x="1992" y="562"/>
                </a:lnTo>
                <a:lnTo>
                  <a:pt x="1984" y="596"/>
                </a:lnTo>
                <a:lnTo>
                  <a:pt x="1977" y="631"/>
                </a:lnTo>
                <a:lnTo>
                  <a:pt x="1972" y="667"/>
                </a:lnTo>
                <a:lnTo>
                  <a:pt x="1969" y="702"/>
                </a:lnTo>
                <a:lnTo>
                  <a:pt x="1968" y="735"/>
                </a:lnTo>
                <a:lnTo>
                  <a:pt x="1970" y="765"/>
                </a:lnTo>
                <a:lnTo>
                  <a:pt x="1974" y="791"/>
                </a:lnTo>
                <a:lnTo>
                  <a:pt x="1982" y="827"/>
                </a:lnTo>
                <a:lnTo>
                  <a:pt x="1991" y="864"/>
                </a:lnTo>
                <a:lnTo>
                  <a:pt x="2002" y="902"/>
                </a:lnTo>
                <a:lnTo>
                  <a:pt x="2014" y="942"/>
                </a:lnTo>
                <a:lnTo>
                  <a:pt x="2028" y="982"/>
                </a:lnTo>
                <a:lnTo>
                  <a:pt x="2043" y="1023"/>
                </a:lnTo>
                <a:lnTo>
                  <a:pt x="2059" y="1064"/>
                </a:lnTo>
                <a:lnTo>
                  <a:pt x="2079" y="1105"/>
                </a:lnTo>
                <a:lnTo>
                  <a:pt x="2099" y="1145"/>
                </a:lnTo>
                <a:lnTo>
                  <a:pt x="2120" y="1185"/>
                </a:lnTo>
                <a:lnTo>
                  <a:pt x="2144" y="1222"/>
                </a:lnTo>
                <a:lnTo>
                  <a:pt x="2169" y="1258"/>
                </a:lnTo>
                <a:lnTo>
                  <a:pt x="2197" y="1294"/>
                </a:lnTo>
                <a:lnTo>
                  <a:pt x="2226" y="1326"/>
                </a:lnTo>
                <a:lnTo>
                  <a:pt x="2259" y="1355"/>
                </a:lnTo>
                <a:lnTo>
                  <a:pt x="2293" y="1382"/>
                </a:lnTo>
                <a:lnTo>
                  <a:pt x="2329" y="1407"/>
                </a:lnTo>
                <a:lnTo>
                  <a:pt x="2367" y="1427"/>
                </a:lnTo>
                <a:lnTo>
                  <a:pt x="2409" y="1443"/>
                </a:lnTo>
                <a:lnTo>
                  <a:pt x="2452" y="1455"/>
                </a:lnTo>
                <a:lnTo>
                  <a:pt x="2498" y="1462"/>
                </a:lnTo>
                <a:lnTo>
                  <a:pt x="2547" y="1464"/>
                </a:lnTo>
                <a:lnTo>
                  <a:pt x="2547" y="1464"/>
                </a:lnTo>
                <a:lnTo>
                  <a:pt x="2601" y="1462"/>
                </a:lnTo>
                <a:lnTo>
                  <a:pt x="2650" y="1456"/>
                </a:lnTo>
                <a:lnTo>
                  <a:pt x="2697" y="1447"/>
                </a:lnTo>
                <a:lnTo>
                  <a:pt x="2741" y="1433"/>
                </a:lnTo>
                <a:lnTo>
                  <a:pt x="2782" y="1417"/>
                </a:lnTo>
                <a:lnTo>
                  <a:pt x="2820" y="1396"/>
                </a:lnTo>
                <a:lnTo>
                  <a:pt x="2855" y="1374"/>
                </a:lnTo>
                <a:lnTo>
                  <a:pt x="2888" y="1349"/>
                </a:lnTo>
                <a:lnTo>
                  <a:pt x="2919" y="1321"/>
                </a:lnTo>
                <a:lnTo>
                  <a:pt x="2947" y="1292"/>
                </a:lnTo>
                <a:lnTo>
                  <a:pt x="2972" y="1259"/>
                </a:lnTo>
                <a:lnTo>
                  <a:pt x="2995" y="1227"/>
                </a:lnTo>
                <a:lnTo>
                  <a:pt x="3016" y="1192"/>
                </a:lnTo>
                <a:lnTo>
                  <a:pt x="3035" y="1156"/>
                </a:lnTo>
                <a:lnTo>
                  <a:pt x="3053" y="1120"/>
                </a:lnTo>
                <a:lnTo>
                  <a:pt x="3068" y="1083"/>
                </a:lnTo>
                <a:lnTo>
                  <a:pt x="3083" y="1044"/>
                </a:lnTo>
                <a:lnTo>
                  <a:pt x="3095" y="1006"/>
                </a:lnTo>
                <a:lnTo>
                  <a:pt x="3105" y="969"/>
                </a:lnTo>
                <a:lnTo>
                  <a:pt x="3114" y="930"/>
                </a:lnTo>
                <a:lnTo>
                  <a:pt x="3122" y="894"/>
                </a:lnTo>
                <a:lnTo>
                  <a:pt x="3129" y="858"/>
                </a:lnTo>
                <a:lnTo>
                  <a:pt x="3134" y="822"/>
                </a:lnTo>
                <a:lnTo>
                  <a:pt x="3139" y="788"/>
                </a:lnTo>
                <a:lnTo>
                  <a:pt x="3142" y="755"/>
                </a:lnTo>
                <a:lnTo>
                  <a:pt x="3145" y="725"/>
                </a:lnTo>
                <a:lnTo>
                  <a:pt x="3147" y="695"/>
                </a:lnTo>
                <a:lnTo>
                  <a:pt x="3149" y="668"/>
                </a:lnTo>
                <a:lnTo>
                  <a:pt x="3149" y="636"/>
                </a:lnTo>
                <a:lnTo>
                  <a:pt x="3148" y="602"/>
                </a:lnTo>
                <a:lnTo>
                  <a:pt x="3145" y="565"/>
                </a:lnTo>
                <a:lnTo>
                  <a:pt x="3140" y="528"/>
                </a:lnTo>
                <a:lnTo>
                  <a:pt x="3132" y="491"/>
                </a:lnTo>
                <a:lnTo>
                  <a:pt x="3120" y="452"/>
                </a:lnTo>
                <a:lnTo>
                  <a:pt x="3105" y="414"/>
                </a:lnTo>
                <a:lnTo>
                  <a:pt x="3086" y="377"/>
                </a:lnTo>
                <a:lnTo>
                  <a:pt x="3062" y="341"/>
                </a:lnTo>
                <a:lnTo>
                  <a:pt x="3034" y="307"/>
                </a:lnTo>
                <a:lnTo>
                  <a:pt x="3003" y="277"/>
                </a:lnTo>
                <a:lnTo>
                  <a:pt x="2968" y="250"/>
                </a:lnTo>
                <a:lnTo>
                  <a:pt x="2929" y="225"/>
                </a:lnTo>
                <a:lnTo>
                  <a:pt x="2886" y="205"/>
                </a:lnTo>
                <a:lnTo>
                  <a:pt x="2840" y="188"/>
                </a:lnTo>
                <a:lnTo>
                  <a:pt x="2791" y="174"/>
                </a:lnTo>
                <a:lnTo>
                  <a:pt x="2737" y="164"/>
                </a:lnTo>
                <a:lnTo>
                  <a:pt x="2681" y="157"/>
                </a:lnTo>
                <a:lnTo>
                  <a:pt x="2621" y="154"/>
                </a:lnTo>
                <a:lnTo>
                  <a:pt x="2603" y="153"/>
                </a:lnTo>
                <a:close/>
                <a:moveTo>
                  <a:pt x="699" y="153"/>
                </a:moveTo>
                <a:lnTo>
                  <a:pt x="680" y="154"/>
                </a:lnTo>
                <a:lnTo>
                  <a:pt x="621" y="157"/>
                </a:lnTo>
                <a:lnTo>
                  <a:pt x="563" y="164"/>
                </a:lnTo>
                <a:lnTo>
                  <a:pt x="511" y="175"/>
                </a:lnTo>
                <a:lnTo>
                  <a:pt x="461" y="188"/>
                </a:lnTo>
                <a:lnTo>
                  <a:pt x="416" y="205"/>
                </a:lnTo>
                <a:lnTo>
                  <a:pt x="373" y="225"/>
                </a:lnTo>
                <a:lnTo>
                  <a:pt x="334" y="250"/>
                </a:lnTo>
                <a:lnTo>
                  <a:pt x="299" y="277"/>
                </a:lnTo>
                <a:lnTo>
                  <a:pt x="268" y="307"/>
                </a:lnTo>
                <a:lnTo>
                  <a:pt x="239" y="341"/>
                </a:lnTo>
                <a:lnTo>
                  <a:pt x="216" y="377"/>
                </a:lnTo>
                <a:lnTo>
                  <a:pt x="197" y="414"/>
                </a:lnTo>
                <a:lnTo>
                  <a:pt x="182" y="452"/>
                </a:lnTo>
                <a:lnTo>
                  <a:pt x="170" y="491"/>
                </a:lnTo>
                <a:lnTo>
                  <a:pt x="162" y="528"/>
                </a:lnTo>
                <a:lnTo>
                  <a:pt x="157" y="565"/>
                </a:lnTo>
                <a:lnTo>
                  <a:pt x="154" y="602"/>
                </a:lnTo>
                <a:lnTo>
                  <a:pt x="153" y="636"/>
                </a:lnTo>
                <a:lnTo>
                  <a:pt x="154" y="668"/>
                </a:lnTo>
                <a:lnTo>
                  <a:pt x="155" y="695"/>
                </a:lnTo>
                <a:lnTo>
                  <a:pt x="157" y="725"/>
                </a:lnTo>
                <a:lnTo>
                  <a:pt x="160" y="755"/>
                </a:lnTo>
                <a:lnTo>
                  <a:pt x="163" y="788"/>
                </a:lnTo>
                <a:lnTo>
                  <a:pt x="168" y="822"/>
                </a:lnTo>
                <a:lnTo>
                  <a:pt x="173" y="858"/>
                </a:lnTo>
                <a:lnTo>
                  <a:pt x="180" y="894"/>
                </a:lnTo>
                <a:lnTo>
                  <a:pt x="188" y="930"/>
                </a:lnTo>
                <a:lnTo>
                  <a:pt x="197" y="969"/>
                </a:lnTo>
                <a:lnTo>
                  <a:pt x="208" y="1006"/>
                </a:lnTo>
                <a:lnTo>
                  <a:pt x="220" y="1044"/>
                </a:lnTo>
                <a:lnTo>
                  <a:pt x="233" y="1083"/>
                </a:lnTo>
                <a:lnTo>
                  <a:pt x="250" y="1120"/>
                </a:lnTo>
                <a:lnTo>
                  <a:pt x="267" y="1156"/>
                </a:lnTo>
                <a:lnTo>
                  <a:pt x="286" y="1192"/>
                </a:lnTo>
                <a:lnTo>
                  <a:pt x="307" y="1227"/>
                </a:lnTo>
                <a:lnTo>
                  <a:pt x="330" y="1259"/>
                </a:lnTo>
                <a:lnTo>
                  <a:pt x="356" y="1292"/>
                </a:lnTo>
                <a:lnTo>
                  <a:pt x="383" y="1321"/>
                </a:lnTo>
                <a:lnTo>
                  <a:pt x="414" y="1349"/>
                </a:lnTo>
                <a:lnTo>
                  <a:pt x="447" y="1374"/>
                </a:lnTo>
                <a:lnTo>
                  <a:pt x="482" y="1396"/>
                </a:lnTo>
                <a:lnTo>
                  <a:pt x="520" y="1417"/>
                </a:lnTo>
                <a:lnTo>
                  <a:pt x="561" y="1433"/>
                </a:lnTo>
                <a:lnTo>
                  <a:pt x="605" y="1447"/>
                </a:lnTo>
                <a:lnTo>
                  <a:pt x="652" y="1456"/>
                </a:lnTo>
                <a:lnTo>
                  <a:pt x="701" y="1462"/>
                </a:lnTo>
                <a:lnTo>
                  <a:pt x="755" y="1464"/>
                </a:lnTo>
                <a:lnTo>
                  <a:pt x="755" y="1464"/>
                </a:lnTo>
                <a:lnTo>
                  <a:pt x="804" y="1462"/>
                </a:lnTo>
                <a:lnTo>
                  <a:pt x="850" y="1455"/>
                </a:lnTo>
                <a:lnTo>
                  <a:pt x="893" y="1443"/>
                </a:lnTo>
                <a:lnTo>
                  <a:pt x="935" y="1427"/>
                </a:lnTo>
                <a:lnTo>
                  <a:pt x="973" y="1407"/>
                </a:lnTo>
                <a:lnTo>
                  <a:pt x="1009" y="1382"/>
                </a:lnTo>
                <a:lnTo>
                  <a:pt x="1043" y="1355"/>
                </a:lnTo>
                <a:lnTo>
                  <a:pt x="1075" y="1326"/>
                </a:lnTo>
                <a:lnTo>
                  <a:pt x="1105" y="1294"/>
                </a:lnTo>
                <a:lnTo>
                  <a:pt x="1133" y="1258"/>
                </a:lnTo>
                <a:lnTo>
                  <a:pt x="1158" y="1222"/>
                </a:lnTo>
                <a:lnTo>
                  <a:pt x="1182" y="1185"/>
                </a:lnTo>
                <a:lnTo>
                  <a:pt x="1203" y="1145"/>
                </a:lnTo>
                <a:lnTo>
                  <a:pt x="1223" y="1105"/>
                </a:lnTo>
                <a:lnTo>
                  <a:pt x="1242" y="1064"/>
                </a:lnTo>
                <a:lnTo>
                  <a:pt x="1259" y="1023"/>
                </a:lnTo>
                <a:lnTo>
                  <a:pt x="1274" y="982"/>
                </a:lnTo>
                <a:lnTo>
                  <a:pt x="1288" y="942"/>
                </a:lnTo>
                <a:lnTo>
                  <a:pt x="1300" y="902"/>
                </a:lnTo>
                <a:lnTo>
                  <a:pt x="1310" y="864"/>
                </a:lnTo>
                <a:lnTo>
                  <a:pt x="1320" y="827"/>
                </a:lnTo>
                <a:lnTo>
                  <a:pt x="1328" y="791"/>
                </a:lnTo>
                <a:lnTo>
                  <a:pt x="1332" y="765"/>
                </a:lnTo>
                <a:lnTo>
                  <a:pt x="1334" y="735"/>
                </a:lnTo>
                <a:lnTo>
                  <a:pt x="1333" y="702"/>
                </a:lnTo>
                <a:lnTo>
                  <a:pt x="1330" y="667"/>
                </a:lnTo>
                <a:lnTo>
                  <a:pt x="1325" y="631"/>
                </a:lnTo>
                <a:lnTo>
                  <a:pt x="1318" y="596"/>
                </a:lnTo>
                <a:lnTo>
                  <a:pt x="1309" y="562"/>
                </a:lnTo>
                <a:lnTo>
                  <a:pt x="1299" y="531"/>
                </a:lnTo>
                <a:lnTo>
                  <a:pt x="1287" y="504"/>
                </a:lnTo>
                <a:lnTo>
                  <a:pt x="1273" y="482"/>
                </a:lnTo>
                <a:lnTo>
                  <a:pt x="1247" y="449"/>
                </a:lnTo>
                <a:lnTo>
                  <a:pt x="1218" y="416"/>
                </a:lnTo>
                <a:lnTo>
                  <a:pt x="1188" y="384"/>
                </a:lnTo>
                <a:lnTo>
                  <a:pt x="1155" y="351"/>
                </a:lnTo>
                <a:lnTo>
                  <a:pt x="1121" y="319"/>
                </a:lnTo>
                <a:lnTo>
                  <a:pt x="1083" y="290"/>
                </a:lnTo>
                <a:lnTo>
                  <a:pt x="1043" y="262"/>
                </a:lnTo>
                <a:lnTo>
                  <a:pt x="1001" y="235"/>
                </a:lnTo>
                <a:lnTo>
                  <a:pt x="957" y="212"/>
                </a:lnTo>
                <a:lnTo>
                  <a:pt x="909" y="192"/>
                </a:lnTo>
                <a:lnTo>
                  <a:pt x="860" y="176"/>
                </a:lnTo>
                <a:lnTo>
                  <a:pt x="809" y="164"/>
                </a:lnTo>
                <a:lnTo>
                  <a:pt x="756" y="156"/>
                </a:lnTo>
                <a:lnTo>
                  <a:pt x="699" y="153"/>
                </a:lnTo>
                <a:close/>
                <a:moveTo>
                  <a:pt x="699" y="0"/>
                </a:moveTo>
                <a:lnTo>
                  <a:pt x="699" y="0"/>
                </a:lnTo>
                <a:lnTo>
                  <a:pt x="767" y="3"/>
                </a:lnTo>
                <a:lnTo>
                  <a:pt x="833" y="11"/>
                </a:lnTo>
                <a:lnTo>
                  <a:pt x="898" y="27"/>
                </a:lnTo>
                <a:lnTo>
                  <a:pt x="962" y="48"/>
                </a:lnTo>
                <a:lnTo>
                  <a:pt x="1025" y="74"/>
                </a:lnTo>
                <a:lnTo>
                  <a:pt x="1086" y="107"/>
                </a:lnTo>
                <a:lnTo>
                  <a:pt x="1146" y="146"/>
                </a:lnTo>
                <a:lnTo>
                  <a:pt x="1204" y="190"/>
                </a:lnTo>
                <a:lnTo>
                  <a:pt x="1261" y="240"/>
                </a:lnTo>
                <a:lnTo>
                  <a:pt x="1284" y="262"/>
                </a:lnTo>
                <a:lnTo>
                  <a:pt x="1307" y="284"/>
                </a:lnTo>
                <a:lnTo>
                  <a:pt x="1333" y="307"/>
                </a:lnTo>
                <a:lnTo>
                  <a:pt x="1359" y="330"/>
                </a:lnTo>
                <a:lnTo>
                  <a:pt x="1385" y="352"/>
                </a:lnTo>
                <a:lnTo>
                  <a:pt x="1413" y="375"/>
                </a:lnTo>
                <a:lnTo>
                  <a:pt x="1439" y="394"/>
                </a:lnTo>
                <a:lnTo>
                  <a:pt x="1465" y="410"/>
                </a:lnTo>
                <a:lnTo>
                  <a:pt x="1489" y="424"/>
                </a:lnTo>
                <a:lnTo>
                  <a:pt x="1512" y="434"/>
                </a:lnTo>
                <a:lnTo>
                  <a:pt x="1549" y="445"/>
                </a:lnTo>
                <a:lnTo>
                  <a:pt x="1585" y="453"/>
                </a:lnTo>
                <a:lnTo>
                  <a:pt x="1619" y="458"/>
                </a:lnTo>
                <a:lnTo>
                  <a:pt x="1651" y="459"/>
                </a:lnTo>
                <a:lnTo>
                  <a:pt x="1683" y="458"/>
                </a:lnTo>
                <a:lnTo>
                  <a:pt x="1717" y="453"/>
                </a:lnTo>
                <a:lnTo>
                  <a:pt x="1753" y="445"/>
                </a:lnTo>
                <a:lnTo>
                  <a:pt x="1790" y="434"/>
                </a:lnTo>
                <a:lnTo>
                  <a:pt x="1813" y="424"/>
                </a:lnTo>
                <a:lnTo>
                  <a:pt x="1837" y="411"/>
                </a:lnTo>
                <a:lnTo>
                  <a:pt x="1863" y="394"/>
                </a:lnTo>
                <a:lnTo>
                  <a:pt x="1889" y="375"/>
                </a:lnTo>
                <a:lnTo>
                  <a:pt x="1916" y="353"/>
                </a:lnTo>
                <a:lnTo>
                  <a:pt x="1943" y="330"/>
                </a:lnTo>
                <a:lnTo>
                  <a:pt x="1969" y="307"/>
                </a:lnTo>
                <a:lnTo>
                  <a:pt x="1994" y="285"/>
                </a:lnTo>
                <a:lnTo>
                  <a:pt x="2018" y="262"/>
                </a:lnTo>
                <a:lnTo>
                  <a:pt x="2040" y="241"/>
                </a:lnTo>
                <a:lnTo>
                  <a:pt x="2097" y="191"/>
                </a:lnTo>
                <a:lnTo>
                  <a:pt x="2156" y="146"/>
                </a:lnTo>
                <a:lnTo>
                  <a:pt x="2215" y="107"/>
                </a:lnTo>
                <a:lnTo>
                  <a:pt x="2277" y="75"/>
                </a:lnTo>
                <a:lnTo>
                  <a:pt x="2340" y="48"/>
                </a:lnTo>
                <a:lnTo>
                  <a:pt x="2403" y="27"/>
                </a:lnTo>
                <a:lnTo>
                  <a:pt x="2469" y="11"/>
                </a:lnTo>
                <a:lnTo>
                  <a:pt x="2535" y="3"/>
                </a:lnTo>
                <a:lnTo>
                  <a:pt x="2603" y="0"/>
                </a:lnTo>
                <a:lnTo>
                  <a:pt x="2603" y="0"/>
                </a:lnTo>
                <a:lnTo>
                  <a:pt x="2626" y="0"/>
                </a:lnTo>
                <a:lnTo>
                  <a:pt x="2692" y="4"/>
                </a:lnTo>
                <a:lnTo>
                  <a:pt x="2756" y="11"/>
                </a:lnTo>
                <a:lnTo>
                  <a:pt x="2816" y="23"/>
                </a:lnTo>
                <a:lnTo>
                  <a:pt x="2873" y="38"/>
                </a:lnTo>
                <a:lnTo>
                  <a:pt x="2928" y="56"/>
                </a:lnTo>
                <a:lnTo>
                  <a:pt x="2978" y="78"/>
                </a:lnTo>
                <a:lnTo>
                  <a:pt x="3025" y="104"/>
                </a:lnTo>
                <a:lnTo>
                  <a:pt x="3068" y="134"/>
                </a:lnTo>
                <a:lnTo>
                  <a:pt x="3110" y="166"/>
                </a:lnTo>
                <a:lnTo>
                  <a:pt x="3146" y="202"/>
                </a:lnTo>
                <a:lnTo>
                  <a:pt x="3180" y="243"/>
                </a:lnTo>
                <a:lnTo>
                  <a:pt x="3210" y="288"/>
                </a:lnTo>
                <a:lnTo>
                  <a:pt x="3236" y="335"/>
                </a:lnTo>
                <a:lnTo>
                  <a:pt x="3259" y="386"/>
                </a:lnTo>
                <a:lnTo>
                  <a:pt x="3276" y="439"/>
                </a:lnTo>
                <a:lnTo>
                  <a:pt x="3289" y="495"/>
                </a:lnTo>
                <a:lnTo>
                  <a:pt x="3298" y="553"/>
                </a:lnTo>
                <a:lnTo>
                  <a:pt x="3302" y="614"/>
                </a:lnTo>
                <a:lnTo>
                  <a:pt x="3301" y="675"/>
                </a:lnTo>
                <a:lnTo>
                  <a:pt x="3300" y="704"/>
                </a:lnTo>
                <a:lnTo>
                  <a:pt x="3298" y="737"/>
                </a:lnTo>
                <a:lnTo>
                  <a:pt x="3295" y="770"/>
                </a:lnTo>
                <a:lnTo>
                  <a:pt x="3291" y="806"/>
                </a:lnTo>
                <a:lnTo>
                  <a:pt x="3286" y="844"/>
                </a:lnTo>
                <a:lnTo>
                  <a:pt x="3280" y="882"/>
                </a:lnTo>
                <a:lnTo>
                  <a:pt x="3273" y="921"/>
                </a:lnTo>
                <a:lnTo>
                  <a:pt x="3265" y="963"/>
                </a:lnTo>
                <a:lnTo>
                  <a:pt x="3255" y="1004"/>
                </a:lnTo>
                <a:lnTo>
                  <a:pt x="3244" y="1045"/>
                </a:lnTo>
                <a:lnTo>
                  <a:pt x="3230" y="1088"/>
                </a:lnTo>
                <a:lnTo>
                  <a:pt x="3215" y="1129"/>
                </a:lnTo>
                <a:lnTo>
                  <a:pt x="3199" y="1171"/>
                </a:lnTo>
                <a:lnTo>
                  <a:pt x="3181" y="1212"/>
                </a:lnTo>
                <a:lnTo>
                  <a:pt x="3161" y="1253"/>
                </a:lnTo>
                <a:lnTo>
                  <a:pt x="3138" y="1293"/>
                </a:lnTo>
                <a:lnTo>
                  <a:pt x="3114" y="1331"/>
                </a:lnTo>
                <a:lnTo>
                  <a:pt x="3087" y="1367"/>
                </a:lnTo>
                <a:lnTo>
                  <a:pt x="3057" y="1402"/>
                </a:lnTo>
                <a:lnTo>
                  <a:pt x="3025" y="1437"/>
                </a:lnTo>
                <a:lnTo>
                  <a:pt x="2991" y="1468"/>
                </a:lnTo>
                <a:lnTo>
                  <a:pt x="2954" y="1497"/>
                </a:lnTo>
                <a:lnTo>
                  <a:pt x="2915" y="1524"/>
                </a:lnTo>
                <a:lnTo>
                  <a:pt x="2871" y="1547"/>
                </a:lnTo>
                <a:lnTo>
                  <a:pt x="2825" y="1568"/>
                </a:lnTo>
                <a:lnTo>
                  <a:pt x="2777" y="1585"/>
                </a:lnTo>
                <a:lnTo>
                  <a:pt x="2724" y="1599"/>
                </a:lnTo>
                <a:lnTo>
                  <a:pt x="2668" y="1609"/>
                </a:lnTo>
                <a:lnTo>
                  <a:pt x="2610" y="1615"/>
                </a:lnTo>
                <a:lnTo>
                  <a:pt x="2547" y="1618"/>
                </a:lnTo>
                <a:lnTo>
                  <a:pt x="2491" y="1615"/>
                </a:lnTo>
                <a:lnTo>
                  <a:pt x="2439" y="1608"/>
                </a:lnTo>
                <a:lnTo>
                  <a:pt x="2388" y="1597"/>
                </a:lnTo>
                <a:lnTo>
                  <a:pt x="2341" y="1582"/>
                </a:lnTo>
                <a:lnTo>
                  <a:pt x="2296" y="1564"/>
                </a:lnTo>
                <a:lnTo>
                  <a:pt x="2254" y="1542"/>
                </a:lnTo>
                <a:lnTo>
                  <a:pt x="2213" y="1516"/>
                </a:lnTo>
                <a:lnTo>
                  <a:pt x="2176" y="1488"/>
                </a:lnTo>
                <a:lnTo>
                  <a:pt x="2140" y="1457"/>
                </a:lnTo>
                <a:lnTo>
                  <a:pt x="2107" y="1424"/>
                </a:lnTo>
                <a:lnTo>
                  <a:pt x="2076" y="1388"/>
                </a:lnTo>
                <a:lnTo>
                  <a:pt x="2046" y="1351"/>
                </a:lnTo>
                <a:lnTo>
                  <a:pt x="2019" y="1313"/>
                </a:lnTo>
                <a:lnTo>
                  <a:pt x="1994" y="1273"/>
                </a:lnTo>
                <a:lnTo>
                  <a:pt x="1971" y="1232"/>
                </a:lnTo>
                <a:lnTo>
                  <a:pt x="1950" y="1191"/>
                </a:lnTo>
                <a:lnTo>
                  <a:pt x="1930" y="1148"/>
                </a:lnTo>
                <a:lnTo>
                  <a:pt x="1912" y="1106"/>
                </a:lnTo>
                <a:lnTo>
                  <a:pt x="1894" y="1064"/>
                </a:lnTo>
                <a:lnTo>
                  <a:pt x="1879" y="1021"/>
                </a:lnTo>
                <a:lnTo>
                  <a:pt x="1866" y="980"/>
                </a:lnTo>
                <a:lnTo>
                  <a:pt x="1854" y="939"/>
                </a:lnTo>
                <a:lnTo>
                  <a:pt x="1843" y="899"/>
                </a:lnTo>
                <a:lnTo>
                  <a:pt x="1833" y="862"/>
                </a:lnTo>
                <a:lnTo>
                  <a:pt x="1824" y="826"/>
                </a:lnTo>
                <a:lnTo>
                  <a:pt x="1820" y="795"/>
                </a:lnTo>
                <a:lnTo>
                  <a:pt x="1818" y="791"/>
                </a:lnTo>
                <a:lnTo>
                  <a:pt x="1814" y="784"/>
                </a:lnTo>
                <a:lnTo>
                  <a:pt x="1808" y="774"/>
                </a:lnTo>
                <a:lnTo>
                  <a:pt x="1799" y="764"/>
                </a:lnTo>
                <a:lnTo>
                  <a:pt x="1789" y="752"/>
                </a:lnTo>
                <a:lnTo>
                  <a:pt x="1777" y="741"/>
                </a:lnTo>
                <a:lnTo>
                  <a:pt x="1762" y="731"/>
                </a:lnTo>
                <a:lnTo>
                  <a:pt x="1735" y="717"/>
                </a:lnTo>
                <a:lnTo>
                  <a:pt x="1708" y="706"/>
                </a:lnTo>
                <a:lnTo>
                  <a:pt x="1680" y="700"/>
                </a:lnTo>
                <a:lnTo>
                  <a:pt x="1651" y="698"/>
                </a:lnTo>
                <a:lnTo>
                  <a:pt x="1622" y="700"/>
                </a:lnTo>
                <a:lnTo>
                  <a:pt x="1593" y="706"/>
                </a:lnTo>
                <a:lnTo>
                  <a:pt x="1565" y="717"/>
                </a:lnTo>
                <a:lnTo>
                  <a:pt x="1540" y="731"/>
                </a:lnTo>
                <a:lnTo>
                  <a:pt x="1523" y="743"/>
                </a:lnTo>
                <a:lnTo>
                  <a:pt x="1509" y="756"/>
                </a:lnTo>
                <a:lnTo>
                  <a:pt x="1498" y="769"/>
                </a:lnTo>
                <a:lnTo>
                  <a:pt x="1490" y="781"/>
                </a:lnTo>
                <a:lnTo>
                  <a:pt x="1484" y="791"/>
                </a:lnTo>
                <a:lnTo>
                  <a:pt x="1482" y="796"/>
                </a:lnTo>
                <a:lnTo>
                  <a:pt x="1477" y="826"/>
                </a:lnTo>
                <a:lnTo>
                  <a:pt x="1469" y="862"/>
                </a:lnTo>
                <a:lnTo>
                  <a:pt x="1459" y="899"/>
                </a:lnTo>
                <a:lnTo>
                  <a:pt x="1448" y="939"/>
                </a:lnTo>
                <a:lnTo>
                  <a:pt x="1436" y="980"/>
                </a:lnTo>
                <a:lnTo>
                  <a:pt x="1423" y="1021"/>
                </a:lnTo>
                <a:lnTo>
                  <a:pt x="1407" y="1064"/>
                </a:lnTo>
                <a:lnTo>
                  <a:pt x="1390" y="1106"/>
                </a:lnTo>
                <a:lnTo>
                  <a:pt x="1372" y="1148"/>
                </a:lnTo>
                <a:lnTo>
                  <a:pt x="1352" y="1191"/>
                </a:lnTo>
                <a:lnTo>
                  <a:pt x="1331" y="1232"/>
                </a:lnTo>
                <a:lnTo>
                  <a:pt x="1307" y="1273"/>
                </a:lnTo>
                <a:lnTo>
                  <a:pt x="1282" y="1313"/>
                </a:lnTo>
                <a:lnTo>
                  <a:pt x="1255" y="1351"/>
                </a:lnTo>
                <a:lnTo>
                  <a:pt x="1225" y="1388"/>
                </a:lnTo>
                <a:lnTo>
                  <a:pt x="1194" y="1424"/>
                </a:lnTo>
                <a:lnTo>
                  <a:pt x="1161" y="1457"/>
                </a:lnTo>
                <a:lnTo>
                  <a:pt x="1126" y="1488"/>
                </a:lnTo>
                <a:lnTo>
                  <a:pt x="1088" y="1516"/>
                </a:lnTo>
                <a:lnTo>
                  <a:pt x="1048" y="1542"/>
                </a:lnTo>
                <a:lnTo>
                  <a:pt x="1005" y="1564"/>
                </a:lnTo>
                <a:lnTo>
                  <a:pt x="961" y="1582"/>
                </a:lnTo>
                <a:lnTo>
                  <a:pt x="912" y="1597"/>
                </a:lnTo>
                <a:lnTo>
                  <a:pt x="863" y="1608"/>
                </a:lnTo>
                <a:lnTo>
                  <a:pt x="810" y="1615"/>
                </a:lnTo>
                <a:lnTo>
                  <a:pt x="755" y="1618"/>
                </a:lnTo>
                <a:lnTo>
                  <a:pt x="692" y="1615"/>
                </a:lnTo>
                <a:lnTo>
                  <a:pt x="633" y="1609"/>
                </a:lnTo>
                <a:lnTo>
                  <a:pt x="577" y="1599"/>
                </a:lnTo>
                <a:lnTo>
                  <a:pt x="525" y="1585"/>
                </a:lnTo>
                <a:lnTo>
                  <a:pt x="476" y="1568"/>
                </a:lnTo>
                <a:lnTo>
                  <a:pt x="431" y="1547"/>
                </a:lnTo>
                <a:lnTo>
                  <a:pt x="387" y="1524"/>
                </a:lnTo>
                <a:lnTo>
                  <a:pt x="348" y="1497"/>
                </a:lnTo>
                <a:lnTo>
                  <a:pt x="311" y="1468"/>
                </a:lnTo>
                <a:lnTo>
                  <a:pt x="277" y="1437"/>
                </a:lnTo>
                <a:lnTo>
                  <a:pt x="244" y="1402"/>
                </a:lnTo>
                <a:lnTo>
                  <a:pt x="215" y="1367"/>
                </a:lnTo>
                <a:lnTo>
                  <a:pt x="188" y="1331"/>
                </a:lnTo>
                <a:lnTo>
                  <a:pt x="164" y="1293"/>
                </a:lnTo>
                <a:lnTo>
                  <a:pt x="141" y="1253"/>
                </a:lnTo>
                <a:lnTo>
                  <a:pt x="121" y="1212"/>
                </a:lnTo>
                <a:lnTo>
                  <a:pt x="103" y="1171"/>
                </a:lnTo>
                <a:lnTo>
                  <a:pt x="87" y="1129"/>
                </a:lnTo>
                <a:lnTo>
                  <a:pt x="71" y="1088"/>
                </a:lnTo>
                <a:lnTo>
                  <a:pt x="59" y="1045"/>
                </a:lnTo>
                <a:lnTo>
                  <a:pt x="47" y="1004"/>
                </a:lnTo>
                <a:lnTo>
                  <a:pt x="38" y="963"/>
                </a:lnTo>
                <a:lnTo>
                  <a:pt x="29" y="921"/>
                </a:lnTo>
                <a:lnTo>
                  <a:pt x="22" y="882"/>
                </a:lnTo>
                <a:lnTo>
                  <a:pt x="16" y="844"/>
                </a:lnTo>
                <a:lnTo>
                  <a:pt x="11" y="806"/>
                </a:lnTo>
                <a:lnTo>
                  <a:pt x="8" y="770"/>
                </a:lnTo>
                <a:lnTo>
                  <a:pt x="5" y="737"/>
                </a:lnTo>
                <a:lnTo>
                  <a:pt x="2" y="704"/>
                </a:lnTo>
                <a:lnTo>
                  <a:pt x="1" y="675"/>
                </a:lnTo>
                <a:lnTo>
                  <a:pt x="0" y="614"/>
                </a:lnTo>
                <a:lnTo>
                  <a:pt x="5" y="553"/>
                </a:lnTo>
                <a:lnTo>
                  <a:pt x="13" y="495"/>
                </a:lnTo>
                <a:lnTo>
                  <a:pt x="26" y="439"/>
                </a:lnTo>
                <a:lnTo>
                  <a:pt x="44" y="386"/>
                </a:lnTo>
                <a:lnTo>
                  <a:pt x="65" y="335"/>
                </a:lnTo>
                <a:lnTo>
                  <a:pt x="92" y="288"/>
                </a:lnTo>
                <a:lnTo>
                  <a:pt x="122" y="243"/>
                </a:lnTo>
                <a:lnTo>
                  <a:pt x="155" y="202"/>
                </a:lnTo>
                <a:lnTo>
                  <a:pt x="192" y="166"/>
                </a:lnTo>
                <a:lnTo>
                  <a:pt x="232" y="134"/>
                </a:lnTo>
                <a:lnTo>
                  <a:pt x="277" y="104"/>
                </a:lnTo>
                <a:lnTo>
                  <a:pt x="324" y="78"/>
                </a:lnTo>
                <a:lnTo>
                  <a:pt x="374" y="57"/>
                </a:lnTo>
                <a:lnTo>
                  <a:pt x="429" y="38"/>
                </a:lnTo>
                <a:lnTo>
                  <a:pt x="485" y="24"/>
                </a:lnTo>
                <a:lnTo>
                  <a:pt x="545" y="11"/>
                </a:lnTo>
                <a:lnTo>
                  <a:pt x="609" y="4"/>
                </a:lnTo>
                <a:lnTo>
                  <a:pt x="676" y="0"/>
                </a:lnTo>
                <a:lnTo>
                  <a:pt x="6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3" name="Freeform 195"/>
          <p:cNvSpPr>
            <a:spLocks noEditPoints="1"/>
          </p:cNvSpPr>
          <p:nvPr/>
        </p:nvSpPr>
        <p:spPr bwMode="auto">
          <a:xfrm>
            <a:off x="9085409" y="4352926"/>
            <a:ext cx="560388" cy="311150"/>
          </a:xfrm>
          <a:custGeom>
            <a:avLst/>
            <a:gdLst>
              <a:gd name="T0" fmla="*/ 2210 w 3527"/>
              <a:gd name="T1" fmla="*/ 942 h 1953"/>
              <a:gd name="T2" fmla="*/ 2032 w 3527"/>
              <a:gd name="T3" fmla="*/ 1165 h 1953"/>
              <a:gd name="T4" fmla="*/ 2236 w 3527"/>
              <a:gd name="T5" fmla="*/ 1586 h 1953"/>
              <a:gd name="T6" fmla="*/ 2368 w 3527"/>
              <a:gd name="T7" fmla="*/ 1823 h 1953"/>
              <a:gd name="T8" fmla="*/ 2880 w 3527"/>
              <a:gd name="T9" fmla="*/ 1881 h 1953"/>
              <a:gd name="T10" fmla="*/ 3221 w 3527"/>
              <a:gd name="T11" fmla="*/ 1703 h 1953"/>
              <a:gd name="T12" fmla="*/ 3383 w 3527"/>
              <a:gd name="T13" fmla="*/ 1247 h 1953"/>
              <a:gd name="T14" fmla="*/ 3226 w 3527"/>
              <a:gd name="T15" fmla="*/ 941 h 1953"/>
              <a:gd name="T16" fmla="*/ 693 w 3527"/>
              <a:gd name="T17" fmla="*/ 868 h 1953"/>
              <a:gd name="T18" fmla="*/ 212 w 3527"/>
              <a:gd name="T19" fmla="*/ 997 h 1953"/>
              <a:gd name="T20" fmla="*/ 171 w 3527"/>
              <a:gd name="T21" fmla="*/ 1397 h 1953"/>
              <a:gd name="T22" fmla="*/ 368 w 3527"/>
              <a:gd name="T23" fmla="*/ 1779 h 1953"/>
              <a:gd name="T24" fmla="*/ 815 w 3527"/>
              <a:gd name="T25" fmla="*/ 1894 h 1953"/>
              <a:gd name="T26" fmla="*/ 1253 w 3527"/>
              <a:gd name="T27" fmla="*/ 1742 h 1953"/>
              <a:gd name="T28" fmla="*/ 1292 w 3527"/>
              <a:gd name="T29" fmla="*/ 1541 h 1953"/>
              <a:gd name="T30" fmla="*/ 1483 w 3527"/>
              <a:gd name="T31" fmla="*/ 1083 h 1953"/>
              <a:gd name="T32" fmla="*/ 1160 w 3527"/>
              <a:gd name="T33" fmla="*/ 903 h 1953"/>
              <a:gd name="T34" fmla="*/ 365 w 3527"/>
              <a:gd name="T35" fmla="*/ 14 h 1953"/>
              <a:gd name="T36" fmla="*/ 779 w 3527"/>
              <a:gd name="T37" fmla="*/ 331 h 1953"/>
              <a:gd name="T38" fmla="*/ 702 w 3527"/>
              <a:gd name="T39" fmla="*/ 421 h 1953"/>
              <a:gd name="T40" fmla="*/ 510 w 3527"/>
              <a:gd name="T41" fmla="*/ 242 h 1953"/>
              <a:gd name="T42" fmla="*/ 308 w 3527"/>
              <a:gd name="T43" fmla="*/ 59 h 1953"/>
              <a:gd name="T44" fmla="*/ 108 w 3527"/>
              <a:gd name="T45" fmla="*/ 376 h 1953"/>
              <a:gd name="T46" fmla="*/ 60 w 3527"/>
              <a:gd name="T47" fmla="*/ 883 h 1953"/>
              <a:gd name="T48" fmla="*/ 340 w 3527"/>
              <a:gd name="T49" fmla="*/ 746 h 1953"/>
              <a:gd name="T50" fmla="*/ 959 w 3527"/>
              <a:gd name="T51" fmla="*/ 727 h 1953"/>
              <a:gd name="T52" fmla="*/ 1441 w 3527"/>
              <a:gd name="T53" fmla="*/ 817 h 1953"/>
              <a:gd name="T54" fmla="*/ 1523 w 3527"/>
              <a:gd name="T55" fmla="*/ 1020 h 1953"/>
              <a:gd name="T56" fmla="*/ 1848 w 3527"/>
              <a:gd name="T57" fmla="*/ 1053 h 1953"/>
              <a:gd name="T58" fmla="*/ 1987 w 3527"/>
              <a:gd name="T59" fmla="*/ 959 h 1953"/>
              <a:gd name="T60" fmla="*/ 2242 w 3527"/>
              <a:gd name="T61" fmla="*/ 760 h 1953"/>
              <a:gd name="T62" fmla="*/ 2834 w 3527"/>
              <a:gd name="T63" fmla="*/ 728 h 1953"/>
              <a:gd name="T64" fmla="*/ 3344 w 3527"/>
              <a:gd name="T65" fmla="*/ 809 h 1953"/>
              <a:gd name="T66" fmla="*/ 3461 w 3527"/>
              <a:gd name="T67" fmla="*/ 681 h 1953"/>
              <a:gd name="T68" fmla="*/ 3362 w 3527"/>
              <a:gd name="T69" fmla="*/ 205 h 1953"/>
              <a:gd name="T70" fmla="*/ 3158 w 3527"/>
              <a:gd name="T71" fmla="*/ 80 h 1953"/>
              <a:gd name="T72" fmla="*/ 2948 w 3527"/>
              <a:gd name="T73" fmla="*/ 352 h 1953"/>
              <a:gd name="T74" fmla="*/ 2798 w 3527"/>
              <a:gd name="T75" fmla="*/ 415 h 1953"/>
              <a:gd name="T76" fmla="*/ 3050 w 3527"/>
              <a:gd name="T77" fmla="*/ 57 h 1953"/>
              <a:gd name="T78" fmla="*/ 3237 w 3527"/>
              <a:gd name="T79" fmla="*/ 3 h 1953"/>
              <a:gd name="T80" fmla="*/ 3470 w 3527"/>
              <a:gd name="T81" fmla="*/ 332 h 1953"/>
              <a:gd name="T82" fmla="*/ 3527 w 3527"/>
              <a:gd name="T83" fmla="*/ 835 h 1953"/>
              <a:gd name="T84" fmla="*/ 3520 w 3527"/>
              <a:gd name="T85" fmla="*/ 1110 h 1953"/>
              <a:gd name="T86" fmla="*/ 3452 w 3527"/>
              <a:gd name="T87" fmla="*/ 1141 h 1953"/>
              <a:gd name="T88" fmla="*/ 3395 w 3527"/>
              <a:gd name="T89" fmla="*/ 1476 h 1953"/>
              <a:gd name="T90" fmla="*/ 3139 w 3527"/>
              <a:gd name="T91" fmla="*/ 1866 h 1953"/>
              <a:gd name="T92" fmla="*/ 2596 w 3527"/>
              <a:gd name="T93" fmla="*/ 1947 h 1953"/>
              <a:gd name="T94" fmla="*/ 2186 w 3527"/>
              <a:gd name="T95" fmla="*/ 1728 h 1953"/>
              <a:gd name="T96" fmla="*/ 1892 w 3527"/>
              <a:gd name="T97" fmla="*/ 1239 h 1953"/>
              <a:gd name="T98" fmla="*/ 1950 w 3527"/>
              <a:gd name="T99" fmla="*/ 1105 h 1953"/>
              <a:gd name="T100" fmla="*/ 1572 w 3527"/>
              <a:gd name="T101" fmla="*/ 1103 h 1953"/>
              <a:gd name="T102" fmla="*/ 1635 w 3527"/>
              <a:gd name="T103" fmla="*/ 1239 h 1953"/>
              <a:gd name="T104" fmla="*/ 1341 w 3527"/>
              <a:gd name="T105" fmla="*/ 1728 h 1953"/>
              <a:gd name="T106" fmla="*/ 931 w 3527"/>
              <a:gd name="T107" fmla="*/ 1947 h 1953"/>
              <a:gd name="T108" fmla="*/ 429 w 3527"/>
              <a:gd name="T109" fmla="*/ 1885 h 1953"/>
              <a:gd name="T110" fmla="*/ 151 w 3527"/>
              <a:gd name="T111" fmla="*/ 1531 h 1953"/>
              <a:gd name="T112" fmla="*/ 75 w 3527"/>
              <a:gd name="T113" fmla="*/ 1141 h 1953"/>
              <a:gd name="T114" fmla="*/ 8 w 3527"/>
              <a:gd name="T115" fmla="*/ 1110 h 1953"/>
              <a:gd name="T116" fmla="*/ 0 w 3527"/>
              <a:gd name="T117" fmla="*/ 879 h 1953"/>
              <a:gd name="T118" fmla="*/ 46 w 3527"/>
              <a:gd name="T119" fmla="*/ 381 h 1953"/>
              <a:gd name="T120" fmla="*/ 255 w 3527"/>
              <a:gd name="T121" fmla="*/ 17 h 19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27" h="1953">
                <a:moveTo>
                  <a:pt x="2764" y="867"/>
                </a:moveTo>
                <a:lnTo>
                  <a:pt x="2696" y="868"/>
                </a:lnTo>
                <a:lnTo>
                  <a:pt x="2627" y="871"/>
                </a:lnTo>
                <a:lnTo>
                  <a:pt x="2560" y="876"/>
                </a:lnTo>
                <a:lnTo>
                  <a:pt x="2493" y="884"/>
                </a:lnTo>
                <a:lnTo>
                  <a:pt x="2429" y="892"/>
                </a:lnTo>
                <a:lnTo>
                  <a:pt x="2368" y="903"/>
                </a:lnTo>
                <a:lnTo>
                  <a:pt x="2311" y="914"/>
                </a:lnTo>
                <a:lnTo>
                  <a:pt x="2258" y="927"/>
                </a:lnTo>
                <a:lnTo>
                  <a:pt x="2210" y="942"/>
                </a:lnTo>
                <a:lnTo>
                  <a:pt x="2168" y="957"/>
                </a:lnTo>
                <a:lnTo>
                  <a:pt x="2134" y="974"/>
                </a:lnTo>
                <a:lnTo>
                  <a:pt x="2107" y="991"/>
                </a:lnTo>
                <a:lnTo>
                  <a:pt x="2085" y="1010"/>
                </a:lnTo>
                <a:lnTo>
                  <a:pt x="2068" y="1033"/>
                </a:lnTo>
                <a:lnTo>
                  <a:pt x="2054" y="1056"/>
                </a:lnTo>
                <a:lnTo>
                  <a:pt x="2045" y="1083"/>
                </a:lnTo>
                <a:lnTo>
                  <a:pt x="2037" y="1109"/>
                </a:lnTo>
                <a:lnTo>
                  <a:pt x="2033" y="1137"/>
                </a:lnTo>
                <a:lnTo>
                  <a:pt x="2032" y="1165"/>
                </a:lnTo>
                <a:lnTo>
                  <a:pt x="2032" y="1193"/>
                </a:lnTo>
                <a:lnTo>
                  <a:pt x="2034" y="1219"/>
                </a:lnTo>
                <a:lnTo>
                  <a:pt x="2037" y="1245"/>
                </a:lnTo>
                <a:lnTo>
                  <a:pt x="2041" y="1269"/>
                </a:lnTo>
                <a:lnTo>
                  <a:pt x="2046" y="1291"/>
                </a:lnTo>
                <a:lnTo>
                  <a:pt x="2227" y="1527"/>
                </a:lnTo>
                <a:lnTo>
                  <a:pt x="2236" y="1541"/>
                </a:lnTo>
                <a:lnTo>
                  <a:pt x="2239" y="1556"/>
                </a:lnTo>
                <a:lnTo>
                  <a:pt x="2239" y="1571"/>
                </a:lnTo>
                <a:lnTo>
                  <a:pt x="2236" y="1586"/>
                </a:lnTo>
                <a:lnTo>
                  <a:pt x="2227" y="1599"/>
                </a:lnTo>
                <a:lnTo>
                  <a:pt x="2216" y="1611"/>
                </a:lnTo>
                <a:lnTo>
                  <a:pt x="2202" y="1618"/>
                </a:lnTo>
                <a:lnTo>
                  <a:pt x="2187" y="1622"/>
                </a:lnTo>
                <a:lnTo>
                  <a:pt x="2213" y="1662"/>
                </a:lnTo>
                <a:lnTo>
                  <a:pt x="2242" y="1703"/>
                </a:lnTo>
                <a:lnTo>
                  <a:pt x="2274" y="1742"/>
                </a:lnTo>
                <a:lnTo>
                  <a:pt x="2310" y="1780"/>
                </a:lnTo>
                <a:lnTo>
                  <a:pt x="2335" y="1803"/>
                </a:lnTo>
                <a:lnTo>
                  <a:pt x="2368" y="1823"/>
                </a:lnTo>
                <a:lnTo>
                  <a:pt x="2404" y="1841"/>
                </a:lnTo>
                <a:lnTo>
                  <a:pt x="2446" y="1857"/>
                </a:lnTo>
                <a:lnTo>
                  <a:pt x="2492" y="1869"/>
                </a:lnTo>
                <a:lnTo>
                  <a:pt x="2542" y="1880"/>
                </a:lnTo>
                <a:lnTo>
                  <a:pt x="2596" y="1887"/>
                </a:lnTo>
                <a:lnTo>
                  <a:pt x="2653" y="1892"/>
                </a:lnTo>
                <a:lnTo>
                  <a:pt x="2713" y="1894"/>
                </a:lnTo>
                <a:lnTo>
                  <a:pt x="2770" y="1892"/>
                </a:lnTo>
                <a:lnTo>
                  <a:pt x="2826" y="1887"/>
                </a:lnTo>
                <a:lnTo>
                  <a:pt x="2880" y="1881"/>
                </a:lnTo>
                <a:lnTo>
                  <a:pt x="2932" y="1872"/>
                </a:lnTo>
                <a:lnTo>
                  <a:pt x="2981" y="1862"/>
                </a:lnTo>
                <a:lnTo>
                  <a:pt x="3026" y="1848"/>
                </a:lnTo>
                <a:lnTo>
                  <a:pt x="3068" y="1833"/>
                </a:lnTo>
                <a:lnTo>
                  <a:pt x="3104" y="1817"/>
                </a:lnTo>
                <a:lnTo>
                  <a:pt x="3136" y="1798"/>
                </a:lnTo>
                <a:lnTo>
                  <a:pt x="3160" y="1779"/>
                </a:lnTo>
                <a:lnTo>
                  <a:pt x="3180" y="1759"/>
                </a:lnTo>
                <a:lnTo>
                  <a:pt x="3200" y="1734"/>
                </a:lnTo>
                <a:lnTo>
                  <a:pt x="3221" y="1703"/>
                </a:lnTo>
                <a:lnTo>
                  <a:pt x="3243" y="1668"/>
                </a:lnTo>
                <a:lnTo>
                  <a:pt x="3264" y="1629"/>
                </a:lnTo>
                <a:lnTo>
                  <a:pt x="3286" y="1588"/>
                </a:lnTo>
                <a:lnTo>
                  <a:pt x="3306" y="1542"/>
                </a:lnTo>
                <a:lnTo>
                  <a:pt x="3325" y="1496"/>
                </a:lnTo>
                <a:lnTo>
                  <a:pt x="3342" y="1447"/>
                </a:lnTo>
                <a:lnTo>
                  <a:pt x="3357" y="1397"/>
                </a:lnTo>
                <a:lnTo>
                  <a:pt x="3369" y="1346"/>
                </a:lnTo>
                <a:lnTo>
                  <a:pt x="3378" y="1297"/>
                </a:lnTo>
                <a:lnTo>
                  <a:pt x="3383" y="1247"/>
                </a:lnTo>
                <a:lnTo>
                  <a:pt x="3384" y="1198"/>
                </a:lnTo>
                <a:lnTo>
                  <a:pt x="3381" y="1151"/>
                </a:lnTo>
                <a:lnTo>
                  <a:pt x="3375" y="1113"/>
                </a:lnTo>
                <a:lnTo>
                  <a:pt x="3364" y="1080"/>
                </a:lnTo>
                <a:lnTo>
                  <a:pt x="3351" y="1049"/>
                </a:lnTo>
                <a:lnTo>
                  <a:pt x="3334" y="1021"/>
                </a:lnTo>
                <a:lnTo>
                  <a:pt x="3315" y="997"/>
                </a:lnTo>
                <a:lnTo>
                  <a:pt x="3291" y="977"/>
                </a:lnTo>
                <a:lnTo>
                  <a:pt x="3264" y="959"/>
                </a:lnTo>
                <a:lnTo>
                  <a:pt x="3226" y="941"/>
                </a:lnTo>
                <a:lnTo>
                  <a:pt x="3183" y="924"/>
                </a:lnTo>
                <a:lnTo>
                  <a:pt x="3135" y="909"/>
                </a:lnTo>
                <a:lnTo>
                  <a:pt x="3083" y="896"/>
                </a:lnTo>
                <a:lnTo>
                  <a:pt x="3026" y="886"/>
                </a:lnTo>
                <a:lnTo>
                  <a:pt x="2966" y="877"/>
                </a:lnTo>
                <a:lnTo>
                  <a:pt x="2902" y="872"/>
                </a:lnTo>
                <a:lnTo>
                  <a:pt x="2834" y="868"/>
                </a:lnTo>
                <a:lnTo>
                  <a:pt x="2764" y="867"/>
                </a:lnTo>
                <a:close/>
                <a:moveTo>
                  <a:pt x="763" y="867"/>
                </a:moveTo>
                <a:lnTo>
                  <a:pt x="693" y="868"/>
                </a:lnTo>
                <a:lnTo>
                  <a:pt x="625" y="872"/>
                </a:lnTo>
                <a:lnTo>
                  <a:pt x="561" y="877"/>
                </a:lnTo>
                <a:lnTo>
                  <a:pt x="501" y="886"/>
                </a:lnTo>
                <a:lnTo>
                  <a:pt x="445" y="896"/>
                </a:lnTo>
                <a:lnTo>
                  <a:pt x="393" y="909"/>
                </a:lnTo>
                <a:lnTo>
                  <a:pt x="344" y="924"/>
                </a:lnTo>
                <a:lnTo>
                  <a:pt x="301" y="941"/>
                </a:lnTo>
                <a:lnTo>
                  <a:pt x="263" y="959"/>
                </a:lnTo>
                <a:lnTo>
                  <a:pt x="236" y="977"/>
                </a:lnTo>
                <a:lnTo>
                  <a:pt x="212" y="997"/>
                </a:lnTo>
                <a:lnTo>
                  <a:pt x="193" y="1021"/>
                </a:lnTo>
                <a:lnTo>
                  <a:pt x="176" y="1049"/>
                </a:lnTo>
                <a:lnTo>
                  <a:pt x="163" y="1080"/>
                </a:lnTo>
                <a:lnTo>
                  <a:pt x="153" y="1113"/>
                </a:lnTo>
                <a:lnTo>
                  <a:pt x="147" y="1151"/>
                </a:lnTo>
                <a:lnTo>
                  <a:pt x="143" y="1198"/>
                </a:lnTo>
                <a:lnTo>
                  <a:pt x="145" y="1247"/>
                </a:lnTo>
                <a:lnTo>
                  <a:pt x="149" y="1297"/>
                </a:lnTo>
                <a:lnTo>
                  <a:pt x="159" y="1346"/>
                </a:lnTo>
                <a:lnTo>
                  <a:pt x="171" y="1397"/>
                </a:lnTo>
                <a:lnTo>
                  <a:pt x="186" y="1447"/>
                </a:lnTo>
                <a:lnTo>
                  <a:pt x="203" y="1496"/>
                </a:lnTo>
                <a:lnTo>
                  <a:pt x="221" y="1542"/>
                </a:lnTo>
                <a:lnTo>
                  <a:pt x="241" y="1588"/>
                </a:lnTo>
                <a:lnTo>
                  <a:pt x="263" y="1629"/>
                </a:lnTo>
                <a:lnTo>
                  <a:pt x="284" y="1668"/>
                </a:lnTo>
                <a:lnTo>
                  <a:pt x="307" y="1703"/>
                </a:lnTo>
                <a:lnTo>
                  <a:pt x="328" y="1734"/>
                </a:lnTo>
                <a:lnTo>
                  <a:pt x="349" y="1759"/>
                </a:lnTo>
                <a:lnTo>
                  <a:pt x="368" y="1779"/>
                </a:lnTo>
                <a:lnTo>
                  <a:pt x="393" y="1798"/>
                </a:lnTo>
                <a:lnTo>
                  <a:pt x="423" y="1817"/>
                </a:lnTo>
                <a:lnTo>
                  <a:pt x="459" y="1833"/>
                </a:lnTo>
                <a:lnTo>
                  <a:pt x="501" y="1848"/>
                </a:lnTo>
                <a:lnTo>
                  <a:pt x="546" y="1862"/>
                </a:lnTo>
                <a:lnTo>
                  <a:pt x="595" y="1872"/>
                </a:lnTo>
                <a:lnTo>
                  <a:pt x="647" y="1881"/>
                </a:lnTo>
                <a:lnTo>
                  <a:pt x="702" y="1887"/>
                </a:lnTo>
                <a:lnTo>
                  <a:pt x="757" y="1892"/>
                </a:lnTo>
                <a:lnTo>
                  <a:pt x="815" y="1894"/>
                </a:lnTo>
                <a:lnTo>
                  <a:pt x="874" y="1892"/>
                </a:lnTo>
                <a:lnTo>
                  <a:pt x="932" y="1887"/>
                </a:lnTo>
                <a:lnTo>
                  <a:pt x="986" y="1880"/>
                </a:lnTo>
                <a:lnTo>
                  <a:pt x="1035" y="1869"/>
                </a:lnTo>
                <a:lnTo>
                  <a:pt x="1081" y="1857"/>
                </a:lnTo>
                <a:lnTo>
                  <a:pt x="1123" y="1841"/>
                </a:lnTo>
                <a:lnTo>
                  <a:pt x="1161" y="1823"/>
                </a:lnTo>
                <a:lnTo>
                  <a:pt x="1192" y="1803"/>
                </a:lnTo>
                <a:lnTo>
                  <a:pt x="1218" y="1780"/>
                </a:lnTo>
                <a:lnTo>
                  <a:pt x="1253" y="1742"/>
                </a:lnTo>
                <a:lnTo>
                  <a:pt x="1285" y="1703"/>
                </a:lnTo>
                <a:lnTo>
                  <a:pt x="1314" y="1662"/>
                </a:lnTo>
                <a:lnTo>
                  <a:pt x="1340" y="1622"/>
                </a:lnTo>
                <a:lnTo>
                  <a:pt x="1325" y="1618"/>
                </a:lnTo>
                <a:lnTo>
                  <a:pt x="1311" y="1611"/>
                </a:lnTo>
                <a:lnTo>
                  <a:pt x="1300" y="1599"/>
                </a:lnTo>
                <a:lnTo>
                  <a:pt x="1293" y="1586"/>
                </a:lnTo>
                <a:lnTo>
                  <a:pt x="1288" y="1572"/>
                </a:lnTo>
                <a:lnTo>
                  <a:pt x="1288" y="1556"/>
                </a:lnTo>
                <a:lnTo>
                  <a:pt x="1292" y="1541"/>
                </a:lnTo>
                <a:lnTo>
                  <a:pt x="1300" y="1527"/>
                </a:lnTo>
                <a:lnTo>
                  <a:pt x="1481" y="1291"/>
                </a:lnTo>
                <a:lnTo>
                  <a:pt x="1486" y="1269"/>
                </a:lnTo>
                <a:lnTo>
                  <a:pt x="1490" y="1245"/>
                </a:lnTo>
                <a:lnTo>
                  <a:pt x="1493" y="1219"/>
                </a:lnTo>
                <a:lnTo>
                  <a:pt x="1495" y="1192"/>
                </a:lnTo>
                <a:lnTo>
                  <a:pt x="1495" y="1164"/>
                </a:lnTo>
                <a:lnTo>
                  <a:pt x="1494" y="1137"/>
                </a:lnTo>
                <a:lnTo>
                  <a:pt x="1490" y="1109"/>
                </a:lnTo>
                <a:lnTo>
                  <a:pt x="1483" y="1083"/>
                </a:lnTo>
                <a:lnTo>
                  <a:pt x="1473" y="1056"/>
                </a:lnTo>
                <a:lnTo>
                  <a:pt x="1459" y="1032"/>
                </a:lnTo>
                <a:lnTo>
                  <a:pt x="1442" y="1010"/>
                </a:lnTo>
                <a:lnTo>
                  <a:pt x="1420" y="991"/>
                </a:lnTo>
                <a:lnTo>
                  <a:pt x="1393" y="974"/>
                </a:lnTo>
                <a:lnTo>
                  <a:pt x="1359" y="957"/>
                </a:lnTo>
                <a:lnTo>
                  <a:pt x="1317" y="942"/>
                </a:lnTo>
                <a:lnTo>
                  <a:pt x="1270" y="927"/>
                </a:lnTo>
                <a:lnTo>
                  <a:pt x="1216" y="914"/>
                </a:lnTo>
                <a:lnTo>
                  <a:pt x="1160" y="903"/>
                </a:lnTo>
                <a:lnTo>
                  <a:pt x="1098" y="892"/>
                </a:lnTo>
                <a:lnTo>
                  <a:pt x="1034" y="884"/>
                </a:lnTo>
                <a:lnTo>
                  <a:pt x="968" y="876"/>
                </a:lnTo>
                <a:lnTo>
                  <a:pt x="900" y="871"/>
                </a:lnTo>
                <a:lnTo>
                  <a:pt x="831" y="868"/>
                </a:lnTo>
                <a:lnTo>
                  <a:pt x="763" y="867"/>
                </a:lnTo>
                <a:close/>
                <a:moveTo>
                  <a:pt x="306" y="0"/>
                </a:moveTo>
                <a:lnTo>
                  <a:pt x="323" y="1"/>
                </a:lnTo>
                <a:lnTo>
                  <a:pt x="343" y="6"/>
                </a:lnTo>
                <a:lnTo>
                  <a:pt x="365" y="14"/>
                </a:lnTo>
                <a:lnTo>
                  <a:pt x="387" y="24"/>
                </a:lnTo>
                <a:lnTo>
                  <a:pt x="412" y="37"/>
                </a:lnTo>
                <a:lnTo>
                  <a:pt x="438" y="52"/>
                </a:lnTo>
                <a:lnTo>
                  <a:pt x="452" y="51"/>
                </a:lnTo>
                <a:lnTo>
                  <a:pt x="464" y="53"/>
                </a:lnTo>
                <a:lnTo>
                  <a:pt x="478" y="57"/>
                </a:lnTo>
                <a:lnTo>
                  <a:pt x="490" y="66"/>
                </a:lnTo>
                <a:lnTo>
                  <a:pt x="762" y="306"/>
                </a:lnTo>
                <a:lnTo>
                  <a:pt x="772" y="317"/>
                </a:lnTo>
                <a:lnTo>
                  <a:pt x="779" y="331"/>
                </a:lnTo>
                <a:lnTo>
                  <a:pt x="781" y="346"/>
                </a:lnTo>
                <a:lnTo>
                  <a:pt x="780" y="361"/>
                </a:lnTo>
                <a:lnTo>
                  <a:pt x="775" y="376"/>
                </a:lnTo>
                <a:lnTo>
                  <a:pt x="758" y="395"/>
                </a:lnTo>
                <a:lnTo>
                  <a:pt x="743" y="407"/>
                </a:lnTo>
                <a:lnTo>
                  <a:pt x="729" y="415"/>
                </a:lnTo>
                <a:lnTo>
                  <a:pt x="718" y="419"/>
                </a:lnTo>
                <a:lnTo>
                  <a:pt x="709" y="421"/>
                </a:lnTo>
                <a:lnTo>
                  <a:pt x="704" y="421"/>
                </a:lnTo>
                <a:lnTo>
                  <a:pt x="702" y="421"/>
                </a:lnTo>
                <a:lnTo>
                  <a:pt x="693" y="420"/>
                </a:lnTo>
                <a:lnTo>
                  <a:pt x="684" y="419"/>
                </a:lnTo>
                <a:lnTo>
                  <a:pt x="657" y="411"/>
                </a:lnTo>
                <a:lnTo>
                  <a:pt x="630" y="396"/>
                </a:lnTo>
                <a:lnTo>
                  <a:pt x="604" y="376"/>
                </a:lnTo>
                <a:lnTo>
                  <a:pt x="579" y="352"/>
                </a:lnTo>
                <a:lnTo>
                  <a:pt x="558" y="326"/>
                </a:lnTo>
                <a:lnTo>
                  <a:pt x="539" y="297"/>
                </a:lnTo>
                <a:lnTo>
                  <a:pt x="522" y="270"/>
                </a:lnTo>
                <a:lnTo>
                  <a:pt x="510" y="242"/>
                </a:lnTo>
                <a:lnTo>
                  <a:pt x="410" y="153"/>
                </a:lnTo>
                <a:lnTo>
                  <a:pt x="398" y="141"/>
                </a:lnTo>
                <a:lnTo>
                  <a:pt x="392" y="126"/>
                </a:lnTo>
                <a:lnTo>
                  <a:pt x="389" y="109"/>
                </a:lnTo>
                <a:lnTo>
                  <a:pt x="393" y="93"/>
                </a:lnTo>
                <a:lnTo>
                  <a:pt x="369" y="79"/>
                </a:lnTo>
                <a:lnTo>
                  <a:pt x="349" y="69"/>
                </a:lnTo>
                <a:lnTo>
                  <a:pt x="331" y="62"/>
                </a:lnTo>
                <a:lnTo>
                  <a:pt x="319" y="59"/>
                </a:lnTo>
                <a:lnTo>
                  <a:pt x="308" y="59"/>
                </a:lnTo>
                <a:lnTo>
                  <a:pt x="279" y="72"/>
                </a:lnTo>
                <a:lnTo>
                  <a:pt x="252" y="89"/>
                </a:lnTo>
                <a:lnTo>
                  <a:pt x="227" y="112"/>
                </a:lnTo>
                <a:lnTo>
                  <a:pt x="205" y="139"/>
                </a:lnTo>
                <a:lnTo>
                  <a:pt x="185" y="170"/>
                </a:lnTo>
                <a:lnTo>
                  <a:pt x="166" y="205"/>
                </a:lnTo>
                <a:lnTo>
                  <a:pt x="149" y="243"/>
                </a:lnTo>
                <a:lnTo>
                  <a:pt x="134" y="285"/>
                </a:lnTo>
                <a:lnTo>
                  <a:pt x="120" y="329"/>
                </a:lnTo>
                <a:lnTo>
                  <a:pt x="108" y="376"/>
                </a:lnTo>
                <a:lnTo>
                  <a:pt x="99" y="423"/>
                </a:lnTo>
                <a:lnTo>
                  <a:pt x="90" y="473"/>
                </a:lnTo>
                <a:lnTo>
                  <a:pt x="83" y="524"/>
                </a:lnTo>
                <a:lnTo>
                  <a:pt x="76" y="576"/>
                </a:lnTo>
                <a:lnTo>
                  <a:pt x="71" y="629"/>
                </a:lnTo>
                <a:lnTo>
                  <a:pt x="67" y="681"/>
                </a:lnTo>
                <a:lnTo>
                  <a:pt x="63" y="732"/>
                </a:lnTo>
                <a:lnTo>
                  <a:pt x="62" y="783"/>
                </a:lnTo>
                <a:lnTo>
                  <a:pt x="60" y="834"/>
                </a:lnTo>
                <a:lnTo>
                  <a:pt x="60" y="883"/>
                </a:lnTo>
                <a:lnTo>
                  <a:pt x="60" y="929"/>
                </a:lnTo>
                <a:lnTo>
                  <a:pt x="79" y="903"/>
                </a:lnTo>
                <a:lnTo>
                  <a:pt x="101" y="877"/>
                </a:lnTo>
                <a:lnTo>
                  <a:pt x="126" y="853"/>
                </a:lnTo>
                <a:lnTo>
                  <a:pt x="152" y="830"/>
                </a:lnTo>
                <a:lnTo>
                  <a:pt x="183" y="809"/>
                </a:lnTo>
                <a:lnTo>
                  <a:pt x="218" y="789"/>
                </a:lnTo>
                <a:lnTo>
                  <a:pt x="255" y="772"/>
                </a:lnTo>
                <a:lnTo>
                  <a:pt x="296" y="758"/>
                </a:lnTo>
                <a:lnTo>
                  <a:pt x="340" y="746"/>
                </a:lnTo>
                <a:lnTo>
                  <a:pt x="388" y="739"/>
                </a:lnTo>
                <a:lnTo>
                  <a:pt x="441" y="736"/>
                </a:lnTo>
                <a:lnTo>
                  <a:pt x="493" y="733"/>
                </a:lnTo>
                <a:lnTo>
                  <a:pt x="551" y="732"/>
                </a:lnTo>
                <a:lnTo>
                  <a:pt x="623" y="730"/>
                </a:lnTo>
                <a:lnTo>
                  <a:pt x="694" y="728"/>
                </a:lnTo>
                <a:lnTo>
                  <a:pt x="763" y="727"/>
                </a:lnTo>
                <a:lnTo>
                  <a:pt x="830" y="726"/>
                </a:lnTo>
                <a:lnTo>
                  <a:pt x="896" y="726"/>
                </a:lnTo>
                <a:lnTo>
                  <a:pt x="959" y="727"/>
                </a:lnTo>
                <a:lnTo>
                  <a:pt x="1020" y="729"/>
                </a:lnTo>
                <a:lnTo>
                  <a:pt x="1079" y="732"/>
                </a:lnTo>
                <a:lnTo>
                  <a:pt x="1136" y="738"/>
                </a:lnTo>
                <a:lnTo>
                  <a:pt x="1189" y="743"/>
                </a:lnTo>
                <a:lnTo>
                  <a:pt x="1239" y="751"/>
                </a:lnTo>
                <a:lnTo>
                  <a:pt x="1287" y="760"/>
                </a:lnTo>
                <a:lnTo>
                  <a:pt x="1331" y="772"/>
                </a:lnTo>
                <a:lnTo>
                  <a:pt x="1371" y="784"/>
                </a:lnTo>
                <a:lnTo>
                  <a:pt x="1408" y="799"/>
                </a:lnTo>
                <a:lnTo>
                  <a:pt x="1441" y="817"/>
                </a:lnTo>
                <a:lnTo>
                  <a:pt x="1470" y="836"/>
                </a:lnTo>
                <a:lnTo>
                  <a:pt x="1494" y="858"/>
                </a:lnTo>
                <a:lnTo>
                  <a:pt x="1515" y="883"/>
                </a:lnTo>
                <a:lnTo>
                  <a:pt x="1530" y="910"/>
                </a:lnTo>
                <a:lnTo>
                  <a:pt x="1540" y="940"/>
                </a:lnTo>
                <a:lnTo>
                  <a:pt x="1543" y="959"/>
                </a:lnTo>
                <a:lnTo>
                  <a:pt x="1538" y="977"/>
                </a:lnTo>
                <a:lnTo>
                  <a:pt x="1528" y="993"/>
                </a:lnTo>
                <a:lnTo>
                  <a:pt x="1514" y="1004"/>
                </a:lnTo>
                <a:lnTo>
                  <a:pt x="1523" y="1020"/>
                </a:lnTo>
                <a:lnTo>
                  <a:pt x="1531" y="1036"/>
                </a:lnTo>
                <a:lnTo>
                  <a:pt x="1546" y="1039"/>
                </a:lnTo>
                <a:lnTo>
                  <a:pt x="1565" y="1042"/>
                </a:lnTo>
                <a:lnTo>
                  <a:pt x="1590" y="1045"/>
                </a:lnTo>
                <a:lnTo>
                  <a:pt x="1621" y="1048"/>
                </a:lnTo>
                <a:lnTo>
                  <a:pt x="1656" y="1050"/>
                </a:lnTo>
                <a:lnTo>
                  <a:pt x="1699" y="1052"/>
                </a:lnTo>
                <a:lnTo>
                  <a:pt x="1747" y="1053"/>
                </a:lnTo>
                <a:lnTo>
                  <a:pt x="1801" y="1053"/>
                </a:lnTo>
                <a:lnTo>
                  <a:pt x="1848" y="1053"/>
                </a:lnTo>
                <a:lnTo>
                  <a:pt x="1889" y="1051"/>
                </a:lnTo>
                <a:lnTo>
                  <a:pt x="1924" y="1048"/>
                </a:lnTo>
                <a:lnTo>
                  <a:pt x="1953" y="1045"/>
                </a:lnTo>
                <a:lnTo>
                  <a:pt x="1978" y="1042"/>
                </a:lnTo>
                <a:lnTo>
                  <a:pt x="1996" y="1038"/>
                </a:lnTo>
                <a:lnTo>
                  <a:pt x="2005" y="1020"/>
                </a:lnTo>
                <a:lnTo>
                  <a:pt x="2015" y="1003"/>
                </a:lnTo>
                <a:lnTo>
                  <a:pt x="2001" y="992"/>
                </a:lnTo>
                <a:lnTo>
                  <a:pt x="1991" y="976"/>
                </a:lnTo>
                <a:lnTo>
                  <a:pt x="1987" y="959"/>
                </a:lnTo>
                <a:lnTo>
                  <a:pt x="1989" y="940"/>
                </a:lnTo>
                <a:lnTo>
                  <a:pt x="2000" y="910"/>
                </a:lnTo>
                <a:lnTo>
                  <a:pt x="2015" y="883"/>
                </a:lnTo>
                <a:lnTo>
                  <a:pt x="2035" y="858"/>
                </a:lnTo>
                <a:lnTo>
                  <a:pt x="2060" y="836"/>
                </a:lnTo>
                <a:lnTo>
                  <a:pt x="2089" y="817"/>
                </a:lnTo>
                <a:lnTo>
                  <a:pt x="2121" y="799"/>
                </a:lnTo>
                <a:lnTo>
                  <a:pt x="2157" y="784"/>
                </a:lnTo>
                <a:lnTo>
                  <a:pt x="2198" y="772"/>
                </a:lnTo>
                <a:lnTo>
                  <a:pt x="2242" y="760"/>
                </a:lnTo>
                <a:lnTo>
                  <a:pt x="2289" y="751"/>
                </a:lnTo>
                <a:lnTo>
                  <a:pt x="2340" y="744"/>
                </a:lnTo>
                <a:lnTo>
                  <a:pt x="2393" y="738"/>
                </a:lnTo>
                <a:lnTo>
                  <a:pt x="2449" y="733"/>
                </a:lnTo>
                <a:lnTo>
                  <a:pt x="2508" y="729"/>
                </a:lnTo>
                <a:lnTo>
                  <a:pt x="2569" y="727"/>
                </a:lnTo>
                <a:lnTo>
                  <a:pt x="2632" y="726"/>
                </a:lnTo>
                <a:lnTo>
                  <a:pt x="2698" y="726"/>
                </a:lnTo>
                <a:lnTo>
                  <a:pt x="2765" y="727"/>
                </a:lnTo>
                <a:lnTo>
                  <a:pt x="2834" y="728"/>
                </a:lnTo>
                <a:lnTo>
                  <a:pt x="2905" y="730"/>
                </a:lnTo>
                <a:lnTo>
                  <a:pt x="2977" y="732"/>
                </a:lnTo>
                <a:lnTo>
                  <a:pt x="3034" y="735"/>
                </a:lnTo>
                <a:lnTo>
                  <a:pt x="3086" y="736"/>
                </a:lnTo>
                <a:lnTo>
                  <a:pt x="3139" y="739"/>
                </a:lnTo>
                <a:lnTo>
                  <a:pt x="3187" y="746"/>
                </a:lnTo>
                <a:lnTo>
                  <a:pt x="3232" y="758"/>
                </a:lnTo>
                <a:lnTo>
                  <a:pt x="3273" y="772"/>
                </a:lnTo>
                <a:lnTo>
                  <a:pt x="3310" y="789"/>
                </a:lnTo>
                <a:lnTo>
                  <a:pt x="3344" y="809"/>
                </a:lnTo>
                <a:lnTo>
                  <a:pt x="3375" y="830"/>
                </a:lnTo>
                <a:lnTo>
                  <a:pt x="3403" y="853"/>
                </a:lnTo>
                <a:lnTo>
                  <a:pt x="3426" y="879"/>
                </a:lnTo>
                <a:lnTo>
                  <a:pt x="3449" y="904"/>
                </a:lnTo>
                <a:lnTo>
                  <a:pt x="3467" y="929"/>
                </a:lnTo>
                <a:lnTo>
                  <a:pt x="3467" y="883"/>
                </a:lnTo>
                <a:lnTo>
                  <a:pt x="3467" y="834"/>
                </a:lnTo>
                <a:lnTo>
                  <a:pt x="3466" y="784"/>
                </a:lnTo>
                <a:lnTo>
                  <a:pt x="3464" y="733"/>
                </a:lnTo>
                <a:lnTo>
                  <a:pt x="3461" y="681"/>
                </a:lnTo>
                <a:lnTo>
                  <a:pt x="3456" y="629"/>
                </a:lnTo>
                <a:lnTo>
                  <a:pt x="3452" y="577"/>
                </a:lnTo>
                <a:lnTo>
                  <a:pt x="3446" y="525"/>
                </a:lnTo>
                <a:lnTo>
                  <a:pt x="3438" y="474"/>
                </a:lnTo>
                <a:lnTo>
                  <a:pt x="3428" y="424"/>
                </a:lnTo>
                <a:lnTo>
                  <a:pt x="3419" y="376"/>
                </a:lnTo>
                <a:lnTo>
                  <a:pt x="3407" y="329"/>
                </a:lnTo>
                <a:lnTo>
                  <a:pt x="3393" y="285"/>
                </a:lnTo>
                <a:lnTo>
                  <a:pt x="3378" y="243"/>
                </a:lnTo>
                <a:lnTo>
                  <a:pt x="3362" y="205"/>
                </a:lnTo>
                <a:lnTo>
                  <a:pt x="3343" y="170"/>
                </a:lnTo>
                <a:lnTo>
                  <a:pt x="3322" y="139"/>
                </a:lnTo>
                <a:lnTo>
                  <a:pt x="3300" y="112"/>
                </a:lnTo>
                <a:lnTo>
                  <a:pt x="3275" y="90"/>
                </a:lnTo>
                <a:lnTo>
                  <a:pt x="3248" y="72"/>
                </a:lnTo>
                <a:lnTo>
                  <a:pt x="3219" y="60"/>
                </a:lnTo>
                <a:lnTo>
                  <a:pt x="3210" y="59"/>
                </a:lnTo>
                <a:lnTo>
                  <a:pt x="3196" y="62"/>
                </a:lnTo>
                <a:lnTo>
                  <a:pt x="3178" y="70"/>
                </a:lnTo>
                <a:lnTo>
                  <a:pt x="3158" y="80"/>
                </a:lnTo>
                <a:lnTo>
                  <a:pt x="3136" y="93"/>
                </a:lnTo>
                <a:lnTo>
                  <a:pt x="3138" y="110"/>
                </a:lnTo>
                <a:lnTo>
                  <a:pt x="3136" y="126"/>
                </a:lnTo>
                <a:lnTo>
                  <a:pt x="3129" y="141"/>
                </a:lnTo>
                <a:lnTo>
                  <a:pt x="3117" y="154"/>
                </a:lnTo>
                <a:lnTo>
                  <a:pt x="3018" y="242"/>
                </a:lnTo>
                <a:lnTo>
                  <a:pt x="3005" y="270"/>
                </a:lnTo>
                <a:lnTo>
                  <a:pt x="2989" y="298"/>
                </a:lnTo>
                <a:lnTo>
                  <a:pt x="2969" y="326"/>
                </a:lnTo>
                <a:lnTo>
                  <a:pt x="2948" y="352"/>
                </a:lnTo>
                <a:lnTo>
                  <a:pt x="2923" y="377"/>
                </a:lnTo>
                <a:lnTo>
                  <a:pt x="2899" y="397"/>
                </a:lnTo>
                <a:lnTo>
                  <a:pt x="2871" y="412"/>
                </a:lnTo>
                <a:lnTo>
                  <a:pt x="2843" y="420"/>
                </a:lnTo>
                <a:lnTo>
                  <a:pt x="2834" y="421"/>
                </a:lnTo>
                <a:lnTo>
                  <a:pt x="2826" y="421"/>
                </a:lnTo>
                <a:lnTo>
                  <a:pt x="2823" y="421"/>
                </a:lnTo>
                <a:lnTo>
                  <a:pt x="2818" y="421"/>
                </a:lnTo>
                <a:lnTo>
                  <a:pt x="2809" y="419"/>
                </a:lnTo>
                <a:lnTo>
                  <a:pt x="2798" y="415"/>
                </a:lnTo>
                <a:lnTo>
                  <a:pt x="2784" y="407"/>
                </a:lnTo>
                <a:lnTo>
                  <a:pt x="2769" y="395"/>
                </a:lnTo>
                <a:lnTo>
                  <a:pt x="2753" y="376"/>
                </a:lnTo>
                <a:lnTo>
                  <a:pt x="2748" y="362"/>
                </a:lnTo>
                <a:lnTo>
                  <a:pt x="2746" y="346"/>
                </a:lnTo>
                <a:lnTo>
                  <a:pt x="2749" y="331"/>
                </a:lnTo>
                <a:lnTo>
                  <a:pt x="2755" y="317"/>
                </a:lnTo>
                <a:lnTo>
                  <a:pt x="2765" y="306"/>
                </a:lnTo>
                <a:lnTo>
                  <a:pt x="3038" y="66"/>
                </a:lnTo>
                <a:lnTo>
                  <a:pt x="3050" y="57"/>
                </a:lnTo>
                <a:lnTo>
                  <a:pt x="3063" y="53"/>
                </a:lnTo>
                <a:lnTo>
                  <a:pt x="3077" y="52"/>
                </a:lnTo>
                <a:lnTo>
                  <a:pt x="3089" y="53"/>
                </a:lnTo>
                <a:lnTo>
                  <a:pt x="3115" y="38"/>
                </a:lnTo>
                <a:lnTo>
                  <a:pt x="3140" y="24"/>
                </a:lnTo>
                <a:lnTo>
                  <a:pt x="3162" y="15"/>
                </a:lnTo>
                <a:lnTo>
                  <a:pt x="3184" y="6"/>
                </a:lnTo>
                <a:lnTo>
                  <a:pt x="3204" y="2"/>
                </a:lnTo>
                <a:lnTo>
                  <a:pt x="3221" y="1"/>
                </a:lnTo>
                <a:lnTo>
                  <a:pt x="3237" y="3"/>
                </a:lnTo>
                <a:lnTo>
                  <a:pt x="3272" y="17"/>
                </a:lnTo>
                <a:lnTo>
                  <a:pt x="3303" y="36"/>
                </a:lnTo>
                <a:lnTo>
                  <a:pt x="3332" y="60"/>
                </a:lnTo>
                <a:lnTo>
                  <a:pt x="3359" y="89"/>
                </a:lnTo>
                <a:lnTo>
                  <a:pt x="3382" y="122"/>
                </a:lnTo>
                <a:lnTo>
                  <a:pt x="3404" y="158"/>
                </a:lnTo>
                <a:lnTo>
                  <a:pt x="3424" y="198"/>
                </a:lnTo>
                <a:lnTo>
                  <a:pt x="3441" y="240"/>
                </a:lnTo>
                <a:lnTo>
                  <a:pt x="3456" y="285"/>
                </a:lnTo>
                <a:lnTo>
                  <a:pt x="3470" y="332"/>
                </a:lnTo>
                <a:lnTo>
                  <a:pt x="3482" y="381"/>
                </a:lnTo>
                <a:lnTo>
                  <a:pt x="3492" y="432"/>
                </a:lnTo>
                <a:lnTo>
                  <a:pt x="3500" y="483"/>
                </a:lnTo>
                <a:lnTo>
                  <a:pt x="3508" y="534"/>
                </a:lnTo>
                <a:lnTo>
                  <a:pt x="3513" y="586"/>
                </a:lnTo>
                <a:lnTo>
                  <a:pt x="3519" y="638"/>
                </a:lnTo>
                <a:lnTo>
                  <a:pt x="3522" y="689"/>
                </a:lnTo>
                <a:lnTo>
                  <a:pt x="3524" y="739"/>
                </a:lnTo>
                <a:lnTo>
                  <a:pt x="3526" y="787"/>
                </a:lnTo>
                <a:lnTo>
                  <a:pt x="3527" y="835"/>
                </a:lnTo>
                <a:lnTo>
                  <a:pt x="3527" y="880"/>
                </a:lnTo>
                <a:lnTo>
                  <a:pt x="3527" y="922"/>
                </a:lnTo>
                <a:lnTo>
                  <a:pt x="3526" y="961"/>
                </a:lnTo>
                <a:lnTo>
                  <a:pt x="3525" y="997"/>
                </a:lnTo>
                <a:lnTo>
                  <a:pt x="3524" y="1029"/>
                </a:lnTo>
                <a:lnTo>
                  <a:pt x="3523" y="1056"/>
                </a:lnTo>
                <a:lnTo>
                  <a:pt x="3526" y="1074"/>
                </a:lnTo>
                <a:lnTo>
                  <a:pt x="3527" y="1087"/>
                </a:lnTo>
                <a:lnTo>
                  <a:pt x="3524" y="1099"/>
                </a:lnTo>
                <a:lnTo>
                  <a:pt x="3520" y="1110"/>
                </a:lnTo>
                <a:lnTo>
                  <a:pt x="3520" y="1115"/>
                </a:lnTo>
                <a:lnTo>
                  <a:pt x="3520" y="1118"/>
                </a:lnTo>
                <a:lnTo>
                  <a:pt x="3520" y="1121"/>
                </a:lnTo>
                <a:lnTo>
                  <a:pt x="3514" y="1120"/>
                </a:lnTo>
                <a:lnTo>
                  <a:pt x="3504" y="1130"/>
                </a:lnTo>
                <a:lnTo>
                  <a:pt x="3491" y="1138"/>
                </a:lnTo>
                <a:lnTo>
                  <a:pt x="3477" y="1142"/>
                </a:lnTo>
                <a:lnTo>
                  <a:pt x="3471" y="1143"/>
                </a:lnTo>
                <a:lnTo>
                  <a:pt x="3467" y="1143"/>
                </a:lnTo>
                <a:lnTo>
                  <a:pt x="3452" y="1141"/>
                </a:lnTo>
                <a:lnTo>
                  <a:pt x="3439" y="1135"/>
                </a:lnTo>
                <a:lnTo>
                  <a:pt x="3439" y="1138"/>
                </a:lnTo>
                <a:lnTo>
                  <a:pt x="3440" y="1141"/>
                </a:lnTo>
                <a:lnTo>
                  <a:pt x="3440" y="1143"/>
                </a:lnTo>
                <a:lnTo>
                  <a:pt x="3445" y="1196"/>
                </a:lnTo>
                <a:lnTo>
                  <a:pt x="3442" y="1250"/>
                </a:lnTo>
                <a:lnTo>
                  <a:pt x="3437" y="1306"/>
                </a:lnTo>
                <a:lnTo>
                  <a:pt x="3426" y="1362"/>
                </a:lnTo>
                <a:lnTo>
                  <a:pt x="3412" y="1419"/>
                </a:lnTo>
                <a:lnTo>
                  <a:pt x="3395" y="1476"/>
                </a:lnTo>
                <a:lnTo>
                  <a:pt x="3376" y="1531"/>
                </a:lnTo>
                <a:lnTo>
                  <a:pt x="3353" y="1583"/>
                </a:lnTo>
                <a:lnTo>
                  <a:pt x="3330" y="1634"/>
                </a:lnTo>
                <a:lnTo>
                  <a:pt x="3305" y="1682"/>
                </a:lnTo>
                <a:lnTo>
                  <a:pt x="3279" y="1724"/>
                </a:lnTo>
                <a:lnTo>
                  <a:pt x="3253" y="1763"/>
                </a:lnTo>
                <a:lnTo>
                  <a:pt x="3227" y="1796"/>
                </a:lnTo>
                <a:lnTo>
                  <a:pt x="3201" y="1823"/>
                </a:lnTo>
                <a:lnTo>
                  <a:pt x="3173" y="1845"/>
                </a:lnTo>
                <a:lnTo>
                  <a:pt x="3139" y="1866"/>
                </a:lnTo>
                <a:lnTo>
                  <a:pt x="3098" y="1885"/>
                </a:lnTo>
                <a:lnTo>
                  <a:pt x="3053" y="1902"/>
                </a:lnTo>
                <a:lnTo>
                  <a:pt x="3004" y="1917"/>
                </a:lnTo>
                <a:lnTo>
                  <a:pt x="2951" y="1930"/>
                </a:lnTo>
                <a:lnTo>
                  <a:pt x="2894" y="1939"/>
                </a:lnTo>
                <a:lnTo>
                  <a:pt x="2835" y="1947"/>
                </a:lnTo>
                <a:lnTo>
                  <a:pt x="2775" y="1951"/>
                </a:lnTo>
                <a:lnTo>
                  <a:pt x="2713" y="1953"/>
                </a:lnTo>
                <a:lnTo>
                  <a:pt x="2653" y="1951"/>
                </a:lnTo>
                <a:lnTo>
                  <a:pt x="2596" y="1947"/>
                </a:lnTo>
                <a:lnTo>
                  <a:pt x="2542" y="1940"/>
                </a:lnTo>
                <a:lnTo>
                  <a:pt x="2492" y="1931"/>
                </a:lnTo>
                <a:lnTo>
                  <a:pt x="2444" y="1918"/>
                </a:lnTo>
                <a:lnTo>
                  <a:pt x="2400" y="1903"/>
                </a:lnTo>
                <a:lnTo>
                  <a:pt x="2360" y="1886"/>
                </a:lnTo>
                <a:lnTo>
                  <a:pt x="2325" y="1867"/>
                </a:lnTo>
                <a:lnTo>
                  <a:pt x="2292" y="1846"/>
                </a:lnTo>
                <a:lnTo>
                  <a:pt x="2266" y="1822"/>
                </a:lnTo>
                <a:lnTo>
                  <a:pt x="2224" y="1776"/>
                </a:lnTo>
                <a:lnTo>
                  <a:pt x="2186" y="1728"/>
                </a:lnTo>
                <a:lnTo>
                  <a:pt x="2153" y="1680"/>
                </a:lnTo>
                <a:lnTo>
                  <a:pt x="2123" y="1632"/>
                </a:lnTo>
                <a:lnTo>
                  <a:pt x="2096" y="1586"/>
                </a:lnTo>
                <a:lnTo>
                  <a:pt x="2074" y="1541"/>
                </a:lnTo>
                <a:lnTo>
                  <a:pt x="2054" y="1500"/>
                </a:lnTo>
                <a:lnTo>
                  <a:pt x="1900" y="1298"/>
                </a:lnTo>
                <a:lnTo>
                  <a:pt x="1891" y="1284"/>
                </a:lnTo>
                <a:lnTo>
                  <a:pt x="1888" y="1269"/>
                </a:lnTo>
                <a:lnTo>
                  <a:pt x="1888" y="1254"/>
                </a:lnTo>
                <a:lnTo>
                  <a:pt x="1892" y="1239"/>
                </a:lnTo>
                <a:lnTo>
                  <a:pt x="1900" y="1226"/>
                </a:lnTo>
                <a:lnTo>
                  <a:pt x="1912" y="1215"/>
                </a:lnTo>
                <a:lnTo>
                  <a:pt x="1926" y="1207"/>
                </a:lnTo>
                <a:lnTo>
                  <a:pt x="1942" y="1203"/>
                </a:lnTo>
                <a:lnTo>
                  <a:pt x="1957" y="1203"/>
                </a:lnTo>
                <a:lnTo>
                  <a:pt x="1972" y="1209"/>
                </a:lnTo>
                <a:lnTo>
                  <a:pt x="1971" y="1174"/>
                </a:lnTo>
                <a:lnTo>
                  <a:pt x="1973" y="1138"/>
                </a:lnTo>
                <a:lnTo>
                  <a:pt x="1977" y="1102"/>
                </a:lnTo>
                <a:lnTo>
                  <a:pt x="1950" y="1105"/>
                </a:lnTo>
                <a:lnTo>
                  <a:pt x="1918" y="1108"/>
                </a:lnTo>
                <a:lnTo>
                  <a:pt x="1880" y="1111"/>
                </a:lnTo>
                <a:lnTo>
                  <a:pt x="1838" y="1112"/>
                </a:lnTo>
                <a:lnTo>
                  <a:pt x="1789" y="1113"/>
                </a:lnTo>
                <a:lnTo>
                  <a:pt x="1746" y="1112"/>
                </a:lnTo>
                <a:lnTo>
                  <a:pt x="1701" y="1111"/>
                </a:lnTo>
                <a:lnTo>
                  <a:pt x="1662" y="1109"/>
                </a:lnTo>
                <a:lnTo>
                  <a:pt x="1627" y="1107"/>
                </a:lnTo>
                <a:lnTo>
                  <a:pt x="1597" y="1105"/>
                </a:lnTo>
                <a:lnTo>
                  <a:pt x="1572" y="1103"/>
                </a:lnTo>
                <a:lnTo>
                  <a:pt x="1550" y="1100"/>
                </a:lnTo>
                <a:lnTo>
                  <a:pt x="1554" y="1137"/>
                </a:lnTo>
                <a:lnTo>
                  <a:pt x="1557" y="1173"/>
                </a:lnTo>
                <a:lnTo>
                  <a:pt x="1555" y="1209"/>
                </a:lnTo>
                <a:lnTo>
                  <a:pt x="1570" y="1203"/>
                </a:lnTo>
                <a:lnTo>
                  <a:pt x="1587" y="1203"/>
                </a:lnTo>
                <a:lnTo>
                  <a:pt x="1602" y="1207"/>
                </a:lnTo>
                <a:lnTo>
                  <a:pt x="1617" y="1215"/>
                </a:lnTo>
                <a:lnTo>
                  <a:pt x="1627" y="1226"/>
                </a:lnTo>
                <a:lnTo>
                  <a:pt x="1635" y="1239"/>
                </a:lnTo>
                <a:lnTo>
                  <a:pt x="1639" y="1254"/>
                </a:lnTo>
                <a:lnTo>
                  <a:pt x="1639" y="1269"/>
                </a:lnTo>
                <a:lnTo>
                  <a:pt x="1636" y="1284"/>
                </a:lnTo>
                <a:lnTo>
                  <a:pt x="1627" y="1298"/>
                </a:lnTo>
                <a:lnTo>
                  <a:pt x="1473" y="1500"/>
                </a:lnTo>
                <a:lnTo>
                  <a:pt x="1454" y="1541"/>
                </a:lnTo>
                <a:lnTo>
                  <a:pt x="1431" y="1586"/>
                </a:lnTo>
                <a:lnTo>
                  <a:pt x="1404" y="1632"/>
                </a:lnTo>
                <a:lnTo>
                  <a:pt x="1374" y="1680"/>
                </a:lnTo>
                <a:lnTo>
                  <a:pt x="1341" y="1728"/>
                </a:lnTo>
                <a:lnTo>
                  <a:pt x="1303" y="1776"/>
                </a:lnTo>
                <a:lnTo>
                  <a:pt x="1262" y="1822"/>
                </a:lnTo>
                <a:lnTo>
                  <a:pt x="1235" y="1846"/>
                </a:lnTo>
                <a:lnTo>
                  <a:pt x="1204" y="1867"/>
                </a:lnTo>
                <a:lnTo>
                  <a:pt x="1167" y="1886"/>
                </a:lnTo>
                <a:lnTo>
                  <a:pt x="1127" y="1904"/>
                </a:lnTo>
                <a:lnTo>
                  <a:pt x="1083" y="1918"/>
                </a:lnTo>
                <a:lnTo>
                  <a:pt x="1036" y="1931"/>
                </a:lnTo>
                <a:lnTo>
                  <a:pt x="985" y="1940"/>
                </a:lnTo>
                <a:lnTo>
                  <a:pt x="931" y="1947"/>
                </a:lnTo>
                <a:lnTo>
                  <a:pt x="874" y="1951"/>
                </a:lnTo>
                <a:lnTo>
                  <a:pt x="815" y="1953"/>
                </a:lnTo>
                <a:lnTo>
                  <a:pt x="814" y="1953"/>
                </a:lnTo>
                <a:lnTo>
                  <a:pt x="752" y="1951"/>
                </a:lnTo>
                <a:lnTo>
                  <a:pt x="692" y="1947"/>
                </a:lnTo>
                <a:lnTo>
                  <a:pt x="633" y="1939"/>
                </a:lnTo>
                <a:lnTo>
                  <a:pt x="576" y="1930"/>
                </a:lnTo>
                <a:lnTo>
                  <a:pt x="523" y="1917"/>
                </a:lnTo>
                <a:lnTo>
                  <a:pt x="474" y="1902"/>
                </a:lnTo>
                <a:lnTo>
                  <a:pt x="429" y="1885"/>
                </a:lnTo>
                <a:lnTo>
                  <a:pt x="388" y="1866"/>
                </a:lnTo>
                <a:lnTo>
                  <a:pt x="354" y="1845"/>
                </a:lnTo>
                <a:lnTo>
                  <a:pt x="326" y="1823"/>
                </a:lnTo>
                <a:lnTo>
                  <a:pt x="300" y="1796"/>
                </a:lnTo>
                <a:lnTo>
                  <a:pt x="275" y="1763"/>
                </a:lnTo>
                <a:lnTo>
                  <a:pt x="248" y="1724"/>
                </a:lnTo>
                <a:lnTo>
                  <a:pt x="222" y="1682"/>
                </a:lnTo>
                <a:lnTo>
                  <a:pt x="197" y="1634"/>
                </a:lnTo>
                <a:lnTo>
                  <a:pt x="174" y="1583"/>
                </a:lnTo>
                <a:lnTo>
                  <a:pt x="151" y="1531"/>
                </a:lnTo>
                <a:lnTo>
                  <a:pt x="132" y="1476"/>
                </a:lnTo>
                <a:lnTo>
                  <a:pt x="115" y="1419"/>
                </a:lnTo>
                <a:lnTo>
                  <a:pt x="101" y="1362"/>
                </a:lnTo>
                <a:lnTo>
                  <a:pt x="90" y="1306"/>
                </a:lnTo>
                <a:lnTo>
                  <a:pt x="85" y="1250"/>
                </a:lnTo>
                <a:lnTo>
                  <a:pt x="83" y="1195"/>
                </a:lnTo>
                <a:lnTo>
                  <a:pt x="87" y="1143"/>
                </a:lnTo>
                <a:lnTo>
                  <a:pt x="88" y="1139"/>
                </a:lnTo>
                <a:lnTo>
                  <a:pt x="88" y="1135"/>
                </a:lnTo>
                <a:lnTo>
                  <a:pt x="75" y="1141"/>
                </a:lnTo>
                <a:lnTo>
                  <a:pt x="60" y="1143"/>
                </a:lnTo>
                <a:lnTo>
                  <a:pt x="56" y="1143"/>
                </a:lnTo>
                <a:lnTo>
                  <a:pt x="50" y="1142"/>
                </a:lnTo>
                <a:lnTo>
                  <a:pt x="36" y="1138"/>
                </a:lnTo>
                <a:lnTo>
                  <a:pt x="24" y="1130"/>
                </a:lnTo>
                <a:lnTo>
                  <a:pt x="13" y="1120"/>
                </a:lnTo>
                <a:lnTo>
                  <a:pt x="9" y="1121"/>
                </a:lnTo>
                <a:lnTo>
                  <a:pt x="9" y="1118"/>
                </a:lnTo>
                <a:lnTo>
                  <a:pt x="8" y="1115"/>
                </a:lnTo>
                <a:lnTo>
                  <a:pt x="8" y="1110"/>
                </a:lnTo>
                <a:lnTo>
                  <a:pt x="3" y="1099"/>
                </a:lnTo>
                <a:lnTo>
                  <a:pt x="0" y="1087"/>
                </a:lnTo>
                <a:lnTo>
                  <a:pt x="1" y="1074"/>
                </a:lnTo>
                <a:lnTo>
                  <a:pt x="4" y="1056"/>
                </a:lnTo>
                <a:lnTo>
                  <a:pt x="3" y="1028"/>
                </a:lnTo>
                <a:lnTo>
                  <a:pt x="2" y="996"/>
                </a:lnTo>
                <a:lnTo>
                  <a:pt x="1" y="960"/>
                </a:lnTo>
                <a:lnTo>
                  <a:pt x="0" y="921"/>
                </a:lnTo>
                <a:lnTo>
                  <a:pt x="0" y="879"/>
                </a:lnTo>
                <a:lnTo>
                  <a:pt x="0" y="879"/>
                </a:lnTo>
                <a:lnTo>
                  <a:pt x="0" y="834"/>
                </a:lnTo>
                <a:lnTo>
                  <a:pt x="1" y="787"/>
                </a:lnTo>
                <a:lnTo>
                  <a:pt x="3" y="739"/>
                </a:lnTo>
                <a:lnTo>
                  <a:pt x="5" y="688"/>
                </a:lnTo>
                <a:lnTo>
                  <a:pt x="10" y="637"/>
                </a:lnTo>
                <a:lnTo>
                  <a:pt x="14" y="585"/>
                </a:lnTo>
                <a:lnTo>
                  <a:pt x="19" y="533"/>
                </a:lnTo>
                <a:lnTo>
                  <a:pt x="27" y="482"/>
                </a:lnTo>
                <a:lnTo>
                  <a:pt x="35" y="431"/>
                </a:lnTo>
                <a:lnTo>
                  <a:pt x="46" y="381"/>
                </a:lnTo>
                <a:lnTo>
                  <a:pt x="58" y="332"/>
                </a:lnTo>
                <a:lnTo>
                  <a:pt x="71" y="285"/>
                </a:lnTo>
                <a:lnTo>
                  <a:pt x="87" y="239"/>
                </a:lnTo>
                <a:lnTo>
                  <a:pt x="104" y="197"/>
                </a:lnTo>
                <a:lnTo>
                  <a:pt x="123" y="158"/>
                </a:lnTo>
                <a:lnTo>
                  <a:pt x="145" y="122"/>
                </a:lnTo>
                <a:lnTo>
                  <a:pt x="168" y="89"/>
                </a:lnTo>
                <a:lnTo>
                  <a:pt x="195" y="60"/>
                </a:lnTo>
                <a:lnTo>
                  <a:pt x="224" y="36"/>
                </a:lnTo>
                <a:lnTo>
                  <a:pt x="255" y="17"/>
                </a:lnTo>
                <a:lnTo>
                  <a:pt x="290" y="3"/>
                </a:lnTo>
                <a:lnTo>
                  <a:pt x="3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7" name="Freeform 200"/>
          <p:cNvSpPr>
            <a:spLocks noEditPoints="1"/>
          </p:cNvSpPr>
          <p:nvPr/>
        </p:nvSpPr>
        <p:spPr bwMode="auto">
          <a:xfrm>
            <a:off x="8163409" y="4238625"/>
            <a:ext cx="533400" cy="539750"/>
          </a:xfrm>
          <a:custGeom>
            <a:avLst/>
            <a:gdLst>
              <a:gd name="T0" fmla="*/ 2666 w 3365"/>
              <a:gd name="T1" fmla="*/ 2740 h 3401"/>
              <a:gd name="T2" fmla="*/ 442 w 3365"/>
              <a:gd name="T3" fmla="*/ 9 h 3401"/>
              <a:gd name="T4" fmla="*/ 791 w 3365"/>
              <a:gd name="T5" fmla="*/ 212 h 3401"/>
              <a:gd name="T6" fmla="*/ 1195 w 3365"/>
              <a:gd name="T7" fmla="*/ 516 h 3401"/>
              <a:gd name="T8" fmla="*/ 1621 w 3365"/>
              <a:gd name="T9" fmla="*/ 903 h 3401"/>
              <a:gd name="T10" fmla="*/ 1960 w 3365"/>
              <a:gd name="T11" fmla="*/ 1255 h 3401"/>
              <a:gd name="T12" fmla="*/ 2295 w 3365"/>
              <a:gd name="T13" fmla="*/ 1655 h 3401"/>
              <a:gd name="T14" fmla="*/ 2581 w 3365"/>
              <a:gd name="T15" fmla="*/ 2070 h 3401"/>
              <a:gd name="T16" fmla="*/ 2637 w 3365"/>
              <a:gd name="T17" fmla="*/ 2158 h 3401"/>
              <a:gd name="T18" fmla="*/ 2712 w 3365"/>
              <a:gd name="T19" fmla="*/ 2277 h 3401"/>
              <a:gd name="T20" fmla="*/ 2833 w 3365"/>
              <a:gd name="T21" fmla="*/ 2469 h 3401"/>
              <a:gd name="T22" fmla="*/ 2983 w 3365"/>
              <a:gd name="T23" fmla="*/ 2700 h 3401"/>
              <a:gd name="T24" fmla="*/ 3140 w 3365"/>
              <a:gd name="T25" fmla="*/ 2935 h 3401"/>
              <a:gd name="T26" fmla="*/ 3286 w 3365"/>
              <a:gd name="T27" fmla="*/ 3139 h 3401"/>
              <a:gd name="T28" fmla="*/ 3360 w 3365"/>
              <a:gd name="T29" fmla="*/ 3266 h 3401"/>
              <a:gd name="T30" fmla="*/ 3340 w 3365"/>
              <a:gd name="T31" fmla="*/ 3343 h 3401"/>
              <a:gd name="T32" fmla="*/ 3302 w 3365"/>
              <a:gd name="T33" fmla="*/ 3384 h 3401"/>
              <a:gd name="T34" fmla="*/ 3233 w 3365"/>
              <a:gd name="T35" fmla="*/ 3393 h 3401"/>
              <a:gd name="T36" fmla="*/ 3100 w 3365"/>
              <a:gd name="T37" fmla="*/ 3302 h 3401"/>
              <a:gd name="T38" fmla="*/ 2818 w 3365"/>
              <a:gd name="T39" fmla="*/ 3089 h 3401"/>
              <a:gd name="T40" fmla="*/ 2510 w 3365"/>
              <a:gd name="T41" fmla="*/ 2867 h 3401"/>
              <a:gd name="T42" fmla="*/ 2247 w 3365"/>
              <a:gd name="T43" fmla="*/ 2696 h 3401"/>
              <a:gd name="T44" fmla="*/ 1908 w 3365"/>
              <a:gd name="T45" fmla="*/ 2501 h 3401"/>
              <a:gd name="T46" fmla="*/ 1501 w 3365"/>
              <a:gd name="T47" fmla="*/ 2193 h 3401"/>
              <a:gd name="T48" fmla="*/ 1069 w 3365"/>
              <a:gd name="T49" fmla="*/ 1803 h 3401"/>
              <a:gd name="T50" fmla="*/ 659 w 3365"/>
              <a:gd name="T51" fmla="*/ 1371 h 3401"/>
              <a:gd name="T52" fmla="*/ 321 w 3365"/>
              <a:gd name="T53" fmla="*/ 954 h 3401"/>
              <a:gd name="T54" fmla="*/ 76 w 3365"/>
              <a:gd name="T55" fmla="*/ 577 h 3401"/>
              <a:gd name="T56" fmla="*/ 0 w 3365"/>
              <a:gd name="T57" fmla="*/ 405 h 3401"/>
              <a:gd name="T58" fmla="*/ 53 w 3365"/>
              <a:gd name="T59" fmla="*/ 324 h 3401"/>
              <a:gd name="T60" fmla="*/ 147 w 3365"/>
              <a:gd name="T61" fmla="*/ 337 h 3401"/>
              <a:gd name="T62" fmla="*/ 267 w 3365"/>
              <a:gd name="T63" fmla="*/ 549 h 3401"/>
              <a:gd name="T64" fmla="*/ 502 w 3365"/>
              <a:gd name="T65" fmla="*/ 896 h 3401"/>
              <a:gd name="T66" fmla="*/ 816 w 3365"/>
              <a:gd name="T67" fmla="*/ 1277 h 3401"/>
              <a:gd name="T68" fmla="*/ 1194 w 3365"/>
              <a:gd name="T69" fmla="*/ 1673 h 3401"/>
              <a:gd name="T70" fmla="*/ 1611 w 3365"/>
              <a:gd name="T71" fmla="*/ 2050 h 3401"/>
              <a:gd name="T72" fmla="*/ 2004 w 3365"/>
              <a:gd name="T73" fmla="*/ 2347 h 3401"/>
              <a:gd name="T74" fmla="*/ 2306 w 3365"/>
              <a:gd name="T75" fmla="*/ 2524 h 3401"/>
              <a:gd name="T76" fmla="*/ 2468 w 3365"/>
              <a:gd name="T77" fmla="*/ 2586 h 3401"/>
              <a:gd name="T78" fmla="*/ 2553 w 3365"/>
              <a:gd name="T79" fmla="*/ 2593 h 3401"/>
              <a:gd name="T80" fmla="*/ 2583 w 3365"/>
              <a:gd name="T81" fmla="*/ 2560 h 3401"/>
              <a:gd name="T82" fmla="*/ 2550 w 3365"/>
              <a:gd name="T83" fmla="*/ 2412 h 3401"/>
              <a:gd name="T84" fmla="*/ 2424 w 3365"/>
              <a:gd name="T85" fmla="*/ 2160 h 3401"/>
              <a:gd name="T86" fmla="*/ 2194 w 3365"/>
              <a:gd name="T87" fmla="*/ 1818 h 3401"/>
              <a:gd name="T88" fmla="*/ 1848 w 3365"/>
              <a:gd name="T89" fmla="*/ 1398 h 3401"/>
              <a:gd name="T90" fmla="*/ 1425 w 3365"/>
              <a:gd name="T91" fmla="*/ 965 h 3401"/>
              <a:gd name="T92" fmla="*/ 1040 w 3365"/>
              <a:gd name="T93" fmla="*/ 624 h 3401"/>
              <a:gd name="T94" fmla="*/ 677 w 3365"/>
              <a:gd name="T95" fmla="*/ 352 h 3401"/>
              <a:gd name="T96" fmla="*/ 367 w 3365"/>
              <a:gd name="T97" fmla="*/ 173 h 3401"/>
              <a:gd name="T98" fmla="*/ 315 w 3365"/>
              <a:gd name="T99" fmla="*/ 93 h 3401"/>
              <a:gd name="T100" fmla="*/ 364 w 3365"/>
              <a:gd name="T101" fmla="*/ 10 h 3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65" h="3401">
                <a:moveTo>
                  <a:pt x="2702" y="2710"/>
                </a:moveTo>
                <a:lnTo>
                  <a:pt x="2701" y="2712"/>
                </a:lnTo>
                <a:lnTo>
                  <a:pt x="2699" y="2714"/>
                </a:lnTo>
                <a:lnTo>
                  <a:pt x="2683" y="2728"/>
                </a:lnTo>
                <a:lnTo>
                  <a:pt x="2666" y="2740"/>
                </a:lnTo>
                <a:lnTo>
                  <a:pt x="2707" y="2751"/>
                </a:lnTo>
                <a:lnTo>
                  <a:pt x="2702" y="2710"/>
                </a:lnTo>
                <a:close/>
                <a:moveTo>
                  <a:pt x="402" y="0"/>
                </a:moveTo>
                <a:lnTo>
                  <a:pt x="422" y="3"/>
                </a:lnTo>
                <a:lnTo>
                  <a:pt x="442" y="9"/>
                </a:lnTo>
                <a:lnTo>
                  <a:pt x="507" y="40"/>
                </a:lnTo>
                <a:lnTo>
                  <a:pt x="574" y="75"/>
                </a:lnTo>
                <a:lnTo>
                  <a:pt x="644" y="116"/>
                </a:lnTo>
                <a:lnTo>
                  <a:pt x="717" y="162"/>
                </a:lnTo>
                <a:lnTo>
                  <a:pt x="791" y="212"/>
                </a:lnTo>
                <a:lnTo>
                  <a:pt x="869" y="265"/>
                </a:lnTo>
                <a:lnTo>
                  <a:pt x="948" y="322"/>
                </a:lnTo>
                <a:lnTo>
                  <a:pt x="1029" y="383"/>
                </a:lnTo>
                <a:lnTo>
                  <a:pt x="1112" y="449"/>
                </a:lnTo>
                <a:lnTo>
                  <a:pt x="1195" y="516"/>
                </a:lnTo>
                <a:lnTo>
                  <a:pt x="1279" y="588"/>
                </a:lnTo>
                <a:lnTo>
                  <a:pt x="1364" y="662"/>
                </a:lnTo>
                <a:lnTo>
                  <a:pt x="1450" y="739"/>
                </a:lnTo>
                <a:lnTo>
                  <a:pt x="1535" y="820"/>
                </a:lnTo>
                <a:lnTo>
                  <a:pt x="1621" y="903"/>
                </a:lnTo>
                <a:lnTo>
                  <a:pt x="1707" y="987"/>
                </a:lnTo>
                <a:lnTo>
                  <a:pt x="1767" y="1048"/>
                </a:lnTo>
                <a:lnTo>
                  <a:pt x="1828" y="1113"/>
                </a:lnTo>
                <a:lnTo>
                  <a:pt x="1893" y="1183"/>
                </a:lnTo>
                <a:lnTo>
                  <a:pt x="1960" y="1255"/>
                </a:lnTo>
                <a:lnTo>
                  <a:pt x="2027" y="1331"/>
                </a:lnTo>
                <a:lnTo>
                  <a:pt x="2094" y="1409"/>
                </a:lnTo>
                <a:lnTo>
                  <a:pt x="2162" y="1489"/>
                </a:lnTo>
                <a:lnTo>
                  <a:pt x="2228" y="1572"/>
                </a:lnTo>
                <a:lnTo>
                  <a:pt x="2295" y="1655"/>
                </a:lnTo>
                <a:lnTo>
                  <a:pt x="2358" y="1738"/>
                </a:lnTo>
                <a:lnTo>
                  <a:pt x="2418" y="1822"/>
                </a:lnTo>
                <a:lnTo>
                  <a:pt x="2477" y="1906"/>
                </a:lnTo>
                <a:lnTo>
                  <a:pt x="2531" y="1988"/>
                </a:lnTo>
                <a:lnTo>
                  <a:pt x="2581" y="2070"/>
                </a:lnTo>
                <a:lnTo>
                  <a:pt x="2626" y="2149"/>
                </a:lnTo>
                <a:lnTo>
                  <a:pt x="2624" y="2136"/>
                </a:lnTo>
                <a:lnTo>
                  <a:pt x="2625" y="2138"/>
                </a:lnTo>
                <a:lnTo>
                  <a:pt x="2631" y="2146"/>
                </a:lnTo>
                <a:lnTo>
                  <a:pt x="2637" y="2158"/>
                </a:lnTo>
                <a:lnTo>
                  <a:pt x="2648" y="2174"/>
                </a:lnTo>
                <a:lnTo>
                  <a:pt x="2661" y="2194"/>
                </a:lnTo>
                <a:lnTo>
                  <a:pt x="2675" y="2219"/>
                </a:lnTo>
                <a:lnTo>
                  <a:pt x="2693" y="2246"/>
                </a:lnTo>
                <a:lnTo>
                  <a:pt x="2712" y="2277"/>
                </a:lnTo>
                <a:lnTo>
                  <a:pt x="2733" y="2310"/>
                </a:lnTo>
                <a:lnTo>
                  <a:pt x="2755" y="2346"/>
                </a:lnTo>
                <a:lnTo>
                  <a:pt x="2780" y="2386"/>
                </a:lnTo>
                <a:lnTo>
                  <a:pt x="2806" y="2427"/>
                </a:lnTo>
                <a:lnTo>
                  <a:pt x="2833" y="2469"/>
                </a:lnTo>
                <a:lnTo>
                  <a:pt x="2861" y="2514"/>
                </a:lnTo>
                <a:lnTo>
                  <a:pt x="2891" y="2559"/>
                </a:lnTo>
                <a:lnTo>
                  <a:pt x="2921" y="2605"/>
                </a:lnTo>
                <a:lnTo>
                  <a:pt x="2951" y="2652"/>
                </a:lnTo>
                <a:lnTo>
                  <a:pt x="2983" y="2700"/>
                </a:lnTo>
                <a:lnTo>
                  <a:pt x="3014" y="2748"/>
                </a:lnTo>
                <a:lnTo>
                  <a:pt x="3046" y="2796"/>
                </a:lnTo>
                <a:lnTo>
                  <a:pt x="3077" y="2843"/>
                </a:lnTo>
                <a:lnTo>
                  <a:pt x="3109" y="2889"/>
                </a:lnTo>
                <a:lnTo>
                  <a:pt x="3140" y="2935"/>
                </a:lnTo>
                <a:lnTo>
                  <a:pt x="3170" y="2979"/>
                </a:lnTo>
                <a:lnTo>
                  <a:pt x="3200" y="3022"/>
                </a:lnTo>
                <a:lnTo>
                  <a:pt x="3230" y="3063"/>
                </a:lnTo>
                <a:lnTo>
                  <a:pt x="3258" y="3103"/>
                </a:lnTo>
                <a:lnTo>
                  <a:pt x="3286" y="3139"/>
                </a:lnTo>
                <a:lnTo>
                  <a:pt x="3311" y="3173"/>
                </a:lnTo>
                <a:lnTo>
                  <a:pt x="3328" y="3196"/>
                </a:lnTo>
                <a:lnTo>
                  <a:pt x="3342" y="3220"/>
                </a:lnTo>
                <a:lnTo>
                  <a:pt x="3353" y="3243"/>
                </a:lnTo>
                <a:lnTo>
                  <a:pt x="3360" y="3266"/>
                </a:lnTo>
                <a:lnTo>
                  <a:pt x="3365" y="3286"/>
                </a:lnTo>
                <a:lnTo>
                  <a:pt x="3365" y="3304"/>
                </a:lnTo>
                <a:lnTo>
                  <a:pt x="3360" y="3319"/>
                </a:lnTo>
                <a:lnTo>
                  <a:pt x="3353" y="3332"/>
                </a:lnTo>
                <a:lnTo>
                  <a:pt x="3340" y="3343"/>
                </a:lnTo>
                <a:lnTo>
                  <a:pt x="3328" y="3350"/>
                </a:lnTo>
                <a:lnTo>
                  <a:pt x="3317" y="3356"/>
                </a:lnTo>
                <a:lnTo>
                  <a:pt x="3314" y="3366"/>
                </a:lnTo>
                <a:lnTo>
                  <a:pt x="3309" y="3375"/>
                </a:lnTo>
                <a:lnTo>
                  <a:pt x="3302" y="3384"/>
                </a:lnTo>
                <a:lnTo>
                  <a:pt x="3292" y="3392"/>
                </a:lnTo>
                <a:lnTo>
                  <a:pt x="3282" y="3399"/>
                </a:lnTo>
                <a:lnTo>
                  <a:pt x="3269" y="3401"/>
                </a:lnTo>
                <a:lnTo>
                  <a:pt x="3252" y="3399"/>
                </a:lnTo>
                <a:lnTo>
                  <a:pt x="3233" y="3393"/>
                </a:lnTo>
                <a:lnTo>
                  <a:pt x="3213" y="3384"/>
                </a:lnTo>
                <a:lnTo>
                  <a:pt x="3191" y="3372"/>
                </a:lnTo>
                <a:lnTo>
                  <a:pt x="3168" y="3357"/>
                </a:lnTo>
                <a:lnTo>
                  <a:pt x="3146" y="3340"/>
                </a:lnTo>
                <a:lnTo>
                  <a:pt x="3100" y="3302"/>
                </a:lnTo>
                <a:lnTo>
                  <a:pt x="3050" y="3263"/>
                </a:lnTo>
                <a:lnTo>
                  <a:pt x="2995" y="3221"/>
                </a:lnTo>
                <a:lnTo>
                  <a:pt x="2939" y="3178"/>
                </a:lnTo>
                <a:lnTo>
                  <a:pt x="2879" y="3134"/>
                </a:lnTo>
                <a:lnTo>
                  <a:pt x="2818" y="3089"/>
                </a:lnTo>
                <a:lnTo>
                  <a:pt x="2757" y="3043"/>
                </a:lnTo>
                <a:lnTo>
                  <a:pt x="2694" y="2998"/>
                </a:lnTo>
                <a:lnTo>
                  <a:pt x="2632" y="2953"/>
                </a:lnTo>
                <a:lnTo>
                  <a:pt x="2570" y="2909"/>
                </a:lnTo>
                <a:lnTo>
                  <a:pt x="2510" y="2867"/>
                </a:lnTo>
                <a:lnTo>
                  <a:pt x="2452" y="2826"/>
                </a:lnTo>
                <a:lnTo>
                  <a:pt x="2398" y="2787"/>
                </a:lnTo>
                <a:lnTo>
                  <a:pt x="2348" y="2752"/>
                </a:lnTo>
                <a:lnTo>
                  <a:pt x="2301" y="2720"/>
                </a:lnTo>
                <a:lnTo>
                  <a:pt x="2247" y="2696"/>
                </a:lnTo>
                <a:lnTo>
                  <a:pt x="2190" y="2668"/>
                </a:lnTo>
                <a:lnTo>
                  <a:pt x="2130" y="2637"/>
                </a:lnTo>
                <a:lnTo>
                  <a:pt x="2059" y="2596"/>
                </a:lnTo>
                <a:lnTo>
                  <a:pt x="1985" y="2550"/>
                </a:lnTo>
                <a:lnTo>
                  <a:pt x="1908" y="2501"/>
                </a:lnTo>
                <a:lnTo>
                  <a:pt x="1831" y="2447"/>
                </a:lnTo>
                <a:lnTo>
                  <a:pt x="1751" y="2389"/>
                </a:lnTo>
                <a:lnTo>
                  <a:pt x="1668" y="2327"/>
                </a:lnTo>
                <a:lnTo>
                  <a:pt x="1585" y="2262"/>
                </a:lnTo>
                <a:lnTo>
                  <a:pt x="1501" y="2193"/>
                </a:lnTo>
                <a:lnTo>
                  <a:pt x="1416" y="2120"/>
                </a:lnTo>
                <a:lnTo>
                  <a:pt x="1329" y="2045"/>
                </a:lnTo>
                <a:lnTo>
                  <a:pt x="1243" y="1967"/>
                </a:lnTo>
                <a:lnTo>
                  <a:pt x="1155" y="1886"/>
                </a:lnTo>
                <a:lnTo>
                  <a:pt x="1069" y="1803"/>
                </a:lnTo>
                <a:lnTo>
                  <a:pt x="982" y="1717"/>
                </a:lnTo>
                <a:lnTo>
                  <a:pt x="898" y="1631"/>
                </a:lnTo>
                <a:lnTo>
                  <a:pt x="816" y="1544"/>
                </a:lnTo>
                <a:lnTo>
                  <a:pt x="736" y="1458"/>
                </a:lnTo>
                <a:lnTo>
                  <a:pt x="659" y="1371"/>
                </a:lnTo>
                <a:lnTo>
                  <a:pt x="585" y="1287"/>
                </a:lnTo>
                <a:lnTo>
                  <a:pt x="514" y="1202"/>
                </a:lnTo>
                <a:lnTo>
                  <a:pt x="446" y="1117"/>
                </a:lnTo>
                <a:lnTo>
                  <a:pt x="382" y="1034"/>
                </a:lnTo>
                <a:lnTo>
                  <a:pt x="321" y="954"/>
                </a:lnTo>
                <a:lnTo>
                  <a:pt x="263" y="875"/>
                </a:lnTo>
                <a:lnTo>
                  <a:pt x="210" y="796"/>
                </a:lnTo>
                <a:lnTo>
                  <a:pt x="161" y="721"/>
                </a:lnTo>
                <a:lnTo>
                  <a:pt x="116" y="648"/>
                </a:lnTo>
                <a:lnTo>
                  <a:pt x="76" y="577"/>
                </a:lnTo>
                <a:lnTo>
                  <a:pt x="39" y="510"/>
                </a:lnTo>
                <a:lnTo>
                  <a:pt x="8" y="444"/>
                </a:lnTo>
                <a:lnTo>
                  <a:pt x="2" y="425"/>
                </a:lnTo>
                <a:lnTo>
                  <a:pt x="0" y="405"/>
                </a:lnTo>
                <a:lnTo>
                  <a:pt x="0" y="405"/>
                </a:lnTo>
                <a:lnTo>
                  <a:pt x="3" y="384"/>
                </a:lnTo>
                <a:lnTo>
                  <a:pt x="10" y="366"/>
                </a:lnTo>
                <a:lnTo>
                  <a:pt x="20" y="350"/>
                </a:lnTo>
                <a:lnTo>
                  <a:pt x="35" y="335"/>
                </a:lnTo>
                <a:lnTo>
                  <a:pt x="53" y="324"/>
                </a:lnTo>
                <a:lnTo>
                  <a:pt x="72" y="318"/>
                </a:lnTo>
                <a:lnTo>
                  <a:pt x="93" y="317"/>
                </a:lnTo>
                <a:lnTo>
                  <a:pt x="112" y="319"/>
                </a:lnTo>
                <a:lnTo>
                  <a:pt x="131" y="326"/>
                </a:lnTo>
                <a:lnTo>
                  <a:pt x="147" y="337"/>
                </a:lnTo>
                <a:lnTo>
                  <a:pt x="161" y="352"/>
                </a:lnTo>
                <a:lnTo>
                  <a:pt x="172" y="369"/>
                </a:lnTo>
                <a:lnTo>
                  <a:pt x="199" y="426"/>
                </a:lnTo>
                <a:lnTo>
                  <a:pt x="231" y="486"/>
                </a:lnTo>
                <a:lnTo>
                  <a:pt x="267" y="549"/>
                </a:lnTo>
                <a:lnTo>
                  <a:pt x="307" y="614"/>
                </a:lnTo>
                <a:lnTo>
                  <a:pt x="350" y="682"/>
                </a:lnTo>
                <a:lnTo>
                  <a:pt x="398" y="751"/>
                </a:lnTo>
                <a:lnTo>
                  <a:pt x="448" y="822"/>
                </a:lnTo>
                <a:lnTo>
                  <a:pt x="502" y="896"/>
                </a:lnTo>
                <a:lnTo>
                  <a:pt x="560" y="970"/>
                </a:lnTo>
                <a:lnTo>
                  <a:pt x="620" y="1045"/>
                </a:lnTo>
                <a:lnTo>
                  <a:pt x="683" y="1122"/>
                </a:lnTo>
                <a:lnTo>
                  <a:pt x="749" y="1200"/>
                </a:lnTo>
                <a:lnTo>
                  <a:pt x="816" y="1277"/>
                </a:lnTo>
                <a:lnTo>
                  <a:pt x="886" y="1355"/>
                </a:lnTo>
                <a:lnTo>
                  <a:pt x="959" y="1434"/>
                </a:lnTo>
                <a:lnTo>
                  <a:pt x="1034" y="1512"/>
                </a:lnTo>
                <a:lnTo>
                  <a:pt x="1109" y="1589"/>
                </a:lnTo>
                <a:lnTo>
                  <a:pt x="1194" y="1673"/>
                </a:lnTo>
                <a:lnTo>
                  <a:pt x="1278" y="1753"/>
                </a:lnTo>
                <a:lnTo>
                  <a:pt x="1362" y="1832"/>
                </a:lnTo>
                <a:lnTo>
                  <a:pt x="1445" y="1908"/>
                </a:lnTo>
                <a:lnTo>
                  <a:pt x="1529" y="1981"/>
                </a:lnTo>
                <a:lnTo>
                  <a:pt x="1611" y="2050"/>
                </a:lnTo>
                <a:lnTo>
                  <a:pt x="1693" y="2117"/>
                </a:lnTo>
                <a:lnTo>
                  <a:pt x="1773" y="2180"/>
                </a:lnTo>
                <a:lnTo>
                  <a:pt x="1852" y="2240"/>
                </a:lnTo>
                <a:lnTo>
                  <a:pt x="1929" y="2296"/>
                </a:lnTo>
                <a:lnTo>
                  <a:pt x="2004" y="2347"/>
                </a:lnTo>
                <a:lnTo>
                  <a:pt x="2077" y="2396"/>
                </a:lnTo>
                <a:lnTo>
                  <a:pt x="2148" y="2439"/>
                </a:lnTo>
                <a:lnTo>
                  <a:pt x="2217" y="2478"/>
                </a:lnTo>
                <a:lnTo>
                  <a:pt x="2264" y="2503"/>
                </a:lnTo>
                <a:lnTo>
                  <a:pt x="2306" y="2524"/>
                </a:lnTo>
                <a:lnTo>
                  <a:pt x="2346" y="2543"/>
                </a:lnTo>
                <a:lnTo>
                  <a:pt x="2382" y="2558"/>
                </a:lnTo>
                <a:lnTo>
                  <a:pt x="2414" y="2570"/>
                </a:lnTo>
                <a:lnTo>
                  <a:pt x="2443" y="2578"/>
                </a:lnTo>
                <a:lnTo>
                  <a:pt x="2468" y="2586"/>
                </a:lnTo>
                <a:lnTo>
                  <a:pt x="2491" y="2590"/>
                </a:lnTo>
                <a:lnTo>
                  <a:pt x="2511" y="2593"/>
                </a:lnTo>
                <a:lnTo>
                  <a:pt x="2527" y="2594"/>
                </a:lnTo>
                <a:lnTo>
                  <a:pt x="2541" y="2594"/>
                </a:lnTo>
                <a:lnTo>
                  <a:pt x="2553" y="2593"/>
                </a:lnTo>
                <a:lnTo>
                  <a:pt x="2561" y="2591"/>
                </a:lnTo>
                <a:lnTo>
                  <a:pt x="2568" y="2589"/>
                </a:lnTo>
                <a:lnTo>
                  <a:pt x="2572" y="2586"/>
                </a:lnTo>
                <a:lnTo>
                  <a:pt x="2578" y="2575"/>
                </a:lnTo>
                <a:lnTo>
                  <a:pt x="2583" y="2560"/>
                </a:lnTo>
                <a:lnTo>
                  <a:pt x="2583" y="2538"/>
                </a:lnTo>
                <a:lnTo>
                  <a:pt x="2579" y="2514"/>
                </a:lnTo>
                <a:lnTo>
                  <a:pt x="2573" y="2484"/>
                </a:lnTo>
                <a:lnTo>
                  <a:pt x="2563" y="2450"/>
                </a:lnTo>
                <a:lnTo>
                  <a:pt x="2550" y="2412"/>
                </a:lnTo>
                <a:lnTo>
                  <a:pt x="2533" y="2370"/>
                </a:lnTo>
                <a:lnTo>
                  <a:pt x="2511" y="2323"/>
                </a:lnTo>
                <a:lnTo>
                  <a:pt x="2487" y="2272"/>
                </a:lnTo>
                <a:lnTo>
                  <a:pt x="2457" y="2218"/>
                </a:lnTo>
                <a:lnTo>
                  <a:pt x="2424" y="2160"/>
                </a:lnTo>
                <a:lnTo>
                  <a:pt x="2386" y="2099"/>
                </a:lnTo>
                <a:lnTo>
                  <a:pt x="2345" y="2033"/>
                </a:lnTo>
                <a:lnTo>
                  <a:pt x="2299" y="1965"/>
                </a:lnTo>
                <a:lnTo>
                  <a:pt x="2249" y="1893"/>
                </a:lnTo>
                <a:lnTo>
                  <a:pt x="2194" y="1818"/>
                </a:lnTo>
                <a:lnTo>
                  <a:pt x="2135" y="1739"/>
                </a:lnTo>
                <a:lnTo>
                  <a:pt x="2070" y="1659"/>
                </a:lnTo>
                <a:lnTo>
                  <a:pt x="2001" y="1574"/>
                </a:lnTo>
                <a:lnTo>
                  <a:pt x="1927" y="1488"/>
                </a:lnTo>
                <a:lnTo>
                  <a:pt x="1848" y="1398"/>
                </a:lnTo>
                <a:lnTo>
                  <a:pt x="1763" y="1307"/>
                </a:lnTo>
                <a:lnTo>
                  <a:pt x="1675" y="1213"/>
                </a:lnTo>
                <a:lnTo>
                  <a:pt x="1580" y="1116"/>
                </a:lnTo>
                <a:lnTo>
                  <a:pt x="1503" y="1039"/>
                </a:lnTo>
                <a:lnTo>
                  <a:pt x="1425" y="965"/>
                </a:lnTo>
                <a:lnTo>
                  <a:pt x="1347" y="892"/>
                </a:lnTo>
                <a:lnTo>
                  <a:pt x="1270" y="821"/>
                </a:lnTo>
                <a:lnTo>
                  <a:pt x="1193" y="752"/>
                </a:lnTo>
                <a:lnTo>
                  <a:pt x="1116" y="687"/>
                </a:lnTo>
                <a:lnTo>
                  <a:pt x="1040" y="624"/>
                </a:lnTo>
                <a:lnTo>
                  <a:pt x="964" y="562"/>
                </a:lnTo>
                <a:lnTo>
                  <a:pt x="891" y="506"/>
                </a:lnTo>
                <a:lnTo>
                  <a:pt x="818" y="451"/>
                </a:lnTo>
                <a:lnTo>
                  <a:pt x="747" y="399"/>
                </a:lnTo>
                <a:lnTo>
                  <a:pt x="677" y="352"/>
                </a:lnTo>
                <a:lnTo>
                  <a:pt x="610" y="308"/>
                </a:lnTo>
                <a:lnTo>
                  <a:pt x="546" y="269"/>
                </a:lnTo>
                <a:lnTo>
                  <a:pt x="483" y="232"/>
                </a:lnTo>
                <a:lnTo>
                  <a:pt x="423" y="201"/>
                </a:lnTo>
                <a:lnTo>
                  <a:pt x="367" y="173"/>
                </a:lnTo>
                <a:lnTo>
                  <a:pt x="350" y="162"/>
                </a:lnTo>
                <a:lnTo>
                  <a:pt x="335" y="148"/>
                </a:lnTo>
                <a:lnTo>
                  <a:pt x="324" y="131"/>
                </a:lnTo>
                <a:lnTo>
                  <a:pt x="318" y="113"/>
                </a:lnTo>
                <a:lnTo>
                  <a:pt x="315" y="93"/>
                </a:lnTo>
                <a:lnTo>
                  <a:pt x="317" y="73"/>
                </a:lnTo>
                <a:lnTo>
                  <a:pt x="323" y="53"/>
                </a:lnTo>
                <a:lnTo>
                  <a:pt x="334" y="36"/>
                </a:lnTo>
                <a:lnTo>
                  <a:pt x="348" y="21"/>
                </a:lnTo>
                <a:lnTo>
                  <a:pt x="364" y="10"/>
                </a:lnTo>
                <a:lnTo>
                  <a:pt x="383" y="4"/>
                </a:lnTo>
                <a:lnTo>
                  <a:pt x="40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1" name="Freeform 205"/>
          <p:cNvSpPr>
            <a:spLocks noEditPoints="1"/>
          </p:cNvSpPr>
          <p:nvPr/>
        </p:nvSpPr>
        <p:spPr bwMode="auto">
          <a:xfrm>
            <a:off x="7266015" y="4248150"/>
            <a:ext cx="457200" cy="519112"/>
          </a:xfrm>
          <a:custGeom>
            <a:avLst/>
            <a:gdLst>
              <a:gd name="T0" fmla="*/ 1082 w 2885"/>
              <a:gd name="T1" fmla="*/ 801 h 3268"/>
              <a:gd name="T2" fmla="*/ 708 w 2885"/>
              <a:gd name="T3" fmla="*/ 1023 h 3268"/>
              <a:gd name="T4" fmla="*/ 446 w 2885"/>
              <a:gd name="T5" fmla="*/ 1381 h 3268"/>
              <a:gd name="T6" fmla="*/ 348 w 2885"/>
              <a:gd name="T7" fmla="*/ 1831 h 3268"/>
              <a:gd name="T8" fmla="*/ 450 w 2885"/>
              <a:gd name="T9" fmla="*/ 2290 h 3268"/>
              <a:gd name="T10" fmla="*/ 724 w 2885"/>
              <a:gd name="T11" fmla="*/ 2654 h 3268"/>
              <a:gd name="T12" fmla="*/ 1126 w 2885"/>
              <a:gd name="T13" fmla="*/ 2874 h 3268"/>
              <a:gd name="T14" fmla="*/ 1604 w 2885"/>
              <a:gd name="T15" fmla="*/ 2909 h 3268"/>
              <a:gd name="T16" fmla="*/ 2038 w 2885"/>
              <a:gd name="T17" fmla="*/ 2746 h 3268"/>
              <a:gd name="T18" fmla="*/ 2360 w 2885"/>
              <a:gd name="T19" fmla="*/ 2424 h 3268"/>
              <a:gd name="T20" fmla="*/ 2525 w 2885"/>
              <a:gd name="T21" fmla="*/ 1991 h 3268"/>
              <a:gd name="T22" fmla="*/ 2493 w 2885"/>
              <a:gd name="T23" fmla="*/ 1523 h 3268"/>
              <a:gd name="T24" fmla="*/ 2280 w 2885"/>
              <a:gd name="T25" fmla="*/ 1130 h 3268"/>
              <a:gd name="T26" fmla="*/ 1934 w 2885"/>
              <a:gd name="T27" fmla="*/ 857 h 3268"/>
              <a:gd name="T28" fmla="*/ 1517 w 2885"/>
              <a:gd name="T29" fmla="*/ 742 h 3268"/>
              <a:gd name="T30" fmla="*/ 1390 w 2885"/>
              <a:gd name="T31" fmla="*/ 15 h 3268"/>
              <a:gd name="T32" fmla="*/ 1445 w 2885"/>
              <a:gd name="T33" fmla="*/ 64 h 3268"/>
              <a:gd name="T34" fmla="*/ 1540 w 2885"/>
              <a:gd name="T35" fmla="*/ 4 h 3268"/>
              <a:gd name="T36" fmla="*/ 1720 w 2885"/>
              <a:gd name="T37" fmla="*/ 8 h 3268"/>
              <a:gd name="T38" fmla="*/ 1913 w 2885"/>
              <a:gd name="T39" fmla="*/ 43 h 3268"/>
              <a:gd name="T40" fmla="*/ 2044 w 2885"/>
              <a:gd name="T41" fmla="*/ 77 h 3268"/>
              <a:gd name="T42" fmla="*/ 2060 w 2885"/>
              <a:gd name="T43" fmla="*/ 104 h 3268"/>
              <a:gd name="T44" fmla="*/ 2049 w 2885"/>
              <a:gd name="T45" fmla="*/ 208 h 3268"/>
              <a:gd name="T46" fmla="*/ 2070 w 2885"/>
              <a:gd name="T47" fmla="*/ 260 h 3268"/>
              <a:gd name="T48" fmla="*/ 2202 w 2885"/>
              <a:gd name="T49" fmla="*/ 281 h 3268"/>
              <a:gd name="T50" fmla="*/ 2395 w 2885"/>
              <a:gd name="T51" fmla="*/ 335 h 3268"/>
              <a:gd name="T52" fmla="*/ 2533 w 2885"/>
              <a:gd name="T53" fmla="*/ 418 h 3268"/>
              <a:gd name="T54" fmla="*/ 2507 w 2885"/>
              <a:gd name="T55" fmla="*/ 554 h 3268"/>
              <a:gd name="T56" fmla="*/ 2499 w 2885"/>
              <a:gd name="T57" fmla="*/ 750 h 3268"/>
              <a:gd name="T58" fmla="*/ 2530 w 2885"/>
              <a:gd name="T59" fmla="*/ 881 h 3268"/>
              <a:gd name="T60" fmla="*/ 2736 w 2885"/>
              <a:gd name="T61" fmla="*/ 1194 h 3268"/>
              <a:gd name="T62" fmla="*/ 2882 w 2885"/>
              <a:gd name="T63" fmla="*/ 1734 h 3268"/>
              <a:gd name="T64" fmla="*/ 2811 w 2885"/>
              <a:gd name="T65" fmla="*/ 2285 h 3268"/>
              <a:gd name="T66" fmla="*/ 2552 w 2885"/>
              <a:gd name="T67" fmla="*/ 2749 h 3268"/>
              <a:gd name="T68" fmla="*/ 2144 w 2885"/>
              <a:gd name="T69" fmla="*/ 3087 h 3268"/>
              <a:gd name="T70" fmla="*/ 1630 w 2885"/>
              <a:gd name="T71" fmla="*/ 3256 h 3268"/>
              <a:gd name="T72" fmla="*/ 1074 w 2885"/>
              <a:gd name="T73" fmla="*/ 3220 h 3268"/>
              <a:gd name="T74" fmla="*/ 590 w 2885"/>
              <a:gd name="T75" fmla="*/ 2991 h 3268"/>
              <a:gd name="T76" fmla="*/ 228 w 2885"/>
              <a:gd name="T77" fmla="*/ 2607 h 3268"/>
              <a:gd name="T78" fmla="*/ 27 w 2885"/>
              <a:gd name="T79" fmla="*/ 2108 h 3268"/>
              <a:gd name="T80" fmla="*/ 29 w 2885"/>
              <a:gd name="T81" fmla="*/ 1545 h 3268"/>
              <a:gd name="T82" fmla="*/ 241 w 2885"/>
              <a:gd name="T83" fmla="*/ 1036 h 3268"/>
              <a:gd name="T84" fmla="*/ 364 w 2885"/>
              <a:gd name="T85" fmla="*/ 850 h 3268"/>
              <a:gd name="T86" fmla="*/ 392 w 2885"/>
              <a:gd name="T87" fmla="*/ 687 h 3268"/>
              <a:gd name="T88" fmla="*/ 350 w 2885"/>
              <a:gd name="T89" fmla="*/ 492 h 3268"/>
              <a:gd name="T90" fmla="*/ 384 w 2885"/>
              <a:gd name="T91" fmla="*/ 387 h 3268"/>
              <a:gd name="T92" fmla="*/ 554 w 2885"/>
              <a:gd name="T93" fmla="*/ 313 h 3268"/>
              <a:gd name="T94" fmla="*/ 740 w 2885"/>
              <a:gd name="T95" fmla="*/ 271 h 3268"/>
              <a:gd name="T96" fmla="*/ 828 w 2885"/>
              <a:gd name="T97" fmla="*/ 257 h 3268"/>
              <a:gd name="T98" fmla="*/ 834 w 2885"/>
              <a:gd name="T99" fmla="*/ 171 h 3268"/>
              <a:gd name="T100" fmla="*/ 822 w 2885"/>
              <a:gd name="T101" fmla="*/ 85 h 3268"/>
              <a:gd name="T102" fmla="*/ 874 w 2885"/>
              <a:gd name="T103" fmla="*/ 68 h 3268"/>
              <a:gd name="T104" fmla="*/ 1034 w 2885"/>
              <a:gd name="T105" fmla="*/ 30 h 3268"/>
              <a:gd name="T106" fmla="*/ 1230 w 2885"/>
              <a:gd name="T107" fmla="*/ 2 h 3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85" h="3268">
                <a:moveTo>
                  <a:pt x="1442" y="740"/>
                </a:moveTo>
                <a:lnTo>
                  <a:pt x="1367" y="742"/>
                </a:lnTo>
                <a:lnTo>
                  <a:pt x="1293" y="750"/>
                </a:lnTo>
                <a:lnTo>
                  <a:pt x="1221" y="762"/>
                </a:lnTo>
                <a:lnTo>
                  <a:pt x="1150" y="780"/>
                </a:lnTo>
                <a:lnTo>
                  <a:pt x="1082" y="801"/>
                </a:lnTo>
                <a:lnTo>
                  <a:pt x="1015" y="827"/>
                </a:lnTo>
                <a:lnTo>
                  <a:pt x="951" y="857"/>
                </a:lnTo>
                <a:lnTo>
                  <a:pt x="888" y="891"/>
                </a:lnTo>
                <a:lnTo>
                  <a:pt x="825" y="931"/>
                </a:lnTo>
                <a:lnTo>
                  <a:pt x="765" y="975"/>
                </a:lnTo>
                <a:lnTo>
                  <a:pt x="708" y="1023"/>
                </a:lnTo>
                <a:lnTo>
                  <a:pt x="655" y="1075"/>
                </a:lnTo>
                <a:lnTo>
                  <a:pt x="604" y="1130"/>
                </a:lnTo>
                <a:lnTo>
                  <a:pt x="558" y="1188"/>
                </a:lnTo>
                <a:lnTo>
                  <a:pt x="516" y="1250"/>
                </a:lnTo>
                <a:lnTo>
                  <a:pt x="478" y="1314"/>
                </a:lnTo>
                <a:lnTo>
                  <a:pt x="446" y="1381"/>
                </a:lnTo>
                <a:lnTo>
                  <a:pt x="417" y="1451"/>
                </a:lnTo>
                <a:lnTo>
                  <a:pt x="392" y="1523"/>
                </a:lnTo>
                <a:lnTo>
                  <a:pt x="374" y="1597"/>
                </a:lnTo>
                <a:lnTo>
                  <a:pt x="360" y="1673"/>
                </a:lnTo>
                <a:lnTo>
                  <a:pt x="351" y="1751"/>
                </a:lnTo>
                <a:lnTo>
                  <a:pt x="348" y="1831"/>
                </a:lnTo>
                <a:lnTo>
                  <a:pt x="351" y="1911"/>
                </a:lnTo>
                <a:lnTo>
                  <a:pt x="361" y="1991"/>
                </a:lnTo>
                <a:lnTo>
                  <a:pt x="375" y="2070"/>
                </a:lnTo>
                <a:lnTo>
                  <a:pt x="394" y="2145"/>
                </a:lnTo>
                <a:lnTo>
                  <a:pt x="420" y="2219"/>
                </a:lnTo>
                <a:lnTo>
                  <a:pt x="450" y="2290"/>
                </a:lnTo>
                <a:lnTo>
                  <a:pt x="485" y="2359"/>
                </a:lnTo>
                <a:lnTo>
                  <a:pt x="525" y="2424"/>
                </a:lnTo>
                <a:lnTo>
                  <a:pt x="569" y="2486"/>
                </a:lnTo>
                <a:lnTo>
                  <a:pt x="617" y="2545"/>
                </a:lnTo>
                <a:lnTo>
                  <a:pt x="669" y="2602"/>
                </a:lnTo>
                <a:lnTo>
                  <a:pt x="724" y="2654"/>
                </a:lnTo>
                <a:lnTo>
                  <a:pt x="784" y="2702"/>
                </a:lnTo>
                <a:lnTo>
                  <a:pt x="846" y="2746"/>
                </a:lnTo>
                <a:lnTo>
                  <a:pt x="913" y="2784"/>
                </a:lnTo>
                <a:lnTo>
                  <a:pt x="981" y="2819"/>
                </a:lnTo>
                <a:lnTo>
                  <a:pt x="1052" y="2850"/>
                </a:lnTo>
                <a:lnTo>
                  <a:pt x="1126" y="2874"/>
                </a:lnTo>
                <a:lnTo>
                  <a:pt x="1203" y="2895"/>
                </a:lnTo>
                <a:lnTo>
                  <a:pt x="1281" y="2909"/>
                </a:lnTo>
                <a:lnTo>
                  <a:pt x="1361" y="2918"/>
                </a:lnTo>
                <a:lnTo>
                  <a:pt x="1442" y="2921"/>
                </a:lnTo>
                <a:lnTo>
                  <a:pt x="1524" y="2918"/>
                </a:lnTo>
                <a:lnTo>
                  <a:pt x="1604" y="2909"/>
                </a:lnTo>
                <a:lnTo>
                  <a:pt x="1682" y="2895"/>
                </a:lnTo>
                <a:lnTo>
                  <a:pt x="1758" y="2874"/>
                </a:lnTo>
                <a:lnTo>
                  <a:pt x="1832" y="2850"/>
                </a:lnTo>
                <a:lnTo>
                  <a:pt x="1903" y="2819"/>
                </a:lnTo>
                <a:lnTo>
                  <a:pt x="1972" y="2784"/>
                </a:lnTo>
                <a:lnTo>
                  <a:pt x="2038" y="2746"/>
                </a:lnTo>
                <a:lnTo>
                  <a:pt x="2101" y="2702"/>
                </a:lnTo>
                <a:lnTo>
                  <a:pt x="2161" y="2654"/>
                </a:lnTo>
                <a:lnTo>
                  <a:pt x="2216" y="2602"/>
                </a:lnTo>
                <a:lnTo>
                  <a:pt x="2268" y="2545"/>
                </a:lnTo>
                <a:lnTo>
                  <a:pt x="2316" y="2486"/>
                </a:lnTo>
                <a:lnTo>
                  <a:pt x="2360" y="2424"/>
                </a:lnTo>
                <a:lnTo>
                  <a:pt x="2400" y="2359"/>
                </a:lnTo>
                <a:lnTo>
                  <a:pt x="2435" y="2290"/>
                </a:lnTo>
                <a:lnTo>
                  <a:pt x="2465" y="2219"/>
                </a:lnTo>
                <a:lnTo>
                  <a:pt x="2491" y="2145"/>
                </a:lnTo>
                <a:lnTo>
                  <a:pt x="2510" y="2070"/>
                </a:lnTo>
                <a:lnTo>
                  <a:pt x="2525" y="1991"/>
                </a:lnTo>
                <a:lnTo>
                  <a:pt x="2534" y="1911"/>
                </a:lnTo>
                <a:lnTo>
                  <a:pt x="2537" y="1831"/>
                </a:lnTo>
                <a:lnTo>
                  <a:pt x="2534" y="1751"/>
                </a:lnTo>
                <a:lnTo>
                  <a:pt x="2525" y="1673"/>
                </a:lnTo>
                <a:lnTo>
                  <a:pt x="2512" y="1597"/>
                </a:lnTo>
                <a:lnTo>
                  <a:pt x="2493" y="1523"/>
                </a:lnTo>
                <a:lnTo>
                  <a:pt x="2468" y="1451"/>
                </a:lnTo>
                <a:lnTo>
                  <a:pt x="2439" y="1381"/>
                </a:lnTo>
                <a:lnTo>
                  <a:pt x="2406" y="1314"/>
                </a:lnTo>
                <a:lnTo>
                  <a:pt x="2369" y="1250"/>
                </a:lnTo>
                <a:lnTo>
                  <a:pt x="2327" y="1188"/>
                </a:lnTo>
                <a:lnTo>
                  <a:pt x="2280" y="1130"/>
                </a:lnTo>
                <a:lnTo>
                  <a:pt x="2230" y="1075"/>
                </a:lnTo>
                <a:lnTo>
                  <a:pt x="2177" y="1023"/>
                </a:lnTo>
                <a:lnTo>
                  <a:pt x="2120" y="975"/>
                </a:lnTo>
                <a:lnTo>
                  <a:pt x="2060" y="931"/>
                </a:lnTo>
                <a:lnTo>
                  <a:pt x="1997" y="891"/>
                </a:lnTo>
                <a:lnTo>
                  <a:pt x="1934" y="857"/>
                </a:lnTo>
                <a:lnTo>
                  <a:pt x="1870" y="827"/>
                </a:lnTo>
                <a:lnTo>
                  <a:pt x="1803" y="801"/>
                </a:lnTo>
                <a:lnTo>
                  <a:pt x="1734" y="780"/>
                </a:lnTo>
                <a:lnTo>
                  <a:pt x="1664" y="762"/>
                </a:lnTo>
                <a:lnTo>
                  <a:pt x="1592" y="750"/>
                </a:lnTo>
                <a:lnTo>
                  <a:pt x="1517" y="742"/>
                </a:lnTo>
                <a:lnTo>
                  <a:pt x="1442" y="740"/>
                </a:lnTo>
                <a:close/>
                <a:moveTo>
                  <a:pt x="1291" y="0"/>
                </a:moveTo>
                <a:lnTo>
                  <a:pt x="1320" y="1"/>
                </a:lnTo>
                <a:lnTo>
                  <a:pt x="1345" y="4"/>
                </a:lnTo>
                <a:lnTo>
                  <a:pt x="1369" y="9"/>
                </a:lnTo>
                <a:lnTo>
                  <a:pt x="1390" y="15"/>
                </a:lnTo>
                <a:lnTo>
                  <a:pt x="1408" y="24"/>
                </a:lnTo>
                <a:lnTo>
                  <a:pt x="1423" y="34"/>
                </a:lnTo>
                <a:lnTo>
                  <a:pt x="1433" y="49"/>
                </a:lnTo>
                <a:lnTo>
                  <a:pt x="1440" y="64"/>
                </a:lnTo>
                <a:lnTo>
                  <a:pt x="1442" y="83"/>
                </a:lnTo>
                <a:lnTo>
                  <a:pt x="1445" y="64"/>
                </a:lnTo>
                <a:lnTo>
                  <a:pt x="1452" y="49"/>
                </a:lnTo>
                <a:lnTo>
                  <a:pt x="1462" y="34"/>
                </a:lnTo>
                <a:lnTo>
                  <a:pt x="1477" y="24"/>
                </a:lnTo>
                <a:lnTo>
                  <a:pt x="1495" y="15"/>
                </a:lnTo>
                <a:lnTo>
                  <a:pt x="1516" y="9"/>
                </a:lnTo>
                <a:lnTo>
                  <a:pt x="1540" y="4"/>
                </a:lnTo>
                <a:lnTo>
                  <a:pt x="1565" y="1"/>
                </a:lnTo>
                <a:lnTo>
                  <a:pt x="1594" y="0"/>
                </a:lnTo>
                <a:lnTo>
                  <a:pt x="1624" y="0"/>
                </a:lnTo>
                <a:lnTo>
                  <a:pt x="1655" y="2"/>
                </a:lnTo>
                <a:lnTo>
                  <a:pt x="1687" y="4"/>
                </a:lnTo>
                <a:lnTo>
                  <a:pt x="1720" y="8"/>
                </a:lnTo>
                <a:lnTo>
                  <a:pt x="1753" y="13"/>
                </a:lnTo>
                <a:lnTo>
                  <a:pt x="1787" y="18"/>
                </a:lnTo>
                <a:lnTo>
                  <a:pt x="1819" y="24"/>
                </a:lnTo>
                <a:lnTo>
                  <a:pt x="1851" y="30"/>
                </a:lnTo>
                <a:lnTo>
                  <a:pt x="1883" y="36"/>
                </a:lnTo>
                <a:lnTo>
                  <a:pt x="1913" y="43"/>
                </a:lnTo>
                <a:lnTo>
                  <a:pt x="1940" y="50"/>
                </a:lnTo>
                <a:lnTo>
                  <a:pt x="1967" y="57"/>
                </a:lnTo>
                <a:lnTo>
                  <a:pt x="1991" y="63"/>
                </a:lnTo>
                <a:lnTo>
                  <a:pt x="2011" y="68"/>
                </a:lnTo>
                <a:lnTo>
                  <a:pt x="2029" y="73"/>
                </a:lnTo>
                <a:lnTo>
                  <a:pt x="2044" y="77"/>
                </a:lnTo>
                <a:lnTo>
                  <a:pt x="2055" y="80"/>
                </a:lnTo>
                <a:lnTo>
                  <a:pt x="2061" y="82"/>
                </a:lnTo>
                <a:lnTo>
                  <a:pt x="2063" y="83"/>
                </a:lnTo>
                <a:lnTo>
                  <a:pt x="2063" y="85"/>
                </a:lnTo>
                <a:lnTo>
                  <a:pt x="2062" y="92"/>
                </a:lnTo>
                <a:lnTo>
                  <a:pt x="2060" y="104"/>
                </a:lnTo>
                <a:lnTo>
                  <a:pt x="2058" y="118"/>
                </a:lnTo>
                <a:lnTo>
                  <a:pt x="2055" y="134"/>
                </a:lnTo>
                <a:lnTo>
                  <a:pt x="2053" y="153"/>
                </a:lnTo>
                <a:lnTo>
                  <a:pt x="2051" y="171"/>
                </a:lnTo>
                <a:lnTo>
                  <a:pt x="2050" y="191"/>
                </a:lnTo>
                <a:lnTo>
                  <a:pt x="2049" y="208"/>
                </a:lnTo>
                <a:lnTo>
                  <a:pt x="2049" y="225"/>
                </a:lnTo>
                <a:lnTo>
                  <a:pt x="2051" y="239"/>
                </a:lnTo>
                <a:lnTo>
                  <a:pt x="2053" y="250"/>
                </a:lnTo>
                <a:lnTo>
                  <a:pt x="2057" y="257"/>
                </a:lnTo>
                <a:lnTo>
                  <a:pt x="2063" y="260"/>
                </a:lnTo>
                <a:lnTo>
                  <a:pt x="2070" y="260"/>
                </a:lnTo>
                <a:lnTo>
                  <a:pt x="2083" y="262"/>
                </a:lnTo>
                <a:lnTo>
                  <a:pt x="2100" y="264"/>
                </a:lnTo>
                <a:lnTo>
                  <a:pt x="2121" y="267"/>
                </a:lnTo>
                <a:lnTo>
                  <a:pt x="2144" y="271"/>
                </a:lnTo>
                <a:lnTo>
                  <a:pt x="2172" y="275"/>
                </a:lnTo>
                <a:lnTo>
                  <a:pt x="2202" y="281"/>
                </a:lnTo>
                <a:lnTo>
                  <a:pt x="2232" y="288"/>
                </a:lnTo>
                <a:lnTo>
                  <a:pt x="2265" y="296"/>
                </a:lnTo>
                <a:lnTo>
                  <a:pt x="2298" y="304"/>
                </a:lnTo>
                <a:lnTo>
                  <a:pt x="2331" y="313"/>
                </a:lnTo>
                <a:lnTo>
                  <a:pt x="2363" y="323"/>
                </a:lnTo>
                <a:lnTo>
                  <a:pt x="2395" y="335"/>
                </a:lnTo>
                <a:lnTo>
                  <a:pt x="2425" y="346"/>
                </a:lnTo>
                <a:lnTo>
                  <a:pt x="2454" y="359"/>
                </a:lnTo>
                <a:lnTo>
                  <a:pt x="2478" y="372"/>
                </a:lnTo>
                <a:lnTo>
                  <a:pt x="2501" y="387"/>
                </a:lnTo>
                <a:lnTo>
                  <a:pt x="2519" y="402"/>
                </a:lnTo>
                <a:lnTo>
                  <a:pt x="2533" y="418"/>
                </a:lnTo>
                <a:lnTo>
                  <a:pt x="2542" y="436"/>
                </a:lnTo>
                <a:lnTo>
                  <a:pt x="2546" y="454"/>
                </a:lnTo>
                <a:lnTo>
                  <a:pt x="2543" y="472"/>
                </a:lnTo>
                <a:lnTo>
                  <a:pt x="2535" y="492"/>
                </a:lnTo>
                <a:lnTo>
                  <a:pt x="2518" y="522"/>
                </a:lnTo>
                <a:lnTo>
                  <a:pt x="2507" y="554"/>
                </a:lnTo>
                <a:lnTo>
                  <a:pt x="2499" y="587"/>
                </a:lnTo>
                <a:lnTo>
                  <a:pt x="2494" y="619"/>
                </a:lnTo>
                <a:lnTo>
                  <a:pt x="2492" y="653"/>
                </a:lnTo>
                <a:lnTo>
                  <a:pt x="2493" y="687"/>
                </a:lnTo>
                <a:lnTo>
                  <a:pt x="2495" y="718"/>
                </a:lnTo>
                <a:lnTo>
                  <a:pt x="2499" y="750"/>
                </a:lnTo>
                <a:lnTo>
                  <a:pt x="2503" y="779"/>
                </a:lnTo>
                <a:lnTo>
                  <a:pt x="2509" y="805"/>
                </a:lnTo>
                <a:lnTo>
                  <a:pt x="2515" y="830"/>
                </a:lnTo>
                <a:lnTo>
                  <a:pt x="2520" y="850"/>
                </a:lnTo>
                <a:lnTo>
                  <a:pt x="2526" y="868"/>
                </a:lnTo>
                <a:lnTo>
                  <a:pt x="2530" y="881"/>
                </a:lnTo>
                <a:lnTo>
                  <a:pt x="2534" y="888"/>
                </a:lnTo>
                <a:lnTo>
                  <a:pt x="2535" y="891"/>
                </a:lnTo>
                <a:lnTo>
                  <a:pt x="2592" y="962"/>
                </a:lnTo>
                <a:lnTo>
                  <a:pt x="2644" y="1036"/>
                </a:lnTo>
                <a:lnTo>
                  <a:pt x="2692" y="1114"/>
                </a:lnTo>
                <a:lnTo>
                  <a:pt x="2736" y="1194"/>
                </a:lnTo>
                <a:lnTo>
                  <a:pt x="2774" y="1278"/>
                </a:lnTo>
                <a:lnTo>
                  <a:pt x="2807" y="1364"/>
                </a:lnTo>
                <a:lnTo>
                  <a:pt x="2835" y="1453"/>
                </a:lnTo>
                <a:lnTo>
                  <a:pt x="2856" y="1545"/>
                </a:lnTo>
                <a:lnTo>
                  <a:pt x="2872" y="1638"/>
                </a:lnTo>
                <a:lnTo>
                  <a:pt x="2882" y="1734"/>
                </a:lnTo>
                <a:lnTo>
                  <a:pt x="2885" y="1831"/>
                </a:lnTo>
                <a:lnTo>
                  <a:pt x="2882" y="1925"/>
                </a:lnTo>
                <a:lnTo>
                  <a:pt x="2873" y="2017"/>
                </a:lnTo>
                <a:lnTo>
                  <a:pt x="2857" y="2108"/>
                </a:lnTo>
                <a:lnTo>
                  <a:pt x="2837" y="2198"/>
                </a:lnTo>
                <a:lnTo>
                  <a:pt x="2811" y="2285"/>
                </a:lnTo>
                <a:lnTo>
                  <a:pt x="2780" y="2369"/>
                </a:lnTo>
                <a:lnTo>
                  <a:pt x="2744" y="2451"/>
                </a:lnTo>
                <a:lnTo>
                  <a:pt x="2703" y="2530"/>
                </a:lnTo>
                <a:lnTo>
                  <a:pt x="2656" y="2607"/>
                </a:lnTo>
                <a:lnTo>
                  <a:pt x="2606" y="2679"/>
                </a:lnTo>
                <a:lnTo>
                  <a:pt x="2552" y="2749"/>
                </a:lnTo>
                <a:lnTo>
                  <a:pt x="2494" y="2815"/>
                </a:lnTo>
                <a:lnTo>
                  <a:pt x="2430" y="2877"/>
                </a:lnTo>
                <a:lnTo>
                  <a:pt x="2364" y="2937"/>
                </a:lnTo>
                <a:lnTo>
                  <a:pt x="2294" y="2991"/>
                </a:lnTo>
                <a:lnTo>
                  <a:pt x="2221" y="3041"/>
                </a:lnTo>
                <a:lnTo>
                  <a:pt x="2144" y="3087"/>
                </a:lnTo>
                <a:lnTo>
                  <a:pt x="2065" y="3128"/>
                </a:lnTo>
                <a:lnTo>
                  <a:pt x="1983" y="3163"/>
                </a:lnTo>
                <a:lnTo>
                  <a:pt x="1898" y="3195"/>
                </a:lnTo>
                <a:lnTo>
                  <a:pt x="1811" y="3220"/>
                </a:lnTo>
                <a:lnTo>
                  <a:pt x="1722" y="3241"/>
                </a:lnTo>
                <a:lnTo>
                  <a:pt x="1630" y="3256"/>
                </a:lnTo>
                <a:lnTo>
                  <a:pt x="1537" y="3265"/>
                </a:lnTo>
                <a:lnTo>
                  <a:pt x="1442" y="3268"/>
                </a:lnTo>
                <a:lnTo>
                  <a:pt x="1347" y="3265"/>
                </a:lnTo>
                <a:lnTo>
                  <a:pt x="1254" y="3256"/>
                </a:lnTo>
                <a:lnTo>
                  <a:pt x="1163" y="3241"/>
                </a:lnTo>
                <a:lnTo>
                  <a:pt x="1074" y="3220"/>
                </a:lnTo>
                <a:lnTo>
                  <a:pt x="987" y="3195"/>
                </a:lnTo>
                <a:lnTo>
                  <a:pt x="902" y="3163"/>
                </a:lnTo>
                <a:lnTo>
                  <a:pt x="820" y="3128"/>
                </a:lnTo>
                <a:lnTo>
                  <a:pt x="741" y="3087"/>
                </a:lnTo>
                <a:lnTo>
                  <a:pt x="664" y="3041"/>
                </a:lnTo>
                <a:lnTo>
                  <a:pt x="590" y="2991"/>
                </a:lnTo>
                <a:lnTo>
                  <a:pt x="520" y="2937"/>
                </a:lnTo>
                <a:lnTo>
                  <a:pt x="454" y="2877"/>
                </a:lnTo>
                <a:lnTo>
                  <a:pt x="391" y="2815"/>
                </a:lnTo>
                <a:lnTo>
                  <a:pt x="333" y="2749"/>
                </a:lnTo>
                <a:lnTo>
                  <a:pt x="279" y="2679"/>
                </a:lnTo>
                <a:lnTo>
                  <a:pt x="228" y="2607"/>
                </a:lnTo>
                <a:lnTo>
                  <a:pt x="182" y="2530"/>
                </a:lnTo>
                <a:lnTo>
                  <a:pt x="141" y="2451"/>
                </a:lnTo>
                <a:lnTo>
                  <a:pt x="104" y="2369"/>
                </a:lnTo>
                <a:lnTo>
                  <a:pt x="74" y="2285"/>
                </a:lnTo>
                <a:lnTo>
                  <a:pt x="47" y="2198"/>
                </a:lnTo>
                <a:lnTo>
                  <a:pt x="27" y="2108"/>
                </a:lnTo>
                <a:lnTo>
                  <a:pt x="12" y="2017"/>
                </a:lnTo>
                <a:lnTo>
                  <a:pt x="3" y="1925"/>
                </a:lnTo>
                <a:lnTo>
                  <a:pt x="0" y="1831"/>
                </a:lnTo>
                <a:lnTo>
                  <a:pt x="3" y="1734"/>
                </a:lnTo>
                <a:lnTo>
                  <a:pt x="13" y="1638"/>
                </a:lnTo>
                <a:lnTo>
                  <a:pt x="29" y="1545"/>
                </a:lnTo>
                <a:lnTo>
                  <a:pt x="50" y="1453"/>
                </a:lnTo>
                <a:lnTo>
                  <a:pt x="78" y="1364"/>
                </a:lnTo>
                <a:lnTo>
                  <a:pt x="111" y="1278"/>
                </a:lnTo>
                <a:lnTo>
                  <a:pt x="149" y="1194"/>
                </a:lnTo>
                <a:lnTo>
                  <a:pt x="193" y="1114"/>
                </a:lnTo>
                <a:lnTo>
                  <a:pt x="241" y="1036"/>
                </a:lnTo>
                <a:lnTo>
                  <a:pt x="293" y="962"/>
                </a:lnTo>
                <a:lnTo>
                  <a:pt x="350" y="891"/>
                </a:lnTo>
                <a:lnTo>
                  <a:pt x="351" y="888"/>
                </a:lnTo>
                <a:lnTo>
                  <a:pt x="354" y="881"/>
                </a:lnTo>
                <a:lnTo>
                  <a:pt x="359" y="868"/>
                </a:lnTo>
                <a:lnTo>
                  <a:pt x="364" y="850"/>
                </a:lnTo>
                <a:lnTo>
                  <a:pt x="370" y="830"/>
                </a:lnTo>
                <a:lnTo>
                  <a:pt x="376" y="805"/>
                </a:lnTo>
                <a:lnTo>
                  <a:pt x="381" y="779"/>
                </a:lnTo>
                <a:lnTo>
                  <a:pt x="386" y="750"/>
                </a:lnTo>
                <a:lnTo>
                  <a:pt x="390" y="718"/>
                </a:lnTo>
                <a:lnTo>
                  <a:pt x="392" y="687"/>
                </a:lnTo>
                <a:lnTo>
                  <a:pt x="393" y="653"/>
                </a:lnTo>
                <a:lnTo>
                  <a:pt x="391" y="619"/>
                </a:lnTo>
                <a:lnTo>
                  <a:pt x="386" y="587"/>
                </a:lnTo>
                <a:lnTo>
                  <a:pt x="378" y="554"/>
                </a:lnTo>
                <a:lnTo>
                  <a:pt x="367" y="522"/>
                </a:lnTo>
                <a:lnTo>
                  <a:pt x="350" y="492"/>
                </a:lnTo>
                <a:lnTo>
                  <a:pt x="342" y="472"/>
                </a:lnTo>
                <a:lnTo>
                  <a:pt x="339" y="454"/>
                </a:lnTo>
                <a:lnTo>
                  <a:pt x="343" y="436"/>
                </a:lnTo>
                <a:lnTo>
                  <a:pt x="352" y="418"/>
                </a:lnTo>
                <a:lnTo>
                  <a:pt x="366" y="402"/>
                </a:lnTo>
                <a:lnTo>
                  <a:pt x="384" y="387"/>
                </a:lnTo>
                <a:lnTo>
                  <a:pt x="407" y="372"/>
                </a:lnTo>
                <a:lnTo>
                  <a:pt x="431" y="359"/>
                </a:lnTo>
                <a:lnTo>
                  <a:pt x="460" y="346"/>
                </a:lnTo>
                <a:lnTo>
                  <a:pt x="490" y="335"/>
                </a:lnTo>
                <a:lnTo>
                  <a:pt x="521" y="323"/>
                </a:lnTo>
                <a:lnTo>
                  <a:pt x="554" y="313"/>
                </a:lnTo>
                <a:lnTo>
                  <a:pt x="587" y="304"/>
                </a:lnTo>
                <a:lnTo>
                  <a:pt x="620" y="296"/>
                </a:lnTo>
                <a:lnTo>
                  <a:pt x="653" y="288"/>
                </a:lnTo>
                <a:lnTo>
                  <a:pt x="683" y="281"/>
                </a:lnTo>
                <a:lnTo>
                  <a:pt x="713" y="275"/>
                </a:lnTo>
                <a:lnTo>
                  <a:pt x="740" y="271"/>
                </a:lnTo>
                <a:lnTo>
                  <a:pt x="764" y="267"/>
                </a:lnTo>
                <a:lnTo>
                  <a:pt x="785" y="264"/>
                </a:lnTo>
                <a:lnTo>
                  <a:pt x="802" y="262"/>
                </a:lnTo>
                <a:lnTo>
                  <a:pt x="814" y="260"/>
                </a:lnTo>
                <a:lnTo>
                  <a:pt x="822" y="260"/>
                </a:lnTo>
                <a:lnTo>
                  <a:pt x="828" y="257"/>
                </a:lnTo>
                <a:lnTo>
                  <a:pt x="832" y="250"/>
                </a:lnTo>
                <a:lnTo>
                  <a:pt x="834" y="239"/>
                </a:lnTo>
                <a:lnTo>
                  <a:pt x="836" y="225"/>
                </a:lnTo>
                <a:lnTo>
                  <a:pt x="836" y="208"/>
                </a:lnTo>
                <a:lnTo>
                  <a:pt x="835" y="191"/>
                </a:lnTo>
                <a:lnTo>
                  <a:pt x="834" y="171"/>
                </a:lnTo>
                <a:lnTo>
                  <a:pt x="832" y="153"/>
                </a:lnTo>
                <a:lnTo>
                  <a:pt x="829" y="134"/>
                </a:lnTo>
                <a:lnTo>
                  <a:pt x="827" y="118"/>
                </a:lnTo>
                <a:lnTo>
                  <a:pt x="825" y="104"/>
                </a:lnTo>
                <a:lnTo>
                  <a:pt x="823" y="92"/>
                </a:lnTo>
                <a:lnTo>
                  <a:pt x="822" y="85"/>
                </a:lnTo>
                <a:lnTo>
                  <a:pt x="822" y="83"/>
                </a:lnTo>
                <a:lnTo>
                  <a:pt x="824" y="82"/>
                </a:lnTo>
                <a:lnTo>
                  <a:pt x="830" y="80"/>
                </a:lnTo>
                <a:lnTo>
                  <a:pt x="841" y="77"/>
                </a:lnTo>
                <a:lnTo>
                  <a:pt x="855" y="73"/>
                </a:lnTo>
                <a:lnTo>
                  <a:pt x="874" y="68"/>
                </a:lnTo>
                <a:lnTo>
                  <a:pt x="894" y="63"/>
                </a:lnTo>
                <a:lnTo>
                  <a:pt x="918" y="57"/>
                </a:lnTo>
                <a:lnTo>
                  <a:pt x="945" y="50"/>
                </a:lnTo>
                <a:lnTo>
                  <a:pt x="972" y="43"/>
                </a:lnTo>
                <a:lnTo>
                  <a:pt x="1002" y="36"/>
                </a:lnTo>
                <a:lnTo>
                  <a:pt x="1034" y="30"/>
                </a:lnTo>
                <a:lnTo>
                  <a:pt x="1065" y="24"/>
                </a:lnTo>
                <a:lnTo>
                  <a:pt x="1098" y="18"/>
                </a:lnTo>
                <a:lnTo>
                  <a:pt x="1132" y="13"/>
                </a:lnTo>
                <a:lnTo>
                  <a:pt x="1165" y="8"/>
                </a:lnTo>
                <a:lnTo>
                  <a:pt x="1198" y="4"/>
                </a:lnTo>
                <a:lnTo>
                  <a:pt x="1230" y="2"/>
                </a:lnTo>
                <a:lnTo>
                  <a:pt x="1261" y="0"/>
                </a:lnTo>
                <a:lnTo>
                  <a:pt x="12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5" name="Freeform 210"/>
          <p:cNvSpPr>
            <a:spLocks noEditPoints="1"/>
          </p:cNvSpPr>
          <p:nvPr/>
        </p:nvSpPr>
        <p:spPr bwMode="auto">
          <a:xfrm>
            <a:off x="6301152" y="4321175"/>
            <a:ext cx="515938" cy="368300"/>
          </a:xfrm>
          <a:custGeom>
            <a:avLst/>
            <a:gdLst>
              <a:gd name="T0" fmla="*/ 2448 w 3247"/>
              <a:gd name="T1" fmla="*/ 831 h 2324"/>
              <a:gd name="T2" fmla="*/ 2448 w 3247"/>
              <a:gd name="T3" fmla="*/ 1453 h 2324"/>
              <a:gd name="T4" fmla="*/ 2945 w 3247"/>
              <a:gd name="T5" fmla="*/ 1495 h 2324"/>
              <a:gd name="T6" fmla="*/ 3026 w 3247"/>
              <a:gd name="T7" fmla="*/ 1433 h 2324"/>
              <a:gd name="T8" fmla="*/ 3005 w 3247"/>
              <a:gd name="T9" fmla="*/ 814 h 2324"/>
              <a:gd name="T10" fmla="*/ 2584 w 3247"/>
              <a:gd name="T11" fmla="*/ 309 h 2324"/>
              <a:gd name="T12" fmla="*/ 2542 w 3247"/>
              <a:gd name="T13" fmla="*/ 351 h 2324"/>
              <a:gd name="T14" fmla="*/ 2584 w 3247"/>
              <a:gd name="T15" fmla="*/ 393 h 2324"/>
              <a:gd name="T16" fmla="*/ 2964 w 3247"/>
              <a:gd name="T17" fmla="*/ 365 h 2324"/>
              <a:gd name="T18" fmla="*/ 2938 w 3247"/>
              <a:gd name="T19" fmla="*/ 311 h 2324"/>
              <a:gd name="T20" fmla="*/ 2560 w 3247"/>
              <a:gd name="T21" fmla="*/ 168 h 2324"/>
              <a:gd name="T22" fmla="*/ 2551 w 3247"/>
              <a:gd name="T23" fmla="*/ 227 h 2324"/>
              <a:gd name="T24" fmla="*/ 2938 w 3247"/>
              <a:gd name="T25" fmla="*/ 242 h 2324"/>
              <a:gd name="T26" fmla="*/ 2964 w 3247"/>
              <a:gd name="T27" fmla="*/ 189 h 2324"/>
              <a:gd name="T28" fmla="*/ 2584 w 3247"/>
              <a:gd name="T29" fmla="*/ 160 h 2324"/>
              <a:gd name="T30" fmla="*/ 928 w 3247"/>
              <a:gd name="T31" fmla="*/ 138 h 2324"/>
              <a:gd name="T32" fmla="*/ 943 w 3247"/>
              <a:gd name="T33" fmla="*/ 286 h 2324"/>
              <a:gd name="T34" fmla="*/ 2192 w 3247"/>
              <a:gd name="T35" fmla="*/ 287 h 2324"/>
              <a:gd name="T36" fmla="*/ 2328 w 3247"/>
              <a:gd name="T37" fmla="*/ 220 h 2324"/>
              <a:gd name="T38" fmla="*/ 2373 w 3247"/>
              <a:gd name="T39" fmla="*/ 142 h 2324"/>
              <a:gd name="T40" fmla="*/ 2307 w 3247"/>
              <a:gd name="T41" fmla="*/ 108 h 2324"/>
              <a:gd name="T42" fmla="*/ 2997 w 3247"/>
              <a:gd name="T43" fmla="*/ 10 h 2324"/>
              <a:gd name="T44" fmla="*/ 3096 w 3247"/>
              <a:gd name="T45" fmla="*/ 110 h 2324"/>
              <a:gd name="T46" fmla="*/ 3148 w 3247"/>
              <a:gd name="T47" fmla="*/ 205 h 2324"/>
              <a:gd name="T48" fmla="*/ 3196 w 3247"/>
              <a:gd name="T49" fmla="*/ 299 h 2324"/>
              <a:gd name="T50" fmla="*/ 3184 w 3247"/>
              <a:gd name="T51" fmla="*/ 704 h 2324"/>
              <a:gd name="T52" fmla="*/ 3106 w 3247"/>
              <a:gd name="T53" fmla="*/ 751 h 2324"/>
              <a:gd name="T54" fmla="*/ 3208 w 3247"/>
              <a:gd name="T55" fmla="*/ 997 h 2324"/>
              <a:gd name="T56" fmla="*/ 3247 w 3247"/>
              <a:gd name="T57" fmla="*/ 1102 h 2324"/>
              <a:gd name="T58" fmla="*/ 3221 w 3247"/>
              <a:gd name="T59" fmla="*/ 1333 h 2324"/>
              <a:gd name="T60" fmla="*/ 3106 w 3247"/>
              <a:gd name="T61" fmla="*/ 1370 h 2324"/>
              <a:gd name="T62" fmla="*/ 3067 w 3247"/>
              <a:gd name="T63" fmla="*/ 2263 h 2324"/>
              <a:gd name="T64" fmla="*/ 2938 w 3247"/>
              <a:gd name="T65" fmla="*/ 2324 h 2324"/>
              <a:gd name="T66" fmla="*/ 60 w 3247"/>
              <a:gd name="T67" fmla="*/ 2285 h 2324"/>
              <a:gd name="T68" fmla="*/ 0 w 3247"/>
              <a:gd name="T69" fmla="*/ 2155 h 2324"/>
              <a:gd name="T70" fmla="*/ 39 w 3247"/>
              <a:gd name="T71" fmla="*/ 1737 h 2324"/>
              <a:gd name="T72" fmla="*/ 169 w 3247"/>
              <a:gd name="T73" fmla="*/ 1678 h 2324"/>
              <a:gd name="T74" fmla="*/ 1967 w 3247"/>
              <a:gd name="T75" fmla="*/ 1638 h 2324"/>
              <a:gd name="T76" fmla="*/ 2027 w 3247"/>
              <a:gd name="T77" fmla="*/ 1509 h 2324"/>
              <a:gd name="T78" fmla="*/ 1987 w 3247"/>
              <a:gd name="T79" fmla="*/ 734 h 2324"/>
              <a:gd name="T80" fmla="*/ 1859 w 3247"/>
              <a:gd name="T81" fmla="*/ 674 h 2324"/>
              <a:gd name="T82" fmla="*/ 1214 w 3247"/>
              <a:gd name="T83" fmla="*/ 694 h 2324"/>
              <a:gd name="T84" fmla="*/ 1086 w 3247"/>
              <a:gd name="T85" fmla="*/ 770 h 2324"/>
              <a:gd name="T86" fmla="*/ 1014 w 3247"/>
              <a:gd name="T87" fmla="*/ 917 h 2324"/>
              <a:gd name="T88" fmla="*/ 914 w 3247"/>
              <a:gd name="T89" fmla="*/ 1029 h 2324"/>
              <a:gd name="T90" fmla="*/ 726 w 3247"/>
              <a:gd name="T91" fmla="*/ 1125 h 2324"/>
              <a:gd name="T92" fmla="*/ 795 w 3247"/>
              <a:gd name="T93" fmla="*/ 1106 h 2324"/>
              <a:gd name="T94" fmla="*/ 802 w 3247"/>
              <a:gd name="T95" fmla="*/ 1173 h 2324"/>
              <a:gd name="T96" fmla="*/ 766 w 3247"/>
              <a:gd name="T97" fmla="*/ 1167 h 2324"/>
              <a:gd name="T98" fmla="*/ 801 w 3247"/>
              <a:gd name="T99" fmla="*/ 1373 h 2324"/>
              <a:gd name="T100" fmla="*/ 835 w 3247"/>
              <a:gd name="T101" fmla="*/ 1411 h 2324"/>
              <a:gd name="T102" fmla="*/ 801 w 3247"/>
              <a:gd name="T103" fmla="*/ 1450 h 2324"/>
              <a:gd name="T104" fmla="*/ 660 w 3247"/>
              <a:gd name="T105" fmla="*/ 1472 h 2324"/>
              <a:gd name="T106" fmla="*/ 610 w 3247"/>
              <a:gd name="T107" fmla="*/ 1374 h 2324"/>
              <a:gd name="T108" fmla="*/ 588 w 3247"/>
              <a:gd name="T109" fmla="*/ 1317 h 2324"/>
              <a:gd name="T110" fmla="*/ 626 w 3247"/>
              <a:gd name="T111" fmla="*/ 1300 h 2324"/>
              <a:gd name="T112" fmla="*/ 474 w 3247"/>
              <a:gd name="T113" fmla="*/ 1050 h 2324"/>
              <a:gd name="T114" fmla="*/ 347 w 3247"/>
              <a:gd name="T115" fmla="*/ 970 h 2324"/>
              <a:gd name="T116" fmla="*/ 281 w 3247"/>
              <a:gd name="T117" fmla="*/ 169 h 2324"/>
              <a:gd name="T118" fmla="*/ 340 w 3247"/>
              <a:gd name="T119" fmla="*/ 39 h 2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47" h="2324">
                <a:moveTo>
                  <a:pt x="2521" y="789"/>
                </a:moveTo>
                <a:lnTo>
                  <a:pt x="2499" y="792"/>
                </a:lnTo>
                <a:lnTo>
                  <a:pt x="2478" y="801"/>
                </a:lnTo>
                <a:lnTo>
                  <a:pt x="2461" y="814"/>
                </a:lnTo>
                <a:lnTo>
                  <a:pt x="2448" y="831"/>
                </a:lnTo>
                <a:lnTo>
                  <a:pt x="2440" y="852"/>
                </a:lnTo>
                <a:lnTo>
                  <a:pt x="2437" y="874"/>
                </a:lnTo>
                <a:lnTo>
                  <a:pt x="2437" y="1411"/>
                </a:lnTo>
                <a:lnTo>
                  <a:pt x="2440" y="1433"/>
                </a:lnTo>
                <a:lnTo>
                  <a:pt x="2448" y="1453"/>
                </a:lnTo>
                <a:lnTo>
                  <a:pt x="2461" y="1470"/>
                </a:lnTo>
                <a:lnTo>
                  <a:pt x="2478" y="1484"/>
                </a:lnTo>
                <a:lnTo>
                  <a:pt x="2499" y="1492"/>
                </a:lnTo>
                <a:lnTo>
                  <a:pt x="2521" y="1495"/>
                </a:lnTo>
                <a:lnTo>
                  <a:pt x="2945" y="1495"/>
                </a:lnTo>
                <a:lnTo>
                  <a:pt x="2968" y="1492"/>
                </a:lnTo>
                <a:lnTo>
                  <a:pt x="2988" y="1484"/>
                </a:lnTo>
                <a:lnTo>
                  <a:pt x="3005" y="1470"/>
                </a:lnTo>
                <a:lnTo>
                  <a:pt x="3018" y="1453"/>
                </a:lnTo>
                <a:lnTo>
                  <a:pt x="3026" y="1433"/>
                </a:lnTo>
                <a:lnTo>
                  <a:pt x="3029" y="1411"/>
                </a:lnTo>
                <a:lnTo>
                  <a:pt x="3029" y="874"/>
                </a:lnTo>
                <a:lnTo>
                  <a:pt x="3026" y="852"/>
                </a:lnTo>
                <a:lnTo>
                  <a:pt x="3018" y="831"/>
                </a:lnTo>
                <a:lnTo>
                  <a:pt x="3005" y="814"/>
                </a:lnTo>
                <a:lnTo>
                  <a:pt x="2988" y="801"/>
                </a:lnTo>
                <a:lnTo>
                  <a:pt x="2968" y="792"/>
                </a:lnTo>
                <a:lnTo>
                  <a:pt x="2945" y="789"/>
                </a:lnTo>
                <a:lnTo>
                  <a:pt x="2521" y="789"/>
                </a:lnTo>
                <a:close/>
                <a:moveTo>
                  <a:pt x="2584" y="309"/>
                </a:moveTo>
                <a:lnTo>
                  <a:pt x="2571" y="311"/>
                </a:lnTo>
                <a:lnTo>
                  <a:pt x="2560" y="317"/>
                </a:lnTo>
                <a:lnTo>
                  <a:pt x="2551" y="326"/>
                </a:lnTo>
                <a:lnTo>
                  <a:pt x="2545" y="337"/>
                </a:lnTo>
                <a:lnTo>
                  <a:pt x="2542" y="351"/>
                </a:lnTo>
                <a:lnTo>
                  <a:pt x="2545" y="365"/>
                </a:lnTo>
                <a:lnTo>
                  <a:pt x="2551" y="376"/>
                </a:lnTo>
                <a:lnTo>
                  <a:pt x="2560" y="385"/>
                </a:lnTo>
                <a:lnTo>
                  <a:pt x="2571" y="391"/>
                </a:lnTo>
                <a:lnTo>
                  <a:pt x="2584" y="393"/>
                </a:lnTo>
                <a:lnTo>
                  <a:pt x="2924" y="393"/>
                </a:lnTo>
                <a:lnTo>
                  <a:pt x="2938" y="391"/>
                </a:lnTo>
                <a:lnTo>
                  <a:pt x="2949" y="385"/>
                </a:lnTo>
                <a:lnTo>
                  <a:pt x="2958" y="376"/>
                </a:lnTo>
                <a:lnTo>
                  <a:pt x="2964" y="365"/>
                </a:lnTo>
                <a:lnTo>
                  <a:pt x="2966" y="351"/>
                </a:lnTo>
                <a:lnTo>
                  <a:pt x="2964" y="337"/>
                </a:lnTo>
                <a:lnTo>
                  <a:pt x="2958" y="326"/>
                </a:lnTo>
                <a:lnTo>
                  <a:pt x="2949" y="317"/>
                </a:lnTo>
                <a:lnTo>
                  <a:pt x="2938" y="311"/>
                </a:lnTo>
                <a:lnTo>
                  <a:pt x="2924" y="309"/>
                </a:lnTo>
                <a:lnTo>
                  <a:pt x="2584" y="309"/>
                </a:lnTo>
                <a:close/>
                <a:moveTo>
                  <a:pt x="2584" y="160"/>
                </a:moveTo>
                <a:lnTo>
                  <a:pt x="2571" y="162"/>
                </a:lnTo>
                <a:lnTo>
                  <a:pt x="2560" y="168"/>
                </a:lnTo>
                <a:lnTo>
                  <a:pt x="2551" y="177"/>
                </a:lnTo>
                <a:lnTo>
                  <a:pt x="2545" y="189"/>
                </a:lnTo>
                <a:lnTo>
                  <a:pt x="2542" y="202"/>
                </a:lnTo>
                <a:lnTo>
                  <a:pt x="2545" y="215"/>
                </a:lnTo>
                <a:lnTo>
                  <a:pt x="2551" y="227"/>
                </a:lnTo>
                <a:lnTo>
                  <a:pt x="2560" y="236"/>
                </a:lnTo>
                <a:lnTo>
                  <a:pt x="2571" y="242"/>
                </a:lnTo>
                <a:lnTo>
                  <a:pt x="2584" y="244"/>
                </a:lnTo>
                <a:lnTo>
                  <a:pt x="2924" y="244"/>
                </a:lnTo>
                <a:lnTo>
                  <a:pt x="2938" y="242"/>
                </a:lnTo>
                <a:lnTo>
                  <a:pt x="2949" y="236"/>
                </a:lnTo>
                <a:lnTo>
                  <a:pt x="2958" y="227"/>
                </a:lnTo>
                <a:lnTo>
                  <a:pt x="2964" y="215"/>
                </a:lnTo>
                <a:lnTo>
                  <a:pt x="2966" y="202"/>
                </a:lnTo>
                <a:lnTo>
                  <a:pt x="2964" y="189"/>
                </a:lnTo>
                <a:lnTo>
                  <a:pt x="2958" y="177"/>
                </a:lnTo>
                <a:lnTo>
                  <a:pt x="2949" y="168"/>
                </a:lnTo>
                <a:lnTo>
                  <a:pt x="2938" y="162"/>
                </a:lnTo>
                <a:lnTo>
                  <a:pt x="2924" y="160"/>
                </a:lnTo>
                <a:lnTo>
                  <a:pt x="2584" y="160"/>
                </a:lnTo>
                <a:close/>
                <a:moveTo>
                  <a:pt x="968" y="108"/>
                </a:moveTo>
                <a:lnTo>
                  <a:pt x="955" y="111"/>
                </a:lnTo>
                <a:lnTo>
                  <a:pt x="943" y="117"/>
                </a:lnTo>
                <a:lnTo>
                  <a:pt x="934" y="126"/>
                </a:lnTo>
                <a:lnTo>
                  <a:pt x="928" y="138"/>
                </a:lnTo>
                <a:lnTo>
                  <a:pt x="926" y="151"/>
                </a:lnTo>
                <a:lnTo>
                  <a:pt x="926" y="253"/>
                </a:lnTo>
                <a:lnTo>
                  <a:pt x="928" y="266"/>
                </a:lnTo>
                <a:lnTo>
                  <a:pt x="934" y="277"/>
                </a:lnTo>
                <a:lnTo>
                  <a:pt x="943" y="286"/>
                </a:lnTo>
                <a:lnTo>
                  <a:pt x="955" y="292"/>
                </a:lnTo>
                <a:lnTo>
                  <a:pt x="968" y="294"/>
                </a:lnTo>
                <a:lnTo>
                  <a:pt x="2135" y="294"/>
                </a:lnTo>
                <a:lnTo>
                  <a:pt x="2163" y="293"/>
                </a:lnTo>
                <a:lnTo>
                  <a:pt x="2192" y="287"/>
                </a:lnTo>
                <a:lnTo>
                  <a:pt x="2221" y="279"/>
                </a:lnTo>
                <a:lnTo>
                  <a:pt x="2250" y="267"/>
                </a:lnTo>
                <a:lnTo>
                  <a:pt x="2278" y="254"/>
                </a:lnTo>
                <a:lnTo>
                  <a:pt x="2304" y="238"/>
                </a:lnTo>
                <a:lnTo>
                  <a:pt x="2328" y="220"/>
                </a:lnTo>
                <a:lnTo>
                  <a:pt x="2348" y="202"/>
                </a:lnTo>
                <a:lnTo>
                  <a:pt x="2361" y="185"/>
                </a:lnTo>
                <a:lnTo>
                  <a:pt x="2369" y="169"/>
                </a:lnTo>
                <a:lnTo>
                  <a:pt x="2373" y="155"/>
                </a:lnTo>
                <a:lnTo>
                  <a:pt x="2373" y="142"/>
                </a:lnTo>
                <a:lnTo>
                  <a:pt x="2368" y="131"/>
                </a:lnTo>
                <a:lnTo>
                  <a:pt x="2359" y="122"/>
                </a:lnTo>
                <a:lnTo>
                  <a:pt x="2346" y="115"/>
                </a:lnTo>
                <a:lnTo>
                  <a:pt x="2328" y="111"/>
                </a:lnTo>
                <a:lnTo>
                  <a:pt x="2307" y="108"/>
                </a:lnTo>
                <a:lnTo>
                  <a:pt x="968" y="108"/>
                </a:lnTo>
                <a:close/>
                <a:moveTo>
                  <a:pt x="448" y="0"/>
                </a:moveTo>
                <a:lnTo>
                  <a:pt x="2938" y="0"/>
                </a:lnTo>
                <a:lnTo>
                  <a:pt x="2969" y="3"/>
                </a:lnTo>
                <a:lnTo>
                  <a:pt x="2997" y="10"/>
                </a:lnTo>
                <a:lnTo>
                  <a:pt x="3023" y="23"/>
                </a:lnTo>
                <a:lnTo>
                  <a:pt x="3047" y="39"/>
                </a:lnTo>
                <a:lnTo>
                  <a:pt x="3067" y="60"/>
                </a:lnTo>
                <a:lnTo>
                  <a:pt x="3083" y="83"/>
                </a:lnTo>
                <a:lnTo>
                  <a:pt x="3096" y="110"/>
                </a:lnTo>
                <a:lnTo>
                  <a:pt x="3104" y="139"/>
                </a:lnTo>
                <a:lnTo>
                  <a:pt x="3106" y="169"/>
                </a:lnTo>
                <a:lnTo>
                  <a:pt x="3106" y="202"/>
                </a:lnTo>
                <a:lnTo>
                  <a:pt x="3132" y="202"/>
                </a:lnTo>
                <a:lnTo>
                  <a:pt x="3148" y="205"/>
                </a:lnTo>
                <a:lnTo>
                  <a:pt x="3162" y="215"/>
                </a:lnTo>
                <a:lnTo>
                  <a:pt x="3174" y="230"/>
                </a:lnTo>
                <a:lnTo>
                  <a:pt x="3184" y="249"/>
                </a:lnTo>
                <a:lnTo>
                  <a:pt x="3192" y="272"/>
                </a:lnTo>
                <a:lnTo>
                  <a:pt x="3196" y="299"/>
                </a:lnTo>
                <a:lnTo>
                  <a:pt x="3198" y="328"/>
                </a:lnTo>
                <a:lnTo>
                  <a:pt x="3198" y="625"/>
                </a:lnTo>
                <a:lnTo>
                  <a:pt x="3196" y="654"/>
                </a:lnTo>
                <a:lnTo>
                  <a:pt x="3192" y="680"/>
                </a:lnTo>
                <a:lnTo>
                  <a:pt x="3184" y="704"/>
                </a:lnTo>
                <a:lnTo>
                  <a:pt x="3174" y="723"/>
                </a:lnTo>
                <a:lnTo>
                  <a:pt x="3162" y="738"/>
                </a:lnTo>
                <a:lnTo>
                  <a:pt x="3148" y="748"/>
                </a:lnTo>
                <a:lnTo>
                  <a:pt x="3132" y="751"/>
                </a:lnTo>
                <a:lnTo>
                  <a:pt x="3106" y="751"/>
                </a:lnTo>
                <a:lnTo>
                  <a:pt x="3106" y="976"/>
                </a:lnTo>
                <a:lnTo>
                  <a:pt x="3158" y="976"/>
                </a:lnTo>
                <a:lnTo>
                  <a:pt x="3176" y="978"/>
                </a:lnTo>
                <a:lnTo>
                  <a:pt x="3193" y="986"/>
                </a:lnTo>
                <a:lnTo>
                  <a:pt x="3208" y="997"/>
                </a:lnTo>
                <a:lnTo>
                  <a:pt x="3221" y="1013"/>
                </a:lnTo>
                <a:lnTo>
                  <a:pt x="3232" y="1031"/>
                </a:lnTo>
                <a:lnTo>
                  <a:pt x="3240" y="1052"/>
                </a:lnTo>
                <a:lnTo>
                  <a:pt x="3245" y="1077"/>
                </a:lnTo>
                <a:lnTo>
                  <a:pt x="3247" y="1102"/>
                </a:lnTo>
                <a:lnTo>
                  <a:pt x="3247" y="1243"/>
                </a:lnTo>
                <a:lnTo>
                  <a:pt x="3245" y="1268"/>
                </a:lnTo>
                <a:lnTo>
                  <a:pt x="3240" y="1292"/>
                </a:lnTo>
                <a:lnTo>
                  <a:pt x="3232" y="1313"/>
                </a:lnTo>
                <a:lnTo>
                  <a:pt x="3221" y="1333"/>
                </a:lnTo>
                <a:lnTo>
                  <a:pt x="3208" y="1348"/>
                </a:lnTo>
                <a:lnTo>
                  <a:pt x="3193" y="1360"/>
                </a:lnTo>
                <a:lnTo>
                  <a:pt x="3176" y="1367"/>
                </a:lnTo>
                <a:lnTo>
                  <a:pt x="3158" y="1370"/>
                </a:lnTo>
                <a:lnTo>
                  <a:pt x="3106" y="1370"/>
                </a:lnTo>
                <a:lnTo>
                  <a:pt x="3106" y="2155"/>
                </a:lnTo>
                <a:lnTo>
                  <a:pt x="3104" y="2185"/>
                </a:lnTo>
                <a:lnTo>
                  <a:pt x="3096" y="2214"/>
                </a:lnTo>
                <a:lnTo>
                  <a:pt x="3083" y="2240"/>
                </a:lnTo>
                <a:lnTo>
                  <a:pt x="3067" y="2263"/>
                </a:lnTo>
                <a:lnTo>
                  <a:pt x="3047" y="2285"/>
                </a:lnTo>
                <a:lnTo>
                  <a:pt x="3023" y="2301"/>
                </a:lnTo>
                <a:lnTo>
                  <a:pt x="2997" y="2314"/>
                </a:lnTo>
                <a:lnTo>
                  <a:pt x="2969" y="2321"/>
                </a:lnTo>
                <a:lnTo>
                  <a:pt x="2938" y="2324"/>
                </a:lnTo>
                <a:lnTo>
                  <a:pt x="169" y="2324"/>
                </a:lnTo>
                <a:lnTo>
                  <a:pt x="138" y="2321"/>
                </a:lnTo>
                <a:lnTo>
                  <a:pt x="109" y="2314"/>
                </a:lnTo>
                <a:lnTo>
                  <a:pt x="83" y="2301"/>
                </a:lnTo>
                <a:lnTo>
                  <a:pt x="60" y="2285"/>
                </a:lnTo>
                <a:lnTo>
                  <a:pt x="39" y="2263"/>
                </a:lnTo>
                <a:lnTo>
                  <a:pt x="23" y="2240"/>
                </a:lnTo>
                <a:lnTo>
                  <a:pt x="10" y="2214"/>
                </a:lnTo>
                <a:lnTo>
                  <a:pt x="3" y="2185"/>
                </a:lnTo>
                <a:lnTo>
                  <a:pt x="0" y="2155"/>
                </a:lnTo>
                <a:lnTo>
                  <a:pt x="0" y="1847"/>
                </a:lnTo>
                <a:lnTo>
                  <a:pt x="3" y="1816"/>
                </a:lnTo>
                <a:lnTo>
                  <a:pt x="10" y="1787"/>
                </a:lnTo>
                <a:lnTo>
                  <a:pt x="23" y="1761"/>
                </a:lnTo>
                <a:lnTo>
                  <a:pt x="39" y="1737"/>
                </a:lnTo>
                <a:lnTo>
                  <a:pt x="60" y="1717"/>
                </a:lnTo>
                <a:lnTo>
                  <a:pt x="83" y="1701"/>
                </a:lnTo>
                <a:lnTo>
                  <a:pt x="109" y="1688"/>
                </a:lnTo>
                <a:lnTo>
                  <a:pt x="138" y="1680"/>
                </a:lnTo>
                <a:lnTo>
                  <a:pt x="169" y="1678"/>
                </a:lnTo>
                <a:lnTo>
                  <a:pt x="1859" y="1678"/>
                </a:lnTo>
                <a:lnTo>
                  <a:pt x="1889" y="1675"/>
                </a:lnTo>
                <a:lnTo>
                  <a:pt x="1917" y="1667"/>
                </a:lnTo>
                <a:lnTo>
                  <a:pt x="1944" y="1655"/>
                </a:lnTo>
                <a:lnTo>
                  <a:pt x="1967" y="1638"/>
                </a:lnTo>
                <a:lnTo>
                  <a:pt x="1987" y="1618"/>
                </a:lnTo>
                <a:lnTo>
                  <a:pt x="2004" y="1595"/>
                </a:lnTo>
                <a:lnTo>
                  <a:pt x="2016" y="1568"/>
                </a:lnTo>
                <a:lnTo>
                  <a:pt x="2024" y="1539"/>
                </a:lnTo>
                <a:lnTo>
                  <a:pt x="2027" y="1509"/>
                </a:lnTo>
                <a:lnTo>
                  <a:pt x="2027" y="843"/>
                </a:lnTo>
                <a:lnTo>
                  <a:pt x="2024" y="812"/>
                </a:lnTo>
                <a:lnTo>
                  <a:pt x="2016" y="783"/>
                </a:lnTo>
                <a:lnTo>
                  <a:pt x="2004" y="757"/>
                </a:lnTo>
                <a:lnTo>
                  <a:pt x="1987" y="734"/>
                </a:lnTo>
                <a:lnTo>
                  <a:pt x="1967" y="714"/>
                </a:lnTo>
                <a:lnTo>
                  <a:pt x="1943" y="697"/>
                </a:lnTo>
                <a:lnTo>
                  <a:pt x="1917" y="685"/>
                </a:lnTo>
                <a:lnTo>
                  <a:pt x="1889" y="677"/>
                </a:lnTo>
                <a:lnTo>
                  <a:pt x="1859" y="674"/>
                </a:lnTo>
                <a:lnTo>
                  <a:pt x="1346" y="674"/>
                </a:lnTo>
                <a:lnTo>
                  <a:pt x="1314" y="675"/>
                </a:lnTo>
                <a:lnTo>
                  <a:pt x="1281" y="679"/>
                </a:lnTo>
                <a:lnTo>
                  <a:pt x="1247" y="686"/>
                </a:lnTo>
                <a:lnTo>
                  <a:pt x="1214" y="694"/>
                </a:lnTo>
                <a:lnTo>
                  <a:pt x="1182" y="705"/>
                </a:lnTo>
                <a:lnTo>
                  <a:pt x="1152" y="718"/>
                </a:lnTo>
                <a:lnTo>
                  <a:pt x="1125" y="734"/>
                </a:lnTo>
                <a:lnTo>
                  <a:pt x="1103" y="751"/>
                </a:lnTo>
                <a:lnTo>
                  <a:pt x="1086" y="770"/>
                </a:lnTo>
                <a:lnTo>
                  <a:pt x="1070" y="795"/>
                </a:lnTo>
                <a:lnTo>
                  <a:pt x="1054" y="822"/>
                </a:lnTo>
                <a:lnTo>
                  <a:pt x="1039" y="854"/>
                </a:lnTo>
                <a:lnTo>
                  <a:pt x="1026" y="888"/>
                </a:lnTo>
                <a:lnTo>
                  <a:pt x="1014" y="917"/>
                </a:lnTo>
                <a:lnTo>
                  <a:pt x="999" y="944"/>
                </a:lnTo>
                <a:lnTo>
                  <a:pt x="981" y="970"/>
                </a:lnTo>
                <a:lnTo>
                  <a:pt x="961" y="993"/>
                </a:lnTo>
                <a:lnTo>
                  <a:pt x="938" y="1013"/>
                </a:lnTo>
                <a:lnTo>
                  <a:pt x="914" y="1029"/>
                </a:lnTo>
                <a:lnTo>
                  <a:pt x="887" y="1042"/>
                </a:lnTo>
                <a:lnTo>
                  <a:pt x="858" y="1050"/>
                </a:lnTo>
                <a:lnTo>
                  <a:pt x="828" y="1052"/>
                </a:lnTo>
                <a:lnTo>
                  <a:pt x="726" y="1052"/>
                </a:lnTo>
                <a:lnTo>
                  <a:pt x="726" y="1125"/>
                </a:lnTo>
                <a:lnTo>
                  <a:pt x="763" y="1125"/>
                </a:lnTo>
                <a:lnTo>
                  <a:pt x="769" y="1114"/>
                </a:lnTo>
                <a:lnTo>
                  <a:pt x="776" y="1106"/>
                </a:lnTo>
                <a:lnTo>
                  <a:pt x="785" y="1103"/>
                </a:lnTo>
                <a:lnTo>
                  <a:pt x="795" y="1106"/>
                </a:lnTo>
                <a:lnTo>
                  <a:pt x="802" y="1115"/>
                </a:lnTo>
                <a:lnTo>
                  <a:pt x="808" y="1128"/>
                </a:lnTo>
                <a:lnTo>
                  <a:pt x="809" y="1143"/>
                </a:lnTo>
                <a:lnTo>
                  <a:pt x="808" y="1159"/>
                </a:lnTo>
                <a:lnTo>
                  <a:pt x="802" y="1173"/>
                </a:lnTo>
                <a:lnTo>
                  <a:pt x="795" y="1181"/>
                </a:lnTo>
                <a:lnTo>
                  <a:pt x="785" y="1185"/>
                </a:lnTo>
                <a:lnTo>
                  <a:pt x="777" y="1182"/>
                </a:lnTo>
                <a:lnTo>
                  <a:pt x="771" y="1176"/>
                </a:lnTo>
                <a:lnTo>
                  <a:pt x="766" y="1167"/>
                </a:lnTo>
                <a:lnTo>
                  <a:pt x="726" y="1167"/>
                </a:lnTo>
                <a:lnTo>
                  <a:pt x="726" y="1390"/>
                </a:lnTo>
                <a:lnTo>
                  <a:pt x="789" y="1390"/>
                </a:lnTo>
                <a:lnTo>
                  <a:pt x="794" y="1380"/>
                </a:lnTo>
                <a:lnTo>
                  <a:pt x="801" y="1373"/>
                </a:lnTo>
                <a:lnTo>
                  <a:pt x="809" y="1370"/>
                </a:lnTo>
                <a:lnTo>
                  <a:pt x="819" y="1373"/>
                </a:lnTo>
                <a:lnTo>
                  <a:pt x="828" y="1382"/>
                </a:lnTo>
                <a:lnTo>
                  <a:pt x="833" y="1395"/>
                </a:lnTo>
                <a:lnTo>
                  <a:pt x="835" y="1411"/>
                </a:lnTo>
                <a:lnTo>
                  <a:pt x="833" y="1427"/>
                </a:lnTo>
                <a:lnTo>
                  <a:pt x="828" y="1440"/>
                </a:lnTo>
                <a:lnTo>
                  <a:pt x="819" y="1449"/>
                </a:lnTo>
                <a:lnTo>
                  <a:pt x="809" y="1452"/>
                </a:lnTo>
                <a:lnTo>
                  <a:pt x="801" y="1450"/>
                </a:lnTo>
                <a:lnTo>
                  <a:pt x="794" y="1443"/>
                </a:lnTo>
                <a:lnTo>
                  <a:pt x="789" y="1432"/>
                </a:lnTo>
                <a:lnTo>
                  <a:pt x="726" y="1432"/>
                </a:lnTo>
                <a:lnTo>
                  <a:pt x="726" y="1472"/>
                </a:lnTo>
                <a:lnTo>
                  <a:pt x="660" y="1472"/>
                </a:lnTo>
                <a:lnTo>
                  <a:pt x="660" y="1354"/>
                </a:lnTo>
                <a:lnTo>
                  <a:pt x="631" y="1354"/>
                </a:lnTo>
                <a:lnTo>
                  <a:pt x="626" y="1364"/>
                </a:lnTo>
                <a:lnTo>
                  <a:pt x="619" y="1371"/>
                </a:lnTo>
                <a:lnTo>
                  <a:pt x="610" y="1374"/>
                </a:lnTo>
                <a:lnTo>
                  <a:pt x="601" y="1371"/>
                </a:lnTo>
                <a:lnTo>
                  <a:pt x="593" y="1362"/>
                </a:lnTo>
                <a:lnTo>
                  <a:pt x="588" y="1349"/>
                </a:lnTo>
                <a:lnTo>
                  <a:pt x="586" y="1332"/>
                </a:lnTo>
                <a:lnTo>
                  <a:pt x="588" y="1317"/>
                </a:lnTo>
                <a:lnTo>
                  <a:pt x="593" y="1302"/>
                </a:lnTo>
                <a:lnTo>
                  <a:pt x="601" y="1294"/>
                </a:lnTo>
                <a:lnTo>
                  <a:pt x="610" y="1290"/>
                </a:lnTo>
                <a:lnTo>
                  <a:pt x="619" y="1293"/>
                </a:lnTo>
                <a:lnTo>
                  <a:pt x="626" y="1300"/>
                </a:lnTo>
                <a:lnTo>
                  <a:pt x="631" y="1311"/>
                </a:lnTo>
                <a:lnTo>
                  <a:pt x="660" y="1311"/>
                </a:lnTo>
                <a:lnTo>
                  <a:pt x="660" y="1052"/>
                </a:lnTo>
                <a:lnTo>
                  <a:pt x="505" y="1052"/>
                </a:lnTo>
                <a:lnTo>
                  <a:pt x="474" y="1050"/>
                </a:lnTo>
                <a:lnTo>
                  <a:pt x="444" y="1042"/>
                </a:lnTo>
                <a:lnTo>
                  <a:pt x="416" y="1030"/>
                </a:lnTo>
                <a:lnTo>
                  <a:pt x="391" y="1013"/>
                </a:lnTo>
                <a:lnTo>
                  <a:pt x="367" y="994"/>
                </a:lnTo>
                <a:lnTo>
                  <a:pt x="347" y="970"/>
                </a:lnTo>
                <a:lnTo>
                  <a:pt x="331" y="945"/>
                </a:lnTo>
                <a:lnTo>
                  <a:pt x="319" y="916"/>
                </a:lnTo>
                <a:lnTo>
                  <a:pt x="312" y="887"/>
                </a:lnTo>
                <a:lnTo>
                  <a:pt x="281" y="674"/>
                </a:lnTo>
                <a:lnTo>
                  <a:pt x="281" y="169"/>
                </a:lnTo>
                <a:lnTo>
                  <a:pt x="283" y="139"/>
                </a:lnTo>
                <a:lnTo>
                  <a:pt x="291" y="110"/>
                </a:lnTo>
                <a:lnTo>
                  <a:pt x="304" y="83"/>
                </a:lnTo>
                <a:lnTo>
                  <a:pt x="320" y="60"/>
                </a:lnTo>
                <a:lnTo>
                  <a:pt x="340" y="39"/>
                </a:lnTo>
                <a:lnTo>
                  <a:pt x="364" y="23"/>
                </a:lnTo>
                <a:lnTo>
                  <a:pt x="390" y="10"/>
                </a:lnTo>
                <a:lnTo>
                  <a:pt x="418" y="3"/>
                </a:lnTo>
                <a:lnTo>
                  <a:pt x="4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2" name="Group 831"/>
          <p:cNvGrpSpPr/>
          <p:nvPr/>
        </p:nvGrpSpPr>
        <p:grpSpPr>
          <a:xfrm>
            <a:off x="5442652" y="4217988"/>
            <a:ext cx="361950" cy="579437"/>
            <a:chOff x="5472113" y="4217988"/>
            <a:chExt cx="361950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9" name="Freeform 215"/>
            <p:cNvSpPr>
              <a:spLocks/>
            </p:cNvSpPr>
            <p:nvPr/>
          </p:nvSpPr>
          <p:spPr bwMode="auto">
            <a:xfrm>
              <a:off x="5472113" y="4441825"/>
              <a:ext cx="361950" cy="355600"/>
            </a:xfrm>
            <a:custGeom>
              <a:avLst/>
              <a:gdLst>
                <a:gd name="T0" fmla="*/ 741 w 2048"/>
                <a:gd name="T1" fmla="*/ 48 h 2019"/>
                <a:gd name="T2" fmla="*/ 971 w 2048"/>
                <a:gd name="T3" fmla="*/ 97 h 2019"/>
                <a:gd name="T4" fmla="*/ 1240 w 2048"/>
                <a:gd name="T5" fmla="*/ 73 h 2019"/>
                <a:gd name="T6" fmla="*/ 1436 w 2048"/>
                <a:gd name="T7" fmla="*/ 47 h 2019"/>
                <a:gd name="T8" fmla="*/ 1481 w 2048"/>
                <a:gd name="T9" fmla="*/ 170 h 2019"/>
                <a:gd name="T10" fmla="*/ 1501 w 2048"/>
                <a:gd name="T11" fmla="*/ 240 h 2019"/>
                <a:gd name="T12" fmla="*/ 1546 w 2048"/>
                <a:gd name="T13" fmla="*/ 370 h 2019"/>
                <a:gd name="T14" fmla="*/ 1624 w 2048"/>
                <a:gd name="T15" fmla="*/ 591 h 2019"/>
                <a:gd name="T16" fmla="*/ 1722 w 2048"/>
                <a:gd name="T17" fmla="*/ 868 h 2019"/>
                <a:gd name="T18" fmla="*/ 1827 w 2048"/>
                <a:gd name="T19" fmla="*/ 1162 h 2019"/>
                <a:gd name="T20" fmla="*/ 1925 w 2048"/>
                <a:gd name="T21" fmla="*/ 1434 h 2019"/>
                <a:gd name="T22" fmla="*/ 2002 w 2048"/>
                <a:gd name="T23" fmla="*/ 1648 h 2019"/>
                <a:gd name="T24" fmla="*/ 2043 w 2048"/>
                <a:gd name="T25" fmla="*/ 1765 h 2019"/>
                <a:gd name="T26" fmla="*/ 2021 w 2048"/>
                <a:gd name="T27" fmla="*/ 1810 h 2019"/>
                <a:gd name="T28" fmla="*/ 1979 w 2048"/>
                <a:gd name="T29" fmla="*/ 1835 h 2019"/>
                <a:gd name="T30" fmla="*/ 1894 w 2048"/>
                <a:gd name="T31" fmla="*/ 1854 h 2019"/>
                <a:gd name="T32" fmla="*/ 1749 w 2048"/>
                <a:gd name="T33" fmla="*/ 1892 h 2019"/>
                <a:gd name="T34" fmla="*/ 1702 w 2048"/>
                <a:gd name="T35" fmla="*/ 1911 h 2019"/>
                <a:gd name="T36" fmla="*/ 1716 w 2048"/>
                <a:gd name="T37" fmla="*/ 1917 h 2019"/>
                <a:gd name="T38" fmla="*/ 1720 w 2048"/>
                <a:gd name="T39" fmla="*/ 1930 h 2019"/>
                <a:gd name="T40" fmla="*/ 1631 w 2048"/>
                <a:gd name="T41" fmla="*/ 1960 h 2019"/>
                <a:gd name="T42" fmla="*/ 1546 w 2048"/>
                <a:gd name="T43" fmla="*/ 1953 h 2019"/>
                <a:gd name="T44" fmla="*/ 1464 w 2048"/>
                <a:gd name="T45" fmla="*/ 1948 h 2019"/>
                <a:gd name="T46" fmla="*/ 1433 w 2048"/>
                <a:gd name="T47" fmla="*/ 1954 h 2019"/>
                <a:gd name="T48" fmla="*/ 1436 w 2048"/>
                <a:gd name="T49" fmla="*/ 1970 h 2019"/>
                <a:gd name="T50" fmla="*/ 1380 w 2048"/>
                <a:gd name="T51" fmla="*/ 1989 h 2019"/>
                <a:gd name="T52" fmla="*/ 1297 w 2048"/>
                <a:gd name="T53" fmla="*/ 1990 h 2019"/>
                <a:gd name="T54" fmla="*/ 1278 w 2048"/>
                <a:gd name="T55" fmla="*/ 1971 h 2019"/>
                <a:gd name="T56" fmla="*/ 1229 w 2048"/>
                <a:gd name="T57" fmla="*/ 1965 h 2019"/>
                <a:gd name="T58" fmla="*/ 1142 w 2048"/>
                <a:gd name="T59" fmla="*/ 1974 h 2019"/>
                <a:gd name="T60" fmla="*/ 1134 w 2048"/>
                <a:gd name="T61" fmla="*/ 1990 h 2019"/>
                <a:gd name="T62" fmla="*/ 1128 w 2048"/>
                <a:gd name="T63" fmla="*/ 2004 h 2019"/>
                <a:gd name="T64" fmla="*/ 1050 w 2048"/>
                <a:gd name="T65" fmla="*/ 2016 h 2019"/>
                <a:gd name="T66" fmla="*/ 1011 w 2048"/>
                <a:gd name="T67" fmla="*/ 2018 h 2019"/>
                <a:gd name="T68" fmla="*/ 932 w 2048"/>
                <a:gd name="T69" fmla="*/ 2006 h 2019"/>
                <a:gd name="T70" fmla="*/ 912 w 2048"/>
                <a:gd name="T71" fmla="*/ 1993 h 2019"/>
                <a:gd name="T72" fmla="*/ 911 w 2048"/>
                <a:gd name="T73" fmla="*/ 1977 h 2019"/>
                <a:gd name="T74" fmla="*/ 846 w 2048"/>
                <a:gd name="T75" fmla="*/ 1966 h 2019"/>
                <a:gd name="T76" fmla="*/ 775 w 2048"/>
                <a:gd name="T77" fmla="*/ 1968 h 2019"/>
                <a:gd name="T78" fmla="*/ 759 w 2048"/>
                <a:gd name="T79" fmla="*/ 1990 h 2019"/>
                <a:gd name="T80" fmla="*/ 687 w 2048"/>
                <a:gd name="T81" fmla="*/ 1990 h 2019"/>
                <a:gd name="T82" fmla="*/ 616 w 2048"/>
                <a:gd name="T83" fmla="*/ 1973 h 2019"/>
                <a:gd name="T84" fmla="*/ 615 w 2048"/>
                <a:gd name="T85" fmla="*/ 1957 h 2019"/>
                <a:gd name="T86" fmla="*/ 596 w 2048"/>
                <a:gd name="T87" fmla="*/ 1949 h 2019"/>
                <a:gd name="T88" fmla="*/ 509 w 2048"/>
                <a:gd name="T89" fmla="*/ 1951 h 2019"/>
                <a:gd name="T90" fmla="*/ 438 w 2048"/>
                <a:gd name="T91" fmla="*/ 1961 h 2019"/>
                <a:gd name="T92" fmla="*/ 334 w 2048"/>
                <a:gd name="T93" fmla="*/ 1934 h 2019"/>
                <a:gd name="T94" fmla="*/ 328 w 2048"/>
                <a:gd name="T95" fmla="*/ 1919 h 2019"/>
                <a:gd name="T96" fmla="*/ 345 w 2048"/>
                <a:gd name="T97" fmla="*/ 1913 h 2019"/>
                <a:gd name="T98" fmla="*/ 317 w 2048"/>
                <a:gd name="T99" fmla="*/ 1898 h 2019"/>
                <a:gd name="T100" fmla="*/ 180 w 2048"/>
                <a:gd name="T101" fmla="*/ 1860 h 2019"/>
                <a:gd name="T102" fmla="*/ 80 w 2048"/>
                <a:gd name="T103" fmla="*/ 1838 h 2019"/>
                <a:gd name="T104" fmla="*/ 35 w 2048"/>
                <a:gd name="T105" fmla="*/ 1818 h 2019"/>
                <a:gd name="T106" fmla="*/ 1 w 2048"/>
                <a:gd name="T107" fmla="*/ 1774 h 2019"/>
                <a:gd name="T108" fmla="*/ 35 w 2048"/>
                <a:gd name="T109" fmla="*/ 1680 h 2019"/>
                <a:gd name="T110" fmla="*/ 106 w 2048"/>
                <a:gd name="T111" fmla="*/ 1482 h 2019"/>
                <a:gd name="T112" fmla="*/ 200 w 2048"/>
                <a:gd name="T113" fmla="*/ 1219 h 2019"/>
                <a:gd name="T114" fmla="*/ 305 w 2048"/>
                <a:gd name="T115" fmla="*/ 926 h 2019"/>
                <a:gd name="T116" fmla="*/ 405 w 2048"/>
                <a:gd name="T117" fmla="*/ 643 h 2019"/>
                <a:gd name="T118" fmla="*/ 489 w 2048"/>
                <a:gd name="T119" fmla="*/ 408 h 2019"/>
                <a:gd name="T120" fmla="*/ 542 w 2048"/>
                <a:gd name="T121" fmla="*/ 257 h 2019"/>
                <a:gd name="T122" fmla="*/ 561 w 2048"/>
                <a:gd name="T123" fmla="*/ 193 h 2019"/>
                <a:gd name="T124" fmla="*/ 602 w 2048"/>
                <a:gd name="T125" fmla="*/ 72 h 2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8" h="2019">
                  <a:moveTo>
                    <a:pt x="638" y="0"/>
                  </a:moveTo>
                  <a:lnTo>
                    <a:pt x="655" y="10"/>
                  </a:lnTo>
                  <a:lnTo>
                    <a:pt x="679" y="21"/>
                  </a:lnTo>
                  <a:lnTo>
                    <a:pt x="707" y="35"/>
                  </a:lnTo>
                  <a:lnTo>
                    <a:pt x="741" y="48"/>
                  </a:lnTo>
                  <a:lnTo>
                    <a:pt x="778" y="60"/>
                  </a:lnTo>
                  <a:lnTo>
                    <a:pt x="820" y="73"/>
                  </a:lnTo>
                  <a:lnTo>
                    <a:pt x="867" y="83"/>
                  </a:lnTo>
                  <a:lnTo>
                    <a:pt x="918" y="92"/>
                  </a:lnTo>
                  <a:lnTo>
                    <a:pt x="971" y="97"/>
                  </a:lnTo>
                  <a:lnTo>
                    <a:pt x="1029" y="100"/>
                  </a:lnTo>
                  <a:lnTo>
                    <a:pt x="1079" y="97"/>
                  </a:lnTo>
                  <a:lnTo>
                    <a:pt x="1130" y="93"/>
                  </a:lnTo>
                  <a:lnTo>
                    <a:pt x="1184" y="85"/>
                  </a:lnTo>
                  <a:lnTo>
                    <a:pt x="1240" y="73"/>
                  </a:lnTo>
                  <a:lnTo>
                    <a:pt x="1298" y="56"/>
                  </a:lnTo>
                  <a:lnTo>
                    <a:pt x="1357" y="36"/>
                  </a:lnTo>
                  <a:lnTo>
                    <a:pt x="1418" y="10"/>
                  </a:lnTo>
                  <a:lnTo>
                    <a:pt x="1427" y="27"/>
                  </a:lnTo>
                  <a:lnTo>
                    <a:pt x="1436" y="47"/>
                  </a:lnTo>
                  <a:lnTo>
                    <a:pt x="1446" y="70"/>
                  </a:lnTo>
                  <a:lnTo>
                    <a:pt x="1455" y="95"/>
                  </a:lnTo>
                  <a:lnTo>
                    <a:pt x="1464" y="121"/>
                  </a:lnTo>
                  <a:lnTo>
                    <a:pt x="1473" y="147"/>
                  </a:lnTo>
                  <a:lnTo>
                    <a:pt x="1481" y="170"/>
                  </a:lnTo>
                  <a:lnTo>
                    <a:pt x="1488" y="192"/>
                  </a:lnTo>
                  <a:lnTo>
                    <a:pt x="1492" y="210"/>
                  </a:lnTo>
                  <a:lnTo>
                    <a:pt x="1495" y="223"/>
                  </a:lnTo>
                  <a:lnTo>
                    <a:pt x="1497" y="229"/>
                  </a:lnTo>
                  <a:lnTo>
                    <a:pt x="1501" y="240"/>
                  </a:lnTo>
                  <a:lnTo>
                    <a:pt x="1506" y="257"/>
                  </a:lnTo>
                  <a:lnTo>
                    <a:pt x="1513" y="278"/>
                  </a:lnTo>
                  <a:lnTo>
                    <a:pt x="1522" y="304"/>
                  </a:lnTo>
                  <a:lnTo>
                    <a:pt x="1533" y="335"/>
                  </a:lnTo>
                  <a:lnTo>
                    <a:pt x="1546" y="370"/>
                  </a:lnTo>
                  <a:lnTo>
                    <a:pt x="1559" y="408"/>
                  </a:lnTo>
                  <a:lnTo>
                    <a:pt x="1573" y="449"/>
                  </a:lnTo>
                  <a:lnTo>
                    <a:pt x="1589" y="494"/>
                  </a:lnTo>
                  <a:lnTo>
                    <a:pt x="1605" y="542"/>
                  </a:lnTo>
                  <a:lnTo>
                    <a:pt x="1624" y="591"/>
                  </a:lnTo>
                  <a:lnTo>
                    <a:pt x="1642" y="643"/>
                  </a:lnTo>
                  <a:lnTo>
                    <a:pt x="1661" y="698"/>
                  </a:lnTo>
                  <a:lnTo>
                    <a:pt x="1681" y="753"/>
                  </a:lnTo>
                  <a:lnTo>
                    <a:pt x="1701" y="810"/>
                  </a:lnTo>
                  <a:lnTo>
                    <a:pt x="1722" y="868"/>
                  </a:lnTo>
                  <a:lnTo>
                    <a:pt x="1743" y="926"/>
                  </a:lnTo>
                  <a:lnTo>
                    <a:pt x="1764" y="986"/>
                  </a:lnTo>
                  <a:lnTo>
                    <a:pt x="1785" y="1044"/>
                  </a:lnTo>
                  <a:lnTo>
                    <a:pt x="1806" y="1103"/>
                  </a:lnTo>
                  <a:lnTo>
                    <a:pt x="1827" y="1162"/>
                  </a:lnTo>
                  <a:lnTo>
                    <a:pt x="1847" y="1219"/>
                  </a:lnTo>
                  <a:lnTo>
                    <a:pt x="1868" y="1275"/>
                  </a:lnTo>
                  <a:lnTo>
                    <a:pt x="1887" y="1330"/>
                  </a:lnTo>
                  <a:lnTo>
                    <a:pt x="1906" y="1383"/>
                  </a:lnTo>
                  <a:lnTo>
                    <a:pt x="1925" y="1434"/>
                  </a:lnTo>
                  <a:lnTo>
                    <a:pt x="1942" y="1482"/>
                  </a:lnTo>
                  <a:lnTo>
                    <a:pt x="1959" y="1529"/>
                  </a:lnTo>
                  <a:lnTo>
                    <a:pt x="1974" y="1572"/>
                  </a:lnTo>
                  <a:lnTo>
                    <a:pt x="1989" y="1612"/>
                  </a:lnTo>
                  <a:lnTo>
                    <a:pt x="2002" y="1648"/>
                  </a:lnTo>
                  <a:lnTo>
                    <a:pt x="2013" y="1680"/>
                  </a:lnTo>
                  <a:lnTo>
                    <a:pt x="2023" y="1709"/>
                  </a:lnTo>
                  <a:lnTo>
                    <a:pt x="2032" y="1732"/>
                  </a:lnTo>
                  <a:lnTo>
                    <a:pt x="2038" y="1752"/>
                  </a:lnTo>
                  <a:lnTo>
                    <a:pt x="2043" y="1765"/>
                  </a:lnTo>
                  <a:lnTo>
                    <a:pt x="2046" y="1774"/>
                  </a:lnTo>
                  <a:lnTo>
                    <a:pt x="2048" y="1776"/>
                  </a:lnTo>
                  <a:lnTo>
                    <a:pt x="2037" y="1790"/>
                  </a:lnTo>
                  <a:lnTo>
                    <a:pt x="2029" y="1801"/>
                  </a:lnTo>
                  <a:lnTo>
                    <a:pt x="2021" y="1810"/>
                  </a:lnTo>
                  <a:lnTo>
                    <a:pt x="2013" y="1818"/>
                  </a:lnTo>
                  <a:lnTo>
                    <a:pt x="2006" y="1823"/>
                  </a:lnTo>
                  <a:lnTo>
                    <a:pt x="1998" y="1828"/>
                  </a:lnTo>
                  <a:lnTo>
                    <a:pt x="1989" y="1832"/>
                  </a:lnTo>
                  <a:lnTo>
                    <a:pt x="1979" y="1835"/>
                  </a:lnTo>
                  <a:lnTo>
                    <a:pt x="1967" y="1838"/>
                  </a:lnTo>
                  <a:lnTo>
                    <a:pt x="1953" y="1841"/>
                  </a:lnTo>
                  <a:lnTo>
                    <a:pt x="1937" y="1844"/>
                  </a:lnTo>
                  <a:lnTo>
                    <a:pt x="1917" y="1848"/>
                  </a:lnTo>
                  <a:lnTo>
                    <a:pt x="1894" y="1854"/>
                  </a:lnTo>
                  <a:lnTo>
                    <a:pt x="1868" y="1860"/>
                  </a:lnTo>
                  <a:lnTo>
                    <a:pt x="1836" y="1868"/>
                  </a:lnTo>
                  <a:lnTo>
                    <a:pt x="1801" y="1877"/>
                  </a:lnTo>
                  <a:lnTo>
                    <a:pt x="1772" y="1885"/>
                  </a:lnTo>
                  <a:lnTo>
                    <a:pt x="1749" y="1892"/>
                  </a:lnTo>
                  <a:lnTo>
                    <a:pt x="1730" y="1898"/>
                  </a:lnTo>
                  <a:lnTo>
                    <a:pt x="1718" y="1902"/>
                  </a:lnTo>
                  <a:lnTo>
                    <a:pt x="1709" y="1906"/>
                  </a:lnTo>
                  <a:lnTo>
                    <a:pt x="1704" y="1909"/>
                  </a:lnTo>
                  <a:lnTo>
                    <a:pt x="1702" y="1911"/>
                  </a:lnTo>
                  <a:lnTo>
                    <a:pt x="1702" y="1913"/>
                  </a:lnTo>
                  <a:lnTo>
                    <a:pt x="1704" y="1914"/>
                  </a:lnTo>
                  <a:lnTo>
                    <a:pt x="1707" y="1915"/>
                  </a:lnTo>
                  <a:lnTo>
                    <a:pt x="1712" y="1916"/>
                  </a:lnTo>
                  <a:lnTo>
                    <a:pt x="1716" y="1917"/>
                  </a:lnTo>
                  <a:lnTo>
                    <a:pt x="1720" y="1919"/>
                  </a:lnTo>
                  <a:lnTo>
                    <a:pt x="1723" y="1920"/>
                  </a:lnTo>
                  <a:lnTo>
                    <a:pt x="1724" y="1922"/>
                  </a:lnTo>
                  <a:lnTo>
                    <a:pt x="1723" y="1926"/>
                  </a:lnTo>
                  <a:lnTo>
                    <a:pt x="1720" y="1930"/>
                  </a:lnTo>
                  <a:lnTo>
                    <a:pt x="1713" y="1934"/>
                  </a:lnTo>
                  <a:lnTo>
                    <a:pt x="1703" y="1940"/>
                  </a:lnTo>
                  <a:lnTo>
                    <a:pt x="1679" y="1950"/>
                  </a:lnTo>
                  <a:lnTo>
                    <a:pt x="1654" y="1956"/>
                  </a:lnTo>
                  <a:lnTo>
                    <a:pt x="1631" y="1960"/>
                  </a:lnTo>
                  <a:lnTo>
                    <a:pt x="1610" y="1961"/>
                  </a:lnTo>
                  <a:lnTo>
                    <a:pt x="1589" y="1960"/>
                  </a:lnTo>
                  <a:lnTo>
                    <a:pt x="1571" y="1958"/>
                  </a:lnTo>
                  <a:lnTo>
                    <a:pt x="1557" y="1955"/>
                  </a:lnTo>
                  <a:lnTo>
                    <a:pt x="1546" y="1953"/>
                  </a:lnTo>
                  <a:lnTo>
                    <a:pt x="1538" y="1951"/>
                  </a:lnTo>
                  <a:lnTo>
                    <a:pt x="1535" y="1950"/>
                  </a:lnTo>
                  <a:lnTo>
                    <a:pt x="1506" y="1949"/>
                  </a:lnTo>
                  <a:lnTo>
                    <a:pt x="1483" y="1948"/>
                  </a:lnTo>
                  <a:lnTo>
                    <a:pt x="1464" y="1948"/>
                  </a:lnTo>
                  <a:lnTo>
                    <a:pt x="1451" y="1949"/>
                  </a:lnTo>
                  <a:lnTo>
                    <a:pt x="1442" y="1950"/>
                  </a:lnTo>
                  <a:lnTo>
                    <a:pt x="1437" y="1951"/>
                  </a:lnTo>
                  <a:lnTo>
                    <a:pt x="1434" y="1952"/>
                  </a:lnTo>
                  <a:lnTo>
                    <a:pt x="1433" y="1954"/>
                  </a:lnTo>
                  <a:lnTo>
                    <a:pt x="1434" y="1957"/>
                  </a:lnTo>
                  <a:lnTo>
                    <a:pt x="1435" y="1960"/>
                  </a:lnTo>
                  <a:lnTo>
                    <a:pt x="1436" y="1963"/>
                  </a:lnTo>
                  <a:lnTo>
                    <a:pt x="1436" y="1966"/>
                  </a:lnTo>
                  <a:lnTo>
                    <a:pt x="1436" y="1970"/>
                  </a:lnTo>
                  <a:lnTo>
                    <a:pt x="1433" y="1973"/>
                  </a:lnTo>
                  <a:lnTo>
                    <a:pt x="1427" y="1977"/>
                  </a:lnTo>
                  <a:lnTo>
                    <a:pt x="1413" y="1983"/>
                  </a:lnTo>
                  <a:lnTo>
                    <a:pt x="1397" y="1986"/>
                  </a:lnTo>
                  <a:lnTo>
                    <a:pt x="1380" y="1989"/>
                  </a:lnTo>
                  <a:lnTo>
                    <a:pt x="1361" y="1990"/>
                  </a:lnTo>
                  <a:lnTo>
                    <a:pt x="1342" y="1991"/>
                  </a:lnTo>
                  <a:lnTo>
                    <a:pt x="1325" y="1991"/>
                  </a:lnTo>
                  <a:lnTo>
                    <a:pt x="1310" y="1991"/>
                  </a:lnTo>
                  <a:lnTo>
                    <a:pt x="1297" y="1990"/>
                  </a:lnTo>
                  <a:lnTo>
                    <a:pt x="1288" y="1990"/>
                  </a:lnTo>
                  <a:lnTo>
                    <a:pt x="1286" y="1990"/>
                  </a:lnTo>
                  <a:lnTo>
                    <a:pt x="1286" y="1982"/>
                  </a:lnTo>
                  <a:lnTo>
                    <a:pt x="1283" y="1976"/>
                  </a:lnTo>
                  <a:lnTo>
                    <a:pt x="1278" y="1971"/>
                  </a:lnTo>
                  <a:lnTo>
                    <a:pt x="1272" y="1968"/>
                  </a:lnTo>
                  <a:lnTo>
                    <a:pt x="1267" y="1966"/>
                  </a:lnTo>
                  <a:lnTo>
                    <a:pt x="1263" y="1965"/>
                  </a:lnTo>
                  <a:lnTo>
                    <a:pt x="1261" y="1965"/>
                  </a:lnTo>
                  <a:lnTo>
                    <a:pt x="1229" y="1965"/>
                  </a:lnTo>
                  <a:lnTo>
                    <a:pt x="1201" y="1966"/>
                  </a:lnTo>
                  <a:lnTo>
                    <a:pt x="1180" y="1967"/>
                  </a:lnTo>
                  <a:lnTo>
                    <a:pt x="1162" y="1969"/>
                  </a:lnTo>
                  <a:lnTo>
                    <a:pt x="1150" y="1971"/>
                  </a:lnTo>
                  <a:lnTo>
                    <a:pt x="1142" y="1974"/>
                  </a:lnTo>
                  <a:lnTo>
                    <a:pt x="1136" y="1977"/>
                  </a:lnTo>
                  <a:lnTo>
                    <a:pt x="1134" y="1980"/>
                  </a:lnTo>
                  <a:lnTo>
                    <a:pt x="1133" y="1984"/>
                  </a:lnTo>
                  <a:lnTo>
                    <a:pt x="1133" y="1987"/>
                  </a:lnTo>
                  <a:lnTo>
                    <a:pt x="1134" y="1990"/>
                  </a:lnTo>
                  <a:lnTo>
                    <a:pt x="1136" y="1993"/>
                  </a:lnTo>
                  <a:lnTo>
                    <a:pt x="1137" y="1997"/>
                  </a:lnTo>
                  <a:lnTo>
                    <a:pt x="1137" y="1999"/>
                  </a:lnTo>
                  <a:lnTo>
                    <a:pt x="1135" y="2001"/>
                  </a:lnTo>
                  <a:lnTo>
                    <a:pt x="1128" y="2004"/>
                  </a:lnTo>
                  <a:lnTo>
                    <a:pt x="1117" y="2006"/>
                  </a:lnTo>
                  <a:lnTo>
                    <a:pt x="1100" y="2009"/>
                  </a:lnTo>
                  <a:lnTo>
                    <a:pt x="1083" y="2012"/>
                  </a:lnTo>
                  <a:lnTo>
                    <a:pt x="1066" y="2014"/>
                  </a:lnTo>
                  <a:lnTo>
                    <a:pt x="1050" y="2016"/>
                  </a:lnTo>
                  <a:lnTo>
                    <a:pt x="1036" y="2018"/>
                  </a:lnTo>
                  <a:lnTo>
                    <a:pt x="1027" y="2019"/>
                  </a:lnTo>
                  <a:lnTo>
                    <a:pt x="1024" y="2019"/>
                  </a:lnTo>
                  <a:lnTo>
                    <a:pt x="1020" y="2019"/>
                  </a:lnTo>
                  <a:lnTo>
                    <a:pt x="1011" y="2018"/>
                  </a:lnTo>
                  <a:lnTo>
                    <a:pt x="998" y="2016"/>
                  </a:lnTo>
                  <a:lnTo>
                    <a:pt x="982" y="2014"/>
                  </a:lnTo>
                  <a:lnTo>
                    <a:pt x="964" y="2012"/>
                  </a:lnTo>
                  <a:lnTo>
                    <a:pt x="947" y="2009"/>
                  </a:lnTo>
                  <a:lnTo>
                    <a:pt x="932" y="2006"/>
                  </a:lnTo>
                  <a:lnTo>
                    <a:pt x="920" y="2004"/>
                  </a:lnTo>
                  <a:lnTo>
                    <a:pt x="912" y="2001"/>
                  </a:lnTo>
                  <a:lnTo>
                    <a:pt x="910" y="1999"/>
                  </a:lnTo>
                  <a:lnTo>
                    <a:pt x="911" y="1997"/>
                  </a:lnTo>
                  <a:lnTo>
                    <a:pt x="912" y="1993"/>
                  </a:lnTo>
                  <a:lnTo>
                    <a:pt x="914" y="1990"/>
                  </a:lnTo>
                  <a:lnTo>
                    <a:pt x="915" y="1987"/>
                  </a:lnTo>
                  <a:lnTo>
                    <a:pt x="916" y="1984"/>
                  </a:lnTo>
                  <a:lnTo>
                    <a:pt x="915" y="1980"/>
                  </a:lnTo>
                  <a:lnTo>
                    <a:pt x="911" y="1977"/>
                  </a:lnTo>
                  <a:lnTo>
                    <a:pt x="905" y="1974"/>
                  </a:lnTo>
                  <a:lnTo>
                    <a:pt x="897" y="1971"/>
                  </a:lnTo>
                  <a:lnTo>
                    <a:pt x="885" y="1969"/>
                  </a:lnTo>
                  <a:lnTo>
                    <a:pt x="869" y="1967"/>
                  </a:lnTo>
                  <a:lnTo>
                    <a:pt x="846" y="1966"/>
                  </a:lnTo>
                  <a:lnTo>
                    <a:pt x="820" y="1965"/>
                  </a:lnTo>
                  <a:lnTo>
                    <a:pt x="786" y="1965"/>
                  </a:lnTo>
                  <a:lnTo>
                    <a:pt x="785" y="1965"/>
                  </a:lnTo>
                  <a:lnTo>
                    <a:pt x="781" y="1966"/>
                  </a:lnTo>
                  <a:lnTo>
                    <a:pt x="775" y="1968"/>
                  </a:lnTo>
                  <a:lnTo>
                    <a:pt x="770" y="1971"/>
                  </a:lnTo>
                  <a:lnTo>
                    <a:pt x="765" y="1976"/>
                  </a:lnTo>
                  <a:lnTo>
                    <a:pt x="762" y="1982"/>
                  </a:lnTo>
                  <a:lnTo>
                    <a:pt x="762" y="1990"/>
                  </a:lnTo>
                  <a:lnTo>
                    <a:pt x="759" y="1990"/>
                  </a:lnTo>
                  <a:lnTo>
                    <a:pt x="751" y="1990"/>
                  </a:lnTo>
                  <a:lnTo>
                    <a:pt x="739" y="1991"/>
                  </a:lnTo>
                  <a:lnTo>
                    <a:pt x="723" y="1991"/>
                  </a:lnTo>
                  <a:lnTo>
                    <a:pt x="705" y="1991"/>
                  </a:lnTo>
                  <a:lnTo>
                    <a:pt x="687" y="1990"/>
                  </a:lnTo>
                  <a:lnTo>
                    <a:pt x="669" y="1989"/>
                  </a:lnTo>
                  <a:lnTo>
                    <a:pt x="650" y="1986"/>
                  </a:lnTo>
                  <a:lnTo>
                    <a:pt x="634" y="1983"/>
                  </a:lnTo>
                  <a:lnTo>
                    <a:pt x="622" y="1977"/>
                  </a:lnTo>
                  <a:lnTo>
                    <a:pt x="616" y="1973"/>
                  </a:lnTo>
                  <a:lnTo>
                    <a:pt x="613" y="1970"/>
                  </a:lnTo>
                  <a:lnTo>
                    <a:pt x="612" y="1966"/>
                  </a:lnTo>
                  <a:lnTo>
                    <a:pt x="612" y="1963"/>
                  </a:lnTo>
                  <a:lnTo>
                    <a:pt x="613" y="1960"/>
                  </a:lnTo>
                  <a:lnTo>
                    <a:pt x="615" y="1957"/>
                  </a:lnTo>
                  <a:lnTo>
                    <a:pt x="615" y="1954"/>
                  </a:lnTo>
                  <a:lnTo>
                    <a:pt x="614" y="1952"/>
                  </a:lnTo>
                  <a:lnTo>
                    <a:pt x="611" y="1951"/>
                  </a:lnTo>
                  <a:lnTo>
                    <a:pt x="606" y="1950"/>
                  </a:lnTo>
                  <a:lnTo>
                    <a:pt x="596" y="1949"/>
                  </a:lnTo>
                  <a:lnTo>
                    <a:pt x="583" y="1948"/>
                  </a:lnTo>
                  <a:lnTo>
                    <a:pt x="565" y="1948"/>
                  </a:lnTo>
                  <a:lnTo>
                    <a:pt x="542" y="1949"/>
                  </a:lnTo>
                  <a:lnTo>
                    <a:pt x="512" y="1950"/>
                  </a:lnTo>
                  <a:lnTo>
                    <a:pt x="509" y="1951"/>
                  </a:lnTo>
                  <a:lnTo>
                    <a:pt x="502" y="1953"/>
                  </a:lnTo>
                  <a:lnTo>
                    <a:pt x="491" y="1955"/>
                  </a:lnTo>
                  <a:lnTo>
                    <a:pt x="477" y="1958"/>
                  </a:lnTo>
                  <a:lnTo>
                    <a:pt x="458" y="1960"/>
                  </a:lnTo>
                  <a:lnTo>
                    <a:pt x="438" y="1961"/>
                  </a:lnTo>
                  <a:lnTo>
                    <a:pt x="417" y="1960"/>
                  </a:lnTo>
                  <a:lnTo>
                    <a:pt x="393" y="1956"/>
                  </a:lnTo>
                  <a:lnTo>
                    <a:pt x="369" y="1950"/>
                  </a:lnTo>
                  <a:lnTo>
                    <a:pt x="344" y="1940"/>
                  </a:lnTo>
                  <a:lnTo>
                    <a:pt x="334" y="1934"/>
                  </a:lnTo>
                  <a:lnTo>
                    <a:pt x="327" y="1930"/>
                  </a:lnTo>
                  <a:lnTo>
                    <a:pt x="324" y="1926"/>
                  </a:lnTo>
                  <a:lnTo>
                    <a:pt x="323" y="1922"/>
                  </a:lnTo>
                  <a:lnTo>
                    <a:pt x="325" y="1920"/>
                  </a:lnTo>
                  <a:lnTo>
                    <a:pt x="328" y="1919"/>
                  </a:lnTo>
                  <a:lnTo>
                    <a:pt x="331" y="1917"/>
                  </a:lnTo>
                  <a:lnTo>
                    <a:pt x="336" y="1916"/>
                  </a:lnTo>
                  <a:lnTo>
                    <a:pt x="340" y="1915"/>
                  </a:lnTo>
                  <a:lnTo>
                    <a:pt x="343" y="1914"/>
                  </a:lnTo>
                  <a:lnTo>
                    <a:pt x="345" y="1913"/>
                  </a:lnTo>
                  <a:lnTo>
                    <a:pt x="347" y="1911"/>
                  </a:lnTo>
                  <a:lnTo>
                    <a:pt x="344" y="1909"/>
                  </a:lnTo>
                  <a:lnTo>
                    <a:pt x="338" y="1906"/>
                  </a:lnTo>
                  <a:lnTo>
                    <a:pt x="330" y="1902"/>
                  </a:lnTo>
                  <a:lnTo>
                    <a:pt x="317" y="1898"/>
                  </a:lnTo>
                  <a:lnTo>
                    <a:pt x="299" y="1892"/>
                  </a:lnTo>
                  <a:lnTo>
                    <a:pt x="276" y="1885"/>
                  </a:lnTo>
                  <a:lnTo>
                    <a:pt x="247" y="1877"/>
                  </a:lnTo>
                  <a:lnTo>
                    <a:pt x="211" y="1868"/>
                  </a:lnTo>
                  <a:lnTo>
                    <a:pt x="180" y="1860"/>
                  </a:lnTo>
                  <a:lnTo>
                    <a:pt x="153" y="1854"/>
                  </a:lnTo>
                  <a:lnTo>
                    <a:pt x="131" y="1848"/>
                  </a:lnTo>
                  <a:lnTo>
                    <a:pt x="111" y="1844"/>
                  </a:lnTo>
                  <a:lnTo>
                    <a:pt x="95" y="1841"/>
                  </a:lnTo>
                  <a:lnTo>
                    <a:pt x="80" y="1838"/>
                  </a:lnTo>
                  <a:lnTo>
                    <a:pt x="69" y="1835"/>
                  </a:lnTo>
                  <a:lnTo>
                    <a:pt x="59" y="1832"/>
                  </a:lnTo>
                  <a:lnTo>
                    <a:pt x="50" y="1828"/>
                  </a:lnTo>
                  <a:lnTo>
                    <a:pt x="42" y="1823"/>
                  </a:lnTo>
                  <a:lnTo>
                    <a:pt x="35" y="1818"/>
                  </a:lnTo>
                  <a:lnTo>
                    <a:pt x="26" y="1810"/>
                  </a:lnTo>
                  <a:lnTo>
                    <a:pt x="19" y="1801"/>
                  </a:lnTo>
                  <a:lnTo>
                    <a:pt x="10" y="1790"/>
                  </a:lnTo>
                  <a:lnTo>
                    <a:pt x="0" y="1776"/>
                  </a:lnTo>
                  <a:lnTo>
                    <a:pt x="1" y="1774"/>
                  </a:lnTo>
                  <a:lnTo>
                    <a:pt x="4" y="1765"/>
                  </a:lnTo>
                  <a:lnTo>
                    <a:pt x="9" y="1752"/>
                  </a:lnTo>
                  <a:lnTo>
                    <a:pt x="16" y="1732"/>
                  </a:lnTo>
                  <a:lnTo>
                    <a:pt x="24" y="1709"/>
                  </a:lnTo>
                  <a:lnTo>
                    <a:pt x="35" y="1680"/>
                  </a:lnTo>
                  <a:lnTo>
                    <a:pt x="47" y="1648"/>
                  </a:lnTo>
                  <a:lnTo>
                    <a:pt x="59" y="1612"/>
                  </a:lnTo>
                  <a:lnTo>
                    <a:pt x="74" y="1572"/>
                  </a:lnTo>
                  <a:lnTo>
                    <a:pt x="89" y="1529"/>
                  </a:lnTo>
                  <a:lnTo>
                    <a:pt x="106" y="1482"/>
                  </a:lnTo>
                  <a:lnTo>
                    <a:pt x="123" y="1434"/>
                  </a:lnTo>
                  <a:lnTo>
                    <a:pt x="141" y="1383"/>
                  </a:lnTo>
                  <a:lnTo>
                    <a:pt x="161" y="1330"/>
                  </a:lnTo>
                  <a:lnTo>
                    <a:pt x="180" y="1275"/>
                  </a:lnTo>
                  <a:lnTo>
                    <a:pt x="200" y="1219"/>
                  </a:lnTo>
                  <a:lnTo>
                    <a:pt x="221" y="1162"/>
                  </a:lnTo>
                  <a:lnTo>
                    <a:pt x="242" y="1103"/>
                  </a:lnTo>
                  <a:lnTo>
                    <a:pt x="262" y="1044"/>
                  </a:lnTo>
                  <a:lnTo>
                    <a:pt x="284" y="986"/>
                  </a:lnTo>
                  <a:lnTo>
                    <a:pt x="305" y="926"/>
                  </a:lnTo>
                  <a:lnTo>
                    <a:pt x="326" y="868"/>
                  </a:lnTo>
                  <a:lnTo>
                    <a:pt x="347" y="810"/>
                  </a:lnTo>
                  <a:lnTo>
                    <a:pt x="367" y="753"/>
                  </a:lnTo>
                  <a:lnTo>
                    <a:pt x="386" y="698"/>
                  </a:lnTo>
                  <a:lnTo>
                    <a:pt x="405" y="643"/>
                  </a:lnTo>
                  <a:lnTo>
                    <a:pt x="424" y="591"/>
                  </a:lnTo>
                  <a:lnTo>
                    <a:pt x="442" y="542"/>
                  </a:lnTo>
                  <a:lnTo>
                    <a:pt x="458" y="494"/>
                  </a:lnTo>
                  <a:lnTo>
                    <a:pt x="475" y="449"/>
                  </a:lnTo>
                  <a:lnTo>
                    <a:pt x="489" y="408"/>
                  </a:lnTo>
                  <a:lnTo>
                    <a:pt x="503" y="370"/>
                  </a:lnTo>
                  <a:lnTo>
                    <a:pt x="514" y="335"/>
                  </a:lnTo>
                  <a:lnTo>
                    <a:pt x="525" y="304"/>
                  </a:lnTo>
                  <a:lnTo>
                    <a:pt x="534" y="278"/>
                  </a:lnTo>
                  <a:lnTo>
                    <a:pt x="542" y="257"/>
                  </a:lnTo>
                  <a:lnTo>
                    <a:pt x="547" y="240"/>
                  </a:lnTo>
                  <a:lnTo>
                    <a:pt x="551" y="229"/>
                  </a:lnTo>
                  <a:lnTo>
                    <a:pt x="553" y="223"/>
                  </a:lnTo>
                  <a:lnTo>
                    <a:pt x="556" y="211"/>
                  </a:lnTo>
                  <a:lnTo>
                    <a:pt x="561" y="193"/>
                  </a:lnTo>
                  <a:lnTo>
                    <a:pt x="567" y="171"/>
                  </a:lnTo>
                  <a:lnTo>
                    <a:pt x="574" y="148"/>
                  </a:lnTo>
                  <a:lnTo>
                    <a:pt x="583" y="123"/>
                  </a:lnTo>
                  <a:lnTo>
                    <a:pt x="592" y="97"/>
                  </a:lnTo>
                  <a:lnTo>
                    <a:pt x="602" y="72"/>
                  </a:lnTo>
                  <a:lnTo>
                    <a:pt x="612" y="48"/>
                  </a:lnTo>
                  <a:lnTo>
                    <a:pt x="621" y="28"/>
                  </a:lnTo>
                  <a:lnTo>
                    <a:pt x="630" y="11"/>
                  </a:lnTo>
                  <a:lnTo>
                    <a:pt x="6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216"/>
            <p:cNvSpPr>
              <a:spLocks noEditPoints="1"/>
            </p:cNvSpPr>
            <p:nvPr/>
          </p:nvSpPr>
          <p:spPr bwMode="auto">
            <a:xfrm>
              <a:off x="5514975" y="4248150"/>
              <a:ext cx="274637" cy="204787"/>
            </a:xfrm>
            <a:custGeom>
              <a:avLst/>
              <a:gdLst>
                <a:gd name="T0" fmla="*/ 844 w 1554"/>
                <a:gd name="T1" fmla="*/ 944 h 1159"/>
                <a:gd name="T2" fmla="*/ 913 w 1554"/>
                <a:gd name="T3" fmla="*/ 944 h 1159"/>
                <a:gd name="T4" fmla="*/ 647 w 1554"/>
                <a:gd name="T5" fmla="*/ 891 h 1159"/>
                <a:gd name="T6" fmla="*/ 622 w 1554"/>
                <a:gd name="T7" fmla="*/ 956 h 1159"/>
                <a:gd name="T8" fmla="*/ 685 w 1554"/>
                <a:gd name="T9" fmla="*/ 929 h 1159"/>
                <a:gd name="T10" fmla="*/ 865 w 1554"/>
                <a:gd name="T11" fmla="*/ 661 h 1159"/>
                <a:gd name="T12" fmla="*/ 865 w 1554"/>
                <a:gd name="T13" fmla="*/ 730 h 1159"/>
                <a:gd name="T14" fmla="*/ 913 w 1554"/>
                <a:gd name="T15" fmla="*/ 680 h 1159"/>
                <a:gd name="T16" fmla="*/ 622 w 1554"/>
                <a:gd name="T17" fmla="*/ 668 h 1159"/>
                <a:gd name="T18" fmla="*/ 647 w 1554"/>
                <a:gd name="T19" fmla="*/ 733 h 1159"/>
                <a:gd name="T20" fmla="*/ 674 w 1554"/>
                <a:gd name="T21" fmla="*/ 668 h 1159"/>
                <a:gd name="T22" fmla="*/ 342 w 1554"/>
                <a:gd name="T23" fmla="*/ 63 h 1159"/>
                <a:gd name="T24" fmla="*/ 315 w 1554"/>
                <a:gd name="T25" fmla="*/ 233 h 1159"/>
                <a:gd name="T26" fmla="*/ 374 w 1554"/>
                <a:gd name="T27" fmla="*/ 261 h 1159"/>
                <a:gd name="T28" fmla="*/ 465 w 1554"/>
                <a:gd name="T29" fmla="*/ 210 h 1159"/>
                <a:gd name="T30" fmla="*/ 501 w 1554"/>
                <a:gd name="T31" fmla="*/ 306 h 1159"/>
                <a:gd name="T32" fmla="*/ 459 w 1554"/>
                <a:gd name="T33" fmla="*/ 411 h 1159"/>
                <a:gd name="T34" fmla="*/ 519 w 1554"/>
                <a:gd name="T35" fmla="*/ 480 h 1159"/>
                <a:gd name="T36" fmla="*/ 700 w 1554"/>
                <a:gd name="T37" fmla="*/ 555 h 1159"/>
                <a:gd name="T38" fmla="*/ 863 w 1554"/>
                <a:gd name="T39" fmla="*/ 606 h 1159"/>
                <a:gd name="T40" fmla="*/ 938 w 1554"/>
                <a:gd name="T41" fmla="*/ 643 h 1159"/>
                <a:gd name="T42" fmla="*/ 964 w 1554"/>
                <a:gd name="T43" fmla="*/ 682 h 1159"/>
                <a:gd name="T44" fmla="*/ 1002 w 1554"/>
                <a:gd name="T45" fmla="*/ 660 h 1159"/>
                <a:gd name="T46" fmla="*/ 986 w 1554"/>
                <a:gd name="T47" fmla="*/ 610 h 1159"/>
                <a:gd name="T48" fmla="*/ 1059 w 1554"/>
                <a:gd name="T49" fmla="*/ 498 h 1159"/>
                <a:gd name="T50" fmla="*/ 1145 w 1554"/>
                <a:gd name="T51" fmla="*/ 447 h 1159"/>
                <a:gd name="T52" fmla="*/ 1153 w 1554"/>
                <a:gd name="T53" fmla="*/ 409 h 1159"/>
                <a:gd name="T54" fmla="*/ 1113 w 1554"/>
                <a:gd name="T55" fmla="*/ 306 h 1159"/>
                <a:gd name="T56" fmla="*/ 1148 w 1554"/>
                <a:gd name="T57" fmla="*/ 210 h 1159"/>
                <a:gd name="T58" fmla="*/ 1240 w 1554"/>
                <a:gd name="T59" fmla="*/ 261 h 1159"/>
                <a:gd name="T60" fmla="*/ 1299 w 1554"/>
                <a:gd name="T61" fmla="*/ 233 h 1159"/>
                <a:gd name="T62" fmla="*/ 1267 w 1554"/>
                <a:gd name="T63" fmla="*/ 55 h 1159"/>
                <a:gd name="T64" fmla="*/ 1356 w 1554"/>
                <a:gd name="T65" fmla="*/ 92 h 1159"/>
                <a:gd name="T66" fmla="*/ 1409 w 1554"/>
                <a:gd name="T67" fmla="*/ 253 h 1159"/>
                <a:gd name="T68" fmla="*/ 1479 w 1554"/>
                <a:gd name="T69" fmla="*/ 425 h 1159"/>
                <a:gd name="T70" fmla="*/ 1542 w 1554"/>
                <a:gd name="T71" fmla="*/ 561 h 1159"/>
                <a:gd name="T72" fmla="*/ 1513 w 1554"/>
                <a:gd name="T73" fmla="*/ 607 h 1159"/>
                <a:gd name="T74" fmla="*/ 1368 w 1554"/>
                <a:gd name="T75" fmla="*/ 665 h 1159"/>
                <a:gd name="T76" fmla="*/ 1248 w 1554"/>
                <a:gd name="T77" fmla="*/ 700 h 1159"/>
                <a:gd name="T78" fmla="*/ 1226 w 1554"/>
                <a:gd name="T79" fmla="*/ 639 h 1159"/>
                <a:gd name="T80" fmla="*/ 1205 w 1554"/>
                <a:gd name="T81" fmla="*/ 631 h 1159"/>
                <a:gd name="T82" fmla="*/ 1166 w 1554"/>
                <a:gd name="T83" fmla="*/ 916 h 1159"/>
                <a:gd name="T84" fmla="*/ 1092 w 1554"/>
                <a:gd name="T85" fmla="*/ 1101 h 1159"/>
                <a:gd name="T86" fmla="*/ 755 w 1554"/>
                <a:gd name="T87" fmla="*/ 1159 h 1159"/>
                <a:gd name="T88" fmla="*/ 514 w 1554"/>
                <a:gd name="T89" fmla="*/ 1114 h 1159"/>
                <a:gd name="T90" fmla="*/ 397 w 1554"/>
                <a:gd name="T91" fmla="*/ 1059 h 1159"/>
                <a:gd name="T92" fmla="*/ 379 w 1554"/>
                <a:gd name="T93" fmla="*/ 828 h 1159"/>
                <a:gd name="T94" fmla="*/ 338 w 1554"/>
                <a:gd name="T95" fmla="*/ 588 h 1159"/>
                <a:gd name="T96" fmla="*/ 320 w 1554"/>
                <a:gd name="T97" fmla="*/ 672 h 1159"/>
                <a:gd name="T98" fmla="*/ 277 w 1554"/>
                <a:gd name="T99" fmla="*/ 693 h 1159"/>
                <a:gd name="T100" fmla="*/ 134 w 1554"/>
                <a:gd name="T101" fmla="*/ 646 h 1159"/>
                <a:gd name="T102" fmla="*/ 10 w 1554"/>
                <a:gd name="T103" fmla="*/ 590 h 1159"/>
                <a:gd name="T104" fmla="*/ 27 w 1554"/>
                <a:gd name="T105" fmla="*/ 526 h 1159"/>
                <a:gd name="T106" fmla="*/ 101 w 1554"/>
                <a:gd name="T107" fmla="*/ 367 h 1159"/>
                <a:gd name="T108" fmla="*/ 158 w 1554"/>
                <a:gd name="T109" fmla="*/ 203 h 1159"/>
                <a:gd name="T110" fmla="*/ 221 w 1554"/>
                <a:gd name="T111" fmla="*/ 66 h 1159"/>
                <a:gd name="T112" fmla="*/ 383 w 1554"/>
                <a:gd name="T113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54" h="1159">
                  <a:moveTo>
                    <a:pt x="879" y="891"/>
                  </a:moveTo>
                  <a:lnTo>
                    <a:pt x="865" y="894"/>
                  </a:lnTo>
                  <a:lnTo>
                    <a:pt x="852" y="902"/>
                  </a:lnTo>
                  <a:lnTo>
                    <a:pt x="844" y="915"/>
                  </a:lnTo>
                  <a:lnTo>
                    <a:pt x="841" y="929"/>
                  </a:lnTo>
                  <a:lnTo>
                    <a:pt x="844" y="944"/>
                  </a:lnTo>
                  <a:lnTo>
                    <a:pt x="852" y="956"/>
                  </a:lnTo>
                  <a:lnTo>
                    <a:pt x="865" y="963"/>
                  </a:lnTo>
                  <a:lnTo>
                    <a:pt x="879" y="966"/>
                  </a:lnTo>
                  <a:lnTo>
                    <a:pt x="893" y="963"/>
                  </a:lnTo>
                  <a:lnTo>
                    <a:pt x="905" y="956"/>
                  </a:lnTo>
                  <a:lnTo>
                    <a:pt x="913" y="944"/>
                  </a:lnTo>
                  <a:lnTo>
                    <a:pt x="915" y="929"/>
                  </a:lnTo>
                  <a:lnTo>
                    <a:pt x="913" y="915"/>
                  </a:lnTo>
                  <a:lnTo>
                    <a:pt x="905" y="902"/>
                  </a:lnTo>
                  <a:lnTo>
                    <a:pt x="893" y="894"/>
                  </a:lnTo>
                  <a:lnTo>
                    <a:pt x="879" y="891"/>
                  </a:lnTo>
                  <a:close/>
                  <a:moveTo>
                    <a:pt x="647" y="891"/>
                  </a:moveTo>
                  <a:lnTo>
                    <a:pt x="633" y="894"/>
                  </a:lnTo>
                  <a:lnTo>
                    <a:pt x="622" y="902"/>
                  </a:lnTo>
                  <a:lnTo>
                    <a:pt x="614" y="915"/>
                  </a:lnTo>
                  <a:lnTo>
                    <a:pt x="611" y="929"/>
                  </a:lnTo>
                  <a:lnTo>
                    <a:pt x="614" y="944"/>
                  </a:lnTo>
                  <a:lnTo>
                    <a:pt x="622" y="956"/>
                  </a:lnTo>
                  <a:lnTo>
                    <a:pt x="633" y="963"/>
                  </a:lnTo>
                  <a:lnTo>
                    <a:pt x="647" y="966"/>
                  </a:lnTo>
                  <a:lnTo>
                    <a:pt x="662" y="963"/>
                  </a:lnTo>
                  <a:lnTo>
                    <a:pt x="674" y="956"/>
                  </a:lnTo>
                  <a:lnTo>
                    <a:pt x="682" y="944"/>
                  </a:lnTo>
                  <a:lnTo>
                    <a:pt x="685" y="929"/>
                  </a:lnTo>
                  <a:lnTo>
                    <a:pt x="682" y="915"/>
                  </a:lnTo>
                  <a:lnTo>
                    <a:pt x="674" y="902"/>
                  </a:lnTo>
                  <a:lnTo>
                    <a:pt x="662" y="894"/>
                  </a:lnTo>
                  <a:lnTo>
                    <a:pt x="647" y="891"/>
                  </a:lnTo>
                  <a:close/>
                  <a:moveTo>
                    <a:pt x="879" y="658"/>
                  </a:moveTo>
                  <a:lnTo>
                    <a:pt x="865" y="661"/>
                  </a:lnTo>
                  <a:lnTo>
                    <a:pt x="852" y="668"/>
                  </a:lnTo>
                  <a:lnTo>
                    <a:pt x="844" y="680"/>
                  </a:lnTo>
                  <a:lnTo>
                    <a:pt x="841" y="695"/>
                  </a:lnTo>
                  <a:lnTo>
                    <a:pt x="844" y="710"/>
                  </a:lnTo>
                  <a:lnTo>
                    <a:pt x="852" y="721"/>
                  </a:lnTo>
                  <a:lnTo>
                    <a:pt x="865" y="730"/>
                  </a:lnTo>
                  <a:lnTo>
                    <a:pt x="879" y="733"/>
                  </a:lnTo>
                  <a:lnTo>
                    <a:pt x="893" y="730"/>
                  </a:lnTo>
                  <a:lnTo>
                    <a:pt x="905" y="721"/>
                  </a:lnTo>
                  <a:lnTo>
                    <a:pt x="913" y="710"/>
                  </a:lnTo>
                  <a:lnTo>
                    <a:pt x="915" y="695"/>
                  </a:lnTo>
                  <a:lnTo>
                    <a:pt x="913" y="680"/>
                  </a:lnTo>
                  <a:lnTo>
                    <a:pt x="905" y="668"/>
                  </a:lnTo>
                  <a:lnTo>
                    <a:pt x="893" y="661"/>
                  </a:lnTo>
                  <a:lnTo>
                    <a:pt x="879" y="658"/>
                  </a:lnTo>
                  <a:close/>
                  <a:moveTo>
                    <a:pt x="647" y="658"/>
                  </a:moveTo>
                  <a:lnTo>
                    <a:pt x="633" y="661"/>
                  </a:lnTo>
                  <a:lnTo>
                    <a:pt x="622" y="668"/>
                  </a:lnTo>
                  <a:lnTo>
                    <a:pt x="614" y="680"/>
                  </a:lnTo>
                  <a:lnTo>
                    <a:pt x="611" y="695"/>
                  </a:lnTo>
                  <a:lnTo>
                    <a:pt x="614" y="710"/>
                  </a:lnTo>
                  <a:lnTo>
                    <a:pt x="622" y="721"/>
                  </a:lnTo>
                  <a:lnTo>
                    <a:pt x="633" y="730"/>
                  </a:lnTo>
                  <a:lnTo>
                    <a:pt x="647" y="733"/>
                  </a:lnTo>
                  <a:lnTo>
                    <a:pt x="662" y="730"/>
                  </a:lnTo>
                  <a:lnTo>
                    <a:pt x="674" y="721"/>
                  </a:lnTo>
                  <a:lnTo>
                    <a:pt x="682" y="710"/>
                  </a:lnTo>
                  <a:lnTo>
                    <a:pt x="685" y="695"/>
                  </a:lnTo>
                  <a:lnTo>
                    <a:pt x="682" y="680"/>
                  </a:lnTo>
                  <a:lnTo>
                    <a:pt x="674" y="668"/>
                  </a:lnTo>
                  <a:lnTo>
                    <a:pt x="662" y="661"/>
                  </a:lnTo>
                  <a:lnTo>
                    <a:pt x="647" y="658"/>
                  </a:lnTo>
                  <a:close/>
                  <a:moveTo>
                    <a:pt x="383" y="0"/>
                  </a:moveTo>
                  <a:lnTo>
                    <a:pt x="368" y="19"/>
                  </a:lnTo>
                  <a:lnTo>
                    <a:pt x="355" y="40"/>
                  </a:lnTo>
                  <a:lnTo>
                    <a:pt x="342" y="63"/>
                  </a:lnTo>
                  <a:lnTo>
                    <a:pt x="331" y="90"/>
                  </a:lnTo>
                  <a:lnTo>
                    <a:pt x="323" y="119"/>
                  </a:lnTo>
                  <a:lnTo>
                    <a:pt x="318" y="152"/>
                  </a:lnTo>
                  <a:lnTo>
                    <a:pt x="315" y="189"/>
                  </a:lnTo>
                  <a:lnTo>
                    <a:pt x="314" y="214"/>
                  </a:lnTo>
                  <a:lnTo>
                    <a:pt x="315" y="233"/>
                  </a:lnTo>
                  <a:lnTo>
                    <a:pt x="319" y="248"/>
                  </a:lnTo>
                  <a:lnTo>
                    <a:pt x="326" y="259"/>
                  </a:lnTo>
                  <a:lnTo>
                    <a:pt x="336" y="267"/>
                  </a:lnTo>
                  <a:lnTo>
                    <a:pt x="349" y="269"/>
                  </a:lnTo>
                  <a:lnTo>
                    <a:pt x="362" y="267"/>
                  </a:lnTo>
                  <a:lnTo>
                    <a:pt x="374" y="261"/>
                  </a:lnTo>
                  <a:lnTo>
                    <a:pt x="387" y="251"/>
                  </a:lnTo>
                  <a:lnTo>
                    <a:pt x="398" y="242"/>
                  </a:lnTo>
                  <a:lnTo>
                    <a:pt x="411" y="234"/>
                  </a:lnTo>
                  <a:lnTo>
                    <a:pt x="427" y="225"/>
                  </a:lnTo>
                  <a:lnTo>
                    <a:pt x="445" y="217"/>
                  </a:lnTo>
                  <a:lnTo>
                    <a:pt x="465" y="210"/>
                  </a:lnTo>
                  <a:lnTo>
                    <a:pt x="489" y="206"/>
                  </a:lnTo>
                  <a:lnTo>
                    <a:pt x="512" y="203"/>
                  </a:lnTo>
                  <a:lnTo>
                    <a:pt x="531" y="201"/>
                  </a:lnTo>
                  <a:lnTo>
                    <a:pt x="520" y="238"/>
                  </a:lnTo>
                  <a:lnTo>
                    <a:pt x="510" y="274"/>
                  </a:lnTo>
                  <a:lnTo>
                    <a:pt x="501" y="306"/>
                  </a:lnTo>
                  <a:lnTo>
                    <a:pt x="492" y="334"/>
                  </a:lnTo>
                  <a:lnTo>
                    <a:pt x="483" y="359"/>
                  </a:lnTo>
                  <a:lnTo>
                    <a:pt x="475" y="378"/>
                  </a:lnTo>
                  <a:lnTo>
                    <a:pt x="469" y="392"/>
                  </a:lnTo>
                  <a:lnTo>
                    <a:pt x="465" y="401"/>
                  </a:lnTo>
                  <a:lnTo>
                    <a:pt x="459" y="411"/>
                  </a:lnTo>
                  <a:lnTo>
                    <a:pt x="458" y="422"/>
                  </a:lnTo>
                  <a:lnTo>
                    <a:pt x="460" y="434"/>
                  </a:lnTo>
                  <a:lnTo>
                    <a:pt x="467" y="445"/>
                  </a:lnTo>
                  <a:lnTo>
                    <a:pt x="481" y="455"/>
                  </a:lnTo>
                  <a:lnTo>
                    <a:pt x="498" y="467"/>
                  </a:lnTo>
                  <a:lnTo>
                    <a:pt x="519" y="480"/>
                  </a:lnTo>
                  <a:lnTo>
                    <a:pt x="545" y="492"/>
                  </a:lnTo>
                  <a:lnTo>
                    <a:pt x="573" y="506"/>
                  </a:lnTo>
                  <a:lnTo>
                    <a:pt x="604" y="518"/>
                  </a:lnTo>
                  <a:lnTo>
                    <a:pt x="635" y="531"/>
                  </a:lnTo>
                  <a:lnTo>
                    <a:pt x="668" y="544"/>
                  </a:lnTo>
                  <a:lnTo>
                    <a:pt x="700" y="555"/>
                  </a:lnTo>
                  <a:lnTo>
                    <a:pt x="733" y="566"/>
                  </a:lnTo>
                  <a:lnTo>
                    <a:pt x="763" y="576"/>
                  </a:lnTo>
                  <a:lnTo>
                    <a:pt x="793" y="586"/>
                  </a:lnTo>
                  <a:lnTo>
                    <a:pt x="819" y="594"/>
                  </a:lnTo>
                  <a:lnTo>
                    <a:pt x="843" y="601"/>
                  </a:lnTo>
                  <a:lnTo>
                    <a:pt x="863" y="606"/>
                  </a:lnTo>
                  <a:lnTo>
                    <a:pt x="878" y="609"/>
                  </a:lnTo>
                  <a:lnTo>
                    <a:pt x="888" y="611"/>
                  </a:lnTo>
                  <a:lnTo>
                    <a:pt x="904" y="616"/>
                  </a:lnTo>
                  <a:lnTo>
                    <a:pt x="919" y="623"/>
                  </a:lnTo>
                  <a:lnTo>
                    <a:pt x="930" y="633"/>
                  </a:lnTo>
                  <a:lnTo>
                    <a:pt x="938" y="643"/>
                  </a:lnTo>
                  <a:lnTo>
                    <a:pt x="944" y="654"/>
                  </a:lnTo>
                  <a:lnTo>
                    <a:pt x="948" y="662"/>
                  </a:lnTo>
                  <a:lnTo>
                    <a:pt x="950" y="666"/>
                  </a:lnTo>
                  <a:lnTo>
                    <a:pt x="950" y="666"/>
                  </a:lnTo>
                  <a:lnTo>
                    <a:pt x="956" y="676"/>
                  </a:lnTo>
                  <a:lnTo>
                    <a:pt x="964" y="682"/>
                  </a:lnTo>
                  <a:lnTo>
                    <a:pt x="975" y="684"/>
                  </a:lnTo>
                  <a:lnTo>
                    <a:pt x="979" y="684"/>
                  </a:lnTo>
                  <a:lnTo>
                    <a:pt x="984" y="683"/>
                  </a:lnTo>
                  <a:lnTo>
                    <a:pt x="993" y="677"/>
                  </a:lnTo>
                  <a:lnTo>
                    <a:pt x="999" y="669"/>
                  </a:lnTo>
                  <a:lnTo>
                    <a:pt x="1002" y="660"/>
                  </a:lnTo>
                  <a:lnTo>
                    <a:pt x="1001" y="648"/>
                  </a:lnTo>
                  <a:lnTo>
                    <a:pt x="1001" y="648"/>
                  </a:lnTo>
                  <a:lnTo>
                    <a:pt x="1000" y="647"/>
                  </a:lnTo>
                  <a:lnTo>
                    <a:pt x="998" y="639"/>
                  </a:lnTo>
                  <a:lnTo>
                    <a:pt x="993" y="627"/>
                  </a:lnTo>
                  <a:lnTo>
                    <a:pt x="986" y="610"/>
                  </a:lnTo>
                  <a:lnTo>
                    <a:pt x="977" y="590"/>
                  </a:lnTo>
                  <a:lnTo>
                    <a:pt x="967" y="566"/>
                  </a:lnTo>
                  <a:lnTo>
                    <a:pt x="956" y="540"/>
                  </a:lnTo>
                  <a:lnTo>
                    <a:pt x="996" y="524"/>
                  </a:lnTo>
                  <a:lnTo>
                    <a:pt x="1030" y="511"/>
                  </a:lnTo>
                  <a:lnTo>
                    <a:pt x="1059" y="498"/>
                  </a:lnTo>
                  <a:lnTo>
                    <a:pt x="1083" y="487"/>
                  </a:lnTo>
                  <a:lnTo>
                    <a:pt x="1102" y="477"/>
                  </a:lnTo>
                  <a:lnTo>
                    <a:pt x="1118" y="467"/>
                  </a:lnTo>
                  <a:lnTo>
                    <a:pt x="1130" y="459"/>
                  </a:lnTo>
                  <a:lnTo>
                    <a:pt x="1138" y="453"/>
                  </a:lnTo>
                  <a:lnTo>
                    <a:pt x="1145" y="447"/>
                  </a:lnTo>
                  <a:lnTo>
                    <a:pt x="1149" y="442"/>
                  </a:lnTo>
                  <a:lnTo>
                    <a:pt x="1151" y="437"/>
                  </a:lnTo>
                  <a:lnTo>
                    <a:pt x="1153" y="433"/>
                  </a:lnTo>
                  <a:lnTo>
                    <a:pt x="1154" y="429"/>
                  </a:lnTo>
                  <a:lnTo>
                    <a:pt x="1155" y="419"/>
                  </a:lnTo>
                  <a:lnTo>
                    <a:pt x="1153" y="409"/>
                  </a:lnTo>
                  <a:lnTo>
                    <a:pt x="1148" y="401"/>
                  </a:lnTo>
                  <a:lnTo>
                    <a:pt x="1144" y="392"/>
                  </a:lnTo>
                  <a:lnTo>
                    <a:pt x="1138" y="378"/>
                  </a:lnTo>
                  <a:lnTo>
                    <a:pt x="1131" y="359"/>
                  </a:lnTo>
                  <a:lnTo>
                    <a:pt x="1122" y="334"/>
                  </a:lnTo>
                  <a:lnTo>
                    <a:pt x="1113" y="306"/>
                  </a:lnTo>
                  <a:lnTo>
                    <a:pt x="1103" y="274"/>
                  </a:lnTo>
                  <a:lnTo>
                    <a:pt x="1092" y="238"/>
                  </a:lnTo>
                  <a:lnTo>
                    <a:pt x="1082" y="201"/>
                  </a:lnTo>
                  <a:lnTo>
                    <a:pt x="1101" y="203"/>
                  </a:lnTo>
                  <a:lnTo>
                    <a:pt x="1125" y="206"/>
                  </a:lnTo>
                  <a:lnTo>
                    <a:pt x="1148" y="210"/>
                  </a:lnTo>
                  <a:lnTo>
                    <a:pt x="1168" y="217"/>
                  </a:lnTo>
                  <a:lnTo>
                    <a:pt x="1187" y="225"/>
                  </a:lnTo>
                  <a:lnTo>
                    <a:pt x="1202" y="234"/>
                  </a:lnTo>
                  <a:lnTo>
                    <a:pt x="1215" y="242"/>
                  </a:lnTo>
                  <a:lnTo>
                    <a:pt x="1226" y="251"/>
                  </a:lnTo>
                  <a:lnTo>
                    <a:pt x="1240" y="261"/>
                  </a:lnTo>
                  <a:lnTo>
                    <a:pt x="1252" y="267"/>
                  </a:lnTo>
                  <a:lnTo>
                    <a:pt x="1264" y="269"/>
                  </a:lnTo>
                  <a:lnTo>
                    <a:pt x="1276" y="267"/>
                  </a:lnTo>
                  <a:lnTo>
                    <a:pt x="1287" y="259"/>
                  </a:lnTo>
                  <a:lnTo>
                    <a:pt x="1294" y="248"/>
                  </a:lnTo>
                  <a:lnTo>
                    <a:pt x="1299" y="233"/>
                  </a:lnTo>
                  <a:lnTo>
                    <a:pt x="1300" y="214"/>
                  </a:lnTo>
                  <a:lnTo>
                    <a:pt x="1299" y="189"/>
                  </a:lnTo>
                  <a:lnTo>
                    <a:pt x="1295" y="150"/>
                  </a:lnTo>
                  <a:lnTo>
                    <a:pt x="1288" y="114"/>
                  </a:lnTo>
                  <a:lnTo>
                    <a:pt x="1279" y="83"/>
                  </a:lnTo>
                  <a:lnTo>
                    <a:pt x="1267" y="55"/>
                  </a:lnTo>
                  <a:lnTo>
                    <a:pt x="1254" y="31"/>
                  </a:lnTo>
                  <a:lnTo>
                    <a:pt x="1282" y="41"/>
                  </a:lnTo>
                  <a:lnTo>
                    <a:pt x="1307" y="51"/>
                  </a:lnTo>
                  <a:lnTo>
                    <a:pt x="1326" y="62"/>
                  </a:lnTo>
                  <a:lnTo>
                    <a:pt x="1342" y="76"/>
                  </a:lnTo>
                  <a:lnTo>
                    <a:pt x="1356" y="92"/>
                  </a:lnTo>
                  <a:lnTo>
                    <a:pt x="1368" y="113"/>
                  </a:lnTo>
                  <a:lnTo>
                    <a:pt x="1378" y="137"/>
                  </a:lnTo>
                  <a:lnTo>
                    <a:pt x="1386" y="167"/>
                  </a:lnTo>
                  <a:lnTo>
                    <a:pt x="1395" y="203"/>
                  </a:lnTo>
                  <a:lnTo>
                    <a:pt x="1401" y="227"/>
                  </a:lnTo>
                  <a:lnTo>
                    <a:pt x="1409" y="253"/>
                  </a:lnTo>
                  <a:lnTo>
                    <a:pt x="1418" y="279"/>
                  </a:lnTo>
                  <a:lnTo>
                    <a:pt x="1430" y="308"/>
                  </a:lnTo>
                  <a:lnTo>
                    <a:pt x="1441" y="338"/>
                  </a:lnTo>
                  <a:lnTo>
                    <a:pt x="1453" y="367"/>
                  </a:lnTo>
                  <a:lnTo>
                    <a:pt x="1466" y="397"/>
                  </a:lnTo>
                  <a:lnTo>
                    <a:pt x="1479" y="425"/>
                  </a:lnTo>
                  <a:lnTo>
                    <a:pt x="1492" y="453"/>
                  </a:lnTo>
                  <a:lnTo>
                    <a:pt x="1504" y="480"/>
                  </a:lnTo>
                  <a:lnTo>
                    <a:pt x="1515" y="505"/>
                  </a:lnTo>
                  <a:lnTo>
                    <a:pt x="1526" y="526"/>
                  </a:lnTo>
                  <a:lnTo>
                    <a:pt x="1535" y="545"/>
                  </a:lnTo>
                  <a:lnTo>
                    <a:pt x="1542" y="561"/>
                  </a:lnTo>
                  <a:lnTo>
                    <a:pt x="1549" y="572"/>
                  </a:lnTo>
                  <a:lnTo>
                    <a:pt x="1553" y="580"/>
                  </a:lnTo>
                  <a:lnTo>
                    <a:pt x="1554" y="583"/>
                  </a:lnTo>
                  <a:lnTo>
                    <a:pt x="1544" y="590"/>
                  </a:lnTo>
                  <a:lnTo>
                    <a:pt x="1530" y="598"/>
                  </a:lnTo>
                  <a:lnTo>
                    <a:pt x="1513" y="607"/>
                  </a:lnTo>
                  <a:lnTo>
                    <a:pt x="1493" y="618"/>
                  </a:lnTo>
                  <a:lnTo>
                    <a:pt x="1469" y="627"/>
                  </a:lnTo>
                  <a:lnTo>
                    <a:pt x="1445" y="637"/>
                  </a:lnTo>
                  <a:lnTo>
                    <a:pt x="1419" y="646"/>
                  </a:lnTo>
                  <a:lnTo>
                    <a:pt x="1393" y="656"/>
                  </a:lnTo>
                  <a:lnTo>
                    <a:pt x="1368" y="665"/>
                  </a:lnTo>
                  <a:lnTo>
                    <a:pt x="1342" y="673"/>
                  </a:lnTo>
                  <a:lnTo>
                    <a:pt x="1318" y="680"/>
                  </a:lnTo>
                  <a:lnTo>
                    <a:pt x="1297" y="688"/>
                  </a:lnTo>
                  <a:lnTo>
                    <a:pt x="1276" y="693"/>
                  </a:lnTo>
                  <a:lnTo>
                    <a:pt x="1260" y="697"/>
                  </a:lnTo>
                  <a:lnTo>
                    <a:pt x="1248" y="700"/>
                  </a:lnTo>
                  <a:lnTo>
                    <a:pt x="1240" y="700"/>
                  </a:lnTo>
                  <a:lnTo>
                    <a:pt x="1238" y="699"/>
                  </a:lnTo>
                  <a:lnTo>
                    <a:pt x="1236" y="688"/>
                  </a:lnTo>
                  <a:lnTo>
                    <a:pt x="1234" y="672"/>
                  </a:lnTo>
                  <a:lnTo>
                    <a:pt x="1230" y="656"/>
                  </a:lnTo>
                  <a:lnTo>
                    <a:pt x="1226" y="639"/>
                  </a:lnTo>
                  <a:lnTo>
                    <a:pt x="1223" y="623"/>
                  </a:lnTo>
                  <a:lnTo>
                    <a:pt x="1220" y="608"/>
                  </a:lnTo>
                  <a:lnTo>
                    <a:pt x="1217" y="596"/>
                  </a:lnTo>
                  <a:lnTo>
                    <a:pt x="1216" y="588"/>
                  </a:lnTo>
                  <a:lnTo>
                    <a:pt x="1215" y="585"/>
                  </a:lnTo>
                  <a:lnTo>
                    <a:pt x="1205" y="631"/>
                  </a:lnTo>
                  <a:lnTo>
                    <a:pt x="1196" y="678"/>
                  </a:lnTo>
                  <a:lnTo>
                    <a:pt x="1188" y="727"/>
                  </a:lnTo>
                  <a:lnTo>
                    <a:pt x="1182" y="776"/>
                  </a:lnTo>
                  <a:lnTo>
                    <a:pt x="1176" y="824"/>
                  </a:lnTo>
                  <a:lnTo>
                    <a:pt x="1171" y="871"/>
                  </a:lnTo>
                  <a:lnTo>
                    <a:pt x="1166" y="916"/>
                  </a:lnTo>
                  <a:lnTo>
                    <a:pt x="1162" y="957"/>
                  </a:lnTo>
                  <a:lnTo>
                    <a:pt x="1160" y="994"/>
                  </a:lnTo>
                  <a:lnTo>
                    <a:pt x="1158" y="1027"/>
                  </a:lnTo>
                  <a:lnTo>
                    <a:pt x="1156" y="1054"/>
                  </a:lnTo>
                  <a:lnTo>
                    <a:pt x="1155" y="1074"/>
                  </a:lnTo>
                  <a:lnTo>
                    <a:pt x="1092" y="1101"/>
                  </a:lnTo>
                  <a:lnTo>
                    <a:pt x="1030" y="1122"/>
                  </a:lnTo>
                  <a:lnTo>
                    <a:pt x="971" y="1138"/>
                  </a:lnTo>
                  <a:lnTo>
                    <a:pt x="913" y="1149"/>
                  </a:lnTo>
                  <a:lnTo>
                    <a:pt x="859" y="1156"/>
                  </a:lnTo>
                  <a:lnTo>
                    <a:pt x="806" y="1159"/>
                  </a:lnTo>
                  <a:lnTo>
                    <a:pt x="755" y="1159"/>
                  </a:lnTo>
                  <a:lnTo>
                    <a:pt x="708" y="1157"/>
                  </a:lnTo>
                  <a:lnTo>
                    <a:pt x="662" y="1151"/>
                  </a:lnTo>
                  <a:lnTo>
                    <a:pt x="621" y="1144"/>
                  </a:lnTo>
                  <a:lnTo>
                    <a:pt x="582" y="1135"/>
                  </a:lnTo>
                  <a:lnTo>
                    <a:pt x="547" y="1124"/>
                  </a:lnTo>
                  <a:lnTo>
                    <a:pt x="514" y="1114"/>
                  </a:lnTo>
                  <a:lnTo>
                    <a:pt x="486" y="1103"/>
                  </a:lnTo>
                  <a:lnTo>
                    <a:pt x="460" y="1092"/>
                  </a:lnTo>
                  <a:lnTo>
                    <a:pt x="438" y="1081"/>
                  </a:lnTo>
                  <a:lnTo>
                    <a:pt x="421" y="1072"/>
                  </a:lnTo>
                  <a:lnTo>
                    <a:pt x="407" y="1065"/>
                  </a:lnTo>
                  <a:lnTo>
                    <a:pt x="397" y="1059"/>
                  </a:lnTo>
                  <a:lnTo>
                    <a:pt x="396" y="1032"/>
                  </a:lnTo>
                  <a:lnTo>
                    <a:pt x="394" y="1000"/>
                  </a:lnTo>
                  <a:lnTo>
                    <a:pt x="391" y="963"/>
                  </a:lnTo>
                  <a:lnTo>
                    <a:pt x="388" y="921"/>
                  </a:lnTo>
                  <a:lnTo>
                    <a:pt x="384" y="876"/>
                  </a:lnTo>
                  <a:lnTo>
                    <a:pt x="379" y="828"/>
                  </a:lnTo>
                  <a:lnTo>
                    <a:pt x="373" y="779"/>
                  </a:lnTo>
                  <a:lnTo>
                    <a:pt x="366" y="730"/>
                  </a:lnTo>
                  <a:lnTo>
                    <a:pt x="358" y="679"/>
                  </a:lnTo>
                  <a:lnTo>
                    <a:pt x="348" y="631"/>
                  </a:lnTo>
                  <a:lnTo>
                    <a:pt x="338" y="585"/>
                  </a:lnTo>
                  <a:lnTo>
                    <a:pt x="338" y="588"/>
                  </a:lnTo>
                  <a:lnTo>
                    <a:pt x="336" y="596"/>
                  </a:lnTo>
                  <a:lnTo>
                    <a:pt x="333" y="608"/>
                  </a:lnTo>
                  <a:lnTo>
                    <a:pt x="330" y="623"/>
                  </a:lnTo>
                  <a:lnTo>
                    <a:pt x="327" y="639"/>
                  </a:lnTo>
                  <a:lnTo>
                    <a:pt x="323" y="656"/>
                  </a:lnTo>
                  <a:lnTo>
                    <a:pt x="320" y="672"/>
                  </a:lnTo>
                  <a:lnTo>
                    <a:pt x="318" y="688"/>
                  </a:lnTo>
                  <a:lnTo>
                    <a:pt x="317" y="699"/>
                  </a:lnTo>
                  <a:lnTo>
                    <a:pt x="314" y="700"/>
                  </a:lnTo>
                  <a:lnTo>
                    <a:pt x="306" y="700"/>
                  </a:lnTo>
                  <a:lnTo>
                    <a:pt x="294" y="697"/>
                  </a:lnTo>
                  <a:lnTo>
                    <a:pt x="277" y="693"/>
                  </a:lnTo>
                  <a:lnTo>
                    <a:pt x="258" y="688"/>
                  </a:lnTo>
                  <a:lnTo>
                    <a:pt x="236" y="680"/>
                  </a:lnTo>
                  <a:lnTo>
                    <a:pt x="211" y="673"/>
                  </a:lnTo>
                  <a:lnTo>
                    <a:pt x="187" y="665"/>
                  </a:lnTo>
                  <a:lnTo>
                    <a:pt x="160" y="656"/>
                  </a:lnTo>
                  <a:lnTo>
                    <a:pt x="134" y="646"/>
                  </a:lnTo>
                  <a:lnTo>
                    <a:pt x="109" y="637"/>
                  </a:lnTo>
                  <a:lnTo>
                    <a:pt x="84" y="627"/>
                  </a:lnTo>
                  <a:lnTo>
                    <a:pt x="61" y="618"/>
                  </a:lnTo>
                  <a:lnTo>
                    <a:pt x="41" y="607"/>
                  </a:lnTo>
                  <a:lnTo>
                    <a:pt x="23" y="598"/>
                  </a:lnTo>
                  <a:lnTo>
                    <a:pt x="10" y="590"/>
                  </a:lnTo>
                  <a:lnTo>
                    <a:pt x="0" y="583"/>
                  </a:lnTo>
                  <a:lnTo>
                    <a:pt x="1" y="580"/>
                  </a:lnTo>
                  <a:lnTo>
                    <a:pt x="5" y="572"/>
                  </a:lnTo>
                  <a:lnTo>
                    <a:pt x="11" y="561"/>
                  </a:lnTo>
                  <a:lnTo>
                    <a:pt x="18" y="545"/>
                  </a:lnTo>
                  <a:lnTo>
                    <a:pt x="27" y="526"/>
                  </a:lnTo>
                  <a:lnTo>
                    <a:pt x="39" y="505"/>
                  </a:lnTo>
                  <a:lnTo>
                    <a:pt x="50" y="480"/>
                  </a:lnTo>
                  <a:lnTo>
                    <a:pt x="62" y="453"/>
                  </a:lnTo>
                  <a:lnTo>
                    <a:pt x="75" y="425"/>
                  </a:lnTo>
                  <a:lnTo>
                    <a:pt x="87" y="397"/>
                  </a:lnTo>
                  <a:lnTo>
                    <a:pt x="101" y="367"/>
                  </a:lnTo>
                  <a:lnTo>
                    <a:pt x="113" y="338"/>
                  </a:lnTo>
                  <a:lnTo>
                    <a:pt x="124" y="308"/>
                  </a:lnTo>
                  <a:lnTo>
                    <a:pt x="135" y="279"/>
                  </a:lnTo>
                  <a:lnTo>
                    <a:pt x="144" y="253"/>
                  </a:lnTo>
                  <a:lnTo>
                    <a:pt x="152" y="227"/>
                  </a:lnTo>
                  <a:lnTo>
                    <a:pt x="158" y="203"/>
                  </a:lnTo>
                  <a:lnTo>
                    <a:pt x="167" y="169"/>
                  </a:lnTo>
                  <a:lnTo>
                    <a:pt x="176" y="139"/>
                  </a:lnTo>
                  <a:lnTo>
                    <a:pt x="185" y="116"/>
                  </a:lnTo>
                  <a:lnTo>
                    <a:pt x="195" y="96"/>
                  </a:lnTo>
                  <a:lnTo>
                    <a:pt x="207" y="80"/>
                  </a:lnTo>
                  <a:lnTo>
                    <a:pt x="221" y="66"/>
                  </a:lnTo>
                  <a:lnTo>
                    <a:pt x="240" y="54"/>
                  </a:lnTo>
                  <a:lnTo>
                    <a:pt x="261" y="45"/>
                  </a:lnTo>
                  <a:lnTo>
                    <a:pt x="286" y="35"/>
                  </a:lnTo>
                  <a:lnTo>
                    <a:pt x="317" y="25"/>
                  </a:lnTo>
                  <a:lnTo>
                    <a:pt x="350" y="13"/>
                  </a:lnTo>
                  <a:lnTo>
                    <a:pt x="3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217"/>
            <p:cNvSpPr>
              <a:spLocks/>
            </p:cNvSpPr>
            <p:nvPr/>
          </p:nvSpPr>
          <p:spPr bwMode="auto">
            <a:xfrm>
              <a:off x="5661025" y="4217988"/>
              <a:ext cx="79375" cy="120650"/>
            </a:xfrm>
            <a:custGeom>
              <a:avLst/>
              <a:gdLst>
                <a:gd name="T0" fmla="*/ 223 w 448"/>
                <a:gd name="T1" fmla="*/ 2 h 685"/>
                <a:gd name="T2" fmla="*/ 231 w 448"/>
                <a:gd name="T3" fmla="*/ 19 h 685"/>
                <a:gd name="T4" fmla="*/ 247 w 448"/>
                <a:gd name="T5" fmla="*/ 44 h 685"/>
                <a:gd name="T6" fmla="*/ 270 w 448"/>
                <a:gd name="T7" fmla="*/ 77 h 685"/>
                <a:gd name="T8" fmla="*/ 298 w 448"/>
                <a:gd name="T9" fmla="*/ 110 h 685"/>
                <a:gd name="T10" fmla="*/ 330 w 448"/>
                <a:gd name="T11" fmla="*/ 138 h 685"/>
                <a:gd name="T12" fmla="*/ 370 w 448"/>
                <a:gd name="T13" fmla="*/ 171 h 685"/>
                <a:gd name="T14" fmla="*/ 403 w 448"/>
                <a:gd name="T15" fmla="*/ 210 h 685"/>
                <a:gd name="T16" fmla="*/ 430 w 448"/>
                <a:gd name="T17" fmla="*/ 260 h 685"/>
                <a:gd name="T18" fmla="*/ 445 w 448"/>
                <a:gd name="T19" fmla="*/ 323 h 685"/>
                <a:gd name="T20" fmla="*/ 448 w 448"/>
                <a:gd name="T21" fmla="*/ 379 h 685"/>
                <a:gd name="T22" fmla="*/ 447 w 448"/>
                <a:gd name="T23" fmla="*/ 405 h 685"/>
                <a:gd name="T24" fmla="*/ 440 w 448"/>
                <a:gd name="T25" fmla="*/ 412 h 685"/>
                <a:gd name="T26" fmla="*/ 427 w 448"/>
                <a:gd name="T27" fmla="*/ 405 h 685"/>
                <a:gd name="T28" fmla="*/ 404 w 448"/>
                <a:gd name="T29" fmla="*/ 389 h 685"/>
                <a:gd name="T30" fmla="*/ 373 w 448"/>
                <a:gd name="T31" fmla="*/ 370 h 685"/>
                <a:gd name="T32" fmla="*/ 330 w 448"/>
                <a:gd name="T33" fmla="*/ 354 h 685"/>
                <a:gd name="T34" fmla="*/ 277 w 448"/>
                <a:gd name="T35" fmla="*/ 345 h 685"/>
                <a:gd name="T36" fmla="*/ 241 w 448"/>
                <a:gd name="T37" fmla="*/ 341 h 685"/>
                <a:gd name="T38" fmla="*/ 222 w 448"/>
                <a:gd name="T39" fmla="*/ 338 h 685"/>
                <a:gd name="T40" fmla="*/ 222 w 448"/>
                <a:gd name="T41" fmla="*/ 336 h 685"/>
                <a:gd name="T42" fmla="*/ 221 w 448"/>
                <a:gd name="T43" fmla="*/ 336 h 685"/>
                <a:gd name="T44" fmla="*/ 216 w 448"/>
                <a:gd name="T45" fmla="*/ 336 h 685"/>
                <a:gd name="T46" fmla="*/ 214 w 448"/>
                <a:gd name="T47" fmla="*/ 336 h 685"/>
                <a:gd name="T48" fmla="*/ 214 w 448"/>
                <a:gd name="T49" fmla="*/ 337 h 685"/>
                <a:gd name="T50" fmla="*/ 217 w 448"/>
                <a:gd name="T51" fmla="*/ 338 h 685"/>
                <a:gd name="T52" fmla="*/ 224 w 448"/>
                <a:gd name="T53" fmla="*/ 347 h 685"/>
                <a:gd name="T54" fmla="*/ 232 w 448"/>
                <a:gd name="T55" fmla="*/ 377 h 685"/>
                <a:gd name="T56" fmla="*/ 245 w 448"/>
                <a:gd name="T57" fmla="*/ 423 h 685"/>
                <a:gd name="T58" fmla="*/ 260 w 448"/>
                <a:gd name="T59" fmla="*/ 473 h 685"/>
                <a:gd name="T60" fmla="*/ 275 w 448"/>
                <a:gd name="T61" fmla="*/ 522 h 685"/>
                <a:gd name="T62" fmla="*/ 291 w 448"/>
                <a:gd name="T63" fmla="*/ 563 h 685"/>
                <a:gd name="T64" fmla="*/ 304 w 448"/>
                <a:gd name="T65" fmla="*/ 587 h 685"/>
                <a:gd name="T66" fmla="*/ 299 w 448"/>
                <a:gd name="T67" fmla="*/ 600 h 685"/>
                <a:gd name="T68" fmla="*/ 274 w 448"/>
                <a:gd name="T69" fmla="*/ 618 h 685"/>
                <a:gd name="T70" fmla="*/ 233 w 448"/>
                <a:gd name="T71" fmla="*/ 639 h 685"/>
                <a:gd name="T72" fmla="*/ 180 w 448"/>
                <a:gd name="T73" fmla="*/ 662 h 685"/>
                <a:gd name="T74" fmla="*/ 121 w 448"/>
                <a:gd name="T75" fmla="*/ 685 h 685"/>
                <a:gd name="T76" fmla="*/ 74 w 448"/>
                <a:gd name="T77" fmla="*/ 594 h 685"/>
                <a:gd name="T78" fmla="*/ 15 w 448"/>
                <a:gd name="T79" fmla="*/ 501 h 685"/>
                <a:gd name="T80" fmla="*/ 29 w 448"/>
                <a:gd name="T81" fmla="*/ 445 h 685"/>
                <a:gd name="T82" fmla="*/ 87 w 448"/>
                <a:gd name="T83" fmla="*/ 386 h 685"/>
                <a:gd name="T84" fmla="*/ 133 w 448"/>
                <a:gd name="T85" fmla="*/ 320 h 685"/>
                <a:gd name="T86" fmla="*/ 167 w 448"/>
                <a:gd name="T87" fmla="*/ 247 h 685"/>
                <a:gd name="T88" fmla="*/ 191 w 448"/>
                <a:gd name="T89" fmla="*/ 175 h 685"/>
                <a:gd name="T90" fmla="*/ 206 w 448"/>
                <a:gd name="T91" fmla="*/ 107 h 685"/>
                <a:gd name="T92" fmla="*/ 215 w 448"/>
                <a:gd name="T93" fmla="*/ 51 h 685"/>
                <a:gd name="T94" fmla="*/ 221 w 448"/>
                <a:gd name="T95" fmla="*/ 14 h 685"/>
                <a:gd name="T96" fmla="*/ 222 w 448"/>
                <a:gd name="T97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8" h="685">
                  <a:moveTo>
                    <a:pt x="222" y="0"/>
                  </a:moveTo>
                  <a:lnTo>
                    <a:pt x="223" y="2"/>
                  </a:lnTo>
                  <a:lnTo>
                    <a:pt x="226" y="8"/>
                  </a:lnTo>
                  <a:lnTo>
                    <a:pt x="231" y="19"/>
                  </a:lnTo>
                  <a:lnTo>
                    <a:pt x="239" y="30"/>
                  </a:lnTo>
                  <a:lnTo>
                    <a:pt x="247" y="44"/>
                  </a:lnTo>
                  <a:lnTo>
                    <a:pt x="258" y="61"/>
                  </a:lnTo>
                  <a:lnTo>
                    <a:pt x="270" y="77"/>
                  </a:lnTo>
                  <a:lnTo>
                    <a:pt x="284" y="94"/>
                  </a:lnTo>
                  <a:lnTo>
                    <a:pt x="298" y="110"/>
                  </a:lnTo>
                  <a:lnTo>
                    <a:pt x="314" y="124"/>
                  </a:lnTo>
                  <a:lnTo>
                    <a:pt x="330" y="138"/>
                  </a:lnTo>
                  <a:lnTo>
                    <a:pt x="351" y="153"/>
                  </a:lnTo>
                  <a:lnTo>
                    <a:pt x="370" y="171"/>
                  </a:lnTo>
                  <a:lnTo>
                    <a:pt x="387" y="189"/>
                  </a:lnTo>
                  <a:lnTo>
                    <a:pt x="403" y="210"/>
                  </a:lnTo>
                  <a:lnTo>
                    <a:pt x="418" y="233"/>
                  </a:lnTo>
                  <a:lnTo>
                    <a:pt x="430" y="260"/>
                  </a:lnTo>
                  <a:lnTo>
                    <a:pt x="439" y="289"/>
                  </a:lnTo>
                  <a:lnTo>
                    <a:pt x="445" y="323"/>
                  </a:lnTo>
                  <a:lnTo>
                    <a:pt x="448" y="359"/>
                  </a:lnTo>
                  <a:lnTo>
                    <a:pt x="448" y="379"/>
                  </a:lnTo>
                  <a:lnTo>
                    <a:pt x="448" y="395"/>
                  </a:lnTo>
                  <a:lnTo>
                    <a:pt x="447" y="405"/>
                  </a:lnTo>
                  <a:lnTo>
                    <a:pt x="444" y="410"/>
                  </a:lnTo>
                  <a:lnTo>
                    <a:pt x="440" y="412"/>
                  </a:lnTo>
                  <a:lnTo>
                    <a:pt x="435" y="410"/>
                  </a:lnTo>
                  <a:lnTo>
                    <a:pt x="427" y="405"/>
                  </a:lnTo>
                  <a:lnTo>
                    <a:pt x="417" y="398"/>
                  </a:lnTo>
                  <a:lnTo>
                    <a:pt x="404" y="389"/>
                  </a:lnTo>
                  <a:lnTo>
                    <a:pt x="390" y="379"/>
                  </a:lnTo>
                  <a:lnTo>
                    <a:pt x="373" y="370"/>
                  </a:lnTo>
                  <a:lnTo>
                    <a:pt x="353" y="361"/>
                  </a:lnTo>
                  <a:lnTo>
                    <a:pt x="330" y="354"/>
                  </a:lnTo>
                  <a:lnTo>
                    <a:pt x="304" y="349"/>
                  </a:lnTo>
                  <a:lnTo>
                    <a:pt x="277" y="345"/>
                  </a:lnTo>
                  <a:lnTo>
                    <a:pt x="257" y="343"/>
                  </a:lnTo>
                  <a:lnTo>
                    <a:pt x="241" y="341"/>
                  </a:lnTo>
                  <a:lnTo>
                    <a:pt x="230" y="339"/>
                  </a:lnTo>
                  <a:lnTo>
                    <a:pt x="222" y="338"/>
                  </a:lnTo>
                  <a:lnTo>
                    <a:pt x="222" y="337"/>
                  </a:lnTo>
                  <a:lnTo>
                    <a:pt x="222" y="336"/>
                  </a:lnTo>
                  <a:lnTo>
                    <a:pt x="222" y="336"/>
                  </a:lnTo>
                  <a:lnTo>
                    <a:pt x="221" y="336"/>
                  </a:lnTo>
                  <a:lnTo>
                    <a:pt x="218" y="336"/>
                  </a:lnTo>
                  <a:lnTo>
                    <a:pt x="216" y="336"/>
                  </a:lnTo>
                  <a:lnTo>
                    <a:pt x="215" y="336"/>
                  </a:lnTo>
                  <a:lnTo>
                    <a:pt x="214" y="336"/>
                  </a:lnTo>
                  <a:lnTo>
                    <a:pt x="213" y="336"/>
                  </a:lnTo>
                  <a:lnTo>
                    <a:pt x="214" y="337"/>
                  </a:lnTo>
                  <a:lnTo>
                    <a:pt x="215" y="337"/>
                  </a:lnTo>
                  <a:lnTo>
                    <a:pt x="217" y="338"/>
                  </a:lnTo>
                  <a:lnTo>
                    <a:pt x="222" y="338"/>
                  </a:lnTo>
                  <a:lnTo>
                    <a:pt x="224" y="347"/>
                  </a:lnTo>
                  <a:lnTo>
                    <a:pt x="228" y="360"/>
                  </a:lnTo>
                  <a:lnTo>
                    <a:pt x="232" y="377"/>
                  </a:lnTo>
                  <a:lnTo>
                    <a:pt x="238" y="399"/>
                  </a:lnTo>
                  <a:lnTo>
                    <a:pt x="245" y="423"/>
                  </a:lnTo>
                  <a:lnTo>
                    <a:pt x="252" y="447"/>
                  </a:lnTo>
                  <a:lnTo>
                    <a:pt x="260" y="473"/>
                  </a:lnTo>
                  <a:lnTo>
                    <a:pt x="268" y="499"/>
                  </a:lnTo>
                  <a:lnTo>
                    <a:pt x="275" y="522"/>
                  </a:lnTo>
                  <a:lnTo>
                    <a:pt x="284" y="544"/>
                  </a:lnTo>
                  <a:lnTo>
                    <a:pt x="291" y="563"/>
                  </a:lnTo>
                  <a:lnTo>
                    <a:pt x="298" y="578"/>
                  </a:lnTo>
                  <a:lnTo>
                    <a:pt x="304" y="587"/>
                  </a:lnTo>
                  <a:lnTo>
                    <a:pt x="304" y="593"/>
                  </a:lnTo>
                  <a:lnTo>
                    <a:pt x="299" y="600"/>
                  </a:lnTo>
                  <a:lnTo>
                    <a:pt x="289" y="609"/>
                  </a:lnTo>
                  <a:lnTo>
                    <a:pt x="274" y="618"/>
                  </a:lnTo>
                  <a:lnTo>
                    <a:pt x="255" y="628"/>
                  </a:lnTo>
                  <a:lnTo>
                    <a:pt x="233" y="639"/>
                  </a:lnTo>
                  <a:lnTo>
                    <a:pt x="207" y="650"/>
                  </a:lnTo>
                  <a:lnTo>
                    <a:pt x="180" y="662"/>
                  </a:lnTo>
                  <a:lnTo>
                    <a:pt x="150" y="673"/>
                  </a:lnTo>
                  <a:lnTo>
                    <a:pt x="121" y="685"/>
                  </a:lnTo>
                  <a:lnTo>
                    <a:pt x="99" y="641"/>
                  </a:lnTo>
                  <a:lnTo>
                    <a:pt x="74" y="594"/>
                  </a:lnTo>
                  <a:lnTo>
                    <a:pt x="46" y="547"/>
                  </a:lnTo>
                  <a:lnTo>
                    <a:pt x="15" y="501"/>
                  </a:lnTo>
                  <a:lnTo>
                    <a:pt x="0" y="480"/>
                  </a:lnTo>
                  <a:lnTo>
                    <a:pt x="29" y="445"/>
                  </a:lnTo>
                  <a:lnTo>
                    <a:pt x="60" y="413"/>
                  </a:lnTo>
                  <a:lnTo>
                    <a:pt x="87" y="386"/>
                  </a:lnTo>
                  <a:lnTo>
                    <a:pt x="112" y="354"/>
                  </a:lnTo>
                  <a:lnTo>
                    <a:pt x="133" y="320"/>
                  </a:lnTo>
                  <a:lnTo>
                    <a:pt x="151" y="284"/>
                  </a:lnTo>
                  <a:lnTo>
                    <a:pt x="167" y="247"/>
                  </a:lnTo>
                  <a:lnTo>
                    <a:pt x="180" y="211"/>
                  </a:lnTo>
                  <a:lnTo>
                    <a:pt x="191" y="175"/>
                  </a:lnTo>
                  <a:lnTo>
                    <a:pt x="199" y="140"/>
                  </a:lnTo>
                  <a:lnTo>
                    <a:pt x="206" y="107"/>
                  </a:lnTo>
                  <a:lnTo>
                    <a:pt x="211" y="77"/>
                  </a:lnTo>
                  <a:lnTo>
                    <a:pt x="215" y="51"/>
                  </a:lnTo>
                  <a:lnTo>
                    <a:pt x="218" y="30"/>
                  </a:lnTo>
                  <a:lnTo>
                    <a:pt x="221" y="14"/>
                  </a:lnTo>
                  <a:lnTo>
                    <a:pt x="221" y="4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18"/>
            <p:cNvSpPr>
              <a:spLocks/>
            </p:cNvSpPr>
            <p:nvPr/>
          </p:nvSpPr>
          <p:spPr bwMode="auto">
            <a:xfrm>
              <a:off x="5575300" y="4217988"/>
              <a:ext cx="112712" cy="146050"/>
            </a:xfrm>
            <a:custGeom>
              <a:avLst/>
              <a:gdLst>
                <a:gd name="T0" fmla="*/ 228 w 633"/>
                <a:gd name="T1" fmla="*/ 11 h 827"/>
                <a:gd name="T2" fmla="*/ 234 w 633"/>
                <a:gd name="T3" fmla="*/ 63 h 827"/>
                <a:gd name="T4" fmla="*/ 251 w 633"/>
                <a:gd name="T5" fmla="*/ 150 h 827"/>
                <a:gd name="T6" fmla="*/ 291 w 633"/>
                <a:gd name="T7" fmla="*/ 269 h 827"/>
                <a:gd name="T8" fmla="*/ 359 w 633"/>
                <a:gd name="T9" fmla="*/ 382 h 827"/>
                <a:gd name="T10" fmla="*/ 420 w 633"/>
                <a:gd name="T11" fmla="*/ 445 h 827"/>
                <a:gd name="T12" fmla="*/ 458 w 633"/>
                <a:gd name="T13" fmla="*/ 491 h 827"/>
                <a:gd name="T14" fmla="*/ 509 w 633"/>
                <a:gd name="T15" fmla="*/ 567 h 827"/>
                <a:gd name="T16" fmla="*/ 579 w 633"/>
                <a:gd name="T17" fmla="*/ 695 h 827"/>
                <a:gd name="T18" fmla="*/ 600 w 633"/>
                <a:gd name="T19" fmla="*/ 743 h 827"/>
                <a:gd name="T20" fmla="*/ 624 w 633"/>
                <a:gd name="T21" fmla="*/ 801 h 827"/>
                <a:gd name="T22" fmla="*/ 633 w 633"/>
                <a:gd name="T23" fmla="*/ 827 h 827"/>
                <a:gd name="T24" fmla="*/ 624 w 633"/>
                <a:gd name="T25" fmla="*/ 806 h 827"/>
                <a:gd name="T26" fmla="*/ 597 w 633"/>
                <a:gd name="T27" fmla="*/ 774 h 827"/>
                <a:gd name="T28" fmla="*/ 549 w 633"/>
                <a:gd name="T29" fmla="*/ 755 h 827"/>
                <a:gd name="T30" fmla="*/ 501 w 633"/>
                <a:gd name="T31" fmla="*/ 743 h 827"/>
                <a:gd name="T32" fmla="*/ 426 w 633"/>
                <a:gd name="T33" fmla="*/ 720 h 827"/>
                <a:gd name="T34" fmla="*/ 384 w 633"/>
                <a:gd name="T35" fmla="*/ 705 h 827"/>
                <a:gd name="T36" fmla="*/ 294 w 633"/>
                <a:gd name="T37" fmla="*/ 672 h 827"/>
                <a:gd name="T38" fmla="*/ 214 w 633"/>
                <a:gd name="T39" fmla="*/ 637 h 827"/>
                <a:gd name="T40" fmla="*/ 159 w 633"/>
                <a:gd name="T41" fmla="*/ 608 h 827"/>
                <a:gd name="T42" fmla="*/ 145 w 633"/>
                <a:gd name="T43" fmla="*/ 587 h 827"/>
                <a:gd name="T44" fmla="*/ 165 w 633"/>
                <a:gd name="T45" fmla="*/ 544 h 827"/>
                <a:gd name="T46" fmla="*/ 188 w 633"/>
                <a:gd name="T47" fmla="*/ 473 h 827"/>
                <a:gd name="T48" fmla="*/ 211 w 633"/>
                <a:gd name="T49" fmla="*/ 399 h 827"/>
                <a:gd name="T50" fmla="*/ 225 w 633"/>
                <a:gd name="T51" fmla="*/ 347 h 827"/>
                <a:gd name="T52" fmla="*/ 233 w 633"/>
                <a:gd name="T53" fmla="*/ 337 h 827"/>
                <a:gd name="T54" fmla="*/ 234 w 633"/>
                <a:gd name="T55" fmla="*/ 336 h 827"/>
                <a:gd name="T56" fmla="*/ 230 w 633"/>
                <a:gd name="T57" fmla="*/ 336 h 827"/>
                <a:gd name="T58" fmla="*/ 227 w 633"/>
                <a:gd name="T59" fmla="*/ 337 h 827"/>
                <a:gd name="T60" fmla="*/ 208 w 633"/>
                <a:gd name="T61" fmla="*/ 341 h 827"/>
                <a:gd name="T62" fmla="*/ 145 w 633"/>
                <a:gd name="T63" fmla="*/ 349 h 827"/>
                <a:gd name="T64" fmla="*/ 76 w 633"/>
                <a:gd name="T65" fmla="*/ 370 h 827"/>
                <a:gd name="T66" fmla="*/ 32 w 633"/>
                <a:gd name="T67" fmla="*/ 398 h 827"/>
                <a:gd name="T68" fmla="*/ 8 w 633"/>
                <a:gd name="T69" fmla="*/ 412 h 827"/>
                <a:gd name="T70" fmla="*/ 0 w 633"/>
                <a:gd name="T71" fmla="*/ 395 h 827"/>
                <a:gd name="T72" fmla="*/ 3 w 633"/>
                <a:gd name="T73" fmla="*/ 323 h 827"/>
                <a:gd name="T74" fmla="*/ 31 w 633"/>
                <a:gd name="T75" fmla="*/ 233 h 827"/>
                <a:gd name="T76" fmla="*/ 79 w 633"/>
                <a:gd name="T77" fmla="*/ 170 h 827"/>
                <a:gd name="T78" fmla="*/ 130 w 633"/>
                <a:gd name="T79" fmla="*/ 128 h 827"/>
                <a:gd name="T80" fmla="*/ 173 w 633"/>
                <a:gd name="T81" fmla="*/ 83 h 827"/>
                <a:gd name="T82" fmla="*/ 209 w 633"/>
                <a:gd name="T83" fmla="*/ 33 h 827"/>
                <a:gd name="T84" fmla="*/ 226 w 633"/>
                <a:gd name="T85" fmla="*/ 2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3" h="827">
                  <a:moveTo>
                    <a:pt x="228" y="0"/>
                  </a:moveTo>
                  <a:lnTo>
                    <a:pt x="228" y="3"/>
                  </a:lnTo>
                  <a:lnTo>
                    <a:pt x="228" y="11"/>
                  </a:lnTo>
                  <a:lnTo>
                    <a:pt x="230" y="24"/>
                  </a:lnTo>
                  <a:lnTo>
                    <a:pt x="232" y="41"/>
                  </a:lnTo>
                  <a:lnTo>
                    <a:pt x="234" y="63"/>
                  </a:lnTo>
                  <a:lnTo>
                    <a:pt x="238" y="86"/>
                  </a:lnTo>
                  <a:lnTo>
                    <a:pt x="243" y="113"/>
                  </a:lnTo>
                  <a:lnTo>
                    <a:pt x="251" y="150"/>
                  </a:lnTo>
                  <a:lnTo>
                    <a:pt x="261" y="189"/>
                  </a:lnTo>
                  <a:lnTo>
                    <a:pt x="275" y="229"/>
                  </a:lnTo>
                  <a:lnTo>
                    <a:pt x="291" y="269"/>
                  </a:lnTo>
                  <a:lnTo>
                    <a:pt x="310" y="309"/>
                  </a:lnTo>
                  <a:lnTo>
                    <a:pt x="333" y="348"/>
                  </a:lnTo>
                  <a:lnTo>
                    <a:pt x="359" y="382"/>
                  </a:lnTo>
                  <a:lnTo>
                    <a:pt x="373" y="399"/>
                  </a:lnTo>
                  <a:lnTo>
                    <a:pt x="389" y="414"/>
                  </a:lnTo>
                  <a:lnTo>
                    <a:pt x="420" y="445"/>
                  </a:lnTo>
                  <a:lnTo>
                    <a:pt x="449" y="480"/>
                  </a:lnTo>
                  <a:lnTo>
                    <a:pt x="454" y="485"/>
                  </a:lnTo>
                  <a:lnTo>
                    <a:pt x="458" y="491"/>
                  </a:lnTo>
                  <a:lnTo>
                    <a:pt x="466" y="502"/>
                  </a:lnTo>
                  <a:lnTo>
                    <a:pt x="481" y="523"/>
                  </a:lnTo>
                  <a:lnTo>
                    <a:pt x="509" y="567"/>
                  </a:lnTo>
                  <a:lnTo>
                    <a:pt x="535" y="611"/>
                  </a:lnTo>
                  <a:lnTo>
                    <a:pt x="557" y="654"/>
                  </a:lnTo>
                  <a:lnTo>
                    <a:pt x="579" y="695"/>
                  </a:lnTo>
                  <a:lnTo>
                    <a:pt x="584" y="706"/>
                  </a:lnTo>
                  <a:lnTo>
                    <a:pt x="590" y="720"/>
                  </a:lnTo>
                  <a:lnTo>
                    <a:pt x="600" y="743"/>
                  </a:lnTo>
                  <a:lnTo>
                    <a:pt x="609" y="765"/>
                  </a:lnTo>
                  <a:lnTo>
                    <a:pt x="617" y="785"/>
                  </a:lnTo>
                  <a:lnTo>
                    <a:pt x="624" y="801"/>
                  </a:lnTo>
                  <a:lnTo>
                    <a:pt x="629" y="813"/>
                  </a:lnTo>
                  <a:lnTo>
                    <a:pt x="632" y="822"/>
                  </a:lnTo>
                  <a:lnTo>
                    <a:pt x="633" y="827"/>
                  </a:lnTo>
                  <a:lnTo>
                    <a:pt x="632" y="823"/>
                  </a:lnTo>
                  <a:lnTo>
                    <a:pt x="629" y="815"/>
                  </a:lnTo>
                  <a:lnTo>
                    <a:pt x="624" y="806"/>
                  </a:lnTo>
                  <a:lnTo>
                    <a:pt x="617" y="796"/>
                  </a:lnTo>
                  <a:lnTo>
                    <a:pt x="608" y="785"/>
                  </a:lnTo>
                  <a:lnTo>
                    <a:pt x="597" y="774"/>
                  </a:lnTo>
                  <a:lnTo>
                    <a:pt x="584" y="765"/>
                  </a:lnTo>
                  <a:lnTo>
                    <a:pt x="567" y="758"/>
                  </a:lnTo>
                  <a:lnTo>
                    <a:pt x="549" y="755"/>
                  </a:lnTo>
                  <a:lnTo>
                    <a:pt x="538" y="753"/>
                  </a:lnTo>
                  <a:lnTo>
                    <a:pt x="522" y="749"/>
                  </a:lnTo>
                  <a:lnTo>
                    <a:pt x="501" y="743"/>
                  </a:lnTo>
                  <a:lnTo>
                    <a:pt x="479" y="737"/>
                  </a:lnTo>
                  <a:lnTo>
                    <a:pt x="454" y="729"/>
                  </a:lnTo>
                  <a:lnTo>
                    <a:pt x="426" y="720"/>
                  </a:lnTo>
                  <a:lnTo>
                    <a:pt x="420" y="718"/>
                  </a:lnTo>
                  <a:lnTo>
                    <a:pt x="414" y="716"/>
                  </a:lnTo>
                  <a:lnTo>
                    <a:pt x="384" y="705"/>
                  </a:lnTo>
                  <a:lnTo>
                    <a:pt x="354" y="695"/>
                  </a:lnTo>
                  <a:lnTo>
                    <a:pt x="324" y="684"/>
                  </a:lnTo>
                  <a:lnTo>
                    <a:pt x="294" y="672"/>
                  </a:lnTo>
                  <a:lnTo>
                    <a:pt x="266" y="660"/>
                  </a:lnTo>
                  <a:lnTo>
                    <a:pt x="239" y="649"/>
                  </a:lnTo>
                  <a:lnTo>
                    <a:pt x="214" y="637"/>
                  </a:lnTo>
                  <a:lnTo>
                    <a:pt x="192" y="627"/>
                  </a:lnTo>
                  <a:lnTo>
                    <a:pt x="174" y="617"/>
                  </a:lnTo>
                  <a:lnTo>
                    <a:pt x="159" y="608"/>
                  </a:lnTo>
                  <a:lnTo>
                    <a:pt x="149" y="599"/>
                  </a:lnTo>
                  <a:lnTo>
                    <a:pt x="145" y="593"/>
                  </a:lnTo>
                  <a:lnTo>
                    <a:pt x="145" y="587"/>
                  </a:lnTo>
                  <a:lnTo>
                    <a:pt x="151" y="578"/>
                  </a:lnTo>
                  <a:lnTo>
                    <a:pt x="158" y="563"/>
                  </a:lnTo>
                  <a:lnTo>
                    <a:pt x="165" y="544"/>
                  </a:lnTo>
                  <a:lnTo>
                    <a:pt x="173" y="522"/>
                  </a:lnTo>
                  <a:lnTo>
                    <a:pt x="180" y="499"/>
                  </a:lnTo>
                  <a:lnTo>
                    <a:pt x="188" y="473"/>
                  </a:lnTo>
                  <a:lnTo>
                    <a:pt x="196" y="447"/>
                  </a:lnTo>
                  <a:lnTo>
                    <a:pt x="204" y="423"/>
                  </a:lnTo>
                  <a:lnTo>
                    <a:pt x="211" y="399"/>
                  </a:lnTo>
                  <a:lnTo>
                    <a:pt x="217" y="377"/>
                  </a:lnTo>
                  <a:lnTo>
                    <a:pt x="221" y="360"/>
                  </a:lnTo>
                  <a:lnTo>
                    <a:pt x="225" y="347"/>
                  </a:lnTo>
                  <a:lnTo>
                    <a:pt x="227" y="338"/>
                  </a:lnTo>
                  <a:lnTo>
                    <a:pt x="231" y="338"/>
                  </a:lnTo>
                  <a:lnTo>
                    <a:pt x="233" y="337"/>
                  </a:lnTo>
                  <a:lnTo>
                    <a:pt x="234" y="337"/>
                  </a:lnTo>
                  <a:lnTo>
                    <a:pt x="235" y="336"/>
                  </a:lnTo>
                  <a:lnTo>
                    <a:pt x="234" y="336"/>
                  </a:lnTo>
                  <a:lnTo>
                    <a:pt x="233" y="336"/>
                  </a:lnTo>
                  <a:lnTo>
                    <a:pt x="231" y="336"/>
                  </a:lnTo>
                  <a:lnTo>
                    <a:pt x="230" y="336"/>
                  </a:lnTo>
                  <a:lnTo>
                    <a:pt x="228" y="336"/>
                  </a:lnTo>
                  <a:lnTo>
                    <a:pt x="228" y="336"/>
                  </a:lnTo>
                  <a:lnTo>
                    <a:pt x="227" y="337"/>
                  </a:lnTo>
                  <a:lnTo>
                    <a:pt x="227" y="338"/>
                  </a:lnTo>
                  <a:lnTo>
                    <a:pt x="219" y="339"/>
                  </a:lnTo>
                  <a:lnTo>
                    <a:pt x="208" y="341"/>
                  </a:lnTo>
                  <a:lnTo>
                    <a:pt x="191" y="343"/>
                  </a:lnTo>
                  <a:lnTo>
                    <a:pt x="171" y="345"/>
                  </a:lnTo>
                  <a:lnTo>
                    <a:pt x="145" y="349"/>
                  </a:lnTo>
                  <a:lnTo>
                    <a:pt x="118" y="354"/>
                  </a:lnTo>
                  <a:lnTo>
                    <a:pt x="96" y="361"/>
                  </a:lnTo>
                  <a:lnTo>
                    <a:pt x="76" y="370"/>
                  </a:lnTo>
                  <a:lnTo>
                    <a:pt x="58" y="379"/>
                  </a:lnTo>
                  <a:lnTo>
                    <a:pt x="44" y="389"/>
                  </a:lnTo>
                  <a:lnTo>
                    <a:pt x="32" y="398"/>
                  </a:lnTo>
                  <a:lnTo>
                    <a:pt x="22" y="405"/>
                  </a:lnTo>
                  <a:lnTo>
                    <a:pt x="14" y="410"/>
                  </a:lnTo>
                  <a:lnTo>
                    <a:pt x="8" y="412"/>
                  </a:lnTo>
                  <a:lnTo>
                    <a:pt x="4" y="410"/>
                  </a:lnTo>
                  <a:lnTo>
                    <a:pt x="1" y="405"/>
                  </a:lnTo>
                  <a:lnTo>
                    <a:pt x="0" y="395"/>
                  </a:lnTo>
                  <a:lnTo>
                    <a:pt x="0" y="379"/>
                  </a:lnTo>
                  <a:lnTo>
                    <a:pt x="0" y="359"/>
                  </a:lnTo>
                  <a:lnTo>
                    <a:pt x="3" y="323"/>
                  </a:lnTo>
                  <a:lnTo>
                    <a:pt x="9" y="289"/>
                  </a:lnTo>
                  <a:lnTo>
                    <a:pt x="19" y="260"/>
                  </a:lnTo>
                  <a:lnTo>
                    <a:pt x="31" y="233"/>
                  </a:lnTo>
                  <a:lnTo>
                    <a:pt x="45" y="210"/>
                  </a:lnTo>
                  <a:lnTo>
                    <a:pt x="61" y="189"/>
                  </a:lnTo>
                  <a:lnTo>
                    <a:pt x="79" y="170"/>
                  </a:lnTo>
                  <a:lnTo>
                    <a:pt x="98" y="153"/>
                  </a:lnTo>
                  <a:lnTo>
                    <a:pt x="118" y="138"/>
                  </a:lnTo>
                  <a:lnTo>
                    <a:pt x="130" y="128"/>
                  </a:lnTo>
                  <a:lnTo>
                    <a:pt x="143" y="117"/>
                  </a:lnTo>
                  <a:lnTo>
                    <a:pt x="159" y="101"/>
                  </a:lnTo>
                  <a:lnTo>
                    <a:pt x="173" y="83"/>
                  </a:lnTo>
                  <a:lnTo>
                    <a:pt x="186" y="66"/>
                  </a:lnTo>
                  <a:lnTo>
                    <a:pt x="198" y="48"/>
                  </a:lnTo>
                  <a:lnTo>
                    <a:pt x="209" y="33"/>
                  </a:lnTo>
                  <a:lnTo>
                    <a:pt x="217" y="20"/>
                  </a:lnTo>
                  <a:lnTo>
                    <a:pt x="223" y="9"/>
                  </a:lnTo>
                  <a:lnTo>
                    <a:pt x="226" y="2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12" name="Freeform 223"/>
          <p:cNvSpPr>
            <a:spLocks noEditPoints="1"/>
          </p:cNvSpPr>
          <p:nvPr/>
        </p:nvSpPr>
        <p:spPr bwMode="auto">
          <a:xfrm>
            <a:off x="4481758" y="4213225"/>
            <a:ext cx="412750" cy="584200"/>
          </a:xfrm>
          <a:custGeom>
            <a:avLst/>
            <a:gdLst>
              <a:gd name="T0" fmla="*/ 1540 w 2340"/>
              <a:gd name="T1" fmla="*/ 261 h 3313"/>
              <a:gd name="T2" fmla="*/ 1606 w 2340"/>
              <a:gd name="T3" fmla="*/ 242 h 3313"/>
              <a:gd name="T4" fmla="*/ 768 w 2340"/>
              <a:gd name="T5" fmla="*/ 248 h 3313"/>
              <a:gd name="T6" fmla="*/ 782 w 2340"/>
              <a:gd name="T7" fmla="*/ 271 h 3313"/>
              <a:gd name="T8" fmla="*/ 816 w 2340"/>
              <a:gd name="T9" fmla="*/ 247 h 3313"/>
              <a:gd name="T10" fmla="*/ 1597 w 2340"/>
              <a:gd name="T11" fmla="*/ 222 h 3313"/>
              <a:gd name="T12" fmla="*/ 791 w 2340"/>
              <a:gd name="T13" fmla="*/ 223 h 3313"/>
              <a:gd name="T14" fmla="*/ 1533 w 2340"/>
              <a:gd name="T15" fmla="*/ 201 h 3313"/>
              <a:gd name="T16" fmla="*/ 1583 w 2340"/>
              <a:gd name="T17" fmla="*/ 176 h 3313"/>
              <a:gd name="T18" fmla="*/ 732 w 2340"/>
              <a:gd name="T19" fmla="*/ 209 h 3313"/>
              <a:gd name="T20" fmla="*/ 799 w 2340"/>
              <a:gd name="T21" fmla="*/ 165 h 3313"/>
              <a:gd name="T22" fmla="*/ 1729 w 2340"/>
              <a:gd name="T23" fmla="*/ 54 h 3313"/>
              <a:gd name="T24" fmla="*/ 1741 w 2340"/>
              <a:gd name="T25" fmla="*/ 120 h 3313"/>
              <a:gd name="T26" fmla="*/ 1629 w 2340"/>
              <a:gd name="T27" fmla="*/ 190 h 3313"/>
              <a:gd name="T28" fmla="*/ 1604 w 2340"/>
              <a:gd name="T29" fmla="*/ 303 h 3313"/>
              <a:gd name="T30" fmla="*/ 1584 w 2340"/>
              <a:gd name="T31" fmla="*/ 482 h 3313"/>
              <a:gd name="T32" fmla="*/ 1548 w 2340"/>
              <a:gd name="T33" fmla="*/ 627 h 3313"/>
              <a:gd name="T34" fmla="*/ 1481 w 2340"/>
              <a:gd name="T35" fmla="*/ 923 h 3313"/>
              <a:gd name="T36" fmla="*/ 1650 w 2340"/>
              <a:gd name="T37" fmla="*/ 1282 h 3313"/>
              <a:gd name="T38" fmla="*/ 1912 w 2340"/>
              <a:gd name="T39" fmla="*/ 1773 h 3313"/>
              <a:gd name="T40" fmla="*/ 2084 w 2340"/>
              <a:gd name="T41" fmla="*/ 2246 h 3313"/>
              <a:gd name="T42" fmla="*/ 2257 w 2340"/>
              <a:gd name="T43" fmla="*/ 2735 h 3313"/>
              <a:gd name="T44" fmla="*/ 2328 w 2340"/>
              <a:gd name="T45" fmla="*/ 2938 h 3313"/>
              <a:gd name="T46" fmla="*/ 2264 w 2340"/>
              <a:gd name="T47" fmla="*/ 3020 h 3313"/>
              <a:gd name="T48" fmla="*/ 2053 w 2340"/>
              <a:gd name="T49" fmla="*/ 3102 h 3313"/>
              <a:gd name="T50" fmla="*/ 1815 w 2340"/>
              <a:gd name="T51" fmla="*/ 3150 h 3313"/>
              <a:gd name="T52" fmla="*/ 1632 w 2340"/>
              <a:gd name="T53" fmla="*/ 3260 h 3313"/>
              <a:gd name="T54" fmla="*/ 1394 w 2340"/>
              <a:gd name="T55" fmla="*/ 3277 h 3313"/>
              <a:gd name="T56" fmla="*/ 1137 w 2340"/>
              <a:gd name="T57" fmla="*/ 3224 h 3313"/>
              <a:gd name="T58" fmla="*/ 864 w 2340"/>
              <a:gd name="T59" fmla="*/ 3313 h 3313"/>
              <a:gd name="T60" fmla="*/ 662 w 2340"/>
              <a:gd name="T61" fmla="*/ 3215 h 3313"/>
              <a:gd name="T62" fmla="*/ 422 w 2340"/>
              <a:gd name="T63" fmla="*/ 3128 h 3313"/>
              <a:gd name="T64" fmla="*/ 209 w 2340"/>
              <a:gd name="T65" fmla="*/ 3051 h 3313"/>
              <a:gd name="T66" fmla="*/ 58 w 2340"/>
              <a:gd name="T67" fmla="*/ 2958 h 3313"/>
              <a:gd name="T68" fmla="*/ 1 w 2340"/>
              <a:gd name="T69" fmla="*/ 2914 h 3313"/>
              <a:gd name="T70" fmla="*/ 150 w 2340"/>
              <a:gd name="T71" fmla="*/ 2579 h 3313"/>
              <a:gd name="T72" fmla="*/ 324 w 2340"/>
              <a:gd name="T73" fmla="*/ 2021 h 3313"/>
              <a:gd name="T74" fmla="*/ 513 w 2340"/>
              <a:gd name="T75" fmla="*/ 1610 h 3313"/>
              <a:gd name="T76" fmla="*/ 779 w 2340"/>
              <a:gd name="T77" fmla="*/ 1115 h 3313"/>
              <a:gd name="T78" fmla="*/ 850 w 2340"/>
              <a:gd name="T79" fmla="*/ 804 h 3313"/>
              <a:gd name="T80" fmla="*/ 775 w 2340"/>
              <a:gd name="T81" fmla="*/ 589 h 3313"/>
              <a:gd name="T82" fmla="*/ 737 w 2340"/>
              <a:gd name="T83" fmla="*/ 386 h 3313"/>
              <a:gd name="T84" fmla="*/ 719 w 2340"/>
              <a:gd name="T85" fmla="*/ 261 h 3313"/>
              <a:gd name="T86" fmla="*/ 675 w 2340"/>
              <a:gd name="T87" fmla="*/ 177 h 3313"/>
              <a:gd name="T88" fmla="*/ 593 w 2340"/>
              <a:gd name="T89" fmla="*/ 102 h 3313"/>
              <a:gd name="T90" fmla="*/ 629 w 2340"/>
              <a:gd name="T91" fmla="*/ 21 h 3313"/>
              <a:gd name="T92" fmla="*/ 707 w 2340"/>
              <a:gd name="T93" fmla="*/ 25 h 3313"/>
              <a:gd name="T94" fmla="*/ 741 w 2340"/>
              <a:gd name="T95" fmla="*/ 90 h 3313"/>
              <a:gd name="T96" fmla="*/ 807 w 2340"/>
              <a:gd name="T97" fmla="*/ 149 h 3313"/>
              <a:gd name="T98" fmla="*/ 840 w 2340"/>
              <a:gd name="T99" fmla="*/ 248 h 3313"/>
              <a:gd name="T100" fmla="*/ 908 w 2340"/>
              <a:gd name="T101" fmla="*/ 276 h 3313"/>
              <a:gd name="T102" fmla="*/ 985 w 2340"/>
              <a:gd name="T103" fmla="*/ 342 h 3313"/>
              <a:gd name="T104" fmla="*/ 1159 w 2340"/>
              <a:gd name="T105" fmla="*/ 372 h 3313"/>
              <a:gd name="T106" fmla="*/ 1342 w 2340"/>
              <a:gd name="T107" fmla="*/ 342 h 3313"/>
              <a:gd name="T108" fmla="*/ 1417 w 2340"/>
              <a:gd name="T109" fmla="*/ 296 h 3313"/>
              <a:gd name="T110" fmla="*/ 1484 w 2340"/>
              <a:gd name="T111" fmla="*/ 255 h 3313"/>
              <a:gd name="T112" fmla="*/ 1516 w 2340"/>
              <a:gd name="T113" fmla="*/ 175 h 3313"/>
              <a:gd name="T114" fmla="*/ 1591 w 2340"/>
              <a:gd name="T115" fmla="*/ 95 h 3313"/>
              <a:gd name="T116" fmla="*/ 1609 w 2340"/>
              <a:gd name="T117" fmla="*/ 30 h 3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40" h="3313">
                <a:moveTo>
                  <a:pt x="1528" y="228"/>
                </a:moveTo>
                <a:lnTo>
                  <a:pt x="1525" y="237"/>
                </a:lnTo>
                <a:lnTo>
                  <a:pt x="1523" y="247"/>
                </a:lnTo>
                <a:lnTo>
                  <a:pt x="1523" y="249"/>
                </a:lnTo>
                <a:lnTo>
                  <a:pt x="1524" y="250"/>
                </a:lnTo>
                <a:lnTo>
                  <a:pt x="1524" y="252"/>
                </a:lnTo>
                <a:lnTo>
                  <a:pt x="1528" y="254"/>
                </a:lnTo>
                <a:lnTo>
                  <a:pt x="1533" y="256"/>
                </a:lnTo>
                <a:lnTo>
                  <a:pt x="1536" y="258"/>
                </a:lnTo>
                <a:lnTo>
                  <a:pt x="1538" y="260"/>
                </a:lnTo>
                <a:lnTo>
                  <a:pt x="1540" y="261"/>
                </a:lnTo>
                <a:lnTo>
                  <a:pt x="1540" y="261"/>
                </a:lnTo>
                <a:lnTo>
                  <a:pt x="1543" y="263"/>
                </a:lnTo>
                <a:lnTo>
                  <a:pt x="1549" y="266"/>
                </a:lnTo>
                <a:lnTo>
                  <a:pt x="1558" y="271"/>
                </a:lnTo>
                <a:lnTo>
                  <a:pt x="1570" y="277"/>
                </a:lnTo>
                <a:lnTo>
                  <a:pt x="1581" y="284"/>
                </a:lnTo>
                <a:lnTo>
                  <a:pt x="1591" y="278"/>
                </a:lnTo>
                <a:lnTo>
                  <a:pt x="1599" y="270"/>
                </a:lnTo>
                <a:lnTo>
                  <a:pt x="1605" y="258"/>
                </a:lnTo>
                <a:lnTo>
                  <a:pt x="1606" y="247"/>
                </a:lnTo>
                <a:lnTo>
                  <a:pt x="1606" y="242"/>
                </a:lnTo>
                <a:lnTo>
                  <a:pt x="1605" y="237"/>
                </a:lnTo>
                <a:lnTo>
                  <a:pt x="1594" y="242"/>
                </a:lnTo>
                <a:lnTo>
                  <a:pt x="1583" y="246"/>
                </a:lnTo>
                <a:lnTo>
                  <a:pt x="1572" y="248"/>
                </a:lnTo>
                <a:lnTo>
                  <a:pt x="1555" y="245"/>
                </a:lnTo>
                <a:lnTo>
                  <a:pt x="1541" y="238"/>
                </a:lnTo>
                <a:lnTo>
                  <a:pt x="1528" y="228"/>
                </a:lnTo>
                <a:close/>
                <a:moveTo>
                  <a:pt x="811" y="228"/>
                </a:moveTo>
                <a:lnTo>
                  <a:pt x="799" y="238"/>
                </a:lnTo>
                <a:lnTo>
                  <a:pt x="785" y="245"/>
                </a:lnTo>
                <a:lnTo>
                  <a:pt x="768" y="248"/>
                </a:lnTo>
                <a:lnTo>
                  <a:pt x="756" y="246"/>
                </a:lnTo>
                <a:lnTo>
                  <a:pt x="746" y="242"/>
                </a:lnTo>
                <a:lnTo>
                  <a:pt x="735" y="237"/>
                </a:lnTo>
                <a:lnTo>
                  <a:pt x="734" y="242"/>
                </a:lnTo>
                <a:lnTo>
                  <a:pt x="733" y="247"/>
                </a:lnTo>
                <a:lnTo>
                  <a:pt x="735" y="258"/>
                </a:lnTo>
                <a:lnTo>
                  <a:pt x="741" y="270"/>
                </a:lnTo>
                <a:lnTo>
                  <a:pt x="749" y="278"/>
                </a:lnTo>
                <a:lnTo>
                  <a:pt x="758" y="284"/>
                </a:lnTo>
                <a:lnTo>
                  <a:pt x="770" y="277"/>
                </a:lnTo>
                <a:lnTo>
                  <a:pt x="782" y="271"/>
                </a:lnTo>
                <a:lnTo>
                  <a:pt x="791" y="266"/>
                </a:lnTo>
                <a:lnTo>
                  <a:pt x="797" y="263"/>
                </a:lnTo>
                <a:lnTo>
                  <a:pt x="799" y="261"/>
                </a:lnTo>
                <a:lnTo>
                  <a:pt x="800" y="261"/>
                </a:lnTo>
                <a:lnTo>
                  <a:pt x="801" y="260"/>
                </a:lnTo>
                <a:lnTo>
                  <a:pt x="803" y="258"/>
                </a:lnTo>
                <a:lnTo>
                  <a:pt x="806" y="256"/>
                </a:lnTo>
                <a:lnTo>
                  <a:pt x="811" y="254"/>
                </a:lnTo>
                <a:lnTo>
                  <a:pt x="815" y="252"/>
                </a:lnTo>
                <a:lnTo>
                  <a:pt x="816" y="249"/>
                </a:lnTo>
                <a:lnTo>
                  <a:pt x="816" y="247"/>
                </a:lnTo>
                <a:lnTo>
                  <a:pt x="815" y="237"/>
                </a:lnTo>
                <a:lnTo>
                  <a:pt x="811" y="228"/>
                </a:lnTo>
                <a:close/>
                <a:moveTo>
                  <a:pt x="1564" y="206"/>
                </a:moveTo>
                <a:lnTo>
                  <a:pt x="1551" y="208"/>
                </a:lnTo>
                <a:lnTo>
                  <a:pt x="1540" y="215"/>
                </a:lnTo>
                <a:lnTo>
                  <a:pt x="1548" y="223"/>
                </a:lnTo>
                <a:lnTo>
                  <a:pt x="1559" y="230"/>
                </a:lnTo>
                <a:lnTo>
                  <a:pt x="1572" y="232"/>
                </a:lnTo>
                <a:lnTo>
                  <a:pt x="1581" y="231"/>
                </a:lnTo>
                <a:lnTo>
                  <a:pt x="1589" y="227"/>
                </a:lnTo>
                <a:lnTo>
                  <a:pt x="1597" y="222"/>
                </a:lnTo>
                <a:lnTo>
                  <a:pt x="1588" y="213"/>
                </a:lnTo>
                <a:lnTo>
                  <a:pt x="1578" y="208"/>
                </a:lnTo>
                <a:lnTo>
                  <a:pt x="1564" y="206"/>
                </a:lnTo>
                <a:close/>
                <a:moveTo>
                  <a:pt x="775" y="206"/>
                </a:moveTo>
                <a:lnTo>
                  <a:pt x="762" y="208"/>
                </a:lnTo>
                <a:lnTo>
                  <a:pt x="752" y="213"/>
                </a:lnTo>
                <a:lnTo>
                  <a:pt x="743" y="222"/>
                </a:lnTo>
                <a:lnTo>
                  <a:pt x="754" y="229"/>
                </a:lnTo>
                <a:lnTo>
                  <a:pt x="768" y="232"/>
                </a:lnTo>
                <a:lnTo>
                  <a:pt x="781" y="230"/>
                </a:lnTo>
                <a:lnTo>
                  <a:pt x="791" y="223"/>
                </a:lnTo>
                <a:lnTo>
                  <a:pt x="800" y="215"/>
                </a:lnTo>
                <a:lnTo>
                  <a:pt x="789" y="208"/>
                </a:lnTo>
                <a:lnTo>
                  <a:pt x="775" y="206"/>
                </a:lnTo>
                <a:close/>
                <a:moveTo>
                  <a:pt x="1563" y="150"/>
                </a:moveTo>
                <a:lnTo>
                  <a:pt x="1551" y="156"/>
                </a:lnTo>
                <a:lnTo>
                  <a:pt x="1540" y="165"/>
                </a:lnTo>
                <a:lnTo>
                  <a:pt x="1533" y="176"/>
                </a:lnTo>
                <a:lnTo>
                  <a:pt x="1531" y="191"/>
                </a:lnTo>
                <a:lnTo>
                  <a:pt x="1531" y="194"/>
                </a:lnTo>
                <a:lnTo>
                  <a:pt x="1532" y="197"/>
                </a:lnTo>
                <a:lnTo>
                  <a:pt x="1533" y="201"/>
                </a:lnTo>
                <a:lnTo>
                  <a:pt x="1542" y="195"/>
                </a:lnTo>
                <a:lnTo>
                  <a:pt x="1553" y="191"/>
                </a:lnTo>
                <a:lnTo>
                  <a:pt x="1564" y="190"/>
                </a:lnTo>
                <a:lnTo>
                  <a:pt x="1581" y="192"/>
                </a:lnTo>
                <a:lnTo>
                  <a:pt x="1595" y="199"/>
                </a:lnTo>
                <a:lnTo>
                  <a:pt x="1608" y="209"/>
                </a:lnTo>
                <a:lnTo>
                  <a:pt x="1612" y="200"/>
                </a:lnTo>
                <a:lnTo>
                  <a:pt x="1613" y="191"/>
                </a:lnTo>
                <a:lnTo>
                  <a:pt x="1613" y="190"/>
                </a:lnTo>
                <a:lnTo>
                  <a:pt x="1596" y="184"/>
                </a:lnTo>
                <a:lnTo>
                  <a:pt x="1583" y="176"/>
                </a:lnTo>
                <a:lnTo>
                  <a:pt x="1572" y="165"/>
                </a:lnTo>
                <a:lnTo>
                  <a:pt x="1563" y="150"/>
                </a:lnTo>
                <a:close/>
                <a:moveTo>
                  <a:pt x="776" y="150"/>
                </a:moveTo>
                <a:lnTo>
                  <a:pt x="767" y="165"/>
                </a:lnTo>
                <a:lnTo>
                  <a:pt x="757" y="176"/>
                </a:lnTo>
                <a:lnTo>
                  <a:pt x="743" y="184"/>
                </a:lnTo>
                <a:lnTo>
                  <a:pt x="727" y="190"/>
                </a:lnTo>
                <a:lnTo>
                  <a:pt x="727" y="190"/>
                </a:lnTo>
                <a:lnTo>
                  <a:pt x="726" y="191"/>
                </a:lnTo>
                <a:lnTo>
                  <a:pt x="728" y="200"/>
                </a:lnTo>
                <a:lnTo>
                  <a:pt x="732" y="209"/>
                </a:lnTo>
                <a:lnTo>
                  <a:pt x="744" y="199"/>
                </a:lnTo>
                <a:lnTo>
                  <a:pt x="758" y="192"/>
                </a:lnTo>
                <a:lnTo>
                  <a:pt x="775" y="190"/>
                </a:lnTo>
                <a:lnTo>
                  <a:pt x="787" y="191"/>
                </a:lnTo>
                <a:lnTo>
                  <a:pt x="797" y="195"/>
                </a:lnTo>
                <a:lnTo>
                  <a:pt x="807" y="200"/>
                </a:lnTo>
                <a:lnTo>
                  <a:pt x="808" y="197"/>
                </a:lnTo>
                <a:lnTo>
                  <a:pt x="808" y="194"/>
                </a:lnTo>
                <a:lnTo>
                  <a:pt x="809" y="191"/>
                </a:lnTo>
                <a:lnTo>
                  <a:pt x="806" y="176"/>
                </a:lnTo>
                <a:lnTo>
                  <a:pt x="799" y="165"/>
                </a:lnTo>
                <a:lnTo>
                  <a:pt x="789" y="156"/>
                </a:lnTo>
                <a:lnTo>
                  <a:pt x="776" y="150"/>
                </a:lnTo>
                <a:close/>
                <a:moveTo>
                  <a:pt x="1681" y="0"/>
                </a:moveTo>
                <a:lnTo>
                  <a:pt x="1688" y="4"/>
                </a:lnTo>
                <a:lnTo>
                  <a:pt x="1695" y="11"/>
                </a:lnTo>
                <a:lnTo>
                  <a:pt x="1702" y="16"/>
                </a:lnTo>
                <a:lnTo>
                  <a:pt x="1711" y="21"/>
                </a:lnTo>
                <a:lnTo>
                  <a:pt x="1717" y="27"/>
                </a:lnTo>
                <a:lnTo>
                  <a:pt x="1723" y="34"/>
                </a:lnTo>
                <a:lnTo>
                  <a:pt x="1727" y="42"/>
                </a:lnTo>
                <a:lnTo>
                  <a:pt x="1729" y="54"/>
                </a:lnTo>
                <a:lnTo>
                  <a:pt x="1729" y="67"/>
                </a:lnTo>
                <a:lnTo>
                  <a:pt x="1729" y="76"/>
                </a:lnTo>
                <a:lnTo>
                  <a:pt x="1731" y="84"/>
                </a:lnTo>
                <a:lnTo>
                  <a:pt x="1734" y="90"/>
                </a:lnTo>
                <a:lnTo>
                  <a:pt x="1738" y="94"/>
                </a:lnTo>
                <a:lnTo>
                  <a:pt x="1742" y="98"/>
                </a:lnTo>
                <a:lnTo>
                  <a:pt x="1747" y="102"/>
                </a:lnTo>
                <a:lnTo>
                  <a:pt x="1749" y="105"/>
                </a:lnTo>
                <a:lnTo>
                  <a:pt x="1750" y="109"/>
                </a:lnTo>
                <a:lnTo>
                  <a:pt x="1747" y="114"/>
                </a:lnTo>
                <a:lnTo>
                  <a:pt x="1741" y="120"/>
                </a:lnTo>
                <a:lnTo>
                  <a:pt x="1732" y="127"/>
                </a:lnTo>
                <a:lnTo>
                  <a:pt x="1719" y="135"/>
                </a:lnTo>
                <a:lnTo>
                  <a:pt x="1701" y="146"/>
                </a:lnTo>
                <a:lnTo>
                  <a:pt x="1688" y="156"/>
                </a:lnTo>
                <a:lnTo>
                  <a:pt x="1679" y="164"/>
                </a:lnTo>
                <a:lnTo>
                  <a:pt x="1671" y="171"/>
                </a:lnTo>
                <a:lnTo>
                  <a:pt x="1665" y="177"/>
                </a:lnTo>
                <a:lnTo>
                  <a:pt x="1659" y="182"/>
                </a:lnTo>
                <a:lnTo>
                  <a:pt x="1652" y="185"/>
                </a:lnTo>
                <a:lnTo>
                  <a:pt x="1643" y="188"/>
                </a:lnTo>
                <a:lnTo>
                  <a:pt x="1629" y="190"/>
                </a:lnTo>
                <a:lnTo>
                  <a:pt x="1629" y="191"/>
                </a:lnTo>
                <a:lnTo>
                  <a:pt x="1627" y="203"/>
                </a:lnTo>
                <a:lnTo>
                  <a:pt x="1623" y="213"/>
                </a:lnTo>
                <a:lnTo>
                  <a:pt x="1617" y="223"/>
                </a:lnTo>
                <a:lnTo>
                  <a:pt x="1621" y="235"/>
                </a:lnTo>
                <a:lnTo>
                  <a:pt x="1622" y="247"/>
                </a:lnTo>
                <a:lnTo>
                  <a:pt x="1620" y="261"/>
                </a:lnTo>
                <a:lnTo>
                  <a:pt x="1615" y="274"/>
                </a:lnTo>
                <a:lnTo>
                  <a:pt x="1606" y="285"/>
                </a:lnTo>
                <a:lnTo>
                  <a:pt x="1595" y="294"/>
                </a:lnTo>
                <a:lnTo>
                  <a:pt x="1604" y="303"/>
                </a:lnTo>
                <a:lnTo>
                  <a:pt x="1611" y="311"/>
                </a:lnTo>
                <a:lnTo>
                  <a:pt x="1614" y="319"/>
                </a:lnTo>
                <a:lnTo>
                  <a:pt x="1614" y="327"/>
                </a:lnTo>
                <a:lnTo>
                  <a:pt x="1612" y="336"/>
                </a:lnTo>
                <a:lnTo>
                  <a:pt x="1610" y="349"/>
                </a:lnTo>
                <a:lnTo>
                  <a:pt x="1607" y="365"/>
                </a:lnTo>
                <a:lnTo>
                  <a:pt x="1603" y="386"/>
                </a:lnTo>
                <a:lnTo>
                  <a:pt x="1598" y="409"/>
                </a:lnTo>
                <a:lnTo>
                  <a:pt x="1593" y="432"/>
                </a:lnTo>
                <a:lnTo>
                  <a:pt x="1589" y="457"/>
                </a:lnTo>
                <a:lnTo>
                  <a:pt x="1584" y="482"/>
                </a:lnTo>
                <a:lnTo>
                  <a:pt x="1580" y="505"/>
                </a:lnTo>
                <a:lnTo>
                  <a:pt x="1576" y="528"/>
                </a:lnTo>
                <a:lnTo>
                  <a:pt x="1573" y="548"/>
                </a:lnTo>
                <a:lnTo>
                  <a:pt x="1570" y="565"/>
                </a:lnTo>
                <a:lnTo>
                  <a:pt x="1567" y="578"/>
                </a:lnTo>
                <a:lnTo>
                  <a:pt x="1565" y="586"/>
                </a:lnTo>
                <a:lnTo>
                  <a:pt x="1564" y="589"/>
                </a:lnTo>
                <a:lnTo>
                  <a:pt x="1563" y="593"/>
                </a:lnTo>
                <a:lnTo>
                  <a:pt x="1560" y="600"/>
                </a:lnTo>
                <a:lnTo>
                  <a:pt x="1555" y="611"/>
                </a:lnTo>
                <a:lnTo>
                  <a:pt x="1548" y="627"/>
                </a:lnTo>
                <a:lnTo>
                  <a:pt x="1540" y="645"/>
                </a:lnTo>
                <a:lnTo>
                  <a:pt x="1532" y="667"/>
                </a:lnTo>
                <a:lnTo>
                  <a:pt x="1522" y="690"/>
                </a:lnTo>
                <a:lnTo>
                  <a:pt x="1513" y="717"/>
                </a:lnTo>
                <a:lnTo>
                  <a:pt x="1505" y="745"/>
                </a:lnTo>
                <a:lnTo>
                  <a:pt x="1497" y="774"/>
                </a:lnTo>
                <a:lnTo>
                  <a:pt x="1490" y="804"/>
                </a:lnTo>
                <a:lnTo>
                  <a:pt x="1484" y="834"/>
                </a:lnTo>
                <a:lnTo>
                  <a:pt x="1481" y="864"/>
                </a:lnTo>
                <a:lnTo>
                  <a:pt x="1480" y="894"/>
                </a:lnTo>
                <a:lnTo>
                  <a:pt x="1481" y="923"/>
                </a:lnTo>
                <a:lnTo>
                  <a:pt x="1485" y="949"/>
                </a:lnTo>
                <a:lnTo>
                  <a:pt x="1493" y="975"/>
                </a:lnTo>
                <a:lnTo>
                  <a:pt x="1502" y="995"/>
                </a:lnTo>
                <a:lnTo>
                  <a:pt x="1513" y="1018"/>
                </a:lnTo>
                <a:lnTo>
                  <a:pt x="1526" y="1047"/>
                </a:lnTo>
                <a:lnTo>
                  <a:pt x="1543" y="1079"/>
                </a:lnTo>
                <a:lnTo>
                  <a:pt x="1560" y="1115"/>
                </a:lnTo>
                <a:lnTo>
                  <a:pt x="1581" y="1154"/>
                </a:lnTo>
                <a:lnTo>
                  <a:pt x="1603" y="1194"/>
                </a:lnTo>
                <a:lnTo>
                  <a:pt x="1625" y="1237"/>
                </a:lnTo>
                <a:lnTo>
                  <a:pt x="1650" y="1282"/>
                </a:lnTo>
                <a:lnTo>
                  <a:pt x="1675" y="1329"/>
                </a:lnTo>
                <a:lnTo>
                  <a:pt x="1700" y="1376"/>
                </a:lnTo>
                <a:lnTo>
                  <a:pt x="1726" y="1423"/>
                </a:lnTo>
                <a:lnTo>
                  <a:pt x="1752" y="1472"/>
                </a:lnTo>
                <a:lnTo>
                  <a:pt x="1777" y="1519"/>
                </a:lnTo>
                <a:lnTo>
                  <a:pt x="1802" y="1565"/>
                </a:lnTo>
                <a:lnTo>
                  <a:pt x="1827" y="1610"/>
                </a:lnTo>
                <a:lnTo>
                  <a:pt x="1850" y="1655"/>
                </a:lnTo>
                <a:lnTo>
                  <a:pt x="1872" y="1697"/>
                </a:lnTo>
                <a:lnTo>
                  <a:pt x="1894" y="1736"/>
                </a:lnTo>
                <a:lnTo>
                  <a:pt x="1912" y="1773"/>
                </a:lnTo>
                <a:lnTo>
                  <a:pt x="1930" y="1806"/>
                </a:lnTo>
                <a:lnTo>
                  <a:pt x="1944" y="1836"/>
                </a:lnTo>
                <a:lnTo>
                  <a:pt x="1956" y="1861"/>
                </a:lnTo>
                <a:lnTo>
                  <a:pt x="1966" y="1883"/>
                </a:lnTo>
                <a:lnTo>
                  <a:pt x="1982" y="1923"/>
                </a:lnTo>
                <a:lnTo>
                  <a:pt x="1999" y="1969"/>
                </a:lnTo>
                <a:lnTo>
                  <a:pt x="2015" y="2021"/>
                </a:lnTo>
                <a:lnTo>
                  <a:pt x="2032" y="2074"/>
                </a:lnTo>
                <a:lnTo>
                  <a:pt x="2050" y="2131"/>
                </a:lnTo>
                <a:lnTo>
                  <a:pt x="2066" y="2188"/>
                </a:lnTo>
                <a:lnTo>
                  <a:pt x="2084" y="2246"/>
                </a:lnTo>
                <a:lnTo>
                  <a:pt x="2100" y="2302"/>
                </a:lnTo>
                <a:lnTo>
                  <a:pt x="2116" y="2357"/>
                </a:lnTo>
                <a:lnTo>
                  <a:pt x="2131" y="2409"/>
                </a:lnTo>
                <a:lnTo>
                  <a:pt x="2146" y="2457"/>
                </a:lnTo>
                <a:lnTo>
                  <a:pt x="2160" y="2499"/>
                </a:lnTo>
                <a:lnTo>
                  <a:pt x="2174" y="2539"/>
                </a:lnTo>
                <a:lnTo>
                  <a:pt x="2190" y="2579"/>
                </a:lnTo>
                <a:lnTo>
                  <a:pt x="2206" y="2619"/>
                </a:lnTo>
                <a:lnTo>
                  <a:pt x="2223" y="2659"/>
                </a:lnTo>
                <a:lnTo>
                  <a:pt x="2240" y="2697"/>
                </a:lnTo>
                <a:lnTo>
                  <a:pt x="2257" y="2735"/>
                </a:lnTo>
                <a:lnTo>
                  <a:pt x="2273" y="2770"/>
                </a:lnTo>
                <a:lnTo>
                  <a:pt x="2289" y="2803"/>
                </a:lnTo>
                <a:lnTo>
                  <a:pt x="2303" y="2833"/>
                </a:lnTo>
                <a:lnTo>
                  <a:pt x="2315" y="2860"/>
                </a:lnTo>
                <a:lnTo>
                  <a:pt x="2326" y="2882"/>
                </a:lnTo>
                <a:lnTo>
                  <a:pt x="2334" y="2901"/>
                </a:lnTo>
                <a:lnTo>
                  <a:pt x="2339" y="2913"/>
                </a:lnTo>
                <a:lnTo>
                  <a:pt x="2340" y="2923"/>
                </a:lnTo>
                <a:lnTo>
                  <a:pt x="2338" y="2930"/>
                </a:lnTo>
                <a:lnTo>
                  <a:pt x="2334" y="2935"/>
                </a:lnTo>
                <a:lnTo>
                  <a:pt x="2328" y="2938"/>
                </a:lnTo>
                <a:lnTo>
                  <a:pt x="2321" y="2940"/>
                </a:lnTo>
                <a:lnTo>
                  <a:pt x="2313" y="2941"/>
                </a:lnTo>
                <a:lnTo>
                  <a:pt x="2305" y="2942"/>
                </a:lnTo>
                <a:lnTo>
                  <a:pt x="2298" y="2944"/>
                </a:lnTo>
                <a:lnTo>
                  <a:pt x="2291" y="2947"/>
                </a:lnTo>
                <a:lnTo>
                  <a:pt x="2285" y="2952"/>
                </a:lnTo>
                <a:lnTo>
                  <a:pt x="2282" y="2958"/>
                </a:lnTo>
                <a:lnTo>
                  <a:pt x="2280" y="2968"/>
                </a:lnTo>
                <a:lnTo>
                  <a:pt x="2278" y="2989"/>
                </a:lnTo>
                <a:lnTo>
                  <a:pt x="2273" y="3007"/>
                </a:lnTo>
                <a:lnTo>
                  <a:pt x="2264" y="3020"/>
                </a:lnTo>
                <a:lnTo>
                  <a:pt x="2251" y="3030"/>
                </a:lnTo>
                <a:lnTo>
                  <a:pt x="2234" y="3036"/>
                </a:lnTo>
                <a:lnTo>
                  <a:pt x="2213" y="3038"/>
                </a:lnTo>
                <a:lnTo>
                  <a:pt x="2192" y="3039"/>
                </a:lnTo>
                <a:lnTo>
                  <a:pt x="2171" y="3040"/>
                </a:lnTo>
                <a:lnTo>
                  <a:pt x="2152" y="3044"/>
                </a:lnTo>
                <a:lnTo>
                  <a:pt x="2131" y="3051"/>
                </a:lnTo>
                <a:lnTo>
                  <a:pt x="2111" y="3060"/>
                </a:lnTo>
                <a:lnTo>
                  <a:pt x="2090" y="3075"/>
                </a:lnTo>
                <a:lnTo>
                  <a:pt x="2072" y="3089"/>
                </a:lnTo>
                <a:lnTo>
                  <a:pt x="2053" y="3102"/>
                </a:lnTo>
                <a:lnTo>
                  <a:pt x="2035" y="3114"/>
                </a:lnTo>
                <a:lnTo>
                  <a:pt x="2015" y="3122"/>
                </a:lnTo>
                <a:lnTo>
                  <a:pt x="1995" y="3128"/>
                </a:lnTo>
                <a:lnTo>
                  <a:pt x="1975" y="3130"/>
                </a:lnTo>
                <a:lnTo>
                  <a:pt x="1952" y="3129"/>
                </a:lnTo>
                <a:lnTo>
                  <a:pt x="1938" y="3127"/>
                </a:lnTo>
                <a:lnTo>
                  <a:pt x="1918" y="3128"/>
                </a:lnTo>
                <a:lnTo>
                  <a:pt x="1896" y="3131"/>
                </a:lnTo>
                <a:lnTo>
                  <a:pt x="1870" y="3136"/>
                </a:lnTo>
                <a:lnTo>
                  <a:pt x="1843" y="3142"/>
                </a:lnTo>
                <a:lnTo>
                  <a:pt x="1815" y="3150"/>
                </a:lnTo>
                <a:lnTo>
                  <a:pt x="1788" y="3158"/>
                </a:lnTo>
                <a:lnTo>
                  <a:pt x="1761" y="3167"/>
                </a:lnTo>
                <a:lnTo>
                  <a:pt x="1736" y="3176"/>
                </a:lnTo>
                <a:lnTo>
                  <a:pt x="1715" y="3187"/>
                </a:lnTo>
                <a:lnTo>
                  <a:pt x="1697" y="3196"/>
                </a:lnTo>
                <a:lnTo>
                  <a:pt x="1685" y="3206"/>
                </a:lnTo>
                <a:lnTo>
                  <a:pt x="1678" y="3215"/>
                </a:lnTo>
                <a:lnTo>
                  <a:pt x="1671" y="3226"/>
                </a:lnTo>
                <a:lnTo>
                  <a:pt x="1662" y="3236"/>
                </a:lnTo>
                <a:lnTo>
                  <a:pt x="1649" y="3247"/>
                </a:lnTo>
                <a:lnTo>
                  <a:pt x="1632" y="3260"/>
                </a:lnTo>
                <a:lnTo>
                  <a:pt x="1613" y="3271"/>
                </a:lnTo>
                <a:lnTo>
                  <a:pt x="1592" y="3282"/>
                </a:lnTo>
                <a:lnTo>
                  <a:pt x="1570" y="3293"/>
                </a:lnTo>
                <a:lnTo>
                  <a:pt x="1546" y="3302"/>
                </a:lnTo>
                <a:lnTo>
                  <a:pt x="1522" y="3308"/>
                </a:lnTo>
                <a:lnTo>
                  <a:pt x="1499" y="3312"/>
                </a:lnTo>
                <a:lnTo>
                  <a:pt x="1476" y="3313"/>
                </a:lnTo>
                <a:lnTo>
                  <a:pt x="1454" y="3310"/>
                </a:lnTo>
                <a:lnTo>
                  <a:pt x="1434" y="3304"/>
                </a:lnTo>
                <a:lnTo>
                  <a:pt x="1416" y="3293"/>
                </a:lnTo>
                <a:lnTo>
                  <a:pt x="1394" y="3277"/>
                </a:lnTo>
                <a:lnTo>
                  <a:pt x="1368" y="3265"/>
                </a:lnTo>
                <a:lnTo>
                  <a:pt x="1340" y="3254"/>
                </a:lnTo>
                <a:lnTo>
                  <a:pt x="1310" y="3244"/>
                </a:lnTo>
                <a:lnTo>
                  <a:pt x="1282" y="3237"/>
                </a:lnTo>
                <a:lnTo>
                  <a:pt x="1253" y="3231"/>
                </a:lnTo>
                <a:lnTo>
                  <a:pt x="1226" y="3227"/>
                </a:lnTo>
                <a:lnTo>
                  <a:pt x="1202" y="3224"/>
                </a:lnTo>
                <a:lnTo>
                  <a:pt x="1184" y="3221"/>
                </a:lnTo>
                <a:lnTo>
                  <a:pt x="1169" y="3220"/>
                </a:lnTo>
                <a:lnTo>
                  <a:pt x="1156" y="3221"/>
                </a:lnTo>
                <a:lnTo>
                  <a:pt x="1137" y="3224"/>
                </a:lnTo>
                <a:lnTo>
                  <a:pt x="1114" y="3227"/>
                </a:lnTo>
                <a:lnTo>
                  <a:pt x="1087" y="3231"/>
                </a:lnTo>
                <a:lnTo>
                  <a:pt x="1058" y="3237"/>
                </a:lnTo>
                <a:lnTo>
                  <a:pt x="1029" y="3244"/>
                </a:lnTo>
                <a:lnTo>
                  <a:pt x="1000" y="3254"/>
                </a:lnTo>
                <a:lnTo>
                  <a:pt x="972" y="3265"/>
                </a:lnTo>
                <a:lnTo>
                  <a:pt x="946" y="3277"/>
                </a:lnTo>
                <a:lnTo>
                  <a:pt x="924" y="3293"/>
                </a:lnTo>
                <a:lnTo>
                  <a:pt x="906" y="3304"/>
                </a:lnTo>
                <a:lnTo>
                  <a:pt x="886" y="3310"/>
                </a:lnTo>
                <a:lnTo>
                  <a:pt x="864" y="3313"/>
                </a:lnTo>
                <a:lnTo>
                  <a:pt x="841" y="3312"/>
                </a:lnTo>
                <a:lnTo>
                  <a:pt x="818" y="3308"/>
                </a:lnTo>
                <a:lnTo>
                  <a:pt x="794" y="3302"/>
                </a:lnTo>
                <a:lnTo>
                  <a:pt x="770" y="3293"/>
                </a:lnTo>
                <a:lnTo>
                  <a:pt x="748" y="3282"/>
                </a:lnTo>
                <a:lnTo>
                  <a:pt x="727" y="3271"/>
                </a:lnTo>
                <a:lnTo>
                  <a:pt x="708" y="3260"/>
                </a:lnTo>
                <a:lnTo>
                  <a:pt x="691" y="3247"/>
                </a:lnTo>
                <a:lnTo>
                  <a:pt x="678" y="3236"/>
                </a:lnTo>
                <a:lnTo>
                  <a:pt x="668" y="3226"/>
                </a:lnTo>
                <a:lnTo>
                  <a:pt x="662" y="3215"/>
                </a:lnTo>
                <a:lnTo>
                  <a:pt x="655" y="3206"/>
                </a:lnTo>
                <a:lnTo>
                  <a:pt x="643" y="3196"/>
                </a:lnTo>
                <a:lnTo>
                  <a:pt x="624" y="3187"/>
                </a:lnTo>
                <a:lnTo>
                  <a:pt x="604" y="3176"/>
                </a:lnTo>
                <a:lnTo>
                  <a:pt x="579" y="3167"/>
                </a:lnTo>
                <a:lnTo>
                  <a:pt x="552" y="3158"/>
                </a:lnTo>
                <a:lnTo>
                  <a:pt x="525" y="3150"/>
                </a:lnTo>
                <a:lnTo>
                  <a:pt x="497" y="3142"/>
                </a:lnTo>
                <a:lnTo>
                  <a:pt x="470" y="3136"/>
                </a:lnTo>
                <a:lnTo>
                  <a:pt x="444" y="3131"/>
                </a:lnTo>
                <a:lnTo>
                  <a:pt x="422" y="3128"/>
                </a:lnTo>
                <a:lnTo>
                  <a:pt x="402" y="3127"/>
                </a:lnTo>
                <a:lnTo>
                  <a:pt x="388" y="3129"/>
                </a:lnTo>
                <a:lnTo>
                  <a:pt x="365" y="3130"/>
                </a:lnTo>
                <a:lnTo>
                  <a:pt x="345" y="3128"/>
                </a:lnTo>
                <a:lnTo>
                  <a:pt x="325" y="3122"/>
                </a:lnTo>
                <a:lnTo>
                  <a:pt x="305" y="3114"/>
                </a:lnTo>
                <a:lnTo>
                  <a:pt x="287" y="3102"/>
                </a:lnTo>
                <a:lnTo>
                  <a:pt x="268" y="3089"/>
                </a:lnTo>
                <a:lnTo>
                  <a:pt x="250" y="3075"/>
                </a:lnTo>
                <a:lnTo>
                  <a:pt x="228" y="3061"/>
                </a:lnTo>
                <a:lnTo>
                  <a:pt x="209" y="3051"/>
                </a:lnTo>
                <a:lnTo>
                  <a:pt x="188" y="3044"/>
                </a:lnTo>
                <a:lnTo>
                  <a:pt x="168" y="3041"/>
                </a:lnTo>
                <a:lnTo>
                  <a:pt x="147" y="3039"/>
                </a:lnTo>
                <a:lnTo>
                  <a:pt x="127" y="3039"/>
                </a:lnTo>
                <a:lnTo>
                  <a:pt x="106" y="3037"/>
                </a:lnTo>
                <a:lnTo>
                  <a:pt x="89" y="3030"/>
                </a:lnTo>
                <a:lnTo>
                  <a:pt x="76" y="3020"/>
                </a:lnTo>
                <a:lnTo>
                  <a:pt x="67" y="3007"/>
                </a:lnTo>
                <a:lnTo>
                  <a:pt x="61" y="2989"/>
                </a:lnTo>
                <a:lnTo>
                  <a:pt x="59" y="2968"/>
                </a:lnTo>
                <a:lnTo>
                  <a:pt x="58" y="2958"/>
                </a:lnTo>
                <a:lnTo>
                  <a:pt x="55" y="2952"/>
                </a:lnTo>
                <a:lnTo>
                  <a:pt x="48" y="2947"/>
                </a:lnTo>
                <a:lnTo>
                  <a:pt x="42" y="2944"/>
                </a:lnTo>
                <a:lnTo>
                  <a:pt x="34" y="2943"/>
                </a:lnTo>
                <a:lnTo>
                  <a:pt x="26" y="2941"/>
                </a:lnTo>
                <a:lnTo>
                  <a:pt x="19" y="2940"/>
                </a:lnTo>
                <a:lnTo>
                  <a:pt x="11" y="2938"/>
                </a:lnTo>
                <a:lnTo>
                  <a:pt x="6" y="2935"/>
                </a:lnTo>
                <a:lnTo>
                  <a:pt x="2" y="2931"/>
                </a:lnTo>
                <a:lnTo>
                  <a:pt x="0" y="2923"/>
                </a:lnTo>
                <a:lnTo>
                  <a:pt x="1" y="2914"/>
                </a:lnTo>
                <a:lnTo>
                  <a:pt x="5" y="2901"/>
                </a:lnTo>
                <a:lnTo>
                  <a:pt x="13" y="2882"/>
                </a:lnTo>
                <a:lnTo>
                  <a:pt x="24" y="2860"/>
                </a:lnTo>
                <a:lnTo>
                  <a:pt x="37" y="2833"/>
                </a:lnTo>
                <a:lnTo>
                  <a:pt x="50" y="2803"/>
                </a:lnTo>
                <a:lnTo>
                  <a:pt x="66" y="2770"/>
                </a:lnTo>
                <a:lnTo>
                  <a:pt x="82" y="2735"/>
                </a:lnTo>
                <a:lnTo>
                  <a:pt x="100" y="2697"/>
                </a:lnTo>
                <a:lnTo>
                  <a:pt x="117" y="2659"/>
                </a:lnTo>
                <a:lnTo>
                  <a:pt x="134" y="2619"/>
                </a:lnTo>
                <a:lnTo>
                  <a:pt x="150" y="2579"/>
                </a:lnTo>
                <a:lnTo>
                  <a:pt x="166" y="2539"/>
                </a:lnTo>
                <a:lnTo>
                  <a:pt x="180" y="2499"/>
                </a:lnTo>
                <a:lnTo>
                  <a:pt x="193" y="2457"/>
                </a:lnTo>
                <a:lnTo>
                  <a:pt x="209" y="2409"/>
                </a:lnTo>
                <a:lnTo>
                  <a:pt x="224" y="2357"/>
                </a:lnTo>
                <a:lnTo>
                  <a:pt x="240" y="2302"/>
                </a:lnTo>
                <a:lnTo>
                  <a:pt x="256" y="2246"/>
                </a:lnTo>
                <a:lnTo>
                  <a:pt x="273" y="2188"/>
                </a:lnTo>
                <a:lnTo>
                  <a:pt x="290" y="2131"/>
                </a:lnTo>
                <a:lnTo>
                  <a:pt x="308" y="2074"/>
                </a:lnTo>
                <a:lnTo>
                  <a:pt x="324" y="2021"/>
                </a:lnTo>
                <a:lnTo>
                  <a:pt x="341" y="1969"/>
                </a:lnTo>
                <a:lnTo>
                  <a:pt x="358" y="1923"/>
                </a:lnTo>
                <a:lnTo>
                  <a:pt x="374" y="1883"/>
                </a:lnTo>
                <a:lnTo>
                  <a:pt x="384" y="1861"/>
                </a:lnTo>
                <a:lnTo>
                  <a:pt x="396" y="1836"/>
                </a:lnTo>
                <a:lnTo>
                  <a:pt x="410" y="1806"/>
                </a:lnTo>
                <a:lnTo>
                  <a:pt x="427" y="1773"/>
                </a:lnTo>
                <a:lnTo>
                  <a:pt x="446" y="1736"/>
                </a:lnTo>
                <a:lnTo>
                  <a:pt x="467" y="1697"/>
                </a:lnTo>
                <a:lnTo>
                  <a:pt x="490" y="1655"/>
                </a:lnTo>
                <a:lnTo>
                  <a:pt x="513" y="1610"/>
                </a:lnTo>
                <a:lnTo>
                  <a:pt x="537" y="1565"/>
                </a:lnTo>
                <a:lnTo>
                  <a:pt x="563" y="1519"/>
                </a:lnTo>
                <a:lnTo>
                  <a:pt x="588" y="1472"/>
                </a:lnTo>
                <a:lnTo>
                  <a:pt x="614" y="1423"/>
                </a:lnTo>
                <a:lnTo>
                  <a:pt x="640" y="1376"/>
                </a:lnTo>
                <a:lnTo>
                  <a:pt x="665" y="1329"/>
                </a:lnTo>
                <a:lnTo>
                  <a:pt x="690" y="1282"/>
                </a:lnTo>
                <a:lnTo>
                  <a:pt x="714" y="1238"/>
                </a:lnTo>
                <a:lnTo>
                  <a:pt x="737" y="1194"/>
                </a:lnTo>
                <a:lnTo>
                  <a:pt x="759" y="1154"/>
                </a:lnTo>
                <a:lnTo>
                  <a:pt x="779" y="1115"/>
                </a:lnTo>
                <a:lnTo>
                  <a:pt x="797" y="1079"/>
                </a:lnTo>
                <a:lnTo>
                  <a:pt x="814" y="1047"/>
                </a:lnTo>
                <a:lnTo>
                  <a:pt x="827" y="1018"/>
                </a:lnTo>
                <a:lnTo>
                  <a:pt x="838" y="995"/>
                </a:lnTo>
                <a:lnTo>
                  <a:pt x="847" y="975"/>
                </a:lnTo>
                <a:lnTo>
                  <a:pt x="854" y="949"/>
                </a:lnTo>
                <a:lnTo>
                  <a:pt x="859" y="923"/>
                </a:lnTo>
                <a:lnTo>
                  <a:pt x="860" y="894"/>
                </a:lnTo>
                <a:lnTo>
                  <a:pt x="859" y="864"/>
                </a:lnTo>
                <a:lnTo>
                  <a:pt x="855" y="834"/>
                </a:lnTo>
                <a:lnTo>
                  <a:pt x="850" y="804"/>
                </a:lnTo>
                <a:lnTo>
                  <a:pt x="843" y="774"/>
                </a:lnTo>
                <a:lnTo>
                  <a:pt x="835" y="745"/>
                </a:lnTo>
                <a:lnTo>
                  <a:pt x="826" y="717"/>
                </a:lnTo>
                <a:lnTo>
                  <a:pt x="818" y="690"/>
                </a:lnTo>
                <a:lnTo>
                  <a:pt x="808" y="667"/>
                </a:lnTo>
                <a:lnTo>
                  <a:pt x="799" y="645"/>
                </a:lnTo>
                <a:lnTo>
                  <a:pt x="792" y="627"/>
                </a:lnTo>
                <a:lnTo>
                  <a:pt x="785" y="611"/>
                </a:lnTo>
                <a:lnTo>
                  <a:pt x="780" y="600"/>
                </a:lnTo>
                <a:lnTo>
                  <a:pt x="777" y="593"/>
                </a:lnTo>
                <a:lnTo>
                  <a:pt x="775" y="589"/>
                </a:lnTo>
                <a:lnTo>
                  <a:pt x="775" y="586"/>
                </a:lnTo>
                <a:lnTo>
                  <a:pt x="772" y="578"/>
                </a:lnTo>
                <a:lnTo>
                  <a:pt x="770" y="565"/>
                </a:lnTo>
                <a:lnTo>
                  <a:pt x="767" y="548"/>
                </a:lnTo>
                <a:lnTo>
                  <a:pt x="763" y="528"/>
                </a:lnTo>
                <a:lnTo>
                  <a:pt x="760" y="505"/>
                </a:lnTo>
                <a:lnTo>
                  <a:pt x="755" y="482"/>
                </a:lnTo>
                <a:lnTo>
                  <a:pt x="751" y="457"/>
                </a:lnTo>
                <a:lnTo>
                  <a:pt x="746" y="432"/>
                </a:lnTo>
                <a:lnTo>
                  <a:pt x="742" y="409"/>
                </a:lnTo>
                <a:lnTo>
                  <a:pt x="737" y="386"/>
                </a:lnTo>
                <a:lnTo>
                  <a:pt x="733" y="365"/>
                </a:lnTo>
                <a:lnTo>
                  <a:pt x="730" y="349"/>
                </a:lnTo>
                <a:lnTo>
                  <a:pt x="727" y="336"/>
                </a:lnTo>
                <a:lnTo>
                  <a:pt x="725" y="327"/>
                </a:lnTo>
                <a:lnTo>
                  <a:pt x="725" y="319"/>
                </a:lnTo>
                <a:lnTo>
                  <a:pt x="729" y="311"/>
                </a:lnTo>
                <a:lnTo>
                  <a:pt x="735" y="303"/>
                </a:lnTo>
                <a:lnTo>
                  <a:pt x="745" y="294"/>
                </a:lnTo>
                <a:lnTo>
                  <a:pt x="733" y="285"/>
                </a:lnTo>
                <a:lnTo>
                  <a:pt x="725" y="275"/>
                </a:lnTo>
                <a:lnTo>
                  <a:pt x="719" y="261"/>
                </a:lnTo>
                <a:lnTo>
                  <a:pt x="717" y="247"/>
                </a:lnTo>
                <a:lnTo>
                  <a:pt x="719" y="235"/>
                </a:lnTo>
                <a:lnTo>
                  <a:pt x="722" y="223"/>
                </a:lnTo>
                <a:lnTo>
                  <a:pt x="716" y="213"/>
                </a:lnTo>
                <a:lnTo>
                  <a:pt x="712" y="203"/>
                </a:lnTo>
                <a:lnTo>
                  <a:pt x="711" y="191"/>
                </a:lnTo>
                <a:lnTo>
                  <a:pt x="711" y="190"/>
                </a:lnTo>
                <a:lnTo>
                  <a:pt x="697" y="188"/>
                </a:lnTo>
                <a:lnTo>
                  <a:pt x="688" y="185"/>
                </a:lnTo>
                <a:lnTo>
                  <a:pt x="681" y="182"/>
                </a:lnTo>
                <a:lnTo>
                  <a:pt x="675" y="177"/>
                </a:lnTo>
                <a:lnTo>
                  <a:pt x="669" y="171"/>
                </a:lnTo>
                <a:lnTo>
                  <a:pt x="661" y="164"/>
                </a:lnTo>
                <a:lnTo>
                  <a:pt x="652" y="156"/>
                </a:lnTo>
                <a:lnTo>
                  <a:pt x="639" y="146"/>
                </a:lnTo>
                <a:lnTo>
                  <a:pt x="621" y="135"/>
                </a:lnTo>
                <a:lnTo>
                  <a:pt x="607" y="127"/>
                </a:lnTo>
                <a:lnTo>
                  <a:pt x="598" y="120"/>
                </a:lnTo>
                <a:lnTo>
                  <a:pt x="592" y="114"/>
                </a:lnTo>
                <a:lnTo>
                  <a:pt x="590" y="109"/>
                </a:lnTo>
                <a:lnTo>
                  <a:pt x="591" y="106"/>
                </a:lnTo>
                <a:lnTo>
                  <a:pt x="593" y="102"/>
                </a:lnTo>
                <a:lnTo>
                  <a:pt x="598" y="98"/>
                </a:lnTo>
                <a:lnTo>
                  <a:pt x="602" y="94"/>
                </a:lnTo>
                <a:lnTo>
                  <a:pt x="606" y="90"/>
                </a:lnTo>
                <a:lnTo>
                  <a:pt x="609" y="84"/>
                </a:lnTo>
                <a:lnTo>
                  <a:pt x="611" y="76"/>
                </a:lnTo>
                <a:lnTo>
                  <a:pt x="611" y="67"/>
                </a:lnTo>
                <a:lnTo>
                  <a:pt x="611" y="54"/>
                </a:lnTo>
                <a:lnTo>
                  <a:pt x="613" y="42"/>
                </a:lnTo>
                <a:lnTo>
                  <a:pt x="617" y="34"/>
                </a:lnTo>
                <a:lnTo>
                  <a:pt x="622" y="27"/>
                </a:lnTo>
                <a:lnTo>
                  <a:pt x="629" y="21"/>
                </a:lnTo>
                <a:lnTo>
                  <a:pt x="637" y="16"/>
                </a:lnTo>
                <a:lnTo>
                  <a:pt x="644" y="11"/>
                </a:lnTo>
                <a:lnTo>
                  <a:pt x="651" y="4"/>
                </a:lnTo>
                <a:lnTo>
                  <a:pt x="659" y="0"/>
                </a:lnTo>
                <a:lnTo>
                  <a:pt x="667" y="0"/>
                </a:lnTo>
                <a:lnTo>
                  <a:pt x="674" y="5"/>
                </a:lnTo>
                <a:lnTo>
                  <a:pt x="680" y="11"/>
                </a:lnTo>
                <a:lnTo>
                  <a:pt x="684" y="18"/>
                </a:lnTo>
                <a:lnTo>
                  <a:pt x="688" y="23"/>
                </a:lnTo>
                <a:lnTo>
                  <a:pt x="689" y="25"/>
                </a:lnTo>
                <a:lnTo>
                  <a:pt x="707" y="25"/>
                </a:lnTo>
                <a:lnTo>
                  <a:pt x="721" y="27"/>
                </a:lnTo>
                <a:lnTo>
                  <a:pt x="730" y="30"/>
                </a:lnTo>
                <a:lnTo>
                  <a:pt x="737" y="36"/>
                </a:lnTo>
                <a:lnTo>
                  <a:pt x="742" y="42"/>
                </a:lnTo>
                <a:lnTo>
                  <a:pt x="743" y="50"/>
                </a:lnTo>
                <a:lnTo>
                  <a:pt x="743" y="57"/>
                </a:lnTo>
                <a:lnTo>
                  <a:pt x="743" y="64"/>
                </a:lnTo>
                <a:lnTo>
                  <a:pt x="741" y="72"/>
                </a:lnTo>
                <a:lnTo>
                  <a:pt x="740" y="78"/>
                </a:lnTo>
                <a:lnTo>
                  <a:pt x="740" y="85"/>
                </a:lnTo>
                <a:lnTo>
                  <a:pt x="741" y="90"/>
                </a:lnTo>
                <a:lnTo>
                  <a:pt x="743" y="94"/>
                </a:lnTo>
                <a:lnTo>
                  <a:pt x="749" y="95"/>
                </a:lnTo>
                <a:lnTo>
                  <a:pt x="757" y="95"/>
                </a:lnTo>
                <a:lnTo>
                  <a:pt x="767" y="95"/>
                </a:lnTo>
                <a:lnTo>
                  <a:pt x="775" y="99"/>
                </a:lnTo>
                <a:lnTo>
                  <a:pt x="780" y="105"/>
                </a:lnTo>
                <a:lnTo>
                  <a:pt x="783" y="114"/>
                </a:lnTo>
                <a:lnTo>
                  <a:pt x="783" y="125"/>
                </a:lnTo>
                <a:lnTo>
                  <a:pt x="782" y="136"/>
                </a:lnTo>
                <a:lnTo>
                  <a:pt x="796" y="141"/>
                </a:lnTo>
                <a:lnTo>
                  <a:pt x="807" y="149"/>
                </a:lnTo>
                <a:lnTo>
                  <a:pt x="817" y="161"/>
                </a:lnTo>
                <a:lnTo>
                  <a:pt x="823" y="175"/>
                </a:lnTo>
                <a:lnTo>
                  <a:pt x="826" y="191"/>
                </a:lnTo>
                <a:lnTo>
                  <a:pt x="824" y="202"/>
                </a:lnTo>
                <a:lnTo>
                  <a:pt x="821" y="213"/>
                </a:lnTo>
                <a:lnTo>
                  <a:pt x="827" y="223"/>
                </a:lnTo>
                <a:lnTo>
                  <a:pt x="831" y="235"/>
                </a:lnTo>
                <a:lnTo>
                  <a:pt x="832" y="247"/>
                </a:lnTo>
                <a:lnTo>
                  <a:pt x="832" y="247"/>
                </a:lnTo>
                <a:lnTo>
                  <a:pt x="832" y="248"/>
                </a:lnTo>
                <a:lnTo>
                  <a:pt x="840" y="248"/>
                </a:lnTo>
                <a:lnTo>
                  <a:pt x="848" y="250"/>
                </a:lnTo>
                <a:lnTo>
                  <a:pt x="855" y="255"/>
                </a:lnTo>
                <a:lnTo>
                  <a:pt x="862" y="265"/>
                </a:lnTo>
                <a:lnTo>
                  <a:pt x="867" y="277"/>
                </a:lnTo>
                <a:lnTo>
                  <a:pt x="868" y="276"/>
                </a:lnTo>
                <a:lnTo>
                  <a:pt x="871" y="274"/>
                </a:lnTo>
                <a:lnTo>
                  <a:pt x="877" y="272"/>
                </a:lnTo>
                <a:lnTo>
                  <a:pt x="885" y="270"/>
                </a:lnTo>
                <a:lnTo>
                  <a:pt x="892" y="270"/>
                </a:lnTo>
                <a:lnTo>
                  <a:pt x="900" y="272"/>
                </a:lnTo>
                <a:lnTo>
                  <a:pt x="908" y="276"/>
                </a:lnTo>
                <a:lnTo>
                  <a:pt x="915" y="284"/>
                </a:lnTo>
                <a:lnTo>
                  <a:pt x="922" y="296"/>
                </a:lnTo>
                <a:lnTo>
                  <a:pt x="924" y="296"/>
                </a:lnTo>
                <a:lnTo>
                  <a:pt x="929" y="296"/>
                </a:lnTo>
                <a:lnTo>
                  <a:pt x="936" y="297"/>
                </a:lnTo>
                <a:lnTo>
                  <a:pt x="945" y="300"/>
                </a:lnTo>
                <a:lnTo>
                  <a:pt x="956" y="303"/>
                </a:lnTo>
                <a:lnTo>
                  <a:pt x="965" y="309"/>
                </a:lnTo>
                <a:lnTo>
                  <a:pt x="974" y="316"/>
                </a:lnTo>
                <a:lnTo>
                  <a:pt x="981" y="327"/>
                </a:lnTo>
                <a:lnTo>
                  <a:pt x="985" y="342"/>
                </a:lnTo>
                <a:lnTo>
                  <a:pt x="988" y="342"/>
                </a:lnTo>
                <a:lnTo>
                  <a:pt x="997" y="342"/>
                </a:lnTo>
                <a:lnTo>
                  <a:pt x="1010" y="342"/>
                </a:lnTo>
                <a:lnTo>
                  <a:pt x="1027" y="343"/>
                </a:lnTo>
                <a:lnTo>
                  <a:pt x="1045" y="344"/>
                </a:lnTo>
                <a:lnTo>
                  <a:pt x="1066" y="346"/>
                </a:lnTo>
                <a:lnTo>
                  <a:pt x="1087" y="349"/>
                </a:lnTo>
                <a:lnTo>
                  <a:pt x="1108" y="352"/>
                </a:lnTo>
                <a:lnTo>
                  <a:pt x="1127" y="357"/>
                </a:lnTo>
                <a:lnTo>
                  <a:pt x="1145" y="364"/>
                </a:lnTo>
                <a:lnTo>
                  <a:pt x="1159" y="372"/>
                </a:lnTo>
                <a:lnTo>
                  <a:pt x="1169" y="382"/>
                </a:lnTo>
                <a:lnTo>
                  <a:pt x="1180" y="372"/>
                </a:lnTo>
                <a:lnTo>
                  <a:pt x="1194" y="364"/>
                </a:lnTo>
                <a:lnTo>
                  <a:pt x="1212" y="357"/>
                </a:lnTo>
                <a:lnTo>
                  <a:pt x="1232" y="352"/>
                </a:lnTo>
                <a:lnTo>
                  <a:pt x="1253" y="349"/>
                </a:lnTo>
                <a:lnTo>
                  <a:pt x="1273" y="346"/>
                </a:lnTo>
                <a:lnTo>
                  <a:pt x="1294" y="344"/>
                </a:lnTo>
                <a:lnTo>
                  <a:pt x="1313" y="343"/>
                </a:lnTo>
                <a:lnTo>
                  <a:pt x="1330" y="342"/>
                </a:lnTo>
                <a:lnTo>
                  <a:pt x="1342" y="342"/>
                </a:lnTo>
                <a:lnTo>
                  <a:pt x="1351" y="342"/>
                </a:lnTo>
                <a:lnTo>
                  <a:pt x="1354" y="342"/>
                </a:lnTo>
                <a:lnTo>
                  <a:pt x="1359" y="327"/>
                </a:lnTo>
                <a:lnTo>
                  <a:pt x="1366" y="316"/>
                </a:lnTo>
                <a:lnTo>
                  <a:pt x="1374" y="309"/>
                </a:lnTo>
                <a:lnTo>
                  <a:pt x="1384" y="303"/>
                </a:lnTo>
                <a:lnTo>
                  <a:pt x="1394" y="300"/>
                </a:lnTo>
                <a:lnTo>
                  <a:pt x="1403" y="297"/>
                </a:lnTo>
                <a:lnTo>
                  <a:pt x="1410" y="296"/>
                </a:lnTo>
                <a:lnTo>
                  <a:pt x="1415" y="296"/>
                </a:lnTo>
                <a:lnTo>
                  <a:pt x="1417" y="296"/>
                </a:lnTo>
                <a:lnTo>
                  <a:pt x="1424" y="284"/>
                </a:lnTo>
                <a:lnTo>
                  <a:pt x="1432" y="276"/>
                </a:lnTo>
                <a:lnTo>
                  <a:pt x="1440" y="272"/>
                </a:lnTo>
                <a:lnTo>
                  <a:pt x="1448" y="270"/>
                </a:lnTo>
                <a:lnTo>
                  <a:pt x="1455" y="270"/>
                </a:lnTo>
                <a:lnTo>
                  <a:pt x="1463" y="272"/>
                </a:lnTo>
                <a:lnTo>
                  <a:pt x="1468" y="274"/>
                </a:lnTo>
                <a:lnTo>
                  <a:pt x="1472" y="276"/>
                </a:lnTo>
                <a:lnTo>
                  <a:pt x="1473" y="277"/>
                </a:lnTo>
                <a:lnTo>
                  <a:pt x="1478" y="265"/>
                </a:lnTo>
                <a:lnTo>
                  <a:pt x="1484" y="255"/>
                </a:lnTo>
                <a:lnTo>
                  <a:pt x="1491" y="250"/>
                </a:lnTo>
                <a:lnTo>
                  <a:pt x="1500" y="248"/>
                </a:lnTo>
                <a:lnTo>
                  <a:pt x="1508" y="248"/>
                </a:lnTo>
                <a:lnTo>
                  <a:pt x="1508" y="247"/>
                </a:lnTo>
                <a:lnTo>
                  <a:pt x="1507" y="247"/>
                </a:lnTo>
                <a:lnTo>
                  <a:pt x="1509" y="235"/>
                </a:lnTo>
                <a:lnTo>
                  <a:pt x="1513" y="223"/>
                </a:lnTo>
                <a:lnTo>
                  <a:pt x="1519" y="213"/>
                </a:lnTo>
                <a:lnTo>
                  <a:pt x="1515" y="202"/>
                </a:lnTo>
                <a:lnTo>
                  <a:pt x="1514" y="191"/>
                </a:lnTo>
                <a:lnTo>
                  <a:pt x="1516" y="175"/>
                </a:lnTo>
                <a:lnTo>
                  <a:pt x="1522" y="161"/>
                </a:lnTo>
                <a:lnTo>
                  <a:pt x="1532" y="149"/>
                </a:lnTo>
                <a:lnTo>
                  <a:pt x="1544" y="141"/>
                </a:lnTo>
                <a:lnTo>
                  <a:pt x="1558" y="135"/>
                </a:lnTo>
                <a:lnTo>
                  <a:pt x="1556" y="124"/>
                </a:lnTo>
                <a:lnTo>
                  <a:pt x="1557" y="113"/>
                </a:lnTo>
                <a:lnTo>
                  <a:pt x="1559" y="105"/>
                </a:lnTo>
                <a:lnTo>
                  <a:pt x="1564" y="99"/>
                </a:lnTo>
                <a:lnTo>
                  <a:pt x="1573" y="95"/>
                </a:lnTo>
                <a:lnTo>
                  <a:pt x="1583" y="95"/>
                </a:lnTo>
                <a:lnTo>
                  <a:pt x="1591" y="95"/>
                </a:lnTo>
                <a:lnTo>
                  <a:pt x="1596" y="93"/>
                </a:lnTo>
                <a:lnTo>
                  <a:pt x="1599" y="90"/>
                </a:lnTo>
                <a:lnTo>
                  <a:pt x="1600" y="85"/>
                </a:lnTo>
                <a:lnTo>
                  <a:pt x="1599" y="78"/>
                </a:lnTo>
                <a:lnTo>
                  <a:pt x="1598" y="71"/>
                </a:lnTo>
                <a:lnTo>
                  <a:pt x="1597" y="64"/>
                </a:lnTo>
                <a:lnTo>
                  <a:pt x="1596" y="57"/>
                </a:lnTo>
                <a:lnTo>
                  <a:pt x="1596" y="49"/>
                </a:lnTo>
                <a:lnTo>
                  <a:pt x="1598" y="41"/>
                </a:lnTo>
                <a:lnTo>
                  <a:pt x="1603" y="35"/>
                </a:lnTo>
                <a:lnTo>
                  <a:pt x="1609" y="30"/>
                </a:lnTo>
                <a:lnTo>
                  <a:pt x="1619" y="26"/>
                </a:lnTo>
                <a:lnTo>
                  <a:pt x="1632" y="24"/>
                </a:lnTo>
                <a:lnTo>
                  <a:pt x="1651" y="24"/>
                </a:lnTo>
                <a:lnTo>
                  <a:pt x="1652" y="22"/>
                </a:lnTo>
                <a:lnTo>
                  <a:pt x="1655" y="17"/>
                </a:lnTo>
                <a:lnTo>
                  <a:pt x="1660" y="11"/>
                </a:lnTo>
                <a:lnTo>
                  <a:pt x="1666" y="4"/>
                </a:lnTo>
                <a:lnTo>
                  <a:pt x="1673" y="0"/>
                </a:lnTo>
                <a:lnTo>
                  <a:pt x="16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" name="Freeform 228"/>
          <p:cNvSpPr>
            <a:spLocks/>
          </p:cNvSpPr>
          <p:nvPr/>
        </p:nvSpPr>
        <p:spPr bwMode="auto">
          <a:xfrm>
            <a:off x="3620083" y="4217988"/>
            <a:ext cx="265113" cy="579437"/>
          </a:xfrm>
          <a:custGeom>
            <a:avLst/>
            <a:gdLst>
              <a:gd name="T0" fmla="*/ 391 w 1500"/>
              <a:gd name="T1" fmla="*/ 96 h 3286"/>
              <a:gd name="T2" fmla="*/ 342 w 1500"/>
              <a:gd name="T3" fmla="*/ 281 h 3286"/>
              <a:gd name="T4" fmla="*/ 332 w 1500"/>
              <a:gd name="T5" fmla="*/ 418 h 3286"/>
              <a:gd name="T6" fmla="*/ 491 w 1500"/>
              <a:gd name="T7" fmla="*/ 416 h 3286"/>
              <a:gd name="T8" fmla="*/ 675 w 1500"/>
              <a:gd name="T9" fmla="*/ 429 h 3286"/>
              <a:gd name="T10" fmla="*/ 971 w 1500"/>
              <a:gd name="T11" fmla="*/ 419 h 3286"/>
              <a:gd name="T12" fmla="*/ 1168 w 1500"/>
              <a:gd name="T13" fmla="*/ 426 h 3286"/>
              <a:gd name="T14" fmla="*/ 1162 w 1500"/>
              <a:gd name="T15" fmla="*/ 311 h 3286"/>
              <a:gd name="T16" fmla="*/ 1121 w 1500"/>
              <a:gd name="T17" fmla="*/ 124 h 3286"/>
              <a:gd name="T18" fmla="*/ 1018 w 1500"/>
              <a:gd name="T19" fmla="*/ 0 h 3286"/>
              <a:gd name="T20" fmla="*/ 1101 w 1500"/>
              <a:gd name="T21" fmla="*/ 22 h 3286"/>
              <a:gd name="T22" fmla="*/ 1220 w 1500"/>
              <a:gd name="T23" fmla="*/ 68 h 3286"/>
              <a:gd name="T24" fmla="*/ 1316 w 1500"/>
              <a:gd name="T25" fmla="*/ 90 h 3286"/>
              <a:gd name="T26" fmla="*/ 1360 w 1500"/>
              <a:gd name="T27" fmla="*/ 110 h 3286"/>
              <a:gd name="T28" fmla="*/ 1448 w 1500"/>
              <a:gd name="T29" fmla="*/ 221 h 3286"/>
              <a:gd name="T30" fmla="*/ 1462 w 1500"/>
              <a:gd name="T31" fmla="*/ 357 h 3286"/>
              <a:gd name="T32" fmla="*/ 1485 w 1500"/>
              <a:gd name="T33" fmla="*/ 424 h 3286"/>
              <a:gd name="T34" fmla="*/ 1489 w 1500"/>
              <a:gd name="T35" fmla="*/ 474 h 3286"/>
              <a:gd name="T36" fmla="*/ 1406 w 1500"/>
              <a:gd name="T37" fmla="*/ 554 h 3286"/>
              <a:gd name="T38" fmla="*/ 1322 w 1500"/>
              <a:gd name="T39" fmla="*/ 569 h 3286"/>
              <a:gd name="T40" fmla="*/ 1300 w 1500"/>
              <a:gd name="T41" fmla="*/ 602 h 3286"/>
              <a:gd name="T42" fmla="*/ 1260 w 1500"/>
              <a:gd name="T43" fmla="*/ 622 h 3286"/>
              <a:gd name="T44" fmla="*/ 1227 w 1500"/>
              <a:gd name="T45" fmla="*/ 732 h 3286"/>
              <a:gd name="T46" fmla="*/ 1201 w 1500"/>
              <a:gd name="T47" fmla="*/ 892 h 3286"/>
              <a:gd name="T48" fmla="*/ 1156 w 1500"/>
              <a:gd name="T49" fmla="*/ 1143 h 3286"/>
              <a:gd name="T50" fmla="*/ 1155 w 1500"/>
              <a:gd name="T51" fmla="*/ 1367 h 3286"/>
              <a:gd name="T52" fmla="*/ 1216 w 1500"/>
              <a:gd name="T53" fmla="*/ 1599 h 3286"/>
              <a:gd name="T54" fmla="*/ 1294 w 1500"/>
              <a:gd name="T55" fmla="*/ 1961 h 3286"/>
              <a:gd name="T56" fmla="*/ 1325 w 1500"/>
              <a:gd name="T57" fmla="*/ 2382 h 3286"/>
              <a:gd name="T58" fmla="*/ 1267 w 1500"/>
              <a:gd name="T59" fmla="*/ 2821 h 3286"/>
              <a:gd name="T60" fmla="*/ 1220 w 1500"/>
              <a:gd name="T61" fmla="*/ 3127 h 3286"/>
              <a:gd name="T62" fmla="*/ 1203 w 1500"/>
              <a:gd name="T63" fmla="*/ 3254 h 3286"/>
              <a:gd name="T64" fmla="*/ 1155 w 1500"/>
              <a:gd name="T65" fmla="*/ 3266 h 3286"/>
              <a:gd name="T66" fmla="*/ 958 w 1500"/>
              <a:gd name="T67" fmla="*/ 3280 h 3286"/>
              <a:gd name="T68" fmla="*/ 709 w 1500"/>
              <a:gd name="T69" fmla="*/ 3286 h 3286"/>
              <a:gd name="T70" fmla="*/ 465 w 1500"/>
              <a:gd name="T71" fmla="*/ 3275 h 3286"/>
              <a:gd name="T72" fmla="*/ 311 w 1500"/>
              <a:gd name="T73" fmla="*/ 3262 h 3286"/>
              <a:gd name="T74" fmla="*/ 294 w 1500"/>
              <a:gd name="T75" fmla="*/ 3230 h 3286"/>
              <a:gd name="T76" fmla="*/ 268 w 1500"/>
              <a:gd name="T77" fmla="*/ 3047 h 3286"/>
              <a:gd name="T78" fmla="*/ 209 w 1500"/>
              <a:gd name="T79" fmla="*/ 2675 h 3286"/>
              <a:gd name="T80" fmla="*/ 177 w 1500"/>
              <a:gd name="T81" fmla="*/ 2239 h 3286"/>
              <a:gd name="T82" fmla="*/ 230 w 1500"/>
              <a:gd name="T83" fmla="*/ 1830 h 3286"/>
              <a:gd name="T84" fmla="*/ 308 w 1500"/>
              <a:gd name="T85" fmla="*/ 1503 h 3286"/>
              <a:gd name="T86" fmla="*/ 353 w 1500"/>
              <a:gd name="T87" fmla="*/ 1303 h 3286"/>
              <a:gd name="T88" fmla="*/ 330 w 1500"/>
              <a:gd name="T89" fmla="*/ 1057 h 3286"/>
              <a:gd name="T90" fmla="*/ 286 w 1500"/>
              <a:gd name="T91" fmla="*/ 823 h 3286"/>
              <a:gd name="T92" fmla="*/ 269 w 1500"/>
              <a:gd name="T93" fmla="*/ 689 h 3286"/>
              <a:gd name="T94" fmla="*/ 227 w 1500"/>
              <a:gd name="T95" fmla="*/ 603 h 3286"/>
              <a:gd name="T96" fmla="*/ 188 w 1500"/>
              <a:gd name="T97" fmla="*/ 595 h 3286"/>
              <a:gd name="T98" fmla="*/ 178 w 1500"/>
              <a:gd name="T99" fmla="*/ 562 h 3286"/>
              <a:gd name="T100" fmla="*/ 60 w 1500"/>
              <a:gd name="T101" fmla="*/ 532 h 3286"/>
              <a:gd name="T102" fmla="*/ 1 w 1500"/>
              <a:gd name="T103" fmla="*/ 448 h 3286"/>
              <a:gd name="T104" fmla="*/ 22 w 1500"/>
              <a:gd name="T105" fmla="*/ 418 h 3286"/>
              <a:gd name="T106" fmla="*/ 38 w 1500"/>
              <a:gd name="T107" fmla="*/ 357 h 3286"/>
              <a:gd name="T108" fmla="*/ 52 w 1500"/>
              <a:gd name="T109" fmla="*/ 221 h 3286"/>
              <a:gd name="T110" fmla="*/ 141 w 1500"/>
              <a:gd name="T111" fmla="*/ 110 h 3286"/>
              <a:gd name="T112" fmla="*/ 184 w 1500"/>
              <a:gd name="T113" fmla="*/ 90 h 3286"/>
              <a:gd name="T114" fmla="*/ 280 w 1500"/>
              <a:gd name="T115" fmla="*/ 68 h 3286"/>
              <a:gd name="T116" fmla="*/ 399 w 1500"/>
              <a:gd name="T117" fmla="*/ 22 h 3286"/>
              <a:gd name="T118" fmla="*/ 483 w 1500"/>
              <a:gd name="T119" fmla="*/ 0 h 3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00" h="3286">
                <a:moveTo>
                  <a:pt x="483" y="0"/>
                </a:moveTo>
                <a:lnTo>
                  <a:pt x="459" y="10"/>
                </a:lnTo>
                <a:lnTo>
                  <a:pt x="439" y="26"/>
                </a:lnTo>
                <a:lnTo>
                  <a:pt x="421" y="45"/>
                </a:lnTo>
                <a:lnTo>
                  <a:pt x="404" y="69"/>
                </a:lnTo>
                <a:lnTo>
                  <a:pt x="391" y="96"/>
                </a:lnTo>
                <a:lnTo>
                  <a:pt x="379" y="124"/>
                </a:lnTo>
                <a:lnTo>
                  <a:pt x="368" y="154"/>
                </a:lnTo>
                <a:lnTo>
                  <a:pt x="360" y="186"/>
                </a:lnTo>
                <a:lnTo>
                  <a:pt x="353" y="218"/>
                </a:lnTo>
                <a:lnTo>
                  <a:pt x="347" y="250"/>
                </a:lnTo>
                <a:lnTo>
                  <a:pt x="342" y="281"/>
                </a:lnTo>
                <a:lnTo>
                  <a:pt x="339" y="311"/>
                </a:lnTo>
                <a:lnTo>
                  <a:pt x="336" y="338"/>
                </a:lnTo>
                <a:lnTo>
                  <a:pt x="334" y="363"/>
                </a:lnTo>
                <a:lnTo>
                  <a:pt x="333" y="386"/>
                </a:lnTo>
                <a:lnTo>
                  <a:pt x="332" y="403"/>
                </a:lnTo>
                <a:lnTo>
                  <a:pt x="332" y="418"/>
                </a:lnTo>
                <a:lnTo>
                  <a:pt x="332" y="426"/>
                </a:lnTo>
                <a:lnTo>
                  <a:pt x="332" y="429"/>
                </a:lnTo>
                <a:lnTo>
                  <a:pt x="371" y="422"/>
                </a:lnTo>
                <a:lnTo>
                  <a:pt x="412" y="418"/>
                </a:lnTo>
                <a:lnTo>
                  <a:pt x="451" y="416"/>
                </a:lnTo>
                <a:lnTo>
                  <a:pt x="491" y="416"/>
                </a:lnTo>
                <a:lnTo>
                  <a:pt x="529" y="419"/>
                </a:lnTo>
                <a:lnTo>
                  <a:pt x="565" y="421"/>
                </a:lnTo>
                <a:lnTo>
                  <a:pt x="599" y="424"/>
                </a:lnTo>
                <a:lnTo>
                  <a:pt x="629" y="426"/>
                </a:lnTo>
                <a:lnTo>
                  <a:pt x="655" y="428"/>
                </a:lnTo>
                <a:lnTo>
                  <a:pt x="675" y="429"/>
                </a:lnTo>
                <a:lnTo>
                  <a:pt x="825" y="429"/>
                </a:lnTo>
                <a:lnTo>
                  <a:pt x="846" y="428"/>
                </a:lnTo>
                <a:lnTo>
                  <a:pt x="872" y="426"/>
                </a:lnTo>
                <a:lnTo>
                  <a:pt x="902" y="424"/>
                </a:lnTo>
                <a:lnTo>
                  <a:pt x="935" y="421"/>
                </a:lnTo>
                <a:lnTo>
                  <a:pt x="971" y="419"/>
                </a:lnTo>
                <a:lnTo>
                  <a:pt x="1009" y="416"/>
                </a:lnTo>
                <a:lnTo>
                  <a:pt x="1049" y="416"/>
                </a:lnTo>
                <a:lnTo>
                  <a:pt x="1089" y="418"/>
                </a:lnTo>
                <a:lnTo>
                  <a:pt x="1130" y="422"/>
                </a:lnTo>
                <a:lnTo>
                  <a:pt x="1168" y="429"/>
                </a:lnTo>
                <a:lnTo>
                  <a:pt x="1168" y="426"/>
                </a:lnTo>
                <a:lnTo>
                  <a:pt x="1168" y="418"/>
                </a:lnTo>
                <a:lnTo>
                  <a:pt x="1168" y="403"/>
                </a:lnTo>
                <a:lnTo>
                  <a:pt x="1167" y="386"/>
                </a:lnTo>
                <a:lnTo>
                  <a:pt x="1166" y="363"/>
                </a:lnTo>
                <a:lnTo>
                  <a:pt x="1164" y="338"/>
                </a:lnTo>
                <a:lnTo>
                  <a:pt x="1162" y="311"/>
                </a:lnTo>
                <a:lnTo>
                  <a:pt x="1157" y="281"/>
                </a:lnTo>
                <a:lnTo>
                  <a:pt x="1153" y="250"/>
                </a:lnTo>
                <a:lnTo>
                  <a:pt x="1147" y="218"/>
                </a:lnTo>
                <a:lnTo>
                  <a:pt x="1140" y="186"/>
                </a:lnTo>
                <a:lnTo>
                  <a:pt x="1132" y="154"/>
                </a:lnTo>
                <a:lnTo>
                  <a:pt x="1121" y="124"/>
                </a:lnTo>
                <a:lnTo>
                  <a:pt x="1109" y="96"/>
                </a:lnTo>
                <a:lnTo>
                  <a:pt x="1096" y="69"/>
                </a:lnTo>
                <a:lnTo>
                  <a:pt x="1079" y="45"/>
                </a:lnTo>
                <a:lnTo>
                  <a:pt x="1062" y="26"/>
                </a:lnTo>
                <a:lnTo>
                  <a:pt x="1041" y="10"/>
                </a:lnTo>
                <a:lnTo>
                  <a:pt x="1018" y="0"/>
                </a:lnTo>
                <a:lnTo>
                  <a:pt x="1021" y="0"/>
                </a:lnTo>
                <a:lnTo>
                  <a:pt x="1030" y="2"/>
                </a:lnTo>
                <a:lnTo>
                  <a:pt x="1043" y="5"/>
                </a:lnTo>
                <a:lnTo>
                  <a:pt x="1059" y="10"/>
                </a:lnTo>
                <a:lnTo>
                  <a:pt x="1079" y="15"/>
                </a:lnTo>
                <a:lnTo>
                  <a:pt x="1101" y="22"/>
                </a:lnTo>
                <a:lnTo>
                  <a:pt x="1123" y="29"/>
                </a:lnTo>
                <a:lnTo>
                  <a:pt x="1146" y="36"/>
                </a:lnTo>
                <a:lnTo>
                  <a:pt x="1168" y="43"/>
                </a:lnTo>
                <a:lnTo>
                  <a:pt x="1188" y="51"/>
                </a:lnTo>
                <a:lnTo>
                  <a:pt x="1206" y="60"/>
                </a:lnTo>
                <a:lnTo>
                  <a:pt x="1220" y="68"/>
                </a:lnTo>
                <a:lnTo>
                  <a:pt x="1241" y="80"/>
                </a:lnTo>
                <a:lnTo>
                  <a:pt x="1262" y="87"/>
                </a:lnTo>
                <a:lnTo>
                  <a:pt x="1280" y="93"/>
                </a:lnTo>
                <a:lnTo>
                  <a:pt x="1297" y="94"/>
                </a:lnTo>
                <a:lnTo>
                  <a:pt x="1309" y="93"/>
                </a:lnTo>
                <a:lnTo>
                  <a:pt x="1316" y="90"/>
                </a:lnTo>
                <a:lnTo>
                  <a:pt x="1318" y="84"/>
                </a:lnTo>
                <a:lnTo>
                  <a:pt x="1319" y="83"/>
                </a:lnTo>
                <a:lnTo>
                  <a:pt x="1326" y="85"/>
                </a:lnTo>
                <a:lnTo>
                  <a:pt x="1334" y="92"/>
                </a:lnTo>
                <a:lnTo>
                  <a:pt x="1346" y="100"/>
                </a:lnTo>
                <a:lnTo>
                  <a:pt x="1360" y="110"/>
                </a:lnTo>
                <a:lnTo>
                  <a:pt x="1374" y="123"/>
                </a:lnTo>
                <a:lnTo>
                  <a:pt x="1391" y="139"/>
                </a:lnTo>
                <a:lnTo>
                  <a:pt x="1406" y="157"/>
                </a:lnTo>
                <a:lnTo>
                  <a:pt x="1422" y="177"/>
                </a:lnTo>
                <a:lnTo>
                  <a:pt x="1436" y="199"/>
                </a:lnTo>
                <a:lnTo>
                  <a:pt x="1448" y="221"/>
                </a:lnTo>
                <a:lnTo>
                  <a:pt x="1459" y="246"/>
                </a:lnTo>
                <a:lnTo>
                  <a:pt x="1466" y="272"/>
                </a:lnTo>
                <a:lnTo>
                  <a:pt x="1469" y="298"/>
                </a:lnTo>
                <a:lnTo>
                  <a:pt x="1468" y="326"/>
                </a:lnTo>
                <a:lnTo>
                  <a:pt x="1462" y="354"/>
                </a:lnTo>
                <a:lnTo>
                  <a:pt x="1462" y="357"/>
                </a:lnTo>
                <a:lnTo>
                  <a:pt x="1463" y="365"/>
                </a:lnTo>
                <a:lnTo>
                  <a:pt x="1465" y="376"/>
                </a:lnTo>
                <a:lnTo>
                  <a:pt x="1467" y="390"/>
                </a:lnTo>
                <a:lnTo>
                  <a:pt x="1471" y="403"/>
                </a:lnTo>
                <a:lnTo>
                  <a:pt x="1477" y="414"/>
                </a:lnTo>
                <a:lnTo>
                  <a:pt x="1485" y="424"/>
                </a:lnTo>
                <a:lnTo>
                  <a:pt x="1495" y="429"/>
                </a:lnTo>
                <a:lnTo>
                  <a:pt x="1499" y="433"/>
                </a:lnTo>
                <a:lnTo>
                  <a:pt x="1500" y="439"/>
                </a:lnTo>
                <a:lnTo>
                  <a:pt x="1499" y="448"/>
                </a:lnTo>
                <a:lnTo>
                  <a:pt x="1495" y="461"/>
                </a:lnTo>
                <a:lnTo>
                  <a:pt x="1489" y="474"/>
                </a:lnTo>
                <a:lnTo>
                  <a:pt x="1479" y="488"/>
                </a:lnTo>
                <a:lnTo>
                  <a:pt x="1468" y="503"/>
                </a:lnTo>
                <a:lnTo>
                  <a:pt x="1456" y="518"/>
                </a:lnTo>
                <a:lnTo>
                  <a:pt x="1440" y="532"/>
                </a:lnTo>
                <a:lnTo>
                  <a:pt x="1424" y="544"/>
                </a:lnTo>
                <a:lnTo>
                  <a:pt x="1406" y="554"/>
                </a:lnTo>
                <a:lnTo>
                  <a:pt x="1386" y="561"/>
                </a:lnTo>
                <a:lnTo>
                  <a:pt x="1366" y="567"/>
                </a:lnTo>
                <a:lnTo>
                  <a:pt x="1344" y="567"/>
                </a:lnTo>
                <a:lnTo>
                  <a:pt x="1322" y="562"/>
                </a:lnTo>
                <a:lnTo>
                  <a:pt x="1322" y="565"/>
                </a:lnTo>
                <a:lnTo>
                  <a:pt x="1322" y="569"/>
                </a:lnTo>
                <a:lnTo>
                  <a:pt x="1320" y="575"/>
                </a:lnTo>
                <a:lnTo>
                  <a:pt x="1318" y="582"/>
                </a:lnTo>
                <a:lnTo>
                  <a:pt x="1316" y="588"/>
                </a:lnTo>
                <a:lnTo>
                  <a:pt x="1312" y="595"/>
                </a:lnTo>
                <a:lnTo>
                  <a:pt x="1307" y="600"/>
                </a:lnTo>
                <a:lnTo>
                  <a:pt x="1300" y="602"/>
                </a:lnTo>
                <a:lnTo>
                  <a:pt x="1291" y="601"/>
                </a:lnTo>
                <a:lnTo>
                  <a:pt x="1279" y="595"/>
                </a:lnTo>
                <a:lnTo>
                  <a:pt x="1277" y="597"/>
                </a:lnTo>
                <a:lnTo>
                  <a:pt x="1273" y="603"/>
                </a:lnTo>
                <a:lnTo>
                  <a:pt x="1267" y="611"/>
                </a:lnTo>
                <a:lnTo>
                  <a:pt x="1260" y="622"/>
                </a:lnTo>
                <a:lnTo>
                  <a:pt x="1251" y="635"/>
                </a:lnTo>
                <a:lnTo>
                  <a:pt x="1244" y="651"/>
                </a:lnTo>
                <a:lnTo>
                  <a:pt x="1237" y="669"/>
                </a:lnTo>
                <a:lnTo>
                  <a:pt x="1231" y="689"/>
                </a:lnTo>
                <a:lnTo>
                  <a:pt x="1228" y="710"/>
                </a:lnTo>
                <a:lnTo>
                  <a:pt x="1227" y="732"/>
                </a:lnTo>
                <a:lnTo>
                  <a:pt x="1227" y="747"/>
                </a:lnTo>
                <a:lnTo>
                  <a:pt x="1224" y="768"/>
                </a:lnTo>
                <a:lnTo>
                  <a:pt x="1220" y="793"/>
                </a:lnTo>
                <a:lnTo>
                  <a:pt x="1214" y="823"/>
                </a:lnTo>
                <a:lnTo>
                  <a:pt x="1208" y="856"/>
                </a:lnTo>
                <a:lnTo>
                  <a:pt x="1201" y="892"/>
                </a:lnTo>
                <a:lnTo>
                  <a:pt x="1194" y="931"/>
                </a:lnTo>
                <a:lnTo>
                  <a:pt x="1185" y="972"/>
                </a:lnTo>
                <a:lnTo>
                  <a:pt x="1177" y="1014"/>
                </a:lnTo>
                <a:lnTo>
                  <a:pt x="1170" y="1057"/>
                </a:lnTo>
                <a:lnTo>
                  <a:pt x="1163" y="1100"/>
                </a:lnTo>
                <a:lnTo>
                  <a:pt x="1156" y="1143"/>
                </a:lnTo>
                <a:lnTo>
                  <a:pt x="1152" y="1186"/>
                </a:lnTo>
                <a:lnTo>
                  <a:pt x="1148" y="1227"/>
                </a:lnTo>
                <a:lnTo>
                  <a:pt x="1147" y="1266"/>
                </a:lnTo>
                <a:lnTo>
                  <a:pt x="1147" y="1303"/>
                </a:lnTo>
                <a:lnTo>
                  <a:pt x="1150" y="1336"/>
                </a:lnTo>
                <a:lnTo>
                  <a:pt x="1155" y="1367"/>
                </a:lnTo>
                <a:lnTo>
                  <a:pt x="1162" y="1393"/>
                </a:lnTo>
                <a:lnTo>
                  <a:pt x="1170" y="1425"/>
                </a:lnTo>
                <a:lnTo>
                  <a:pt x="1180" y="1462"/>
                </a:lnTo>
                <a:lnTo>
                  <a:pt x="1192" y="1503"/>
                </a:lnTo>
                <a:lnTo>
                  <a:pt x="1204" y="1550"/>
                </a:lnTo>
                <a:lnTo>
                  <a:pt x="1216" y="1599"/>
                </a:lnTo>
                <a:lnTo>
                  <a:pt x="1230" y="1652"/>
                </a:lnTo>
                <a:lnTo>
                  <a:pt x="1243" y="1709"/>
                </a:lnTo>
                <a:lnTo>
                  <a:pt x="1257" y="1768"/>
                </a:lnTo>
                <a:lnTo>
                  <a:pt x="1270" y="1830"/>
                </a:lnTo>
                <a:lnTo>
                  <a:pt x="1282" y="1894"/>
                </a:lnTo>
                <a:lnTo>
                  <a:pt x="1294" y="1961"/>
                </a:lnTo>
                <a:lnTo>
                  <a:pt x="1303" y="2029"/>
                </a:lnTo>
                <a:lnTo>
                  <a:pt x="1312" y="2098"/>
                </a:lnTo>
                <a:lnTo>
                  <a:pt x="1318" y="2169"/>
                </a:lnTo>
                <a:lnTo>
                  <a:pt x="1324" y="2239"/>
                </a:lnTo>
                <a:lnTo>
                  <a:pt x="1326" y="2310"/>
                </a:lnTo>
                <a:lnTo>
                  <a:pt x="1325" y="2382"/>
                </a:lnTo>
                <a:lnTo>
                  <a:pt x="1322" y="2453"/>
                </a:lnTo>
                <a:lnTo>
                  <a:pt x="1315" y="2523"/>
                </a:lnTo>
                <a:lnTo>
                  <a:pt x="1305" y="2593"/>
                </a:lnTo>
                <a:lnTo>
                  <a:pt x="1291" y="2675"/>
                </a:lnTo>
                <a:lnTo>
                  <a:pt x="1278" y="2751"/>
                </a:lnTo>
                <a:lnTo>
                  <a:pt x="1267" y="2821"/>
                </a:lnTo>
                <a:lnTo>
                  <a:pt x="1257" y="2886"/>
                </a:lnTo>
                <a:lnTo>
                  <a:pt x="1247" y="2945"/>
                </a:lnTo>
                <a:lnTo>
                  <a:pt x="1239" y="2998"/>
                </a:lnTo>
                <a:lnTo>
                  <a:pt x="1232" y="3047"/>
                </a:lnTo>
                <a:lnTo>
                  <a:pt x="1226" y="3089"/>
                </a:lnTo>
                <a:lnTo>
                  <a:pt x="1220" y="3127"/>
                </a:lnTo>
                <a:lnTo>
                  <a:pt x="1215" y="3160"/>
                </a:lnTo>
                <a:lnTo>
                  <a:pt x="1211" y="3187"/>
                </a:lnTo>
                <a:lnTo>
                  <a:pt x="1209" y="3211"/>
                </a:lnTo>
                <a:lnTo>
                  <a:pt x="1206" y="3230"/>
                </a:lnTo>
                <a:lnTo>
                  <a:pt x="1205" y="3244"/>
                </a:lnTo>
                <a:lnTo>
                  <a:pt x="1203" y="3254"/>
                </a:lnTo>
                <a:lnTo>
                  <a:pt x="1203" y="3259"/>
                </a:lnTo>
                <a:lnTo>
                  <a:pt x="1203" y="3261"/>
                </a:lnTo>
                <a:lnTo>
                  <a:pt x="1199" y="3261"/>
                </a:lnTo>
                <a:lnTo>
                  <a:pt x="1189" y="3262"/>
                </a:lnTo>
                <a:lnTo>
                  <a:pt x="1175" y="3265"/>
                </a:lnTo>
                <a:lnTo>
                  <a:pt x="1155" y="3266"/>
                </a:lnTo>
                <a:lnTo>
                  <a:pt x="1131" y="3268"/>
                </a:lnTo>
                <a:lnTo>
                  <a:pt x="1102" y="3271"/>
                </a:lnTo>
                <a:lnTo>
                  <a:pt x="1070" y="3273"/>
                </a:lnTo>
                <a:lnTo>
                  <a:pt x="1035" y="3275"/>
                </a:lnTo>
                <a:lnTo>
                  <a:pt x="998" y="3278"/>
                </a:lnTo>
                <a:lnTo>
                  <a:pt x="958" y="3280"/>
                </a:lnTo>
                <a:lnTo>
                  <a:pt x="917" y="3282"/>
                </a:lnTo>
                <a:lnTo>
                  <a:pt x="876" y="3283"/>
                </a:lnTo>
                <a:lnTo>
                  <a:pt x="834" y="3285"/>
                </a:lnTo>
                <a:lnTo>
                  <a:pt x="791" y="3286"/>
                </a:lnTo>
                <a:lnTo>
                  <a:pt x="750" y="3286"/>
                </a:lnTo>
                <a:lnTo>
                  <a:pt x="709" y="3286"/>
                </a:lnTo>
                <a:lnTo>
                  <a:pt x="666" y="3285"/>
                </a:lnTo>
                <a:lnTo>
                  <a:pt x="625" y="3283"/>
                </a:lnTo>
                <a:lnTo>
                  <a:pt x="583" y="3282"/>
                </a:lnTo>
                <a:lnTo>
                  <a:pt x="543" y="3280"/>
                </a:lnTo>
                <a:lnTo>
                  <a:pt x="502" y="3278"/>
                </a:lnTo>
                <a:lnTo>
                  <a:pt x="465" y="3275"/>
                </a:lnTo>
                <a:lnTo>
                  <a:pt x="430" y="3273"/>
                </a:lnTo>
                <a:lnTo>
                  <a:pt x="398" y="3271"/>
                </a:lnTo>
                <a:lnTo>
                  <a:pt x="369" y="3268"/>
                </a:lnTo>
                <a:lnTo>
                  <a:pt x="346" y="3266"/>
                </a:lnTo>
                <a:lnTo>
                  <a:pt x="325" y="3265"/>
                </a:lnTo>
                <a:lnTo>
                  <a:pt x="311" y="3262"/>
                </a:lnTo>
                <a:lnTo>
                  <a:pt x="301" y="3261"/>
                </a:lnTo>
                <a:lnTo>
                  <a:pt x="298" y="3261"/>
                </a:lnTo>
                <a:lnTo>
                  <a:pt x="298" y="3259"/>
                </a:lnTo>
                <a:lnTo>
                  <a:pt x="297" y="3254"/>
                </a:lnTo>
                <a:lnTo>
                  <a:pt x="296" y="3244"/>
                </a:lnTo>
                <a:lnTo>
                  <a:pt x="294" y="3230"/>
                </a:lnTo>
                <a:lnTo>
                  <a:pt x="292" y="3211"/>
                </a:lnTo>
                <a:lnTo>
                  <a:pt x="289" y="3187"/>
                </a:lnTo>
                <a:lnTo>
                  <a:pt x="285" y="3160"/>
                </a:lnTo>
                <a:lnTo>
                  <a:pt x="281" y="3127"/>
                </a:lnTo>
                <a:lnTo>
                  <a:pt x="275" y="3089"/>
                </a:lnTo>
                <a:lnTo>
                  <a:pt x="268" y="3047"/>
                </a:lnTo>
                <a:lnTo>
                  <a:pt x="261" y="2998"/>
                </a:lnTo>
                <a:lnTo>
                  <a:pt x="253" y="2945"/>
                </a:lnTo>
                <a:lnTo>
                  <a:pt x="243" y="2886"/>
                </a:lnTo>
                <a:lnTo>
                  <a:pt x="233" y="2821"/>
                </a:lnTo>
                <a:lnTo>
                  <a:pt x="222" y="2751"/>
                </a:lnTo>
                <a:lnTo>
                  <a:pt x="209" y="2675"/>
                </a:lnTo>
                <a:lnTo>
                  <a:pt x="195" y="2593"/>
                </a:lnTo>
                <a:lnTo>
                  <a:pt x="185" y="2523"/>
                </a:lnTo>
                <a:lnTo>
                  <a:pt x="178" y="2453"/>
                </a:lnTo>
                <a:lnTo>
                  <a:pt x="175" y="2382"/>
                </a:lnTo>
                <a:lnTo>
                  <a:pt x="174" y="2310"/>
                </a:lnTo>
                <a:lnTo>
                  <a:pt x="177" y="2239"/>
                </a:lnTo>
                <a:lnTo>
                  <a:pt x="182" y="2169"/>
                </a:lnTo>
                <a:lnTo>
                  <a:pt x="189" y="2098"/>
                </a:lnTo>
                <a:lnTo>
                  <a:pt x="197" y="2029"/>
                </a:lnTo>
                <a:lnTo>
                  <a:pt x="207" y="1961"/>
                </a:lnTo>
                <a:lnTo>
                  <a:pt x="219" y="1894"/>
                </a:lnTo>
                <a:lnTo>
                  <a:pt x="230" y="1830"/>
                </a:lnTo>
                <a:lnTo>
                  <a:pt x="243" y="1768"/>
                </a:lnTo>
                <a:lnTo>
                  <a:pt x="257" y="1709"/>
                </a:lnTo>
                <a:lnTo>
                  <a:pt x="270" y="1652"/>
                </a:lnTo>
                <a:lnTo>
                  <a:pt x="284" y="1599"/>
                </a:lnTo>
                <a:lnTo>
                  <a:pt x="297" y="1550"/>
                </a:lnTo>
                <a:lnTo>
                  <a:pt x="308" y="1503"/>
                </a:lnTo>
                <a:lnTo>
                  <a:pt x="320" y="1462"/>
                </a:lnTo>
                <a:lnTo>
                  <a:pt x="330" y="1425"/>
                </a:lnTo>
                <a:lnTo>
                  <a:pt x="338" y="1393"/>
                </a:lnTo>
                <a:lnTo>
                  <a:pt x="346" y="1367"/>
                </a:lnTo>
                <a:lnTo>
                  <a:pt x="351" y="1336"/>
                </a:lnTo>
                <a:lnTo>
                  <a:pt x="353" y="1303"/>
                </a:lnTo>
                <a:lnTo>
                  <a:pt x="353" y="1266"/>
                </a:lnTo>
                <a:lnTo>
                  <a:pt x="352" y="1227"/>
                </a:lnTo>
                <a:lnTo>
                  <a:pt x="348" y="1186"/>
                </a:lnTo>
                <a:lnTo>
                  <a:pt x="344" y="1143"/>
                </a:lnTo>
                <a:lnTo>
                  <a:pt x="337" y="1100"/>
                </a:lnTo>
                <a:lnTo>
                  <a:pt x="330" y="1057"/>
                </a:lnTo>
                <a:lnTo>
                  <a:pt x="323" y="1014"/>
                </a:lnTo>
                <a:lnTo>
                  <a:pt x="315" y="972"/>
                </a:lnTo>
                <a:lnTo>
                  <a:pt x="307" y="931"/>
                </a:lnTo>
                <a:lnTo>
                  <a:pt x="299" y="892"/>
                </a:lnTo>
                <a:lnTo>
                  <a:pt x="292" y="856"/>
                </a:lnTo>
                <a:lnTo>
                  <a:pt x="286" y="823"/>
                </a:lnTo>
                <a:lnTo>
                  <a:pt x="281" y="793"/>
                </a:lnTo>
                <a:lnTo>
                  <a:pt x="276" y="768"/>
                </a:lnTo>
                <a:lnTo>
                  <a:pt x="274" y="747"/>
                </a:lnTo>
                <a:lnTo>
                  <a:pt x="273" y="732"/>
                </a:lnTo>
                <a:lnTo>
                  <a:pt x="272" y="710"/>
                </a:lnTo>
                <a:lnTo>
                  <a:pt x="269" y="689"/>
                </a:lnTo>
                <a:lnTo>
                  <a:pt x="263" y="669"/>
                </a:lnTo>
                <a:lnTo>
                  <a:pt x="257" y="651"/>
                </a:lnTo>
                <a:lnTo>
                  <a:pt x="249" y="635"/>
                </a:lnTo>
                <a:lnTo>
                  <a:pt x="240" y="622"/>
                </a:lnTo>
                <a:lnTo>
                  <a:pt x="233" y="611"/>
                </a:lnTo>
                <a:lnTo>
                  <a:pt x="227" y="603"/>
                </a:lnTo>
                <a:lnTo>
                  <a:pt x="223" y="597"/>
                </a:lnTo>
                <a:lnTo>
                  <a:pt x="221" y="595"/>
                </a:lnTo>
                <a:lnTo>
                  <a:pt x="209" y="601"/>
                </a:lnTo>
                <a:lnTo>
                  <a:pt x="200" y="602"/>
                </a:lnTo>
                <a:lnTo>
                  <a:pt x="193" y="600"/>
                </a:lnTo>
                <a:lnTo>
                  <a:pt x="188" y="595"/>
                </a:lnTo>
                <a:lnTo>
                  <a:pt x="184" y="588"/>
                </a:lnTo>
                <a:lnTo>
                  <a:pt x="182" y="582"/>
                </a:lnTo>
                <a:lnTo>
                  <a:pt x="180" y="575"/>
                </a:lnTo>
                <a:lnTo>
                  <a:pt x="180" y="569"/>
                </a:lnTo>
                <a:lnTo>
                  <a:pt x="178" y="565"/>
                </a:lnTo>
                <a:lnTo>
                  <a:pt x="178" y="562"/>
                </a:lnTo>
                <a:lnTo>
                  <a:pt x="156" y="567"/>
                </a:lnTo>
                <a:lnTo>
                  <a:pt x="134" y="567"/>
                </a:lnTo>
                <a:lnTo>
                  <a:pt x="113" y="561"/>
                </a:lnTo>
                <a:lnTo>
                  <a:pt x="95" y="554"/>
                </a:lnTo>
                <a:lnTo>
                  <a:pt x="76" y="544"/>
                </a:lnTo>
                <a:lnTo>
                  <a:pt x="60" y="532"/>
                </a:lnTo>
                <a:lnTo>
                  <a:pt x="45" y="518"/>
                </a:lnTo>
                <a:lnTo>
                  <a:pt x="32" y="503"/>
                </a:lnTo>
                <a:lnTo>
                  <a:pt x="21" y="488"/>
                </a:lnTo>
                <a:lnTo>
                  <a:pt x="12" y="474"/>
                </a:lnTo>
                <a:lnTo>
                  <a:pt x="5" y="461"/>
                </a:lnTo>
                <a:lnTo>
                  <a:pt x="1" y="448"/>
                </a:lnTo>
                <a:lnTo>
                  <a:pt x="0" y="440"/>
                </a:lnTo>
                <a:lnTo>
                  <a:pt x="0" y="439"/>
                </a:lnTo>
                <a:lnTo>
                  <a:pt x="1" y="433"/>
                </a:lnTo>
                <a:lnTo>
                  <a:pt x="5" y="429"/>
                </a:lnTo>
                <a:lnTo>
                  <a:pt x="14" y="425"/>
                </a:lnTo>
                <a:lnTo>
                  <a:pt x="22" y="418"/>
                </a:lnTo>
                <a:lnTo>
                  <a:pt x="27" y="407"/>
                </a:lnTo>
                <a:lnTo>
                  <a:pt x="31" y="395"/>
                </a:lnTo>
                <a:lnTo>
                  <a:pt x="34" y="384"/>
                </a:lnTo>
                <a:lnTo>
                  <a:pt x="36" y="372"/>
                </a:lnTo>
                <a:lnTo>
                  <a:pt x="37" y="363"/>
                </a:lnTo>
                <a:lnTo>
                  <a:pt x="38" y="357"/>
                </a:lnTo>
                <a:lnTo>
                  <a:pt x="38" y="354"/>
                </a:lnTo>
                <a:lnTo>
                  <a:pt x="32" y="326"/>
                </a:lnTo>
                <a:lnTo>
                  <a:pt x="31" y="298"/>
                </a:lnTo>
                <a:lnTo>
                  <a:pt x="35" y="272"/>
                </a:lnTo>
                <a:lnTo>
                  <a:pt x="42" y="246"/>
                </a:lnTo>
                <a:lnTo>
                  <a:pt x="52" y="221"/>
                </a:lnTo>
                <a:lnTo>
                  <a:pt x="65" y="199"/>
                </a:lnTo>
                <a:lnTo>
                  <a:pt x="78" y="177"/>
                </a:lnTo>
                <a:lnTo>
                  <a:pt x="94" y="157"/>
                </a:lnTo>
                <a:lnTo>
                  <a:pt x="110" y="139"/>
                </a:lnTo>
                <a:lnTo>
                  <a:pt x="126" y="123"/>
                </a:lnTo>
                <a:lnTo>
                  <a:pt x="141" y="110"/>
                </a:lnTo>
                <a:lnTo>
                  <a:pt x="155" y="100"/>
                </a:lnTo>
                <a:lnTo>
                  <a:pt x="166" y="92"/>
                </a:lnTo>
                <a:lnTo>
                  <a:pt x="175" y="85"/>
                </a:lnTo>
                <a:lnTo>
                  <a:pt x="181" y="83"/>
                </a:lnTo>
                <a:lnTo>
                  <a:pt x="183" y="84"/>
                </a:lnTo>
                <a:lnTo>
                  <a:pt x="184" y="90"/>
                </a:lnTo>
                <a:lnTo>
                  <a:pt x="192" y="93"/>
                </a:lnTo>
                <a:lnTo>
                  <a:pt x="204" y="94"/>
                </a:lnTo>
                <a:lnTo>
                  <a:pt x="220" y="93"/>
                </a:lnTo>
                <a:lnTo>
                  <a:pt x="238" y="87"/>
                </a:lnTo>
                <a:lnTo>
                  <a:pt x="259" y="80"/>
                </a:lnTo>
                <a:lnTo>
                  <a:pt x="280" y="68"/>
                </a:lnTo>
                <a:lnTo>
                  <a:pt x="294" y="60"/>
                </a:lnTo>
                <a:lnTo>
                  <a:pt x="312" y="51"/>
                </a:lnTo>
                <a:lnTo>
                  <a:pt x="332" y="43"/>
                </a:lnTo>
                <a:lnTo>
                  <a:pt x="354" y="36"/>
                </a:lnTo>
                <a:lnTo>
                  <a:pt x="377" y="29"/>
                </a:lnTo>
                <a:lnTo>
                  <a:pt x="399" y="22"/>
                </a:lnTo>
                <a:lnTo>
                  <a:pt x="421" y="15"/>
                </a:lnTo>
                <a:lnTo>
                  <a:pt x="441" y="10"/>
                </a:lnTo>
                <a:lnTo>
                  <a:pt x="458" y="5"/>
                </a:lnTo>
                <a:lnTo>
                  <a:pt x="470" y="2"/>
                </a:lnTo>
                <a:lnTo>
                  <a:pt x="480" y="0"/>
                </a:lnTo>
                <a:lnTo>
                  <a:pt x="4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2" name="Freeform 321"/>
          <p:cNvSpPr>
            <a:spLocks/>
          </p:cNvSpPr>
          <p:nvPr/>
        </p:nvSpPr>
        <p:spPr bwMode="auto">
          <a:xfrm>
            <a:off x="2675064" y="4222750"/>
            <a:ext cx="284163" cy="574675"/>
          </a:xfrm>
          <a:custGeom>
            <a:avLst/>
            <a:gdLst>
              <a:gd name="connsiteX0" fmla="*/ 70864 w 284163"/>
              <a:gd name="connsiteY0" fmla="*/ 223838 h 574675"/>
              <a:gd name="connsiteX1" fmla="*/ 91010 w 284163"/>
              <a:gd name="connsiteY1" fmla="*/ 226837 h 574675"/>
              <a:gd name="connsiteX2" fmla="*/ 111333 w 284163"/>
              <a:gd name="connsiteY2" fmla="*/ 228777 h 574675"/>
              <a:gd name="connsiteX3" fmla="*/ 131832 w 284163"/>
              <a:gd name="connsiteY3" fmla="*/ 229835 h 574675"/>
              <a:gd name="connsiteX4" fmla="*/ 152331 w 284163"/>
              <a:gd name="connsiteY4" fmla="*/ 230012 h 574675"/>
              <a:gd name="connsiteX5" fmla="*/ 172831 w 284163"/>
              <a:gd name="connsiteY5" fmla="*/ 229130 h 574675"/>
              <a:gd name="connsiteX6" fmla="*/ 193330 w 284163"/>
              <a:gd name="connsiteY6" fmla="*/ 227366 h 574675"/>
              <a:gd name="connsiteX7" fmla="*/ 213653 w 284163"/>
              <a:gd name="connsiteY7" fmla="*/ 225073 h 574675"/>
              <a:gd name="connsiteX8" fmla="*/ 215596 w 284163"/>
              <a:gd name="connsiteY8" fmla="*/ 231247 h 574675"/>
              <a:gd name="connsiteX9" fmla="*/ 218247 w 284163"/>
              <a:gd name="connsiteY9" fmla="*/ 237420 h 574675"/>
              <a:gd name="connsiteX10" fmla="*/ 221428 w 284163"/>
              <a:gd name="connsiteY10" fmla="*/ 243770 h 574675"/>
              <a:gd name="connsiteX11" fmla="*/ 222842 w 284163"/>
              <a:gd name="connsiteY11" fmla="*/ 246769 h 574675"/>
              <a:gd name="connsiteX12" fmla="*/ 224432 w 284163"/>
              <a:gd name="connsiteY12" fmla="*/ 251002 h 574675"/>
              <a:gd name="connsiteX13" fmla="*/ 226200 w 284163"/>
              <a:gd name="connsiteY13" fmla="*/ 255941 h 574675"/>
              <a:gd name="connsiteX14" fmla="*/ 228320 w 284163"/>
              <a:gd name="connsiteY14" fmla="*/ 261938 h 574675"/>
              <a:gd name="connsiteX15" fmla="*/ 230441 w 284163"/>
              <a:gd name="connsiteY15" fmla="*/ 268465 h 574675"/>
              <a:gd name="connsiteX16" fmla="*/ 232561 w 284163"/>
              <a:gd name="connsiteY16" fmla="*/ 275873 h 574675"/>
              <a:gd name="connsiteX17" fmla="*/ 234682 w 284163"/>
              <a:gd name="connsiteY17" fmla="*/ 283634 h 574675"/>
              <a:gd name="connsiteX18" fmla="*/ 236979 w 284163"/>
              <a:gd name="connsiteY18" fmla="*/ 291924 h 574675"/>
              <a:gd name="connsiteX19" fmla="*/ 239277 w 284163"/>
              <a:gd name="connsiteY19" fmla="*/ 300920 h 574675"/>
              <a:gd name="connsiteX20" fmla="*/ 241751 w 284163"/>
              <a:gd name="connsiteY20" fmla="*/ 309916 h 574675"/>
              <a:gd name="connsiteX21" fmla="*/ 244048 w 284163"/>
              <a:gd name="connsiteY21" fmla="*/ 319264 h 574675"/>
              <a:gd name="connsiteX22" fmla="*/ 246345 w 284163"/>
              <a:gd name="connsiteY22" fmla="*/ 328789 h 574675"/>
              <a:gd name="connsiteX23" fmla="*/ 248466 w 284163"/>
              <a:gd name="connsiteY23" fmla="*/ 338138 h 574675"/>
              <a:gd name="connsiteX24" fmla="*/ 250587 w 284163"/>
              <a:gd name="connsiteY24" fmla="*/ 347663 h 574675"/>
              <a:gd name="connsiteX25" fmla="*/ 252531 w 284163"/>
              <a:gd name="connsiteY25" fmla="*/ 357012 h 574675"/>
              <a:gd name="connsiteX26" fmla="*/ 254651 w 284163"/>
              <a:gd name="connsiteY26" fmla="*/ 366184 h 574675"/>
              <a:gd name="connsiteX27" fmla="*/ 256418 w 284163"/>
              <a:gd name="connsiteY27" fmla="*/ 374827 h 574675"/>
              <a:gd name="connsiteX28" fmla="*/ 258009 w 284163"/>
              <a:gd name="connsiteY28" fmla="*/ 383294 h 574675"/>
              <a:gd name="connsiteX29" fmla="*/ 259423 w 284163"/>
              <a:gd name="connsiteY29" fmla="*/ 391231 h 574675"/>
              <a:gd name="connsiteX30" fmla="*/ 260660 w 284163"/>
              <a:gd name="connsiteY30" fmla="*/ 398639 h 574675"/>
              <a:gd name="connsiteX31" fmla="*/ 261543 w 284163"/>
              <a:gd name="connsiteY31" fmla="*/ 405166 h 574675"/>
              <a:gd name="connsiteX32" fmla="*/ 262250 w 284163"/>
              <a:gd name="connsiteY32" fmla="*/ 411163 h 574675"/>
              <a:gd name="connsiteX33" fmla="*/ 262957 w 284163"/>
              <a:gd name="connsiteY33" fmla="*/ 416631 h 574675"/>
              <a:gd name="connsiteX34" fmla="*/ 263664 w 284163"/>
              <a:gd name="connsiteY34" fmla="*/ 422981 h 574675"/>
              <a:gd name="connsiteX35" fmla="*/ 264547 w 284163"/>
              <a:gd name="connsiteY35" fmla="*/ 429684 h 574675"/>
              <a:gd name="connsiteX36" fmla="*/ 265784 w 284163"/>
              <a:gd name="connsiteY36" fmla="*/ 436739 h 574675"/>
              <a:gd name="connsiteX37" fmla="*/ 266845 w 284163"/>
              <a:gd name="connsiteY37" fmla="*/ 444324 h 574675"/>
              <a:gd name="connsiteX38" fmla="*/ 267905 w 284163"/>
              <a:gd name="connsiteY38" fmla="*/ 452085 h 574675"/>
              <a:gd name="connsiteX39" fmla="*/ 269142 w 284163"/>
              <a:gd name="connsiteY39" fmla="*/ 460023 h 574675"/>
              <a:gd name="connsiteX40" fmla="*/ 270379 w 284163"/>
              <a:gd name="connsiteY40" fmla="*/ 468313 h 574675"/>
              <a:gd name="connsiteX41" fmla="*/ 271616 w 284163"/>
              <a:gd name="connsiteY41" fmla="*/ 476427 h 574675"/>
              <a:gd name="connsiteX42" fmla="*/ 272853 w 284163"/>
              <a:gd name="connsiteY42" fmla="*/ 484541 h 574675"/>
              <a:gd name="connsiteX43" fmla="*/ 274090 w 284163"/>
              <a:gd name="connsiteY43" fmla="*/ 492655 h 574675"/>
              <a:gd name="connsiteX44" fmla="*/ 275504 w 284163"/>
              <a:gd name="connsiteY44" fmla="*/ 500768 h 574675"/>
              <a:gd name="connsiteX45" fmla="*/ 276564 w 284163"/>
              <a:gd name="connsiteY45" fmla="*/ 508353 h 574675"/>
              <a:gd name="connsiteX46" fmla="*/ 277978 w 284163"/>
              <a:gd name="connsiteY46" fmla="*/ 515585 h 574675"/>
              <a:gd name="connsiteX47" fmla="*/ 279038 w 284163"/>
              <a:gd name="connsiteY47" fmla="*/ 522288 h 574675"/>
              <a:gd name="connsiteX48" fmla="*/ 280099 w 284163"/>
              <a:gd name="connsiteY48" fmla="*/ 528638 h 574675"/>
              <a:gd name="connsiteX49" fmla="*/ 281159 w 284163"/>
              <a:gd name="connsiteY49" fmla="*/ 534459 h 574675"/>
              <a:gd name="connsiteX50" fmla="*/ 282043 w 284163"/>
              <a:gd name="connsiteY50" fmla="*/ 539574 h 574675"/>
              <a:gd name="connsiteX51" fmla="*/ 282749 w 284163"/>
              <a:gd name="connsiteY51" fmla="*/ 543807 h 574675"/>
              <a:gd name="connsiteX52" fmla="*/ 283280 w 284163"/>
              <a:gd name="connsiteY52" fmla="*/ 547511 h 574675"/>
              <a:gd name="connsiteX53" fmla="*/ 283633 w 284163"/>
              <a:gd name="connsiteY53" fmla="*/ 549981 h 574675"/>
              <a:gd name="connsiteX54" fmla="*/ 283986 w 284163"/>
              <a:gd name="connsiteY54" fmla="*/ 551745 h 574675"/>
              <a:gd name="connsiteX55" fmla="*/ 284163 w 284163"/>
              <a:gd name="connsiteY55" fmla="*/ 552274 h 574675"/>
              <a:gd name="connsiteX56" fmla="*/ 283633 w 284163"/>
              <a:gd name="connsiteY56" fmla="*/ 552274 h 574675"/>
              <a:gd name="connsiteX57" fmla="*/ 282043 w 284163"/>
              <a:gd name="connsiteY57" fmla="*/ 552450 h 574675"/>
              <a:gd name="connsiteX58" fmla="*/ 279745 w 284163"/>
              <a:gd name="connsiteY58" fmla="*/ 552627 h 574675"/>
              <a:gd name="connsiteX59" fmla="*/ 276741 w 284163"/>
              <a:gd name="connsiteY59" fmla="*/ 552803 h 574675"/>
              <a:gd name="connsiteX60" fmla="*/ 273207 w 284163"/>
              <a:gd name="connsiteY60" fmla="*/ 552979 h 574675"/>
              <a:gd name="connsiteX61" fmla="*/ 269496 w 284163"/>
              <a:gd name="connsiteY61" fmla="*/ 553156 h 574675"/>
              <a:gd name="connsiteX62" fmla="*/ 265608 w 284163"/>
              <a:gd name="connsiteY62" fmla="*/ 553156 h 574675"/>
              <a:gd name="connsiteX63" fmla="*/ 261366 w 284163"/>
              <a:gd name="connsiteY63" fmla="*/ 552979 h 574675"/>
              <a:gd name="connsiteX64" fmla="*/ 257479 w 284163"/>
              <a:gd name="connsiteY64" fmla="*/ 552803 h 574675"/>
              <a:gd name="connsiteX65" fmla="*/ 253768 w 284163"/>
              <a:gd name="connsiteY65" fmla="*/ 552274 h 574675"/>
              <a:gd name="connsiteX66" fmla="*/ 251294 w 284163"/>
              <a:gd name="connsiteY66" fmla="*/ 552097 h 574675"/>
              <a:gd name="connsiteX67" fmla="*/ 249526 w 284163"/>
              <a:gd name="connsiteY67" fmla="*/ 552450 h 574675"/>
              <a:gd name="connsiteX68" fmla="*/ 248466 w 284163"/>
              <a:gd name="connsiteY68" fmla="*/ 553156 h 574675"/>
              <a:gd name="connsiteX69" fmla="*/ 247759 w 284163"/>
              <a:gd name="connsiteY69" fmla="*/ 554214 h 574675"/>
              <a:gd name="connsiteX70" fmla="*/ 247406 w 284163"/>
              <a:gd name="connsiteY70" fmla="*/ 555449 h 574675"/>
              <a:gd name="connsiteX71" fmla="*/ 247582 w 284163"/>
              <a:gd name="connsiteY71" fmla="*/ 556860 h 574675"/>
              <a:gd name="connsiteX72" fmla="*/ 247936 w 284163"/>
              <a:gd name="connsiteY72" fmla="*/ 558624 h 574675"/>
              <a:gd name="connsiteX73" fmla="*/ 248289 w 284163"/>
              <a:gd name="connsiteY73" fmla="*/ 560211 h 574675"/>
              <a:gd name="connsiteX74" fmla="*/ 248996 w 284163"/>
              <a:gd name="connsiteY74" fmla="*/ 561622 h 574675"/>
              <a:gd name="connsiteX75" fmla="*/ 249526 w 284163"/>
              <a:gd name="connsiteY75" fmla="*/ 562857 h 574675"/>
              <a:gd name="connsiteX76" fmla="*/ 250057 w 284163"/>
              <a:gd name="connsiteY76" fmla="*/ 563739 h 574675"/>
              <a:gd name="connsiteX77" fmla="*/ 250410 w 284163"/>
              <a:gd name="connsiteY77" fmla="*/ 564621 h 574675"/>
              <a:gd name="connsiteX78" fmla="*/ 250587 w 284163"/>
              <a:gd name="connsiteY78" fmla="*/ 564797 h 574675"/>
              <a:gd name="connsiteX79" fmla="*/ 247052 w 284163"/>
              <a:gd name="connsiteY79" fmla="*/ 566385 h 574675"/>
              <a:gd name="connsiteX80" fmla="*/ 243518 w 284163"/>
              <a:gd name="connsiteY80" fmla="*/ 567443 h 574675"/>
              <a:gd name="connsiteX81" fmla="*/ 239453 w 284163"/>
              <a:gd name="connsiteY81" fmla="*/ 567796 h 574675"/>
              <a:gd name="connsiteX82" fmla="*/ 235566 w 284163"/>
              <a:gd name="connsiteY82" fmla="*/ 567796 h 574675"/>
              <a:gd name="connsiteX83" fmla="*/ 231501 w 284163"/>
              <a:gd name="connsiteY83" fmla="*/ 567443 h 574675"/>
              <a:gd name="connsiteX84" fmla="*/ 227437 w 284163"/>
              <a:gd name="connsiteY84" fmla="*/ 566914 h 574675"/>
              <a:gd name="connsiteX85" fmla="*/ 223549 w 284163"/>
              <a:gd name="connsiteY85" fmla="*/ 566209 h 574675"/>
              <a:gd name="connsiteX86" fmla="*/ 219661 w 284163"/>
              <a:gd name="connsiteY86" fmla="*/ 565679 h 574675"/>
              <a:gd name="connsiteX87" fmla="*/ 216127 w 284163"/>
              <a:gd name="connsiteY87" fmla="*/ 565150 h 574675"/>
              <a:gd name="connsiteX88" fmla="*/ 212769 w 284163"/>
              <a:gd name="connsiteY88" fmla="*/ 564797 h 574675"/>
              <a:gd name="connsiteX89" fmla="*/ 209765 w 284163"/>
              <a:gd name="connsiteY89" fmla="*/ 564974 h 574675"/>
              <a:gd name="connsiteX90" fmla="*/ 207291 w 284163"/>
              <a:gd name="connsiteY90" fmla="*/ 565503 h 574675"/>
              <a:gd name="connsiteX91" fmla="*/ 205170 w 284163"/>
              <a:gd name="connsiteY91" fmla="*/ 566738 h 574675"/>
              <a:gd name="connsiteX92" fmla="*/ 203580 w 284163"/>
              <a:gd name="connsiteY92" fmla="*/ 568502 h 574675"/>
              <a:gd name="connsiteX93" fmla="*/ 201812 w 284163"/>
              <a:gd name="connsiteY93" fmla="*/ 570442 h 574675"/>
              <a:gd name="connsiteX94" fmla="*/ 199515 w 284163"/>
              <a:gd name="connsiteY94" fmla="*/ 572029 h 574675"/>
              <a:gd name="connsiteX95" fmla="*/ 196511 w 284163"/>
              <a:gd name="connsiteY95" fmla="*/ 573088 h 574675"/>
              <a:gd name="connsiteX96" fmla="*/ 193330 w 284163"/>
              <a:gd name="connsiteY96" fmla="*/ 573970 h 574675"/>
              <a:gd name="connsiteX97" fmla="*/ 189442 w 284163"/>
              <a:gd name="connsiteY97" fmla="*/ 574499 h 574675"/>
              <a:gd name="connsiteX98" fmla="*/ 185731 w 284163"/>
              <a:gd name="connsiteY98" fmla="*/ 574675 h 574675"/>
              <a:gd name="connsiteX99" fmla="*/ 181843 w 284163"/>
              <a:gd name="connsiteY99" fmla="*/ 574675 h 574675"/>
              <a:gd name="connsiteX100" fmla="*/ 177955 w 284163"/>
              <a:gd name="connsiteY100" fmla="*/ 574499 h 574675"/>
              <a:gd name="connsiteX101" fmla="*/ 174244 w 284163"/>
              <a:gd name="connsiteY101" fmla="*/ 573970 h 574675"/>
              <a:gd name="connsiteX102" fmla="*/ 171063 w 284163"/>
              <a:gd name="connsiteY102" fmla="*/ 573441 h 574675"/>
              <a:gd name="connsiteX103" fmla="*/ 168236 w 284163"/>
              <a:gd name="connsiteY103" fmla="*/ 572911 h 574675"/>
              <a:gd name="connsiteX104" fmla="*/ 165762 w 284163"/>
              <a:gd name="connsiteY104" fmla="*/ 572206 h 574675"/>
              <a:gd name="connsiteX105" fmla="*/ 164171 w 284163"/>
              <a:gd name="connsiteY105" fmla="*/ 571500 h 574675"/>
              <a:gd name="connsiteX106" fmla="*/ 163465 w 284163"/>
              <a:gd name="connsiteY106" fmla="*/ 570442 h 574675"/>
              <a:gd name="connsiteX107" fmla="*/ 163641 w 284163"/>
              <a:gd name="connsiteY107" fmla="*/ 569736 h 574675"/>
              <a:gd name="connsiteX108" fmla="*/ 164171 w 284163"/>
              <a:gd name="connsiteY108" fmla="*/ 568854 h 574675"/>
              <a:gd name="connsiteX109" fmla="*/ 163995 w 284163"/>
              <a:gd name="connsiteY109" fmla="*/ 567796 h 574675"/>
              <a:gd name="connsiteX110" fmla="*/ 163465 w 284163"/>
              <a:gd name="connsiteY110" fmla="*/ 566914 h 574675"/>
              <a:gd name="connsiteX111" fmla="*/ 162404 w 284163"/>
              <a:gd name="connsiteY111" fmla="*/ 565856 h 574675"/>
              <a:gd name="connsiteX112" fmla="*/ 161167 w 284163"/>
              <a:gd name="connsiteY112" fmla="*/ 564974 h 574675"/>
              <a:gd name="connsiteX113" fmla="*/ 159577 w 284163"/>
              <a:gd name="connsiteY113" fmla="*/ 564268 h 574675"/>
              <a:gd name="connsiteX114" fmla="*/ 157986 w 284163"/>
              <a:gd name="connsiteY114" fmla="*/ 563563 h 574675"/>
              <a:gd name="connsiteX115" fmla="*/ 156573 w 284163"/>
              <a:gd name="connsiteY115" fmla="*/ 563386 h 574675"/>
              <a:gd name="connsiteX116" fmla="*/ 154982 w 284163"/>
              <a:gd name="connsiteY116" fmla="*/ 563386 h 574675"/>
              <a:gd name="connsiteX117" fmla="*/ 153745 w 284163"/>
              <a:gd name="connsiteY117" fmla="*/ 563739 h 574675"/>
              <a:gd name="connsiteX118" fmla="*/ 152861 w 284163"/>
              <a:gd name="connsiteY118" fmla="*/ 564797 h 574675"/>
              <a:gd name="connsiteX119" fmla="*/ 152331 w 284163"/>
              <a:gd name="connsiteY119" fmla="*/ 566032 h 574675"/>
              <a:gd name="connsiteX120" fmla="*/ 152508 w 284163"/>
              <a:gd name="connsiteY120" fmla="*/ 567796 h 574675"/>
              <a:gd name="connsiteX121" fmla="*/ 152685 w 284163"/>
              <a:gd name="connsiteY121" fmla="*/ 570089 h 574675"/>
              <a:gd name="connsiteX122" fmla="*/ 152331 w 284163"/>
              <a:gd name="connsiteY122" fmla="*/ 571853 h 574675"/>
              <a:gd name="connsiteX123" fmla="*/ 151448 w 284163"/>
              <a:gd name="connsiteY123" fmla="*/ 572911 h 574675"/>
              <a:gd name="connsiteX124" fmla="*/ 150211 w 284163"/>
              <a:gd name="connsiteY124" fmla="*/ 573617 h 574675"/>
              <a:gd name="connsiteX125" fmla="*/ 148797 w 284163"/>
              <a:gd name="connsiteY125" fmla="*/ 573970 h 574675"/>
              <a:gd name="connsiteX126" fmla="*/ 147206 w 284163"/>
              <a:gd name="connsiteY126" fmla="*/ 573970 h 574675"/>
              <a:gd name="connsiteX127" fmla="*/ 145793 w 284163"/>
              <a:gd name="connsiteY127" fmla="*/ 573793 h 574675"/>
              <a:gd name="connsiteX128" fmla="*/ 144379 w 284163"/>
              <a:gd name="connsiteY128" fmla="*/ 573617 h 574675"/>
              <a:gd name="connsiteX129" fmla="*/ 143142 w 284163"/>
              <a:gd name="connsiteY129" fmla="*/ 573264 h 574675"/>
              <a:gd name="connsiteX130" fmla="*/ 142435 w 284163"/>
              <a:gd name="connsiteY130" fmla="*/ 573088 h 574675"/>
              <a:gd name="connsiteX131" fmla="*/ 142082 w 284163"/>
              <a:gd name="connsiteY131" fmla="*/ 572911 h 574675"/>
              <a:gd name="connsiteX132" fmla="*/ 141905 w 284163"/>
              <a:gd name="connsiteY132" fmla="*/ 573088 h 574675"/>
              <a:gd name="connsiteX133" fmla="*/ 140845 w 284163"/>
              <a:gd name="connsiteY133" fmla="*/ 573264 h 574675"/>
              <a:gd name="connsiteX134" fmla="*/ 139784 w 284163"/>
              <a:gd name="connsiteY134" fmla="*/ 573617 h 574675"/>
              <a:gd name="connsiteX135" fmla="*/ 138371 w 284163"/>
              <a:gd name="connsiteY135" fmla="*/ 573793 h 574675"/>
              <a:gd name="connsiteX136" fmla="*/ 136780 w 284163"/>
              <a:gd name="connsiteY136" fmla="*/ 573970 h 574675"/>
              <a:gd name="connsiteX137" fmla="*/ 135366 w 284163"/>
              <a:gd name="connsiteY137" fmla="*/ 573970 h 574675"/>
              <a:gd name="connsiteX138" fmla="*/ 133776 w 284163"/>
              <a:gd name="connsiteY138" fmla="*/ 573617 h 574675"/>
              <a:gd name="connsiteX139" fmla="*/ 132716 w 284163"/>
              <a:gd name="connsiteY139" fmla="*/ 572911 h 574675"/>
              <a:gd name="connsiteX140" fmla="*/ 131832 w 284163"/>
              <a:gd name="connsiteY140" fmla="*/ 571853 h 574675"/>
              <a:gd name="connsiteX141" fmla="*/ 131302 w 284163"/>
              <a:gd name="connsiteY141" fmla="*/ 570089 h 574675"/>
              <a:gd name="connsiteX142" fmla="*/ 131479 w 284163"/>
              <a:gd name="connsiteY142" fmla="*/ 567796 h 574675"/>
              <a:gd name="connsiteX143" fmla="*/ 131655 w 284163"/>
              <a:gd name="connsiteY143" fmla="*/ 566032 h 574675"/>
              <a:gd name="connsiteX144" fmla="*/ 131302 w 284163"/>
              <a:gd name="connsiteY144" fmla="*/ 564797 h 574675"/>
              <a:gd name="connsiteX145" fmla="*/ 130418 w 284163"/>
              <a:gd name="connsiteY145" fmla="*/ 563739 h 574675"/>
              <a:gd name="connsiteX146" fmla="*/ 129004 w 284163"/>
              <a:gd name="connsiteY146" fmla="*/ 563386 h 574675"/>
              <a:gd name="connsiteX147" fmla="*/ 127591 w 284163"/>
              <a:gd name="connsiteY147" fmla="*/ 563386 h 574675"/>
              <a:gd name="connsiteX148" fmla="*/ 126000 w 284163"/>
              <a:gd name="connsiteY148" fmla="*/ 563563 h 574675"/>
              <a:gd name="connsiteX149" fmla="*/ 124410 w 284163"/>
              <a:gd name="connsiteY149" fmla="*/ 564268 h 574675"/>
              <a:gd name="connsiteX150" fmla="*/ 122819 w 284163"/>
              <a:gd name="connsiteY150" fmla="*/ 564974 h 574675"/>
              <a:gd name="connsiteX151" fmla="*/ 121582 w 284163"/>
              <a:gd name="connsiteY151" fmla="*/ 565856 h 574675"/>
              <a:gd name="connsiteX152" fmla="*/ 120522 w 284163"/>
              <a:gd name="connsiteY152" fmla="*/ 566914 h 574675"/>
              <a:gd name="connsiteX153" fmla="*/ 119992 w 284163"/>
              <a:gd name="connsiteY153" fmla="*/ 567796 h 574675"/>
              <a:gd name="connsiteX154" fmla="*/ 119815 w 284163"/>
              <a:gd name="connsiteY154" fmla="*/ 568854 h 574675"/>
              <a:gd name="connsiteX155" fmla="*/ 120345 w 284163"/>
              <a:gd name="connsiteY155" fmla="*/ 569736 h 574675"/>
              <a:gd name="connsiteX156" fmla="*/ 120522 w 284163"/>
              <a:gd name="connsiteY156" fmla="*/ 570442 h 574675"/>
              <a:gd name="connsiteX157" fmla="*/ 119815 w 284163"/>
              <a:gd name="connsiteY157" fmla="*/ 571500 h 574675"/>
              <a:gd name="connsiteX158" fmla="*/ 118225 w 284163"/>
              <a:gd name="connsiteY158" fmla="*/ 572206 h 574675"/>
              <a:gd name="connsiteX159" fmla="*/ 115927 w 284163"/>
              <a:gd name="connsiteY159" fmla="*/ 572911 h 574675"/>
              <a:gd name="connsiteX160" fmla="*/ 113100 w 284163"/>
              <a:gd name="connsiteY160" fmla="*/ 573441 h 574675"/>
              <a:gd name="connsiteX161" fmla="*/ 109742 w 284163"/>
              <a:gd name="connsiteY161" fmla="*/ 573970 h 574675"/>
              <a:gd name="connsiteX162" fmla="*/ 106208 w 284163"/>
              <a:gd name="connsiteY162" fmla="*/ 574499 h 574675"/>
              <a:gd name="connsiteX163" fmla="*/ 102143 w 284163"/>
              <a:gd name="connsiteY163" fmla="*/ 574675 h 574675"/>
              <a:gd name="connsiteX164" fmla="*/ 98432 w 284163"/>
              <a:gd name="connsiteY164" fmla="*/ 574675 h 574675"/>
              <a:gd name="connsiteX165" fmla="*/ 94544 w 284163"/>
              <a:gd name="connsiteY165" fmla="*/ 574499 h 574675"/>
              <a:gd name="connsiteX166" fmla="*/ 90833 w 284163"/>
              <a:gd name="connsiteY166" fmla="*/ 573970 h 574675"/>
              <a:gd name="connsiteX167" fmla="*/ 87476 w 284163"/>
              <a:gd name="connsiteY167" fmla="*/ 573088 h 574675"/>
              <a:gd name="connsiteX168" fmla="*/ 84648 w 284163"/>
              <a:gd name="connsiteY168" fmla="*/ 572029 h 574675"/>
              <a:gd name="connsiteX169" fmla="*/ 82351 w 284163"/>
              <a:gd name="connsiteY169" fmla="*/ 570442 h 574675"/>
              <a:gd name="connsiteX170" fmla="*/ 80760 w 284163"/>
              <a:gd name="connsiteY170" fmla="*/ 568502 h 574675"/>
              <a:gd name="connsiteX171" fmla="*/ 78993 w 284163"/>
              <a:gd name="connsiteY171" fmla="*/ 566738 h 574675"/>
              <a:gd name="connsiteX172" fmla="*/ 76873 w 284163"/>
              <a:gd name="connsiteY172" fmla="*/ 565503 h 574675"/>
              <a:gd name="connsiteX173" fmla="*/ 74222 w 284163"/>
              <a:gd name="connsiteY173" fmla="*/ 564974 h 574675"/>
              <a:gd name="connsiteX174" fmla="*/ 71394 w 284163"/>
              <a:gd name="connsiteY174" fmla="*/ 564797 h 574675"/>
              <a:gd name="connsiteX175" fmla="*/ 68037 w 284163"/>
              <a:gd name="connsiteY175" fmla="*/ 565150 h 574675"/>
              <a:gd name="connsiteX176" fmla="*/ 64326 w 284163"/>
              <a:gd name="connsiteY176" fmla="*/ 565679 h 574675"/>
              <a:gd name="connsiteX177" fmla="*/ 60614 w 284163"/>
              <a:gd name="connsiteY177" fmla="*/ 566209 h 574675"/>
              <a:gd name="connsiteX178" fmla="*/ 56726 w 284163"/>
              <a:gd name="connsiteY178" fmla="*/ 566914 h 574675"/>
              <a:gd name="connsiteX179" fmla="*/ 52485 w 284163"/>
              <a:gd name="connsiteY179" fmla="*/ 567443 h 574675"/>
              <a:gd name="connsiteX180" fmla="*/ 48597 w 284163"/>
              <a:gd name="connsiteY180" fmla="*/ 567796 h 574675"/>
              <a:gd name="connsiteX181" fmla="*/ 44533 w 284163"/>
              <a:gd name="connsiteY181" fmla="*/ 567796 h 574675"/>
              <a:gd name="connsiteX182" fmla="*/ 40645 w 284163"/>
              <a:gd name="connsiteY182" fmla="*/ 567443 h 574675"/>
              <a:gd name="connsiteX183" fmla="*/ 36934 w 284163"/>
              <a:gd name="connsiteY183" fmla="*/ 566385 h 574675"/>
              <a:gd name="connsiteX184" fmla="*/ 33576 w 284163"/>
              <a:gd name="connsiteY184" fmla="*/ 564797 h 574675"/>
              <a:gd name="connsiteX185" fmla="*/ 33753 w 284163"/>
              <a:gd name="connsiteY185" fmla="*/ 564621 h 574675"/>
              <a:gd name="connsiteX186" fmla="*/ 34107 w 284163"/>
              <a:gd name="connsiteY186" fmla="*/ 563739 h 574675"/>
              <a:gd name="connsiteX187" fmla="*/ 34637 w 284163"/>
              <a:gd name="connsiteY187" fmla="*/ 562857 h 574675"/>
              <a:gd name="connsiteX188" fmla="*/ 35167 w 284163"/>
              <a:gd name="connsiteY188" fmla="*/ 561622 h 574675"/>
              <a:gd name="connsiteX189" fmla="*/ 35697 w 284163"/>
              <a:gd name="connsiteY189" fmla="*/ 560211 h 574675"/>
              <a:gd name="connsiteX190" fmla="*/ 36227 w 284163"/>
              <a:gd name="connsiteY190" fmla="*/ 558624 h 574675"/>
              <a:gd name="connsiteX191" fmla="*/ 36581 w 284163"/>
              <a:gd name="connsiteY191" fmla="*/ 556860 h 574675"/>
              <a:gd name="connsiteX192" fmla="*/ 36581 w 284163"/>
              <a:gd name="connsiteY192" fmla="*/ 555449 h 574675"/>
              <a:gd name="connsiteX193" fmla="*/ 36404 w 284163"/>
              <a:gd name="connsiteY193" fmla="*/ 554214 h 574675"/>
              <a:gd name="connsiteX194" fmla="*/ 35697 w 284163"/>
              <a:gd name="connsiteY194" fmla="*/ 553156 h 574675"/>
              <a:gd name="connsiteX195" fmla="*/ 34460 w 284163"/>
              <a:gd name="connsiteY195" fmla="*/ 552450 h 574675"/>
              <a:gd name="connsiteX196" fmla="*/ 32869 w 284163"/>
              <a:gd name="connsiteY196" fmla="*/ 552097 h 574675"/>
              <a:gd name="connsiteX197" fmla="*/ 30395 w 284163"/>
              <a:gd name="connsiteY197" fmla="*/ 552274 h 574675"/>
              <a:gd name="connsiteX198" fmla="*/ 26684 w 284163"/>
              <a:gd name="connsiteY198" fmla="*/ 552803 h 574675"/>
              <a:gd name="connsiteX199" fmla="*/ 22797 w 284163"/>
              <a:gd name="connsiteY199" fmla="*/ 552979 h 574675"/>
              <a:gd name="connsiteX200" fmla="*/ 18732 w 284163"/>
              <a:gd name="connsiteY200" fmla="*/ 553156 h 574675"/>
              <a:gd name="connsiteX201" fmla="*/ 14667 w 284163"/>
              <a:gd name="connsiteY201" fmla="*/ 553156 h 574675"/>
              <a:gd name="connsiteX202" fmla="*/ 10780 w 284163"/>
              <a:gd name="connsiteY202" fmla="*/ 552979 h 574675"/>
              <a:gd name="connsiteX203" fmla="*/ 7422 w 284163"/>
              <a:gd name="connsiteY203" fmla="*/ 552803 h 574675"/>
              <a:gd name="connsiteX204" fmla="*/ 4241 w 284163"/>
              <a:gd name="connsiteY204" fmla="*/ 552627 h 574675"/>
              <a:gd name="connsiteX205" fmla="*/ 1944 w 284163"/>
              <a:gd name="connsiteY205" fmla="*/ 552450 h 574675"/>
              <a:gd name="connsiteX206" fmla="*/ 530 w 284163"/>
              <a:gd name="connsiteY206" fmla="*/ 552274 h 574675"/>
              <a:gd name="connsiteX207" fmla="*/ 0 w 284163"/>
              <a:gd name="connsiteY207" fmla="*/ 552274 h 574675"/>
              <a:gd name="connsiteX208" fmla="*/ 177 w 284163"/>
              <a:gd name="connsiteY208" fmla="*/ 551745 h 574675"/>
              <a:gd name="connsiteX209" fmla="*/ 353 w 284163"/>
              <a:gd name="connsiteY209" fmla="*/ 549981 h 574675"/>
              <a:gd name="connsiteX210" fmla="*/ 883 w 284163"/>
              <a:gd name="connsiteY210" fmla="*/ 547511 h 574675"/>
              <a:gd name="connsiteX211" fmla="*/ 1414 w 284163"/>
              <a:gd name="connsiteY211" fmla="*/ 543807 h 574675"/>
              <a:gd name="connsiteX212" fmla="*/ 2120 w 284163"/>
              <a:gd name="connsiteY212" fmla="*/ 539574 h 574675"/>
              <a:gd name="connsiteX213" fmla="*/ 3004 w 284163"/>
              <a:gd name="connsiteY213" fmla="*/ 534459 h 574675"/>
              <a:gd name="connsiteX214" fmla="*/ 3888 w 284163"/>
              <a:gd name="connsiteY214" fmla="*/ 528638 h 574675"/>
              <a:gd name="connsiteX215" fmla="*/ 4948 w 284163"/>
              <a:gd name="connsiteY215" fmla="*/ 522288 h 574675"/>
              <a:gd name="connsiteX216" fmla="*/ 6008 w 284163"/>
              <a:gd name="connsiteY216" fmla="*/ 515585 h 574675"/>
              <a:gd name="connsiteX217" fmla="*/ 7422 w 284163"/>
              <a:gd name="connsiteY217" fmla="*/ 508353 h 574675"/>
              <a:gd name="connsiteX218" fmla="*/ 8659 w 284163"/>
              <a:gd name="connsiteY218" fmla="*/ 500768 h 574675"/>
              <a:gd name="connsiteX219" fmla="*/ 9896 w 284163"/>
              <a:gd name="connsiteY219" fmla="*/ 492655 h 574675"/>
              <a:gd name="connsiteX220" fmla="*/ 11133 w 284163"/>
              <a:gd name="connsiteY220" fmla="*/ 484541 h 574675"/>
              <a:gd name="connsiteX221" fmla="*/ 12370 w 284163"/>
              <a:gd name="connsiteY221" fmla="*/ 476427 h 574675"/>
              <a:gd name="connsiteX222" fmla="*/ 13784 w 284163"/>
              <a:gd name="connsiteY222" fmla="*/ 468313 h 574675"/>
              <a:gd name="connsiteX223" fmla="*/ 15021 w 284163"/>
              <a:gd name="connsiteY223" fmla="*/ 460023 h 574675"/>
              <a:gd name="connsiteX224" fmla="*/ 16081 w 284163"/>
              <a:gd name="connsiteY224" fmla="*/ 452085 h 574675"/>
              <a:gd name="connsiteX225" fmla="*/ 17318 w 284163"/>
              <a:gd name="connsiteY225" fmla="*/ 444324 h 574675"/>
              <a:gd name="connsiteX226" fmla="*/ 18379 w 284163"/>
              <a:gd name="connsiteY226" fmla="*/ 436739 h 574675"/>
              <a:gd name="connsiteX227" fmla="*/ 19439 w 284163"/>
              <a:gd name="connsiteY227" fmla="*/ 429684 h 574675"/>
              <a:gd name="connsiteX228" fmla="*/ 20322 w 284163"/>
              <a:gd name="connsiteY228" fmla="*/ 422981 h 574675"/>
              <a:gd name="connsiteX229" fmla="*/ 21206 w 284163"/>
              <a:gd name="connsiteY229" fmla="*/ 416631 h 574675"/>
              <a:gd name="connsiteX230" fmla="*/ 21736 w 284163"/>
              <a:gd name="connsiteY230" fmla="*/ 411163 h 574675"/>
              <a:gd name="connsiteX231" fmla="*/ 22443 w 284163"/>
              <a:gd name="connsiteY231" fmla="*/ 405166 h 574675"/>
              <a:gd name="connsiteX232" fmla="*/ 23503 w 284163"/>
              <a:gd name="connsiteY232" fmla="*/ 398639 h 574675"/>
              <a:gd name="connsiteX233" fmla="*/ 24564 w 284163"/>
              <a:gd name="connsiteY233" fmla="*/ 391231 h 574675"/>
              <a:gd name="connsiteX234" fmla="*/ 25977 w 284163"/>
              <a:gd name="connsiteY234" fmla="*/ 383294 h 574675"/>
              <a:gd name="connsiteX235" fmla="*/ 27568 w 284163"/>
              <a:gd name="connsiteY235" fmla="*/ 374827 h 574675"/>
              <a:gd name="connsiteX236" fmla="*/ 29335 w 284163"/>
              <a:gd name="connsiteY236" fmla="*/ 366184 h 574675"/>
              <a:gd name="connsiteX237" fmla="*/ 31456 w 284163"/>
              <a:gd name="connsiteY237" fmla="*/ 357012 h 574675"/>
              <a:gd name="connsiteX238" fmla="*/ 33400 w 284163"/>
              <a:gd name="connsiteY238" fmla="*/ 347663 h 574675"/>
              <a:gd name="connsiteX239" fmla="*/ 35520 w 284163"/>
              <a:gd name="connsiteY239" fmla="*/ 338138 h 574675"/>
              <a:gd name="connsiteX240" fmla="*/ 37818 w 284163"/>
              <a:gd name="connsiteY240" fmla="*/ 328789 h 574675"/>
              <a:gd name="connsiteX241" fmla="*/ 40115 w 284163"/>
              <a:gd name="connsiteY241" fmla="*/ 319264 h 574675"/>
              <a:gd name="connsiteX242" fmla="*/ 42236 w 284163"/>
              <a:gd name="connsiteY242" fmla="*/ 309916 h 574675"/>
              <a:gd name="connsiteX243" fmla="*/ 44710 w 284163"/>
              <a:gd name="connsiteY243" fmla="*/ 300920 h 574675"/>
              <a:gd name="connsiteX244" fmla="*/ 47007 w 284163"/>
              <a:gd name="connsiteY244" fmla="*/ 291924 h 574675"/>
              <a:gd name="connsiteX245" fmla="*/ 49304 w 284163"/>
              <a:gd name="connsiteY245" fmla="*/ 283634 h 574675"/>
              <a:gd name="connsiteX246" fmla="*/ 51602 w 284163"/>
              <a:gd name="connsiteY246" fmla="*/ 275873 h 574675"/>
              <a:gd name="connsiteX247" fmla="*/ 53722 w 284163"/>
              <a:gd name="connsiteY247" fmla="*/ 268465 h 574675"/>
              <a:gd name="connsiteX248" fmla="*/ 55843 w 284163"/>
              <a:gd name="connsiteY248" fmla="*/ 261938 h 574675"/>
              <a:gd name="connsiteX249" fmla="*/ 57787 w 284163"/>
              <a:gd name="connsiteY249" fmla="*/ 255941 h 574675"/>
              <a:gd name="connsiteX250" fmla="*/ 59554 w 284163"/>
              <a:gd name="connsiteY250" fmla="*/ 251002 h 574675"/>
              <a:gd name="connsiteX251" fmla="*/ 61144 w 284163"/>
              <a:gd name="connsiteY251" fmla="*/ 246769 h 574675"/>
              <a:gd name="connsiteX252" fmla="*/ 62558 w 284163"/>
              <a:gd name="connsiteY252" fmla="*/ 243770 h 574675"/>
              <a:gd name="connsiteX253" fmla="*/ 65916 w 284163"/>
              <a:gd name="connsiteY253" fmla="*/ 237067 h 574675"/>
              <a:gd name="connsiteX254" fmla="*/ 68920 w 284163"/>
              <a:gd name="connsiteY254" fmla="*/ 230541 h 574675"/>
              <a:gd name="connsiteX255" fmla="*/ 59761 w 284163"/>
              <a:gd name="connsiteY255" fmla="*/ 14288 h 574675"/>
              <a:gd name="connsiteX256" fmla="*/ 63803 w 284163"/>
              <a:gd name="connsiteY256" fmla="*/ 26922 h 574675"/>
              <a:gd name="connsiteX257" fmla="*/ 68020 w 284163"/>
              <a:gd name="connsiteY257" fmla="*/ 38504 h 574675"/>
              <a:gd name="connsiteX258" fmla="*/ 72412 w 284163"/>
              <a:gd name="connsiteY258" fmla="*/ 48681 h 574675"/>
              <a:gd name="connsiteX259" fmla="*/ 76981 w 284163"/>
              <a:gd name="connsiteY259" fmla="*/ 57982 h 574675"/>
              <a:gd name="connsiteX260" fmla="*/ 81725 w 284163"/>
              <a:gd name="connsiteY260" fmla="*/ 65878 h 574675"/>
              <a:gd name="connsiteX261" fmla="*/ 86469 w 284163"/>
              <a:gd name="connsiteY261" fmla="*/ 72546 h 574675"/>
              <a:gd name="connsiteX262" fmla="*/ 91213 w 284163"/>
              <a:gd name="connsiteY262" fmla="*/ 78161 h 574675"/>
              <a:gd name="connsiteX263" fmla="*/ 96485 w 284163"/>
              <a:gd name="connsiteY263" fmla="*/ 82197 h 574675"/>
              <a:gd name="connsiteX264" fmla="*/ 101405 w 284163"/>
              <a:gd name="connsiteY264" fmla="*/ 85356 h 574675"/>
              <a:gd name="connsiteX265" fmla="*/ 106852 w 284163"/>
              <a:gd name="connsiteY265" fmla="*/ 87110 h 574675"/>
              <a:gd name="connsiteX266" fmla="*/ 112123 w 284163"/>
              <a:gd name="connsiteY266" fmla="*/ 87812 h 574675"/>
              <a:gd name="connsiteX267" fmla="*/ 116691 w 284163"/>
              <a:gd name="connsiteY267" fmla="*/ 87286 h 574675"/>
              <a:gd name="connsiteX268" fmla="*/ 121084 w 284163"/>
              <a:gd name="connsiteY268" fmla="*/ 86233 h 574675"/>
              <a:gd name="connsiteX269" fmla="*/ 125126 w 284163"/>
              <a:gd name="connsiteY269" fmla="*/ 84303 h 574675"/>
              <a:gd name="connsiteX270" fmla="*/ 128816 w 284163"/>
              <a:gd name="connsiteY270" fmla="*/ 81846 h 574675"/>
              <a:gd name="connsiteX271" fmla="*/ 132330 w 284163"/>
              <a:gd name="connsiteY271" fmla="*/ 79214 h 574675"/>
              <a:gd name="connsiteX272" fmla="*/ 135317 w 284163"/>
              <a:gd name="connsiteY272" fmla="*/ 76406 h 574675"/>
              <a:gd name="connsiteX273" fmla="*/ 137952 w 284163"/>
              <a:gd name="connsiteY273" fmla="*/ 73423 h 574675"/>
              <a:gd name="connsiteX274" fmla="*/ 140237 w 284163"/>
              <a:gd name="connsiteY274" fmla="*/ 70791 h 574675"/>
              <a:gd name="connsiteX275" fmla="*/ 142169 w 284163"/>
              <a:gd name="connsiteY275" fmla="*/ 68159 h 574675"/>
              <a:gd name="connsiteX276" fmla="*/ 144102 w 284163"/>
              <a:gd name="connsiteY276" fmla="*/ 70791 h 574675"/>
              <a:gd name="connsiteX277" fmla="*/ 146211 w 284163"/>
              <a:gd name="connsiteY277" fmla="*/ 73423 h 574675"/>
              <a:gd name="connsiteX278" fmla="*/ 148846 w 284163"/>
              <a:gd name="connsiteY278" fmla="*/ 76406 h 574675"/>
              <a:gd name="connsiteX279" fmla="*/ 151834 w 284163"/>
              <a:gd name="connsiteY279" fmla="*/ 79214 h 574675"/>
              <a:gd name="connsiteX280" fmla="*/ 155348 w 284163"/>
              <a:gd name="connsiteY280" fmla="*/ 81846 h 574675"/>
              <a:gd name="connsiteX281" fmla="*/ 159038 w 284163"/>
              <a:gd name="connsiteY281" fmla="*/ 84303 h 574675"/>
              <a:gd name="connsiteX282" fmla="*/ 163079 w 284163"/>
              <a:gd name="connsiteY282" fmla="*/ 86233 h 574675"/>
              <a:gd name="connsiteX283" fmla="*/ 167472 w 284163"/>
              <a:gd name="connsiteY283" fmla="*/ 87286 h 574675"/>
              <a:gd name="connsiteX284" fmla="*/ 172040 w 284163"/>
              <a:gd name="connsiteY284" fmla="*/ 87812 h 574675"/>
              <a:gd name="connsiteX285" fmla="*/ 177312 w 284163"/>
              <a:gd name="connsiteY285" fmla="*/ 87110 h 574675"/>
              <a:gd name="connsiteX286" fmla="*/ 182759 w 284163"/>
              <a:gd name="connsiteY286" fmla="*/ 85356 h 574675"/>
              <a:gd name="connsiteX287" fmla="*/ 187854 w 284163"/>
              <a:gd name="connsiteY287" fmla="*/ 82197 h 574675"/>
              <a:gd name="connsiteX288" fmla="*/ 192950 w 284163"/>
              <a:gd name="connsiteY288" fmla="*/ 78161 h 574675"/>
              <a:gd name="connsiteX289" fmla="*/ 197694 w 284163"/>
              <a:gd name="connsiteY289" fmla="*/ 72546 h 574675"/>
              <a:gd name="connsiteX290" fmla="*/ 202438 w 284163"/>
              <a:gd name="connsiteY290" fmla="*/ 65878 h 574675"/>
              <a:gd name="connsiteX291" fmla="*/ 207182 w 284163"/>
              <a:gd name="connsiteY291" fmla="*/ 57982 h 574675"/>
              <a:gd name="connsiteX292" fmla="*/ 211751 w 284163"/>
              <a:gd name="connsiteY292" fmla="*/ 48681 h 574675"/>
              <a:gd name="connsiteX293" fmla="*/ 216144 w 284163"/>
              <a:gd name="connsiteY293" fmla="*/ 38504 h 574675"/>
              <a:gd name="connsiteX294" fmla="*/ 220361 w 284163"/>
              <a:gd name="connsiteY294" fmla="*/ 26922 h 574675"/>
              <a:gd name="connsiteX295" fmla="*/ 224578 w 284163"/>
              <a:gd name="connsiteY295" fmla="*/ 14288 h 574675"/>
              <a:gd name="connsiteX296" fmla="*/ 233363 w 284163"/>
              <a:gd name="connsiteY296" fmla="*/ 17798 h 574675"/>
              <a:gd name="connsiteX297" fmla="*/ 233363 w 284163"/>
              <a:gd name="connsiteY297" fmla="*/ 18149 h 574675"/>
              <a:gd name="connsiteX298" fmla="*/ 233012 w 284163"/>
              <a:gd name="connsiteY298" fmla="*/ 19903 h 574675"/>
              <a:gd name="connsiteX299" fmla="*/ 232485 w 284163"/>
              <a:gd name="connsiteY299" fmla="*/ 22185 h 574675"/>
              <a:gd name="connsiteX300" fmla="*/ 231782 w 284163"/>
              <a:gd name="connsiteY300" fmla="*/ 25519 h 574675"/>
              <a:gd name="connsiteX301" fmla="*/ 231079 w 284163"/>
              <a:gd name="connsiteY301" fmla="*/ 29379 h 574675"/>
              <a:gd name="connsiteX302" fmla="*/ 230376 w 284163"/>
              <a:gd name="connsiteY302" fmla="*/ 34117 h 574675"/>
              <a:gd name="connsiteX303" fmla="*/ 229673 w 284163"/>
              <a:gd name="connsiteY303" fmla="*/ 39206 h 574675"/>
              <a:gd name="connsiteX304" fmla="*/ 229322 w 284163"/>
              <a:gd name="connsiteY304" fmla="*/ 44821 h 574675"/>
              <a:gd name="connsiteX305" fmla="*/ 228970 w 284163"/>
              <a:gd name="connsiteY305" fmla="*/ 50436 h 574675"/>
              <a:gd name="connsiteX306" fmla="*/ 228795 w 284163"/>
              <a:gd name="connsiteY306" fmla="*/ 56578 h 574675"/>
              <a:gd name="connsiteX307" fmla="*/ 228970 w 284163"/>
              <a:gd name="connsiteY307" fmla="*/ 63070 h 574675"/>
              <a:gd name="connsiteX308" fmla="*/ 229498 w 284163"/>
              <a:gd name="connsiteY308" fmla="*/ 69387 h 574675"/>
              <a:gd name="connsiteX309" fmla="*/ 230376 w 284163"/>
              <a:gd name="connsiteY309" fmla="*/ 75704 h 574675"/>
              <a:gd name="connsiteX310" fmla="*/ 231255 w 284163"/>
              <a:gd name="connsiteY310" fmla="*/ 82022 h 574675"/>
              <a:gd name="connsiteX311" fmla="*/ 231606 w 284163"/>
              <a:gd name="connsiteY311" fmla="*/ 89392 h 574675"/>
              <a:gd name="connsiteX312" fmla="*/ 231782 w 284163"/>
              <a:gd name="connsiteY312" fmla="*/ 97288 h 574675"/>
              <a:gd name="connsiteX313" fmla="*/ 231430 w 284163"/>
              <a:gd name="connsiteY313" fmla="*/ 105535 h 574675"/>
              <a:gd name="connsiteX314" fmla="*/ 230903 w 284163"/>
              <a:gd name="connsiteY314" fmla="*/ 114309 h 574675"/>
              <a:gd name="connsiteX315" fmla="*/ 230025 w 284163"/>
              <a:gd name="connsiteY315" fmla="*/ 123434 h 574675"/>
              <a:gd name="connsiteX316" fmla="*/ 228970 w 284163"/>
              <a:gd name="connsiteY316" fmla="*/ 132383 h 574675"/>
              <a:gd name="connsiteX317" fmla="*/ 227389 w 284163"/>
              <a:gd name="connsiteY317" fmla="*/ 141508 h 574675"/>
              <a:gd name="connsiteX318" fmla="*/ 225983 w 284163"/>
              <a:gd name="connsiteY318" fmla="*/ 150281 h 574675"/>
              <a:gd name="connsiteX319" fmla="*/ 224226 w 284163"/>
              <a:gd name="connsiteY319" fmla="*/ 158704 h 574675"/>
              <a:gd name="connsiteX320" fmla="*/ 222469 w 284163"/>
              <a:gd name="connsiteY320" fmla="*/ 166951 h 574675"/>
              <a:gd name="connsiteX321" fmla="*/ 220712 w 284163"/>
              <a:gd name="connsiteY321" fmla="*/ 174146 h 574675"/>
              <a:gd name="connsiteX322" fmla="*/ 218779 w 284163"/>
              <a:gd name="connsiteY322" fmla="*/ 180814 h 574675"/>
              <a:gd name="connsiteX323" fmla="*/ 216846 w 284163"/>
              <a:gd name="connsiteY323" fmla="*/ 186429 h 574675"/>
              <a:gd name="connsiteX324" fmla="*/ 214562 w 284163"/>
              <a:gd name="connsiteY324" fmla="*/ 192220 h 574675"/>
              <a:gd name="connsiteX325" fmla="*/ 213156 w 284163"/>
              <a:gd name="connsiteY325" fmla="*/ 197484 h 574675"/>
              <a:gd name="connsiteX326" fmla="*/ 212102 w 284163"/>
              <a:gd name="connsiteY326" fmla="*/ 202748 h 574675"/>
              <a:gd name="connsiteX327" fmla="*/ 211575 w 284163"/>
              <a:gd name="connsiteY327" fmla="*/ 207837 h 574675"/>
              <a:gd name="connsiteX328" fmla="*/ 211575 w 284163"/>
              <a:gd name="connsiteY328" fmla="*/ 212750 h 574675"/>
              <a:gd name="connsiteX329" fmla="*/ 191896 w 284163"/>
              <a:gd name="connsiteY329" fmla="*/ 215032 h 574675"/>
              <a:gd name="connsiteX330" fmla="*/ 171865 w 284163"/>
              <a:gd name="connsiteY330" fmla="*/ 216611 h 574675"/>
              <a:gd name="connsiteX331" fmla="*/ 151834 w 284163"/>
              <a:gd name="connsiteY331" fmla="*/ 217488 h 574675"/>
              <a:gd name="connsiteX332" fmla="*/ 132154 w 284163"/>
              <a:gd name="connsiteY332" fmla="*/ 217313 h 574675"/>
              <a:gd name="connsiteX333" fmla="*/ 112123 w 284163"/>
              <a:gd name="connsiteY333" fmla="*/ 216260 h 574675"/>
              <a:gd name="connsiteX334" fmla="*/ 92268 w 284163"/>
              <a:gd name="connsiteY334" fmla="*/ 214154 h 574675"/>
              <a:gd name="connsiteX335" fmla="*/ 72764 w 284163"/>
              <a:gd name="connsiteY335" fmla="*/ 211347 h 574675"/>
              <a:gd name="connsiteX336" fmla="*/ 72412 w 284163"/>
              <a:gd name="connsiteY336" fmla="*/ 205556 h 574675"/>
              <a:gd name="connsiteX337" fmla="*/ 71534 w 284163"/>
              <a:gd name="connsiteY337" fmla="*/ 199590 h 574675"/>
              <a:gd name="connsiteX338" fmla="*/ 69953 w 284163"/>
              <a:gd name="connsiteY338" fmla="*/ 193097 h 574675"/>
              <a:gd name="connsiteX339" fmla="*/ 67493 w 284163"/>
              <a:gd name="connsiteY339" fmla="*/ 186429 h 574675"/>
              <a:gd name="connsiteX340" fmla="*/ 65384 w 284163"/>
              <a:gd name="connsiteY340" fmla="*/ 180814 h 574675"/>
              <a:gd name="connsiteX341" fmla="*/ 63627 w 284163"/>
              <a:gd name="connsiteY341" fmla="*/ 174146 h 574675"/>
              <a:gd name="connsiteX342" fmla="*/ 61694 w 284163"/>
              <a:gd name="connsiteY342" fmla="*/ 166951 h 574675"/>
              <a:gd name="connsiteX343" fmla="*/ 59937 w 284163"/>
              <a:gd name="connsiteY343" fmla="*/ 158704 h 574675"/>
              <a:gd name="connsiteX344" fmla="*/ 58355 w 284163"/>
              <a:gd name="connsiteY344" fmla="*/ 150281 h 574675"/>
              <a:gd name="connsiteX345" fmla="*/ 56774 w 284163"/>
              <a:gd name="connsiteY345" fmla="*/ 141508 h 574675"/>
              <a:gd name="connsiteX346" fmla="*/ 55368 w 284163"/>
              <a:gd name="connsiteY346" fmla="*/ 132383 h 574675"/>
              <a:gd name="connsiteX347" fmla="*/ 54314 w 284163"/>
              <a:gd name="connsiteY347" fmla="*/ 123434 h 574675"/>
              <a:gd name="connsiteX348" fmla="*/ 53436 w 284163"/>
              <a:gd name="connsiteY348" fmla="*/ 114309 h 574675"/>
              <a:gd name="connsiteX349" fmla="*/ 52733 w 284163"/>
              <a:gd name="connsiteY349" fmla="*/ 105535 h 574675"/>
              <a:gd name="connsiteX350" fmla="*/ 52557 w 284163"/>
              <a:gd name="connsiteY350" fmla="*/ 97288 h 574675"/>
              <a:gd name="connsiteX351" fmla="*/ 52557 w 284163"/>
              <a:gd name="connsiteY351" fmla="*/ 89392 h 574675"/>
              <a:gd name="connsiteX352" fmla="*/ 53084 w 284163"/>
              <a:gd name="connsiteY352" fmla="*/ 82197 h 574675"/>
              <a:gd name="connsiteX353" fmla="*/ 53963 w 284163"/>
              <a:gd name="connsiteY353" fmla="*/ 75704 h 574675"/>
              <a:gd name="connsiteX354" fmla="*/ 54841 w 284163"/>
              <a:gd name="connsiteY354" fmla="*/ 69387 h 574675"/>
              <a:gd name="connsiteX355" fmla="*/ 55368 w 284163"/>
              <a:gd name="connsiteY355" fmla="*/ 63070 h 574675"/>
              <a:gd name="connsiteX356" fmla="*/ 55368 w 284163"/>
              <a:gd name="connsiteY356" fmla="*/ 56578 h 574675"/>
              <a:gd name="connsiteX357" fmla="*/ 55368 w 284163"/>
              <a:gd name="connsiteY357" fmla="*/ 50436 h 574675"/>
              <a:gd name="connsiteX358" fmla="*/ 55017 w 284163"/>
              <a:gd name="connsiteY358" fmla="*/ 44821 h 574675"/>
              <a:gd name="connsiteX359" fmla="*/ 54490 w 284163"/>
              <a:gd name="connsiteY359" fmla="*/ 39206 h 574675"/>
              <a:gd name="connsiteX360" fmla="*/ 53787 w 284163"/>
              <a:gd name="connsiteY360" fmla="*/ 34117 h 574675"/>
              <a:gd name="connsiteX361" fmla="*/ 53084 w 284163"/>
              <a:gd name="connsiteY361" fmla="*/ 29379 h 574675"/>
              <a:gd name="connsiteX362" fmla="*/ 52557 w 284163"/>
              <a:gd name="connsiteY362" fmla="*/ 25519 h 574675"/>
              <a:gd name="connsiteX363" fmla="*/ 51854 w 284163"/>
              <a:gd name="connsiteY363" fmla="*/ 22185 h 574675"/>
              <a:gd name="connsiteX364" fmla="*/ 51327 w 284163"/>
              <a:gd name="connsiteY364" fmla="*/ 19903 h 574675"/>
              <a:gd name="connsiteX365" fmla="*/ 50976 w 284163"/>
              <a:gd name="connsiteY365" fmla="*/ 18149 h 574675"/>
              <a:gd name="connsiteX366" fmla="*/ 50800 w 284163"/>
              <a:gd name="connsiteY366" fmla="*/ 17798 h 574675"/>
              <a:gd name="connsiteX367" fmla="*/ 94789 w 284163"/>
              <a:gd name="connsiteY367" fmla="*/ 0 h 574675"/>
              <a:gd name="connsiteX368" fmla="*/ 97075 w 284163"/>
              <a:gd name="connsiteY368" fmla="*/ 176 h 574675"/>
              <a:gd name="connsiteX369" fmla="*/ 99712 w 284163"/>
              <a:gd name="connsiteY369" fmla="*/ 701 h 574675"/>
              <a:gd name="connsiteX370" fmla="*/ 102525 w 284163"/>
              <a:gd name="connsiteY370" fmla="*/ 1403 h 574675"/>
              <a:gd name="connsiteX371" fmla="*/ 102349 w 284163"/>
              <a:gd name="connsiteY371" fmla="*/ 1578 h 574675"/>
              <a:gd name="connsiteX372" fmla="*/ 101822 w 284163"/>
              <a:gd name="connsiteY372" fmla="*/ 2279 h 574675"/>
              <a:gd name="connsiteX373" fmla="*/ 101119 w 284163"/>
              <a:gd name="connsiteY373" fmla="*/ 3155 h 574675"/>
              <a:gd name="connsiteX374" fmla="*/ 100240 w 284163"/>
              <a:gd name="connsiteY374" fmla="*/ 4382 h 574675"/>
              <a:gd name="connsiteX375" fmla="*/ 99360 w 284163"/>
              <a:gd name="connsiteY375" fmla="*/ 6135 h 574675"/>
              <a:gd name="connsiteX376" fmla="*/ 98306 w 284163"/>
              <a:gd name="connsiteY376" fmla="*/ 8063 h 574675"/>
              <a:gd name="connsiteX377" fmla="*/ 97427 w 284163"/>
              <a:gd name="connsiteY377" fmla="*/ 10167 h 574675"/>
              <a:gd name="connsiteX378" fmla="*/ 96723 w 284163"/>
              <a:gd name="connsiteY378" fmla="*/ 12796 h 574675"/>
              <a:gd name="connsiteX379" fmla="*/ 96196 w 284163"/>
              <a:gd name="connsiteY379" fmla="*/ 15425 h 574675"/>
              <a:gd name="connsiteX380" fmla="*/ 95844 w 284163"/>
              <a:gd name="connsiteY380" fmla="*/ 18405 h 574675"/>
              <a:gd name="connsiteX381" fmla="*/ 95844 w 284163"/>
              <a:gd name="connsiteY381" fmla="*/ 21560 h 574675"/>
              <a:gd name="connsiteX382" fmla="*/ 96372 w 284163"/>
              <a:gd name="connsiteY382" fmla="*/ 24891 h 574675"/>
              <a:gd name="connsiteX383" fmla="*/ 97427 w 284163"/>
              <a:gd name="connsiteY383" fmla="*/ 28221 h 574675"/>
              <a:gd name="connsiteX384" fmla="*/ 99009 w 284163"/>
              <a:gd name="connsiteY384" fmla="*/ 31727 h 574675"/>
              <a:gd name="connsiteX385" fmla="*/ 101294 w 284163"/>
              <a:gd name="connsiteY385" fmla="*/ 35408 h 574675"/>
              <a:gd name="connsiteX386" fmla="*/ 104283 w 284163"/>
              <a:gd name="connsiteY386" fmla="*/ 39089 h 574675"/>
              <a:gd name="connsiteX387" fmla="*/ 108151 w 284163"/>
              <a:gd name="connsiteY387" fmla="*/ 42770 h 574675"/>
              <a:gd name="connsiteX388" fmla="*/ 112898 w 284163"/>
              <a:gd name="connsiteY388" fmla="*/ 46626 h 574675"/>
              <a:gd name="connsiteX389" fmla="*/ 118700 w 284163"/>
              <a:gd name="connsiteY389" fmla="*/ 50482 h 574675"/>
              <a:gd name="connsiteX390" fmla="*/ 125204 w 284163"/>
              <a:gd name="connsiteY390" fmla="*/ 54163 h 574675"/>
              <a:gd name="connsiteX391" fmla="*/ 133116 w 284163"/>
              <a:gd name="connsiteY391" fmla="*/ 58020 h 574675"/>
              <a:gd name="connsiteX392" fmla="*/ 142082 w 284163"/>
              <a:gd name="connsiteY392" fmla="*/ 61525 h 574675"/>
              <a:gd name="connsiteX393" fmla="*/ 151048 w 284163"/>
              <a:gd name="connsiteY393" fmla="*/ 58020 h 574675"/>
              <a:gd name="connsiteX394" fmla="*/ 158784 w 284163"/>
              <a:gd name="connsiteY394" fmla="*/ 54163 h 574675"/>
              <a:gd name="connsiteX395" fmla="*/ 165465 w 284163"/>
              <a:gd name="connsiteY395" fmla="*/ 50482 h 574675"/>
              <a:gd name="connsiteX396" fmla="*/ 171266 w 284163"/>
              <a:gd name="connsiteY396" fmla="*/ 46626 h 574675"/>
              <a:gd name="connsiteX397" fmla="*/ 175837 w 284163"/>
              <a:gd name="connsiteY397" fmla="*/ 42770 h 574675"/>
              <a:gd name="connsiteX398" fmla="*/ 179705 w 284163"/>
              <a:gd name="connsiteY398" fmla="*/ 39089 h 574675"/>
              <a:gd name="connsiteX399" fmla="*/ 182694 w 284163"/>
              <a:gd name="connsiteY399" fmla="*/ 35408 h 574675"/>
              <a:gd name="connsiteX400" fmla="*/ 184980 w 284163"/>
              <a:gd name="connsiteY400" fmla="*/ 31727 h 574675"/>
              <a:gd name="connsiteX401" fmla="*/ 186562 w 284163"/>
              <a:gd name="connsiteY401" fmla="*/ 28221 h 574675"/>
              <a:gd name="connsiteX402" fmla="*/ 187617 w 284163"/>
              <a:gd name="connsiteY402" fmla="*/ 24891 h 574675"/>
              <a:gd name="connsiteX403" fmla="*/ 188144 w 284163"/>
              <a:gd name="connsiteY403" fmla="*/ 21560 h 574675"/>
              <a:gd name="connsiteX404" fmla="*/ 188144 w 284163"/>
              <a:gd name="connsiteY404" fmla="*/ 18405 h 574675"/>
              <a:gd name="connsiteX405" fmla="*/ 187968 w 284163"/>
              <a:gd name="connsiteY405" fmla="*/ 15425 h 574675"/>
              <a:gd name="connsiteX406" fmla="*/ 187441 w 284163"/>
              <a:gd name="connsiteY406" fmla="*/ 12796 h 574675"/>
              <a:gd name="connsiteX407" fmla="*/ 186562 w 284163"/>
              <a:gd name="connsiteY407" fmla="*/ 10167 h 574675"/>
              <a:gd name="connsiteX408" fmla="*/ 185683 w 284163"/>
              <a:gd name="connsiteY408" fmla="*/ 8063 h 574675"/>
              <a:gd name="connsiteX409" fmla="*/ 184804 w 284163"/>
              <a:gd name="connsiteY409" fmla="*/ 6135 h 574675"/>
              <a:gd name="connsiteX410" fmla="*/ 183749 w 284163"/>
              <a:gd name="connsiteY410" fmla="*/ 4382 h 574675"/>
              <a:gd name="connsiteX411" fmla="*/ 182870 w 284163"/>
              <a:gd name="connsiteY411" fmla="*/ 3155 h 574675"/>
              <a:gd name="connsiteX412" fmla="*/ 182167 w 284163"/>
              <a:gd name="connsiteY412" fmla="*/ 2279 h 574675"/>
              <a:gd name="connsiteX413" fmla="*/ 181815 w 284163"/>
              <a:gd name="connsiteY413" fmla="*/ 1578 h 574675"/>
              <a:gd name="connsiteX414" fmla="*/ 181639 w 284163"/>
              <a:gd name="connsiteY414" fmla="*/ 1403 h 574675"/>
              <a:gd name="connsiteX415" fmla="*/ 184452 w 284163"/>
              <a:gd name="connsiteY415" fmla="*/ 701 h 574675"/>
              <a:gd name="connsiteX416" fmla="*/ 187089 w 284163"/>
              <a:gd name="connsiteY416" fmla="*/ 176 h 574675"/>
              <a:gd name="connsiteX417" fmla="*/ 189375 w 284163"/>
              <a:gd name="connsiteY417" fmla="*/ 0 h 574675"/>
              <a:gd name="connsiteX418" fmla="*/ 192891 w 284163"/>
              <a:gd name="connsiteY418" fmla="*/ 351 h 574675"/>
              <a:gd name="connsiteX419" fmla="*/ 196056 w 284163"/>
              <a:gd name="connsiteY419" fmla="*/ 1227 h 574675"/>
              <a:gd name="connsiteX420" fmla="*/ 198869 w 284163"/>
              <a:gd name="connsiteY420" fmla="*/ 2279 h 574675"/>
              <a:gd name="connsiteX421" fmla="*/ 201857 w 284163"/>
              <a:gd name="connsiteY421" fmla="*/ 3506 h 574675"/>
              <a:gd name="connsiteX422" fmla="*/ 205198 w 284163"/>
              <a:gd name="connsiteY422" fmla="*/ 4558 h 574675"/>
              <a:gd name="connsiteX423" fmla="*/ 208890 w 284163"/>
              <a:gd name="connsiteY423" fmla="*/ 5609 h 574675"/>
              <a:gd name="connsiteX424" fmla="*/ 212757 w 284163"/>
              <a:gd name="connsiteY424" fmla="*/ 6486 h 574675"/>
              <a:gd name="connsiteX425" fmla="*/ 216098 w 284163"/>
              <a:gd name="connsiteY425" fmla="*/ 7538 h 574675"/>
              <a:gd name="connsiteX426" fmla="*/ 218383 w 284163"/>
              <a:gd name="connsiteY426" fmla="*/ 8589 h 574675"/>
              <a:gd name="connsiteX427" fmla="*/ 220141 w 284163"/>
              <a:gd name="connsiteY427" fmla="*/ 9641 h 574675"/>
              <a:gd name="connsiteX428" fmla="*/ 221372 w 284163"/>
              <a:gd name="connsiteY428" fmla="*/ 10342 h 574675"/>
              <a:gd name="connsiteX429" fmla="*/ 222075 w 284163"/>
              <a:gd name="connsiteY429" fmla="*/ 10868 h 574675"/>
              <a:gd name="connsiteX430" fmla="*/ 222251 w 284163"/>
              <a:gd name="connsiteY430" fmla="*/ 11219 h 574675"/>
              <a:gd name="connsiteX431" fmla="*/ 222075 w 284163"/>
              <a:gd name="connsiteY431" fmla="*/ 11920 h 574675"/>
              <a:gd name="connsiteX432" fmla="*/ 221900 w 284163"/>
              <a:gd name="connsiteY432" fmla="*/ 12446 h 574675"/>
              <a:gd name="connsiteX433" fmla="*/ 218208 w 284163"/>
              <a:gd name="connsiteY433" fmla="*/ 23839 h 574675"/>
              <a:gd name="connsiteX434" fmla="*/ 214340 w 284163"/>
              <a:gd name="connsiteY434" fmla="*/ 34006 h 574675"/>
              <a:gd name="connsiteX435" fmla="*/ 210824 w 284163"/>
              <a:gd name="connsiteY435" fmla="*/ 43120 h 574675"/>
              <a:gd name="connsiteX436" fmla="*/ 207132 w 284163"/>
              <a:gd name="connsiteY436" fmla="*/ 51359 h 574675"/>
              <a:gd name="connsiteX437" fmla="*/ 203440 w 284163"/>
              <a:gd name="connsiteY437" fmla="*/ 58195 h 574675"/>
              <a:gd name="connsiteX438" fmla="*/ 199572 w 284163"/>
              <a:gd name="connsiteY438" fmla="*/ 64330 h 574675"/>
              <a:gd name="connsiteX439" fmla="*/ 196056 w 284163"/>
              <a:gd name="connsiteY439" fmla="*/ 69413 h 574675"/>
              <a:gd name="connsiteX440" fmla="*/ 192364 w 284163"/>
              <a:gd name="connsiteY440" fmla="*/ 73620 h 574675"/>
              <a:gd name="connsiteX441" fmla="*/ 188672 w 284163"/>
              <a:gd name="connsiteY441" fmla="*/ 77126 h 574675"/>
              <a:gd name="connsiteX442" fmla="*/ 185331 w 284163"/>
              <a:gd name="connsiteY442" fmla="*/ 79755 h 574675"/>
              <a:gd name="connsiteX443" fmla="*/ 181815 w 284163"/>
              <a:gd name="connsiteY443" fmla="*/ 81859 h 574675"/>
              <a:gd name="connsiteX444" fmla="*/ 178299 w 284163"/>
              <a:gd name="connsiteY444" fmla="*/ 83086 h 574675"/>
              <a:gd name="connsiteX445" fmla="*/ 175134 w 284163"/>
              <a:gd name="connsiteY445" fmla="*/ 83962 h 574675"/>
              <a:gd name="connsiteX446" fmla="*/ 171970 w 284163"/>
              <a:gd name="connsiteY446" fmla="*/ 84137 h 574675"/>
              <a:gd name="connsiteX447" fmla="*/ 167750 w 284163"/>
              <a:gd name="connsiteY447" fmla="*/ 83787 h 574675"/>
              <a:gd name="connsiteX448" fmla="*/ 163531 w 284163"/>
              <a:gd name="connsiteY448" fmla="*/ 82560 h 574675"/>
              <a:gd name="connsiteX449" fmla="*/ 159839 w 284163"/>
              <a:gd name="connsiteY449" fmla="*/ 80632 h 574675"/>
              <a:gd name="connsiteX450" fmla="*/ 156498 w 284163"/>
              <a:gd name="connsiteY450" fmla="*/ 78353 h 574675"/>
              <a:gd name="connsiteX451" fmla="*/ 153158 w 284163"/>
              <a:gd name="connsiteY451" fmla="*/ 75899 h 574675"/>
              <a:gd name="connsiteX452" fmla="*/ 150345 w 284163"/>
              <a:gd name="connsiteY452" fmla="*/ 72919 h 574675"/>
              <a:gd name="connsiteX453" fmla="*/ 147708 w 284163"/>
              <a:gd name="connsiteY453" fmla="*/ 70290 h 574675"/>
              <a:gd name="connsiteX454" fmla="*/ 145774 w 284163"/>
              <a:gd name="connsiteY454" fmla="*/ 67660 h 574675"/>
              <a:gd name="connsiteX455" fmla="*/ 144192 w 284163"/>
              <a:gd name="connsiteY455" fmla="*/ 65382 h 574675"/>
              <a:gd name="connsiteX456" fmla="*/ 142961 w 284163"/>
              <a:gd name="connsiteY456" fmla="*/ 63629 h 574675"/>
              <a:gd name="connsiteX457" fmla="*/ 142082 w 284163"/>
              <a:gd name="connsiteY457" fmla="*/ 62227 h 574675"/>
              <a:gd name="connsiteX458" fmla="*/ 141203 w 284163"/>
              <a:gd name="connsiteY458" fmla="*/ 63629 h 574675"/>
              <a:gd name="connsiteX459" fmla="*/ 139972 w 284163"/>
              <a:gd name="connsiteY459" fmla="*/ 65382 h 574675"/>
              <a:gd name="connsiteX460" fmla="*/ 138390 w 284163"/>
              <a:gd name="connsiteY460" fmla="*/ 67660 h 574675"/>
              <a:gd name="connsiteX461" fmla="*/ 136280 w 284163"/>
              <a:gd name="connsiteY461" fmla="*/ 70290 h 574675"/>
              <a:gd name="connsiteX462" fmla="*/ 133819 w 284163"/>
              <a:gd name="connsiteY462" fmla="*/ 72919 h 574675"/>
              <a:gd name="connsiteX463" fmla="*/ 131006 w 284163"/>
              <a:gd name="connsiteY463" fmla="*/ 75899 h 574675"/>
              <a:gd name="connsiteX464" fmla="*/ 127666 w 284163"/>
              <a:gd name="connsiteY464" fmla="*/ 78353 h 574675"/>
              <a:gd name="connsiteX465" fmla="*/ 124150 w 284163"/>
              <a:gd name="connsiteY465" fmla="*/ 80632 h 574675"/>
              <a:gd name="connsiteX466" fmla="*/ 120458 w 284163"/>
              <a:gd name="connsiteY466" fmla="*/ 82560 h 574675"/>
              <a:gd name="connsiteX467" fmla="*/ 116238 w 284163"/>
              <a:gd name="connsiteY467" fmla="*/ 83787 h 574675"/>
              <a:gd name="connsiteX468" fmla="*/ 112019 w 284163"/>
              <a:gd name="connsiteY468" fmla="*/ 84137 h 574675"/>
              <a:gd name="connsiteX469" fmla="*/ 108854 w 284163"/>
              <a:gd name="connsiteY469" fmla="*/ 83962 h 574675"/>
              <a:gd name="connsiteX470" fmla="*/ 105690 w 284163"/>
              <a:gd name="connsiteY470" fmla="*/ 83086 h 574675"/>
              <a:gd name="connsiteX471" fmla="*/ 102173 w 284163"/>
              <a:gd name="connsiteY471" fmla="*/ 81859 h 574675"/>
              <a:gd name="connsiteX472" fmla="*/ 98833 w 284163"/>
              <a:gd name="connsiteY472" fmla="*/ 79755 h 574675"/>
              <a:gd name="connsiteX473" fmla="*/ 95317 w 284163"/>
              <a:gd name="connsiteY473" fmla="*/ 77126 h 574675"/>
              <a:gd name="connsiteX474" fmla="*/ 91625 w 284163"/>
              <a:gd name="connsiteY474" fmla="*/ 73620 h 574675"/>
              <a:gd name="connsiteX475" fmla="*/ 88109 w 284163"/>
              <a:gd name="connsiteY475" fmla="*/ 69413 h 574675"/>
              <a:gd name="connsiteX476" fmla="*/ 84417 w 284163"/>
              <a:gd name="connsiteY476" fmla="*/ 64330 h 574675"/>
              <a:gd name="connsiteX477" fmla="*/ 80901 w 284163"/>
              <a:gd name="connsiteY477" fmla="*/ 58195 h 574675"/>
              <a:gd name="connsiteX478" fmla="*/ 77033 w 284163"/>
              <a:gd name="connsiteY478" fmla="*/ 51184 h 574675"/>
              <a:gd name="connsiteX479" fmla="*/ 73341 w 284163"/>
              <a:gd name="connsiteY479" fmla="*/ 43120 h 574675"/>
              <a:gd name="connsiteX480" fmla="*/ 69649 w 284163"/>
              <a:gd name="connsiteY480" fmla="*/ 34006 h 574675"/>
              <a:gd name="connsiteX481" fmla="*/ 65781 w 284163"/>
              <a:gd name="connsiteY481" fmla="*/ 23839 h 574675"/>
              <a:gd name="connsiteX482" fmla="*/ 62089 w 284163"/>
              <a:gd name="connsiteY482" fmla="*/ 12446 h 574675"/>
              <a:gd name="connsiteX483" fmla="*/ 62089 w 284163"/>
              <a:gd name="connsiteY483" fmla="*/ 11920 h 574675"/>
              <a:gd name="connsiteX484" fmla="*/ 61913 w 284163"/>
              <a:gd name="connsiteY484" fmla="*/ 11219 h 574675"/>
              <a:gd name="connsiteX485" fmla="*/ 62089 w 284163"/>
              <a:gd name="connsiteY485" fmla="*/ 10868 h 574675"/>
              <a:gd name="connsiteX486" fmla="*/ 62792 w 284163"/>
              <a:gd name="connsiteY486" fmla="*/ 10342 h 574675"/>
              <a:gd name="connsiteX487" fmla="*/ 63847 w 284163"/>
              <a:gd name="connsiteY487" fmla="*/ 9641 h 574675"/>
              <a:gd name="connsiteX488" fmla="*/ 65605 w 284163"/>
              <a:gd name="connsiteY488" fmla="*/ 8589 h 574675"/>
              <a:gd name="connsiteX489" fmla="*/ 68066 w 284163"/>
              <a:gd name="connsiteY489" fmla="*/ 7538 h 574675"/>
              <a:gd name="connsiteX490" fmla="*/ 71407 w 284163"/>
              <a:gd name="connsiteY490" fmla="*/ 6486 h 574675"/>
              <a:gd name="connsiteX491" fmla="*/ 75275 w 284163"/>
              <a:gd name="connsiteY491" fmla="*/ 5609 h 574675"/>
              <a:gd name="connsiteX492" fmla="*/ 78791 w 284163"/>
              <a:gd name="connsiteY492" fmla="*/ 4558 h 574675"/>
              <a:gd name="connsiteX493" fmla="*/ 82131 w 284163"/>
              <a:gd name="connsiteY493" fmla="*/ 3506 h 574675"/>
              <a:gd name="connsiteX494" fmla="*/ 85120 w 284163"/>
              <a:gd name="connsiteY494" fmla="*/ 2279 h 574675"/>
              <a:gd name="connsiteX495" fmla="*/ 88109 w 284163"/>
              <a:gd name="connsiteY495" fmla="*/ 1227 h 574675"/>
              <a:gd name="connsiteX496" fmla="*/ 91097 w 284163"/>
              <a:gd name="connsiteY496" fmla="*/ 351 h 574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</a:cxnLst>
            <a:rect l="l" t="t" r="r" b="b"/>
            <a:pathLst>
              <a:path w="284163" h="574675">
                <a:moveTo>
                  <a:pt x="70864" y="223838"/>
                </a:moveTo>
                <a:lnTo>
                  <a:pt x="91010" y="226837"/>
                </a:lnTo>
                <a:lnTo>
                  <a:pt x="111333" y="228777"/>
                </a:lnTo>
                <a:lnTo>
                  <a:pt x="131832" y="229835"/>
                </a:lnTo>
                <a:lnTo>
                  <a:pt x="152331" y="230012"/>
                </a:lnTo>
                <a:lnTo>
                  <a:pt x="172831" y="229130"/>
                </a:lnTo>
                <a:lnTo>
                  <a:pt x="193330" y="227366"/>
                </a:lnTo>
                <a:lnTo>
                  <a:pt x="213653" y="225073"/>
                </a:lnTo>
                <a:lnTo>
                  <a:pt x="215596" y="231247"/>
                </a:lnTo>
                <a:lnTo>
                  <a:pt x="218247" y="237420"/>
                </a:lnTo>
                <a:lnTo>
                  <a:pt x="221428" y="243770"/>
                </a:lnTo>
                <a:lnTo>
                  <a:pt x="222842" y="246769"/>
                </a:lnTo>
                <a:lnTo>
                  <a:pt x="224432" y="251002"/>
                </a:lnTo>
                <a:lnTo>
                  <a:pt x="226200" y="255941"/>
                </a:lnTo>
                <a:lnTo>
                  <a:pt x="228320" y="261938"/>
                </a:lnTo>
                <a:lnTo>
                  <a:pt x="230441" y="268465"/>
                </a:lnTo>
                <a:lnTo>
                  <a:pt x="232561" y="275873"/>
                </a:lnTo>
                <a:lnTo>
                  <a:pt x="234682" y="283634"/>
                </a:lnTo>
                <a:lnTo>
                  <a:pt x="236979" y="291924"/>
                </a:lnTo>
                <a:lnTo>
                  <a:pt x="239277" y="300920"/>
                </a:lnTo>
                <a:lnTo>
                  <a:pt x="241751" y="309916"/>
                </a:lnTo>
                <a:lnTo>
                  <a:pt x="244048" y="319264"/>
                </a:lnTo>
                <a:lnTo>
                  <a:pt x="246345" y="328789"/>
                </a:lnTo>
                <a:lnTo>
                  <a:pt x="248466" y="338138"/>
                </a:lnTo>
                <a:lnTo>
                  <a:pt x="250587" y="347663"/>
                </a:lnTo>
                <a:lnTo>
                  <a:pt x="252531" y="357012"/>
                </a:lnTo>
                <a:lnTo>
                  <a:pt x="254651" y="366184"/>
                </a:lnTo>
                <a:lnTo>
                  <a:pt x="256418" y="374827"/>
                </a:lnTo>
                <a:lnTo>
                  <a:pt x="258009" y="383294"/>
                </a:lnTo>
                <a:lnTo>
                  <a:pt x="259423" y="391231"/>
                </a:lnTo>
                <a:lnTo>
                  <a:pt x="260660" y="398639"/>
                </a:lnTo>
                <a:lnTo>
                  <a:pt x="261543" y="405166"/>
                </a:lnTo>
                <a:lnTo>
                  <a:pt x="262250" y="411163"/>
                </a:lnTo>
                <a:lnTo>
                  <a:pt x="262957" y="416631"/>
                </a:lnTo>
                <a:lnTo>
                  <a:pt x="263664" y="422981"/>
                </a:lnTo>
                <a:lnTo>
                  <a:pt x="264547" y="429684"/>
                </a:lnTo>
                <a:lnTo>
                  <a:pt x="265784" y="436739"/>
                </a:lnTo>
                <a:lnTo>
                  <a:pt x="266845" y="444324"/>
                </a:lnTo>
                <a:lnTo>
                  <a:pt x="267905" y="452085"/>
                </a:lnTo>
                <a:lnTo>
                  <a:pt x="269142" y="460023"/>
                </a:lnTo>
                <a:lnTo>
                  <a:pt x="270379" y="468313"/>
                </a:lnTo>
                <a:lnTo>
                  <a:pt x="271616" y="476427"/>
                </a:lnTo>
                <a:lnTo>
                  <a:pt x="272853" y="484541"/>
                </a:lnTo>
                <a:lnTo>
                  <a:pt x="274090" y="492655"/>
                </a:lnTo>
                <a:lnTo>
                  <a:pt x="275504" y="500768"/>
                </a:lnTo>
                <a:lnTo>
                  <a:pt x="276564" y="508353"/>
                </a:lnTo>
                <a:lnTo>
                  <a:pt x="277978" y="515585"/>
                </a:lnTo>
                <a:lnTo>
                  <a:pt x="279038" y="522288"/>
                </a:lnTo>
                <a:lnTo>
                  <a:pt x="280099" y="528638"/>
                </a:lnTo>
                <a:lnTo>
                  <a:pt x="281159" y="534459"/>
                </a:lnTo>
                <a:lnTo>
                  <a:pt x="282043" y="539574"/>
                </a:lnTo>
                <a:lnTo>
                  <a:pt x="282749" y="543807"/>
                </a:lnTo>
                <a:lnTo>
                  <a:pt x="283280" y="547511"/>
                </a:lnTo>
                <a:lnTo>
                  <a:pt x="283633" y="549981"/>
                </a:lnTo>
                <a:lnTo>
                  <a:pt x="283986" y="551745"/>
                </a:lnTo>
                <a:lnTo>
                  <a:pt x="284163" y="552274"/>
                </a:lnTo>
                <a:lnTo>
                  <a:pt x="283633" y="552274"/>
                </a:lnTo>
                <a:lnTo>
                  <a:pt x="282043" y="552450"/>
                </a:lnTo>
                <a:lnTo>
                  <a:pt x="279745" y="552627"/>
                </a:lnTo>
                <a:lnTo>
                  <a:pt x="276741" y="552803"/>
                </a:lnTo>
                <a:lnTo>
                  <a:pt x="273207" y="552979"/>
                </a:lnTo>
                <a:lnTo>
                  <a:pt x="269496" y="553156"/>
                </a:lnTo>
                <a:lnTo>
                  <a:pt x="265608" y="553156"/>
                </a:lnTo>
                <a:lnTo>
                  <a:pt x="261366" y="552979"/>
                </a:lnTo>
                <a:lnTo>
                  <a:pt x="257479" y="552803"/>
                </a:lnTo>
                <a:lnTo>
                  <a:pt x="253768" y="552274"/>
                </a:lnTo>
                <a:lnTo>
                  <a:pt x="251294" y="552097"/>
                </a:lnTo>
                <a:lnTo>
                  <a:pt x="249526" y="552450"/>
                </a:lnTo>
                <a:lnTo>
                  <a:pt x="248466" y="553156"/>
                </a:lnTo>
                <a:lnTo>
                  <a:pt x="247759" y="554214"/>
                </a:lnTo>
                <a:lnTo>
                  <a:pt x="247406" y="555449"/>
                </a:lnTo>
                <a:lnTo>
                  <a:pt x="247582" y="556860"/>
                </a:lnTo>
                <a:lnTo>
                  <a:pt x="247936" y="558624"/>
                </a:lnTo>
                <a:lnTo>
                  <a:pt x="248289" y="560211"/>
                </a:lnTo>
                <a:lnTo>
                  <a:pt x="248996" y="561622"/>
                </a:lnTo>
                <a:lnTo>
                  <a:pt x="249526" y="562857"/>
                </a:lnTo>
                <a:lnTo>
                  <a:pt x="250057" y="563739"/>
                </a:lnTo>
                <a:lnTo>
                  <a:pt x="250410" y="564621"/>
                </a:lnTo>
                <a:lnTo>
                  <a:pt x="250587" y="564797"/>
                </a:lnTo>
                <a:lnTo>
                  <a:pt x="247052" y="566385"/>
                </a:lnTo>
                <a:lnTo>
                  <a:pt x="243518" y="567443"/>
                </a:lnTo>
                <a:lnTo>
                  <a:pt x="239453" y="567796"/>
                </a:lnTo>
                <a:lnTo>
                  <a:pt x="235566" y="567796"/>
                </a:lnTo>
                <a:lnTo>
                  <a:pt x="231501" y="567443"/>
                </a:lnTo>
                <a:lnTo>
                  <a:pt x="227437" y="566914"/>
                </a:lnTo>
                <a:lnTo>
                  <a:pt x="223549" y="566209"/>
                </a:lnTo>
                <a:lnTo>
                  <a:pt x="219661" y="565679"/>
                </a:lnTo>
                <a:lnTo>
                  <a:pt x="216127" y="565150"/>
                </a:lnTo>
                <a:lnTo>
                  <a:pt x="212769" y="564797"/>
                </a:lnTo>
                <a:lnTo>
                  <a:pt x="209765" y="564974"/>
                </a:lnTo>
                <a:lnTo>
                  <a:pt x="207291" y="565503"/>
                </a:lnTo>
                <a:lnTo>
                  <a:pt x="205170" y="566738"/>
                </a:lnTo>
                <a:lnTo>
                  <a:pt x="203580" y="568502"/>
                </a:lnTo>
                <a:lnTo>
                  <a:pt x="201812" y="570442"/>
                </a:lnTo>
                <a:lnTo>
                  <a:pt x="199515" y="572029"/>
                </a:lnTo>
                <a:lnTo>
                  <a:pt x="196511" y="573088"/>
                </a:lnTo>
                <a:lnTo>
                  <a:pt x="193330" y="573970"/>
                </a:lnTo>
                <a:lnTo>
                  <a:pt x="189442" y="574499"/>
                </a:lnTo>
                <a:lnTo>
                  <a:pt x="185731" y="574675"/>
                </a:lnTo>
                <a:lnTo>
                  <a:pt x="181843" y="574675"/>
                </a:lnTo>
                <a:lnTo>
                  <a:pt x="177955" y="574499"/>
                </a:lnTo>
                <a:lnTo>
                  <a:pt x="174244" y="573970"/>
                </a:lnTo>
                <a:lnTo>
                  <a:pt x="171063" y="573441"/>
                </a:lnTo>
                <a:lnTo>
                  <a:pt x="168236" y="572911"/>
                </a:lnTo>
                <a:lnTo>
                  <a:pt x="165762" y="572206"/>
                </a:lnTo>
                <a:lnTo>
                  <a:pt x="164171" y="571500"/>
                </a:lnTo>
                <a:lnTo>
                  <a:pt x="163465" y="570442"/>
                </a:lnTo>
                <a:lnTo>
                  <a:pt x="163641" y="569736"/>
                </a:lnTo>
                <a:lnTo>
                  <a:pt x="164171" y="568854"/>
                </a:lnTo>
                <a:lnTo>
                  <a:pt x="163995" y="567796"/>
                </a:lnTo>
                <a:lnTo>
                  <a:pt x="163465" y="566914"/>
                </a:lnTo>
                <a:lnTo>
                  <a:pt x="162404" y="565856"/>
                </a:lnTo>
                <a:lnTo>
                  <a:pt x="161167" y="564974"/>
                </a:lnTo>
                <a:lnTo>
                  <a:pt x="159577" y="564268"/>
                </a:lnTo>
                <a:lnTo>
                  <a:pt x="157986" y="563563"/>
                </a:lnTo>
                <a:lnTo>
                  <a:pt x="156573" y="563386"/>
                </a:lnTo>
                <a:lnTo>
                  <a:pt x="154982" y="563386"/>
                </a:lnTo>
                <a:lnTo>
                  <a:pt x="153745" y="563739"/>
                </a:lnTo>
                <a:lnTo>
                  <a:pt x="152861" y="564797"/>
                </a:lnTo>
                <a:lnTo>
                  <a:pt x="152331" y="566032"/>
                </a:lnTo>
                <a:lnTo>
                  <a:pt x="152508" y="567796"/>
                </a:lnTo>
                <a:lnTo>
                  <a:pt x="152685" y="570089"/>
                </a:lnTo>
                <a:lnTo>
                  <a:pt x="152331" y="571853"/>
                </a:lnTo>
                <a:lnTo>
                  <a:pt x="151448" y="572911"/>
                </a:lnTo>
                <a:lnTo>
                  <a:pt x="150211" y="573617"/>
                </a:lnTo>
                <a:lnTo>
                  <a:pt x="148797" y="573970"/>
                </a:lnTo>
                <a:lnTo>
                  <a:pt x="147206" y="573970"/>
                </a:lnTo>
                <a:lnTo>
                  <a:pt x="145793" y="573793"/>
                </a:lnTo>
                <a:lnTo>
                  <a:pt x="144379" y="573617"/>
                </a:lnTo>
                <a:lnTo>
                  <a:pt x="143142" y="573264"/>
                </a:lnTo>
                <a:lnTo>
                  <a:pt x="142435" y="573088"/>
                </a:lnTo>
                <a:lnTo>
                  <a:pt x="142082" y="572911"/>
                </a:lnTo>
                <a:lnTo>
                  <a:pt x="141905" y="573088"/>
                </a:lnTo>
                <a:lnTo>
                  <a:pt x="140845" y="573264"/>
                </a:lnTo>
                <a:lnTo>
                  <a:pt x="139784" y="573617"/>
                </a:lnTo>
                <a:lnTo>
                  <a:pt x="138371" y="573793"/>
                </a:lnTo>
                <a:lnTo>
                  <a:pt x="136780" y="573970"/>
                </a:lnTo>
                <a:lnTo>
                  <a:pt x="135366" y="573970"/>
                </a:lnTo>
                <a:lnTo>
                  <a:pt x="133776" y="573617"/>
                </a:lnTo>
                <a:lnTo>
                  <a:pt x="132716" y="572911"/>
                </a:lnTo>
                <a:lnTo>
                  <a:pt x="131832" y="571853"/>
                </a:lnTo>
                <a:lnTo>
                  <a:pt x="131302" y="570089"/>
                </a:lnTo>
                <a:lnTo>
                  <a:pt x="131479" y="567796"/>
                </a:lnTo>
                <a:lnTo>
                  <a:pt x="131655" y="566032"/>
                </a:lnTo>
                <a:lnTo>
                  <a:pt x="131302" y="564797"/>
                </a:lnTo>
                <a:lnTo>
                  <a:pt x="130418" y="563739"/>
                </a:lnTo>
                <a:lnTo>
                  <a:pt x="129004" y="563386"/>
                </a:lnTo>
                <a:lnTo>
                  <a:pt x="127591" y="563386"/>
                </a:lnTo>
                <a:lnTo>
                  <a:pt x="126000" y="563563"/>
                </a:lnTo>
                <a:lnTo>
                  <a:pt x="124410" y="564268"/>
                </a:lnTo>
                <a:lnTo>
                  <a:pt x="122819" y="564974"/>
                </a:lnTo>
                <a:lnTo>
                  <a:pt x="121582" y="565856"/>
                </a:lnTo>
                <a:lnTo>
                  <a:pt x="120522" y="566914"/>
                </a:lnTo>
                <a:lnTo>
                  <a:pt x="119992" y="567796"/>
                </a:lnTo>
                <a:lnTo>
                  <a:pt x="119815" y="568854"/>
                </a:lnTo>
                <a:lnTo>
                  <a:pt x="120345" y="569736"/>
                </a:lnTo>
                <a:lnTo>
                  <a:pt x="120522" y="570442"/>
                </a:lnTo>
                <a:lnTo>
                  <a:pt x="119815" y="571500"/>
                </a:lnTo>
                <a:lnTo>
                  <a:pt x="118225" y="572206"/>
                </a:lnTo>
                <a:lnTo>
                  <a:pt x="115927" y="572911"/>
                </a:lnTo>
                <a:lnTo>
                  <a:pt x="113100" y="573441"/>
                </a:lnTo>
                <a:lnTo>
                  <a:pt x="109742" y="573970"/>
                </a:lnTo>
                <a:lnTo>
                  <a:pt x="106208" y="574499"/>
                </a:lnTo>
                <a:lnTo>
                  <a:pt x="102143" y="574675"/>
                </a:lnTo>
                <a:lnTo>
                  <a:pt x="98432" y="574675"/>
                </a:lnTo>
                <a:lnTo>
                  <a:pt x="94544" y="574499"/>
                </a:lnTo>
                <a:lnTo>
                  <a:pt x="90833" y="573970"/>
                </a:lnTo>
                <a:lnTo>
                  <a:pt x="87476" y="573088"/>
                </a:lnTo>
                <a:lnTo>
                  <a:pt x="84648" y="572029"/>
                </a:lnTo>
                <a:lnTo>
                  <a:pt x="82351" y="570442"/>
                </a:lnTo>
                <a:lnTo>
                  <a:pt x="80760" y="568502"/>
                </a:lnTo>
                <a:lnTo>
                  <a:pt x="78993" y="566738"/>
                </a:lnTo>
                <a:lnTo>
                  <a:pt x="76873" y="565503"/>
                </a:lnTo>
                <a:lnTo>
                  <a:pt x="74222" y="564974"/>
                </a:lnTo>
                <a:lnTo>
                  <a:pt x="71394" y="564797"/>
                </a:lnTo>
                <a:lnTo>
                  <a:pt x="68037" y="565150"/>
                </a:lnTo>
                <a:lnTo>
                  <a:pt x="64326" y="565679"/>
                </a:lnTo>
                <a:lnTo>
                  <a:pt x="60614" y="566209"/>
                </a:lnTo>
                <a:lnTo>
                  <a:pt x="56726" y="566914"/>
                </a:lnTo>
                <a:lnTo>
                  <a:pt x="52485" y="567443"/>
                </a:lnTo>
                <a:lnTo>
                  <a:pt x="48597" y="567796"/>
                </a:lnTo>
                <a:lnTo>
                  <a:pt x="44533" y="567796"/>
                </a:lnTo>
                <a:lnTo>
                  <a:pt x="40645" y="567443"/>
                </a:lnTo>
                <a:lnTo>
                  <a:pt x="36934" y="566385"/>
                </a:lnTo>
                <a:lnTo>
                  <a:pt x="33576" y="564797"/>
                </a:lnTo>
                <a:lnTo>
                  <a:pt x="33753" y="564621"/>
                </a:lnTo>
                <a:lnTo>
                  <a:pt x="34107" y="563739"/>
                </a:lnTo>
                <a:lnTo>
                  <a:pt x="34637" y="562857"/>
                </a:lnTo>
                <a:lnTo>
                  <a:pt x="35167" y="561622"/>
                </a:lnTo>
                <a:lnTo>
                  <a:pt x="35697" y="560211"/>
                </a:lnTo>
                <a:lnTo>
                  <a:pt x="36227" y="558624"/>
                </a:lnTo>
                <a:lnTo>
                  <a:pt x="36581" y="556860"/>
                </a:lnTo>
                <a:lnTo>
                  <a:pt x="36581" y="555449"/>
                </a:lnTo>
                <a:lnTo>
                  <a:pt x="36404" y="554214"/>
                </a:lnTo>
                <a:lnTo>
                  <a:pt x="35697" y="553156"/>
                </a:lnTo>
                <a:lnTo>
                  <a:pt x="34460" y="552450"/>
                </a:lnTo>
                <a:lnTo>
                  <a:pt x="32869" y="552097"/>
                </a:lnTo>
                <a:lnTo>
                  <a:pt x="30395" y="552274"/>
                </a:lnTo>
                <a:lnTo>
                  <a:pt x="26684" y="552803"/>
                </a:lnTo>
                <a:lnTo>
                  <a:pt x="22797" y="552979"/>
                </a:lnTo>
                <a:lnTo>
                  <a:pt x="18732" y="553156"/>
                </a:lnTo>
                <a:lnTo>
                  <a:pt x="14667" y="553156"/>
                </a:lnTo>
                <a:lnTo>
                  <a:pt x="10780" y="552979"/>
                </a:lnTo>
                <a:lnTo>
                  <a:pt x="7422" y="552803"/>
                </a:lnTo>
                <a:lnTo>
                  <a:pt x="4241" y="552627"/>
                </a:lnTo>
                <a:lnTo>
                  <a:pt x="1944" y="552450"/>
                </a:lnTo>
                <a:lnTo>
                  <a:pt x="530" y="552274"/>
                </a:lnTo>
                <a:lnTo>
                  <a:pt x="0" y="552274"/>
                </a:lnTo>
                <a:lnTo>
                  <a:pt x="177" y="551745"/>
                </a:lnTo>
                <a:lnTo>
                  <a:pt x="353" y="549981"/>
                </a:lnTo>
                <a:lnTo>
                  <a:pt x="883" y="547511"/>
                </a:lnTo>
                <a:lnTo>
                  <a:pt x="1414" y="543807"/>
                </a:lnTo>
                <a:lnTo>
                  <a:pt x="2120" y="539574"/>
                </a:lnTo>
                <a:lnTo>
                  <a:pt x="3004" y="534459"/>
                </a:lnTo>
                <a:lnTo>
                  <a:pt x="3888" y="528638"/>
                </a:lnTo>
                <a:lnTo>
                  <a:pt x="4948" y="522288"/>
                </a:lnTo>
                <a:lnTo>
                  <a:pt x="6008" y="515585"/>
                </a:lnTo>
                <a:lnTo>
                  <a:pt x="7422" y="508353"/>
                </a:lnTo>
                <a:lnTo>
                  <a:pt x="8659" y="500768"/>
                </a:lnTo>
                <a:lnTo>
                  <a:pt x="9896" y="492655"/>
                </a:lnTo>
                <a:lnTo>
                  <a:pt x="11133" y="484541"/>
                </a:lnTo>
                <a:lnTo>
                  <a:pt x="12370" y="476427"/>
                </a:lnTo>
                <a:lnTo>
                  <a:pt x="13784" y="468313"/>
                </a:lnTo>
                <a:lnTo>
                  <a:pt x="15021" y="460023"/>
                </a:lnTo>
                <a:lnTo>
                  <a:pt x="16081" y="452085"/>
                </a:lnTo>
                <a:lnTo>
                  <a:pt x="17318" y="444324"/>
                </a:lnTo>
                <a:lnTo>
                  <a:pt x="18379" y="436739"/>
                </a:lnTo>
                <a:lnTo>
                  <a:pt x="19439" y="429684"/>
                </a:lnTo>
                <a:lnTo>
                  <a:pt x="20322" y="422981"/>
                </a:lnTo>
                <a:lnTo>
                  <a:pt x="21206" y="416631"/>
                </a:lnTo>
                <a:lnTo>
                  <a:pt x="21736" y="411163"/>
                </a:lnTo>
                <a:lnTo>
                  <a:pt x="22443" y="405166"/>
                </a:lnTo>
                <a:lnTo>
                  <a:pt x="23503" y="398639"/>
                </a:lnTo>
                <a:lnTo>
                  <a:pt x="24564" y="391231"/>
                </a:lnTo>
                <a:lnTo>
                  <a:pt x="25977" y="383294"/>
                </a:lnTo>
                <a:lnTo>
                  <a:pt x="27568" y="374827"/>
                </a:lnTo>
                <a:lnTo>
                  <a:pt x="29335" y="366184"/>
                </a:lnTo>
                <a:lnTo>
                  <a:pt x="31456" y="357012"/>
                </a:lnTo>
                <a:lnTo>
                  <a:pt x="33400" y="347663"/>
                </a:lnTo>
                <a:lnTo>
                  <a:pt x="35520" y="338138"/>
                </a:lnTo>
                <a:lnTo>
                  <a:pt x="37818" y="328789"/>
                </a:lnTo>
                <a:lnTo>
                  <a:pt x="40115" y="319264"/>
                </a:lnTo>
                <a:lnTo>
                  <a:pt x="42236" y="309916"/>
                </a:lnTo>
                <a:lnTo>
                  <a:pt x="44710" y="300920"/>
                </a:lnTo>
                <a:lnTo>
                  <a:pt x="47007" y="291924"/>
                </a:lnTo>
                <a:lnTo>
                  <a:pt x="49304" y="283634"/>
                </a:lnTo>
                <a:lnTo>
                  <a:pt x="51602" y="275873"/>
                </a:lnTo>
                <a:lnTo>
                  <a:pt x="53722" y="268465"/>
                </a:lnTo>
                <a:lnTo>
                  <a:pt x="55843" y="261938"/>
                </a:lnTo>
                <a:lnTo>
                  <a:pt x="57787" y="255941"/>
                </a:lnTo>
                <a:lnTo>
                  <a:pt x="59554" y="251002"/>
                </a:lnTo>
                <a:lnTo>
                  <a:pt x="61144" y="246769"/>
                </a:lnTo>
                <a:lnTo>
                  <a:pt x="62558" y="243770"/>
                </a:lnTo>
                <a:lnTo>
                  <a:pt x="65916" y="237067"/>
                </a:lnTo>
                <a:lnTo>
                  <a:pt x="68920" y="230541"/>
                </a:lnTo>
                <a:close/>
                <a:moveTo>
                  <a:pt x="59761" y="14288"/>
                </a:moveTo>
                <a:lnTo>
                  <a:pt x="63803" y="26922"/>
                </a:lnTo>
                <a:lnTo>
                  <a:pt x="68020" y="38504"/>
                </a:lnTo>
                <a:lnTo>
                  <a:pt x="72412" y="48681"/>
                </a:lnTo>
                <a:lnTo>
                  <a:pt x="76981" y="57982"/>
                </a:lnTo>
                <a:lnTo>
                  <a:pt x="81725" y="65878"/>
                </a:lnTo>
                <a:lnTo>
                  <a:pt x="86469" y="72546"/>
                </a:lnTo>
                <a:lnTo>
                  <a:pt x="91213" y="78161"/>
                </a:lnTo>
                <a:lnTo>
                  <a:pt x="96485" y="82197"/>
                </a:lnTo>
                <a:lnTo>
                  <a:pt x="101405" y="85356"/>
                </a:lnTo>
                <a:lnTo>
                  <a:pt x="106852" y="87110"/>
                </a:lnTo>
                <a:lnTo>
                  <a:pt x="112123" y="87812"/>
                </a:lnTo>
                <a:lnTo>
                  <a:pt x="116691" y="87286"/>
                </a:lnTo>
                <a:lnTo>
                  <a:pt x="121084" y="86233"/>
                </a:lnTo>
                <a:lnTo>
                  <a:pt x="125126" y="84303"/>
                </a:lnTo>
                <a:lnTo>
                  <a:pt x="128816" y="81846"/>
                </a:lnTo>
                <a:lnTo>
                  <a:pt x="132330" y="79214"/>
                </a:lnTo>
                <a:lnTo>
                  <a:pt x="135317" y="76406"/>
                </a:lnTo>
                <a:lnTo>
                  <a:pt x="137952" y="73423"/>
                </a:lnTo>
                <a:lnTo>
                  <a:pt x="140237" y="70791"/>
                </a:lnTo>
                <a:lnTo>
                  <a:pt x="142169" y="68159"/>
                </a:lnTo>
                <a:lnTo>
                  <a:pt x="144102" y="70791"/>
                </a:lnTo>
                <a:lnTo>
                  <a:pt x="146211" y="73423"/>
                </a:lnTo>
                <a:lnTo>
                  <a:pt x="148846" y="76406"/>
                </a:lnTo>
                <a:lnTo>
                  <a:pt x="151834" y="79214"/>
                </a:lnTo>
                <a:lnTo>
                  <a:pt x="155348" y="81846"/>
                </a:lnTo>
                <a:lnTo>
                  <a:pt x="159038" y="84303"/>
                </a:lnTo>
                <a:lnTo>
                  <a:pt x="163079" y="86233"/>
                </a:lnTo>
                <a:lnTo>
                  <a:pt x="167472" y="87286"/>
                </a:lnTo>
                <a:lnTo>
                  <a:pt x="172040" y="87812"/>
                </a:lnTo>
                <a:lnTo>
                  <a:pt x="177312" y="87110"/>
                </a:lnTo>
                <a:lnTo>
                  <a:pt x="182759" y="85356"/>
                </a:lnTo>
                <a:lnTo>
                  <a:pt x="187854" y="82197"/>
                </a:lnTo>
                <a:lnTo>
                  <a:pt x="192950" y="78161"/>
                </a:lnTo>
                <a:lnTo>
                  <a:pt x="197694" y="72546"/>
                </a:lnTo>
                <a:lnTo>
                  <a:pt x="202438" y="65878"/>
                </a:lnTo>
                <a:lnTo>
                  <a:pt x="207182" y="57982"/>
                </a:lnTo>
                <a:lnTo>
                  <a:pt x="211751" y="48681"/>
                </a:lnTo>
                <a:lnTo>
                  <a:pt x="216144" y="38504"/>
                </a:lnTo>
                <a:lnTo>
                  <a:pt x="220361" y="26922"/>
                </a:lnTo>
                <a:lnTo>
                  <a:pt x="224578" y="14288"/>
                </a:lnTo>
                <a:lnTo>
                  <a:pt x="233363" y="17798"/>
                </a:lnTo>
                <a:lnTo>
                  <a:pt x="233363" y="18149"/>
                </a:lnTo>
                <a:lnTo>
                  <a:pt x="233012" y="19903"/>
                </a:lnTo>
                <a:lnTo>
                  <a:pt x="232485" y="22185"/>
                </a:lnTo>
                <a:lnTo>
                  <a:pt x="231782" y="25519"/>
                </a:lnTo>
                <a:lnTo>
                  <a:pt x="231079" y="29379"/>
                </a:lnTo>
                <a:lnTo>
                  <a:pt x="230376" y="34117"/>
                </a:lnTo>
                <a:lnTo>
                  <a:pt x="229673" y="39206"/>
                </a:lnTo>
                <a:lnTo>
                  <a:pt x="229322" y="44821"/>
                </a:lnTo>
                <a:lnTo>
                  <a:pt x="228970" y="50436"/>
                </a:lnTo>
                <a:lnTo>
                  <a:pt x="228795" y="56578"/>
                </a:lnTo>
                <a:lnTo>
                  <a:pt x="228970" y="63070"/>
                </a:lnTo>
                <a:lnTo>
                  <a:pt x="229498" y="69387"/>
                </a:lnTo>
                <a:lnTo>
                  <a:pt x="230376" y="75704"/>
                </a:lnTo>
                <a:lnTo>
                  <a:pt x="231255" y="82022"/>
                </a:lnTo>
                <a:lnTo>
                  <a:pt x="231606" y="89392"/>
                </a:lnTo>
                <a:lnTo>
                  <a:pt x="231782" y="97288"/>
                </a:lnTo>
                <a:lnTo>
                  <a:pt x="231430" y="105535"/>
                </a:lnTo>
                <a:lnTo>
                  <a:pt x="230903" y="114309"/>
                </a:lnTo>
                <a:lnTo>
                  <a:pt x="230025" y="123434"/>
                </a:lnTo>
                <a:lnTo>
                  <a:pt x="228970" y="132383"/>
                </a:lnTo>
                <a:lnTo>
                  <a:pt x="227389" y="141508"/>
                </a:lnTo>
                <a:lnTo>
                  <a:pt x="225983" y="150281"/>
                </a:lnTo>
                <a:lnTo>
                  <a:pt x="224226" y="158704"/>
                </a:lnTo>
                <a:lnTo>
                  <a:pt x="222469" y="166951"/>
                </a:lnTo>
                <a:lnTo>
                  <a:pt x="220712" y="174146"/>
                </a:lnTo>
                <a:lnTo>
                  <a:pt x="218779" y="180814"/>
                </a:lnTo>
                <a:lnTo>
                  <a:pt x="216846" y="186429"/>
                </a:lnTo>
                <a:lnTo>
                  <a:pt x="214562" y="192220"/>
                </a:lnTo>
                <a:lnTo>
                  <a:pt x="213156" y="197484"/>
                </a:lnTo>
                <a:lnTo>
                  <a:pt x="212102" y="202748"/>
                </a:lnTo>
                <a:lnTo>
                  <a:pt x="211575" y="207837"/>
                </a:lnTo>
                <a:lnTo>
                  <a:pt x="211575" y="212750"/>
                </a:lnTo>
                <a:lnTo>
                  <a:pt x="191896" y="215032"/>
                </a:lnTo>
                <a:lnTo>
                  <a:pt x="171865" y="216611"/>
                </a:lnTo>
                <a:lnTo>
                  <a:pt x="151834" y="217488"/>
                </a:lnTo>
                <a:lnTo>
                  <a:pt x="132154" y="217313"/>
                </a:lnTo>
                <a:lnTo>
                  <a:pt x="112123" y="216260"/>
                </a:lnTo>
                <a:lnTo>
                  <a:pt x="92268" y="214154"/>
                </a:lnTo>
                <a:lnTo>
                  <a:pt x="72764" y="211347"/>
                </a:lnTo>
                <a:lnTo>
                  <a:pt x="72412" y="205556"/>
                </a:lnTo>
                <a:lnTo>
                  <a:pt x="71534" y="199590"/>
                </a:lnTo>
                <a:lnTo>
                  <a:pt x="69953" y="193097"/>
                </a:lnTo>
                <a:lnTo>
                  <a:pt x="67493" y="186429"/>
                </a:lnTo>
                <a:lnTo>
                  <a:pt x="65384" y="180814"/>
                </a:lnTo>
                <a:lnTo>
                  <a:pt x="63627" y="174146"/>
                </a:lnTo>
                <a:lnTo>
                  <a:pt x="61694" y="166951"/>
                </a:lnTo>
                <a:lnTo>
                  <a:pt x="59937" y="158704"/>
                </a:lnTo>
                <a:lnTo>
                  <a:pt x="58355" y="150281"/>
                </a:lnTo>
                <a:lnTo>
                  <a:pt x="56774" y="141508"/>
                </a:lnTo>
                <a:lnTo>
                  <a:pt x="55368" y="132383"/>
                </a:lnTo>
                <a:lnTo>
                  <a:pt x="54314" y="123434"/>
                </a:lnTo>
                <a:lnTo>
                  <a:pt x="53436" y="114309"/>
                </a:lnTo>
                <a:lnTo>
                  <a:pt x="52733" y="105535"/>
                </a:lnTo>
                <a:lnTo>
                  <a:pt x="52557" y="97288"/>
                </a:lnTo>
                <a:lnTo>
                  <a:pt x="52557" y="89392"/>
                </a:lnTo>
                <a:lnTo>
                  <a:pt x="53084" y="82197"/>
                </a:lnTo>
                <a:lnTo>
                  <a:pt x="53963" y="75704"/>
                </a:lnTo>
                <a:lnTo>
                  <a:pt x="54841" y="69387"/>
                </a:lnTo>
                <a:lnTo>
                  <a:pt x="55368" y="63070"/>
                </a:lnTo>
                <a:lnTo>
                  <a:pt x="55368" y="56578"/>
                </a:lnTo>
                <a:lnTo>
                  <a:pt x="55368" y="50436"/>
                </a:lnTo>
                <a:lnTo>
                  <a:pt x="55017" y="44821"/>
                </a:lnTo>
                <a:lnTo>
                  <a:pt x="54490" y="39206"/>
                </a:lnTo>
                <a:lnTo>
                  <a:pt x="53787" y="34117"/>
                </a:lnTo>
                <a:lnTo>
                  <a:pt x="53084" y="29379"/>
                </a:lnTo>
                <a:lnTo>
                  <a:pt x="52557" y="25519"/>
                </a:lnTo>
                <a:lnTo>
                  <a:pt x="51854" y="22185"/>
                </a:lnTo>
                <a:lnTo>
                  <a:pt x="51327" y="19903"/>
                </a:lnTo>
                <a:lnTo>
                  <a:pt x="50976" y="18149"/>
                </a:lnTo>
                <a:lnTo>
                  <a:pt x="50800" y="17798"/>
                </a:lnTo>
                <a:close/>
                <a:moveTo>
                  <a:pt x="94789" y="0"/>
                </a:moveTo>
                <a:lnTo>
                  <a:pt x="97075" y="176"/>
                </a:lnTo>
                <a:lnTo>
                  <a:pt x="99712" y="701"/>
                </a:lnTo>
                <a:lnTo>
                  <a:pt x="102525" y="1403"/>
                </a:lnTo>
                <a:lnTo>
                  <a:pt x="102349" y="1578"/>
                </a:lnTo>
                <a:lnTo>
                  <a:pt x="101822" y="2279"/>
                </a:lnTo>
                <a:lnTo>
                  <a:pt x="101119" y="3155"/>
                </a:lnTo>
                <a:lnTo>
                  <a:pt x="100240" y="4382"/>
                </a:lnTo>
                <a:lnTo>
                  <a:pt x="99360" y="6135"/>
                </a:lnTo>
                <a:lnTo>
                  <a:pt x="98306" y="8063"/>
                </a:lnTo>
                <a:lnTo>
                  <a:pt x="97427" y="10167"/>
                </a:lnTo>
                <a:lnTo>
                  <a:pt x="96723" y="12796"/>
                </a:lnTo>
                <a:lnTo>
                  <a:pt x="96196" y="15425"/>
                </a:lnTo>
                <a:lnTo>
                  <a:pt x="95844" y="18405"/>
                </a:lnTo>
                <a:lnTo>
                  <a:pt x="95844" y="21560"/>
                </a:lnTo>
                <a:lnTo>
                  <a:pt x="96372" y="24891"/>
                </a:lnTo>
                <a:lnTo>
                  <a:pt x="97427" y="28221"/>
                </a:lnTo>
                <a:lnTo>
                  <a:pt x="99009" y="31727"/>
                </a:lnTo>
                <a:lnTo>
                  <a:pt x="101294" y="35408"/>
                </a:lnTo>
                <a:lnTo>
                  <a:pt x="104283" y="39089"/>
                </a:lnTo>
                <a:lnTo>
                  <a:pt x="108151" y="42770"/>
                </a:lnTo>
                <a:lnTo>
                  <a:pt x="112898" y="46626"/>
                </a:lnTo>
                <a:lnTo>
                  <a:pt x="118700" y="50482"/>
                </a:lnTo>
                <a:lnTo>
                  <a:pt x="125204" y="54163"/>
                </a:lnTo>
                <a:lnTo>
                  <a:pt x="133116" y="58020"/>
                </a:lnTo>
                <a:lnTo>
                  <a:pt x="142082" y="61525"/>
                </a:lnTo>
                <a:lnTo>
                  <a:pt x="151048" y="58020"/>
                </a:lnTo>
                <a:lnTo>
                  <a:pt x="158784" y="54163"/>
                </a:lnTo>
                <a:lnTo>
                  <a:pt x="165465" y="50482"/>
                </a:lnTo>
                <a:lnTo>
                  <a:pt x="171266" y="46626"/>
                </a:lnTo>
                <a:lnTo>
                  <a:pt x="175837" y="42770"/>
                </a:lnTo>
                <a:lnTo>
                  <a:pt x="179705" y="39089"/>
                </a:lnTo>
                <a:lnTo>
                  <a:pt x="182694" y="35408"/>
                </a:lnTo>
                <a:lnTo>
                  <a:pt x="184980" y="31727"/>
                </a:lnTo>
                <a:lnTo>
                  <a:pt x="186562" y="28221"/>
                </a:lnTo>
                <a:lnTo>
                  <a:pt x="187617" y="24891"/>
                </a:lnTo>
                <a:lnTo>
                  <a:pt x="188144" y="21560"/>
                </a:lnTo>
                <a:lnTo>
                  <a:pt x="188144" y="18405"/>
                </a:lnTo>
                <a:lnTo>
                  <a:pt x="187968" y="15425"/>
                </a:lnTo>
                <a:lnTo>
                  <a:pt x="187441" y="12796"/>
                </a:lnTo>
                <a:lnTo>
                  <a:pt x="186562" y="10167"/>
                </a:lnTo>
                <a:lnTo>
                  <a:pt x="185683" y="8063"/>
                </a:lnTo>
                <a:lnTo>
                  <a:pt x="184804" y="6135"/>
                </a:lnTo>
                <a:lnTo>
                  <a:pt x="183749" y="4382"/>
                </a:lnTo>
                <a:lnTo>
                  <a:pt x="182870" y="3155"/>
                </a:lnTo>
                <a:lnTo>
                  <a:pt x="182167" y="2279"/>
                </a:lnTo>
                <a:lnTo>
                  <a:pt x="181815" y="1578"/>
                </a:lnTo>
                <a:lnTo>
                  <a:pt x="181639" y="1403"/>
                </a:lnTo>
                <a:lnTo>
                  <a:pt x="184452" y="701"/>
                </a:lnTo>
                <a:lnTo>
                  <a:pt x="187089" y="176"/>
                </a:lnTo>
                <a:lnTo>
                  <a:pt x="189375" y="0"/>
                </a:lnTo>
                <a:lnTo>
                  <a:pt x="192891" y="351"/>
                </a:lnTo>
                <a:lnTo>
                  <a:pt x="196056" y="1227"/>
                </a:lnTo>
                <a:lnTo>
                  <a:pt x="198869" y="2279"/>
                </a:lnTo>
                <a:lnTo>
                  <a:pt x="201857" y="3506"/>
                </a:lnTo>
                <a:lnTo>
                  <a:pt x="205198" y="4558"/>
                </a:lnTo>
                <a:lnTo>
                  <a:pt x="208890" y="5609"/>
                </a:lnTo>
                <a:lnTo>
                  <a:pt x="212757" y="6486"/>
                </a:lnTo>
                <a:lnTo>
                  <a:pt x="216098" y="7538"/>
                </a:lnTo>
                <a:lnTo>
                  <a:pt x="218383" y="8589"/>
                </a:lnTo>
                <a:lnTo>
                  <a:pt x="220141" y="9641"/>
                </a:lnTo>
                <a:lnTo>
                  <a:pt x="221372" y="10342"/>
                </a:lnTo>
                <a:lnTo>
                  <a:pt x="222075" y="10868"/>
                </a:lnTo>
                <a:lnTo>
                  <a:pt x="222251" y="11219"/>
                </a:lnTo>
                <a:lnTo>
                  <a:pt x="222075" y="11920"/>
                </a:lnTo>
                <a:lnTo>
                  <a:pt x="221900" y="12446"/>
                </a:lnTo>
                <a:lnTo>
                  <a:pt x="218208" y="23839"/>
                </a:lnTo>
                <a:lnTo>
                  <a:pt x="214340" y="34006"/>
                </a:lnTo>
                <a:lnTo>
                  <a:pt x="210824" y="43120"/>
                </a:lnTo>
                <a:lnTo>
                  <a:pt x="207132" y="51359"/>
                </a:lnTo>
                <a:lnTo>
                  <a:pt x="203440" y="58195"/>
                </a:lnTo>
                <a:lnTo>
                  <a:pt x="199572" y="64330"/>
                </a:lnTo>
                <a:lnTo>
                  <a:pt x="196056" y="69413"/>
                </a:lnTo>
                <a:lnTo>
                  <a:pt x="192364" y="73620"/>
                </a:lnTo>
                <a:lnTo>
                  <a:pt x="188672" y="77126"/>
                </a:lnTo>
                <a:lnTo>
                  <a:pt x="185331" y="79755"/>
                </a:lnTo>
                <a:lnTo>
                  <a:pt x="181815" y="81859"/>
                </a:lnTo>
                <a:lnTo>
                  <a:pt x="178299" y="83086"/>
                </a:lnTo>
                <a:lnTo>
                  <a:pt x="175134" y="83962"/>
                </a:lnTo>
                <a:lnTo>
                  <a:pt x="171970" y="84137"/>
                </a:lnTo>
                <a:lnTo>
                  <a:pt x="167750" y="83787"/>
                </a:lnTo>
                <a:lnTo>
                  <a:pt x="163531" y="82560"/>
                </a:lnTo>
                <a:lnTo>
                  <a:pt x="159839" y="80632"/>
                </a:lnTo>
                <a:lnTo>
                  <a:pt x="156498" y="78353"/>
                </a:lnTo>
                <a:lnTo>
                  <a:pt x="153158" y="75899"/>
                </a:lnTo>
                <a:lnTo>
                  <a:pt x="150345" y="72919"/>
                </a:lnTo>
                <a:lnTo>
                  <a:pt x="147708" y="70290"/>
                </a:lnTo>
                <a:lnTo>
                  <a:pt x="145774" y="67660"/>
                </a:lnTo>
                <a:lnTo>
                  <a:pt x="144192" y="65382"/>
                </a:lnTo>
                <a:lnTo>
                  <a:pt x="142961" y="63629"/>
                </a:lnTo>
                <a:lnTo>
                  <a:pt x="142082" y="62227"/>
                </a:lnTo>
                <a:lnTo>
                  <a:pt x="141203" y="63629"/>
                </a:lnTo>
                <a:lnTo>
                  <a:pt x="139972" y="65382"/>
                </a:lnTo>
                <a:lnTo>
                  <a:pt x="138390" y="67660"/>
                </a:lnTo>
                <a:lnTo>
                  <a:pt x="136280" y="70290"/>
                </a:lnTo>
                <a:lnTo>
                  <a:pt x="133819" y="72919"/>
                </a:lnTo>
                <a:lnTo>
                  <a:pt x="131006" y="75899"/>
                </a:lnTo>
                <a:lnTo>
                  <a:pt x="127666" y="78353"/>
                </a:lnTo>
                <a:lnTo>
                  <a:pt x="124150" y="80632"/>
                </a:lnTo>
                <a:lnTo>
                  <a:pt x="120458" y="82560"/>
                </a:lnTo>
                <a:lnTo>
                  <a:pt x="116238" y="83787"/>
                </a:lnTo>
                <a:lnTo>
                  <a:pt x="112019" y="84137"/>
                </a:lnTo>
                <a:lnTo>
                  <a:pt x="108854" y="83962"/>
                </a:lnTo>
                <a:lnTo>
                  <a:pt x="105690" y="83086"/>
                </a:lnTo>
                <a:lnTo>
                  <a:pt x="102173" y="81859"/>
                </a:lnTo>
                <a:lnTo>
                  <a:pt x="98833" y="79755"/>
                </a:lnTo>
                <a:lnTo>
                  <a:pt x="95317" y="77126"/>
                </a:lnTo>
                <a:lnTo>
                  <a:pt x="91625" y="73620"/>
                </a:lnTo>
                <a:lnTo>
                  <a:pt x="88109" y="69413"/>
                </a:lnTo>
                <a:lnTo>
                  <a:pt x="84417" y="64330"/>
                </a:lnTo>
                <a:lnTo>
                  <a:pt x="80901" y="58195"/>
                </a:lnTo>
                <a:lnTo>
                  <a:pt x="77033" y="51184"/>
                </a:lnTo>
                <a:lnTo>
                  <a:pt x="73341" y="43120"/>
                </a:lnTo>
                <a:lnTo>
                  <a:pt x="69649" y="34006"/>
                </a:lnTo>
                <a:lnTo>
                  <a:pt x="65781" y="23839"/>
                </a:lnTo>
                <a:lnTo>
                  <a:pt x="62089" y="12446"/>
                </a:lnTo>
                <a:lnTo>
                  <a:pt x="62089" y="11920"/>
                </a:lnTo>
                <a:lnTo>
                  <a:pt x="61913" y="11219"/>
                </a:lnTo>
                <a:lnTo>
                  <a:pt x="62089" y="10868"/>
                </a:lnTo>
                <a:lnTo>
                  <a:pt x="62792" y="10342"/>
                </a:lnTo>
                <a:lnTo>
                  <a:pt x="63847" y="9641"/>
                </a:lnTo>
                <a:lnTo>
                  <a:pt x="65605" y="8589"/>
                </a:lnTo>
                <a:lnTo>
                  <a:pt x="68066" y="7538"/>
                </a:lnTo>
                <a:lnTo>
                  <a:pt x="71407" y="6486"/>
                </a:lnTo>
                <a:lnTo>
                  <a:pt x="75275" y="5609"/>
                </a:lnTo>
                <a:lnTo>
                  <a:pt x="78791" y="4558"/>
                </a:lnTo>
                <a:lnTo>
                  <a:pt x="82131" y="3506"/>
                </a:lnTo>
                <a:lnTo>
                  <a:pt x="85120" y="2279"/>
                </a:lnTo>
                <a:lnTo>
                  <a:pt x="88109" y="1227"/>
                </a:lnTo>
                <a:lnTo>
                  <a:pt x="91097" y="35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834" name="Group 833"/>
          <p:cNvGrpSpPr/>
          <p:nvPr/>
        </p:nvGrpSpPr>
        <p:grpSpPr>
          <a:xfrm>
            <a:off x="1596695" y="4222750"/>
            <a:ext cx="569913" cy="565150"/>
            <a:chOff x="1590675" y="4222750"/>
            <a:chExt cx="569913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6" name="Freeform 240"/>
            <p:cNvSpPr>
              <a:spLocks noEditPoints="1"/>
            </p:cNvSpPr>
            <p:nvPr/>
          </p:nvSpPr>
          <p:spPr bwMode="auto">
            <a:xfrm>
              <a:off x="1673225" y="4303713"/>
              <a:ext cx="404813" cy="403225"/>
            </a:xfrm>
            <a:custGeom>
              <a:avLst/>
              <a:gdLst>
                <a:gd name="T0" fmla="*/ 1063 w 2303"/>
                <a:gd name="T1" fmla="*/ 1626 h 2541"/>
                <a:gd name="T2" fmla="*/ 988 w 2303"/>
                <a:gd name="T3" fmla="*/ 1726 h 2541"/>
                <a:gd name="T4" fmla="*/ 988 w 2303"/>
                <a:gd name="T5" fmla="*/ 1860 h 2541"/>
                <a:gd name="T6" fmla="*/ 1063 w 2303"/>
                <a:gd name="T7" fmla="*/ 1960 h 2541"/>
                <a:gd name="T8" fmla="*/ 1183 w 2303"/>
                <a:gd name="T9" fmla="*/ 1983 h 2541"/>
                <a:gd name="T10" fmla="*/ 1286 w 2303"/>
                <a:gd name="T11" fmla="*/ 1917 h 2541"/>
                <a:gd name="T12" fmla="*/ 1327 w 2303"/>
                <a:gd name="T13" fmla="*/ 1793 h 2541"/>
                <a:gd name="T14" fmla="*/ 1286 w 2303"/>
                <a:gd name="T15" fmla="*/ 1668 h 2541"/>
                <a:gd name="T16" fmla="*/ 1183 w 2303"/>
                <a:gd name="T17" fmla="*/ 1602 h 2541"/>
                <a:gd name="T18" fmla="*/ 591 w 2303"/>
                <a:gd name="T19" fmla="*/ 1090 h 2541"/>
                <a:gd name="T20" fmla="*/ 500 w 2303"/>
                <a:gd name="T21" fmla="*/ 1174 h 2541"/>
                <a:gd name="T22" fmla="*/ 479 w 2303"/>
                <a:gd name="T23" fmla="*/ 1306 h 2541"/>
                <a:gd name="T24" fmla="*/ 539 w 2303"/>
                <a:gd name="T25" fmla="*/ 1419 h 2541"/>
                <a:gd name="T26" fmla="*/ 652 w 2303"/>
                <a:gd name="T27" fmla="*/ 1464 h 2541"/>
                <a:gd name="T28" fmla="*/ 765 w 2303"/>
                <a:gd name="T29" fmla="*/ 1419 h 2541"/>
                <a:gd name="T30" fmla="*/ 825 w 2303"/>
                <a:gd name="T31" fmla="*/ 1306 h 2541"/>
                <a:gd name="T32" fmla="*/ 804 w 2303"/>
                <a:gd name="T33" fmla="*/ 1174 h 2541"/>
                <a:gd name="T34" fmla="*/ 713 w 2303"/>
                <a:gd name="T35" fmla="*/ 1090 h 2541"/>
                <a:gd name="T36" fmla="*/ 1579 w 2303"/>
                <a:gd name="T37" fmla="*/ 1080 h 2541"/>
                <a:gd name="T38" fmla="*/ 1477 w 2303"/>
                <a:gd name="T39" fmla="*/ 1146 h 2541"/>
                <a:gd name="T40" fmla="*/ 1436 w 2303"/>
                <a:gd name="T41" fmla="*/ 1271 h 2541"/>
                <a:gd name="T42" fmla="*/ 1477 w 2303"/>
                <a:gd name="T43" fmla="*/ 1395 h 2541"/>
                <a:gd name="T44" fmla="*/ 1579 w 2303"/>
                <a:gd name="T45" fmla="*/ 1461 h 2541"/>
                <a:gd name="T46" fmla="*/ 1699 w 2303"/>
                <a:gd name="T47" fmla="*/ 1438 h 2541"/>
                <a:gd name="T48" fmla="*/ 1776 w 2303"/>
                <a:gd name="T49" fmla="*/ 1338 h 2541"/>
                <a:gd name="T50" fmla="*/ 1776 w 2303"/>
                <a:gd name="T51" fmla="*/ 1203 h 2541"/>
                <a:gd name="T52" fmla="*/ 1699 w 2303"/>
                <a:gd name="T53" fmla="*/ 1103 h 2541"/>
                <a:gd name="T54" fmla="*/ 1152 w 2303"/>
                <a:gd name="T55" fmla="*/ 486 h 2541"/>
                <a:gd name="T56" fmla="*/ 1039 w 2303"/>
                <a:gd name="T57" fmla="*/ 531 h 2541"/>
                <a:gd name="T58" fmla="*/ 979 w 2303"/>
                <a:gd name="T59" fmla="*/ 644 h 2541"/>
                <a:gd name="T60" fmla="*/ 1000 w 2303"/>
                <a:gd name="T61" fmla="*/ 777 h 2541"/>
                <a:gd name="T62" fmla="*/ 1091 w 2303"/>
                <a:gd name="T63" fmla="*/ 861 h 2541"/>
                <a:gd name="T64" fmla="*/ 1213 w 2303"/>
                <a:gd name="T65" fmla="*/ 861 h 2541"/>
                <a:gd name="T66" fmla="*/ 1303 w 2303"/>
                <a:gd name="T67" fmla="*/ 777 h 2541"/>
                <a:gd name="T68" fmla="*/ 1324 w 2303"/>
                <a:gd name="T69" fmla="*/ 644 h 2541"/>
                <a:gd name="T70" fmla="*/ 1264 w 2303"/>
                <a:gd name="T71" fmla="*/ 531 h 2541"/>
                <a:gd name="T72" fmla="*/ 1152 w 2303"/>
                <a:gd name="T73" fmla="*/ 486 h 2541"/>
                <a:gd name="T74" fmla="*/ 1254 w 2303"/>
                <a:gd name="T75" fmla="*/ 22 h 2541"/>
                <a:gd name="T76" fmla="*/ 2225 w 2303"/>
                <a:gd name="T77" fmla="*/ 1061 h 2541"/>
                <a:gd name="T78" fmla="*/ 2294 w 2303"/>
                <a:gd name="T79" fmla="*/ 1194 h 2541"/>
                <a:gd name="T80" fmla="*/ 2294 w 2303"/>
                <a:gd name="T81" fmla="*/ 1347 h 2541"/>
                <a:gd name="T82" fmla="*/ 2225 w 2303"/>
                <a:gd name="T83" fmla="*/ 1480 h 2541"/>
                <a:gd name="T84" fmla="*/ 1254 w 2303"/>
                <a:gd name="T85" fmla="*/ 2519 h 2541"/>
                <a:gd name="T86" fmla="*/ 1116 w 2303"/>
                <a:gd name="T87" fmla="*/ 2538 h 2541"/>
                <a:gd name="T88" fmla="*/ 989 w 2303"/>
                <a:gd name="T89" fmla="*/ 2480 h 2541"/>
                <a:gd name="T90" fmla="*/ 36 w 2303"/>
                <a:gd name="T91" fmla="*/ 1418 h 2541"/>
                <a:gd name="T92" fmla="*/ 0 w 2303"/>
                <a:gd name="T93" fmla="*/ 1271 h 2541"/>
                <a:gd name="T94" fmla="*/ 36 w 2303"/>
                <a:gd name="T95" fmla="*/ 1123 h 2541"/>
                <a:gd name="T96" fmla="*/ 989 w 2303"/>
                <a:gd name="T97" fmla="*/ 61 h 2541"/>
                <a:gd name="T98" fmla="*/ 1116 w 2303"/>
                <a:gd name="T99" fmla="*/ 2 h 2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03" h="2541">
                  <a:moveTo>
                    <a:pt x="1152" y="1599"/>
                  </a:moveTo>
                  <a:lnTo>
                    <a:pt x="1120" y="1602"/>
                  </a:lnTo>
                  <a:lnTo>
                    <a:pt x="1091" y="1612"/>
                  </a:lnTo>
                  <a:lnTo>
                    <a:pt x="1063" y="1626"/>
                  </a:lnTo>
                  <a:lnTo>
                    <a:pt x="1039" y="1645"/>
                  </a:lnTo>
                  <a:lnTo>
                    <a:pt x="1018" y="1668"/>
                  </a:lnTo>
                  <a:lnTo>
                    <a:pt x="1000" y="1695"/>
                  </a:lnTo>
                  <a:lnTo>
                    <a:pt x="988" y="1726"/>
                  </a:lnTo>
                  <a:lnTo>
                    <a:pt x="979" y="1758"/>
                  </a:lnTo>
                  <a:lnTo>
                    <a:pt x="977" y="1793"/>
                  </a:lnTo>
                  <a:lnTo>
                    <a:pt x="979" y="1827"/>
                  </a:lnTo>
                  <a:lnTo>
                    <a:pt x="988" y="1860"/>
                  </a:lnTo>
                  <a:lnTo>
                    <a:pt x="1000" y="1890"/>
                  </a:lnTo>
                  <a:lnTo>
                    <a:pt x="1018" y="1917"/>
                  </a:lnTo>
                  <a:lnTo>
                    <a:pt x="1039" y="1941"/>
                  </a:lnTo>
                  <a:lnTo>
                    <a:pt x="1063" y="1960"/>
                  </a:lnTo>
                  <a:lnTo>
                    <a:pt x="1091" y="1974"/>
                  </a:lnTo>
                  <a:lnTo>
                    <a:pt x="1120" y="1983"/>
                  </a:lnTo>
                  <a:lnTo>
                    <a:pt x="1152" y="1987"/>
                  </a:lnTo>
                  <a:lnTo>
                    <a:pt x="1183" y="1983"/>
                  </a:lnTo>
                  <a:lnTo>
                    <a:pt x="1213" y="1974"/>
                  </a:lnTo>
                  <a:lnTo>
                    <a:pt x="1240" y="1960"/>
                  </a:lnTo>
                  <a:lnTo>
                    <a:pt x="1264" y="1941"/>
                  </a:lnTo>
                  <a:lnTo>
                    <a:pt x="1286" y="1917"/>
                  </a:lnTo>
                  <a:lnTo>
                    <a:pt x="1303" y="1890"/>
                  </a:lnTo>
                  <a:lnTo>
                    <a:pt x="1316" y="1860"/>
                  </a:lnTo>
                  <a:lnTo>
                    <a:pt x="1324" y="1827"/>
                  </a:lnTo>
                  <a:lnTo>
                    <a:pt x="1327" y="1793"/>
                  </a:lnTo>
                  <a:lnTo>
                    <a:pt x="1324" y="1758"/>
                  </a:lnTo>
                  <a:lnTo>
                    <a:pt x="1316" y="1726"/>
                  </a:lnTo>
                  <a:lnTo>
                    <a:pt x="1303" y="1695"/>
                  </a:lnTo>
                  <a:lnTo>
                    <a:pt x="1286" y="1668"/>
                  </a:lnTo>
                  <a:lnTo>
                    <a:pt x="1264" y="1645"/>
                  </a:lnTo>
                  <a:lnTo>
                    <a:pt x="1240" y="1626"/>
                  </a:lnTo>
                  <a:lnTo>
                    <a:pt x="1213" y="1612"/>
                  </a:lnTo>
                  <a:lnTo>
                    <a:pt x="1183" y="1602"/>
                  </a:lnTo>
                  <a:lnTo>
                    <a:pt x="1152" y="1599"/>
                  </a:lnTo>
                  <a:close/>
                  <a:moveTo>
                    <a:pt x="652" y="1077"/>
                  </a:moveTo>
                  <a:lnTo>
                    <a:pt x="621" y="1081"/>
                  </a:lnTo>
                  <a:lnTo>
                    <a:pt x="591" y="1090"/>
                  </a:lnTo>
                  <a:lnTo>
                    <a:pt x="564" y="1104"/>
                  </a:lnTo>
                  <a:lnTo>
                    <a:pt x="539" y="1123"/>
                  </a:lnTo>
                  <a:lnTo>
                    <a:pt x="518" y="1146"/>
                  </a:lnTo>
                  <a:lnTo>
                    <a:pt x="500" y="1174"/>
                  </a:lnTo>
                  <a:lnTo>
                    <a:pt x="487" y="1203"/>
                  </a:lnTo>
                  <a:lnTo>
                    <a:pt x="479" y="1237"/>
                  </a:lnTo>
                  <a:lnTo>
                    <a:pt x="476" y="1271"/>
                  </a:lnTo>
                  <a:lnTo>
                    <a:pt x="479" y="1306"/>
                  </a:lnTo>
                  <a:lnTo>
                    <a:pt x="487" y="1338"/>
                  </a:lnTo>
                  <a:lnTo>
                    <a:pt x="500" y="1369"/>
                  </a:lnTo>
                  <a:lnTo>
                    <a:pt x="518" y="1396"/>
                  </a:lnTo>
                  <a:lnTo>
                    <a:pt x="539" y="1419"/>
                  </a:lnTo>
                  <a:lnTo>
                    <a:pt x="564" y="1438"/>
                  </a:lnTo>
                  <a:lnTo>
                    <a:pt x="591" y="1452"/>
                  </a:lnTo>
                  <a:lnTo>
                    <a:pt x="621" y="1462"/>
                  </a:lnTo>
                  <a:lnTo>
                    <a:pt x="652" y="1464"/>
                  </a:lnTo>
                  <a:lnTo>
                    <a:pt x="684" y="1462"/>
                  </a:lnTo>
                  <a:lnTo>
                    <a:pt x="713" y="1452"/>
                  </a:lnTo>
                  <a:lnTo>
                    <a:pt x="741" y="1438"/>
                  </a:lnTo>
                  <a:lnTo>
                    <a:pt x="765" y="1419"/>
                  </a:lnTo>
                  <a:lnTo>
                    <a:pt x="786" y="1396"/>
                  </a:lnTo>
                  <a:lnTo>
                    <a:pt x="804" y="1369"/>
                  </a:lnTo>
                  <a:lnTo>
                    <a:pt x="817" y="1338"/>
                  </a:lnTo>
                  <a:lnTo>
                    <a:pt x="825" y="1306"/>
                  </a:lnTo>
                  <a:lnTo>
                    <a:pt x="827" y="1271"/>
                  </a:lnTo>
                  <a:lnTo>
                    <a:pt x="825" y="1237"/>
                  </a:lnTo>
                  <a:lnTo>
                    <a:pt x="817" y="1203"/>
                  </a:lnTo>
                  <a:lnTo>
                    <a:pt x="804" y="1174"/>
                  </a:lnTo>
                  <a:lnTo>
                    <a:pt x="786" y="1146"/>
                  </a:lnTo>
                  <a:lnTo>
                    <a:pt x="765" y="1123"/>
                  </a:lnTo>
                  <a:lnTo>
                    <a:pt x="741" y="1104"/>
                  </a:lnTo>
                  <a:lnTo>
                    <a:pt x="713" y="1090"/>
                  </a:lnTo>
                  <a:lnTo>
                    <a:pt x="684" y="1081"/>
                  </a:lnTo>
                  <a:lnTo>
                    <a:pt x="652" y="1077"/>
                  </a:lnTo>
                  <a:close/>
                  <a:moveTo>
                    <a:pt x="1611" y="1076"/>
                  </a:moveTo>
                  <a:lnTo>
                    <a:pt x="1579" y="1080"/>
                  </a:lnTo>
                  <a:lnTo>
                    <a:pt x="1550" y="1088"/>
                  </a:lnTo>
                  <a:lnTo>
                    <a:pt x="1522" y="1103"/>
                  </a:lnTo>
                  <a:lnTo>
                    <a:pt x="1498" y="1123"/>
                  </a:lnTo>
                  <a:lnTo>
                    <a:pt x="1477" y="1146"/>
                  </a:lnTo>
                  <a:lnTo>
                    <a:pt x="1460" y="1172"/>
                  </a:lnTo>
                  <a:lnTo>
                    <a:pt x="1447" y="1203"/>
                  </a:lnTo>
                  <a:lnTo>
                    <a:pt x="1438" y="1236"/>
                  </a:lnTo>
                  <a:lnTo>
                    <a:pt x="1436" y="1271"/>
                  </a:lnTo>
                  <a:lnTo>
                    <a:pt x="1438" y="1305"/>
                  </a:lnTo>
                  <a:lnTo>
                    <a:pt x="1447" y="1338"/>
                  </a:lnTo>
                  <a:lnTo>
                    <a:pt x="1460" y="1368"/>
                  </a:lnTo>
                  <a:lnTo>
                    <a:pt x="1477" y="1395"/>
                  </a:lnTo>
                  <a:lnTo>
                    <a:pt x="1498" y="1418"/>
                  </a:lnTo>
                  <a:lnTo>
                    <a:pt x="1522" y="1438"/>
                  </a:lnTo>
                  <a:lnTo>
                    <a:pt x="1550" y="1452"/>
                  </a:lnTo>
                  <a:lnTo>
                    <a:pt x="1579" y="1461"/>
                  </a:lnTo>
                  <a:lnTo>
                    <a:pt x="1611" y="1464"/>
                  </a:lnTo>
                  <a:lnTo>
                    <a:pt x="1642" y="1461"/>
                  </a:lnTo>
                  <a:lnTo>
                    <a:pt x="1672" y="1452"/>
                  </a:lnTo>
                  <a:lnTo>
                    <a:pt x="1699" y="1438"/>
                  </a:lnTo>
                  <a:lnTo>
                    <a:pt x="1723" y="1418"/>
                  </a:lnTo>
                  <a:lnTo>
                    <a:pt x="1745" y="1395"/>
                  </a:lnTo>
                  <a:lnTo>
                    <a:pt x="1762" y="1368"/>
                  </a:lnTo>
                  <a:lnTo>
                    <a:pt x="1776" y="1338"/>
                  </a:lnTo>
                  <a:lnTo>
                    <a:pt x="1784" y="1305"/>
                  </a:lnTo>
                  <a:lnTo>
                    <a:pt x="1787" y="1271"/>
                  </a:lnTo>
                  <a:lnTo>
                    <a:pt x="1784" y="1236"/>
                  </a:lnTo>
                  <a:lnTo>
                    <a:pt x="1776" y="1203"/>
                  </a:lnTo>
                  <a:lnTo>
                    <a:pt x="1762" y="1172"/>
                  </a:lnTo>
                  <a:lnTo>
                    <a:pt x="1745" y="1146"/>
                  </a:lnTo>
                  <a:lnTo>
                    <a:pt x="1723" y="1123"/>
                  </a:lnTo>
                  <a:lnTo>
                    <a:pt x="1699" y="1103"/>
                  </a:lnTo>
                  <a:lnTo>
                    <a:pt x="1672" y="1088"/>
                  </a:lnTo>
                  <a:lnTo>
                    <a:pt x="1642" y="1080"/>
                  </a:lnTo>
                  <a:lnTo>
                    <a:pt x="1611" y="1076"/>
                  </a:lnTo>
                  <a:close/>
                  <a:moveTo>
                    <a:pt x="1152" y="486"/>
                  </a:moveTo>
                  <a:lnTo>
                    <a:pt x="1120" y="488"/>
                  </a:lnTo>
                  <a:lnTo>
                    <a:pt x="1091" y="498"/>
                  </a:lnTo>
                  <a:lnTo>
                    <a:pt x="1063" y="511"/>
                  </a:lnTo>
                  <a:lnTo>
                    <a:pt x="1039" y="531"/>
                  </a:lnTo>
                  <a:lnTo>
                    <a:pt x="1018" y="554"/>
                  </a:lnTo>
                  <a:lnTo>
                    <a:pt x="1000" y="581"/>
                  </a:lnTo>
                  <a:lnTo>
                    <a:pt x="988" y="612"/>
                  </a:lnTo>
                  <a:lnTo>
                    <a:pt x="979" y="644"/>
                  </a:lnTo>
                  <a:lnTo>
                    <a:pt x="977" y="679"/>
                  </a:lnTo>
                  <a:lnTo>
                    <a:pt x="979" y="713"/>
                  </a:lnTo>
                  <a:lnTo>
                    <a:pt x="988" y="747"/>
                  </a:lnTo>
                  <a:lnTo>
                    <a:pt x="1000" y="777"/>
                  </a:lnTo>
                  <a:lnTo>
                    <a:pt x="1018" y="803"/>
                  </a:lnTo>
                  <a:lnTo>
                    <a:pt x="1039" y="827"/>
                  </a:lnTo>
                  <a:lnTo>
                    <a:pt x="1063" y="846"/>
                  </a:lnTo>
                  <a:lnTo>
                    <a:pt x="1091" y="861"/>
                  </a:lnTo>
                  <a:lnTo>
                    <a:pt x="1120" y="869"/>
                  </a:lnTo>
                  <a:lnTo>
                    <a:pt x="1152" y="873"/>
                  </a:lnTo>
                  <a:lnTo>
                    <a:pt x="1183" y="869"/>
                  </a:lnTo>
                  <a:lnTo>
                    <a:pt x="1213" y="861"/>
                  </a:lnTo>
                  <a:lnTo>
                    <a:pt x="1240" y="846"/>
                  </a:lnTo>
                  <a:lnTo>
                    <a:pt x="1264" y="827"/>
                  </a:lnTo>
                  <a:lnTo>
                    <a:pt x="1286" y="803"/>
                  </a:lnTo>
                  <a:lnTo>
                    <a:pt x="1303" y="777"/>
                  </a:lnTo>
                  <a:lnTo>
                    <a:pt x="1316" y="747"/>
                  </a:lnTo>
                  <a:lnTo>
                    <a:pt x="1324" y="713"/>
                  </a:lnTo>
                  <a:lnTo>
                    <a:pt x="1327" y="679"/>
                  </a:lnTo>
                  <a:lnTo>
                    <a:pt x="1324" y="644"/>
                  </a:lnTo>
                  <a:lnTo>
                    <a:pt x="1316" y="612"/>
                  </a:lnTo>
                  <a:lnTo>
                    <a:pt x="1303" y="581"/>
                  </a:lnTo>
                  <a:lnTo>
                    <a:pt x="1286" y="554"/>
                  </a:lnTo>
                  <a:lnTo>
                    <a:pt x="1264" y="531"/>
                  </a:lnTo>
                  <a:lnTo>
                    <a:pt x="1240" y="511"/>
                  </a:lnTo>
                  <a:lnTo>
                    <a:pt x="1213" y="498"/>
                  </a:lnTo>
                  <a:lnTo>
                    <a:pt x="1183" y="488"/>
                  </a:lnTo>
                  <a:lnTo>
                    <a:pt x="1152" y="486"/>
                  </a:lnTo>
                  <a:close/>
                  <a:moveTo>
                    <a:pt x="1152" y="0"/>
                  </a:moveTo>
                  <a:lnTo>
                    <a:pt x="1187" y="2"/>
                  </a:lnTo>
                  <a:lnTo>
                    <a:pt x="1221" y="10"/>
                  </a:lnTo>
                  <a:lnTo>
                    <a:pt x="1254" y="22"/>
                  </a:lnTo>
                  <a:lnTo>
                    <a:pt x="1285" y="39"/>
                  </a:lnTo>
                  <a:lnTo>
                    <a:pt x="1314" y="61"/>
                  </a:lnTo>
                  <a:lnTo>
                    <a:pt x="1341" y="86"/>
                  </a:lnTo>
                  <a:lnTo>
                    <a:pt x="2225" y="1061"/>
                  </a:lnTo>
                  <a:lnTo>
                    <a:pt x="2248" y="1091"/>
                  </a:lnTo>
                  <a:lnTo>
                    <a:pt x="2268" y="1123"/>
                  </a:lnTo>
                  <a:lnTo>
                    <a:pt x="2283" y="1157"/>
                  </a:lnTo>
                  <a:lnTo>
                    <a:pt x="2294" y="1194"/>
                  </a:lnTo>
                  <a:lnTo>
                    <a:pt x="2301" y="1231"/>
                  </a:lnTo>
                  <a:lnTo>
                    <a:pt x="2303" y="1271"/>
                  </a:lnTo>
                  <a:lnTo>
                    <a:pt x="2301" y="1310"/>
                  </a:lnTo>
                  <a:lnTo>
                    <a:pt x="2294" y="1347"/>
                  </a:lnTo>
                  <a:lnTo>
                    <a:pt x="2283" y="1384"/>
                  </a:lnTo>
                  <a:lnTo>
                    <a:pt x="2268" y="1418"/>
                  </a:lnTo>
                  <a:lnTo>
                    <a:pt x="2248" y="1450"/>
                  </a:lnTo>
                  <a:lnTo>
                    <a:pt x="2225" y="1480"/>
                  </a:lnTo>
                  <a:lnTo>
                    <a:pt x="1341" y="2454"/>
                  </a:lnTo>
                  <a:lnTo>
                    <a:pt x="1314" y="2480"/>
                  </a:lnTo>
                  <a:lnTo>
                    <a:pt x="1285" y="2502"/>
                  </a:lnTo>
                  <a:lnTo>
                    <a:pt x="1254" y="2519"/>
                  </a:lnTo>
                  <a:lnTo>
                    <a:pt x="1221" y="2531"/>
                  </a:lnTo>
                  <a:lnTo>
                    <a:pt x="1187" y="2538"/>
                  </a:lnTo>
                  <a:lnTo>
                    <a:pt x="1152" y="2541"/>
                  </a:lnTo>
                  <a:lnTo>
                    <a:pt x="1116" y="2538"/>
                  </a:lnTo>
                  <a:lnTo>
                    <a:pt x="1082" y="2531"/>
                  </a:lnTo>
                  <a:lnTo>
                    <a:pt x="1049" y="2519"/>
                  </a:lnTo>
                  <a:lnTo>
                    <a:pt x="1018" y="2502"/>
                  </a:lnTo>
                  <a:lnTo>
                    <a:pt x="989" y="2480"/>
                  </a:lnTo>
                  <a:lnTo>
                    <a:pt x="962" y="2454"/>
                  </a:lnTo>
                  <a:lnTo>
                    <a:pt x="78" y="1480"/>
                  </a:lnTo>
                  <a:lnTo>
                    <a:pt x="55" y="1450"/>
                  </a:lnTo>
                  <a:lnTo>
                    <a:pt x="36" y="1418"/>
                  </a:lnTo>
                  <a:lnTo>
                    <a:pt x="20" y="1384"/>
                  </a:lnTo>
                  <a:lnTo>
                    <a:pt x="9" y="1347"/>
                  </a:lnTo>
                  <a:lnTo>
                    <a:pt x="2" y="1310"/>
                  </a:lnTo>
                  <a:lnTo>
                    <a:pt x="0" y="1271"/>
                  </a:lnTo>
                  <a:lnTo>
                    <a:pt x="2" y="1231"/>
                  </a:lnTo>
                  <a:lnTo>
                    <a:pt x="9" y="1194"/>
                  </a:lnTo>
                  <a:lnTo>
                    <a:pt x="20" y="1157"/>
                  </a:lnTo>
                  <a:lnTo>
                    <a:pt x="36" y="1123"/>
                  </a:lnTo>
                  <a:lnTo>
                    <a:pt x="55" y="1091"/>
                  </a:lnTo>
                  <a:lnTo>
                    <a:pt x="78" y="1061"/>
                  </a:lnTo>
                  <a:lnTo>
                    <a:pt x="962" y="86"/>
                  </a:lnTo>
                  <a:lnTo>
                    <a:pt x="989" y="61"/>
                  </a:lnTo>
                  <a:lnTo>
                    <a:pt x="1018" y="39"/>
                  </a:lnTo>
                  <a:lnTo>
                    <a:pt x="1049" y="22"/>
                  </a:lnTo>
                  <a:lnTo>
                    <a:pt x="1082" y="10"/>
                  </a:lnTo>
                  <a:lnTo>
                    <a:pt x="1116" y="2"/>
                  </a:lnTo>
                  <a:lnTo>
                    <a:pt x="1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241"/>
            <p:cNvSpPr>
              <a:spLocks noEditPoints="1"/>
            </p:cNvSpPr>
            <p:nvPr/>
          </p:nvSpPr>
          <p:spPr bwMode="auto">
            <a:xfrm>
              <a:off x="1590675" y="4222750"/>
              <a:ext cx="569913" cy="565150"/>
            </a:xfrm>
            <a:custGeom>
              <a:avLst/>
              <a:gdLst>
                <a:gd name="T0" fmla="*/ 1573 w 3231"/>
                <a:gd name="T1" fmla="*/ 396 h 3565"/>
                <a:gd name="T2" fmla="*/ 1492 w 3231"/>
                <a:gd name="T3" fmla="*/ 416 h 3565"/>
                <a:gd name="T4" fmla="*/ 1415 w 3231"/>
                <a:gd name="T5" fmla="*/ 456 h 3565"/>
                <a:gd name="T6" fmla="*/ 1349 w 3231"/>
                <a:gd name="T7" fmla="*/ 514 h 3565"/>
                <a:gd name="T8" fmla="*/ 438 w 3231"/>
                <a:gd name="T9" fmla="*/ 1524 h 3565"/>
                <a:gd name="T10" fmla="*/ 393 w 3231"/>
                <a:gd name="T11" fmla="*/ 1603 h 3565"/>
                <a:gd name="T12" fmla="*/ 366 w 3231"/>
                <a:gd name="T13" fmla="*/ 1690 h 3565"/>
                <a:gd name="T14" fmla="*/ 356 w 3231"/>
                <a:gd name="T15" fmla="*/ 1783 h 3565"/>
                <a:gd name="T16" fmla="*/ 366 w 3231"/>
                <a:gd name="T17" fmla="*/ 1876 h 3565"/>
                <a:gd name="T18" fmla="*/ 393 w 3231"/>
                <a:gd name="T19" fmla="*/ 1962 h 3565"/>
                <a:gd name="T20" fmla="*/ 438 w 3231"/>
                <a:gd name="T21" fmla="*/ 2041 h 3565"/>
                <a:gd name="T22" fmla="*/ 1349 w 3231"/>
                <a:gd name="T23" fmla="*/ 3050 h 3565"/>
                <a:gd name="T24" fmla="*/ 1415 w 3231"/>
                <a:gd name="T25" fmla="*/ 3109 h 3565"/>
                <a:gd name="T26" fmla="*/ 1492 w 3231"/>
                <a:gd name="T27" fmla="*/ 3149 h 3565"/>
                <a:gd name="T28" fmla="*/ 1573 w 3231"/>
                <a:gd name="T29" fmla="*/ 3170 h 3565"/>
                <a:gd name="T30" fmla="*/ 1658 w 3231"/>
                <a:gd name="T31" fmla="*/ 3170 h 3565"/>
                <a:gd name="T32" fmla="*/ 1740 w 3231"/>
                <a:gd name="T33" fmla="*/ 3149 h 3565"/>
                <a:gd name="T34" fmla="*/ 1815 w 3231"/>
                <a:gd name="T35" fmla="*/ 3109 h 3565"/>
                <a:gd name="T36" fmla="*/ 1882 w 3231"/>
                <a:gd name="T37" fmla="*/ 3050 h 3565"/>
                <a:gd name="T38" fmla="*/ 2794 w 3231"/>
                <a:gd name="T39" fmla="*/ 2041 h 3565"/>
                <a:gd name="T40" fmla="*/ 2838 w 3231"/>
                <a:gd name="T41" fmla="*/ 1962 h 3565"/>
                <a:gd name="T42" fmla="*/ 2866 w 3231"/>
                <a:gd name="T43" fmla="*/ 1876 h 3565"/>
                <a:gd name="T44" fmla="*/ 2875 w 3231"/>
                <a:gd name="T45" fmla="*/ 1783 h 3565"/>
                <a:gd name="T46" fmla="*/ 2866 w 3231"/>
                <a:gd name="T47" fmla="*/ 1690 h 3565"/>
                <a:gd name="T48" fmla="*/ 2838 w 3231"/>
                <a:gd name="T49" fmla="*/ 1603 h 3565"/>
                <a:gd name="T50" fmla="*/ 2794 w 3231"/>
                <a:gd name="T51" fmla="*/ 1524 h 3565"/>
                <a:gd name="T52" fmla="*/ 1882 w 3231"/>
                <a:gd name="T53" fmla="*/ 514 h 3565"/>
                <a:gd name="T54" fmla="*/ 1815 w 3231"/>
                <a:gd name="T55" fmla="*/ 456 h 3565"/>
                <a:gd name="T56" fmla="*/ 1740 w 3231"/>
                <a:gd name="T57" fmla="*/ 416 h 3565"/>
                <a:gd name="T58" fmla="*/ 1658 w 3231"/>
                <a:gd name="T59" fmla="*/ 396 h 3565"/>
                <a:gd name="T60" fmla="*/ 1594 w 3231"/>
                <a:gd name="T61" fmla="*/ 0 h 3565"/>
                <a:gd name="T62" fmla="*/ 1682 w 3231"/>
                <a:gd name="T63" fmla="*/ 5 h 3565"/>
                <a:gd name="T64" fmla="*/ 1767 w 3231"/>
                <a:gd name="T65" fmla="*/ 30 h 3565"/>
                <a:gd name="T66" fmla="*/ 1849 w 3231"/>
                <a:gd name="T67" fmla="*/ 74 h 3565"/>
                <a:gd name="T68" fmla="*/ 1921 w 3231"/>
                <a:gd name="T69" fmla="*/ 139 h 3565"/>
                <a:gd name="T70" fmla="*/ 3137 w 3231"/>
                <a:gd name="T71" fmla="*/ 1484 h 3565"/>
                <a:gd name="T72" fmla="*/ 3186 w 3231"/>
                <a:gd name="T73" fmla="*/ 1569 h 3565"/>
                <a:gd name="T74" fmla="*/ 3218 w 3231"/>
                <a:gd name="T75" fmla="*/ 1661 h 3565"/>
                <a:gd name="T76" fmla="*/ 3231 w 3231"/>
                <a:gd name="T77" fmla="*/ 1759 h 3565"/>
                <a:gd name="T78" fmla="*/ 3227 w 3231"/>
                <a:gd name="T79" fmla="*/ 1856 h 3565"/>
                <a:gd name="T80" fmla="*/ 3204 w 3231"/>
                <a:gd name="T81" fmla="*/ 1950 h 3565"/>
                <a:gd name="T82" fmla="*/ 3164 w 3231"/>
                <a:gd name="T83" fmla="*/ 2040 h 3565"/>
                <a:gd name="T84" fmla="*/ 3105 w 3231"/>
                <a:gd name="T85" fmla="*/ 2119 h 3565"/>
                <a:gd name="T86" fmla="*/ 1886 w 3231"/>
                <a:gd name="T87" fmla="*/ 3461 h 3565"/>
                <a:gd name="T88" fmla="*/ 1809 w 3231"/>
                <a:gd name="T89" fmla="*/ 3515 h 3565"/>
                <a:gd name="T90" fmla="*/ 1725 w 3231"/>
                <a:gd name="T91" fmla="*/ 3550 h 3565"/>
                <a:gd name="T92" fmla="*/ 1638 w 3231"/>
                <a:gd name="T93" fmla="*/ 3565 h 3565"/>
                <a:gd name="T94" fmla="*/ 1550 w 3231"/>
                <a:gd name="T95" fmla="*/ 3560 h 3565"/>
                <a:gd name="T96" fmla="*/ 1464 w 3231"/>
                <a:gd name="T97" fmla="*/ 3535 h 3565"/>
                <a:gd name="T98" fmla="*/ 1382 w 3231"/>
                <a:gd name="T99" fmla="*/ 3491 h 3565"/>
                <a:gd name="T100" fmla="*/ 1310 w 3231"/>
                <a:gd name="T101" fmla="*/ 3427 h 3565"/>
                <a:gd name="T102" fmla="*/ 95 w 3231"/>
                <a:gd name="T103" fmla="*/ 2080 h 3565"/>
                <a:gd name="T104" fmla="*/ 45 w 3231"/>
                <a:gd name="T105" fmla="*/ 1996 h 3565"/>
                <a:gd name="T106" fmla="*/ 14 w 3231"/>
                <a:gd name="T107" fmla="*/ 1903 h 3565"/>
                <a:gd name="T108" fmla="*/ 0 w 3231"/>
                <a:gd name="T109" fmla="*/ 1807 h 3565"/>
                <a:gd name="T110" fmla="*/ 5 w 3231"/>
                <a:gd name="T111" fmla="*/ 1710 h 3565"/>
                <a:gd name="T112" fmla="*/ 27 w 3231"/>
                <a:gd name="T113" fmla="*/ 1615 h 3565"/>
                <a:gd name="T114" fmla="*/ 68 w 3231"/>
                <a:gd name="T115" fmla="*/ 1525 h 3565"/>
                <a:gd name="T116" fmla="*/ 126 w 3231"/>
                <a:gd name="T117" fmla="*/ 1446 h 3565"/>
                <a:gd name="T118" fmla="*/ 1345 w 3231"/>
                <a:gd name="T119" fmla="*/ 104 h 3565"/>
                <a:gd name="T120" fmla="*/ 1423 w 3231"/>
                <a:gd name="T121" fmla="*/ 50 h 3565"/>
                <a:gd name="T122" fmla="*/ 1506 w 3231"/>
                <a:gd name="T123" fmla="*/ 15 h 3565"/>
                <a:gd name="T124" fmla="*/ 1594 w 3231"/>
                <a:gd name="T125" fmla="*/ 0 h 3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1" h="3565">
                  <a:moveTo>
                    <a:pt x="1616" y="393"/>
                  </a:moveTo>
                  <a:lnTo>
                    <a:pt x="1573" y="396"/>
                  </a:lnTo>
                  <a:lnTo>
                    <a:pt x="1532" y="404"/>
                  </a:lnTo>
                  <a:lnTo>
                    <a:pt x="1492" y="416"/>
                  </a:lnTo>
                  <a:lnTo>
                    <a:pt x="1453" y="434"/>
                  </a:lnTo>
                  <a:lnTo>
                    <a:pt x="1415" y="456"/>
                  </a:lnTo>
                  <a:lnTo>
                    <a:pt x="1381" y="483"/>
                  </a:lnTo>
                  <a:lnTo>
                    <a:pt x="1349" y="514"/>
                  </a:lnTo>
                  <a:lnTo>
                    <a:pt x="466" y="1489"/>
                  </a:lnTo>
                  <a:lnTo>
                    <a:pt x="438" y="1524"/>
                  </a:lnTo>
                  <a:lnTo>
                    <a:pt x="413" y="1562"/>
                  </a:lnTo>
                  <a:lnTo>
                    <a:pt x="393" y="1603"/>
                  </a:lnTo>
                  <a:lnTo>
                    <a:pt x="377" y="1645"/>
                  </a:lnTo>
                  <a:lnTo>
                    <a:pt x="366" y="1690"/>
                  </a:lnTo>
                  <a:lnTo>
                    <a:pt x="359" y="1735"/>
                  </a:lnTo>
                  <a:lnTo>
                    <a:pt x="356" y="1783"/>
                  </a:lnTo>
                  <a:lnTo>
                    <a:pt x="359" y="1829"/>
                  </a:lnTo>
                  <a:lnTo>
                    <a:pt x="366" y="1876"/>
                  </a:lnTo>
                  <a:lnTo>
                    <a:pt x="377" y="1920"/>
                  </a:lnTo>
                  <a:lnTo>
                    <a:pt x="393" y="1962"/>
                  </a:lnTo>
                  <a:lnTo>
                    <a:pt x="413" y="2003"/>
                  </a:lnTo>
                  <a:lnTo>
                    <a:pt x="438" y="2041"/>
                  </a:lnTo>
                  <a:lnTo>
                    <a:pt x="466" y="2076"/>
                  </a:lnTo>
                  <a:lnTo>
                    <a:pt x="1349" y="3050"/>
                  </a:lnTo>
                  <a:lnTo>
                    <a:pt x="1381" y="3083"/>
                  </a:lnTo>
                  <a:lnTo>
                    <a:pt x="1415" y="3109"/>
                  </a:lnTo>
                  <a:lnTo>
                    <a:pt x="1453" y="3131"/>
                  </a:lnTo>
                  <a:lnTo>
                    <a:pt x="1492" y="3149"/>
                  </a:lnTo>
                  <a:lnTo>
                    <a:pt x="1532" y="3162"/>
                  </a:lnTo>
                  <a:lnTo>
                    <a:pt x="1573" y="3170"/>
                  </a:lnTo>
                  <a:lnTo>
                    <a:pt x="1616" y="3172"/>
                  </a:lnTo>
                  <a:lnTo>
                    <a:pt x="1658" y="3170"/>
                  </a:lnTo>
                  <a:lnTo>
                    <a:pt x="1700" y="3162"/>
                  </a:lnTo>
                  <a:lnTo>
                    <a:pt x="1740" y="3149"/>
                  </a:lnTo>
                  <a:lnTo>
                    <a:pt x="1779" y="3131"/>
                  </a:lnTo>
                  <a:lnTo>
                    <a:pt x="1815" y="3109"/>
                  </a:lnTo>
                  <a:lnTo>
                    <a:pt x="1850" y="3083"/>
                  </a:lnTo>
                  <a:lnTo>
                    <a:pt x="1882" y="3050"/>
                  </a:lnTo>
                  <a:lnTo>
                    <a:pt x="2765" y="2076"/>
                  </a:lnTo>
                  <a:lnTo>
                    <a:pt x="2794" y="2041"/>
                  </a:lnTo>
                  <a:lnTo>
                    <a:pt x="2818" y="2003"/>
                  </a:lnTo>
                  <a:lnTo>
                    <a:pt x="2838" y="1962"/>
                  </a:lnTo>
                  <a:lnTo>
                    <a:pt x="2854" y="1920"/>
                  </a:lnTo>
                  <a:lnTo>
                    <a:pt x="2866" y="1876"/>
                  </a:lnTo>
                  <a:lnTo>
                    <a:pt x="2873" y="1829"/>
                  </a:lnTo>
                  <a:lnTo>
                    <a:pt x="2875" y="1783"/>
                  </a:lnTo>
                  <a:lnTo>
                    <a:pt x="2873" y="1735"/>
                  </a:lnTo>
                  <a:lnTo>
                    <a:pt x="2866" y="1690"/>
                  </a:lnTo>
                  <a:lnTo>
                    <a:pt x="2854" y="1645"/>
                  </a:lnTo>
                  <a:lnTo>
                    <a:pt x="2838" y="1603"/>
                  </a:lnTo>
                  <a:lnTo>
                    <a:pt x="2818" y="1562"/>
                  </a:lnTo>
                  <a:lnTo>
                    <a:pt x="2794" y="1524"/>
                  </a:lnTo>
                  <a:lnTo>
                    <a:pt x="2765" y="1489"/>
                  </a:lnTo>
                  <a:lnTo>
                    <a:pt x="1882" y="514"/>
                  </a:lnTo>
                  <a:lnTo>
                    <a:pt x="1850" y="483"/>
                  </a:lnTo>
                  <a:lnTo>
                    <a:pt x="1815" y="456"/>
                  </a:lnTo>
                  <a:lnTo>
                    <a:pt x="1779" y="434"/>
                  </a:lnTo>
                  <a:lnTo>
                    <a:pt x="1740" y="416"/>
                  </a:lnTo>
                  <a:lnTo>
                    <a:pt x="1700" y="404"/>
                  </a:lnTo>
                  <a:lnTo>
                    <a:pt x="1658" y="396"/>
                  </a:lnTo>
                  <a:lnTo>
                    <a:pt x="1616" y="393"/>
                  </a:lnTo>
                  <a:close/>
                  <a:moveTo>
                    <a:pt x="1594" y="0"/>
                  </a:moveTo>
                  <a:lnTo>
                    <a:pt x="1638" y="0"/>
                  </a:lnTo>
                  <a:lnTo>
                    <a:pt x="1682" y="5"/>
                  </a:lnTo>
                  <a:lnTo>
                    <a:pt x="1725" y="15"/>
                  </a:lnTo>
                  <a:lnTo>
                    <a:pt x="1767" y="30"/>
                  </a:lnTo>
                  <a:lnTo>
                    <a:pt x="1809" y="50"/>
                  </a:lnTo>
                  <a:lnTo>
                    <a:pt x="1849" y="74"/>
                  </a:lnTo>
                  <a:lnTo>
                    <a:pt x="1886" y="104"/>
                  </a:lnTo>
                  <a:lnTo>
                    <a:pt x="1921" y="139"/>
                  </a:lnTo>
                  <a:lnTo>
                    <a:pt x="3105" y="1446"/>
                  </a:lnTo>
                  <a:lnTo>
                    <a:pt x="3137" y="1484"/>
                  </a:lnTo>
                  <a:lnTo>
                    <a:pt x="3164" y="1525"/>
                  </a:lnTo>
                  <a:lnTo>
                    <a:pt x="3186" y="1569"/>
                  </a:lnTo>
                  <a:lnTo>
                    <a:pt x="3204" y="1615"/>
                  </a:lnTo>
                  <a:lnTo>
                    <a:pt x="3218" y="1661"/>
                  </a:lnTo>
                  <a:lnTo>
                    <a:pt x="3227" y="1710"/>
                  </a:lnTo>
                  <a:lnTo>
                    <a:pt x="3231" y="1759"/>
                  </a:lnTo>
                  <a:lnTo>
                    <a:pt x="3231" y="1807"/>
                  </a:lnTo>
                  <a:lnTo>
                    <a:pt x="3227" y="1856"/>
                  </a:lnTo>
                  <a:lnTo>
                    <a:pt x="3218" y="1903"/>
                  </a:lnTo>
                  <a:lnTo>
                    <a:pt x="3204" y="1950"/>
                  </a:lnTo>
                  <a:lnTo>
                    <a:pt x="3186" y="1996"/>
                  </a:lnTo>
                  <a:lnTo>
                    <a:pt x="3164" y="2040"/>
                  </a:lnTo>
                  <a:lnTo>
                    <a:pt x="3137" y="2080"/>
                  </a:lnTo>
                  <a:lnTo>
                    <a:pt x="3105" y="2119"/>
                  </a:lnTo>
                  <a:lnTo>
                    <a:pt x="1921" y="3427"/>
                  </a:lnTo>
                  <a:lnTo>
                    <a:pt x="1886" y="3461"/>
                  </a:lnTo>
                  <a:lnTo>
                    <a:pt x="1849" y="3491"/>
                  </a:lnTo>
                  <a:lnTo>
                    <a:pt x="1809" y="3515"/>
                  </a:lnTo>
                  <a:lnTo>
                    <a:pt x="1767" y="3535"/>
                  </a:lnTo>
                  <a:lnTo>
                    <a:pt x="1725" y="3550"/>
                  </a:lnTo>
                  <a:lnTo>
                    <a:pt x="1682" y="3560"/>
                  </a:lnTo>
                  <a:lnTo>
                    <a:pt x="1638" y="3565"/>
                  </a:lnTo>
                  <a:lnTo>
                    <a:pt x="1594" y="3565"/>
                  </a:lnTo>
                  <a:lnTo>
                    <a:pt x="1550" y="3560"/>
                  </a:lnTo>
                  <a:lnTo>
                    <a:pt x="1506" y="3550"/>
                  </a:lnTo>
                  <a:lnTo>
                    <a:pt x="1464" y="3535"/>
                  </a:lnTo>
                  <a:lnTo>
                    <a:pt x="1423" y="3515"/>
                  </a:lnTo>
                  <a:lnTo>
                    <a:pt x="1382" y="3491"/>
                  </a:lnTo>
                  <a:lnTo>
                    <a:pt x="1345" y="3461"/>
                  </a:lnTo>
                  <a:lnTo>
                    <a:pt x="1310" y="3427"/>
                  </a:lnTo>
                  <a:lnTo>
                    <a:pt x="126" y="2119"/>
                  </a:lnTo>
                  <a:lnTo>
                    <a:pt x="95" y="2080"/>
                  </a:lnTo>
                  <a:lnTo>
                    <a:pt x="68" y="2040"/>
                  </a:lnTo>
                  <a:lnTo>
                    <a:pt x="45" y="1996"/>
                  </a:lnTo>
                  <a:lnTo>
                    <a:pt x="27" y="1950"/>
                  </a:lnTo>
                  <a:lnTo>
                    <a:pt x="14" y="1903"/>
                  </a:lnTo>
                  <a:lnTo>
                    <a:pt x="5" y="1856"/>
                  </a:lnTo>
                  <a:lnTo>
                    <a:pt x="0" y="1807"/>
                  </a:lnTo>
                  <a:lnTo>
                    <a:pt x="0" y="1759"/>
                  </a:lnTo>
                  <a:lnTo>
                    <a:pt x="5" y="1710"/>
                  </a:lnTo>
                  <a:lnTo>
                    <a:pt x="14" y="1661"/>
                  </a:lnTo>
                  <a:lnTo>
                    <a:pt x="27" y="1615"/>
                  </a:lnTo>
                  <a:lnTo>
                    <a:pt x="45" y="1569"/>
                  </a:lnTo>
                  <a:lnTo>
                    <a:pt x="68" y="1525"/>
                  </a:lnTo>
                  <a:lnTo>
                    <a:pt x="95" y="1484"/>
                  </a:lnTo>
                  <a:lnTo>
                    <a:pt x="126" y="1446"/>
                  </a:lnTo>
                  <a:lnTo>
                    <a:pt x="1310" y="139"/>
                  </a:lnTo>
                  <a:lnTo>
                    <a:pt x="1345" y="104"/>
                  </a:lnTo>
                  <a:lnTo>
                    <a:pt x="1382" y="74"/>
                  </a:lnTo>
                  <a:lnTo>
                    <a:pt x="1423" y="50"/>
                  </a:lnTo>
                  <a:lnTo>
                    <a:pt x="1464" y="30"/>
                  </a:lnTo>
                  <a:lnTo>
                    <a:pt x="1506" y="15"/>
                  </a:lnTo>
                  <a:lnTo>
                    <a:pt x="1550" y="5"/>
                  </a:lnTo>
                  <a:lnTo>
                    <a:pt x="15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31" name="Freeform 246"/>
          <p:cNvSpPr>
            <a:spLocks noEditPoints="1"/>
          </p:cNvSpPr>
          <p:nvPr/>
        </p:nvSpPr>
        <p:spPr bwMode="auto">
          <a:xfrm>
            <a:off x="735814" y="4248150"/>
            <a:ext cx="420687" cy="522288"/>
          </a:xfrm>
          <a:custGeom>
            <a:avLst/>
            <a:gdLst>
              <a:gd name="T0" fmla="*/ 1103 w 2650"/>
              <a:gd name="T1" fmla="*/ 804 h 3291"/>
              <a:gd name="T2" fmla="*/ 893 w 2650"/>
              <a:gd name="T3" fmla="*/ 903 h 3291"/>
              <a:gd name="T4" fmla="*/ 751 w 2650"/>
              <a:gd name="T5" fmla="*/ 1050 h 3291"/>
              <a:gd name="T6" fmla="*/ 497 w 2650"/>
              <a:gd name="T7" fmla="*/ 1271 h 3291"/>
              <a:gd name="T8" fmla="*/ 307 w 2650"/>
              <a:gd name="T9" fmla="*/ 1591 h 3291"/>
              <a:gd name="T10" fmla="*/ 239 w 2650"/>
              <a:gd name="T11" fmla="*/ 1969 h 3291"/>
              <a:gd name="T12" fmla="*/ 317 w 2650"/>
              <a:gd name="T13" fmla="*/ 2372 h 3291"/>
              <a:gd name="T14" fmla="*/ 529 w 2650"/>
              <a:gd name="T15" fmla="*/ 2706 h 3291"/>
              <a:gd name="T16" fmla="*/ 848 w 2650"/>
              <a:gd name="T17" fmla="*/ 2943 h 3291"/>
              <a:gd name="T18" fmla="*/ 1241 w 2650"/>
              <a:gd name="T19" fmla="*/ 3050 h 3291"/>
              <a:gd name="T20" fmla="*/ 1652 w 2650"/>
              <a:gd name="T21" fmla="*/ 3002 h 3291"/>
              <a:gd name="T22" fmla="*/ 2004 w 2650"/>
              <a:gd name="T23" fmla="*/ 2814 h 3291"/>
              <a:gd name="T24" fmla="*/ 2263 w 2650"/>
              <a:gd name="T25" fmla="*/ 2516 h 3291"/>
              <a:gd name="T26" fmla="*/ 2398 w 2650"/>
              <a:gd name="T27" fmla="*/ 2136 h 3291"/>
              <a:gd name="T28" fmla="*/ 2386 w 2650"/>
              <a:gd name="T29" fmla="*/ 1736 h 3291"/>
              <a:gd name="T30" fmla="*/ 2242 w 2650"/>
              <a:gd name="T31" fmla="*/ 1390 h 3291"/>
              <a:gd name="T32" fmla="*/ 2001 w 2650"/>
              <a:gd name="T33" fmla="*/ 1123 h 3291"/>
              <a:gd name="T34" fmla="*/ 1812 w 2650"/>
              <a:gd name="T35" fmla="*/ 957 h 3291"/>
              <a:gd name="T36" fmla="*/ 1642 w 2650"/>
              <a:gd name="T37" fmla="*/ 835 h 3291"/>
              <a:gd name="T38" fmla="*/ 1384 w 2650"/>
              <a:gd name="T39" fmla="*/ 778 h 3291"/>
              <a:gd name="T40" fmla="*/ 2102 w 2650"/>
              <a:gd name="T41" fmla="*/ 179 h 3291"/>
              <a:gd name="T42" fmla="*/ 2140 w 2650"/>
              <a:gd name="T43" fmla="*/ 167 h 3291"/>
              <a:gd name="T44" fmla="*/ 2167 w 2650"/>
              <a:gd name="T45" fmla="*/ 218 h 3291"/>
              <a:gd name="T46" fmla="*/ 2173 w 2650"/>
              <a:gd name="T47" fmla="*/ 327 h 3291"/>
              <a:gd name="T48" fmla="*/ 2086 w 2650"/>
              <a:gd name="T49" fmla="*/ 447 h 3291"/>
              <a:gd name="T50" fmla="*/ 1994 w 2650"/>
              <a:gd name="T51" fmla="*/ 562 h 3291"/>
              <a:gd name="T52" fmla="*/ 2015 w 2650"/>
              <a:gd name="T53" fmla="*/ 673 h 3291"/>
              <a:gd name="T54" fmla="*/ 2103 w 2650"/>
              <a:gd name="T55" fmla="*/ 827 h 3291"/>
              <a:gd name="T56" fmla="*/ 2217 w 2650"/>
              <a:gd name="T57" fmla="*/ 985 h 3291"/>
              <a:gd name="T58" fmla="*/ 2459 w 2650"/>
              <a:gd name="T59" fmla="*/ 1284 h 3291"/>
              <a:gd name="T60" fmla="*/ 2622 w 2650"/>
              <a:gd name="T61" fmla="*/ 1695 h 3291"/>
              <a:gd name="T62" fmla="*/ 2638 w 2650"/>
              <a:gd name="T63" fmla="*/ 2156 h 3291"/>
              <a:gd name="T64" fmla="*/ 2498 w 2650"/>
              <a:gd name="T65" fmla="*/ 2584 h 3291"/>
              <a:gd name="T66" fmla="*/ 2231 w 2650"/>
              <a:gd name="T67" fmla="*/ 2935 h 3291"/>
              <a:gd name="T68" fmla="*/ 1861 w 2650"/>
              <a:gd name="T69" fmla="*/ 3179 h 3291"/>
              <a:gd name="T70" fmla="*/ 1420 w 2650"/>
              <a:gd name="T71" fmla="*/ 3288 h 3291"/>
              <a:gd name="T72" fmla="*/ 958 w 2650"/>
              <a:gd name="T73" fmla="*/ 3240 h 3291"/>
              <a:gd name="T74" fmla="*/ 557 w 2650"/>
              <a:gd name="T75" fmla="*/ 3046 h 3291"/>
              <a:gd name="T76" fmla="*/ 246 w 2650"/>
              <a:gd name="T77" fmla="*/ 2735 h 3291"/>
              <a:gd name="T78" fmla="*/ 51 w 2650"/>
              <a:gd name="T79" fmla="*/ 2335 h 3291"/>
              <a:gd name="T80" fmla="*/ 3 w 2650"/>
              <a:gd name="T81" fmla="*/ 1875 h 3291"/>
              <a:gd name="T82" fmla="*/ 110 w 2650"/>
              <a:gd name="T83" fmla="*/ 1441 h 3291"/>
              <a:gd name="T84" fmla="*/ 350 w 2650"/>
              <a:gd name="T85" fmla="*/ 1075 h 3291"/>
              <a:gd name="T86" fmla="*/ 502 w 2650"/>
              <a:gd name="T87" fmla="*/ 891 h 3291"/>
              <a:gd name="T88" fmla="*/ 605 w 2650"/>
              <a:gd name="T89" fmla="*/ 732 h 3291"/>
              <a:gd name="T90" fmla="*/ 658 w 2650"/>
              <a:gd name="T91" fmla="*/ 599 h 3291"/>
              <a:gd name="T92" fmla="*/ 608 w 2650"/>
              <a:gd name="T93" fmla="*/ 497 h 3291"/>
              <a:gd name="T94" fmla="*/ 505 w 2650"/>
              <a:gd name="T95" fmla="*/ 374 h 3291"/>
              <a:gd name="T96" fmla="*/ 466 w 2650"/>
              <a:gd name="T97" fmla="*/ 260 h 3291"/>
              <a:gd name="T98" fmla="*/ 503 w 2650"/>
              <a:gd name="T99" fmla="*/ 177 h 3291"/>
              <a:gd name="T100" fmla="*/ 527 w 2650"/>
              <a:gd name="T101" fmla="*/ 170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650" h="3291">
                <a:moveTo>
                  <a:pt x="1325" y="776"/>
                </a:moveTo>
                <a:lnTo>
                  <a:pt x="1267" y="778"/>
                </a:lnTo>
                <a:lnTo>
                  <a:pt x="1210" y="783"/>
                </a:lnTo>
                <a:lnTo>
                  <a:pt x="1155" y="791"/>
                </a:lnTo>
                <a:lnTo>
                  <a:pt x="1103" y="804"/>
                </a:lnTo>
                <a:lnTo>
                  <a:pt x="1053" y="818"/>
                </a:lnTo>
                <a:lnTo>
                  <a:pt x="1007" y="835"/>
                </a:lnTo>
                <a:lnTo>
                  <a:pt x="966" y="856"/>
                </a:lnTo>
                <a:lnTo>
                  <a:pt x="927" y="878"/>
                </a:lnTo>
                <a:lnTo>
                  <a:pt x="893" y="903"/>
                </a:lnTo>
                <a:lnTo>
                  <a:pt x="864" y="929"/>
                </a:lnTo>
                <a:lnTo>
                  <a:pt x="839" y="957"/>
                </a:lnTo>
                <a:lnTo>
                  <a:pt x="819" y="987"/>
                </a:lnTo>
                <a:lnTo>
                  <a:pt x="805" y="1018"/>
                </a:lnTo>
                <a:lnTo>
                  <a:pt x="751" y="1050"/>
                </a:lnTo>
                <a:lnTo>
                  <a:pt x="699" y="1086"/>
                </a:lnTo>
                <a:lnTo>
                  <a:pt x="648" y="1123"/>
                </a:lnTo>
                <a:lnTo>
                  <a:pt x="600" y="1165"/>
                </a:lnTo>
                <a:lnTo>
                  <a:pt x="547" y="1215"/>
                </a:lnTo>
                <a:lnTo>
                  <a:pt x="497" y="1271"/>
                </a:lnTo>
                <a:lnTo>
                  <a:pt x="450" y="1329"/>
                </a:lnTo>
                <a:lnTo>
                  <a:pt x="408" y="1390"/>
                </a:lnTo>
                <a:lnTo>
                  <a:pt x="370" y="1455"/>
                </a:lnTo>
                <a:lnTo>
                  <a:pt x="337" y="1521"/>
                </a:lnTo>
                <a:lnTo>
                  <a:pt x="307" y="1591"/>
                </a:lnTo>
                <a:lnTo>
                  <a:pt x="283" y="1662"/>
                </a:lnTo>
                <a:lnTo>
                  <a:pt x="265" y="1736"/>
                </a:lnTo>
                <a:lnTo>
                  <a:pt x="250" y="1812"/>
                </a:lnTo>
                <a:lnTo>
                  <a:pt x="242" y="1890"/>
                </a:lnTo>
                <a:lnTo>
                  <a:pt x="239" y="1969"/>
                </a:lnTo>
                <a:lnTo>
                  <a:pt x="242" y="2053"/>
                </a:lnTo>
                <a:lnTo>
                  <a:pt x="252" y="2136"/>
                </a:lnTo>
                <a:lnTo>
                  <a:pt x="268" y="2217"/>
                </a:lnTo>
                <a:lnTo>
                  <a:pt x="290" y="2295"/>
                </a:lnTo>
                <a:lnTo>
                  <a:pt x="317" y="2372"/>
                </a:lnTo>
                <a:lnTo>
                  <a:pt x="349" y="2445"/>
                </a:lnTo>
                <a:lnTo>
                  <a:pt x="388" y="2516"/>
                </a:lnTo>
                <a:lnTo>
                  <a:pt x="430" y="2582"/>
                </a:lnTo>
                <a:lnTo>
                  <a:pt x="478" y="2647"/>
                </a:lnTo>
                <a:lnTo>
                  <a:pt x="529" y="2706"/>
                </a:lnTo>
                <a:lnTo>
                  <a:pt x="586" y="2762"/>
                </a:lnTo>
                <a:lnTo>
                  <a:pt x="646" y="2814"/>
                </a:lnTo>
                <a:lnTo>
                  <a:pt x="709" y="2862"/>
                </a:lnTo>
                <a:lnTo>
                  <a:pt x="777" y="2904"/>
                </a:lnTo>
                <a:lnTo>
                  <a:pt x="848" y="2943"/>
                </a:lnTo>
                <a:lnTo>
                  <a:pt x="921" y="2975"/>
                </a:lnTo>
                <a:lnTo>
                  <a:pt x="998" y="3002"/>
                </a:lnTo>
                <a:lnTo>
                  <a:pt x="1076" y="3024"/>
                </a:lnTo>
                <a:lnTo>
                  <a:pt x="1157" y="3040"/>
                </a:lnTo>
                <a:lnTo>
                  <a:pt x="1241" y="3050"/>
                </a:lnTo>
                <a:lnTo>
                  <a:pt x="1325" y="3053"/>
                </a:lnTo>
                <a:lnTo>
                  <a:pt x="1410" y="3050"/>
                </a:lnTo>
                <a:lnTo>
                  <a:pt x="1493" y="3040"/>
                </a:lnTo>
                <a:lnTo>
                  <a:pt x="1574" y="3024"/>
                </a:lnTo>
                <a:lnTo>
                  <a:pt x="1652" y="3002"/>
                </a:lnTo>
                <a:lnTo>
                  <a:pt x="1728" y="2975"/>
                </a:lnTo>
                <a:lnTo>
                  <a:pt x="1802" y="2943"/>
                </a:lnTo>
                <a:lnTo>
                  <a:pt x="1873" y="2904"/>
                </a:lnTo>
                <a:lnTo>
                  <a:pt x="1940" y="2862"/>
                </a:lnTo>
                <a:lnTo>
                  <a:pt x="2004" y="2814"/>
                </a:lnTo>
                <a:lnTo>
                  <a:pt x="2064" y="2762"/>
                </a:lnTo>
                <a:lnTo>
                  <a:pt x="2120" y="2706"/>
                </a:lnTo>
                <a:lnTo>
                  <a:pt x="2172" y="2647"/>
                </a:lnTo>
                <a:lnTo>
                  <a:pt x="2220" y="2582"/>
                </a:lnTo>
                <a:lnTo>
                  <a:pt x="2263" y="2516"/>
                </a:lnTo>
                <a:lnTo>
                  <a:pt x="2300" y="2445"/>
                </a:lnTo>
                <a:lnTo>
                  <a:pt x="2334" y="2372"/>
                </a:lnTo>
                <a:lnTo>
                  <a:pt x="2361" y="2295"/>
                </a:lnTo>
                <a:lnTo>
                  <a:pt x="2383" y="2217"/>
                </a:lnTo>
                <a:lnTo>
                  <a:pt x="2398" y="2136"/>
                </a:lnTo>
                <a:lnTo>
                  <a:pt x="2408" y="2053"/>
                </a:lnTo>
                <a:lnTo>
                  <a:pt x="2411" y="1969"/>
                </a:lnTo>
                <a:lnTo>
                  <a:pt x="2409" y="1890"/>
                </a:lnTo>
                <a:lnTo>
                  <a:pt x="2399" y="1812"/>
                </a:lnTo>
                <a:lnTo>
                  <a:pt x="2386" y="1736"/>
                </a:lnTo>
                <a:lnTo>
                  <a:pt x="2367" y="1662"/>
                </a:lnTo>
                <a:lnTo>
                  <a:pt x="2342" y="1591"/>
                </a:lnTo>
                <a:lnTo>
                  <a:pt x="2314" y="1521"/>
                </a:lnTo>
                <a:lnTo>
                  <a:pt x="2280" y="1455"/>
                </a:lnTo>
                <a:lnTo>
                  <a:pt x="2242" y="1390"/>
                </a:lnTo>
                <a:lnTo>
                  <a:pt x="2199" y="1329"/>
                </a:lnTo>
                <a:lnTo>
                  <a:pt x="2153" y="1271"/>
                </a:lnTo>
                <a:lnTo>
                  <a:pt x="2103" y="1215"/>
                </a:lnTo>
                <a:lnTo>
                  <a:pt x="2050" y="1165"/>
                </a:lnTo>
                <a:lnTo>
                  <a:pt x="2001" y="1123"/>
                </a:lnTo>
                <a:lnTo>
                  <a:pt x="1951" y="1086"/>
                </a:lnTo>
                <a:lnTo>
                  <a:pt x="1899" y="1050"/>
                </a:lnTo>
                <a:lnTo>
                  <a:pt x="1845" y="1018"/>
                </a:lnTo>
                <a:lnTo>
                  <a:pt x="1830" y="987"/>
                </a:lnTo>
                <a:lnTo>
                  <a:pt x="1812" y="957"/>
                </a:lnTo>
                <a:lnTo>
                  <a:pt x="1787" y="929"/>
                </a:lnTo>
                <a:lnTo>
                  <a:pt x="1758" y="903"/>
                </a:lnTo>
                <a:lnTo>
                  <a:pt x="1723" y="878"/>
                </a:lnTo>
                <a:lnTo>
                  <a:pt x="1685" y="856"/>
                </a:lnTo>
                <a:lnTo>
                  <a:pt x="1642" y="835"/>
                </a:lnTo>
                <a:lnTo>
                  <a:pt x="1596" y="818"/>
                </a:lnTo>
                <a:lnTo>
                  <a:pt x="1547" y="804"/>
                </a:lnTo>
                <a:lnTo>
                  <a:pt x="1495" y="791"/>
                </a:lnTo>
                <a:lnTo>
                  <a:pt x="1441" y="783"/>
                </a:lnTo>
                <a:lnTo>
                  <a:pt x="1384" y="778"/>
                </a:lnTo>
                <a:lnTo>
                  <a:pt x="1325" y="776"/>
                </a:lnTo>
                <a:close/>
                <a:moveTo>
                  <a:pt x="767" y="0"/>
                </a:moveTo>
                <a:lnTo>
                  <a:pt x="1883" y="0"/>
                </a:lnTo>
                <a:lnTo>
                  <a:pt x="2052" y="110"/>
                </a:lnTo>
                <a:lnTo>
                  <a:pt x="2102" y="179"/>
                </a:lnTo>
                <a:lnTo>
                  <a:pt x="2114" y="174"/>
                </a:lnTo>
                <a:lnTo>
                  <a:pt x="2123" y="170"/>
                </a:lnTo>
                <a:lnTo>
                  <a:pt x="2131" y="167"/>
                </a:lnTo>
                <a:lnTo>
                  <a:pt x="2136" y="166"/>
                </a:lnTo>
                <a:lnTo>
                  <a:pt x="2140" y="167"/>
                </a:lnTo>
                <a:lnTo>
                  <a:pt x="2144" y="170"/>
                </a:lnTo>
                <a:lnTo>
                  <a:pt x="2147" y="177"/>
                </a:lnTo>
                <a:lnTo>
                  <a:pt x="2152" y="186"/>
                </a:lnTo>
                <a:lnTo>
                  <a:pt x="2159" y="200"/>
                </a:lnTo>
                <a:lnTo>
                  <a:pt x="2167" y="218"/>
                </a:lnTo>
                <a:lnTo>
                  <a:pt x="2177" y="239"/>
                </a:lnTo>
                <a:lnTo>
                  <a:pt x="2185" y="260"/>
                </a:lnTo>
                <a:lnTo>
                  <a:pt x="2186" y="282"/>
                </a:lnTo>
                <a:lnTo>
                  <a:pt x="2182" y="304"/>
                </a:lnTo>
                <a:lnTo>
                  <a:pt x="2173" y="327"/>
                </a:lnTo>
                <a:lnTo>
                  <a:pt x="2161" y="350"/>
                </a:lnTo>
                <a:lnTo>
                  <a:pt x="2145" y="374"/>
                </a:lnTo>
                <a:lnTo>
                  <a:pt x="2127" y="397"/>
                </a:lnTo>
                <a:lnTo>
                  <a:pt x="2107" y="422"/>
                </a:lnTo>
                <a:lnTo>
                  <a:pt x="2086" y="447"/>
                </a:lnTo>
                <a:lnTo>
                  <a:pt x="2064" y="472"/>
                </a:lnTo>
                <a:lnTo>
                  <a:pt x="2042" y="497"/>
                </a:lnTo>
                <a:lnTo>
                  <a:pt x="2020" y="522"/>
                </a:lnTo>
                <a:lnTo>
                  <a:pt x="2000" y="547"/>
                </a:lnTo>
                <a:lnTo>
                  <a:pt x="1994" y="562"/>
                </a:lnTo>
                <a:lnTo>
                  <a:pt x="1991" y="578"/>
                </a:lnTo>
                <a:lnTo>
                  <a:pt x="1992" y="599"/>
                </a:lnTo>
                <a:lnTo>
                  <a:pt x="1996" y="622"/>
                </a:lnTo>
                <a:lnTo>
                  <a:pt x="2004" y="647"/>
                </a:lnTo>
                <a:lnTo>
                  <a:pt x="2015" y="673"/>
                </a:lnTo>
                <a:lnTo>
                  <a:pt x="2028" y="702"/>
                </a:lnTo>
                <a:lnTo>
                  <a:pt x="2045" y="732"/>
                </a:lnTo>
                <a:lnTo>
                  <a:pt x="2063" y="762"/>
                </a:lnTo>
                <a:lnTo>
                  <a:pt x="2083" y="795"/>
                </a:lnTo>
                <a:lnTo>
                  <a:pt x="2103" y="827"/>
                </a:lnTo>
                <a:lnTo>
                  <a:pt x="2125" y="859"/>
                </a:lnTo>
                <a:lnTo>
                  <a:pt x="2147" y="891"/>
                </a:lnTo>
                <a:lnTo>
                  <a:pt x="2171" y="923"/>
                </a:lnTo>
                <a:lnTo>
                  <a:pt x="2194" y="955"/>
                </a:lnTo>
                <a:lnTo>
                  <a:pt x="2217" y="985"/>
                </a:lnTo>
                <a:lnTo>
                  <a:pt x="2239" y="1013"/>
                </a:lnTo>
                <a:lnTo>
                  <a:pt x="2300" y="1075"/>
                </a:lnTo>
                <a:lnTo>
                  <a:pt x="2358" y="1142"/>
                </a:lnTo>
                <a:lnTo>
                  <a:pt x="2411" y="1211"/>
                </a:lnTo>
                <a:lnTo>
                  <a:pt x="2459" y="1284"/>
                </a:lnTo>
                <a:lnTo>
                  <a:pt x="2501" y="1361"/>
                </a:lnTo>
                <a:lnTo>
                  <a:pt x="2540" y="1441"/>
                </a:lnTo>
                <a:lnTo>
                  <a:pt x="2573" y="1523"/>
                </a:lnTo>
                <a:lnTo>
                  <a:pt x="2600" y="1607"/>
                </a:lnTo>
                <a:lnTo>
                  <a:pt x="2622" y="1695"/>
                </a:lnTo>
                <a:lnTo>
                  <a:pt x="2638" y="1785"/>
                </a:lnTo>
                <a:lnTo>
                  <a:pt x="2647" y="1875"/>
                </a:lnTo>
                <a:lnTo>
                  <a:pt x="2650" y="1969"/>
                </a:lnTo>
                <a:lnTo>
                  <a:pt x="2647" y="2064"/>
                </a:lnTo>
                <a:lnTo>
                  <a:pt x="2638" y="2156"/>
                </a:lnTo>
                <a:lnTo>
                  <a:pt x="2621" y="2247"/>
                </a:lnTo>
                <a:lnTo>
                  <a:pt x="2599" y="2335"/>
                </a:lnTo>
                <a:lnTo>
                  <a:pt x="2571" y="2420"/>
                </a:lnTo>
                <a:lnTo>
                  <a:pt x="2537" y="2504"/>
                </a:lnTo>
                <a:lnTo>
                  <a:pt x="2498" y="2584"/>
                </a:lnTo>
                <a:lnTo>
                  <a:pt x="2455" y="2661"/>
                </a:lnTo>
                <a:lnTo>
                  <a:pt x="2405" y="2735"/>
                </a:lnTo>
                <a:lnTo>
                  <a:pt x="2351" y="2806"/>
                </a:lnTo>
                <a:lnTo>
                  <a:pt x="2293" y="2872"/>
                </a:lnTo>
                <a:lnTo>
                  <a:pt x="2231" y="2935"/>
                </a:lnTo>
                <a:lnTo>
                  <a:pt x="2164" y="2993"/>
                </a:lnTo>
                <a:lnTo>
                  <a:pt x="2093" y="3046"/>
                </a:lnTo>
                <a:lnTo>
                  <a:pt x="2019" y="3096"/>
                </a:lnTo>
                <a:lnTo>
                  <a:pt x="1942" y="3139"/>
                </a:lnTo>
                <a:lnTo>
                  <a:pt x="1861" y="3179"/>
                </a:lnTo>
                <a:lnTo>
                  <a:pt x="1777" y="3212"/>
                </a:lnTo>
                <a:lnTo>
                  <a:pt x="1692" y="3240"/>
                </a:lnTo>
                <a:lnTo>
                  <a:pt x="1603" y="3262"/>
                </a:lnTo>
                <a:lnTo>
                  <a:pt x="1513" y="3279"/>
                </a:lnTo>
                <a:lnTo>
                  <a:pt x="1420" y="3288"/>
                </a:lnTo>
                <a:lnTo>
                  <a:pt x="1325" y="3291"/>
                </a:lnTo>
                <a:lnTo>
                  <a:pt x="1230" y="3288"/>
                </a:lnTo>
                <a:lnTo>
                  <a:pt x="1138" y="3279"/>
                </a:lnTo>
                <a:lnTo>
                  <a:pt x="1047" y="3262"/>
                </a:lnTo>
                <a:lnTo>
                  <a:pt x="958" y="3240"/>
                </a:lnTo>
                <a:lnTo>
                  <a:pt x="873" y="3212"/>
                </a:lnTo>
                <a:lnTo>
                  <a:pt x="789" y="3179"/>
                </a:lnTo>
                <a:lnTo>
                  <a:pt x="708" y="3139"/>
                </a:lnTo>
                <a:lnTo>
                  <a:pt x="631" y="3096"/>
                </a:lnTo>
                <a:lnTo>
                  <a:pt x="557" y="3046"/>
                </a:lnTo>
                <a:lnTo>
                  <a:pt x="487" y="2993"/>
                </a:lnTo>
                <a:lnTo>
                  <a:pt x="420" y="2935"/>
                </a:lnTo>
                <a:lnTo>
                  <a:pt x="357" y="2872"/>
                </a:lnTo>
                <a:lnTo>
                  <a:pt x="299" y="2806"/>
                </a:lnTo>
                <a:lnTo>
                  <a:pt x="246" y="2735"/>
                </a:lnTo>
                <a:lnTo>
                  <a:pt x="196" y="2661"/>
                </a:lnTo>
                <a:lnTo>
                  <a:pt x="152" y="2584"/>
                </a:lnTo>
                <a:lnTo>
                  <a:pt x="113" y="2504"/>
                </a:lnTo>
                <a:lnTo>
                  <a:pt x="79" y="2420"/>
                </a:lnTo>
                <a:lnTo>
                  <a:pt x="51" y="2335"/>
                </a:lnTo>
                <a:lnTo>
                  <a:pt x="29" y="2247"/>
                </a:lnTo>
                <a:lnTo>
                  <a:pt x="13" y="2156"/>
                </a:lnTo>
                <a:lnTo>
                  <a:pt x="3" y="2064"/>
                </a:lnTo>
                <a:lnTo>
                  <a:pt x="0" y="1969"/>
                </a:lnTo>
                <a:lnTo>
                  <a:pt x="3" y="1875"/>
                </a:lnTo>
                <a:lnTo>
                  <a:pt x="13" y="1785"/>
                </a:lnTo>
                <a:lnTo>
                  <a:pt x="28" y="1695"/>
                </a:lnTo>
                <a:lnTo>
                  <a:pt x="50" y="1607"/>
                </a:lnTo>
                <a:lnTo>
                  <a:pt x="77" y="1523"/>
                </a:lnTo>
                <a:lnTo>
                  <a:pt x="110" y="1441"/>
                </a:lnTo>
                <a:lnTo>
                  <a:pt x="149" y="1361"/>
                </a:lnTo>
                <a:lnTo>
                  <a:pt x="192" y="1284"/>
                </a:lnTo>
                <a:lnTo>
                  <a:pt x="240" y="1211"/>
                </a:lnTo>
                <a:lnTo>
                  <a:pt x="293" y="1142"/>
                </a:lnTo>
                <a:lnTo>
                  <a:pt x="350" y="1075"/>
                </a:lnTo>
                <a:lnTo>
                  <a:pt x="410" y="1013"/>
                </a:lnTo>
                <a:lnTo>
                  <a:pt x="433" y="985"/>
                </a:lnTo>
                <a:lnTo>
                  <a:pt x="456" y="955"/>
                </a:lnTo>
                <a:lnTo>
                  <a:pt x="479" y="923"/>
                </a:lnTo>
                <a:lnTo>
                  <a:pt x="502" y="891"/>
                </a:lnTo>
                <a:lnTo>
                  <a:pt x="525" y="859"/>
                </a:lnTo>
                <a:lnTo>
                  <a:pt x="547" y="827"/>
                </a:lnTo>
                <a:lnTo>
                  <a:pt x="568" y="795"/>
                </a:lnTo>
                <a:lnTo>
                  <a:pt x="588" y="762"/>
                </a:lnTo>
                <a:lnTo>
                  <a:pt x="605" y="732"/>
                </a:lnTo>
                <a:lnTo>
                  <a:pt x="621" y="702"/>
                </a:lnTo>
                <a:lnTo>
                  <a:pt x="634" y="673"/>
                </a:lnTo>
                <a:lnTo>
                  <a:pt x="646" y="647"/>
                </a:lnTo>
                <a:lnTo>
                  <a:pt x="653" y="622"/>
                </a:lnTo>
                <a:lnTo>
                  <a:pt x="658" y="599"/>
                </a:lnTo>
                <a:lnTo>
                  <a:pt x="659" y="578"/>
                </a:lnTo>
                <a:lnTo>
                  <a:pt x="656" y="562"/>
                </a:lnTo>
                <a:lnTo>
                  <a:pt x="649" y="547"/>
                </a:lnTo>
                <a:lnTo>
                  <a:pt x="629" y="522"/>
                </a:lnTo>
                <a:lnTo>
                  <a:pt x="608" y="497"/>
                </a:lnTo>
                <a:lnTo>
                  <a:pt x="587" y="472"/>
                </a:lnTo>
                <a:lnTo>
                  <a:pt x="565" y="447"/>
                </a:lnTo>
                <a:lnTo>
                  <a:pt x="543" y="422"/>
                </a:lnTo>
                <a:lnTo>
                  <a:pt x="523" y="397"/>
                </a:lnTo>
                <a:lnTo>
                  <a:pt x="505" y="374"/>
                </a:lnTo>
                <a:lnTo>
                  <a:pt x="490" y="350"/>
                </a:lnTo>
                <a:lnTo>
                  <a:pt x="477" y="327"/>
                </a:lnTo>
                <a:lnTo>
                  <a:pt x="469" y="304"/>
                </a:lnTo>
                <a:lnTo>
                  <a:pt x="465" y="282"/>
                </a:lnTo>
                <a:lnTo>
                  <a:pt x="466" y="260"/>
                </a:lnTo>
                <a:lnTo>
                  <a:pt x="473" y="239"/>
                </a:lnTo>
                <a:lnTo>
                  <a:pt x="483" y="218"/>
                </a:lnTo>
                <a:lnTo>
                  <a:pt x="492" y="200"/>
                </a:lnTo>
                <a:lnTo>
                  <a:pt x="498" y="186"/>
                </a:lnTo>
                <a:lnTo>
                  <a:pt x="503" y="177"/>
                </a:lnTo>
                <a:lnTo>
                  <a:pt x="506" y="170"/>
                </a:lnTo>
                <a:lnTo>
                  <a:pt x="510" y="167"/>
                </a:lnTo>
                <a:lnTo>
                  <a:pt x="515" y="166"/>
                </a:lnTo>
                <a:lnTo>
                  <a:pt x="520" y="167"/>
                </a:lnTo>
                <a:lnTo>
                  <a:pt x="527" y="170"/>
                </a:lnTo>
                <a:lnTo>
                  <a:pt x="535" y="174"/>
                </a:lnTo>
                <a:lnTo>
                  <a:pt x="548" y="179"/>
                </a:lnTo>
                <a:lnTo>
                  <a:pt x="598" y="110"/>
                </a:lnTo>
                <a:lnTo>
                  <a:pt x="7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8" name="Freeform 251"/>
          <p:cNvSpPr>
            <a:spLocks noEditPoints="1"/>
          </p:cNvSpPr>
          <p:nvPr/>
        </p:nvSpPr>
        <p:spPr bwMode="auto">
          <a:xfrm>
            <a:off x="702476" y="3505201"/>
            <a:ext cx="487363" cy="465138"/>
          </a:xfrm>
          <a:custGeom>
            <a:avLst/>
            <a:gdLst>
              <a:gd name="T0" fmla="*/ 1886 w 3377"/>
              <a:gd name="T1" fmla="*/ 2542 h 3233"/>
              <a:gd name="T2" fmla="*/ 2371 w 3377"/>
              <a:gd name="T3" fmla="*/ 2640 h 3233"/>
              <a:gd name="T4" fmla="*/ 2407 w 3377"/>
              <a:gd name="T5" fmla="*/ 2611 h 3233"/>
              <a:gd name="T6" fmla="*/ 1923 w 3377"/>
              <a:gd name="T7" fmla="*/ 2513 h 3233"/>
              <a:gd name="T8" fmla="*/ 2960 w 3377"/>
              <a:gd name="T9" fmla="*/ 2238 h 3233"/>
              <a:gd name="T10" fmla="*/ 2805 w 3377"/>
              <a:gd name="T11" fmla="*/ 2686 h 3233"/>
              <a:gd name="T12" fmla="*/ 2842 w 3377"/>
              <a:gd name="T13" fmla="*/ 2695 h 3233"/>
              <a:gd name="T14" fmla="*/ 3026 w 3377"/>
              <a:gd name="T15" fmla="*/ 2320 h 3233"/>
              <a:gd name="T16" fmla="*/ 3006 w 3377"/>
              <a:gd name="T17" fmla="*/ 2207 h 3233"/>
              <a:gd name="T18" fmla="*/ 2963 w 3377"/>
              <a:gd name="T19" fmla="*/ 1300 h 3233"/>
              <a:gd name="T20" fmla="*/ 2981 w 3377"/>
              <a:gd name="T21" fmla="*/ 1806 h 3233"/>
              <a:gd name="T22" fmla="*/ 3026 w 3377"/>
              <a:gd name="T23" fmla="*/ 1775 h 3233"/>
              <a:gd name="T24" fmla="*/ 2993 w 3377"/>
              <a:gd name="T25" fmla="*/ 1280 h 3233"/>
              <a:gd name="T26" fmla="*/ 1974 w 3377"/>
              <a:gd name="T27" fmla="*/ 629 h 3233"/>
              <a:gd name="T28" fmla="*/ 2467 w 3377"/>
              <a:gd name="T29" fmla="*/ 662 h 3233"/>
              <a:gd name="T30" fmla="*/ 2498 w 3377"/>
              <a:gd name="T31" fmla="*/ 616 h 3233"/>
              <a:gd name="T32" fmla="*/ 2995 w 3377"/>
              <a:gd name="T33" fmla="*/ 441 h 3233"/>
              <a:gd name="T34" fmla="*/ 2877 w 3377"/>
              <a:gd name="T35" fmla="*/ 495 h 3233"/>
              <a:gd name="T36" fmla="*/ 2919 w 3377"/>
              <a:gd name="T37" fmla="*/ 531 h 3233"/>
              <a:gd name="T38" fmla="*/ 2981 w 3377"/>
              <a:gd name="T39" fmla="*/ 880 h 3233"/>
              <a:gd name="T40" fmla="*/ 3026 w 3377"/>
              <a:gd name="T41" fmla="*/ 849 h 3233"/>
              <a:gd name="T42" fmla="*/ 3004 w 3377"/>
              <a:gd name="T43" fmla="*/ 443 h 3233"/>
              <a:gd name="T44" fmla="*/ 481 w 3377"/>
              <a:gd name="T45" fmla="*/ 9 h 3233"/>
              <a:gd name="T46" fmla="*/ 922 w 3377"/>
              <a:gd name="T47" fmla="*/ 362 h 3233"/>
              <a:gd name="T48" fmla="*/ 1096 w 3377"/>
              <a:gd name="T49" fmla="*/ 419 h 3233"/>
              <a:gd name="T50" fmla="*/ 2351 w 3377"/>
              <a:gd name="T51" fmla="*/ 404 h 3233"/>
              <a:gd name="T52" fmla="*/ 2510 w 3377"/>
              <a:gd name="T53" fmla="*/ 325 h 3233"/>
              <a:gd name="T54" fmla="*/ 2945 w 3377"/>
              <a:gd name="T55" fmla="*/ 0 h 3233"/>
              <a:gd name="T56" fmla="*/ 3040 w 3377"/>
              <a:gd name="T57" fmla="*/ 34 h 3233"/>
              <a:gd name="T58" fmla="*/ 3370 w 3377"/>
              <a:gd name="T59" fmla="*/ 468 h 3233"/>
              <a:gd name="T60" fmla="*/ 3355 w 3377"/>
              <a:gd name="T61" fmla="*/ 629 h 3233"/>
              <a:gd name="T62" fmla="*/ 3213 w 3377"/>
              <a:gd name="T63" fmla="*/ 948 h 3233"/>
              <a:gd name="T64" fmla="*/ 3193 w 3377"/>
              <a:gd name="T65" fmla="*/ 2309 h 3233"/>
              <a:gd name="T66" fmla="*/ 3225 w 3377"/>
              <a:gd name="T67" fmla="*/ 2490 h 3233"/>
              <a:gd name="T68" fmla="*/ 3363 w 3377"/>
              <a:gd name="T69" fmla="*/ 2775 h 3233"/>
              <a:gd name="T70" fmla="*/ 3358 w 3377"/>
              <a:gd name="T71" fmla="*/ 2912 h 3233"/>
              <a:gd name="T72" fmla="*/ 3053 w 3377"/>
              <a:gd name="T73" fmla="*/ 3207 h 3233"/>
              <a:gd name="T74" fmla="*/ 2921 w 3377"/>
              <a:gd name="T75" fmla="*/ 3230 h 3233"/>
              <a:gd name="T76" fmla="*/ 2413 w 3377"/>
              <a:gd name="T77" fmla="*/ 2855 h 3233"/>
              <a:gd name="T78" fmla="*/ 2241 w 3377"/>
              <a:gd name="T79" fmla="*/ 2789 h 3233"/>
              <a:gd name="T80" fmla="*/ 1136 w 3377"/>
              <a:gd name="T81" fmla="*/ 2789 h 3233"/>
              <a:gd name="T82" fmla="*/ 964 w 3377"/>
              <a:gd name="T83" fmla="*/ 2855 h 3233"/>
              <a:gd name="T84" fmla="*/ 456 w 3377"/>
              <a:gd name="T85" fmla="*/ 3230 h 3233"/>
              <a:gd name="T86" fmla="*/ 324 w 3377"/>
              <a:gd name="T87" fmla="*/ 3207 h 3233"/>
              <a:gd name="T88" fmla="*/ 19 w 3377"/>
              <a:gd name="T89" fmla="*/ 2912 h 3233"/>
              <a:gd name="T90" fmla="*/ 14 w 3377"/>
              <a:gd name="T91" fmla="*/ 2775 h 3233"/>
              <a:gd name="T92" fmla="*/ 152 w 3377"/>
              <a:gd name="T93" fmla="*/ 2490 h 3233"/>
              <a:gd name="T94" fmla="*/ 184 w 3377"/>
              <a:gd name="T95" fmla="*/ 2309 h 3233"/>
              <a:gd name="T96" fmla="*/ 163 w 3377"/>
              <a:gd name="T97" fmla="*/ 947 h 3233"/>
              <a:gd name="T98" fmla="*/ 22 w 3377"/>
              <a:gd name="T99" fmla="*/ 629 h 3233"/>
              <a:gd name="T100" fmla="*/ 1 w 3377"/>
              <a:gd name="T101" fmla="*/ 501 h 3233"/>
              <a:gd name="T102" fmla="*/ 318 w 3377"/>
              <a:gd name="T103" fmla="*/ 53 h 3233"/>
              <a:gd name="T104" fmla="*/ 431 w 3377"/>
              <a:gd name="T105" fmla="*/ 0 h 3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77" h="3233">
                <a:moveTo>
                  <a:pt x="1923" y="2513"/>
                </a:moveTo>
                <a:lnTo>
                  <a:pt x="1910" y="2514"/>
                </a:lnTo>
                <a:lnTo>
                  <a:pt x="1899" y="2520"/>
                </a:lnTo>
                <a:lnTo>
                  <a:pt x="1890" y="2529"/>
                </a:lnTo>
                <a:lnTo>
                  <a:pt x="1886" y="2542"/>
                </a:lnTo>
                <a:lnTo>
                  <a:pt x="1887" y="2554"/>
                </a:lnTo>
                <a:lnTo>
                  <a:pt x="1892" y="2566"/>
                </a:lnTo>
                <a:lnTo>
                  <a:pt x="1902" y="2574"/>
                </a:lnTo>
                <a:lnTo>
                  <a:pt x="1914" y="2579"/>
                </a:lnTo>
                <a:lnTo>
                  <a:pt x="2371" y="2640"/>
                </a:lnTo>
                <a:lnTo>
                  <a:pt x="2375" y="2640"/>
                </a:lnTo>
                <a:lnTo>
                  <a:pt x="2386" y="2638"/>
                </a:lnTo>
                <a:lnTo>
                  <a:pt x="2397" y="2631"/>
                </a:lnTo>
                <a:lnTo>
                  <a:pt x="2404" y="2623"/>
                </a:lnTo>
                <a:lnTo>
                  <a:pt x="2407" y="2611"/>
                </a:lnTo>
                <a:lnTo>
                  <a:pt x="2407" y="2598"/>
                </a:lnTo>
                <a:lnTo>
                  <a:pt x="2401" y="2587"/>
                </a:lnTo>
                <a:lnTo>
                  <a:pt x="2392" y="2579"/>
                </a:lnTo>
                <a:lnTo>
                  <a:pt x="2379" y="2573"/>
                </a:lnTo>
                <a:lnTo>
                  <a:pt x="1923" y="2513"/>
                </a:lnTo>
                <a:close/>
                <a:moveTo>
                  <a:pt x="2993" y="2205"/>
                </a:moveTo>
                <a:lnTo>
                  <a:pt x="2981" y="2207"/>
                </a:lnTo>
                <a:lnTo>
                  <a:pt x="2970" y="2215"/>
                </a:lnTo>
                <a:lnTo>
                  <a:pt x="2963" y="2225"/>
                </a:lnTo>
                <a:lnTo>
                  <a:pt x="2960" y="2238"/>
                </a:lnTo>
                <a:lnTo>
                  <a:pt x="2960" y="2307"/>
                </a:lnTo>
                <a:lnTo>
                  <a:pt x="2800" y="2650"/>
                </a:lnTo>
                <a:lnTo>
                  <a:pt x="2797" y="2663"/>
                </a:lnTo>
                <a:lnTo>
                  <a:pt x="2799" y="2675"/>
                </a:lnTo>
                <a:lnTo>
                  <a:pt x="2805" y="2686"/>
                </a:lnTo>
                <a:lnTo>
                  <a:pt x="2816" y="2694"/>
                </a:lnTo>
                <a:lnTo>
                  <a:pt x="2821" y="2696"/>
                </a:lnTo>
                <a:lnTo>
                  <a:pt x="2825" y="2698"/>
                </a:lnTo>
                <a:lnTo>
                  <a:pt x="2830" y="2698"/>
                </a:lnTo>
                <a:lnTo>
                  <a:pt x="2842" y="2695"/>
                </a:lnTo>
                <a:lnTo>
                  <a:pt x="2852" y="2689"/>
                </a:lnTo>
                <a:lnTo>
                  <a:pt x="2859" y="2679"/>
                </a:lnTo>
                <a:lnTo>
                  <a:pt x="3023" y="2328"/>
                </a:lnTo>
                <a:lnTo>
                  <a:pt x="3025" y="2324"/>
                </a:lnTo>
                <a:lnTo>
                  <a:pt x="3026" y="2320"/>
                </a:lnTo>
                <a:lnTo>
                  <a:pt x="3026" y="2315"/>
                </a:lnTo>
                <a:lnTo>
                  <a:pt x="3026" y="2238"/>
                </a:lnTo>
                <a:lnTo>
                  <a:pt x="3024" y="2225"/>
                </a:lnTo>
                <a:lnTo>
                  <a:pt x="3016" y="2215"/>
                </a:lnTo>
                <a:lnTo>
                  <a:pt x="3006" y="2207"/>
                </a:lnTo>
                <a:lnTo>
                  <a:pt x="2993" y="2205"/>
                </a:lnTo>
                <a:close/>
                <a:moveTo>
                  <a:pt x="2993" y="1280"/>
                </a:moveTo>
                <a:lnTo>
                  <a:pt x="2981" y="1282"/>
                </a:lnTo>
                <a:lnTo>
                  <a:pt x="2970" y="1289"/>
                </a:lnTo>
                <a:lnTo>
                  <a:pt x="2963" y="1300"/>
                </a:lnTo>
                <a:lnTo>
                  <a:pt x="2960" y="1312"/>
                </a:lnTo>
                <a:lnTo>
                  <a:pt x="2960" y="1775"/>
                </a:lnTo>
                <a:lnTo>
                  <a:pt x="2963" y="1789"/>
                </a:lnTo>
                <a:lnTo>
                  <a:pt x="2970" y="1799"/>
                </a:lnTo>
                <a:lnTo>
                  <a:pt x="2981" y="1806"/>
                </a:lnTo>
                <a:lnTo>
                  <a:pt x="2993" y="1809"/>
                </a:lnTo>
                <a:lnTo>
                  <a:pt x="3006" y="1806"/>
                </a:lnTo>
                <a:lnTo>
                  <a:pt x="3016" y="1799"/>
                </a:lnTo>
                <a:lnTo>
                  <a:pt x="3024" y="1789"/>
                </a:lnTo>
                <a:lnTo>
                  <a:pt x="3026" y="1775"/>
                </a:lnTo>
                <a:lnTo>
                  <a:pt x="3026" y="1312"/>
                </a:lnTo>
                <a:lnTo>
                  <a:pt x="3024" y="1300"/>
                </a:lnTo>
                <a:lnTo>
                  <a:pt x="3016" y="1289"/>
                </a:lnTo>
                <a:lnTo>
                  <a:pt x="3006" y="1282"/>
                </a:lnTo>
                <a:lnTo>
                  <a:pt x="2993" y="1280"/>
                </a:lnTo>
                <a:close/>
                <a:moveTo>
                  <a:pt x="2008" y="596"/>
                </a:moveTo>
                <a:lnTo>
                  <a:pt x="1994" y="598"/>
                </a:lnTo>
                <a:lnTo>
                  <a:pt x="1983" y="605"/>
                </a:lnTo>
                <a:lnTo>
                  <a:pt x="1977" y="616"/>
                </a:lnTo>
                <a:lnTo>
                  <a:pt x="1974" y="629"/>
                </a:lnTo>
                <a:lnTo>
                  <a:pt x="1977" y="641"/>
                </a:lnTo>
                <a:lnTo>
                  <a:pt x="1983" y="652"/>
                </a:lnTo>
                <a:lnTo>
                  <a:pt x="1994" y="659"/>
                </a:lnTo>
                <a:lnTo>
                  <a:pt x="2008" y="662"/>
                </a:lnTo>
                <a:lnTo>
                  <a:pt x="2467" y="662"/>
                </a:lnTo>
                <a:lnTo>
                  <a:pt x="2481" y="659"/>
                </a:lnTo>
                <a:lnTo>
                  <a:pt x="2491" y="652"/>
                </a:lnTo>
                <a:lnTo>
                  <a:pt x="2498" y="641"/>
                </a:lnTo>
                <a:lnTo>
                  <a:pt x="2500" y="629"/>
                </a:lnTo>
                <a:lnTo>
                  <a:pt x="2498" y="616"/>
                </a:lnTo>
                <a:lnTo>
                  <a:pt x="2491" y="605"/>
                </a:lnTo>
                <a:lnTo>
                  <a:pt x="2481" y="598"/>
                </a:lnTo>
                <a:lnTo>
                  <a:pt x="2467" y="596"/>
                </a:lnTo>
                <a:lnTo>
                  <a:pt x="2008" y="596"/>
                </a:lnTo>
                <a:close/>
                <a:moveTo>
                  <a:pt x="2995" y="441"/>
                </a:moveTo>
                <a:lnTo>
                  <a:pt x="2984" y="442"/>
                </a:lnTo>
                <a:lnTo>
                  <a:pt x="2900" y="468"/>
                </a:lnTo>
                <a:lnTo>
                  <a:pt x="2889" y="473"/>
                </a:lnTo>
                <a:lnTo>
                  <a:pt x="2880" y="483"/>
                </a:lnTo>
                <a:lnTo>
                  <a:pt x="2877" y="495"/>
                </a:lnTo>
                <a:lnTo>
                  <a:pt x="2878" y="509"/>
                </a:lnTo>
                <a:lnTo>
                  <a:pt x="2884" y="520"/>
                </a:lnTo>
                <a:lnTo>
                  <a:pt x="2894" y="528"/>
                </a:lnTo>
                <a:lnTo>
                  <a:pt x="2906" y="532"/>
                </a:lnTo>
                <a:lnTo>
                  <a:pt x="2919" y="531"/>
                </a:lnTo>
                <a:lnTo>
                  <a:pt x="2960" y="518"/>
                </a:lnTo>
                <a:lnTo>
                  <a:pt x="2960" y="849"/>
                </a:lnTo>
                <a:lnTo>
                  <a:pt x="2963" y="862"/>
                </a:lnTo>
                <a:lnTo>
                  <a:pt x="2970" y="874"/>
                </a:lnTo>
                <a:lnTo>
                  <a:pt x="2981" y="880"/>
                </a:lnTo>
                <a:lnTo>
                  <a:pt x="2993" y="883"/>
                </a:lnTo>
                <a:lnTo>
                  <a:pt x="3006" y="880"/>
                </a:lnTo>
                <a:lnTo>
                  <a:pt x="3016" y="874"/>
                </a:lnTo>
                <a:lnTo>
                  <a:pt x="3024" y="862"/>
                </a:lnTo>
                <a:lnTo>
                  <a:pt x="3026" y="849"/>
                </a:lnTo>
                <a:lnTo>
                  <a:pt x="3026" y="475"/>
                </a:lnTo>
                <a:lnTo>
                  <a:pt x="3025" y="464"/>
                </a:lnTo>
                <a:lnTo>
                  <a:pt x="3020" y="455"/>
                </a:lnTo>
                <a:lnTo>
                  <a:pt x="3013" y="448"/>
                </a:lnTo>
                <a:lnTo>
                  <a:pt x="3004" y="443"/>
                </a:lnTo>
                <a:lnTo>
                  <a:pt x="2995" y="441"/>
                </a:lnTo>
                <a:close/>
                <a:moveTo>
                  <a:pt x="431" y="0"/>
                </a:moveTo>
                <a:lnTo>
                  <a:pt x="431" y="0"/>
                </a:lnTo>
                <a:lnTo>
                  <a:pt x="456" y="2"/>
                </a:lnTo>
                <a:lnTo>
                  <a:pt x="481" y="9"/>
                </a:lnTo>
                <a:lnTo>
                  <a:pt x="504" y="20"/>
                </a:lnTo>
                <a:lnTo>
                  <a:pt x="526" y="35"/>
                </a:lnTo>
                <a:lnTo>
                  <a:pt x="867" y="325"/>
                </a:lnTo>
                <a:lnTo>
                  <a:pt x="893" y="345"/>
                </a:lnTo>
                <a:lnTo>
                  <a:pt x="922" y="362"/>
                </a:lnTo>
                <a:lnTo>
                  <a:pt x="956" y="379"/>
                </a:lnTo>
                <a:lnTo>
                  <a:pt x="990" y="393"/>
                </a:lnTo>
                <a:lnTo>
                  <a:pt x="1026" y="404"/>
                </a:lnTo>
                <a:lnTo>
                  <a:pt x="1061" y="414"/>
                </a:lnTo>
                <a:lnTo>
                  <a:pt x="1096" y="419"/>
                </a:lnTo>
                <a:lnTo>
                  <a:pt x="1128" y="421"/>
                </a:lnTo>
                <a:lnTo>
                  <a:pt x="2248" y="421"/>
                </a:lnTo>
                <a:lnTo>
                  <a:pt x="2281" y="419"/>
                </a:lnTo>
                <a:lnTo>
                  <a:pt x="2315" y="414"/>
                </a:lnTo>
                <a:lnTo>
                  <a:pt x="2351" y="404"/>
                </a:lnTo>
                <a:lnTo>
                  <a:pt x="2386" y="393"/>
                </a:lnTo>
                <a:lnTo>
                  <a:pt x="2422" y="379"/>
                </a:lnTo>
                <a:lnTo>
                  <a:pt x="2454" y="362"/>
                </a:lnTo>
                <a:lnTo>
                  <a:pt x="2485" y="345"/>
                </a:lnTo>
                <a:lnTo>
                  <a:pt x="2510" y="325"/>
                </a:lnTo>
                <a:lnTo>
                  <a:pt x="2850" y="35"/>
                </a:lnTo>
                <a:lnTo>
                  <a:pt x="2872" y="20"/>
                </a:lnTo>
                <a:lnTo>
                  <a:pt x="2896" y="9"/>
                </a:lnTo>
                <a:lnTo>
                  <a:pt x="2920" y="2"/>
                </a:lnTo>
                <a:lnTo>
                  <a:pt x="2945" y="0"/>
                </a:lnTo>
                <a:lnTo>
                  <a:pt x="2945" y="0"/>
                </a:lnTo>
                <a:lnTo>
                  <a:pt x="2970" y="2"/>
                </a:lnTo>
                <a:lnTo>
                  <a:pt x="2995" y="9"/>
                </a:lnTo>
                <a:lnTo>
                  <a:pt x="3019" y="20"/>
                </a:lnTo>
                <a:lnTo>
                  <a:pt x="3040" y="34"/>
                </a:lnTo>
                <a:lnTo>
                  <a:pt x="3058" y="53"/>
                </a:lnTo>
                <a:lnTo>
                  <a:pt x="3328" y="381"/>
                </a:lnTo>
                <a:lnTo>
                  <a:pt x="3346" y="407"/>
                </a:lnTo>
                <a:lnTo>
                  <a:pt x="3360" y="436"/>
                </a:lnTo>
                <a:lnTo>
                  <a:pt x="3370" y="468"/>
                </a:lnTo>
                <a:lnTo>
                  <a:pt x="3376" y="501"/>
                </a:lnTo>
                <a:lnTo>
                  <a:pt x="3377" y="535"/>
                </a:lnTo>
                <a:lnTo>
                  <a:pt x="3374" y="568"/>
                </a:lnTo>
                <a:lnTo>
                  <a:pt x="3367" y="599"/>
                </a:lnTo>
                <a:lnTo>
                  <a:pt x="3355" y="629"/>
                </a:lnTo>
                <a:lnTo>
                  <a:pt x="3261" y="810"/>
                </a:lnTo>
                <a:lnTo>
                  <a:pt x="3248" y="840"/>
                </a:lnTo>
                <a:lnTo>
                  <a:pt x="3235" y="874"/>
                </a:lnTo>
                <a:lnTo>
                  <a:pt x="3223" y="910"/>
                </a:lnTo>
                <a:lnTo>
                  <a:pt x="3213" y="948"/>
                </a:lnTo>
                <a:lnTo>
                  <a:pt x="3205" y="986"/>
                </a:lnTo>
                <a:lnTo>
                  <a:pt x="3199" y="1024"/>
                </a:lnTo>
                <a:lnTo>
                  <a:pt x="3194" y="1060"/>
                </a:lnTo>
                <a:lnTo>
                  <a:pt x="3193" y="1092"/>
                </a:lnTo>
                <a:lnTo>
                  <a:pt x="3193" y="2309"/>
                </a:lnTo>
                <a:lnTo>
                  <a:pt x="3194" y="2342"/>
                </a:lnTo>
                <a:lnTo>
                  <a:pt x="3199" y="2378"/>
                </a:lnTo>
                <a:lnTo>
                  <a:pt x="3205" y="2415"/>
                </a:lnTo>
                <a:lnTo>
                  <a:pt x="3214" y="2453"/>
                </a:lnTo>
                <a:lnTo>
                  <a:pt x="3225" y="2490"/>
                </a:lnTo>
                <a:lnTo>
                  <a:pt x="3236" y="2526"/>
                </a:lnTo>
                <a:lnTo>
                  <a:pt x="3250" y="2560"/>
                </a:lnTo>
                <a:lnTo>
                  <a:pt x="3265" y="2589"/>
                </a:lnTo>
                <a:lnTo>
                  <a:pt x="3351" y="2750"/>
                </a:lnTo>
                <a:lnTo>
                  <a:pt x="3363" y="2775"/>
                </a:lnTo>
                <a:lnTo>
                  <a:pt x="3369" y="2802"/>
                </a:lnTo>
                <a:lnTo>
                  <a:pt x="3372" y="2829"/>
                </a:lnTo>
                <a:lnTo>
                  <a:pt x="3371" y="2857"/>
                </a:lnTo>
                <a:lnTo>
                  <a:pt x="3366" y="2885"/>
                </a:lnTo>
                <a:lnTo>
                  <a:pt x="3358" y="2912"/>
                </a:lnTo>
                <a:lnTo>
                  <a:pt x="3346" y="2936"/>
                </a:lnTo>
                <a:lnTo>
                  <a:pt x="3330" y="2959"/>
                </a:lnTo>
                <a:lnTo>
                  <a:pt x="3312" y="2979"/>
                </a:lnTo>
                <a:lnTo>
                  <a:pt x="3075" y="3190"/>
                </a:lnTo>
                <a:lnTo>
                  <a:pt x="3053" y="3207"/>
                </a:lnTo>
                <a:lnTo>
                  <a:pt x="3029" y="3219"/>
                </a:lnTo>
                <a:lnTo>
                  <a:pt x="3003" y="3228"/>
                </a:lnTo>
                <a:lnTo>
                  <a:pt x="2976" y="3232"/>
                </a:lnTo>
                <a:lnTo>
                  <a:pt x="2948" y="3233"/>
                </a:lnTo>
                <a:lnTo>
                  <a:pt x="2921" y="3230"/>
                </a:lnTo>
                <a:lnTo>
                  <a:pt x="2895" y="3222"/>
                </a:lnTo>
                <a:lnTo>
                  <a:pt x="2870" y="3212"/>
                </a:lnTo>
                <a:lnTo>
                  <a:pt x="2847" y="3196"/>
                </a:lnTo>
                <a:lnTo>
                  <a:pt x="2439" y="2874"/>
                </a:lnTo>
                <a:lnTo>
                  <a:pt x="2413" y="2855"/>
                </a:lnTo>
                <a:lnTo>
                  <a:pt x="2382" y="2837"/>
                </a:lnTo>
                <a:lnTo>
                  <a:pt x="2349" y="2822"/>
                </a:lnTo>
                <a:lnTo>
                  <a:pt x="2313" y="2808"/>
                </a:lnTo>
                <a:lnTo>
                  <a:pt x="2278" y="2797"/>
                </a:lnTo>
                <a:lnTo>
                  <a:pt x="2241" y="2789"/>
                </a:lnTo>
                <a:lnTo>
                  <a:pt x="2206" y="2784"/>
                </a:lnTo>
                <a:lnTo>
                  <a:pt x="2175" y="2782"/>
                </a:lnTo>
                <a:lnTo>
                  <a:pt x="1203" y="2782"/>
                </a:lnTo>
                <a:lnTo>
                  <a:pt x="1170" y="2784"/>
                </a:lnTo>
                <a:lnTo>
                  <a:pt x="1136" y="2789"/>
                </a:lnTo>
                <a:lnTo>
                  <a:pt x="1100" y="2797"/>
                </a:lnTo>
                <a:lnTo>
                  <a:pt x="1063" y="2808"/>
                </a:lnTo>
                <a:lnTo>
                  <a:pt x="1028" y="2822"/>
                </a:lnTo>
                <a:lnTo>
                  <a:pt x="994" y="2837"/>
                </a:lnTo>
                <a:lnTo>
                  <a:pt x="964" y="2855"/>
                </a:lnTo>
                <a:lnTo>
                  <a:pt x="938" y="2874"/>
                </a:lnTo>
                <a:lnTo>
                  <a:pt x="530" y="3196"/>
                </a:lnTo>
                <a:lnTo>
                  <a:pt x="507" y="3212"/>
                </a:lnTo>
                <a:lnTo>
                  <a:pt x="483" y="3222"/>
                </a:lnTo>
                <a:lnTo>
                  <a:pt x="456" y="3230"/>
                </a:lnTo>
                <a:lnTo>
                  <a:pt x="429" y="3233"/>
                </a:lnTo>
                <a:lnTo>
                  <a:pt x="401" y="3232"/>
                </a:lnTo>
                <a:lnTo>
                  <a:pt x="375" y="3228"/>
                </a:lnTo>
                <a:lnTo>
                  <a:pt x="349" y="3219"/>
                </a:lnTo>
                <a:lnTo>
                  <a:pt x="324" y="3207"/>
                </a:lnTo>
                <a:lnTo>
                  <a:pt x="302" y="3190"/>
                </a:lnTo>
                <a:lnTo>
                  <a:pt x="65" y="2979"/>
                </a:lnTo>
                <a:lnTo>
                  <a:pt x="46" y="2959"/>
                </a:lnTo>
                <a:lnTo>
                  <a:pt x="30" y="2936"/>
                </a:lnTo>
                <a:lnTo>
                  <a:pt x="19" y="2912"/>
                </a:lnTo>
                <a:lnTo>
                  <a:pt x="10" y="2885"/>
                </a:lnTo>
                <a:lnTo>
                  <a:pt x="5" y="2857"/>
                </a:lnTo>
                <a:lnTo>
                  <a:pt x="4" y="2829"/>
                </a:lnTo>
                <a:lnTo>
                  <a:pt x="7" y="2802"/>
                </a:lnTo>
                <a:lnTo>
                  <a:pt x="14" y="2775"/>
                </a:lnTo>
                <a:lnTo>
                  <a:pt x="25" y="2750"/>
                </a:lnTo>
                <a:lnTo>
                  <a:pt x="112" y="2589"/>
                </a:lnTo>
                <a:lnTo>
                  <a:pt x="127" y="2560"/>
                </a:lnTo>
                <a:lnTo>
                  <a:pt x="140" y="2526"/>
                </a:lnTo>
                <a:lnTo>
                  <a:pt x="152" y="2490"/>
                </a:lnTo>
                <a:lnTo>
                  <a:pt x="163" y="2453"/>
                </a:lnTo>
                <a:lnTo>
                  <a:pt x="172" y="2415"/>
                </a:lnTo>
                <a:lnTo>
                  <a:pt x="178" y="2378"/>
                </a:lnTo>
                <a:lnTo>
                  <a:pt x="182" y="2342"/>
                </a:lnTo>
                <a:lnTo>
                  <a:pt x="184" y="2309"/>
                </a:lnTo>
                <a:lnTo>
                  <a:pt x="184" y="1092"/>
                </a:lnTo>
                <a:lnTo>
                  <a:pt x="182" y="1060"/>
                </a:lnTo>
                <a:lnTo>
                  <a:pt x="178" y="1024"/>
                </a:lnTo>
                <a:lnTo>
                  <a:pt x="172" y="986"/>
                </a:lnTo>
                <a:lnTo>
                  <a:pt x="163" y="947"/>
                </a:lnTo>
                <a:lnTo>
                  <a:pt x="154" y="910"/>
                </a:lnTo>
                <a:lnTo>
                  <a:pt x="142" y="874"/>
                </a:lnTo>
                <a:lnTo>
                  <a:pt x="130" y="840"/>
                </a:lnTo>
                <a:lnTo>
                  <a:pt x="115" y="810"/>
                </a:lnTo>
                <a:lnTo>
                  <a:pt x="22" y="629"/>
                </a:lnTo>
                <a:lnTo>
                  <a:pt x="10" y="599"/>
                </a:lnTo>
                <a:lnTo>
                  <a:pt x="3" y="568"/>
                </a:lnTo>
                <a:lnTo>
                  <a:pt x="0" y="535"/>
                </a:lnTo>
                <a:lnTo>
                  <a:pt x="0" y="534"/>
                </a:lnTo>
                <a:lnTo>
                  <a:pt x="1" y="501"/>
                </a:lnTo>
                <a:lnTo>
                  <a:pt x="7" y="468"/>
                </a:lnTo>
                <a:lnTo>
                  <a:pt x="17" y="436"/>
                </a:lnTo>
                <a:lnTo>
                  <a:pt x="30" y="407"/>
                </a:lnTo>
                <a:lnTo>
                  <a:pt x="48" y="381"/>
                </a:lnTo>
                <a:lnTo>
                  <a:pt x="318" y="53"/>
                </a:lnTo>
                <a:lnTo>
                  <a:pt x="337" y="34"/>
                </a:lnTo>
                <a:lnTo>
                  <a:pt x="359" y="20"/>
                </a:lnTo>
                <a:lnTo>
                  <a:pt x="382" y="9"/>
                </a:lnTo>
                <a:lnTo>
                  <a:pt x="406" y="2"/>
                </a:lnTo>
                <a:lnTo>
                  <a:pt x="4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2" name="Freeform 256"/>
          <p:cNvSpPr>
            <a:spLocks/>
          </p:cNvSpPr>
          <p:nvPr/>
        </p:nvSpPr>
        <p:spPr bwMode="auto">
          <a:xfrm>
            <a:off x="1710995" y="3448051"/>
            <a:ext cx="341312" cy="576263"/>
          </a:xfrm>
          <a:custGeom>
            <a:avLst/>
            <a:gdLst>
              <a:gd name="T0" fmla="*/ 1206 w 1939"/>
              <a:gd name="T1" fmla="*/ 9 h 3269"/>
              <a:gd name="T2" fmla="*/ 1258 w 1939"/>
              <a:gd name="T3" fmla="*/ 74 h 3269"/>
              <a:gd name="T4" fmla="*/ 1299 w 1939"/>
              <a:gd name="T5" fmla="*/ 568 h 3269"/>
              <a:gd name="T6" fmla="*/ 1360 w 1939"/>
              <a:gd name="T7" fmla="*/ 617 h 3269"/>
              <a:gd name="T8" fmla="*/ 1364 w 1939"/>
              <a:gd name="T9" fmla="*/ 688 h 3269"/>
              <a:gd name="T10" fmla="*/ 1434 w 1939"/>
              <a:gd name="T11" fmla="*/ 709 h 3269"/>
              <a:gd name="T12" fmla="*/ 1490 w 1939"/>
              <a:gd name="T13" fmla="*/ 749 h 3269"/>
              <a:gd name="T14" fmla="*/ 1594 w 1939"/>
              <a:gd name="T15" fmla="*/ 799 h 3269"/>
              <a:gd name="T16" fmla="*/ 1741 w 1939"/>
              <a:gd name="T17" fmla="*/ 823 h 3269"/>
              <a:gd name="T18" fmla="*/ 1820 w 1939"/>
              <a:gd name="T19" fmla="*/ 867 h 3269"/>
              <a:gd name="T20" fmla="*/ 1874 w 1939"/>
              <a:gd name="T21" fmla="*/ 987 h 3269"/>
              <a:gd name="T22" fmla="*/ 1909 w 1939"/>
              <a:gd name="T23" fmla="*/ 1168 h 3269"/>
              <a:gd name="T24" fmla="*/ 1929 w 1939"/>
              <a:gd name="T25" fmla="*/ 1394 h 3269"/>
              <a:gd name="T26" fmla="*/ 1937 w 1939"/>
              <a:gd name="T27" fmla="*/ 1649 h 3269"/>
              <a:gd name="T28" fmla="*/ 1939 w 1939"/>
              <a:gd name="T29" fmla="*/ 1918 h 3269"/>
              <a:gd name="T30" fmla="*/ 1939 w 1939"/>
              <a:gd name="T31" fmla="*/ 2187 h 3269"/>
              <a:gd name="T32" fmla="*/ 1934 w 1939"/>
              <a:gd name="T33" fmla="*/ 2452 h 3269"/>
              <a:gd name="T34" fmla="*/ 1921 w 1939"/>
              <a:gd name="T35" fmla="*/ 2695 h 3269"/>
              <a:gd name="T36" fmla="*/ 1894 w 1939"/>
              <a:gd name="T37" fmla="*/ 2900 h 3269"/>
              <a:gd name="T38" fmla="*/ 1851 w 1939"/>
              <a:gd name="T39" fmla="*/ 3053 h 3269"/>
              <a:gd name="T40" fmla="*/ 1784 w 1939"/>
              <a:gd name="T41" fmla="*/ 3137 h 3269"/>
              <a:gd name="T42" fmla="*/ 1663 w 1939"/>
              <a:gd name="T43" fmla="*/ 3155 h 3269"/>
              <a:gd name="T44" fmla="*/ 1536 w 1939"/>
              <a:gd name="T45" fmla="*/ 3197 h 3269"/>
              <a:gd name="T46" fmla="*/ 1455 w 1939"/>
              <a:gd name="T47" fmla="*/ 3246 h 3269"/>
              <a:gd name="T48" fmla="*/ 1427 w 1939"/>
              <a:gd name="T49" fmla="*/ 3269 h 3269"/>
              <a:gd name="T50" fmla="*/ 496 w 1939"/>
              <a:gd name="T51" fmla="*/ 3255 h 3269"/>
              <a:gd name="T52" fmla="*/ 427 w 1939"/>
              <a:gd name="T53" fmla="*/ 3209 h 3269"/>
              <a:gd name="T54" fmla="*/ 312 w 1939"/>
              <a:gd name="T55" fmla="*/ 3163 h 3269"/>
              <a:gd name="T56" fmla="*/ 176 w 1939"/>
              <a:gd name="T57" fmla="*/ 3146 h 3269"/>
              <a:gd name="T58" fmla="*/ 104 w 1939"/>
              <a:gd name="T59" fmla="*/ 3082 h 3269"/>
              <a:gd name="T60" fmla="*/ 55 w 1939"/>
              <a:gd name="T61" fmla="*/ 2944 h 3269"/>
              <a:gd name="T62" fmla="*/ 24 w 1939"/>
              <a:gd name="T63" fmla="*/ 2750 h 3269"/>
              <a:gd name="T64" fmla="*/ 7 w 1939"/>
              <a:gd name="T65" fmla="*/ 2515 h 3269"/>
              <a:gd name="T66" fmla="*/ 1 w 1939"/>
              <a:gd name="T67" fmla="*/ 2255 h 3269"/>
              <a:gd name="T68" fmla="*/ 0 w 1939"/>
              <a:gd name="T69" fmla="*/ 1985 h 3269"/>
              <a:gd name="T70" fmla="*/ 1 w 1939"/>
              <a:gd name="T71" fmla="*/ 1716 h 3269"/>
              <a:gd name="T72" fmla="*/ 7 w 1939"/>
              <a:gd name="T73" fmla="*/ 1456 h 3269"/>
              <a:gd name="T74" fmla="*/ 24 w 1939"/>
              <a:gd name="T75" fmla="*/ 1220 h 3269"/>
              <a:gd name="T76" fmla="*/ 55 w 1939"/>
              <a:gd name="T77" fmla="*/ 1027 h 3269"/>
              <a:gd name="T78" fmla="*/ 104 w 1939"/>
              <a:gd name="T79" fmla="*/ 889 h 3269"/>
              <a:gd name="T80" fmla="*/ 176 w 1939"/>
              <a:gd name="T81" fmla="*/ 826 h 3269"/>
              <a:gd name="T82" fmla="*/ 312 w 1939"/>
              <a:gd name="T83" fmla="*/ 808 h 3269"/>
              <a:gd name="T84" fmla="*/ 427 w 1939"/>
              <a:gd name="T85" fmla="*/ 762 h 3269"/>
              <a:gd name="T86" fmla="*/ 496 w 1939"/>
              <a:gd name="T87" fmla="*/ 716 h 3269"/>
              <a:gd name="T88" fmla="*/ 582 w 1939"/>
              <a:gd name="T89" fmla="*/ 702 h 3269"/>
              <a:gd name="T90" fmla="*/ 573 w 1939"/>
              <a:gd name="T91" fmla="*/ 637 h 3269"/>
              <a:gd name="T92" fmla="*/ 622 w 1939"/>
              <a:gd name="T93" fmla="*/ 575 h 3269"/>
              <a:gd name="T94" fmla="*/ 679 w 1939"/>
              <a:gd name="T95" fmla="*/ 97 h 3269"/>
              <a:gd name="T96" fmla="*/ 715 w 1939"/>
              <a:gd name="T97" fmla="*/ 21 h 3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39" h="3269">
                <a:moveTo>
                  <a:pt x="775" y="0"/>
                </a:moveTo>
                <a:lnTo>
                  <a:pt x="1164" y="0"/>
                </a:lnTo>
                <a:lnTo>
                  <a:pt x="1186" y="2"/>
                </a:lnTo>
                <a:lnTo>
                  <a:pt x="1206" y="9"/>
                </a:lnTo>
                <a:lnTo>
                  <a:pt x="1224" y="21"/>
                </a:lnTo>
                <a:lnTo>
                  <a:pt x="1239" y="36"/>
                </a:lnTo>
                <a:lnTo>
                  <a:pt x="1251" y="53"/>
                </a:lnTo>
                <a:lnTo>
                  <a:pt x="1258" y="74"/>
                </a:lnTo>
                <a:lnTo>
                  <a:pt x="1260" y="97"/>
                </a:lnTo>
                <a:lnTo>
                  <a:pt x="1260" y="566"/>
                </a:lnTo>
                <a:lnTo>
                  <a:pt x="1277" y="566"/>
                </a:lnTo>
                <a:lnTo>
                  <a:pt x="1299" y="568"/>
                </a:lnTo>
                <a:lnTo>
                  <a:pt x="1318" y="575"/>
                </a:lnTo>
                <a:lnTo>
                  <a:pt x="1335" y="586"/>
                </a:lnTo>
                <a:lnTo>
                  <a:pt x="1349" y="600"/>
                </a:lnTo>
                <a:lnTo>
                  <a:pt x="1360" y="617"/>
                </a:lnTo>
                <a:lnTo>
                  <a:pt x="1368" y="637"/>
                </a:lnTo>
                <a:lnTo>
                  <a:pt x="1370" y="657"/>
                </a:lnTo>
                <a:lnTo>
                  <a:pt x="1369" y="674"/>
                </a:lnTo>
                <a:lnTo>
                  <a:pt x="1364" y="688"/>
                </a:lnTo>
                <a:lnTo>
                  <a:pt x="1358" y="702"/>
                </a:lnTo>
                <a:lnTo>
                  <a:pt x="1427" y="702"/>
                </a:lnTo>
                <a:lnTo>
                  <a:pt x="1429" y="704"/>
                </a:lnTo>
                <a:lnTo>
                  <a:pt x="1434" y="709"/>
                </a:lnTo>
                <a:lnTo>
                  <a:pt x="1443" y="716"/>
                </a:lnTo>
                <a:lnTo>
                  <a:pt x="1455" y="725"/>
                </a:lnTo>
                <a:lnTo>
                  <a:pt x="1472" y="736"/>
                </a:lnTo>
                <a:lnTo>
                  <a:pt x="1490" y="749"/>
                </a:lnTo>
                <a:lnTo>
                  <a:pt x="1512" y="762"/>
                </a:lnTo>
                <a:lnTo>
                  <a:pt x="1536" y="775"/>
                </a:lnTo>
                <a:lnTo>
                  <a:pt x="1564" y="788"/>
                </a:lnTo>
                <a:lnTo>
                  <a:pt x="1594" y="799"/>
                </a:lnTo>
                <a:lnTo>
                  <a:pt x="1627" y="808"/>
                </a:lnTo>
                <a:lnTo>
                  <a:pt x="1663" y="815"/>
                </a:lnTo>
                <a:lnTo>
                  <a:pt x="1701" y="821"/>
                </a:lnTo>
                <a:lnTo>
                  <a:pt x="1741" y="823"/>
                </a:lnTo>
                <a:lnTo>
                  <a:pt x="1763" y="826"/>
                </a:lnTo>
                <a:lnTo>
                  <a:pt x="1784" y="834"/>
                </a:lnTo>
                <a:lnTo>
                  <a:pt x="1803" y="847"/>
                </a:lnTo>
                <a:lnTo>
                  <a:pt x="1820" y="867"/>
                </a:lnTo>
                <a:lnTo>
                  <a:pt x="1836" y="889"/>
                </a:lnTo>
                <a:lnTo>
                  <a:pt x="1851" y="918"/>
                </a:lnTo>
                <a:lnTo>
                  <a:pt x="1863" y="950"/>
                </a:lnTo>
                <a:lnTo>
                  <a:pt x="1874" y="987"/>
                </a:lnTo>
                <a:lnTo>
                  <a:pt x="1884" y="1027"/>
                </a:lnTo>
                <a:lnTo>
                  <a:pt x="1894" y="1071"/>
                </a:lnTo>
                <a:lnTo>
                  <a:pt x="1902" y="1118"/>
                </a:lnTo>
                <a:lnTo>
                  <a:pt x="1909" y="1168"/>
                </a:lnTo>
                <a:lnTo>
                  <a:pt x="1915" y="1220"/>
                </a:lnTo>
                <a:lnTo>
                  <a:pt x="1921" y="1277"/>
                </a:lnTo>
                <a:lnTo>
                  <a:pt x="1925" y="1334"/>
                </a:lnTo>
                <a:lnTo>
                  <a:pt x="1929" y="1394"/>
                </a:lnTo>
                <a:lnTo>
                  <a:pt x="1932" y="1456"/>
                </a:lnTo>
                <a:lnTo>
                  <a:pt x="1934" y="1519"/>
                </a:lnTo>
                <a:lnTo>
                  <a:pt x="1936" y="1583"/>
                </a:lnTo>
                <a:lnTo>
                  <a:pt x="1937" y="1649"/>
                </a:lnTo>
                <a:lnTo>
                  <a:pt x="1938" y="1716"/>
                </a:lnTo>
                <a:lnTo>
                  <a:pt x="1939" y="1783"/>
                </a:lnTo>
                <a:lnTo>
                  <a:pt x="1939" y="1851"/>
                </a:lnTo>
                <a:lnTo>
                  <a:pt x="1939" y="1918"/>
                </a:lnTo>
                <a:lnTo>
                  <a:pt x="1939" y="1985"/>
                </a:lnTo>
                <a:lnTo>
                  <a:pt x="1939" y="2053"/>
                </a:lnTo>
                <a:lnTo>
                  <a:pt x="1939" y="2120"/>
                </a:lnTo>
                <a:lnTo>
                  <a:pt x="1939" y="2187"/>
                </a:lnTo>
                <a:lnTo>
                  <a:pt x="1938" y="2255"/>
                </a:lnTo>
                <a:lnTo>
                  <a:pt x="1937" y="2322"/>
                </a:lnTo>
                <a:lnTo>
                  <a:pt x="1936" y="2387"/>
                </a:lnTo>
                <a:lnTo>
                  <a:pt x="1934" y="2452"/>
                </a:lnTo>
                <a:lnTo>
                  <a:pt x="1932" y="2515"/>
                </a:lnTo>
                <a:lnTo>
                  <a:pt x="1929" y="2577"/>
                </a:lnTo>
                <a:lnTo>
                  <a:pt x="1925" y="2637"/>
                </a:lnTo>
                <a:lnTo>
                  <a:pt x="1921" y="2695"/>
                </a:lnTo>
                <a:lnTo>
                  <a:pt x="1915" y="2750"/>
                </a:lnTo>
                <a:lnTo>
                  <a:pt x="1909" y="2803"/>
                </a:lnTo>
                <a:lnTo>
                  <a:pt x="1902" y="2853"/>
                </a:lnTo>
                <a:lnTo>
                  <a:pt x="1894" y="2900"/>
                </a:lnTo>
                <a:lnTo>
                  <a:pt x="1884" y="2944"/>
                </a:lnTo>
                <a:lnTo>
                  <a:pt x="1874" y="2984"/>
                </a:lnTo>
                <a:lnTo>
                  <a:pt x="1863" y="3021"/>
                </a:lnTo>
                <a:lnTo>
                  <a:pt x="1851" y="3053"/>
                </a:lnTo>
                <a:lnTo>
                  <a:pt x="1836" y="3082"/>
                </a:lnTo>
                <a:lnTo>
                  <a:pt x="1820" y="3105"/>
                </a:lnTo>
                <a:lnTo>
                  <a:pt x="1803" y="3124"/>
                </a:lnTo>
                <a:lnTo>
                  <a:pt x="1784" y="3137"/>
                </a:lnTo>
                <a:lnTo>
                  <a:pt x="1763" y="3146"/>
                </a:lnTo>
                <a:lnTo>
                  <a:pt x="1741" y="3148"/>
                </a:lnTo>
                <a:lnTo>
                  <a:pt x="1701" y="3150"/>
                </a:lnTo>
                <a:lnTo>
                  <a:pt x="1663" y="3155"/>
                </a:lnTo>
                <a:lnTo>
                  <a:pt x="1627" y="3163"/>
                </a:lnTo>
                <a:lnTo>
                  <a:pt x="1594" y="3173"/>
                </a:lnTo>
                <a:lnTo>
                  <a:pt x="1564" y="3184"/>
                </a:lnTo>
                <a:lnTo>
                  <a:pt x="1536" y="3197"/>
                </a:lnTo>
                <a:lnTo>
                  <a:pt x="1512" y="3209"/>
                </a:lnTo>
                <a:lnTo>
                  <a:pt x="1490" y="3222"/>
                </a:lnTo>
                <a:lnTo>
                  <a:pt x="1472" y="3234"/>
                </a:lnTo>
                <a:lnTo>
                  <a:pt x="1455" y="3246"/>
                </a:lnTo>
                <a:lnTo>
                  <a:pt x="1443" y="3255"/>
                </a:lnTo>
                <a:lnTo>
                  <a:pt x="1434" y="3262"/>
                </a:lnTo>
                <a:lnTo>
                  <a:pt x="1429" y="3267"/>
                </a:lnTo>
                <a:lnTo>
                  <a:pt x="1427" y="3269"/>
                </a:lnTo>
                <a:lnTo>
                  <a:pt x="513" y="3269"/>
                </a:lnTo>
                <a:lnTo>
                  <a:pt x="511" y="3267"/>
                </a:lnTo>
                <a:lnTo>
                  <a:pt x="506" y="3262"/>
                </a:lnTo>
                <a:lnTo>
                  <a:pt x="496" y="3255"/>
                </a:lnTo>
                <a:lnTo>
                  <a:pt x="484" y="3246"/>
                </a:lnTo>
                <a:lnTo>
                  <a:pt x="469" y="3234"/>
                </a:lnTo>
                <a:lnTo>
                  <a:pt x="450" y="3222"/>
                </a:lnTo>
                <a:lnTo>
                  <a:pt x="427" y="3209"/>
                </a:lnTo>
                <a:lnTo>
                  <a:pt x="403" y="3197"/>
                </a:lnTo>
                <a:lnTo>
                  <a:pt x="376" y="3184"/>
                </a:lnTo>
                <a:lnTo>
                  <a:pt x="345" y="3173"/>
                </a:lnTo>
                <a:lnTo>
                  <a:pt x="312" y="3163"/>
                </a:lnTo>
                <a:lnTo>
                  <a:pt x="277" y="3155"/>
                </a:lnTo>
                <a:lnTo>
                  <a:pt x="239" y="3150"/>
                </a:lnTo>
                <a:lnTo>
                  <a:pt x="199" y="3148"/>
                </a:lnTo>
                <a:lnTo>
                  <a:pt x="176" y="3146"/>
                </a:lnTo>
                <a:lnTo>
                  <a:pt x="155" y="3137"/>
                </a:lnTo>
                <a:lnTo>
                  <a:pt x="137" y="3124"/>
                </a:lnTo>
                <a:lnTo>
                  <a:pt x="119" y="3105"/>
                </a:lnTo>
                <a:lnTo>
                  <a:pt x="104" y="3082"/>
                </a:lnTo>
                <a:lnTo>
                  <a:pt x="90" y="3053"/>
                </a:lnTo>
                <a:lnTo>
                  <a:pt x="76" y="3021"/>
                </a:lnTo>
                <a:lnTo>
                  <a:pt x="65" y="2984"/>
                </a:lnTo>
                <a:lnTo>
                  <a:pt x="55" y="2944"/>
                </a:lnTo>
                <a:lnTo>
                  <a:pt x="45" y="2900"/>
                </a:lnTo>
                <a:lnTo>
                  <a:pt x="37" y="2853"/>
                </a:lnTo>
                <a:lnTo>
                  <a:pt x="30" y="2803"/>
                </a:lnTo>
                <a:lnTo>
                  <a:pt x="24" y="2750"/>
                </a:lnTo>
                <a:lnTo>
                  <a:pt x="19" y="2695"/>
                </a:lnTo>
                <a:lnTo>
                  <a:pt x="14" y="2637"/>
                </a:lnTo>
                <a:lnTo>
                  <a:pt x="10" y="2577"/>
                </a:lnTo>
                <a:lnTo>
                  <a:pt x="7" y="2515"/>
                </a:lnTo>
                <a:lnTo>
                  <a:pt x="5" y="2452"/>
                </a:lnTo>
                <a:lnTo>
                  <a:pt x="3" y="2387"/>
                </a:lnTo>
                <a:lnTo>
                  <a:pt x="2" y="2322"/>
                </a:lnTo>
                <a:lnTo>
                  <a:pt x="1" y="2255"/>
                </a:lnTo>
                <a:lnTo>
                  <a:pt x="1" y="2187"/>
                </a:lnTo>
                <a:lnTo>
                  <a:pt x="0" y="2120"/>
                </a:lnTo>
                <a:lnTo>
                  <a:pt x="0" y="2053"/>
                </a:lnTo>
                <a:lnTo>
                  <a:pt x="0" y="1985"/>
                </a:lnTo>
                <a:lnTo>
                  <a:pt x="0" y="1918"/>
                </a:lnTo>
                <a:lnTo>
                  <a:pt x="0" y="1851"/>
                </a:lnTo>
                <a:lnTo>
                  <a:pt x="1" y="1783"/>
                </a:lnTo>
                <a:lnTo>
                  <a:pt x="1" y="1716"/>
                </a:lnTo>
                <a:lnTo>
                  <a:pt x="2" y="1649"/>
                </a:lnTo>
                <a:lnTo>
                  <a:pt x="3" y="1583"/>
                </a:lnTo>
                <a:lnTo>
                  <a:pt x="5" y="1519"/>
                </a:lnTo>
                <a:lnTo>
                  <a:pt x="7" y="1456"/>
                </a:lnTo>
                <a:lnTo>
                  <a:pt x="10" y="1394"/>
                </a:lnTo>
                <a:lnTo>
                  <a:pt x="14" y="1334"/>
                </a:lnTo>
                <a:lnTo>
                  <a:pt x="19" y="1277"/>
                </a:lnTo>
                <a:lnTo>
                  <a:pt x="24" y="1220"/>
                </a:lnTo>
                <a:lnTo>
                  <a:pt x="30" y="1168"/>
                </a:lnTo>
                <a:lnTo>
                  <a:pt x="37" y="1118"/>
                </a:lnTo>
                <a:lnTo>
                  <a:pt x="45" y="1071"/>
                </a:lnTo>
                <a:lnTo>
                  <a:pt x="55" y="1027"/>
                </a:lnTo>
                <a:lnTo>
                  <a:pt x="65" y="987"/>
                </a:lnTo>
                <a:lnTo>
                  <a:pt x="76" y="950"/>
                </a:lnTo>
                <a:lnTo>
                  <a:pt x="90" y="918"/>
                </a:lnTo>
                <a:lnTo>
                  <a:pt x="104" y="889"/>
                </a:lnTo>
                <a:lnTo>
                  <a:pt x="119" y="867"/>
                </a:lnTo>
                <a:lnTo>
                  <a:pt x="137" y="847"/>
                </a:lnTo>
                <a:lnTo>
                  <a:pt x="155" y="834"/>
                </a:lnTo>
                <a:lnTo>
                  <a:pt x="176" y="826"/>
                </a:lnTo>
                <a:lnTo>
                  <a:pt x="199" y="823"/>
                </a:lnTo>
                <a:lnTo>
                  <a:pt x="239" y="821"/>
                </a:lnTo>
                <a:lnTo>
                  <a:pt x="277" y="815"/>
                </a:lnTo>
                <a:lnTo>
                  <a:pt x="312" y="808"/>
                </a:lnTo>
                <a:lnTo>
                  <a:pt x="345" y="799"/>
                </a:lnTo>
                <a:lnTo>
                  <a:pt x="376" y="788"/>
                </a:lnTo>
                <a:lnTo>
                  <a:pt x="403" y="775"/>
                </a:lnTo>
                <a:lnTo>
                  <a:pt x="427" y="762"/>
                </a:lnTo>
                <a:lnTo>
                  <a:pt x="450" y="749"/>
                </a:lnTo>
                <a:lnTo>
                  <a:pt x="469" y="736"/>
                </a:lnTo>
                <a:lnTo>
                  <a:pt x="484" y="725"/>
                </a:lnTo>
                <a:lnTo>
                  <a:pt x="496" y="716"/>
                </a:lnTo>
                <a:lnTo>
                  <a:pt x="506" y="709"/>
                </a:lnTo>
                <a:lnTo>
                  <a:pt x="511" y="704"/>
                </a:lnTo>
                <a:lnTo>
                  <a:pt x="513" y="702"/>
                </a:lnTo>
                <a:lnTo>
                  <a:pt x="582" y="702"/>
                </a:lnTo>
                <a:lnTo>
                  <a:pt x="576" y="688"/>
                </a:lnTo>
                <a:lnTo>
                  <a:pt x="572" y="674"/>
                </a:lnTo>
                <a:lnTo>
                  <a:pt x="569" y="657"/>
                </a:lnTo>
                <a:lnTo>
                  <a:pt x="573" y="637"/>
                </a:lnTo>
                <a:lnTo>
                  <a:pt x="579" y="617"/>
                </a:lnTo>
                <a:lnTo>
                  <a:pt x="590" y="600"/>
                </a:lnTo>
                <a:lnTo>
                  <a:pt x="604" y="586"/>
                </a:lnTo>
                <a:lnTo>
                  <a:pt x="622" y="575"/>
                </a:lnTo>
                <a:lnTo>
                  <a:pt x="641" y="568"/>
                </a:lnTo>
                <a:lnTo>
                  <a:pt x="662" y="566"/>
                </a:lnTo>
                <a:lnTo>
                  <a:pt x="679" y="566"/>
                </a:lnTo>
                <a:lnTo>
                  <a:pt x="679" y="97"/>
                </a:lnTo>
                <a:lnTo>
                  <a:pt x="682" y="74"/>
                </a:lnTo>
                <a:lnTo>
                  <a:pt x="689" y="53"/>
                </a:lnTo>
                <a:lnTo>
                  <a:pt x="700" y="36"/>
                </a:lnTo>
                <a:lnTo>
                  <a:pt x="715" y="21"/>
                </a:lnTo>
                <a:lnTo>
                  <a:pt x="733" y="9"/>
                </a:lnTo>
                <a:lnTo>
                  <a:pt x="754" y="2"/>
                </a:lnTo>
                <a:lnTo>
                  <a:pt x="7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0" name="Freeform 429"/>
          <p:cNvSpPr>
            <a:spLocks/>
          </p:cNvSpPr>
          <p:nvPr/>
        </p:nvSpPr>
        <p:spPr bwMode="auto">
          <a:xfrm>
            <a:off x="2740945" y="3468688"/>
            <a:ext cx="152401" cy="528637"/>
          </a:xfrm>
          <a:custGeom>
            <a:avLst/>
            <a:gdLst>
              <a:gd name="connsiteX0" fmla="*/ 124506 w 152401"/>
              <a:gd name="connsiteY0" fmla="*/ 414337 h 528637"/>
              <a:gd name="connsiteX1" fmla="*/ 127455 w 152401"/>
              <a:gd name="connsiteY1" fmla="*/ 414972 h 528637"/>
              <a:gd name="connsiteX2" fmla="*/ 130075 w 152401"/>
              <a:gd name="connsiteY2" fmla="*/ 416718 h 528637"/>
              <a:gd name="connsiteX3" fmla="*/ 131877 w 152401"/>
              <a:gd name="connsiteY3" fmla="*/ 418782 h 528637"/>
              <a:gd name="connsiteX4" fmla="*/ 133187 w 152401"/>
              <a:gd name="connsiteY4" fmla="*/ 421481 h 528637"/>
              <a:gd name="connsiteX5" fmla="*/ 133351 w 152401"/>
              <a:gd name="connsiteY5" fmla="*/ 424338 h 528637"/>
              <a:gd name="connsiteX6" fmla="*/ 133351 w 152401"/>
              <a:gd name="connsiteY6" fmla="*/ 424973 h 528637"/>
              <a:gd name="connsiteX7" fmla="*/ 133351 w 152401"/>
              <a:gd name="connsiteY7" fmla="*/ 426720 h 528637"/>
              <a:gd name="connsiteX8" fmla="*/ 133187 w 152401"/>
              <a:gd name="connsiteY8" fmla="*/ 429260 h 528637"/>
              <a:gd name="connsiteX9" fmla="*/ 133024 w 152401"/>
              <a:gd name="connsiteY9" fmla="*/ 432593 h 528637"/>
              <a:gd name="connsiteX10" fmla="*/ 132860 w 152401"/>
              <a:gd name="connsiteY10" fmla="*/ 436721 h 528637"/>
              <a:gd name="connsiteX11" fmla="*/ 132532 w 152401"/>
              <a:gd name="connsiteY11" fmla="*/ 441325 h 528637"/>
              <a:gd name="connsiteX12" fmla="*/ 132368 w 152401"/>
              <a:gd name="connsiteY12" fmla="*/ 446405 h 528637"/>
              <a:gd name="connsiteX13" fmla="*/ 132205 w 152401"/>
              <a:gd name="connsiteY13" fmla="*/ 451802 h 528637"/>
              <a:gd name="connsiteX14" fmla="*/ 132041 w 152401"/>
              <a:gd name="connsiteY14" fmla="*/ 457835 h 528637"/>
              <a:gd name="connsiteX15" fmla="*/ 132041 w 152401"/>
              <a:gd name="connsiteY15" fmla="*/ 463708 h 528637"/>
              <a:gd name="connsiteX16" fmla="*/ 132041 w 152401"/>
              <a:gd name="connsiteY16" fmla="*/ 469582 h 528637"/>
              <a:gd name="connsiteX17" fmla="*/ 132041 w 152401"/>
              <a:gd name="connsiteY17" fmla="*/ 475615 h 528637"/>
              <a:gd name="connsiteX18" fmla="*/ 132041 w 152401"/>
              <a:gd name="connsiteY18" fmla="*/ 481330 h 528637"/>
              <a:gd name="connsiteX19" fmla="*/ 132368 w 152401"/>
              <a:gd name="connsiteY19" fmla="*/ 486886 h 528637"/>
              <a:gd name="connsiteX20" fmla="*/ 132532 w 152401"/>
              <a:gd name="connsiteY20" fmla="*/ 491966 h 528637"/>
              <a:gd name="connsiteX21" fmla="*/ 132368 w 152401"/>
              <a:gd name="connsiteY21" fmla="*/ 494506 h 528637"/>
              <a:gd name="connsiteX22" fmla="*/ 131713 w 152401"/>
              <a:gd name="connsiteY22" fmla="*/ 496728 h 528637"/>
              <a:gd name="connsiteX23" fmla="*/ 130403 w 152401"/>
              <a:gd name="connsiteY23" fmla="*/ 498792 h 528637"/>
              <a:gd name="connsiteX24" fmla="*/ 128601 w 152401"/>
              <a:gd name="connsiteY24" fmla="*/ 500221 h 528637"/>
              <a:gd name="connsiteX25" fmla="*/ 126308 w 152401"/>
              <a:gd name="connsiteY25" fmla="*/ 501332 h 528637"/>
              <a:gd name="connsiteX26" fmla="*/ 126308 w 152401"/>
              <a:gd name="connsiteY26" fmla="*/ 504507 h 528637"/>
              <a:gd name="connsiteX27" fmla="*/ 126308 w 152401"/>
              <a:gd name="connsiteY27" fmla="*/ 508317 h 528637"/>
              <a:gd name="connsiteX28" fmla="*/ 126472 w 152401"/>
              <a:gd name="connsiteY28" fmla="*/ 512762 h 528637"/>
              <a:gd name="connsiteX29" fmla="*/ 126636 w 152401"/>
              <a:gd name="connsiteY29" fmla="*/ 517207 h 528637"/>
              <a:gd name="connsiteX30" fmla="*/ 126799 w 152401"/>
              <a:gd name="connsiteY30" fmla="*/ 521335 h 528637"/>
              <a:gd name="connsiteX31" fmla="*/ 127127 w 152401"/>
              <a:gd name="connsiteY31" fmla="*/ 524668 h 528637"/>
              <a:gd name="connsiteX32" fmla="*/ 126963 w 152401"/>
              <a:gd name="connsiteY32" fmla="*/ 526097 h 528637"/>
              <a:gd name="connsiteX33" fmla="*/ 126472 w 152401"/>
              <a:gd name="connsiteY33" fmla="*/ 527367 h 528637"/>
              <a:gd name="connsiteX34" fmla="*/ 125325 w 152401"/>
              <a:gd name="connsiteY34" fmla="*/ 528161 h 528637"/>
              <a:gd name="connsiteX35" fmla="*/ 124015 w 152401"/>
              <a:gd name="connsiteY35" fmla="*/ 528637 h 528637"/>
              <a:gd name="connsiteX36" fmla="*/ 123851 w 152401"/>
              <a:gd name="connsiteY36" fmla="*/ 528637 h 528637"/>
              <a:gd name="connsiteX37" fmla="*/ 123687 w 152401"/>
              <a:gd name="connsiteY37" fmla="*/ 528637 h 528637"/>
              <a:gd name="connsiteX38" fmla="*/ 121886 w 152401"/>
              <a:gd name="connsiteY38" fmla="*/ 528320 h 528637"/>
              <a:gd name="connsiteX39" fmla="*/ 120575 w 152401"/>
              <a:gd name="connsiteY39" fmla="*/ 527208 h 528637"/>
              <a:gd name="connsiteX40" fmla="*/ 119920 w 152401"/>
              <a:gd name="connsiteY40" fmla="*/ 525780 h 528637"/>
              <a:gd name="connsiteX41" fmla="*/ 119592 w 152401"/>
              <a:gd name="connsiteY41" fmla="*/ 522605 h 528637"/>
              <a:gd name="connsiteX42" fmla="*/ 119429 w 152401"/>
              <a:gd name="connsiteY42" fmla="*/ 518953 h 528637"/>
              <a:gd name="connsiteX43" fmla="*/ 119265 w 152401"/>
              <a:gd name="connsiteY43" fmla="*/ 514985 h 528637"/>
              <a:gd name="connsiteX44" fmla="*/ 119101 w 152401"/>
              <a:gd name="connsiteY44" fmla="*/ 511016 h 528637"/>
              <a:gd name="connsiteX45" fmla="*/ 119101 w 152401"/>
              <a:gd name="connsiteY45" fmla="*/ 507206 h 528637"/>
              <a:gd name="connsiteX46" fmla="*/ 119101 w 152401"/>
              <a:gd name="connsiteY46" fmla="*/ 503872 h 528637"/>
              <a:gd name="connsiteX47" fmla="*/ 119101 w 152401"/>
              <a:gd name="connsiteY47" fmla="*/ 501173 h 528637"/>
              <a:gd name="connsiteX48" fmla="*/ 116808 w 152401"/>
              <a:gd name="connsiteY48" fmla="*/ 499903 h 528637"/>
              <a:gd name="connsiteX49" fmla="*/ 115170 w 152401"/>
              <a:gd name="connsiteY49" fmla="*/ 498157 h 528637"/>
              <a:gd name="connsiteX50" fmla="*/ 113860 w 152401"/>
              <a:gd name="connsiteY50" fmla="*/ 495935 h 528637"/>
              <a:gd name="connsiteX51" fmla="*/ 113368 w 152401"/>
              <a:gd name="connsiteY51" fmla="*/ 493395 h 528637"/>
              <a:gd name="connsiteX52" fmla="*/ 113041 w 152401"/>
              <a:gd name="connsiteY52" fmla="*/ 487838 h 528637"/>
              <a:gd name="connsiteX53" fmla="*/ 112877 w 152401"/>
              <a:gd name="connsiteY53" fmla="*/ 482282 h 528637"/>
              <a:gd name="connsiteX54" fmla="*/ 112713 w 152401"/>
              <a:gd name="connsiteY54" fmla="*/ 476408 h 528637"/>
              <a:gd name="connsiteX55" fmla="*/ 112713 w 152401"/>
              <a:gd name="connsiteY55" fmla="*/ 470217 h 528637"/>
              <a:gd name="connsiteX56" fmla="*/ 112713 w 152401"/>
              <a:gd name="connsiteY56" fmla="*/ 464026 h 528637"/>
              <a:gd name="connsiteX57" fmla="*/ 112877 w 152401"/>
              <a:gd name="connsiteY57" fmla="*/ 457993 h 528637"/>
              <a:gd name="connsiteX58" fmla="*/ 112877 w 152401"/>
              <a:gd name="connsiteY58" fmla="*/ 452120 h 528637"/>
              <a:gd name="connsiteX59" fmla="*/ 113041 w 152401"/>
              <a:gd name="connsiteY59" fmla="*/ 446563 h 528637"/>
              <a:gd name="connsiteX60" fmla="*/ 113368 w 152401"/>
              <a:gd name="connsiteY60" fmla="*/ 441325 h 528637"/>
              <a:gd name="connsiteX61" fmla="*/ 113532 w 152401"/>
              <a:gd name="connsiteY61" fmla="*/ 436562 h 528637"/>
              <a:gd name="connsiteX62" fmla="*/ 113696 w 152401"/>
              <a:gd name="connsiteY62" fmla="*/ 432276 h 528637"/>
              <a:gd name="connsiteX63" fmla="*/ 113860 w 152401"/>
              <a:gd name="connsiteY63" fmla="*/ 428783 h 528637"/>
              <a:gd name="connsiteX64" fmla="*/ 114023 w 152401"/>
              <a:gd name="connsiteY64" fmla="*/ 426085 h 528637"/>
              <a:gd name="connsiteX65" fmla="*/ 114023 w 152401"/>
              <a:gd name="connsiteY65" fmla="*/ 424180 h 528637"/>
              <a:gd name="connsiteX66" fmla="*/ 114187 w 152401"/>
              <a:gd name="connsiteY66" fmla="*/ 423227 h 528637"/>
              <a:gd name="connsiteX67" fmla="*/ 114679 w 152401"/>
              <a:gd name="connsiteY67" fmla="*/ 420687 h 528637"/>
              <a:gd name="connsiteX68" fmla="*/ 115825 w 152401"/>
              <a:gd name="connsiteY68" fmla="*/ 418623 h 528637"/>
              <a:gd name="connsiteX69" fmla="*/ 117463 w 152401"/>
              <a:gd name="connsiteY69" fmla="*/ 416877 h 528637"/>
              <a:gd name="connsiteX70" fmla="*/ 119592 w 152401"/>
              <a:gd name="connsiteY70" fmla="*/ 415448 h 528637"/>
              <a:gd name="connsiteX71" fmla="*/ 121722 w 152401"/>
              <a:gd name="connsiteY71" fmla="*/ 414655 h 528637"/>
              <a:gd name="connsiteX72" fmla="*/ 30820 w 152401"/>
              <a:gd name="connsiteY72" fmla="*/ 414337 h 528637"/>
              <a:gd name="connsiteX73" fmla="*/ 33722 w 152401"/>
              <a:gd name="connsiteY73" fmla="*/ 414972 h 528637"/>
              <a:gd name="connsiteX74" fmla="*/ 36302 w 152401"/>
              <a:gd name="connsiteY74" fmla="*/ 416718 h 528637"/>
              <a:gd name="connsiteX75" fmla="*/ 38237 w 152401"/>
              <a:gd name="connsiteY75" fmla="*/ 418782 h 528637"/>
              <a:gd name="connsiteX76" fmla="*/ 39365 w 152401"/>
              <a:gd name="connsiteY76" fmla="*/ 421481 h 528637"/>
              <a:gd name="connsiteX77" fmla="*/ 39688 w 152401"/>
              <a:gd name="connsiteY77" fmla="*/ 424338 h 528637"/>
              <a:gd name="connsiteX78" fmla="*/ 39688 w 152401"/>
              <a:gd name="connsiteY78" fmla="*/ 424973 h 528637"/>
              <a:gd name="connsiteX79" fmla="*/ 39527 w 152401"/>
              <a:gd name="connsiteY79" fmla="*/ 426720 h 528637"/>
              <a:gd name="connsiteX80" fmla="*/ 39365 w 152401"/>
              <a:gd name="connsiteY80" fmla="*/ 429260 h 528637"/>
              <a:gd name="connsiteX81" fmla="*/ 39204 w 152401"/>
              <a:gd name="connsiteY81" fmla="*/ 432593 h 528637"/>
              <a:gd name="connsiteX82" fmla="*/ 39043 w 152401"/>
              <a:gd name="connsiteY82" fmla="*/ 436721 h 528637"/>
              <a:gd name="connsiteX83" fmla="*/ 38882 w 152401"/>
              <a:gd name="connsiteY83" fmla="*/ 441325 h 528637"/>
              <a:gd name="connsiteX84" fmla="*/ 38720 w 152401"/>
              <a:gd name="connsiteY84" fmla="*/ 446405 h 528637"/>
              <a:gd name="connsiteX85" fmla="*/ 38559 w 152401"/>
              <a:gd name="connsiteY85" fmla="*/ 451802 h 528637"/>
              <a:gd name="connsiteX86" fmla="*/ 38398 w 152401"/>
              <a:gd name="connsiteY86" fmla="*/ 457835 h 528637"/>
              <a:gd name="connsiteX87" fmla="*/ 38237 w 152401"/>
              <a:gd name="connsiteY87" fmla="*/ 463708 h 528637"/>
              <a:gd name="connsiteX88" fmla="*/ 38237 w 152401"/>
              <a:gd name="connsiteY88" fmla="*/ 469582 h 528637"/>
              <a:gd name="connsiteX89" fmla="*/ 38237 w 152401"/>
              <a:gd name="connsiteY89" fmla="*/ 475615 h 528637"/>
              <a:gd name="connsiteX90" fmla="*/ 38398 w 152401"/>
              <a:gd name="connsiteY90" fmla="*/ 481330 h 528637"/>
              <a:gd name="connsiteX91" fmla="*/ 38559 w 152401"/>
              <a:gd name="connsiteY91" fmla="*/ 486886 h 528637"/>
              <a:gd name="connsiteX92" fmla="*/ 38882 w 152401"/>
              <a:gd name="connsiteY92" fmla="*/ 491966 h 528637"/>
              <a:gd name="connsiteX93" fmla="*/ 38559 w 152401"/>
              <a:gd name="connsiteY93" fmla="*/ 494982 h 528637"/>
              <a:gd name="connsiteX94" fmla="*/ 37431 w 152401"/>
              <a:gd name="connsiteY94" fmla="*/ 497522 h 528637"/>
              <a:gd name="connsiteX95" fmla="*/ 35496 w 152401"/>
              <a:gd name="connsiteY95" fmla="*/ 499745 h 528637"/>
              <a:gd name="connsiteX96" fmla="*/ 32916 w 152401"/>
              <a:gd name="connsiteY96" fmla="*/ 501332 h 528637"/>
              <a:gd name="connsiteX97" fmla="*/ 33077 w 152401"/>
              <a:gd name="connsiteY97" fmla="*/ 503872 h 528637"/>
              <a:gd name="connsiteX98" fmla="*/ 33077 w 152401"/>
              <a:gd name="connsiteY98" fmla="*/ 507206 h 528637"/>
              <a:gd name="connsiteX99" fmla="*/ 33077 w 152401"/>
              <a:gd name="connsiteY99" fmla="*/ 510698 h 528637"/>
              <a:gd name="connsiteX100" fmla="*/ 33238 w 152401"/>
              <a:gd name="connsiteY100" fmla="*/ 514667 h 528637"/>
              <a:gd name="connsiteX101" fmla="*/ 33238 w 152401"/>
              <a:gd name="connsiteY101" fmla="*/ 518477 h 528637"/>
              <a:gd name="connsiteX102" fmla="*/ 33561 w 152401"/>
              <a:gd name="connsiteY102" fmla="*/ 521811 h 528637"/>
              <a:gd name="connsiteX103" fmla="*/ 33883 w 152401"/>
              <a:gd name="connsiteY103" fmla="*/ 524668 h 528637"/>
              <a:gd name="connsiteX104" fmla="*/ 33722 w 152401"/>
              <a:gd name="connsiteY104" fmla="*/ 526097 h 528637"/>
              <a:gd name="connsiteX105" fmla="*/ 33077 w 152401"/>
              <a:gd name="connsiteY105" fmla="*/ 527367 h 528637"/>
              <a:gd name="connsiteX106" fmla="*/ 32110 w 152401"/>
              <a:gd name="connsiteY106" fmla="*/ 528161 h 528637"/>
              <a:gd name="connsiteX107" fmla="*/ 30820 w 152401"/>
              <a:gd name="connsiteY107" fmla="*/ 528637 h 528637"/>
              <a:gd name="connsiteX108" fmla="*/ 30659 w 152401"/>
              <a:gd name="connsiteY108" fmla="*/ 528637 h 528637"/>
              <a:gd name="connsiteX109" fmla="*/ 30175 w 152401"/>
              <a:gd name="connsiteY109" fmla="*/ 528637 h 528637"/>
              <a:gd name="connsiteX110" fmla="*/ 28563 w 152401"/>
              <a:gd name="connsiteY110" fmla="*/ 528320 h 528637"/>
              <a:gd name="connsiteX111" fmla="*/ 27273 w 152401"/>
              <a:gd name="connsiteY111" fmla="*/ 527208 h 528637"/>
              <a:gd name="connsiteX112" fmla="*/ 26789 w 152401"/>
              <a:gd name="connsiteY112" fmla="*/ 525780 h 528637"/>
              <a:gd name="connsiteX113" fmla="*/ 26467 w 152401"/>
              <a:gd name="connsiteY113" fmla="*/ 522128 h 528637"/>
              <a:gd name="connsiteX114" fmla="*/ 26144 w 152401"/>
              <a:gd name="connsiteY114" fmla="*/ 517842 h 528637"/>
              <a:gd name="connsiteX115" fmla="*/ 25983 w 152401"/>
              <a:gd name="connsiteY115" fmla="*/ 513238 h 528637"/>
              <a:gd name="connsiteX116" fmla="*/ 25983 w 152401"/>
              <a:gd name="connsiteY116" fmla="*/ 508635 h 528637"/>
              <a:gd name="connsiteX117" fmla="*/ 25983 w 152401"/>
              <a:gd name="connsiteY117" fmla="*/ 504666 h 528637"/>
              <a:gd name="connsiteX118" fmla="*/ 25983 w 152401"/>
              <a:gd name="connsiteY118" fmla="*/ 501332 h 528637"/>
              <a:gd name="connsiteX119" fmla="*/ 23564 w 152401"/>
              <a:gd name="connsiteY119" fmla="*/ 500221 h 528637"/>
              <a:gd name="connsiteX120" fmla="*/ 21791 w 152401"/>
              <a:gd name="connsiteY120" fmla="*/ 498475 h 528637"/>
              <a:gd name="connsiteX121" fmla="*/ 20501 w 152401"/>
              <a:gd name="connsiteY121" fmla="*/ 495935 h 528637"/>
              <a:gd name="connsiteX122" fmla="*/ 19856 w 152401"/>
              <a:gd name="connsiteY122" fmla="*/ 493395 h 528637"/>
              <a:gd name="connsiteX123" fmla="*/ 19534 w 152401"/>
              <a:gd name="connsiteY123" fmla="*/ 487838 h 528637"/>
              <a:gd name="connsiteX124" fmla="*/ 19372 w 152401"/>
              <a:gd name="connsiteY124" fmla="*/ 482282 h 528637"/>
              <a:gd name="connsiteX125" fmla="*/ 19050 w 152401"/>
              <a:gd name="connsiteY125" fmla="*/ 476408 h 528637"/>
              <a:gd name="connsiteX126" fmla="*/ 19050 w 152401"/>
              <a:gd name="connsiteY126" fmla="*/ 470217 h 528637"/>
              <a:gd name="connsiteX127" fmla="*/ 19372 w 152401"/>
              <a:gd name="connsiteY127" fmla="*/ 464026 h 528637"/>
              <a:gd name="connsiteX128" fmla="*/ 19372 w 152401"/>
              <a:gd name="connsiteY128" fmla="*/ 457993 h 528637"/>
              <a:gd name="connsiteX129" fmla="*/ 19534 w 152401"/>
              <a:gd name="connsiteY129" fmla="*/ 452120 h 528637"/>
              <a:gd name="connsiteX130" fmla="*/ 19695 w 152401"/>
              <a:gd name="connsiteY130" fmla="*/ 446563 h 528637"/>
              <a:gd name="connsiteX131" fmla="*/ 19856 w 152401"/>
              <a:gd name="connsiteY131" fmla="*/ 441325 h 528637"/>
              <a:gd name="connsiteX132" fmla="*/ 20017 w 152401"/>
              <a:gd name="connsiteY132" fmla="*/ 436562 h 528637"/>
              <a:gd name="connsiteX133" fmla="*/ 20179 w 152401"/>
              <a:gd name="connsiteY133" fmla="*/ 432276 h 528637"/>
              <a:gd name="connsiteX134" fmla="*/ 20340 w 152401"/>
              <a:gd name="connsiteY134" fmla="*/ 428783 h 528637"/>
              <a:gd name="connsiteX135" fmla="*/ 20501 w 152401"/>
              <a:gd name="connsiteY135" fmla="*/ 426085 h 528637"/>
              <a:gd name="connsiteX136" fmla="*/ 20662 w 152401"/>
              <a:gd name="connsiteY136" fmla="*/ 424180 h 528637"/>
              <a:gd name="connsiteX137" fmla="*/ 20662 w 152401"/>
              <a:gd name="connsiteY137" fmla="*/ 423227 h 528637"/>
              <a:gd name="connsiteX138" fmla="*/ 21146 w 152401"/>
              <a:gd name="connsiteY138" fmla="*/ 420687 h 528637"/>
              <a:gd name="connsiteX139" fmla="*/ 22275 w 152401"/>
              <a:gd name="connsiteY139" fmla="*/ 418623 h 528637"/>
              <a:gd name="connsiteX140" fmla="*/ 23887 w 152401"/>
              <a:gd name="connsiteY140" fmla="*/ 416877 h 528637"/>
              <a:gd name="connsiteX141" fmla="*/ 25983 w 152401"/>
              <a:gd name="connsiteY141" fmla="*/ 415448 h 528637"/>
              <a:gd name="connsiteX142" fmla="*/ 28240 w 152401"/>
              <a:gd name="connsiteY142" fmla="*/ 414655 h 528637"/>
              <a:gd name="connsiteX143" fmla="*/ 122394 w 152401"/>
              <a:gd name="connsiteY143" fmla="*/ 396875 h 528637"/>
              <a:gd name="connsiteX144" fmla="*/ 126863 w 152401"/>
              <a:gd name="connsiteY144" fmla="*/ 397195 h 528637"/>
              <a:gd name="connsiteX145" fmla="*/ 131332 w 152401"/>
              <a:gd name="connsiteY145" fmla="*/ 398156 h 528637"/>
              <a:gd name="connsiteX146" fmla="*/ 135642 w 152401"/>
              <a:gd name="connsiteY146" fmla="*/ 399917 h 528637"/>
              <a:gd name="connsiteX147" fmla="*/ 139632 w 152401"/>
              <a:gd name="connsiteY147" fmla="*/ 401999 h 528637"/>
              <a:gd name="connsiteX148" fmla="*/ 142984 w 152401"/>
              <a:gd name="connsiteY148" fmla="*/ 404881 h 528637"/>
              <a:gd name="connsiteX149" fmla="*/ 146176 w 152401"/>
              <a:gd name="connsiteY149" fmla="*/ 408404 h 528637"/>
              <a:gd name="connsiteX150" fmla="*/ 148730 w 152401"/>
              <a:gd name="connsiteY150" fmla="*/ 412087 h 528637"/>
              <a:gd name="connsiteX151" fmla="*/ 150805 w 152401"/>
              <a:gd name="connsiteY151" fmla="*/ 416570 h 528637"/>
              <a:gd name="connsiteX152" fmla="*/ 151922 w 152401"/>
              <a:gd name="connsiteY152" fmla="*/ 421214 h 528637"/>
              <a:gd name="connsiteX153" fmla="*/ 152401 w 152401"/>
              <a:gd name="connsiteY153" fmla="*/ 425858 h 528637"/>
              <a:gd name="connsiteX154" fmla="*/ 152242 w 152401"/>
              <a:gd name="connsiteY154" fmla="*/ 430501 h 528637"/>
              <a:gd name="connsiteX155" fmla="*/ 151284 w 152401"/>
              <a:gd name="connsiteY155" fmla="*/ 434985 h 528637"/>
              <a:gd name="connsiteX156" fmla="*/ 149528 w 152401"/>
              <a:gd name="connsiteY156" fmla="*/ 439308 h 528637"/>
              <a:gd name="connsiteX157" fmla="*/ 147293 w 152401"/>
              <a:gd name="connsiteY157" fmla="*/ 443151 h 528637"/>
              <a:gd name="connsiteX158" fmla="*/ 144420 w 152401"/>
              <a:gd name="connsiteY158" fmla="*/ 446834 h 528637"/>
              <a:gd name="connsiteX159" fmla="*/ 141069 w 152401"/>
              <a:gd name="connsiteY159" fmla="*/ 450036 h 528637"/>
              <a:gd name="connsiteX160" fmla="*/ 137078 w 152401"/>
              <a:gd name="connsiteY160" fmla="*/ 452438 h 528637"/>
              <a:gd name="connsiteX161" fmla="*/ 137397 w 152401"/>
              <a:gd name="connsiteY161" fmla="*/ 446353 h 528637"/>
              <a:gd name="connsiteX162" fmla="*/ 137557 w 152401"/>
              <a:gd name="connsiteY162" fmla="*/ 440909 h 528637"/>
              <a:gd name="connsiteX163" fmla="*/ 137557 w 152401"/>
              <a:gd name="connsiteY163" fmla="*/ 436105 h 528637"/>
              <a:gd name="connsiteX164" fmla="*/ 139472 w 152401"/>
              <a:gd name="connsiteY164" fmla="*/ 432583 h 528637"/>
              <a:gd name="connsiteX165" fmla="*/ 140270 w 152401"/>
              <a:gd name="connsiteY165" fmla="*/ 428740 h 528637"/>
              <a:gd name="connsiteX166" fmla="*/ 140430 w 152401"/>
              <a:gd name="connsiteY166" fmla="*/ 424737 h 528637"/>
              <a:gd name="connsiteX167" fmla="*/ 139472 w 152401"/>
              <a:gd name="connsiteY167" fmla="*/ 420573 h 528637"/>
              <a:gd name="connsiteX168" fmla="*/ 137876 w 152401"/>
              <a:gd name="connsiteY168" fmla="*/ 417531 h 528637"/>
              <a:gd name="connsiteX169" fmla="*/ 135801 w 152401"/>
              <a:gd name="connsiteY169" fmla="*/ 414649 h 528637"/>
              <a:gd name="connsiteX170" fmla="*/ 133247 w 152401"/>
              <a:gd name="connsiteY170" fmla="*/ 412407 h 528637"/>
              <a:gd name="connsiteX171" fmla="*/ 130534 w 152401"/>
              <a:gd name="connsiteY171" fmla="*/ 410646 h 528637"/>
              <a:gd name="connsiteX172" fmla="*/ 127342 w 152401"/>
              <a:gd name="connsiteY172" fmla="*/ 409525 h 528637"/>
              <a:gd name="connsiteX173" fmla="*/ 124149 w 152401"/>
              <a:gd name="connsiteY173" fmla="*/ 409044 h 528637"/>
              <a:gd name="connsiteX174" fmla="*/ 120638 w 152401"/>
              <a:gd name="connsiteY174" fmla="*/ 409204 h 528637"/>
              <a:gd name="connsiteX175" fmla="*/ 117126 w 152401"/>
              <a:gd name="connsiteY175" fmla="*/ 410005 h 528637"/>
              <a:gd name="connsiteX176" fmla="*/ 114094 w 152401"/>
              <a:gd name="connsiteY176" fmla="*/ 411606 h 528637"/>
              <a:gd name="connsiteX177" fmla="*/ 111220 w 152401"/>
              <a:gd name="connsiteY177" fmla="*/ 413688 h 528637"/>
              <a:gd name="connsiteX178" fmla="*/ 108986 w 152401"/>
              <a:gd name="connsiteY178" fmla="*/ 416090 h 528637"/>
              <a:gd name="connsiteX179" fmla="*/ 107390 w 152401"/>
              <a:gd name="connsiteY179" fmla="*/ 419132 h 528637"/>
              <a:gd name="connsiteX180" fmla="*/ 106113 w 152401"/>
              <a:gd name="connsiteY180" fmla="*/ 422335 h 528637"/>
              <a:gd name="connsiteX181" fmla="*/ 105634 w 152401"/>
              <a:gd name="connsiteY181" fmla="*/ 425537 h 528637"/>
              <a:gd name="connsiteX182" fmla="*/ 105794 w 152401"/>
              <a:gd name="connsiteY182" fmla="*/ 429060 h 528637"/>
              <a:gd name="connsiteX183" fmla="*/ 106751 w 152401"/>
              <a:gd name="connsiteY183" fmla="*/ 432583 h 528637"/>
              <a:gd name="connsiteX184" fmla="*/ 107869 w 152401"/>
              <a:gd name="connsiteY184" fmla="*/ 434824 h 528637"/>
              <a:gd name="connsiteX185" fmla="*/ 109305 w 152401"/>
              <a:gd name="connsiteY185" fmla="*/ 437226 h 528637"/>
              <a:gd name="connsiteX186" fmla="*/ 109305 w 152401"/>
              <a:gd name="connsiteY186" fmla="*/ 441550 h 528637"/>
              <a:gd name="connsiteX187" fmla="*/ 109145 w 152401"/>
              <a:gd name="connsiteY187" fmla="*/ 446514 h 528637"/>
              <a:gd name="connsiteX188" fmla="*/ 108826 w 152401"/>
              <a:gd name="connsiteY188" fmla="*/ 452278 h 528637"/>
              <a:gd name="connsiteX189" fmla="*/ 105315 w 152401"/>
              <a:gd name="connsiteY189" fmla="*/ 450196 h 528637"/>
              <a:gd name="connsiteX190" fmla="*/ 102282 w 152401"/>
              <a:gd name="connsiteY190" fmla="*/ 447314 h 528637"/>
              <a:gd name="connsiteX191" fmla="*/ 99409 w 152401"/>
              <a:gd name="connsiteY191" fmla="*/ 444112 h 528637"/>
              <a:gd name="connsiteX192" fmla="*/ 97174 w 152401"/>
              <a:gd name="connsiteY192" fmla="*/ 440589 h 528637"/>
              <a:gd name="connsiteX193" fmla="*/ 95259 w 152401"/>
              <a:gd name="connsiteY193" fmla="*/ 436586 h 528637"/>
              <a:gd name="connsiteX194" fmla="*/ 94142 w 152401"/>
              <a:gd name="connsiteY194" fmla="*/ 431942 h 528637"/>
              <a:gd name="connsiteX195" fmla="*/ 93663 w 152401"/>
              <a:gd name="connsiteY195" fmla="*/ 427299 h 528637"/>
              <a:gd name="connsiteX196" fmla="*/ 93822 w 152401"/>
              <a:gd name="connsiteY196" fmla="*/ 422655 h 528637"/>
              <a:gd name="connsiteX197" fmla="*/ 94780 w 152401"/>
              <a:gd name="connsiteY197" fmla="*/ 418172 h 528637"/>
              <a:gd name="connsiteX198" fmla="*/ 96536 w 152401"/>
              <a:gd name="connsiteY198" fmla="*/ 414008 h 528637"/>
              <a:gd name="connsiteX199" fmla="*/ 98771 w 152401"/>
              <a:gd name="connsiteY199" fmla="*/ 410005 h 528637"/>
              <a:gd name="connsiteX200" fmla="*/ 101644 w 152401"/>
              <a:gd name="connsiteY200" fmla="*/ 406322 h 528637"/>
              <a:gd name="connsiteX201" fmla="*/ 104836 w 152401"/>
              <a:gd name="connsiteY201" fmla="*/ 403120 h 528637"/>
              <a:gd name="connsiteX202" fmla="*/ 108826 w 152401"/>
              <a:gd name="connsiteY202" fmla="*/ 400718 h 528637"/>
              <a:gd name="connsiteX203" fmla="*/ 113136 w 152401"/>
              <a:gd name="connsiteY203" fmla="*/ 398636 h 528637"/>
              <a:gd name="connsiteX204" fmla="*/ 117924 w 152401"/>
              <a:gd name="connsiteY204" fmla="*/ 397355 h 528637"/>
              <a:gd name="connsiteX205" fmla="*/ 28653 w 152401"/>
              <a:gd name="connsiteY205" fmla="*/ 396875 h 528637"/>
              <a:gd name="connsiteX206" fmla="*/ 33269 w 152401"/>
              <a:gd name="connsiteY206" fmla="*/ 397195 h 528637"/>
              <a:gd name="connsiteX207" fmla="*/ 37726 w 152401"/>
              <a:gd name="connsiteY207" fmla="*/ 398156 h 528637"/>
              <a:gd name="connsiteX208" fmla="*/ 41865 w 152401"/>
              <a:gd name="connsiteY208" fmla="*/ 399917 h 528637"/>
              <a:gd name="connsiteX209" fmla="*/ 45844 w 152401"/>
              <a:gd name="connsiteY209" fmla="*/ 401999 h 528637"/>
              <a:gd name="connsiteX210" fmla="*/ 49346 w 152401"/>
              <a:gd name="connsiteY210" fmla="*/ 404881 h 528637"/>
              <a:gd name="connsiteX211" fmla="*/ 52530 w 152401"/>
              <a:gd name="connsiteY211" fmla="*/ 408404 h 528637"/>
              <a:gd name="connsiteX212" fmla="*/ 54918 w 152401"/>
              <a:gd name="connsiteY212" fmla="*/ 412087 h 528637"/>
              <a:gd name="connsiteX213" fmla="*/ 56987 w 152401"/>
              <a:gd name="connsiteY213" fmla="*/ 416570 h 528637"/>
              <a:gd name="connsiteX214" fmla="*/ 58260 w 152401"/>
              <a:gd name="connsiteY214" fmla="*/ 421214 h 528637"/>
              <a:gd name="connsiteX215" fmla="*/ 58738 w 152401"/>
              <a:gd name="connsiteY215" fmla="*/ 425858 h 528637"/>
              <a:gd name="connsiteX216" fmla="*/ 58420 w 152401"/>
              <a:gd name="connsiteY216" fmla="*/ 430501 h 528637"/>
              <a:gd name="connsiteX217" fmla="*/ 57464 w 152401"/>
              <a:gd name="connsiteY217" fmla="*/ 434985 h 528637"/>
              <a:gd name="connsiteX218" fmla="*/ 55713 w 152401"/>
              <a:gd name="connsiteY218" fmla="*/ 439308 h 528637"/>
              <a:gd name="connsiteX219" fmla="*/ 53485 w 152401"/>
              <a:gd name="connsiteY219" fmla="*/ 443151 h 528637"/>
              <a:gd name="connsiteX220" fmla="*/ 50620 w 152401"/>
              <a:gd name="connsiteY220" fmla="*/ 446834 h 528637"/>
              <a:gd name="connsiteX221" fmla="*/ 47277 w 152401"/>
              <a:gd name="connsiteY221" fmla="*/ 450036 h 528637"/>
              <a:gd name="connsiteX222" fmla="*/ 43297 w 152401"/>
              <a:gd name="connsiteY222" fmla="*/ 452438 h 528637"/>
              <a:gd name="connsiteX223" fmla="*/ 43616 w 152401"/>
              <a:gd name="connsiteY223" fmla="*/ 446353 h 528637"/>
              <a:gd name="connsiteX224" fmla="*/ 43775 w 152401"/>
              <a:gd name="connsiteY224" fmla="*/ 440909 h 528637"/>
              <a:gd name="connsiteX225" fmla="*/ 43934 w 152401"/>
              <a:gd name="connsiteY225" fmla="*/ 436105 h 528637"/>
              <a:gd name="connsiteX226" fmla="*/ 45526 w 152401"/>
              <a:gd name="connsiteY226" fmla="*/ 432583 h 528637"/>
              <a:gd name="connsiteX227" fmla="*/ 46640 w 152401"/>
              <a:gd name="connsiteY227" fmla="*/ 428740 h 528637"/>
              <a:gd name="connsiteX228" fmla="*/ 46640 w 152401"/>
              <a:gd name="connsiteY228" fmla="*/ 424737 h 528637"/>
              <a:gd name="connsiteX229" fmla="*/ 45844 w 152401"/>
              <a:gd name="connsiteY229" fmla="*/ 420573 h 528637"/>
              <a:gd name="connsiteX230" fmla="*/ 44093 w 152401"/>
              <a:gd name="connsiteY230" fmla="*/ 417531 h 528637"/>
              <a:gd name="connsiteX231" fmla="*/ 42183 w 152401"/>
              <a:gd name="connsiteY231" fmla="*/ 414649 h 528637"/>
              <a:gd name="connsiteX232" fmla="*/ 39636 w 152401"/>
              <a:gd name="connsiteY232" fmla="*/ 412407 h 528637"/>
              <a:gd name="connsiteX233" fmla="*/ 36771 w 152401"/>
              <a:gd name="connsiteY233" fmla="*/ 410646 h 528637"/>
              <a:gd name="connsiteX234" fmla="*/ 33587 w 152401"/>
              <a:gd name="connsiteY234" fmla="*/ 409525 h 528637"/>
              <a:gd name="connsiteX235" fmla="*/ 30404 w 152401"/>
              <a:gd name="connsiteY235" fmla="*/ 409044 h 528637"/>
              <a:gd name="connsiteX236" fmla="*/ 26902 w 152401"/>
              <a:gd name="connsiteY236" fmla="*/ 409204 h 528637"/>
              <a:gd name="connsiteX237" fmla="*/ 23400 w 152401"/>
              <a:gd name="connsiteY237" fmla="*/ 410005 h 528637"/>
              <a:gd name="connsiteX238" fmla="*/ 20375 w 152401"/>
              <a:gd name="connsiteY238" fmla="*/ 411606 h 528637"/>
              <a:gd name="connsiteX239" fmla="*/ 17510 w 152401"/>
              <a:gd name="connsiteY239" fmla="*/ 413688 h 528637"/>
              <a:gd name="connsiteX240" fmla="*/ 15440 w 152401"/>
              <a:gd name="connsiteY240" fmla="*/ 416090 h 528637"/>
              <a:gd name="connsiteX241" fmla="*/ 13689 w 152401"/>
              <a:gd name="connsiteY241" fmla="*/ 419132 h 528637"/>
              <a:gd name="connsiteX242" fmla="*/ 12575 w 152401"/>
              <a:gd name="connsiteY242" fmla="*/ 422335 h 528637"/>
              <a:gd name="connsiteX243" fmla="*/ 11938 w 152401"/>
              <a:gd name="connsiteY243" fmla="*/ 425537 h 528637"/>
              <a:gd name="connsiteX244" fmla="*/ 12098 w 152401"/>
              <a:gd name="connsiteY244" fmla="*/ 429060 h 528637"/>
              <a:gd name="connsiteX245" fmla="*/ 12894 w 152401"/>
              <a:gd name="connsiteY245" fmla="*/ 432583 h 528637"/>
              <a:gd name="connsiteX246" fmla="*/ 14326 w 152401"/>
              <a:gd name="connsiteY246" fmla="*/ 434824 h 528637"/>
              <a:gd name="connsiteX247" fmla="*/ 15600 w 152401"/>
              <a:gd name="connsiteY247" fmla="*/ 437226 h 528637"/>
              <a:gd name="connsiteX248" fmla="*/ 15600 w 152401"/>
              <a:gd name="connsiteY248" fmla="*/ 441550 h 528637"/>
              <a:gd name="connsiteX249" fmla="*/ 15440 w 152401"/>
              <a:gd name="connsiteY249" fmla="*/ 446514 h 528637"/>
              <a:gd name="connsiteX250" fmla="*/ 15122 w 152401"/>
              <a:gd name="connsiteY250" fmla="*/ 452278 h 528637"/>
              <a:gd name="connsiteX251" fmla="*/ 11620 w 152401"/>
              <a:gd name="connsiteY251" fmla="*/ 450196 h 528637"/>
              <a:gd name="connsiteX252" fmla="*/ 8596 w 152401"/>
              <a:gd name="connsiteY252" fmla="*/ 447314 h 528637"/>
              <a:gd name="connsiteX253" fmla="*/ 5730 w 152401"/>
              <a:gd name="connsiteY253" fmla="*/ 444112 h 528637"/>
              <a:gd name="connsiteX254" fmla="*/ 3661 w 152401"/>
              <a:gd name="connsiteY254" fmla="*/ 440589 h 528637"/>
              <a:gd name="connsiteX255" fmla="*/ 1751 w 152401"/>
              <a:gd name="connsiteY255" fmla="*/ 436586 h 528637"/>
              <a:gd name="connsiteX256" fmla="*/ 477 w 152401"/>
              <a:gd name="connsiteY256" fmla="*/ 431942 h 528637"/>
              <a:gd name="connsiteX257" fmla="*/ 0 w 152401"/>
              <a:gd name="connsiteY257" fmla="*/ 427299 h 528637"/>
              <a:gd name="connsiteX258" fmla="*/ 318 w 152401"/>
              <a:gd name="connsiteY258" fmla="*/ 422655 h 528637"/>
              <a:gd name="connsiteX259" fmla="*/ 1273 w 152401"/>
              <a:gd name="connsiteY259" fmla="*/ 418172 h 528637"/>
              <a:gd name="connsiteX260" fmla="*/ 3024 w 152401"/>
              <a:gd name="connsiteY260" fmla="*/ 414008 h 528637"/>
              <a:gd name="connsiteX261" fmla="*/ 5094 w 152401"/>
              <a:gd name="connsiteY261" fmla="*/ 410005 h 528637"/>
              <a:gd name="connsiteX262" fmla="*/ 7959 w 152401"/>
              <a:gd name="connsiteY262" fmla="*/ 406322 h 528637"/>
              <a:gd name="connsiteX263" fmla="*/ 11302 w 152401"/>
              <a:gd name="connsiteY263" fmla="*/ 403120 h 528637"/>
              <a:gd name="connsiteX264" fmla="*/ 15122 w 152401"/>
              <a:gd name="connsiteY264" fmla="*/ 400718 h 528637"/>
              <a:gd name="connsiteX265" fmla="*/ 19579 w 152401"/>
              <a:gd name="connsiteY265" fmla="*/ 398636 h 528637"/>
              <a:gd name="connsiteX266" fmla="*/ 24195 w 152401"/>
              <a:gd name="connsiteY266" fmla="*/ 397355 h 528637"/>
              <a:gd name="connsiteX267" fmla="*/ 121276 w 152401"/>
              <a:gd name="connsiteY267" fmla="*/ 328612 h 528637"/>
              <a:gd name="connsiteX268" fmla="*/ 126544 w 152401"/>
              <a:gd name="connsiteY268" fmla="*/ 328771 h 528637"/>
              <a:gd name="connsiteX269" fmla="*/ 131811 w 152401"/>
              <a:gd name="connsiteY269" fmla="*/ 329882 h 528637"/>
              <a:gd name="connsiteX270" fmla="*/ 136280 w 152401"/>
              <a:gd name="connsiteY270" fmla="*/ 331787 h 528637"/>
              <a:gd name="connsiteX271" fmla="*/ 140270 w 152401"/>
              <a:gd name="connsiteY271" fmla="*/ 334168 h 528637"/>
              <a:gd name="connsiteX272" fmla="*/ 143622 w 152401"/>
              <a:gd name="connsiteY272" fmla="*/ 337026 h 528637"/>
              <a:gd name="connsiteX273" fmla="*/ 146655 w 152401"/>
              <a:gd name="connsiteY273" fmla="*/ 340518 h 528637"/>
              <a:gd name="connsiteX274" fmla="*/ 149049 w 152401"/>
              <a:gd name="connsiteY274" fmla="*/ 344328 h 528637"/>
              <a:gd name="connsiteX275" fmla="*/ 150965 w 152401"/>
              <a:gd name="connsiteY275" fmla="*/ 348456 h 528637"/>
              <a:gd name="connsiteX276" fmla="*/ 152082 w 152401"/>
              <a:gd name="connsiteY276" fmla="*/ 352742 h 528637"/>
              <a:gd name="connsiteX277" fmla="*/ 152401 w 152401"/>
              <a:gd name="connsiteY277" fmla="*/ 357346 h 528637"/>
              <a:gd name="connsiteX278" fmla="*/ 152242 w 152401"/>
              <a:gd name="connsiteY278" fmla="*/ 361950 h 528637"/>
              <a:gd name="connsiteX279" fmla="*/ 151124 w 152401"/>
              <a:gd name="connsiteY279" fmla="*/ 366712 h 528637"/>
              <a:gd name="connsiteX280" fmla="*/ 149209 w 152401"/>
              <a:gd name="connsiteY280" fmla="*/ 371157 h 528637"/>
              <a:gd name="connsiteX281" fmla="*/ 146974 w 152401"/>
              <a:gd name="connsiteY281" fmla="*/ 375126 h 528637"/>
              <a:gd name="connsiteX282" fmla="*/ 143942 w 152401"/>
              <a:gd name="connsiteY282" fmla="*/ 378619 h 528637"/>
              <a:gd name="connsiteX283" fmla="*/ 140590 w 152401"/>
              <a:gd name="connsiteY283" fmla="*/ 381635 h 528637"/>
              <a:gd name="connsiteX284" fmla="*/ 136599 w 152401"/>
              <a:gd name="connsiteY284" fmla="*/ 384016 h 528637"/>
              <a:gd name="connsiteX285" fmla="*/ 132449 w 152401"/>
              <a:gd name="connsiteY285" fmla="*/ 385921 h 528637"/>
              <a:gd name="connsiteX286" fmla="*/ 128140 w 152401"/>
              <a:gd name="connsiteY286" fmla="*/ 386874 h 528637"/>
              <a:gd name="connsiteX287" fmla="*/ 123671 w 152401"/>
              <a:gd name="connsiteY287" fmla="*/ 387350 h 528637"/>
              <a:gd name="connsiteX288" fmla="*/ 119042 w 152401"/>
              <a:gd name="connsiteY288" fmla="*/ 387032 h 528637"/>
              <a:gd name="connsiteX289" fmla="*/ 114253 w 152401"/>
              <a:gd name="connsiteY289" fmla="*/ 386080 h 528637"/>
              <a:gd name="connsiteX290" fmla="*/ 109784 w 152401"/>
              <a:gd name="connsiteY290" fmla="*/ 384175 h 528637"/>
              <a:gd name="connsiteX291" fmla="*/ 105794 w 152401"/>
              <a:gd name="connsiteY291" fmla="*/ 381794 h 528637"/>
              <a:gd name="connsiteX292" fmla="*/ 102442 w 152401"/>
              <a:gd name="connsiteY292" fmla="*/ 378777 h 528637"/>
              <a:gd name="connsiteX293" fmla="*/ 99409 w 152401"/>
              <a:gd name="connsiteY293" fmla="*/ 375285 h 528637"/>
              <a:gd name="connsiteX294" fmla="*/ 97015 w 152401"/>
              <a:gd name="connsiteY294" fmla="*/ 371316 h 528637"/>
              <a:gd name="connsiteX295" fmla="*/ 95259 w 152401"/>
              <a:gd name="connsiteY295" fmla="*/ 367188 h 528637"/>
              <a:gd name="connsiteX296" fmla="*/ 94142 w 152401"/>
              <a:gd name="connsiteY296" fmla="*/ 362902 h 528637"/>
              <a:gd name="connsiteX297" fmla="*/ 93663 w 152401"/>
              <a:gd name="connsiteY297" fmla="*/ 358140 h 528637"/>
              <a:gd name="connsiteX298" fmla="*/ 93982 w 152401"/>
              <a:gd name="connsiteY298" fmla="*/ 353536 h 528637"/>
              <a:gd name="connsiteX299" fmla="*/ 98771 w 152401"/>
              <a:gd name="connsiteY299" fmla="*/ 357505 h 528637"/>
              <a:gd name="connsiteX300" fmla="*/ 103080 w 152401"/>
              <a:gd name="connsiteY300" fmla="*/ 360997 h 528637"/>
              <a:gd name="connsiteX301" fmla="*/ 106911 w 152401"/>
              <a:gd name="connsiteY301" fmla="*/ 363855 h 528637"/>
              <a:gd name="connsiteX302" fmla="*/ 108188 w 152401"/>
              <a:gd name="connsiteY302" fmla="*/ 366712 h 528637"/>
              <a:gd name="connsiteX303" fmla="*/ 109944 w 152401"/>
              <a:gd name="connsiteY303" fmla="*/ 369252 h 528637"/>
              <a:gd name="connsiteX304" fmla="*/ 112178 w 152401"/>
              <a:gd name="connsiteY304" fmla="*/ 371475 h 528637"/>
              <a:gd name="connsiteX305" fmla="*/ 114732 w 152401"/>
              <a:gd name="connsiteY305" fmla="*/ 373221 h 528637"/>
              <a:gd name="connsiteX306" fmla="*/ 117924 w 152401"/>
              <a:gd name="connsiteY306" fmla="*/ 374491 h 528637"/>
              <a:gd name="connsiteX307" fmla="*/ 121276 w 152401"/>
              <a:gd name="connsiteY307" fmla="*/ 375285 h 528637"/>
              <a:gd name="connsiteX308" fmla="*/ 124788 w 152401"/>
              <a:gd name="connsiteY308" fmla="*/ 375285 h 528637"/>
              <a:gd name="connsiteX309" fmla="*/ 127980 w 152401"/>
              <a:gd name="connsiteY309" fmla="*/ 374650 h 528637"/>
              <a:gd name="connsiteX310" fmla="*/ 131013 w 152401"/>
              <a:gd name="connsiteY310" fmla="*/ 373380 h 528637"/>
              <a:gd name="connsiteX311" fmla="*/ 133886 w 152401"/>
              <a:gd name="connsiteY311" fmla="*/ 371475 h 528637"/>
              <a:gd name="connsiteX312" fmla="*/ 136280 w 152401"/>
              <a:gd name="connsiteY312" fmla="*/ 369252 h 528637"/>
              <a:gd name="connsiteX313" fmla="*/ 138195 w 152401"/>
              <a:gd name="connsiteY313" fmla="*/ 366395 h 528637"/>
              <a:gd name="connsiteX314" fmla="*/ 139632 w 152401"/>
              <a:gd name="connsiteY314" fmla="*/ 363220 h 528637"/>
              <a:gd name="connsiteX315" fmla="*/ 140430 w 152401"/>
              <a:gd name="connsiteY315" fmla="*/ 359727 h 528637"/>
              <a:gd name="connsiteX316" fmla="*/ 140430 w 152401"/>
              <a:gd name="connsiteY316" fmla="*/ 356235 h 528637"/>
              <a:gd name="connsiteX317" fmla="*/ 139792 w 152401"/>
              <a:gd name="connsiteY317" fmla="*/ 352901 h 528637"/>
              <a:gd name="connsiteX318" fmla="*/ 138355 w 152401"/>
              <a:gd name="connsiteY318" fmla="*/ 349885 h 528637"/>
              <a:gd name="connsiteX319" fmla="*/ 136599 w 152401"/>
              <a:gd name="connsiteY319" fmla="*/ 347186 h 528637"/>
              <a:gd name="connsiteX320" fmla="*/ 134365 w 152401"/>
              <a:gd name="connsiteY320" fmla="*/ 344805 h 528637"/>
              <a:gd name="connsiteX321" fmla="*/ 131492 w 152401"/>
              <a:gd name="connsiteY321" fmla="*/ 342741 h 528637"/>
              <a:gd name="connsiteX322" fmla="*/ 128140 w 152401"/>
              <a:gd name="connsiteY322" fmla="*/ 341471 h 528637"/>
              <a:gd name="connsiteX323" fmla="*/ 125586 w 152401"/>
              <a:gd name="connsiteY323" fmla="*/ 340836 h 528637"/>
              <a:gd name="connsiteX324" fmla="*/ 123032 w 152401"/>
              <a:gd name="connsiteY324" fmla="*/ 340677 h 528637"/>
              <a:gd name="connsiteX325" fmla="*/ 119680 w 152401"/>
              <a:gd name="connsiteY325" fmla="*/ 337978 h 528637"/>
              <a:gd name="connsiteX326" fmla="*/ 115690 w 152401"/>
              <a:gd name="connsiteY326" fmla="*/ 334803 h 528637"/>
              <a:gd name="connsiteX327" fmla="*/ 111380 w 152401"/>
              <a:gd name="connsiteY327" fmla="*/ 330993 h 528637"/>
              <a:gd name="connsiteX328" fmla="*/ 116169 w 152401"/>
              <a:gd name="connsiteY328" fmla="*/ 329406 h 528637"/>
              <a:gd name="connsiteX329" fmla="*/ 30889 w 152401"/>
              <a:gd name="connsiteY329" fmla="*/ 328612 h 528637"/>
              <a:gd name="connsiteX330" fmla="*/ 36011 w 152401"/>
              <a:gd name="connsiteY330" fmla="*/ 329406 h 528637"/>
              <a:gd name="connsiteX331" fmla="*/ 40812 w 152401"/>
              <a:gd name="connsiteY331" fmla="*/ 330993 h 528637"/>
              <a:gd name="connsiteX332" fmla="*/ 36491 w 152401"/>
              <a:gd name="connsiteY332" fmla="*/ 334803 h 528637"/>
              <a:gd name="connsiteX333" fmla="*/ 32650 w 152401"/>
              <a:gd name="connsiteY333" fmla="*/ 337978 h 528637"/>
              <a:gd name="connsiteX334" fmla="*/ 29289 w 152401"/>
              <a:gd name="connsiteY334" fmla="*/ 340677 h 528637"/>
              <a:gd name="connsiteX335" fmla="*/ 26728 w 152401"/>
              <a:gd name="connsiteY335" fmla="*/ 340994 h 528637"/>
              <a:gd name="connsiteX336" fmla="*/ 24007 w 152401"/>
              <a:gd name="connsiteY336" fmla="*/ 341471 h 528637"/>
              <a:gd name="connsiteX337" fmla="*/ 20806 w 152401"/>
              <a:gd name="connsiteY337" fmla="*/ 342899 h 528637"/>
              <a:gd name="connsiteX338" fmla="*/ 17925 w 152401"/>
              <a:gd name="connsiteY338" fmla="*/ 344963 h 528637"/>
              <a:gd name="connsiteX339" fmla="*/ 15685 w 152401"/>
              <a:gd name="connsiteY339" fmla="*/ 347186 h 528637"/>
              <a:gd name="connsiteX340" fmla="*/ 13924 w 152401"/>
              <a:gd name="connsiteY340" fmla="*/ 350202 h 528637"/>
              <a:gd name="connsiteX341" fmla="*/ 12644 w 152401"/>
              <a:gd name="connsiteY341" fmla="*/ 353060 h 528637"/>
              <a:gd name="connsiteX342" fmla="*/ 12004 w 152401"/>
              <a:gd name="connsiteY342" fmla="*/ 356552 h 528637"/>
              <a:gd name="connsiteX343" fmla="*/ 12004 w 152401"/>
              <a:gd name="connsiteY343" fmla="*/ 359886 h 528637"/>
              <a:gd name="connsiteX344" fmla="*/ 12804 w 152401"/>
              <a:gd name="connsiteY344" fmla="*/ 363378 h 528637"/>
              <a:gd name="connsiteX345" fmla="*/ 14244 w 152401"/>
              <a:gd name="connsiteY345" fmla="*/ 366553 h 528637"/>
              <a:gd name="connsiteX346" fmla="*/ 16165 w 152401"/>
              <a:gd name="connsiteY346" fmla="*/ 369411 h 528637"/>
              <a:gd name="connsiteX347" fmla="*/ 18566 w 152401"/>
              <a:gd name="connsiteY347" fmla="*/ 371633 h 528637"/>
              <a:gd name="connsiteX348" fmla="*/ 21446 w 152401"/>
              <a:gd name="connsiteY348" fmla="*/ 373539 h 528637"/>
              <a:gd name="connsiteX349" fmla="*/ 24487 w 152401"/>
              <a:gd name="connsiteY349" fmla="*/ 374650 h 528637"/>
              <a:gd name="connsiteX350" fmla="*/ 27848 w 152401"/>
              <a:gd name="connsiteY350" fmla="*/ 375285 h 528637"/>
              <a:gd name="connsiteX351" fmla="*/ 31369 w 152401"/>
              <a:gd name="connsiteY351" fmla="*/ 375285 h 528637"/>
              <a:gd name="connsiteX352" fmla="*/ 34731 w 152401"/>
              <a:gd name="connsiteY352" fmla="*/ 374491 h 528637"/>
              <a:gd name="connsiteX353" fmla="*/ 37771 w 152401"/>
              <a:gd name="connsiteY353" fmla="*/ 373221 h 528637"/>
              <a:gd name="connsiteX354" fmla="*/ 40332 w 152401"/>
              <a:gd name="connsiteY354" fmla="*/ 371316 h 528637"/>
              <a:gd name="connsiteX355" fmla="*/ 42733 w 152401"/>
              <a:gd name="connsiteY355" fmla="*/ 369093 h 528637"/>
              <a:gd name="connsiteX356" fmla="*/ 44494 w 152401"/>
              <a:gd name="connsiteY356" fmla="*/ 366553 h 528637"/>
              <a:gd name="connsiteX357" fmla="*/ 45774 w 152401"/>
              <a:gd name="connsiteY357" fmla="*/ 363696 h 528637"/>
              <a:gd name="connsiteX358" fmla="*/ 49455 w 152401"/>
              <a:gd name="connsiteY358" fmla="*/ 360838 h 528637"/>
              <a:gd name="connsiteX359" fmla="*/ 53776 w 152401"/>
              <a:gd name="connsiteY359" fmla="*/ 357346 h 528637"/>
              <a:gd name="connsiteX360" fmla="*/ 58418 w 152401"/>
              <a:gd name="connsiteY360" fmla="*/ 353218 h 528637"/>
              <a:gd name="connsiteX361" fmla="*/ 58738 w 152401"/>
              <a:gd name="connsiteY361" fmla="*/ 357981 h 528637"/>
              <a:gd name="connsiteX362" fmla="*/ 58418 w 152401"/>
              <a:gd name="connsiteY362" fmla="*/ 362585 h 528637"/>
              <a:gd name="connsiteX363" fmla="*/ 57297 w 152401"/>
              <a:gd name="connsiteY363" fmla="*/ 367030 h 528637"/>
              <a:gd name="connsiteX364" fmla="*/ 55697 w 152401"/>
              <a:gd name="connsiteY364" fmla="*/ 371157 h 528637"/>
              <a:gd name="connsiteX365" fmla="*/ 53296 w 152401"/>
              <a:gd name="connsiteY365" fmla="*/ 375126 h 528637"/>
              <a:gd name="connsiteX366" fmla="*/ 50415 w 152401"/>
              <a:gd name="connsiteY366" fmla="*/ 378619 h 528637"/>
              <a:gd name="connsiteX367" fmla="*/ 47054 w 152401"/>
              <a:gd name="connsiteY367" fmla="*/ 381635 h 528637"/>
              <a:gd name="connsiteX368" fmla="*/ 43053 w 152401"/>
              <a:gd name="connsiteY368" fmla="*/ 384016 h 528637"/>
              <a:gd name="connsiteX369" fmla="*/ 38572 w 152401"/>
              <a:gd name="connsiteY369" fmla="*/ 385921 h 528637"/>
              <a:gd name="connsiteX370" fmla="*/ 33770 w 152401"/>
              <a:gd name="connsiteY370" fmla="*/ 387032 h 528637"/>
              <a:gd name="connsiteX371" fmla="*/ 29129 w 152401"/>
              <a:gd name="connsiteY371" fmla="*/ 387350 h 528637"/>
              <a:gd name="connsiteX372" fmla="*/ 24487 w 152401"/>
              <a:gd name="connsiteY372" fmla="*/ 387032 h 528637"/>
              <a:gd name="connsiteX373" fmla="*/ 20326 w 152401"/>
              <a:gd name="connsiteY373" fmla="*/ 385921 h 528637"/>
              <a:gd name="connsiteX374" fmla="*/ 16005 w 152401"/>
              <a:gd name="connsiteY374" fmla="*/ 384175 h 528637"/>
              <a:gd name="connsiteX375" fmla="*/ 12164 w 152401"/>
              <a:gd name="connsiteY375" fmla="*/ 381952 h 528637"/>
              <a:gd name="connsiteX376" fmla="*/ 8803 w 152401"/>
              <a:gd name="connsiteY376" fmla="*/ 378936 h 528637"/>
              <a:gd name="connsiteX377" fmla="*/ 5762 w 152401"/>
              <a:gd name="connsiteY377" fmla="*/ 375444 h 528637"/>
              <a:gd name="connsiteX378" fmla="*/ 3361 w 152401"/>
              <a:gd name="connsiteY378" fmla="*/ 371475 h 528637"/>
              <a:gd name="connsiteX379" fmla="*/ 1280 w 152401"/>
              <a:gd name="connsiteY379" fmla="*/ 367030 h 528637"/>
              <a:gd name="connsiteX380" fmla="*/ 320 w 152401"/>
              <a:gd name="connsiteY380" fmla="*/ 362426 h 528637"/>
              <a:gd name="connsiteX381" fmla="*/ 0 w 152401"/>
              <a:gd name="connsiteY381" fmla="*/ 357981 h 528637"/>
              <a:gd name="connsiteX382" fmla="*/ 0 w 152401"/>
              <a:gd name="connsiteY382" fmla="*/ 357505 h 528637"/>
              <a:gd name="connsiteX383" fmla="*/ 320 w 152401"/>
              <a:gd name="connsiteY383" fmla="*/ 353218 h 528637"/>
              <a:gd name="connsiteX384" fmla="*/ 1440 w 152401"/>
              <a:gd name="connsiteY384" fmla="*/ 348773 h 528637"/>
              <a:gd name="connsiteX385" fmla="*/ 3201 w 152401"/>
              <a:gd name="connsiteY385" fmla="*/ 344487 h 528637"/>
              <a:gd name="connsiteX386" fmla="*/ 5442 w 152401"/>
              <a:gd name="connsiteY386" fmla="*/ 340836 h 528637"/>
              <a:gd name="connsiteX387" fmla="*/ 8482 w 152401"/>
              <a:gd name="connsiteY387" fmla="*/ 337343 h 528637"/>
              <a:gd name="connsiteX388" fmla="*/ 11844 w 152401"/>
              <a:gd name="connsiteY388" fmla="*/ 334327 h 528637"/>
              <a:gd name="connsiteX389" fmla="*/ 15845 w 152401"/>
              <a:gd name="connsiteY389" fmla="*/ 331946 h 528637"/>
              <a:gd name="connsiteX390" fmla="*/ 20326 w 152401"/>
              <a:gd name="connsiteY390" fmla="*/ 330041 h 528637"/>
              <a:gd name="connsiteX391" fmla="*/ 25608 w 152401"/>
              <a:gd name="connsiteY391" fmla="*/ 328929 h 528637"/>
              <a:gd name="connsiteX392" fmla="*/ 28003 w 152401"/>
              <a:gd name="connsiteY392" fmla="*/ 282575 h 528637"/>
              <a:gd name="connsiteX393" fmla="*/ 30561 w 152401"/>
              <a:gd name="connsiteY393" fmla="*/ 282733 h 528637"/>
              <a:gd name="connsiteX394" fmla="*/ 32799 w 152401"/>
              <a:gd name="connsiteY394" fmla="*/ 283682 h 528637"/>
              <a:gd name="connsiteX395" fmla="*/ 33599 w 152401"/>
              <a:gd name="connsiteY395" fmla="*/ 283998 h 528637"/>
              <a:gd name="connsiteX396" fmla="*/ 35197 w 152401"/>
              <a:gd name="connsiteY396" fmla="*/ 284789 h 528637"/>
              <a:gd name="connsiteX397" fmla="*/ 37276 w 152401"/>
              <a:gd name="connsiteY397" fmla="*/ 286054 h 528637"/>
              <a:gd name="connsiteX398" fmla="*/ 39994 w 152401"/>
              <a:gd name="connsiteY398" fmla="*/ 287794 h 528637"/>
              <a:gd name="connsiteX399" fmla="*/ 43671 w 152401"/>
              <a:gd name="connsiteY399" fmla="*/ 289692 h 528637"/>
              <a:gd name="connsiteX400" fmla="*/ 47668 w 152401"/>
              <a:gd name="connsiteY400" fmla="*/ 292223 h 528637"/>
              <a:gd name="connsiteX401" fmla="*/ 52304 w 152401"/>
              <a:gd name="connsiteY401" fmla="*/ 295070 h 528637"/>
              <a:gd name="connsiteX402" fmla="*/ 57420 w 152401"/>
              <a:gd name="connsiteY402" fmla="*/ 298233 h 528637"/>
              <a:gd name="connsiteX403" fmla="*/ 63016 w 152401"/>
              <a:gd name="connsiteY403" fmla="*/ 301871 h 528637"/>
              <a:gd name="connsiteX404" fmla="*/ 69091 w 152401"/>
              <a:gd name="connsiteY404" fmla="*/ 305825 h 528637"/>
              <a:gd name="connsiteX405" fmla="*/ 75326 w 152401"/>
              <a:gd name="connsiteY405" fmla="*/ 310254 h 528637"/>
              <a:gd name="connsiteX406" fmla="*/ 81721 w 152401"/>
              <a:gd name="connsiteY406" fmla="*/ 305825 h 528637"/>
              <a:gd name="connsiteX407" fmla="*/ 87637 w 152401"/>
              <a:gd name="connsiteY407" fmla="*/ 301871 h 528637"/>
              <a:gd name="connsiteX408" fmla="*/ 93233 w 152401"/>
              <a:gd name="connsiteY408" fmla="*/ 298233 h 528637"/>
              <a:gd name="connsiteX409" fmla="*/ 98349 w 152401"/>
              <a:gd name="connsiteY409" fmla="*/ 295070 h 528637"/>
              <a:gd name="connsiteX410" fmla="*/ 102985 w 152401"/>
              <a:gd name="connsiteY410" fmla="*/ 292223 h 528637"/>
              <a:gd name="connsiteX411" fmla="*/ 107142 w 152401"/>
              <a:gd name="connsiteY411" fmla="*/ 289692 h 528637"/>
              <a:gd name="connsiteX412" fmla="*/ 110499 w 152401"/>
              <a:gd name="connsiteY412" fmla="*/ 287794 h 528637"/>
              <a:gd name="connsiteX413" fmla="*/ 113537 w 152401"/>
              <a:gd name="connsiteY413" fmla="*/ 286054 h 528637"/>
              <a:gd name="connsiteX414" fmla="*/ 115616 w 152401"/>
              <a:gd name="connsiteY414" fmla="*/ 284789 h 528637"/>
              <a:gd name="connsiteX415" fmla="*/ 117214 w 152401"/>
              <a:gd name="connsiteY415" fmla="*/ 283998 h 528637"/>
              <a:gd name="connsiteX416" fmla="*/ 117854 w 152401"/>
              <a:gd name="connsiteY416" fmla="*/ 283682 h 528637"/>
              <a:gd name="connsiteX417" fmla="*/ 120252 w 152401"/>
              <a:gd name="connsiteY417" fmla="*/ 282733 h 528637"/>
              <a:gd name="connsiteX418" fmla="*/ 122810 w 152401"/>
              <a:gd name="connsiteY418" fmla="*/ 282575 h 528637"/>
              <a:gd name="connsiteX419" fmla="*/ 125048 w 152401"/>
              <a:gd name="connsiteY419" fmla="*/ 282891 h 528637"/>
              <a:gd name="connsiteX420" fmla="*/ 127127 w 152401"/>
              <a:gd name="connsiteY420" fmla="*/ 283840 h 528637"/>
              <a:gd name="connsiteX421" fmla="*/ 129205 w 152401"/>
              <a:gd name="connsiteY421" fmla="*/ 285264 h 528637"/>
              <a:gd name="connsiteX422" fmla="*/ 130644 w 152401"/>
              <a:gd name="connsiteY422" fmla="*/ 287478 h 528637"/>
              <a:gd name="connsiteX423" fmla="*/ 131603 w 152401"/>
              <a:gd name="connsiteY423" fmla="*/ 289692 h 528637"/>
              <a:gd name="connsiteX424" fmla="*/ 131763 w 152401"/>
              <a:gd name="connsiteY424" fmla="*/ 292223 h 528637"/>
              <a:gd name="connsiteX425" fmla="*/ 131443 w 152401"/>
              <a:gd name="connsiteY425" fmla="*/ 294437 h 528637"/>
              <a:gd name="connsiteX426" fmla="*/ 130484 w 152401"/>
              <a:gd name="connsiteY426" fmla="*/ 296810 h 528637"/>
              <a:gd name="connsiteX427" fmla="*/ 128885 w 152401"/>
              <a:gd name="connsiteY427" fmla="*/ 298549 h 528637"/>
              <a:gd name="connsiteX428" fmla="*/ 126807 w 152401"/>
              <a:gd name="connsiteY428" fmla="*/ 300289 h 528637"/>
              <a:gd name="connsiteX429" fmla="*/ 126327 w 152401"/>
              <a:gd name="connsiteY429" fmla="*/ 300447 h 528637"/>
              <a:gd name="connsiteX430" fmla="*/ 125048 w 152401"/>
              <a:gd name="connsiteY430" fmla="*/ 301238 h 528637"/>
              <a:gd name="connsiteX431" fmla="*/ 123130 w 152401"/>
              <a:gd name="connsiteY431" fmla="*/ 302345 h 528637"/>
              <a:gd name="connsiteX432" fmla="*/ 120252 w 152401"/>
              <a:gd name="connsiteY432" fmla="*/ 303769 h 528637"/>
              <a:gd name="connsiteX433" fmla="*/ 116735 w 152401"/>
              <a:gd name="connsiteY433" fmla="*/ 305983 h 528637"/>
              <a:gd name="connsiteX434" fmla="*/ 112898 w 152401"/>
              <a:gd name="connsiteY434" fmla="*/ 308197 h 528637"/>
              <a:gd name="connsiteX435" fmla="*/ 108261 w 152401"/>
              <a:gd name="connsiteY435" fmla="*/ 311203 h 528637"/>
              <a:gd name="connsiteX436" fmla="*/ 103145 w 152401"/>
              <a:gd name="connsiteY436" fmla="*/ 314366 h 528637"/>
              <a:gd name="connsiteX437" fmla="*/ 97709 w 152401"/>
              <a:gd name="connsiteY437" fmla="*/ 318004 h 528637"/>
              <a:gd name="connsiteX438" fmla="*/ 91634 w 152401"/>
              <a:gd name="connsiteY438" fmla="*/ 321800 h 528637"/>
              <a:gd name="connsiteX439" fmla="*/ 100747 w 152401"/>
              <a:gd name="connsiteY439" fmla="*/ 328759 h 528637"/>
              <a:gd name="connsiteX440" fmla="*/ 109700 w 152401"/>
              <a:gd name="connsiteY440" fmla="*/ 336034 h 528637"/>
              <a:gd name="connsiteX441" fmla="*/ 119133 w 152401"/>
              <a:gd name="connsiteY441" fmla="*/ 343626 h 528637"/>
              <a:gd name="connsiteX442" fmla="*/ 128725 w 152401"/>
              <a:gd name="connsiteY442" fmla="*/ 351851 h 528637"/>
              <a:gd name="connsiteX443" fmla="*/ 130324 w 152401"/>
              <a:gd name="connsiteY443" fmla="*/ 353907 h 528637"/>
              <a:gd name="connsiteX444" fmla="*/ 131283 w 152401"/>
              <a:gd name="connsiteY444" fmla="*/ 355963 h 528637"/>
              <a:gd name="connsiteX445" fmla="*/ 131763 w 152401"/>
              <a:gd name="connsiteY445" fmla="*/ 358494 h 528637"/>
              <a:gd name="connsiteX446" fmla="*/ 131603 w 152401"/>
              <a:gd name="connsiteY446" fmla="*/ 360708 h 528637"/>
              <a:gd name="connsiteX447" fmla="*/ 130804 w 152401"/>
              <a:gd name="connsiteY447" fmla="*/ 363080 h 528637"/>
              <a:gd name="connsiteX448" fmla="*/ 129365 w 152401"/>
              <a:gd name="connsiteY448" fmla="*/ 365137 h 528637"/>
              <a:gd name="connsiteX449" fmla="*/ 127287 w 152401"/>
              <a:gd name="connsiteY449" fmla="*/ 366876 h 528637"/>
              <a:gd name="connsiteX450" fmla="*/ 124888 w 152401"/>
              <a:gd name="connsiteY450" fmla="*/ 367984 h 528637"/>
              <a:gd name="connsiteX451" fmla="*/ 122490 w 152401"/>
              <a:gd name="connsiteY451" fmla="*/ 368300 h 528637"/>
              <a:gd name="connsiteX452" fmla="*/ 120092 w 152401"/>
              <a:gd name="connsiteY452" fmla="*/ 368142 h 528637"/>
              <a:gd name="connsiteX453" fmla="*/ 118014 w 152401"/>
              <a:gd name="connsiteY453" fmla="*/ 367351 h 528637"/>
              <a:gd name="connsiteX454" fmla="*/ 115935 w 152401"/>
              <a:gd name="connsiteY454" fmla="*/ 365927 h 528637"/>
              <a:gd name="connsiteX455" fmla="*/ 105543 w 152401"/>
              <a:gd name="connsiteY455" fmla="*/ 356912 h 528637"/>
              <a:gd name="connsiteX456" fmla="*/ 95311 w 152401"/>
              <a:gd name="connsiteY456" fmla="*/ 348371 h 528637"/>
              <a:gd name="connsiteX457" fmla="*/ 85239 w 152401"/>
              <a:gd name="connsiteY457" fmla="*/ 340621 h 528637"/>
              <a:gd name="connsiteX458" fmla="*/ 75326 w 152401"/>
              <a:gd name="connsiteY458" fmla="*/ 333346 h 528637"/>
              <a:gd name="connsiteX459" fmla="*/ 65574 w 152401"/>
              <a:gd name="connsiteY459" fmla="*/ 340621 h 528637"/>
              <a:gd name="connsiteX460" fmla="*/ 55502 w 152401"/>
              <a:gd name="connsiteY460" fmla="*/ 348371 h 528637"/>
              <a:gd name="connsiteX461" fmla="*/ 45110 w 152401"/>
              <a:gd name="connsiteY461" fmla="*/ 356912 h 528637"/>
              <a:gd name="connsiteX462" fmla="*/ 34558 w 152401"/>
              <a:gd name="connsiteY462" fmla="*/ 365927 h 528637"/>
              <a:gd name="connsiteX463" fmla="*/ 32799 w 152401"/>
              <a:gd name="connsiteY463" fmla="*/ 367351 h 528637"/>
              <a:gd name="connsiteX464" fmla="*/ 30721 w 152401"/>
              <a:gd name="connsiteY464" fmla="*/ 368142 h 528637"/>
              <a:gd name="connsiteX465" fmla="*/ 28323 w 152401"/>
              <a:gd name="connsiteY465" fmla="*/ 368300 h 528637"/>
              <a:gd name="connsiteX466" fmla="*/ 25765 w 152401"/>
              <a:gd name="connsiteY466" fmla="*/ 367984 h 528637"/>
              <a:gd name="connsiteX467" fmla="*/ 23367 w 152401"/>
              <a:gd name="connsiteY467" fmla="*/ 366876 h 528637"/>
              <a:gd name="connsiteX468" fmla="*/ 21288 w 152401"/>
              <a:gd name="connsiteY468" fmla="*/ 365137 h 528637"/>
              <a:gd name="connsiteX469" fmla="*/ 20009 w 152401"/>
              <a:gd name="connsiteY469" fmla="*/ 363080 h 528637"/>
              <a:gd name="connsiteX470" fmla="*/ 19210 w 152401"/>
              <a:gd name="connsiteY470" fmla="*/ 360708 h 528637"/>
              <a:gd name="connsiteX471" fmla="*/ 19050 w 152401"/>
              <a:gd name="connsiteY471" fmla="*/ 358494 h 528637"/>
              <a:gd name="connsiteX472" fmla="*/ 19370 w 152401"/>
              <a:gd name="connsiteY472" fmla="*/ 355963 h 528637"/>
              <a:gd name="connsiteX473" fmla="*/ 20489 w 152401"/>
              <a:gd name="connsiteY473" fmla="*/ 353907 h 528637"/>
              <a:gd name="connsiteX474" fmla="*/ 22088 w 152401"/>
              <a:gd name="connsiteY474" fmla="*/ 351851 h 528637"/>
              <a:gd name="connsiteX475" fmla="*/ 31520 w 152401"/>
              <a:gd name="connsiteY475" fmla="*/ 343626 h 528637"/>
              <a:gd name="connsiteX476" fmla="*/ 40953 w 152401"/>
              <a:gd name="connsiteY476" fmla="*/ 336034 h 528637"/>
              <a:gd name="connsiteX477" fmla="*/ 50066 w 152401"/>
              <a:gd name="connsiteY477" fmla="*/ 328759 h 528637"/>
              <a:gd name="connsiteX478" fmla="*/ 59019 w 152401"/>
              <a:gd name="connsiteY478" fmla="*/ 321800 h 528637"/>
              <a:gd name="connsiteX479" fmla="*/ 53104 w 152401"/>
              <a:gd name="connsiteY479" fmla="*/ 318004 h 528637"/>
              <a:gd name="connsiteX480" fmla="*/ 47508 w 152401"/>
              <a:gd name="connsiteY480" fmla="*/ 314366 h 528637"/>
              <a:gd name="connsiteX481" fmla="*/ 42392 w 152401"/>
              <a:gd name="connsiteY481" fmla="*/ 311203 h 528637"/>
              <a:gd name="connsiteX482" fmla="*/ 37915 w 152401"/>
              <a:gd name="connsiteY482" fmla="*/ 308197 h 528637"/>
              <a:gd name="connsiteX483" fmla="*/ 33759 w 152401"/>
              <a:gd name="connsiteY483" fmla="*/ 305983 h 528637"/>
              <a:gd name="connsiteX484" fmla="*/ 30561 w 152401"/>
              <a:gd name="connsiteY484" fmla="*/ 303769 h 528637"/>
              <a:gd name="connsiteX485" fmla="*/ 27683 w 152401"/>
              <a:gd name="connsiteY485" fmla="*/ 302345 h 528637"/>
              <a:gd name="connsiteX486" fmla="*/ 25765 w 152401"/>
              <a:gd name="connsiteY486" fmla="*/ 301238 h 528637"/>
              <a:gd name="connsiteX487" fmla="*/ 24486 w 152401"/>
              <a:gd name="connsiteY487" fmla="*/ 300447 h 528637"/>
              <a:gd name="connsiteX488" fmla="*/ 24006 w 152401"/>
              <a:gd name="connsiteY488" fmla="*/ 300289 h 528637"/>
              <a:gd name="connsiteX489" fmla="*/ 21768 w 152401"/>
              <a:gd name="connsiteY489" fmla="*/ 298549 h 528637"/>
              <a:gd name="connsiteX490" fmla="*/ 20329 w 152401"/>
              <a:gd name="connsiteY490" fmla="*/ 296810 h 528637"/>
              <a:gd name="connsiteX491" fmla="*/ 19370 w 152401"/>
              <a:gd name="connsiteY491" fmla="*/ 294437 h 528637"/>
              <a:gd name="connsiteX492" fmla="*/ 19050 w 152401"/>
              <a:gd name="connsiteY492" fmla="*/ 292223 h 528637"/>
              <a:gd name="connsiteX493" fmla="*/ 19210 w 152401"/>
              <a:gd name="connsiteY493" fmla="*/ 289692 h 528637"/>
              <a:gd name="connsiteX494" fmla="*/ 20009 w 152401"/>
              <a:gd name="connsiteY494" fmla="*/ 287478 h 528637"/>
              <a:gd name="connsiteX495" fmla="*/ 21608 w 152401"/>
              <a:gd name="connsiteY495" fmla="*/ 285264 h 528637"/>
              <a:gd name="connsiteX496" fmla="*/ 23367 w 152401"/>
              <a:gd name="connsiteY496" fmla="*/ 283840 h 528637"/>
              <a:gd name="connsiteX497" fmla="*/ 25765 w 152401"/>
              <a:gd name="connsiteY497" fmla="*/ 282891 h 528637"/>
              <a:gd name="connsiteX498" fmla="*/ 121352 w 152401"/>
              <a:gd name="connsiteY498" fmla="*/ 261937 h 528637"/>
              <a:gd name="connsiteX499" fmla="*/ 125993 w 152401"/>
              <a:gd name="connsiteY499" fmla="*/ 262096 h 528637"/>
              <a:gd name="connsiteX500" fmla="*/ 130474 w 152401"/>
              <a:gd name="connsiteY500" fmla="*/ 263048 h 528637"/>
              <a:gd name="connsiteX501" fmla="*/ 134796 w 152401"/>
              <a:gd name="connsiteY501" fmla="*/ 264477 h 528637"/>
              <a:gd name="connsiteX502" fmla="*/ 138797 w 152401"/>
              <a:gd name="connsiteY502" fmla="*/ 266541 h 528637"/>
              <a:gd name="connsiteX503" fmla="*/ 142478 w 152401"/>
              <a:gd name="connsiteY503" fmla="*/ 269239 h 528637"/>
              <a:gd name="connsiteX504" fmla="*/ 145679 w 152401"/>
              <a:gd name="connsiteY504" fmla="*/ 272573 h 528637"/>
              <a:gd name="connsiteX505" fmla="*/ 148240 w 152401"/>
              <a:gd name="connsiteY505" fmla="*/ 276383 h 528637"/>
              <a:gd name="connsiteX506" fmla="*/ 150320 w 152401"/>
              <a:gd name="connsiteY506" fmla="*/ 280352 h 528637"/>
              <a:gd name="connsiteX507" fmla="*/ 151761 w 152401"/>
              <a:gd name="connsiteY507" fmla="*/ 284956 h 528637"/>
              <a:gd name="connsiteX508" fmla="*/ 152401 w 152401"/>
              <a:gd name="connsiteY508" fmla="*/ 289877 h 528637"/>
              <a:gd name="connsiteX509" fmla="*/ 152241 w 152401"/>
              <a:gd name="connsiteY509" fmla="*/ 294481 h 528637"/>
              <a:gd name="connsiteX510" fmla="*/ 151441 w 152401"/>
              <a:gd name="connsiteY510" fmla="*/ 298926 h 528637"/>
              <a:gd name="connsiteX511" fmla="*/ 149840 w 152401"/>
              <a:gd name="connsiteY511" fmla="*/ 303053 h 528637"/>
              <a:gd name="connsiteX512" fmla="*/ 147760 w 152401"/>
              <a:gd name="connsiteY512" fmla="*/ 307022 h 528637"/>
              <a:gd name="connsiteX513" fmla="*/ 145199 w 152401"/>
              <a:gd name="connsiteY513" fmla="*/ 310674 h 528637"/>
              <a:gd name="connsiteX514" fmla="*/ 141838 w 152401"/>
              <a:gd name="connsiteY514" fmla="*/ 314007 h 528637"/>
              <a:gd name="connsiteX515" fmla="*/ 137997 w 152401"/>
              <a:gd name="connsiteY515" fmla="*/ 316547 h 528637"/>
              <a:gd name="connsiteX516" fmla="*/ 133995 w 152401"/>
              <a:gd name="connsiteY516" fmla="*/ 318611 h 528637"/>
              <a:gd name="connsiteX517" fmla="*/ 129354 w 152401"/>
              <a:gd name="connsiteY517" fmla="*/ 320040 h 528637"/>
              <a:gd name="connsiteX518" fmla="*/ 124072 w 152401"/>
              <a:gd name="connsiteY518" fmla="*/ 320675 h 528637"/>
              <a:gd name="connsiteX519" fmla="*/ 118791 w 152401"/>
              <a:gd name="connsiteY519" fmla="*/ 320357 h 528637"/>
              <a:gd name="connsiteX520" fmla="*/ 113669 w 152401"/>
              <a:gd name="connsiteY520" fmla="*/ 319087 h 528637"/>
              <a:gd name="connsiteX521" fmla="*/ 109028 w 152401"/>
              <a:gd name="connsiteY521" fmla="*/ 317182 h 528637"/>
              <a:gd name="connsiteX522" fmla="*/ 113669 w 152401"/>
              <a:gd name="connsiteY522" fmla="*/ 313690 h 528637"/>
              <a:gd name="connsiteX523" fmla="*/ 117831 w 152401"/>
              <a:gd name="connsiteY523" fmla="*/ 310832 h 528637"/>
              <a:gd name="connsiteX524" fmla="*/ 121352 w 152401"/>
              <a:gd name="connsiteY524" fmla="*/ 308610 h 528637"/>
              <a:gd name="connsiteX525" fmla="*/ 124072 w 152401"/>
              <a:gd name="connsiteY525" fmla="*/ 308769 h 528637"/>
              <a:gd name="connsiteX526" fmla="*/ 126633 w 152401"/>
              <a:gd name="connsiteY526" fmla="*/ 308292 h 528637"/>
              <a:gd name="connsiteX527" fmla="*/ 130634 w 152401"/>
              <a:gd name="connsiteY527" fmla="*/ 307022 h 528637"/>
              <a:gd name="connsiteX528" fmla="*/ 133995 w 152401"/>
              <a:gd name="connsiteY528" fmla="*/ 304958 h 528637"/>
              <a:gd name="connsiteX529" fmla="*/ 136556 w 152401"/>
              <a:gd name="connsiteY529" fmla="*/ 302260 h 528637"/>
              <a:gd name="connsiteX530" fmla="*/ 138477 w 152401"/>
              <a:gd name="connsiteY530" fmla="*/ 299085 h 528637"/>
              <a:gd name="connsiteX531" fmla="*/ 139917 w 152401"/>
              <a:gd name="connsiteY531" fmla="*/ 295433 h 528637"/>
              <a:gd name="connsiteX532" fmla="*/ 140397 w 152401"/>
              <a:gd name="connsiteY532" fmla="*/ 291623 h 528637"/>
              <a:gd name="connsiteX533" fmla="*/ 140077 w 152401"/>
              <a:gd name="connsiteY533" fmla="*/ 287496 h 528637"/>
              <a:gd name="connsiteX534" fmla="*/ 138637 w 152401"/>
              <a:gd name="connsiteY534" fmla="*/ 283686 h 528637"/>
              <a:gd name="connsiteX535" fmla="*/ 136556 w 152401"/>
              <a:gd name="connsiteY535" fmla="*/ 280352 h 528637"/>
              <a:gd name="connsiteX536" fmla="*/ 133995 w 152401"/>
              <a:gd name="connsiteY536" fmla="*/ 277812 h 528637"/>
              <a:gd name="connsiteX537" fmla="*/ 130634 w 152401"/>
              <a:gd name="connsiteY537" fmla="*/ 275589 h 528637"/>
              <a:gd name="connsiteX538" fmla="*/ 126953 w 152401"/>
              <a:gd name="connsiteY538" fmla="*/ 274478 h 528637"/>
              <a:gd name="connsiteX539" fmla="*/ 123272 w 152401"/>
              <a:gd name="connsiteY539" fmla="*/ 274002 h 528637"/>
              <a:gd name="connsiteX540" fmla="*/ 119271 w 152401"/>
              <a:gd name="connsiteY540" fmla="*/ 274319 h 528637"/>
              <a:gd name="connsiteX541" fmla="*/ 116070 w 152401"/>
              <a:gd name="connsiteY541" fmla="*/ 275272 h 528637"/>
              <a:gd name="connsiteX542" fmla="*/ 113349 w 152401"/>
              <a:gd name="connsiteY542" fmla="*/ 277018 h 528637"/>
              <a:gd name="connsiteX543" fmla="*/ 110788 w 152401"/>
              <a:gd name="connsiteY543" fmla="*/ 278923 h 528637"/>
              <a:gd name="connsiteX544" fmla="*/ 108868 w 152401"/>
              <a:gd name="connsiteY544" fmla="*/ 281463 h 528637"/>
              <a:gd name="connsiteX545" fmla="*/ 107267 w 152401"/>
              <a:gd name="connsiteY545" fmla="*/ 284003 h 528637"/>
              <a:gd name="connsiteX546" fmla="*/ 103266 w 152401"/>
              <a:gd name="connsiteY546" fmla="*/ 286543 h 528637"/>
              <a:gd name="connsiteX547" fmla="*/ 98784 w 152401"/>
              <a:gd name="connsiteY547" fmla="*/ 289560 h 528637"/>
              <a:gd name="connsiteX548" fmla="*/ 93663 w 152401"/>
              <a:gd name="connsiteY548" fmla="*/ 293052 h 528637"/>
              <a:gd name="connsiteX549" fmla="*/ 93663 w 152401"/>
              <a:gd name="connsiteY549" fmla="*/ 288448 h 528637"/>
              <a:gd name="connsiteX550" fmla="*/ 94463 w 152401"/>
              <a:gd name="connsiteY550" fmla="*/ 283845 h 528637"/>
              <a:gd name="connsiteX551" fmla="*/ 96064 w 152401"/>
              <a:gd name="connsiteY551" fmla="*/ 279558 h 528637"/>
              <a:gd name="connsiteX552" fmla="*/ 98144 w 152401"/>
              <a:gd name="connsiteY552" fmla="*/ 275589 h 528637"/>
              <a:gd name="connsiteX553" fmla="*/ 100865 w 152401"/>
              <a:gd name="connsiteY553" fmla="*/ 272097 h 528637"/>
              <a:gd name="connsiteX554" fmla="*/ 104066 w 152401"/>
              <a:gd name="connsiteY554" fmla="*/ 268763 h 528637"/>
              <a:gd name="connsiteX555" fmla="*/ 107907 w 152401"/>
              <a:gd name="connsiteY555" fmla="*/ 266064 h 528637"/>
              <a:gd name="connsiteX556" fmla="*/ 112069 w 152401"/>
              <a:gd name="connsiteY556" fmla="*/ 264159 h 528637"/>
              <a:gd name="connsiteX557" fmla="*/ 116550 w 152401"/>
              <a:gd name="connsiteY557" fmla="*/ 262731 h 528637"/>
              <a:gd name="connsiteX558" fmla="*/ 28730 w 152401"/>
              <a:gd name="connsiteY558" fmla="*/ 261937 h 528637"/>
              <a:gd name="connsiteX559" fmla="*/ 33998 w 152401"/>
              <a:gd name="connsiteY559" fmla="*/ 262254 h 528637"/>
              <a:gd name="connsiteX560" fmla="*/ 38626 w 152401"/>
              <a:gd name="connsiteY560" fmla="*/ 263524 h 528637"/>
              <a:gd name="connsiteX561" fmla="*/ 42936 w 152401"/>
              <a:gd name="connsiteY561" fmla="*/ 265271 h 528637"/>
              <a:gd name="connsiteX562" fmla="*/ 46926 w 152401"/>
              <a:gd name="connsiteY562" fmla="*/ 267811 h 528637"/>
              <a:gd name="connsiteX563" fmla="*/ 50278 w 152401"/>
              <a:gd name="connsiteY563" fmla="*/ 270668 h 528637"/>
              <a:gd name="connsiteX564" fmla="*/ 53151 w 152401"/>
              <a:gd name="connsiteY564" fmla="*/ 274161 h 528637"/>
              <a:gd name="connsiteX565" fmla="*/ 55386 w 152401"/>
              <a:gd name="connsiteY565" fmla="*/ 278130 h 528637"/>
              <a:gd name="connsiteX566" fmla="*/ 57142 w 152401"/>
              <a:gd name="connsiteY566" fmla="*/ 282257 h 528637"/>
              <a:gd name="connsiteX567" fmla="*/ 58259 w 152401"/>
              <a:gd name="connsiteY567" fmla="*/ 286861 h 528637"/>
              <a:gd name="connsiteX568" fmla="*/ 58738 w 152401"/>
              <a:gd name="connsiteY568" fmla="*/ 291465 h 528637"/>
              <a:gd name="connsiteX569" fmla="*/ 53471 w 152401"/>
              <a:gd name="connsiteY569" fmla="*/ 288131 h 528637"/>
              <a:gd name="connsiteX570" fmla="*/ 48682 w 152401"/>
              <a:gd name="connsiteY570" fmla="*/ 285432 h 528637"/>
              <a:gd name="connsiteX571" fmla="*/ 44532 w 152401"/>
              <a:gd name="connsiteY571" fmla="*/ 283210 h 528637"/>
              <a:gd name="connsiteX572" fmla="*/ 42936 w 152401"/>
              <a:gd name="connsiteY572" fmla="*/ 280511 h 528637"/>
              <a:gd name="connsiteX573" fmla="*/ 40701 w 152401"/>
              <a:gd name="connsiteY573" fmla="*/ 278288 h 528637"/>
              <a:gd name="connsiteX574" fmla="*/ 38148 w 152401"/>
              <a:gd name="connsiteY574" fmla="*/ 276383 h 528637"/>
              <a:gd name="connsiteX575" fmla="*/ 35275 w 152401"/>
              <a:gd name="connsiteY575" fmla="*/ 274954 h 528637"/>
              <a:gd name="connsiteX576" fmla="*/ 32082 w 152401"/>
              <a:gd name="connsiteY576" fmla="*/ 274161 h 528637"/>
              <a:gd name="connsiteX577" fmla="*/ 28092 w 152401"/>
              <a:gd name="connsiteY577" fmla="*/ 274002 h 528637"/>
              <a:gd name="connsiteX578" fmla="*/ 24261 w 152401"/>
              <a:gd name="connsiteY578" fmla="*/ 274637 h 528637"/>
              <a:gd name="connsiteX579" fmla="*/ 20750 w 152401"/>
              <a:gd name="connsiteY579" fmla="*/ 276066 h 528637"/>
              <a:gd name="connsiteX580" fmla="*/ 17717 w 152401"/>
              <a:gd name="connsiteY580" fmla="*/ 278447 h 528637"/>
              <a:gd name="connsiteX581" fmla="*/ 15163 w 152401"/>
              <a:gd name="connsiteY581" fmla="*/ 281305 h 528637"/>
              <a:gd name="connsiteX582" fmla="*/ 13248 w 152401"/>
              <a:gd name="connsiteY582" fmla="*/ 284638 h 528637"/>
              <a:gd name="connsiteX583" fmla="*/ 12131 w 152401"/>
              <a:gd name="connsiteY583" fmla="*/ 288607 h 528637"/>
              <a:gd name="connsiteX584" fmla="*/ 11971 w 152401"/>
              <a:gd name="connsiteY584" fmla="*/ 292576 h 528637"/>
              <a:gd name="connsiteX585" fmla="*/ 12609 w 152401"/>
              <a:gd name="connsiteY585" fmla="*/ 296386 h 528637"/>
              <a:gd name="connsiteX586" fmla="*/ 14365 w 152401"/>
              <a:gd name="connsiteY586" fmla="*/ 300037 h 528637"/>
              <a:gd name="connsiteX587" fmla="*/ 16440 w 152401"/>
              <a:gd name="connsiteY587" fmla="*/ 302895 h 528637"/>
              <a:gd name="connsiteX588" fmla="*/ 19473 w 152401"/>
              <a:gd name="connsiteY588" fmla="*/ 305593 h 528637"/>
              <a:gd name="connsiteX589" fmla="*/ 22665 w 152401"/>
              <a:gd name="connsiteY589" fmla="*/ 307340 h 528637"/>
              <a:gd name="connsiteX590" fmla="*/ 26655 w 152401"/>
              <a:gd name="connsiteY590" fmla="*/ 308610 h 528637"/>
              <a:gd name="connsiteX591" fmla="*/ 29209 w 152401"/>
              <a:gd name="connsiteY591" fmla="*/ 308769 h 528637"/>
              <a:gd name="connsiteX592" fmla="*/ 31923 w 152401"/>
              <a:gd name="connsiteY592" fmla="*/ 308451 h 528637"/>
              <a:gd name="connsiteX593" fmla="*/ 35753 w 152401"/>
              <a:gd name="connsiteY593" fmla="*/ 310515 h 528637"/>
              <a:gd name="connsiteX594" fmla="*/ 39903 w 152401"/>
              <a:gd name="connsiteY594" fmla="*/ 313214 h 528637"/>
              <a:gd name="connsiteX595" fmla="*/ 44692 w 152401"/>
              <a:gd name="connsiteY595" fmla="*/ 316071 h 528637"/>
              <a:gd name="connsiteX596" fmla="*/ 40223 w 152401"/>
              <a:gd name="connsiteY596" fmla="*/ 318611 h 528637"/>
              <a:gd name="connsiteX597" fmla="*/ 35275 w 152401"/>
              <a:gd name="connsiteY597" fmla="*/ 320040 h 528637"/>
              <a:gd name="connsiteX598" fmla="*/ 30167 w 152401"/>
              <a:gd name="connsiteY598" fmla="*/ 320675 h 528637"/>
              <a:gd name="connsiteX599" fmla="*/ 24740 w 152401"/>
              <a:gd name="connsiteY599" fmla="*/ 320357 h 528637"/>
              <a:gd name="connsiteX600" fmla="*/ 19632 w 152401"/>
              <a:gd name="connsiteY600" fmla="*/ 319087 h 528637"/>
              <a:gd name="connsiteX601" fmla="*/ 14844 w 152401"/>
              <a:gd name="connsiteY601" fmla="*/ 317024 h 528637"/>
              <a:gd name="connsiteX602" fmla="*/ 10694 w 152401"/>
              <a:gd name="connsiteY602" fmla="*/ 314007 h 528637"/>
              <a:gd name="connsiteX603" fmla="*/ 7023 w 152401"/>
              <a:gd name="connsiteY603" fmla="*/ 310515 h 528637"/>
              <a:gd name="connsiteX604" fmla="*/ 4150 w 152401"/>
              <a:gd name="connsiteY604" fmla="*/ 306387 h 528637"/>
              <a:gd name="connsiteX605" fmla="*/ 1915 w 152401"/>
              <a:gd name="connsiteY605" fmla="*/ 301942 h 528637"/>
              <a:gd name="connsiteX606" fmla="*/ 479 w 152401"/>
              <a:gd name="connsiteY606" fmla="*/ 297021 h 528637"/>
              <a:gd name="connsiteX607" fmla="*/ 0 w 152401"/>
              <a:gd name="connsiteY607" fmla="*/ 291941 h 528637"/>
              <a:gd name="connsiteX608" fmla="*/ 319 w 152401"/>
              <a:gd name="connsiteY608" fmla="*/ 286702 h 528637"/>
              <a:gd name="connsiteX609" fmla="*/ 1596 w 152401"/>
              <a:gd name="connsiteY609" fmla="*/ 281622 h 528637"/>
              <a:gd name="connsiteX610" fmla="*/ 3831 w 152401"/>
              <a:gd name="connsiteY610" fmla="*/ 276860 h 528637"/>
              <a:gd name="connsiteX611" fmla="*/ 6544 w 152401"/>
              <a:gd name="connsiteY611" fmla="*/ 272732 h 528637"/>
              <a:gd name="connsiteX612" fmla="*/ 10215 w 152401"/>
              <a:gd name="connsiteY612" fmla="*/ 269081 h 528637"/>
              <a:gd name="connsiteX613" fmla="*/ 14365 w 152401"/>
              <a:gd name="connsiteY613" fmla="*/ 266064 h 528637"/>
              <a:gd name="connsiteX614" fmla="*/ 18675 w 152401"/>
              <a:gd name="connsiteY614" fmla="*/ 264001 h 528637"/>
              <a:gd name="connsiteX615" fmla="*/ 23623 w 152401"/>
              <a:gd name="connsiteY615" fmla="*/ 262413 h 528637"/>
              <a:gd name="connsiteX616" fmla="*/ 121192 w 152401"/>
              <a:gd name="connsiteY616" fmla="*/ 198437 h 528637"/>
              <a:gd name="connsiteX617" fmla="*/ 126473 w 152401"/>
              <a:gd name="connsiteY617" fmla="*/ 198437 h 528637"/>
              <a:gd name="connsiteX618" fmla="*/ 131755 w 152401"/>
              <a:gd name="connsiteY618" fmla="*/ 199521 h 528637"/>
              <a:gd name="connsiteX619" fmla="*/ 136236 w 152401"/>
              <a:gd name="connsiteY619" fmla="*/ 201380 h 528637"/>
              <a:gd name="connsiteX620" fmla="*/ 140397 w 152401"/>
              <a:gd name="connsiteY620" fmla="*/ 203703 h 528637"/>
              <a:gd name="connsiteX621" fmla="*/ 143758 w 152401"/>
              <a:gd name="connsiteY621" fmla="*/ 206645 h 528637"/>
              <a:gd name="connsiteX622" fmla="*/ 146799 w 152401"/>
              <a:gd name="connsiteY622" fmla="*/ 209898 h 528637"/>
              <a:gd name="connsiteX623" fmla="*/ 149040 w 152401"/>
              <a:gd name="connsiteY623" fmla="*/ 213615 h 528637"/>
              <a:gd name="connsiteX624" fmla="*/ 150961 w 152401"/>
              <a:gd name="connsiteY624" fmla="*/ 217642 h 528637"/>
              <a:gd name="connsiteX625" fmla="*/ 152081 w 152401"/>
              <a:gd name="connsiteY625" fmla="*/ 221978 h 528637"/>
              <a:gd name="connsiteX626" fmla="*/ 152401 w 152401"/>
              <a:gd name="connsiteY626" fmla="*/ 226315 h 528637"/>
              <a:gd name="connsiteX627" fmla="*/ 152241 w 152401"/>
              <a:gd name="connsiteY627" fmla="*/ 230961 h 528637"/>
              <a:gd name="connsiteX628" fmla="*/ 151121 w 152401"/>
              <a:gd name="connsiteY628" fmla="*/ 235453 h 528637"/>
              <a:gd name="connsiteX629" fmla="*/ 149200 w 152401"/>
              <a:gd name="connsiteY629" fmla="*/ 239789 h 528637"/>
              <a:gd name="connsiteX630" fmla="*/ 146959 w 152401"/>
              <a:gd name="connsiteY630" fmla="*/ 243661 h 528637"/>
              <a:gd name="connsiteX631" fmla="*/ 143919 w 152401"/>
              <a:gd name="connsiteY631" fmla="*/ 247069 h 528637"/>
              <a:gd name="connsiteX632" fmla="*/ 140557 w 152401"/>
              <a:gd name="connsiteY632" fmla="*/ 250011 h 528637"/>
              <a:gd name="connsiteX633" fmla="*/ 136716 w 152401"/>
              <a:gd name="connsiteY633" fmla="*/ 252334 h 528637"/>
              <a:gd name="connsiteX634" fmla="*/ 132395 w 152401"/>
              <a:gd name="connsiteY634" fmla="*/ 254193 h 528637"/>
              <a:gd name="connsiteX635" fmla="*/ 128234 w 152401"/>
              <a:gd name="connsiteY635" fmla="*/ 255277 h 528637"/>
              <a:gd name="connsiteX636" fmla="*/ 123592 w 152401"/>
              <a:gd name="connsiteY636" fmla="*/ 255587 h 528637"/>
              <a:gd name="connsiteX637" fmla="*/ 118951 w 152401"/>
              <a:gd name="connsiteY637" fmla="*/ 255277 h 528637"/>
              <a:gd name="connsiteX638" fmla="*/ 114149 w 152401"/>
              <a:gd name="connsiteY638" fmla="*/ 254348 h 528637"/>
              <a:gd name="connsiteX639" fmla="*/ 109668 w 152401"/>
              <a:gd name="connsiteY639" fmla="*/ 252489 h 528637"/>
              <a:gd name="connsiteX640" fmla="*/ 105667 w 152401"/>
              <a:gd name="connsiteY640" fmla="*/ 250166 h 528637"/>
              <a:gd name="connsiteX641" fmla="*/ 102306 w 152401"/>
              <a:gd name="connsiteY641" fmla="*/ 247223 h 528637"/>
              <a:gd name="connsiteX642" fmla="*/ 99265 w 152401"/>
              <a:gd name="connsiteY642" fmla="*/ 243816 h 528637"/>
              <a:gd name="connsiteX643" fmla="*/ 97024 w 152401"/>
              <a:gd name="connsiteY643" fmla="*/ 240099 h 528637"/>
              <a:gd name="connsiteX644" fmla="*/ 95263 w 152401"/>
              <a:gd name="connsiteY644" fmla="*/ 236072 h 528637"/>
              <a:gd name="connsiteX645" fmla="*/ 93983 w 152401"/>
              <a:gd name="connsiteY645" fmla="*/ 231891 h 528637"/>
              <a:gd name="connsiteX646" fmla="*/ 93663 w 152401"/>
              <a:gd name="connsiteY646" fmla="*/ 227399 h 528637"/>
              <a:gd name="connsiteX647" fmla="*/ 93983 w 152401"/>
              <a:gd name="connsiteY647" fmla="*/ 222753 h 528637"/>
              <a:gd name="connsiteX648" fmla="*/ 98624 w 152401"/>
              <a:gd name="connsiteY648" fmla="*/ 226470 h 528637"/>
              <a:gd name="connsiteX649" fmla="*/ 102946 w 152401"/>
              <a:gd name="connsiteY649" fmla="*/ 229877 h 528637"/>
              <a:gd name="connsiteX650" fmla="*/ 106787 w 152401"/>
              <a:gd name="connsiteY650" fmla="*/ 232665 h 528637"/>
              <a:gd name="connsiteX651" fmla="*/ 108067 w 152401"/>
              <a:gd name="connsiteY651" fmla="*/ 235453 h 528637"/>
              <a:gd name="connsiteX652" fmla="*/ 109828 w 152401"/>
              <a:gd name="connsiteY652" fmla="*/ 237931 h 528637"/>
              <a:gd name="connsiteX653" fmla="*/ 112229 w 152401"/>
              <a:gd name="connsiteY653" fmla="*/ 240099 h 528637"/>
              <a:gd name="connsiteX654" fmla="*/ 114790 w 152401"/>
              <a:gd name="connsiteY654" fmla="*/ 241958 h 528637"/>
              <a:gd name="connsiteX655" fmla="*/ 117831 w 152401"/>
              <a:gd name="connsiteY655" fmla="*/ 243042 h 528637"/>
              <a:gd name="connsiteX656" fmla="*/ 121192 w 152401"/>
              <a:gd name="connsiteY656" fmla="*/ 243816 h 528637"/>
              <a:gd name="connsiteX657" fmla="*/ 124713 w 152401"/>
              <a:gd name="connsiteY657" fmla="*/ 243816 h 528637"/>
              <a:gd name="connsiteX658" fmla="*/ 127914 w 152401"/>
              <a:gd name="connsiteY658" fmla="*/ 243197 h 528637"/>
              <a:gd name="connsiteX659" fmla="*/ 131115 w 152401"/>
              <a:gd name="connsiteY659" fmla="*/ 241958 h 528637"/>
              <a:gd name="connsiteX660" fmla="*/ 133995 w 152401"/>
              <a:gd name="connsiteY660" fmla="*/ 240099 h 528637"/>
              <a:gd name="connsiteX661" fmla="*/ 136396 w 152401"/>
              <a:gd name="connsiteY661" fmla="*/ 237931 h 528637"/>
              <a:gd name="connsiteX662" fmla="*/ 138157 w 152401"/>
              <a:gd name="connsiteY662" fmla="*/ 235143 h 528637"/>
              <a:gd name="connsiteX663" fmla="*/ 139757 w 152401"/>
              <a:gd name="connsiteY663" fmla="*/ 232045 h 528637"/>
              <a:gd name="connsiteX664" fmla="*/ 140397 w 152401"/>
              <a:gd name="connsiteY664" fmla="*/ 228638 h 528637"/>
              <a:gd name="connsiteX665" fmla="*/ 140397 w 152401"/>
              <a:gd name="connsiteY665" fmla="*/ 225231 h 528637"/>
              <a:gd name="connsiteX666" fmla="*/ 139757 w 152401"/>
              <a:gd name="connsiteY666" fmla="*/ 221978 h 528637"/>
              <a:gd name="connsiteX667" fmla="*/ 138477 w 152401"/>
              <a:gd name="connsiteY667" fmla="*/ 219191 h 528637"/>
              <a:gd name="connsiteX668" fmla="*/ 136556 w 152401"/>
              <a:gd name="connsiteY668" fmla="*/ 216403 h 528637"/>
              <a:gd name="connsiteX669" fmla="*/ 134316 w 152401"/>
              <a:gd name="connsiteY669" fmla="*/ 214080 h 528637"/>
              <a:gd name="connsiteX670" fmla="*/ 131435 w 152401"/>
              <a:gd name="connsiteY670" fmla="*/ 212066 h 528637"/>
              <a:gd name="connsiteX671" fmla="*/ 128394 w 152401"/>
              <a:gd name="connsiteY671" fmla="*/ 210827 h 528637"/>
              <a:gd name="connsiteX672" fmla="*/ 125673 w 152401"/>
              <a:gd name="connsiteY672" fmla="*/ 210208 h 528637"/>
              <a:gd name="connsiteX673" fmla="*/ 123112 w 152401"/>
              <a:gd name="connsiteY673" fmla="*/ 210053 h 528637"/>
              <a:gd name="connsiteX674" fmla="*/ 119591 w 152401"/>
              <a:gd name="connsiteY674" fmla="*/ 207420 h 528637"/>
              <a:gd name="connsiteX675" fmla="*/ 115590 w 152401"/>
              <a:gd name="connsiteY675" fmla="*/ 204322 h 528637"/>
              <a:gd name="connsiteX676" fmla="*/ 111268 w 152401"/>
              <a:gd name="connsiteY676" fmla="*/ 200760 h 528637"/>
              <a:gd name="connsiteX677" fmla="*/ 116070 w 152401"/>
              <a:gd name="connsiteY677" fmla="*/ 199056 h 528637"/>
              <a:gd name="connsiteX678" fmla="*/ 30805 w 152401"/>
              <a:gd name="connsiteY678" fmla="*/ 198437 h 528637"/>
              <a:gd name="connsiteX679" fmla="*/ 36073 w 152401"/>
              <a:gd name="connsiteY679" fmla="*/ 199056 h 528637"/>
              <a:gd name="connsiteX680" fmla="*/ 40701 w 152401"/>
              <a:gd name="connsiteY680" fmla="*/ 200760 h 528637"/>
              <a:gd name="connsiteX681" fmla="*/ 36552 w 152401"/>
              <a:gd name="connsiteY681" fmla="*/ 204322 h 528637"/>
              <a:gd name="connsiteX682" fmla="*/ 32561 w 152401"/>
              <a:gd name="connsiteY682" fmla="*/ 207420 h 528637"/>
              <a:gd name="connsiteX683" fmla="*/ 29209 w 152401"/>
              <a:gd name="connsiteY683" fmla="*/ 210053 h 528637"/>
              <a:gd name="connsiteX684" fmla="*/ 26655 w 152401"/>
              <a:gd name="connsiteY684" fmla="*/ 210362 h 528637"/>
              <a:gd name="connsiteX685" fmla="*/ 23942 w 152401"/>
              <a:gd name="connsiteY685" fmla="*/ 210827 h 528637"/>
              <a:gd name="connsiteX686" fmla="*/ 20909 w 152401"/>
              <a:gd name="connsiteY686" fmla="*/ 212221 h 528637"/>
              <a:gd name="connsiteX687" fmla="*/ 18036 w 152401"/>
              <a:gd name="connsiteY687" fmla="*/ 214234 h 528637"/>
              <a:gd name="connsiteX688" fmla="*/ 15642 w 152401"/>
              <a:gd name="connsiteY688" fmla="*/ 216558 h 528637"/>
              <a:gd name="connsiteX689" fmla="*/ 14046 w 152401"/>
              <a:gd name="connsiteY689" fmla="*/ 219345 h 528637"/>
              <a:gd name="connsiteX690" fmla="*/ 12609 w 152401"/>
              <a:gd name="connsiteY690" fmla="*/ 222288 h 528637"/>
              <a:gd name="connsiteX691" fmla="*/ 11971 w 152401"/>
              <a:gd name="connsiteY691" fmla="*/ 225541 h 528637"/>
              <a:gd name="connsiteX692" fmla="*/ 12131 w 152401"/>
              <a:gd name="connsiteY692" fmla="*/ 228948 h 528637"/>
              <a:gd name="connsiteX693" fmla="*/ 12769 w 152401"/>
              <a:gd name="connsiteY693" fmla="*/ 232355 h 528637"/>
              <a:gd name="connsiteX694" fmla="*/ 14365 w 152401"/>
              <a:gd name="connsiteY694" fmla="*/ 235298 h 528637"/>
              <a:gd name="connsiteX695" fmla="*/ 16281 w 152401"/>
              <a:gd name="connsiteY695" fmla="*/ 238086 h 528637"/>
              <a:gd name="connsiteX696" fmla="*/ 18675 w 152401"/>
              <a:gd name="connsiteY696" fmla="*/ 240409 h 528637"/>
              <a:gd name="connsiteX697" fmla="*/ 21548 w 152401"/>
              <a:gd name="connsiteY697" fmla="*/ 242112 h 528637"/>
              <a:gd name="connsiteX698" fmla="*/ 24740 w 152401"/>
              <a:gd name="connsiteY698" fmla="*/ 243197 h 528637"/>
              <a:gd name="connsiteX699" fmla="*/ 27932 w 152401"/>
              <a:gd name="connsiteY699" fmla="*/ 243816 h 528637"/>
              <a:gd name="connsiteX700" fmla="*/ 31284 w 152401"/>
              <a:gd name="connsiteY700" fmla="*/ 243816 h 528637"/>
              <a:gd name="connsiteX701" fmla="*/ 34636 w 152401"/>
              <a:gd name="connsiteY701" fmla="*/ 243042 h 528637"/>
              <a:gd name="connsiteX702" fmla="*/ 37828 w 152401"/>
              <a:gd name="connsiteY702" fmla="*/ 241803 h 528637"/>
              <a:gd name="connsiteX703" fmla="*/ 40382 w 152401"/>
              <a:gd name="connsiteY703" fmla="*/ 239944 h 528637"/>
              <a:gd name="connsiteX704" fmla="*/ 42617 w 152401"/>
              <a:gd name="connsiteY704" fmla="*/ 237931 h 528637"/>
              <a:gd name="connsiteX705" fmla="*/ 44373 w 152401"/>
              <a:gd name="connsiteY705" fmla="*/ 235298 h 528637"/>
              <a:gd name="connsiteX706" fmla="*/ 45650 w 152401"/>
              <a:gd name="connsiteY706" fmla="*/ 232665 h 528637"/>
              <a:gd name="connsiteX707" fmla="*/ 49321 w 152401"/>
              <a:gd name="connsiteY707" fmla="*/ 229722 h 528637"/>
              <a:gd name="connsiteX708" fmla="*/ 53630 w 152401"/>
              <a:gd name="connsiteY708" fmla="*/ 226315 h 528637"/>
              <a:gd name="connsiteX709" fmla="*/ 58419 w 152401"/>
              <a:gd name="connsiteY709" fmla="*/ 222288 h 528637"/>
              <a:gd name="connsiteX710" fmla="*/ 58738 w 152401"/>
              <a:gd name="connsiteY710" fmla="*/ 227089 h 528637"/>
              <a:gd name="connsiteX711" fmla="*/ 58419 w 152401"/>
              <a:gd name="connsiteY711" fmla="*/ 231581 h 528637"/>
              <a:gd name="connsiteX712" fmla="*/ 57142 w 152401"/>
              <a:gd name="connsiteY712" fmla="*/ 235917 h 528637"/>
              <a:gd name="connsiteX713" fmla="*/ 55546 w 152401"/>
              <a:gd name="connsiteY713" fmla="*/ 239789 h 528637"/>
              <a:gd name="connsiteX714" fmla="*/ 53311 w 152401"/>
              <a:gd name="connsiteY714" fmla="*/ 243661 h 528637"/>
              <a:gd name="connsiteX715" fmla="*/ 50278 w 152401"/>
              <a:gd name="connsiteY715" fmla="*/ 247069 h 528637"/>
              <a:gd name="connsiteX716" fmla="*/ 46926 w 152401"/>
              <a:gd name="connsiteY716" fmla="*/ 250011 h 528637"/>
              <a:gd name="connsiteX717" fmla="*/ 42936 w 152401"/>
              <a:gd name="connsiteY717" fmla="*/ 252334 h 528637"/>
              <a:gd name="connsiteX718" fmla="*/ 38467 w 152401"/>
              <a:gd name="connsiteY718" fmla="*/ 254348 h 528637"/>
              <a:gd name="connsiteX719" fmla="*/ 33838 w 152401"/>
              <a:gd name="connsiteY719" fmla="*/ 255277 h 528637"/>
              <a:gd name="connsiteX720" fmla="*/ 29050 w 152401"/>
              <a:gd name="connsiteY720" fmla="*/ 255587 h 528637"/>
              <a:gd name="connsiteX721" fmla="*/ 24740 w 152401"/>
              <a:gd name="connsiteY721" fmla="*/ 255277 h 528637"/>
              <a:gd name="connsiteX722" fmla="*/ 20271 w 152401"/>
              <a:gd name="connsiteY722" fmla="*/ 254348 h 528637"/>
              <a:gd name="connsiteX723" fmla="*/ 16121 w 152401"/>
              <a:gd name="connsiteY723" fmla="*/ 252489 h 528637"/>
              <a:gd name="connsiteX724" fmla="*/ 12131 w 152401"/>
              <a:gd name="connsiteY724" fmla="*/ 250321 h 528637"/>
              <a:gd name="connsiteX725" fmla="*/ 8779 w 152401"/>
              <a:gd name="connsiteY725" fmla="*/ 247378 h 528637"/>
              <a:gd name="connsiteX726" fmla="*/ 5746 w 152401"/>
              <a:gd name="connsiteY726" fmla="*/ 243971 h 528637"/>
              <a:gd name="connsiteX727" fmla="*/ 3352 w 152401"/>
              <a:gd name="connsiteY727" fmla="*/ 240099 h 528637"/>
              <a:gd name="connsiteX728" fmla="*/ 1436 w 152401"/>
              <a:gd name="connsiteY728" fmla="*/ 235917 h 528637"/>
              <a:gd name="connsiteX729" fmla="*/ 319 w 152401"/>
              <a:gd name="connsiteY729" fmla="*/ 231271 h 528637"/>
              <a:gd name="connsiteX730" fmla="*/ 0 w 152401"/>
              <a:gd name="connsiteY730" fmla="*/ 226625 h 528637"/>
              <a:gd name="connsiteX731" fmla="*/ 319 w 152401"/>
              <a:gd name="connsiteY731" fmla="*/ 222288 h 528637"/>
              <a:gd name="connsiteX732" fmla="*/ 1436 w 152401"/>
              <a:gd name="connsiteY732" fmla="*/ 217952 h 528637"/>
              <a:gd name="connsiteX733" fmla="*/ 3192 w 152401"/>
              <a:gd name="connsiteY733" fmla="*/ 214080 h 528637"/>
              <a:gd name="connsiteX734" fmla="*/ 5586 w 152401"/>
              <a:gd name="connsiteY734" fmla="*/ 210208 h 528637"/>
              <a:gd name="connsiteX735" fmla="*/ 8459 w 152401"/>
              <a:gd name="connsiteY735" fmla="*/ 206800 h 528637"/>
              <a:gd name="connsiteX736" fmla="*/ 11811 w 152401"/>
              <a:gd name="connsiteY736" fmla="*/ 203858 h 528637"/>
              <a:gd name="connsiteX737" fmla="*/ 15961 w 152401"/>
              <a:gd name="connsiteY737" fmla="*/ 201534 h 528637"/>
              <a:gd name="connsiteX738" fmla="*/ 20271 w 152401"/>
              <a:gd name="connsiteY738" fmla="*/ 199676 h 528637"/>
              <a:gd name="connsiteX739" fmla="*/ 25538 w 152401"/>
              <a:gd name="connsiteY739" fmla="*/ 198592 h 528637"/>
              <a:gd name="connsiteX740" fmla="*/ 29622 w 152401"/>
              <a:gd name="connsiteY740" fmla="*/ 150812 h 528637"/>
              <a:gd name="connsiteX741" fmla="*/ 31987 w 152401"/>
              <a:gd name="connsiteY741" fmla="*/ 150973 h 528637"/>
              <a:gd name="connsiteX742" fmla="*/ 34351 w 152401"/>
              <a:gd name="connsiteY742" fmla="*/ 151937 h 528637"/>
              <a:gd name="connsiteX743" fmla="*/ 34982 w 152401"/>
              <a:gd name="connsiteY743" fmla="*/ 152259 h 528637"/>
              <a:gd name="connsiteX744" fmla="*/ 36558 w 152401"/>
              <a:gd name="connsiteY744" fmla="*/ 153063 h 528637"/>
              <a:gd name="connsiteX745" fmla="*/ 38607 w 152401"/>
              <a:gd name="connsiteY745" fmla="*/ 154510 h 528637"/>
              <a:gd name="connsiteX746" fmla="*/ 41602 w 152401"/>
              <a:gd name="connsiteY746" fmla="*/ 156118 h 528637"/>
              <a:gd name="connsiteX747" fmla="*/ 44912 w 152401"/>
              <a:gd name="connsiteY747" fmla="*/ 158048 h 528637"/>
              <a:gd name="connsiteX748" fmla="*/ 49010 w 152401"/>
              <a:gd name="connsiteY748" fmla="*/ 160621 h 528637"/>
              <a:gd name="connsiteX749" fmla="*/ 53581 w 152401"/>
              <a:gd name="connsiteY749" fmla="*/ 163676 h 528637"/>
              <a:gd name="connsiteX750" fmla="*/ 58625 w 152401"/>
              <a:gd name="connsiteY750" fmla="*/ 166731 h 528637"/>
              <a:gd name="connsiteX751" fmla="*/ 64142 w 152401"/>
              <a:gd name="connsiteY751" fmla="*/ 170429 h 528637"/>
              <a:gd name="connsiteX752" fmla="*/ 69974 w 152401"/>
              <a:gd name="connsiteY752" fmla="*/ 174610 h 528637"/>
              <a:gd name="connsiteX753" fmla="*/ 76279 w 152401"/>
              <a:gd name="connsiteY753" fmla="*/ 178951 h 528637"/>
              <a:gd name="connsiteX754" fmla="*/ 82427 w 152401"/>
              <a:gd name="connsiteY754" fmla="*/ 174610 h 528637"/>
              <a:gd name="connsiteX755" fmla="*/ 88259 w 152401"/>
              <a:gd name="connsiteY755" fmla="*/ 170429 h 528637"/>
              <a:gd name="connsiteX756" fmla="*/ 93775 w 152401"/>
              <a:gd name="connsiteY756" fmla="*/ 166731 h 528637"/>
              <a:gd name="connsiteX757" fmla="*/ 98819 w 152401"/>
              <a:gd name="connsiteY757" fmla="*/ 163676 h 528637"/>
              <a:gd name="connsiteX758" fmla="*/ 103548 w 152401"/>
              <a:gd name="connsiteY758" fmla="*/ 160621 h 528637"/>
              <a:gd name="connsiteX759" fmla="*/ 107489 w 152401"/>
              <a:gd name="connsiteY759" fmla="*/ 158048 h 528637"/>
              <a:gd name="connsiteX760" fmla="*/ 110956 w 152401"/>
              <a:gd name="connsiteY760" fmla="*/ 156118 h 528637"/>
              <a:gd name="connsiteX761" fmla="*/ 113794 w 152401"/>
              <a:gd name="connsiteY761" fmla="*/ 154510 h 528637"/>
              <a:gd name="connsiteX762" fmla="*/ 115843 w 152401"/>
              <a:gd name="connsiteY762" fmla="*/ 153063 h 528637"/>
              <a:gd name="connsiteX763" fmla="*/ 117419 w 152401"/>
              <a:gd name="connsiteY763" fmla="*/ 152259 h 528637"/>
              <a:gd name="connsiteX764" fmla="*/ 118207 w 152401"/>
              <a:gd name="connsiteY764" fmla="*/ 151937 h 528637"/>
              <a:gd name="connsiteX765" fmla="*/ 120414 w 152401"/>
              <a:gd name="connsiteY765" fmla="*/ 150973 h 528637"/>
              <a:gd name="connsiteX766" fmla="*/ 122936 w 152401"/>
              <a:gd name="connsiteY766" fmla="*/ 150812 h 528637"/>
              <a:gd name="connsiteX767" fmla="*/ 125143 w 152401"/>
              <a:gd name="connsiteY767" fmla="*/ 151133 h 528637"/>
              <a:gd name="connsiteX768" fmla="*/ 127350 w 152401"/>
              <a:gd name="connsiteY768" fmla="*/ 152098 h 528637"/>
              <a:gd name="connsiteX769" fmla="*/ 129241 w 152401"/>
              <a:gd name="connsiteY769" fmla="*/ 153545 h 528637"/>
              <a:gd name="connsiteX770" fmla="*/ 130660 w 152401"/>
              <a:gd name="connsiteY770" fmla="*/ 155797 h 528637"/>
              <a:gd name="connsiteX771" fmla="*/ 131606 w 152401"/>
              <a:gd name="connsiteY771" fmla="*/ 158048 h 528637"/>
              <a:gd name="connsiteX772" fmla="*/ 131763 w 152401"/>
              <a:gd name="connsiteY772" fmla="*/ 160621 h 528637"/>
              <a:gd name="connsiteX773" fmla="*/ 131448 w 152401"/>
              <a:gd name="connsiteY773" fmla="*/ 163193 h 528637"/>
              <a:gd name="connsiteX774" fmla="*/ 130502 w 152401"/>
              <a:gd name="connsiteY774" fmla="*/ 165284 h 528637"/>
              <a:gd name="connsiteX775" fmla="*/ 129084 w 152401"/>
              <a:gd name="connsiteY775" fmla="*/ 167213 h 528637"/>
              <a:gd name="connsiteX776" fmla="*/ 126877 w 152401"/>
              <a:gd name="connsiteY776" fmla="*/ 168821 h 528637"/>
              <a:gd name="connsiteX777" fmla="*/ 126404 w 152401"/>
              <a:gd name="connsiteY777" fmla="*/ 168982 h 528637"/>
              <a:gd name="connsiteX778" fmla="*/ 125143 w 152401"/>
              <a:gd name="connsiteY778" fmla="*/ 169786 h 528637"/>
              <a:gd name="connsiteX779" fmla="*/ 123251 w 152401"/>
              <a:gd name="connsiteY779" fmla="*/ 170912 h 528637"/>
              <a:gd name="connsiteX780" fmla="*/ 120414 w 152401"/>
              <a:gd name="connsiteY780" fmla="*/ 172520 h 528637"/>
              <a:gd name="connsiteX781" fmla="*/ 117262 w 152401"/>
              <a:gd name="connsiteY781" fmla="*/ 174610 h 528637"/>
              <a:gd name="connsiteX782" fmla="*/ 113163 w 152401"/>
              <a:gd name="connsiteY782" fmla="*/ 177183 h 528637"/>
              <a:gd name="connsiteX783" fmla="*/ 108592 w 152401"/>
              <a:gd name="connsiteY783" fmla="*/ 179916 h 528637"/>
              <a:gd name="connsiteX784" fmla="*/ 103706 w 152401"/>
              <a:gd name="connsiteY784" fmla="*/ 183132 h 528637"/>
              <a:gd name="connsiteX785" fmla="*/ 98189 w 152401"/>
              <a:gd name="connsiteY785" fmla="*/ 186830 h 528637"/>
              <a:gd name="connsiteX786" fmla="*/ 92357 w 152401"/>
              <a:gd name="connsiteY786" fmla="*/ 191011 h 528637"/>
              <a:gd name="connsiteX787" fmla="*/ 101184 w 152401"/>
              <a:gd name="connsiteY787" fmla="*/ 197765 h 528637"/>
              <a:gd name="connsiteX788" fmla="*/ 110168 w 152401"/>
              <a:gd name="connsiteY788" fmla="*/ 205161 h 528637"/>
              <a:gd name="connsiteX789" fmla="*/ 119468 w 152401"/>
              <a:gd name="connsiteY789" fmla="*/ 212880 h 528637"/>
              <a:gd name="connsiteX790" fmla="*/ 128768 w 152401"/>
              <a:gd name="connsiteY790" fmla="*/ 221241 h 528637"/>
              <a:gd name="connsiteX791" fmla="*/ 130345 w 152401"/>
              <a:gd name="connsiteY791" fmla="*/ 223332 h 528637"/>
              <a:gd name="connsiteX792" fmla="*/ 131290 w 152401"/>
              <a:gd name="connsiteY792" fmla="*/ 225422 h 528637"/>
              <a:gd name="connsiteX793" fmla="*/ 131763 w 152401"/>
              <a:gd name="connsiteY793" fmla="*/ 227995 h 528637"/>
              <a:gd name="connsiteX794" fmla="*/ 131606 w 152401"/>
              <a:gd name="connsiteY794" fmla="*/ 230246 h 528637"/>
              <a:gd name="connsiteX795" fmla="*/ 130817 w 152401"/>
              <a:gd name="connsiteY795" fmla="*/ 232819 h 528637"/>
              <a:gd name="connsiteX796" fmla="*/ 129556 w 152401"/>
              <a:gd name="connsiteY796" fmla="*/ 234748 h 528637"/>
              <a:gd name="connsiteX797" fmla="*/ 127350 w 152401"/>
              <a:gd name="connsiteY797" fmla="*/ 236678 h 528637"/>
              <a:gd name="connsiteX798" fmla="*/ 124985 w 152401"/>
              <a:gd name="connsiteY798" fmla="*/ 237642 h 528637"/>
              <a:gd name="connsiteX799" fmla="*/ 122621 w 152401"/>
              <a:gd name="connsiteY799" fmla="*/ 238125 h 528637"/>
              <a:gd name="connsiteX800" fmla="*/ 120257 w 152401"/>
              <a:gd name="connsiteY800" fmla="*/ 237803 h 528637"/>
              <a:gd name="connsiteX801" fmla="*/ 118207 w 152401"/>
              <a:gd name="connsiteY801" fmla="*/ 236999 h 528637"/>
              <a:gd name="connsiteX802" fmla="*/ 116158 w 152401"/>
              <a:gd name="connsiteY802" fmla="*/ 235552 h 528637"/>
              <a:gd name="connsiteX803" fmla="*/ 105913 w 152401"/>
              <a:gd name="connsiteY803" fmla="*/ 226387 h 528637"/>
              <a:gd name="connsiteX804" fmla="*/ 95825 w 152401"/>
              <a:gd name="connsiteY804" fmla="*/ 217704 h 528637"/>
              <a:gd name="connsiteX805" fmla="*/ 85894 w 152401"/>
              <a:gd name="connsiteY805" fmla="*/ 209825 h 528637"/>
              <a:gd name="connsiteX806" fmla="*/ 76279 w 152401"/>
              <a:gd name="connsiteY806" fmla="*/ 202428 h 528637"/>
              <a:gd name="connsiteX807" fmla="*/ 66506 w 152401"/>
              <a:gd name="connsiteY807" fmla="*/ 209825 h 528637"/>
              <a:gd name="connsiteX808" fmla="*/ 56576 w 152401"/>
              <a:gd name="connsiteY808" fmla="*/ 217704 h 528637"/>
              <a:gd name="connsiteX809" fmla="*/ 46331 w 152401"/>
              <a:gd name="connsiteY809" fmla="*/ 226387 h 528637"/>
              <a:gd name="connsiteX810" fmla="*/ 36085 w 152401"/>
              <a:gd name="connsiteY810" fmla="*/ 235552 h 528637"/>
              <a:gd name="connsiteX811" fmla="*/ 34194 w 152401"/>
              <a:gd name="connsiteY811" fmla="*/ 236999 h 528637"/>
              <a:gd name="connsiteX812" fmla="*/ 32144 w 152401"/>
              <a:gd name="connsiteY812" fmla="*/ 237803 h 528637"/>
              <a:gd name="connsiteX813" fmla="*/ 29780 w 152401"/>
              <a:gd name="connsiteY813" fmla="*/ 238125 h 528637"/>
              <a:gd name="connsiteX814" fmla="*/ 27416 w 152401"/>
              <a:gd name="connsiteY814" fmla="*/ 237642 h 528637"/>
              <a:gd name="connsiteX815" fmla="*/ 24894 w 152401"/>
              <a:gd name="connsiteY815" fmla="*/ 236678 h 528637"/>
              <a:gd name="connsiteX816" fmla="*/ 22845 w 152401"/>
              <a:gd name="connsiteY816" fmla="*/ 234748 h 528637"/>
              <a:gd name="connsiteX817" fmla="*/ 21584 w 152401"/>
              <a:gd name="connsiteY817" fmla="*/ 232819 h 528637"/>
              <a:gd name="connsiteX818" fmla="*/ 20795 w 152401"/>
              <a:gd name="connsiteY818" fmla="*/ 230246 h 528637"/>
              <a:gd name="connsiteX819" fmla="*/ 20638 w 152401"/>
              <a:gd name="connsiteY819" fmla="*/ 227995 h 528637"/>
              <a:gd name="connsiteX820" fmla="*/ 21111 w 152401"/>
              <a:gd name="connsiteY820" fmla="*/ 225422 h 528637"/>
              <a:gd name="connsiteX821" fmla="*/ 22056 w 152401"/>
              <a:gd name="connsiteY821" fmla="*/ 223332 h 528637"/>
              <a:gd name="connsiteX822" fmla="*/ 23633 w 152401"/>
              <a:gd name="connsiteY822" fmla="*/ 221241 h 528637"/>
              <a:gd name="connsiteX823" fmla="*/ 33090 w 152401"/>
              <a:gd name="connsiteY823" fmla="*/ 212880 h 528637"/>
              <a:gd name="connsiteX824" fmla="*/ 42232 w 152401"/>
              <a:gd name="connsiteY824" fmla="*/ 205161 h 528637"/>
              <a:gd name="connsiteX825" fmla="*/ 51217 w 152401"/>
              <a:gd name="connsiteY825" fmla="*/ 197765 h 528637"/>
              <a:gd name="connsiteX826" fmla="*/ 60044 w 152401"/>
              <a:gd name="connsiteY826" fmla="*/ 191011 h 528637"/>
              <a:gd name="connsiteX827" fmla="*/ 54212 w 152401"/>
              <a:gd name="connsiteY827" fmla="*/ 186830 h 528637"/>
              <a:gd name="connsiteX828" fmla="*/ 48695 w 152401"/>
              <a:gd name="connsiteY828" fmla="*/ 183132 h 528637"/>
              <a:gd name="connsiteX829" fmla="*/ 43809 w 152401"/>
              <a:gd name="connsiteY829" fmla="*/ 179916 h 528637"/>
              <a:gd name="connsiteX830" fmla="*/ 39238 w 152401"/>
              <a:gd name="connsiteY830" fmla="*/ 177183 h 528637"/>
              <a:gd name="connsiteX831" fmla="*/ 35297 w 152401"/>
              <a:gd name="connsiteY831" fmla="*/ 174610 h 528637"/>
              <a:gd name="connsiteX832" fmla="*/ 31987 w 152401"/>
              <a:gd name="connsiteY832" fmla="*/ 172520 h 528637"/>
              <a:gd name="connsiteX833" fmla="*/ 29150 w 152401"/>
              <a:gd name="connsiteY833" fmla="*/ 170912 h 528637"/>
              <a:gd name="connsiteX834" fmla="*/ 27258 w 152401"/>
              <a:gd name="connsiteY834" fmla="*/ 169786 h 528637"/>
              <a:gd name="connsiteX835" fmla="*/ 25997 w 152401"/>
              <a:gd name="connsiteY835" fmla="*/ 168982 h 528637"/>
              <a:gd name="connsiteX836" fmla="*/ 25524 w 152401"/>
              <a:gd name="connsiteY836" fmla="*/ 168821 h 528637"/>
              <a:gd name="connsiteX837" fmla="*/ 23317 w 152401"/>
              <a:gd name="connsiteY837" fmla="*/ 167213 h 528637"/>
              <a:gd name="connsiteX838" fmla="*/ 21899 w 152401"/>
              <a:gd name="connsiteY838" fmla="*/ 165284 h 528637"/>
              <a:gd name="connsiteX839" fmla="*/ 20953 w 152401"/>
              <a:gd name="connsiteY839" fmla="*/ 163193 h 528637"/>
              <a:gd name="connsiteX840" fmla="*/ 20638 w 152401"/>
              <a:gd name="connsiteY840" fmla="*/ 160621 h 528637"/>
              <a:gd name="connsiteX841" fmla="*/ 20795 w 152401"/>
              <a:gd name="connsiteY841" fmla="*/ 158048 h 528637"/>
              <a:gd name="connsiteX842" fmla="*/ 21741 w 152401"/>
              <a:gd name="connsiteY842" fmla="*/ 155797 h 528637"/>
              <a:gd name="connsiteX843" fmla="*/ 23160 w 152401"/>
              <a:gd name="connsiteY843" fmla="*/ 153545 h 528637"/>
              <a:gd name="connsiteX844" fmla="*/ 25209 w 152401"/>
              <a:gd name="connsiteY844" fmla="*/ 152098 h 528637"/>
              <a:gd name="connsiteX845" fmla="*/ 27258 w 152401"/>
              <a:gd name="connsiteY845" fmla="*/ 151133 h 528637"/>
              <a:gd name="connsiteX846" fmla="*/ 121352 w 152401"/>
              <a:gd name="connsiteY846" fmla="*/ 131762 h 528637"/>
              <a:gd name="connsiteX847" fmla="*/ 125993 w 152401"/>
              <a:gd name="connsiteY847" fmla="*/ 131921 h 528637"/>
              <a:gd name="connsiteX848" fmla="*/ 130634 w 152401"/>
              <a:gd name="connsiteY848" fmla="*/ 132873 h 528637"/>
              <a:gd name="connsiteX849" fmla="*/ 134956 w 152401"/>
              <a:gd name="connsiteY849" fmla="*/ 134302 h 528637"/>
              <a:gd name="connsiteX850" fmla="*/ 138797 w 152401"/>
              <a:gd name="connsiteY850" fmla="*/ 136366 h 528637"/>
              <a:gd name="connsiteX851" fmla="*/ 142478 w 152401"/>
              <a:gd name="connsiteY851" fmla="*/ 139064 h 528637"/>
              <a:gd name="connsiteX852" fmla="*/ 145679 w 152401"/>
              <a:gd name="connsiteY852" fmla="*/ 142398 h 528637"/>
              <a:gd name="connsiteX853" fmla="*/ 148240 w 152401"/>
              <a:gd name="connsiteY853" fmla="*/ 146208 h 528637"/>
              <a:gd name="connsiteX854" fmla="*/ 150481 w 152401"/>
              <a:gd name="connsiteY854" fmla="*/ 150177 h 528637"/>
              <a:gd name="connsiteX855" fmla="*/ 151761 w 152401"/>
              <a:gd name="connsiteY855" fmla="*/ 154940 h 528637"/>
              <a:gd name="connsiteX856" fmla="*/ 152401 w 152401"/>
              <a:gd name="connsiteY856" fmla="*/ 159702 h 528637"/>
              <a:gd name="connsiteX857" fmla="*/ 152401 w 152401"/>
              <a:gd name="connsiteY857" fmla="*/ 164306 h 528637"/>
              <a:gd name="connsiteX858" fmla="*/ 151601 w 152401"/>
              <a:gd name="connsiteY858" fmla="*/ 168751 h 528637"/>
              <a:gd name="connsiteX859" fmla="*/ 149840 w 152401"/>
              <a:gd name="connsiteY859" fmla="*/ 173037 h 528637"/>
              <a:gd name="connsiteX860" fmla="*/ 147760 w 152401"/>
              <a:gd name="connsiteY860" fmla="*/ 176847 h 528637"/>
              <a:gd name="connsiteX861" fmla="*/ 145199 w 152401"/>
              <a:gd name="connsiteY861" fmla="*/ 180499 h 528637"/>
              <a:gd name="connsiteX862" fmla="*/ 141838 w 152401"/>
              <a:gd name="connsiteY862" fmla="*/ 183832 h 528637"/>
              <a:gd name="connsiteX863" fmla="*/ 138157 w 152401"/>
              <a:gd name="connsiteY863" fmla="*/ 186372 h 528637"/>
              <a:gd name="connsiteX864" fmla="*/ 133995 w 152401"/>
              <a:gd name="connsiteY864" fmla="*/ 188436 h 528637"/>
              <a:gd name="connsiteX865" fmla="*/ 129354 w 152401"/>
              <a:gd name="connsiteY865" fmla="*/ 189865 h 528637"/>
              <a:gd name="connsiteX866" fmla="*/ 124072 w 152401"/>
              <a:gd name="connsiteY866" fmla="*/ 190500 h 528637"/>
              <a:gd name="connsiteX867" fmla="*/ 118791 w 152401"/>
              <a:gd name="connsiteY867" fmla="*/ 190182 h 528637"/>
              <a:gd name="connsiteX868" fmla="*/ 113829 w 152401"/>
              <a:gd name="connsiteY868" fmla="*/ 188912 h 528637"/>
              <a:gd name="connsiteX869" fmla="*/ 109028 w 152401"/>
              <a:gd name="connsiteY869" fmla="*/ 187007 h 528637"/>
              <a:gd name="connsiteX870" fmla="*/ 113829 w 152401"/>
              <a:gd name="connsiteY870" fmla="*/ 183515 h 528637"/>
              <a:gd name="connsiteX871" fmla="*/ 117991 w 152401"/>
              <a:gd name="connsiteY871" fmla="*/ 180657 h 528637"/>
              <a:gd name="connsiteX872" fmla="*/ 121512 w 152401"/>
              <a:gd name="connsiteY872" fmla="*/ 178435 h 528637"/>
              <a:gd name="connsiteX873" fmla="*/ 124072 w 152401"/>
              <a:gd name="connsiteY873" fmla="*/ 178594 h 528637"/>
              <a:gd name="connsiteX874" fmla="*/ 126793 w 152401"/>
              <a:gd name="connsiteY874" fmla="*/ 178276 h 528637"/>
              <a:gd name="connsiteX875" fmla="*/ 130634 w 152401"/>
              <a:gd name="connsiteY875" fmla="*/ 176847 h 528637"/>
              <a:gd name="connsiteX876" fmla="*/ 133995 w 152401"/>
              <a:gd name="connsiteY876" fmla="*/ 174783 h 528637"/>
              <a:gd name="connsiteX877" fmla="*/ 136556 w 152401"/>
              <a:gd name="connsiteY877" fmla="*/ 172085 h 528637"/>
              <a:gd name="connsiteX878" fmla="*/ 138637 w 152401"/>
              <a:gd name="connsiteY878" fmla="*/ 168910 h 528637"/>
              <a:gd name="connsiteX879" fmla="*/ 140077 w 152401"/>
              <a:gd name="connsiteY879" fmla="*/ 165258 h 528637"/>
              <a:gd name="connsiteX880" fmla="*/ 140397 w 152401"/>
              <a:gd name="connsiteY880" fmla="*/ 161448 h 528637"/>
              <a:gd name="connsiteX881" fmla="*/ 140077 w 152401"/>
              <a:gd name="connsiteY881" fmla="*/ 157480 h 528637"/>
              <a:gd name="connsiteX882" fmla="*/ 138637 w 152401"/>
              <a:gd name="connsiteY882" fmla="*/ 153670 h 528637"/>
              <a:gd name="connsiteX883" fmla="*/ 136556 w 152401"/>
              <a:gd name="connsiteY883" fmla="*/ 150495 h 528637"/>
              <a:gd name="connsiteX884" fmla="*/ 133995 w 152401"/>
              <a:gd name="connsiteY884" fmla="*/ 147637 h 528637"/>
              <a:gd name="connsiteX885" fmla="*/ 130795 w 152401"/>
              <a:gd name="connsiteY885" fmla="*/ 145573 h 528637"/>
              <a:gd name="connsiteX886" fmla="*/ 127113 w 152401"/>
              <a:gd name="connsiteY886" fmla="*/ 144303 h 528637"/>
              <a:gd name="connsiteX887" fmla="*/ 123272 w 152401"/>
              <a:gd name="connsiteY887" fmla="*/ 143827 h 528637"/>
              <a:gd name="connsiteX888" fmla="*/ 119271 w 152401"/>
              <a:gd name="connsiteY888" fmla="*/ 144144 h 528637"/>
              <a:gd name="connsiteX889" fmla="*/ 116070 w 152401"/>
              <a:gd name="connsiteY889" fmla="*/ 145256 h 528637"/>
              <a:gd name="connsiteX890" fmla="*/ 113349 w 152401"/>
              <a:gd name="connsiteY890" fmla="*/ 146843 h 528637"/>
              <a:gd name="connsiteX891" fmla="*/ 110788 w 152401"/>
              <a:gd name="connsiteY891" fmla="*/ 148748 h 528637"/>
              <a:gd name="connsiteX892" fmla="*/ 108868 w 152401"/>
              <a:gd name="connsiteY892" fmla="*/ 151288 h 528637"/>
              <a:gd name="connsiteX893" fmla="*/ 107267 w 152401"/>
              <a:gd name="connsiteY893" fmla="*/ 153828 h 528637"/>
              <a:gd name="connsiteX894" fmla="*/ 103266 w 152401"/>
              <a:gd name="connsiteY894" fmla="*/ 156368 h 528637"/>
              <a:gd name="connsiteX895" fmla="*/ 98784 w 152401"/>
              <a:gd name="connsiteY895" fmla="*/ 159543 h 528637"/>
              <a:gd name="connsiteX896" fmla="*/ 93663 w 152401"/>
              <a:gd name="connsiteY896" fmla="*/ 162877 h 528637"/>
              <a:gd name="connsiteX897" fmla="*/ 93823 w 152401"/>
              <a:gd name="connsiteY897" fmla="*/ 158273 h 528637"/>
              <a:gd name="connsiteX898" fmla="*/ 94463 w 152401"/>
              <a:gd name="connsiteY898" fmla="*/ 153670 h 528637"/>
              <a:gd name="connsiteX899" fmla="*/ 96064 w 152401"/>
              <a:gd name="connsiteY899" fmla="*/ 149383 h 528637"/>
              <a:gd name="connsiteX900" fmla="*/ 98144 w 152401"/>
              <a:gd name="connsiteY900" fmla="*/ 145414 h 528637"/>
              <a:gd name="connsiteX901" fmla="*/ 100865 w 152401"/>
              <a:gd name="connsiteY901" fmla="*/ 141922 h 528637"/>
              <a:gd name="connsiteX902" fmla="*/ 104066 w 152401"/>
              <a:gd name="connsiteY902" fmla="*/ 138588 h 528637"/>
              <a:gd name="connsiteX903" fmla="*/ 107907 w 152401"/>
              <a:gd name="connsiteY903" fmla="*/ 135889 h 528637"/>
              <a:gd name="connsiteX904" fmla="*/ 112069 w 152401"/>
              <a:gd name="connsiteY904" fmla="*/ 133984 h 528637"/>
              <a:gd name="connsiteX905" fmla="*/ 116550 w 152401"/>
              <a:gd name="connsiteY905" fmla="*/ 132556 h 528637"/>
              <a:gd name="connsiteX906" fmla="*/ 28730 w 152401"/>
              <a:gd name="connsiteY906" fmla="*/ 131762 h 528637"/>
              <a:gd name="connsiteX907" fmla="*/ 33998 w 152401"/>
              <a:gd name="connsiteY907" fmla="*/ 132079 h 528637"/>
              <a:gd name="connsiteX908" fmla="*/ 38626 w 152401"/>
              <a:gd name="connsiteY908" fmla="*/ 133349 h 528637"/>
              <a:gd name="connsiteX909" fmla="*/ 42936 w 152401"/>
              <a:gd name="connsiteY909" fmla="*/ 135096 h 528637"/>
              <a:gd name="connsiteX910" fmla="*/ 46926 w 152401"/>
              <a:gd name="connsiteY910" fmla="*/ 137636 h 528637"/>
              <a:gd name="connsiteX911" fmla="*/ 50278 w 152401"/>
              <a:gd name="connsiteY911" fmla="*/ 140493 h 528637"/>
              <a:gd name="connsiteX912" fmla="*/ 53151 w 152401"/>
              <a:gd name="connsiteY912" fmla="*/ 143986 h 528637"/>
              <a:gd name="connsiteX913" fmla="*/ 55546 w 152401"/>
              <a:gd name="connsiteY913" fmla="*/ 147955 h 528637"/>
              <a:gd name="connsiteX914" fmla="*/ 57301 w 152401"/>
              <a:gd name="connsiteY914" fmla="*/ 152082 h 528637"/>
              <a:gd name="connsiteX915" fmla="*/ 58419 w 152401"/>
              <a:gd name="connsiteY915" fmla="*/ 156686 h 528637"/>
              <a:gd name="connsiteX916" fmla="*/ 58738 w 152401"/>
              <a:gd name="connsiteY916" fmla="*/ 161290 h 528637"/>
              <a:gd name="connsiteX917" fmla="*/ 53471 w 152401"/>
              <a:gd name="connsiteY917" fmla="*/ 157956 h 528637"/>
              <a:gd name="connsiteX918" fmla="*/ 48682 w 152401"/>
              <a:gd name="connsiteY918" fmla="*/ 155257 h 528637"/>
              <a:gd name="connsiteX919" fmla="*/ 44532 w 152401"/>
              <a:gd name="connsiteY919" fmla="*/ 153035 h 528637"/>
              <a:gd name="connsiteX920" fmla="*/ 42936 w 152401"/>
              <a:gd name="connsiteY920" fmla="*/ 150495 h 528637"/>
              <a:gd name="connsiteX921" fmla="*/ 40861 w 152401"/>
              <a:gd name="connsiteY921" fmla="*/ 148113 h 528637"/>
              <a:gd name="connsiteX922" fmla="*/ 38148 w 152401"/>
              <a:gd name="connsiteY922" fmla="*/ 146367 h 528637"/>
              <a:gd name="connsiteX923" fmla="*/ 35434 w 152401"/>
              <a:gd name="connsiteY923" fmla="*/ 144779 h 528637"/>
              <a:gd name="connsiteX924" fmla="*/ 32242 w 152401"/>
              <a:gd name="connsiteY924" fmla="*/ 143986 h 528637"/>
              <a:gd name="connsiteX925" fmla="*/ 28092 w 152401"/>
              <a:gd name="connsiteY925" fmla="*/ 143827 h 528637"/>
              <a:gd name="connsiteX926" fmla="*/ 24421 w 152401"/>
              <a:gd name="connsiteY926" fmla="*/ 144462 h 528637"/>
              <a:gd name="connsiteX927" fmla="*/ 20750 w 152401"/>
              <a:gd name="connsiteY927" fmla="*/ 146208 h 528637"/>
              <a:gd name="connsiteX928" fmla="*/ 17717 w 152401"/>
              <a:gd name="connsiteY928" fmla="*/ 148272 h 528637"/>
              <a:gd name="connsiteX929" fmla="*/ 15163 w 152401"/>
              <a:gd name="connsiteY929" fmla="*/ 151288 h 528637"/>
              <a:gd name="connsiteX930" fmla="*/ 13248 w 152401"/>
              <a:gd name="connsiteY930" fmla="*/ 154463 h 528637"/>
              <a:gd name="connsiteX931" fmla="*/ 12131 w 152401"/>
              <a:gd name="connsiteY931" fmla="*/ 158432 h 528637"/>
              <a:gd name="connsiteX932" fmla="*/ 11971 w 152401"/>
              <a:gd name="connsiteY932" fmla="*/ 162401 h 528637"/>
              <a:gd name="connsiteX933" fmla="*/ 12769 w 152401"/>
              <a:gd name="connsiteY933" fmla="*/ 166211 h 528637"/>
              <a:gd name="connsiteX934" fmla="*/ 14365 w 152401"/>
              <a:gd name="connsiteY934" fmla="*/ 169862 h 528637"/>
              <a:gd name="connsiteX935" fmla="*/ 16440 w 152401"/>
              <a:gd name="connsiteY935" fmla="*/ 172720 h 528637"/>
              <a:gd name="connsiteX936" fmla="*/ 19473 w 152401"/>
              <a:gd name="connsiteY936" fmla="*/ 175418 h 528637"/>
              <a:gd name="connsiteX937" fmla="*/ 22665 w 152401"/>
              <a:gd name="connsiteY937" fmla="*/ 177165 h 528637"/>
              <a:gd name="connsiteX938" fmla="*/ 26655 w 152401"/>
              <a:gd name="connsiteY938" fmla="*/ 178435 h 528637"/>
              <a:gd name="connsiteX939" fmla="*/ 29209 w 152401"/>
              <a:gd name="connsiteY939" fmla="*/ 178594 h 528637"/>
              <a:gd name="connsiteX940" fmla="*/ 31923 w 152401"/>
              <a:gd name="connsiteY940" fmla="*/ 178435 h 528637"/>
              <a:gd name="connsiteX941" fmla="*/ 35753 w 152401"/>
              <a:gd name="connsiteY941" fmla="*/ 180340 h 528637"/>
              <a:gd name="connsiteX942" fmla="*/ 39903 w 152401"/>
              <a:gd name="connsiteY942" fmla="*/ 183039 h 528637"/>
              <a:gd name="connsiteX943" fmla="*/ 44851 w 152401"/>
              <a:gd name="connsiteY943" fmla="*/ 186055 h 528637"/>
              <a:gd name="connsiteX944" fmla="*/ 40223 w 152401"/>
              <a:gd name="connsiteY944" fmla="*/ 188436 h 528637"/>
              <a:gd name="connsiteX945" fmla="*/ 35434 w 152401"/>
              <a:gd name="connsiteY945" fmla="*/ 189865 h 528637"/>
              <a:gd name="connsiteX946" fmla="*/ 30167 w 152401"/>
              <a:gd name="connsiteY946" fmla="*/ 190500 h 528637"/>
              <a:gd name="connsiteX947" fmla="*/ 24740 w 152401"/>
              <a:gd name="connsiteY947" fmla="*/ 190182 h 528637"/>
              <a:gd name="connsiteX948" fmla="*/ 19632 w 152401"/>
              <a:gd name="connsiteY948" fmla="*/ 188912 h 528637"/>
              <a:gd name="connsiteX949" fmla="*/ 15004 w 152401"/>
              <a:gd name="connsiteY949" fmla="*/ 186849 h 528637"/>
              <a:gd name="connsiteX950" fmla="*/ 10694 w 152401"/>
              <a:gd name="connsiteY950" fmla="*/ 183832 h 528637"/>
              <a:gd name="connsiteX951" fmla="*/ 7183 w 152401"/>
              <a:gd name="connsiteY951" fmla="*/ 180340 h 528637"/>
              <a:gd name="connsiteX952" fmla="*/ 4309 w 152401"/>
              <a:gd name="connsiteY952" fmla="*/ 176212 h 528637"/>
              <a:gd name="connsiteX953" fmla="*/ 1915 w 152401"/>
              <a:gd name="connsiteY953" fmla="*/ 171767 h 528637"/>
              <a:gd name="connsiteX954" fmla="*/ 479 w 152401"/>
              <a:gd name="connsiteY954" fmla="*/ 167005 h 528637"/>
              <a:gd name="connsiteX955" fmla="*/ 0 w 152401"/>
              <a:gd name="connsiteY955" fmla="*/ 161766 h 528637"/>
              <a:gd name="connsiteX956" fmla="*/ 319 w 152401"/>
              <a:gd name="connsiteY956" fmla="*/ 156527 h 528637"/>
              <a:gd name="connsiteX957" fmla="*/ 1596 w 152401"/>
              <a:gd name="connsiteY957" fmla="*/ 151447 h 528637"/>
              <a:gd name="connsiteX958" fmla="*/ 3831 w 152401"/>
              <a:gd name="connsiteY958" fmla="*/ 146685 h 528637"/>
              <a:gd name="connsiteX959" fmla="*/ 6704 w 152401"/>
              <a:gd name="connsiteY959" fmla="*/ 142557 h 528637"/>
              <a:gd name="connsiteX960" fmla="*/ 10215 w 152401"/>
              <a:gd name="connsiteY960" fmla="*/ 138906 h 528637"/>
              <a:gd name="connsiteX961" fmla="*/ 14365 w 152401"/>
              <a:gd name="connsiteY961" fmla="*/ 135889 h 528637"/>
              <a:gd name="connsiteX962" fmla="*/ 18675 w 152401"/>
              <a:gd name="connsiteY962" fmla="*/ 133826 h 528637"/>
              <a:gd name="connsiteX963" fmla="*/ 23623 w 152401"/>
              <a:gd name="connsiteY963" fmla="*/ 132397 h 528637"/>
              <a:gd name="connsiteX964" fmla="*/ 121276 w 152401"/>
              <a:gd name="connsiteY964" fmla="*/ 66675 h 528637"/>
              <a:gd name="connsiteX965" fmla="*/ 126384 w 152401"/>
              <a:gd name="connsiteY965" fmla="*/ 66675 h 528637"/>
              <a:gd name="connsiteX966" fmla="*/ 131651 w 152401"/>
              <a:gd name="connsiteY966" fmla="*/ 67789 h 528637"/>
              <a:gd name="connsiteX967" fmla="*/ 136120 w 152401"/>
              <a:gd name="connsiteY967" fmla="*/ 69699 h 528637"/>
              <a:gd name="connsiteX968" fmla="*/ 140270 w 152401"/>
              <a:gd name="connsiteY968" fmla="*/ 72087 h 528637"/>
              <a:gd name="connsiteX969" fmla="*/ 143622 w 152401"/>
              <a:gd name="connsiteY969" fmla="*/ 75111 h 528637"/>
              <a:gd name="connsiteX970" fmla="*/ 146655 w 152401"/>
              <a:gd name="connsiteY970" fmla="*/ 78613 h 528637"/>
              <a:gd name="connsiteX971" fmla="*/ 148890 w 152401"/>
              <a:gd name="connsiteY971" fmla="*/ 82434 h 528637"/>
              <a:gd name="connsiteX972" fmla="*/ 150805 w 152401"/>
              <a:gd name="connsiteY972" fmla="*/ 86413 h 528637"/>
              <a:gd name="connsiteX973" fmla="*/ 151922 w 152401"/>
              <a:gd name="connsiteY973" fmla="*/ 90870 h 528637"/>
              <a:gd name="connsiteX974" fmla="*/ 152401 w 152401"/>
              <a:gd name="connsiteY974" fmla="*/ 95487 h 528637"/>
              <a:gd name="connsiteX975" fmla="*/ 152082 w 152401"/>
              <a:gd name="connsiteY975" fmla="*/ 100103 h 528637"/>
              <a:gd name="connsiteX976" fmla="*/ 151124 w 152401"/>
              <a:gd name="connsiteY976" fmla="*/ 104719 h 528637"/>
              <a:gd name="connsiteX977" fmla="*/ 149209 w 152401"/>
              <a:gd name="connsiteY977" fmla="*/ 109176 h 528637"/>
              <a:gd name="connsiteX978" fmla="*/ 146815 w 152401"/>
              <a:gd name="connsiteY978" fmla="*/ 113156 h 528637"/>
              <a:gd name="connsiteX979" fmla="*/ 143782 w 152401"/>
              <a:gd name="connsiteY979" fmla="*/ 116817 h 528637"/>
              <a:gd name="connsiteX980" fmla="*/ 140430 w 152401"/>
              <a:gd name="connsiteY980" fmla="*/ 119842 h 528637"/>
              <a:gd name="connsiteX981" fmla="*/ 136599 w 152401"/>
              <a:gd name="connsiteY981" fmla="*/ 122070 h 528637"/>
              <a:gd name="connsiteX982" fmla="*/ 132449 w 152401"/>
              <a:gd name="connsiteY982" fmla="*/ 123980 h 528637"/>
              <a:gd name="connsiteX983" fmla="*/ 128140 w 152401"/>
              <a:gd name="connsiteY983" fmla="*/ 125095 h 528637"/>
              <a:gd name="connsiteX984" fmla="*/ 123511 w 152401"/>
              <a:gd name="connsiteY984" fmla="*/ 125413 h 528637"/>
              <a:gd name="connsiteX985" fmla="*/ 118882 w 152401"/>
              <a:gd name="connsiteY985" fmla="*/ 125254 h 528637"/>
              <a:gd name="connsiteX986" fmla="*/ 114253 w 152401"/>
              <a:gd name="connsiteY986" fmla="*/ 124139 h 528637"/>
              <a:gd name="connsiteX987" fmla="*/ 109784 w 152401"/>
              <a:gd name="connsiteY987" fmla="*/ 122229 h 528637"/>
              <a:gd name="connsiteX988" fmla="*/ 105634 w 152401"/>
              <a:gd name="connsiteY988" fmla="*/ 119842 h 528637"/>
              <a:gd name="connsiteX989" fmla="*/ 102282 w 152401"/>
              <a:gd name="connsiteY989" fmla="*/ 116817 h 528637"/>
              <a:gd name="connsiteX990" fmla="*/ 99249 w 152401"/>
              <a:gd name="connsiteY990" fmla="*/ 113315 h 528637"/>
              <a:gd name="connsiteX991" fmla="*/ 97015 w 152401"/>
              <a:gd name="connsiteY991" fmla="*/ 109654 h 528637"/>
              <a:gd name="connsiteX992" fmla="*/ 95259 w 152401"/>
              <a:gd name="connsiteY992" fmla="*/ 105356 h 528637"/>
              <a:gd name="connsiteX993" fmla="*/ 93982 w 152401"/>
              <a:gd name="connsiteY993" fmla="*/ 101058 h 528637"/>
              <a:gd name="connsiteX994" fmla="*/ 93663 w 152401"/>
              <a:gd name="connsiteY994" fmla="*/ 96442 h 528637"/>
              <a:gd name="connsiteX995" fmla="*/ 93982 w 152401"/>
              <a:gd name="connsiteY995" fmla="*/ 91666 h 528637"/>
              <a:gd name="connsiteX996" fmla="*/ 98771 w 152401"/>
              <a:gd name="connsiteY996" fmla="*/ 95646 h 528637"/>
              <a:gd name="connsiteX997" fmla="*/ 103080 w 152401"/>
              <a:gd name="connsiteY997" fmla="*/ 98989 h 528637"/>
              <a:gd name="connsiteX998" fmla="*/ 106751 w 152401"/>
              <a:gd name="connsiteY998" fmla="*/ 102013 h 528637"/>
              <a:gd name="connsiteX999" fmla="*/ 108028 w 152401"/>
              <a:gd name="connsiteY999" fmla="*/ 104719 h 528637"/>
              <a:gd name="connsiteX1000" fmla="*/ 109784 w 152401"/>
              <a:gd name="connsiteY1000" fmla="*/ 107266 h 528637"/>
              <a:gd name="connsiteX1001" fmla="*/ 112178 w 152401"/>
              <a:gd name="connsiteY1001" fmla="*/ 109654 h 528637"/>
              <a:gd name="connsiteX1002" fmla="*/ 114732 w 152401"/>
              <a:gd name="connsiteY1002" fmla="*/ 111405 h 528637"/>
              <a:gd name="connsiteX1003" fmla="*/ 117924 w 152401"/>
              <a:gd name="connsiteY1003" fmla="*/ 112678 h 528637"/>
              <a:gd name="connsiteX1004" fmla="*/ 121117 w 152401"/>
              <a:gd name="connsiteY1004" fmla="*/ 113315 h 528637"/>
              <a:gd name="connsiteX1005" fmla="*/ 124628 w 152401"/>
              <a:gd name="connsiteY1005" fmla="*/ 113315 h 528637"/>
              <a:gd name="connsiteX1006" fmla="*/ 127980 w 152401"/>
              <a:gd name="connsiteY1006" fmla="*/ 112678 h 528637"/>
              <a:gd name="connsiteX1007" fmla="*/ 131013 w 152401"/>
              <a:gd name="connsiteY1007" fmla="*/ 111405 h 528637"/>
              <a:gd name="connsiteX1008" fmla="*/ 133886 w 152401"/>
              <a:gd name="connsiteY1008" fmla="*/ 109654 h 528637"/>
              <a:gd name="connsiteX1009" fmla="*/ 136280 w 152401"/>
              <a:gd name="connsiteY1009" fmla="*/ 107266 h 528637"/>
              <a:gd name="connsiteX1010" fmla="*/ 138036 w 152401"/>
              <a:gd name="connsiteY1010" fmla="*/ 104401 h 528637"/>
              <a:gd name="connsiteX1011" fmla="*/ 139632 w 152401"/>
              <a:gd name="connsiteY1011" fmla="*/ 101217 h 528637"/>
              <a:gd name="connsiteX1012" fmla="*/ 140270 w 152401"/>
              <a:gd name="connsiteY1012" fmla="*/ 97715 h 528637"/>
              <a:gd name="connsiteX1013" fmla="*/ 140270 w 152401"/>
              <a:gd name="connsiteY1013" fmla="*/ 94372 h 528637"/>
              <a:gd name="connsiteX1014" fmla="*/ 139632 w 152401"/>
              <a:gd name="connsiteY1014" fmla="*/ 90870 h 528637"/>
              <a:gd name="connsiteX1015" fmla="*/ 138355 w 152401"/>
              <a:gd name="connsiteY1015" fmla="*/ 88005 h 528637"/>
              <a:gd name="connsiteX1016" fmla="*/ 136599 w 152401"/>
              <a:gd name="connsiteY1016" fmla="*/ 85140 h 528637"/>
              <a:gd name="connsiteX1017" fmla="*/ 134365 w 152401"/>
              <a:gd name="connsiteY1017" fmla="*/ 82752 h 528637"/>
              <a:gd name="connsiteX1018" fmla="*/ 131492 w 152401"/>
              <a:gd name="connsiteY1018" fmla="*/ 80683 h 528637"/>
              <a:gd name="connsiteX1019" fmla="*/ 128299 w 152401"/>
              <a:gd name="connsiteY1019" fmla="*/ 79409 h 528637"/>
              <a:gd name="connsiteX1020" fmla="*/ 125586 w 152401"/>
              <a:gd name="connsiteY1020" fmla="*/ 78773 h 528637"/>
              <a:gd name="connsiteX1021" fmla="*/ 123032 w 152401"/>
              <a:gd name="connsiteY1021" fmla="*/ 78773 h 528637"/>
              <a:gd name="connsiteX1022" fmla="*/ 119521 w 152401"/>
              <a:gd name="connsiteY1022" fmla="*/ 76067 h 528637"/>
              <a:gd name="connsiteX1023" fmla="*/ 115690 w 152401"/>
              <a:gd name="connsiteY1023" fmla="*/ 72724 h 528637"/>
              <a:gd name="connsiteX1024" fmla="*/ 111220 w 152401"/>
              <a:gd name="connsiteY1024" fmla="*/ 69222 h 528637"/>
              <a:gd name="connsiteX1025" fmla="*/ 116169 w 152401"/>
              <a:gd name="connsiteY1025" fmla="*/ 67471 h 528637"/>
              <a:gd name="connsiteX1026" fmla="*/ 30965 w 152401"/>
              <a:gd name="connsiteY1026" fmla="*/ 66675 h 528637"/>
              <a:gd name="connsiteX1027" fmla="*/ 36073 w 152401"/>
              <a:gd name="connsiteY1027" fmla="*/ 67310 h 528637"/>
              <a:gd name="connsiteX1028" fmla="*/ 40861 w 152401"/>
              <a:gd name="connsiteY1028" fmla="*/ 69056 h 528637"/>
              <a:gd name="connsiteX1029" fmla="*/ 36552 w 152401"/>
              <a:gd name="connsiteY1029" fmla="*/ 72707 h 528637"/>
              <a:gd name="connsiteX1030" fmla="*/ 32721 w 152401"/>
              <a:gd name="connsiteY1030" fmla="*/ 76041 h 528637"/>
              <a:gd name="connsiteX1031" fmla="*/ 29209 w 152401"/>
              <a:gd name="connsiteY1031" fmla="*/ 78740 h 528637"/>
              <a:gd name="connsiteX1032" fmla="*/ 26655 w 152401"/>
              <a:gd name="connsiteY1032" fmla="*/ 78899 h 528637"/>
              <a:gd name="connsiteX1033" fmla="*/ 23942 w 152401"/>
              <a:gd name="connsiteY1033" fmla="*/ 79375 h 528637"/>
              <a:gd name="connsiteX1034" fmla="*/ 20909 w 152401"/>
              <a:gd name="connsiteY1034" fmla="*/ 80804 h 528637"/>
              <a:gd name="connsiteX1035" fmla="*/ 18036 w 152401"/>
              <a:gd name="connsiteY1035" fmla="*/ 82868 h 528637"/>
              <a:gd name="connsiteX1036" fmla="*/ 15802 w 152401"/>
              <a:gd name="connsiteY1036" fmla="*/ 85249 h 528637"/>
              <a:gd name="connsiteX1037" fmla="*/ 14046 w 152401"/>
              <a:gd name="connsiteY1037" fmla="*/ 88106 h 528637"/>
              <a:gd name="connsiteX1038" fmla="*/ 12609 w 152401"/>
              <a:gd name="connsiteY1038" fmla="*/ 91281 h 528637"/>
              <a:gd name="connsiteX1039" fmla="*/ 12131 w 152401"/>
              <a:gd name="connsiteY1039" fmla="*/ 94456 h 528637"/>
              <a:gd name="connsiteX1040" fmla="*/ 12131 w 152401"/>
              <a:gd name="connsiteY1040" fmla="*/ 97949 h 528637"/>
              <a:gd name="connsiteX1041" fmla="*/ 12769 w 152401"/>
              <a:gd name="connsiteY1041" fmla="*/ 101441 h 528637"/>
              <a:gd name="connsiteX1042" fmla="*/ 14365 w 152401"/>
              <a:gd name="connsiteY1042" fmla="*/ 104458 h 528637"/>
              <a:gd name="connsiteX1043" fmla="*/ 16281 w 152401"/>
              <a:gd name="connsiteY1043" fmla="*/ 107315 h 528637"/>
              <a:gd name="connsiteX1044" fmla="*/ 18675 w 152401"/>
              <a:gd name="connsiteY1044" fmla="*/ 109696 h 528637"/>
              <a:gd name="connsiteX1045" fmla="*/ 21548 w 152401"/>
              <a:gd name="connsiteY1045" fmla="*/ 111443 h 528637"/>
              <a:gd name="connsiteX1046" fmla="*/ 24740 w 152401"/>
              <a:gd name="connsiteY1046" fmla="*/ 112713 h 528637"/>
              <a:gd name="connsiteX1047" fmla="*/ 27932 w 152401"/>
              <a:gd name="connsiteY1047" fmla="*/ 113189 h 528637"/>
              <a:gd name="connsiteX1048" fmla="*/ 31444 w 152401"/>
              <a:gd name="connsiteY1048" fmla="*/ 113189 h 528637"/>
              <a:gd name="connsiteX1049" fmla="*/ 34636 w 152401"/>
              <a:gd name="connsiteY1049" fmla="*/ 112554 h 528637"/>
              <a:gd name="connsiteX1050" fmla="*/ 37828 w 152401"/>
              <a:gd name="connsiteY1050" fmla="*/ 111284 h 528637"/>
              <a:gd name="connsiteX1051" fmla="*/ 40382 w 152401"/>
              <a:gd name="connsiteY1051" fmla="*/ 109379 h 528637"/>
              <a:gd name="connsiteX1052" fmla="*/ 42776 w 152401"/>
              <a:gd name="connsiteY1052" fmla="*/ 107156 h 528637"/>
              <a:gd name="connsiteX1053" fmla="*/ 44373 w 152401"/>
              <a:gd name="connsiteY1053" fmla="*/ 104458 h 528637"/>
              <a:gd name="connsiteX1054" fmla="*/ 45650 w 152401"/>
              <a:gd name="connsiteY1054" fmla="*/ 101759 h 528637"/>
              <a:gd name="connsiteX1055" fmla="*/ 49480 w 152401"/>
              <a:gd name="connsiteY1055" fmla="*/ 98743 h 528637"/>
              <a:gd name="connsiteX1056" fmla="*/ 53630 w 152401"/>
              <a:gd name="connsiteY1056" fmla="*/ 95250 h 528637"/>
              <a:gd name="connsiteX1057" fmla="*/ 58419 w 152401"/>
              <a:gd name="connsiteY1057" fmla="*/ 91440 h 528637"/>
              <a:gd name="connsiteX1058" fmla="*/ 58738 w 152401"/>
              <a:gd name="connsiteY1058" fmla="*/ 96044 h 528637"/>
              <a:gd name="connsiteX1059" fmla="*/ 58419 w 152401"/>
              <a:gd name="connsiteY1059" fmla="*/ 100648 h 528637"/>
              <a:gd name="connsiteX1060" fmla="*/ 57301 w 152401"/>
              <a:gd name="connsiteY1060" fmla="*/ 105093 h 528637"/>
              <a:gd name="connsiteX1061" fmla="*/ 55546 w 152401"/>
              <a:gd name="connsiteY1061" fmla="*/ 109061 h 528637"/>
              <a:gd name="connsiteX1062" fmla="*/ 53311 w 152401"/>
              <a:gd name="connsiteY1062" fmla="*/ 113030 h 528637"/>
              <a:gd name="connsiteX1063" fmla="*/ 50278 w 152401"/>
              <a:gd name="connsiteY1063" fmla="*/ 116523 h 528637"/>
              <a:gd name="connsiteX1064" fmla="*/ 46926 w 152401"/>
              <a:gd name="connsiteY1064" fmla="*/ 119698 h 528637"/>
              <a:gd name="connsiteX1065" fmla="*/ 42936 w 152401"/>
              <a:gd name="connsiteY1065" fmla="*/ 122079 h 528637"/>
              <a:gd name="connsiteX1066" fmla="*/ 38467 w 152401"/>
              <a:gd name="connsiteY1066" fmla="*/ 123984 h 528637"/>
              <a:gd name="connsiteX1067" fmla="*/ 33838 w 152401"/>
              <a:gd name="connsiteY1067" fmla="*/ 124937 h 528637"/>
              <a:gd name="connsiteX1068" fmla="*/ 29209 w 152401"/>
              <a:gd name="connsiteY1068" fmla="*/ 125413 h 528637"/>
              <a:gd name="connsiteX1069" fmla="*/ 24740 w 152401"/>
              <a:gd name="connsiteY1069" fmla="*/ 124937 h 528637"/>
              <a:gd name="connsiteX1070" fmla="*/ 20271 w 152401"/>
              <a:gd name="connsiteY1070" fmla="*/ 123984 h 528637"/>
              <a:gd name="connsiteX1071" fmla="*/ 16121 w 152401"/>
              <a:gd name="connsiteY1071" fmla="*/ 122079 h 528637"/>
              <a:gd name="connsiteX1072" fmla="*/ 12131 w 152401"/>
              <a:gd name="connsiteY1072" fmla="*/ 119857 h 528637"/>
              <a:gd name="connsiteX1073" fmla="*/ 8779 w 152401"/>
              <a:gd name="connsiteY1073" fmla="*/ 116840 h 528637"/>
              <a:gd name="connsiteX1074" fmla="*/ 5746 w 152401"/>
              <a:gd name="connsiteY1074" fmla="*/ 113348 h 528637"/>
              <a:gd name="connsiteX1075" fmla="*/ 3352 w 152401"/>
              <a:gd name="connsiteY1075" fmla="*/ 109538 h 528637"/>
              <a:gd name="connsiteX1076" fmla="*/ 1436 w 152401"/>
              <a:gd name="connsiteY1076" fmla="*/ 105093 h 528637"/>
              <a:gd name="connsiteX1077" fmla="*/ 319 w 152401"/>
              <a:gd name="connsiteY1077" fmla="*/ 100489 h 528637"/>
              <a:gd name="connsiteX1078" fmla="*/ 0 w 152401"/>
              <a:gd name="connsiteY1078" fmla="*/ 95885 h 528637"/>
              <a:gd name="connsiteX1079" fmla="*/ 319 w 152401"/>
              <a:gd name="connsiteY1079" fmla="*/ 91281 h 528637"/>
              <a:gd name="connsiteX1080" fmla="*/ 1436 w 152401"/>
              <a:gd name="connsiteY1080" fmla="*/ 86836 h 528637"/>
              <a:gd name="connsiteX1081" fmla="*/ 3352 w 152401"/>
              <a:gd name="connsiteY1081" fmla="*/ 82709 h 528637"/>
              <a:gd name="connsiteX1082" fmla="*/ 5586 w 152401"/>
              <a:gd name="connsiteY1082" fmla="*/ 78740 h 528637"/>
              <a:gd name="connsiteX1083" fmla="*/ 8619 w 152401"/>
              <a:gd name="connsiteY1083" fmla="*/ 75247 h 528637"/>
              <a:gd name="connsiteX1084" fmla="*/ 11971 w 152401"/>
              <a:gd name="connsiteY1084" fmla="*/ 72231 h 528637"/>
              <a:gd name="connsiteX1085" fmla="*/ 15961 w 152401"/>
              <a:gd name="connsiteY1085" fmla="*/ 69850 h 528637"/>
              <a:gd name="connsiteX1086" fmla="*/ 20430 w 152401"/>
              <a:gd name="connsiteY1086" fmla="*/ 67945 h 528637"/>
              <a:gd name="connsiteX1087" fmla="*/ 25698 w 152401"/>
              <a:gd name="connsiteY1087" fmla="*/ 66834 h 528637"/>
              <a:gd name="connsiteX1088" fmla="*/ 29622 w 152401"/>
              <a:gd name="connsiteY1088" fmla="*/ 20637 h 528637"/>
              <a:gd name="connsiteX1089" fmla="*/ 31987 w 152401"/>
              <a:gd name="connsiteY1089" fmla="*/ 20795 h 528637"/>
              <a:gd name="connsiteX1090" fmla="*/ 34351 w 152401"/>
              <a:gd name="connsiteY1090" fmla="*/ 21742 h 528637"/>
              <a:gd name="connsiteX1091" fmla="*/ 34982 w 152401"/>
              <a:gd name="connsiteY1091" fmla="*/ 22058 h 528637"/>
              <a:gd name="connsiteX1092" fmla="*/ 36558 w 152401"/>
              <a:gd name="connsiteY1092" fmla="*/ 22847 h 528637"/>
              <a:gd name="connsiteX1093" fmla="*/ 38607 w 152401"/>
              <a:gd name="connsiteY1093" fmla="*/ 24268 h 528637"/>
              <a:gd name="connsiteX1094" fmla="*/ 41602 w 152401"/>
              <a:gd name="connsiteY1094" fmla="*/ 25847 h 528637"/>
              <a:gd name="connsiteX1095" fmla="*/ 44912 w 152401"/>
              <a:gd name="connsiteY1095" fmla="*/ 28057 h 528637"/>
              <a:gd name="connsiteX1096" fmla="*/ 49010 w 152401"/>
              <a:gd name="connsiteY1096" fmla="*/ 30425 h 528637"/>
              <a:gd name="connsiteX1097" fmla="*/ 53581 w 152401"/>
              <a:gd name="connsiteY1097" fmla="*/ 33267 h 528637"/>
              <a:gd name="connsiteX1098" fmla="*/ 58625 w 152401"/>
              <a:gd name="connsiteY1098" fmla="*/ 36424 h 528637"/>
              <a:gd name="connsiteX1099" fmla="*/ 64142 w 152401"/>
              <a:gd name="connsiteY1099" fmla="*/ 40055 h 528637"/>
              <a:gd name="connsiteX1100" fmla="*/ 69974 w 152401"/>
              <a:gd name="connsiteY1100" fmla="*/ 44002 h 528637"/>
              <a:gd name="connsiteX1101" fmla="*/ 76122 w 152401"/>
              <a:gd name="connsiteY1101" fmla="*/ 48265 h 528637"/>
              <a:gd name="connsiteX1102" fmla="*/ 82427 w 152401"/>
              <a:gd name="connsiteY1102" fmla="*/ 44002 h 528637"/>
              <a:gd name="connsiteX1103" fmla="*/ 88416 w 152401"/>
              <a:gd name="connsiteY1103" fmla="*/ 40055 h 528637"/>
              <a:gd name="connsiteX1104" fmla="*/ 93933 w 152401"/>
              <a:gd name="connsiteY1104" fmla="*/ 36424 h 528637"/>
              <a:gd name="connsiteX1105" fmla="*/ 98977 w 152401"/>
              <a:gd name="connsiteY1105" fmla="*/ 33267 h 528637"/>
              <a:gd name="connsiteX1106" fmla="*/ 103548 w 152401"/>
              <a:gd name="connsiteY1106" fmla="*/ 30425 h 528637"/>
              <a:gd name="connsiteX1107" fmla="*/ 107646 w 152401"/>
              <a:gd name="connsiteY1107" fmla="*/ 28057 h 528637"/>
              <a:gd name="connsiteX1108" fmla="*/ 110956 w 152401"/>
              <a:gd name="connsiteY1108" fmla="*/ 25847 h 528637"/>
              <a:gd name="connsiteX1109" fmla="*/ 113794 w 152401"/>
              <a:gd name="connsiteY1109" fmla="*/ 24268 h 528637"/>
              <a:gd name="connsiteX1110" fmla="*/ 115843 w 152401"/>
              <a:gd name="connsiteY1110" fmla="*/ 22847 h 528637"/>
              <a:gd name="connsiteX1111" fmla="*/ 117419 w 152401"/>
              <a:gd name="connsiteY1111" fmla="*/ 22058 h 528637"/>
              <a:gd name="connsiteX1112" fmla="*/ 118207 w 152401"/>
              <a:gd name="connsiteY1112" fmla="*/ 21742 h 528637"/>
              <a:gd name="connsiteX1113" fmla="*/ 120414 w 152401"/>
              <a:gd name="connsiteY1113" fmla="*/ 20795 h 528637"/>
              <a:gd name="connsiteX1114" fmla="*/ 122936 w 152401"/>
              <a:gd name="connsiteY1114" fmla="*/ 20637 h 528637"/>
              <a:gd name="connsiteX1115" fmla="*/ 125143 w 152401"/>
              <a:gd name="connsiteY1115" fmla="*/ 20953 h 528637"/>
              <a:gd name="connsiteX1116" fmla="*/ 127350 w 152401"/>
              <a:gd name="connsiteY1116" fmla="*/ 21900 h 528637"/>
              <a:gd name="connsiteX1117" fmla="*/ 129241 w 152401"/>
              <a:gd name="connsiteY1117" fmla="*/ 23636 h 528637"/>
              <a:gd name="connsiteX1118" fmla="*/ 130660 w 152401"/>
              <a:gd name="connsiteY1118" fmla="*/ 25531 h 528637"/>
              <a:gd name="connsiteX1119" fmla="*/ 131606 w 152401"/>
              <a:gd name="connsiteY1119" fmla="*/ 28057 h 528637"/>
              <a:gd name="connsiteX1120" fmla="*/ 131763 w 152401"/>
              <a:gd name="connsiteY1120" fmla="*/ 30267 h 528637"/>
              <a:gd name="connsiteX1121" fmla="*/ 131448 w 152401"/>
              <a:gd name="connsiteY1121" fmla="*/ 32793 h 528637"/>
              <a:gd name="connsiteX1122" fmla="*/ 130502 w 152401"/>
              <a:gd name="connsiteY1122" fmla="*/ 34845 h 528637"/>
              <a:gd name="connsiteX1123" fmla="*/ 129084 w 152401"/>
              <a:gd name="connsiteY1123" fmla="*/ 36740 h 528637"/>
              <a:gd name="connsiteX1124" fmla="*/ 126877 w 152401"/>
              <a:gd name="connsiteY1124" fmla="*/ 38319 h 528637"/>
              <a:gd name="connsiteX1125" fmla="*/ 126404 w 152401"/>
              <a:gd name="connsiteY1125" fmla="*/ 38477 h 528637"/>
              <a:gd name="connsiteX1126" fmla="*/ 125301 w 152401"/>
              <a:gd name="connsiteY1126" fmla="*/ 39266 h 528637"/>
              <a:gd name="connsiteX1127" fmla="*/ 123251 w 152401"/>
              <a:gd name="connsiteY1127" fmla="*/ 40371 h 528637"/>
              <a:gd name="connsiteX1128" fmla="*/ 120414 w 152401"/>
              <a:gd name="connsiteY1128" fmla="*/ 42108 h 528637"/>
              <a:gd name="connsiteX1129" fmla="*/ 117262 w 152401"/>
              <a:gd name="connsiteY1129" fmla="*/ 44002 h 528637"/>
              <a:gd name="connsiteX1130" fmla="*/ 113163 w 152401"/>
              <a:gd name="connsiteY1130" fmla="*/ 46528 h 528637"/>
              <a:gd name="connsiteX1131" fmla="*/ 108750 w 152401"/>
              <a:gd name="connsiteY1131" fmla="*/ 49212 h 528637"/>
              <a:gd name="connsiteX1132" fmla="*/ 103706 w 152401"/>
              <a:gd name="connsiteY1132" fmla="*/ 52369 h 528637"/>
              <a:gd name="connsiteX1133" fmla="*/ 98189 w 152401"/>
              <a:gd name="connsiteY1133" fmla="*/ 56000 h 528637"/>
              <a:gd name="connsiteX1134" fmla="*/ 92357 w 152401"/>
              <a:gd name="connsiteY1134" fmla="*/ 60105 h 528637"/>
              <a:gd name="connsiteX1135" fmla="*/ 101184 w 152401"/>
              <a:gd name="connsiteY1135" fmla="*/ 66736 h 528637"/>
              <a:gd name="connsiteX1136" fmla="*/ 110168 w 152401"/>
              <a:gd name="connsiteY1136" fmla="*/ 73998 h 528637"/>
              <a:gd name="connsiteX1137" fmla="*/ 119468 w 152401"/>
              <a:gd name="connsiteY1137" fmla="*/ 81576 h 528637"/>
              <a:gd name="connsiteX1138" fmla="*/ 128768 w 152401"/>
              <a:gd name="connsiteY1138" fmla="*/ 89785 h 528637"/>
              <a:gd name="connsiteX1139" fmla="*/ 130345 w 152401"/>
              <a:gd name="connsiteY1139" fmla="*/ 91838 h 528637"/>
              <a:gd name="connsiteX1140" fmla="*/ 131448 w 152401"/>
              <a:gd name="connsiteY1140" fmla="*/ 93890 h 528637"/>
              <a:gd name="connsiteX1141" fmla="*/ 131763 w 152401"/>
              <a:gd name="connsiteY1141" fmla="*/ 96416 h 528637"/>
              <a:gd name="connsiteX1142" fmla="*/ 131606 w 152401"/>
              <a:gd name="connsiteY1142" fmla="*/ 98784 h 528637"/>
              <a:gd name="connsiteX1143" fmla="*/ 130817 w 152401"/>
              <a:gd name="connsiteY1143" fmla="*/ 101152 h 528637"/>
              <a:gd name="connsiteX1144" fmla="*/ 129556 w 152401"/>
              <a:gd name="connsiteY1144" fmla="*/ 103047 h 528637"/>
              <a:gd name="connsiteX1145" fmla="*/ 127350 w 152401"/>
              <a:gd name="connsiteY1145" fmla="*/ 104941 h 528637"/>
              <a:gd name="connsiteX1146" fmla="*/ 125143 w 152401"/>
              <a:gd name="connsiteY1146" fmla="*/ 106046 h 528637"/>
              <a:gd name="connsiteX1147" fmla="*/ 122621 w 152401"/>
              <a:gd name="connsiteY1147" fmla="*/ 106362 h 528637"/>
              <a:gd name="connsiteX1148" fmla="*/ 120414 w 152401"/>
              <a:gd name="connsiteY1148" fmla="*/ 106046 h 528637"/>
              <a:gd name="connsiteX1149" fmla="*/ 118365 w 152401"/>
              <a:gd name="connsiteY1149" fmla="*/ 105257 h 528637"/>
              <a:gd name="connsiteX1150" fmla="*/ 116316 w 152401"/>
              <a:gd name="connsiteY1150" fmla="*/ 103836 h 528637"/>
              <a:gd name="connsiteX1151" fmla="*/ 105913 w 152401"/>
              <a:gd name="connsiteY1151" fmla="*/ 94837 h 528637"/>
              <a:gd name="connsiteX1152" fmla="*/ 95982 w 152401"/>
              <a:gd name="connsiteY1152" fmla="*/ 86628 h 528637"/>
              <a:gd name="connsiteX1153" fmla="*/ 85894 w 152401"/>
              <a:gd name="connsiteY1153" fmla="*/ 78734 h 528637"/>
              <a:gd name="connsiteX1154" fmla="*/ 76279 w 152401"/>
              <a:gd name="connsiteY1154" fmla="*/ 71314 h 528637"/>
              <a:gd name="connsiteX1155" fmla="*/ 66664 w 152401"/>
              <a:gd name="connsiteY1155" fmla="*/ 78734 h 528637"/>
              <a:gd name="connsiteX1156" fmla="*/ 56576 w 152401"/>
              <a:gd name="connsiteY1156" fmla="*/ 86628 h 528637"/>
              <a:gd name="connsiteX1157" fmla="*/ 46331 w 152401"/>
              <a:gd name="connsiteY1157" fmla="*/ 94837 h 528637"/>
              <a:gd name="connsiteX1158" fmla="*/ 36243 w 152401"/>
              <a:gd name="connsiteY1158" fmla="*/ 103836 h 528637"/>
              <a:gd name="connsiteX1159" fmla="*/ 34194 w 152401"/>
              <a:gd name="connsiteY1159" fmla="*/ 105257 h 528637"/>
              <a:gd name="connsiteX1160" fmla="*/ 32144 w 152401"/>
              <a:gd name="connsiteY1160" fmla="*/ 106046 h 528637"/>
              <a:gd name="connsiteX1161" fmla="*/ 29938 w 152401"/>
              <a:gd name="connsiteY1161" fmla="*/ 106362 h 528637"/>
              <a:gd name="connsiteX1162" fmla="*/ 27416 w 152401"/>
              <a:gd name="connsiteY1162" fmla="*/ 106046 h 528637"/>
              <a:gd name="connsiteX1163" fmla="*/ 25051 w 152401"/>
              <a:gd name="connsiteY1163" fmla="*/ 104941 h 528637"/>
              <a:gd name="connsiteX1164" fmla="*/ 23002 w 152401"/>
              <a:gd name="connsiteY1164" fmla="*/ 103047 h 528637"/>
              <a:gd name="connsiteX1165" fmla="*/ 21584 w 152401"/>
              <a:gd name="connsiteY1165" fmla="*/ 101152 h 528637"/>
              <a:gd name="connsiteX1166" fmla="*/ 20795 w 152401"/>
              <a:gd name="connsiteY1166" fmla="*/ 98784 h 528637"/>
              <a:gd name="connsiteX1167" fmla="*/ 20638 w 152401"/>
              <a:gd name="connsiteY1167" fmla="*/ 96416 h 528637"/>
              <a:gd name="connsiteX1168" fmla="*/ 21111 w 152401"/>
              <a:gd name="connsiteY1168" fmla="*/ 93890 h 528637"/>
              <a:gd name="connsiteX1169" fmla="*/ 22056 w 152401"/>
              <a:gd name="connsiteY1169" fmla="*/ 91838 h 528637"/>
              <a:gd name="connsiteX1170" fmla="*/ 23633 w 152401"/>
              <a:gd name="connsiteY1170" fmla="*/ 89785 h 528637"/>
              <a:gd name="connsiteX1171" fmla="*/ 33090 w 152401"/>
              <a:gd name="connsiteY1171" fmla="*/ 81576 h 528637"/>
              <a:gd name="connsiteX1172" fmla="*/ 42390 w 152401"/>
              <a:gd name="connsiteY1172" fmla="*/ 73998 h 528637"/>
              <a:gd name="connsiteX1173" fmla="*/ 51217 w 152401"/>
              <a:gd name="connsiteY1173" fmla="*/ 66736 h 528637"/>
              <a:gd name="connsiteX1174" fmla="*/ 60202 w 152401"/>
              <a:gd name="connsiteY1174" fmla="*/ 60105 h 528637"/>
              <a:gd name="connsiteX1175" fmla="*/ 54369 w 152401"/>
              <a:gd name="connsiteY1175" fmla="*/ 56000 h 528637"/>
              <a:gd name="connsiteX1176" fmla="*/ 48853 w 152401"/>
              <a:gd name="connsiteY1176" fmla="*/ 52369 h 528637"/>
              <a:gd name="connsiteX1177" fmla="*/ 43809 w 152401"/>
              <a:gd name="connsiteY1177" fmla="*/ 49212 h 528637"/>
              <a:gd name="connsiteX1178" fmla="*/ 39238 w 152401"/>
              <a:gd name="connsiteY1178" fmla="*/ 46528 h 528637"/>
              <a:gd name="connsiteX1179" fmla="*/ 35297 w 152401"/>
              <a:gd name="connsiteY1179" fmla="*/ 44002 h 528637"/>
              <a:gd name="connsiteX1180" fmla="*/ 31987 w 152401"/>
              <a:gd name="connsiteY1180" fmla="*/ 42108 h 528637"/>
              <a:gd name="connsiteX1181" fmla="*/ 29307 w 152401"/>
              <a:gd name="connsiteY1181" fmla="*/ 40371 h 528637"/>
              <a:gd name="connsiteX1182" fmla="*/ 27258 w 152401"/>
              <a:gd name="connsiteY1182" fmla="*/ 39266 h 528637"/>
              <a:gd name="connsiteX1183" fmla="*/ 25997 w 152401"/>
              <a:gd name="connsiteY1183" fmla="*/ 38477 h 528637"/>
              <a:gd name="connsiteX1184" fmla="*/ 25524 w 152401"/>
              <a:gd name="connsiteY1184" fmla="*/ 38319 h 528637"/>
              <a:gd name="connsiteX1185" fmla="*/ 23475 w 152401"/>
              <a:gd name="connsiteY1185" fmla="*/ 36740 h 528637"/>
              <a:gd name="connsiteX1186" fmla="*/ 22056 w 152401"/>
              <a:gd name="connsiteY1186" fmla="*/ 34845 h 528637"/>
              <a:gd name="connsiteX1187" fmla="*/ 21111 w 152401"/>
              <a:gd name="connsiteY1187" fmla="*/ 32793 h 528637"/>
              <a:gd name="connsiteX1188" fmla="*/ 20638 w 152401"/>
              <a:gd name="connsiteY1188" fmla="*/ 30267 h 528637"/>
              <a:gd name="connsiteX1189" fmla="*/ 20953 w 152401"/>
              <a:gd name="connsiteY1189" fmla="*/ 28057 h 528637"/>
              <a:gd name="connsiteX1190" fmla="*/ 21741 w 152401"/>
              <a:gd name="connsiteY1190" fmla="*/ 25531 h 528637"/>
              <a:gd name="connsiteX1191" fmla="*/ 23160 w 152401"/>
              <a:gd name="connsiteY1191" fmla="*/ 23636 h 528637"/>
              <a:gd name="connsiteX1192" fmla="*/ 25209 w 152401"/>
              <a:gd name="connsiteY1192" fmla="*/ 21900 h 528637"/>
              <a:gd name="connsiteX1193" fmla="*/ 27258 w 152401"/>
              <a:gd name="connsiteY1193" fmla="*/ 20953 h 528637"/>
              <a:gd name="connsiteX1194" fmla="*/ 121276 w 152401"/>
              <a:gd name="connsiteY1194" fmla="*/ 0 h 528637"/>
              <a:gd name="connsiteX1195" fmla="*/ 125905 w 152401"/>
              <a:gd name="connsiteY1195" fmla="*/ 317 h 528637"/>
              <a:gd name="connsiteX1196" fmla="*/ 130534 w 152401"/>
              <a:gd name="connsiteY1196" fmla="*/ 1111 h 528637"/>
              <a:gd name="connsiteX1197" fmla="*/ 134844 w 152401"/>
              <a:gd name="connsiteY1197" fmla="*/ 2540 h 528637"/>
              <a:gd name="connsiteX1198" fmla="*/ 138834 w 152401"/>
              <a:gd name="connsiteY1198" fmla="*/ 4604 h 528637"/>
              <a:gd name="connsiteX1199" fmla="*/ 142345 w 152401"/>
              <a:gd name="connsiteY1199" fmla="*/ 7302 h 528637"/>
              <a:gd name="connsiteX1200" fmla="*/ 145538 w 152401"/>
              <a:gd name="connsiteY1200" fmla="*/ 10636 h 528637"/>
              <a:gd name="connsiteX1201" fmla="*/ 148092 w 152401"/>
              <a:gd name="connsiteY1201" fmla="*/ 14446 h 528637"/>
              <a:gd name="connsiteX1202" fmla="*/ 150326 w 152401"/>
              <a:gd name="connsiteY1202" fmla="*/ 18574 h 528637"/>
              <a:gd name="connsiteX1203" fmla="*/ 151763 w 152401"/>
              <a:gd name="connsiteY1203" fmla="*/ 23178 h 528637"/>
              <a:gd name="connsiteX1204" fmla="*/ 152401 w 152401"/>
              <a:gd name="connsiteY1204" fmla="*/ 27940 h 528637"/>
              <a:gd name="connsiteX1205" fmla="*/ 152242 w 152401"/>
              <a:gd name="connsiteY1205" fmla="*/ 32544 h 528637"/>
              <a:gd name="connsiteX1206" fmla="*/ 151443 w 152401"/>
              <a:gd name="connsiteY1206" fmla="*/ 36989 h 528637"/>
              <a:gd name="connsiteX1207" fmla="*/ 150007 w 152401"/>
              <a:gd name="connsiteY1207" fmla="*/ 41275 h 528637"/>
              <a:gd name="connsiteX1208" fmla="*/ 147772 w 152401"/>
              <a:gd name="connsiteY1208" fmla="*/ 45244 h 528637"/>
              <a:gd name="connsiteX1209" fmla="*/ 145059 w 152401"/>
              <a:gd name="connsiteY1209" fmla="*/ 48895 h 528637"/>
              <a:gd name="connsiteX1210" fmla="*/ 141867 w 152401"/>
              <a:gd name="connsiteY1210" fmla="*/ 52070 h 528637"/>
              <a:gd name="connsiteX1211" fmla="*/ 138036 w 152401"/>
              <a:gd name="connsiteY1211" fmla="*/ 54769 h 528637"/>
              <a:gd name="connsiteX1212" fmla="*/ 133886 w 152401"/>
              <a:gd name="connsiteY1212" fmla="*/ 56674 h 528637"/>
              <a:gd name="connsiteX1213" fmla="*/ 129417 w 152401"/>
              <a:gd name="connsiteY1213" fmla="*/ 58103 h 528637"/>
              <a:gd name="connsiteX1214" fmla="*/ 123990 w 152401"/>
              <a:gd name="connsiteY1214" fmla="*/ 58738 h 528637"/>
              <a:gd name="connsiteX1215" fmla="*/ 118723 w 152401"/>
              <a:gd name="connsiteY1215" fmla="*/ 58420 h 528637"/>
              <a:gd name="connsiteX1216" fmla="*/ 113775 w 152401"/>
              <a:gd name="connsiteY1216" fmla="*/ 57150 h 528637"/>
              <a:gd name="connsiteX1217" fmla="*/ 108986 w 152401"/>
              <a:gd name="connsiteY1217" fmla="*/ 55245 h 528637"/>
              <a:gd name="connsiteX1218" fmla="*/ 113775 w 152401"/>
              <a:gd name="connsiteY1218" fmla="*/ 51912 h 528637"/>
              <a:gd name="connsiteX1219" fmla="*/ 117924 w 152401"/>
              <a:gd name="connsiteY1219" fmla="*/ 48895 h 528637"/>
              <a:gd name="connsiteX1220" fmla="*/ 121436 w 152401"/>
              <a:gd name="connsiteY1220" fmla="*/ 46673 h 528637"/>
              <a:gd name="connsiteX1221" fmla="*/ 124149 w 152401"/>
              <a:gd name="connsiteY1221" fmla="*/ 46832 h 528637"/>
              <a:gd name="connsiteX1222" fmla="*/ 126703 w 152401"/>
              <a:gd name="connsiteY1222" fmla="*/ 46514 h 528637"/>
              <a:gd name="connsiteX1223" fmla="*/ 130534 w 152401"/>
              <a:gd name="connsiteY1223" fmla="*/ 45085 h 528637"/>
              <a:gd name="connsiteX1224" fmla="*/ 133886 w 152401"/>
              <a:gd name="connsiteY1224" fmla="*/ 43021 h 528637"/>
              <a:gd name="connsiteX1225" fmla="*/ 136440 w 152401"/>
              <a:gd name="connsiteY1225" fmla="*/ 40323 h 528637"/>
              <a:gd name="connsiteX1226" fmla="*/ 138515 w 152401"/>
              <a:gd name="connsiteY1226" fmla="*/ 37148 h 528637"/>
              <a:gd name="connsiteX1227" fmla="*/ 139951 w 152401"/>
              <a:gd name="connsiteY1227" fmla="*/ 33496 h 528637"/>
              <a:gd name="connsiteX1228" fmla="*/ 140430 w 152401"/>
              <a:gd name="connsiteY1228" fmla="*/ 29686 h 528637"/>
              <a:gd name="connsiteX1229" fmla="*/ 139951 w 152401"/>
              <a:gd name="connsiteY1229" fmla="*/ 25718 h 528637"/>
              <a:gd name="connsiteX1230" fmla="*/ 138515 w 152401"/>
              <a:gd name="connsiteY1230" fmla="*/ 21908 h 528637"/>
              <a:gd name="connsiteX1231" fmla="*/ 136599 w 152401"/>
              <a:gd name="connsiteY1231" fmla="*/ 18733 h 528637"/>
              <a:gd name="connsiteX1232" fmla="*/ 133886 w 152401"/>
              <a:gd name="connsiteY1232" fmla="*/ 15875 h 528637"/>
              <a:gd name="connsiteX1233" fmla="*/ 130694 w 152401"/>
              <a:gd name="connsiteY1233" fmla="*/ 13970 h 528637"/>
              <a:gd name="connsiteX1234" fmla="*/ 127022 w 152401"/>
              <a:gd name="connsiteY1234" fmla="*/ 12541 h 528637"/>
              <a:gd name="connsiteX1235" fmla="*/ 123351 w 152401"/>
              <a:gd name="connsiteY1235" fmla="*/ 12065 h 528637"/>
              <a:gd name="connsiteX1236" fmla="*/ 119201 w 152401"/>
              <a:gd name="connsiteY1236" fmla="*/ 12541 h 528637"/>
              <a:gd name="connsiteX1237" fmla="*/ 116009 w 152401"/>
              <a:gd name="connsiteY1237" fmla="*/ 13494 h 528637"/>
              <a:gd name="connsiteX1238" fmla="*/ 113296 w 152401"/>
              <a:gd name="connsiteY1238" fmla="*/ 15081 h 528637"/>
              <a:gd name="connsiteX1239" fmla="*/ 110742 w 152401"/>
              <a:gd name="connsiteY1239" fmla="*/ 16986 h 528637"/>
              <a:gd name="connsiteX1240" fmla="*/ 108826 w 152401"/>
              <a:gd name="connsiteY1240" fmla="*/ 19526 h 528637"/>
              <a:gd name="connsiteX1241" fmla="*/ 107390 w 152401"/>
              <a:gd name="connsiteY1241" fmla="*/ 22066 h 528637"/>
              <a:gd name="connsiteX1242" fmla="*/ 103399 w 152401"/>
              <a:gd name="connsiteY1242" fmla="*/ 24765 h 528637"/>
              <a:gd name="connsiteX1243" fmla="*/ 98771 w 152401"/>
              <a:gd name="connsiteY1243" fmla="*/ 27781 h 528637"/>
              <a:gd name="connsiteX1244" fmla="*/ 93663 w 152401"/>
              <a:gd name="connsiteY1244" fmla="*/ 31274 h 528637"/>
              <a:gd name="connsiteX1245" fmla="*/ 93822 w 152401"/>
              <a:gd name="connsiteY1245" fmla="*/ 26511 h 528637"/>
              <a:gd name="connsiteX1246" fmla="*/ 94621 w 152401"/>
              <a:gd name="connsiteY1246" fmla="*/ 22066 h 528637"/>
              <a:gd name="connsiteX1247" fmla="*/ 96217 w 152401"/>
              <a:gd name="connsiteY1247" fmla="*/ 17621 h 528637"/>
              <a:gd name="connsiteX1248" fmla="*/ 98132 w 152401"/>
              <a:gd name="connsiteY1248" fmla="*/ 13652 h 528637"/>
              <a:gd name="connsiteX1249" fmla="*/ 101005 w 152401"/>
              <a:gd name="connsiteY1249" fmla="*/ 10160 h 528637"/>
              <a:gd name="connsiteX1250" fmla="*/ 104038 w 152401"/>
              <a:gd name="connsiteY1250" fmla="*/ 6985 h 528637"/>
              <a:gd name="connsiteX1251" fmla="*/ 107869 w 152401"/>
              <a:gd name="connsiteY1251" fmla="*/ 4127 h 528637"/>
              <a:gd name="connsiteX1252" fmla="*/ 112018 w 152401"/>
              <a:gd name="connsiteY1252" fmla="*/ 2222 h 528637"/>
              <a:gd name="connsiteX1253" fmla="*/ 116488 w 152401"/>
              <a:gd name="connsiteY1253" fmla="*/ 794 h 528637"/>
              <a:gd name="connsiteX1254" fmla="*/ 28730 w 152401"/>
              <a:gd name="connsiteY1254" fmla="*/ 0 h 528637"/>
              <a:gd name="connsiteX1255" fmla="*/ 33998 w 152401"/>
              <a:gd name="connsiteY1255" fmla="*/ 476 h 528637"/>
              <a:gd name="connsiteX1256" fmla="*/ 38786 w 152401"/>
              <a:gd name="connsiteY1256" fmla="*/ 1587 h 528637"/>
              <a:gd name="connsiteX1257" fmla="*/ 43096 w 152401"/>
              <a:gd name="connsiteY1257" fmla="*/ 3334 h 528637"/>
              <a:gd name="connsiteX1258" fmla="*/ 46926 w 152401"/>
              <a:gd name="connsiteY1258" fmla="*/ 5874 h 528637"/>
              <a:gd name="connsiteX1259" fmla="*/ 50278 w 152401"/>
              <a:gd name="connsiteY1259" fmla="*/ 8731 h 528637"/>
              <a:gd name="connsiteX1260" fmla="*/ 53311 w 152401"/>
              <a:gd name="connsiteY1260" fmla="*/ 12224 h 528637"/>
              <a:gd name="connsiteX1261" fmla="*/ 55546 w 152401"/>
              <a:gd name="connsiteY1261" fmla="*/ 16193 h 528637"/>
              <a:gd name="connsiteX1262" fmla="*/ 57301 w 152401"/>
              <a:gd name="connsiteY1262" fmla="*/ 20479 h 528637"/>
              <a:gd name="connsiteX1263" fmla="*/ 58419 w 152401"/>
              <a:gd name="connsiteY1263" fmla="*/ 24924 h 528637"/>
              <a:gd name="connsiteX1264" fmla="*/ 58738 w 152401"/>
              <a:gd name="connsiteY1264" fmla="*/ 29528 h 528637"/>
              <a:gd name="connsiteX1265" fmla="*/ 53471 w 152401"/>
              <a:gd name="connsiteY1265" fmla="*/ 26194 h 528637"/>
              <a:gd name="connsiteX1266" fmla="*/ 48682 w 152401"/>
              <a:gd name="connsiteY1266" fmla="*/ 23654 h 528637"/>
              <a:gd name="connsiteX1267" fmla="*/ 44692 w 152401"/>
              <a:gd name="connsiteY1267" fmla="*/ 21273 h 528637"/>
              <a:gd name="connsiteX1268" fmla="*/ 42936 w 152401"/>
              <a:gd name="connsiteY1268" fmla="*/ 18733 h 528637"/>
              <a:gd name="connsiteX1269" fmla="*/ 40861 w 152401"/>
              <a:gd name="connsiteY1269" fmla="*/ 16351 h 528637"/>
              <a:gd name="connsiteX1270" fmla="*/ 38307 w 152401"/>
              <a:gd name="connsiteY1270" fmla="*/ 14605 h 528637"/>
              <a:gd name="connsiteX1271" fmla="*/ 35434 w 152401"/>
              <a:gd name="connsiteY1271" fmla="*/ 13017 h 528637"/>
              <a:gd name="connsiteX1272" fmla="*/ 32242 w 152401"/>
              <a:gd name="connsiteY1272" fmla="*/ 12224 h 528637"/>
              <a:gd name="connsiteX1273" fmla="*/ 28092 w 152401"/>
              <a:gd name="connsiteY1273" fmla="*/ 12065 h 528637"/>
              <a:gd name="connsiteX1274" fmla="*/ 24421 w 152401"/>
              <a:gd name="connsiteY1274" fmla="*/ 12700 h 528637"/>
              <a:gd name="connsiteX1275" fmla="*/ 20909 w 152401"/>
              <a:gd name="connsiteY1275" fmla="*/ 14446 h 528637"/>
              <a:gd name="connsiteX1276" fmla="*/ 17717 w 152401"/>
              <a:gd name="connsiteY1276" fmla="*/ 16510 h 528637"/>
              <a:gd name="connsiteX1277" fmla="*/ 15323 w 152401"/>
              <a:gd name="connsiteY1277" fmla="*/ 19526 h 528637"/>
              <a:gd name="connsiteX1278" fmla="*/ 13407 w 152401"/>
              <a:gd name="connsiteY1278" fmla="*/ 22701 h 528637"/>
              <a:gd name="connsiteX1279" fmla="*/ 12290 w 152401"/>
              <a:gd name="connsiteY1279" fmla="*/ 26670 h 528637"/>
              <a:gd name="connsiteX1280" fmla="*/ 12131 w 152401"/>
              <a:gd name="connsiteY1280" fmla="*/ 30639 h 528637"/>
              <a:gd name="connsiteX1281" fmla="*/ 12769 w 152401"/>
              <a:gd name="connsiteY1281" fmla="*/ 34449 h 528637"/>
              <a:gd name="connsiteX1282" fmla="*/ 14365 w 152401"/>
              <a:gd name="connsiteY1282" fmla="*/ 38100 h 528637"/>
              <a:gd name="connsiteX1283" fmla="*/ 16600 w 152401"/>
              <a:gd name="connsiteY1283" fmla="*/ 41275 h 528637"/>
              <a:gd name="connsiteX1284" fmla="*/ 19473 w 152401"/>
              <a:gd name="connsiteY1284" fmla="*/ 43656 h 528637"/>
              <a:gd name="connsiteX1285" fmla="*/ 22825 w 152401"/>
              <a:gd name="connsiteY1285" fmla="*/ 45562 h 528637"/>
              <a:gd name="connsiteX1286" fmla="*/ 26655 w 152401"/>
              <a:gd name="connsiteY1286" fmla="*/ 46673 h 528637"/>
              <a:gd name="connsiteX1287" fmla="*/ 29369 w 152401"/>
              <a:gd name="connsiteY1287" fmla="*/ 46832 h 528637"/>
              <a:gd name="connsiteX1288" fmla="*/ 32082 w 152401"/>
              <a:gd name="connsiteY1288" fmla="*/ 46673 h 528637"/>
              <a:gd name="connsiteX1289" fmla="*/ 35753 w 152401"/>
              <a:gd name="connsiteY1289" fmla="*/ 48578 h 528637"/>
              <a:gd name="connsiteX1290" fmla="*/ 39903 w 152401"/>
              <a:gd name="connsiteY1290" fmla="*/ 51277 h 528637"/>
              <a:gd name="connsiteX1291" fmla="*/ 44851 w 152401"/>
              <a:gd name="connsiteY1291" fmla="*/ 54293 h 528637"/>
              <a:gd name="connsiteX1292" fmla="*/ 40223 w 152401"/>
              <a:gd name="connsiteY1292" fmla="*/ 56674 h 528637"/>
              <a:gd name="connsiteX1293" fmla="*/ 35434 w 152401"/>
              <a:gd name="connsiteY1293" fmla="*/ 58103 h 528637"/>
              <a:gd name="connsiteX1294" fmla="*/ 30167 w 152401"/>
              <a:gd name="connsiteY1294" fmla="*/ 58738 h 528637"/>
              <a:gd name="connsiteX1295" fmla="*/ 24900 w 152401"/>
              <a:gd name="connsiteY1295" fmla="*/ 58420 h 528637"/>
              <a:gd name="connsiteX1296" fmla="*/ 19632 w 152401"/>
              <a:gd name="connsiteY1296" fmla="*/ 57150 h 528637"/>
              <a:gd name="connsiteX1297" fmla="*/ 15004 w 152401"/>
              <a:gd name="connsiteY1297" fmla="*/ 55087 h 528637"/>
              <a:gd name="connsiteX1298" fmla="*/ 10694 w 152401"/>
              <a:gd name="connsiteY1298" fmla="*/ 52229 h 528637"/>
              <a:gd name="connsiteX1299" fmla="*/ 7183 w 152401"/>
              <a:gd name="connsiteY1299" fmla="*/ 48578 h 528637"/>
              <a:gd name="connsiteX1300" fmla="*/ 4309 w 152401"/>
              <a:gd name="connsiteY1300" fmla="*/ 44450 h 528637"/>
              <a:gd name="connsiteX1301" fmla="*/ 1915 w 152401"/>
              <a:gd name="connsiteY1301" fmla="*/ 40005 h 528637"/>
              <a:gd name="connsiteX1302" fmla="*/ 638 w 152401"/>
              <a:gd name="connsiteY1302" fmla="*/ 35243 h 528637"/>
              <a:gd name="connsiteX1303" fmla="*/ 0 w 152401"/>
              <a:gd name="connsiteY1303" fmla="*/ 30004 h 528637"/>
              <a:gd name="connsiteX1304" fmla="*/ 479 w 152401"/>
              <a:gd name="connsiteY1304" fmla="*/ 24765 h 528637"/>
              <a:gd name="connsiteX1305" fmla="*/ 1596 w 152401"/>
              <a:gd name="connsiteY1305" fmla="*/ 19685 h 528637"/>
              <a:gd name="connsiteX1306" fmla="*/ 3831 w 152401"/>
              <a:gd name="connsiteY1306" fmla="*/ 15081 h 528637"/>
              <a:gd name="connsiteX1307" fmla="*/ 6704 w 152401"/>
              <a:gd name="connsiteY1307" fmla="*/ 10795 h 528637"/>
              <a:gd name="connsiteX1308" fmla="*/ 10215 w 152401"/>
              <a:gd name="connsiteY1308" fmla="*/ 7144 h 528637"/>
              <a:gd name="connsiteX1309" fmla="*/ 14365 w 152401"/>
              <a:gd name="connsiteY1309" fmla="*/ 4127 h 528637"/>
              <a:gd name="connsiteX1310" fmla="*/ 18834 w 152401"/>
              <a:gd name="connsiteY1310" fmla="*/ 2064 h 528637"/>
              <a:gd name="connsiteX1311" fmla="*/ 23623 w 152401"/>
              <a:gd name="connsiteY1311" fmla="*/ 635 h 52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</a:cxnLst>
            <a:rect l="l" t="t" r="r" b="b"/>
            <a:pathLst>
              <a:path w="152401" h="528637">
                <a:moveTo>
                  <a:pt x="124506" y="414337"/>
                </a:moveTo>
                <a:lnTo>
                  <a:pt x="127455" y="414972"/>
                </a:lnTo>
                <a:lnTo>
                  <a:pt x="130075" y="416718"/>
                </a:lnTo>
                <a:lnTo>
                  <a:pt x="131877" y="418782"/>
                </a:lnTo>
                <a:lnTo>
                  <a:pt x="133187" y="421481"/>
                </a:lnTo>
                <a:lnTo>
                  <a:pt x="133351" y="424338"/>
                </a:lnTo>
                <a:lnTo>
                  <a:pt x="133351" y="424973"/>
                </a:lnTo>
                <a:lnTo>
                  <a:pt x="133351" y="426720"/>
                </a:lnTo>
                <a:lnTo>
                  <a:pt x="133187" y="429260"/>
                </a:lnTo>
                <a:lnTo>
                  <a:pt x="133024" y="432593"/>
                </a:lnTo>
                <a:lnTo>
                  <a:pt x="132860" y="436721"/>
                </a:lnTo>
                <a:lnTo>
                  <a:pt x="132532" y="441325"/>
                </a:lnTo>
                <a:lnTo>
                  <a:pt x="132368" y="446405"/>
                </a:lnTo>
                <a:lnTo>
                  <a:pt x="132205" y="451802"/>
                </a:lnTo>
                <a:lnTo>
                  <a:pt x="132041" y="457835"/>
                </a:lnTo>
                <a:lnTo>
                  <a:pt x="132041" y="463708"/>
                </a:lnTo>
                <a:lnTo>
                  <a:pt x="132041" y="469582"/>
                </a:lnTo>
                <a:lnTo>
                  <a:pt x="132041" y="475615"/>
                </a:lnTo>
                <a:lnTo>
                  <a:pt x="132041" y="481330"/>
                </a:lnTo>
                <a:lnTo>
                  <a:pt x="132368" y="486886"/>
                </a:lnTo>
                <a:lnTo>
                  <a:pt x="132532" y="491966"/>
                </a:lnTo>
                <a:lnTo>
                  <a:pt x="132368" y="494506"/>
                </a:lnTo>
                <a:lnTo>
                  <a:pt x="131713" y="496728"/>
                </a:lnTo>
                <a:lnTo>
                  <a:pt x="130403" y="498792"/>
                </a:lnTo>
                <a:lnTo>
                  <a:pt x="128601" y="500221"/>
                </a:lnTo>
                <a:lnTo>
                  <a:pt x="126308" y="501332"/>
                </a:lnTo>
                <a:lnTo>
                  <a:pt x="126308" y="504507"/>
                </a:lnTo>
                <a:lnTo>
                  <a:pt x="126308" y="508317"/>
                </a:lnTo>
                <a:lnTo>
                  <a:pt x="126472" y="512762"/>
                </a:lnTo>
                <a:lnTo>
                  <a:pt x="126636" y="517207"/>
                </a:lnTo>
                <a:lnTo>
                  <a:pt x="126799" y="521335"/>
                </a:lnTo>
                <a:lnTo>
                  <a:pt x="127127" y="524668"/>
                </a:lnTo>
                <a:lnTo>
                  <a:pt x="126963" y="526097"/>
                </a:lnTo>
                <a:lnTo>
                  <a:pt x="126472" y="527367"/>
                </a:lnTo>
                <a:lnTo>
                  <a:pt x="125325" y="528161"/>
                </a:lnTo>
                <a:lnTo>
                  <a:pt x="124015" y="528637"/>
                </a:lnTo>
                <a:lnTo>
                  <a:pt x="123851" y="528637"/>
                </a:lnTo>
                <a:lnTo>
                  <a:pt x="123687" y="528637"/>
                </a:lnTo>
                <a:lnTo>
                  <a:pt x="121886" y="528320"/>
                </a:lnTo>
                <a:lnTo>
                  <a:pt x="120575" y="527208"/>
                </a:lnTo>
                <a:lnTo>
                  <a:pt x="119920" y="525780"/>
                </a:lnTo>
                <a:lnTo>
                  <a:pt x="119592" y="522605"/>
                </a:lnTo>
                <a:lnTo>
                  <a:pt x="119429" y="518953"/>
                </a:lnTo>
                <a:lnTo>
                  <a:pt x="119265" y="514985"/>
                </a:lnTo>
                <a:lnTo>
                  <a:pt x="119101" y="511016"/>
                </a:lnTo>
                <a:lnTo>
                  <a:pt x="119101" y="507206"/>
                </a:lnTo>
                <a:lnTo>
                  <a:pt x="119101" y="503872"/>
                </a:lnTo>
                <a:lnTo>
                  <a:pt x="119101" y="501173"/>
                </a:lnTo>
                <a:lnTo>
                  <a:pt x="116808" y="499903"/>
                </a:lnTo>
                <a:lnTo>
                  <a:pt x="115170" y="498157"/>
                </a:lnTo>
                <a:lnTo>
                  <a:pt x="113860" y="495935"/>
                </a:lnTo>
                <a:lnTo>
                  <a:pt x="113368" y="493395"/>
                </a:lnTo>
                <a:lnTo>
                  <a:pt x="113041" y="487838"/>
                </a:lnTo>
                <a:lnTo>
                  <a:pt x="112877" y="482282"/>
                </a:lnTo>
                <a:lnTo>
                  <a:pt x="112713" y="476408"/>
                </a:lnTo>
                <a:lnTo>
                  <a:pt x="112713" y="470217"/>
                </a:lnTo>
                <a:lnTo>
                  <a:pt x="112713" y="464026"/>
                </a:lnTo>
                <a:lnTo>
                  <a:pt x="112877" y="457993"/>
                </a:lnTo>
                <a:lnTo>
                  <a:pt x="112877" y="452120"/>
                </a:lnTo>
                <a:lnTo>
                  <a:pt x="113041" y="446563"/>
                </a:lnTo>
                <a:lnTo>
                  <a:pt x="113368" y="441325"/>
                </a:lnTo>
                <a:lnTo>
                  <a:pt x="113532" y="436562"/>
                </a:lnTo>
                <a:lnTo>
                  <a:pt x="113696" y="432276"/>
                </a:lnTo>
                <a:lnTo>
                  <a:pt x="113860" y="428783"/>
                </a:lnTo>
                <a:lnTo>
                  <a:pt x="114023" y="426085"/>
                </a:lnTo>
                <a:lnTo>
                  <a:pt x="114023" y="424180"/>
                </a:lnTo>
                <a:lnTo>
                  <a:pt x="114187" y="423227"/>
                </a:lnTo>
                <a:lnTo>
                  <a:pt x="114679" y="420687"/>
                </a:lnTo>
                <a:lnTo>
                  <a:pt x="115825" y="418623"/>
                </a:lnTo>
                <a:lnTo>
                  <a:pt x="117463" y="416877"/>
                </a:lnTo>
                <a:lnTo>
                  <a:pt x="119592" y="415448"/>
                </a:lnTo>
                <a:lnTo>
                  <a:pt x="121722" y="414655"/>
                </a:lnTo>
                <a:close/>
                <a:moveTo>
                  <a:pt x="30820" y="414337"/>
                </a:moveTo>
                <a:lnTo>
                  <a:pt x="33722" y="414972"/>
                </a:lnTo>
                <a:lnTo>
                  <a:pt x="36302" y="416718"/>
                </a:lnTo>
                <a:lnTo>
                  <a:pt x="38237" y="418782"/>
                </a:lnTo>
                <a:lnTo>
                  <a:pt x="39365" y="421481"/>
                </a:lnTo>
                <a:lnTo>
                  <a:pt x="39688" y="424338"/>
                </a:lnTo>
                <a:lnTo>
                  <a:pt x="39688" y="424973"/>
                </a:lnTo>
                <a:lnTo>
                  <a:pt x="39527" y="426720"/>
                </a:lnTo>
                <a:lnTo>
                  <a:pt x="39365" y="429260"/>
                </a:lnTo>
                <a:lnTo>
                  <a:pt x="39204" y="432593"/>
                </a:lnTo>
                <a:lnTo>
                  <a:pt x="39043" y="436721"/>
                </a:lnTo>
                <a:lnTo>
                  <a:pt x="38882" y="441325"/>
                </a:lnTo>
                <a:lnTo>
                  <a:pt x="38720" y="446405"/>
                </a:lnTo>
                <a:lnTo>
                  <a:pt x="38559" y="451802"/>
                </a:lnTo>
                <a:lnTo>
                  <a:pt x="38398" y="457835"/>
                </a:lnTo>
                <a:lnTo>
                  <a:pt x="38237" y="463708"/>
                </a:lnTo>
                <a:lnTo>
                  <a:pt x="38237" y="469582"/>
                </a:lnTo>
                <a:lnTo>
                  <a:pt x="38237" y="475615"/>
                </a:lnTo>
                <a:lnTo>
                  <a:pt x="38398" y="481330"/>
                </a:lnTo>
                <a:lnTo>
                  <a:pt x="38559" y="486886"/>
                </a:lnTo>
                <a:lnTo>
                  <a:pt x="38882" y="491966"/>
                </a:lnTo>
                <a:lnTo>
                  <a:pt x="38559" y="494982"/>
                </a:lnTo>
                <a:lnTo>
                  <a:pt x="37431" y="497522"/>
                </a:lnTo>
                <a:lnTo>
                  <a:pt x="35496" y="499745"/>
                </a:lnTo>
                <a:lnTo>
                  <a:pt x="32916" y="501332"/>
                </a:lnTo>
                <a:lnTo>
                  <a:pt x="33077" y="503872"/>
                </a:lnTo>
                <a:lnTo>
                  <a:pt x="33077" y="507206"/>
                </a:lnTo>
                <a:lnTo>
                  <a:pt x="33077" y="510698"/>
                </a:lnTo>
                <a:lnTo>
                  <a:pt x="33238" y="514667"/>
                </a:lnTo>
                <a:lnTo>
                  <a:pt x="33238" y="518477"/>
                </a:lnTo>
                <a:lnTo>
                  <a:pt x="33561" y="521811"/>
                </a:lnTo>
                <a:lnTo>
                  <a:pt x="33883" y="524668"/>
                </a:lnTo>
                <a:lnTo>
                  <a:pt x="33722" y="526097"/>
                </a:lnTo>
                <a:lnTo>
                  <a:pt x="33077" y="527367"/>
                </a:lnTo>
                <a:lnTo>
                  <a:pt x="32110" y="528161"/>
                </a:lnTo>
                <a:lnTo>
                  <a:pt x="30820" y="528637"/>
                </a:lnTo>
                <a:lnTo>
                  <a:pt x="30659" y="528637"/>
                </a:lnTo>
                <a:lnTo>
                  <a:pt x="30175" y="528637"/>
                </a:lnTo>
                <a:lnTo>
                  <a:pt x="28563" y="528320"/>
                </a:lnTo>
                <a:lnTo>
                  <a:pt x="27273" y="527208"/>
                </a:lnTo>
                <a:lnTo>
                  <a:pt x="26789" y="525780"/>
                </a:lnTo>
                <a:lnTo>
                  <a:pt x="26467" y="522128"/>
                </a:lnTo>
                <a:lnTo>
                  <a:pt x="26144" y="517842"/>
                </a:lnTo>
                <a:lnTo>
                  <a:pt x="25983" y="513238"/>
                </a:lnTo>
                <a:lnTo>
                  <a:pt x="25983" y="508635"/>
                </a:lnTo>
                <a:lnTo>
                  <a:pt x="25983" y="504666"/>
                </a:lnTo>
                <a:lnTo>
                  <a:pt x="25983" y="501332"/>
                </a:lnTo>
                <a:lnTo>
                  <a:pt x="23564" y="500221"/>
                </a:lnTo>
                <a:lnTo>
                  <a:pt x="21791" y="498475"/>
                </a:lnTo>
                <a:lnTo>
                  <a:pt x="20501" y="495935"/>
                </a:lnTo>
                <a:lnTo>
                  <a:pt x="19856" y="493395"/>
                </a:lnTo>
                <a:lnTo>
                  <a:pt x="19534" y="487838"/>
                </a:lnTo>
                <a:lnTo>
                  <a:pt x="19372" y="482282"/>
                </a:lnTo>
                <a:lnTo>
                  <a:pt x="19050" y="476408"/>
                </a:lnTo>
                <a:lnTo>
                  <a:pt x="19050" y="470217"/>
                </a:lnTo>
                <a:lnTo>
                  <a:pt x="19372" y="464026"/>
                </a:lnTo>
                <a:lnTo>
                  <a:pt x="19372" y="457993"/>
                </a:lnTo>
                <a:lnTo>
                  <a:pt x="19534" y="452120"/>
                </a:lnTo>
                <a:lnTo>
                  <a:pt x="19695" y="446563"/>
                </a:lnTo>
                <a:lnTo>
                  <a:pt x="19856" y="441325"/>
                </a:lnTo>
                <a:lnTo>
                  <a:pt x="20017" y="436562"/>
                </a:lnTo>
                <a:lnTo>
                  <a:pt x="20179" y="432276"/>
                </a:lnTo>
                <a:lnTo>
                  <a:pt x="20340" y="428783"/>
                </a:lnTo>
                <a:lnTo>
                  <a:pt x="20501" y="426085"/>
                </a:lnTo>
                <a:lnTo>
                  <a:pt x="20662" y="424180"/>
                </a:lnTo>
                <a:lnTo>
                  <a:pt x="20662" y="423227"/>
                </a:lnTo>
                <a:lnTo>
                  <a:pt x="21146" y="420687"/>
                </a:lnTo>
                <a:lnTo>
                  <a:pt x="22275" y="418623"/>
                </a:lnTo>
                <a:lnTo>
                  <a:pt x="23887" y="416877"/>
                </a:lnTo>
                <a:lnTo>
                  <a:pt x="25983" y="415448"/>
                </a:lnTo>
                <a:lnTo>
                  <a:pt x="28240" y="414655"/>
                </a:lnTo>
                <a:close/>
                <a:moveTo>
                  <a:pt x="122394" y="396875"/>
                </a:moveTo>
                <a:lnTo>
                  <a:pt x="126863" y="397195"/>
                </a:lnTo>
                <a:lnTo>
                  <a:pt x="131332" y="398156"/>
                </a:lnTo>
                <a:lnTo>
                  <a:pt x="135642" y="399917"/>
                </a:lnTo>
                <a:lnTo>
                  <a:pt x="139632" y="401999"/>
                </a:lnTo>
                <a:lnTo>
                  <a:pt x="142984" y="404881"/>
                </a:lnTo>
                <a:lnTo>
                  <a:pt x="146176" y="408404"/>
                </a:lnTo>
                <a:lnTo>
                  <a:pt x="148730" y="412087"/>
                </a:lnTo>
                <a:lnTo>
                  <a:pt x="150805" y="416570"/>
                </a:lnTo>
                <a:lnTo>
                  <a:pt x="151922" y="421214"/>
                </a:lnTo>
                <a:lnTo>
                  <a:pt x="152401" y="425858"/>
                </a:lnTo>
                <a:lnTo>
                  <a:pt x="152242" y="430501"/>
                </a:lnTo>
                <a:lnTo>
                  <a:pt x="151284" y="434985"/>
                </a:lnTo>
                <a:lnTo>
                  <a:pt x="149528" y="439308"/>
                </a:lnTo>
                <a:lnTo>
                  <a:pt x="147293" y="443151"/>
                </a:lnTo>
                <a:lnTo>
                  <a:pt x="144420" y="446834"/>
                </a:lnTo>
                <a:lnTo>
                  <a:pt x="141069" y="450036"/>
                </a:lnTo>
                <a:lnTo>
                  <a:pt x="137078" y="452438"/>
                </a:lnTo>
                <a:lnTo>
                  <a:pt x="137397" y="446353"/>
                </a:lnTo>
                <a:lnTo>
                  <a:pt x="137557" y="440909"/>
                </a:lnTo>
                <a:lnTo>
                  <a:pt x="137557" y="436105"/>
                </a:lnTo>
                <a:lnTo>
                  <a:pt x="139472" y="432583"/>
                </a:lnTo>
                <a:lnTo>
                  <a:pt x="140270" y="428740"/>
                </a:lnTo>
                <a:lnTo>
                  <a:pt x="140430" y="424737"/>
                </a:lnTo>
                <a:lnTo>
                  <a:pt x="139472" y="420573"/>
                </a:lnTo>
                <a:lnTo>
                  <a:pt x="137876" y="417531"/>
                </a:lnTo>
                <a:lnTo>
                  <a:pt x="135801" y="414649"/>
                </a:lnTo>
                <a:lnTo>
                  <a:pt x="133247" y="412407"/>
                </a:lnTo>
                <a:lnTo>
                  <a:pt x="130534" y="410646"/>
                </a:lnTo>
                <a:lnTo>
                  <a:pt x="127342" y="409525"/>
                </a:lnTo>
                <a:lnTo>
                  <a:pt x="124149" y="409044"/>
                </a:lnTo>
                <a:lnTo>
                  <a:pt x="120638" y="409204"/>
                </a:lnTo>
                <a:lnTo>
                  <a:pt x="117126" y="410005"/>
                </a:lnTo>
                <a:lnTo>
                  <a:pt x="114094" y="411606"/>
                </a:lnTo>
                <a:lnTo>
                  <a:pt x="111220" y="413688"/>
                </a:lnTo>
                <a:lnTo>
                  <a:pt x="108986" y="416090"/>
                </a:lnTo>
                <a:lnTo>
                  <a:pt x="107390" y="419132"/>
                </a:lnTo>
                <a:lnTo>
                  <a:pt x="106113" y="422335"/>
                </a:lnTo>
                <a:lnTo>
                  <a:pt x="105634" y="425537"/>
                </a:lnTo>
                <a:lnTo>
                  <a:pt x="105794" y="429060"/>
                </a:lnTo>
                <a:lnTo>
                  <a:pt x="106751" y="432583"/>
                </a:lnTo>
                <a:lnTo>
                  <a:pt x="107869" y="434824"/>
                </a:lnTo>
                <a:lnTo>
                  <a:pt x="109305" y="437226"/>
                </a:lnTo>
                <a:lnTo>
                  <a:pt x="109305" y="441550"/>
                </a:lnTo>
                <a:lnTo>
                  <a:pt x="109145" y="446514"/>
                </a:lnTo>
                <a:lnTo>
                  <a:pt x="108826" y="452278"/>
                </a:lnTo>
                <a:lnTo>
                  <a:pt x="105315" y="450196"/>
                </a:lnTo>
                <a:lnTo>
                  <a:pt x="102282" y="447314"/>
                </a:lnTo>
                <a:lnTo>
                  <a:pt x="99409" y="444112"/>
                </a:lnTo>
                <a:lnTo>
                  <a:pt x="97174" y="440589"/>
                </a:lnTo>
                <a:lnTo>
                  <a:pt x="95259" y="436586"/>
                </a:lnTo>
                <a:lnTo>
                  <a:pt x="94142" y="431942"/>
                </a:lnTo>
                <a:lnTo>
                  <a:pt x="93663" y="427299"/>
                </a:lnTo>
                <a:lnTo>
                  <a:pt x="93822" y="422655"/>
                </a:lnTo>
                <a:lnTo>
                  <a:pt x="94780" y="418172"/>
                </a:lnTo>
                <a:lnTo>
                  <a:pt x="96536" y="414008"/>
                </a:lnTo>
                <a:lnTo>
                  <a:pt x="98771" y="410005"/>
                </a:lnTo>
                <a:lnTo>
                  <a:pt x="101644" y="406322"/>
                </a:lnTo>
                <a:lnTo>
                  <a:pt x="104836" y="403120"/>
                </a:lnTo>
                <a:lnTo>
                  <a:pt x="108826" y="400718"/>
                </a:lnTo>
                <a:lnTo>
                  <a:pt x="113136" y="398636"/>
                </a:lnTo>
                <a:lnTo>
                  <a:pt x="117924" y="397355"/>
                </a:lnTo>
                <a:close/>
                <a:moveTo>
                  <a:pt x="28653" y="396875"/>
                </a:moveTo>
                <a:lnTo>
                  <a:pt x="33269" y="397195"/>
                </a:lnTo>
                <a:lnTo>
                  <a:pt x="37726" y="398156"/>
                </a:lnTo>
                <a:lnTo>
                  <a:pt x="41865" y="399917"/>
                </a:lnTo>
                <a:lnTo>
                  <a:pt x="45844" y="401999"/>
                </a:lnTo>
                <a:lnTo>
                  <a:pt x="49346" y="404881"/>
                </a:lnTo>
                <a:lnTo>
                  <a:pt x="52530" y="408404"/>
                </a:lnTo>
                <a:lnTo>
                  <a:pt x="54918" y="412087"/>
                </a:lnTo>
                <a:lnTo>
                  <a:pt x="56987" y="416570"/>
                </a:lnTo>
                <a:lnTo>
                  <a:pt x="58260" y="421214"/>
                </a:lnTo>
                <a:lnTo>
                  <a:pt x="58738" y="425858"/>
                </a:lnTo>
                <a:lnTo>
                  <a:pt x="58420" y="430501"/>
                </a:lnTo>
                <a:lnTo>
                  <a:pt x="57464" y="434985"/>
                </a:lnTo>
                <a:lnTo>
                  <a:pt x="55713" y="439308"/>
                </a:lnTo>
                <a:lnTo>
                  <a:pt x="53485" y="443151"/>
                </a:lnTo>
                <a:lnTo>
                  <a:pt x="50620" y="446834"/>
                </a:lnTo>
                <a:lnTo>
                  <a:pt x="47277" y="450036"/>
                </a:lnTo>
                <a:lnTo>
                  <a:pt x="43297" y="452438"/>
                </a:lnTo>
                <a:lnTo>
                  <a:pt x="43616" y="446353"/>
                </a:lnTo>
                <a:lnTo>
                  <a:pt x="43775" y="440909"/>
                </a:lnTo>
                <a:lnTo>
                  <a:pt x="43934" y="436105"/>
                </a:lnTo>
                <a:lnTo>
                  <a:pt x="45526" y="432583"/>
                </a:lnTo>
                <a:lnTo>
                  <a:pt x="46640" y="428740"/>
                </a:lnTo>
                <a:lnTo>
                  <a:pt x="46640" y="424737"/>
                </a:lnTo>
                <a:lnTo>
                  <a:pt x="45844" y="420573"/>
                </a:lnTo>
                <a:lnTo>
                  <a:pt x="44093" y="417531"/>
                </a:lnTo>
                <a:lnTo>
                  <a:pt x="42183" y="414649"/>
                </a:lnTo>
                <a:lnTo>
                  <a:pt x="39636" y="412407"/>
                </a:lnTo>
                <a:lnTo>
                  <a:pt x="36771" y="410646"/>
                </a:lnTo>
                <a:lnTo>
                  <a:pt x="33587" y="409525"/>
                </a:lnTo>
                <a:lnTo>
                  <a:pt x="30404" y="409044"/>
                </a:lnTo>
                <a:lnTo>
                  <a:pt x="26902" y="409204"/>
                </a:lnTo>
                <a:lnTo>
                  <a:pt x="23400" y="410005"/>
                </a:lnTo>
                <a:lnTo>
                  <a:pt x="20375" y="411606"/>
                </a:lnTo>
                <a:lnTo>
                  <a:pt x="17510" y="413688"/>
                </a:lnTo>
                <a:lnTo>
                  <a:pt x="15440" y="416090"/>
                </a:lnTo>
                <a:lnTo>
                  <a:pt x="13689" y="419132"/>
                </a:lnTo>
                <a:lnTo>
                  <a:pt x="12575" y="422335"/>
                </a:lnTo>
                <a:lnTo>
                  <a:pt x="11938" y="425537"/>
                </a:lnTo>
                <a:lnTo>
                  <a:pt x="12098" y="429060"/>
                </a:lnTo>
                <a:lnTo>
                  <a:pt x="12894" y="432583"/>
                </a:lnTo>
                <a:lnTo>
                  <a:pt x="14326" y="434824"/>
                </a:lnTo>
                <a:lnTo>
                  <a:pt x="15600" y="437226"/>
                </a:lnTo>
                <a:lnTo>
                  <a:pt x="15600" y="441550"/>
                </a:lnTo>
                <a:lnTo>
                  <a:pt x="15440" y="446514"/>
                </a:lnTo>
                <a:lnTo>
                  <a:pt x="15122" y="452278"/>
                </a:lnTo>
                <a:lnTo>
                  <a:pt x="11620" y="450196"/>
                </a:lnTo>
                <a:lnTo>
                  <a:pt x="8596" y="447314"/>
                </a:lnTo>
                <a:lnTo>
                  <a:pt x="5730" y="444112"/>
                </a:lnTo>
                <a:lnTo>
                  <a:pt x="3661" y="440589"/>
                </a:lnTo>
                <a:lnTo>
                  <a:pt x="1751" y="436586"/>
                </a:lnTo>
                <a:lnTo>
                  <a:pt x="477" y="431942"/>
                </a:lnTo>
                <a:lnTo>
                  <a:pt x="0" y="427299"/>
                </a:lnTo>
                <a:lnTo>
                  <a:pt x="318" y="422655"/>
                </a:lnTo>
                <a:lnTo>
                  <a:pt x="1273" y="418172"/>
                </a:lnTo>
                <a:lnTo>
                  <a:pt x="3024" y="414008"/>
                </a:lnTo>
                <a:lnTo>
                  <a:pt x="5094" y="410005"/>
                </a:lnTo>
                <a:lnTo>
                  <a:pt x="7959" y="406322"/>
                </a:lnTo>
                <a:lnTo>
                  <a:pt x="11302" y="403120"/>
                </a:lnTo>
                <a:lnTo>
                  <a:pt x="15122" y="400718"/>
                </a:lnTo>
                <a:lnTo>
                  <a:pt x="19579" y="398636"/>
                </a:lnTo>
                <a:lnTo>
                  <a:pt x="24195" y="397355"/>
                </a:lnTo>
                <a:close/>
                <a:moveTo>
                  <a:pt x="121276" y="328612"/>
                </a:moveTo>
                <a:lnTo>
                  <a:pt x="126544" y="328771"/>
                </a:lnTo>
                <a:lnTo>
                  <a:pt x="131811" y="329882"/>
                </a:lnTo>
                <a:lnTo>
                  <a:pt x="136280" y="331787"/>
                </a:lnTo>
                <a:lnTo>
                  <a:pt x="140270" y="334168"/>
                </a:lnTo>
                <a:lnTo>
                  <a:pt x="143622" y="337026"/>
                </a:lnTo>
                <a:lnTo>
                  <a:pt x="146655" y="340518"/>
                </a:lnTo>
                <a:lnTo>
                  <a:pt x="149049" y="344328"/>
                </a:lnTo>
                <a:lnTo>
                  <a:pt x="150965" y="348456"/>
                </a:lnTo>
                <a:lnTo>
                  <a:pt x="152082" y="352742"/>
                </a:lnTo>
                <a:lnTo>
                  <a:pt x="152401" y="357346"/>
                </a:lnTo>
                <a:lnTo>
                  <a:pt x="152242" y="361950"/>
                </a:lnTo>
                <a:lnTo>
                  <a:pt x="151124" y="366712"/>
                </a:lnTo>
                <a:lnTo>
                  <a:pt x="149209" y="371157"/>
                </a:lnTo>
                <a:lnTo>
                  <a:pt x="146974" y="375126"/>
                </a:lnTo>
                <a:lnTo>
                  <a:pt x="143942" y="378619"/>
                </a:lnTo>
                <a:lnTo>
                  <a:pt x="140590" y="381635"/>
                </a:lnTo>
                <a:lnTo>
                  <a:pt x="136599" y="384016"/>
                </a:lnTo>
                <a:lnTo>
                  <a:pt x="132449" y="385921"/>
                </a:lnTo>
                <a:lnTo>
                  <a:pt x="128140" y="386874"/>
                </a:lnTo>
                <a:lnTo>
                  <a:pt x="123671" y="387350"/>
                </a:lnTo>
                <a:lnTo>
                  <a:pt x="119042" y="387032"/>
                </a:lnTo>
                <a:lnTo>
                  <a:pt x="114253" y="386080"/>
                </a:lnTo>
                <a:lnTo>
                  <a:pt x="109784" y="384175"/>
                </a:lnTo>
                <a:lnTo>
                  <a:pt x="105794" y="381794"/>
                </a:lnTo>
                <a:lnTo>
                  <a:pt x="102442" y="378777"/>
                </a:lnTo>
                <a:lnTo>
                  <a:pt x="99409" y="375285"/>
                </a:lnTo>
                <a:lnTo>
                  <a:pt x="97015" y="371316"/>
                </a:lnTo>
                <a:lnTo>
                  <a:pt x="95259" y="367188"/>
                </a:lnTo>
                <a:lnTo>
                  <a:pt x="94142" y="362902"/>
                </a:lnTo>
                <a:lnTo>
                  <a:pt x="93663" y="358140"/>
                </a:lnTo>
                <a:lnTo>
                  <a:pt x="93982" y="353536"/>
                </a:lnTo>
                <a:lnTo>
                  <a:pt x="98771" y="357505"/>
                </a:lnTo>
                <a:lnTo>
                  <a:pt x="103080" y="360997"/>
                </a:lnTo>
                <a:lnTo>
                  <a:pt x="106911" y="363855"/>
                </a:lnTo>
                <a:lnTo>
                  <a:pt x="108188" y="366712"/>
                </a:lnTo>
                <a:lnTo>
                  <a:pt x="109944" y="369252"/>
                </a:lnTo>
                <a:lnTo>
                  <a:pt x="112178" y="371475"/>
                </a:lnTo>
                <a:lnTo>
                  <a:pt x="114732" y="373221"/>
                </a:lnTo>
                <a:lnTo>
                  <a:pt x="117924" y="374491"/>
                </a:lnTo>
                <a:lnTo>
                  <a:pt x="121276" y="375285"/>
                </a:lnTo>
                <a:lnTo>
                  <a:pt x="124788" y="375285"/>
                </a:lnTo>
                <a:lnTo>
                  <a:pt x="127980" y="374650"/>
                </a:lnTo>
                <a:lnTo>
                  <a:pt x="131013" y="373380"/>
                </a:lnTo>
                <a:lnTo>
                  <a:pt x="133886" y="371475"/>
                </a:lnTo>
                <a:lnTo>
                  <a:pt x="136280" y="369252"/>
                </a:lnTo>
                <a:lnTo>
                  <a:pt x="138195" y="366395"/>
                </a:lnTo>
                <a:lnTo>
                  <a:pt x="139632" y="363220"/>
                </a:lnTo>
                <a:lnTo>
                  <a:pt x="140430" y="359727"/>
                </a:lnTo>
                <a:lnTo>
                  <a:pt x="140430" y="356235"/>
                </a:lnTo>
                <a:lnTo>
                  <a:pt x="139792" y="352901"/>
                </a:lnTo>
                <a:lnTo>
                  <a:pt x="138355" y="349885"/>
                </a:lnTo>
                <a:lnTo>
                  <a:pt x="136599" y="347186"/>
                </a:lnTo>
                <a:lnTo>
                  <a:pt x="134365" y="344805"/>
                </a:lnTo>
                <a:lnTo>
                  <a:pt x="131492" y="342741"/>
                </a:lnTo>
                <a:lnTo>
                  <a:pt x="128140" y="341471"/>
                </a:lnTo>
                <a:lnTo>
                  <a:pt x="125586" y="340836"/>
                </a:lnTo>
                <a:lnTo>
                  <a:pt x="123032" y="340677"/>
                </a:lnTo>
                <a:lnTo>
                  <a:pt x="119680" y="337978"/>
                </a:lnTo>
                <a:lnTo>
                  <a:pt x="115690" y="334803"/>
                </a:lnTo>
                <a:lnTo>
                  <a:pt x="111380" y="330993"/>
                </a:lnTo>
                <a:lnTo>
                  <a:pt x="116169" y="329406"/>
                </a:lnTo>
                <a:close/>
                <a:moveTo>
                  <a:pt x="30889" y="328612"/>
                </a:moveTo>
                <a:lnTo>
                  <a:pt x="36011" y="329406"/>
                </a:lnTo>
                <a:lnTo>
                  <a:pt x="40812" y="330993"/>
                </a:lnTo>
                <a:lnTo>
                  <a:pt x="36491" y="334803"/>
                </a:lnTo>
                <a:lnTo>
                  <a:pt x="32650" y="337978"/>
                </a:lnTo>
                <a:lnTo>
                  <a:pt x="29289" y="340677"/>
                </a:lnTo>
                <a:lnTo>
                  <a:pt x="26728" y="340994"/>
                </a:lnTo>
                <a:lnTo>
                  <a:pt x="24007" y="341471"/>
                </a:lnTo>
                <a:lnTo>
                  <a:pt x="20806" y="342899"/>
                </a:lnTo>
                <a:lnTo>
                  <a:pt x="17925" y="344963"/>
                </a:lnTo>
                <a:lnTo>
                  <a:pt x="15685" y="347186"/>
                </a:lnTo>
                <a:lnTo>
                  <a:pt x="13924" y="350202"/>
                </a:lnTo>
                <a:lnTo>
                  <a:pt x="12644" y="353060"/>
                </a:lnTo>
                <a:lnTo>
                  <a:pt x="12004" y="356552"/>
                </a:lnTo>
                <a:lnTo>
                  <a:pt x="12004" y="359886"/>
                </a:lnTo>
                <a:lnTo>
                  <a:pt x="12804" y="363378"/>
                </a:lnTo>
                <a:lnTo>
                  <a:pt x="14244" y="366553"/>
                </a:lnTo>
                <a:lnTo>
                  <a:pt x="16165" y="369411"/>
                </a:lnTo>
                <a:lnTo>
                  <a:pt x="18566" y="371633"/>
                </a:lnTo>
                <a:lnTo>
                  <a:pt x="21446" y="373539"/>
                </a:lnTo>
                <a:lnTo>
                  <a:pt x="24487" y="374650"/>
                </a:lnTo>
                <a:lnTo>
                  <a:pt x="27848" y="375285"/>
                </a:lnTo>
                <a:lnTo>
                  <a:pt x="31369" y="375285"/>
                </a:lnTo>
                <a:lnTo>
                  <a:pt x="34731" y="374491"/>
                </a:lnTo>
                <a:lnTo>
                  <a:pt x="37771" y="373221"/>
                </a:lnTo>
                <a:lnTo>
                  <a:pt x="40332" y="371316"/>
                </a:lnTo>
                <a:lnTo>
                  <a:pt x="42733" y="369093"/>
                </a:lnTo>
                <a:lnTo>
                  <a:pt x="44494" y="366553"/>
                </a:lnTo>
                <a:lnTo>
                  <a:pt x="45774" y="363696"/>
                </a:lnTo>
                <a:lnTo>
                  <a:pt x="49455" y="360838"/>
                </a:lnTo>
                <a:lnTo>
                  <a:pt x="53776" y="357346"/>
                </a:lnTo>
                <a:lnTo>
                  <a:pt x="58418" y="353218"/>
                </a:lnTo>
                <a:lnTo>
                  <a:pt x="58738" y="357981"/>
                </a:lnTo>
                <a:lnTo>
                  <a:pt x="58418" y="362585"/>
                </a:lnTo>
                <a:lnTo>
                  <a:pt x="57297" y="367030"/>
                </a:lnTo>
                <a:lnTo>
                  <a:pt x="55697" y="371157"/>
                </a:lnTo>
                <a:lnTo>
                  <a:pt x="53296" y="375126"/>
                </a:lnTo>
                <a:lnTo>
                  <a:pt x="50415" y="378619"/>
                </a:lnTo>
                <a:lnTo>
                  <a:pt x="47054" y="381635"/>
                </a:lnTo>
                <a:lnTo>
                  <a:pt x="43053" y="384016"/>
                </a:lnTo>
                <a:lnTo>
                  <a:pt x="38572" y="385921"/>
                </a:lnTo>
                <a:lnTo>
                  <a:pt x="33770" y="387032"/>
                </a:lnTo>
                <a:lnTo>
                  <a:pt x="29129" y="387350"/>
                </a:lnTo>
                <a:lnTo>
                  <a:pt x="24487" y="387032"/>
                </a:lnTo>
                <a:lnTo>
                  <a:pt x="20326" y="385921"/>
                </a:lnTo>
                <a:lnTo>
                  <a:pt x="16005" y="384175"/>
                </a:lnTo>
                <a:lnTo>
                  <a:pt x="12164" y="381952"/>
                </a:lnTo>
                <a:lnTo>
                  <a:pt x="8803" y="378936"/>
                </a:lnTo>
                <a:lnTo>
                  <a:pt x="5762" y="375444"/>
                </a:lnTo>
                <a:lnTo>
                  <a:pt x="3361" y="371475"/>
                </a:lnTo>
                <a:lnTo>
                  <a:pt x="1280" y="367030"/>
                </a:lnTo>
                <a:lnTo>
                  <a:pt x="320" y="362426"/>
                </a:lnTo>
                <a:lnTo>
                  <a:pt x="0" y="357981"/>
                </a:lnTo>
                <a:lnTo>
                  <a:pt x="0" y="357505"/>
                </a:lnTo>
                <a:lnTo>
                  <a:pt x="320" y="353218"/>
                </a:lnTo>
                <a:lnTo>
                  <a:pt x="1440" y="348773"/>
                </a:lnTo>
                <a:lnTo>
                  <a:pt x="3201" y="344487"/>
                </a:lnTo>
                <a:lnTo>
                  <a:pt x="5442" y="340836"/>
                </a:lnTo>
                <a:lnTo>
                  <a:pt x="8482" y="337343"/>
                </a:lnTo>
                <a:lnTo>
                  <a:pt x="11844" y="334327"/>
                </a:lnTo>
                <a:lnTo>
                  <a:pt x="15845" y="331946"/>
                </a:lnTo>
                <a:lnTo>
                  <a:pt x="20326" y="330041"/>
                </a:lnTo>
                <a:lnTo>
                  <a:pt x="25608" y="328929"/>
                </a:lnTo>
                <a:close/>
                <a:moveTo>
                  <a:pt x="28003" y="282575"/>
                </a:moveTo>
                <a:lnTo>
                  <a:pt x="30561" y="282733"/>
                </a:lnTo>
                <a:lnTo>
                  <a:pt x="32799" y="283682"/>
                </a:lnTo>
                <a:lnTo>
                  <a:pt x="33599" y="283998"/>
                </a:lnTo>
                <a:lnTo>
                  <a:pt x="35197" y="284789"/>
                </a:lnTo>
                <a:lnTo>
                  <a:pt x="37276" y="286054"/>
                </a:lnTo>
                <a:lnTo>
                  <a:pt x="39994" y="287794"/>
                </a:lnTo>
                <a:lnTo>
                  <a:pt x="43671" y="289692"/>
                </a:lnTo>
                <a:lnTo>
                  <a:pt x="47668" y="292223"/>
                </a:lnTo>
                <a:lnTo>
                  <a:pt x="52304" y="295070"/>
                </a:lnTo>
                <a:lnTo>
                  <a:pt x="57420" y="298233"/>
                </a:lnTo>
                <a:lnTo>
                  <a:pt x="63016" y="301871"/>
                </a:lnTo>
                <a:lnTo>
                  <a:pt x="69091" y="305825"/>
                </a:lnTo>
                <a:lnTo>
                  <a:pt x="75326" y="310254"/>
                </a:lnTo>
                <a:lnTo>
                  <a:pt x="81721" y="305825"/>
                </a:lnTo>
                <a:lnTo>
                  <a:pt x="87637" y="301871"/>
                </a:lnTo>
                <a:lnTo>
                  <a:pt x="93233" y="298233"/>
                </a:lnTo>
                <a:lnTo>
                  <a:pt x="98349" y="295070"/>
                </a:lnTo>
                <a:lnTo>
                  <a:pt x="102985" y="292223"/>
                </a:lnTo>
                <a:lnTo>
                  <a:pt x="107142" y="289692"/>
                </a:lnTo>
                <a:lnTo>
                  <a:pt x="110499" y="287794"/>
                </a:lnTo>
                <a:lnTo>
                  <a:pt x="113537" y="286054"/>
                </a:lnTo>
                <a:lnTo>
                  <a:pt x="115616" y="284789"/>
                </a:lnTo>
                <a:lnTo>
                  <a:pt x="117214" y="283998"/>
                </a:lnTo>
                <a:lnTo>
                  <a:pt x="117854" y="283682"/>
                </a:lnTo>
                <a:lnTo>
                  <a:pt x="120252" y="282733"/>
                </a:lnTo>
                <a:lnTo>
                  <a:pt x="122810" y="282575"/>
                </a:lnTo>
                <a:lnTo>
                  <a:pt x="125048" y="282891"/>
                </a:lnTo>
                <a:lnTo>
                  <a:pt x="127127" y="283840"/>
                </a:lnTo>
                <a:lnTo>
                  <a:pt x="129205" y="285264"/>
                </a:lnTo>
                <a:lnTo>
                  <a:pt x="130644" y="287478"/>
                </a:lnTo>
                <a:lnTo>
                  <a:pt x="131603" y="289692"/>
                </a:lnTo>
                <a:lnTo>
                  <a:pt x="131763" y="292223"/>
                </a:lnTo>
                <a:lnTo>
                  <a:pt x="131443" y="294437"/>
                </a:lnTo>
                <a:lnTo>
                  <a:pt x="130484" y="296810"/>
                </a:lnTo>
                <a:lnTo>
                  <a:pt x="128885" y="298549"/>
                </a:lnTo>
                <a:lnTo>
                  <a:pt x="126807" y="300289"/>
                </a:lnTo>
                <a:lnTo>
                  <a:pt x="126327" y="300447"/>
                </a:lnTo>
                <a:lnTo>
                  <a:pt x="125048" y="301238"/>
                </a:lnTo>
                <a:lnTo>
                  <a:pt x="123130" y="302345"/>
                </a:lnTo>
                <a:lnTo>
                  <a:pt x="120252" y="303769"/>
                </a:lnTo>
                <a:lnTo>
                  <a:pt x="116735" y="305983"/>
                </a:lnTo>
                <a:lnTo>
                  <a:pt x="112898" y="308197"/>
                </a:lnTo>
                <a:lnTo>
                  <a:pt x="108261" y="311203"/>
                </a:lnTo>
                <a:lnTo>
                  <a:pt x="103145" y="314366"/>
                </a:lnTo>
                <a:lnTo>
                  <a:pt x="97709" y="318004"/>
                </a:lnTo>
                <a:lnTo>
                  <a:pt x="91634" y="321800"/>
                </a:lnTo>
                <a:lnTo>
                  <a:pt x="100747" y="328759"/>
                </a:lnTo>
                <a:lnTo>
                  <a:pt x="109700" y="336034"/>
                </a:lnTo>
                <a:lnTo>
                  <a:pt x="119133" y="343626"/>
                </a:lnTo>
                <a:lnTo>
                  <a:pt x="128725" y="351851"/>
                </a:lnTo>
                <a:lnTo>
                  <a:pt x="130324" y="353907"/>
                </a:lnTo>
                <a:lnTo>
                  <a:pt x="131283" y="355963"/>
                </a:lnTo>
                <a:lnTo>
                  <a:pt x="131763" y="358494"/>
                </a:lnTo>
                <a:lnTo>
                  <a:pt x="131603" y="360708"/>
                </a:lnTo>
                <a:lnTo>
                  <a:pt x="130804" y="363080"/>
                </a:lnTo>
                <a:lnTo>
                  <a:pt x="129365" y="365137"/>
                </a:lnTo>
                <a:lnTo>
                  <a:pt x="127287" y="366876"/>
                </a:lnTo>
                <a:lnTo>
                  <a:pt x="124888" y="367984"/>
                </a:lnTo>
                <a:lnTo>
                  <a:pt x="122490" y="368300"/>
                </a:lnTo>
                <a:lnTo>
                  <a:pt x="120092" y="368142"/>
                </a:lnTo>
                <a:lnTo>
                  <a:pt x="118014" y="367351"/>
                </a:lnTo>
                <a:lnTo>
                  <a:pt x="115935" y="365927"/>
                </a:lnTo>
                <a:lnTo>
                  <a:pt x="105543" y="356912"/>
                </a:lnTo>
                <a:lnTo>
                  <a:pt x="95311" y="348371"/>
                </a:lnTo>
                <a:lnTo>
                  <a:pt x="85239" y="340621"/>
                </a:lnTo>
                <a:lnTo>
                  <a:pt x="75326" y="333346"/>
                </a:lnTo>
                <a:lnTo>
                  <a:pt x="65574" y="340621"/>
                </a:lnTo>
                <a:lnTo>
                  <a:pt x="55502" y="348371"/>
                </a:lnTo>
                <a:lnTo>
                  <a:pt x="45110" y="356912"/>
                </a:lnTo>
                <a:lnTo>
                  <a:pt x="34558" y="365927"/>
                </a:lnTo>
                <a:lnTo>
                  <a:pt x="32799" y="367351"/>
                </a:lnTo>
                <a:lnTo>
                  <a:pt x="30721" y="368142"/>
                </a:lnTo>
                <a:lnTo>
                  <a:pt x="28323" y="368300"/>
                </a:lnTo>
                <a:lnTo>
                  <a:pt x="25765" y="367984"/>
                </a:lnTo>
                <a:lnTo>
                  <a:pt x="23367" y="366876"/>
                </a:lnTo>
                <a:lnTo>
                  <a:pt x="21288" y="365137"/>
                </a:lnTo>
                <a:lnTo>
                  <a:pt x="20009" y="363080"/>
                </a:lnTo>
                <a:lnTo>
                  <a:pt x="19210" y="360708"/>
                </a:lnTo>
                <a:lnTo>
                  <a:pt x="19050" y="358494"/>
                </a:lnTo>
                <a:lnTo>
                  <a:pt x="19370" y="355963"/>
                </a:lnTo>
                <a:lnTo>
                  <a:pt x="20489" y="353907"/>
                </a:lnTo>
                <a:lnTo>
                  <a:pt x="22088" y="351851"/>
                </a:lnTo>
                <a:lnTo>
                  <a:pt x="31520" y="343626"/>
                </a:lnTo>
                <a:lnTo>
                  <a:pt x="40953" y="336034"/>
                </a:lnTo>
                <a:lnTo>
                  <a:pt x="50066" y="328759"/>
                </a:lnTo>
                <a:lnTo>
                  <a:pt x="59019" y="321800"/>
                </a:lnTo>
                <a:lnTo>
                  <a:pt x="53104" y="318004"/>
                </a:lnTo>
                <a:lnTo>
                  <a:pt x="47508" y="314366"/>
                </a:lnTo>
                <a:lnTo>
                  <a:pt x="42392" y="311203"/>
                </a:lnTo>
                <a:lnTo>
                  <a:pt x="37915" y="308197"/>
                </a:lnTo>
                <a:lnTo>
                  <a:pt x="33759" y="305983"/>
                </a:lnTo>
                <a:lnTo>
                  <a:pt x="30561" y="303769"/>
                </a:lnTo>
                <a:lnTo>
                  <a:pt x="27683" y="302345"/>
                </a:lnTo>
                <a:lnTo>
                  <a:pt x="25765" y="301238"/>
                </a:lnTo>
                <a:lnTo>
                  <a:pt x="24486" y="300447"/>
                </a:lnTo>
                <a:lnTo>
                  <a:pt x="24006" y="300289"/>
                </a:lnTo>
                <a:lnTo>
                  <a:pt x="21768" y="298549"/>
                </a:lnTo>
                <a:lnTo>
                  <a:pt x="20329" y="296810"/>
                </a:lnTo>
                <a:lnTo>
                  <a:pt x="19370" y="294437"/>
                </a:lnTo>
                <a:lnTo>
                  <a:pt x="19050" y="292223"/>
                </a:lnTo>
                <a:lnTo>
                  <a:pt x="19210" y="289692"/>
                </a:lnTo>
                <a:lnTo>
                  <a:pt x="20009" y="287478"/>
                </a:lnTo>
                <a:lnTo>
                  <a:pt x="21608" y="285264"/>
                </a:lnTo>
                <a:lnTo>
                  <a:pt x="23367" y="283840"/>
                </a:lnTo>
                <a:lnTo>
                  <a:pt x="25765" y="282891"/>
                </a:lnTo>
                <a:close/>
                <a:moveTo>
                  <a:pt x="121352" y="261937"/>
                </a:moveTo>
                <a:lnTo>
                  <a:pt x="125993" y="262096"/>
                </a:lnTo>
                <a:lnTo>
                  <a:pt x="130474" y="263048"/>
                </a:lnTo>
                <a:lnTo>
                  <a:pt x="134796" y="264477"/>
                </a:lnTo>
                <a:lnTo>
                  <a:pt x="138797" y="266541"/>
                </a:lnTo>
                <a:lnTo>
                  <a:pt x="142478" y="269239"/>
                </a:lnTo>
                <a:lnTo>
                  <a:pt x="145679" y="272573"/>
                </a:lnTo>
                <a:lnTo>
                  <a:pt x="148240" y="276383"/>
                </a:lnTo>
                <a:lnTo>
                  <a:pt x="150320" y="280352"/>
                </a:lnTo>
                <a:lnTo>
                  <a:pt x="151761" y="284956"/>
                </a:lnTo>
                <a:lnTo>
                  <a:pt x="152401" y="289877"/>
                </a:lnTo>
                <a:lnTo>
                  <a:pt x="152241" y="294481"/>
                </a:lnTo>
                <a:lnTo>
                  <a:pt x="151441" y="298926"/>
                </a:lnTo>
                <a:lnTo>
                  <a:pt x="149840" y="303053"/>
                </a:lnTo>
                <a:lnTo>
                  <a:pt x="147760" y="307022"/>
                </a:lnTo>
                <a:lnTo>
                  <a:pt x="145199" y="310674"/>
                </a:lnTo>
                <a:lnTo>
                  <a:pt x="141838" y="314007"/>
                </a:lnTo>
                <a:lnTo>
                  <a:pt x="137997" y="316547"/>
                </a:lnTo>
                <a:lnTo>
                  <a:pt x="133995" y="318611"/>
                </a:lnTo>
                <a:lnTo>
                  <a:pt x="129354" y="320040"/>
                </a:lnTo>
                <a:lnTo>
                  <a:pt x="124072" y="320675"/>
                </a:lnTo>
                <a:lnTo>
                  <a:pt x="118791" y="320357"/>
                </a:lnTo>
                <a:lnTo>
                  <a:pt x="113669" y="319087"/>
                </a:lnTo>
                <a:lnTo>
                  <a:pt x="109028" y="317182"/>
                </a:lnTo>
                <a:lnTo>
                  <a:pt x="113669" y="313690"/>
                </a:lnTo>
                <a:lnTo>
                  <a:pt x="117831" y="310832"/>
                </a:lnTo>
                <a:lnTo>
                  <a:pt x="121352" y="308610"/>
                </a:lnTo>
                <a:lnTo>
                  <a:pt x="124072" y="308769"/>
                </a:lnTo>
                <a:lnTo>
                  <a:pt x="126633" y="308292"/>
                </a:lnTo>
                <a:lnTo>
                  <a:pt x="130634" y="307022"/>
                </a:lnTo>
                <a:lnTo>
                  <a:pt x="133995" y="304958"/>
                </a:lnTo>
                <a:lnTo>
                  <a:pt x="136556" y="302260"/>
                </a:lnTo>
                <a:lnTo>
                  <a:pt x="138477" y="299085"/>
                </a:lnTo>
                <a:lnTo>
                  <a:pt x="139917" y="295433"/>
                </a:lnTo>
                <a:lnTo>
                  <a:pt x="140397" y="291623"/>
                </a:lnTo>
                <a:lnTo>
                  <a:pt x="140077" y="287496"/>
                </a:lnTo>
                <a:lnTo>
                  <a:pt x="138637" y="283686"/>
                </a:lnTo>
                <a:lnTo>
                  <a:pt x="136556" y="280352"/>
                </a:lnTo>
                <a:lnTo>
                  <a:pt x="133995" y="277812"/>
                </a:lnTo>
                <a:lnTo>
                  <a:pt x="130634" y="275589"/>
                </a:lnTo>
                <a:lnTo>
                  <a:pt x="126953" y="274478"/>
                </a:lnTo>
                <a:lnTo>
                  <a:pt x="123272" y="274002"/>
                </a:lnTo>
                <a:lnTo>
                  <a:pt x="119271" y="274319"/>
                </a:lnTo>
                <a:lnTo>
                  <a:pt x="116070" y="275272"/>
                </a:lnTo>
                <a:lnTo>
                  <a:pt x="113349" y="277018"/>
                </a:lnTo>
                <a:lnTo>
                  <a:pt x="110788" y="278923"/>
                </a:lnTo>
                <a:lnTo>
                  <a:pt x="108868" y="281463"/>
                </a:lnTo>
                <a:lnTo>
                  <a:pt x="107267" y="284003"/>
                </a:lnTo>
                <a:lnTo>
                  <a:pt x="103266" y="286543"/>
                </a:lnTo>
                <a:lnTo>
                  <a:pt x="98784" y="289560"/>
                </a:lnTo>
                <a:lnTo>
                  <a:pt x="93663" y="293052"/>
                </a:lnTo>
                <a:lnTo>
                  <a:pt x="93663" y="288448"/>
                </a:lnTo>
                <a:lnTo>
                  <a:pt x="94463" y="283845"/>
                </a:lnTo>
                <a:lnTo>
                  <a:pt x="96064" y="279558"/>
                </a:lnTo>
                <a:lnTo>
                  <a:pt x="98144" y="275589"/>
                </a:lnTo>
                <a:lnTo>
                  <a:pt x="100865" y="272097"/>
                </a:lnTo>
                <a:lnTo>
                  <a:pt x="104066" y="268763"/>
                </a:lnTo>
                <a:lnTo>
                  <a:pt x="107907" y="266064"/>
                </a:lnTo>
                <a:lnTo>
                  <a:pt x="112069" y="264159"/>
                </a:lnTo>
                <a:lnTo>
                  <a:pt x="116550" y="262731"/>
                </a:lnTo>
                <a:close/>
                <a:moveTo>
                  <a:pt x="28730" y="261937"/>
                </a:moveTo>
                <a:lnTo>
                  <a:pt x="33998" y="262254"/>
                </a:lnTo>
                <a:lnTo>
                  <a:pt x="38626" y="263524"/>
                </a:lnTo>
                <a:lnTo>
                  <a:pt x="42936" y="265271"/>
                </a:lnTo>
                <a:lnTo>
                  <a:pt x="46926" y="267811"/>
                </a:lnTo>
                <a:lnTo>
                  <a:pt x="50278" y="270668"/>
                </a:lnTo>
                <a:lnTo>
                  <a:pt x="53151" y="274161"/>
                </a:lnTo>
                <a:lnTo>
                  <a:pt x="55386" y="278130"/>
                </a:lnTo>
                <a:lnTo>
                  <a:pt x="57142" y="282257"/>
                </a:lnTo>
                <a:lnTo>
                  <a:pt x="58259" y="286861"/>
                </a:lnTo>
                <a:lnTo>
                  <a:pt x="58738" y="291465"/>
                </a:lnTo>
                <a:lnTo>
                  <a:pt x="53471" y="288131"/>
                </a:lnTo>
                <a:lnTo>
                  <a:pt x="48682" y="285432"/>
                </a:lnTo>
                <a:lnTo>
                  <a:pt x="44532" y="283210"/>
                </a:lnTo>
                <a:lnTo>
                  <a:pt x="42936" y="280511"/>
                </a:lnTo>
                <a:lnTo>
                  <a:pt x="40701" y="278288"/>
                </a:lnTo>
                <a:lnTo>
                  <a:pt x="38148" y="276383"/>
                </a:lnTo>
                <a:lnTo>
                  <a:pt x="35275" y="274954"/>
                </a:lnTo>
                <a:lnTo>
                  <a:pt x="32082" y="274161"/>
                </a:lnTo>
                <a:lnTo>
                  <a:pt x="28092" y="274002"/>
                </a:lnTo>
                <a:lnTo>
                  <a:pt x="24261" y="274637"/>
                </a:lnTo>
                <a:lnTo>
                  <a:pt x="20750" y="276066"/>
                </a:lnTo>
                <a:lnTo>
                  <a:pt x="17717" y="278447"/>
                </a:lnTo>
                <a:lnTo>
                  <a:pt x="15163" y="281305"/>
                </a:lnTo>
                <a:lnTo>
                  <a:pt x="13248" y="284638"/>
                </a:lnTo>
                <a:lnTo>
                  <a:pt x="12131" y="288607"/>
                </a:lnTo>
                <a:lnTo>
                  <a:pt x="11971" y="292576"/>
                </a:lnTo>
                <a:lnTo>
                  <a:pt x="12609" y="296386"/>
                </a:lnTo>
                <a:lnTo>
                  <a:pt x="14365" y="300037"/>
                </a:lnTo>
                <a:lnTo>
                  <a:pt x="16440" y="302895"/>
                </a:lnTo>
                <a:lnTo>
                  <a:pt x="19473" y="305593"/>
                </a:lnTo>
                <a:lnTo>
                  <a:pt x="22665" y="307340"/>
                </a:lnTo>
                <a:lnTo>
                  <a:pt x="26655" y="308610"/>
                </a:lnTo>
                <a:lnTo>
                  <a:pt x="29209" y="308769"/>
                </a:lnTo>
                <a:lnTo>
                  <a:pt x="31923" y="308451"/>
                </a:lnTo>
                <a:lnTo>
                  <a:pt x="35753" y="310515"/>
                </a:lnTo>
                <a:lnTo>
                  <a:pt x="39903" y="313214"/>
                </a:lnTo>
                <a:lnTo>
                  <a:pt x="44692" y="316071"/>
                </a:lnTo>
                <a:lnTo>
                  <a:pt x="40223" y="318611"/>
                </a:lnTo>
                <a:lnTo>
                  <a:pt x="35275" y="320040"/>
                </a:lnTo>
                <a:lnTo>
                  <a:pt x="30167" y="320675"/>
                </a:lnTo>
                <a:lnTo>
                  <a:pt x="24740" y="320357"/>
                </a:lnTo>
                <a:lnTo>
                  <a:pt x="19632" y="319087"/>
                </a:lnTo>
                <a:lnTo>
                  <a:pt x="14844" y="317024"/>
                </a:lnTo>
                <a:lnTo>
                  <a:pt x="10694" y="314007"/>
                </a:lnTo>
                <a:lnTo>
                  <a:pt x="7023" y="310515"/>
                </a:lnTo>
                <a:lnTo>
                  <a:pt x="4150" y="306387"/>
                </a:lnTo>
                <a:lnTo>
                  <a:pt x="1915" y="301942"/>
                </a:lnTo>
                <a:lnTo>
                  <a:pt x="479" y="297021"/>
                </a:lnTo>
                <a:lnTo>
                  <a:pt x="0" y="291941"/>
                </a:lnTo>
                <a:lnTo>
                  <a:pt x="319" y="286702"/>
                </a:lnTo>
                <a:lnTo>
                  <a:pt x="1596" y="281622"/>
                </a:lnTo>
                <a:lnTo>
                  <a:pt x="3831" y="276860"/>
                </a:lnTo>
                <a:lnTo>
                  <a:pt x="6544" y="272732"/>
                </a:lnTo>
                <a:lnTo>
                  <a:pt x="10215" y="269081"/>
                </a:lnTo>
                <a:lnTo>
                  <a:pt x="14365" y="266064"/>
                </a:lnTo>
                <a:lnTo>
                  <a:pt x="18675" y="264001"/>
                </a:lnTo>
                <a:lnTo>
                  <a:pt x="23623" y="262413"/>
                </a:lnTo>
                <a:close/>
                <a:moveTo>
                  <a:pt x="121192" y="198437"/>
                </a:moveTo>
                <a:lnTo>
                  <a:pt x="126473" y="198437"/>
                </a:lnTo>
                <a:lnTo>
                  <a:pt x="131755" y="199521"/>
                </a:lnTo>
                <a:lnTo>
                  <a:pt x="136236" y="201380"/>
                </a:lnTo>
                <a:lnTo>
                  <a:pt x="140397" y="203703"/>
                </a:lnTo>
                <a:lnTo>
                  <a:pt x="143758" y="206645"/>
                </a:lnTo>
                <a:lnTo>
                  <a:pt x="146799" y="209898"/>
                </a:lnTo>
                <a:lnTo>
                  <a:pt x="149040" y="213615"/>
                </a:lnTo>
                <a:lnTo>
                  <a:pt x="150961" y="217642"/>
                </a:lnTo>
                <a:lnTo>
                  <a:pt x="152081" y="221978"/>
                </a:lnTo>
                <a:lnTo>
                  <a:pt x="152401" y="226315"/>
                </a:lnTo>
                <a:lnTo>
                  <a:pt x="152241" y="230961"/>
                </a:lnTo>
                <a:lnTo>
                  <a:pt x="151121" y="235453"/>
                </a:lnTo>
                <a:lnTo>
                  <a:pt x="149200" y="239789"/>
                </a:lnTo>
                <a:lnTo>
                  <a:pt x="146959" y="243661"/>
                </a:lnTo>
                <a:lnTo>
                  <a:pt x="143919" y="247069"/>
                </a:lnTo>
                <a:lnTo>
                  <a:pt x="140557" y="250011"/>
                </a:lnTo>
                <a:lnTo>
                  <a:pt x="136716" y="252334"/>
                </a:lnTo>
                <a:lnTo>
                  <a:pt x="132395" y="254193"/>
                </a:lnTo>
                <a:lnTo>
                  <a:pt x="128234" y="255277"/>
                </a:lnTo>
                <a:lnTo>
                  <a:pt x="123592" y="255587"/>
                </a:lnTo>
                <a:lnTo>
                  <a:pt x="118951" y="255277"/>
                </a:lnTo>
                <a:lnTo>
                  <a:pt x="114149" y="254348"/>
                </a:lnTo>
                <a:lnTo>
                  <a:pt x="109668" y="252489"/>
                </a:lnTo>
                <a:lnTo>
                  <a:pt x="105667" y="250166"/>
                </a:lnTo>
                <a:lnTo>
                  <a:pt x="102306" y="247223"/>
                </a:lnTo>
                <a:lnTo>
                  <a:pt x="99265" y="243816"/>
                </a:lnTo>
                <a:lnTo>
                  <a:pt x="97024" y="240099"/>
                </a:lnTo>
                <a:lnTo>
                  <a:pt x="95263" y="236072"/>
                </a:lnTo>
                <a:lnTo>
                  <a:pt x="93983" y="231891"/>
                </a:lnTo>
                <a:lnTo>
                  <a:pt x="93663" y="227399"/>
                </a:lnTo>
                <a:lnTo>
                  <a:pt x="93983" y="222753"/>
                </a:lnTo>
                <a:lnTo>
                  <a:pt x="98624" y="226470"/>
                </a:lnTo>
                <a:lnTo>
                  <a:pt x="102946" y="229877"/>
                </a:lnTo>
                <a:lnTo>
                  <a:pt x="106787" y="232665"/>
                </a:lnTo>
                <a:lnTo>
                  <a:pt x="108067" y="235453"/>
                </a:lnTo>
                <a:lnTo>
                  <a:pt x="109828" y="237931"/>
                </a:lnTo>
                <a:lnTo>
                  <a:pt x="112229" y="240099"/>
                </a:lnTo>
                <a:lnTo>
                  <a:pt x="114790" y="241958"/>
                </a:lnTo>
                <a:lnTo>
                  <a:pt x="117831" y="243042"/>
                </a:lnTo>
                <a:lnTo>
                  <a:pt x="121192" y="243816"/>
                </a:lnTo>
                <a:lnTo>
                  <a:pt x="124713" y="243816"/>
                </a:lnTo>
                <a:lnTo>
                  <a:pt x="127914" y="243197"/>
                </a:lnTo>
                <a:lnTo>
                  <a:pt x="131115" y="241958"/>
                </a:lnTo>
                <a:lnTo>
                  <a:pt x="133995" y="240099"/>
                </a:lnTo>
                <a:lnTo>
                  <a:pt x="136396" y="237931"/>
                </a:lnTo>
                <a:lnTo>
                  <a:pt x="138157" y="235143"/>
                </a:lnTo>
                <a:lnTo>
                  <a:pt x="139757" y="232045"/>
                </a:lnTo>
                <a:lnTo>
                  <a:pt x="140397" y="228638"/>
                </a:lnTo>
                <a:lnTo>
                  <a:pt x="140397" y="225231"/>
                </a:lnTo>
                <a:lnTo>
                  <a:pt x="139757" y="221978"/>
                </a:lnTo>
                <a:lnTo>
                  <a:pt x="138477" y="219191"/>
                </a:lnTo>
                <a:lnTo>
                  <a:pt x="136556" y="216403"/>
                </a:lnTo>
                <a:lnTo>
                  <a:pt x="134316" y="214080"/>
                </a:lnTo>
                <a:lnTo>
                  <a:pt x="131435" y="212066"/>
                </a:lnTo>
                <a:lnTo>
                  <a:pt x="128394" y="210827"/>
                </a:lnTo>
                <a:lnTo>
                  <a:pt x="125673" y="210208"/>
                </a:lnTo>
                <a:lnTo>
                  <a:pt x="123112" y="210053"/>
                </a:lnTo>
                <a:lnTo>
                  <a:pt x="119591" y="207420"/>
                </a:lnTo>
                <a:lnTo>
                  <a:pt x="115590" y="204322"/>
                </a:lnTo>
                <a:lnTo>
                  <a:pt x="111268" y="200760"/>
                </a:lnTo>
                <a:lnTo>
                  <a:pt x="116070" y="199056"/>
                </a:lnTo>
                <a:close/>
                <a:moveTo>
                  <a:pt x="30805" y="198437"/>
                </a:moveTo>
                <a:lnTo>
                  <a:pt x="36073" y="199056"/>
                </a:lnTo>
                <a:lnTo>
                  <a:pt x="40701" y="200760"/>
                </a:lnTo>
                <a:lnTo>
                  <a:pt x="36552" y="204322"/>
                </a:lnTo>
                <a:lnTo>
                  <a:pt x="32561" y="207420"/>
                </a:lnTo>
                <a:lnTo>
                  <a:pt x="29209" y="210053"/>
                </a:lnTo>
                <a:lnTo>
                  <a:pt x="26655" y="210362"/>
                </a:lnTo>
                <a:lnTo>
                  <a:pt x="23942" y="210827"/>
                </a:lnTo>
                <a:lnTo>
                  <a:pt x="20909" y="212221"/>
                </a:lnTo>
                <a:lnTo>
                  <a:pt x="18036" y="214234"/>
                </a:lnTo>
                <a:lnTo>
                  <a:pt x="15642" y="216558"/>
                </a:lnTo>
                <a:lnTo>
                  <a:pt x="14046" y="219345"/>
                </a:lnTo>
                <a:lnTo>
                  <a:pt x="12609" y="222288"/>
                </a:lnTo>
                <a:lnTo>
                  <a:pt x="11971" y="225541"/>
                </a:lnTo>
                <a:lnTo>
                  <a:pt x="12131" y="228948"/>
                </a:lnTo>
                <a:lnTo>
                  <a:pt x="12769" y="232355"/>
                </a:lnTo>
                <a:lnTo>
                  <a:pt x="14365" y="235298"/>
                </a:lnTo>
                <a:lnTo>
                  <a:pt x="16281" y="238086"/>
                </a:lnTo>
                <a:lnTo>
                  <a:pt x="18675" y="240409"/>
                </a:lnTo>
                <a:lnTo>
                  <a:pt x="21548" y="242112"/>
                </a:lnTo>
                <a:lnTo>
                  <a:pt x="24740" y="243197"/>
                </a:lnTo>
                <a:lnTo>
                  <a:pt x="27932" y="243816"/>
                </a:lnTo>
                <a:lnTo>
                  <a:pt x="31284" y="243816"/>
                </a:lnTo>
                <a:lnTo>
                  <a:pt x="34636" y="243042"/>
                </a:lnTo>
                <a:lnTo>
                  <a:pt x="37828" y="241803"/>
                </a:lnTo>
                <a:lnTo>
                  <a:pt x="40382" y="239944"/>
                </a:lnTo>
                <a:lnTo>
                  <a:pt x="42617" y="237931"/>
                </a:lnTo>
                <a:lnTo>
                  <a:pt x="44373" y="235298"/>
                </a:lnTo>
                <a:lnTo>
                  <a:pt x="45650" y="232665"/>
                </a:lnTo>
                <a:lnTo>
                  <a:pt x="49321" y="229722"/>
                </a:lnTo>
                <a:lnTo>
                  <a:pt x="53630" y="226315"/>
                </a:lnTo>
                <a:lnTo>
                  <a:pt x="58419" y="222288"/>
                </a:lnTo>
                <a:lnTo>
                  <a:pt x="58738" y="227089"/>
                </a:lnTo>
                <a:lnTo>
                  <a:pt x="58419" y="231581"/>
                </a:lnTo>
                <a:lnTo>
                  <a:pt x="57142" y="235917"/>
                </a:lnTo>
                <a:lnTo>
                  <a:pt x="55546" y="239789"/>
                </a:lnTo>
                <a:lnTo>
                  <a:pt x="53311" y="243661"/>
                </a:lnTo>
                <a:lnTo>
                  <a:pt x="50278" y="247069"/>
                </a:lnTo>
                <a:lnTo>
                  <a:pt x="46926" y="250011"/>
                </a:lnTo>
                <a:lnTo>
                  <a:pt x="42936" y="252334"/>
                </a:lnTo>
                <a:lnTo>
                  <a:pt x="38467" y="254348"/>
                </a:lnTo>
                <a:lnTo>
                  <a:pt x="33838" y="255277"/>
                </a:lnTo>
                <a:lnTo>
                  <a:pt x="29050" y="255587"/>
                </a:lnTo>
                <a:lnTo>
                  <a:pt x="24740" y="255277"/>
                </a:lnTo>
                <a:lnTo>
                  <a:pt x="20271" y="254348"/>
                </a:lnTo>
                <a:lnTo>
                  <a:pt x="16121" y="252489"/>
                </a:lnTo>
                <a:lnTo>
                  <a:pt x="12131" y="250321"/>
                </a:lnTo>
                <a:lnTo>
                  <a:pt x="8779" y="247378"/>
                </a:lnTo>
                <a:lnTo>
                  <a:pt x="5746" y="243971"/>
                </a:lnTo>
                <a:lnTo>
                  <a:pt x="3352" y="240099"/>
                </a:lnTo>
                <a:lnTo>
                  <a:pt x="1436" y="235917"/>
                </a:lnTo>
                <a:lnTo>
                  <a:pt x="319" y="231271"/>
                </a:lnTo>
                <a:lnTo>
                  <a:pt x="0" y="226625"/>
                </a:lnTo>
                <a:lnTo>
                  <a:pt x="319" y="222288"/>
                </a:lnTo>
                <a:lnTo>
                  <a:pt x="1436" y="217952"/>
                </a:lnTo>
                <a:lnTo>
                  <a:pt x="3192" y="214080"/>
                </a:lnTo>
                <a:lnTo>
                  <a:pt x="5586" y="210208"/>
                </a:lnTo>
                <a:lnTo>
                  <a:pt x="8459" y="206800"/>
                </a:lnTo>
                <a:lnTo>
                  <a:pt x="11811" y="203858"/>
                </a:lnTo>
                <a:lnTo>
                  <a:pt x="15961" y="201534"/>
                </a:lnTo>
                <a:lnTo>
                  <a:pt x="20271" y="199676"/>
                </a:lnTo>
                <a:lnTo>
                  <a:pt x="25538" y="198592"/>
                </a:lnTo>
                <a:close/>
                <a:moveTo>
                  <a:pt x="29622" y="150812"/>
                </a:moveTo>
                <a:lnTo>
                  <a:pt x="31987" y="150973"/>
                </a:lnTo>
                <a:lnTo>
                  <a:pt x="34351" y="151937"/>
                </a:lnTo>
                <a:lnTo>
                  <a:pt x="34982" y="152259"/>
                </a:lnTo>
                <a:lnTo>
                  <a:pt x="36558" y="153063"/>
                </a:lnTo>
                <a:lnTo>
                  <a:pt x="38607" y="154510"/>
                </a:lnTo>
                <a:lnTo>
                  <a:pt x="41602" y="156118"/>
                </a:lnTo>
                <a:lnTo>
                  <a:pt x="44912" y="158048"/>
                </a:lnTo>
                <a:lnTo>
                  <a:pt x="49010" y="160621"/>
                </a:lnTo>
                <a:lnTo>
                  <a:pt x="53581" y="163676"/>
                </a:lnTo>
                <a:lnTo>
                  <a:pt x="58625" y="166731"/>
                </a:lnTo>
                <a:lnTo>
                  <a:pt x="64142" y="170429"/>
                </a:lnTo>
                <a:lnTo>
                  <a:pt x="69974" y="174610"/>
                </a:lnTo>
                <a:lnTo>
                  <a:pt x="76279" y="178951"/>
                </a:lnTo>
                <a:lnTo>
                  <a:pt x="82427" y="174610"/>
                </a:lnTo>
                <a:lnTo>
                  <a:pt x="88259" y="170429"/>
                </a:lnTo>
                <a:lnTo>
                  <a:pt x="93775" y="166731"/>
                </a:lnTo>
                <a:lnTo>
                  <a:pt x="98819" y="163676"/>
                </a:lnTo>
                <a:lnTo>
                  <a:pt x="103548" y="160621"/>
                </a:lnTo>
                <a:lnTo>
                  <a:pt x="107489" y="158048"/>
                </a:lnTo>
                <a:lnTo>
                  <a:pt x="110956" y="156118"/>
                </a:lnTo>
                <a:lnTo>
                  <a:pt x="113794" y="154510"/>
                </a:lnTo>
                <a:lnTo>
                  <a:pt x="115843" y="153063"/>
                </a:lnTo>
                <a:lnTo>
                  <a:pt x="117419" y="152259"/>
                </a:lnTo>
                <a:lnTo>
                  <a:pt x="118207" y="151937"/>
                </a:lnTo>
                <a:lnTo>
                  <a:pt x="120414" y="150973"/>
                </a:lnTo>
                <a:lnTo>
                  <a:pt x="122936" y="150812"/>
                </a:lnTo>
                <a:lnTo>
                  <a:pt x="125143" y="151133"/>
                </a:lnTo>
                <a:lnTo>
                  <a:pt x="127350" y="152098"/>
                </a:lnTo>
                <a:lnTo>
                  <a:pt x="129241" y="153545"/>
                </a:lnTo>
                <a:lnTo>
                  <a:pt x="130660" y="155797"/>
                </a:lnTo>
                <a:lnTo>
                  <a:pt x="131606" y="158048"/>
                </a:lnTo>
                <a:lnTo>
                  <a:pt x="131763" y="160621"/>
                </a:lnTo>
                <a:lnTo>
                  <a:pt x="131448" y="163193"/>
                </a:lnTo>
                <a:lnTo>
                  <a:pt x="130502" y="165284"/>
                </a:lnTo>
                <a:lnTo>
                  <a:pt x="129084" y="167213"/>
                </a:lnTo>
                <a:lnTo>
                  <a:pt x="126877" y="168821"/>
                </a:lnTo>
                <a:lnTo>
                  <a:pt x="126404" y="168982"/>
                </a:lnTo>
                <a:lnTo>
                  <a:pt x="125143" y="169786"/>
                </a:lnTo>
                <a:lnTo>
                  <a:pt x="123251" y="170912"/>
                </a:lnTo>
                <a:lnTo>
                  <a:pt x="120414" y="172520"/>
                </a:lnTo>
                <a:lnTo>
                  <a:pt x="117262" y="174610"/>
                </a:lnTo>
                <a:lnTo>
                  <a:pt x="113163" y="177183"/>
                </a:lnTo>
                <a:lnTo>
                  <a:pt x="108592" y="179916"/>
                </a:lnTo>
                <a:lnTo>
                  <a:pt x="103706" y="183132"/>
                </a:lnTo>
                <a:lnTo>
                  <a:pt x="98189" y="186830"/>
                </a:lnTo>
                <a:lnTo>
                  <a:pt x="92357" y="191011"/>
                </a:lnTo>
                <a:lnTo>
                  <a:pt x="101184" y="197765"/>
                </a:lnTo>
                <a:lnTo>
                  <a:pt x="110168" y="205161"/>
                </a:lnTo>
                <a:lnTo>
                  <a:pt x="119468" y="212880"/>
                </a:lnTo>
                <a:lnTo>
                  <a:pt x="128768" y="221241"/>
                </a:lnTo>
                <a:lnTo>
                  <a:pt x="130345" y="223332"/>
                </a:lnTo>
                <a:lnTo>
                  <a:pt x="131290" y="225422"/>
                </a:lnTo>
                <a:lnTo>
                  <a:pt x="131763" y="227995"/>
                </a:lnTo>
                <a:lnTo>
                  <a:pt x="131606" y="230246"/>
                </a:lnTo>
                <a:lnTo>
                  <a:pt x="130817" y="232819"/>
                </a:lnTo>
                <a:lnTo>
                  <a:pt x="129556" y="234748"/>
                </a:lnTo>
                <a:lnTo>
                  <a:pt x="127350" y="236678"/>
                </a:lnTo>
                <a:lnTo>
                  <a:pt x="124985" y="237642"/>
                </a:lnTo>
                <a:lnTo>
                  <a:pt x="122621" y="238125"/>
                </a:lnTo>
                <a:lnTo>
                  <a:pt x="120257" y="237803"/>
                </a:lnTo>
                <a:lnTo>
                  <a:pt x="118207" y="236999"/>
                </a:lnTo>
                <a:lnTo>
                  <a:pt x="116158" y="235552"/>
                </a:lnTo>
                <a:lnTo>
                  <a:pt x="105913" y="226387"/>
                </a:lnTo>
                <a:lnTo>
                  <a:pt x="95825" y="217704"/>
                </a:lnTo>
                <a:lnTo>
                  <a:pt x="85894" y="209825"/>
                </a:lnTo>
                <a:lnTo>
                  <a:pt x="76279" y="202428"/>
                </a:lnTo>
                <a:lnTo>
                  <a:pt x="66506" y="209825"/>
                </a:lnTo>
                <a:lnTo>
                  <a:pt x="56576" y="217704"/>
                </a:lnTo>
                <a:lnTo>
                  <a:pt x="46331" y="226387"/>
                </a:lnTo>
                <a:lnTo>
                  <a:pt x="36085" y="235552"/>
                </a:lnTo>
                <a:lnTo>
                  <a:pt x="34194" y="236999"/>
                </a:lnTo>
                <a:lnTo>
                  <a:pt x="32144" y="237803"/>
                </a:lnTo>
                <a:lnTo>
                  <a:pt x="29780" y="238125"/>
                </a:lnTo>
                <a:lnTo>
                  <a:pt x="27416" y="237642"/>
                </a:lnTo>
                <a:lnTo>
                  <a:pt x="24894" y="236678"/>
                </a:lnTo>
                <a:lnTo>
                  <a:pt x="22845" y="234748"/>
                </a:lnTo>
                <a:lnTo>
                  <a:pt x="21584" y="232819"/>
                </a:lnTo>
                <a:lnTo>
                  <a:pt x="20795" y="230246"/>
                </a:lnTo>
                <a:lnTo>
                  <a:pt x="20638" y="227995"/>
                </a:lnTo>
                <a:lnTo>
                  <a:pt x="21111" y="225422"/>
                </a:lnTo>
                <a:lnTo>
                  <a:pt x="22056" y="223332"/>
                </a:lnTo>
                <a:lnTo>
                  <a:pt x="23633" y="221241"/>
                </a:lnTo>
                <a:lnTo>
                  <a:pt x="33090" y="212880"/>
                </a:lnTo>
                <a:lnTo>
                  <a:pt x="42232" y="205161"/>
                </a:lnTo>
                <a:lnTo>
                  <a:pt x="51217" y="197765"/>
                </a:lnTo>
                <a:lnTo>
                  <a:pt x="60044" y="191011"/>
                </a:lnTo>
                <a:lnTo>
                  <a:pt x="54212" y="186830"/>
                </a:lnTo>
                <a:lnTo>
                  <a:pt x="48695" y="183132"/>
                </a:lnTo>
                <a:lnTo>
                  <a:pt x="43809" y="179916"/>
                </a:lnTo>
                <a:lnTo>
                  <a:pt x="39238" y="177183"/>
                </a:lnTo>
                <a:lnTo>
                  <a:pt x="35297" y="174610"/>
                </a:lnTo>
                <a:lnTo>
                  <a:pt x="31987" y="172520"/>
                </a:lnTo>
                <a:lnTo>
                  <a:pt x="29150" y="170912"/>
                </a:lnTo>
                <a:lnTo>
                  <a:pt x="27258" y="169786"/>
                </a:lnTo>
                <a:lnTo>
                  <a:pt x="25997" y="168982"/>
                </a:lnTo>
                <a:lnTo>
                  <a:pt x="25524" y="168821"/>
                </a:lnTo>
                <a:lnTo>
                  <a:pt x="23317" y="167213"/>
                </a:lnTo>
                <a:lnTo>
                  <a:pt x="21899" y="165284"/>
                </a:lnTo>
                <a:lnTo>
                  <a:pt x="20953" y="163193"/>
                </a:lnTo>
                <a:lnTo>
                  <a:pt x="20638" y="160621"/>
                </a:lnTo>
                <a:lnTo>
                  <a:pt x="20795" y="158048"/>
                </a:lnTo>
                <a:lnTo>
                  <a:pt x="21741" y="155797"/>
                </a:lnTo>
                <a:lnTo>
                  <a:pt x="23160" y="153545"/>
                </a:lnTo>
                <a:lnTo>
                  <a:pt x="25209" y="152098"/>
                </a:lnTo>
                <a:lnTo>
                  <a:pt x="27258" y="151133"/>
                </a:lnTo>
                <a:close/>
                <a:moveTo>
                  <a:pt x="121352" y="131762"/>
                </a:moveTo>
                <a:lnTo>
                  <a:pt x="125993" y="131921"/>
                </a:lnTo>
                <a:lnTo>
                  <a:pt x="130634" y="132873"/>
                </a:lnTo>
                <a:lnTo>
                  <a:pt x="134956" y="134302"/>
                </a:lnTo>
                <a:lnTo>
                  <a:pt x="138797" y="136366"/>
                </a:lnTo>
                <a:lnTo>
                  <a:pt x="142478" y="139064"/>
                </a:lnTo>
                <a:lnTo>
                  <a:pt x="145679" y="142398"/>
                </a:lnTo>
                <a:lnTo>
                  <a:pt x="148240" y="146208"/>
                </a:lnTo>
                <a:lnTo>
                  <a:pt x="150481" y="150177"/>
                </a:lnTo>
                <a:lnTo>
                  <a:pt x="151761" y="154940"/>
                </a:lnTo>
                <a:lnTo>
                  <a:pt x="152401" y="159702"/>
                </a:lnTo>
                <a:lnTo>
                  <a:pt x="152401" y="164306"/>
                </a:lnTo>
                <a:lnTo>
                  <a:pt x="151601" y="168751"/>
                </a:lnTo>
                <a:lnTo>
                  <a:pt x="149840" y="173037"/>
                </a:lnTo>
                <a:lnTo>
                  <a:pt x="147760" y="176847"/>
                </a:lnTo>
                <a:lnTo>
                  <a:pt x="145199" y="180499"/>
                </a:lnTo>
                <a:lnTo>
                  <a:pt x="141838" y="183832"/>
                </a:lnTo>
                <a:lnTo>
                  <a:pt x="138157" y="186372"/>
                </a:lnTo>
                <a:lnTo>
                  <a:pt x="133995" y="188436"/>
                </a:lnTo>
                <a:lnTo>
                  <a:pt x="129354" y="189865"/>
                </a:lnTo>
                <a:lnTo>
                  <a:pt x="124072" y="190500"/>
                </a:lnTo>
                <a:lnTo>
                  <a:pt x="118791" y="190182"/>
                </a:lnTo>
                <a:lnTo>
                  <a:pt x="113829" y="188912"/>
                </a:lnTo>
                <a:lnTo>
                  <a:pt x="109028" y="187007"/>
                </a:lnTo>
                <a:lnTo>
                  <a:pt x="113829" y="183515"/>
                </a:lnTo>
                <a:lnTo>
                  <a:pt x="117991" y="180657"/>
                </a:lnTo>
                <a:lnTo>
                  <a:pt x="121512" y="178435"/>
                </a:lnTo>
                <a:lnTo>
                  <a:pt x="124072" y="178594"/>
                </a:lnTo>
                <a:lnTo>
                  <a:pt x="126793" y="178276"/>
                </a:lnTo>
                <a:lnTo>
                  <a:pt x="130634" y="176847"/>
                </a:lnTo>
                <a:lnTo>
                  <a:pt x="133995" y="174783"/>
                </a:lnTo>
                <a:lnTo>
                  <a:pt x="136556" y="172085"/>
                </a:lnTo>
                <a:lnTo>
                  <a:pt x="138637" y="168910"/>
                </a:lnTo>
                <a:lnTo>
                  <a:pt x="140077" y="165258"/>
                </a:lnTo>
                <a:lnTo>
                  <a:pt x="140397" y="161448"/>
                </a:lnTo>
                <a:lnTo>
                  <a:pt x="140077" y="157480"/>
                </a:lnTo>
                <a:lnTo>
                  <a:pt x="138637" y="153670"/>
                </a:lnTo>
                <a:lnTo>
                  <a:pt x="136556" y="150495"/>
                </a:lnTo>
                <a:lnTo>
                  <a:pt x="133995" y="147637"/>
                </a:lnTo>
                <a:lnTo>
                  <a:pt x="130795" y="145573"/>
                </a:lnTo>
                <a:lnTo>
                  <a:pt x="127113" y="144303"/>
                </a:lnTo>
                <a:lnTo>
                  <a:pt x="123272" y="143827"/>
                </a:lnTo>
                <a:lnTo>
                  <a:pt x="119271" y="144144"/>
                </a:lnTo>
                <a:lnTo>
                  <a:pt x="116070" y="145256"/>
                </a:lnTo>
                <a:lnTo>
                  <a:pt x="113349" y="146843"/>
                </a:lnTo>
                <a:lnTo>
                  <a:pt x="110788" y="148748"/>
                </a:lnTo>
                <a:lnTo>
                  <a:pt x="108868" y="151288"/>
                </a:lnTo>
                <a:lnTo>
                  <a:pt x="107267" y="153828"/>
                </a:lnTo>
                <a:lnTo>
                  <a:pt x="103266" y="156368"/>
                </a:lnTo>
                <a:lnTo>
                  <a:pt x="98784" y="159543"/>
                </a:lnTo>
                <a:lnTo>
                  <a:pt x="93663" y="162877"/>
                </a:lnTo>
                <a:lnTo>
                  <a:pt x="93823" y="158273"/>
                </a:lnTo>
                <a:lnTo>
                  <a:pt x="94463" y="153670"/>
                </a:lnTo>
                <a:lnTo>
                  <a:pt x="96064" y="149383"/>
                </a:lnTo>
                <a:lnTo>
                  <a:pt x="98144" y="145414"/>
                </a:lnTo>
                <a:lnTo>
                  <a:pt x="100865" y="141922"/>
                </a:lnTo>
                <a:lnTo>
                  <a:pt x="104066" y="138588"/>
                </a:lnTo>
                <a:lnTo>
                  <a:pt x="107907" y="135889"/>
                </a:lnTo>
                <a:lnTo>
                  <a:pt x="112069" y="133984"/>
                </a:lnTo>
                <a:lnTo>
                  <a:pt x="116550" y="132556"/>
                </a:lnTo>
                <a:close/>
                <a:moveTo>
                  <a:pt x="28730" y="131762"/>
                </a:moveTo>
                <a:lnTo>
                  <a:pt x="33998" y="132079"/>
                </a:lnTo>
                <a:lnTo>
                  <a:pt x="38626" y="133349"/>
                </a:lnTo>
                <a:lnTo>
                  <a:pt x="42936" y="135096"/>
                </a:lnTo>
                <a:lnTo>
                  <a:pt x="46926" y="137636"/>
                </a:lnTo>
                <a:lnTo>
                  <a:pt x="50278" y="140493"/>
                </a:lnTo>
                <a:lnTo>
                  <a:pt x="53151" y="143986"/>
                </a:lnTo>
                <a:lnTo>
                  <a:pt x="55546" y="147955"/>
                </a:lnTo>
                <a:lnTo>
                  <a:pt x="57301" y="152082"/>
                </a:lnTo>
                <a:lnTo>
                  <a:pt x="58419" y="156686"/>
                </a:lnTo>
                <a:lnTo>
                  <a:pt x="58738" y="161290"/>
                </a:lnTo>
                <a:lnTo>
                  <a:pt x="53471" y="157956"/>
                </a:lnTo>
                <a:lnTo>
                  <a:pt x="48682" y="155257"/>
                </a:lnTo>
                <a:lnTo>
                  <a:pt x="44532" y="153035"/>
                </a:lnTo>
                <a:lnTo>
                  <a:pt x="42936" y="150495"/>
                </a:lnTo>
                <a:lnTo>
                  <a:pt x="40861" y="148113"/>
                </a:lnTo>
                <a:lnTo>
                  <a:pt x="38148" y="146367"/>
                </a:lnTo>
                <a:lnTo>
                  <a:pt x="35434" y="144779"/>
                </a:lnTo>
                <a:lnTo>
                  <a:pt x="32242" y="143986"/>
                </a:lnTo>
                <a:lnTo>
                  <a:pt x="28092" y="143827"/>
                </a:lnTo>
                <a:lnTo>
                  <a:pt x="24421" y="144462"/>
                </a:lnTo>
                <a:lnTo>
                  <a:pt x="20750" y="146208"/>
                </a:lnTo>
                <a:lnTo>
                  <a:pt x="17717" y="148272"/>
                </a:lnTo>
                <a:lnTo>
                  <a:pt x="15163" y="151288"/>
                </a:lnTo>
                <a:lnTo>
                  <a:pt x="13248" y="154463"/>
                </a:lnTo>
                <a:lnTo>
                  <a:pt x="12131" y="158432"/>
                </a:lnTo>
                <a:lnTo>
                  <a:pt x="11971" y="162401"/>
                </a:lnTo>
                <a:lnTo>
                  <a:pt x="12769" y="166211"/>
                </a:lnTo>
                <a:lnTo>
                  <a:pt x="14365" y="169862"/>
                </a:lnTo>
                <a:lnTo>
                  <a:pt x="16440" y="172720"/>
                </a:lnTo>
                <a:lnTo>
                  <a:pt x="19473" y="175418"/>
                </a:lnTo>
                <a:lnTo>
                  <a:pt x="22665" y="177165"/>
                </a:lnTo>
                <a:lnTo>
                  <a:pt x="26655" y="178435"/>
                </a:lnTo>
                <a:lnTo>
                  <a:pt x="29209" y="178594"/>
                </a:lnTo>
                <a:lnTo>
                  <a:pt x="31923" y="178435"/>
                </a:lnTo>
                <a:lnTo>
                  <a:pt x="35753" y="180340"/>
                </a:lnTo>
                <a:lnTo>
                  <a:pt x="39903" y="183039"/>
                </a:lnTo>
                <a:lnTo>
                  <a:pt x="44851" y="186055"/>
                </a:lnTo>
                <a:lnTo>
                  <a:pt x="40223" y="188436"/>
                </a:lnTo>
                <a:lnTo>
                  <a:pt x="35434" y="189865"/>
                </a:lnTo>
                <a:lnTo>
                  <a:pt x="30167" y="190500"/>
                </a:lnTo>
                <a:lnTo>
                  <a:pt x="24740" y="190182"/>
                </a:lnTo>
                <a:lnTo>
                  <a:pt x="19632" y="188912"/>
                </a:lnTo>
                <a:lnTo>
                  <a:pt x="15004" y="186849"/>
                </a:lnTo>
                <a:lnTo>
                  <a:pt x="10694" y="183832"/>
                </a:lnTo>
                <a:lnTo>
                  <a:pt x="7183" y="180340"/>
                </a:lnTo>
                <a:lnTo>
                  <a:pt x="4309" y="176212"/>
                </a:lnTo>
                <a:lnTo>
                  <a:pt x="1915" y="171767"/>
                </a:lnTo>
                <a:lnTo>
                  <a:pt x="479" y="167005"/>
                </a:lnTo>
                <a:lnTo>
                  <a:pt x="0" y="161766"/>
                </a:lnTo>
                <a:lnTo>
                  <a:pt x="319" y="156527"/>
                </a:lnTo>
                <a:lnTo>
                  <a:pt x="1596" y="151447"/>
                </a:lnTo>
                <a:lnTo>
                  <a:pt x="3831" y="146685"/>
                </a:lnTo>
                <a:lnTo>
                  <a:pt x="6704" y="142557"/>
                </a:lnTo>
                <a:lnTo>
                  <a:pt x="10215" y="138906"/>
                </a:lnTo>
                <a:lnTo>
                  <a:pt x="14365" y="135889"/>
                </a:lnTo>
                <a:lnTo>
                  <a:pt x="18675" y="133826"/>
                </a:lnTo>
                <a:lnTo>
                  <a:pt x="23623" y="132397"/>
                </a:lnTo>
                <a:close/>
                <a:moveTo>
                  <a:pt x="121276" y="66675"/>
                </a:moveTo>
                <a:lnTo>
                  <a:pt x="126384" y="66675"/>
                </a:lnTo>
                <a:lnTo>
                  <a:pt x="131651" y="67789"/>
                </a:lnTo>
                <a:lnTo>
                  <a:pt x="136120" y="69699"/>
                </a:lnTo>
                <a:lnTo>
                  <a:pt x="140270" y="72087"/>
                </a:lnTo>
                <a:lnTo>
                  <a:pt x="143622" y="75111"/>
                </a:lnTo>
                <a:lnTo>
                  <a:pt x="146655" y="78613"/>
                </a:lnTo>
                <a:lnTo>
                  <a:pt x="148890" y="82434"/>
                </a:lnTo>
                <a:lnTo>
                  <a:pt x="150805" y="86413"/>
                </a:lnTo>
                <a:lnTo>
                  <a:pt x="151922" y="90870"/>
                </a:lnTo>
                <a:lnTo>
                  <a:pt x="152401" y="95487"/>
                </a:lnTo>
                <a:lnTo>
                  <a:pt x="152082" y="100103"/>
                </a:lnTo>
                <a:lnTo>
                  <a:pt x="151124" y="104719"/>
                </a:lnTo>
                <a:lnTo>
                  <a:pt x="149209" y="109176"/>
                </a:lnTo>
                <a:lnTo>
                  <a:pt x="146815" y="113156"/>
                </a:lnTo>
                <a:lnTo>
                  <a:pt x="143782" y="116817"/>
                </a:lnTo>
                <a:lnTo>
                  <a:pt x="140430" y="119842"/>
                </a:lnTo>
                <a:lnTo>
                  <a:pt x="136599" y="122070"/>
                </a:lnTo>
                <a:lnTo>
                  <a:pt x="132449" y="123980"/>
                </a:lnTo>
                <a:lnTo>
                  <a:pt x="128140" y="125095"/>
                </a:lnTo>
                <a:lnTo>
                  <a:pt x="123511" y="125413"/>
                </a:lnTo>
                <a:lnTo>
                  <a:pt x="118882" y="125254"/>
                </a:lnTo>
                <a:lnTo>
                  <a:pt x="114253" y="124139"/>
                </a:lnTo>
                <a:lnTo>
                  <a:pt x="109784" y="122229"/>
                </a:lnTo>
                <a:lnTo>
                  <a:pt x="105634" y="119842"/>
                </a:lnTo>
                <a:lnTo>
                  <a:pt x="102282" y="116817"/>
                </a:lnTo>
                <a:lnTo>
                  <a:pt x="99249" y="113315"/>
                </a:lnTo>
                <a:lnTo>
                  <a:pt x="97015" y="109654"/>
                </a:lnTo>
                <a:lnTo>
                  <a:pt x="95259" y="105356"/>
                </a:lnTo>
                <a:lnTo>
                  <a:pt x="93982" y="101058"/>
                </a:lnTo>
                <a:lnTo>
                  <a:pt x="93663" y="96442"/>
                </a:lnTo>
                <a:lnTo>
                  <a:pt x="93982" y="91666"/>
                </a:lnTo>
                <a:lnTo>
                  <a:pt x="98771" y="95646"/>
                </a:lnTo>
                <a:lnTo>
                  <a:pt x="103080" y="98989"/>
                </a:lnTo>
                <a:lnTo>
                  <a:pt x="106751" y="102013"/>
                </a:lnTo>
                <a:lnTo>
                  <a:pt x="108028" y="104719"/>
                </a:lnTo>
                <a:lnTo>
                  <a:pt x="109784" y="107266"/>
                </a:lnTo>
                <a:lnTo>
                  <a:pt x="112178" y="109654"/>
                </a:lnTo>
                <a:lnTo>
                  <a:pt x="114732" y="111405"/>
                </a:lnTo>
                <a:lnTo>
                  <a:pt x="117924" y="112678"/>
                </a:lnTo>
                <a:lnTo>
                  <a:pt x="121117" y="113315"/>
                </a:lnTo>
                <a:lnTo>
                  <a:pt x="124628" y="113315"/>
                </a:lnTo>
                <a:lnTo>
                  <a:pt x="127980" y="112678"/>
                </a:lnTo>
                <a:lnTo>
                  <a:pt x="131013" y="111405"/>
                </a:lnTo>
                <a:lnTo>
                  <a:pt x="133886" y="109654"/>
                </a:lnTo>
                <a:lnTo>
                  <a:pt x="136280" y="107266"/>
                </a:lnTo>
                <a:lnTo>
                  <a:pt x="138036" y="104401"/>
                </a:lnTo>
                <a:lnTo>
                  <a:pt x="139632" y="101217"/>
                </a:lnTo>
                <a:lnTo>
                  <a:pt x="140270" y="97715"/>
                </a:lnTo>
                <a:lnTo>
                  <a:pt x="140270" y="94372"/>
                </a:lnTo>
                <a:lnTo>
                  <a:pt x="139632" y="90870"/>
                </a:lnTo>
                <a:lnTo>
                  <a:pt x="138355" y="88005"/>
                </a:lnTo>
                <a:lnTo>
                  <a:pt x="136599" y="85140"/>
                </a:lnTo>
                <a:lnTo>
                  <a:pt x="134365" y="82752"/>
                </a:lnTo>
                <a:lnTo>
                  <a:pt x="131492" y="80683"/>
                </a:lnTo>
                <a:lnTo>
                  <a:pt x="128299" y="79409"/>
                </a:lnTo>
                <a:lnTo>
                  <a:pt x="125586" y="78773"/>
                </a:lnTo>
                <a:lnTo>
                  <a:pt x="123032" y="78773"/>
                </a:lnTo>
                <a:lnTo>
                  <a:pt x="119521" y="76067"/>
                </a:lnTo>
                <a:lnTo>
                  <a:pt x="115690" y="72724"/>
                </a:lnTo>
                <a:lnTo>
                  <a:pt x="111220" y="69222"/>
                </a:lnTo>
                <a:lnTo>
                  <a:pt x="116169" y="67471"/>
                </a:lnTo>
                <a:close/>
                <a:moveTo>
                  <a:pt x="30965" y="66675"/>
                </a:moveTo>
                <a:lnTo>
                  <a:pt x="36073" y="67310"/>
                </a:lnTo>
                <a:lnTo>
                  <a:pt x="40861" y="69056"/>
                </a:lnTo>
                <a:lnTo>
                  <a:pt x="36552" y="72707"/>
                </a:lnTo>
                <a:lnTo>
                  <a:pt x="32721" y="76041"/>
                </a:lnTo>
                <a:lnTo>
                  <a:pt x="29209" y="78740"/>
                </a:lnTo>
                <a:lnTo>
                  <a:pt x="26655" y="78899"/>
                </a:lnTo>
                <a:lnTo>
                  <a:pt x="23942" y="79375"/>
                </a:lnTo>
                <a:lnTo>
                  <a:pt x="20909" y="80804"/>
                </a:lnTo>
                <a:lnTo>
                  <a:pt x="18036" y="82868"/>
                </a:lnTo>
                <a:lnTo>
                  <a:pt x="15802" y="85249"/>
                </a:lnTo>
                <a:lnTo>
                  <a:pt x="14046" y="88106"/>
                </a:lnTo>
                <a:lnTo>
                  <a:pt x="12609" y="91281"/>
                </a:lnTo>
                <a:lnTo>
                  <a:pt x="12131" y="94456"/>
                </a:lnTo>
                <a:lnTo>
                  <a:pt x="12131" y="97949"/>
                </a:lnTo>
                <a:lnTo>
                  <a:pt x="12769" y="101441"/>
                </a:lnTo>
                <a:lnTo>
                  <a:pt x="14365" y="104458"/>
                </a:lnTo>
                <a:lnTo>
                  <a:pt x="16281" y="107315"/>
                </a:lnTo>
                <a:lnTo>
                  <a:pt x="18675" y="109696"/>
                </a:lnTo>
                <a:lnTo>
                  <a:pt x="21548" y="111443"/>
                </a:lnTo>
                <a:lnTo>
                  <a:pt x="24740" y="112713"/>
                </a:lnTo>
                <a:lnTo>
                  <a:pt x="27932" y="113189"/>
                </a:lnTo>
                <a:lnTo>
                  <a:pt x="31444" y="113189"/>
                </a:lnTo>
                <a:lnTo>
                  <a:pt x="34636" y="112554"/>
                </a:lnTo>
                <a:lnTo>
                  <a:pt x="37828" y="111284"/>
                </a:lnTo>
                <a:lnTo>
                  <a:pt x="40382" y="109379"/>
                </a:lnTo>
                <a:lnTo>
                  <a:pt x="42776" y="107156"/>
                </a:lnTo>
                <a:lnTo>
                  <a:pt x="44373" y="104458"/>
                </a:lnTo>
                <a:lnTo>
                  <a:pt x="45650" y="101759"/>
                </a:lnTo>
                <a:lnTo>
                  <a:pt x="49480" y="98743"/>
                </a:lnTo>
                <a:lnTo>
                  <a:pt x="53630" y="95250"/>
                </a:lnTo>
                <a:lnTo>
                  <a:pt x="58419" y="91440"/>
                </a:lnTo>
                <a:lnTo>
                  <a:pt x="58738" y="96044"/>
                </a:lnTo>
                <a:lnTo>
                  <a:pt x="58419" y="100648"/>
                </a:lnTo>
                <a:lnTo>
                  <a:pt x="57301" y="105093"/>
                </a:lnTo>
                <a:lnTo>
                  <a:pt x="55546" y="109061"/>
                </a:lnTo>
                <a:lnTo>
                  <a:pt x="53311" y="113030"/>
                </a:lnTo>
                <a:lnTo>
                  <a:pt x="50278" y="116523"/>
                </a:lnTo>
                <a:lnTo>
                  <a:pt x="46926" y="119698"/>
                </a:lnTo>
                <a:lnTo>
                  <a:pt x="42936" y="122079"/>
                </a:lnTo>
                <a:lnTo>
                  <a:pt x="38467" y="123984"/>
                </a:lnTo>
                <a:lnTo>
                  <a:pt x="33838" y="124937"/>
                </a:lnTo>
                <a:lnTo>
                  <a:pt x="29209" y="125413"/>
                </a:lnTo>
                <a:lnTo>
                  <a:pt x="24740" y="124937"/>
                </a:lnTo>
                <a:lnTo>
                  <a:pt x="20271" y="123984"/>
                </a:lnTo>
                <a:lnTo>
                  <a:pt x="16121" y="122079"/>
                </a:lnTo>
                <a:lnTo>
                  <a:pt x="12131" y="119857"/>
                </a:lnTo>
                <a:lnTo>
                  <a:pt x="8779" y="116840"/>
                </a:lnTo>
                <a:lnTo>
                  <a:pt x="5746" y="113348"/>
                </a:lnTo>
                <a:lnTo>
                  <a:pt x="3352" y="109538"/>
                </a:lnTo>
                <a:lnTo>
                  <a:pt x="1436" y="105093"/>
                </a:lnTo>
                <a:lnTo>
                  <a:pt x="319" y="100489"/>
                </a:lnTo>
                <a:lnTo>
                  <a:pt x="0" y="95885"/>
                </a:lnTo>
                <a:lnTo>
                  <a:pt x="319" y="91281"/>
                </a:lnTo>
                <a:lnTo>
                  <a:pt x="1436" y="86836"/>
                </a:lnTo>
                <a:lnTo>
                  <a:pt x="3352" y="82709"/>
                </a:lnTo>
                <a:lnTo>
                  <a:pt x="5586" y="78740"/>
                </a:lnTo>
                <a:lnTo>
                  <a:pt x="8619" y="75247"/>
                </a:lnTo>
                <a:lnTo>
                  <a:pt x="11971" y="72231"/>
                </a:lnTo>
                <a:lnTo>
                  <a:pt x="15961" y="69850"/>
                </a:lnTo>
                <a:lnTo>
                  <a:pt x="20430" y="67945"/>
                </a:lnTo>
                <a:lnTo>
                  <a:pt x="25698" y="66834"/>
                </a:lnTo>
                <a:close/>
                <a:moveTo>
                  <a:pt x="29622" y="20637"/>
                </a:moveTo>
                <a:lnTo>
                  <a:pt x="31987" y="20795"/>
                </a:lnTo>
                <a:lnTo>
                  <a:pt x="34351" y="21742"/>
                </a:lnTo>
                <a:lnTo>
                  <a:pt x="34982" y="22058"/>
                </a:lnTo>
                <a:lnTo>
                  <a:pt x="36558" y="22847"/>
                </a:lnTo>
                <a:lnTo>
                  <a:pt x="38607" y="24268"/>
                </a:lnTo>
                <a:lnTo>
                  <a:pt x="41602" y="25847"/>
                </a:lnTo>
                <a:lnTo>
                  <a:pt x="44912" y="28057"/>
                </a:lnTo>
                <a:lnTo>
                  <a:pt x="49010" y="30425"/>
                </a:lnTo>
                <a:lnTo>
                  <a:pt x="53581" y="33267"/>
                </a:lnTo>
                <a:lnTo>
                  <a:pt x="58625" y="36424"/>
                </a:lnTo>
                <a:lnTo>
                  <a:pt x="64142" y="40055"/>
                </a:lnTo>
                <a:lnTo>
                  <a:pt x="69974" y="44002"/>
                </a:lnTo>
                <a:lnTo>
                  <a:pt x="76122" y="48265"/>
                </a:lnTo>
                <a:lnTo>
                  <a:pt x="82427" y="44002"/>
                </a:lnTo>
                <a:lnTo>
                  <a:pt x="88416" y="40055"/>
                </a:lnTo>
                <a:lnTo>
                  <a:pt x="93933" y="36424"/>
                </a:lnTo>
                <a:lnTo>
                  <a:pt x="98977" y="33267"/>
                </a:lnTo>
                <a:lnTo>
                  <a:pt x="103548" y="30425"/>
                </a:lnTo>
                <a:lnTo>
                  <a:pt x="107646" y="28057"/>
                </a:lnTo>
                <a:lnTo>
                  <a:pt x="110956" y="25847"/>
                </a:lnTo>
                <a:lnTo>
                  <a:pt x="113794" y="24268"/>
                </a:lnTo>
                <a:lnTo>
                  <a:pt x="115843" y="22847"/>
                </a:lnTo>
                <a:lnTo>
                  <a:pt x="117419" y="22058"/>
                </a:lnTo>
                <a:lnTo>
                  <a:pt x="118207" y="21742"/>
                </a:lnTo>
                <a:lnTo>
                  <a:pt x="120414" y="20795"/>
                </a:lnTo>
                <a:lnTo>
                  <a:pt x="122936" y="20637"/>
                </a:lnTo>
                <a:lnTo>
                  <a:pt x="125143" y="20953"/>
                </a:lnTo>
                <a:lnTo>
                  <a:pt x="127350" y="21900"/>
                </a:lnTo>
                <a:lnTo>
                  <a:pt x="129241" y="23636"/>
                </a:lnTo>
                <a:lnTo>
                  <a:pt x="130660" y="25531"/>
                </a:lnTo>
                <a:lnTo>
                  <a:pt x="131606" y="28057"/>
                </a:lnTo>
                <a:lnTo>
                  <a:pt x="131763" y="30267"/>
                </a:lnTo>
                <a:lnTo>
                  <a:pt x="131448" y="32793"/>
                </a:lnTo>
                <a:lnTo>
                  <a:pt x="130502" y="34845"/>
                </a:lnTo>
                <a:lnTo>
                  <a:pt x="129084" y="36740"/>
                </a:lnTo>
                <a:lnTo>
                  <a:pt x="126877" y="38319"/>
                </a:lnTo>
                <a:lnTo>
                  <a:pt x="126404" y="38477"/>
                </a:lnTo>
                <a:lnTo>
                  <a:pt x="125301" y="39266"/>
                </a:lnTo>
                <a:lnTo>
                  <a:pt x="123251" y="40371"/>
                </a:lnTo>
                <a:lnTo>
                  <a:pt x="120414" y="42108"/>
                </a:lnTo>
                <a:lnTo>
                  <a:pt x="117262" y="44002"/>
                </a:lnTo>
                <a:lnTo>
                  <a:pt x="113163" y="46528"/>
                </a:lnTo>
                <a:lnTo>
                  <a:pt x="108750" y="49212"/>
                </a:lnTo>
                <a:lnTo>
                  <a:pt x="103706" y="52369"/>
                </a:lnTo>
                <a:lnTo>
                  <a:pt x="98189" y="56000"/>
                </a:lnTo>
                <a:lnTo>
                  <a:pt x="92357" y="60105"/>
                </a:lnTo>
                <a:lnTo>
                  <a:pt x="101184" y="66736"/>
                </a:lnTo>
                <a:lnTo>
                  <a:pt x="110168" y="73998"/>
                </a:lnTo>
                <a:lnTo>
                  <a:pt x="119468" y="81576"/>
                </a:lnTo>
                <a:lnTo>
                  <a:pt x="128768" y="89785"/>
                </a:lnTo>
                <a:lnTo>
                  <a:pt x="130345" y="91838"/>
                </a:lnTo>
                <a:lnTo>
                  <a:pt x="131448" y="93890"/>
                </a:lnTo>
                <a:lnTo>
                  <a:pt x="131763" y="96416"/>
                </a:lnTo>
                <a:lnTo>
                  <a:pt x="131606" y="98784"/>
                </a:lnTo>
                <a:lnTo>
                  <a:pt x="130817" y="101152"/>
                </a:lnTo>
                <a:lnTo>
                  <a:pt x="129556" y="103047"/>
                </a:lnTo>
                <a:lnTo>
                  <a:pt x="127350" y="104941"/>
                </a:lnTo>
                <a:lnTo>
                  <a:pt x="125143" y="106046"/>
                </a:lnTo>
                <a:lnTo>
                  <a:pt x="122621" y="106362"/>
                </a:lnTo>
                <a:lnTo>
                  <a:pt x="120414" y="106046"/>
                </a:lnTo>
                <a:lnTo>
                  <a:pt x="118365" y="105257"/>
                </a:lnTo>
                <a:lnTo>
                  <a:pt x="116316" y="103836"/>
                </a:lnTo>
                <a:lnTo>
                  <a:pt x="105913" y="94837"/>
                </a:lnTo>
                <a:lnTo>
                  <a:pt x="95982" y="86628"/>
                </a:lnTo>
                <a:lnTo>
                  <a:pt x="85894" y="78734"/>
                </a:lnTo>
                <a:lnTo>
                  <a:pt x="76279" y="71314"/>
                </a:lnTo>
                <a:lnTo>
                  <a:pt x="66664" y="78734"/>
                </a:lnTo>
                <a:lnTo>
                  <a:pt x="56576" y="86628"/>
                </a:lnTo>
                <a:lnTo>
                  <a:pt x="46331" y="94837"/>
                </a:lnTo>
                <a:lnTo>
                  <a:pt x="36243" y="103836"/>
                </a:lnTo>
                <a:lnTo>
                  <a:pt x="34194" y="105257"/>
                </a:lnTo>
                <a:lnTo>
                  <a:pt x="32144" y="106046"/>
                </a:lnTo>
                <a:lnTo>
                  <a:pt x="29938" y="106362"/>
                </a:lnTo>
                <a:lnTo>
                  <a:pt x="27416" y="106046"/>
                </a:lnTo>
                <a:lnTo>
                  <a:pt x="25051" y="104941"/>
                </a:lnTo>
                <a:lnTo>
                  <a:pt x="23002" y="103047"/>
                </a:lnTo>
                <a:lnTo>
                  <a:pt x="21584" y="101152"/>
                </a:lnTo>
                <a:lnTo>
                  <a:pt x="20795" y="98784"/>
                </a:lnTo>
                <a:lnTo>
                  <a:pt x="20638" y="96416"/>
                </a:lnTo>
                <a:lnTo>
                  <a:pt x="21111" y="93890"/>
                </a:lnTo>
                <a:lnTo>
                  <a:pt x="22056" y="91838"/>
                </a:lnTo>
                <a:lnTo>
                  <a:pt x="23633" y="89785"/>
                </a:lnTo>
                <a:lnTo>
                  <a:pt x="33090" y="81576"/>
                </a:lnTo>
                <a:lnTo>
                  <a:pt x="42390" y="73998"/>
                </a:lnTo>
                <a:lnTo>
                  <a:pt x="51217" y="66736"/>
                </a:lnTo>
                <a:lnTo>
                  <a:pt x="60202" y="60105"/>
                </a:lnTo>
                <a:lnTo>
                  <a:pt x="54369" y="56000"/>
                </a:lnTo>
                <a:lnTo>
                  <a:pt x="48853" y="52369"/>
                </a:lnTo>
                <a:lnTo>
                  <a:pt x="43809" y="49212"/>
                </a:lnTo>
                <a:lnTo>
                  <a:pt x="39238" y="46528"/>
                </a:lnTo>
                <a:lnTo>
                  <a:pt x="35297" y="44002"/>
                </a:lnTo>
                <a:lnTo>
                  <a:pt x="31987" y="42108"/>
                </a:lnTo>
                <a:lnTo>
                  <a:pt x="29307" y="40371"/>
                </a:lnTo>
                <a:lnTo>
                  <a:pt x="27258" y="39266"/>
                </a:lnTo>
                <a:lnTo>
                  <a:pt x="25997" y="38477"/>
                </a:lnTo>
                <a:lnTo>
                  <a:pt x="25524" y="38319"/>
                </a:lnTo>
                <a:lnTo>
                  <a:pt x="23475" y="36740"/>
                </a:lnTo>
                <a:lnTo>
                  <a:pt x="22056" y="34845"/>
                </a:lnTo>
                <a:lnTo>
                  <a:pt x="21111" y="32793"/>
                </a:lnTo>
                <a:lnTo>
                  <a:pt x="20638" y="30267"/>
                </a:lnTo>
                <a:lnTo>
                  <a:pt x="20953" y="28057"/>
                </a:lnTo>
                <a:lnTo>
                  <a:pt x="21741" y="25531"/>
                </a:lnTo>
                <a:lnTo>
                  <a:pt x="23160" y="23636"/>
                </a:lnTo>
                <a:lnTo>
                  <a:pt x="25209" y="21900"/>
                </a:lnTo>
                <a:lnTo>
                  <a:pt x="27258" y="20953"/>
                </a:lnTo>
                <a:close/>
                <a:moveTo>
                  <a:pt x="121276" y="0"/>
                </a:moveTo>
                <a:lnTo>
                  <a:pt x="125905" y="317"/>
                </a:lnTo>
                <a:lnTo>
                  <a:pt x="130534" y="1111"/>
                </a:lnTo>
                <a:lnTo>
                  <a:pt x="134844" y="2540"/>
                </a:lnTo>
                <a:lnTo>
                  <a:pt x="138834" y="4604"/>
                </a:lnTo>
                <a:lnTo>
                  <a:pt x="142345" y="7302"/>
                </a:lnTo>
                <a:lnTo>
                  <a:pt x="145538" y="10636"/>
                </a:lnTo>
                <a:lnTo>
                  <a:pt x="148092" y="14446"/>
                </a:lnTo>
                <a:lnTo>
                  <a:pt x="150326" y="18574"/>
                </a:lnTo>
                <a:lnTo>
                  <a:pt x="151763" y="23178"/>
                </a:lnTo>
                <a:lnTo>
                  <a:pt x="152401" y="27940"/>
                </a:lnTo>
                <a:lnTo>
                  <a:pt x="152242" y="32544"/>
                </a:lnTo>
                <a:lnTo>
                  <a:pt x="151443" y="36989"/>
                </a:lnTo>
                <a:lnTo>
                  <a:pt x="150007" y="41275"/>
                </a:lnTo>
                <a:lnTo>
                  <a:pt x="147772" y="45244"/>
                </a:lnTo>
                <a:lnTo>
                  <a:pt x="145059" y="48895"/>
                </a:lnTo>
                <a:lnTo>
                  <a:pt x="141867" y="52070"/>
                </a:lnTo>
                <a:lnTo>
                  <a:pt x="138036" y="54769"/>
                </a:lnTo>
                <a:lnTo>
                  <a:pt x="133886" y="56674"/>
                </a:lnTo>
                <a:lnTo>
                  <a:pt x="129417" y="58103"/>
                </a:lnTo>
                <a:lnTo>
                  <a:pt x="123990" y="58738"/>
                </a:lnTo>
                <a:lnTo>
                  <a:pt x="118723" y="58420"/>
                </a:lnTo>
                <a:lnTo>
                  <a:pt x="113775" y="57150"/>
                </a:lnTo>
                <a:lnTo>
                  <a:pt x="108986" y="55245"/>
                </a:lnTo>
                <a:lnTo>
                  <a:pt x="113775" y="51912"/>
                </a:lnTo>
                <a:lnTo>
                  <a:pt x="117924" y="48895"/>
                </a:lnTo>
                <a:lnTo>
                  <a:pt x="121436" y="46673"/>
                </a:lnTo>
                <a:lnTo>
                  <a:pt x="124149" y="46832"/>
                </a:lnTo>
                <a:lnTo>
                  <a:pt x="126703" y="46514"/>
                </a:lnTo>
                <a:lnTo>
                  <a:pt x="130534" y="45085"/>
                </a:lnTo>
                <a:lnTo>
                  <a:pt x="133886" y="43021"/>
                </a:lnTo>
                <a:lnTo>
                  <a:pt x="136440" y="40323"/>
                </a:lnTo>
                <a:lnTo>
                  <a:pt x="138515" y="37148"/>
                </a:lnTo>
                <a:lnTo>
                  <a:pt x="139951" y="33496"/>
                </a:lnTo>
                <a:lnTo>
                  <a:pt x="140430" y="29686"/>
                </a:lnTo>
                <a:lnTo>
                  <a:pt x="139951" y="25718"/>
                </a:lnTo>
                <a:lnTo>
                  <a:pt x="138515" y="21908"/>
                </a:lnTo>
                <a:lnTo>
                  <a:pt x="136599" y="18733"/>
                </a:lnTo>
                <a:lnTo>
                  <a:pt x="133886" y="15875"/>
                </a:lnTo>
                <a:lnTo>
                  <a:pt x="130694" y="13970"/>
                </a:lnTo>
                <a:lnTo>
                  <a:pt x="127022" y="12541"/>
                </a:lnTo>
                <a:lnTo>
                  <a:pt x="123351" y="12065"/>
                </a:lnTo>
                <a:lnTo>
                  <a:pt x="119201" y="12541"/>
                </a:lnTo>
                <a:lnTo>
                  <a:pt x="116009" y="13494"/>
                </a:lnTo>
                <a:lnTo>
                  <a:pt x="113296" y="15081"/>
                </a:lnTo>
                <a:lnTo>
                  <a:pt x="110742" y="16986"/>
                </a:lnTo>
                <a:lnTo>
                  <a:pt x="108826" y="19526"/>
                </a:lnTo>
                <a:lnTo>
                  <a:pt x="107390" y="22066"/>
                </a:lnTo>
                <a:lnTo>
                  <a:pt x="103399" y="24765"/>
                </a:lnTo>
                <a:lnTo>
                  <a:pt x="98771" y="27781"/>
                </a:lnTo>
                <a:lnTo>
                  <a:pt x="93663" y="31274"/>
                </a:lnTo>
                <a:lnTo>
                  <a:pt x="93822" y="26511"/>
                </a:lnTo>
                <a:lnTo>
                  <a:pt x="94621" y="22066"/>
                </a:lnTo>
                <a:lnTo>
                  <a:pt x="96217" y="17621"/>
                </a:lnTo>
                <a:lnTo>
                  <a:pt x="98132" y="13652"/>
                </a:lnTo>
                <a:lnTo>
                  <a:pt x="101005" y="10160"/>
                </a:lnTo>
                <a:lnTo>
                  <a:pt x="104038" y="6985"/>
                </a:lnTo>
                <a:lnTo>
                  <a:pt x="107869" y="4127"/>
                </a:lnTo>
                <a:lnTo>
                  <a:pt x="112018" y="2222"/>
                </a:lnTo>
                <a:lnTo>
                  <a:pt x="116488" y="794"/>
                </a:lnTo>
                <a:close/>
                <a:moveTo>
                  <a:pt x="28730" y="0"/>
                </a:moveTo>
                <a:lnTo>
                  <a:pt x="33998" y="476"/>
                </a:lnTo>
                <a:lnTo>
                  <a:pt x="38786" y="1587"/>
                </a:lnTo>
                <a:lnTo>
                  <a:pt x="43096" y="3334"/>
                </a:lnTo>
                <a:lnTo>
                  <a:pt x="46926" y="5874"/>
                </a:lnTo>
                <a:lnTo>
                  <a:pt x="50278" y="8731"/>
                </a:lnTo>
                <a:lnTo>
                  <a:pt x="53311" y="12224"/>
                </a:lnTo>
                <a:lnTo>
                  <a:pt x="55546" y="16193"/>
                </a:lnTo>
                <a:lnTo>
                  <a:pt x="57301" y="20479"/>
                </a:lnTo>
                <a:lnTo>
                  <a:pt x="58419" y="24924"/>
                </a:lnTo>
                <a:lnTo>
                  <a:pt x="58738" y="29528"/>
                </a:lnTo>
                <a:lnTo>
                  <a:pt x="53471" y="26194"/>
                </a:lnTo>
                <a:lnTo>
                  <a:pt x="48682" y="23654"/>
                </a:lnTo>
                <a:lnTo>
                  <a:pt x="44692" y="21273"/>
                </a:lnTo>
                <a:lnTo>
                  <a:pt x="42936" y="18733"/>
                </a:lnTo>
                <a:lnTo>
                  <a:pt x="40861" y="16351"/>
                </a:lnTo>
                <a:lnTo>
                  <a:pt x="38307" y="14605"/>
                </a:lnTo>
                <a:lnTo>
                  <a:pt x="35434" y="13017"/>
                </a:lnTo>
                <a:lnTo>
                  <a:pt x="32242" y="12224"/>
                </a:lnTo>
                <a:lnTo>
                  <a:pt x="28092" y="12065"/>
                </a:lnTo>
                <a:lnTo>
                  <a:pt x="24421" y="12700"/>
                </a:lnTo>
                <a:lnTo>
                  <a:pt x="20909" y="14446"/>
                </a:lnTo>
                <a:lnTo>
                  <a:pt x="17717" y="16510"/>
                </a:lnTo>
                <a:lnTo>
                  <a:pt x="15323" y="19526"/>
                </a:lnTo>
                <a:lnTo>
                  <a:pt x="13407" y="22701"/>
                </a:lnTo>
                <a:lnTo>
                  <a:pt x="12290" y="26670"/>
                </a:lnTo>
                <a:lnTo>
                  <a:pt x="12131" y="30639"/>
                </a:lnTo>
                <a:lnTo>
                  <a:pt x="12769" y="34449"/>
                </a:lnTo>
                <a:lnTo>
                  <a:pt x="14365" y="38100"/>
                </a:lnTo>
                <a:lnTo>
                  <a:pt x="16600" y="41275"/>
                </a:lnTo>
                <a:lnTo>
                  <a:pt x="19473" y="43656"/>
                </a:lnTo>
                <a:lnTo>
                  <a:pt x="22825" y="45562"/>
                </a:lnTo>
                <a:lnTo>
                  <a:pt x="26655" y="46673"/>
                </a:lnTo>
                <a:lnTo>
                  <a:pt x="29369" y="46832"/>
                </a:lnTo>
                <a:lnTo>
                  <a:pt x="32082" y="46673"/>
                </a:lnTo>
                <a:lnTo>
                  <a:pt x="35753" y="48578"/>
                </a:lnTo>
                <a:lnTo>
                  <a:pt x="39903" y="51277"/>
                </a:lnTo>
                <a:lnTo>
                  <a:pt x="44851" y="54293"/>
                </a:lnTo>
                <a:lnTo>
                  <a:pt x="40223" y="56674"/>
                </a:lnTo>
                <a:lnTo>
                  <a:pt x="35434" y="58103"/>
                </a:lnTo>
                <a:lnTo>
                  <a:pt x="30167" y="58738"/>
                </a:lnTo>
                <a:lnTo>
                  <a:pt x="24900" y="58420"/>
                </a:lnTo>
                <a:lnTo>
                  <a:pt x="19632" y="57150"/>
                </a:lnTo>
                <a:lnTo>
                  <a:pt x="15004" y="55087"/>
                </a:lnTo>
                <a:lnTo>
                  <a:pt x="10694" y="52229"/>
                </a:lnTo>
                <a:lnTo>
                  <a:pt x="7183" y="48578"/>
                </a:lnTo>
                <a:lnTo>
                  <a:pt x="4309" y="44450"/>
                </a:lnTo>
                <a:lnTo>
                  <a:pt x="1915" y="40005"/>
                </a:lnTo>
                <a:lnTo>
                  <a:pt x="638" y="35243"/>
                </a:lnTo>
                <a:lnTo>
                  <a:pt x="0" y="30004"/>
                </a:lnTo>
                <a:lnTo>
                  <a:pt x="479" y="24765"/>
                </a:lnTo>
                <a:lnTo>
                  <a:pt x="1596" y="19685"/>
                </a:lnTo>
                <a:lnTo>
                  <a:pt x="3831" y="15081"/>
                </a:lnTo>
                <a:lnTo>
                  <a:pt x="6704" y="10795"/>
                </a:lnTo>
                <a:lnTo>
                  <a:pt x="10215" y="7144"/>
                </a:lnTo>
                <a:lnTo>
                  <a:pt x="14365" y="4127"/>
                </a:lnTo>
                <a:lnTo>
                  <a:pt x="18834" y="2064"/>
                </a:lnTo>
                <a:lnTo>
                  <a:pt x="23623" y="63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31" name="Freeform 430"/>
          <p:cNvSpPr>
            <a:spLocks/>
          </p:cNvSpPr>
          <p:nvPr/>
        </p:nvSpPr>
        <p:spPr bwMode="auto">
          <a:xfrm>
            <a:off x="3475620" y="3708400"/>
            <a:ext cx="554038" cy="58738"/>
          </a:xfrm>
          <a:custGeom>
            <a:avLst/>
            <a:gdLst>
              <a:gd name="connsiteX0" fmla="*/ 412909 w 554038"/>
              <a:gd name="connsiteY0" fmla="*/ 12700 h 58738"/>
              <a:gd name="connsiteX1" fmla="*/ 515780 w 554038"/>
              <a:gd name="connsiteY1" fmla="*/ 12700 h 58738"/>
              <a:gd name="connsiteX2" fmla="*/ 519907 w 554038"/>
              <a:gd name="connsiteY2" fmla="*/ 13174 h 58738"/>
              <a:gd name="connsiteX3" fmla="*/ 523559 w 554038"/>
              <a:gd name="connsiteY3" fmla="*/ 14438 h 58738"/>
              <a:gd name="connsiteX4" fmla="*/ 526734 w 554038"/>
              <a:gd name="connsiteY4" fmla="*/ 16334 h 58738"/>
              <a:gd name="connsiteX5" fmla="*/ 529591 w 554038"/>
              <a:gd name="connsiteY5" fmla="*/ 18862 h 58738"/>
              <a:gd name="connsiteX6" fmla="*/ 531655 w 554038"/>
              <a:gd name="connsiteY6" fmla="*/ 22180 h 58738"/>
              <a:gd name="connsiteX7" fmla="*/ 533084 w 554038"/>
              <a:gd name="connsiteY7" fmla="*/ 25498 h 58738"/>
              <a:gd name="connsiteX8" fmla="*/ 533401 w 554038"/>
              <a:gd name="connsiteY8" fmla="*/ 29290 h 58738"/>
              <a:gd name="connsiteX9" fmla="*/ 533084 w 554038"/>
              <a:gd name="connsiteY9" fmla="*/ 33240 h 58738"/>
              <a:gd name="connsiteX10" fmla="*/ 531655 w 554038"/>
              <a:gd name="connsiteY10" fmla="*/ 36716 h 58738"/>
              <a:gd name="connsiteX11" fmla="*/ 529591 w 554038"/>
              <a:gd name="connsiteY11" fmla="*/ 39876 h 58738"/>
              <a:gd name="connsiteX12" fmla="*/ 526734 w 554038"/>
              <a:gd name="connsiteY12" fmla="*/ 42404 h 58738"/>
              <a:gd name="connsiteX13" fmla="*/ 523559 w 554038"/>
              <a:gd name="connsiteY13" fmla="*/ 44300 h 58738"/>
              <a:gd name="connsiteX14" fmla="*/ 519907 w 554038"/>
              <a:gd name="connsiteY14" fmla="*/ 45564 h 58738"/>
              <a:gd name="connsiteX15" fmla="*/ 515780 w 554038"/>
              <a:gd name="connsiteY15" fmla="*/ 46038 h 58738"/>
              <a:gd name="connsiteX16" fmla="*/ 412909 w 554038"/>
              <a:gd name="connsiteY16" fmla="*/ 46038 h 58738"/>
              <a:gd name="connsiteX17" fmla="*/ 408941 w 554038"/>
              <a:gd name="connsiteY17" fmla="*/ 45564 h 58738"/>
              <a:gd name="connsiteX18" fmla="*/ 405131 w 554038"/>
              <a:gd name="connsiteY18" fmla="*/ 44300 h 58738"/>
              <a:gd name="connsiteX19" fmla="*/ 401956 w 554038"/>
              <a:gd name="connsiteY19" fmla="*/ 42404 h 58738"/>
              <a:gd name="connsiteX20" fmla="*/ 399257 w 554038"/>
              <a:gd name="connsiteY20" fmla="*/ 39876 h 58738"/>
              <a:gd name="connsiteX21" fmla="*/ 397193 w 554038"/>
              <a:gd name="connsiteY21" fmla="*/ 36716 h 58738"/>
              <a:gd name="connsiteX22" fmla="*/ 395764 w 554038"/>
              <a:gd name="connsiteY22" fmla="*/ 33240 h 58738"/>
              <a:gd name="connsiteX23" fmla="*/ 395288 w 554038"/>
              <a:gd name="connsiteY23" fmla="*/ 29290 h 58738"/>
              <a:gd name="connsiteX24" fmla="*/ 395764 w 554038"/>
              <a:gd name="connsiteY24" fmla="*/ 25498 h 58738"/>
              <a:gd name="connsiteX25" fmla="*/ 397193 w 554038"/>
              <a:gd name="connsiteY25" fmla="*/ 22180 h 58738"/>
              <a:gd name="connsiteX26" fmla="*/ 399257 w 554038"/>
              <a:gd name="connsiteY26" fmla="*/ 18862 h 58738"/>
              <a:gd name="connsiteX27" fmla="*/ 401956 w 554038"/>
              <a:gd name="connsiteY27" fmla="*/ 16334 h 58738"/>
              <a:gd name="connsiteX28" fmla="*/ 405131 w 554038"/>
              <a:gd name="connsiteY28" fmla="*/ 14438 h 58738"/>
              <a:gd name="connsiteX29" fmla="*/ 408941 w 554038"/>
              <a:gd name="connsiteY29" fmla="*/ 13174 h 58738"/>
              <a:gd name="connsiteX30" fmla="*/ 222409 w 554038"/>
              <a:gd name="connsiteY30" fmla="*/ 12700 h 58738"/>
              <a:gd name="connsiteX31" fmla="*/ 325280 w 554038"/>
              <a:gd name="connsiteY31" fmla="*/ 12700 h 58738"/>
              <a:gd name="connsiteX32" fmla="*/ 329248 w 554038"/>
              <a:gd name="connsiteY32" fmla="*/ 13174 h 58738"/>
              <a:gd name="connsiteX33" fmla="*/ 333058 w 554038"/>
              <a:gd name="connsiteY33" fmla="*/ 14438 h 58738"/>
              <a:gd name="connsiteX34" fmla="*/ 336233 w 554038"/>
              <a:gd name="connsiteY34" fmla="*/ 16334 h 58738"/>
              <a:gd name="connsiteX35" fmla="*/ 338932 w 554038"/>
              <a:gd name="connsiteY35" fmla="*/ 18862 h 58738"/>
              <a:gd name="connsiteX36" fmla="*/ 340996 w 554038"/>
              <a:gd name="connsiteY36" fmla="*/ 22180 h 58738"/>
              <a:gd name="connsiteX37" fmla="*/ 342425 w 554038"/>
              <a:gd name="connsiteY37" fmla="*/ 25498 h 58738"/>
              <a:gd name="connsiteX38" fmla="*/ 342901 w 554038"/>
              <a:gd name="connsiteY38" fmla="*/ 29290 h 58738"/>
              <a:gd name="connsiteX39" fmla="*/ 342425 w 554038"/>
              <a:gd name="connsiteY39" fmla="*/ 33240 h 58738"/>
              <a:gd name="connsiteX40" fmla="*/ 340996 w 554038"/>
              <a:gd name="connsiteY40" fmla="*/ 36716 h 58738"/>
              <a:gd name="connsiteX41" fmla="*/ 338932 w 554038"/>
              <a:gd name="connsiteY41" fmla="*/ 39876 h 58738"/>
              <a:gd name="connsiteX42" fmla="*/ 336233 w 554038"/>
              <a:gd name="connsiteY42" fmla="*/ 42404 h 58738"/>
              <a:gd name="connsiteX43" fmla="*/ 333058 w 554038"/>
              <a:gd name="connsiteY43" fmla="*/ 44300 h 58738"/>
              <a:gd name="connsiteX44" fmla="*/ 329248 w 554038"/>
              <a:gd name="connsiteY44" fmla="*/ 45564 h 58738"/>
              <a:gd name="connsiteX45" fmla="*/ 325280 w 554038"/>
              <a:gd name="connsiteY45" fmla="*/ 46038 h 58738"/>
              <a:gd name="connsiteX46" fmla="*/ 222409 w 554038"/>
              <a:gd name="connsiteY46" fmla="*/ 46038 h 58738"/>
              <a:gd name="connsiteX47" fmla="*/ 218282 w 554038"/>
              <a:gd name="connsiteY47" fmla="*/ 45564 h 58738"/>
              <a:gd name="connsiteX48" fmla="*/ 214630 w 554038"/>
              <a:gd name="connsiteY48" fmla="*/ 44300 h 58738"/>
              <a:gd name="connsiteX49" fmla="*/ 211297 w 554038"/>
              <a:gd name="connsiteY49" fmla="*/ 42404 h 58738"/>
              <a:gd name="connsiteX50" fmla="*/ 208598 w 554038"/>
              <a:gd name="connsiteY50" fmla="*/ 39876 h 58738"/>
              <a:gd name="connsiteX51" fmla="*/ 206534 w 554038"/>
              <a:gd name="connsiteY51" fmla="*/ 36716 h 58738"/>
              <a:gd name="connsiteX52" fmla="*/ 205105 w 554038"/>
              <a:gd name="connsiteY52" fmla="*/ 33240 h 58738"/>
              <a:gd name="connsiteX53" fmla="*/ 204788 w 554038"/>
              <a:gd name="connsiteY53" fmla="*/ 29290 h 58738"/>
              <a:gd name="connsiteX54" fmla="*/ 205105 w 554038"/>
              <a:gd name="connsiteY54" fmla="*/ 25498 h 58738"/>
              <a:gd name="connsiteX55" fmla="*/ 206534 w 554038"/>
              <a:gd name="connsiteY55" fmla="*/ 22180 h 58738"/>
              <a:gd name="connsiteX56" fmla="*/ 208598 w 554038"/>
              <a:gd name="connsiteY56" fmla="*/ 18862 h 58738"/>
              <a:gd name="connsiteX57" fmla="*/ 211297 w 554038"/>
              <a:gd name="connsiteY57" fmla="*/ 16334 h 58738"/>
              <a:gd name="connsiteX58" fmla="*/ 214630 w 554038"/>
              <a:gd name="connsiteY58" fmla="*/ 14438 h 58738"/>
              <a:gd name="connsiteX59" fmla="*/ 218282 w 554038"/>
              <a:gd name="connsiteY59" fmla="*/ 13174 h 58738"/>
              <a:gd name="connsiteX60" fmla="*/ 33337 w 554038"/>
              <a:gd name="connsiteY60" fmla="*/ 12700 h 58738"/>
              <a:gd name="connsiteX61" fmla="*/ 136208 w 554038"/>
              <a:gd name="connsiteY61" fmla="*/ 12700 h 58738"/>
              <a:gd name="connsiteX62" fmla="*/ 140335 w 554038"/>
              <a:gd name="connsiteY62" fmla="*/ 13174 h 58738"/>
              <a:gd name="connsiteX63" fmla="*/ 143987 w 554038"/>
              <a:gd name="connsiteY63" fmla="*/ 14438 h 58738"/>
              <a:gd name="connsiteX64" fmla="*/ 147320 w 554038"/>
              <a:gd name="connsiteY64" fmla="*/ 16334 h 58738"/>
              <a:gd name="connsiteX65" fmla="*/ 150019 w 554038"/>
              <a:gd name="connsiteY65" fmla="*/ 18862 h 58738"/>
              <a:gd name="connsiteX66" fmla="*/ 152083 w 554038"/>
              <a:gd name="connsiteY66" fmla="*/ 22180 h 58738"/>
              <a:gd name="connsiteX67" fmla="*/ 153353 w 554038"/>
              <a:gd name="connsiteY67" fmla="*/ 25498 h 58738"/>
              <a:gd name="connsiteX68" fmla="*/ 153988 w 554038"/>
              <a:gd name="connsiteY68" fmla="*/ 29290 h 58738"/>
              <a:gd name="connsiteX69" fmla="*/ 153353 w 554038"/>
              <a:gd name="connsiteY69" fmla="*/ 33240 h 58738"/>
              <a:gd name="connsiteX70" fmla="*/ 152083 w 554038"/>
              <a:gd name="connsiteY70" fmla="*/ 36716 h 58738"/>
              <a:gd name="connsiteX71" fmla="*/ 150019 w 554038"/>
              <a:gd name="connsiteY71" fmla="*/ 39876 h 58738"/>
              <a:gd name="connsiteX72" fmla="*/ 147320 w 554038"/>
              <a:gd name="connsiteY72" fmla="*/ 42404 h 58738"/>
              <a:gd name="connsiteX73" fmla="*/ 143987 w 554038"/>
              <a:gd name="connsiteY73" fmla="*/ 44300 h 58738"/>
              <a:gd name="connsiteX74" fmla="*/ 140335 w 554038"/>
              <a:gd name="connsiteY74" fmla="*/ 45564 h 58738"/>
              <a:gd name="connsiteX75" fmla="*/ 136208 w 554038"/>
              <a:gd name="connsiteY75" fmla="*/ 46038 h 58738"/>
              <a:gd name="connsiteX76" fmla="*/ 33337 w 554038"/>
              <a:gd name="connsiteY76" fmla="*/ 46038 h 58738"/>
              <a:gd name="connsiteX77" fmla="*/ 29369 w 554038"/>
              <a:gd name="connsiteY77" fmla="*/ 45564 h 58738"/>
              <a:gd name="connsiteX78" fmla="*/ 25717 w 554038"/>
              <a:gd name="connsiteY78" fmla="*/ 44300 h 58738"/>
              <a:gd name="connsiteX79" fmla="*/ 22225 w 554038"/>
              <a:gd name="connsiteY79" fmla="*/ 42404 h 58738"/>
              <a:gd name="connsiteX80" fmla="*/ 19526 w 554038"/>
              <a:gd name="connsiteY80" fmla="*/ 39876 h 58738"/>
              <a:gd name="connsiteX81" fmla="*/ 17462 w 554038"/>
              <a:gd name="connsiteY81" fmla="*/ 36716 h 58738"/>
              <a:gd name="connsiteX82" fmla="*/ 16192 w 554038"/>
              <a:gd name="connsiteY82" fmla="*/ 33240 h 58738"/>
              <a:gd name="connsiteX83" fmla="*/ 15875 w 554038"/>
              <a:gd name="connsiteY83" fmla="*/ 29290 h 58738"/>
              <a:gd name="connsiteX84" fmla="*/ 16192 w 554038"/>
              <a:gd name="connsiteY84" fmla="*/ 25498 h 58738"/>
              <a:gd name="connsiteX85" fmla="*/ 17462 w 554038"/>
              <a:gd name="connsiteY85" fmla="*/ 22180 h 58738"/>
              <a:gd name="connsiteX86" fmla="*/ 19526 w 554038"/>
              <a:gd name="connsiteY86" fmla="*/ 18862 h 58738"/>
              <a:gd name="connsiteX87" fmla="*/ 22225 w 554038"/>
              <a:gd name="connsiteY87" fmla="*/ 16334 h 58738"/>
              <a:gd name="connsiteX88" fmla="*/ 25717 w 554038"/>
              <a:gd name="connsiteY88" fmla="*/ 14438 h 58738"/>
              <a:gd name="connsiteX89" fmla="*/ 29369 w 554038"/>
              <a:gd name="connsiteY89" fmla="*/ 13174 h 58738"/>
              <a:gd name="connsiteX90" fmla="*/ 523082 w 554038"/>
              <a:gd name="connsiteY90" fmla="*/ 0 h 58738"/>
              <a:gd name="connsiteX91" fmla="*/ 528797 w 554038"/>
              <a:gd name="connsiteY91" fmla="*/ 476 h 58738"/>
              <a:gd name="connsiteX92" fmla="*/ 534035 w 554038"/>
              <a:gd name="connsiteY92" fmla="*/ 1746 h 58738"/>
              <a:gd name="connsiteX93" fmla="*/ 538798 w 554038"/>
              <a:gd name="connsiteY93" fmla="*/ 4128 h 58738"/>
              <a:gd name="connsiteX94" fmla="*/ 543084 w 554038"/>
              <a:gd name="connsiteY94" fmla="*/ 6985 h 58738"/>
              <a:gd name="connsiteX95" fmla="*/ 546736 w 554038"/>
              <a:gd name="connsiteY95" fmla="*/ 10319 h 58738"/>
              <a:gd name="connsiteX96" fmla="*/ 549911 w 554038"/>
              <a:gd name="connsiteY96" fmla="*/ 14605 h 58738"/>
              <a:gd name="connsiteX97" fmla="*/ 552133 w 554038"/>
              <a:gd name="connsiteY97" fmla="*/ 19050 h 58738"/>
              <a:gd name="connsiteX98" fmla="*/ 553562 w 554038"/>
              <a:gd name="connsiteY98" fmla="*/ 24130 h 58738"/>
              <a:gd name="connsiteX99" fmla="*/ 554038 w 554038"/>
              <a:gd name="connsiteY99" fmla="*/ 29210 h 58738"/>
              <a:gd name="connsiteX100" fmla="*/ 553562 w 554038"/>
              <a:gd name="connsiteY100" fmla="*/ 34608 h 58738"/>
              <a:gd name="connsiteX101" fmla="*/ 552133 w 554038"/>
              <a:gd name="connsiteY101" fmla="*/ 39688 h 58738"/>
              <a:gd name="connsiteX102" fmla="*/ 549911 w 554038"/>
              <a:gd name="connsiteY102" fmla="*/ 44133 h 58738"/>
              <a:gd name="connsiteX103" fmla="*/ 546736 w 554038"/>
              <a:gd name="connsiteY103" fmla="*/ 48261 h 58738"/>
              <a:gd name="connsiteX104" fmla="*/ 543084 w 554038"/>
              <a:gd name="connsiteY104" fmla="*/ 51753 h 58738"/>
              <a:gd name="connsiteX105" fmla="*/ 538798 w 554038"/>
              <a:gd name="connsiteY105" fmla="*/ 54611 h 58738"/>
              <a:gd name="connsiteX106" fmla="*/ 534035 w 554038"/>
              <a:gd name="connsiteY106" fmla="*/ 56674 h 58738"/>
              <a:gd name="connsiteX107" fmla="*/ 528797 w 554038"/>
              <a:gd name="connsiteY107" fmla="*/ 58262 h 58738"/>
              <a:gd name="connsiteX108" fmla="*/ 523082 w 554038"/>
              <a:gd name="connsiteY108" fmla="*/ 58738 h 58738"/>
              <a:gd name="connsiteX109" fmla="*/ 518160 w 554038"/>
              <a:gd name="connsiteY109" fmla="*/ 58262 h 58738"/>
              <a:gd name="connsiteX110" fmla="*/ 513398 w 554038"/>
              <a:gd name="connsiteY110" fmla="*/ 57151 h 58738"/>
              <a:gd name="connsiteX111" fmla="*/ 508953 w 554038"/>
              <a:gd name="connsiteY111" fmla="*/ 55087 h 58738"/>
              <a:gd name="connsiteX112" fmla="*/ 504825 w 554038"/>
              <a:gd name="connsiteY112" fmla="*/ 52706 h 58738"/>
              <a:gd name="connsiteX113" fmla="*/ 515303 w 554038"/>
              <a:gd name="connsiteY113" fmla="*/ 52706 h 58738"/>
              <a:gd name="connsiteX114" fmla="*/ 520224 w 554038"/>
              <a:gd name="connsiteY114" fmla="*/ 52229 h 58738"/>
              <a:gd name="connsiteX115" fmla="*/ 524828 w 554038"/>
              <a:gd name="connsiteY115" fmla="*/ 50959 h 58738"/>
              <a:gd name="connsiteX116" fmla="*/ 529114 w 554038"/>
              <a:gd name="connsiteY116" fmla="*/ 48737 h 58738"/>
              <a:gd name="connsiteX117" fmla="*/ 532607 w 554038"/>
              <a:gd name="connsiteY117" fmla="*/ 45879 h 58738"/>
              <a:gd name="connsiteX118" fmla="*/ 535782 w 554038"/>
              <a:gd name="connsiteY118" fmla="*/ 42387 h 58738"/>
              <a:gd name="connsiteX119" fmla="*/ 538004 w 554038"/>
              <a:gd name="connsiteY119" fmla="*/ 38418 h 58738"/>
              <a:gd name="connsiteX120" fmla="*/ 539433 w 554038"/>
              <a:gd name="connsiteY120" fmla="*/ 33973 h 58738"/>
              <a:gd name="connsiteX121" fmla="*/ 539909 w 554038"/>
              <a:gd name="connsiteY121" fmla="*/ 29210 h 58738"/>
              <a:gd name="connsiteX122" fmla="*/ 539433 w 554038"/>
              <a:gd name="connsiteY122" fmla="*/ 24607 h 58738"/>
              <a:gd name="connsiteX123" fmla="*/ 538004 w 554038"/>
              <a:gd name="connsiteY123" fmla="*/ 20162 h 58738"/>
              <a:gd name="connsiteX124" fmla="*/ 535782 w 554038"/>
              <a:gd name="connsiteY124" fmla="*/ 16193 h 58738"/>
              <a:gd name="connsiteX125" fmla="*/ 532607 w 554038"/>
              <a:gd name="connsiteY125" fmla="*/ 12859 h 58738"/>
              <a:gd name="connsiteX126" fmla="*/ 529114 w 554038"/>
              <a:gd name="connsiteY126" fmla="*/ 9843 h 58738"/>
              <a:gd name="connsiteX127" fmla="*/ 524828 w 554038"/>
              <a:gd name="connsiteY127" fmla="*/ 7779 h 58738"/>
              <a:gd name="connsiteX128" fmla="*/ 520224 w 554038"/>
              <a:gd name="connsiteY128" fmla="*/ 6350 h 58738"/>
              <a:gd name="connsiteX129" fmla="*/ 515303 w 554038"/>
              <a:gd name="connsiteY129" fmla="*/ 5874 h 58738"/>
              <a:gd name="connsiteX130" fmla="*/ 504825 w 554038"/>
              <a:gd name="connsiteY130" fmla="*/ 5874 h 58738"/>
              <a:gd name="connsiteX131" fmla="*/ 508953 w 554038"/>
              <a:gd name="connsiteY131" fmla="*/ 3334 h 58738"/>
              <a:gd name="connsiteX132" fmla="*/ 513398 w 554038"/>
              <a:gd name="connsiteY132" fmla="*/ 1588 h 58738"/>
              <a:gd name="connsiteX133" fmla="*/ 518160 w 554038"/>
              <a:gd name="connsiteY133" fmla="*/ 318 h 58738"/>
              <a:gd name="connsiteX134" fmla="*/ 411055 w 554038"/>
              <a:gd name="connsiteY134" fmla="*/ 0 h 58738"/>
              <a:gd name="connsiteX135" fmla="*/ 415833 w 554038"/>
              <a:gd name="connsiteY135" fmla="*/ 318 h 58738"/>
              <a:gd name="connsiteX136" fmla="*/ 420456 w 554038"/>
              <a:gd name="connsiteY136" fmla="*/ 1588 h 58738"/>
              <a:gd name="connsiteX137" fmla="*/ 424772 w 554038"/>
              <a:gd name="connsiteY137" fmla="*/ 3334 h 58738"/>
              <a:gd name="connsiteX138" fmla="*/ 428625 w 554038"/>
              <a:gd name="connsiteY138" fmla="*/ 5874 h 58738"/>
              <a:gd name="connsiteX139" fmla="*/ 415524 w 554038"/>
              <a:gd name="connsiteY139" fmla="*/ 5874 h 58738"/>
              <a:gd name="connsiteX140" fmla="*/ 410592 w 554038"/>
              <a:gd name="connsiteY140" fmla="*/ 6350 h 58738"/>
              <a:gd name="connsiteX141" fmla="*/ 406123 w 554038"/>
              <a:gd name="connsiteY141" fmla="*/ 7779 h 58738"/>
              <a:gd name="connsiteX142" fmla="*/ 402115 w 554038"/>
              <a:gd name="connsiteY142" fmla="*/ 9843 h 58738"/>
              <a:gd name="connsiteX143" fmla="*/ 398571 w 554038"/>
              <a:gd name="connsiteY143" fmla="*/ 12859 h 58738"/>
              <a:gd name="connsiteX144" fmla="*/ 395642 w 554038"/>
              <a:gd name="connsiteY144" fmla="*/ 16193 h 58738"/>
              <a:gd name="connsiteX145" fmla="*/ 393484 w 554038"/>
              <a:gd name="connsiteY145" fmla="*/ 20162 h 58738"/>
              <a:gd name="connsiteX146" fmla="*/ 391943 w 554038"/>
              <a:gd name="connsiteY146" fmla="*/ 24607 h 58738"/>
              <a:gd name="connsiteX147" fmla="*/ 391481 w 554038"/>
              <a:gd name="connsiteY147" fmla="*/ 29210 h 58738"/>
              <a:gd name="connsiteX148" fmla="*/ 391943 w 554038"/>
              <a:gd name="connsiteY148" fmla="*/ 33973 h 58738"/>
              <a:gd name="connsiteX149" fmla="*/ 393484 w 554038"/>
              <a:gd name="connsiteY149" fmla="*/ 38418 h 58738"/>
              <a:gd name="connsiteX150" fmla="*/ 395642 w 554038"/>
              <a:gd name="connsiteY150" fmla="*/ 42387 h 58738"/>
              <a:gd name="connsiteX151" fmla="*/ 398571 w 554038"/>
              <a:gd name="connsiteY151" fmla="*/ 45879 h 58738"/>
              <a:gd name="connsiteX152" fmla="*/ 402115 w 554038"/>
              <a:gd name="connsiteY152" fmla="*/ 48737 h 58738"/>
              <a:gd name="connsiteX153" fmla="*/ 406123 w 554038"/>
              <a:gd name="connsiteY153" fmla="*/ 50959 h 58738"/>
              <a:gd name="connsiteX154" fmla="*/ 410592 w 554038"/>
              <a:gd name="connsiteY154" fmla="*/ 52229 h 58738"/>
              <a:gd name="connsiteX155" fmla="*/ 415524 w 554038"/>
              <a:gd name="connsiteY155" fmla="*/ 52706 h 58738"/>
              <a:gd name="connsiteX156" fmla="*/ 428625 w 554038"/>
              <a:gd name="connsiteY156" fmla="*/ 52706 h 58738"/>
              <a:gd name="connsiteX157" fmla="*/ 424772 w 554038"/>
              <a:gd name="connsiteY157" fmla="*/ 55087 h 58738"/>
              <a:gd name="connsiteX158" fmla="*/ 420456 w 554038"/>
              <a:gd name="connsiteY158" fmla="*/ 57151 h 58738"/>
              <a:gd name="connsiteX159" fmla="*/ 415833 w 554038"/>
              <a:gd name="connsiteY159" fmla="*/ 58262 h 58738"/>
              <a:gd name="connsiteX160" fmla="*/ 411055 w 554038"/>
              <a:gd name="connsiteY160" fmla="*/ 58738 h 58738"/>
              <a:gd name="connsiteX161" fmla="*/ 405506 w 554038"/>
              <a:gd name="connsiteY161" fmla="*/ 58262 h 58738"/>
              <a:gd name="connsiteX162" fmla="*/ 400574 w 554038"/>
              <a:gd name="connsiteY162" fmla="*/ 56674 h 58738"/>
              <a:gd name="connsiteX163" fmla="*/ 395796 w 554038"/>
              <a:gd name="connsiteY163" fmla="*/ 54611 h 58738"/>
              <a:gd name="connsiteX164" fmla="*/ 391635 w 554038"/>
              <a:gd name="connsiteY164" fmla="*/ 51753 h 58738"/>
              <a:gd name="connsiteX165" fmla="*/ 387936 w 554038"/>
              <a:gd name="connsiteY165" fmla="*/ 48261 h 58738"/>
              <a:gd name="connsiteX166" fmla="*/ 385007 w 554038"/>
              <a:gd name="connsiteY166" fmla="*/ 44133 h 58738"/>
              <a:gd name="connsiteX167" fmla="*/ 382850 w 554038"/>
              <a:gd name="connsiteY167" fmla="*/ 39688 h 58738"/>
              <a:gd name="connsiteX168" fmla="*/ 381463 w 554038"/>
              <a:gd name="connsiteY168" fmla="*/ 34608 h 58738"/>
              <a:gd name="connsiteX169" fmla="*/ 381000 w 554038"/>
              <a:gd name="connsiteY169" fmla="*/ 29210 h 58738"/>
              <a:gd name="connsiteX170" fmla="*/ 381463 w 554038"/>
              <a:gd name="connsiteY170" fmla="*/ 24130 h 58738"/>
              <a:gd name="connsiteX171" fmla="*/ 382850 w 554038"/>
              <a:gd name="connsiteY171" fmla="*/ 19050 h 58738"/>
              <a:gd name="connsiteX172" fmla="*/ 385007 w 554038"/>
              <a:gd name="connsiteY172" fmla="*/ 14605 h 58738"/>
              <a:gd name="connsiteX173" fmla="*/ 387936 w 554038"/>
              <a:gd name="connsiteY173" fmla="*/ 10319 h 58738"/>
              <a:gd name="connsiteX174" fmla="*/ 391635 w 554038"/>
              <a:gd name="connsiteY174" fmla="*/ 6985 h 58738"/>
              <a:gd name="connsiteX175" fmla="*/ 395796 w 554038"/>
              <a:gd name="connsiteY175" fmla="*/ 4128 h 58738"/>
              <a:gd name="connsiteX176" fmla="*/ 400574 w 554038"/>
              <a:gd name="connsiteY176" fmla="*/ 1746 h 58738"/>
              <a:gd name="connsiteX177" fmla="*/ 405506 w 554038"/>
              <a:gd name="connsiteY177" fmla="*/ 476 h 58738"/>
              <a:gd name="connsiteX178" fmla="*/ 330994 w 554038"/>
              <a:gd name="connsiteY178" fmla="*/ 0 h 58738"/>
              <a:gd name="connsiteX179" fmla="*/ 336551 w 554038"/>
              <a:gd name="connsiteY179" fmla="*/ 476 h 58738"/>
              <a:gd name="connsiteX180" fmla="*/ 341789 w 554038"/>
              <a:gd name="connsiteY180" fmla="*/ 1746 h 58738"/>
              <a:gd name="connsiteX181" fmla="*/ 346552 w 554038"/>
              <a:gd name="connsiteY181" fmla="*/ 4128 h 58738"/>
              <a:gd name="connsiteX182" fmla="*/ 350997 w 554038"/>
              <a:gd name="connsiteY182" fmla="*/ 6985 h 58738"/>
              <a:gd name="connsiteX183" fmla="*/ 354490 w 554038"/>
              <a:gd name="connsiteY183" fmla="*/ 10319 h 58738"/>
              <a:gd name="connsiteX184" fmla="*/ 357665 w 554038"/>
              <a:gd name="connsiteY184" fmla="*/ 14605 h 58738"/>
              <a:gd name="connsiteX185" fmla="*/ 360046 w 554038"/>
              <a:gd name="connsiteY185" fmla="*/ 19050 h 58738"/>
              <a:gd name="connsiteX186" fmla="*/ 361316 w 554038"/>
              <a:gd name="connsiteY186" fmla="*/ 24130 h 58738"/>
              <a:gd name="connsiteX187" fmla="*/ 361951 w 554038"/>
              <a:gd name="connsiteY187" fmla="*/ 29210 h 58738"/>
              <a:gd name="connsiteX188" fmla="*/ 361316 w 554038"/>
              <a:gd name="connsiteY188" fmla="*/ 34608 h 58738"/>
              <a:gd name="connsiteX189" fmla="*/ 360046 w 554038"/>
              <a:gd name="connsiteY189" fmla="*/ 39688 h 58738"/>
              <a:gd name="connsiteX190" fmla="*/ 357665 w 554038"/>
              <a:gd name="connsiteY190" fmla="*/ 44133 h 58738"/>
              <a:gd name="connsiteX191" fmla="*/ 354490 w 554038"/>
              <a:gd name="connsiteY191" fmla="*/ 48261 h 58738"/>
              <a:gd name="connsiteX192" fmla="*/ 350997 w 554038"/>
              <a:gd name="connsiteY192" fmla="*/ 51753 h 58738"/>
              <a:gd name="connsiteX193" fmla="*/ 346552 w 554038"/>
              <a:gd name="connsiteY193" fmla="*/ 54611 h 58738"/>
              <a:gd name="connsiteX194" fmla="*/ 341789 w 554038"/>
              <a:gd name="connsiteY194" fmla="*/ 56674 h 58738"/>
              <a:gd name="connsiteX195" fmla="*/ 336551 w 554038"/>
              <a:gd name="connsiteY195" fmla="*/ 58262 h 58738"/>
              <a:gd name="connsiteX196" fmla="*/ 330994 w 554038"/>
              <a:gd name="connsiteY196" fmla="*/ 58738 h 58738"/>
              <a:gd name="connsiteX197" fmla="*/ 325914 w 554038"/>
              <a:gd name="connsiteY197" fmla="*/ 58262 h 58738"/>
              <a:gd name="connsiteX198" fmla="*/ 321152 w 554038"/>
              <a:gd name="connsiteY198" fmla="*/ 57151 h 58738"/>
              <a:gd name="connsiteX199" fmla="*/ 316707 w 554038"/>
              <a:gd name="connsiteY199" fmla="*/ 55087 h 58738"/>
              <a:gd name="connsiteX200" fmla="*/ 312738 w 554038"/>
              <a:gd name="connsiteY200" fmla="*/ 52706 h 58738"/>
              <a:gd name="connsiteX201" fmla="*/ 323057 w 554038"/>
              <a:gd name="connsiteY201" fmla="*/ 52706 h 58738"/>
              <a:gd name="connsiteX202" fmla="*/ 327978 w 554038"/>
              <a:gd name="connsiteY202" fmla="*/ 52229 h 58738"/>
              <a:gd name="connsiteX203" fmla="*/ 332741 w 554038"/>
              <a:gd name="connsiteY203" fmla="*/ 50959 h 58738"/>
              <a:gd name="connsiteX204" fmla="*/ 336868 w 554038"/>
              <a:gd name="connsiteY204" fmla="*/ 48737 h 58738"/>
              <a:gd name="connsiteX205" fmla="*/ 340678 w 554038"/>
              <a:gd name="connsiteY205" fmla="*/ 45879 h 58738"/>
              <a:gd name="connsiteX206" fmla="*/ 343694 w 554038"/>
              <a:gd name="connsiteY206" fmla="*/ 42387 h 58738"/>
              <a:gd name="connsiteX207" fmla="*/ 345917 w 554038"/>
              <a:gd name="connsiteY207" fmla="*/ 38418 h 58738"/>
              <a:gd name="connsiteX208" fmla="*/ 347187 w 554038"/>
              <a:gd name="connsiteY208" fmla="*/ 33973 h 58738"/>
              <a:gd name="connsiteX209" fmla="*/ 347822 w 554038"/>
              <a:gd name="connsiteY209" fmla="*/ 29210 h 58738"/>
              <a:gd name="connsiteX210" fmla="*/ 347187 w 554038"/>
              <a:gd name="connsiteY210" fmla="*/ 24607 h 58738"/>
              <a:gd name="connsiteX211" fmla="*/ 345917 w 554038"/>
              <a:gd name="connsiteY211" fmla="*/ 20162 h 58738"/>
              <a:gd name="connsiteX212" fmla="*/ 343694 w 554038"/>
              <a:gd name="connsiteY212" fmla="*/ 16193 h 58738"/>
              <a:gd name="connsiteX213" fmla="*/ 340678 w 554038"/>
              <a:gd name="connsiteY213" fmla="*/ 12859 h 58738"/>
              <a:gd name="connsiteX214" fmla="*/ 336868 w 554038"/>
              <a:gd name="connsiteY214" fmla="*/ 9843 h 58738"/>
              <a:gd name="connsiteX215" fmla="*/ 332741 w 554038"/>
              <a:gd name="connsiteY215" fmla="*/ 7779 h 58738"/>
              <a:gd name="connsiteX216" fmla="*/ 327978 w 554038"/>
              <a:gd name="connsiteY216" fmla="*/ 6350 h 58738"/>
              <a:gd name="connsiteX217" fmla="*/ 323057 w 554038"/>
              <a:gd name="connsiteY217" fmla="*/ 5874 h 58738"/>
              <a:gd name="connsiteX218" fmla="*/ 312738 w 554038"/>
              <a:gd name="connsiteY218" fmla="*/ 5874 h 58738"/>
              <a:gd name="connsiteX219" fmla="*/ 316707 w 554038"/>
              <a:gd name="connsiteY219" fmla="*/ 3334 h 58738"/>
              <a:gd name="connsiteX220" fmla="*/ 321152 w 554038"/>
              <a:gd name="connsiteY220" fmla="*/ 1588 h 58738"/>
              <a:gd name="connsiteX221" fmla="*/ 325914 w 554038"/>
              <a:gd name="connsiteY221" fmla="*/ 318 h 58738"/>
              <a:gd name="connsiteX222" fmla="*/ 219711 w 554038"/>
              <a:gd name="connsiteY222" fmla="*/ 0 h 58738"/>
              <a:gd name="connsiteX223" fmla="*/ 224791 w 554038"/>
              <a:gd name="connsiteY223" fmla="*/ 318 h 58738"/>
              <a:gd name="connsiteX224" fmla="*/ 229553 w 554038"/>
              <a:gd name="connsiteY224" fmla="*/ 1588 h 58738"/>
              <a:gd name="connsiteX225" fmla="*/ 233998 w 554038"/>
              <a:gd name="connsiteY225" fmla="*/ 3334 h 58738"/>
              <a:gd name="connsiteX226" fmla="*/ 238126 w 554038"/>
              <a:gd name="connsiteY226" fmla="*/ 5874 h 58738"/>
              <a:gd name="connsiteX227" fmla="*/ 224473 w 554038"/>
              <a:gd name="connsiteY227" fmla="*/ 5874 h 58738"/>
              <a:gd name="connsiteX228" fmla="*/ 219552 w 554038"/>
              <a:gd name="connsiteY228" fmla="*/ 6350 h 58738"/>
              <a:gd name="connsiteX229" fmla="*/ 214789 w 554038"/>
              <a:gd name="connsiteY229" fmla="*/ 7779 h 58738"/>
              <a:gd name="connsiteX230" fmla="*/ 210662 w 554038"/>
              <a:gd name="connsiteY230" fmla="*/ 9843 h 58738"/>
              <a:gd name="connsiteX231" fmla="*/ 206852 w 554038"/>
              <a:gd name="connsiteY231" fmla="*/ 12859 h 58738"/>
              <a:gd name="connsiteX232" fmla="*/ 203836 w 554038"/>
              <a:gd name="connsiteY232" fmla="*/ 16193 h 58738"/>
              <a:gd name="connsiteX233" fmla="*/ 201613 w 554038"/>
              <a:gd name="connsiteY233" fmla="*/ 20162 h 58738"/>
              <a:gd name="connsiteX234" fmla="*/ 200184 w 554038"/>
              <a:gd name="connsiteY234" fmla="*/ 24607 h 58738"/>
              <a:gd name="connsiteX235" fmla="*/ 199708 w 554038"/>
              <a:gd name="connsiteY235" fmla="*/ 29210 h 58738"/>
              <a:gd name="connsiteX236" fmla="*/ 200184 w 554038"/>
              <a:gd name="connsiteY236" fmla="*/ 33973 h 58738"/>
              <a:gd name="connsiteX237" fmla="*/ 201613 w 554038"/>
              <a:gd name="connsiteY237" fmla="*/ 38418 h 58738"/>
              <a:gd name="connsiteX238" fmla="*/ 203994 w 554038"/>
              <a:gd name="connsiteY238" fmla="*/ 42387 h 58738"/>
              <a:gd name="connsiteX239" fmla="*/ 206852 w 554038"/>
              <a:gd name="connsiteY239" fmla="*/ 45879 h 58738"/>
              <a:gd name="connsiteX240" fmla="*/ 210662 w 554038"/>
              <a:gd name="connsiteY240" fmla="*/ 48737 h 58738"/>
              <a:gd name="connsiteX241" fmla="*/ 214789 w 554038"/>
              <a:gd name="connsiteY241" fmla="*/ 50959 h 58738"/>
              <a:gd name="connsiteX242" fmla="*/ 219552 w 554038"/>
              <a:gd name="connsiteY242" fmla="*/ 52229 h 58738"/>
              <a:gd name="connsiteX243" fmla="*/ 224473 w 554038"/>
              <a:gd name="connsiteY243" fmla="*/ 52706 h 58738"/>
              <a:gd name="connsiteX244" fmla="*/ 238126 w 554038"/>
              <a:gd name="connsiteY244" fmla="*/ 52706 h 58738"/>
              <a:gd name="connsiteX245" fmla="*/ 233998 w 554038"/>
              <a:gd name="connsiteY245" fmla="*/ 55087 h 58738"/>
              <a:gd name="connsiteX246" fmla="*/ 229553 w 554038"/>
              <a:gd name="connsiteY246" fmla="*/ 57151 h 58738"/>
              <a:gd name="connsiteX247" fmla="*/ 224791 w 554038"/>
              <a:gd name="connsiteY247" fmla="*/ 58262 h 58738"/>
              <a:gd name="connsiteX248" fmla="*/ 219711 w 554038"/>
              <a:gd name="connsiteY248" fmla="*/ 58738 h 58738"/>
              <a:gd name="connsiteX249" fmla="*/ 213996 w 554038"/>
              <a:gd name="connsiteY249" fmla="*/ 58262 h 58738"/>
              <a:gd name="connsiteX250" fmla="*/ 208916 w 554038"/>
              <a:gd name="connsiteY250" fmla="*/ 56674 h 58738"/>
              <a:gd name="connsiteX251" fmla="*/ 204153 w 554038"/>
              <a:gd name="connsiteY251" fmla="*/ 54611 h 58738"/>
              <a:gd name="connsiteX252" fmla="*/ 199708 w 554038"/>
              <a:gd name="connsiteY252" fmla="*/ 51753 h 58738"/>
              <a:gd name="connsiteX253" fmla="*/ 196057 w 554038"/>
              <a:gd name="connsiteY253" fmla="*/ 48261 h 58738"/>
              <a:gd name="connsiteX254" fmla="*/ 193040 w 554038"/>
              <a:gd name="connsiteY254" fmla="*/ 44133 h 58738"/>
              <a:gd name="connsiteX255" fmla="*/ 190659 w 554038"/>
              <a:gd name="connsiteY255" fmla="*/ 39688 h 58738"/>
              <a:gd name="connsiteX256" fmla="*/ 189389 w 554038"/>
              <a:gd name="connsiteY256" fmla="*/ 34608 h 58738"/>
              <a:gd name="connsiteX257" fmla="*/ 188913 w 554038"/>
              <a:gd name="connsiteY257" fmla="*/ 29210 h 58738"/>
              <a:gd name="connsiteX258" fmla="*/ 189389 w 554038"/>
              <a:gd name="connsiteY258" fmla="*/ 24130 h 58738"/>
              <a:gd name="connsiteX259" fmla="*/ 190659 w 554038"/>
              <a:gd name="connsiteY259" fmla="*/ 19050 h 58738"/>
              <a:gd name="connsiteX260" fmla="*/ 193040 w 554038"/>
              <a:gd name="connsiteY260" fmla="*/ 14605 h 58738"/>
              <a:gd name="connsiteX261" fmla="*/ 196057 w 554038"/>
              <a:gd name="connsiteY261" fmla="*/ 10319 h 58738"/>
              <a:gd name="connsiteX262" fmla="*/ 199708 w 554038"/>
              <a:gd name="connsiteY262" fmla="*/ 6985 h 58738"/>
              <a:gd name="connsiteX263" fmla="*/ 204153 w 554038"/>
              <a:gd name="connsiteY263" fmla="*/ 4128 h 58738"/>
              <a:gd name="connsiteX264" fmla="*/ 208916 w 554038"/>
              <a:gd name="connsiteY264" fmla="*/ 1746 h 58738"/>
              <a:gd name="connsiteX265" fmla="*/ 214154 w 554038"/>
              <a:gd name="connsiteY265" fmla="*/ 476 h 58738"/>
              <a:gd name="connsiteX266" fmla="*/ 142240 w 554038"/>
              <a:gd name="connsiteY266" fmla="*/ 0 h 58738"/>
              <a:gd name="connsiteX267" fmla="*/ 147796 w 554038"/>
              <a:gd name="connsiteY267" fmla="*/ 476 h 58738"/>
              <a:gd name="connsiteX268" fmla="*/ 152876 w 554038"/>
              <a:gd name="connsiteY268" fmla="*/ 1746 h 58738"/>
              <a:gd name="connsiteX269" fmla="*/ 157639 w 554038"/>
              <a:gd name="connsiteY269" fmla="*/ 4128 h 58738"/>
              <a:gd name="connsiteX270" fmla="*/ 162084 w 554038"/>
              <a:gd name="connsiteY270" fmla="*/ 6985 h 58738"/>
              <a:gd name="connsiteX271" fmla="*/ 165735 w 554038"/>
              <a:gd name="connsiteY271" fmla="*/ 10319 h 58738"/>
              <a:gd name="connsiteX272" fmla="*/ 168752 w 554038"/>
              <a:gd name="connsiteY272" fmla="*/ 14605 h 58738"/>
              <a:gd name="connsiteX273" fmla="*/ 171133 w 554038"/>
              <a:gd name="connsiteY273" fmla="*/ 19050 h 58738"/>
              <a:gd name="connsiteX274" fmla="*/ 172562 w 554038"/>
              <a:gd name="connsiteY274" fmla="*/ 24130 h 58738"/>
              <a:gd name="connsiteX275" fmla="*/ 173038 w 554038"/>
              <a:gd name="connsiteY275" fmla="*/ 29210 h 58738"/>
              <a:gd name="connsiteX276" fmla="*/ 172562 w 554038"/>
              <a:gd name="connsiteY276" fmla="*/ 34608 h 58738"/>
              <a:gd name="connsiteX277" fmla="*/ 171133 w 554038"/>
              <a:gd name="connsiteY277" fmla="*/ 39688 h 58738"/>
              <a:gd name="connsiteX278" fmla="*/ 168752 w 554038"/>
              <a:gd name="connsiteY278" fmla="*/ 44133 h 58738"/>
              <a:gd name="connsiteX279" fmla="*/ 165735 w 554038"/>
              <a:gd name="connsiteY279" fmla="*/ 48261 h 58738"/>
              <a:gd name="connsiteX280" fmla="*/ 162084 w 554038"/>
              <a:gd name="connsiteY280" fmla="*/ 51753 h 58738"/>
              <a:gd name="connsiteX281" fmla="*/ 157639 w 554038"/>
              <a:gd name="connsiteY281" fmla="*/ 54611 h 58738"/>
              <a:gd name="connsiteX282" fmla="*/ 152876 w 554038"/>
              <a:gd name="connsiteY282" fmla="*/ 56674 h 58738"/>
              <a:gd name="connsiteX283" fmla="*/ 147796 w 554038"/>
              <a:gd name="connsiteY283" fmla="*/ 58262 h 58738"/>
              <a:gd name="connsiteX284" fmla="*/ 142240 w 554038"/>
              <a:gd name="connsiteY284" fmla="*/ 58738 h 58738"/>
              <a:gd name="connsiteX285" fmla="*/ 137160 w 554038"/>
              <a:gd name="connsiteY285" fmla="*/ 58262 h 58738"/>
              <a:gd name="connsiteX286" fmla="*/ 132397 w 554038"/>
              <a:gd name="connsiteY286" fmla="*/ 57151 h 58738"/>
              <a:gd name="connsiteX287" fmla="*/ 127952 w 554038"/>
              <a:gd name="connsiteY287" fmla="*/ 55087 h 58738"/>
              <a:gd name="connsiteX288" fmla="*/ 123825 w 554038"/>
              <a:gd name="connsiteY288" fmla="*/ 52706 h 58738"/>
              <a:gd name="connsiteX289" fmla="*/ 134144 w 554038"/>
              <a:gd name="connsiteY289" fmla="*/ 52706 h 58738"/>
              <a:gd name="connsiteX290" fmla="*/ 139383 w 554038"/>
              <a:gd name="connsiteY290" fmla="*/ 52229 h 58738"/>
              <a:gd name="connsiteX291" fmla="*/ 143986 w 554038"/>
              <a:gd name="connsiteY291" fmla="*/ 50959 h 58738"/>
              <a:gd name="connsiteX292" fmla="*/ 147955 w 554038"/>
              <a:gd name="connsiteY292" fmla="*/ 48737 h 58738"/>
              <a:gd name="connsiteX293" fmla="*/ 151765 w 554038"/>
              <a:gd name="connsiteY293" fmla="*/ 45879 h 58738"/>
              <a:gd name="connsiteX294" fmla="*/ 154623 w 554038"/>
              <a:gd name="connsiteY294" fmla="*/ 42387 h 58738"/>
              <a:gd name="connsiteX295" fmla="*/ 157004 w 554038"/>
              <a:gd name="connsiteY295" fmla="*/ 38418 h 58738"/>
              <a:gd name="connsiteX296" fmla="*/ 158433 w 554038"/>
              <a:gd name="connsiteY296" fmla="*/ 33973 h 58738"/>
              <a:gd name="connsiteX297" fmla="*/ 158909 w 554038"/>
              <a:gd name="connsiteY297" fmla="*/ 29210 h 58738"/>
              <a:gd name="connsiteX298" fmla="*/ 158433 w 554038"/>
              <a:gd name="connsiteY298" fmla="*/ 24607 h 58738"/>
              <a:gd name="connsiteX299" fmla="*/ 157004 w 554038"/>
              <a:gd name="connsiteY299" fmla="*/ 20162 h 58738"/>
              <a:gd name="connsiteX300" fmla="*/ 154623 w 554038"/>
              <a:gd name="connsiteY300" fmla="*/ 16193 h 58738"/>
              <a:gd name="connsiteX301" fmla="*/ 151765 w 554038"/>
              <a:gd name="connsiteY301" fmla="*/ 12859 h 58738"/>
              <a:gd name="connsiteX302" fmla="*/ 147955 w 554038"/>
              <a:gd name="connsiteY302" fmla="*/ 9843 h 58738"/>
              <a:gd name="connsiteX303" fmla="*/ 143986 w 554038"/>
              <a:gd name="connsiteY303" fmla="*/ 7779 h 58738"/>
              <a:gd name="connsiteX304" fmla="*/ 139383 w 554038"/>
              <a:gd name="connsiteY304" fmla="*/ 6350 h 58738"/>
              <a:gd name="connsiteX305" fmla="*/ 134144 w 554038"/>
              <a:gd name="connsiteY305" fmla="*/ 5874 h 58738"/>
              <a:gd name="connsiteX306" fmla="*/ 123825 w 554038"/>
              <a:gd name="connsiteY306" fmla="*/ 5874 h 58738"/>
              <a:gd name="connsiteX307" fmla="*/ 127952 w 554038"/>
              <a:gd name="connsiteY307" fmla="*/ 3334 h 58738"/>
              <a:gd name="connsiteX308" fmla="*/ 132397 w 554038"/>
              <a:gd name="connsiteY308" fmla="*/ 1588 h 58738"/>
              <a:gd name="connsiteX309" fmla="*/ 137160 w 554038"/>
              <a:gd name="connsiteY309" fmla="*/ 318 h 58738"/>
              <a:gd name="connsiteX310" fmla="*/ 30798 w 554038"/>
              <a:gd name="connsiteY310" fmla="*/ 0 h 58738"/>
              <a:gd name="connsiteX311" fmla="*/ 35878 w 554038"/>
              <a:gd name="connsiteY311" fmla="*/ 318 h 58738"/>
              <a:gd name="connsiteX312" fmla="*/ 40640 w 554038"/>
              <a:gd name="connsiteY312" fmla="*/ 1588 h 58738"/>
              <a:gd name="connsiteX313" fmla="*/ 45085 w 554038"/>
              <a:gd name="connsiteY313" fmla="*/ 3334 h 58738"/>
              <a:gd name="connsiteX314" fmla="*/ 49213 w 554038"/>
              <a:gd name="connsiteY314" fmla="*/ 5874 h 58738"/>
              <a:gd name="connsiteX315" fmla="*/ 35560 w 554038"/>
              <a:gd name="connsiteY315" fmla="*/ 5874 h 58738"/>
              <a:gd name="connsiteX316" fmla="*/ 30639 w 554038"/>
              <a:gd name="connsiteY316" fmla="*/ 6350 h 58738"/>
              <a:gd name="connsiteX317" fmla="*/ 25876 w 554038"/>
              <a:gd name="connsiteY317" fmla="*/ 7779 h 58738"/>
              <a:gd name="connsiteX318" fmla="*/ 21749 w 554038"/>
              <a:gd name="connsiteY318" fmla="*/ 9843 h 58738"/>
              <a:gd name="connsiteX319" fmla="*/ 18098 w 554038"/>
              <a:gd name="connsiteY319" fmla="*/ 12859 h 58738"/>
              <a:gd name="connsiteX320" fmla="*/ 15081 w 554038"/>
              <a:gd name="connsiteY320" fmla="*/ 16193 h 58738"/>
              <a:gd name="connsiteX321" fmla="*/ 12700 w 554038"/>
              <a:gd name="connsiteY321" fmla="*/ 20162 h 58738"/>
              <a:gd name="connsiteX322" fmla="*/ 11430 w 554038"/>
              <a:gd name="connsiteY322" fmla="*/ 24607 h 58738"/>
              <a:gd name="connsiteX323" fmla="*/ 10954 w 554038"/>
              <a:gd name="connsiteY323" fmla="*/ 29210 h 58738"/>
              <a:gd name="connsiteX324" fmla="*/ 11430 w 554038"/>
              <a:gd name="connsiteY324" fmla="*/ 33973 h 58738"/>
              <a:gd name="connsiteX325" fmla="*/ 12700 w 554038"/>
              <a:gd name="connsiteY325" fmla="*/ 38418 h 58738"/>
              <a:gd name="connsiteX326" fmla="*/ 15081 w 554038"/>
              <a:gd name="connsiteY326" fmla="*/ 42387 h 58738"/>
              <a:gd name="connsiteX327" fmla="*/ 18098 w 554038"/>
              <a:gd name="connsiteY327" fmla="*/ 45879 h 58738"/>
              <a:gd name="connsiteX328" fmla="*/ 21749 w 554038"/>
              <a:gd name="connsiteY328" fmla="*/ 48737 h 58738"/>
              <a:gd name="connsiteX329" fmla="*/ 25876 w 554038"/>
              <a:gd name="connsiteY329" fmla="*/ 50959 h 58738"/>
              <a:gd name="connsiteX330" fmla="*/ 30639 w 554038"/>
              <a:gd name="connsiteY330" fmla="*/ 52229 h 58738"/>
              <a:gd name="connsiteX331" fmla="*/ 35560 w 554038"/>
              <a:gd name="connsiteY331" fmla="*/ 52706 h 58738"/>
              <a:gd name="connsiteX332" fmla="*/ 49213 w 554038"/>
              <a:gd name="connsiteY332" fmla="*/ 52706 h 58738"/>
              <a:gd name="connsiteX333" fmla="*/ 45085 w 554038"/>
              <a:gd name="connsiteY333" fmla="*/ 55087 h 58738"/>
              <a:gd name="connsiteX334" fmla="*/ 40640 w 554038"/>
              <a:gd name="connsiteY334" fmla="*/ 57151 h 58738"/>
              <a:gd name="connsiteX335" fmla="*/ 35878 w 554038"/>
              <a:gd name="connsiteY335" fmla="*/ 58262 h 58738"/>
              <a:gd name="connsiteX336" fmla="*/ 30798 w 554038"/>
              <a:gd name="connsiteY336" fmla="*/ 58738 h 58738"/>
              <a:gd name="connsiteX337" fmla="*/ 25400 w 554038"/>
              <a:gd name="connsiteY337" fmla="*/ 58262 h 58738"/>
              <a:gd name="connsiteX338" fmla="*/ 20161 w 554038"/>
              <a:gd name="connsiteY338" fmla="*/ 56674 h 58738"/>
              <a:gd name="connsiteX339" fmla="*/ 15399 w 554038"/>
              <a:gd name="connsiteY339" fmla="*/ 54611 h 58738"/>
              <a:gd name="connsiteX340" fmla="*/ 10954 w 554038"/>
              <a:gd name="connsiteY340" fmla="*/ 51753 h 58738"/>
              <a:gd name="connsiteX341" fmla="*/ 7302 w 554038"/>
              <a:gd name="connsiteY341" fmla="*/ 48261 h 58738"/>
              <a:gd name="connsiteX342" fmla="*/ 4286 w 554038"/>
              <a:gd name="connsiteY342" fmla="*/ 44133 h 58738"/>
              <a:gd name="connsiteX343" fmla="*/ 1905 w 554038"/>
              <a:gd name="connsiteY343" fmla="*/ 39688 h 58738"/>
              <a:gd name="connsiteX344" fmla="*/ 476 w 554038"/>
              <a:gd name="connsiteY344" fmla="*/ 34608 h 58738"/>
              <a:gd name="connsiteX345" fmla="*/ 0 w 554038"/>
              <a:gd name="connsiteY345" fmla="*/ 29210 h 58738"/>
              <a:gd name="connsiteX346" fmla="*/ 476 w 554038"/>
              <a:gd name="connsiteY346" fmla="*/ 24130 h 58738"/>
              <a:gd name="connsiteX347" fmla="*/ 1905 w 554038"/>
              <a:gd name="connsiteY347" fmla="*/ 19050 h 58738"/>
              <a:gd name="connsiteX348" fmla="*/ 4286 w 554038"/>
              <a:gd name="connsiteY348" fmla="*/ 14605 h 58738"/>
              <a:gd name="connsiteX349" fmla="*/ 7302 w 554038"/>
              <a:gd name="connsiteY349" fmla="*/ 10319 h 58738"/>
              <a:gd name="connsiteX350" fmla="*/ 10954 w 554038"/>
              <a:gd name="connsiteY350" fmla="*/ 6985 h 58738"/>
              <a:gd name="connsiteX351" fmla="*/ 15399 w 554038"/>
              <a:gd name="connsiteY351" fmla="*/ 4128 h 58738"/>
              <a:gd name="connsiteX352" fmla="*/ 20161 w 554038"/>
              <a:gd name="connsiteY352" fmla="*/ 1746 h 58738"/>
              <a:gd name="connsiteX353" fmla="*/ 25400 w 554038"/>
              <a:gd name="connsiteY353" fmla="*/ 476 h 5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554038" h="58738">
                <a:moveTo>
                  <a:pt x="412909" y="12700"/>
                </a:moveTo>
                <a:lnTo>
                  <a:pt x="515780" y="12700"/>
                </a:lnTo>
                <a:lnTo>
                  <a:pt x="519907" y="13174"/>
                </a:lnTo>
                <a:lnTo>
                  <a:pt x="523559" y="14438"/>
                </a:lnTo>
                <a:lnTo>
                  <a:pt x="526734" y="16334"/>
                </a:lnTo>
                <a:lnTo>
                  <a:pt x="529591" y="18862"/>
                </a:lnTo>
                <a:lnTo>
                  <a:pt x="531655" y="22180"/>
                </a:lnTo>
                <a:lnTo>
                  <a:pt x="533084" y="25498"/>
                </a:lnTo>
                <a:lnTo>
                  <a:pt x="533401" y="29290"/>
                </a:lnTo>
                <a:lnTo>
                  <a:pt x="533084" y="33240"/>
                </a:lnTo>
                <a:lnTo>
                  <a:pt x="531655" y="36716"/>
                </a:lnTo>
                <a:lnTo>
                  <a:pt x="529591" y="39876"/>
                </a:lnTo>
                <a:lnTo>
                  <a:pt x="526734" y="42404"/>
                </a:lnTo>
                <a:lnTo>
                  <a:pt x="523559" y="44300"/>
                </a:lnTo>
                <a:lnTo>
                  <a:pt x="519907" y="45564"/>
                </a:lnTo>
                <a:lnTo>
                  <a:pt x="515780" y="46038"/>
                </a:lnTo>
                <a:lnTo>
                  <a:pt x="412909" y="46038"/>
                </a:lnTo>
                <a:lnTo>
                  <a:pt x="408941" y="45564"/>
                </a:lnTo>
                <a:lnTo>
                  <a:pt x="405131" y="44300"/>
                </a:lnTo>
                <a:lnTo>
                  <a:pt x="401956" y="42404"/>
                </a:lnTo>
                <a:lnTo>
                  <a:pt x="399257" y="39876"/>
                </a:lnTo>
                <a:lnTo>
                  <a:pt x="397193" y="36716"/>
                </a:lnTo>
                <a:lnTo>
                  <a:pt x="395764" y="33240"/>
                </a:lnTo>
                <a:lnTo>
                  <a:pt x="395288" y="29290"/>
                </a:lnTo>
                <a:lnTo>
                  <a:pt x="395764" y="25498"/>
                </a:lnTo>
                <a:lnTo>
                  <a:pt x="397193" y="22180"/>
                </a:lnTo>
                <a:lnTo>
                  <a:pt x="399257" y="18862"/>
                </a:lnTo>
                <a:lnTo>
                  <a:pt x="401956" y="16334"/>
                </a:lnTo>
                <a:lnTo>
                  <a:pt x="405131" y="14438"/>
                </a:lnTo>
                <a:lnTo>
                  <a:pt x="408941" y="13174"/>
                </a:lnTo>
                <a:close/>
                <a:moveTo>
                  <a:pt x="222409" y="12700"/>
                </a:moveTo>
                <a:lnTo>
                  <a:pt x="325280" y="12700"/>
                </a:lnTo>
                <a:lnTo>
                  <a:pt x="329248" y="13174"/>
                </a:lnTo>
                <a:lnTo>
                  <a:pt x="333058" y="14438"/>
                </a:lnTo>
                <a:lnTo>
                  <a:pt x="336233" y="16334"/>
                </a:lnTo>
                <a:lnTo>
                  <a:pt x="338932" y="18862"/>
                </a:lnTo>
                <a:lnTo>
                  <a:pt x="340996" y="22180"/>
                </a:lnTo>
                <a:lnTo>
                  <a:pt x="342425" y="25498"/>
                </a:lnTo>
                <a:lnTo>
                  <a:pt x="342901" y="29290"/>
                </a:lnTo>
                <a:lnTo>
                  <a:pt x="342425" y="33240"/>
                </a:lnTo>
                <a:lnTo>
                  <a:pt x="340996" y="36716"/>
                </a:lnTo>
                <a:lnTo>
                  <a:pt x="338932" y="39876"/>
                </a:lnTo>
                <a:lnTo>
                  <a:pt x="336233" y="42404"/>
                </a:lnTo>
                <a:lnTo>
                  <a:pt x="333058" y="44300"/>
                </a:lnTo>
                <a:lnTo>
                  <a:pt x="329248" y="45564"/>
                </a:lnTo>
                <a:lnTo>
                  <a:pt x="325280" y="46038"/>
                </a:lnTo>
                <a:lnTo>
                  <a:pt x="222409" y="46038"/>
                </a:lnTo>
                <a:lnTo>
                  <a:pt x="218282" y="45564"/>
                </a:lnTo>
                <a:lnTo>
                  <a:pt x="214630" y="44300"/>
                </a:lnTo>
                <a:lnTo>
                  <a:pt x="211297" y="42404"/>
                </a:lnTo>
                <a:lnTo>
                  <a:pt x="208598" y="39876"/>
                </a:lnTo>
                <a:lnTo>
                  <a:pt x="206534" y="36716"/>
                </a:lnTo>
                <a:lnTo>
                  <a:pt x="205105" y="33240"/>
                </a:lnTo>
                <a:lnTo>
                  <a:pt x="204788" y="29290"/>
                </a:lnTo>
                <a:lnTo>
                  <a:pt x="205105" y="25498"/>
                </a:lnTo>
                <a:lnTo>
                  <a:pt x="206534" y="22180"/>
                </a:lnTo>
                <a:lnTo>
                  <a:pt x="208598" y="18862"/>
                </a:lnTo>
                <a:lnTo>
                  <a:pt x="211297" y="16334"/>
                </a:lnTo>
                <a:lnTo>
                  <a:pt x="214630" y="14438"/>
                </a:lnTo>
                <a:lnTo>
                  <a:pt x="218282" y="13174"/>
                </a:lnTo>
                <a:close/>
                <a:moveTo>
                  <a:pt x="33337" y="12700"/>
                </a:moveTo>
                <a:lnTo>
                  <a:pt x="136208" y="12700"/>
                </a:lnTo>
                <a:lnTo>
                  <a:pt x="140335" y="13174"/>
                </a:lnTo>
                <a:lnTo>
                  <a:pt x="143987" y="14438"/>
                </a:lnTo>
                <a:lnTo>
                  <a:pt x="147320" y="16334"/>
                </a:lnTo>
                <a:lnTo>
                  <a:pt x="150019" y="18862"/>
                </a:lnTo>
                <a:lnTo>
                  <a:pt x="152083" y="22180"/>
                </a:lnTo>
                <a:lnTo>
                  <a:pt x="153353" y="25498"/>
                </a:lnTo>
                <a:lnTo>
                  <a:pt x="153988" y="29290"/>
                </a:lnTo>
                <a:lnTo>
                  <a:pt x="153353" y="33240"/>
                </a:lnTo>
                <a:lnTo>
                  <a:pt x="152083" y="36716"/>
                </a:lnTo>
                <a:lnTo>
                  <a:pt x="150019" y="39876"/>
                </a:lnTo>
                <a:lnTo>
                  <a:pt x="147320" y="42404"/>
                </a:lnTo>
                <a:lnTo>
                  <a:pt x="143987" y="44300"/>
                </a:lnTo>
                <a:lnTo>
                  <a:pt x="140335" y="45564"/>
                </a:lnTo>
                <a:lnTo>
                  <a:pt x="136208" y="46038"/>
                </a:lnTo>
                <a:lnTo>
                  <a:pt x="33337" y="46038"/>
                </a:lnTo>
                <a:lnTo>
                  <a:pt x="29369" y="45564"/>
                </a:lnTo>
                <a:lnTo>
                  <a:pt x="25717" y="44300"/>
                </a:lnTo>
                <a:lnTo>
                  <a:pt x="22225" y="42404"/>
                </a:lnTo>
                <a:lnTo>
                  <a:pt x="19526" y="39876"/>
                </a:lnTo>
                <a:lnTo>
                  <a:pt x="17462" y="36716"/>
                </a:lnTo>
                <a:lnTo>
                  <a:pt x="16192" y="33240"/>
                </a:lnTo>
                <a:lnTo>
                  <a:pt x="15875" y="29290"/>
                </a:lnTo>
                <a:lnTo>
                  <a:pt x="16192" y="25498"/>
                </a:lnTo>
                <a:lnTo>
                  <a:pt x="17462" y="22180"/>
                </a:lnTo>
                <a:lnTo>
                  <a:pt x="19526" y="18862"/>
                </a:lnTo>
                <a:lnTo>
                  <a:pt x="22225" y="16334"/>
                </a:lnTo>
                <a:lnTo>
                  <a:pt x="25717" y="14438"/>
                </a:lnTo>
                <a:lnTo>
                  <a:pt x="29369" y="13174"/>
                </a:lnTo>
                <a:close/>
                <a:moveTo>
                  <a:pt x="523082" y="0"/>
                </a:moveTo>
                <a:lnTo>
                  <a:pt x="528797" y="476"/>
                </a:lnTo>
                <a:lnTo>
                  <a:pt x="534035" y="1746"/>
                </a:lnTo>
                <a:lnTo>
                  <a:pt x="538798" y="4128"/>
                </a:lnTo>
                <a:lnTo>
                  <a:pt x="543084" y="6985"/>
                </a:lnTo>
                <a:lnTo>
                  <a:pt x="546736" y="10319"/>
                </a:lnTo>
                <a:lnTo>
                  <a:pt x="549911" y="14605"/>
                </a:lnTo>
                <a:lnTo>
                  <a:pt x="552133" y="19050"/>
                </a:lnTo>
                <a:lnTo>
                  <a:pt x="553562" y="24130"/>
                </a:lnTo>
                <a:lnTo>
                  <a:pt x="554038" y="29210"/>
                </a:lnTo>
                <a:lnTo>
                  <a:pt x="553562" y="34608"/>
                </a:lnTo>
                <a:lnTo>
                  <a:pt x="552133" y="39688"/>
                </a:lnTo>
                <a:lnTo>
                  <a:pt x="549911" y="44133"/>
                </a:lnTo>
                <a:lnTo>
                  <a:pt x="546736" y="48261"/>
                </a:lnTo>
                <a:lnTo>
                  <a:pt x="543084" y="51753"/>
                </a:lnTo>
                <a:lnTo>
                  <a:pt x="538798" y="54611"/>
                </a:lnTo>
                <a:lnTo>
                  <a:pt x="534035" y="56674"/>
                </a:lnTo>
                <a:lnTo>
                  <a:pt x="528797" y="58262"/>
                </a:lnTo>
                <a:lnTo>
                  <a:pt x="523082" y="58738"/>
                </a:lnTo>
                <a:lnTo>
                  <a:pt x="518160" y="58262"/>
                </a:lnTo>
                <a:lnTo>
                  <a:pt x="513398" y="57151"/>
                </a:lnTo>
                <a:lnTo>
                  <a:pt x="508953" y="55087"/>
                </a:lnTo>
                <a:lnTo>
                  <a:pt x="504825" y="52706"/>
                </a:lnTo>
                <a:lnTo>
                  <a:pt x="515303" y="52706"/>
                </a:lnTo>
                <a:lnTo>
                  <a:pt x="520224" y="52229"/>
                </a:lnTo>
                <a:lnTo>
                  <a:pt x="524828" y="50959"/>
                </a:lnTo>
                <a:lnTo>
                  <a:pt x="529114" y="48737"/>
                </a:lnTo>
                <a:lnTo>
                  <a:pt x="532607" y="45879"/>
                </a:lnTo>
                <a:lnTo>
                  <a:pt x="535782" y="42387"/>
                </a:lnTo>
                <a:lnTo>
                  <a:pt x="538004" y="38418"/>
                </a:lnTo>
                <a:lnTo>
                  <a:pt x="539433" y="33973"/>
                </a:lnTo>
                <a:lnTo>
                  <a:pt x="539909" y="29210"/>
                </a:lnTo>
                <a:lnTo>
                  <a:pt x="539433" y="24607"/>
                </a:lnTo>
                <a:lnTo>
                  <a:pt x="538004" y="20162"/>
                </a:lnTo>
                <a:lnTo>
                  <a:pt x="535782" y="16193"/>
                </a:lnTo>
                <a:lnTo>
                  <a:pt x="532607" y="12859"/>
                </a:lnTo>
                <a:lnTo>
                  <a:pt x="529114" y="9843"/>
                </a:lnTo>
                <a:lnTo>
                  <a:pt x="524828" y="7779"/>
                </a:lnTo>
                <a:lnTo>
                  <a:pt x="520224" y="6350"/>
                </a:lnTo>
                <a:lnTo>
                  <a:pt x="515303" y="5874"/>
                </a:lnTo>
                <a:lnTo>
                  <a:pt x="504825" y="5874"/>
                </a:lnTo>
                <a:lnTo>
                  <a:pt x="508953" y="3334"/>
                </a:lnTo>
                <a:lnTo>
                  <a:pt x="513398" y="1588"/>
                </a:lnTo>
                <a:lnTo>
                  <a:pt x="518160" y="318"/>
                </a:lnTo>
                <a:close/>
                <a:moveTo>
                  <a:pt x="411055" y="0"/>
                </a:moveTo>
                <a:lnTo>
                  <a:pt x="415833" y="318"/>
                </a:lnTo>
                <a:lnTo>
                  <a:pt x="420456" y="1588"/>
                </a:lnTo>
                <a:lnTo>
                  <a:pt x="424772" y="3334"/>
                </a:lnTo>
                <a:lnTo>
                  <a:pt x="428625" y="5874"/>
                </a:lnTo>
                <a:lnTo>
                  <a:pt x="415524" y="5874"/>
                </a:lnTo>
                <a:lnTo>
                  <a:pt x="410592" y="6350"/>
                </a:lnTo>
                <a:lnTo>
                  <a:pt x="406123" y="7779"/>
                </a:lnTo>
                <a:lnTo>
                  <a:pt x="402115" y="9843"/>
                </a:lnTo>
                <a:lnTo>
                  <a:pt x="398571" y="12859"/>
                </a:lnTo>
                <a:lnTo>
                  <a:pt x="395642" y="16193"/>
                </a:lnTo>
                <a:lnTo>
                  <a:pt x="393484" y="20162"/>
                </a:lnTo>
                <a:lnTo>
                  <a:pt x="391943" y="24607"/>
                </a:lnTo>
                <a:lnTo>
                  <a:pt x="391481" y="29210"/>
                </a:lnTo>
                <a:lnTo>
                  <a:pt x="391943" y="33973"/>
                </a:lnTo>
                <a:lnTo>
                  <a:pt x="393484" y="38418"/>
                </a:lnTo>
                <a:lnTo>
                  <a:pt x="395642" y="42387"/>
                </a:lnTo>
                <a:lnTo>
                  <a:pt x="398571" y="45879"/>
                </a:lnTo>
                <a:lnTo>
                  <a:pt x="402115" y="48737"/>
                </a:lnTo>
                <a:lnTo>
                  <a:pt x="406123" y="50959"/>
                </a:lnTo>
                <a:lnTo>
                  <a:pt x="410592" y="52229"/>
                </a:lnTo>
                <a:lnTo>
                  <a:pt x="415524" y="52706"/>
                </a:lnTo>
                <a:lnTo>
                  <a:pt x="428625" y="52706"/>
                </a:lnTo>
                <a:lnTo>
                  <a:pt x="424772" y="55087"/>
                </a:lnTo>
                <a:lnTo>
                  <a:pt x="420456" y="57151"/>
                </a:lnTo>
                <a:lnTo>
                  <a:pt x="415833" y="58262"/>
                </a:lnTo>
                <a:lnTo>
                  <a:pt x="411055" y="58738"/>
                </a:lnTo>
                <a:lnTo>
                  <a:pt x="405506" y="58262"/>
                </a:lnTo>
                <a:lnTo>
                  <a:pt x="400574" y="56674"/>
                </a:lnTo>
                <a:lnTo>
                  <a:pt x="395796" y="54611"/>
                </a:lnTo>
                <a:lnTo>
                  <a:pt x="391635" y="51753"/>
                </a:lnTo>
                <a:lnTo>
                  <a:pt x="387936" y="48261"/>
                </a:lnTo>
                <a:lnTo>
                  <a:pt x="385007" y="44133"/>
                </a:lnTo>
                <a:lnTo>
                  <a:pt x="382850" y="39688"/>
                </a:lnTo>
                <a:lnTo>
                  <a:pt x="381463" y="34608"/>
                </a:lnTo>
                <a:lnTo>
                  <a:pt x="381000" y="29210"/>
                </a:lnTo>
                <a:lnTo>
                  <a:pt x="381463" y="24130"/>
                </a:lnTo>
                <a:lnTo>
                  <a:pt x="382850" y="19050"/>
                </a:lnTo>
                <a:lnTo>
                  <a:pt x="385007" y="14605"/>
                </a:lnTo>
                <a:lnTo>
                  <a:pt x="387936" y="10319"/>
                </a:lnTo>
                <a:lnTo>
                  <a:pt x="391635" y="6985"/>
                </a:lnTo>
                <a:lnTo>
                  <a:pt x="395796" y="4128"/>
                </a:lnTo>
                <a:lnTo>
                  <a:pt x="400574" y="1746"/>
                </a:lnTo>
                <a:lnTo>
                  <a:pt x="405506" y="476"/>
                </a:lnTo>
                <a:close/>
                <a:moveTo>
                  <a:pt x="330994" y="0"/>
                </a:moveTo>
                <a:lnTo>
                  <a:pt x="336551" y="476"/>
                </a:lnTo>
                <a:lnTo>
                  <a:pt x="341789" y="1746"/>
                </a:lnTo>
                <a:lnTo>
                  <a:pt x="346552" y="4128"/>
                </a:lnTo>
                <a:lnTo>
                  <a:pt x="350997" y="6985"/>
                </a:lnTo>
                <a:lnTo>
                  <a:pt x="354490" y="10319"/>
                </a:lnTo>
                <a:lnTo>
                  <a:pt x="357665" y="14605"/>
                </a:lnTo>
                <a:lnTo>
                  <a:pt x="360046" y="19050"/>
                </a:lnTo>
                <a:lnTo>
                  <a:pt x="361316" y="24130"/>
                </a:lnTo>
                <a:lnTo>
                  <a:pt x="361951" y="29210"/>
                </a:lnTo>
                <a:lnTo>
                  <a:pt x="361316" y="34608"/>
                </a:lnTo>
                <a:lnTo>
                  <a:pt x="360046" y="39688"/>
                </a:lnTo>
                <a:lnTo>
                  <a:pt x="357665" y="44133"/>
                </a:lnTo>
                <a:lnTo>
                  <a:pt x="354490" y="48261"/>
                </a:lnTo>
                <a:lnTo>
                  <a:pt x="350997" y="51753"/>
                </a:lnTo>
                <a:lnTo>
                  <a:pt x="346552" y="54611"/>
                </a:lnTo>
                <a:lnTo>
                  <a:pt x="341789" y="56674"/>
                </a:lnTo>
                <a:lnTo>
                  <a:pt x="336551" y="58262"/>
                </a:lnTo>
                <a:lnTo>
                  <a:pt x="330994" y="58738"/>
                </a:lnTo>
                <a:lnTo>
                  <a:pt x="325914" y="58262"/>
                </a:lnTo>
                <a:lnTo>
                  <a:pt x="321152" y="57151"/>
                </a:lnTo>
                <a:lnTo>
                  <a:pt x="316707" y="55087"/>
                </a:lnTo>
                <a:lnTo>
                  <a:pt x="312738" y="52706"/>
                </a:lnTo>
                <a:lnTo>
                  <a:pt x="323057" y="52706"/>
                </a:lnTo>
                <a:lnTo>
                  <a:pt x="327978" y="52229"/>
                </a:lnTo>
                <a:lnTo>
                  <a:pt x="332741" y="50959"/>
                </a:lnTo>
                <a:lnTo>
                  <a:pt x="336868" y="48737"/>
                </a:lnTo>
                <a:lnTo>
                  <a:pt x="340678" y="45879"/>
                </a:lnTo>
                <a:lnTo>
                  <a:pt x="343694" y="42387"/>
                </a:lnTo>
                <a:lnTo>
                  <a:pt x="345917" y="38418"/>
                </a:lnTo>
                <a:lnTo>
                  <a:pt x="347187" y="33973"/>
                </a:lnTo>
                <a:lnTo>
                  <a:pt x="347822" y="29210"/>
                </a:lnTo>
                <a:lnTo>
                  <a:pt x="347187" y="24607"/>
                </a:lnTo>
                <a:lnTo>
                  <a:pt x="345917" y="20162"/>
                </a:lnTo>
                <a:lnTo>
                  <a:pt x="343694" y="16193"/>
                </a:lnTo>
                <a:lnTo>
                  <a:pt x="340678" y="12859"/>
                </a:lnTo>
                <a:lnTo>
                  <a:pt x="336868" y="9843"/>
                </a:lnTo>
                <a:lnTo>
                  <a:pt x="332741" y="7779"/>
                </a:lnTo>
                <a:lnTo>
                  <a:pt x="327978" y="6350"/>
                </a:lnTo>
                <a:lnTo>
                  <a:pt x="323057" y="5874"/>
                </a:lnTo>
                <a:lnTo>
                  <a:pt x="312738" y="5874"/>
                </a:lnTo>
                <a:lnTo>
                  <a:pt x="316707" y="3334"/>
                </a:lnTo>
                <a:lnTo>
                  <a:pt x="321152" y="1588"/>
                </a:lnTo>
                <a:lnTo>
                  <a:pt x="325914" y="318"/>
                </a:lnTo>
                <a:close/>
                <a:moveTo>
                  <a:pt x="219711" y="0"/>
                </a:moveTo>
                <a:lnTo>
                  <a:pt x="224791" y="318"/>
                </a:lnTo>
                <a:lnTo>
                  <a:pt x="229553" y="1588"/>
                </a:lnTo>
                <a:lnTo>
                  <a:pt x="233998" y="3334"/>
                </a:lnTo>
                <a:lnTo>
                  <a:pt x="238126" y="5874"/>
                </a:lnTo>
                <a:lnTo>
                  <a:pt x="224473" y="5874"/>
                </a:lnTo>
                <a:lnTo>
                  <a:pt x="219552" y="6350"/>
                </a:lnTo>
                <a:lnTo>
                  <a:pt x="214789" y="7779"/>
                </a:lnTo>
                <a:lnTo>
                  <a:pt x="210662" y="9843"/>
                </a:lnTo>
                <a:lnTo>
                  <a:pt x="206852" y="12859"/>
                </a:lnTo>
                <a:lnTo>
                  <a:pt x="203836" y="16193"/>
                </a:lnTo>
                <a:lnTo>
                  <a:pt x="201613" y="20162"/>
                </a:lnTo>
                <a:lnTo>
                  <a:pt x="200184" y="24607"/>
                </a:lnTo>
                <a:lnTo>
                  <a:pt x="199708" y="29210"/>
                </a:lnTo>
                <a:lnTo>
                  <a:pt x="200184" y="33973"/>
                </a:lnTo>
                <a:lnTo>
                  <a:pt x="201613" y="38418"/>
                </a:lnTo>
                <a:lnTo>
                  <a:pt x="203994" y="42387"/>
                </a:lnTo>
                <a:lnTo>
                  <a:pt x="206852" y="45879"/>
                </a:lnTo>
                <a:lnTo>
                  <a:pt x="210662" y="48737"/>
                </a:lnTo>
                <a:lnTo>
                  <a:pt x="214789" y="50959"/>
                </a:lnTo>
                <a:lnTo>
                  <a:pt x="219552" y="52229"/>
                </a:lnTo>
                <a:lnTo>
                  <a:pt x="224473" y="52706"/>
                </a:lnTo>
                <a:lnTo>
                  <a:pt x="238126" y="52706"/>
                </a:lnTo>
                <a:lnTo>
                  <a:pt x="233998" y="55087"/>
                </a:lnTo>
                <a:lnTo>
                  <a:pt x="229553" y="57151"/>
                </a:lnTo>
                <a:lnTo>
                  <a:pt x="224791" y="58262"/>
                </a:lnTo>
                <a:lnTo>
                  <a:pt x="219711" y="58738"/>
                </a:lnTo>
                <a:lnTo>
                  <a:pt x="213996" y="58262"/>
                </a:lnTo>
                <a:lnTo>
                  <a:pt x="208916" y="56674"/>
                </a:lnTo>
                <a:lnTo>
                  <a:pt x="204153" y="54611"/>
                </a:lnTo>
                <a:lnTo>
                  <a:pt x="199708" y="51753"/>
                </a:lnTo>
                <a:lnTo>
                  <a:pt x="196057" y="48261"/>
                </a:lnTo>
                <a:lnTo>
                  <a:pt x="193040" y="44133"/>
                </a:lnTo>
                <a:lnTo>
                  <a:pt x="190659" y="39688"/>
                </a:lnTo>
                <a:lnTo>
                  <a:pt x="189389" y="34608"/>
                </a:lnTo>
                <a:lnTo>
                  <a:pt x="188913" y="29210"/>
                </a:lnTo>
                <a:lnTo>
                  <a:pt x="189389" y="24130"/>
                </a:lnTo>
                <a:lnTo>
                  <a:pt x="190659" y="19050"/>
                </a:lnTo>
                <a:lnTo>
                  <a:pt x="193040" y="14605"/>
                </a:lnTo>
                <a:lnTo>
                  <a:pt x="196057" y="10319"/>
                </a:lnTo>
                <a:lnTo>
                  <a:pt x="199708" y="6985"/>
                </a:lnTo>
                <a:lnTo>
                  <a:pt x="204153" y="4128"/>
                </a:lnTo>
                <a:lnTo>
                  <a:pt x="208916" y="1746"/>
                </a:lnTo>
                <a:lnTo>
                  <a:pt x="214154" y="476"/>
                </a:lnTo>
                <a:close/>
                <a:moveTo>
                  <a:pt x="142240" y="0"/>
                </a:moveTo>
                <a:lnTo>
                  <a:pt x="147796" y="476"/>
                </a:lnTo>
                <a:lnTo>
                  <a:pt x="152876" y="1746"/>
                </a:lnTo>
                <a:lnTo>
                  <a:pt x="157639" y="4128"/>
                </a:lnTo>
                <a:lnTo>
                  <a:pt x="162084" y="6985"/>
                </a:lnTo>
                <a:lnTo>
                  <a:pt x="165735" y="10319"/>
                </a:lnTo>
                <a:lnTo>
                  <a:pt x="168752" y="14605"/>
                </a:lnTo>
                <a:lnTo>
                  <a:pt x="171133" y="19050"/>
                </a:lnTo>
                <a:lnTo>
                  <a:pt x="172562" y="24130"/>
                </a:lnTo>
                <a:lnTo>
                  <a:pt x="173038" y="29210"/>
                </a:lnTo>
                <a:lnTo>
                  <a:pt x="172562" y="34608"/>
                </a:lnTo>
                <a:lnTo>
                  <a:pt x="171133" y="39688"/>
                </a:lnTo>
                <a:lnTo>
                  <a:pt x="168752" y="44133"/>
                </a:lnTo>
                <a:lnTo>
                  <a:pt x="165735" y="48261"/>
                </a:lnTo>
                <a:lnTo>
                  <a:pt x="162084" y="51753"/>
                </a:lnTo>
                <a:lnTo>
                  <a:pt x="157639" y="54611"/>
                </a:lnTo>
                <a:lnTo>
                  <a:pt x="152876" y="56674"/>
                </a:lnTo>
                <a:lnTo>
                  <a:pt x="147796" y="58262"/>
                </a:lnTo>
                <a:lnTo>
                  <a:pt x="142240" y="58738"/>
                </a:lnTo>
                <a:lnTo>
                  <a:pt x="137160" y="58262"/>
                </a:lnTo>
                <a:lnTo>
                  <a:pt x="132397" y="57151"/>
                </a:lnTo>
                <a:lnTo>
                  <a:pt x="127952" y="55087"/>
                </a:lnTo>
                <a:lnTo>
                  <a:pt x="123825" y="52706"/>
                </a:lnTo>
                <a:lnTo>
                  <a:pt x="134144" y="52706"/>
                </a:lnTo>
                <a:lnTo>
                  <a:pt x="139383" y="52229"/>
                </a:lnTo>
                <a:lnTo>
                  <a:pt x="143986" y="50959"/>
                </a:lnTo>
                <a:lnTo>
                  <a:pt x="147955" y="48737"/>
                </a:lnTo>
                <a:lnTo>
                  <a:pt x="151765" y="45879"/>
                </a:lnTo>
                <a:lnTo>
                  <a:pt x="154623" y="42387"/>
                </a:lnTo>
                <a:lnTo>
                  <a:pt x="157004" y="38418"/>
                </a:lnTo>
                <a:lnTo>
                  <a:pt x="158433" y="33973"/>
                </a:lnTo>
                <a:lnTo>
                  <a:pt x="158909" y="29210"/>
                </a:lnTo>
                <a:lnTo>
                  <a:pt x="158433" y="24607"/>
                </a:lnTo>
                <a:lnTo>
                  <a:pt x="157004" y="20162"/>
                </a:lnTo>
                <a:lnTo>
                  <a:pt x="154623" y="16193"/>
                </a:lnTo>
                <a:lnTo>
                  <a:pt x="151765" y="12859"/>
                </a:lnTo>
                <a:lnTo>
                  <a:pt x="147955" y="9843"/>
                </a:lnTo>
                <a:lnTo>
                  <a:pt x="143986" y="7779"/>
                </a:lnTo>
                <a:lnTo>
                  <a:pt x="139383" y="6350"/>
                </a:lnTo>
                <a:lnTo>
                  <a:pt x="134144" y="5874"/>
                </a:lnTo>
                <a:lnTo>
                  <a:pt x="123825" y="5874"/>
                </a:lnTo>
                <a:lnTo>
                  <a:pt x="127952" y="3334"/>
                </a:lnTo>
                <a:lnTo>
                  <a:pt x="132397" y="1588"/>
                </a:lnTo>
                <a:lnTo>
                  <a:pt x="137160" y="318"/>
                </a:lnTo>
                <a:close/>
                <a:moveTo>
                  <a:pt x="30798" y="0"/>
                </a:moveTo>
                <a:lnTo>
                  <a:pt x="35878" y="318"/>
                </a:lnTo>
                <a:lnTo>
                  <a:pt x="40640" y="1588"/>
                </a:lnTo>
                <a:lnTo>
                  <a:pt x="45085" y="3334"/>
                </a:lnTo>
                <a:lnTo>
                  <a:pt x="49213" y="5874"/>
                </a:lnTo>
                <a:lnTo>
                  <a:pt x="35560" y="5874"/>
                </a:lnTo>
                <a:lnTo>
                  <a:pt x="30639" y="6350"/>
                </a:lnTo>
                <a:lnTo>
                  <a:pt x="25876" y="7779"/>
                </a:lnTo>
                <a:lnTo>
                  <a:pt x="21749" y="9843"/>
                </a:lnTo>
                <a:lnTo>
                  <a:pt x="18098" y="12859"/>
                </a:lnTo>
                <a:lnTo>
                  <a:pt x="15081" y="16193"/>
                </a:lnTo>
                <a:lnTo>
                  <a:pt x="12700" y="20162"/>
                </a:lnTo>
                <a:lnTo>
                  <a:pt x="11430" y="24607"/>
                </a:lnTo>
                <a:lnTo>
                  <a:pt x="10954" y="29210"/>
                </a:lnTo>
                <a:lnTo>
                  <a:pt x="11430" y="33973"/>
                </a:lnTo>
                <a:lnTo>
                  <a:pt x="12700" y="38418"/>
                </a:lnTo>
                <a:lnTo>
                  <a:pt x="15081" y="42387"/>
                </a:lnTo>
                <a:lnTo>
                  <a:pt x="18098" y="45879"/>
                </a:lnTo>
                <a:lnTo>
                  <a:pt x="21749" y="48737"/>
                </a:lnTo>
                <a:lnTo>
                  <a:pt x="25876" y="50959"/>
                </a:lnTo>
                <a:lnTo>
                  <a:pt x="30639" y="52229"/>
                </a:lnTo>
                <a:lnTo>
                  <a:pt x="35560" y="52706"/>
                </a:lnTo>
                <a:lnTo>
                  <a:pt x="49213" y="52706"/>
                </a:lnTo>
                <a:lnTo>
                  <a:pt x="45085" y="55087"/>
                </a:lnTo>
                <a:lnTo>
                  <a:pt x="40640" y="57151"/>
                </a:lnTo>
                <a:lnTo>
                  <a:pt x="35878" y="58262"/>
                </a:lnTo>
                <a:lnTo>
                  <a:pt x="30798" y="58738"/>
                </a:lnTo>
                <a:lnTo>
                  <a:pt x="25400" y="58262"/>
                </a:lnTo>
                <a:lnTo>
                  <a:pt x="20161" y="56674"/>
                </a:lnTo>
                <a:lnTo>
                  <a:pt x="15399" y="54611"/>
                </a:lnTo>
                <a:lnTo>
                  <a:pt x="10954" y="51753"/>
                </a:lnTo>
                <a:lnTo>
                  <a:pt x="7302" y="48261"/>
                </a:lnTo>
                <a:lnTo>
                  <a:pt x="4286" y="44133"/>
                </a:lnTo>
                <a:lnTo>
                  <a:pt x="1905" y="39688"/>
                </a:lnTo>
                <a:lnTo>
                  <a:pt x="476" y="34608"/>
                </a:lnTo>
                <a:lnTo>
                  <a:pt x="0" y="29210"/>
                </a:lnTo>
                <a:lnTo>
                  <a:pt x="476" y="24130"/>
                </a:lnTo>
                <a:lnTo>
                  <a:pt x="1905" y="19050"/>
                </a:lnTo>
                <a:lnTo>
                  <a:pt x="4286" y="14605"/>
                </a:lnTo>
                <a:lnTo>
                  <a:pt x="7302" y="10319"/>
                </a:lnTo>
                <a:lnTo>
                  <a:pt x="10954" y="6985"/>
                </a:lnTo>
                <a:lnTo>
                  <a:pt x="15399" y="4128"/>
                </a:lnTo>
                <a:lnTo>
                  <a:pt x="20161" y="1746"/>
                </a:lnTo>
                <a:lnTo>
                  <a:pt x="25400" y="4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80" name="Freeform 297"/>
          <p:cNvSpPr>
            <a:spLocks/>
          </p:cNvSpPr>
          <p:nvPr/>
        </p:nvSpPr>
        <p:spPr bwMode="auto">
          <a:xfrm>
            <a:off x="4584152" y="3459163"/>
            <a:ext cx="207963" cy="547688"/>
          </a:xfrm>
          <a:custGeom>
            <a:avLst/>
            <a:gdLst>
              <a:gd name="T0" fmla="*/ 732 w 1309"/>
              <a:gd name="T1" fmla="*/ 3 h 3457"/>
              <a:gd name="T2" fmla="*/ 825 w 1309"/>
              <a:gd name="T3" fmla="*/ 17 h 3457"/>
              <a:gd name="T4" fmla="*/ 875 w 1309"/>
              <a:gd name="T5" fmla="*/ 38 h 3457"/>
              <a:gd name="T6" fmla="*/ 886 w 1309"/>
              <a:gd name="T7" fmla="*/ 95 h 3457"/>
              <a:gd name="T8" fmla="*/ 919 w 1309"/>
              <a:gd name="T9" fmla="*/ 152 h 3457"/>
              <a:gd name="T10" fmla="*/ 997 w 1309"/>
              <a:gd name="T11" fmla="*/ 209 h 3457"/>
              <a:gd name="T12" fmla="*/ 1103 w 1309"/>
              <a:gd name="T13" fmla="*/ 255 h 3457"/>
              <a:gd name="T14" fmla="*/ 1207 w 1309"/>
              <a:gd name="T15" fmla="*/ 307 h 3457"/>
              <a:gd name="T16" fmla="*/ 1280 w 1309"/>
              <a:gd name="T17" fmla="*/ 382 h 3457"/>
              <a:gd name="T18" fmla="*/ 1309 w 1309"/>
              <a:gd name="T19" fmla="*/ 465 h 3457"/>
              <a:gd name="T20" fmla="*/ 1299 w 1309"/>
              <a:gd name="T21" fmla="*/ 550 h 3457"/>
              <a:gd name="T22" fmla="*/ 1271 w 1309"/>
              <a:gd name="T23" fmla="*/ 671 h 3457"/>
              <a:gd name="T24" fmla="*/ 1229 w 1309"/>
              <a:gd name="T25" fmla="*/ 814 h 3457"/>
              <a:gd name="T26" fmla="*/ 1179 w 1309"/>
              <a:gd name="T27" fmla="*/ 962 h 3457"/>
              <a:gd name="T28" fmla="*/ 1128 w 1309"/>
              <a:gd name="T29" fmla="*/ 1110 h 3457"/>
              <a:gd name="T30" fmla="*/ 1086 w 1309"/>
              <a:gd name="T31" fmla="*/ 1251 h 3457"/>
              <a:gd name="T32" fmla="*/ 1057 w 1309"/>
              <a:gd name="T33" fmla="*/ 1372 h 3457"/>
              <a:gd name="T34" fmla="*/ 1045 w 1309"/>
              <a:gd name="T35" fmla="*/ 1454 h 3457"/>
              <a:gd name="T36" fmla="*/ 1060 w 1309"/>
              <a:gd name="T37" fmla="*/ 1558 h 3457"/>
              <a:gd name="T38" fmla="*/ 1100 w 1309"/>
              <a:gd name="T39" fmla="*/ 1674 h 3457"/>
              <a:gd name="T40" fmla="*/ 1148 w 1309"/>
              <a:gd name="T41" fmla="*/ 1767 h 3457"/>
              <a:gd name="T42" fmla="*/ 1186 w 1309"/>
              <a:gd name="T43" fmla="*/ 1882 h 3457"/>
              <a:gd name="T44" fmla="*/ 1216 w 1309"/>
              <a:gd name="T45" fmla="*/ 2037 h 3457"/>
              <a:gd name="T46" fmla="*/ 1234 w 1309"/>
              <a:gd name="T47" fmla="*/ 2210 h 3457"/>
              <a:gd name="T48" fmla="*/ 1231 w 1309"/>
              <a:gd name="T49" fmla="*/ 2365 h 3457"/>
              <a:gd name="T50" fmla="*/ 1195 w 1309"/>
              <a:gd name="T51" fmla="*/ 2501 h 3457"/>
              <a:gd name="T52" fmla="*/ 1129 w 1309"/>
              <a:gd name="T53" fmla="*/ 2615 h 3457"/>
              <a:gd name="T54" fmla="*/ 1040 w 1309"/>
              <a:gd name="T55" fmla="*/ 2690 h 3457"/>
              <a:gd name="T56" fmla="*/ 921 w 1309"/>
              <a:gd name="T57" fmla="*/ 2718 h 3457"/>
              <a:gd name="T58" fmla="*/ 746 w 1309"/>
              <a:gd name="T59" fmla="*/ 2729 h 3457"/>
              <a:gd name="T60" fmla="*/ 564 w 1309"/>
              <a:gd name="T61" fmla="*/ 2729 h 3457"/>
              <a:gd name="T62" fmla="*/ 388 w 1309"/>
              <a:gd name="T63" fmla="*/ 2718 h 3457"/>
              <a:gd name="T64" fmla="*/ 269 w 1309"/>
              <a:gd name="T65" fmla="*/ 2690 h 3457"/>
              <a:gd name="T66" fmla="*/ 181 w 1309"/>
              <a:gd name="T67" fmla="*/ 2615 h 3457"/>
              <a:gd name="T68" fmla="*/ 114 w 1309"/>
              <a:gd name="T69" fmla="*/ 2501 h 3457"/>
              <a:gd name="T70" fmla="*/ 78 w 1309"/>
              <a:gd name="T71" fmla="*/ 2365 h 3457"/>
              <a:gd name="T72" fmla="*/ 75 w 1309"/>
              <a:gd name="T73" fmla="*/ 2210 h 3457"/>
              <a:gd name="T74" fmla="*/ 93 w 1309"/>
              <a:gd name="T75" fmla="*/ 2037 h 3457"/>
              <a:gd name="T76" fmla="*/ 123 w 1309"/>
              <a:gd name="T77" fmla="*/ 1882 h 3457"/>
              <a:gd name="T78" fmla="*/ 161 w 1309"/>
              <a:gd name="T79" fmla="*/ 1767 h 3457"/>
              <a:gd name="T80" fmla="*/ 209 w 1309"/>
              <a:gd name="T81" fmla="*/ 1674 h 3457"/>
              <a:gd name="T82" fmla="*/ 249 w 1309"/>
              <a:gd name="T83" fmla="*/ 1558 h 3457"/>
              <a:gd name="T84" fmla="*/ 263 w 1309"/>
              <a:gd name="T85" fmla="*/ 1454 h 3457"/>
              <a:gd name="T86" fmla="*/ 252 w 1309"/>
              <a:gd name="T87" fmla="*/ 1372 h 3457"/>
              <a:gd name="T88" fmla="*/ 223 w 1309"/>
              <a:gd name="T89" fmla="*/ 1251 h 3457"/>
              <a:gd name="T90" fmla="*/ 182 w 1309"/>
              <a:gd name="T91" fmla="*/ 1109 h 3457"/>
              <a:gd name="T92" fmla="*/ 130 w 1309"/>
              <a:gd name="T93" fmla="*/ 962 h 3457"/>
              <a:gd name="T94" fmla="*/ 80 w 1309"/>
              <a:gd name="T95" fmla="*/ 814 h 3457"/>
              <a:gd name="T96" fmla="*/ 38 w 1309"/>
              <a:gd name="T97" fmla="*/ 671 h 3457"/>
              <a:gd name="T98" fmla="*/ 11 w 1309"/>
              <a:gd name="T99" fmla="*/ 550 h 3457"/>
              <a:gd name="T100" fmla="*/ 0 w 1309"/>
              <a:gd name="T101" fmla="*/ 465 h 3457"/>
              <a:gd name="T102" fmla="*/ 28 w 1309"/>
              <a:gd name="T103" fmla="*/ 382 h 3457"/>
              <a:gd name="T104" fmla="*/ 103 w 1309"/>
              <a:gd name="T105" fmla="*/ 307 h 3457"/>
              <a:gd name="T106" fmla="*/ 206 w 1309"/>
              <a:gd name="T107" fmla="*/ 255 h 3457"/>
              <a:gd name="T108" fmla="*/ 312 w 1309"/>
              <a:gd name="T109" fmla="*/ 209 h 3457"/>
              <a:gd name="T110" fmla="*/ 390 w 1309"/>
              <a:gd name="T111" fmla="*/ 152 h 3457"/>
              <a:gd name="T112" fmla="*/ 423 w 1309"/>
              <a:gd name="T113" fmla="*/ 95 h 3457"/>
              <a:gd name="T114" fmla="*/ 433 w 1309"/>
              <a:gd name="T115" fmla="*/ 38 h 3457"/>
              <a:gd name="T116" fmla="*/ 484 w 1309"/>
              <a:gd name="T117" fmla="*/ 17 h 3457"/>
              <a:gd name="T118" fmla="*/ 577 w 1309"/>
              <a:gd name="T119" fmla="*/ 3 h 3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09" h="3457">
                <a:moveTo>
                  <a:pt x="655" y="0"/>
                </a:moveTo>
                <a:lnTo>
                  <a:pt x="695" y="1"/>
                </a:lnTo>
                <a:lnTo>
                  <a:pt x="732" y="3"/>
                </a:lnTo>
                <a:lnTo>
                  <a:pt x="766" y="6"/>
                </a:lnTo>
                <a:lnTo>
                  <a:pt x="798" y="10"/>
                </a:lnTo>
                <a:lnTo>
                  <a:pt x="825" y="17"/>
                </a:lnTo>
                <a:lnTo>
                  <a:pt x="848" y="23"/>
                </a:lnTo>
                <a:lnTo>
                  <a:pt x="865" y="31"/>
                </a:lnTo>
                <a:lnTo>
                  <a:pt x="875" y="38"/>
                </a:lnTo>
                <a:lnTo>
                  <a:pt x="881" y="47"/>
                </a:lnTo>
                <a:lnTo>
                  <a:pt x="883" y="69"/>
                </a:lnTo>
                <a:lnTo>
                  <a:pt x="886" y="95"/>
                </a:lnTo>
                <a:lnTo>
                  <a:pt x="890" y="113"/>
                </a:lnTo>
                <a:lnTo>
                  <a:pt x="902" y="131"/>
                </a:lnTo>
                <a:lnTo>
                  <a:pt x="919" y="152"/>
                </a:lnTo>
                <a:lnTo>
                  <a:pt x="941" y="171"/>
                </a:lnTo>
                <a:lnTo>
                  <a:pt x="967" y="190"/>
                </a:lnTo>
                <a:lnTo>
                  <a:pt x="997" y="209"/>
                </a:lnTo>
                <a:lnTo>
                  <a:pt x="1030" y="226"/>
                </a:lnTo>
                <a:lnTo>
                  <a:pt x="1066" y="241"/>
                </a:lnTo>
                <a:lnTo>
                  <a:pt x="1103" y="255"/>
                </a:lnTo>
                <a:lnTo>
                  <a:pt x="1139" y="269"/>
                </a:lnTo>
                <a:lnTo>
                  <a:pt x="1175" y="286"/>
                </a:lnTo>
                <a:lnTo>
                  <a:pt x="1207" y="307"/>
                </a:lnTo>
                <a:lnTo>
                  <a:pt x="1236" y="331"/>
                </a:lnTo>
                <a:lnTo>
                  <a:pt x="1260" y="356"/>
                </a:lnTo>
                <a:lnTo>
                  <a:pt x="1280" y="382"/>
                </a:lnTo>
                <a:lnTo>
                  <a:pt x="1296" y="410"/>
                </a:lnTo>
                <a:lnTo>
                  <a:pt x="1306" y="438"/>
                </a:lnTo>
                <a:lnTo>
                  <a:pt x="1309" y="465"/>
                </a:lnTo>
                <a:lnTo>
                  <a:pt x="1308" y="489"/>
                </a:lnTo>
                <a:lnTo>
                  <a:pt x="1304" y="517"/>
                </a:lnTo>
                <a:lnTo>
                  <a:pt x="1299" y="550"/>
                </a:lnTo>
                <a:lnTo>
                  <a:pt x="1291" y="587"/>
                </a:lnTo>
                <a:lnTo>
                  <a:pt x="1282" y="628"/>
                </a:lnTo>
                <a:lnTo>
                  <a:pt x="1271" y="671"/>
                </a:lnTo>
                <a:lnTo>
                  <a:pt x="1258" y="717"/>
                </a:lnTo>
                <a:lnTo>
                  <a:pt x="1244" y="765"/>
                </a:lnTo>
                <a:lnTo>
                  <a:pt x="1229" y="814"/>
                </a:lnTo>
                <a:lnTo>
                  <a:pt x="1213" y="864"/>
                </a:lnTo>
                <a:lnTo>
                  <a:pt x="1196" y="913"/>
                </a:lnTo>
                <a:lnTo>
                  <a:pt x="1179" y="962"/>
                </a:lnTo>
                <a:lnTo>
                  <a:pt x="1161" y="1011"/>
                </a:lnTo>
                <a:lnTo>
                  <a:pt x="1144" y="1060"/>
                </a:lnTo>
                <a:lnTo>
                  <a:pt x="1128" y="1110"/>
                </a:lnTo>
                <a:lnTo>
                  <a:pt x="1113" y="1158"/>
                </a:lnTo>
                <a:lnTo>
                  <a:pt x="1098" y="1205"/>
                </a:lnTo>
                <a:lnTo>
                  <a:pt x="1086" y="1251"/>
                </a:lnTo>
                <a:lnTo>
                  <a:pt x="1074" y="1294"/>
                </a:lnTo>
                <a:lnTo>
                  <a:pt x="1065" y="1335"/>
                </a:lnTo>
                <a:lnTo>
                  <a:pt x="1057" y="1372"/>
                </a:lnTo>
                <a:lnTo>
                  <a:pt x="1051" y="1404"/>
                </a:lnTo>
                <a:lnTo>
                  <a:pt x="1047" y="1432"/>
                </a:lnTo>
                <a:lnTo>
                  <a:pt x="1045" y="1454"/>
                </a:lnTo>
                <a:lnTo>
                  <a:pt x="1047" y="1486"/>
                </a:lnTo>
                <a:lnTo>
                  <a:pt x="1053" y="1521"/>
                </a:lnTo>
                <a:lnTo>
                  <a:pt x="1060" y="1558"/>
                </a:lnTo>
                <a:lnTo>
                  <a:pt x="1071" y="1598"/>
                </a:lnTo>
                <a:lnTo>
                  <a:pt x="1085" y="1636"/>
                </a:lnTo>
                <a:lnTo>
                  <a:pt x="1100" y="1674"/>
                </a:lnTo>
                <a:lnTo>
                  <a:pt x="1117" y="1709"/>
                </a:lnTo>
                <a:lnTo>
                  <a:pt x="1135" y="1742"/>
                </a:lnTo>
                <a:lnTo>
                  <a:pt x="1148" y="1767"/>
                </a:lnTo>
                <a:lnTo>
                  <a:pt x="1162" y="1800"/>
                </a:lnTo>
                <a:lnTo>
                  <a:pt x="1175" y="1838"/>
                </a:lnTo>
                <a:lnTo>
                  <a:pt x="1186" y="1882"/>
                </a:lnTo>
                <a:lnTo>
                  <a:pt x="1197" y="1930"/>
                </a:lnTo>
                <a:lnTo>
                  <a:pt x="1208" y="1982"/>
                </a:lnTo>
                <a:lnTo>
                  <a:pt x="1216" y="2037"/>
                </a:lnTo>
                <a:lnTo>
                  <a:pt x="1224" y="2093"/>
                </a:lnTo>
                <a:lnTo>
                  <a:pt x="1230" y="2151"/>
                </a:lnTo>
                <a:lnTo>
                  <a:pt x="1234" y="2210"/>
                </a:lnTo>
                <a:lnTo>
                  <a:pt x="1237" y="2268"/>
                </a:lnTo>
                <a:lnTo>
                  <a:pt x="1237" y="2317"/>
                </a:lnTo>
                <a:lnTo>
                  <a:pt x="1231" y="2365"/>
                </a:lnTo>
                <a:lnTo>
                  <a:pt x="1223" y="2412"/>
                </a:lnTo>
                <a:lnTo>
                  <a:pt x="1211" y="2458"/>
                </a:lnTo>
                <a:lnTo>
                  <a:pt x="1195" y="2501"/>
                </a:lnTo>
                <a:lnTo>
                  <a:pt x="1176" y="2543"/>
                </a:lnTo>
                <a:lnTo>
                  <a:pt x="1153" y="2580"/>
                </a:lnTo>
                <a:lnTo>
                  <a:pt x="1129" y="2615"/>
                </a:lnTo>
                <a:lnTo>
                  <a:pt x="1102" y="2645"/>
                </a:lnTo>
                <a:lnTo>
                  <a:pt x="1072" y="2670"/>
                </a:lnTo>
                <a:lnTo>
                  <a:pt x="1040" y="2690"/>
                </a:lnTo>
                <a:lnTo>
                  <a:pt x="1007" y="2704"/>
                </a:lnTo>
                <a:lnTo>
                  <a:pt x="972" y="2712"/>
                </a:lnTo>
                <a:lnTo>
                  <a:pt x="921" y="2718"/>
                </a:lnTo>
                <a:lnTo>
                  <a:pt x="867" y="2722"/>
                </a:lnTo>
                <a:lnTo>
                  <a:pt x="808" y="2726"/>
                </a:lnTo>
                <a:lnTo>
                  <a:pt x="746" y="2729"/>
                </a:lnTo>
                <a:lnTo>
                  <a:pt x="746" y="3457"/>
                </a:lnTo>
                <a:lnTo>
                  <a:pt x="564" y="3457"/>
                </a:lnTo>
                <a:lnTo>
                  <a:pt x="564" y="2729"/>
                </a:lnTo>
                <a:lnTo>
                  <a:pt x="501" y="2726"/>
                </a:lnTo>
                <a:lnTo>
                  <a:pt x="442" y="2722"/>
                </a:lnTo>
                <a:lnTo>
                  <a:pt x="388" y="2718"/>
                </a:lnTo>
                <a:lnTo>
                  <a:pt x="338" y="2712"/>
                </a:lnTo>
                <a:lnTo>
                  <a:pt x="302" y="2704"/>
                </a:lnTo>
                <a:lnTo>
                  <a:pt x="269" y="2690"/>
                </a:lnTo>
                <a:lnTo>
                  <a:pt x="237" y="2670"/>
                </a:lnTo>
                <a:lnTo>
                  <a:pt x="207" y="2645"/>
                </a:lnTo>
                <a:lnTo>
                  <a:pt x="181" y="2615"/>
                </a:lnTo>
                <a:lnTo>
                  <a:pt x="156" y="2580"/>
                </a:lnTo>
                <a:lnTo>
                  <a:pt x="134" y="2543"/>
                </a:lnTo>
                <a:lnTo>
                  <a:pt x="114" y="2501"/>
                </a:lnTo>
                <a:lnTo>
                  <a:pt x="98" y="2458"/>
                </a:lnTo>
                <a:lnTo>
                  <a:pt x="87" y="2412"/>
                </a:lnTo>
                <a:lnTo>
                  <a:pt x="78" y="2365"/>
                </a:lnTo>
                <a:lnTo>
                  <a:pt x="73" y="2317"/>
                </a:lnTo>
                <a:lnTo>
                  <a:pt x="73" y="2268"/>
                </a:lnTo>
                <a:lnTo>
                  <a:pt x="75" y="2210"/>
                </a:lnTo>
                <a:lnTo>
                  <a:pt x="79" y="2151"/>
                </a:lnTo>
                <a:lnTo>
                  <a:pt x="85" y="2093"/>
                </a:lnTo>
                <a:lnTo>
                  <a:pt x="93" y="2037"/>
                </a:lnTo>
                <a:lnTo>
                  <a:pt x="101" y="1982"/>
                </a:lnTo>
                <a:lnTo>
                  <a:pt x="112" y="1930"/>
                </a:lnTo>
                <a:lnTo>
                  <a:pt x="123" y="1882"/>
                </a:lnTo>
                <a:lnTo>
                  <a:pt x="135" y="1838"/>
                </a:lnTo>
                <a:lnTo>
                  <a:pt x="147" y="1800"/>
                </a:lnTo>
                <a:lnTo>
                  <a:pt x="161" y="1767"/>
                </a:lnTo>
                <a:lnTo>
                  <a:pt x="174" y="1742"/>
                </a:lnTo>
                <a:lnTo>
                  <a:pt x="192" y="1709"/>
                </a:lnTo>
                <a:lnTo>
                  <a:pt x="209" y="1674"/>
                </a:lnTo>
                <a:lnTo>
                  <a:pt x="224" y="1636"/>
                </a:lnTo>
                <a:lnTo>
                  <a:pt x="238" y="1598"/>
                </a:lnTo>
                <a:lnTo>
                  <a:pt x="249" y="1558"/>
                </a:lnTo>
                <a:lnTo>
                  <a:pt x="256" y="1521"/>
                </a:lnTo>
                <a:lnTo>
                  <a:pt x="262" y="1486"/>
                </a:lnTo>
                <a:lnTo>
                  <a:pt x="263" y="1454"/>
                </a:lnTo>
                <a:lnTo>
                  <a:pt x="262" y="1432"/>
                </a:lnTo>
                <a:lnTo>
                  <a:pt x="259" y="1404"/>
                </a:lnTo>
                <a:lnTo>
                  <a:pt x="252" y="1372"/>
                </a:lnTo>
                <a:lnTo>
                  <a:pt x="245" y="1334"/>
                </a:lnTo>
                <a:lnTo>
                  <a:pt x="235" y="1294"/>
                </a:lnTo>
                <a:lnTo>
                  <a:pt x="223" y="1251"/>
                </a:lnTo>
                <a:lnTo>
                  <a:pt x="211" y="1205"/>
                </a:lnTo>
                <a:lnTo>
                  <a:pt x="197" y="1158"/>
                </a:lnTo>
                <a:lnTo>
                  <a:pt x="182" y="1109"/>
                </a:lnTo>
                <a:lnTo>
                  <a:pt x="166" y="1059"/>
                </a:lnTo>
                <a:lnTo>
                  <a:pt x="149" y="1010"/>
                </a:lnTo>
                <a:lnTo>
                  <a:pt x="130" y="962"/>
                </a:lnTo>
                <a:lnTo>
                  <a:pt x="113" y="912"/>
                </a:lnTo>
                <a:lnTo>
                  <a:pt x="96" y="863"/>
                </a:lnTo>
                <a:lnTo>
                  <a:pt x="80" y="814"/>
                </a:lnTo>
                <a:lnTo>
                  <a:pt x="65" y="765"/>
                </a:lnTo>
                <a:lnTo>
                  <a:pt x="51" y="717"/>
                </a:lnTo>
                <a:lnTo>
                  <a:pt x="38" y="671"/>
                </a:lnTo>
                <a:lnTo>
                  <a:pt x="28" y="628"/>
                </a:lnTo>
                <a:lnTo>
                  <a:pt x="18" y="587"/>
                </a:lnTo>
                <a:lnTo>
                  <a:pt x="11" y="550"/>
                </a:lnTo>
                <a:lnTo>
                  <a:pt x="4" y="517"/>
                </a:lnTo>
                <a:lnTo>
                  <a:pt x="1" y="489"/>
                </a:lnTo>
                <a:lnTo>
                  <a:pt x="0" y="465"/>
                </a:lnTo>
                <a:lnTo>
                  <a:pt x="3" y="438"/>
                </a:lnTo>
                <a:lnTo>
                  <a:pt x="13" y="410"/>
                </a:lnTo>
                <a:lnTo>
                  <a:pt x="28" y="382"/>
                </a:lnTo>
                <a:lnTo>
                  <a:pt x="48" y="356"/>
                </a:lnTo>
                <a:lnTo>
                  <a:pt x="74" y="331"/>
                </a:lnTo>
                <a:lnTo>
                  <a:pt x="103" y="307"/>
                </a:lnTo>
                <a:lnTo>
                  <a:pt x="135" y="286"/>
                </a:lnTo>
                <a:lnTo>
                  <a:pt x="170" y="269"/>
                </a:lnTo>
                <a:lnTo>
                  <a:pt x="206" y="255"/>
                </a:lnTo>
                <a:lnTo>
                  <a:pt x="244" y="241"/>
                </a:lnTo>
                <a:lnTo>
                  <a:pt x="279" y="226"/>
                </a:lnTo>
                <a:lnTo>
                  <a:pt x="312" y="209"/>
                </a:lnTo>
                <a:lnTo>
                  <a:pt x="342" y="190"/>
                </a:lnTo>
                <a:lnTo>
                  <a:pt x="369" y="171"/>
                </a:lnTo>
                <a:lnTo>
                  <a:pt x="390" y="152"/>
                </a:lnTo>
                <a:lnTo>
                  <a:pt x="407" y="131"/>
                </a:lnTo>
                <a:lnTo>
                  <a:pt x="419" y="113"/>
                </a:lnTo>
                <a:lnTo>
                  <a:pt x="423" y="95"/>
                </a:lnTo>
                <a:lnTo>
                  <a:pt x="426" y="69"/>
                </a:lnTo>
                <a:lnTo>
                  <a:pt x="429" y="47"/>
                </a:lnTo>
                <a:lnTo>
                  <a:pt x="433" y="38"/>
                </a:lnTo>
                <a:lnTo>
                  <a:pt x="445" y="31"/>
                </a:lnTo>
                <a:lnTo>
                  <a:pt x="462" y="23"/>
                </a:lnTo>
                <a:lnTo>
                  <a:pt x="484" y="17"/>
                </a:lnTo>
                <a:lnTo>
                  <a:pt x="511" y="10"/>
                </a:lnTo>
                <a:lnTo>
                  <a:pt x="543" y="6"/>
                </a:lnTo>
                <a:lnTo>
                  <a:pt x="577" y="3"/>
                </a:lnTo>
                <a:lnTo>
                  <a:pt x="615" y="1"/>
                </a:lnTo>
                <a:lnTo>
                  <a:pt x="6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5" name="Group 364"/>
          <p:cNvGrpSpPr/>
          <p:nvPr/>
        </p:nvGrpSpPr>
        <p:grpSpPr>
          <a:xfrm>
            <a:off x="5356927" y="3468688"/>
            <a:ext cx="533400" cy="538163"/>
            <a:chOff x="5389563" y="3468688"/>
            <a:chExt cx="533400" cy="538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4" name="Freeform 302"/>
            <p:cNvSpPr>
              <a:spLocks/>
            </p:cNvSpPr>
            <p:nvPr/>
          </p:nvSpPr>
          <p:spPr bwMode="auto">
            <a:xfrm>
              <a:off x="5389563" y="3468688"/>
              <a:ext cx="204788" cy="538163"/>
            </a:xfrm>
            <a:custGeom>
              <a:avLst/>
              <a:gdLst>
                <a:gd name="T0" fmla="*/ 1288 w 1288"/>
                <a:gd name="T1" fmla="*/ 0 h 3393"/>
                <a:gd name="T2" fmla="*/ 456 w 1288"/>
                <a:gd name="T3" fmla="*/ 332 h 3393"/>
                <a:gd name="T4" fmla="*/ 1288 w 1288"/>
                <a:gd name="T5" fmla="*/ 468 h 3393"/>
                <a:gd name="T6" fmla="*/ 456 w 1288"/>
                <a:gd name="T7" fmla="*/ 649 h 3393"/>
                <a:gd name="T8" fmla="*/ 1288 w 1288"/>
                <a:gd name="T9" fmla="*/ 784 h 3393"/>
                <a:gd name="T10" fmla="*/ 456 w 1288"/>
                <a:gd name="T11" fmla="*/ 965 h 3393"/>
                <a:gd name="T12" fmla="*/ 1288 w 1288"/>
                <a:gd name="T13" fmla="*/ 1100 h 3393"/>
                <a:gd name="T14" fmla="*/ 456 w 1288"/>
                <a:gd name="T15" fmla="*/ 1282 h 3393"/>
                <a:gd name="T16" fmla="*/ 1288 w 1288"/>
                <a:gd name="T17" fmla="*/ 1417 h 3393"/>
                <a:gd name="T18" fmla="*/ 456 w 1288"/>
                <a:gd name="T19" fmla="*/ 1598 h 3393"/>
                <a:gd name="T20" fmla="*/ 1288 w 1288"/>
                <a:gd name="T21" fmla="*/ 1733 h 3393"/>
                <a:gd name="T22" fmla="*/ 456 w 1288"/>
                <a:gd name="T23" fmla="*/ 1915 h 3393"/>
                <a:gd name="T24" fmla="*/ 1288 w 1288"/>
                <a:gd name="T25" fmla="*/ 2050 h 3393"/>
                <a:gd name="T26" fmla="*/ 456 w 1288"/>
                <a:gd name="T27" fmla="*/ 2230 h 3393"/>
                <a:gd name="T28" fmla="*/ 1288 w 1288"/>
                <a:gd name="T29" fmla="*/ 2366 h 3393"/>
                <a:gd name="T30" fmla="*/ 456 w 1288"/>
                <a:gd name="T31" fmla="*/ 2547 h 3393"/>
                <a:gd name="T32" fmla="*/ 1288 w 1288"/>
                <a:gd name="T33" fmla="*/ 2682 h 3393"/>
                <a:gd name="T34" fmla="*/ 456 w 1288"/>
                <a:gd name="T35" fmla="*/ 2863 h 3393"/>
                <a:gd name="T36" fmla="*/ 1288 w 1288"/>
                <a:gd name="T37" fmla="*/ 2998 h 3393"/>
                <a:gd name="T38" fmla="*/ 750 w 1288"/>
                <a:gd name="T39" fmla="*/ 3393 h 3393"/>
                <a:gd name="T40" fmla="*/ 615 w 1288"/>
                <a:gd name="T41" fmla="*/ 3380 h 3393"/>
                <a:gd name="T42" fmla="*/ 488 w 1288"/>
                <a:gd name="T43" fmla="*/ 3345 h 3393"/>
                <a:gd name="T44" fmla="*/ 372 w 1288"/>
                <a:gd name="T45" fmla="*/ 3289 h 3393"/>
                <a:gd name="T46" fmla="*/ 267 w 1288"/>
                <a:gd name="T47" fmla="*/ 3214 h 3393"/>
                <a:gd name="T48" fmla="*/ 177 w 1288"/>
                <a:gd name="T49" fmla="*/ 3123 h 3393"/>
                <a:gd name="T50" fmla="*/ 103 w 1288"/>
                <a:gd name="T51" fmla="*/ 3016 h 3393"/>
                <a:gd name="T52" fmla="*/ 47 w 1288"/>
                <a:gd name="T53" fmla="*/ 2898 h 3393"/>
                <a:gd name="T54" fmla="*/ 13 w 1288"/>
                <a:gd name="T55" fmla="*/ 2770 h 3393"/>
                <a:gd name="T56" fmla="*/ 0 w 1288"/>
                <a:gd name="T57" fmla="*/ 2633 h 3393"/>
                <a:gd name="T58" fmla="*/ 3 w 1288"/>
                <a:gd name="T59" fmla="*/ 691 h 3393"/>
                <a:gd name="T60" fmla="*/ 26 w 1288"/>
                <a:gd name="T61" fmla="*/ 558 h 3393"/>
                <a:gd name="T62" fmla="*/ 72 w 1288"/>
                <a:gd name="T63" fmla="*/ 434 h 3393"/>
                <a:gd name="T64" fmla="*/ 138 w 1288"/>
                <a:gd name="T65" fmla="*/ 322 h 3393"/>
                <a:gd name="T66" fmla="*/ 219 w 1288"/>
                <a:gd name="T67" fmla="*/ 223 h 3393"/>
                <a:gd name="T68" fmla="*/ 318 w 1288"/>
                <a:gd name="T69" fmla="*/ 139 h 3393"/>
                <a:gd name="T70" fmla="*/ 428 w 1288"/>
                <a:gd name="T71" fmla="*/ 74 h 3393"/>
                <a:gd name="T72" fmla="*/ 551 w 1288"/>
                <a:gd name="T73" fmla="*/ 28 h 3393"/>
                <a:gd name="T74" fmla="*/ 681 w 1288"/>
                <a:gd name="T75" fmla="*/ 3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8" h="3393">
                  <a:moveTo>
                    <a:pt x="750" y="0"/>
                  </a:moveTo>
                  <a:lnTo>
                    <a:pt x="1288" y="0"/>
                  </a:lnTo>
                  <a:lnTo>
                    <a:pt x="1288" y="332"/>
                  </a:lnTo>
                  <a:lnTo>
                    <a:pt x="456" y="332"/>
                  </a:lnTo>
                  <a:lnTo>
                    <a:pt x="456" y="468"/>
                  </a:lnTo>
                  <a:lnTo>
                    <a:pt x="1288" y="468"/>
                  </a:lnTo>
                  <a:lnTo>
                    <a:pt x="1288" y="649"/>
                  </a:lnTo>
                  <a:lnTo>
                    <a:pt x="456" y="649"/>
                  </a:lnTo>
                  <a:lnTo>
                    <a:pt x="456" y="784"/>
                  </a:lnTo>
                  <a:lnTo>
                    <a:pt x="1288" y="784"/>
                  </a:lnTo>
                  <a:lnTo>
                    <a:pt x="1288" y="965"/>
                  </a:lnTo>
                  <a:lnTo>
                    <a:pt x="456" y="965"/>
                  </a:lnTo>
                  <a:lnTo>
                    <a:pt x="456" y="1100"/>
                  </a:lnTo>
                  <a:lnTo>
                    <a:pt x="1288" y="1100"/>
                  </a:lnTo>
                  <a:lnTo>
                    <a:pt x="1288" y="1282"/>
                  </a:lnTo>
                  <a:lnTo>
                    <a:pt x="456" y="1282"/>
                  </a:lnTo>
                  <a:lnTo>
                    <a:pt x="456" y="1417"/>
                  </a:lnTo>
                  <a:lnTo>
                    <a:pt x="1288" y="1417"/>
                  </a:lnTo>
                  <a:lnTo>
                    <a:pt x="1288" y="1598"/>
                  </a:lnTo>
                  <a:lnTo>
                    <a:pt x="456" y="1598"/>
                  </a:lnTo>
                  <a:lnTo>
                    <a:pt x="456" y="1733"/>
                  </a:lnTo>
                  <a:lnTo>
                    <a:pt x="1288" y="1733"/>
                  </a:lnTo>
                  <a:lnTo>
                    <a:pt x="1288" y="1915"/>
                  </a:lnTo>
                  <a:lnTo>
                    <a:pt x="456" y="1915"/>
                  </a:lnTo>
                  <a:lnTo>
                    <a:pt x="456" y="2050"/>
                  </a:lnTo>
                  <a:lnTo>
                    <a:pt x="1288" y="2050"/>
                  </a:lnTo>
                  <a:lnTo>
                    <a:pt x="1288" y="2230"/>
                  </a:lnTo>
                  <a:lnTo>
                    <a:pt x="456" y="2230"/>
                  </a:lnTo>
                  <a:lnTo>
                    <a:pt x="456" y="2366"/>
                  </a:lnTo>
                  <a:lnTo>
                    <a:pt x="1288" y="2366"/>
                  </a:lnTo>
                  <a:lnTo>
                    <a:pt x="1288" y="2547"/>
                  </a:lnTo>
                  <a:lnTo>
                    <a:pt x="456" y="2547"/>
                  </a:lnTo>
                  <a:lnTo>
                    <a:pt x="456" y="2682"/>
                  </a:lnTo>
                  <a:lnTo>
                    <a:pt x="1288" y="2682"/>
                  </a:lnTo>
                  <a:lnTo>
                    <a:pt x="1288" y="2863"/>
                  </a:lnTo>
                  <a:lnTo>
                    <a:pt x="456" y="2863"/>
                  </a:lnTo>
                  <a:lnTo>
                    <a:pt x="456" y="2998"/>
                  </a:lnTo>
                  <a:lnTo>
                    <a:pt x="1288" y="2998"/>
                  </a:lnTo>
                  <a:lnTo>
                    <a:pt x="1288" y="3393"/>
                  </a:lnTo>
                  <a:lnTo>
                    <a:pt x="750" y="3393"/>
                  </a:lnTo>
                  <a:lnTo>
                    <a:pt x="681" y="3390"/>
                  </a:lnTo>
                  <a:lnTo>
                    <a:pt x="615" y="3380"/>
                  </a:lnTo>
                  <a:lnTo>
                    <a:pt x="551" y="3365"/>
                  </a:lnTo>
                  <a:lnTo>
                    <a:pt x="488" y="3345"/>
                  </a:lnTo>
                  <a:lnTo>
                    <a:pt x="428" y="3320"/>
                  </a:lnTo>
                  <a:lnTo>
                    <a:pt x="372" y="3289"/>
                  </a:lnTo>
                  <a:lnTo>
                    <a:pt x="318" y="3253"/>
                  </a:lnTo>
                  <a:lnTo>
                    <a:pt x="267" y="3214"/>
                  </a:lnTo>
                  <a:lnTo>
                    <a:pt x="219" y="3170"/>
                  </a:lnTo>
                  <a:lnTo>
                    <a:pt x="177" y="3123"/>
                  </a:lnTo>
                  <a:lnTo>
                    <a:pt x="138" y="3071"/>
                  </a:lnTo>
                  <a:lnTo>
                    <a:pt x="103" y="3016"/>
                  </a:lnTo>
                  <a:lnTo>
                    <a:pt x="72" y="2958"/>
                  </a:lnTo>
                  <a:lnTo>
                    <a:pt x="47" y="2898"/>
                  </a:lnTo>
                  <a:lnTo>
                    <a:pt x="26" y="2835"/>
                  </a:lnTo>
                  <a:lnTo>
                    <a:pt x="13" y="2770"/>
                  </a:lnTo>
                  <a:lnTo>
                    <a:pt x="3" y="2703"/>
                  </a:lnTo>
                  <a:lnTo>
                    <a:pt x="0" y="2633"/>
                  </a:lnTo>
                  <a:lnTo>
                    <a:pt x="0" y="759"/>
                  </a:lnTo>
                  <a:lnTo>
                    <a:pt x="3" y="691"/>
                  </a:lnTo>
                  <a:lnTo>
                    <a:pt x="13" y="623"/>
                  </a:lnTo>
                  <a:lnTo>
                    <a:pt x="26" y="558"/>
                  </a:lnTo>
                  <a:lnTo>
                    <a:pt x="47" y="494"/>
                  </a:lnTo>
                  <a:lnTo>
                    <a:pt x="72" y="434"/>
                  </a:lnTo>
                  <a:lnTo>
                    <a:pt x="103" y="376"/>
                  </a:lnTo>
                  <a:lnTo>
                    <a:pt x="138" y="322"/>
                  </a:lnTo>
                  <a:lnTo>
                    <a:pt x="177" y="270"/>
                  </a:lnTo>
                  <a:lnTo>
                    <a:pt x="219" y="223"/>
                  </a:lnTo>
                  <a:lnTo>
                    <a:pt x="267" y="179"/>
                  </a:lnTo>
                  <a:lnTo>
                    <a:pt x="318" y="139"/>
                  </a:lnTo>
                  <a:lnTo>
                    <a:pt x="372" y="104"/>
                  </a:lnTo>
                  <a:lnTo>
                    <a:pt x="428" y="74"/>
                  </a:lnTo>
                  <a:lnTo>
                    <a:pt x="488" y="48"/>
                  </a:lnTo>
                  <a:lnTo>
                    <a:pt x="551" y="28"/>
                  </a:lnTo>
                  <a:lnTo>
                    <a:pt x="615" y="13"/>
                  </a:lnTo>
                  <a:lnTo>
                    <a:pt x="681" y="3"/>
                  </a:lnTo>
                  <a:lnTo>
                    <a:pt x="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303"/>
            <p:cNvSpPr>
              <a:spLocks noEditPoints="1"/>
            </p:cNvSpPr>
            <p:nvPr/>
          </p:nvSpPr>
          <p:spPr bwMode="auto">
            <a:xfrm>
              <a:off x="5614988" y="3478213"/>
              <a:ext cx="307975" cy="520700"/>
            </a:xfrm>
            <a:custGeom>
              <a:avLst/>
              <a:gdLst>
                <a:gd name="T0" fmla="*/ 1462 w 1938"/>
                <a:gd name="T1" fmla="*/ 2696 h 3287"/>
                <a:gd name="T2" fmla="*/ 1367 w 1938"/>
                <a:gd name="T3" fmla="*/ 2784 h 3287"/>
                <a:gd name="T4" fmla="*/ 1334 w 1938"/>
                <a:gd name="T5" fmla="*/ 2902 h 3287"/>
                <a:gd name="T6" fmla="*/ 1377 w 1938"/>
                <a:gd name="T7" fmla="*/ 3036 h 3287"/>
                <a:gd name="T8" fmla="*/ 1487 w 1938"/>
                <a:gd name="T9" fmla="*/ 3118 h 3287"/>
                <a:gd name="T10" fmla="*/ 1629 w 1938"/>
                <a:gd name="T11" fmla="*/ 3118 h 3287"/>
                <a:gd name="T12" fmla="*/ 1738 w 1938"/>
                <a:gd name="T13" fmla="*/ 3036 h 3287"/>
                <a:gd name="T14" fmla="*/ 1782 w 1938"/>
                <a:gd name="T15" fmla="*/ 2902 h 3287"/>
                <a:gd name="T16" fmla="*/ 1738 w 1938"/>
                <a:gd name="T17" fmla="*/ 2767 h 3287"/>
                <a:gd name="T18" fmla="*/ 1629 w 1938"/>
                <a:gd name="T19" fmla="*/ 2687 h 3287"/>
                <a:gd name="T20" fmla="*/ 345 w 1938"/>
                <a:gd name="T21" fmla="*/ 2677 h 3287"/>
                <a:gd name="T22" fmla="*/ 223 w 1938"/>
                <a:gd name="T23" fmla="*/ 2741 h 3287"/>
                <a:gd name="T24" fmla="*/ 160 w 1938"/>
                <a:gd name="T25" fmla="*/ 2865 h 3287"/>
                <a:gd name="T26" fmla="*/ 182 w 1938"/>
                <a:gd name="T27" fmla="*/ 3006 h 3287"/>
                <a:gd name="T28" fmla="*/ 279 w 1938"/>
                <a:gd name="T29" fmla="*/ 3104 h 3287"/>
                <a:gd name="T30" fmla="*/ 418 w 1938"/>
                <a:gd name="T31" fmla="*/ 3127 h 3287"/>
                <a:gd name="T32" fmla="*/ 540 w 1938"/>
                <a:gd name="T33" fmla="*/ 3062 h 3287"/>
                <a:gd name="T34" fmla="*/ 603 w 1938"/>
                <a:gd name="T35" fmla="*/ 2939 h 3287"/>
                <a:gd name="T36" fmla="*/ 588 w 1938"/>
                <a:gd name="T37" fmla="*/ 2815 h 3287"/>
                <a:gd name="T38" fmla="*/ 510 w 1938"/>
                <a:gd name="T39" fmla="*/ 2716 h 3287"/>
                <a:gd name="T40" fmla="*/ 381 w 1938"/>
                <a:gd name="T41" fmla="*/ 2675 h 3287"/>
                <a:gd name="T42" fmla="*/ 933 w 1938"/>
                <a:gd name="T43" fmla="*/ 1708 h 3287"/>
                <a:gd name="T44" fmla="*/ 873 w 1938"/>
                <a:gd name="T45" fmla="*/ 1748 h 3287"/>
                <a:gd name="T46" fmla="*/ 852 w 1938"/>
                <a:gd name="T47" fmla="*/ 1838 h 3287"/>
                <a:gd name="T48" fmla="*/ 887 w 1938"/>
                <a:gd name="T49" fmla="*/ 1896 h 3287"/>
                <a:gd name="T50" fmla="*/ 957 w 1938"/>
                <a:gd name="T51" fmla="*/ 1923 h 3287"/>
                <a:gd name="T52" fmla="*/ 1035 w 1938"/>
                <a:gd name="T53" fmla="*/ 1888 h 3287"/>
                <a:gd name="T54" fmla="*/ 1064 w 1938"/>
                <a:gd name="T55" fmla="*/ 1815 h 3287"/>
                <a:gd name="T56" fmla="*/ 1024 w 1938"/>
                <a:gd name="T57" fmla="*/ 1731 h 3287"/>
                <a:gd name="T58" fmla="*/ 975 w 1938"/>
                <a:gd name="T59" fmla="*/ 0 h 3287"/>
                <a:gd name="T60" fmla="*/ 1021 w 1938"/>
                <a:gd name="T61" fmla="*/ 71 h 3287"/>
                <a:gd name="T62" fmla="*/ 1063 w 1938"/>
                <a:gd name="T63" fmla="*/ 258 h 3287"/>
                <a:gd name="T64" fmla="*/ 912 w 1938"/>
                <a:gd name="T65" fmla="*/ 1653 h 3287"/>
                <a:gd name="T66" fmla="*/ 959 w 1938"/>
                <a:gd name="T67" fmla="*/ 1646 h 3287"/>
                <a:gd name="T68" fmla="*/ 1410 w 1938"/>
                <a:gd name="T69" fmla="*/ 2547 h 3287"/>
                <a:gd name="T70" fmla="*/ 1558 w 1938"/>
                <a:gd name="T71" fmla="*/ 2516 h 3287"/>
                <a:gd name="T72" fmla="*/ 1736 w 1938"/>
                <a:gd name="T73" fmla="*/ 2561 h 3287"/>
                <a:gd name="T74" fmla="*/ 1871 w 1938"/>
                <a:gd name="T75" fmla="*/ 2681 h 3287"/>
                <a:gd name="T76" fmla="*/ 1935 w 1938"/>
                <a:gd name="T77" fmla="*/ 2854 h 3287"/>
                <a:gd name="T78" fmla="*/ 1913 w 1938"/>
                <a:gd name="T79" fmla="*/ 3041 h 3287"/>
                <a:gd name="T80" fmla="*/ 1810 w 1938"/>
                <a:gd name="T81" fmla="*/ 3190 h 3287"/>
                <a:gd name="T82" fmla="*/ 1651 w 1938"/>
                <a:gd name="T83" fmla="*/ 3276 h 3287"/>
                <a:gd name="T84" fmla="*/ 1460 w 1938"/>
                <a:gd name="T85" fmla="*/ 3275 h 3287"/>
                <a:gd name="T86" fmla="*/ 1296 w 1938"/>
                <a:gd name="T87" fmla="*/ 3181 h 3287"/>
                <a:gd name="T88" fmla="*/ 1200 w 1938"/>
                <a:gd name="T89" fmla="*/ 3033 h 3287"/>
                <a:gd name="T90" fmla="*/ 1178 w 1938"/>
                <a:gd name="T91" fmla="*/ 2874 h 3287"/>
                <a:gd name="T92" fmla="*/ 1094 w 1938"/>
                <a:gd name="T93" fmla="*/ 2148 h 3287"/>
                <a:gd name="T94" fmla="*/ 876 w 1938"/>
                <a:gd name="T95" fmla="*/ 1962 h 3287"/>
                <a:gd name="T96" fmla="*/ 823 w 1938"/>
                <a:gd name="T97" fmla="*/ 2279 h 3287"/>
                <a:gd name="T98" fmla="*/ 761 w 1938"/>
                <a:gd name="T99" fmla="*/ 2874 h 3287"/>
                <a:gd name="T100" fmla="*/ 741 w 1938"/>
                <a:gd name="T101" fmla="*/ 3029 h 3287"/>
                <a:gd name="T102" fmla="*/ 654 w 1938"/>
                <a:gd name="T103" fmla="*/ 3170 h 3287"/>
                <a:gd name="T104" fmla="*/ 512 w 1938"/>
                <a:gd name="T105" fmla="*/ 3264 h 3287"/>
                <a:gd name="T106" fmla="*/ 334 w 1938"/>
                <a:gd name="T107" fmla="*/ 3284 h 3287"/>
                <a:gd name="T108" fmla="*/ 164 w 1938"/>
                <a:gd name="T109" fmla="*/ 3219 h 3287"/>
                <a:gd name="T110" fmla="*/ 46 w 1938"/>
                <a:gd name="T111" fmla="*/ 3084 h 3287"/>
                <a:gd name="T112" fmla="*/ 0 w 1938"/>
                <a:gd name="T113" fmla="*/ 2902 h 3287"/>
                <a:gd name="T114" fmla="*/ 46 w 1938"/>
                <a:gd name="T115" fmla="*/ 2721 h 3287"/>
                <a:gd name="T116" fmla="*/ 164 w 1938"/>
                <a:gd name="T117" fmla="*/ 2586 h 3287"/>
                <a:gd name="T118" fmla="*/ 334 w 1938"/>
                <a:gd name="T119" fmla="*/ 2519 h 3287"/>
                <a:gd name="T120" fmla="*/ 498 w 1938"/>
                <a:gd name="T121" fmla="*/ 2535 h 3287"/>
                <a:gd name="T122" fmla="*/ 895 w 1938"/>
                <a:gd name="T123" fmla="*/ 151 h 3287"/>
                <a:gd name="T124" fmla="*/ 940 w 1938"/>
                <a:gd name="T125" fmla="*/ 21 h 3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38" h="3287">
                  <a:moveTo>
                    <a:pt x="1558" y="2675"/>
                  </a:moveTo>
                  <a:lnTo>
                    <a:pt x="1524" y="2677"/>
                  </a:lnTo>
                  <a:lnTo>
                    <a:pt x="1493" y="2685"/>
                  </a:lnTo>
                  <a:lnTo>
                    <a:pt x="1462" y="2696"/>
                  </a:lnTo>
                  <a:lnTo>
                    <a:pt x="1434" y="2712"/>
                  </a:lnTo>
                  <a:lnTo>
                    <a:pt x="1409" y="2733"/>
                  </a:lnTo>
                  <a:lnTo>
                    <a:pt x="1386" y="2756"/>
                  </a:lnTo>
                  <a:lnTo>
                    <a:pt x="1367" y="2784"/>
                  </a:lnTo>
                  <a:lnTo>
                    <a:pt x="1352" y="2814"/>
                  </a:lnTo>
                  <a:lnTo>
                    <a:pt x="1341" y="2847"/>
                  </a:lnTo>
                  <a:lnTo>
                    <a:pt x="1336" y="2873"/>
                  </a:lnTo>
                  <a:lnTo>
                    <a:pt x="1334" y="2902"/>
                  </a:lnTo>
                  <a:lnTo>
                    <a:pt x="1337" y="2939"/>
                  </a:lnTo>
                  <a:lnTo>
                    <a:pt x="1345" y="2974"/>
                  </a:lnTo>
                  <a:lnTo>
                    <a:pt x="1358" y="3006"/>
                  </a:lnTo>
                  <a:lnTo>
                    <a:pt x="1377" y="3036"/>
                  </a:lnTo>
                  <a:lnTo>
                    <a:pt x="1399" y="3062"/>
                  </a:lnTo>
                  <a:lnTo>
                    <a:pt x="1426" y="3086"/>
                  </a:lnTo>
                  <a:lnTo>
                    <a:pt x="1454" y="3104"/>
                  </a:lnTo>
                  <a:lnTo>
                    <a:pt x="1487" y="3118"/>
                  </a:lnTo>
                  <a:lnTo>
                    <a:pt x="1521" y="3127"/>
                  </a:lnTo>
                  <a:lnTo>
                    <a:pt x="1558" y="3129"/>
                  </a:lnTo>
                  <a:lnTo>
                    <a:pt x="1594" y="3127"/>
                  </a:lnTo>
                  <a:lnTo>
                    <a:pt x="1629" y="3118"/>
                  </a:lnTo>
                  <a:lnTo>
                    <a:pt x="1661" y="3104"/>
                  </a:lnTo>
                  <a:lnTo>
                    <a:pt x="1691" y="3086"/>
                  </a:lnTo>
                  <a:lnTo>
                    <a:pt x="1716" y="3062"/>
                  </a:lnTo>
                  <a:lnTo>
                    <a:pt x="1738" y="3036"/>
                  </a:lnTo>
                  <a:lnTo>
                    <a:pt x="1757" y="3006"/>
                  </a:lnTo>
                  <a:lnTo>
                    <a:pt x="1770" y="2974"/>
                  </a:lnTo>
                  <a:lnTo>
                    <a:pt x="1780" y="2939"/>
                  </a:lnTo>
                  <a:lnTo>
                    <a:pt x="1782" y="2902"/>
                  </a:lnTo>
                  <a:lnTo>
                    <a:pt x="1780" y="2865"/>
                  </a:lnTo>
                  <a:lnTo>
                    <a:pt x="1770" y="2830"/>
                  </a:lnTo>
                  <a:lnTo>
                    <a:pt x="1757" y="2797"/>
                  </a:lnTo>
                  <a:lnTo>
                    <a:pt x="1738" y="2767"/>
                  </a:lnTo>
                  <a:lnTo>
                    <a:pt x="1716" y="2741"/>
                  </a:lnTo>
                  <a:lnTo>
                    <a:pt x="1691" y="2719"/>
                  </a:lnTo>
                  <a:lnTo>
                    <a:pt x="1661" y="2700"/>
                  </a:lnTo>
                  <a:lnTo>
                    <a:pt x="1629" y="2687"/>
                  </a:lnTo>
                  <a:lnTo>
                    <a:pt x="1594" y="2677"/>
                  </a:lnTo>
                  <a:lnTo>
                    <a:pt x="1558" y="2675"/>
                  </a:lnTo>
                  <a:close/>
                  <a:moveTo>
                    <a:pt x="381" y="2675"/>
                  </a:moveTo>
                  <a:lnTo>
                    <a:pt x="345" y="2677"/>
                  </a:lnTo>
                  <a:lnTo>
                    <a:pt x="311" y="2687"/>
                  </a:lnTo>
                  <a:lnTo>
                    <a:pt x="279" y="2700"/>
                  </a:lnTo>
                  <a:lnTo>
                    <a:pt x="249" y="2719"/>
                  </a:lnTo>
                  <a:lnTo>
                    <a:pt x="223" y="2741"/>
                  </a:lnTo>
                  <a:lnTo>
                    <a:pt x="200" y="2767"/>
                  </a:lnTo>
                  <a:lnTo>
                    <a:pt x="182" y="2797"/>
                  </a:lnTo>
                  <a:lnTo>
                    <a:pt x="169" y="2830"/>
                  </a:lnTo>
                  <a:lnTo>
                    <a:pt x="160" y="2865"/>
                  </a:lnTo>
                  <a:lnTo>
                    <a:pt x="157" y="2902"/>
                  </a:lnTo>
                  <a:lnTo>
                    <a:pt x="160" y="2939"/>
                  </a:lnTo>
                  <a:lnTo>
                    <a:pt x="169" y="2974"/>
                  </a:lnTo>
                  <a:lnTo>
                    <a:pt x="182" y="3006"/>
                  </a:lnTo>
                  <a:lnTo>
                    <a:pt x="200" y="3036"/>
                  </a:lnTo>
                  <a:lnTo>
                    <a:pt x="223" y="3062"/>
                  </a:lnTo>
                  <a:lnTo>
                    <a:pt x="249" y="3086"/>
                  </a:lnTo>
                  <a:lnTo>
                    <a:pt x="279" y="3104"/>
                  </a:lnTo>
                  <a:lnTo>
                    <a:pt x="311" y="3118"/>
                  </a:lnTo>
                  <a:lnTo>
                    <a:pt x="345" y="3127"/>
                  </a:lnTo>
                  <a:lnTo>
                    <a:pt x="381" y="3129"/>
                  </a:lnTo>
                  <a:lnTo>
                    <a:pt x="418" y="3127"/>
                  </a:lnTo>
                  <a:lnTo>
                    <a:pt x="452" y="3118"/>
                  </a:lnTo>
                  <a:lnTo>
                    <a:pt x="484" y="3104"/>
                  </a:lnTo>
                  <a:lnTo>
                    <a:pt x="514" y="3086"/>
                  </a:lnTo>
                  <a:lnTo>
                    <a:pt x="540" y="3062"/>
                  </a:lnTo>
                  <a:lnTo>
                    <a:pt x="563" y="3036"/>
                  </a:lnTo>
                  <a:lnTo>
                    <a:pt x="581" y="3006"/>
                  </a:lnTo>
                  <a:lnTo>
                    <a:pt x="594" y="2974"/>
                  </a:lnTo>
                  <a:lnTo>
                    <a:pt x="603" y="2939"/>
                  </a:lnTo>
                  <a:lnTo>
                    <a:pt x="606" y="2902"/>
                  </a:lnTo>
                  <a:lnTo>
                    <a:pt x="604" y="2873"/>
                  </a:lnTo>
                  <a:lnTo>
                    <a:pt x="599" y="2847"/>
                  </a:lnTo>
                  <a:lnTo>
                    <a:pt x="588" y="2815"/>
                  </a:lnTo>
                  <a:lnTo>
                    <a:pt x="574" y="2786"/>
                  </a:lnTo>
                  <a:lnTo>
                    <a:pt x="556" y="2760"/>
                  </a:lnTo>
                  <a:lnTo>
                    <a:pt x="534" y="2736"/>
                  </a:lnTo>
                  <a:lnTo>
                    <a:pt x="510" y="2716"/>
                  </a:lnTo>
                  <a:lnTo>
                    <a:pt x="481" y="2698"/>
                  </a:lnTo>
                  <a:lnTo>
                    <a:pt x="450" y="2686"/>
                  </a:lnTo>
                  <a:lnTo>
                    <a:pt x="416" y="2677"/>
                  </a:lnTo>
                  <a:lnTo>
                    <a:pt x="381" y="2675"/>
                  </a:lnTo>
                  <a:close/>
                  <a:moveTo>
                    <a:pt x="957" y="1706"/>
                  </a:moveTo>
                  <a:lnTo>
                    <a:pt x="954" y="1706"/>
                  </a:lnTo>
                  <a:lnTo>
                    <a:pt x="951" y="1706"/>
                  </a:lnTo>
                  <a:lnTo>
                    <a:pt x="933" y="1708"/>
                  </a:lnTo>
                  <a:lnTo>
                    <a:pt x="916" y="1714"/>
                  </a:lnTo>
                  <a:lnTo>
                    <a:pt x="902" y="1721"/>
                  </a:lnTo>
                  <a:lnTo>
                    <a:pt x="889" y="1731"/>
                  </a:lnTo>
                  <a:lnTo>
                    <a:pt x="873" y="1748"/>
                  </a:lnTo>
                  <a:lnTo>
                    <a:pt x="860" y="1767"/>
                  </a:lnTo>
                  <a:lnTo>
                    <a:pt x="852" y="1790"/>
                  </a:lnTo>
                  <a:lnTo>
                    <a:pt x="850" y="1815"/>
                  </a:lnTo>
                  <a:lnTo>
                    <a:pt x="852" y="1838"/>
                  </a:lnTo>
                  <a:lnTo>
                    <a:pt x="859" y="1860"/>
                  </a:lnTo>
                  <a:lnTo>
                    <a:pt x="871" y="1879"/>
                  </a:lnTo>
                  <a:lnTo>
                    <a:pt x="878" y="1889"/>
                  </a:lnTo>
                  <a:lnTo>
                    <a:pt x="887" y="1896"/>
                  </a:lnTo>
                  <a:lnTo>
                    <a:pt x="906" y="1909"/>
                  </a:lnTo>
                  <a:lnTo>
                    <a:pt x="927" y="1918"/>
                  </a:lnTo>
                  <a:lnTo>
                    <a:pt x="941" y="1922"/>
                  </a:lnTo>
                  <a:lnTo>
                    <a:pt x="957" y="1923"/>
                  </a:lnTo>
                  <a:lnTo>
                    <a:pt x="979" y="1921"/>
                  </a:lnTo>
                  <a:lnTo>
                    <a:pt x="1000" y="1913"/>
                  </a:lnTo>
                  <a:lnTo>
                    <a:pt x="1019" y="1903"/>
                  </a:lnTo>
                  <a:lnTo>
                    <a:pt x="1035" y="1888"/>
                  </a:lnTo>
                  <a:lnTo>
                    <a:pt x="1048" y="1870"/>
                  </a:lnTo>
                  <a:lnTo>
                    <a:pt x="1056" y="1853"/>
                  </a:lnTo>
                  <a:lnTo>
                    <a:pt x="1061" y="1835"/>
                  </a:lnTo>
                  <a:lnTo>
                    <a:pt x="1064" y="1815"/>
                  </a:lnTo>
                  <a:lnTo>
                    <a:pt x="1060" y="1790"/>
                  </a:lnTo>
                  <a:lnTo>
                    <a:pt x="1053" y="1767"/>
                  </a:lnTo>
                  <a:lnTo>
                    <a:pt x="1040" y="1748"/>
                  </a:lnTo>
                  <a:lnTo>
                    <a:pt x="1024" y="1731"/>
                  </a:lnTo>
                  <a:lnTo>
                    <a:pt x="1004" y="1718"/>
                  </a:lnTo>
                  <a:lnTo>
                    <a:pt x="981" y="1709"/>
                  </a:lnTo>
                  <a:lnTo>
                    <a:pt x="957" y="1706"/>
                  </a:lnTo>
                  <a:close/>
                  <a:moveTo>
                    <a:pt x="975" y="0"/>
                  </a:moveTo>
                  <a:lnTo>
                    <a:pt x="987" y="7"/>
                  </a:lnTo>
                  <a:lnTo>
                    <a:pt x="999" y="21"/>
                  </a:lnTo>
                  <a:lnTo>
                    <a:pt x="1011" y="42"/>
                  </a:lnTo>
                  <a:lnTo>
                    <a:pt x="1021" y="71"/>
                  </a:lnTo>
                  <a:lnTo>
                    <a:pt x="1033" y="107"/>
                  </a:lnTo>
                  <a:lnTo>
                    <a:pt x="1043" y="150"/>
                  </a:lnTo>
                  <a:lnTo>
                    <a:pt x="1053" y="200"/>
                  </a:lnTo>
                  <a:lnTo>
                    <a:pt x="1063" y="258"/>
                  </a:lnTo>
                  <a:lnTo>
                    <a:pt x="1064" y="261"/>
                  </a:lnTo>
                  <a:lnTo>
                    <a:pt x="924" y="1440"/>
                  </a:lnTo>
                  <a:lnTo>
                    <a:pt x="897" y="1658"/>
                  </a:lnTo>
                  <a:lnTo>
                    <a:pt x="912" y="1653"/>
                  </a:lnTo>
                  <a:lnTo>
                    <a:pt x="928" y="1649"/>
                  </a:lnTo>
                  <a:lnTo>
                    <a:pt x="942" y="1647"/>
                  </a:lnTo>
                  <a:lnTo>
                    <a:pt x="957" y="1646"/>
                  </a:lnTo>
                  <a:lnTo>
                    <a:pt x="959" y="1646"/>
                  </a:lnTo>
                  <a:lnTo>
                    <a:pt x="980" y="1468"/>
                  </a:lnTo>
                  <a:lnTo>
                    <a:pt x="983" y="1440"/>
                  </a:lnTo>
                  <a:lnTo>
                    <a:pt x="1097" y="483"/>
                  </a:lnTo>
                  <a:lnTo>
                    <a:pt x="1410" y="2547"/>
                  </a:lnTo>
                  <a:lnTo>
                    <a:pt x="1445" y="2534"/>
                  </a:lnTo>
                  <a:lnTo>
                    <a:pt x="1481" y="2525"/>
                  </a:lnTo>
                  <a:lnTo>
                    <a:pt x="1519" y="2518"/>
                  </a:lnTo>
                  <a:lnTo>
                    <a:pt x="1558" y="2516"/>
                  </a:lnTo>
                  <a:lnTo>
                    <a:pt x="1606" y="2519"/>
                  </a:lnTo>
                  <a:lnTo>
                    <a:pt x="1651" y="2528"/>
                  </a:lnTo>
                  <a:lnTo>
                    <a:pt x="1695" y="2543"/>
                  </a:lnTo>
                  <a:lnTo>
                    <a:pt x="1736" y="2561"/>
                  </a:lnTo>
                  <a:lnTo>
                    <a:pt x="1775" y="2586"/>
                  </a:lnTo>
                  <a:lnTo>
                    <a:pt x="1810" y="2614"/>
                  </a:lnTo>
                  <a:lnTo>
                    <a:pt x="1842" y="2646"/>
                  </a:lnTo>
                  <a:lnTo>
                    <a:pt x="1871" y="2681"/>
                  </a:lnTo>
                  <a:lnTo>
                    <a:pt x="1894" y="2721"/>
                  </a:lnTo>
                  <a:lnTo>
                    <a:pt x="1913" y="2763"/>
                  </a:lnTo>
                  <a:lnTo>
                    <a:pt x="1927" y="2807"/>
                  </a:lnTo>
                  <a:lnTo>
                    <a:pt x="1935" y="2854"/>
                  </a:lnTo>
                  <a:lnTo>
                    <a:pt x="1938" y="2902"/>
                  </a:lnTo>
                  <a:lnTo>
                    <a:pt x="1935" y="2951"/>
                  </a:lnTo>
                  <a:lnTo>
                    <a:pt x="1927" y="2997"/>
                  </a:lnTo>
                  <a:lnTo>
                    <a:pt x="1913" y="3041"/>
                  </a:lnTo>
                  <a:lnTo>
                    <a:pt x="1894" y="3084"/>
                  </a:lnTo>
                  <a:lnTo>
                    <a:pt x="1870" y="3122"/>
                  </a:lnTo>
                  <a:lnTo>
                    <a:pt x="1842" y="3158"/>
                  </a:lnTo>
                  <a:lnTo>
                    <a:pt x="1810" y="3190"/>
                  </a:lnTo>
                  <a:lnTo>
                    <a:pt x="1775" y="3219"/>
                  </a:lnTo>
                  <a:lnTo>
                    <a:pt x="1736" y="3242"/>
                  </a:lnTo>
                  <a:lnTo>
                    <a:pt x="1695" y="3262"/>
                  </a:lnTo>
                  <a:lnTo>
                    <a:pt x="1651" y="3276"/>
                  </a:lnTo>
                  <a:lnTo>
                    <a:pt x="1606" y="3284"/>
                  </a:lnTo>
                  <a:lnTo>
                    <a:pt x="1558" y="3287"/>
                  </a:lnTo>
                  <a:lnTo>
                    <a:pt x="1507" y="3284"/>
                  </a:lnTo>
                  <a:lnTo>
                    <a:pt x="1460" y="3275"/>
                  </a:lnTo>
                  <a:lnTo>
                    <a:pt x="1414" y="3258"/>
                  </a:lnTo>
                  <a:lnTo>
                    <a:pt x="1371" y="3238"/>
                  </a:lnTo>
                  <a:lnTo>
                    <a:pt x="1332" y="3211"/>
                  </a:lnTo>
                  <a:lnTo>
                    <a:pt x="1296" y="3181"/>
                  </a:lnTo>
                  <a:lnTo>
                    <a:pt x="1263" y="3146"/>
                  </a:lnTo>
                  <a:lnTo>
                    <a:pt x="1238" y="3111"/>
                  </a:lnTo>
                  <a:lnTo>
                    <a:pt x="1217" y="3074"/>
                  </a:lnTo>
                  <a:lnTo>
                    <a:pt x="1200" y="3033"/>
                  </a:lnTo>
                  <a:lnTo>
                    <a:pt x="1188" y="2991"/>
                  </a:lnTo>
                  <a:lnTo>
                    <a:pt x="1180" y="2947"/>
                  </a:lnTo>
                  <a:lnTo>
                    <a:pt x="1177" y="2902"/>
                  </a:lnTo>
                  <a:lnTo>
                    <a:pt x="1178" y="2874"/>
                  </a:lnTo>
                  <a:lnTo>
                    <a:pt x="1181" y="2847"/>
                  </a:lnTo>
                  <a:lnTo>
                    <a:pt x="1189" y="2809"/>
                  </a:lnTo>
                  <a:lnTo>
                    <a:pt x="1200" y="2771"/>
                  </a:lnTo>
                  <a:lnTo>
                    <a:pt x="1094" y="2148"/>
                  </a:lnTo>
                  <a:lnTo>
                    <a:pt x="898" y="2148"/>
                  </a:lnTo>
                  <a:lnTo>
                    <a:pt x="920" y="1979"/>
                  </a:lnTo>
                  <a:lnTo>
                    <a:pt x="897" y="1971"/>
                  </a:lnTo>
                  <a:lnTo>
                    <a:pt x="876" y="1962"/>
                  </a:lnTo>
                  <a:lnTo>
                    <a:pt x="869" y="1957"/>
                  </a:lnTo>
                  <a:lnTo>
                    <a:pt x="862" y="1953"/>
                  </a:lnTo>
                  <a:lnTo>
                    <a:pt x="839" y="2148"/>
                  </a:lnTo>
                  <a:lnTo>
                    <a:pt x="823" y="2279"/>
                  </a:lnTo>
                  <a:lnTo>
                    <a:pt x="742" y="2777"/>
                  </a:lnTo>
                  <a:lnTo>
                    <a:pt x="751" y="2811"/>
                  </a:lnTo>
                  <a:lnTo>
                    <a:pt x="757" y="2847"/>
                  </a:lnTo>
                  <a:lnTo>
                    <a:pt x="761" y="2874"/>
                  </a:lnTo>
                  <a:lnTo>
                    <a:pt x="762" y="2902"/>
                  </a:lnTo>
                  <a:lnTo>
                    <a:pt x="760" y="2946"/>
                  </a:lnTo>
                  <a:lnTo>
                    <a:pt x="752" y="2988"/>
                  </a:lnTo>
                  <a:lnTo>
                    <a:pt x="741" y="3029"/>
                  </a:lnTo>
                  <a:lnTo>
                    <a:pt x="725" y="3068"/>
                  </a:lnTo>
                  <a:lnTo>
                    <a:pt x="705" y="3104"/>
                  </a:lnTo>
                  <a:lnTo>
                    <a:pt x="681" y="3138"/>
                  </a:lnTo>
                  <a:lnTo>
                    <a:pt x="654" y="3170"/>
                  </a:lnTo>
                  <a:lnTo>
                    <a:pt x="622" y="3199"/>
                  </a:lnTo>
                  <a:lnTo>
                    <a:pt x="588" y="3225"/>
                  </a:lnTo>
                  <a:lnTo>
                    <a:pt x="551" y="3247"/>
                  </a:lnTo>
                  <a:lnTo>
                    <a:pt x="512" y="3264"/>
                  </a:lnTo>
                  <a:lnTo>
                    <a:pt x="469" y="3277"/>
                  </a:lnTo>
                  <a:lnTo>
                    <a:pt x="426" y="3284"/>
                  </a:lnTo>
                  <a:lnTo>
                    <a:pt x="381" y="3287"/>
                  </a:lnTo>
                  <a:lnTo>
                    <a:pt x="334" y="3284"/>
                  </a:lnTo>
                  <a:lnTo>
                    <a:pt x="287" y="3276"/>
                  </a:lnTo>
                  <a:lnTo>
                    <a:pt x="244" y="3262"/>
                  </a:lnTo>
                  <a:lnTo>
                    <a:pt x="203" y="3242"/>
                  </a:lnTo>
                  <a:lnTo>
                    <a:pt x="164" y="3219"/>
                  </a:lnTo>
                  <a:lnTo>
                    <a:pt x="128" y="3190"/>
                  </a:lnTo>
                  <a:lnTo>
                    <a:pt x="97" y="3158"/>
                  </a:lnTo>
                  <a:lnTo>
                    <a:pt x="69" y="3122"/>
                  </a:lnTo>
                  <a:lnTo>
                    <a:pt x="46" y="3084"/>
                  </a:lnTo>
                  <a:lnTo>
                    <a:pt x="27" y="3041"/>
                  </a:lnTo>
                  <a:lnTo>
                    <a:pt x="12" y="2997"/>
                  </a:lnTo>
                  <a:lnTo>
                    <a:pt x="3" y="2951"/>
                  </a:lnTo>
                  <a:lnTo>
                    <a:pt x="0" y="2902"/>
                  </a:lnTo>
                  <a:lnTo>
                    <a:pt x="3" y="2854"/>
                  </a:lnTo>
                  <a:lnTo>
                    <a:pt x="12" y="2807"/>
                  </a:lnTo>
                  <a:lnTo>
                    <a:pt x="27" y="2763"/>
                  </a:lnTo>
                  <a:lnTo>
                    <a:pt x="46" y="2721"/>
                  </a:lnTo>
                  <a:lnTo>
                    <a:pt x="69" y="2681"/>
                  </a:lnTo>
                  <a:lnTo>
                    <a:pt x="97" y="2646"/>
                  </a:lnTo>
                  <a:lnTo>
                    <a:pt x="128" y="2614"/>
                  </a:lnTo>
                  <a:lnTo>
                    <a:pt x="164" y="2586"/>
                  </a:lnTo>
                  <a:lnTo>
                    <a:pt x="203" y="2561"/>
                  </a:lnTo>
                  <a:lnTo>
                    <a:pt x="244" y="2543"/>
                  </a:lnTo>
                  <a:lnTo>
                    <a:pt x="287" y="2528"/>
                  </a:lnTo>
                  <a:lnTo>
                    <a:pt x="334" y="2519"/>
                  </a:lnTo>
                  <a:lnTo>
                    <a:pt x="381" y="2516"/>
                  </a:lnTo>
                  <a:lnTo>
                    <a:pt x="422" y="2518"/>
                  </a:lnTo>
                  <a:lnTo>
                    <a:pt x="461" y="2525"/>
                  </a:lnTo>
                  <a:lnTo>
                    <a:pt x="498" y="2535"/>
                  </a:lnTo>
                  <a:lnTo>
                    <a:pt x="534" y="2549"/>
                  </a:lnTo>
                  <a:lnTo>
                    <a:pt x="875" y="258"/>
                  </a:lnTo>
                  <a:lnTo>
                    <a:pt x="885" y="200"/>
                  </a:lnTo>
                  <a:lnTo>
                    <a:pt x="895" y="151"/>
                  </a:lnTo>
                  <a:lnTo>
                    <a:pt x="906" y="107"/>
                  </a:lnTo>
                  <a:lnTo>
                    <a:pt x="916" y="71"/>
                  </a:lnTo>
                  <a:lnTo>
                    <a:pt x="928" y="42"/>
                  </a:lnTo>
                  <a:lnTo>
                    <a:pt x="940" y="21"/>
                  </a:lnTo>
                  <a:lnTo>
                    <a:pt x="951" y="7"/>
                  </a:lnTo>
                  <a:lnTo>
                    <a:pt x="963" y="0"/>
                  </a:lnTo>
                  <a:lnTo>
                    <a:pt x="9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3" name="Freeform 432"/>
          <p:cNvSpPr>
            <a:spLocks/>
          </p:cNvSpPr>
          <p:nvPr/>
        </p:nvSpPr>
        <p:spPr bwMode="auto">
          <a:xfrm>
            <a:off x="6297184" y="3611563"/>
            <a:ext cx="523874" cy="244475"/>
          </a:xfrm>
          <a:custGeom>
            <a:avLst/>
            <a:gdLst>
              <a:gd name="connsiteX0" fmla="*/ 412479 w 523874"/>
              <a:gd name="connsiteY0" fmla="*/ 195262 h 244475"/>
              <a:gd name="connsiteX1" fmla="*/ 412479 w 523874"/>
              <a:gd name="connsiteY1" fmla="*/ 209022 h 244475"/>
              <a:gd name="connsiteX2" fmla="*/ 412947 w 523874"/>
              <a:gd name="connsiteY2" fmla="*/ 214041 h 244475"/>
              <a:gd name="connsiteX3" fmla="*/ 414350 w 523874"/>
              <a:gd name="connsiteY3" fmla="*/ 218574 h 244475"/>
              <a:gd name="connsiteX4" fmla="*/ 416532 w 523874"/>
              <a:gd name="connsiteY4" fmla="*/ 222783 h 244475"/>
              <a:gd name="connsiteX5" fmla="*/ 419650 w 523874"/>
              <a:gd name="connsiteY5" fmla="*/ 226344 h 244475"/>
              <a:gd name="connsiteX6" fmla="*/ 423079 w 523874"/>
              <a:gd name="connsiteY6" fmla="*/ 229420 h 244475"/>
              <a:gd name="connsiteX7" fmla="*/ 427288 w 523874"/>
              <a:gd name="connsiteY7" fmla="*/ 231686 h 244475"/>
              <a:gd name="connsiteX8" fmla="*/ 431653 w 523874"/>
              <a:gd name="connsiteY8" fmla="*/ 233143 h 244475"/>
              <a:gd name="connsiteX9" fmla="*/ 436485 w 523874"/>
              <a:gd name="connsiteY9" fmla="*/ 233629 h 244475"/>
              <a:gd name="connsiteX10" fmla="*/ 441473 w 523874"/>
              <a:gd name="connsiteY10" fmla="*/ 233143 h 244475"/>
              <a:gd name="connsiteX11" fmla="*/ 445838 w 523874"/>
              <a:gd name="connsiteY11" fmla="*/ 231686 h 244475"/>
              <a:gd name="connsiteX12" fmla="*/ 450046 w 523874"/>
              <a:gd name="connsiteY12" fmla="*/ 229420 h 244475"/>
              <a:gd name="connsiteX13" fmla="*/ 453631 w 523874"/>
              <a:gd name="connsiteY13" fmla="*/ 226344 h 244475"/>
              <a:gd name="connsiteX14" fmla="*/ 456593 w 523874"/>
              <a:gd name="connsiteY14" fmla="*/ 222783 h 244475"/>
              <a:gd name="connsiteX15" fmla="*/ 458775 w 523874"/>
              <a:gd name="connsiteY15" fmla="*/ 218574 h 244475"/>
              <a:gd name="connsiteX16" fmla="*/ 460178 w 523874"/>
              <a:gd name="connsiteY16" fmla="*/ 214041 h 244475"/>
              <a:gd name="connsiteX17" fmla="*/ 460646 w 523874"/>
              <a:gd name="connsiteY17" fmla="*/ 209022 h 244475"/>
              <a:gd name="connsiteX18" fmla="*/ 460646 w 523874"/>
              <a:gd name="connsiteY18" fmla="*/ 195262 h 244475"/>
              <a:gd name="connsiteX19" fmla="*/ 463296 w 523874"/>
              <a:gd name="connsiteY19" fmla="*/ 199309 h 244475"/>
              <a:gd name="connsiteX20" fmla="*/ 465166 w 523874"/>
              <a:gd name="connsiteY20" fmla="*/ 204004 h 244475"/>
              <a:gd name="connsiteX21" fmla="*/ 466258 w 523874"/>
              <a:gd name="connsiteY21" fmla="*/ 208699 h 244475"/>
              <a:gd name="connsiteX22" fmla="*/ 466725 w 523874"/>
              <a:gd name="connsiteY22" fmla="*/ 213717 h 244475"/>
              <a:gd name="connsiteX23" fmla="*/ 466258 w 523874"/>
              <a:gd name="connsiteY23" fmla="*/ 219221 h 244475"/>
              <a:gd name="connsiteX24" fmla="*/ 464855 w 523874"/>
              <a:gd name="connsiteY24" fmla="*/ 224401 h 244475"/>
              <a:gd name="connsiteX25" fmla="*/ 462672 w 523874"/>
              <a:gd name="connsiteY25" fmla="*/ 229258 h 244475"/>
              <a:gd name="connsiteX26" fmla="*/ 459555 w 523874"/>
              <a:gd name="connsiteY26" fmla="*/ 233467 h 244475"/>
              <a:gd name="connsiteX27" fmla="*/ 455970 w 523874"/>
              <a:gd name="connsiteY27" fmla="*/ 237190 h 244475"/>
              <a:gd name="connsiteX28" fmla="*/ 451761 w 523874"/>
              <a:gd name="connsiteY28" fmla="*/ 240266 h 244475"/>
              <a:gd name="connsiteX29" fmla="*/ 447240 w 523874"/>
              <a:gd name="connsiteY29" fmla="*/ 242533 h 244475"/>
              <a:gd name="connsiteX30" fmla="*/ 441941 w 523874"/>
              <a:gd name="connsiteY30" fmla="*/ 243989 h 244475"/>
              <a:gd name="connsiteX31" fmla="*/ 436485 w 523874"/>
              <a:gd name="connsiteY31" fmla="*/ 244475 h 244475"/>
              <a:gd name="connsiteX32" fmla="*/ 431029 w 523874"/>
              <a:gd name="connsiteY32" fmla="*/ 243989 h 244475"/>
              <a:gd name="connsiteX33" fmla="*/ 426041 w 523874"/>
              <a:gd name="connsiteY33" fmla="*/ 242533 h 244475"/>
              <a:gd name="connsiteX34" fmla="*/ 421365 w 523874"/>
              <a:gd name="connsiteY34" fmla="*/ 240266 h 244475"/>
              <a:gd name="connsiteX35" fmla="*/ 417155 w 523874"/>
              <a:gd name="connsiteY35" fmla="*/ 237190 h 244475"/>
              <a:gd name="connsiteX36" fmla="*/ 413570 w 523874"/>
              <a:gd name="connsiteY36" fmla="*/ 233467 h 244475"/>
              <a:gd name="connsiteX37" fmla="*/ 410608 w 523874"/>
              <a:gd name="connsiteY37" fmla="*/ 229258 h 244475"/>
              <a:gd name="connsiteX38" fmla="*/ 408270 w 523874"/>
              <a:gd name="connsiteY38" fmla="*/ 224401 h 244475"/>
              <a:gd name="connsiteX39" fmla="*/ 406867 w 523874"/>
              <a:gd name="connsiteY39" fmla="*/ 219221 h 244475"/>
              <a:gd name="connsiteX40" fmla="*/ 406400 w 523874"/>
              <a:gd name="connsiteY40" fmla="*/ 213717 h 244475"/>
              <a:gd name="connsiteX41" fmla="*/ 406867 w 523874"/>
              <a:gd name="connsiteY41" fmla="*/ 208699 h 244475"/>
              <a:gd name="connsiteX42" fmla="*/ 407959 w 523874"/>
              <a:gd name="connsiteY42" fmla="*/ 204004 h 244475"/>
              <a:gd name="connsiteX43" fmla="*/ 409985 w 523874"/>
              <a:gd name="connsiteY43" fmla="*/ 199309 h 244475"/>
              <a:gd name="connsiteX44" fmla="*/ 310879 w 523874"/>
              <a:gd name="connsiteY44" fmla="*/ 195262 h 244475"/>
              <a:gd name="connsiteX45" fmla="*/ 310879 w 523874"/>
              <a:gd name="connsiteY45" fmla="*/ 209022 h 244475"/>
              <a:gd name="connsiteX46" fmla="*/ 311347 w 523874"/>
              <a:gd name="connsiteY46" fmla="*/ 214041 h 244475"/>
              <a:gd name="connsiteX47" fmla="*/ 312750 w 523874"/>
              <a:gd name="connsiteY47" fmla="*/ 218574 h 244475"/>
              <a:gd name="connsiteX48" fmla="*/ 314932 w 523874"/>
              <a:gd name="connsiteY48" fmla="*/ 222783 h 244475"/>
              <a:gd name="connsiteX49" fmla="*/ 318049 w 523874"/>
              <a:gd name="connsiteY49" fmla="*/ 226344 h 244475"/>
              <a:gd name="connsiteX50" fmla="*/ 321479 w 523874"/>
              <a:gd name="connsiteY50" fmla="*/ 229420 h 244475"/>
              <a:gd name="connsiteX51" fmla="*/ 325687 w 523874"/>
              <a:gd name="connsiteY51" fmla="*/ 231686 h 244475"/>
              <a:gd name="connsiteX52" fmla="*/ 330052 w 523874"/>
              <a:gd name="connsiteY52" fmla="*/ 233143 h 244475"/>
              <a:gd name="connsiteX53" fmla="*/ 335040 w 523874"/>
              <a:gd name="connsiteY53" fmla="*/ 233629 h 244475"/>
              <a:gd name="connsiteX54" fmla="*/ 339717 w 523874"/>
              <a:gd name="connsiteY54" fmla="*/ 233143 h 244475"/>
              <a:gd name="connsiteX55" fmla="*/ 344237 w 523874"/>
              <a:gd name="connsiteY55" fmla="*/ 231686 h 244475"/>
              <a:gd name="connsiteX56" fmla="*/ 348446 w 523874"/>
              <a:gd name="connsiteY56" fmla="*/ 229420 h 244475"/>
              <a:gd name="connsiteX57" fmla="*/ 352031 w 523874"/>
              <a:gd name="connsiteY57" fmla="*/ 226344 h 244475"/>
              <a:gd name="connsiteX58" fmla="*/ 354837 w 523874"/>
              <a:gd name="connsiteY58" fmla="*/ 222783 h 244475"/>
              <a:gd name="connsiteX59" fmla="*/ 357175 w 523874"/>
              <a:gd name="connsiteY59" fmla="*/ 218574 h 244475"/>
              <a:gd name="connsiteX60" fmla="*/ 358578 w 523874"/>
              <a:gd name="connsiteY60" fmla="*/ 214041 h 244475"/>
              <a:gd name="connsiteX61" fmla="*/ 359045 w 523874"/>
              <a:gd name="connsiteY61" fmla="*/ 209022 h 244475"/>
              <a:gd name="connsiteX62" fmla="*/ 359045 w 523874"/>
              <a:gd name="connsiteY62" fmla="*/ 195262 h 244475"/>
              <a:gd name="connsiteX63" fmla="*/ 361540 w 523874"/>
              <a:gd name="connsiteY63" fmla="*/ 199309 h 244475"/>
              <a:gd name="connsiteX64" fmla="*/ 363566 w 523874"/>
              <a:gd name="connsiteY64" fmla="*/ 204004 h 244475"/>
              <a:gd name="connsiteX65" fmla="*/ 364657 w 523874"/>
              <a:gd name="connsiteY65" fmla="*/ 208699 h 244475"/>
              <a:gd name="connsiteX66" fmla="*/ 365125 w 523874"/>
              <a:gd name="connsiteY66" fmla="*/ 213717 h 244475"/>
              <a:gd name="connsiteX67" fmla="*/ 364657 w 523874"/>
              <a:gd name="connsiteY67" fmla="*/ 219221 h 244475"/>
              <a:gd name="connsiteX68" fmla="*/ 363254 w 523874"/>
              <a:gd name="connsiteY68" fmla="*/ 224401 h 244475"/>
              <a:gd name="connsiteX69" fmla="*/ 360916 w 523874"/>
              <a:gd name="connsiteY69" fmla="*/ 229258 h 244475"/>
              <a:gd name="connsiteX70" fmla="*/ 357954 w 523874"/>
              <a:gd name="connsiteY70" fmla="*/ 233467 h 244475"/>
              <a:gd name="connsiteX71" fmla="*/ 354213 w 523874"/>
              <a:gd name="connsiteY71" fmla="*/ 237190 h 244475"/>
              <a:gd name="connsiteX72" fmla="*/ 350160 w 523874"/>
              <a:gd name="connsiteY72" fmla="*/ 240266 h 244475"/>
              <a:gd name="connsiteX73" fmla="*/ 345484 w 523874"/>
              <a:gd name="connsiteY73" fmla="*/ 242533 h 244475"/>
              <a:gd name="connsiteX74" fmla="*/ 340496 w 523874"/>
              <a:gd name="connsiteY74" fmla="*/ 243989 h 244475"/>
              <a:gd name="connsiteX75" fmla="*/ 335040 w 523874"/>
              <a:gd name="connsiteY75" fmla="*/ 244475 h 244475"/>
              <a:gd name="connsiteX76" fmla="*/ 329584 w 523874"/>
              <a:gd name="connsiteY76" fmla="*/ 243989 h 244475"/>
              <a:gd name="connsiteX77" fmla="*/ 324440 w 523874"/>
              <a:gd name="connsiteY77" fmla="*/ 242533 h 244475"/>
              <a:gd name="connsiteX78" fmla="*/ 319764 w 523874"/>
              <a:gd name="connsiteY78" fmla="*/ 240266 h 244475"/>
              <a:gd name="connsiteX79" fmla="*/ 315555 w 523874"/>
              <a:gd name="connsiteY79" fmla="*/ 237190 h 244475"/>
              <a:gd name="connsiteX80" fmla="*/ 311970 w 523874"/>
              <a:gd name="connsiteY80" fmla="*/ 233467 h 244475"/>
              <a:gd name="connsiteX81" fmla="*/ 308853 w 523874"/>
              <a:gd name="connsiteY81" fmla="*/ 229258 h 244475"/>
              <a:gd name="connsiteX82" fmla="*/ 306670 w 523874"/>
              <a:gd name="connsiteY82" fmla="*/ 224401 h 244475"/>
              <a:gd name="connsiteX83" fmla="*/ 305423 w 523874"/>
              <a:gd name="connsiteY83" fmla="*/ 219221 h 244475"/>
              <a:gd name="connsiteX84" fmla="*/ 304800 w 523874"/>
              <a:gd name="connsiteY84" fmla="*/ 213717 h 244475"/>
              <a:gd name="connsiteX85" fmla="*/ 305267 w 523874"/>
              <a:gd name="connsiteY85" fmla="*/ 208699 h 244475"/>
              <a:gd name="connsiteX86" fmla="*/ 306514 w 523874"/>
              <a:gd name="connsiteY86" fmla="*/ 204004 h 244475"/>
              <a:gd name="connsiteX87" fmla="*/ 308229 w 523874"/>
              <a:gd name="connsiteY87" fmla="*/ 199309 h 244475"/>
              <a:gd name="connsiteX88" fmla="*/ 209138 w 523874"/>
              <a:gd name="connsiteY88" fmla="*/ 195262 h 244475"/>
              <a:gd name="connsiteX89" fmla="*/ 209138 w 523874"/>
              <a:gd name="connsiteY89" fmla="*/ 209022 h 244475"/>
              <a:gd name="connsiteX90" fmla="*/ 209607 w 523874"/>
              <a:gd name="connsiteY90" fmla="*/ 214041 h 244475"/>
              <a:gd name="connsiteX91" fmla="*/ 211170 w 523874"/>
              <a:gd name="connsiteY91" fmla="*/ 218574 h 244475"/>
              <a:gd name="connsiteX92" fmla="*/ 213202 w 523874"/>
              <a:gd name="connsiteY92" fmla="*/ 222783 h 244475"/>
              <a:gd name="connsiteX93" fmla="*/ 216171 w 523874"/>
              <a:gd name="connsiteY93" fmla="*/ 226344 h 244475"/>
              <a:gd name="connsiteX94" fmla="*/ 219766 w 523874"/>
              <a:gd name="connsiteY94" fmla="*/ 229420 h 244475"/>
              <a:gd name="connsiteX95" fmla="*/ 223829 w 523874"/>
              <a:gd name="connsiteY95" fmla="*/ 231686 h 244475"/>
              <a:gd name="connsiteX96" fmla="*/ 228361 w 523874"/>
              <a:gd name="connsiteY96" fmla="*/ 233143 h 244475"/>
              <a:gd name="connsiteX97" fmla="*/ 233362 w 523874"/>
              <a:gd name="connsiteY97" fmla="*/ 233629 h 244475"/>
              <a:gd name="connsiteX98" fmla="*/ 238051 w 523874"/>
              <a:gd name="connsiteY98" fmla="*/ 233143 h 244475"/>
              <a:gd name="connsiteX99" fmla="*/ 242739 w 523874"/>
              <a:gd name="connsiteY99" fmla="*/ 231686 h 244475"/>
              <a:gd name="connsiteX100" fmla="*/ 246646 w 523874"/>
              <a:gd name="connsiteY100" fmla="*/ 229420 h 244475"/>
              <a:gd name="connsiteX101" fmla="*/ 250397 w 523874"/>
              <a:gd name="connsiteY101" fmla="*/ 226344 h 244475"/>
              <a:gd name="connsiteX102" fmla="*/ 253210 w 523874"/>
              <a:gd name="connsiteY102" fmla="*/ 222783 h 244475"/>
              <a:gd name="connsiteX103" fmla="*/ 255554 w 523874"/>
              <a:gd name="connsiteY103" fmla="*/ 218574 h 244475"/>
              <a:gd name="connsiteX104" fmla="*/ 256961 w 523874"/>
              <a:gd name="connsiteY104" fmla="*/ 214041 h 244475"/>
              <a:gd name="connsiteX105" fmla="*/ 257430 w 523874"/>
              <a:gd name="connsiteY105" fmla="*/ 209022 h 244475"/>
              <a:gd name="connsiteX106" fmla="*/ 257430 w 523874"/>
              <a:gd name="connsiteY106" fmla="*/ 195262 h 244475"/>
              <a:gd name="connsiteX107" fmla="*/ 259930 w 523874"/>
              <a:gd name="connsiteY107" fmla="*/ 199309 h 244475"/>
              <a:gd name="connsiteX108" fmla="*/ 261806 w 523874"/>
              <a:gd name="connsiteY108" fmla="*/ 204004 h 244475"/>
              <a:gd name="connsiteX109" fmla="*/ 263212 w 523874"/>
              <a:gd name="connsiteY109" fmla="*/ 208699 h 244475"/>
              <a:gd name="connsiteX110" fmla="*/ 263525 w 523874"/>
              <a:gd name="connsiteY110" fmla="*/ 213717 h 244475"/>
              <a:gd name="connsiteX111" fmla="*/ 263056 w 523874"/>
              <a:gd name="connsiteY111" fmla="*/ 219221 h 244475"/>
              <a:gd name="connsiteX112" fmla="*/ 261493 w 523874"/>
              <a:gd name="connsiteY112" fmla="*/ 224401 h 244475"/>
              <a:gd name="connsiteX113" fmla="*/ 259305 w 523874"/>
              <a:gd name="connsiteY113" fmla="*/ 229258 h 244475"/>
              <a:gd name="connsiteX114" fmla="*/ 256492 w 523874"/>
              <a:gd name="connsiteY114" fmla="*/ 233467 h 244475"/>
              <a:gd name="connsiteX115" fmla="*/ 252741 w 523874"/>
              <a:gd name="connsiteY115" fmla="*/ 237190 h 244475"/>
              <a:gd name="connsiteX116" fmla="*/ 248522 w 523874"/>
              <a:gd name="connsiteY116" fmla="*/ 240266 h 244475"/>
              <a:gd name="connsiteX117" fmla="*/ 243833 w 523874"/>
              <a:gd name="connsiteY117" fmla="*/ 242533 h 244475"/>
              <a:gd name="connsiteX118" fmla="*/ 238676 w 523874"/>
              <a:gd name="connsiteY118" fmla="*/ 243989 h 244475"/>
              <a:gd name="connsiteX119" fmla="*/ 233362 w 523874"/>
              <a:gd name="connsiteY119" fmla="*/ 244475 h 244475"/>
              <a:gd name="connsiteX120" fmla="*/ 227892 w 523874"/>
              <a:gd name="connsiteY120" fmla="*/ 243989 h 244475"/>
              <a:gd name="connsiteX121" fmla="*/ 222735 w 523874"/>
              <a:gd name="connsiteY121" fmla="*/ 242533 h 244475"/>
              <a:gd name="connsiteX122" fmla="*/ 218047 w 523874"/>
              <a:gd name="connsiteY122" fmla="*/ 240266 h 244475"/>
              <a:gd name="connsiteX123" fmla="*/ 213827 w 523874"/>
              <a:gd name="connsiteY123" fmla="*/ 237190 h 244475"/>
              <a:gd name="connsiteX124" fmla="*/ 210076 w 523874"/>
              <a:gd name="connsiteY124" fmla="*/ 233467 h 244475"/>
              <a:gd name="connsiteX125" fmla="*/ 207107 w 523874"/>
              <a:gd name="connsiteY125" fmla="*/ 229258 h 244475"/>
              <a:gd name="connsiteX126" fmla="*/ 204919 w 523874"/>
              <a:gd name="connsiteY126" fmla="*/ 224401 h 244475"/>
              <a:gd name="connsiteX127" fmla="*/ 203669 w 523874"/>
              <a:gd name="connsiteY127" fmla="*/ 219221 h 244475"/>
              <a:gd name="connsiteX128" fmla="*/ 203200 w 523874"/>
              <a:gd name="connsiteY128" fmla="*/ 213717 h 244475"/>
              <a:gd name="connsiteX129" fmla="*/ 203512 w 523874"/>
              <a:gd name="connsiteY129" fmla="*/ 208699 h 244475"/>
              <a:gd name="connsiteX130" fmla="*/ 204763 w 523874"/>
              <a:gd name="connsiteY130" fmla="*/ 204004 h 244475"/>
              <a:gd name="connsiteX131" fmla="*/ 206638 w 523874"/>
              <a:gd name="connsiteY131" fmla="*/ 199309 h 244475"/>
              <a:gd name="connsiteX132" fmla="*/ 107855 w 523874"/>
              <a:gd name="connsiteY132" fmla="*/ 195262 h 244475"/>
              <a:gd name="connsiteX133" fmla="*/ 107855 w 523874"/>
              <a:gd name="connsiteY133" fmla="*/ 209022 h 244475"/>
              <a:gd name="connsiteX134" fmla="*/ 108336 w 523874"/>
              <a:gd name="connsiteY134" fmla="*/ 214041 h 244475"/>
              <a:gd name="connsiteX135" fmla="*/ 109780 w 523874"/>
              <a:gd name="connsiteY135" fmla="*/ 218574 h 244475"/>
              <a:gd name="connsiteX136" fmla="*/ 112186 w 523874"/>
              <a:gd name="connsiteY136" fmla="*/ 222783 h 244475"/>
              <a:gd name="connsiteX137" fmla="*/ 115073 w 523874"/>
              <a:gd name="connsiteY137" fmla="*/ 226344 h 244475"/>
              <a:gd name="connsiteX138" fmla="*/ 118601 w 523874"/>
              <a:gd name="connsiteY138" fmla="*/ 229420 h 244475"/>
              <a:gd name="connsiteX139" fmla="*/ 122932 w 523874"/>
              <a:gd name="connsiteY139" fmla="*/ 231686 h 244475"/>
              <a:gd name="connsiteX140" fmla="*/ 127744 w 523874"/>
              <a:gd name="connsiteY140" fmla="*/ 233143 h 244475"/>
              <a:gd name="connsiteX141" fmla="*/ 132556 w 523874"/>
              <a:gd name="connsiteY141" fmla="*/ 233629 h 244475"/>
              <a:gd name="connsiteX142" fmla="*/ 137528 w 523874"/>
              <a:gd name="connsiteY142" fmla="*/ 233143 h 244475"/>
              <a:gd name="connsiteX143" fmla="*/ 142340 w 523874"/>
              <a:gd name="connsiteY143" fmla="*/ 231686 h 244475"/>
              <a:gd name="connsiteX144" fmla="*/ 146510 w 523874"/>
              <a:gd name="connsiteY144" fmla="*/ 229420 h 244475"/>
              <a:gd name="connsiteX145" fmla="*/ 150199 w 523874"/>
              <a:gd name="connsiteY145" fmla="*/ 226344 h 244475"/>
              <a:gd name="connsiteX146" fmla="*/ 153247 w 523874"/>
              <a:gd name="connsiteY146" fmla="*/ 222783 h 244475"/>
              <a:gd name="connsiteX147" fmla="*/ 155492 w 523874"/>
              <a:gd name="connsiteY147" fmla="*/ 218574 h 244475"/>
              <a:gd name="connsiteX148" fmla="*/ 156775 w 523874"/>
              <a:gd name="connsiteY148" fmla="*/ 214041 h 244475"/>
              <a:gd name="connsiteX149" fmla="*/ 157577 w 523874"/>
              <a:gd name="connsiteY149" fmla="*/ 209022 h 244475"/>
              <a:gd name="connsiteX150" fmla="*/ 157577 w 523874"/>
              <a:gd name="connsiteY150" fmla="*/ 195262 h 244475"/>
              <a:gd name="connsiteX151" fmla="*/ 159983 w 523874"/>
              <a:gd name="connsiteY151" fmla="*/ 199309 h 244475"/>
              <a:gd name="connsiteX152" fmla="*/ 161908 w 523874"/>
              <a:gd name="connsiteY152" fmla="*/ 204004 h 244475"/>
              <a:gd name="connsiteX153" fmla="*/ 163191 w 523874"/>
              <a:gd name="connsiteY153" fmla="*/ 208699 h 244475"/>
              <a:gd name="connsiteX154" fmla="*/ 163512 w 523874"/>
              <a:gd name="connsiteY154" fmla="*/ 213717 h 244475"/>
              <a:gd name="connsiteX155" fmla="*/ 163031 w 523874"/>
              <a:gd name="connsiteY155" fmla="*/ 219221 h 244475"/>
              <a:gd name="connsiteX156" fmla="*/ 161587 w 523874"/>
              <a:gd name="connsiteY156" fmla="*/ 224401 h 244475"/>
              <a:gd name="connsiteX157" fmla="*/ 159342 w 523874"/>
              <a:gd name="connsiteY157" fmla="*/ 229258 h 244475"/>
              <a:gd name="connsiteX158" fmla="*/ 156294 w 523874"/>
              <a:gd name="connsiteY158" fmla="*/ 233467 h 244475"/>
              <a:gd name="connsiteX159" fmla="*/ 152605 w 523874"/>
              <a:gd name="connsiteY159" fmla="*/ 237190 h 244475"/>
              <a:gd name="connsiteX160" fmla="*/ 148274 w 523874"/>
              <a:gd name="connsiteY160" fmla="*/ 240266 h 244475"/>
              <a:gd name="connsiteX161" fmla="*/ 143463 w 523874"/>
              <a:gd name="connsiteY161" fmla="*/ 242533 h 244475"/>
              <a:gd name="connsiteX162" fmla="*/ 138170 w 523874"/>
              <a:gd name="connsiteY162" fmla="*/ 243989 h 244475"/>
              <a:gd name="connsiteX163" fmla="*/ 132556 w 523874"/>
              <a:gd name="connsiteY163" fmla="*/ 244475 h 244475"/>
              <a:gd name="connsiteX164" fmla="*/ 127102 w 523874"/>
              <a:gd name="connsiteY164" fmla="*/ 243989 h 244475"/>
              <a:gd name="connsiteX165" fmla="*/ 121809 w 523874"/>
              <a:gd name="connsiteY165" fmla="*/ 242533 h 244475"/>
              <a:gd name="connsiteX166" fmla="*/ 116998 w 523874"/>
              <a:gd name="connsiteY166" fmla="*/ 240266 h 244475"/>
              <a:gd name="connsiteX167" fmla="*/ 112667 w 523874"/>
              <a:gd name="connsiteY167" fmla="*/ 237190 h 244475"/>
              <a:gd name="connsiteX168" fmla="*/ 108817 w 523874"/>
              <a:gd name="connsiteY168" fmla="*/ 233467 h 244475"/>
              <a:gd name="connsiteX169" fmla="*/ 105930 w 523874"/>
              <a:gd name="connsiteY169" fmla="*/ 229258 h 244475"/>
              <a:gd name="connsiteX170" fmla="*/ 103685 w 523874"/>
              <a:gd name="connsiteY170" fmla="*/ 224401 h 244475"/>
              <a:gd name="connsiteX171" fmla="*/ 102081 w 523874"/>
              <a:gd name="connsiteY171" fmla="*/ 219221 h 244475"/>
              <a:gd name="connsiteX172" fmla="*/ 101600 w 523874"/>
              <a:gd name="connsiteY172" fmla="*/ 213717 h 244475"/>
              <a:gd name="connsiteX173" fmla="*/ 102081 w 523874"/>
              <a:gd name="connsiteY173" fmla="*/ 208699 h 244475"/>
              <a:gd name="connsiteX174" fmla="*/ 103204 w 523874"/>
              <a:gd name="connsiteY174" fmla="*/ 204004 h 244475"/>
              <a:gd name="connsiteX175" fmla="*/ 105289 w 523874"/>
              <a:gd name="connsiteY175" fmla="*/ 199309 h 244475"/>
              <a:gd name="connsiteX176" fmla="*/ 6239 w 523874"/>
              <a:gd name="connsiteY176" fmla="*/ 195262 h 244475"/>
              <a:gd name="connsiteX177" fmla="*/ 6239 w 523874"/>
              <a:gd name="connsiteY177" fmla="*/ 209022 h 244475"/>
              <a:gd name="connsiteX178" fmla="*/ 6719 w 523874"/>
              <a:gd name="connsiteY178" fmla="*/ 214041 h 244475"/>
              <a:gd name="connsiteX179" fmla="*/ 8159 w 523874"/>
              <a:gd name="connsiteY179" fmla="*/ 218574 h 244475"/>
              <a:gd name="connsiteX180" fmla="*/ 10398 w 523874"/>
              <a:gd name="connsiteY180" fmla="*/ 222783 h 244475"/>
              <a:gd name="connsiteX181" fmla="*/ 13438 w 523874"/>
              <a:gd name="connsiteY181" fmla="*/ 226344 h 244475"/>
              <a:gd name="connsiteX182" fmla="*/ 17118 w 523874"/>
              <a:gd name="connsiteY182" fmla="*/ 229420 h 244475"/>
              <a:gd name="connsiteX183" fmla="*/ 21277 w 523874"/>
              <a:gd name="connsiteY183" fmla="*/ 231686 h 244475"/>
              <a:gd name="connsiteX184" fmla="*/ 25916 w 523874"/>
              <a:gd name="connsiteY184" fmla="*/ 233143 h 244475"/>
              <a:gd name="connsiteX185" fmla="*/ 30876 w 523874"/>
              <a:gd name="connsiteY185" fmla="*/ 233629 h 244475"/>
              <a:gd name="connsiteX186" fmla="*/ 35995 w 523874"/>
              <a:gd name="connsiteY186" fmla="*/ 233143 h 244475"/>
              <a:gd name="connsiteX187" fmla="*/ 40475 w 523874"/>
              <a:gd name="connsiteY187" fmla="*/ 231686 h 244475"/>
              <a:gd name="connsiteX188" fmla="*/ 44794 w 523874"/>
              <a:gd name="connsiteY188" fmla="*/ 229420 h 244475"/>
              <a:gd name="connsiteX189" fmla="*/ 48314 w 523874"/>
              <a:gd name="connsiteY189" fmla="*/ 226344 h 244475"/>
              <a:gd name="connsiteX190" fmla="*/ 51513 w 523874"/>
              <a:gd name="connsiteY190" fmla="*/ 222783 h 244475"/>
              <a:gd name="connsiteX191" fmla="*/ 53753 w 523874"/>
              <a:gd name="connsiteY191" fmla="*/ 218574 h 244475"/>
              <a:gd name="connsiteX192" fmla="*/ 55193 w 523874"/>
              <a:gd name="connsiteY192" fmla="*/ 214041 h 244475"/>
              <a:gd name="connsiteX193" fmla="*/ 55673 w 523874"/>
              <a:gd name="connsiteY193" fmla="*/ 209022 h 244475"/>
              <a:gd name="connsiteX194" fmla="*/ 55673 w 523874"/>
              <a:gd name="connsiteY194" fmla="*/ 195262 h 244475"/>
              <a:gd name="connsiteX195" fmla="*/ 58232 w 523874"/>
              <a:gd name="connsiteY195" fmla="*/ 199309 h 244475"/>
              <a:gd name="connsiteX196" fmla="*/ 60152 w 523874"/>
              <a:gd name="connsiteY196" fmla="*/ 204004 h 244475"/>
              <a:gd name="connsiteX197" fmla="*/ 61432 w 523874"/>
              <a:gd name="connsiteY197" fmla="*/ 208699 h 244475"/>
              <a:gd name="connsiteX198" fmla="*/ 61912 w 523874"/>
              <a:gd name="connsiteY198" fmla="*/ 213717 h 244475"/>
              <a:gd name="connsiteX199" fmla="*/ 61432 w 523874"/>
              <a:gd name="connsiteY199" fmla="*/ 219221 h 244475"/>
              <a:gd name="connsiteX200" fmla="*/ 59992 w 523874"/>
              <a:gd name="connsiteY200" fmla="*/ 224401 h 244475"/>
              <a:gd name="connsiteX201" fmla="*/ 57592 w 523874"/>
              <a:gd name="connsiteY201" fmla="*/ 229258 h 244475"/>
              <a:gd name="connsiteX202" fmla="*/ 54553 w 523874"/>
              <a:gd name="connsiteY202" fmla="*/ 233467 h 244475"/>
              <a:gd name="connsiteX203" fmla="*/ 50873 w 523874"/>
              <a:gd name="connsiteY203" fmla="*/ 237190 h 244475"/>
              <a:gd name="connsiteX204" fmla="*/ 46554 w 523874"/>
              <a:gd name="connsiteY204" fmla="*/ 240266 h 244475"/>
              <a:gd name="connsiteX205" fmla="*/ 41594 w 523874"/>
              <a:gd name="connsiteY205" fmla="*/ 242533 h 244475"/>
              <a:gd name="connsiteX206" fmla="*/ 36475 w 523874"/>
              <a:gd name="connsiteY206" fmla="*/ 243989 h 244475"/>
              <a:gd name="connsiteX207" fmla="*/ 30876 w 523874"/>
              <a:gd name="connsiteY207" fmla="*/ 244475 h 244475"/>
              <a:gd name="connsiteX208" fmla="*/ 25276 w 523874"/>
              <a:gd name="connsiteY208" fmla="*/ 243989 h 244475"/>
              <a:gd name="connsiteX209" fmla="*/ 20157 w 523874"/>
              <a:gd name="connsiteY209" fmla="*/ 242533 h 244475"/>
              <a:gd name="connsiteX210" fmla="*/ 15358 w 523874"/>
              <a:gd name="connsiteY210" fmla="*/ 240266 h 244475"/>
              <a:gd name="connsiteX211" fmla="*/ 10878 w 523874"/>
              <a:gd name="connsiteY211" fmla="*/ 237190 h 244475"/>
              <a:gd name="connsiteX212" fmla="*/ 7359 w 523874"/>
              <a:gd name="connsiteY212" fmla="*/ 233467 h 244475"/>
              <a:gd name="connsiteX213" fmla="*/ 4319 w 523874"/>
              <a:gd name="connsiteY213" fmla="*/ 229258 h 244475"/>
              <a:gd name="connsiteX214" fmla="*/ 1920 w 523874"/>
              <a:gd name="connsiteY214" fmla="*/ 224401 h 244475"/>
              <a:gd name="connsiteX215" fmla="*/ 480 w 523874"/>
              <a:gd name="connsiteY215" fmla="*/ 219221 h 244475"/>
              <a:gd name="connsiteX216" fmla="*/ 0 w 523874"/>
              <a:gd name="connsiteY216" fmla="*/ 213717 h 244475"/>
              <a:gd name="connsiteX217" fmla="*/ 480 w 523874"/>
              <a:gd name="connsiteY217" fmla="*/ 208699 h 244475"/>
              <a:gd name="connsiteX218" fmla="*/ 1600 w 523874"/>
              <a:gd name="connsiteY218" fmla="*/ 204004 h 244475"/>
              <a:gd name="connsiteX219" fmla="*/ 3519 w 523874"/>
              <a:gd name="connsiteY219" fmla="*/ 199309 h 244475"/>
              <a:gd name="connsiteX220" fmla="*/ 434240 w 523874"/>
              <a:gd name="connsiteY220" fmla="*/ 19050 h 244475"/>
              <a:gd name="connsiteX221" fmla="*/ 437869 w 523874"/>
              <a:gd name="connsiteY221" fmla="*/ 19050 h 244475"/>
              <a:gd name="connsiteX222" fmla="*/ 441657 w 523874"/>
              <a:gd name="connsiteY222" fmla="*/ 19685 h 244475"/>
              <a:gd name="connsiteX223" fmla="*/ 444971 w 523874"/>
              <a:gd name="connsiteY223" fmla="*/ 20955 h 244475"/>
              <a:gd name="connsiteX224" fmla="*/ 448127 w 523874"/>
              <a:gd name="connsiteY224" fmla="*/ 23019 h 244475"/>
              <a:gd name="connsiteX225" fmla="*/ 450652 w 523874"/>
              <a:gd name="connsiteY225" fmla="*/ 25400 h 244475"/>
              <a:gd name="connsiteX226" fmla="*/ 452703 w 523874"/>
              <a:gd name="connsiteY226" fmla="*/ 28416 h 244475"/>
              <a:gd name="connsiteX227" fmla="*/ 454281 w 523874"/>
              <a:gd name="connsiteY227" fmla="*/ 31750 h 244475"/>
              <a:gd name="connsiteX228" fmla="*/ 455228 w 523874"/>
              <a:gd name="connsiteY228" fmla="*/ 35401 h 244475"/>
              <a:gd name="connsiteX229" fmla="*/ 455386 w 523874"/>
              <a:gd name="connsiteY229" fmla="*/ 36036 h 244475"/>
              <a:gd name="connsiteX230" fmla="*/ 455544 w 523874"/>
              <a:gd name="connsiteY230" fmla="*/ 37624 h 244475"/>
              <a:gd name="connsiteX231" fmla="*/ 456017 w 523874"/>
              <a:gd name="connsiteY231" fmla="*/ 40164 h 244475"/>
              <a:gd name="connsiteX232" fmla="*/ 456648 w 523874"/>
              <a:gd name="connsiteY232" fmla="*/ 43339 h 244475"/>
              <a:gd name="connsiteX233" fmla="*/ 457595 w 523874"/>
              <a:gd name="connsiteY233" fmla="*/ 47308 h 244475"/>
              <a:gd name="connsiteX234" fmla="*/ 458858 w 523874"/>
              <a:gd name="connsiteY234" fmla="*/ 51911 h 244475"/>
              <a:gd name="connsiteX235" fmla="*/ 460278 w 523874"/>
              <a:gd name="connsiteY235" fmla="*/ 57309 h 244475"/>
              <a:gd name="connsiteX236" fmla="*/ 462329 w 523874"/>
              <a:gd name="connsiteY236" fmla="*/ 63024 h 244475"/>
              <a:gd name="connsiteX237" fmla="*/ 464539 w 523874"/>
              <a:gd name="connsiteY237" fmla="*/ 69215 h 244475"/>
              <a:gd name="connsiteX238" fmla="*/ 467221 w 523874"/>
              <a:gd name="connsiteY238" fmla="*/ 75724 h 244475"/>
              <a:gd name="connsiteX239" fmla="*/ 470378 w 523874"/>
              <a:gd name="connsiteY239" fmla="*/ 82709 h 244475"/>
              <a:gd name="connsiteX240" fmla="*/ 474007 w 523874"/>
              <a:gd name="connsiteY240" fmla="*/ 89853 h 244475"/>
              <a:gd name="connsiteX241" fmla="*/ 479846 w 523874"/>
              <a:gd name="connsiteY241" fmla="*/ 83820 h 244475"/>
              <a:gd name="connsiteX242" fmla="*/ 486158 w 523874"/>
              <a:gd name="connsiteY242" fmla="*/ 77788 h 244475"/>
              <a:gd name="connsiteX243" fmla="*/ 492786 w 523874"/>
              <a:gd name="connsiteY243" fmla="*/ 72073 h 244475"/>
              <a:gd name="connsiteX244" fmla="*/ 495942 w 523874"/>
              <a:gd name="connsiteY244" fmla="*/ 69850 h 244475"/>
              <a:gd name="connsiteX245" fmla="*/ 499256 w 523874"/>
              <a:gd name="connsiteY245" fmla="*/ 68421 h 244475"/>
              <a:gd name="connsiteX246" fmla="*/ 502886 w 523874"/>
              <a:gd name="connsiteY246" fmla="*/ 67786 h 244475"/>
              <a:gd name="connsiteX247" fmla="*/ 506515 w 523874"/>
              <a:gd name="connsiteY247" fmla="*/ 67628 h 244475"/>
              <a:gd name="connsiteX248" fmla="*/ 510145 w 523874"/>
              <a:gd name="connsiteY248" fmla="*/ 68263 h 244475"/>
              <a:gd name="connsiteX249" fmla="*/ 513459 w 523874"/>
              <a:gd name="connsiteY249" fmla="*/ 69691 h 244475"/>
              <a:gd name="connsiteX250" fmla="*/ 516615 w 523874"/>
              <a:gd name="connsiteY250" fmla="*/ 71596 h 244475"/>
              <a:gd name="connsiteX251" fmla="*/ 519298 w 523874"/>
              <a:gd name="connsiteY251" fmla="*/ 74295 h 244475"/>
              <a:gd name="connsiteX252" fmla="*/ 521507 w 523874"/>
              <a:gd name="connsiteY252" fmla="*/ 77311 h 244475"/>
              <a:gd name="connsiteX253" fmla="*/ 523085 w 523874"/>
              <a:gd name="connsiteY253" fmla="*/ 80804 h 244475"/>
              <a:gd name="connsiteX254" fmla="*/ 523716 w 523874"/>
              <a:gd name="connsiteY254" fmla="*/ 84296 h 244475"/>
              <a:gd name="connsiteX255" fmla="*/ 523874 w 523874"/>
              <a:gd name="connsiteY255" fmla="*/ 87789 h 244475"/>
              <a:gd name="connsiteX256" fmla="*/ 523243 w 523874"/>
              <a:gd name="connsiteY256" fmla="*/ 91440 h 244475"/>
              <a:gd name="connsiteX257" fmla="*/ 521665 w 523874"/>
              <a:gd name="connsiteY257" fmla="*/ 94774 h 244475"/>
              <a:gd name="connsiteX258" fmla="*/ 519771 w 523874"/>
              <a:gd name="connsiteY258" fmla="*/ 97949 h 244475"/>
              <a:gd name="connsiteX259" fmla="*/ 517089 w 523874"/>
              <a:gd name="connsiteY259" fmla="*/ 100648 h 244475"/>
              <a:gd name="connsiteX260" fmla="*/ 509356 w 523874"/>
              <a:gd name="connsiteY260" fmla="*/ 107633 h 244475"/>
              <a:gd name="connsiteX261" fmla="*/ 502255 w 523874"/>
              <a:gd name="connsiteY261" fmla="*/ 114776 h 244475"/>
              <a:gd name="connsiteX262" fmla="*/ 495627 w 523874"/>
              <a:gd name="connsiteY262" fmla="*/ 122238 h 244475"/>
              <a:gd name="connsiteX263" fmla="*/ 502255 w 523874"/>
              <a:gd name="connsiteY263" fmla="*/ 129699 h 244475"/>
              <a:gd name="connsiteX264" fmla="*/ 509356 w 523874"/>
              <a:gd name="connsiteY264" fmla="*/ 136843 h 244475"/>
              <a:gd name="connsiteX265" fmla="*/ 517089 w 523874"/>
              <a:gd name="connsiteY265" fmla="*/ 143828 h 244475"/>
              <a:gd name="connsiteX266" fmla="*/ 519771 w 523874"/>
              <a:gd name="connsiteY266" fmla="*/ 146526 h 244475"/>
              <a:gd name="connsiteX267" fmla="*/ 521665 w 523874"/>
              <a:gd name="connsiteY267" fmla="*/ 149543 h 244475"/>
              <a:gd name="connsiteX268" fmla="*/ 523243 w 523874"/>
              <a:gd name="connsiteY268" fmla="*/ 152876 h 244475"/>
              <a:gd name="connsiteX269" fmla="*/ 523874 w 523874"/>
              <a:gd name="connsiteY269" fmla="*/ 156369 h 244475"/>
              <a:gd name="connsiteX270" fmla="*/ 523716 w 523874"/>
              <a:gd name="connsiteY270" fmla="*/ 160020 h 244475"/>
              <a:gd name="connsiteX271" fmla="*/ 523085 w 523874"/>
              <a:gd name="connsiteY271" fmla="*/ 163671 h 244475"/>
              <a:gd name="connsiteX272" fmla="*/ 521507 w 523874"/>
              <a:gd name="connsiteY272" fmla="*/ 167005 h 244475"/>
              <a:gd name="connsiteX273" fmla="*/ 519298 w 523874"/>
              <a:gd name="connsiteY273" fmla="*/ 170180 h 244475"/>
              <a:gd name="connsiteX274" fmla="*/ 516931 w 523874"/>
              <a:gd name="connsiteY274" fmla="*/ 172561 h 244475"/>
              <a:gd name="connsiteX275" fmla="*/ 514090 w 523874"/>
              <a:gd name="connsiteY275" fmla="*/ 174466 h 244475"/>
              <a:gd name="connsiteX276" fmla="*/ 511250 w 523874"/>
              <a:gd name="connsiteY276" fmla="*/ 175736 h 244475"/>
              <a:gd name="connsiteX277" fmla="*/ 508251 w 523874"/>
              <a:gd name="connsiteY277" fmla="*/ 176530 h 244475"/>
              <a:gd name="connsiteX278" fmla="*/ 504937 w 523874"/>
              <a:gd name="connsiteY278" fmla="*/ 176848 h 244475"/>
              <a:gd name="connsiteX279" fmla="*/ 501781 w 523874"/>
              <a:gd name="connsiteY279" fmla="*/ 176530 h 244475"/>
              <a:gd name="connsiteX280" fmla="*/ 498467 w 523874"/>
              <a:gd name="connsiteY280" fmla="*/ 175736 h 244475"/>
              <a:gd name="connsiteX281" fmla="*/ 495627 w 523874"/>
              <a:gd name="connsiteY281" fmla="*/ 174308 h 244475"/>
              <a:gd name="connsiteX282" fmla="*/ 492786 w 523874"/>
              <a:gd name="connsiteY282" fmla="*/ 172403 h 244475"/>
              <a:gd name="connsiteX283" fmla="*/ 486158 w 523874"/>
              <a:gd name="connsiteY283" fmla="*/ 166688 h 244475"/>
              <a:gd name="connsiteX284" fmla="*/ 479846 w 523874"/>
              <a:gd name="connsiteY284" fmla="*/ 160496 h 244475"/>
              <a:gd name="connsiteX285" fmla="*/ 474007 w 523874"/>
              <a:gd name="connsiteY285" fmla="*/ 154464 h 244475"/>
              <a:gd name="connsiteX286" fmla="*/ 470378 w 523874"/>
              <a:gd name="connsiteY286" fmla="*/ 161608 h 244475"/>
              <a:gd name="connsiteX287" fmla="*/ 467221 w 523874"/>
              <a:gd name="connsiteY287" fmla="*/ 168751 h 244475"/>
              <a:gd name="connsiteX288" fmla="*/ 464539 w 523874"/>
              <a:gd name="connsiteY288" fmla="*/ 175419 h 244475"/>
              <a:gd name="connsiteX289" fmla="*/ 462329 w 523874"/>
              <a:gd name="connsiteY289" fmla="*/ 181610 h 244475"/>
              <a:gd name="connsiteX290" fmla="*/ 460278 w 523874"/>
              <a:gd name="connsiteY290" fmla="*/ 187325 h 244475"/>
              <a:gd name="connsiteX291" fmla="*/ 458700 w 523874"/>
              <a:gd name="connsiteY291" fmla="*/ 192564 h 244475"/>
              <a:gd name="connsiteX292" fmla="*/ 457595 w 523874"/>
              <a:gd name="connsiteY292" fmla="*/ 197168 h 244475"/>
              <a:gd name="connsiteX293" fmla="*/ 456648 w 523874"/>
              <a:gd name="connsiteY293" fmla="*/ 201295 h 244475"/>
              <a:gd name="connsiteX294" fmla="*/ 456017 w 523874"/>
              <a:gd name="connsiteY294" fmla="*/ 204470 h 244475"/>
              <a:gd name="connsiteX295" fmla="*/ 455544 w 523874"/>
              <a:gd name="connsiteY295" fmla="*/ 206851 h 244475"/>
              <a:gd name="connsiteX296" fmla="*/ 455386 w 523874"/>
              <a:gd name="connsiteY296" fmla="*/ 208439 h 244475"/>
              <a:gd name="connsiteX297" fmla="*/ 455228 w 523874"/>
              <a:gd name="connsiteY297" fmla="*/ 209074 h 244475"/>
              <a:gd name="connsiteX298" fmla="*/ 454124 w 523874"/>
              <a:gd name="connsiteY298" fmla="*/ 212884 h 244475"/>
              <a:gd name="connsiteX299" fmla="*/ 452545 w 523874"/>
              <a:gd name="connsiteY299" fmla="*/ 216376 h 244475"/>
              <a:gd name="connsiteX300" fmla="*/ 450178 w 523874"/>
              <a:gd name="connsiteY300" fmla="*/ 219393 h 244475"/>
              <a:gd name="connsiteX301" fmla="*/ 447496 w 523874"/>
              <a:gd name="connsiteY301" fmla="*/ 221933 h 244475"/>
              <a:gd name="connsiteX302" fmla="*/ 444024 w 523874"/>
              <a:gd name="connsiteY302" fmla="*/ 223838 h 244475"/>
              <a:gd name="connsiteX303" fmla="*/ 440394 w 523874"/>
              <a:gd name="connsiteY303" fmla="*/ 224949 h 244475"/>
              <a:gd name="connsiteX304" fmla="*/ 436449 w 523874"/>
              <a:gd name="connsiteY304" fmla="*/ 225425 h 244475"/>
              <a:gd name="connsiteX305" fmla="*/ 435344 w 523874"/>
              <a:gd name="connsiteY305" fmla="*/ 225425 h 244475"/>
              <a:gd name="connsiteX306" fmla="*/ 434082 w 523874"/>
              <a:gd name="connsiteY306" fmla="*/ 225266 h 244475"/>
              <a:gd name="connsiteX307" fmla="*/ 430295 w 523874"/>
              <a:gd name="connsiteY307" fmla="*/ 224473 h 244475"/>
              <a:gd name="connsiteX308" fmla="*/ 426981 w 523874"/>
              <a:gd name="connsiteY308" fmla="*/ 223044 h 244475"/>
              <a:gd name="connsiteX309" fmla="*/ 423982 w 523874"/>
              <a:gd name="connsiteY309" fmla="*/ 220821 h 244475"/>
              <a:gd name="connsiteX310" fmla="*/ 421457 w 523874"/>
              <a:gd name="connsiteY310" fmla="*/ 218281 h 244475"/>
              <a:gd name="connsiteX311" fmla="*/ 419564 w 523874"/>
              <a:gd name="connsiteY311" fmla="*/ 215265 h 244475"/>
              <a:gd name="connsiteX312" fmla="*/ 418301 w 523874"/>
              <a:gd name="connsiteY312" fmla="*/ 211931 h 244475"/>
              <a:gd name="connsiteX313" fmla="*/ 417512 w 523874"/>
              <a:gd name="connsiteY313" fmla="*/ 208439 h 244475"/>
              <a:gd name="connsiteX314" fmla="*/ 417670 w 523874"/>
              <a:gd name="connsiteY314" fmla="*/ 204629 h 244475"/>
              <a:gd name="connsiteX315" fmla="*/ 417828 w 523874"/>
              <a:gd name="connsiteY315" fmla="*/ 203676 h 244475"/>
              <a:gd name="connsiteX316" fmla="*/ 418143 w 523874"/>
              <a:gd name="connsiteY316" fmla="*/ 201613 h 244475"/>
              <a:gd name="connsiteX317" fmla="*/ 418617 w 523874"/>
              <a:gd name="connsiteY317" fmla="*/ 198438 h 244475"/>
              <a:gd name="connsiteX318" fmla="*/ 419406 w 523874"/>
              <a:gd name="connsiteY318" fmla="*/ 194469 h 244475"/>
              <a:gd name="connsiteX319" fmla="*/ 420511 w 523874"/>
              <a:gd name="connsiteY319" fmla="*/ 189706 h 244475"/>
              <a:gd name="connsiteX320" fmla="*/ 421773 w 523874"/>
              <a:gd name="connsiteY320" fmla="*/ 184309 h 244475"/>
              <a:gd name="connsiteX321" fmla="*/ 423509 w 523874"/>
              <a:gd name="connsiteY321" fmla="*/ 178118 h 244475"/>
              <a:gd name="connsiteX322" fmla="*/ 425876 w 523874"/>
              <a:gd name="connsiteY322" fmla="*/ 171450 h 244475"/>
              <a:gd name="connsiteX323" fmla="*/ 428401 w 523874"/>
              <a:gd name="connsiteY323" fmla="*/ 164148 h 244475"/>
              <a:gd name="connsiteX324" fmla="*/ 431399 w 523874"/>
              <a:gd name="connsiteY324" fmla="*/ 156369 h 244475"/>
              <a:gd name="connsiteX325" fmla="*/ 435029 w 523874"/>
              <a:gd name="connsiteY325" fmla="*/ 148273 h 244475"/>
              <a:gd name="connsiteX326" fmla="*/ 438974 w 523874"/>
              <a:gd name="connsiteY326" fmla="*/ 139859 h 244475"/>
              <a:gd name="connsiteX327" fmla="*/ 443708 w 523874"/>
              <a:gd name="connsiteY327" fmla="*/ 131128 h 244475"/>
              <a:gd name="connsiteX328" fmla="*/ 449074 w 523874"/>
              <a:gd name="connsiteY328" fmla="*/ 122238 h 244475"/>
              <a:gd name="connsiteX329" fmla="*/ 443708 w 523874"/>
              <a:gd name="connsiteY329" fmla="*/ 113348 h 244475"/>
              <a:gd name="connsiteX330" fmla="*/ 438974 w 523874"/>
              <a:gd name="connsiteY330" fmla="*/ 104616 h 244475"/>
              <a:gd name="connsiteX331" fmla="*/ 435029 w 523874"/>
              <a:gd name="connsiteY331" fmla="*/ 96203 h 244475"/>
              <a:gd name="connsiteX332" fmla="*/ 431399 w 523874"/>
              <a:gd name="connsiteY332" fmla="*/ 87948 h 244475"/>
              <a:gd name="connsiteX333" fmla="*/ 428401 w 523874"/>
              <a:gd name="connsiteY333" fmla="*/ 80328 h 244475"/>
              <a:gd name="connsiteX334" fmla="*/ 425876 w 523874"/>
              <a:gd name="connsiteY334" fmla="*/ 73025 h 244475"/>
              <a:gd name="connsiteX335" fmla="*/ 423509 w 523874"/>
              <a:gd name="connsiteY335" fmla="*/ 66199 h 244475"/>
              <a:gd name="connsiteX336" fmla="*/ 421773 w 523874"/>
              <a:gd name="connsiteY336" fmla="*/ 60166 h 244475"/>
              <a:gd name="connsiteX337" fmla="*/ 420511 w 523874"/>
              <a:gd name="connsiteY337" fmla="*/ 54610 h 244475"/>
              <a:gd name="connsiteX338" fmla="*/ 419406 w 523874"/>
              <a:gd name="connsiteY338" fmla="*/ 49848 h 244475"/>
              <a:gd name="connsiteX339" fmla="*/ 418617 w 523874"/>
              <a:gd name="connsiteY339" fmla="*/ 45879 h 244475"/>
              <a:gd name="connsiteX340" fmla="*/ 418143 w 523874"/>
              <a:gd name="connsiteY340" fmla="*/ 42863 h 244475"/>
              <a:gd name="connsiteX341" fmla="*/ 417828 w 523874"/>
              <a:gd name="connsiteY341" fmla="*/ 40799 h 244475"/>
              <a:gd name="connsiteX342" fmla="*/ 417670 w 523874"/>
              <a:gd name="connsiteY342" fmla="*/ 39846 h 244475"/>
              <a:gd name="connsiteX343" fmla="*/ 417512 w 523874"/>
              <a:gd name="connsiteY343" fmla="*/ 36036 h 244475"/>
              <a:gd name="connsiteX344" fmla="*/ 418301 w 523874"/>
              <a:gd name="connsiteY344" fmla="*/ 32385 h 244475"/>
              <a:gd name="connsiteX345" fmla="*/ 419564 w 523874"/>
              <a:gd name="connsiteY345" fmla="*/ 29051 h 244475"/>
              <a:gd name="connsiteX346" fmla="*/ 421457 w 523874"/>
              <a:gd name="connsiteY346" fmla="*/ 26035 h 244475"/>
              <a:gd name="connsiteX347" fmla="*/ 423982 w 523874"/>
              <a:gd name="connsiteY347" fmla="*/ 23495 h 244475"/>
              <a:gd name="connsiteX348" fmla="*/ 426981 w 523874"/>
              <a:gd name="connsiteY348" fmla="*/ 21431 h 244475"/>
              <a:gd name="connsiteX349" fmla="*/ 430295 w 523874"/>
              <a:gd name="connsiteY349" fmla="*/ 20003 h 244475"/>
              <a:gd name="connsiteX350" fmla="*/ 334962 w 523874"/>
              <a:gd name="connsiteY350" fmla="*/ 19050 h 244475"/>
              <a:gd name="connsiteX351" fmla="*/ 338772 w 523874"/>
              <a:gd name="connsiteY351" fmla="*/ 19526 h 244475"/>
              <a:gd name="connsiteX352" fmla="*/ 342582 w 523874"/>
              <a:gd name="connsiteY352" fmla="*/ 20794 h 244475"/>
              <a:gd name="connsiteX353" fmla="*/ 345757 w 523874"/>
              <a:gd name="connsiteY353" fmla="*/ 22854 h 244475"/>
              <a:gd name="connsiteX354" fmla="*/ 348615 w 523874"/>
              <a:gd name="connsiteY354" fmla="*/ 25549 h 244475"/>
              <a:gd name="connsiteX355" fmla="*/ 350679 w 523874"/>
              <a:gd name="connsiteY355" fmla="*/ 28719 h 244475"/>
              <a:gd name="connsiteX356" fmla="*/ 351949 w 523874"/>
              <a:gd name="connsiteY356" fmla="*/ 32206 h 244475"/>
              <a:gd name="connsiteX357" fmla="*/ 352425 w 523874"/>
              <a:gd name="connsiteY357" fmla="*/ 36169 h 244475"/>
              <a:gd name="connsiteX358" fmla="*/ 352425 w 523874"/>
              <a:gd name="connsiteY358" fmla="*/ 211323 h 244475"/>
              <a:gd name="connsiteX359" fmla="*/ 351949 w 523874"/>
              <a:gd name="connsiteY359" fmla="*/ 215285 h 244475"/>
              <a:gd name="connsiteX360" fmla="*/ 350679 w 523874"/>
              <a:gd name="connsiteY360" fmla="*/ 218931 h 244475"/>
              <a:gd name="connsiteX361" fmla="*/ 348615 w 523874"/>
              <a:gd name="connsiteY361" fmla="*/ 222101 h 244475"/>
              <a:gd name="connsiteX362" fmla="*/ 345757 w 523874"/>
              <a:gd name="connsiteY362" fmla="*/ 224796 h 244475"/>
              <a:gd name="connsiteX363" fmla="*/ 342582 w 523874"/>
              <a:gd name="connsiteY363" fmla="*/ 226857 h 244475"/>
              <a:gd name="connsiteX364" fmla="*/ 338772 w 523874"/>
              <a:gd name="connsiteY364" fmla="*/ 228125 h 244475"/>
              <a:gd name="connsiteX365" fmla="*/ 334962 w 523874"/>
              <a:gd name="connsiteY365" fmla="*/ 228600 h 244475"/>
              <a:gd name="connsiteX366" fmla="*/ 330835 w 523874"/>
              <a:gd name="connsiteY366" fmla="*/ 228125 h 244475"/>
              <a:gd name="connsiteX367" fmla="*/ 327184 w 523874"/>
              <a:gd name="connsiteY367" fmla="*/ 226857 h 244475"/>
              <a:gd name="connsiteX368" fmla="*/ 323850 w 523874"/>
              <a:gd name="connsiteY368" fmla="*/ 224796 h 244475"/>
              <a:gd name="connsiteX369" fmla="*/ 321151 w 523874"/>
              <a:gd name="connsiteY369" fmla="*/ 222101 h 244475"/>
              <a:gd name="connsiteX370" fmla="*/ 319087 w 523874"/>
              <a:gd name="connsiteY370" fmla="*/ 218931 h 244475"/>
              <a:gd name="connsiteX371" fmla="*/ 317817 w 523874"/>
              <a:gd name="connsiteY371" fmla="*/ 215285 h 244475"/>
              <a:gd name="connsiteX372" fmla="*/ 317500 w 523874"/>
              <a:gd name="connsiteY372" fmla="*/ 211323 h 244475"/>
              <a:gd name="connsiteX373" fmla="*/ 317500 w 523874"/>
              <a:gd name="connsiteY373" fmla="*/ 36169 h 244475"/>
              <a:gd name="connsiteX374" fmla="*/ 317817 w 523874"/>
              <a:gd name="connsiteY374" fmla="*/ 32206 h 244475"/>
              <a:gd name="connsiteX375" fmla="*/ 319087 w 523874"/>
              <a:gd name="connsiteY375" fmla="*/ 28719 h 244475"/>
              <a:gd name="connsiteX376" fmla="*/ 321151 w 523874"/>
              <a:gd name="connsiteY376" fmla="*/ 25549 h 244475"/>
              <a:gd name="connsiteX377" fmla="*/ 323850 w 523874"/>
              <a:gd name="connsiteY377" fmla="*/ 22854 h 244475"/>
              <a:gd name="connsiteX378" fmla="*/ 327184 w 523874"/>
              <a:gd name="connsiteY378" fmla="*/ 20794 h 244475"/>
              <a:gd name="connsiteX379" fmla="*/ 330835 w 523874"/>
              <a:gd name="connsiteY379" fmla="*/ 19526 h 244475"/>
              <a:gd name="connsiteX380" fmla="*/ 233441 w 523874"/>
              <a:gd name="connsiteY380" fmla="*/ 19050 h 244475"/>
              <a:gd name="connsiteX381" fmla="*/ 237392 w 523874"/>
              <a:gd name="connsiteY381" fmla="*/ 19526 h 244475"/>
              <a:gd name="connsiteX382" fmla="*/ 241185 w 523874"/>
              <a:gd name="connsiteY382" fmla="*/ 20794 h 244475"/>
              <a:gd name="connsiteX383" fmla="*/ 244345 w 523874"/>
              <a:gd name="connsiteY383" fmla="*/ 22854 h 244475"/>
              <a:gd name="connsiteX384" fmla="*/ 246874 w 523874"/>
              <a:gd name="connsiteY384" fmla="*/ 25549 h 244475"/>
              <a:gd name="connsiteX385" fmla="*/ 249086 w 523874"/>
              <a:gd name="connsiteY385" fmla="*/ 28719 h 244475"/>
              <a:gd name="connsiteX386" fmla="*/ 250351 w 523874"/>
              <a:gd name="connsiteY386" fmla="*/ 32206 h 244475"/>
              <a:gd name="connsiteX387" fmla="*/ 250825 w 523874"/>
              <a:gd name="connsiteY387" fmla="*/ 36169 h 244475"/>
              <a:gd name="connsiteX388" fmla="*/ 250825 w 523874"/>
              <a:gd name="connsiteY388" fmla="*/ 211323 h 244475"/>
              <a:gd name="connsiteX389" fmla="*/ 250351 w 523874"/>
              <a:gd name="connsiteY389" fmla="*/ 215285 h 244475"/>
              <a:gd name="connsiteX390" fmla="*/ 249086 w 523874"/>
              <a:gd name="connsiteY390" fmla="*/ 218931 h 244475"/>
              <a:gd name="connsiteX391" fmla="*/ 246874 w 523874"/>
              <a:gd name="connsiteY391" fmla="*/ 222101 h 244475"/>
              <a:gd name="connsiteX392" fmla="*/ 244345 w 523874"/>
              <a:gd name="connsiteY392" fmla="*/ 224796 h 244475"/>
              <a:gd name="connsiteX393" fmla="*/ 241185 w 523874"/>
              <a:gd name="connsiteY393" fmla="*/ 226857 h 244475"/>
              <a:gd name="connsiteX394" fmla="*/ 237392 w 523874"/>
              <a:gd name="connsiteY394" fmla="*/ 228125 h 244475"/>
              <a:gd name="connsiteX395" fmla="*/ 233441 w 523874"/>
              <a:gd name="connsiteY395" fmla="*/ 228600 h 244475"/>
              <a:gd name="connsiteX396" fmla="*/ 229332 w 523874"/>
              <a:gd name="connsiteY396" fmla="*/ 228125 h 244475"/>
              <a:gd name="connsiteX397" fmla="*/ 225698 w 523874"/>
              <a:gd name="connsiteY397" fmla="*/ 226857 h 244475"/>
              <a:gd name="connsiteX398" fmla="*/ 222379 w 523874"/>
              <a:gd name="connsiteY398" fmla="*/ 224796 h 244475"/>
              <a:gd name="connsiteX399" fmla="*/ 219693 w 523874"/>
              <a:gd name="connsiteY399" fmla="*/ 222101 h 244475"/>
              <a:gd name="connsiteX400" fmla="*/ 217796 w 523874"/>
              <a:gd name="connsiteY400" fmla="*/ 218931 h 244475"/>
              <a:gd name="connsiteX401" fmla="*/ 216216 w 523874"/>
              <a:gd name="connsiteY401" fmla="*/ 215285 h 244475"/>
              <a:gd name="connsiteX402" fmla="*/ 215900 w 523874"/>
              <a:gd name="connsiteY402" fmla="*/ 211323 h 244475"/>
              <a:gd name="connsiteX403" fmla="*/ 215900 w 523874"/>
              <a:gd name="connsiteY403" fmla="*/ 36169 h 244475"/>
              <a:gd name="connsiteX404" fmla="*/ 216216 w 523874"/>
              <a:gd name="connsiteY404" fmla="*/ 32206 h 244475"/>
              <a:gd name="connsiteX405" fmla="*/ 217796 w 523874"/>
              <a:gd name="connsiteY405" fmla="*/ 28719 h 244475"/>
              <a:gd name="connsiteX406" fmla="*/ 219693 w 523874"/>
              <a:gd name="connsiteY406" fmla="*/ 25549 h 244475"/>
              <a:gd name="connsiteX407" fmla="*/ 222379 w 523874"/>
              <a:gd name="connsiteY407" fmla="*/ 22854 h 244475"/>
              <a:gd name="connsiteX408" fmla="*/ 225698 w 523874"/>
              <a:gd name="connsiteY408" fmla="*/ 20794 h 244475"/>
              <a:gd name="connsiteX409" fmla="*/ 229332 w 523874"/>
              <a:gd name="connsiteY409" fmla="*/ 19526 h 244475"/>
              <a:gd name="connsiteX410" fmla="*/ 131683 w 523874"/>
              <a:gd name="connsiteY410" fmla="*/ 19050 h 244475"/>
              <a:gd name="connsiteX411" fmla="*/ 135792 w 523874"/>
              <a:gd name="connsiteY411" fmla="*/ 19526 h 244475"/>
              <a:gd name="connsiteX412" fmla="*/ 139427 w 523874"/>
              <a:gd name="connsiteY412" fmla="*/ 20794 h 244475"/>
              <a:gd name="connsiteX413" fmla="*/ 142745 w 523874"/>
              <a:gd name="connsiteY413" fmla="*/ 22854 h 244475"/>
              <a:gd name="connsiteX414" fmla="*/ 145432 w 523874"/>
              <a:gd name="connsiteY414" fmla="*/ 25549 h 244475"/>
              <a:gd name="connsiteX415" fmla="*/ 147328 w 523874"/>
              <a:gd name="connsiteY415" fmla="*/ 28719 h 244475"/>
              <a:gd name="connsiteX416" fmla="*/ 148751 w 523874"/>
              <a:gd name="connsiteY416" fmla="*/ 32206 h 244475"/>
              <a:gd name="connsiteX417" fmla="*/ 149225 w 523874"/>
              <a:gd name="connsiteY417" fmla="*/ 36169 h 244475"/>
              <a:gd name="connsiteX418" fmla="*/ 149225 w 523874"/>
              <a:gd name="connsiteY418" fmla="*/ 211323 h 244475"/>
              <a:gd name="connsiteX419" fmla="*/ 148751 w 523874"/>
              <a:gd name="connsiteY419" fmla="*/ 215285 h 244475"/>
              <a:gd name="connsiteX420" fmla="*/ 147328 w 523874"/>
              <a:gd name="connsiteY420" fmla="*/ 218931 h 244475"/>
              <a:gd name="connsiteX421" fmla="*/ 145432 w 523874"/>
              <a:gd name="connsiteY421" fmla="*/ 222101 h 244475"/>
              <a:gd name="connsiteX422" fmla="*/ 142745 w 523874"/>
              <a:gd name="connsiteY422" fmla="*/ 224796 h 244475"/>
              <a:gd name="connsiteX423" fmla="*/ 139427 w 523874"/>
              <a:gd name="connsiteY423" fmla="*/ 226857 h 244475"/>
              <a:gd name="connsiteX424" fmla="*/ 135792 w 523874"/>
              <a:gd name="connsiteY424" fmla="*/ 228125 h 244475"/>
              <a:gd name="connsiteX425" fmla="*/ 131683 w 523874"/>
              <a:gd name="connsiteY425" fmla="*/ 228600 h 244475"/>
              <a:gd name="connsiteX426" fmla="*/ 127732 w 523874"/>
              <a:gd name="connsiteY426" fmla="*/ 228125 h 244475"/>
              <a:gd name="connsiteX427" fmla="*/ 124098 w 523874"/>
              <a:gd name="connsiteY427" fmla="*/ 226857 h 244475"/>
              <a:gd name="connsiteX428" fmla="*/ 120779 w 523874"/>
              <a:gd name="connsiteY428" fmla="*/ 224796 h 244475"/>
              <a:gd name="connsiteX429" fmla="*/ 118251 w 523874"/>
              <a:gd name="connsiteY429" fmla="*/ 222101 h 244475"/>
              <a:gd name="connsiteX430" fmla="*/ 116038 w 523874"/>
              <a:gd name="connsiteY430" fmla="*/ 218931 h 244475"/>
              <a:gd name="connsiteX431" fmla="*/ 114774 w 523874"/>
              <a:gd name="connsiteY431" fmla="*/ 215285 h 244475"/>
              <a:gd name="connsiteX432" fmla="*/ 114300 w 523874"/>
              <a:gd name="connsiteY432" fmla="*/ 211323 h 244475"/>
              <a:gd name="connsiteX433" fmla="*/ 114300 w 523874"/>
              <a:gd name="connsiteY433" fmla="*/ 36169 h 244475"/>
              <a:gd name="connsiteX434" fmla="*/ 114774 w 523874"/>
              <a:gd name="connsiteY434" fmla="*/ 32206 h 244475"/>
              <a:gd name="connsiteX435" fmla="*/ 116038 w 523874"/>
              <a:gd name="connsiteY435" fmla="*/ 28719 h 244475"/>
              <a:gd name="connsiteX436" fmla="*/ 118251 w 523874"/>
              <a:gd name="connsiteY436" fmla="*/ 25549 h 244475"/>
              <a:gd name="connsiteX437" fmla="*/ 120779 w 523874"/>
              <a:gd name="connsiteY437" fmla="*/ 22854 h 244475"/>
              <a:gd name="connsiteX438" fmla="*/ 124098 w 523874"/>
              <a:gd name="connsiteY438" fmla="*/ 20794 h 244475"/>
              <a:gd name="connsiteX439" fmla="*/ 127732 w 523874"/>
              <a:gd name="connsiteY439" fmla="*/ 19526 h 244475"/>
              <a:gd name="connsiteX440" fmla="*/ 30083 w 523874"/>
              <a:gd name="connsiteY440" fmla="*/ 19050 h 244475"/>
              <a:gd name="connsiteX441" fmla="*/ 34192 w 523874"/>
              <a:gd name="connsiteY441" fmla="*/ 19526 h 244475"/>
              <a:gd name="connsiteX442" fmla="*/ 37827 w 523874"/>
              <a:gd name="connsiteY442" fmla="*/ 20794 h 244475"/>
              <a:gd name="connsiteX443" fmla="*/ 40987 w 523874"/>
              <a:gd name="connsiteY443" fmla="*/ 22854 h 244475"/>
              <a:gd name="connsiteX444" fmla="*/ 43832 w 523874"/>
              <a:gd name="connsiteY444" fmla="*/ 25549 h 244475"/>
              <a:gd name="connsiteX445" fmla="*/ 45886 w 523874"/>
              <a:gd name="connsiteY445" fmla="*/ 28719 h 244475"/>
              <a:gd name="connsiteX446" fmla="*/ 47151 w 523874"/>
              <a:gd name="connsiteY446" fmla="*/ 32206 h 244475"/>
              <a:gd name="connsiteX447" fmla="*/ 47625 w 523874"/>
              <a:gd name="connsiteY447" fmla="*/ 36169 h 244475"/>
              <a:gd name="connsiteX448" fmla="*/ 47625 w 523874"/>
              <a:gd name="connsiteY448" fmla="*/ 211323 h 244475"/>
              <a:gd name="connsiteX449" fmla="*/ 47151 w 523874"/>
              <a:gd name="connsiteY449" fmla="*/ 215285 h 244475"/>
              <a:gd name="connsiteX450" fmla="*/ 45886 w 523874"/>
              <a:gd name="connsiteY450" fmla="*/ 218931 h 244475"/>
              <a:gd name="connsiteX451" fmla="*/ 43832 w 523874"/>
              <a:gd name="connsiteY451" fmla="*/ 222101 h 244475"/>
              <a:gd name="connsiteX452" fmla="*/ 40987 w 523874"/>
              <a:gd name="connsiteY452" fmla="*/ 224796 h 244475"/>
              <a:gd name="connsiteX453" fmla="*/ 37827 w 523874"/>
              <a:gd name="connsiteY453" fmla="*/ 226857 h 244475"/>
              <a:gd name="connsiteX454" fmla="*/ 34192 w 523874"/>
              <a:gd name="connsiteY454" fmla="*/ 228125 h 244475"/>
              <a:gd name="connsiteX455" fmla="*/ 30083 w 523874"/>
              <a:gd name="connsiteY455" fmla="*/ 228600 h 244475"/>
              <a:gd name="connsiteX456" fmla="*/ 26290 w 523874"/>
              <a:gd name="connsiteY456" fmla="*/ 228125 h 244475"/>
              <a:gd name="connsiteX457" fmla="*/ 22498 w 523874"/>
              <a:gd name="connsiteY457" fmla="*/ 226857 h 244475"/>
              <a:gd name="connsiteX458" fmla="*/ 19337 w 523874"/>
              <a:gd name="connsiteY458" fmla="*/ 224796 h 244475"/>
              <a:gd name="connsiteX459" fmla="*/ 16493 w 523874"/>
              <a:gd name="connsiteY459" fmla="*/ 222101 h 244475"/>
              <a:gd name="connsiteX460" fmla="*/ 14438 w 523874"/>
              <a:gd name="connsiteY460" fmla="*/ 218931 h 244475"/>
              <a:gd name="connsiteX461" fmla="*/ 13174 w 523874"/>
              <a:gd name="connsiteY461" fmla="*/ 215285 h 244475"/>
              <a:gd name="connsiteX462" fmla="*/ 12700 w 523874"/>
              <a:gd name="connsiteY462" fmla="*/ 211323 h 244475"/>
              <a:gd name="connsiteX463" fmla="*/ 12700 w 523874"/>
              <a:gd name="connsiteY463" fmla="*/ 36169 h 244475"/>
              <a:gd name="connsiteX464" fmla="*/ 13174 w 523874"/>
              <a:gd name="connsiteY464" fmla="*/ 32206 h 244475"/>
              <a:gd name="connsiteX465" fmla="*/ 14438 w 523874"/>
              <a:gd name="connsiteY465" fmla="*/ 28719 h 244475"/>
              <a:gd name="connsiteX466" fmla="*/ 16493 w 523874"/>
              <a:gd name="connsiteY466" fmla="*/ 25549 h 244475"/>
              <a:gd name="connsiteX467" fmla="*/ 19337 w 523874"/>
              <a:gd name="connsiteY467" fmla="*/ 22854 h 244475"/>
              <a:gd name="connsiteX468" fmla="*/ 22498 w 523874"/>
              <a:gd name="connsiteY468" fmla="*/ 20794 h 244475"/>
              <a:gd name="connsiteX469" fmla="*/ 26290 w 523874"/>
              <a:gd name="connsiteY469" fmla="*/ 19526 h 244475"/>
              <a:gd name="connsiteX470" fmla="*/ 436485 w 523874"/>
              <a:gd name="connsiteY470" fmla="*/ 0 h 244475"/>
              <a:gd name="connsiteX471" fmla="*/ 441941 w 523874"/>
              <a:gd name="connsiteY471" fmla="*/ 473 h 244475"/>
              <a:gd name="connsiteX472" fmla="*/ 447240 w 523874"/>
              <a:gd name="connsiteY472" fmla="*/ 1735 h 244475"/>
              <a:gd name="connsiteX473" fmla="*/ 451761 w 523874"/>
              <a:gd name="connsiteY473" fmla="*/ 3942 h 244475"/>
              <a:gd name="connsiteX474" fmla="*/ 455970 w 523874"/>
              <a:gd name="connsiteY474" fmla="*/ 6939 h 244475"/>
              <a:gd name="connsiteX475" fmla="*/ 459555 w 523874"/>
              <a:gd name="connsiteY475" fmla="*/ 10566 h 244475"/>
              <a:gd name="connsiteX476" fmla="*/ 462672 w 523874"/>
              <a:gd name="connsiteY476" fmla="*/ 14666 h 244475"/>
              <a:gd name="connsiteX477" fmla="*/ 464855 w 523874"/>
              <a:gd name="connsiteY477" fmla="*/ 19555 h 244475"/>
              <a:gd name="connsiteX478" fmla="*/ 466258 w 523874"/>
              <a:gd name="connsiteY478" fmla="*/ 24601 h 244475"/>
              <a:gd name="connsiteX479" fmla="*/ 466725 w 523874"/>
              <a:gd name="connsiteY479" fmla="*/ 29963 h 244475"/>
              <a:gd name="connsiteX480" fmla="*/ 466258 w 523874"/>
              <a:gd name="connsiteY480" fmla="*/ 34852 h 244475"/>
              <a:gd name="connsiteX481" fmla="*/ 465166 w 523874"/>
              <a:gd name="connsiteY481" fmla="*/ 39425 h 244475"/>
              <a:gd name="connsiteX482" fmla="*/ 463296 w 523874"/>
              <a:gd name="connsiteY482" fmla="*/ 43683 h 244475"/>
              <a:gd name="connsiteX483" fmla="*/ 460646 w 523874"/>
              <a:gd name="connsiteY483" fmla="*/ 47625 h 244475"/>
              <a:gd name="connsiteX484" fmla="*/ 460646 w 523874"/>
              <a:gd name="connsiteY484" fmla="*/ 37532 h 244475"/>
              <a:gd name="connsiteX485" fmla="*/ 460178 w 523874"/>
              <a:gd name="connsiteY485" fmla="*/ 32801 h 244475"/>
              <a:gd name="connsiteX486" fmla="*/ 458775 w 523874"/>
              <a:gd name="connsiteY486" fmla="*/ 28228 h 244475"/>
              <a:gd name="connsiteX487" fmla="*/ 456593 w 523874"/>
              <a:gd name="connsiteY487" fmla="*/ 24286 h 244475"/>
              <a:gd name="connsiteX488" fmla="*/ 453476 w 523874"/>
              <a:gd name="connsiteY488" fmla="*/ 20659 h 244475"/>
              <a:gd name="connsiteX489" fmla="*/ 450046 w 523874"/>
              <a:gd name="connsiteY489" fmla="*/ 17820 h 244475"/>
              <a:gd name="connsiteX490" fmla="*/ 445838 w 523874"/>
              <a:gd name="connsiteY490" fmla="*/ 15454 h 244475"/>
              <a:gd name="connsiteX491" fmla="*/ 441473 w 523874"/>
              <a:gd name="connsiteY491" fmla="*/ 14035 h 244475"/>
              <a:gd name="connsiteX492" fmla="*/ 436485 w 523874"/>
              <a:gd name="connsiteY492" fmla="*/ 13562 h 244475"/>
              <a:gd name="connsiteX493" fmla="*/ 431653 w 523874"/>
              <a:gd name="connsiteY493" fmla="*/ 14035 h 244475"/>
              <a:gd name="connsiteX494" fmla="*/ 427132 w 523874"/>
              <a:gd name="connsiteY494" fmla="*/ 15454 h 244475"/>
              <a:gd name="connsiteX495" fmla="*/ 423079 w 523874"/>
              <a:gd name="connsiteY495" fmla="*/ 17820 h 244475"/>
              <a:gd name="connsiteX496" fmla="*/ 419494 w 523874"/>
              <a:gd name="connsiteY496" fmla="*/ 20659 h 244475"/>
              <a:gd name="connsiteX497" fmla="*/ 416532 w 523874"/>
              <a:gd name="connsiteY497" fmla="*/ 24286 h 244475"/>
              <a:gd name="connsiteX498" fmla="*/ 414350 w 523874"/>
              <a:gd name="connsiteY498" fmla="*/ 28228 h 244475"/>
              <a:gd name="connsiteX499" fmla="*/ 412947 w 523874"/>
              <a:gd name="connsiteY499" fmla="*/ 32801 h 244475"/>
              <a:gd name="connsiteX500" fmla="*/ 412479 w 523874"/>
              <a:gd name="connsiteY500" fmla="*/ 37532 h 244475"/>
              <a:gd name="connsiteX501" fmla="*/ 412479 w 523874"/>
              <a:gd name="connsiteY501" fmla="*/ 47625 h 244475"/>
              <a:gd name="connsiteX502" fmla="*/ 409985 w 523874"/>
              <a:gd name="connsiteY502" fmla="*/ 43683 h 244475"/>
              <a:gd name="connsiteX503" fmla="*/ 407959 w 523874"/>
              <a:gd name="connsiteY503" fmla="*/ 39425 h 244475"/>
              <a:gd name="connsiteX504" fmla="*/ 406867 w 523874"/>
              <a:gd name="connsiteY504" fmla="*/ 34852 h 244475"/>
              <a:gd name="connsiteX505" fmla="*/ 406400 w 523874"/>
              <a:gd name="connsiteY505" fmla="*/ 29963 h 244475"/>
              <a:gd name="connsiteX506" fmla="*/ 406867 w 523874"/>
              <a:gd name="connsiteY506" fmla="*/ 24601 h 244475"/>
              <a:gd name="connsiteX507" fmla="*/ 408270 w 523874"/>
              <a:gd name="connsiteY507" fmla="*/ 19555 h 244475"/>
              <a:gd name="connsiteX508" fmla="*/ 410608 w 523874"/>
              <a:gd name="connsiteY508" fmla="*/ 14666 h 244475"/>
              <a:gd name="connsiteX509" fmla="*/ 413570 w 523874"/>
              <a:gd name="connsiteY509" fmla="*/ 10566 h 244475"/>
              <a:gd name="connsiteX510" fmla="*/ 417155 w 523874"/>
              <a:gd name="connsiteY510" fmla="*/ 6939 h 244475"/>
              <a:gd name="connsiteX511" fmla="*/ 421365 w 523874"/>
              <a:gd name="connsiteY511" fmla="*/ 3942 h 244475"/>
              <a:gd name="connsiteX512" fmla="*/ 426041 w 523874"/>
              <a:gd name="connsiteY512" fmla="*/ 1735 h 244475"/>
              <a:gd name="connsiteX513" fmla="*/ 431029 w 523874"/>
              <a:gd name="connsiteY513" fmla="*/ 473 h 244475"/>
              <a:gd name="connsiteX514" fmla="*/ 335040 w 523874"/>
              <a:gd name="connsiteY514" fmla="*/ 0 h 244475"/>
              <a:gd name="connsiteX515" fmla="*/ 340496 w 523874"/>
              <a:gd name="connsiteY515" fmla="*/ 473 h 244475"/>
              <a:gd name="connsiteX516" fmla="*/ 345484 w 523874"/>
              <a:gd name="connsiteY516" fmla="*/ 1735 h 244475"/>
              <a:gd name="connsiteX517" fmla="*/ 350160 w 523874"/>
              <a:gd name="connsiteY517" fmla="*/ 3942 h 244475"/>
              <a:gd name="connsiteX518" fmla="*/ 354213 w 523874"/>
              <a:gd name="connsiteY518" fmla="*/ 6939 h 244475"/>
              <a:gd name="connsiteX519" fmla="*/ 357954 w 523874"/>
              <a:gd name="connsiteY519" fmla="*/ 10566 h 244475"/>
              <a:gd name="connsiteX520" fmla="*/ 360916 w 523874"/>
              <a:gd name="connsiteY520" fmla="*/ 14666 h 244475"/>
              <a:gd name="connsiteX521" fmla="*/ 363254 w 523874"/>
              <a:gd name="connsiteY521" fmla="*/ 19555 h 244475"/>
              <a:gd name="connsiteX522" fmla="*/ 364657 w 523874"/>
              <a:gd name="connsiteY522" fmla="*/ 24601 h 244475"/>
              <a:gd name="connsiteX523" fmla="*/ 365125 w 523874"/>
              <a:gd name="connsiteY523" fmla="*/ 29963 h 244475"/>
              <a:gd name="connsiteX524" fmla="*/ 364657 w 523874"/>
              <a:gd name="connsiteY524" fmla="*/ 34852 h 244475"/>
              <a:gd name="connsiteX525" fmla="*/ 363566 w 523874"/>
              <a:gd name="connsiteY525" fmla="*/ 39425 h 244475"/>
              <a:gd name="connsiteX526" fmla="*/ 361540 w 523874"/>
              <a:gd name="connsiteY526" fmla="*/ 43683 h 244475"/>
              <a:gd name="connsiteX527" fmla="*/ 359045 w 523874"/>
              <a:gd name="connsiteY527" fmla="*/ 47625 h 244475"/>
              <a:gd name="connsiteX528" fmla="*/ 359045 w 523874"/>
              <a:gd name="connsiteY528" fmla="*/ 37532 h 244475"/>
              <a:gd name="connsiteX529" fmla="*/ 358578 w 523874"/>
              <a:gd name="connsiteY529" fmla="*/ 32801 h 244475"/>
              <a:gd name="connsiteX530" fmla="*/ 357175 w 523874"/>
              <a:gd name="connsiteY530" fmla="*/ 28228 h 244475"/>
              <a:gd name="connsiteX531" fmla="*/ 354837 w 523874"/>
              <a:gd name="connsiteY531" fmla="*/ 24286 h 244475"/>
              <a:gd name="connsiteX532" fmla="*/ 352031 w 523874"/>
              <a:gd name="connsiteY532" fmla="*/ 20659 h 244475"/>
              <a:gd name="connsiteX533" fmla="*/ 348446 w 523874"/>
              <a:gd name="connsiteY533" fmla="*/ 17820 h 244475"/>
              <a:gd name="connsiteX534" fmla="*/ 344237 w 523874"/>
              <a:gd name="connsiteY534" fmla="*/ 15454 h 244475"/>
              <a:gd name="connsiteX535" fmla="*/ 339717 w 523874"/>
              <a:gd name="connsiteY535" fmla="*/ 14035 h 244475"/>
              <a:gd name="connsiteX536" fmla="*/ 335040 w 523874"/>
              <a:gd name="connsiteY536" fmla="*/ 13562 h 244475"/>
              <a:gd name="connsiteX537" fmla="*/ 330052 w 523874"/>
              <a:gd name="connsiteY537" fmla="*/ 14035 h 244475"/>
              <a:gd name="connsiteX538" fmla="*/ 325687 w 523874"/>
              <a:gd name="connsiteY538" fmla="*/ 15454 h 244475"/>
              <a:gd name="connsiteX539" fmla="*/ 321479 w 523874"/>
              <a:gd name="connsiteY539" fmla="*/ 17820 h 244475"/>
              <a:gd name="connsiteX540" fmla="*/ 318049 w 523874"/>
              <a:gd name="connsiteY540" fmla="*/ 20659 h 244475"/>
              <a:gd name="connsiteX541" fmla="*/ 314932 w 523874"/>
              <a:gd name="connsiteY541" fmla="*/ 24286 h 244475"/>
              <a:gd name="connsiteX542" fmla="*/ 312750 w 523874"/>
              <a:gd name="connsiteY542" fmla="*/ 28228 h 244475"/>
              <a:gd name="connsiteX543" fmla="*/ 311347 w 523874"/>
              <a:gd name="connsiteY543" fmla="*/ 32801 h 244475"/>
              <a:gd name="connsiteX544" fmla="*/ 310879 w 523874"/>
              <a:gd name="connsiteY544" fmla="*/ 37532 h 244475"/>
              <a:gd name="connsiteX545" fmla="*/ 310879 w 523874"/>
              <a:gd name="connsiteY545" fmla="*/ 47625 h 244475"/>
              <a:gd name="connsiteX546" fmla="*/ 308229 w 523874"/>
              <a:gd name="connsiteY546" fmla="*/ 43683 h 244475"/>
              <a:gd name="connsiteX547" fmla="*/ 306359 w 523874"/>
              <a:gd name="connsiteY547" fmla="*/ 39425 h 244475"/>
              <a:gd name="connsiteX548" fmla="*/ 305267 w 523874"/>
              <a:gd name="connsiteY548" fmla="*/ 34852 h 244475"/>
              <a:gd name="connsiteX549" fmla="*/ 304800 w 523874"/>
              <a:gd name="connsiteY549" fmla="*/ 29963 h 244475"/>
              <a:gd name="connsiteX550" fmla="*/ 305267 w 523874"/>
              <a:gd name="connsiteY550" fmla="*/ 24601 h 244475"/>
              <a:gd name="connsiteX551" fmla="*/ 306670 w 523874"/>
              <a:gd name="connsiteY551" fmla="*/ 19555 h 244475"/>
              <a:gd name="connsiteX552" fmla="*/ 308853 w 523874"/>
              <a:gd name="connsiteY552" fmla="*/ 14666 h 244475"/>
              <a:gd name="connsiteX553" fmla="*/ 311970 w 523874"/>
              <a:gd name="connsiteY553" fmla="*/ 10566 h 244475"/>
              <a:gd name="connsiteX554" fmla="*/ 315555 w 523874"/>
              <a:gd name="connsiteY554" fmla="*/ 6939 h 244475"/>
              <a:gd name="connsiteX555" fmla="*/ 319764 w 523874"/>
              <a:gd name="connsiteY555" fmla="*/ 3942 h 244475"/>
              <a:gd name="connsiteX556" fmla="*/ 324440 w 523874"/>
              <a:gd name="connsiteY556" fmla="*/ 1735 h 244475"/>
              <a:gd name="connsiteX557" fmla="*/ 329584 w 523874"/>
              <a:gd name="connsiteY557" fmla="*/ 473 h 244475"/>
              <a:gd name="connsiteX558" fmla="*/ 233362 w 523874"/>
              <a:gd name="connsiteY558" fmla="*/ 0 h 244475"/>
              <a:gd name="connsiteX559" fmla="*/ 238676 w 523874"/>
              <a:gd name="connsiteY559" fmla="*/ 473 h 244475"/>
              <a:gd name="connsiteX560" fmla="*/ 243833 w 523874"/>
              <a:gd name="connsiteY560" fmla="*/ 1735 h 244475"/>
              <a:gd name="connsiteX561" fmla="*/ 248522 w 523874"/>
              <a:gd name="connsiteY561" fmla="*/ 3942 h 244475"/>
              <a:gd name="connsiteX562" fmla="*/ 252741 w 523874"/>
              <a:gd name="connsiteY562" fmla="*/ 6939 h 244475"/>
              <a:gd name="connsiteX563" fmla="*/ 256492 w 523874"/>
              <a:gd name="connsiteY563" fmla="*/ 10566 h 244475"/>
              <a:gd name="connsiteX564" fmla="*/ 259305 w 523874"/>
              <a:gd name="connsiteY564" fmla="*/ 14666 h 244475"/>
              <a:gd name="connsiteX565" fmla="*/ 261493 w 523874"/>
              <a:gd name="connsiteY565" fmla="*/ 19555 h 244475"/>
              <a:gd name="connsiteX566" fmla="*/ 263056 w 523874"/>
              <a:gd name="connsiteY566" fmla="*/ 24601 h 244475"/>
              <a:gd name="connsiteX567" fmla="*/ 263525 w 523874"/>
              <a:gd name="connsiteY567" fmla="*/ 29963 h 244475"/>
              <a:gd name="connsiteX568" fmla="*/ 263212 w 523874"/>
              <a:gd name="connsiteY568" fmla="*/ 34852 h 244475"/>
              <a:gd name="connsiteX569" fmla="*/ 261806 w 523874"/>
              <a:gd name="connsiteY569" fmla="*/ 39425 h 244475"/>
              <a:gd name="connsiteX570" fmla="*/ 259930 w 523874"/>
              <a:gd name="connsiteY570" fmla="*/ 43683 h 244475"/>
              <a:gd name="connsiteX571" fmla="*/ 257430 w 523874"/>
              <a:gd name="connsiteY571" fmla="*/ 47625 h 244475"/>
              <a:gd name="connsiteX572" fmla="*/ 257430 w 523874"/>
              <a:gd name="connsiteY572" fmla="*/ 37532 h 244475"/>
              <a:gd name="connsiteX573" fmla="*/ 256961 w 523874"/>
              <a:gd name="connsiteY573" fmla="*/ 32801 h 244475"/>
              <a:gd name="connsiteX574" fmla="*/ 255554 w 523874"/>
              <a:gd name="connsiteY574" fmla="*/ 28228 h 244475"/>
              <a:gd name="connsiteX575" fmla="*/ 253210 w 523874"/>
              <a:gd name="connsiteY575" fmla="*/ 24286 h 244475"/>
              <a:gd name="connsiteX576" fmla="*/ 250397 w 523874"/>
              <a:gd name="connsiteY576" fmla="*/ 20659 h 244475"/>
              <a:gd name="connsiteX577" fmla="*/ 246646 w 523874"/>
              <a:gd name="connsiteY577" fmla="*/ 17820 h 244475"/>
              <a:gd name="connsiteX578" fmla="*/ 242739 w 523874"/>
              <a:gd name="connsiteY578" fmla="*/ 15454 h 244475"/>
              <a:gd name="connsiteX579" fmla="*/ 238051 w 523874"/>
              <a:gd name="connsiteY579" fmla="*/ 14035 h 244475"/>
              <a:gd name="connsiteX580" fmla="*/ 233362 w 523874"/>
              <a:gd name="connsiteY580" fmla="*/ 13562 h 244475"/>
              <a:gd name="connsiteX581" fmla="*/ 228361 w 523874"/>
              <a:gd name="connsiteY581" fmla="*/ 14035 h 244475"/>
              <a:gd name="connsiteX582" fmla="*/ 223829 w 523874"/>
              <a:gd name="connsiteY582" fmla="*/ 15454 h 244475"/>
              <a:gd name="connsiteX583" fmla="*/ 219766 w 523874"/>
              <a:gd name="connsiteY583" fmla="*/ 17820 h 244475"/>
              <a:gd name="connsiteX584" fmla="*/ 216171 w 523874"/>
              <a:gd name="connsiteY584" fmla="*/ 20659 h 244475"/>
              <a:gd name="connsiteX585" fmla="*/ 213202 w 523874"/>
              <a:gd name="connsiteY585" fmla="*/ 24286 h 244475"/>
              <a:gd name="connsiteX586" fmla="*/ 211170 w 523874"/>
              <a:gd name="connsiteY586" fmla="*/ 28228 h 244475"/>
              <a:gd name="connsiteX587" fmla="*/ 209607 w 523874"/>
              <a:gd name="connsiteY587" fmla="*/ 32801 h 244475"/>
              <a:gd name="connsiteX588" fmla="*/ 209138 w 523874"/>
              <a:gd name="connsiteY588" fmla="*/ 37532 h 244475"/>
              <a:gd name="connsiteX589" fmla="*/ 209138 w 523874"/>
              <a:gd name="connsiteY589" fmla="*/ 47625 h 244475"/>
              <a:gd name="connsiteX590" fmla="*/ 206638 w 523874"/>
              <a:gd name="connsiteY590" fmla="*/ 43683 h 244475"/>
              <a:gd name="connsiteX591" fmla="*/ 204763 w 523874"/>
              <a:gd name="connsiteY591" fmla="*/ 39425 h 244475"/>
              <a:gd name="connsiteX592" fmla="*/ 203512 w 523874"/>
              <a:gd name="connsiteY592" fmla="*/ 34852 h 244475"/>
              <a:gd name="connsiteX593" fmla="*/ 203200 w 523874"/>
              <a:gd name="connsiteY593" fmla="*/ 29963 h 244475"/>
              <a:gd name="connsiteX594" fmla="*/ 203669 w 523874"/>
              <a:gd name="connsiteY594" fmla="*/ 24601 h 244475"/>
              <a:gd name="connsiteX595" fmla="*/ 204919 w 523874"/>
              <a:gd name="connsiteY595" fmla="*/ 19555 h 244475"/>
              <a:gd name="connsiteX596" fmla="*/ 207107 w 523874"/>
              <a:gd name="connsiteY596" fmla="*/ 14666 h 244475"/>
              <a:gd name="connsiteX597" fmla="*/ 210076 w 523874"/>
              <a:gd name="connsiteY597" fmla="*/ 10566 h 244475"/>
              <a:gd name="connsiteX598" fmla="*/ 213827 w 523874"/>
              <a:gd name="connsiteY598" fmla="*/ 6939 h 244475"/>
              <a:gd name="connsiteX599" fmla="*/ 218047 w 523874"/>
              <a:gd name="connsiteY599" fmla="*/ 3942 h 244475"/>
              <a:gd name="connsiteX600" fmla="*/ 222735 w 523874"/>
              <a:gd name="connsiteY600" fmla="*/ 1735 h 244475"/>
              <a:gd name="connsiteX601" fmla="*/ 227892 w 523874"/>
              <a:gd name="connsiteY601" fmla="*/ 473 h 244475"/>
              <a:gd name="connsiteX602" fmla="*/ 132556 w 523874"/>
              <a:gd name="connsiteY602" fmla="*/ 0 h 244475"/>
              <a:gd name="connsiteX603" fmla="*/ 138170 w 523874"/>
              <a:gd name="connsiteY603" fmla="*/ 473 h 244475"/>
              <a:gd name="connsiteX604" fmla="*/ 143463 w 523874"/>
              <a:gd name="connsiteY604" fmla="*/ 1735 h 244475"/>
              <a:gd name="connsiteX605" fmla="*/ 148274 w 523874"/>
              <a:gd name="connsiteY605" fmla="*/ 3942 h 244475"/>
              <a:gd name="connsiteX606" fmla="*/ 152605 w 523874"/>
              <a:gd name="connsiteY606" fmla="*/ 6939 h 244475"/>
              <a:gd name="connsiteX607" fmla="*/ 156294 w 523874"/>
              <a:gd name="connsiteY607" fmla="*/ 10566 h 244475"/>
              <a:gd name="connsiteX608" fmla="*/ 159342 w 523874"/>
              <a:gd name="connsiteY608" fmla="*/ 14666 h 244475"/>
              <a:gd name="connsiteX609" fmla="*/ 161587 w 523874"/>
              <a:gd name="connsiteY609" fmla="*/ 19555 h 244475"/>
              <a:gd name="connsiteX610" fmla="*/ 163031 w 523874"/>
              <a:gd name="connsiteY610" fmla="*/ 24601 h 244475"/>
              <a:gd name="connsiteX611" fmla="*/ 163512 w 523874"/>
              <a:gd name="connsiteY611" fmla="*/ 29963 h 244475"/>
              <a:gd name="connsiteX612" fmla="*/ 163191 w 523874"/>
              <a:gd name="connsiteY612" fmla="*/ 34852 h 244475"/>
              <a:gd name="connsiteX613" fmla="*/ 161908 w 523874"/>
              <a:gd name="connsiteY613" fmla="*/ 39425 h 244475"/>
              <a:gd name="connsiteX614" fmla="*/ 159983 w 523874"/>
              <a:gd name="connsiteY614" fmla="*/ 43683 h 244475"/>
              <a:gd name="connsiteX615" fmla="*/ 157577 w 523874"/>
              <a:gd name="connsiteY615" fmla="*/ 47625 h 244475"/>
              <a:gd name="connsiteX616" fmla="*/ 157577 w 523874"/>
              <a:gd name="connsiteY616" fmla="*/ 37532 h 244475"/>
              <a:gd name="connsiteX617" fmla="*/ 156775 w 523874"/>
              <a:gd name="connsiteY617" fmla="*/ 32801 h 244475"/>
              <a:gd name="connsiteX618" fmla="*/ 155492 w 523874"/>
              <a:gd name="connsiteY618" fmla="*/ 28228 h 244475"/>
              <a:gd name="connsiteX619" fmla="*/ 153247 w 523874"/>
              <a:gd name="connsiteY619" fmla="*/ 24286 h 244475"/>
              <a:gd name="connsiteX620" fmla="*/ 150199 w 523874"/>
              <a:gd name="connsiteY620" fmla="*/ 20659 h 244475"/>
              <a:gd name="connsiteX621" fmla="*/ 146510 w 523874"/>
              <a:gd name="connsiteY621" fmla="*/ 17820 h 244475"/>
              <a:gd name="connsiteX622" fmla="*/ 142340 w 523874"/>
              <a:gd name="connsiteY622" fmla="*/ 15454 h 244475"/>
              <a:gd name="connsiteX623" fmla="*/ 137528 w 523874"/>
              <a:gd name="connsiteY623" fmla="*/ 14035 h 244475"/>
              <a:gd name="connsiteX624" fmla="*/ 132556 w 523874"/>
              <a:gd name="connsiteY624" fmla="*/ 13562 h 244475"/>
              <a:gd name="connsiteX625" fmla="*/ 127744 w 523874"/>
              <a:gd name="connsiteY625" fmla="*/ 14035 h 244475"/>
              <a:gd name="connsiteX626" fmla="*/ 122932 w 523874"/>
              <a:gd name="connsiteY626" fmla="*/ 15454 h 244475"/>
              <a:gd name="connsiteX627" fmla="*/ 118601 w 523874"/>
              <a:gd name="connsiteY627" fmla="*/ 17820 h 244475"/>
              <a:gd name="connsiteX628" fmla="*/ 115073 w 523874"/>
              <a:gd name="connsiteY628" fmla="*/ 20659 h 244475"/>
              <a:gd name="connsiteX629" fmla="*/ 112186 w 523874"/>
              <a:gd name="connsiteY629" fmla="*/ 24286 h 244475"/>
              <a:gd name="connsiteX630" fmla="*/ 109780 w 523874"/>
              <a:gd name="connsiteY630" fmla="*/ 28228 h 244475"/>
              <a:gd name="connsiteX631" fmla="*/ 108336 w 523874"/>
              <a:gd name="connsiteY631" fmla="*/ 32801 h 244475"/>
              <a:gd name="connsiteX632" fmla="*/ 107855 w 523874"/>
              <a:gd name="connsiteY632" fmla="*/ 37532 h 244475"/>
              <a:gd name="connsiteX633" fmla="*/ 107855 w 523874"/>
              <a:gd name="connsiteY633" fmla="*/ 47625 h 244475"/>
              <a:gd name="connsiteX634" fmla="*/ 105289 w 523874"/>
              <a:gd name="connsiteY634" fmla="*/ 43683 h 244475"/>
              <a:gd name="connsiteX635" fmla="*/ 103204 w 523874"/>
              <a:gd name="connsiteY635" fmla="*/ 39425 h 244475"/>
              <a:gd name="connsiteX636" fmla="*/ 101921 w 523874"/>
              <a:gd name="connsiteY636" fmla="*/ 34852 h 244475"/>
              <a:gd name="connsiteX637" fmla="*/ 101600 w 523874"/>
              <a:gd name="connsiteY637" fmla="*/ 29963 h 244475"/>
              <a:gd name="connsiteX638" fmla="*/ 102081 w 523874"/>
              <a:gd name="connsiteY638" fmla="*/ 24601 h 244475"/>
              <a:gd name="connsiteX639" fmla="*/ 103524 w 523874"/>
              <a:gd name="connsiteY639" fmla="*/ 19555 h 244475"/>
              <a:gd name="connsiteX640" fmla="*/ 105930 w 523874"/>
              <a:gd name="connsiteY640" fmla="*/ 14666 h 244475"/>
              <a:gd name="connsiteX641" fmla="*/ 108817 w 523874"/>
              <a:gd name="connsiteY641" fmla="*/ 10566 h 244475"/>
              <a:gd name="connsiteX642" fmla="*/ 112667 w 523874"/>
              <a:gd name="connsiteY642" fmla="*/ 6939 h 244475"/>
              <a:gd name="connsiteX643" fmla="*/ 116998 w 523874"/>
              <a:gd name="connsiteY643" fmla="*/ 3942 h 244475"/>
              <a:gd name="connsiteX644" fmla="*/ 121809 w 523874"/>
              <a:gd name="connsiteY644" fmla="*/ 1735 h 244475"/>
              <a:gd name="connsiteX645" fmla="*/ 127102 w 523874"/>
              <a:gd name="connsiteY645" fmla="*/ 473 h 244475"/>
              <a:gd name="connsiteX646" fmla="*/ 30876 w 523874"/>
              <a:gd name="connsiteY646" fmla="*/ 0 h 244475"/>
              <a:gd name="connsiteX647" fmla="*/ 36475 w 523874"/>
              <a:gd name="connsiteY647" fmla="*/ 473 h 244475"/>
              <a:gd name="connsiteX648" fmla="*/ 41594 w 523874"/>
              <a:gd name="connsiteY648" fmla="*/ 1735 h 244475"/>
              <a:gd name="connsiteX649" fmla="*/ 46554 w 523874"/>
              <a:gd name="connsiteY649" fmla="*/ 3942 h 244475"/>
              <a:gd name="connsiteX650" fmla="*/ 50873 w 523874"/>
              <a:gd name="connsiteY650" fmla="*/ 6939 h 244475"/>
              <a:gd name="connsiteX651" fmla="*/ 54553 w 523874"/>
              <a:gd name="connsiteY651" fmla="*/ 10566 h 244475"/>
              <a:gd name="connsiteX652" fmla="*/ 57592 w 523874"/>
              <a:gd name="connsiteY652" fmla="*/ 14666 h 244475"/>
              <a:gd name="connsiteX653" fmla="*/ 59992 w 523874"/>
              <a:gd name="connsiteY653" fmla="*/ 19555 h 244475"/>
              <a:gd name="connsiteX654" fmla="*/ 61432 w 523874"/>
              <a:gd name="connsiteY654" fmla="*/ 24601 h 244475"/>
              <a:gd name="connsiteX655" fmla="*/ 61912 w 523874"/>
              <a:gd name="connsiteY655" fmla="*/ 29963 h 244475"/>
              <a:gd name="connsiteX656" fmla="*/ 61432 w 523874"/>
              <a:gd name="connsiteY656" fmla="*/ 34852 h 244475"/>
              <a:gd name="connsiteX657" fmla="*/ 60152 w 523874"/>
              <a:gd name="connsiteY657" fmla="*/ 39425 h 244475"/>
              <a:gd name="connsiteX658" fmla="*/ 58232 w 523874"/>
              <a:gd name="connsiteY658" fmla="*/ 43683 h 244475"/>
              <a:gd name="connsiteX659" fmla="*/ 55673 w 523874"/>
              <a:gd name="connsiteY659" fmla="*/ 47625 h 244475"/>
              <a:gd name="connsiteX660" fmla="*/ 55673 w 523874"/>
              <a:gd name="connsiteY660" fmla="*/ 37532 h 244475"/>
              <a:gd name="connsiteX661" fmla="*/ 55193 w 523874"/>
              <a:gd name="connsiteY661" fmla="*/ 32801 h 244475"/>
              <a:gd name="connsiteX662" fmla="*/ 53753 w 523874"/>
              <a:gd name="connsiteY662" fmla="*/ 28228 h 244475"/>
              <a:gd name="connsiteX663" fmla="*/ 51513 w 523874"/>
              <a:gd name="connsiteY663" fmla="*/ 24286 h 244475"/>
              <a:gd name="connsiteX664" fmla="*/ 48314 w 523874"/>
              <a:gd name="connsiteY664" fmla="*/ 20659 h 244475"/>
              <a:gd name="connsiteX665" fmla="*/ 44794 w 523874"/>
              <a:gd name="connsiteY665" fmla="*/ 17820 h 244475"/>
              <a:gd name="connsiteX666" fmla="*/ 40475 w 523874"/>
              <a:gd name="connsiteY666" fmla="*/ 15454 h 244475"/>
              <a:gd name="connsiteX667" fmla="*/ 35995 w 523874"/>
              <a:gd name="connsiteY667" fmla="*/ 14035 h 244475"/>
              <a:gd name="connsiteX668" fmla="*/ 30876 w 523874"/>
              <a:gd name="connsiteY668" fmla="*/ 13562 h 244475"/>
              <a:gd name="connsiteX669" fmla="*/ 25916 w 523874"/>
              <a:gd name="connsiteY669" fmla="*/ 14035 h 244475"/>
              <a:gd name="connsiteX670" fmla="*/ 21277 w 523874"/>
              <a:gd name="connsiteY670" fmla="*/ 15454 h 244475"/>
              <a:gd name="connsiteX671" fmla="*/ 17118 w 523874"/>
              <a:gd name="connsiteY671" fmla="*/ 17820 h 244475"/>
              <a:gd name="connsiteX672" fmla="*/ 13438 w 523874"/>
              <a:gd name="connsiteY672" fmla="*/ 20659 h 244475"/>
              <a:gd name="connsiteX673" fmla="*/ 10398 w 523874"/>
              <a:gd name="connsiteY673" fmla="*/ 24286 h 244475"/>
              <a:gd name="connsiteX674" fmla="*/ 8159 w 523874"/>
              <a:gd name="connsiteY674" fmla="*/ 28228 h 244475"/>
              <a:gd name="connsiteX675" fmla="*/ 6719 w 523874"/>
              <a:gd name="connsiteY675" fmla="*/ 32801 h 244475"/>
              <a:gd name="connsiteX676" fmla="*/ 6239 w 523874"/>
              <a:gd name="connsiteY676" fmla="*/ 37532 h 244475"/>
              <a:gd name="connsiteX677" fmla="*/ 6239 w 523874"/>
              <a:gd name="connsiteY677" fmla="*/ 47625 h 244475"/>
              <a:gd name="connsiteX678" fmla="*/ 3519 w 523874"/>
              <a:gd name="connsiteY678" fmla="*/ 43683 h 244475"/>
              <a:gd name="connsiteX679" fmla="*/ 1600 w 523874"/>
              <a:gd name="connsiteY679" fmla="*/ 39425 h 244475"/>
              <a:gd name="connsiteX680" fmla="*/ 480 w 523874"/>
              <a:gd name="connsiteY680" fmla="*/ 34852 h 244475"/>
              <a:gd name="connsiteX681" fmla="*/ 0 w 523874"/>
              <a:gd name="connsiteY681" fmla="*/ 29963 h 244475"/>
              <a:gd name="connsiteX682" fmla="*/ 480 w 523874"/>
              <a:gd name="connsiteY682" fmla="*/ 24601 h 244475"/>
              <a:gd name="connsiteX683" fmla="*/ 1920 w 523874"/>
              <a:gd name="connsiteY683" fmla="*/ 19555 h 244475"/>
              <a:gd name="connsiteX684" fmla="*/ 4319 w 523874"/>
              <a:gd name="connsiteY684" fmla="*/ 14666 h 244475"/>
              <a:gd name="connsiteX685" fmla="*/ 7359 w 523874"/>
              <a:gd name="connsiteY685" fmla="*/ 10566 h 244475"/>
              <a:gd name="connsiteX686" fmla="*/ 10878 w 523874"/>
              <a:gd name="connsiteY686" fmla="*/ 6939 h 244475"/>
              <a:gd name="connsiteX687" fmla="*/ 15358 w 523874"/>
              <a:gd name="connsiteY687" fmla="*/ 3942 h 244475"/>
              <a:gd name="connsiteX688" fmla="*/ 20157 w 523874"/>
              <a:gd name="connsiteY688" fmla="*/ 1735 h 244475"/>
              <a:gd name="connsiteX689" fmla="*/ 25276 w 523874"/>
              <a:gd name="connsiteY689" fmla="*/ 473 h 24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</a:cxnLst>
            <a:rect l="l" t="t" r="r" b="b"/>
            <a:pathLst>
              <a:path w="523874" h="244475">
                <a:moveTo>
                  <a:pt x="412479" y="195262"/>
                </a:moveTo>
                <a:lnTo>
                  <a:pt x="412479" y="209022"/>
                </a:lnTo>
                <a:lnTo>
                  <a:pt x="412947" y="214041"/>
                </a:lnTo>
                <a:lnTo>
                  <a:pt x="414350" y="218574"/>
                </a:lnTo>
                <a:lnTo>
                  <a:pt x="416532" y="222783"/>
                </a:lnTo>
                <a:lnTo>
                  <a:pt x="419650" y="226344"/>
                </a:lnTo>
                <a:lnTo>
                  <a:pt x="423079" y="229420"/>
                </a:lnTo>
                <a:lnTo>
                  <a:pt x="427288" y="231686"/>
                </a:lnTo>
                <a:lnTo>
                  <a:pt x="431653" y="233143"/>
                </a:lnTo>
                <a:lnTo>
                  <a:pt x="436485" y="233629"/>
                </a:lnTo>
                <a:lnTo>
                  <a:pt x="441473" y="233143"/>
                </a:lnTo>
                <a:lnTo>
                  <a:pt x="445838" y="231686"/>
                </a:lnTo>
                <a:lnTo>
                  <a:pt x="450046" y="229420"/>
                </a:lnTo>
                <a:lnTo>
                  <a:pt x="453631" y="226344"/>
                </a:lnTo>
                <a:lnTo>
                  <a:pt x="456593" y="222783"/>
                </a:lnTo>
                <a:lnTo>
                  <a:pt x="458775" y="218574"/>
                </a:lnTo>
                <a:lnTo>
                  <a:pt x="460178" y="214041"/>
                </a:lnTo>
                <a:lnTo>
                  <a:pt x="460646" y="209022"/>
                </a:lnTo>
                <a:lnTo>
                  <a:pt x="460646" y="195262"/>
                </a:lnTo>
                <a:lnTo>
                  <a:pt x="463296" y="199309"/>
                </a:lnTo>
                <a:lnTo>
                  <a:pt x="465166" y="204004"/>
                </a:lnTo>
                <a:lnTo>
                  <a:pt x="466258" y="208699"/>
                </a:lnTo>
                <a:lnTo>
                  <a:pt x="466725" y="213717"/>
                </a:lnTo>
                <a:lnTo>
                  <a:pt x="466258" y="219221"/>
                </a:lnTo>
                <a:lnTo>
                  <a:pt x="464855" y="224401"/>
                </a:lnTo>
                <a:lnTo>
                  <a:pt x="462672" y="229258"/>
                </a:lnTo>
                <a:lnTo>
                  <a:pt x="459555" y="233467"/>
                </a:lnTo>
                <a:lnTo>
                  <a:pt x="455970" y="237190"/>
                </a:lnTo>
                <a:lnTo>
                  <a:pt x="451761" y="240266"/>
                </a:lnTo>
                <a:lnTo>
                  <a:pt x="447240" y="242533"/>
                </a:lnTo>
                <a:lnTo>
                  <a:pt x="441941" y="243989"/>
                </a:lnTo>
                <a:lnTo>
                  <a:pt x="436485" y="244475"/>
                </a:lnTo>
                <a:lnTo>
                  <a:pt x="431029" y="243989"/>
                </a:lnTo>
                <a:lnTo>
                  <a:pt x="426041" y="242533"/>
                </a:lnTo>
                <a:lnTo>
                  <a:pt x="421365" y="240266"/>
                </a:lnTo>
                <a:lnTo>
                  <a:pt x="417155" y="237190"/>
                </a:lnTo>
                <a:lnTo>
                  <a:pt x="413570" y="233467"/>
                </a:lnTo>
                <a:lnTo>
                  <a:pt x="410608" y="229258"/>
                </a:lnTo>
                <a:lnTo>
                  <a:pt x="408270" y="224401"/>
                </a:lnTo>
                <a:lnTo>
                  <a:pt x="406867" y="219221"/>
                </a:lnTo>
                <a:lnTo>
                  <a:pt x="406400" y="213717"/>
                </a:lnTo>
                <a:lnTo>
                  <a:pt x="406867" y="208699"/>
                </a:lnTo>
                <a:lnTo>
                  <a:pt x="407959" y="204004"/>
                </a:lnTo>
                <a:lnTo>
                  <a:pt x="409985" y="199309"/>
                </a:lnTo>
                <a:close/>
                <a:moveTo>
                  <a:pt x="310879" y="195262"/>
                </a:moveTo>
                <a:lnTo>
                  <a:pt x="310879" y="209022"/>
                </a:lnTo>
                <a:lnTo>
                  <a:pt x="311347" y="214041"/>
                </a:lnTo>
                <a:lnTo>
                  <a:pt x="312750" y="218574"/>
                </a:lnTo>
                <a:lnTo>
                  <a:pt x="314932" y="222783"/>
                </a:lnTo>
                <a:lnTo>
                  <a:pt x="318049" y="226344"/>
                </a:lnTo>
                <a:lnTo>
                  <a:pt x="321479" y="229420"/>
                </a:lnTo>
                <a:lnTo>
                  <a:pt x="325687" y="231686"/>
                </a:lnTo>
                <a:lnTo>
                  <a:pt x="330052" y="233143"/>
                </a:lnTo>
                <a:lnTo>
                  <a:pt x="335040" y="233629"/>
                </a:lnTo>
                <a:lnTo>
                  <a:pt x="339717" y="233143"/>
                </a:lnTo>
                <a:lnTo>
                  <a:pt x="344237" y="231686"/>
                </a:lnTo>
                <a:lnTo>
                  <a:pt x="348446" y="229420"/>
                </a:lnTo>
                <a:lnTo>
                  <a:pt x="352031" y="226344"/>
                </a:lnTo>
                <a:lnTo>
                  <a:pt x="354837" y="222783"/>
                </a:lnTo>
                <a:lnTo>
                  <a:pt x="357175" y="218574"/>
                </a:lnTo>
                <a:lnTo>
                  <a:pt x="358578" y="214041"/>
                </a:lnTo>
                <a:lnTo>
                  <a:pt x="359045" y="209022"/>
                </a:lnTo>
                <a:lnTo>
                  <a:pt x="359045" y="195262"/>
                </a:lnTo>
                <a:lnTo>
                  <a:pt x="361540" y="199309"/>
                </a:lnTo>
                <a:lnTo>
                  <a:pt x="363566" y="204004"/>
                </a:lnTo>
                <a:lnTo>
                  <a:pt x="364657" y="208699"/>
                </a:lnTo>
                <a:lnTo>
                  <a:pt x="365125" y="213717"/>
                </a:lnTo>
                <a:lnTo>
                  <a:pt x="364657" y="219221"/>
                </a:lnTo>
                <a:lnTo>
                  <a:pt x="363254" y="224401"/>
                </a:lnTo>
                <a:lnTo>
                  <a:pt x="360916" y="229258"/>
                </a:lnTo>
                <a:lnTo>
                  <a:pt x="357954" y="233467"/>
                </a:lnTo>
                <a:lnTo>
                  <a:pt x="354213" y="237190"/>
                </a:lnTo>
                <a:lnTo>
                  <a:pt x="350160" y="240266"/>
                </a:lnTo>
                <a:lnTo>
                  <a:pt x="345484" y="242533"/>
                </a:lnTo>
                <a:lnTo>
                  <a:pt x="340496" y="243989"/>
                </a:lnTo>
                <a:lnTo>
                  <a:pt x="335040" y="244475"/>
                </a:lnTo>
                <a:lnTo>
                  <a:pt x="329584" y="243989"/>
                </a:lnTo>
                <a:lnTo>
                  <a:pt x="324440" y="242533"/>
                </a:lnTo>
                <a:lnTo>
                  <a:pt x="319764" y="240266"/>
                </a:lnTo>
                <a:lnTo>
                  <a:pt x="315555" y="237190"/>
                </a:lnTo>
                <a:lnTo>
                  <a:pt x="311970" y="233467"/>
                </a:lnTo>
                <a:lnTo>
                  <a:pt x="308853" y="229258"/>
                </a:lnTo>
                <a:lnTo>
                  <a:pt x="306670" y="224401"/>
                </a:lnTo>
                <a:lnTo>
                  <a:pt x="305423" y="219221"/>
                </a:lnTo>
                <a:lnTo>
                  <a:pt x="304800" y="213717"/>
                </a:lnTo>
                <a:lnTo>
                  <a:pt x="305267" y="208699"/>
                </a:lnTo>
                <a:lnTo>
                  <a:pt x="306514" y="204004"/>
                </a:lnTo>
                <a:lnTo>
                  <a:pt x="308229" y="199309"/>
                </a:lnTo>
                <a:close/>
                <a:moveTo>
                  <a:pt x="209138" y="195262"/>
                </a:moveTo>
                <a:lnTo>
                  <a:pt x="209138" y="209022"/>
                </a:lnTo>
                <a:lnTo>
                  <a:pt x="209607" y="214041"/>
                </a:lnTo>
                <a:lnTo>
                  <a:pt x="211170" y="218574"/>
                </a:lnTo>
                <a:lnTo>
                  <a:pt x="213202" y="222783"/>
                </a:lnTo>
                <a:lnTo>
                  <a:pt x="216171" y="226344"/>
                </a:lnTo>
                <a:lnTo>
                  <a:pt x="219766" y="229420"/>
                </a:lnTo>
                <a:lnTo>
                  <a:pt x="223829" y="231686"/>
                </a:lnTo>
                <a:lnTo>
                  <a:pt x="228361" y="233143"/>
                </a:lnTo>
                <a:lnTo>
                  <a:pt x="233362" y="233629"/>
                </a:lnTo>
                <a:lnTo>
                  <a:pt x="238051" y="233143"/>
                </a:lnTo>
                <a:lnTo>
                  <a:pt x="242739" y="231686"/>
                </a:lnTo>
                <a:lnTo>
                  <a:pt x="246646" y="229420"/>
                </a:lnTo>
                <a:lnTo>
                  <a:pt x="250397" y="226344"/>
                </a:lnTo>
                <a:lnTo>
                  <a:pt x="253210" y="222783"/>
                </a:lnTo>
                <a:lnTo>
                  <a:pt x="255554" y="218574"/>
                </a:lnTo>
                <a:lnTo>
                  <a:pt x="256961" y="214041"/>
                </a:lnTo>
                <a:lnTo>
                  <a:pt x="257430" y="209022"/>
                </a:lnTo>
                <a:lnTo>
                  <a:pt x="257430" y="195262"/>
                </a:lnTo>
                <a:lnTo>
                  <a:pt x="259930" y="199309"/>
                </a:lnTo>
                <a:lnTo>
                  <a:pt x="261806" y="204004"/>
                </a:lnTo>
                <a:lnTo>
                  <a:pt x="263212" y="208699"/>
                </a:lnTo>
                <a:lnTo>
                  <a:pt x="263525" y="213717"/>
                </a:lnTo>
                <a:lnTo>
                  <a:pt x="263056" y="219221"/>
                </a:lnTo>
                <a:lnTo>
                  <a:pt x="261493" y="224401"/>
                </a:lnTo>
                <a:lnTo>
                  <a:pt x="259305" y="229258"/>
                </a:lnTo>
                <a:lnTo>
                  <a:pt x="256492" y="233467"/>
                </a:lnTo>
                <a:lnTo>
                  <a:pt x="252741" y="237190"/>
                </a:lnTo>
                <a:lnTo>
                  <a:pt x="248522" y="240266"/>
                </a:lnTo>
                <a:lnTo>
                  <a:pt x="243833" y="242533"/>
                </a:lnTo>
                <a:lnTo>
                  <a:pt x="238676" y="243989"/>
                </a:lnTo>
                <a:lnTo>
                  <a:pt x="233362" y="244475"/>
                </a:lnTo>
                <a:lnTo>
                  <a:pt x="227892" y="243989"/>
                </a:lnTo>
                <a:lnTo>
                  <a:pt x="222735" y="242533"/>
                </a:lnTo>
                <a:lnTo>
                  <a:pt x="218047" y="240266"/>
                </a:lnTo>
                <a:lnTo>
                  <a:pt x="213827" y="237190"/>
                </a:lnTo>
                <a:lnTo>
                  <a:pt x="210076" y="233467"/>
                </a:lnTo>
                <a:lnTo>
                  <a:pt x="207107" y="229258"/>
                </a:lnTo>
                <a:lnTo>
                  <a:pt x="204919" y="224401"/>
                </a:lnTo>
                <a:lnTo>
                  <a:pt x="203669" y="219221"/>
                </a:lnTo>
                <a:lnTo>
                  <a:pt x="203200" y="213717"/>
                </a:lnTo>
                <a:lnTo>
                  <a:pt x="203512" y="208699"/>
                </a:lnTo>
                <a:lnTo>
                  <a:pt x="204763" y="204004"/>
                </a:lnTo>
                <a:lnTo>
                  <a:pt x="206638" y="199309"/>
                </a:lnTo>
                <a:close/>
                <a:moveTo>
                  <a:pt x="107855" y="195262"/>
                </a:moveTo>
                <a:lnTo>
                  <a:pt x="107855" y="209022"/>
                </a:lnTo>
                <a:lnTo>
                  <a:pt x="108336" y="214041"/>
                </a:lnTo>
                <a:lnTo>
                  <a:pt x="109780" y="218574"/>
                </a:lnTo>
                <a:lnTo>
                  <a:pt x="112186" y="222783"/>
                </a:lnTo>
                <a:lnTo>
                  <a:pt x="115073" y="226344"/>
                </a:lnTo>
                <a:lnTo>
                  <a:pt x="118601" y="229420"/>
                </a:lnTo>
                <a:lnTo>
                  <a:pt x="122932" y="231686"/>
                </a:lnTo>
                <a:lnTo>
                  <a:pt x="127744" y="233143"/>
                </a:lnTo>
                <a:lnTo>
                  <a:pt x="132556" y="233629"/>
                </a:lnTo>
                <a:lnTo>
                  <a:pt x="137528" y="233143"/>
                </a:lnTo>
                <a:lnTo>
                  <a:pt x="142340" y="231686"/>
                </a:lnTo>
                <a:lnTo>
                  <a:pt x="146510" y="229420"/>
                </a:lnTo>
                <a:lnTo>
                  <a:pt x="150199" y="226344"/>
                </a:lnTo>
                <a:lnTo>
                  <a:pt x="153247" y="222783"/>
                </a:lnTo>
                <a:lnTo>
                  <a:pt x="155492" y="218574"/>
                </a:lnTo>
                <a:lnTo>
                  <a:pt x="156775" y="214041"/>
                </a:lnTo>
                <a:lnTo>
                  <a:pt x="157577" y="209022"/>
                </a:lnTo>
                <a:lnTo>
                  <a:pt x="157577" y="195262"/>
                </a:lnTo>
                <a:lnTo>
                  <a:pt x="159983" y="199309"/>
                </a:lnTo>
                <a:lnTo>
                  <a:pt x="161908" y="204004"/>
                </a:lnTo>
                <a:lnTo>
                  <a:pt x="163191" y="208699"/>
                </a:lnTo>
                <a:lnTo>
                  <a:pt x="163512" y="213717"/>
                </a:lnTo>
                <a:lnTo>
                  <a:pt x="163031" y="219221"/>
                </a:lnTo>
                <a:lnTo>
                  <a:pt x="161587" y="224401"/>
                </a:lnTo>
                <a:lnTo>
                  <a:pt x="159342" y="229258"/>
                </a:lnTo>
                <a:lnTo>
                  <a:pt x="156294" y="233467"/>
                </a:lnTo>
                <a:lnTo>
                  <a:pt x="152605" y="237190"/>
                </a:lnTo>
                <a:lnTo>
                  <a:pt x="148274" y="240266"/>
                </a:lnTo>
                <a:lnTo>
                  <a:pt x="143463" y="242533"/>
                </a:lnTo>
                <a:lnTo>
                  <a:pt x="138170" y="243989"/>
                </a:lnTo>
                <a:lnTo>
                  <a:pt x="132556" y="244475"/>
                </a:lnTo>
                <a:lnTo>
                  <a:pt x="127102" y="243989"/>
                </a:lnTo>
                <a:lnTo>
                  <a:pt x="121809" y="242533"/>
                </a:lnTo>
                <a:lnTo>
                  <a:pt x="116998" y="240266"/>
                </a:lnTo>
                <a:lnTo>
                  <a:pt x="112667" y="237190"/>
                </a:lnTo>
                <a:lnTo>
                  <a:pt x="108817" y="233467"/>
                </a:lnTo>
                <a:lnTo>
                  <a:pt x="105930" y="229258"/>
                </a:lnTo>
                <a:lnTo>
                  <a:pt x="103685" y="224401"/>
                </a:lnTo>
                <a:lnTo>
                  <a:pt x="102081" y="219221"/>
                </a:lnTo>
                <a:lnTo>
                  <a:pt x="101600" y="213717"/>
                </a:lnTo>
                <a:lnTo>
                  <a:pt x="102081" y="208699"/>
                </a:lnTo>
                <a:lnTo>
                  <a:pt x="103204" y="204004"/>
                </a:lnTo>
                <a:lnTo>
                  <a:pt x="105289" y="199309"/>
                </a:lnTo>
                <a:close/>
                <a:moveTo>
                  <a:pt x="6239" y="195262"/>
                </a:moveTo>
                <a:lnTo>
                  <a:pt x="6239" y="209022"/>
                </a:lnTo>
                <a:lnTo>
                  <a:pt x="6719" y="214041"/>
                </a:lnTo>
                <a:lnTo>
                  <a:pt x="8159" y="218574"/>
                </a:lnTo>
                <a:lnTo>
                  <a:pt x="10398" y="222783"/>
                </a:lnTo>
                <a:lnTo>
                  <a:pt x="13438" y="226344"/>
                </a:lnTo>
                <a:lnTo>
                  <a:pt x="17118" y="229420"/>
                </a:lnTo>
                <a:lnTo>
                  <a:pt x="21277" y="231686"/>
                </a:lnTo>
                <a:lnTo>
                  <a:pt x="25916" y="233143"/>
                </a:lnTo>
                <a:lnTo>
                  <a:pt x="30876" y="233629"/>
                </a:lnTo>
                <a:lnTo>
                  <a:pt x="35995" y="233143"/>
                </a:lnTo>
                <a:lnTo>
                  <a:pt x="40475" y="231686"/>
                </a:lnTo>
                <a:lnTo>
                  <a:pt x="44794" y="229420"/>
                </a:lnTo>
                <a:lnTo>
                  <a:pt x="48314" y="226344"/>
                </a:lnTo>
                <a:lnTo>
                  <a:pt x="51513" y="222783"/>
                </a:lnTo>
                <a:lnTo>
                  <a:pt x="53753" y="218574"/>
                </a:lnTo>
                <a:lnTo>
                  <a:pt x="55193" y="214041"/>
                </a:lnTo>
                <a:lnTo>
                  <a:pt x="55673" y="209022"/>
                </a:lnTo>
                <a:lnTo>
                  <a:pt x="55673" y="195262"/>
                </a:lnTo>
                <a:lnTo>
                  <a:pt x="58232" y="199309"/>
                </a:lnTo>
                <a:lnTo>
                  <a:pt x="60152" y="204004"/>
                </a:lnTo>
                <a:lnTo>
                  <a:pt x="61432" y="208699"/>
                </a:lnTo>
                <a:lnTo>
                  <a:pt x="61912" y="213717"/>
                </a:lnTo>
                <a:lnTo>
                  <a:pt x="61432" y="219221"/>
                </a:lnTo>
                <a:lnTo>
                  <a:pt x="59992" y="224401"/>
                </a:lnTo>
                <a:lnTo>
                  <a:pt x="57592" y="229258"/>
                </a:lnTo>
                <a:lnTo>
                  <a:pt x="54553" y="233467"/>
                </a:lnTo>
                <a:lnTo>
                  <a:pt x="50873" y="237190"/>
                </a:lnTo>
                <a:lnTo>
                  <a:pt x="46554" y="240266"/>
                </a:lnTo>
                <a:lnTo>
                  <a:pt x="41594" y="242533"/>
                </a:lnTo>
                <a:lnTo>
                  <a:pt x="36475" y="243989"/>
                </a:lnTo>
                <a:lnTo>
                  <a:pt x="30876" y="244475"/>
                </a:lnTo>
                <a:lnTo>
                  <a:pt x="25276" y="243989"/>
                </a:lnTo>
                <a:lnTo>
                  <a:pt x="20157" y="242533"/>
                </a:lnTo>
                <a:lnTo>
                  <a:pt x="15358" y="240266"/>
                </a:lnTo>
                <a:lnTo>
                  <a:pt x="10878" y="237190"/>
                </a:lnTo>
                <a:lnTo>
                  <a:pt x="7359" y="233467"/>
                </a:lnTo>
                <a:lnTo>
                  <a:pt x="4319" y="229258"/>
                </a:lnTo>
                <a:lnTo>
                  <a:pt x="1920" y="224401"/>
                </a:lnTo>
                <a:lnTo>
                  <a:pt x="480" y="219221"/>
                </a:lnTo>
                <a:lnTo>
                  <a:pt x="0" y="213717"/>
                </a:lnTo>
                <a:lnTo>
                  <a:pt x="480" y="208699"/>
                </a:lnTo>
                <a:lnTo>
                  <a:pt x="1600" y="204004"/>
                </a:lnTo>
                <a:lnTo>
                  <a:pt x="3519" y="199309"/>
                </a:lnTo>
                <a:close/>
                <a:moveTo>
                  <a:pt x="434240" y="19050"/>
                </a:moveTo>
                <a:lnTo>
                  <a:pt x="437869" y="19050"/>
                </a:lnTo>
                <a:lnTo>
                  <a:pt x="441657" y="19685"/>
                </a:lnTo>
                <a:lnTo>
                  <a:pt x="444971" y="20955"/>
                </a:lnTo>
                <a:lnTo>
                  <a:pt x="448127" y="23019"/>
                </a:lnTo>
                <a:lnTo>
                  <a:pt x="450652" y="25400"/>
                </a:lnTo>
                <a:lnTo>
                  <a:pt x="452703" y="28416"/>
                </a:lnTo>
                <a:lnTo>
                  <a:pt x="454281" y="31750"/>
                </a:lnTo>
                <a:lnTo>
                  <a:pt x="455228" y="35401"/>
                </a:lnTo>
                <a:lnTo>
                  <a:pt x="455386" y="36036"/>
                </a:lnTo>
                <a:lnTo>
                  <a:pt x="455544" y="37624"/>
                </a:lnTo>
                <a:lnTo>
                  <a:pt x="456017" y="40164"/>
                </a:lnTo>
                <a:lnTo>
                  <a:pt x="456648" y="43339"/>
                </a:lnTo>
                <a:lnTo>
                  <a:pt x="457595" y="47308"/>
                </a:lnTo>
                <a:lnTo>
                  <a:pt x="458858" y="51911"/>
                </a:lnTo>
                <a:lnTo>
                  <a:pt x="460278" y="57309"/>
                </a:lnTo>
                <a:lnTo>
                  <a:pt x="462329" y="63024"/>
                </a:lnTo>
                <a:lnTo>
                  <a:pt x="464539" y="69215"/>
                </a:lnTo>
                <a:lnTo>
                  <a:pt x="467221" y="75724"/>
                </a:lnTo>
                <a:lnTo>
                  <a:pt x="470378" y="82709"/>
                </a:lnTo>
                <a:lnTo>
                  <a:pt x="474007" y="89853"/>
                </a:lnTo>
                <a:lnTo>
                  <a:pt x="479846" y="83820"/>
                </a:lnTo>
                <a:lnTo>
                  <a:pt x="486158" y="77788"/>
                </a:lnTo>
                <a:lnTo>
                  <a:pt x="492786" y="72073"/>
                </a:lnTo>
                <a:lnTo>
                  <a:pt x="495942" y="69850"/>
                </a:lnTo>
                <a:lnTo>
                  <a:pt x="499256" y="68421"/>
                </a:lnTo>
                <a:lnTo>
                  <a:pt x="502886" y="67786"/>
                </a:lnTo>
                <a:lnTo>
                  <a:pt x="506515" y="67628"/>
                </a:lnTo>
                <a:lnTo>
                  <a:pt x="510145" y="68263"/>
                </a:lnTo>
                <a:lnTo>
                  <a:pt x="513459" y="69691"/>
                </a:lnTo>
                <a:lnTo>
                  <a:pt x="516615" y="71596"/>
                </a:lnTo>
                <a:lnTo>
                  <a:pt x="519298" y="74295"/>
                </a:lnTo>
                <a:lnTo>
                  <a:pt x="521507" y="77311"/>
                </a:lnTo>
                <a:lnTo>
                  <a:pt x="523085" y="80804"/>
                </a:lnTo>
                <a:lnTo>
                  <a:pt x="523716" y="84296"/>
                </a:lnTo>
                <a:lnTo>
                  <a:pt x="523874" y="87789"/>
                </a:lnTo>
                <a:lnTo>
                  <a:pt x="523243" y="91440"/>
                </a:lnTo>
                <a:lnTo>
                  <a:pt x="521665" y="94774"/>
                </a:lnTo>
                <a:lnTo>
                  <a:pt x="519771" y="97949"/>
                </a:lnTo>
                <a:lnTo>
                  <a:pt x="517089" y="100648"/>
                </a:lnTo>
                <a:lnTo>
                  <a:pt x="509356" y="107633"/>
                </a:lnTo>
                <a:lnTo>
                  <a:pt x="502255" y="114776"/>
                </a:lnTo>
                <a:lnTo>
                  <a:pt x="495627" y="122238"/>
                </a:lnTo>
                <a:lnTo>
                  <a:pt x="502255" y="129699"/>
                </a:lnTo>
                <a:lnTo>
                  <a:pt x="509356" y="136843"/>
                </a:lnTo>
                <a:lnTo>
                  <a:pt x="517089" y="143828"/>
                </a:lnTo>
                <a:lnTo>
                  <a:pt x="519771" y="146526"/>
                </a:lnTo>
                <a:lnTo>
                  <a:pt x="521665" y="149543"/>
                </a:lnTo>
                <a:lnTo>
                  <a:pt x="523243" y="152876"/>
                </a:lnTo>
                <a:lnTo>
                  <a:pt x="523874" y="156369"/>
                </a:lnTo>
                <a:lnTo>
                  <a:pt x="523716" y="160020"/>
                </a:lnTo>
                <a:lnTo>
                  <a:pt x="523085" y="163671"/>
                </a:lnTo>
                <a:lnTo>
                  <a:pt x="521507" y="167005"/>
                </a:lnTo>
                <a:lnTo>
                  <a:pt x="519298" y="170180"/>
                </a:lnTo>
                <a:lnTo>
                  <a:pt x="516931" y="172561"/>
                </a:lnTo>
                <a:lnTo>
                  <a:pt x="514090" y="174466"/>
                </a:lnTo>
                <a:lnTo>
                  <a:pt x="511250" y="175736"/>
                </a:lnTo>
                <a:lnTo>
                  <a:pt x="508251" y="176530"/>
                </a:lnTo>
                <a:lnTo>
                  <a:pt x="504937" y="176848"/>
                </a:lnTo>
                <a:lnTo>
                  <a:pt x="501781" y="176530"/>
                </a:lnTo>
                <a:lnTo>
                  <a:pt x="498467" y="175736"/>
                </a:lnTo>
                <a:lnTo>
                  <a:pt x="495627" y="174308"/>
                </a:lnTo>
                <a:lnTo>
                  <a:pt x="492786" y="172403"/>
                </a:lnTo>
                <a:lnTo>
                  <a:pt x="486158" y="166688"/>
                </a:lnTo>
                <a:lnTo>
                  <a:pt x="479846" y="160496"/>
                </a:lnTo>
                <a:lnTo>
                  <a:pt x="474007" y="154464"/>
                </a:lnTo>
                <a:lnTo>
                  <a:pt x="470378" y="161608"/>
                </a:lnTo>
                <a:lnTo>
                  <a:pt x="467221" y="168751"/>
                </a:lnTo>
                <a:lnTo>
                  <a:pt x="464539" y="175419"/>
                </a:lnTo>
                <a:lnTo>
                  <a:pt x="462329" y="181610"/>
                </a:lnTo>
                <a:lnTo>
                  <a:pt x="460278" y="187325"/>
                </a:lnTo>
                <a:lnTo>
                  <a:pt x="458700" y="192564"/>
                </a:lnTo>
                <a:lnTo>
                  <a:pt x="457595" y="197168"/>
                </a:lnTo>
                <a:lnTo>
                  <a:pt x="456648" y="201295"/>
                </a:lnTo>
                <a:lnTo>
                  <a:pt x="456017" y="204470"/>
                </a:lnTo>
                <a:lnTo>
                  <a:pt x="455544" y="206851"/>
                </a:lnTo>
                <a:lnTo>
                  <a:pt x="455386" y="208439"/>
                </a:lnTo>
                <a:lnTo>
                  <a:pt x="455228" y="209074"/>
                </a:lnTo>
                <a:lnTo>
                  <a:pt x="454124" y="212884"/>
                </a:lnTo>
                <a:lnTo>
                  <a:pt x="452545" y="216376"/>
                </a:lnTo>
                <a:lnTo>
                  <a:pt x="450178" y="219393"/>
                </a:lnTo>
                <a:lnTo>
                  <a:pt x="447496" y="221933"/>
                </a:lnTo>
                <a:lnTo>
                  <a:pt x="444024" y="223838"/>
                </a:lnTo>
                <a:lnTo>
                  <a:pt x="440394" y="224949"/>
                </a:lnTo>
                <a:lnTo>
                  <a:pt x="436449" y="225425"/>
                </a:lnTo>
                <a:lnTo>
                  <a:pt x="435344" y="225425"/>
                </a:lnTo>
                <a:lnTo>
                  <a:pt x="434082" y="225266"/>
                </a:lnTo>
                <a:lnTo>
                  <a:pt x="430295" y="224473"/>
                </a:lnTo>
                <a:lnTo>
                  <a:pt x="426981" y="223044"/>
                </a:lnTo>
                <a:lnTo>
                  <a:pt x="423982" y="220821"/>
                </a:lnTo>
                <a:lnTo>
                  <a:pt x="421457" y="218281"/>
                </a:lnTo>
                <a:lnTo>
                  <a:pt x="419564" y="215265"/>
                </a:lnTo>
                <a:lnTo>
                  <a:pt x="418301" y="211931"/>
                </a:lnTo>
                <a:lnTo>
                  <a:pt x="417512" y="208439"/>
                </a:lnTo>
                <a:lnTo>
                  <a:pt x="417670" y="204629"/>
                </a:lnTo>
                <a:lnTo>
                  <a:pt x="417828" y="203676"/>
                </a:lnTo>
                <a:lnTo>
                  <a:pt x="418143" y="201613"/>
                </a:lnTo>
                <a:lnTo>
                  <a:pt x="418617" y="198438"/>
                </a:lnTo>
                <a:lnTo>
                  <a:pt x="419406" y="194469"/>
                </a:lnTo>
                <a:lnTo>
                  <a:pt x="420511" y="189706"/>
                </a:lnTo>
                <a:lnTo>
                  <a:pt x="421773" y="184309"/>
                </a:lnTo>
                <a:lnTo>
                  <a:pt x="423509" y="178118"/>
                </a:lnTo>
                <a:lnTo>
                  <a:pt x="425876" y="171450"/>
                </a:lnTo>
                <a:lnTo>
                  <a:pt x="428401" y="164148"/>
                </a:lnTo>
                <a:lnTo>
                  <a:pt x="431399" y="156369"/>
                </a:lnTo>
                <a:lnTo>
                  <a:pt x="435029" y="148273"/>
                </a:lnTo>
                <a:lnTo>
                  <a:pt x="438974" y="139859"/>
                </a:lnTo>
                <a:lnTo>
                  <a:pt x="443708" y="131128"/>
                </a:lnTo>
                <a:lnTo>
                  <a:pt x="449074" y="122238"/>
                </a:lnTo>
                <a:lnTo>
                  <a:pt x="443708" y="113348"/>
                </a:lnTo>
                <a:lnTo>
                  <a:pt x="438974" y="104616"/>
                </a:lnTo>
                <a:lnTo>
                  <a:pt x="435029" y="96203"/>
                </a:lnTo>
                <a:lnTo>
                  <a:pt x="431399" y="87948"/>
                </a:lnTo>
                <a:lnTo>
                  <a:pt x="428401" y="80328"/>
                </a:lnTo>
                <a:lnTo>
                  <a:pt x="425876" y="73025"/>
                </a:lnTo>
                <a:lnTo>
                  <a:pt x="423509" y="66199"/>
                </a:lnTo>
                <a:lnTo>
                  <a:pt x="421773" y="60166"/>
                </a:lnTo>
                <a:lnTo>
                  <a:pt x="420511" y="54610"/>
                </a:lnTo>
                <a:lnTo>
                  <a:pt x="419406" y="49848"/>
                </a:lnTo>
                <a:lnTo>
                  <a:pt x="418617" y="45879"/>
                </a:lnTo>
                <a:lnTo>
                  <a:pt x="418143" y="42863"/>
                </a:lnTo>
                <a:lnTo>
                  <a:pt x="417828" y="40799"/>
                </a:lnTo>
                <a:lnTo>
                  <a:pt x="417670" y="39846"/>
                </a:lnTo>
                <a:lnTo>
                  <a:pt x="417512" y="36036"/>
                </a:lnTo>
                <a:lnTo>
                  <a:pt x="418301" y="32385"/>
                </a:lnTo>
                <a:lnTo>
                  <a:pt x="419564" y="29051"/>
                </a:lnTo>
                <a:lnTo>
                  <a:pt x="421457" y="26035"/>
                </a:lnTo>
                <a:lnTo>
                  <a:pt x="423982" y="23495"/>
                </a:lnTo>
                <a:lnTo>
                  <a:pt x="426981" y="21431"/>
                </a:lnTo>
                <a:lnTo>
                  <a:pt x="430295" y="20003"/>
                </a:lnTo>
                <a:close/>
                <a:moveTo>
                  <a:pt x="334962" y="19050"/>
                </a:moveTo>
                <a:lnTo>
                  <a:pt x="338772" y="19526"/>
                </a:lnTo>
                <a:lnTo>
                  <a:pt x="342582" y="20794"/>
                </a:lnTo>
                <a:lnTo>
                  <a:pt x="345757" y="22854"/>
                </a:lnTo>
                <a:lnTo>
                  <a:pt x="348615" y="25549"/>
                </a:lnTo>
                <a:lnTo>
                  <a:pt x="350679" y="28719"/>
                </a:lnTo>
                <a:lnTo>
                  <a:pt x="351949" y="32206"/>
                </a:lnTo>
                <a:lnTo>
                  <a:pt x="352425" y="36169"/>
                </a:lnTo>
                <a:lnTo>
                  <a:pt x="352425" y="211323"/>
                </a:lnTo>
                <a:lnTo>
                  <a:pt x="351949" y="215285"/>
                </a:lnTo>
                <a:lnTo>
                  <a:pt x="350679" y="218931"/>
                </a:lnTo>
                <a:lnTo>
                  <a:pt x="348615" y="222101"/>
                </a:lnTo>
                <a:lnTo>
                  <a:pt x="345757" y="224796"/>
                </a:lnTo>
                <a:lnTo>
                  <a:pt x="342582" y="226857"/>
                </a:lnTo>
                <a:lnTo>
                  <a:pt x="338772" y="228125"/>
                </a:lnTo>
                <a:lnTo>
                  <a:pt x="334962" y="228600"/>
                </a:lnTo>
                <a:lnTo>
                  <a:pt x="330835" y="228125"/>
                </a:lnTo>
                <a:lnTo>
                  <a:pt x="327184" y="226857"/>
                </a:lnTo>
                <a:lnTo>
                  <a:pt x="323850" y="224796"/>
                </a:lnTo>
                <a:lnTo>
                  <a:pt x="321151" y="222101"/>
                </a:lnTo>
                <a:lnTo>
                  <a:pt x="319087" y="218931"/>
                </a:lnTo>
                <a:lnTo>
                  <a:pt x="317817" y="215285"/>
                </a:lnTo>
                <a:lnTo>
                  <a:pt x="317500" y="211323"/>
                </a:lnTo>
                <a:lnTo>
                  <a:pt x="317500" y="36169"/>
                </a:lnTo>
                <a:lnTo>
                  <a:pt x="317817" y="32206"/>
                </a:lnTo>
                <a:lnTo>
                  <a:pt x="319087" y="28719"/>
                </a:lnTo>
                <a:lnTo>
                  <a:pt x="321151" y="25549"/>
                </a:lnTo>
                <a:lnTo>
                  <a:pt x="323850" y="22854"/>
                </a:lnTo>
                <a:lnTo>
                  <a:pt x="327184" y="20794"/>
                </a:lnTo>
                <a:lnTo>
                  <a:pt x="330835" y="19526"/>
                </a:lnTo>
                <a:close/>
                <a:moveTo>
                  <a:pt x="233441" y="19050"/>
                </a:moveTo>
                <a:lnTo>
                  <a:pt x="237392" y="19526"/>
                </a:lnTo>
                <a:lnTo>
                  <a:pt x="241185" y="20794"/>
                </a:lnTo>
                <a:lnTo>
                  <a:pt x="244345" y="22854"/>
                </a:lnTo>
                <a:lnTo>
                  <a:pt x="246874" y="25549"/>
                </a:lnTo>
                <a:lnTo>
                  <a:pt x="249086" y="28719"/>
                </a:lnTo>
                <a:lnTo>
                  <a:pt x="250351" y="32206"/>
                </a:lnTo>
                <a:lnTo>
                  <a:pt x="250825" y="36169"/>
                </a:lnTo>
                <a:lnTo>
                  <a:pt x="250825" y="211323"/>
                </a:lnTo>
                <a:lnTo>
                  <a:pt x="250351" y="215285"/>
                </a:lnTo>
                <a:lnTo>
                  <a:pt x="249086" y="218931"/>
                </a:lnTo>
                <a:lnTo>
                  <a:pt x="246874" y="222101"/>
                </a:lnTo>
                <a:lnTo>
                  <a:pt x="244345" y="224796"/>
                </a:lnTo>
                <a:lnTo>
                  <a:pt x="241185" y="226857"/>
                </a:lnTo>
                <a:lnTo>
                  <a:pt x="237392" y="228125"/>
                </a:lnTo>
                <a:lnTo>
                  <a:pt x="233441" y="228600"/>
                </a:lnTo>
                <a:lnTo>
                  <a:pt x="229332" y="228125"/>
                </a:lnTo>
                <a:lnTo>
                  <a:pt x="225698" y="226857"/>
                </a:lnTo>
                <a:lnTo>
                  <a:pt x="222379" y="224796"/>
                </a:lnTo>
                <a:lnTo>
                  <a:pt x="219693" y="222101"/>
                </a:lnTo>
                <a:lnTo>
                  <a:pt x="217796" y="218931"/>
                </a:lnTo>
                <a:lnTo>
                  <a:pt x="216216" y="215285"/>
                </a:lnTo>
                <a:lnTo>
                  <a:pt x="215900" y="211323"/>
                </a:lnTo>
                <a:lnTo>
                  <a:pt x="215900" y="36169"/>
                </a:lnTo>
                <a:lnTo>
                  <a:pt x="216216" y="32206"/>
                </a:lnTo>
                <a:lnTo>
                  <a:pt x="217796" y="28719"/>
                </a:lnTo>
                <a:lnTo>
                  <a:pt x="219693" y="25549"/>
                </a:lnTo>
                <a:lnTo>
                  <a:pt x="222379" y="22854"/>
                </a:lnTo>
                <a:lnTo>
                  <a:pt x="225698" y="20794"/>
                </a:lnTo>
                <a:lnTo>
                  <a:pt x="229332" y="19526"/>
                </a:lnTo>
                <a:close/>
                <a:moveTo>
                  <a:pt x="131683" y="19050"/>
                </a:moveTo>
                <a:lnTo>
                  <a:pt x="135792" y="19526"/>
                </a:lnTo>
                <a:lnTo>
                  <a:pt x="139427" y="20794"/>
                </a:lnTo>
                <a:lnTo>
                  <a:pt x="142745" y="22854"/>
                </a:lnTo>
                <a:lnTo>
                  <a:pt x="145432" y="25549"/>
                </a:lnTo>
                <a:lnTo>
                  <a:pt x="147328" y="28719"/>
                </a:lnTo>
                <a:lnTo>
                  <a:pt x="148751" y="32206"/>
                </a:lnTo>
                <a:lnTo>
                  <a:pt x="149225" y="36169"/>
                </a:lnTo>
                <a:lnTo>
                  <a:pt x="149225" y="211323"/>
                </a:lnTo>
                <a:lnTo>
                  <a:pt x="148751" y="215285"/>
                </a:lnTo>
                <a:lnTo>
                  <a:pt x="147328" y="218931"/>
                </a:lnTo>
                <a:lnTo>
                  <a:pt x="145432" y="222101"/>
                </a:lnTo>
                <a:lnTo>
                  <a:pt x="142745" y="224796"/>
                </a:lnTo>
                <a:lnTo>
                  <a:pt x="139427" y="226857"/>
                </a:lnTo>
                <a:lnTo>
                  <a:pt x="135792" y="228125"/>
                </a:lnTo>
                <a:lnTo>
                  <a:pt x="131683" y="228600"/>
                </a:lnTo>
                <a:lnTo>
                  <a:pt x="127732" y="228125"/>
                </a:lnTo>
                <a:lnTo>
                  <a:pt x="124098" y="226857"/>
                </a:lnTo>
                <a:lnTo>
                  <a:pt x="120779" y="224796"/>
                </a:lnTo>
                <a:lnTo>
                  <a:pt x="118251" y="222101"/>
                </a:lnTo>
                <a:lnTo>
                  <a:pt x="116038" y="218931"/>
                </a:lnTo>
                <a:lnTo>
                  <a:pt x="114774" y="215285"/>
                </a:lnTo>
                <a:lnTo>
                  <a:pt x="114300" y="211323"/>
                </a:lnTo>
                <a:lnTo>
                  <a:pt x="114300" y="36169"/>
                </a:lnTo>
                <a:lnTo>
                  <a:pt x="114774" y="32206"/>
                </a:lnTo>
                <a:lnTo>
                  <a:pt x="116038" y="28719"/>
                </a:lnTo>
                <a:lnTo>
                  <a:pt x="118251" y="25549"/>
                </a:lnTo>
                <a:lnTo>
                  <a:pt x="120779" y="22854"/>
                </a:lnTo>
                <a:lnTo>
                  <a:pt x="124098" y="20794"/>
                </a:lnTo>
                <a:lnTo>
                  <a:pt x="127732" y="19526"/>
                </a:lnTo>
                <a:close/>
                <a:moveTo>
                  <a:pt x="30083" y="19050"/>
                </a:moveTo>
                <a:lnTo>
                  <a:pt x="34192" y="19526"/>
                </a:lnTo>
                <a:lnTo>
                  <a:pt x="37827" y="20794"/>
                </a:lnTo>
                <a:lnTo>
                  <a:pt x="40987" y="22854"/>
                </a:lnTo>
                <a:lnTo>
                  <a:pt x="43832" y="25549"/>
                </a:lnTo>
                <a:lnTo>
                  <a:pt x="45886" y="28719"/>
                </a:lnTo>
                <a:lnTo>
                  <a:pt x="47151" y="32206"/>
                </a:lnTo>
                <a:lnTo>
                  <a:pt x="47625" y="36169"/>
                </a:lnTo>
                <a:lnTo>
                  <a:pt x="47625" y="211323"/>
                </a:lnTo>
                <a:lnTo>
                  <a:pt x="47151" y="215285"/>
                </a:lnTo>
                <a:lnTo>
                  <a:pt x="45886" y="218931"/>
                </a:lnTo>
                <a:lnTo>
                  <a:pt x="43832" y="222101"/>
                </a:lnTo>
                <a:lnTo>
                  <a:pt x="40987" y="224796"/>
                </a:lnTo>
                <a:lnTo>
                  <a:pt x="37827" y="226857"/>
                </a:lnTo>
                <a:lnTo>
                  <a:pt x="34192" y="228125"/>
                </a:lnTo>
                <a:lnTo>
                  <a:pt x="30083" y="228600"/>
                </a:lnTo>
                <a:lnTo>
                  <a:pt x="26290" y="228125"/>
                </a:lnTo>
                <a:lnTo>
                  <a:pt x="22498" y="226857"/>
                </a:lnTo>
                <a:lnTo>
                  <a:pt x="19337" y="224796"/>
                </a:lnTo>
                <a:lnTo>
                  <a:pt x="16493" y="222101"/>
                </a:lnTo>
                <a:lnTo>
                  <a:pt x="14438" y="218931"/>
                </a:lnTo>
                <a:lnTo>
                  <a:pt x="13174" y="215285"/>
                </a:lnTo>
                <a:lnTo>
                  <a:pt x="12700" y="211323"/>
                </a:lnTo>
                <a:lnTo>
                  <a:pt x="12700" y="36169"/>
                </a:lnTo>
                <a:lnTo>
                  <a:pt x="13174" y="32206"/>
                </a:lnTo>
                <a:lnTo>
                  <a:pt x="14438" y="28719"/>
                </a:lnTo>
                <a:lnTo>
                  <a:pt x="16493" y="25549"/>
                </a:lnTo>
                <a:lnTo>
                  <a:pt x="19337" y="22854"/>
                </a:lnTo>
                <a:lnTo>
                  <a:pt x="22498" y="20794"/>
                </a:lnTo>
                <a:lnTo>
                  <a:pt x="26290" y="19526"/>
                </a:lnTo>
                <a:close/>
                <a:moveTo>
                  <a:pt x="436485" y="0"/>
                </a:moveTo>
                <a:lnTo>
                  <a:pt x="441941" y="473"/>
                </a:lnTo>
                <a:lnTo>
                  <a:pt x="447240" y="1735"/>
                </a:lnTo>
                <a:lnTo>
                  <a:pt x="451761" y="3942"/>
                </a:lnTo>
                <a:lnTo>
                  <a:pt x="455970" y="6939"/>
                </a:lnTo>
                <a:lnTo>
                  <a:pt x="459555" y="10566"/>
                </a:lnTo>
                <a:lnTo>
                  <a:pt x="462672" y="14666"/>
                </a:lnTo>
                <a:lnTo>
                  <a:pt x="464855" y="19555"/>
                </a:lnTo>
                <a:lnTo>
                  <a:pt x="466258" y="24601"/>
                </a:lnTo>
                <a:lnTo>
                  <a:pt x="466725" y="29963"/>
                </a:lnTo>
                <a:lnTo>
                  <a:pt x="466258" y="34852"/>
                </a:lnTo>
                <a:lnTo>
                  <a:pt x="465166" y="39425"/>
                </a:lnTo>
                <a:lnTo>
                  <a:pt x="463296" y="43683"/>
                </a:lnTo>
                <a:lnTo>
                  <a:pt x="460646" y="47625"/>
                </a:lnTo>
                <a:lnTo>
                  <a:pt x="460646" y="37532"/>
                </a:lnTo>
                <a:lnTo>
                  <a:pt x="460178" y="32801"/>
                </a:lnTo>
                <a:lnTo>
                  <a:pt x="458775" y="28228"/>
                </a:lnTo>
                <a:lnTo>
                  <a:pt x="456593" y="24286"/>
                </a:lnTo>
                <a:lnTo>
                  <a:pt x="453476" y="20659"/>
                </a:lnTo>
                <a:lnTo>
                  <a:pt x="450046" y="17820"/>
                </a:lnTo>
                <a:lnTo>
                  <a:pt x="445838" y="15454"/>
                </a:lnTo>
                <a:lnTo>
                  <a:pt x="441473" y="14035"/>
                </a:lnTo>
                <a:lnTo>
                  <a:pt x="436485" y="13562"/>
                </a:lnTo>
                <a:lnTo>
                  <a:pt x="431653" y="14035"/>
                </a:lnTo>
                <a:lnTo>
                  <a:pt x="427132" y="15454"/>
                </a:lnTo>
                <a:lnTo>
                  <a:pt x="423079" y="17820"/>
                </a:lnTo>
                <a:lnTo>
                  <a:pt x="419494" y="20659"/>
                </a:lnTo>
                <a:lnTo>
                  <a:pt x="416532" y="24286"/>
                </a:lnTo>
                <a:lnTo>
                  <a:pt x="414350" y="28228"/>
                </a:lnTo>
                <a:lnTo>
                  <a:pt x="412947" y="32801"/>
                </a:lnTo>
                <a:lnTo>
                  <a:pt x="412479" y="37532"/>
                </a:lnTo>
                <a:lnTo>
                  <a:pt x="412479" y="47625"/>
                </a:lnTo>
                <a:lnTo>
                  <a:pt x="409985" y="43683"/>
                </a:lnTo>
                <a:lnTo>
                  <a:pt x="407959" y="39425"/>
                </a:lnTo>
                <a:lnTo>
                  <a:pt x="406867" y="34852"/>
                </a:lnTo>
                <a:lnTo>
                  <a:pt x="406400" y="29963"/>
                </a:lnTo>
                <a:lnTo>
                  <a:pt x="406867" y="24601"/>
                </a:lnTo>
                <a:lnTo>
                  <a:pt x="408270" y="19555"/>
                </a:lnTo>
                <a:lnTo>
                  <a:pt x="410608" y="14666"/>
                </a:lnTo>
                <a:lnTo>
                  <a:pt x="413570" y="10566"/>
                </a:lnTo>
                <a:lnTo>
                  <a:pt x="417155" y="6939"/>
                </a:lnTo>
                <a:lnTo>
                  <a:pt x="421365" y="3942"/>
                </a:lnTo>
                <a:lnTo>
                  <a:pt x="426041" y="1735"/>
                </a:lnTo>
                <a:lnTo>
                  <a:pt x="431029" y="473"/>
                </a:lnTo>
                <a:close/>
                <a:moveTo>
                  <a:pt x="335040" y="0"/>
                </a:moveTo>
                <a:lnTo>
                  <a:pt x="340496" y="473"/>
                </a:lnTo>
                <a:lnTo>
                  <a:pt x="345484" y="1735"/>
                </a:lnTo>
                <a:lnTo>
                  <a:pt x="350160" y="3942"/>
                </a:lnTo>
                <a:lnTo>
                  <a:pt x="354213" y="6939"/>
                </a:lnTo>
                <a:lnTo>
                  <a:pt x="357954" y="10566"/>
                </a:lnTo>
                <a:lnTo>
                  <a:pt x="360916" y="14666"/>
                </a:lnTo>
                <a:lnTo>
                  <a:pt x="363254" y="19555"/>
                </a:lnTo>
                <a:lnTo>
                  <a:pt x="364657" y="24601"/>
                </a:lnTo>
                <a:lnTo>
                  <a:pt x="365125" y="29963"/>
                </a:lnTo>
                <a:lnTo>
                  <a:pt x="364657" y="34852"/>
                </a:lnTo>
                <a:lnTo>
                  <a:pt x="363566" y="39425"/>
                </a:lnTo>
                <a:lnTo>
                  <a:pt x="361540" y="43683"/>
                </a:lnTo>
                <a:lnTo>
                  <a:pt x="359045" y="47625"/>
                </a:lnTo>
                <a:lnTo>
                  <a:pt x="359045" y="37532"/>
                </a:lnTo>
                <a:lnTo>
                  <a:pt x="358578" y="32801"/>
                </a:lnTo>
                <a:lnTo>
                  <a:pt x="357175" y="28228"/>
                </a:lnTo>
                <a:lnTo>
                  <a:pt x="354837" y="24286"/>
                </a:lnTo>
                <a:lnTo>
                  <a:pt x="352031" y="20659"/>
                </a:lnTo>
                <a:lnTo>
                  <a:pt x="348446" y="17820"/>
                </a:lnTo>
                <a:lnTo>
                  <a:pt x="344237" y="15454"/>
                </a:lnTo>
                <a:lnTo>
                  <a:pt x="339717" y="14035"/>
                </a:lnTo>
                <a:lnTo>
                  <a:pt x="335040" y="13562"/>
                </a:lnTo>
                <a:lnTo>
                  <a:pt x="330052" y="14035"/>
                </a:lnTo>
                <a:lnTo>
                  <a:pt x="325687" y="15454"/>
                </a:lnTo>
                <a:lnTo>
                  <a:pt x="321479" y="17820"/>
                </a:lnTo>
                <a:lnTo>
                  <a:pt x="318049" y="20659"/>
                </a:lnTo>
                <a:lnTo>
                  <a:pt x="314932" y="24286"/>
                </a:lnTo>
                <a:lnTo>
                  <a:pt x="312750" y="28228"/>
                </a:lnTo>
                <a:lnTo>
                  <a:pt x="311347" y="32801"/>
                </a:lnTo>
                <a:lnTo>
                  <a:pt x="310879" y="37532"/>
                </a:lnTo>
                <a:lnTo>
                  <a:pt x="310879" y="47625"/>
                </a:lnTo>
                <a:lnTo>
                  <a:pt x="308229" y="43683"/>
                </a:lnTo>
                <a:lnTo>
                  <a:pt x="306359" y="39425"/>
                </a:lnTo>
                <a:lnTo>
                  <a:pt x="305267" y="34852"/>
                </a:lnTo>
                <a:lnTo>
                  <a:pt x="304800" y="29963"/>
                </a:lnTo>
                <a:lnTo>
                  <a:pt x="305267" y="24601"/>
                </a:lnTo>
                <a:lnTo>
                  <a:pt x="306670" y="19555"/>
                </a:lnTo>
                <a:lnTo>
                  <a:pt x="308853" y="14666"/>
                </a:lnTo>
                <a:lnTo>
                  <a:pt x="311970" y="10566"/>
                </a:lnTo>
                <a:lnTo>
                  <a:pt x="315555" y="6939"/>
                </a:lnTo>
                <a:lnTo>
                  <a:pt x="319764" y="3942"/>
                </a:lnTo>
                <a:lnTo>
                  <a:pt x="324440" y="1735"/>
                </a:lnTo>
                <a:lnTo>
                  <a:pt x="329584" y="473"/>
                </a:lnTo>
                <a:close/>
                <a:moveTo>
                  <a:pt x="233362" y="0"/>
                </a:moveTo>
                <a:lnTo>
                  <a:pt x="238676" y="473"/>
                </a:lnTo>
                <a:lnTo>
                  <a:pt x="243833" y="1735"/>
                </a:lnTo>
                <a:lnTo>
                  <a:pt x="248522" y="3942"/>
                </a:lnTo>
                <a:lnTo>
                  <a:pt x="252741" y="6939"/>
                </a:lnTo>
                <a:lnTo>
                  <a:pt x="256492" y="10566"/>
                </a:lnTo>
                <a:lnTo>
                  <a:pt x="259305" y="14666"/>
                </a:lnTo>
                <a:lnTo>
                  <a:pt x="261493" y="19555"/>
                </a:lnTo>
                <a:lnTo>
                  <a:pt x="263056" y="24601"/>
                </a:lnTo>
                <a:lnTo>
                  <a:pt x="263525" y="29963"/>
                </a:lnTo>
                <a:lnTo>
                  <a:pt x="263212" y="34852"/>
                </a:lnTo>
                <a:lnTo>
                  <a:pt x="261806" y="39425"/>
                </a:lnTo>
                <a:lnTo>
                  <a:pt x="259930" y="43683"/>
                </a:lnTo>
                <a:lnTo>
                  <a:pt x="257430" y="47625"/>
                </a:lnTo>
                <a:lnTo>
                  <a:pt x="257430" y="37532"/>
                </a:lnTo>
                <a:lnTo>
                  <a:pt x="256961" y="32801"/>
                </a:lnTo>
                <a:lnTo>
                  <a:pt x="255554" y="28228"/>
                </a:lnTo>
                <a:lnTo>
                  <a:pt x="253210" y="24286"/>
                </a:lnTo>
                <a:lnTo>
                  <a:pt x="250397" y="20659"/>
                </a:lnTo>
                <a:lnTo>
                  <a:pt x="246646" y="17820"/>
                </a:lnTo>
                <a:lnTo>
                  <a:pt x="242739" y="15454"/>
                </a:lnTo>
                <a:lnTo>
                  <a:pt x="238051" y="14035"/>
                </a:lnTo>
                <a:lnTo>
                  <a:pt x="233362" y="13562"/>
                </a:lnTo>
                <a:lnTo>
                  <a:pt x="228361" y="14035"/>
                </a:lnTo>
                <a:lnTo>
                  <a:pt x="223829" y="15454"/>
                </a:lnTo>
                <a:lnTo>
                  <a:pt x="219766" y="17820"/>
                </a:lnTo>
                <a:lnTo>
                  <a:pt x="216171" y="20659"/>
                </a:lnTo>
                <a:lnTo>
                  <a:pt x="213202" y="24286"/>
                </a:lnTo>
                <a:lnTo>
                  <a:pt x="211170" y="28228"/>
                </a:lnTo>
                <a:lnTo>
                  <a:pt x="209607" y="32801"/>
                </a:lnTo>
                <a:lnTo>
                  <a:pt x="209138" y="37532"/>
                </a:lnTo>
                <a:lnTo>
                  <a:pt x="209138" y="47625"/>
                </a:lnTo>
                <a:lnTo>
                  <a:pt x="206638" y="43683"/>
                </a:lnTo>
                <a:lnTo>
                  <a:pt x="204763" y="39425"/>
                </a:lnTo>
                <a:lnTo>
                  <a:pt x="203512" y="34852"/>
                </a:lnTo>
                <a:lnTo>
                  <a:pt x="203200" y="29963"/>
                </a:lnTo>
                <a:lnTo>
                  <a:pt x="203669" y="24601"/>
                </a:lnTo>
                <a:lnTo>
                  <a:pt x="204919" y="19555"/>
                </a:lnTo>
                <a:lnTo>
                  <a:pt x="207107" y="14666"/>
                </a:lnTo>
                <a:lnTo>
                  <a:pt x="210076" y="10566"/>
                </a:lnTo>
                <a:lnTo>
                  <a:pt x="213827" y="6939"/>
                </a:lnTo>
                <a:lnTo>
                  <a:pt x="218047" y="3942"/>
                </a:lnTo>
                <a:lnTo>
                  <a:pt x="222735" y="1735"/>
                </a:lnTo>
                <a:lnTo>
                  <a:pt x="227892" y="473"/>
                </a:lnTo>
                <a:close/>
                <a:moveTo>
                  <a:pt x="132556" y="0"/>
                </a:moveTo>
                <a:lnTo>
                  <a:pt x="138170" y="473"/>
                </a:lnTo>
                <a:lnTo>
                  <a:pt x="143463" y="1735"/>
                </a:lnTo>
                <a:lnTo>
                  <a:pt x="148274" y="3942"/>
                </a:lnTo>
                <a:lnTo>
                  <a:pt x="152605" y="6939"/>
                </a:lnTo>
                <a:lnTo>
                  <a:pt x="156294" y="10566"/>
                </a:lnTo>
                <a:lnTo>
                  <a:pt x="159342" y="14666"/>
                </a:lnTo>
                <a:lnTo>
                  <a:pt x="161587" y="19555"/>
                </a:lnTo>
                <a:lnTo>
                  <a:pt x="163031" y="24601"/>
                </a:lnTo>
                <a:lnTo>
                  <a:pt x="163512" y="29963"/>
                </a:lnTo>
                <a:lnTo>
                  <a:pt x="163191" y="34852"/>
                </a:lnTo>
                <a:lnTo>
                  <a:pt x="161908" y="39425"/>
                </a:lnTo>
                <a:lnTo>
                  <a:pt x="159983" y="43683"/>
                </a:lnTo>
                <a:lnTo>
                  <a:pt x="157577" y="47625"/>
                </a:lnTo>
                <a:lnTo>
                  <a:pt x="157577" y="37532"/>
                </a:lnTo>
                <a:lnTo>
                  <a:pt x="156775" y="32801"/>
                </a:lnTo>
                <a:lnTo>
                  <a:pt x="155492" y="28228"/>
                </a:lnTo>
                <a:lnTo>
                  <a:pt x="153247" y="24286"/>
                </a:lnTo>
                <a:lnTo>
                  <a:pt x="150199" y="20659"/>
                </a:lnTo>
                <a:lnTo>
                  <a:pt x="146510" y="17820"/>
                </a:lnTo>
                <a:lnTo>
                  <a:pt x="142340" y="15454"/>
                </a:lnTo>
                <a:lnTo>
                  <a:pt x="137528" y="14035"/>
                </a:lnTo>
                <a:lnTo>
                  <a:pt x="132556" y="13562"/>
                </a:lnTo>
                <a:lnTo>
                  <a:pt x="127744" y="14035"/>
                </a:lnTo>
                <a:lnTo>
                  <a:pt x="122932" y="15454"/>
                </a:lnTo>
                <a:lnTo>
                  <a:pt x="118601" y="17820"/>
                </a:lnTo>
                <a:lnTo>
                  <a:pt x="115073" y="20659"/>
                </a:lnTo>
                <a:lnTo>
                  <a:pt x="112186" y="24286"/>
                </a:lnTo>
                <a:lnTo>
                  <a:pt x="109780" y="28228"/>
                </a:lnTo>
                <a:lnTo>
                  <a:pt x="108336" y="32801"/>
                </a:lnTo>
                <a:lnTo>
                  <a:pt x="107855" y="37532"/>
                </a:lnTo>
                <a:lnTo>
                  <a:pt x="107855" y="47625"/>
                </a:lnTo>
                <a:lnTo>
                  <a:pt x="105289" y="43683"/>
                </a:lnTo>
                <a:lnTo>
                  <a:pt x="103204" y="39425"/>
                </a:lnTo>
                <a:lnTo>
                  <a:pt x="101921" y="34852"/>
                </a:lnTo>
                <a:lnTo>
                  <a:pt x="101600" y="29963"/>
                </a:lnTo>
                <a:lnTo>
                  <a:pt x="102081" y="24601"/>
                </a:lnTo>
                <a:lnTo>
                  <a:pt x="103524" y="19555"/>
                </a:lnTo>
                <a:lnTo>
                  <a:pt x="105930" y="14666"/>
                </a:lnTo>
                <a:lnTo>
                  <a:pt x="108817" y="10566"/>
                </a:lnTo>
                <a:lnTo>
                  <a:pt x="112667" y="6939"/>
                </a:lnTo>
                <a:lnTo>
                  <a:pt x="116998" y="3942"/>
                </a:lnTo>
                <a:lnTo>
                  <a:pt x="121809" y="1735"/>
                </a:lnTo>
                <a:lnTo>
                  <a:pt x="127102" y="473"/>
                </a:lnTo>
                <a:close/>
                <a:moveTo>
                  <a:pt x="30876" y="0"/>
                </a:moveTo>
                <a:lnTo>
                  <a:pt x="36475" y="473"/>
                </a:lnTo>
                <a:lnTo>
                  <a:pt x="41594" y="1735"/>
                </a:lnTo>
                <a:lnTo>
                  <a:pt x="46554" y="3942"/>
                </a:lnTo>
                <a:lnTo>
                  <a:pt x="50873" y="6939"/>
                </a:lnTo>
                <a:lnTo>
                  <a:pt x="54553" y="10566"/>
                </a:lnTo>
                <a:lnTo>
                  <a:pt x="57592" y="14666"/>
                </a:lnTo>
                <a:lnTo>
                  <a:pt x="59992" y="19555"/>
                </a:lnTo>
                <a:lnTo>
                  <a:pt x="61432" y="24601"/>
                </a:lnTo>
                <a:lnTo>
                  <a:pt x="61912" y="29963"/>
                </a:lnTo>
                <a:lnTo>
                  <a:pt x="61432" y="34852"/>
                </a:lnTo>
                <a:lnTo>
                  <a:pt x="60152" y="39425"/>
                </a:lnTo>
                <a:lnTo>
                  <a:pt x="58232" y="43683"/>
                </a:lnTo>
                <a:lnTo>
                  <a:pt x="55673" y="47625"/>
                </a:lnTo>
                <a:lnTo>
                  <a:pt x="55673" y="37532"/>
                </a:lnTo>
                <a:lnTo>
                  <a:pt x="55193" y="32801"/>
                </a:lnTo>
                <a:lnTo>
                  <a:pt x="53753" y="28228"/>
                </a:lnTo>
                <a:lnTo>
                  <a:pt x="51513" y="24286"/>
                </a:lnTo>
                <a:lnTo>
                  <a:pt x="48314" y="20659"/>
                </a:lnTo>
                <a:lnTo>
                  <a:pt x="44794" y="17820"/>
                </a:lnTo>
                <a:lnTo>
                  <a:pt x="40475" y="15454"/>
                </a:lnTo>
                <a:lnTo>
                  <a:pt x="35995" y="14035"/>
                </a:lnTo>
                <a:lnTo>
                  <a:pt x="30876" y="13562"/>
                </a:lnTo>
                <a:lnTo>
                  <a:pt x="25916" y="14035"/>
                </a:lnTo>
                <a:lnTo>
                  <a:pt x="21277" y="15454"/>
                </a:lnTo>
                <a:lnTo>
                  <a:pt x="17118" y="17820"/>
                </a:lnTo>
                <a:lnTo>
                  <a:pt x="13438" y="20659"/>
                </a:lnTo>
                <a:lnTo>
                  <a:pt x="10398" y="24286"/>
                </a:lnTo>
                <a:lnTo>
                  <a:pt x="8159" y="28228"/>
                </a:lnTo>
                <a:lnTo>
                  <a:pt x="6719" y="32801"/>
                </a:lnTo>
                <a:lnTo>
                  <a:pt x="6239" y="37532"/>
                </a:lnTo>
                <a:lnTo>
                  <a:pt x="6239" y="47625"/>
                </a:lnTo>
                <a:lnTo>
                  <a:pt x="3519" y="43683"/>
                </a:lnTo>
                <a:lnTo>
                  <a:pt x="1600" y="39425"/>
                </a:lnTo>
                <a:lnTo>
                  <a:pt x="480" y="34852"/>
                </a:lnTo>
                <a:lnTo>
                  <a:pt x="0" y="29963"/>
                </a:lnTo>
                <a:lnTo>
                  <a:pt x="480" y="24601"/>
                </a:lnTo>
                <a:lnTo>
                  <a:pt x="1920" y="19555"/>
                </a:lnTo>
                <a:lnTo>
                  <a:pt x="4319" y="14666"/>
                </a:lnTo>
                <a:lnTo>
                  <a:pt x="7359" y="10566"/>
                </a:lnTo>
                <a:lnTo>
                  <a:pt x="10878" y="6939"/>
                </a:lnTo>
                <a:lnTo>
                  <a:pt x="15358" y="3942"/>
                </a:lnTo>
                <a:lnTo>
                  <a:pt x="20157" y="1735"/>
                </a:lnTo>
                <a:lnTo>
                  <a:pt x="25276" y="47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34" name="Freeform 433"/>
          <p:cNvSpPr>
            <a:spLocks noChangeArrowheads="1"/>
          </p:cNvSpPr>
          <p:nvPr/>
        </p:nvSpPr>
        <p:spPr bwMode="auto">
          <a:xfrm>
            <a:off x="7415240" y="3481388"/>
            <a:ext cx="158750" cy="512762"/>
          </a:xfrm>
          <a:custGeom>
            <a:avLst/>
            <a:gdLst>
              <a:gd name="connsiteX0" fmla="*/ 38100 w 158750"/>
              <a:gd name="connsiteY0" fmla="*/ 411162 h 512762"/>
              <a:gd name="connsiteX1" fmla="*/ 125413 w 158750"/>
              <a:gd name="connsiteY1" fmla="*/ 411162 h 512762"/>
              <a:gd name="connsiteX2" fmla="*/ 125413 w 158750"/>
              <a:gd name="connsiteY2" fmla="*/ 474642 h 512762"/>
              <a:gd name="connsiteX3" fmla="*/ 124938 w 158750"/>
              <a:gd name="connsiteY3" fmla="*/ 480863 h 512762"/>
              <a:gd name="connsiteX4" fmla="*/ 123512 w 158750"/>
              <a:gd name="connsiteY4" fmla="*/ 486764 h 512762"/>
              <a:gd name="connsiteX5" fmla="*/ 121293 w 158750"/>
              <a:gd name="connsiteY5" fmla="*/ 492187 h 512762"/>
              <a:gd name="connsiteX6" fmla="*/ 118124 w 158750"/>
              <a:gd name="connsiteY6" fmla="*/ 497131 h 512762"/>
              <a:gd name="connsiteX7" fmla="*/ 114321 w 158750"/>
              <a:gd name="connsiteY7" fmla="*/ 501597 h 512762"/>
              <a:gd name="connsiteX8" fmla="*/ 109883 w 158750"/>
              <a:gd name="connsiteY8" fmla="*/ 505266 h 512762"/>
              <a:gd name="connsiteX9" fmla="*/ 104813 w 158750"/>
              <a:gd name="connsiteY9" fmla="*/ 508456 h 512762"/>
              <a:gd name="connsiteX10" fmla="*/ 99425 w 158750"/>
              <a:gd name="connsiteY10" fmla="*/ 510848 h 512762"/>
              <a:gd name="connsiteX11" fmla="*/ 93562 w 158750"/>
              <a:gd name="connsiteY11" fmla="*/ 512124 h 512762"/>
              <a:gd name="connsiteX12" fmla="*/ 87382 w 158750"/>
              <a:gd name="connsiteY12" fmla="*/ 512762 h 512762"/>
              <a:gd name="connsiteX13" fmla="*/ 76289 w 158750"/>
              <a:gd name="connsiteY13" fmla="*/ 512762 h 512762"/>
              <a:gd name="connsiteX14" fmla="*/ 70109 w 158750"/>
              <a:gd name="connsiteY14" fmla="*/ 512124 h 512762"/>
              <a:gd name="connsiteX15" fmla="*/ 64246 w 158750"/>
              <a:gd name="connsiteY15" fmla="*/ 510848 h 512762"/>
              <a:gd name="connsiteX16" fmla="*/ 58858 w 158750"/>
              <a:gd name="connsiteY16" fmla="*/ 508456 h 512762"/>
              <a:gd name="connsiteX17" fmla="*/ 53788 w 158750"/>
              <a:gd name="connsiteY17" fmla="*/ 505266 h 512762"/>
              <a:gd name="connsiteX18" fmla="*/ 49351 w 158750"/>
              <a:gd name="connsiteY18" fmla="*/ 501597 h 512762"/>
              <a:gd name="connsiteX19" fmla="*/ 45389 w 158750"/>
              <a:gd name="connsiteY19" fmla="*/ 497131 h 512762"/>
              <a:gd name="connsiteX20" fmla="*/ 42537 w 158750"/>
              <a:gd name="connsiteY20" fmla="*/ 492187 h 512762"/>
              <a:gd name="connsiteX21" fmla="*/ 40001 w 158750"/>
              <a:gd name="connsiteY21" fmla="*/ 486764 h 512762"/>
              <a:gd name="connsiteX22" fmla="*/ 38734 w 158750"/>
              <a:gd name="connsiteY22" fmla="*/ 480863 h 512762"/>
              <a:gd name="connsiteX23" fmla="*/ 38100 w 158750"/>
              <a:gd name="connsiteY23" fmla="*/ 474642 h 512762"/>
              <a:gd name="connsiteX24" fmla="*/ 6350 w 158750"/>
              <a:gd name="connsiteY24" fmla="*/ 25400 h 512762"/>
              <a:gd name="connsiteX25" fmla="*/ 158750 w 158750"/>
              <a:gd name="connsiteY25" fmla="*/ 25400 h 512762"/>
              <a:gd name="connsiteX26" fmla="*/ 158591 w 158750"/>
              <a:gd name="connsiteY26" fmla="*/ 26036 h 512762"/>
              <a:gd name="connsiteX27" fmla="*/ 158432 w 158750"/>
              <a:gd name="connsiteY27" fmla="*/ 27627 h 512762"/>
              <a:gd name="connsiteX28" fmla="*/ 158273 w 158750"/>
              <a:gd name="connsiteY28" fmla="*/ 30332 h 512762"/>
              <a:gd name="connsiteX29" fmla="*/ 157955 w 158750"/>
              <a:gd name="connsiteY29" fmla="*/ 33991 h 512762"/>
              <a:gd name="connsiteX30" fmla="*/ 157637 w 158750"/>
              <a:gd name="connsiteY30" fmla="*/ 38605 h 512762"/>
              <a:gd name="connsiteX31" fmla="*/ 157159 w 158750"/>
              <a:gd name="connsiteY31" fmla="*/ 44014 h 512762"/>
              <a:gd name="connsiteX32" fmla="*/ 156682 w 158750"/>
              <a:gd name="connsiteY32" fmla="*/ 50377 h 512762"/>
              <a:gd name="connsiteX33" fmla="*/ 155887 w 158750"/>
              <a:gd name="connsiteY33" fmla="*/ 57536 h 512762"/>
              <a:gd name="connsiteX34" fmla="*/ 155250 w 158750"/>
              <a:gd name="connsiteY34" fmla="*/ 65491 h 512762"/>
              <a:gd name="connsiteX35" fmla="*/ 154614 w 158750"/>
              <a:gd name="connsiteY35" fmla="*/ 74082 h 512762"/>
              <a:gd name="connsiteX36" fmla="*/ 153819 w 158750"/>
              <a:gd name="connsiteY36" fmla="*/ 83309 h 512762"/>
              <a:gd name="connsiteX37" fmla="*/ 153023 w 158750"/>
              <a:gd name="connsiteY37" fmla="*/ 93172 h 512762"/>
              <a:gd name="connsiteX38" fmla="*/ 152228 w 158750"/>
              <a:gd name="connsiteY38" fmla="*/ 103513 h 512762"/>
              <a:gd name="connsiteX39" fmla="*/ 151273 w 158750"/>
              <a:gd name="connsiteY39" fmla="*/ 114490 h 512762"/>
              <a:gd name="connsiteX40" fmla="*/ 150319 w 158750"/>
              <a:gd name="connsiteY40" fmla="*/ 125786 h 512762"/>
              <a:gd name="connsiteX41" fmla="*/ 149524 w 158750"/>
              <a:gd name="connsiteY41" fmla="*/ 137559 h 512762"/>
              <a:gd name="connsiteX42" fmla="*/ 148569 w 158750"/>
              <a:gd name="connsiteY42" fmla="*/ 149490 h 512762"/>
              <a:gd name="connsiteX43" fmla="*/ 147774 w 158750"/>
              <a:gd name="connsiteY43" fmla="*/ 161899 h 512762"/>
              <a:gd name="connsiteX44" fmla="*/ 146819 w 158750"/>
              <a:gd name="connsiteY44" fmla="*/ 174467 h 512762"/>
              <a:gd name="connsiteX45" fmla="*/ 145706 w 158750"/>
              <a:gd name="connsiteY45" fmla="*/ 187354 h 512762"/>
              <a:gd name="connsiteX46" fmla="*/ 144910 w 158750"/>
              <a:gd name="connsiteY46" fmla="*/ 200399 h 512762"/>
              <a:gd name="connsiteX47" fmla="*/ 143956 w 158750"/>
              <a:gd name="connsiteY47" fmla="*/ 213444 h 512762"/>
              <a:gd name="connsiteX48" fmla="*/ 143160 w 158750"/>
              <a:gd name="connsiteY48" fmla="*/ 226649 h 512762"/>
              <a:gd name="connsiteX49" fmla="*/ 142365 w 158750"/>
              <a:gd name="connsiteY49" fmla="*/ 239853 h 512762"/>
              <a:gd name="connsiteX50" fmla="*/ 141410 w 158750"/>
              <a:gd name="connsiteY50" fmla="*/ 252899 h 512762"/>
              <a:gd name="connsiteX51" fmla="*/ 140615 w 158750"/>
              <a:gd name="connsiteY51" fmla="*/ 265785 h 512762"/>
              <a:gd name="connsiteX52" fmla="*/ 139820 w 158750"/>
              <a:gd name="connsiteY52" fmla="*/ 278830 h 512762"/>
              <a:gd name="connsiteX53" fmla="*/ 139183 w 158750"/>
              <a:gd name="connsiteY53" fmla="*/ 291558 h 512762"/>
              <a:gd name="connsiteX54" fmla="*/ 138547 w 158750"/>
              <a:gd name="connsiteY54" fmla="*/ 303808 h 512762"/>
              <a:gd name="connsiteX55" fmla="*/ 137911 w 158750"/>
              <a:gd name="connsiteY55" fmla="*/ 316057 h 512762"/>
              <a:gd name="connsiteX56" fmla="*/ 137433 w 158750"/>
              <a:gd name="connsiteY56" fmla="*/ 327830 h 512762"/>
              <a:gd name="connsiteX57" fmla="*/ 136956 w 158750"/>
              <a:gd name="connsiteY57" fmla="*/ 339285 h 512762"/>
              <a:gd name="connsiteX58" fmla="*/ 136479 w 158750"/>
              <a:gd name="connsiteY58" fmla="*/ 350262 h 512762"/>
              <a:gd name="connsiteX59" fmla="*/ 136161 w 158750"/>
              <a:gd name="connsiteY59" fmla="*/ 360762 h 512762"/>
              <a:gd name="connsiteX60" fmla="*/ 135843 w 158750"/>
              <a:gd name="connsiteY60" fmla="*/ 370784 h 512762"/>
              <a:gd name="connsiteX61" fmla="*/ 135843 w 158750"/>
              <a:gd name="connsiteY61" fmla="*/ 380012 h 512762"/>
              <a:gd name="connsiteX62" fmla="*/ 135683 w 158750"/>
              <a:gd name="connsiteY62" fmla="*/ 388762 h 512762"/>
              <a:gd name="connsiteX63" fmla="*/ 135843 w 158750"/>
              <a:gd name="connsiteY63" fmla="*/ 396875 h 512762"/>
              <a:gd name="connsiteX64" fmla="*/ 29257 w 158750"/>
              <a:gd name="connsiteY64" fmla="*/ 396875 h 512762"/>
              <a:gd name="connsiteX65" fmla="*/ 29417 w 158750"/>
              <a:gd name="connsiteY65" fmla="*/ 388762 h 512762"/>
              <a:gd name="connsiteX66" fmla="*/ 29257 w 158750"/>
              <a:gd name="connsiteY66" fmla="*/ 380012 h 512762"/>
              <a:gd name="connsiteX67" fmla="*/ 29257 w 158750"/>
              <a:gd name="connsiteY67" fmla="*/ 370784 h 512762"/>
              <a:gd name="connsiteX68" fmla="*/ 28939 w 158750"/>
              <a:gd name="connsiteY68" fmla="*/ 360762 h 512762"/>
              <a:gd name="connsiteX69" fmla="*/ 28621 w 158750"/>
              <a:gd name="connsiteY69" fmla="*/ 350262 h 512762"/>
              <a:gd name="connsiteX70" fmla="*/ 28303 w 158750"/>
              <a:gd name="connsiteY70" fmla="*/ 339285 h 512762"/>
              <a:gd name="connsiteX71" fmla="*/ 27826 w 158750"/>
              <a:gd name="connsiteY71" fmla="*/ 327830 h 512762"/>
              <a:gd name="connsiteX72" fmla="*/ 27189 w 158750"/>
              <a:gd name="connsiteY72" fmla="*/ 316057 h 512762"/>
              <a:gd name="connsiteX73" fmla="*/ 26553 w 158750"/>
              <a:gd name="connsiteY73" fmla="*/ 303808 h 512762"/>
              <a:gd name="connsiteX74" fmla="*/ 25917 w 158750"/>
              <a:gd name="connsiteY74" fmla="*/ 291558 h 512762"/>
              <a:gd name="connsiteX75" fmla="*/ 25280 w 158750"/>
              <a:gd name="connsiteY75" fmla="*/ 278830 h 512762"/>
              <a:gd name="connsiteX76" fmla="*/ 24485 w 158750"/>
              <a:gd name="connsiteY76" fmla="*/ 265785 h 512762"/>
              <a:gd name="connsiteX77" fmla="*/ 23690 w 158750"/>
              <a:gd name="connsiteY77" fmla="*/ 252899 h 512762"/>
              <a:gd name="connsiteX78" fmla="*/ 22894 w 158750"/>
              <a:gd name="connsiteY78" fmla="*/ 239853 h 512762"/>
              <a:gd name="connsiteX79" fmla="*/ 21940 w 158750"/>
              <a:gd name="connsiteY79" fmla="*/ 226649 h 512762"/>
              <a:gd name="connsiteX80" fmla="*/ 21144 w 158750"/>
              <a:gd name="connsiteY80" fmla="*/ 213444 h 512762"/>
              <a:gd name="connsiteX81" fmla="*/ 20190 w 158750"/>
              <a:gd name="connsiteY81" fmla="*/ 200399 h 512762"/>
              <a:gd name="connsiteX82" fmla="*/ 19394 w 158750"/>
              <a:gd name="connsiteY82" fmla="*/ 187354 h 512762"/>
              <a:gd name="connsiteX83" fmla="*/ 18440 w 158750"/>
              <a:gd name="connsiteY83" fmla="*/ 174467 h 512762"/>
              <a:gd name="connsiteX84" fmla="*/ 17326 w 158750"/>
              <a:gd name="connsiteY84" fmla="*/ 161899 h 512762"/>
              <a:gd name="connsiteX85" fmla="*/ 16531 w 158750"/>
              <a:gd name="connsiteY85" fmla="*/ 149490 h 512762"/>
              <a:gd name="connsiteX86" fmla="*/ 15576 w 158750"/>
              <a:gd name="connsiteY86" fmla="*/ 137559 h 512762"/>
              <a:gd name="connsiteX87" fmla="*/ 14622 w 158750"/>
              <a:gd name="connsiteY87" fmla="*/ 125786 h 512762"/>
              <a:gd name="connsiteX88" fmla="*/ 13827 w 158750"/>
              <a:gd name="connsiteY88" fmla="*/ 114490 h 512762"/>
              <a:gd name="connsiteX89" fmla="*/ 13031 w 158750"/>
              <a:gd name="connsiteY89" fmla="*/ 103513 h 512762"/>
              <a:gd name="connsiteX90" fmla="*/ 12077 w 158750"/>
              <a:gd name="connsiteY90" fmla="*/ 93172 h 512762"/>
              <a:gd name="connsiteX91" fmla="*/ 11281 w 158750"/>
              <a:gd name="connsiteY91" fmla="*/ 83309 h 512762"/>
              <a:gd name="connsiteX92" fmla="*/ 10486 w 158750"/>
              <a:gd name="connsiteY92" fmla="*/ 74082 h 512762"/>
              <a:gd name="connsiteX93" fmla="*/ 9850 w 158750"/>
              <a:gd name="connsiteY93" fmla="*/ 65491 h 512762"/>
              <a:gd name="connsiteX94" fmla="*/ 9213 w 158750"/>
              <a:gd name="connsiteY94" fmla="*/ 57536 h 512762"/>
              <a:gd name="connsiteX95" fmla="*/ 8577 w 158750"/>
              <a:gd name="connsiteY95" fmla="*/ 50377 h 512762"/>
              <a:gd name="connsiteX96" fmla="*/ 8100 w 158750"/>
              <a:gd name="connsiteY96" fmla="*/ 44014 h 512762"/>
              <a:gd name="connsiteX97" fmla="*/ 7463 w 158750"/>
              <a:gd name="connsiteY97" fmla="*/ 38605 h 512762"/>
              <a:gd name="connsiteX98" fmla="*/ 7145 w 158750"/>
              <a:gd name="connsiteY98" fmla="*/ 33991 h 512762"/>
              <a:gd name="connsiteX99" fmla="*/ 6827 w 158750"/>
              <a:gd name="connsiteY99" fmla="*/ 30332 h 512762"/>
              <a:gd name="connsiteX100" fmla="*/ 6509 w 158750"/>
              <a:gd name="connsiteY100" fmla="*/ 27627 h 512762"/>
              <a:gd name="connsiteX101" fmla="*/ 6509 w 158750"/>
              <a:gd name="connsiteY101" fmla="*/ 26036 h 512762"/>
              <a:gd name="connsiteX102" fmla="*/ 142875 w 158750"/>
              <a:gd name="connsiteY102" fmla="*/ 0 h 512762"/>
              <a:gd name="connsiteX103" fmla="*/ 152400 w 158750"/>
              <a:gd name="connsiteY103" fmla="*/ 0 h 512762"/>
              <a:gd name="connsiteX104" fmla="*/ 152400 w 158750"/>
              <a:gd name="connsiteY104" fmla="*/ 14288 h 512762"/>
              <a:gd name="connsiteX105" fmla="*/ 142875 w 158750"/>
              <a:gd name="connsiteY105" fmla="*/ 14288 h 512762"/>
              <a:gd name="connsiteX106" fmla="*/ 127000 w 158750"/>
              <a:gd name="connsiteY106" fmla="*/ 0 h 512762"/>
              <a:gd name="connsiteX107" fmla="*/ 138113 w 158750"/>
              <a:gd name="connsiteY107" fmla="*/ 0 h 512762"/>
              <a:gd name="connsiteX108" fmla="*/ 138113 w 158750"/>
              <a:gd name="connsiteY108" fmla="*/ 14288 h 512762"/>
              <a:gd name="connsiteX109" fmla="*/ 127000 w 158750"/>
              <a:gd name="connsiteY109" fmla="*/ 14288 h 512762"/>
              <a:gd name="connsiteX110" fmla="*/ 112713 w 158750"/>
              <a:gd name="connsiteY110" fmla="*/ 0 h 512762"/>
              <a:gd name="connsiteX111" fmla="*/ 122238 w 158750"/>
              <a:gd name="connsiteY111" fmla="*/ 0 h 512762"/>
              <a:gd name="connsiteX112" fmla="*/ 122238 w 158750"/>
              <a:gd name="connsiteY112" fmla="*/ 14288 h 512762"/>
              <a:gd name="connsiteX113" fmla="*/ 112713 w 158750"/>
              <a:gd name="connsiteY113" fmla="*/ 14288 h 512762"/>
              <a:gd name="connsiteX114" fmla="*/ 98425 w 158750"/>
              <a:gd name="connsiteY114" fmla="*/ 0 h 512762"/>
              <a:gd name="connsiteX115" fmla="*/ 107950 w 158750"/>
              <a:gd name="connsiteY115" fmla="*/ 0 h 512762"/>
              <a:gd name="connsiteX116" fmla="*/ 107950 w 158750"/>
              <a:gd name="connsiteY116" fmla="*/ 14288 h 512762"/>
              <a:gd name="connsiteX117" fmla="*/ 98425 w 158750"/>
              <a:gd name="connsiteY117" fmla="*/ 14288 h 512762"/>
              <a:gd name="connsiteX118" fmla="*/ 84138 w 158750"/>
              <a:gd name="connsiteY118" fmla="*/ 0 h 512762"/>
              <a:gd name="connsiteX119" fmla="*/ 93663 w 158750"/>
              <a:gd name="connsiteY119" fmla="*/ 0 h 512762"/>
              <a:gd name="connsiteX120" fmla="*/ 93663 w 158750"/>
              <a:gd name="connsiteY120" fmla="*/ 14288 h 512762"/>
              <a:gd name="connsiteX121" fmla="*/ 84138 w 158750"/>
              <a:gd name="connsiteY121" fmla="*/ 14288 h 512762"/>
              <a:gd name="connsiteX122" fmla="*/ 69850 w 158750"/>
              <a:gd name="connsiteY122" fmla="*/ 0 h 512762"/>
              <a:gd name="connsiteX123" fmla="*/ 79375 w 158750"/>
              <a:gd name="connsiteY123" fmla="*/ 0 h 512762"/>
              <a:gd name="connsiteX124" fmla="*/ 79375 w 158750"/>
              <a:gd name="connsiteY124" fmla="*/ 14288 h 512762"/>
              <a:gd name="connsiteX125" fmla="*/ 69850 w 158750"/>
              <a:gd name="connsiteY125" fmla="*/ 14288 h 512762"/>
              <a:gd name="connsiteX126" fmla="*/ 55563 w 158750"/>
              <a:gd name="connsiteY126" fmla="*/ 0 h 512762"/>
              <a:gd name="connsiteX127" fmla="*/ 65088 w 158750"/>
              <a:gd name="connsiteY127" fmla="*/ 0 h 512762"/>
              <a:gd name="connsiteX128" fmla="*/ 65088 w 158750"/>
              <a:gd name="connsiteY128" fmla="*/ 14288 h 512762"/>
              <a:gd name="connsiteX129" fmla="*/ 55563 w 158750"/>
              <a:gd name="connsiteY129" fmla="*/ 14288 h 512762"/>
              <a:gd name="connsiteX130" fmla="*/ 41275 w 158750"/>
              <a:gd name="connsiteY130" fmla="*/ 0 h 512762"/>
              <a:gd name="connsiteX131" fmla="*/ 50800 w 158750"/>
              <a:gd name="connsiteY131" fmla="*/ 0 h 512762"/>
              <a:gd name="connsiteX132" fmla="*/ 50800 w 158750"/>
              <a:gd name="connsiteY132" fmla="*/ 14288 h 512762"/>
              <a:gd name="connsiteX133" fmla="*/ 41275 w 158750"/>
              <a:gd name="connsiteY133" fmla="*/ 14288 h 512762"/>
              <a:gd name="connsiteX134" fmla="*/ 26988 w 158750"/>
              <a:gd name="connsiteY134" fmla="*/ 0 h 512762"/>
              <a:gd name="connsiteX135" fmla="*/ 36513 w 158750"/>
              <a:gd name="connsiteY135" fmla="*/ 0 h 512762"/>
              <a:gd name="connsiteX136" fmla="*/ 36513 w 158750"/>
              <a:gd name="connsiteY136" fmla="*/ 14288 h 512762"/>
              <a:gd name="connsiteX137" fmla="*/ 26988 w 158750"/>
              <a:gd name="connsiteY137" fmla="*/ 14288 h 512762"/>
              <a:gd name="connsiteX138" fmla="*/ 12700 w 158750"/>
              <a:gd name="connsiteY138" fmla="*/ 0 h 512762"/>
              <a:gd name="connsiteX139" fmla="*/ 22225 w 158750"/>
              <a:gd name="connsiteY139" fmla="*/ 0 h 512762"/>
              <a:gd name="connsiteX140" fmla="*/ 22225 w 158750"/>
              <a:gd name="connsiteY140" fmla="*/ 14288 h 512762"/>
              <a:gd name="connsiteX141" fmla="*/ 12700 w 158750"/>
              <a:gd name="connsiteY141" fmla="*/ 14288 h 512762"/>
              <a:gd name="connsiteX142" fmla="*/ 0 w 158750"/>
              <a:gd name="connsiteY142" fmla="*/ 0 h 512762"/>
              <a:gd name="connsiteX143" fmla="*/ 7938 w 158750"/>
              <a:gd name="connsiteY143" fmla="*/ 0 h 512762"/>
              <a:gd name="connsiteX144" fmla="*/ 7938 w 158750"/>
              <a:gd name="connsiteY144" fmla="*/ 14288 h 512762"/>
              <a:gd name="connsiteX145" fmla="*/ 5623 w 158750"/>
              <a:gd name="connsiteY145" fmla="*/ 14288 h 512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58750" h="512762">
                <a:moveTo>
                  <a:pt x="38100" y="411162"/>
                </a:moveTo>
                <a:lnTo>
                  <a:pt x="125413" y="411162"/>
                </a:lnTo>
                <a:lnTo>
                  <a:pt x="125413" y="474642"/>
                </a:lnTo>
                <a:lnTo>
                  <a:pt x="124938" y="480863"/>
                </a:lnTo>
                <a:lnTo>
                  <a:pt x="123512" y="486764"/>
                </a:lnTo>
                <a:lnTo>
                  <a:pt x="121293" y="492187"/>
                </a:lnTo>
                <a:lnTo>
                  <a:pt x="118124" y="497131"/>
                </a:lnTo>
                <a:lnTo>
                  <a:pt x="114321" y="501597"/>
                </a:lnTo>
                <a:lnTo>
                  <a:pt x="109883" y="505266"/>
                </a:lnTo>
                <a:lnTo>
                  <a:pt x="104813" y="508456"/>
                </a:lnTo>
                <a:lnTo>
                  <a:pt x="99425" y="510848"/>
                </a:lnTo>
                <a:lnTo>
                  <a:pt x="93562" y="512124"/>
                </a:lnTo>
                <a:lnTo>
                  <a:pt x="87382" y="512762"/>
                </a:lnTo>
                <a:lnTo>
                  <a:pt x="76289" y="512762"/>
                </a:lnTo>
                <a:lnTo>
                  <a:pt x="70109" y="512124"/>
                </a:lnTo>
                <a:lnTo>
                  <a:pt x="64246" y="510848"/>
                </a:lnTo>
                <a:lnTo>
                  <a:pt x="58858" y="508456"/>
                </a:lnTo>
                <a:lnTo>
                  <a:pt x="53788" y="505266"/>
                </a:lnTo>
                <a:lnTo>
                  <a:pt x="49351" y="501597"/>
                </a:lnTo>
                <a:lnTo>
                  <a:pt x="45389" y="497131"/>
                </a:lnTo>
                <a:lnTo>
                  <a:pt x="42537" y="492187"/>
                </a:lnTo>
                <a:lnTo>
                  <a:pt x="40001" y="486764"/>
                </a:lnTo>
                <a:lnTo>
                  <a:pt x="38734" y="480863"/>
                </a:lnTo>
                <a:lnTo>
                  <a:pt x="38100" y="474642"/>
                </a:lnTo>
                <a:close/>
                <a:moveTo>
                  <a:pt x="6350" y="25400"/>
                </a:moveTo>
                <a:lnTo>
                  <a:pt x="158750" y="25400"/>
                </a:lnTo>
                <a:lnTo>
                  <a:pt x="158591" y="26036"/>
                </a:lnTo>
                <a:lnTo>
                  <a:pt x="158432" y="27627"/>
                </a:lnTo>
                <a:lnTo>
                  <a:pt x="158273" y="30332"/>
                </a:lnTo>
                <a:lnTo>
                  <a:pt x="157955" y="33991"/>
                </a:lnTo>
                <a:lnTo>
                  <a:pt x="157637" y="38605"/>
                </a:lnTo>
                <a:lnTo>
                  <a:pt x="157159" y="44014"/>
                </a:lnTo>
                <a:lnTo>
                  <a:pt x="156682" y="50377"/>
                </a:lnTo>
                <a:lnTo>
                  <a:pt x="155887" y="57536"/>
                </a:lnTo>
                <a:lnTo>
                  <a:pt x="155250" y="65491"/>
                </a:lnTo>
                <a:lnTo>
                  <a:pt x="154614" y="74082"/>
                </a:lnTo>
                <a:lnTo>
                  <a:pt x="153819" y="83309"/>
                </a:lnTo>
                <a:lnTo>
                  <a:pt x="153023" y="93172"/>
                </a:lnTo>
                <a:lnTo>
                  <a:pt x="152228" y="103513"/>
                </a:lnTo>
                <a:lnTo>
                  <a:pt x="151273" y="114490"/>
                </a:lnTo>
                <a:lnTo>
                  <a:pt x="150319" y="125786"/>
                </a:lnTo>
                <a:lnTo>
                  <a:pt x="149524" y="137559"/>
                </a:lnTo>
                <a:lnTo>
                  <a:pt x="148569" y="149490"/>
                </a:lnTo>
                <a:lnTo>
                  <a:pt x="147774" y="161899"/>
                </a:lnTo>
                <a:lnTo>
                  <a:pt x="146819" y="174467"/>
                </a:lnTo>
                <a:lnTo>
                  <a:pt x="145706" y="187354"/>
                </a:lnTo>
                <a:lnTo>
                  <a:pt x="144910" y="200399"/>
                </a:lnTo>
                <a:lnTo>
                  <a:pt x="143956" y="213444"/>
                </a:lnTo>
                <a:lnTo>
                  <a:pt x="143160" y="226649"/>
                </a:lnTo>
                <a:lnTo>
                  <a:pt x="142365" y="239853"/>
                </a:lnTo>
                <a:lnTo>
                  <a:pt x="141410" y="252899"/>
                </a:lnTo>
                <a:lnTo>
                  <a:pt x="140615" y="265785"/>
                </a:lnTo>
                <a:lnTo>
                  <a:pt x="139820" y="278830"/>
                </a:lnTo>
                <a:lnTo>
                  <a:pt x="139183" y="291558"/>
                </a:lnTo>
                <a:lnTo>
                  <a:pt x="138547" y="303808"/>
                </a:lnTo>
                <a:lnTo>
                  <a:pt x="137911" y="316057"/>
                </a:lnTo>
                <a:lnTo>
                  <a:pt x="137433" y="327830"/>
                </a:lnTo>
                <a:lnTo>
                  <a:pt x="136956" y="339285"/>
                </a:lnTo>
                <a:lnTo>
                  <a:pt x="136479" y="350262"/>
                </a:lnTo>
                <a:lnTo>
                  <a:pt x="136161" y="360762"/>
                </a:lnTo>
                <a:lnTo>
                  <a:pt x="135843" y="370784"/>
                </a:lnTo>
                <a:lnTo>
                  <a:pt x="135843" y="380012"/>
                </a:lnTo>
                <a:lnTo>
                  <a:pt x="135683" y="388762"/>
                </a:lnTo>
                <a:lnTo>
                  <a:pt x="135843" y="396875"/>
                </a:lnTo>
                <a:lnTo>
                  <a:pt x="29257" y="396875"/>
                </a:lnTo>
                <a:lnTo>
                  <a:pt x="29417" y="388762"/>
                </a:lnTo>
                <a:lnTo>
                  <a:pt x="29257" y="380012"/>
                </a:lnTo>
                <a:lnTo>
                  <a:pt x="29257" y="370784"/>
                </a:lnTo>
                <a:lnTo>
                  <a:pt x="28939" y="360762"/>
                </a:lnTo>
                <a:lnTo>
                  <a:pt x="28621" y="350262"/>
                </a:lnTo>
                <a:lnTo>
                  <a:pt x="28303" y="339285"/>
                </a:lnTo>
                <a:lnTo>
                  <a:pt x="27826" y="327830"/>
                </a:lnTo>
                <a:lnTo>
                  <a:pt x="27189" y="316057"/>
                </a:lnTo>
                <a:lnTo>
                  <a:pt x="26553" y="303808"/>
                </a:lnTo>
                <a:lnTo>
                  <a:pt x="25917" y="291558"/>
                </a:lnTo>
                <a:lnTo>
                  <a:pt x="25280" y="278830"/>
                </a:lnTo>
                <a:lnTo>
                  <a:pt x="24485" y="265785"/>
                </a:lnTo>
                <a:lnTo>
                  <a:pt x="23690" y="252899"/>
                </a:lnTo>
                <a:lnTo>
                  <a:pt x="22894" y="239853"/>
                </a:lnTo>
                <a:lnTo>
                  <a:pt x="21940" y="226649"/>
                </a:lnTo>
                <a:lnTo>
                  <a:pt x="21144" y="213444"/>
                </a:lnTo>
                <a:lnTo>
                  <a:pt x="20190" y="200399"/>
                </a:lnTo>
                <a:lnTo>
                  <a:pt x="19394" y="187354"/>
                </a:lnTo>
                <a:lnTo>
                  <a:pt x="18440" y="174467"/>
                </a:lnTo>
                <a:lnTo>
                  <a:pt x="17326" y="161899"/>
                </a:lnTo>
                <a:lnTo>
                  <a:pt x="16531" y="149490"/>
                </a:lnTo>
                <a:lnTo>
                  <a:pt x="15576" y="137559"/>
                </a:lnTo>
                <a:lnTo>
                  <a:pt x="14622" y="125786"/>
                </a:lnTo>
                <a:lnTo>
                  <a:pt x="13827" y="114490"/>
                </a:lnTo>
                <a:lnTo>
                  <a:pt x="13031" y="103513"/>
                </a:lnTo>
                <a:lnTo>
                  <a:pt x="12077" y="93172"/>
                </a:lnTo>
                <a:lnTo>
                  <a:pt x="11281" y="83309"/>
                </a:lnTo>
                <a:lnTo>
                  <a:pt x="10486" y="74082"/>
                </a:lnTo>
                <a:lnTo>
                  <a:pt x="9850" y="65491"/>
                </a:lnTo>
                <a:lnTo>
                  <a:pt x="9213" y="57536"/>
                </a:lnTo>
                <a:lnTo>
                  <a:pt x="8577" y="50377"/>
                </a:lnTo>
                <a:lnTo>
                  <a:pt x="8100" y="44014"/>
                </a:lnTo>
                <a:lnTo>
                  <a:pt x="7463" y="38605"/>
                </a:lnTo>
                <a:lnTo>
                  <a:pt x="7145" y="33991"/>
                </a:lnTo>
                <a:lnTo>
                  <a:pt x="6827" y="30332"/>
                </a:lnTo>
                <a:lnTo>
                  <a:pt x="6509" y="27627"/>
                </a:lnTo>
                <a:lnTo>
                  <a:pt x="6509" y="26036"/>
                </a:lnTo>
                <a:close/>
                <a:moveTo>
                  <a:pt x="142875" y="0"/>
                </a:moveTo>
                <a:lnTo>
                  <a:pt x="152400" y="0"/>
                </a:lnTo>
                <a:lnTo>
                  <a:pt x="152400" y="14288"/>
                </a:lnTo>
                <a:lnTo>
                  <a:pt x="142875" y="14288"/>
                </a:lnTo>
                <a:close/>
                <a:moveTo>
                  <a:pt x="127000" y="0"/>
                </a:moveTo>
                <a:lnTo>
                  <a:pt x="138113" y="0"/>
                </a:lnTo>
                <a:lnTo>
                  <a:pt x="138113" y="14288"/>
                </a:lnTo>
                <a:lnTo>
                  <a:pt x="127000" y="14288"/>
                </a:lnTo>
                <a:close/>
                <a:moveTo>
                  <a:pt x="112713" y="0"/>
                </a:moveTo>
                <a:lnTo>
                  <a:pt x="122238" y="0"/>
                </a:lnTo>
                <a:lnTo>
                  <a:pt x="122238" y="14288"/>
                </a:lnTo>
                <a:lnTo>
                  <a:pt x="112713" y="14288"/>
                </a:lnTo>
                <a:close/>
                <a:moveTo>
                  <a:pt x="98425" y="0"/>
                </a:moveTo>
                <a:lnTo>
                  <a:pt x="107950" y="0"/>
                </a:lnTo>
                <a:lnTo>
                  <a:pt x="107950" y="14288"/>
                </a:lnTo>
                <a:lnTo>
                  <a:pt x="98425" y="14288"/>
                </a:lnTo>
                <a:close/>
                <a:moveTo>
                  <a:pt x="84138" y="0"/>
                </a:moveTo>
                <a:lnTo>
                  <a:pt x="93663" y="0"/>
                </a:lnTo>
                <a:lnTo>
                  <a:pt x="93663" y="14288"/>
                </a:lnTo>
                <a:lnTo>
                  <a:pt x="84138" y="14288"/>
                </a:lnTo>
                <a:close/>
                <a:moveTo>
                  <a:pt x="69850" y="0"/>
                </a:moveTo>
                <a:lnTo>
                  <a:pt x="79375" y="0"/>
                </a:lnTo>
                <a:lnTo>
                  <a:pt x="79375" y="14288"/>
                </a:lnTo>
                <a:lnTo>
                  <a:pt x="69850" y="14288"/>
                </a:lnTo>
                <a:close/>
                <a:moveTo>
                  <a:pt x="55563" y="0"/>
                </a:moveTo>
                <a:lnTo>
                  <a:pt x="65088" y="0"/>
                </a:lnTo>
                <a:lnTo>
                  <a:pt x="65088" y="14288"/>
                </a:lnTo>
                <a:lnTo>
                  <a:pt x="55563" y="14288"/>
                </a:lnTo>
                <a:close/>
                <a:moveTo>
                  <a:pt x="41275" y="0"/>
                </a:moveTo>
                <a:lnTo>
                  <a:pt x="50800" y="0"/>
                </a:lnTo>
                <a:lnTo>
                  <a:pt x="50800" y="14288"/>
                </a:lnTo>
                <a:lnTo>
                  <a:pt x="41275" y="14288"/>
                </a:lnTo>
                <a:close/>
                <a:moveTo>
                  <a:pt x="26988" y="0"/>
                </a:moveTo>
                <a:lnTo>
                  <a:pt x="36513" y="0"/>
                </a:lnTo>
                <a:lnTo>
                  <a:pt x="36513" y="14288"/>
                </a:lnTo>
                <a:lnTo>
                  <a:pt x="26988" y="14288"/>
                </a:lnTo>
                <a:close/>
                <a:moveTo>
                  <a:pt x="12700" y="0"/>
                </a:moveTo>
                <a:lnTo>
                  <a:pt x="22225" y="0"/>
                </a:lnTo>
                <a:lnTo>
                  <a:pt x="22225" y="14288"/>
                </a:lnTo>
                <a:lnTo>
                  <a:pt x="12700" y="14288"/>
                </a:lnTo>
                <a:close/>
                <a:moveTo>
                  <a:pt x="0" y="0"/>
                </a:moveTo>
                <a:lnTo>
                  <a:pt x="7938" y="0"/>
                </a:lnTo>
                <a:lnTo>
                  <a:pt x="7938" y="14288"/>
                </a:lnTo>
                <a:lnTo>
                  <a:pt x="5623" y="1428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66" name="Group 365"/>
          <p:cNvGrpSpPr/>
          <p:nvPr/>
        </p:nvGrpSpPr>
        <p:grpSpPr>
          <a:xfrm>
            <a:off x="8165790" y="3573463"/>
            <a:ext cx="528638" cy="319088"/>
            <a:chOff x="8134350" y="3573463"/>
            <a:chExt cx="528638" cy="319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8" name="Freeform 344"/>
            <p:cNvSpPr>
              <a:spLocks noEditPoints="1"/>
            </p:cNvSpPr>
            <p:nvPr/>
          </p:nvSpPr>
          <p:spPr bwMode="auto">
            <a:xfrm>
              <a:off x="8175625" y="3800476"/>
              <a:ext cx="158750" cy="61913"/>
            </a:xfrm>
            <a:custGeom>
              <a:avLst/>
              <a:gdLst>
                <a:gd name="T0" fmla="*/ 439 w 996"/>
                <a:gd name="T1" fmla="*/ 108 h 397"/>
                <a:gd name="T2" fmla="*/ 333 w 996"/>
                <a:gd name="T3" fmla="*/ 118 h 397"/>
                <a:gd name="T4" fmla="*/ 248 w 996"/>
                <a:gd name="T5" fmla="*/ 133 h 397"/>
                <a:gd name="T6" fmla="*/ 182 w 996"/>
                <a:gd name="T7" fmla="*/ 154 h 397"/>
                <a:gd name="T8" fmla="*/ 137 w 996"/>
                <a:gd name="T9" fmla="*/ 174 h 397"/>
                <a:gd name="T10" fmla="*/ 113 w 996"/>
                <a:gd name="T11" fmla="*/ 192 h 397"/>
                <a:gd name="T12" fmla="*/ 113 w 996"/>
                <a:gd name="T13" fmla="*/ 206 h 397"/>
                <a:gd name="T14" fmla="*/ 137 w 996"/>
                <a:gd name="T15" fmla="*/ 223 h 397"/>
                <a:gd name="T16" fmla="*/ 182 w 996"/>
                <a:gd name="T17" fmla="*/ 243 h 397"/>
                <a:gd name="T18" fmla="*/ 248 w 996"/>
                <a:gd name="T19" fmla="*/ 263 h 397"/>
                <a:gd name="T20" fmla="*/ 333 w 996"/>
                <a:gd name="T21" fmla="*/ 278 h 397"/>
                <a:gd name="T22" fmla="*/ 439 w 996"/>
                <a:gd name="T23" fmla="*/ 288 h 397"/>
                <a:gd name="T24" fmla="*/ 558 w 996"/>
                <a:gd name="T25" fmla="*/ 288 h 397"/>
                <a:gd name="T26" fmla="*/ 664 w 996"/>
                <a:gd name="T27" fmla="*/ 278 h 397"/>
                <a:gd name="T28" fmla="*/ 749 w 996"/>
                <a:gd name="T29" fmla="*/ 262 h 397"/>
                <a:gd name="T30" fmla="*/ 814 w 996"/>
                <a:gd name="T31" fmla="*/ 243 h 397"/>
                <a:gd name="T32" fmla="*/ 859 w 996"/>
                <a:gd name="T33" fmla="*/ 222 h 397"/>
                <a:gd name="T34" fmla="*/ 884 w 996"/>
                <a:gd name="T35" fmla="*/ 204 h 397"/>
                <a:gd name="T36" fmla="*/ 884 w 996"/>
                <a:gd name="T37" fmla="*/ 190 h 397"/>
                <a:gd name="T38" fmla="*/ 859 w 996"/>
                <a:gd name="T39" fmla="*/ 173 h 397"/>
                <a:gd name="T40" fmla="*/ 814 w 996"/>
                <a:gd name="T41" fmla="*/ 154 h 397"/>
                <a:gd name="T42" fmla="*/ 749 w 996"/>
                <a:gd name="T43" fmla="*/ 133 h 397"/>
                <a:gd name="T44" fmla="*/ 664 w 996"/>
                <a:gd name="T45" fmla="*/ 118 h 397"/>
                <a:gd name="T46" fmla="*/ 558 w 996"/>
                <a:gd name="T47" fmla="*/ 108 h 397"/>
                <a:gd name="T48" fmla="*/ 499 w 996"/>
                <a:gd name="T49" fmla="*/ 0 h 397"/>
                <a:gd name="T50" fmla="*/ 589 w 996"/>
                <a:gd name="T51" fmla="*/ 3 h 397"/>
                <a:gd name="T52" fmla="*/ 678 w 996"/>
                <a:gd name="T53" fmla="*/ 12 h 397"/>
                <a:gd name="T54" fmla="*/ 761 w 996"/>
                <a:gd name="T55" fmla="*/ 26 h 397"/>
                <a:gd name="T56" fmla="*/ 838 w 996"/>
                <a:gd name="T57" fmla="*/ 47 h 397"/>
                <a:gd name="T58" fmla="*/ 902 w 996"/>
                <a:gd name="T59" fmla="*/ 76 h 397"/>
                <a:gd name="T60" fmla="*/ 952 w 996"/>
                <a:gd name="T61" fmla="*/ 110 h 397"/>
                <a:gd name="T62" fmla="*/ 985 w 996"/>
                <a:gd name="T63" fmla="*/ 150 h 397"/>
                <a:gd name="T64" fmla="*/ 996 w 996"/>
                <a:gd name="T65" fmla="*/ 198 h 397"/>
                <a:gd name="T66" fmla="*/ 985 w 996"/>
                <a:gd name="T67" fmla="*/ 246 h 397"/>
                <a:gd name="T68" fmla="*/ 952 w 996"/>
                <a:gd name="T69" fmla="*/ 287 h 397"/>
                <a:gd name="T70" fmla="*/ 902 w 996"/>
                <a:gd name="T71" fmla="*/ 321 h 397"/>
                <a:gd name="T72" fmla="*/ 838 w 996"/>
                <a:gd name="T73" fmla="*/ 349 h 397"/>
                <a:gd name="T74" fmla="*/ 761 w 996"/>
                <a:gd name="T75" fmla="*/ 370 h 397"/>
                <a:gd name="T76" fmla="*/ 678 w 996"/>
                <a:gd name="T77" fmla="*/ 385 h 397"/>
                <a:gd name="T78" fmla="*/ 589 w 996"/>
                <a:gd name="T79" fmla="*/ 394 h 397"/>
                <a:gd name="T80" fmla="*/ 499 w 996"/>
                <a:gd name="T81" fmla="*/ 397 h 397"/>
                <a:gd name="T82" fmla="*/ 408 w 996"/>
                <a:gd name="T83" fmla="*/ 394 h 397"/>
                <a:gd name="T84" fmla="*/ 319 w 996"/>
                <a:gd name="T85" fmla="*/ 385 h 397"/>
                <a:gd name="T86" fmla="*/ 235 w 996"/>
                <a:gd name="T87" fmla="*/ 370 h 397"/>
                <a:gd name="T88" fmla="*/ 160 w 996"/>
                <a:gd name="T89" fmla="*/ 349 h 397"/>
                <a:gd name="T90" fmla="*/ 94 w 996"/>
                <a:gd name="T91" fmla="*/ 321 h 397"/>
                <a:gd name="T92" fmla="*/ 44 w 996"/>
                <a:gd name="T93" fmla="*/ 287 h 397"/>
                <a:gd name="T94" fmla="*/ 12 w 996"/>
                <a:gd name="T95" fmla="*/ 246 h 397"/>
                <a:gd name="T96" fmla="*/ 0 w 996"/>
                <a:gd name="T97" fmla="*/ 198 h 397"/>
                <a:gd name="T98" fmla="*/ 12 w 996"/>
                <a:gd name="T99" fmla="*/ 150 h 397"/>
                <a:gd name="T100" fmla="*/ 44 w 996"/>
                <a:gd name="T101" fmla="*/ 110 h 397"/>
                <a:gd name="T102" fmla="*/ 94 w 996"/>
                <a:gd name="T103" fmla="*/ 76 h 397"/>
                <a:gd name="T104" fmla="*/ 160 w 996"/>
                <a:gd name="T105" fmla="*/ 47 h 397"/>
                <a:gd name="T106" fmla="*/ 235 w 996"/>
                <a:gd name="T107" fmla="*/ 26 h 397"/>
                <a:gd name="T108" fmla="*/ 319 w 996"/>
                <a:gd name="T109" fmla="*/ 12 h 397"/>
                <a:gd name="T110" fmla="*/ 408 w 996"/>
                <a:gd name="T111" fmla="*/ 3 h 397"/>
                <a:gd name="T112" fmla="*/ 499 w 996"/>
                <a:gd name="T113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96" h="397">
                  <a:moveTo>
                    <a:pt x="499" y="107"/>
                  </a:moveTo>
                  <a:lnTo>
                    <a:pt x="439" y="108"/>
                  </a:lnTo>
                  <a:lnTo>
                    <a:pt x="383" y="112"/>
                  </a:lnTo>
                  <a:lnTo>
                    <a:pt x="333" y="118"/>
                  </a:lnTo>
                  <a:lnTo>
                    <a:pt x="287" y="125"/>
                  </a:lnTo>
                  <a:lnTo>
                    <a:pt x="248" y="133"/>
                  </a:lnTo>
                  <a:lnTo>
                    <a:pt x="213" y="143"/>
                  </a:lnTo>
                  <a:lnTo>
                    <a:pt x="182" y="154"/>
                  </a:lnTo>
                  <a:lnTo>
                    <a:pt x="158" y="164"/>
                  </a:lnTo>
                  <a:lnTo>
                    <a:pt x="137" y="174"/>
                  </a:lnTo>
                  <a:lnTo>
                    <a:pt x="123" y="183"/>
                  </a:lnTo>
                  <a:lnTo>
                    <a:pt x="113" y="192"/>
                  </a:lnTo>
                  <a:lnTo>
                    <a:pt x="109" y="199"/>
                  </a:lnTo>
                  <a:lnTo>
                    <a:pt x="113" y="206"/>
                  </a:lnTo>
                  <a:lnTo>
                    <a:pt x="123" y="214"/>
                  </a:lnTo>
                  <a:lnTo>
                    <a:pt x="137" y="223"/>
                  </a:lnTo>
                  <a:lnTo>
                    <a:pt x="158" y="233"/>
                  </a:lnTo>
                  <a:lnTo>
                    <a:pt x="182" y="243"/>
                  </a:lnTo>
                  <a:lnTo>
                    <a:pt x="213" y="253"/>
                  </a:lnTo>
                  <a:lnTo>
                    <a:pt x="248" y="263"/>
                  </a:lnTo>
                  <a:lnTo>
                    <a:pt x="287" y="271"/>
                  </a:lnTo>
                  <a:lnTo>
                    <a:pt x="333" y="278"/>
                  </a:lnTo>
                  <a:lnTo>
                    <a:pt x="383" y="284"/>
                  </a:lnTo>
                  <a:lnTo>
                    <a:pt x="439" y="288"/>
                  </a:lnTo>
                  <a:lnTo>
                    <a:pt x="499" y="289"/>
                  </a:lnTo>
                  <a:lnTo>
                    <a:pt x="558" y="288"/>
                  </a:lnTo>
                  <a:lnTo>
                    <a:pt x="614" y="284"/>
                  </a:lnTo>
                  <a:lnTo>
                    <a:pt x="664" y="278"/>
                  </a:lnTo>
                  <a:lnTo>
                    <a:pt x="709" y="271"/>
                  </a:lnTo>
                  <a:lnTo>
                    <a:pt x="749" y="262"/>
                  </a:lnTo>
                  <a:lnTo>
                    <a:pt x="785" y="253"/>
                  </a:lnTo>
                  <a:lnTo>
                    <a:pt x="814" y="243"/>
                  </a:lnTo>
                  <a:lnTo>
                    <a:pt x="839" y="233"/>
                  </a:lnTo>
                  <a:lnTo>
                    <a:pt x="859" y="222"/>
                  </a:lnTo>
                  <a:lnTo>
                    <a:pt x="874" y="212"/>
                  </a:lnTo>
                  <a:lnTo>
                    <a:pt x="884" y="204"/>
                  </a:lnTo>
                  <a:lnTo>
                    <a:pt x="888" y="197"/>
                  </a:lnTo>
                  <a:lnTo>
                    <a:pt x="884" y="190"/>
                  </a:lnTo>
                  <a:lnTo>
                    <a:pt x="874" y="182"/>
                  </a:lnTo>
                  <a:lnTo>
                    <a:pt x="859" y="173"/>
                  </a:lnTo>
                  <a:lnTo>
                    <a:pt x="839" y="164"/>
                  </a:lnTo>
                  <a:lnTo>
                    <a:pt x="814" y="154"/>
                  </a:lnTo>
                  <a:lnTo>
                    <a:pt x="785" y="143"/>
                  </a:lnTo>
                  <a:lnTo>
                    <a:pt x="749" y="133"/>
                  </a:lnTo>
                  <a:lnTo>
                    <a:pt x="709" y="125"/>
                  </a:lnTo>
                  <a:lnTo>
                    <a:pt x="664" y="118"/>
                  </a:lnTo>
                  <a:lnTo>
                    <a:pt x="614" y="112"/>
                  </a:lnTo>
                  <a:lnTo>
                    <a:pt x="558" y="108"/>
                  </a:lnTo>
                  <a:lnTo>
                    <a:pt x="499" y="107"/>
                  </a:lnTo>
                  <a:close/>
                  <a:moveTo>
                    <a:pt x="499" y="0"/>
                  </a:moveTo>
                  <a:lnTo>
                    <a:pt x="544" y="1"/>
                  </a:lnTo>
                  <a:lnTo>
                    <a:pt x="589" y="3"/>
                  </a:lnTo>
                  <a:lnTo>
                    <a:pt x="634" y="6"/>
                  </a:lnTo>
                  <a:lnTo>
                    <a:pt x="678" y="12"/>
                  </a:lnTo>
                  <a:lnTo>
                    <a:pt x="720" y="18"/>
                  </a:lnTo>
                  <a:lnTo>
                    <a:pt x="761" y="26"/>
                  </a:lnTo>
                  <a:lnTo>
                    <a:pt x="801" y="36"/>
                  </a:lnTo>
                  <a:lnTo>
                    <a:pt x="838" y="47"/>
                  </a:lnTo>
                  <a:lnTo>
                    <a:pt x="872" y="60"/>
                  </a:lnTo>
                  <a:lnTo>
                    <a:pt x="902" y="76"/>
                  </a:lnTo>
                  <a:lnTo>
                    <a:pt x="930" y="92"/>
                  </a:lnTo>
                  <a:lnTo>
                    <a:pt x="952" y="110"/>
                  </a:lnTo>
                  <a:lnTo>
                    <a:pt x="971" y="129"/>
                  </a:lnTo>
                  <a:lnTo>
                    <a:pt x="985" y="150"/>
                  </a:lnTo>
                  <a:lnTo>
                    <a:pt x="993" y="174"/>
                  </a:lnTo>
                  <a:lnTo>
                    <a:pt x="996" y="198"/>
                  </a:lnTo>
                  <a:lnTo>
                    <a:pt x="993" y="222"/>
                  </a:lnTo>
                  <a:lnTo>
                    <a:pt x="985" y="246"/>
                  </a:lnTo>
                  <a:lnTo>
                    <a:pt x="971" y="267"/>
                  </a:lnTo>
                  <a:lnTo>
                    <a:pt x="952" y="287"/>
                  </a:lnTo>
                  <a:lnTo>
                    <a:pt x="930" y="304"/>
                  </a:lnTo>
                  <a:lnTo>
                    <a:pt x="902" y="321"/>
                  </a:lnTo>
                  <a:lnTo>
                    <a:pt x="872" y="336"/>
                  </a:lnTo>
                  <a:lnTo>
                    <a:pt x="838" y="349"/>
                  </a:lnTo>
                  <a:lnTo>
                    <a:pt x="801" y="360"/>
                  </a:lnTo>
                  <a:lnTo>
                    <a:pt x="761" y="370"/>
                  </a:lnTo>
                  <a:lnTo>
                    <a:pt x="720" y="378"/>
                  </a:lnTo>
                  <a:lnTo>
                    <a:pt x="678" y="385"/>
                  </a:lnTo>
                  <a:lnTo>
                    <a:pt x="634" y="390"/>
                  </a:lnTo>
                  <a:lnTo>
                    <a:pt x="589" y="394"/>
                  </a:lnTo>
                  <a:lnTo>
                    <a:pt x="544" y="396"/>
                  </a:lnTo>
                  <a:lnTo>
                    <a:pt x="499" y="397"/>
                  </a:lnTo>
                  <a:lnTo>
                    <a:pt x="453" y="396"/>
                  </a:lnTo>
                  <a:lnTo>
                    <a:pt x="408" y="394"/>
                  </a:lnTo>
                  <a:lnTo>
                    <a:pt x="363" y="390"/>
                  </a:lnTo>
                  <a:lnTo>
                    <a:pt x="319" y="385"/>
                  </a:lnTo>
                  <a:lnTo>
                    <a:pt x="276" y="378"/>
                  </a:lnTo>
                  <a:lnTo>
                    <a:pt x="235" y="370"/>
                  </a:lnTo>
                  <a:lnTo>
                    <a:pt x="197" y="360"/>
                  </a:lnTo>
                  <a:lnTo>
                    <a:pt x="160" y="349"/>
                  </a:lnTo>
                  <a:lnTo>
                    <a:pt x="125" y="336"/>
                  </a:lnTo>
                  <a:lnTo>
                    <a:pt x="94" y="321"/>
                  </a:lnTo>
                  <a:lnTo>
                    <a:pt x="68" y="304"/>
                  </a:lnTo>
                  <a:lnTo>
                    <a:pt x="44" y="287"/>
                  </a:lnTo>
                  <a:lnTo>
                    <a:pt x="26" y="267"/>
                  </a:lnTo>
                  <a:lnTo>
                    <a:pt x="12" y="246"/>
                  </a:lnTo>
                  <a:lnTo>
                    <a:pt x="4" y="222"/>
                  </a:lnTo>
                  <a:lnTo>
                    <a:pt x="0" y="198"/>
                  </a:lnTo>
                  <a:lnTo>
                    <a:pt x="4" y="174"/>
                  </a:lnTo>
                  <a:lnTo>
                    <a:pt x="12" y="150"/>
                  </a:lnTo>
                  <a:lnTo>
                    <a:pt x="26" y="129"/>
                  </a:lnTo>
                  <a:lnTo>
                    <a:pt x="44" y="110"/>
                  </a:lnTo>
                  <a:lnTo>
                    <a:pt x="68" y="92"/>
                  </a:lnTo>
                  <a:lnTo>
                    <a:pt x="94" y="76"/>
                  </a:lnTo>
                  <a:lnTo>
                    <a:pt x="125" y="60"/>
                  </a:lnTo>
                  <a:lnTo>
                    <a:pt x="160" y="47"/>
                  </a:lnTo>
                  <a:lnTo>
                    <a:pt x="197" y="36"/>
                  </a:lnTo>
                  <a:lnTo>
                    <a:pt x="235" y="26"/>
                  </a:lnTo>
                  <a:lnTo>
                    <a:pt x="276" y="18"/>
                  </a:lnTo>
                  <a:lnTo>
                    <a:pt x="319" y="12"/>
                  </a:lnTo>
                  <a:lnTo>
                    <a:pt x="363" y="6"/>
                  </a:lnTo>
                  <a:lnTo>
                    <a:pt x="408" y="3"/>
                  </a:lnTo>
                  <a:lnTo>
                    <a:pt x="453" y="1"/>
                  </a:lnTo>
                  <a:lnTo>
                    <a:pt x="4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345"/>
            <p:cNvSpPr>
              <a:spLocks/>
            </p:cNvSpPr>
            <p:nvPr/>
          </p:nvSpPr>
          <p:spPr bwMode="auto">
            <a:xfrm>
              <a:off x="8221663" y="3819526"/>
              <a:ext cx="68263" cy="23813"/>
            </a:xfrm>
            <a:custGeom>
              <a:avLst/>
              <a:gdLst>
                <a:gd name="T0" fmla="*/ 218 w 434"/>
                <a:gd name="T1" fmla="*/ 0 h 142"/>
                <a:gd name="T2" fmla="*/ 257 w 434"/>
                <a:gd name="T3" fmla="*/ 1 h 142"/>
                <a:gd name="T4" fmla="*/ 293 w 434"/>
                <a:gd name="T5" fmla="*/ 4 h 142"/>
                <a:gd name="T6" fmla="*/ 327 w 434"/>
                <a:gd name="T7" fmla="*/ 9 h 142"/>
                <a:gd name="T8" fmla="*/ 358 w 434"/>
                <a:gd name="T9" fmla="*/ 16 h 142"/>
                <a:gd name="T10" fmla="*/ 383 w 434"/>
                <a:gd name="T11" fmla="*/ 26 h 142"/>
                <a:gd name="T12" fmla="*/ 405 w 434"/>
                <a:gd name="T13" fmla="*/ 35 h 142"/>
                <a:gd name="T14" fmla="*/ 421 w 434"/>
                <a:gd name="T15" fmla="*/ 46 h 142"/>
                <a:gd name="T16" fmla="*/ 431 w 434"/>
                <a:gd name="T17" fmla="*/ 58 h 142"/>
                <a:gd name="T18" fmla="*/ 434 w 434"/>
                <a:gd name="T19" fmla="*/ 71 h 142"/>
                <a:gd name="T20" fmla="*/ 431 w 434"/>
                <a:gd name="T21" fmla="*/ 83 h 142"/>
                <a:gd name="T22" fmla="*/ 421 w 434"/>
                <a:gd name="T23" fmla="*/ 95 h 142"/>
                <a:gd name="T24" fmla="*/ 405 w 434"/>
                <a:gd name="T25" fmla="*/ 107 h 142"/>
                <a:gd name="T26" fmla="*/ 383 w 434"/>
                <a:gd name="T27" fmla="*/ 117 h 142"/>
                <a:gd name="T28" fmla="*/ 358 w 434"/>
                <a:gd name="T29" fmla="*/ 125 h 142"/>
                <a:gd name="T30" fmla="*/ 327 w 434"/>
                <a:gd name="T31" fmla="*/ 132 h 142"/>
                <a:gd name="T32" fmla="*/ 293 w 434"/>
                <a:gd name="T33" fmla="*/ 138 h 142"/>
                <a:gd name="T34" fmla="*/ 257 w 434"/>
                <a:gd name="T35" fmla="*/ 141 h 142"/>
                <a:gd name="T36" fmla="*/ 218 w 434"/>
                <a:gd name="T37" fmla="*/ 142 h 142"/>
                <a:gd name="T38" fmla="*/ 178 w 434"/>
                <a:gd name="T39" fmla="*/ 141 h 142"/>
                <a:gd name="T40" fmla="*/ 141 w 434"/>
                <a:gd name="T41" fmla="*/ 138 h 142"/>
                <a:gd name="T42" fmla="*/ 108 w 434"/>
                <a:gd name="T43" fmla="*/ 132 h 142"/>
                <a:gd name="T44" fmla="*/ 77 w 434"/>
                <a:gd name="T45" fmla="*/ 125 h 142"/>
                <a:gd name="T46" fmla="*/ 51 w 434"/>
                <a:gd name="T47" fmla="*/ 117 h 142"/>
                <a:gd name="T48" fmla="*/ 30 w 434"/>
                <a:gd name="T49" fmla="*/ 107 h 142"/>
                <a:gd name="T50" fmla="*/ 14 w 434"/>
                <a:gd name="T51" fmla="*/ 95 h 142"/>
                <a:gd name="T52" fmla="*/ 3 w 434"/>
                <a:gd name="T53" fmla="*/ 83 h 142"/>
                <a:gd name="T54" fmla="*/ 0 w 434"/>
                <a:gd name="T55" fmla="*/ 71 h 142"/>
                <a:gd name="T56" fmla="*/ 3 w 434"/>
                <a:gd name="T57" fmla="*/ 58 h 142"/>
                <a:gd name="T58" fmla="*/ 14 w 434"/>
                <a:gd name="T59" fmla="*/ 46 h 142"/>
                <a:gd name="T60" fmla="*/ 30 w 434"/>
                <a:gd name="T61" fmla="*/ 35 h 142"/>
                <a:gd name="T62" fmla="*/ 51 w 434"/>
                <a:gd name="T63" fmla="*/ 26 h 142"/>
                <a:gd name="T64" fmla="*/ 77 w 434"/>
                <a:gd name="T65" fmla="*/ 16 h 142"/>
                <a:gd name="T66" fmla="*/ 108 w 434"/>
                <a:gd name="T67" fmla="*/ 9 h 142"/>
                <a:gd name="T68" fmla="*/ 141 w 434"/>
                <a:gd name="T69" fmla="*/ 4 h 142"/>
                <a:gd name="T70" fmla="*/ 178 w 434"/>
                <a:gd name="T71" fmla="*/ 1 h 142"/>
                <a:gd name="T72" fmla="*/ 218 w 434"/>
                <a:gd name="T7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4" h="142">
                  <a:moveTo>
                    <a:pt x="218" y="0"/>
                  </a:moveTo>
                  <a:lnTo>
                    <a:pt x="257" y="1"/>
                  </a:lnTo>
                  <a:lnTo>
                    <a:pt x="293" y="4"/>
                  </a:lnTo>
                  <a:lnTo>
                    <a:pt x="327" y="9"/>
                  </a:lnTo>
                  <a:lnTo>
                    <a:pt x="358" y="16"/>
                  </a:lnTo>
                  <a:lnTo>
                    <a:pt x="383" y="26"/>
                  </a:lnTo>
                  <a:lnTo>
                    <a:pt x="405" y="35"/>
                  </a:lnTo>
                  <a:lnTo>
                    <a:pt x="421" y="46"/>
                  </a:lnTo>
                  <a:lnTo>
                    <a:pt x="431" y="58"/>
                  </a:lnTo>
                  <a:lnTo>
                    <a:pt x="434" y="71"/>
                  </a:lnTo>
                  <a:lnTo>
                    <a:pt x="431" y="83"/>
                  </a:lnTo>
                  <a:lnTo>
                    <a:pt x="421" y="95"/>
                  </a:lnTo>
                  <a:lnTo>
                    <a:pt x="405" y="107"/>
                  </a:lnTo>
                  <a:lnTo>
                    <a:pt x="383" y="117"/>
                  </a:lnTo>
                  <a:lnTo>
                    <a:pt x="358" y="125"/>
                  </a:lnTo>
                  <a:lnTo>
                    <a:pt x="327" y="132"/>
                  </a:lnTo>
                  <a:lnTo>
                    <a:pt x="293" y="138"/>
                  </a:lnTo>
                  <a:lnTo>
                    <a:pt x="257" y="141"/>
                  </a:lnTo>
                  <a:lnTo>
                    <a:pt x="218" y="142"/>
                  </a:lnTo>
                  <a:lnTo>
                    <a:pt x="178" y="141"/>
                  </a:lnTo>
                  <a:lnTo>
                    <a:pt x="141" y="138"/>
                  </a:lnTo>
                  <a:lnTo>
                    <a:pt x="108" y="132"/>
                  </a:lnTo>
                  <a:lnTo>
                    <a:pt x="77" y="125"/>
                  </a:lnTo>
                  <a:lnTo>
                    <a:pt x="51" y="117"/>
                  </a:lnTo>
                  <a:lnTo>
                    <a:pt x="30" y="107"/>
                  </a:lnTo>
                  <a:lnTo>
                    <a:pt x="14" y="95"/>
                  </a:lnTo>
                  <a:lnTo>
                    <a:pt x="3" y="83"/>
                  </a:lnTo>
                  <a:lnTo>
                    <a:pt x="0" y="71"/>
                  </a:lnTo>
                  <a:lnTo>
                    <a:pt x="3" y="58"/>
                  </a:lnTo>
                  <a:lnTo>
                    <a:pt x="14" y="46"/>
                  </a:lnTo>
                  <a:lnTo>
                    <a:pt x="30" y="35"/>
                  </a:lnTo>
                  <a:lnTo>
                    <a:pt x="51" y="26"/>
                  </a:lnTo>
                  <a:lnTo>
                    <a:pt x="77" y="16"/>
                  </a:lnTo>
                  <a:lnTo>
                    <a:pt x="108" y="9"/>
                  </a:lnTo>
                  <a:lnTo>
                    <a:pt x="141" y="4"/>
                  </a:lnTo>
                  <a:lnTo>
                    <a:pt x="178" y="1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346"/>
            <p:cNvSpPr>
              <a:spLocks noEditPoints="1"/>
            </p:cNvSpPr>
            <p:nvPr/>
          </p:nvSpPr>
          <p:spPr bwMode="auto">
            <a:xfrm>
              <a:off x="8134350" y="3573463"/>
              <a:ext cx="528638" cy="319088"/>
            </a:xfrm>
            <a:custGeom>
              <a:avLst/>
              <a:gdLst>
                <a:gd name="T0" fmla="*/ 550 w 3327"/>
                <a:gd name="T1" fmla="*/ 1408 h 2006"/>
                <a:gd name="T2" fmla="*/ 319 w 3327"/>
                <a:gd name="T3" fmla="*/ 1461 h 2006"/>
                <a:gd name="T4" fmla="*/ 164 w 3327"/>
                <a:gd name="T5" fmla="*/ 1538 h 2006"/>
                <a:gd name="T6" fmla="*/ 108 w 3327"/>
                <a:gd name="T7" fmla="*/ 1626 h 2006"/>
                <a:gd name="T8" fmla="*/ 164 w 3327"/>
                <a:gd name="T9" fmla="*/ 1713 h 2006"/>
                <a:gd name="T10" fmla="*/ 319 w 3327"/>
                <a:gd name="T11" fmla="*/ 1791 h 2006"/>
                <a:gd name="T12" fmla="*/ 550 w 3327"/>
                <a:gd name="T13" fmla="*/ 1844 h 2006"/>
                <a:gd name="T14" fmla="*/ 836 w 3327"/>
                <a:gd name="T15" fmla="*/ 1856 h 2006"/>
                <a:gd name="T16" fmla="*/ 1099 w 3327"/>
                <a:gd name="T17" fmla="*/ 1822 h 2006"/>
                <a:gd name="T18" fmla="*/ 1294 w 3327"/>
                <a:gd name="T19" fmla="*/ 1755 h 2006"/>
                <a:gd name="T20" fmla="*/ 1402 w 3327"/>
                <a:gd name="T21" fmla="*/ 1670 h 2006"/>
                <a:gd name="T22" fmla="*/ 1402 w 3327"/>
                <a:gd name="T23" fmla="*/ 1582 h 2006"/>
                <a:gd name="T24" fmla="*/ 1294 w 3327"/>
                <a:gd name="T25" fmla="*/ 1497 h 2006"/>
                <a:gd name="T26" fmla="*/ 1099 w 3327"/>
                <a:gd name="T27" fmla="*/ 1431 h 2006"/>
                <a:gd name="T28" fmla="*/ 836 w 3327"/>
                <a:gd name="T29" fmla="*/ 1396 h 2006"/>
                <a:gd name="T30" fmla="*/ 1482 w 3327"/>
                <a:gd name="T31" fmla="*/ 4 h 2006"/>
                <a:gd name="T32" fmla="*/ 1796 w 3327"/>
                <a:gd name="T33" fmla="*/ 57 h 2006"/>
                <a:gd name="T34" fmla="*/ 1514 w 3327"/>
                <a:gd name="T35" fmla="*/ 1565 h 2006"/>
                <a:gd name="T36" fmla="*/ 2165 w 3327"/>
                <a:gd name="T37" fmla="*/ 285 h 2006"/>
                <a:gd name="T38" fmla="*/ 2408 w 3327"/>
                <a:gd name="T39" fmla="*/ 257 h 2006"/>
                <a:gd name="T40" fmla="*/ 2660 w 3327"/>
                <a:gd name="T41" fmla="*/ 259 h 2006"/>
                <a:gd name="T42" fmla="*/ 2899 w 3327"/>
                <a:gd name="T43" fmla="*/ 280 h 2006"/>
                <a:gd name="T44" fmla="*/ 3103 w 3327"/>
                <a:gd name="T45" fmla="*/ 309 h 2006"/>
                <a:gd name="T46" fmla="*/ 3253 w 3327"/>
                <a:gd name="T47" fmla="*/ 336 h 2006"/>
                <a:gd name="T48" fmla="*/ 3324 w 3327"/>
                <a:gd name="T49" fmla="*/ 352 h 2006"/>
                <a:gd name="T50" fmla="*/ 3299 w 3327"/>
                <a:gd name="T51" fmla="*/ 495 h 2006"/>
                <a:gd name="T52" fmla="*/ 3234 w 3327"/>
                <a:gd name="T53" fmla="*/ 714 h 2006"/>
                <a:gd name="T54" fmla="*/ 3149 w 3327"/>
                <a:gd name="T55" fmla="*/ 953 h 2006"/>
                <a:gd name="T56" fmla="*/ 3050 w 3327"/>
                <a:gd name="T57" fmla="*/ 1198 h 2006"/>
                <a:gd name="T58" fmla="*/ 2948 w 3327"/>
                <a:gd name="T59" fmla="*/ 1434 h 2006"/>
                <a:gd name="T60" fmla="*/ 2851 w 3327"/>
                <a:gd name="T61" fmla="*/ 1646 h 2006"/>
                <a:gd name="T62" fmla="*/ 2767 w 3327"/>
                <a:gd name="T63" fmla="*/ 1822 h 2006"/>
                <a:gd name="T64" fmla="*/ 2707 w 3327"/>
                <a:gd name="T65" fmla="*/ 1945 h 2006"/>
                <a:gd name="T66" fmla="*/ 2678 w 3327"/>
                <a:gd name="T67" fmla="*/ 2004 h 2006"/>
                <a:gd name="T68" fmla="*/ 2655 w 3327"/>
                <a:gd name="T69" fmla="*/ 1994 h 2006"/>
                <a:gd name="T70" fmla="*/ 2567 w 3327"/>
                <a:gd name="T71" fmla="*/ 1950 h 2006"/>
                <a:gd name="T72" fmla="*/ 2415 w 3327"/>
                <a:gd name="T73" fmla="*/ 1899 h 2006"/>
                <a:gd name="T74" fmla="*/ 2208 w 3327"/>
                <a:gd name="T75" fmla="*/ 1866 h 2006"/>
                <a:gd name="T76" fmla="*/ 1952 w 3327"/>
                <a:gd name="T77" fmla="*/ 1877 h 2006"/>
                <a:gd name="T78" fmla="*/ 1557 w 3327"/>
                <a:gd name="T79" fmla="*/ 1925 h 2006"/>
                <a:gd name="T80" fmla="*/ 1244 w 3327"/>
                <a:gd name="T81" fmla="*/ 1946 h 2006"/>
                <a:gd name="T82" fmla="*/ 1006 w 3327"/>
                <a:gd name="T83" fmla="*/ 1948 h 2006"/>
                <a:gd name="T84" fmla="*/ 687 w 3327"/>
                <a:gd name="T85" fmla="*/ 1963 h 2006"/>
                <a:gd name="T86" fmla="*/ 413 w 3327"/>
                <a:gd name="T87" fmla="*/ 1930 h 2006"/>
                <a:gd name="T88" fmla="*/ 195 w 3327"/>
                <a:gd name="T89" fmla="*/ 1857 h 2006"/>
                <a:gd name="T90" fmla="*/ 51 w 3327"/>
                <a:gd name="T91" fmla="*/ 1754 h 2006"/>
                <a:gd name="T92" fmla="*/ 0 w 3327"/>
                <a:gd name="T93" fmla="*/ 1626 h 2006"/>
                <a:gd name="T94" fmla="*/ 44 w 3327"/>
                <a:gd name="T95" fmla="*/ 1509 h 2006"/>
                <a:gd name="T96" fmla="*/ 715 w 3327"/>
                <a:gd name="T97" fmla="*/ 139 h 2006"/>
                <a:gd name="T98" fmla="*/ 792 w 3327"/>
                <a:gd name="T99" fmla="*/ 104 h 2006"/>
                <a:gd name="T100" fmla="*/ 941 w 3327"/>
                <a:gd name="T101" fmla="*/ 56 h 2006"/>
                <a:gd name="T102" fmla="*/ 1149 w 3327"/>
                <a:gd name="T103" fmla="*/ 14 h 2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27" h="2006">
                  <a:moveTo>
                    <a:pt x="763" y="1395"/>
                  </a:moveTo>
                  <a:lnTo>
                    <a:pt x="689" y="1396"/>
                  </a:lnTo>
                  <a:lnTo>
                    <a:pt x="618" y="1401"/>
                  </a:lnTo>
                  <a:lnTo>
                    <a:pt x="550" y="1408"/>
                  </a:lnTo>
                  <a:lnTo>
                    <a:pt x="487" y="1418"/>
                  </a:lnTo>
                  <a:lnTo>
                    <a:pt x="427" y="1431"/>
                  </a:lnTo>
                  <a:lnTo>
                    <a:pt x="371" y="1445"/>
                  </a:lnTo>
                  <a:lnTo>
                    <a:pt x="319" y="1461"/>
                  </a:lnTo>
                  <a:lnTo>
                    <a:pt x="273" y="1478"/>
                  </a:lnTo>
                  <a:lnTo>
                    <a:pt x="231" y="1497"/>
                  </a:lnTo>
                  <a:lnTo>
                    <a:pt x="195" y="1518"/>
                  </a:lnTo>
                  <a:lnTo>
                    <a:pt x="164" y="1538"/>
                  </a:lnTo>
                  <a:lnTo>
                    <a:pt x="141" y="1560"/>
                  </a:lnTo>
                  <a:lnTo>
                    <a:pt x="123" y="1582"/>
                  </a:lnTo>
                  <a:lnTo>
                    <a:pt x="112" y="1604"/>
                  </a:lnTo>
                  <a:lnTo>
                    <a:pt x="108" y="1626"/>
                  </a:lnTo>
                  <a:lnTo>
                    <a:pt x="112" y="1647"/>
                  </a:lnTo>
                  <a:lnTo>
                    <a:pt x="123" y="1670"/>
                  </a:lnTo>
                  <a:lnTo>
                    <a:pt x="141" y="1692"/>
                  </a:lnTo>
                  <a:lnTo>
                    <a:pt x="164" y="1713"/>
                  </a:lnTo>
                  <a:lnTo>
                    <a:pt x="195" y="1735"/>
                  </a:lnTo>
                  <a:lnTo>
                    <a:pt x="231" y="1755"/>
                  </a:lnTo>
                  <a:lnTo>
                    <a:pt x="273" y="1773"/>
                  </a:lnTo>
                  <a:lnTo>
                    <a:pt x="319" y="1791"/>
                  </a:lnTo>
                  <a:lnTo>
                    <a:pt x="371" y="1807"/>
                  </a:lnTo>
                  <a:lnTo>
                    <a:pt x="427" y="1822"/>
                  </a:lnTo>
                  <a:lnTo>
                    <a:pt x="487" y="1834"/>
                  </a:lnTo>
                  <a:lnTo>
                    <a:pt x="550" y="1844"/>
                  </a:lnTo>
                  <a:lnTo>
                    <a:pt x="618" y="1851"/>
                  </a:lnTo>
                  <a:lnTo>
                    <a:pt x="689" y="1856"/>
                  </a:lnTo>
                  <a:lnTo>
                    <a:pt x="763" y="1857"/>
                  </a:lnTo>
                  <a:lnTo>
                    <a:pt x="836" y="1856"/>
                  </a:lnTo>
                  <a:lnTo>
                    <a:pt x="907" y="1851"/>
                  </a:lnTo>
                  <a:lnTo>
                    <a:pt x="974" y="1844"/>
                  </a:lnTo>
                  <a:lnTo>
                    <a:pt x="1039" y="1834"/>
                  </a:lnTo>
                  <a:lnTo>
                    <a:pt x="1099" y="1822"/>
                  </a:lnTo>
                  <a:lnTo>
                    <a:pt x="1154" y="1807"/>
                  </a:lnTo>
                  <a:lnTo>
                    <a:pt x="1206" y="1791"/>
                  </a:lnTo>
                  <a:lnTo>
                    <a:pt x="1253" y="1773"/>
                  </a:lnTo>
                  <a:lnTo>
                    <a:pt x="1294" y="1755"/>
                  </a:lnTo>
                  <a:lnTo>
                    <a:pt x="1330" y="1735"/>
                  </a:lnTo>
                  <a:lnTo>
                    <a:pt x="1360" y="1713"/>
                  </a:lnTo>
                  <a:lnTo>
                    <a:pt x="1385" y="1692"/>
                  </a:lnTo>
                  <a:lnTo>
                    <a:pt x="1402" y="1670"/>
                  </a:lnTo>
                  <a:lnTo>
                    <a:pt x="1412" y="1647"/>
                  </a:lnTo>
                  <a:lnTo>
                    <a:pt x="1416" y="1626"/>
                  </a:lnTo>
                  <a:lnTo>
                    <a:pt x="1412" y="1604"/>
                  </a:lnTo>
                  <a:lnTo>
                    <a:pt x="1402" y="1582"/>
                  </a:lnTo>
                  <a:lnTo>
                    <a:pt x="1385" y="1560"/>
                  </a:lnTo>
                  <a:lnTo>
                    <a:pt x="1360" y="1538"/>
                  </a:lnTo>
                  <a:lnTo>
                    <a:pt x="1330" y="1518"/>
                  </a:lnTo>
                  <a:lnTo>
                    <a:pt x="1294" y="1497"/>
                  </a:lnTo>
                  <a:lnTo>
                    <a:pt x="1253" y="1478"/>
                  </a:lnTo>
                  <a:lnTo>
                    <a:pt x="1206" y="1461"/>
                  </a:lnTo>
                  <a:lnTo>
                    <a:pt x="1154" y="1445"/>
                  </a:lnTo>
                  <a:lnTo>
                    <a:pt x="1099" y="1431"/>
                  </a:lnTo>
                  <a:lnTo>
                    <a:pt x="1039" y="1418"/>
                  </a:lnTo>
                  <a:lnTo>
                    <a:pt x="974" y="1408"/>
                  </a:lnTo>
                  <a:lnTo>
                    <a:pt x="907" y="1401"/>
                  </a:lnTo>
                  <a:lnTo>
                    <a:pt x="836" y="1396"/>
                  </a:lnTo>
                  <a:lnTo>
                    <a:pt x="763" y="1395"/>
                  </a:lnTo>
                  <a:close/>
                  <a:moveTo>
                    <a:pt x="1340" y="0"/>
                  </a:moveTo>
                  <a:lnTo>
                    <a:pt x="1409" y="1"/>
                  </a:lnTo>
                  <a:lnTo>
                    <a:pt x="1482" y="4"/>
                  </a:lnTo>
                  <a:lnTo>
                    <a:pt x="1557" y="11"/>
                  </a:lnTo>
                  <a:lnTo>
                    <a:pt x="1634" y="22"/>
                  </a:lnTo>
                  <a:lnTo>
                    <a:pt x="1714" y="37"/>
                  </a:lnTo>
                  <a:lnTo>
                    <a:pt x="1796" y="57"/>
                  </a:lnTo>
                  <a:lnTo>
                    <a:pt x="1880" y="80"/>
                  </a:lnTo>
                  <a:lnTo>
                    <a:pt x="1966" y="109"/>
                  </a:lnTo>
                  <a:lnTo>
                    <a:pt x="2053" y="144"/>
                  </a:lnTo>
                  <a:lnTo>
                    <a:pt x="1514" y="1565"/>
                  </a:lnTo>
                  <a:lnTo>
                    <a:pt x="1575" y="1587"/>
                  </a:lnTo>
                  <a:lnTo>
                    <a:pt x="2053" y="312"/>
                  </a:lnTo>
                  <a:lnTo>
                    <a:pt x="2108" y="297"/>
                  </a:lnTo>
                  <a:lnTo>
                    <a:pt x="2165" y="285"/>
                  </a:lnTo>
                  <a:lnTo>
                    <a:pt x="2223" y="275"/>
                  </a:lnTo>
                  <a:lnTo>
                    <a:pt x="2283" y="266"/>
                  </a:lnTo>
                  <a:lnTo>
                    <a:pt x="2346" y="261"/>
                  </a:lnTo>
                  <a:lnTo>
                    <a:pt x="2408" y="257"/>
                  </a:lnTo>
                  <a:lnTo>
                    <a:pt x="2471" y="255"/>
                  </a:lnTo>
                  <a:lnTo>
                    <a:pt x="2534" y="255"/>
                  </a:lnTo>
                  <a:lnTo>
                    <a:pt x="2597" y="256"/>
                  </a:lnTo>
                  <a:lnTo>
                    <a:pt x="2660" y="259"/>
                  </a:lnTo>
                  <a:lnTo>
                    <a:pt x="2722" y="263"/>
                  </a:lnTo>
                  <a:lnTo>
                    <a:pt x="2783" y="267"/>
                  </a:lnTo>
                  <a:lnTo>
                    <a:pt x="2842" y="274"/>
                  </a:lnTo>
                  <a:lnTo>
                    <a:pt x="2899" y="280"/>
                  </a:lnTo>
                  <a:lnTo>
                    <a:pt x="2954" y="287"/>
                  </a:lnTo>
                  <a:lnTo>
                    <a:pt x="3006" y="294"/>
                  </a:lnTo>
                  <a:lnTo>
                    <a:pt x="3056" y="302"/>
                  </a:lnTo>
                  <a:lnTo>
                    <a:pt x="3103" y="309"/>
                  </a:lnTo>
                  <a:lnTo>
                    <a:pt x="3147" y="316"/>
                  </a:lnTo>
                  <a:lnTo>
                    <a:pt x="3186" y="323"/>
                  </a:lnTo>
                  <a:lnTo>
                    <a:pt x="3222" y="330"/>
                  </a:lnTo>
                  <a:lnTo>
                    <a:pt x="3253" y="336"/>
                  </a:lnTo>
                  <a:lnTo>
                    <a:pt x="3278" y="341"/>
                  </a:lnTo>
                  <a:lnTo>
                    <a:pt x="3300" y="346"/>
                  </a:lnTo>
                  <a:lnTo>
                    <a:pt x="3315" y="350"/>
                  </a:lnTo>
                  <a:lnTo>
                    <a:pt x="3324" y="352"/>
                  </a:lnTo>
                  <a:lnTo>
                    <a:pt x="3327" y="353"/>
                  </a:lnTo>
                  <a:lnTo>
                    <a:pt x="3320" y="397"/>
                  </a:lnTo>
                  <a:lnTo>
                    <a:pt x="3310" y="445"/>
                  </a:lnTo>
                  <a:lnTo>
                    <a:pt x="3299" y="495"/>
                  </a:lnTo>
                  <a:lnTo>
                    <a:pt x="3285" y="547"/>
                  </a:lnTo>
                  <a:lnTo>
                    <a:pt x="3270" y="602"/>
                  </a:lnTo>
                  <a:lnTo>
                    <a:pt x="3253" y="658"/>
                  </a:lnTo>
                  <a:lnTo>
                    <a:pt x="3234" y="714"/>
                  </a:lnTo>
                  <a:lnTo>
                    <a:pt x="3215" y="773"/>
                  </a:lnTo>
                  <a:lnTo>
                    <a:pt x="3194" y="832"/>
                  </a:lnTo>
                  <a:lnTo>
                    <a:pt x="3172" y="893"/>
                  </a:lnTo>
                  <a:lnTo>
                    <a:pt x="3149" y="953"/>
                  </a:lnTo>
                  <a:lnTo>
                    <a:pt x="3125" y="1014"/>
                  </a:lnTo>
                  <a:lnTo>
                    <a:pt x="3100" y="1076"/>
                  </a:lnTo>
                  <a:lnTo>
                    <a:pt x="3076" y="1137"/>
                  </a:lnTo>
                  <a:lnTo>
                    <a:pt x="3050" y="1198"/>
                  </a:lnTo>
                  <a:lnTo>
                    <a:pt x="3025" y="1258"/>
                  </a:lnTo>
                  <a:lnTo>
                    <a:pt x="2999" y="1317"/>
                  </a:lnTo>
                  <a:lnTo>
                    <a:pt x="2974" y="1376"/>
                  </a:lnTo>
                  <a:lnTo>
                    <a:pt x="2948" y="1434"/>
                  </a:lnTo>
                  <a:lnTo>
                    <a:pt x="2923" y="1489"/>
                  </a:lnTo>
                  <a:lnTo>
                    <a:pt x="2898" y="1544"/>
                  </a:lnTo>
                  <a:lnTo>
                    <a:pt x="2875" y="1596"/>
                  </a:lnTo>
                  <a:lnTo>
                    <a:pt x="2851" y="1646"/>
                  </a:lnTo>
                  <a:lnTo>
                    <a:pt x="2829" y="1694"/>
                  </a:lnTo>
                  <a:lnTo>
                    <a:pt x="2807" y="1740"/>
                  </a:lnTo>
                  <a:lnTo>
                    <a:pt x="2787" y="1782"/>
                  </a:lnTo>
                  <a:lnTo>
                    <a:pt x="2767" y="1822"/>
                  </a:lnTo>
                  <a:lnTo>
                    <a:pt x="2750" y="1858"/>
                  </a:lnTo>
                  <a:lnTo>
                    <a:pt x="2734" y="1892"/>
                  </a:lnTo>
                  <a:lnTo>
                    <a:pt x="2719" y="1920"/>
                  </a:lnTo>
                  <a:lnTo>
                    <a:pt x="2707" y="1945"/>
                  </a:lnTo>
                  <a:lnTo>
                    <a:pt x="2696" y="1967"/>
                  </a:lnTo>
                  <a:lnTo>
                    <a:pt x="2688" y="1984"/>
                  </a:lnTo>
                  <a:lnTo>
                    <a:pt x="2682" y="1996"/>
                  </a:lnTo>
                  <a:lnTo>
                    <a:pt x="2678" y="2004"/>
                  </a:lnTo>
                  <a:lnTo>
                    <a:pt x="2677" y="2006"/>
                  </a:lnTo>
                  <a:lnTo>
                    <a:pt x="2674" y="2005"/>
                  </a:lnTo>
                  <a:lnTo>
                    <a:pt x="2667" y="2001"/>
                  </a:lnTo>
                  <a:lnTo>
                    <a:pt x="2655" y="1994"/>
                  </a:lnTo>
                  <a:lnTo>
                    <a:pt x="2640" y="1985"/>
                  </a:lnTo>
                  <a:lnTo>
                    <a:pt x="2619" y="1975"/>
                  </a:lnTo>
                  <a:lnTo>
                    <a:pt x="2595" y="1962"/>
                  </a:lnTo>
                  <a:lnTo>
                    <a:pt x="2567" y="1950"/>
                  </a:lnTo>
                  <a:lnTo>
                    <a:pt x="2535" y="1937"/>
                  </a:lnTo>
                  <a:lnTo>
                    <a:pt x="2499" y="1924"/>
                  </a:lnTo>
                  <a:lnTo>
                    <a:pt x="2459" y="1911"/>
                  </a:lnTo>
                  <a:lnTo>
                    <a:pt x="2415" y="1899"/>
                  </a:lnTo>
                  <a:lnTo>
                    <a:pt x="2368" y="1889"/>
                  </a:lnTo>
                  <a:lnTo>
                    <a:pt x="2318" y="1878"/>
                  </a:lnTo>
                  <a:lnTo>
                    <a:pt x="2264" y="1871"/>
                  </a:lnTo>
                  <a:lnTo>
                    <a:pt x="2208" y="1866"/>
                  </a:lnTo>
                  <a:lnTo>
                    <a:pt x="2148" y="1864"/>
                  </a:lnTo>
                  <a:lnTo>
                    <a:pt x="2085" y="1864"/>
                  </a:lnTo>
                  <a:lnTo>
                    <a:pt x="2020" y="1869"/>
                  </a:lnTo>
                  <a:lnTo>
                    <a:pt x="1952" y="1877"/>
                  </a:lnTo>
                  <a:lnTo>
                    <a:pt x="1844" y="1892"/>
                  </a:lnTo>
                  <a:lnTo>
                    <a:pt x="1743" y="1905"/>
                  </a:lnTo>
                  <a:lnTo>
                    <a:pt x="1647" y="1916"/>
                  </a:lnTo>
                  <a:lnTo>
                    <a:pt x="1557" y="1925"/>
                  </a:lnTo>
                  <a:lnTo>
                    <a:pt x="1472" y="1933"/>
                  </a:lnTo>
                  <a:lnTo>
                    <a:pt x="1391" y="1939"/>
                  </a:lnTo>
                  <a:lnTo>
                    <a:pt x="1315" y="1943"/>
                  </a:lnTo>
                  <a:lnTo>
                    <a:pt x="1244" y="1946"/>
                  </a:lnTo>
                  <a:lnTo>
                    <a:pt x="1177" y="1948"/>
                  </a:lnTo>
                  <a:lnTo>
                    <a:pt x="1116" y="1949"/>
                  </a:lnTo>
                  <a:lnTo>
                    <a:pt x="1059" y="1949"/>
                  </a:lnTo>
                  <a:lnTo>
                    <a:pt x="1006" y="1948"/>
                  </a:lnTo>
                  <a:lnTo>
                    <a:pt x="928" y="1957"/>
                  </a:lnTo>
                  <a:lnTo>
                    <a:pt x="847" y="1963"/>
                  </a:lnTo>
                  <a:lnTo>
                    <a:pt x="763" y="1964"/>
                  </a:lnTo>
                  <a:lnTo>
                    <a:pt x="687" y="1963"/>
                  </a:lnTo>
                  <a:lnTo>
                    <a:pt x="614" y="1959"/>
                  </a:lnTo>
                  <a:lnTo>
                    <a:pt x="543" y="1952"/>
                  </a:lnTo>
                  <a:lnTo>
                    <a:pt x="476" y="1942"/>
                  </a:lnTo>
                  <a:lnTo>
                    <a:pt x="413" y="1930"/>
                  </a:lnTo>
                  <a:lnTo>
                    <a:pt x="351" y="1915"/>
                  </a:lnTo>
                  <a:lnTo>
                    <a:pt x="295" y="1898"/>
                  </a:lnTo>
                  <a:lnTo>
                    <a:pt x="243" y="1878"/>
                  </a:lnTo>
                  <a:lnTo>
                    <a:pt x="195" y="1857"/>
                  </a:lnTo>
                  <a:lnTo>
                    <a:pt x="151" y="1834"/>
                  </a:lnTo>
                  <a:lnTo>
                    <a:pt x="112" y="1808"/>
                  </a:lnTo>
                  <a:lnTo>
                    <a:pt x="80" y="1782"/>
                  </a:lnTo>
                  <a:lnTo>
                    <a:pt x="51" y="1754"/>
                  </a:lnTo>
                  <a:lnTo>
                    <a:pt x="30" y="1723"/>
                  </a:lnTo>
                  <a:lnTo>
                    <a:pt x="13" y="1692"/>
                  </a:lnTo>
                  <a:lnTo>
                    <a:pt x="3" y="1660"/>
                  </a:lnTo>
                  <a:lnTo>
                    <a:pt x="0" y="1626"/>
                  </a:lnTo>
                  <a:lnTo>
                    <a:pt x="3" y="1596"/>
                  </a:lnTo>
                  <a:lnTo>
                    <a:pt x="11" y="1565"/>
                  </a:lnTo>
                  <a:lnTo>
                    <a:pt x="25" y="1537"/>
                  </a:lnTo>
                  <a:lnTo>
                    <a:pt x="44" y="1509"/>
                  </a:lnTo>
                  <a:lnTo>
                    <a:pt x="67" y="1482"/>
                  </a:lnTo>
                  <a:lnTo>
                    <a:pt x="705" y="144"/>
                  </a:lnTo>
                  <a:lnTo>
                    <a:pt x="707" y="143"/>
                  </a:lnTo>
                  <a:lnTo>
                    <a:pt x="715" y="139"/>
                  </a:lnTo>
                  <a:lnTo>
                    <a:pt x="727" y="133"/>
                  </a:lnTo>
                  <a:lnTo>
                    <a:pt x="744" y="125"/>
                  </a:lnTo>
                  <a:lnTo>
                    <a:pt x="766" y="114"/>
                  </a:lnTo>
                  <a:lnTo>
                    <a:pt x="792" y="104"/>
                  </a:lnTo>
                  <a:lnTo>
                    <a:pt x="823" y="92"/>
                  </a:lnTo>
                  <a:lnTo>
                    <a:pt x="858" y="80"/>
                  </a:lnTo>
                  <a:lnTo>
                    <a:pt x="898" y="68"/>
                  </a:lnTo>
                  <a:lnTo>
                    <a:pt x="941" y="56"/>
                  </a:lnTo>
                  <a:lnTo>
                    <a:pt x="988" y="44"/>
                  </a:lnTo>
                  <a:lnTo>
                    <a:pt x="1038" y="32"/>
                  </a:lnTo>
                  <a:lnTo>
                    <a:pt x="1092" y="22"/>
                  </a:lnTo>
                  <a:lnTo>
                    <a:pt x="1149" y="14"/>
                  </a:lnTo>
                  <a:lnTo>
                    <a:pt x="1209" y="7"/>
                  </a:lnTo>
                  <a:lnTo>
                    <a:pt x="1273" y="3"/>
                  </a:lnTo>
                  <a:lnTo>
                    <a:pt x="1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4" name="Freeform 351"/>
          <p:cNvSpPr>
            <a:spLocks noEditPoints="1"/>
          </p:cNvSpPr>
          <p:nvPr/>
        </p:nvSpPr>
        <p:spPr bwMode="auto">
          <a:xfrm>
            <a:off x="9233047" y="3481388"/>
            <a:ext cx="265113" cy="512763"/>
          </a:xfrm>
          <a:custGeom>
            <a:avLst/>
            <a:gdLst>
              <a:gd name="T0" fmla="*/ 1230 w 1670"/>
              <a:gd name="T1" fmla="*/ 2653 h 3230"/>
              <a:gd name="T2" fmla="*/ 592 w 1670"/>
              <a:gd name="T3" fmla="*/ 2792 h 3230"/>
              <a:gd name="T4" fmla="*/ 1488 w 1670"/>
              <a:gd name="T5" fmla="*/ 0 h 3230"/>
              <a:gd name="T6" fmla="*/ 1606 w 1670"/>
              <a:gd name="T7" fmla="*/ 42 h 3230"/>
              <a:gd name="T8" fmla="*/ 1667 w 1670"/>
              <a:gd name="T9" fmla="*/ 147 h 3230"/>
              <a:gd name="T10" fmla="*/ 1435 w 1670"/>
              <a:gd name="T11" fmla="*/ 1181 h 3230"/>
              <a:gd name="T12" fmla="*/ 1283 w 1670"/>
              <a:gd name="T13" fmla="*/ 1012 h 3230"/>
              <a:gd name="T14" fmla="*/ 1182 w 1670"/>
              <a:gd name="T15" fmla="*/ 894 h 3230"/>
              <a:gd name="T16" fmla="*/ 1021 w 1670"/>
              <a:gd name="T17" fmla="*/ 924 h 3230"/>
              <a:gd name="T18" fmla="*/ 1097 w 1670"/>
              <a:gd name="T19" fmla="*/ 1015 h 3230"/>
              <a:gd name="T20" fmla="*/ 1221 w 1670"/>
              <a:gd name="T21" fmla="*/ 1158 h 3230"/>
              <a:gd name="T22" fmla="*/ 1382 w 1670"/>
              <a:gd name="T23" fmla="*/ 1332 h 3230"/>
              <a:gd name="T24" fmla="*/ 1384 w 1670"/>
              <a:gd name="T25" fmla="*/ 1642 h 3230"/>
              <a:gd name="T26" fmla="*/ 1213 w 1670"/>
              <a:gd name="T27" fmla="*/ 1472 h 3230"/>
              <a:gd name="T28" fmla="*/ 1065 w 1670"/>
              <a:gd name="T29" fmla="*/ 1312 h 3230"/>
              <a:gd name="T30" fmla="*/ 952 w 1670"/>
              <a:gd name="T31" fmla="*/ 1180 h 3230"/>
              <a:gd name="T32" fmla="*/ 880 w 1670"/>
              <a:gd name="T33" fmla="*/ 1094 h 3230"/>
              <a:gd name="T34" fmla="*/ 819 w 1670"/>
              <a:gd name="T35" fmla="*/ 1246 h 3230"/>
              <a:gd name="T36" fmla="*/ 934 w 1670"/>
              <a:gd name="T37" fmla="*/ 1379 h 3230"/>
              <a:gd name="T38" fmla="*/ 1089 w 1670"/>
              <a:gd name="T39" fmla="*/ 1549 h 3230"/>
              <a:gd name="T40" fmla="*/ 1274 w 1670"/>
              <a:gd name="T41" fmla="*/ 1734 h 3230"/>
              <a:gd name="T42" fmla="*/ 1435 w 1670"/>
              <a:gd name="T43" fmla="*/ 1879 h 3230"/>
              <a:gd name="T44" fmla="*/ 1292 w 1670"/>
              <a:gd name="T45" fmla="*/ 2042 h 3230"/>
              <a:gd name="T46" fmla="*/ 1104 w 1670"/>
              <a:gd name="T47" fmla="*/ 1881 h 3230"/>
              <a:gd name="T48" fmla="*/ 931 w 1670"/>
              <a:gd name="T49" fmla="*/ 1707 h 3230"/>
              <a:gd name="T50" fmla="*/ 781 w 1670"/>
              <a:gd name="T51" fmla="*/ 1538 h 3230"/>
              <a:gd name="T52" fmla="*/ 666 w 1670"/>
              <a:gd name="T53" fmla="*/ 1397 h 3230"/>
              <a:gd name="T54" fmla="*/ 594 w 1670"/>
              <a:gd name="T55" fmla="*/ 1305 h 3230"/>
              <a:gd name="T56" fmla="*/ 528 w 1670"/>
              <a:gd name="T57" fmla="*/ 1454 h 3230"/>
              <a:gd name="T58" fmla="*/ 638 w 1670"/>
              <a:gd name="T59" fmla="*/ 1589 h 3230"/>
              <a:gd name="T60" fmla="*/ 786 w 1670"/>
              <a:gd name="T61" fmla="*/ 1761 h 3230"/>
              <a:gd name="T62" fmla="*/ 964 w 1670"/>
              <a:gd name="T63" fmla="*/ 1945 h 3230"/>
              <a:gd name="T64" fmla="*/ 1161 w 1670"/>
              <a:gd name="T65" fmla="*/ 2119 h 3230"/>
              <a:gd name="T66" fmla="*/ 1366 w 1670"/>
              <a:gd name="T67" fmla="*/ 2263 h 3230"/>
              <a:gd name="T68" fmla="*/ 1670 w 1670"/>
              <a:gd name="T69" fmla="*/ 2792 h 3230"/>
              <a:gd name="T70" fmla="*/ 1645 w 1670"/>
              <a:gd name="T71" fmla="*/ 3142 h 3230"/>
              <a:gd name="T72" fmla="*/ 1552 w 1670"/>
              <a:gd name="T73" fmla="*/ 3219 h 3230"/>
              <a:gd name="T74" fmla="*/ 149 w 1670"/>
              <a:gd name="T75" fmla="*/ 3227 h 3230"/>
              <a:gd name="T76" fmla="*/ 42 w 1670"/>
              <a:gd name="T77" fmla="*/ 3166 h 3230"/>
              <a:gd name="T78" fmla="*/ 0 w 1670"/>
              <a:gd name="T79" fmla="*/ 3051 h 3230"/>
              <a:gd name="T80" fmla="*/ 703 w 1670"/>
              <a:gd name="T81" fmla="*/ 2116 h 3230"/>
              <a:gd name="T82" fmla="*/ 488 w 1670"/>
              <a:gd name="T83" fmla="*/ 1859 h 3230"/>
              <a:gd name="T84" fmla="*/ 249 w 1670"/>
              <a:gd name="T85" fmla="*/ 1356 h 3230"/>
              <a:gd name="T86" fmla="*/ 390 w 1670"/>
              <a:gd name="T87" fmla="*/ 1257 h 3230"/>
              <a:gd name="T88" fmla="*/ 578 w 1670"/>
              <a:gd name="T89" fmla="*/ 1107 h 3230"/>
              <a:gd name="T90" fmla="*/ 791 w 1670"/>
              <a:gd name="T91" fmla="*/ 907 h 3230"/>
              <a:gd name="T92" fmla="*/ 1005 w 1670"/>
              <a:gd name="T93" fmla="*/ 657 h 3230"/>
              <a:gd name="T94" fmla="*/ 986 w 1670"/>
              <a:gd name="T95" fmla="*/ 437 h 3230"/>
              <a:gd name="T96" fmla="*/ 804 w 1670"/>
              <a:gd name="T97" fmla="*/ 679 h 3230"/>
              <a:gd name="T98" fmla="*/ 561 w 1670"/>
              <a:gd name="T99" fmla="*/ 931 h 3230"/>
              <a:gd name="T100" fmla="*/ 333 w 1670"/>
              <a:gd name="T101" fmla="*/ 1121 h 3230"/>
              <a:gd name="T102" fmla="*/ 247 w 1670"/>
              <a:gd name="T103" fmla="*/ 957 h 3230"/>
              <a:gd name="T104" fmla="*/ 385 w 1670"/>
              <a:gd name="T105" fmla="*/ 843 h 3230"/>
              <a:gd name="T106" fmla="*/ 547 w 1670"/>
              <a:gd name="T107" fmla="*/ 684 h 3230"/>
              <a:gd name="T108" fmla="*/ 698 w 1670"/>
              <a:gd name="T109" fmla="*/ 490 h 3230"/>
              <a:gd name="T110" fmla="*/ 511 w 1670"/>
              <a:gd name="T111" fmla="*/ 508 h 3230"/>
              <a:gd name="T112" fmla="*/ 285 w 1670"/>
              <a:gd name="T113" fmla="*/ 741 h 3230"/>
              <a:gd name="T114" fmla="*/ 0 w 1670"/>
              <a:gd name="T115" fmla="*/ 180 h 3230"/>
              <a:gd name="T116" fmla="*/ 42 w 1670"/>
              <a:gd name="T117" fmla="*/ 64 h 3230"/>
              <a:gd name="T118" fmla="*/ 149 w 1670"/>
              <a:gd name="T119" fmla="*/ 2 h 3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70" h="3230">
                <a:moveTo>
                  <a:pt x="1127" y="2554"/>
                </a:moveTo>
                <a:lnTo>
                  <a:pt x="892" y="2792"/>
                </a:lnTo>
                <a:lnTo>
                  <a:pt x="1093" y="2792"/>
                </a:lnTo>
                <a:lnTo>
                  <a:pt x="1230" y="2653"/>
                </a:lnTo>
                <a:lnTo>
                  <a:pt x="1127" y="2554"/>
                </a:lnTo>
                <a:close/>
                <a:moveTo>
                  <a:pt x="850" y="2308"/>
                </a:moveTo>
                <a:lnTo>
                  <a:pt x="397" y="2792"/>
                </a:lnTo>
                <a:lnTo>
                  <a:pt x="592" y="2792"/>
                </a:lnTo>
                <a:lnTo>
                  <a:pt x="956" y="2404"/>
                </a:lnTo>
                <a:lnTo>
                  <a:pt x="850" y="2308"/>
                </a:lnTo>
                <a:close/>
                <a:moveTo>
                  <a:pt x="182" y="0"/>
                </a:moveTo>
                <a:lnTo>
                  <a:pt x="1488" y="0"/>
                </a:lnTo>
                <a:lnTo>
                  <a:pt x="1521" y="2"/>
                </a:lnTo>
                <a:lnTo>
                  <a:pt x="1552" y="12"/>
                </a:lnTo>
                <a:lnTo>
                  <a:pt x="1580" y="25"/>
                </a:lnTo>
                <a:lnTo>
                  <a:pt x="1606" y="42"/>
                </a:lnTo>
                <a:lnTo>
                  <a:pt x="1628" y="64"/>
                </a:lnTo>
                <a:lnTo>
                  <a:pt x="1645" y="89"/>
                </a:lnTo>
                <a:lnTo>
                  <a:pt x="1658" y="117"/>
                </a:lnTo>
                <a:lnTo>
                  <a:pt x="1667" y="147"/>
                </a:lnTo>
                <a:lnTo>
                  <a:pt x="1670" y="180"/>
                </a:lnTo>
                <a:lnTo>
                  <a:pt x="1670" y="437"/>
                </a:lnTo>
                <a:lnTo>
                  <a:pt x="1435" y="437"/>
                </a:lnTo>
                <a:lnTo>
                  <a:pt x="1435" y="1181"/>
                </a:lnTo>
                <a:lnTo>
                  <a:pt x="1382" y="1124"/>
                </a:lnTo>
                <a:lnTo>
                  <a:pt x="1347" y="1085"/>
                </a:lnTo>
                <a:lnTo>
                  <a:pt x="1314" y="1048"/>
                </a:lnTo>
                <a:lnTo>
                  <a:pt x="1283" y="1012"/>
                </a:lnTo>
                <a:lnTo>
                  <a:pt x="1254" y="980"/>
                </a:lnTo>
                <a:lnTo>
                  <a:pt x="1227" y="948"/>
                </a:lnTo>
                <a:lnTo>
                  <a:pt x="1203" y="920"/>
                </a:lnTo>
                <a:lnTo>
                  <a:pt x="1182" y="894"/>
                </a:lnTo>
                <a:lnTo>
                  <a:pt x="1163" y="871"/>
                </a:lnTo>
                <a:lnTo>
                  <a:pt x="1148" y="852"/>
                </a:lnTo>
                <a:lnTo>
                  <a:pt x="1134" y="837"/>
                </a:lnTo>
                <a:lnTo>
                  <a:pt x="1021" y="924"/>
                </a:lnTo>
                <a:lnTo>
                  <a:pt x="1035" y="941"/>
                </a:lnTo>
                <a:lnTo>
                  <a:pt x="1052" y="962"/>
                </a:lnTo>
                <a:lnTo>
                  <a:pt x="1073" y="987"/>
                </a:lnTo>
                <a:lnTo>
                  <a:pt x="1097" y="1015"/>
                </a:lnTo>
                <a:lnTo>
                  <a:pt x="1124" y="1047"/>
                </a:lnTo>
                <a:lnTo>
                  <a:pt x="1154" y="1082"/>
                </a:lnTo>
                <a:lnTo>
                  <a:pt x="1186" y="1120"/>
                </a:lnTo>
                <a:lnTo>
                  <a:pt x="1221" y="1158"/>
                </a:lnTo>
                <a:lnTo>
                  <a:pt x="1258" y="1199"/>
                </a:lnTo>
                <a:lnTo>
                  <a:pt x="1297" y="1242"/>
                </a:lnTo>
                <a:lnTo>
                  <a:pt x="1339" y="1287"/>
                </a:lnTo>
                <a:lnTo>
                  <a:pt x="1382" y="1332"/>
                </a:lnTo>
                <a:lnTo>
                  <a:pt x="1426" y="1377"/>
                </a:lnTo>
                <a:lnTo>
                  <a:pt x="1435" y="1386"/>
                </a:lnTo>
                <a:lnTo>
                  <a:pt x="1435" y="1690"/>
                </a:lnTo>
                <a:lnTo>
                  <a:pt x="1384" y="1642"/>
                </a:lnTo>
                <a:lnTo>
                  <a:pt x="1340" y="1600"/>
                </a:lnTo>
                <a:lnTo>
                  <a:pt x="1296" y="1557"/>
                </a:lnTo>
                <a:lnTo>
                  <a:pt x="1254" y="1514"/>
                </a:lnTo>
                <a:lnTo>
                  <a:pt x="1213" y="1472"/>
                </a:lnTo>
                <a:lnTo>
                  <a:pt x="1173" y="1430"/>
                </a:lnTo>
                <a:lnTo>
                  <a:pt x="1135" y="1389"/>
                </a:lnTo>
                <a:lnTo>
                  <a:pt x="1099" y="1349"/>
                </a:lnTo>
                <a:lnTo>
                  <a:pt x="1065" y="1312"/>
                </a:lnTo>
                <a:lnTo>
                  <a:pt x="1033" y="1276"/>
                </a:lnTo>
                <a:lnTo>
                  <a:pt x="1003" y="1241"/>
                </a:lnTo>
                <a:lnTo>
                  <a:pt x="976" y="1209"/>
                </a:lnTo>
                <a:lnTo>
                  <a:pt x="952" y="1180"/>
                </a:lnTo>
                <a:lnTo>
                  <a:pt x="929" y="1153"/>
                </a:lnTo>
                <a:lnTo>
                  <a:pt x="910" y="1131"/>
                </a:lnTo>
                <a:lnTo>
                  <a:pt x="894" y="1110"/>
                </a:lnTo>
                <a:lnTo>
                  <a:pt x="880" y="1094"/>
                </a:lnTo>
                <a:lnTo>
                  <a:pt x="767" y="1182"/>
                </a:lnTo>
                <a:lnTo>
                  <a:pt x="781" y="1199"/>
                </a:lnTo>
                <a:lnTo>
                  <a:pt x="799" y="1221"/>
                </a:lnTo>
                <a:lnTo>
                  <a:pt x="819" y="1246"/>
                </a:lnTo>
                <a:lnTo>
                  <a:pt x="843" y="1275"/>
                </a:lnTo>
                <a:lnTo>
                  <a:pt x="871" y="1306"/>
                </a:lnTo>
                <a:lnTo>
                  <a:pt x="901" y="1342"/>
                </a:lnTo>
                <a:lnTo>
                  <a:pt x="934" y="1379"/>
                </a:lnTo>
                <a:lnTo>
                  <a:pt x="969" y="1419"/>
                </a:lnTo>
                <a:lnTo>
                  <a:pt x="1007" y="1461"/>
                </a:lnTo>
                <a:lnTo>
                  <a:pt x="1046" y="1505"/>
                </a:lnTo>
                <a:lnTo>
                  <a:pt x="1089" y="1549"/>
                </a:lnTo>
                <a:lnTo>
                  <a:pt x="1132" y="1594"/>
                </a:lnTo>
                <a:lnTo>
                  <a:pt x="1178" y="1640"/>
                </a:lnTo>
                <a:lnTo>
                  <a:pt x="1225" y="1687"/>
                </a:lnTo>
                <a:lnTo>
                  <a:pt x="1274" y="1734"/>
                </a:lnTo>
                <a:lnTo>
                  <a:pt x="1322" y="1780"/>
                </a:lnTo>
                <a:lnTo>
                  <a:pt x="1373" y="1826"/>
                </a:lnTo>
                <a:lnTo>
                  <a:pt x="1424" y="1871"/>
                </a:lnTo>
                <a:lnTo>
                  <a:pt x="1435" y="1879"/>
                </a:lnTo>
                <a:lnTo>
                  <a:pt x="1435" y="2140"/>
                </a:lnTo>
                <a:lnTo>
                  <a:pt x="1388" y="2109"/>
                </a:lnTo>
                <a:lnTo>
                  <a:pt x="1340" y="2076"/>
                </a:lnTo>
                <a:lnTo>
                  <a:pt x="1292" y="2042"/>
                </a:lnTo>
                <a:lnTo>
                  <a:pt x="1245" y="2004"/>
                </a:lnTo>
                <a:lnTo>
                  <a:pt x="1197" y="1964"/>
                </a:lnTo>
                <a:lnTo>
                  <a:pt x="1151" y="1923"/>
                </a:lnTo>
                <a:lnTo>
                  <a:pt x="1104" y="1881"/>
                </a:lnTo>
                <a:lnTo>
                  <a:pt x="1059" y="1839"/>
                </a:lnTo>
                <a:lnTo>
                  <a:pt x="1016" y="1795"/>
                </a:lnTo>
                <a:lnTo>
                  <a:pt x="972" y="1751"/>
                </a:lnTo>
                <a:lnTo>
                  <a:pt x="931" y="1707"/>
                </a:lnTo>
                <a:lnTo>
                  <a:pt x="891" y="1663"/>
                </a:lnTo>
                <a:lnTo>
                  <a:pt x="852" y="1620"/>
                </a:lnTo>
                <a:lnTo>
                  <a:pt x="815" y="1578"/>
                </a:lnTo>
                <a:lnTo>
                  <a:pt x="781" y="1538"/>
                </a:lnTo>
                <a:lnTo>
                  <a:pt x="748" y="1499"/>
                </a:lnTo>
                <a:lnTo>
                  <a:pt x="718" y="1463"/>
                </a:lnTo>
                <a:lnTo>
                  <a:pt x="690" y="1429"/>
                </a:lnTo>
                <a:lnTo>
                  <a:pt x="666" y="1397"/>
                </a:lnTo>
                <a:lnTo>
                  <a:pt x="643" y="1369"/>
                </a:lnTo>
                <a:lnTo>
                  <a:pt x="623" y="1343"/>
                </a:lnTo>
                <a:lnTo>
                  <a:pt x="608" y="1322"/>
                </a:lnTo>
                <a:lnTo>
                  <a:pt x="594" y="1305"/>
                </a:lnTo>
                <a:lnTo>
                  <a:pt x="478" y="1387"/>
                </a:lnTo>
                <a:lnTo>
                  <a:pt x="491" y="1406"/>
                </a:lnTo>
                <a:lnTo>
                  <a:pt x="508" y="1428"/>
                </a:lnTo>
                <a:lnTo>
                  <a:pt x="528" y="1454"/>
                </a:lnTo>
                <a:lnTo>
                  <a:pt x="551" y="1483"/>
                </a:lnTo>
                <a:lnTo>
                  <a:pt x="577" y="1516"/>
                </a:lnTo>
                <a:lnTo>
                  <a:pt x="606" y="1552"/>
                </a:lnTo>
                <a:lnTo>
                  <a:pt x="638" y="1589"/>
                </a:lnTo>
                <a:lnTo>
                  <a:pt x="672" y="1630"/>
                </a:lnTo>
                <a:lnTo>
                  <a:pt x="708" y="1672"/>
                </a:lnTo>
                <a:lnTo>
                  <a:pt x="746" y="1716"/>
                </a:lnTo>
                <a:lnTo>
                  <a:pt x="786" y="1761"/>
                </a:lnTo>
                <a:lnTo>
                  <a:pt x="829" y="1806"/>
                </a:lnTo>
                <a:lnTo>
                  <a:pt x="872" y="1852"/>
                </a:lnTo>
                <a:lnTo>
                  <a:pt x="917" y="1899"/>
                </a:lnTo>
                <a:lnTo>
                  <a:pt x="964" y="1945"/>
                </a:lnTo>
                <a:lnTo>
                  <a:pt x="1011" y="1990"/>
                </a:lnTo>
                <a:lnTo>
                  <a:pt x="1061" y="2035"/>
                </a:lnTo>
                <a:lnTo>
                  <a:pt x="1110" y="2078"/>
                </a:lnTo>
                <a:lnTo>
                  <a:pt x="1161" y="2119"/>
                </a:lnTo>
                <a:lnTo>
                  <a:pt x="1212" y="2159"/>
                </a:lnTo>
                <a:lnTo>
                  <a:pt x="1263" y="2197"/>
                </a:lnTo>
                <a:lnTo>
                  <a:pt x="1315" y="2232"/>
                </a:lnTo>
                <a:lnTo>
                  <a:pt x="1366" y="2263"/>
                </a:lnTo>
                <a:lnTo>
                  <a:pt x="1418" y="2293"/>
                </a:lnTo>
                <a:lnTo>
                  <a:pt x="1435" y="2301"/>
                </a:lnTo>
                <a:lnTo>
                  <a:pt x="1435" y="2792"/>
                </a:lnTo>
                <a:lnTo>
                  <a:pt x="1670" y="2792"/>
                </a:lnTo>
                <a:lnTo>
                  <a:pt x="1670" y="3051"/>
                </a:lnTo>
                <a:lnTo>
                  <a:pt x="1667" y="3082"/>
                </a:lnTo>
                <a:lnTo>
                  <a:pt x="1658" y="3113"/>
                </a:lnTo>
                <a:lnTo>
                  <a:pt x="1645" y="3142"/>
                </a:lnTo>
                <a:lnTo>
                  <a:pt x="1628" y="3166"/>
                </a:lnTo>
                <a:lnTo>
                  <a:pt x="1606" y="3188"/>
                </a:lnTo>
                <a:lnTo>
                  <a:pt x="1580" y="3206"/>
                </a:lnTo>
                <a:lnTo>
                  <a:pt x="1552" y="3219"/>
                </a:lnTo>
                <a:lnTo>
                  <a:pt x="1521" y="3227"/>
                </a:lnTo>
                <a:lnTo>
                  <a:pt x="1488" y="3230"/>
                </a:lnTo>
                <a:lnTo>
                  <a:pt x="182" y="3230"/>
                </a:lnTo>
                <a:lnTo>
                  <a:pt x="149" y="3227"/>
                </a:lnTo>
                <a:lnTo>
                  <a:pt x="118" y="3219"/>
                </a:lnTo>
                <a:lnTo>
                  <a:pt x="90" y="3206"/>
                </a:lnTo>
                <a:lnTo>
                  <a:pt x="64" y="3188"/>
                </a:lnTo>
                <a:lnTo>
                  <a:pt x="42" y="3166"/>
                </a:lnTo>
                <a:lnTo>
                  <a:pt x="25" y="3142"/>
                </a:lnTo>
                <a:lnTo>
                  <a:pt x="11" y="3113"/>
                </a:lnTo>
                <a:lnTo>
                  <a:pt x="3" y="3082"/>
                </a:lnTo>
                <a:lnTo>
                  <a:pt x="0" y="3051"/>
                </a:lnTo>
                <a:lnTo>
                  <a:pt x="0" y="2792"/>
                </a:lnTo>
                <a:lnTo>
                  <a:pt x="235" y="2792"/>
                </a:lnTo>
                <a:lnTo>
                  <a:pt x="235" y="2595"/>
                </a:lnTo>
                <a:lnTo>
                  <a:pt x="703" y="2116"/>
                </a:lnTo>
                <a:lnTo>
                  <a:pt x="600" y="2017"/>
                </a:lnTo>
                <a:lnTo>
                  <a:pt x="235" y="2391"/>
                </a:lnTo>
                <a:lnTo>
                  <a:pt x="235" y="2101"/>
                </a:lnTo>
                <a:lnTo>
                  <a:pt x="488" y="1859"/>
                </a:lnTo>
                <a:lnTo>
                  <a:pt x="389" y="1757"/>
                </a:lnTo>
                <a:lnTo>
                  <a:pt x="235" y="1904"/>
                </a:lnTo>
                <a:lnTo>
                  <a:pt x="235" y="1364"/>
                </a:lnTo>
                <a:lnTo>
                  <a:pt x="249" y="1356"/>
                </a:lnTo>
                <a:lnTo>
                  <a:pt x="279" y="1336"/>
                </a:lnTo>
                <a:lnTo>
                  <a:pt x="313" y="1313"/>
                </a:lnTo>
                <a:lnTo>
                  <a:pt x="350" y="1287"/>
                </a:lnTo>
                <a:lnTo>
                  <a:pt x="390" y="1257"/>
                </a:lnTo>
                <a:lnTo>
                  <a:pt x="433" y="1225"/>
                </a:lnTo>
                <a:lnTo>
                  <a:pt x="480" y="1189"/>
                </a:lnTo>
                <a:lnTo>
                  <a:pt x="528" y="1150"/>
                </a:lnTo>
                <a:lnTo>
                  <a:pt x="578" y="1107"/>
                </a:lnTo>
                <a:lnTo>
                  <a:pt x="630" y="1062"/>
                </a:lnTo>
                <a:lnTo>
                  <a:pt x="683" y="1013"/>
                </a:lnTo>
                <a:lnTo>
                  <a:pt x="737" y="961"/>
                </a:lnTo>
                <a:lnTo>
                  <a:pt x="791" y="907"/>
                </a:lnTo>
                <a:lnTo>
                  <a:pt x="845" y="849"/>
                </a:lnTo>
                <a:lnTo>
                  <a:pt x="899" y="788"/>
                </a:lnTo>
                <a:lnTo>
                  <a:pt x="953" y="723"/>
                </a:lnTo>
                <a:lnTo>
                  <a:pt x="1005" y="657"/>
                </a:lnTo>
                <a:lnTo>
                  <a:pt x="1057" y="587"/>
                </a:lnTo>
                <a:lnTo>
                  <a:pt x="1106" y="513"/>
                </a:lnTo>
                <a:lnTo>
                  <a:pt x="1154" y="437"/>
                </a:lnTo>
                <a:lnTo>
                  <a:pt x="986" y="437"/>
                </a:lnTo>
                <a:lnTo>
                  <a:pt x="977" y="450"/>
                </a:lnTo>
                <a:lnTo>
                  <a:pt x="922" y="530"/>
                </a:lnTo>
                <a:lnTo>
                  <a:pt x="864" y="606"/>
                </a:lnTo>
                <a:lnTo>
                  <a:pt x="804" y="679"/>
                </a:lnTo>
                <a:lnTo>
                  <a:pt x="744" y="748"/>
                </a:lnTo>
                <a:lnTo>
                  <a:pt x="683" y="813"/>
                </a:lnTo>
                <a:lnTo>
                  <a:pt x="621" y="873"/>
                </a:lnTo>
                <a:lnTo>
                  <a:pt x="561" y="931"/>
                </a:lnTo>
                <a:lnTo>
                  <a:pt x="502" y="985"/>
                </a:lnTo>
                <a:lnTo>
                  <a:pt x="444" y="1034"/>
                </a:lnTo>
                <a:lnTo>
                  <a:pt x="387" y="1079"/>
                </a:lnTo>
                <a:lnTo>
                  <a:pt x="333" y="1121"/>
                </a:lnTo>
                <a:lnTo>
                  <a:pt x="283" y="1157"/>
                </a:lnTo>
                <a:lnTo>
                  <a:pt x="235" y="1193"/>
                </a:lnTo>
                <a:lnTo>
                  <a:pt x="235" y="966"/>
                </a:lnTo>
                <a:lnTo>
                  <a:pt x="247" y="957"/>
                </a:lnTo>
                <a:lnTo>
                  <a:pt x="278" y="934"/>
                </a:lnTo>
                <a:lnTo>
                  <a:pt x="311" y="906"/>
                </a:lnTo>
                <a:lnTo>
                  <a:pt x="347" y="876"/>
                </a:lnTo>
                <a:lnTo>
                  <a:pt x="385" y="843"/>
                </a:lnTo>
                <a:lnTo>
                  <a:pt x="424" y="807"/>
                </a:lnTo>
                <a:lnTo>
                  <a:pt x="464" y="768"/>
                </a:lnTo>
                <a:lnTo>
                  <a:pt x="506" y="726"/>
                </a:lnTo>
                <a:lnTo>
                  <a:pt x="547" y="684"/>
                </a:lnTo>
                <a:lnTo>
                  <a:pt x="586" y="638"/>
                </a:lnTo>
                <a:lnTo>
                  <a:pt x="625" y="591"/>
                </a:lnTo>
                <a:lnTo>
                  <a:pt x="663" y="541"/>
                </a:lnTo>
                <a:lnTo>
                  <a:pt x="698" y="490"/>
                </a:lnTo>
                <a:lnTo>
                  <a:pt x="731" y="437"/>
                </a:lnTo>
                <a:lnTo>
                  <a:pt x="563" y="437"/>
                </a:lnTo>
                <a:lnTo>
                  <a:pt x="554" y="451"/>
                </a:lnTo>
                <a:lnTo>
                  <a:pt x="511" y="508"/>
                </a:lnTo>
                <a:lnTo>
                  <a:pt x="462" y="565"/>
                </a:lnTo>
                <a:lnTo>
                  <a:pt x="409" y="623"/>
                </a:lnTo>
                <a:lnTo>
                  <a:pt x="350" y="682"/>
                </a:lnTo>
                <a:lnTo>
                  <a:pt x="285" y="741"/>
                </a:lnTo>
                <a:lnTo>
                  <a:pt x="235" y="785"/>
                </a:lnTo>
                <a:lnTo>
                  <a:pt x="235" y="437"/>
                </a:lnTo>
                <a:lnTo>
                  <a:pt x="0" y="437"/>
                </a:lnTo>
                <a:lnTo>
                  <a:pt x="0" y="180"/>
                </a:lnTo>
                <a:lnTo>
                  <a:pt x="3" y="147"/>
                </a:lnTo>
                <a:lnTo>
                  <a:pt x="11" y="117"/>
                </a:lnTo>
                <a:lnTo>
                  <a:pt x="25" y="89"/>
                </a:lnTo>
                <a:lnTo>
                  <a:pt x="42" y="64"/>
                </a:lnTo>
                <a:lnTo>
                  <a:pt x="64" y="42"/>
                </a:lnTo>
                <a:lnTo>
                  <a:pt x="90" y="25"/>
                </a:lnTo>
                <a:lnTo>
                  <a:pt x="118" y="12"/>
                </a:lnTo>
                <a:lnTo>
                  <a:pt x="149" y="2"/>
                </a:lnTo>
                <a:lnTo>
                  <a:pt x="1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7" name="Group 366"/>
          <p:cNvGrpSpPr/>
          <p:nvPr/>
        </p:nvGrpSpPr>
        <p:grpSpPr>
          <a:xfrm>
            <a:off x="10104248" y="3457576"/>
            <a:ext cx="393699" cy="554038"/>
            <a:chOff x="10053638" y="3457576"/>
            <a:chExt cx="393699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8" name="Freeform 356"/>
            <p:cNvSpPr>
              <a:spLocks noEditPoints="1"/>
            </p:cNvSpPr>
            <p:nvPr/>
          </p:nvSpPr>
          <p:spPr bwMode="auto">
            <a:xfrm>
              <a:off x="10261600" y="3457576"/>
              <a:ext cx="185737" cy="554038"/>
            </a:xfrm>
            <a:custGeom>
              <a:avLst/>
              <a:gdLst>
                <a:gd name="T0" fmla="*/ 319 w 1172"/>
                <a:gd name="T1" fmla="*/ 1838 h 3493"/>
                <a:gd name="T2" fmla="*/ 356 w 1172"/>
                <a:gd name="T3" fmla="*/ 2977 h 3493"/>
                <a:gd name="T4" fmla="*/ 347 w 1172"/>
                <a:gd name="T5" fmla="*/ 1552 h 3493"/>
                <a:gd name="T6" fmla="*/ 288 w 1172"/>
                <a:gd name="T7" fmla="*/ 765 h 3493"/>
                <a:gd name="T8" fmla="*/ 365 w 1172"/>
                <a:gd name="T9" fmla="*/ 1 h 3493"/>
                <a:gd name="T10" fmla="*/ 561 w 1172"/>
                <a:gd name="T11" fmla="*/ 122 h 3493"/>
                <a:gd name="T12" fmla="*/ 666 w 1172"/>
                <a:gd name="T13" fmla="*/ 148 h 3493"/>
                <a:gd name="T14" fmla="*/ 713 w 1172"/>
                <a:gd name="T15" fmla="*/ 247 h 3493"/>
                <a:gd name="T16" fmla="*/ 670 w 1172"/>
                <a:gd name="T17" fmla="*/ 342 h 3493"/>
                <a:gd name="T18" fmla="*/ 1045 w 1172"/>
                <a:gd name="T19" fmla="*/ 907 h 3493"/>
                <a:gd name="T20" fmla="*/ 994 w 1172"/>
                <a:gd name="T21" fmla="*/ 973 h 3493"/>
                <a:gd name="T22" fmla="*/ 915 w 1172"/>
                <a:gd name="T23" fmla="*/ 1220 h 3493"/>
                <a:gd name="T24" fmla="*/ 919 w 1172"/>
                <a:gd name="T25" fmla="*/ 2172 h 3493"/>
                <a:gd name="T26" fmla="*/ 964 w 1172"/>
                <a:gd name="T27" fmla="*/ 3122 h 3493"/>
                <a:gd name="T28" fmla="*/ 956 w 1172"/>
                <a:gd name="T29" fmla="*/ 3403 h 3493"/>
                <a:gd name="T30" fmla="*/ 901 w 1172"/>
                <a:gd name="T31" fmla="*/ 3416 h 3493"/>
                <a:gd name="T32" fmla="*/ 857 w 1172"/>
                <a:gd name="T33" fmla="*/ 3378 h 3493"/>
                <a:gd name="T34" fmla="*/ 822 w 1172"/>
                <a:gd name="T35" fmla="*/ 2647 h 3493"/>
                <a:gd name="T36" fmla="*/ 788 w 1172"/>
                <a:gd name="T37" fmla="*/ 1696 h 3493"/>
                <a:gd name="T38" fmla="*/ 765 w 1172"/>
                <a:gd name="T39" fmla="*/ 983 h 3493"/>
                <a:gd name="T40" fmla="*/ 805 w 1172"/>
                <a:gd name="T41" fmla="*/ 2944 h 3493"/>
                <a:gd name="T42" fmla="*/ 799 w 1172"/>
                <a:gd name="T43" fmla="*/ 3479 h 3493"/>
                <a:gd name="T44" fmla="*/ 744 w 1172"/>
                <a:gd name="T45" fmla="*/ 3492 h 3493"/>
                <a:gd name="T46" fmla="*/ 700 w 1172"/>
                <a:gd name="T47" fmla="*/ 3452 h 3493"/>
                <a:gd name="T48" fmla="*/ 660 w 1172"/>
                <a:gd name="T49" fmla="*/ 1963 h 3493"/>
                <a:gd name="T50" fmla="*/ 610 w 1172"/>
                <a:gd name="T51" fmla="*/ 1214 h 3493"/>
                <a:gd name="T52" fmla="*/ 623 w 1172"/>
                <a:gd name="T53" fmla="*/ 2139 h 3493"/>
                <a:gd name="T54" fmla="*/ 660 w 1172"/>
                <a:gd name="T55" fmla="*/ 3062 h 3493"/>
                <a:gd name="T56" fmla="*/ 674 w 1172"/>
                <a:gd name="T57" fmla="*/ 3429 h 3493"/>
                <a:gd name="T58" fmla="*/ 623 w 1172"/>
                <a:gd name="T59" fmla="*/ 3456 h 3493"/>
                <a:gd name="T60" fmla="*/ 573 w 1172"/>
                <a:gd name="T61" fmla="*/ 3429 h 3493"/>
                <a:gd name="T62" fmla="*/ 541 w 1172"/>
                <a:gd name="T63" fmla="*/ 3062 h 3493"/>
                <a:gd name="T64" fmla="*/ 504 w 1172"/>
                <a:gd name="T65" fmla="*/ 2139 h 3493"/>
                <a:gd name="T66" fmla="*/ 491 w 1172"/>
                <a:gd name="T67" fmla="*/ 1214 h 3493"/>
                <a:gd name="T68" fmla="*/ 475 w 1172"/>
                <a:gd name="T69" fmla="*/ 1907 h 3493"/>
                <a:gd name="T70" fmla="*/ 497 w 1172"/>
                <a:gd name="T71" fmla="*/ 3292 h 3493"/>
                <a:gd name="T72" fmla="*/ 479 w 1172"/>
                <a:gd name="T73" fmla="*/ 3417 h 3493"/>
                <a:gd name="T74" fmla="*/ 426 w 1172"/>
                <a:gd name="T75" fmla="*/ 3432 h 3493"/>
                <a:gd name="T76" fmla="*/ 393 w 1172"/>
                <a:gd name="T77" fmla="*/ 3435 h 3493"/>
                <a:gd name="T78" fmla="*/ 367 w 1172"/>
                <a:gd name="T79" fmla="*/ 3486 h 3493"/>
                <a:gd name="T80" fmla="*/ 309 w 1172"/>
                <a:gd name="T81" fmla="*/ 3486 h 3493"/>
                <a:gd name="T82" fmla="*/ 274 w 1172"/>
                <a:gd name="T83" fmla="*/ 3435 h 3493"/>
                <a:gd name="T84" fmla="*/ 208 w 1172"/>
                <a:gd name="T85" fmla="*/ 2345 h 3493"/>
                <a:gd name="T86" fmla="*/ 199 w 1172"/>
                <a:gd name="T87" fmla="*/ 1253 h 3493"/>
                <a:gd name="T88" fmla="*/ 146 w 1172"/>
                <a:gd name="T89" fmla="*/ 945 h 3493"/>
                <a:gd name="T90" fmla="*/ 0 w 1172"/>
                <a:gd name="T91" fmla="*/ 885 h 3493"/>
                <a:gd name="T92" fmla="*/ 471 w 1172"/>
                <a:gd name="T93" fmla="*/ 301 h 3493"/>
                <a:gd name="T94" fmla="*/ 318 w 1172"/>
                <a:gd name="T95" fmla="*/ 107 h 3493"/>
                <a:gd name="T96" fmla="*/ 296 w 1172"/>
                <a:gd name="T97" fmla="*/ 51 h 3493"/>
                <a:gd name="T98" fmla="*/ 334 w 1172"/>
                <a:gd name="T99" fmla="*/ 3 h 3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2" h="3493">
                  <a:moveTo>
                    <a:pt x="318" y="983"/>
                  </a:moveTo>
                  <a:lnTo>
                    <a:pt x="318" y="1267"/>
                  </a:lnTo>
                  <a:lnTo>
                    <a:pt x="318" y="1553"/>
                  </a:lnTo>
                  <a:lnTo>
                    <a:pt x="319" y="1838"/>
                  </a:lnTo>
                  <a:lnTo>
                    <a:pt x="322" y="2123"/>
                  </a:lnTo>
                  <a:lnTo>
                    <a:pt x="330" y="2408"/>
                  </a:lnTo>
                  <a:lnTo>
                    <a:pt x="340" y="2693"/>
                  </a:lnTo>
                  <a:lnTo>
                    <a:pt x="356" y="2977"/>
                  </a:lnTo>
                  <a:lnTo>
                    <a:pt x="378" y="3261"/>
                  </a:lnTo>
                  <a:lnTo>
                    <a:pt x="371" y="2692"/>
                  </a:lnTo>
                  <a:lnTo>
                    <a:pt x="360" y="2121"/>
                  </a:lnTo>
                  <a:lnTo>
                    <a:pt x="347" y="1552"/>
                  </a:lnTo>
                  <a:lnTo>
                    <a:pt x="334" y="983"/>
                  </a:lnTo>
                  <a:lnTo>
                    <a:pt x="318" y="983"/>
                  </a:lnTo>
                  <a:close/>
                  <a:moveTo>
                    <a:pt x="587" y="464"/>
                  </a:moveTo>
                  <a:lnTo>
                    <a:pt x="288" y="765"/>
                  </a:lnTo>
                  <a:lnTo>
                    <a:pt x="884" y="765"/>
                  </a:lnTo>
                  <a:lnTo>
                    <a:pt x="587" y="464"/>
                  </a:lnTo>
                  <a:close/>
                  <a:moveTo>
                    <a:pt x="350" y="0"/>
                  </a:moveTo>
                  <a:lnTo>
                    <a:pt x="365" y="1"/>
                  </a:lnTo>
                  <a:lnTo>
                    <a:pt x="379" y="5"/>
                  </a:lnTo>
                  <a:lnTo>
                    <a:pt x="393" y="13"/>
                  </a:lnTo>
                  <a:lnTo>
                    <a:pt x="537" y="129"/>
                  </a:lnTo>
                  <a:lnTo>
                    <a:pt x="561" y="122"/>
                  </a:lnTo>
                  <a:lnTo>
                    <a:pt x="587" y="120"/>
                  </a:lnTo>
                  <a:lnTo>
                    <a:pt x="615" y="123"/>
                  </a:lnTo>
                  <a:lnTo>
                    <a:pt x="642" y="133"/>
                  </a:lnTo>
                  <a:lnTo>
                    <a:pt x="666" y="148"/>
                  </a:lnTo>
                  <a:lnTo>
                    <a:pt x="685" y="168"/>
                  </a:lnTo>
                  <a:lnTo>
                    <a:pt x="700" y="192"/>
                  </a:lnTo>
                  <a:lnTo>
                    <a:pt x="710" y="218"/>
                  </a:lnTo>
                  <a:lnTo>
                    <a:pt x="713" y="247"/>
                  </a:lnTo>
                  <a:lnTo>
                    <a:pt x="710" y="275"/>
                  </a:lnTo>
                  <a:lnTo>
                    <a:pt x="701" y="301"/>
                  </a:lnTo>
                  <a:lnTo>
                    <a:pt x="687" y="324"/>
                  </a:lnTo>
                  <a:lnTo>
                    <a:pt x="670" y="342"/>
                  </a:lnTo>
                  <a:lnTo>
                    <a:pt x="648" y="357"/>
                  </a:lnTo>
                  <a:lnTo>
                    <a:pt x="1172" y="885"/>
                  </a:lnTo>
                  <a:lnTo>
                    <a:pt x="1048" y="885"/>
                  </a:lnTo>
                  <a:lnTo>
                    <a:pt x="1045" y="907"/>
                  </a:lnTo>
                  <a:lnTo>
                    <a:pt x="1038" y="928"/>
                  </a:lnTo>
                  <a:lnTo>
                    <a:pt x="1026" y="945"/>
                  </a:lnTo>
                  <a:lnTo>
                    <a:pt x="1011" y="961"/>
                  </a:lnTo>
                  <a:lnTo>
                    <a:pt x="994" y="973"/>
                  </a:lnTo>
                  <a:lnTo>
                    <a:pt x="973" y="980"/>
                  </a:lnTo>
                  <a:lnTo>
                    <a:pt x="950" y="983"/>
                  </a:lnTo>
                  <a:lnTo>
                    <a:pt x="928" y="983"/>
                  </a:lnTo>
                  <a:lnTo>
                    <a:pt x="915" y="1220"/>
                  </a:lnTo>
                  <a:lnTo>
                    <a:pt x="908" y="1458"/>
                  </a:lnTo>
                  <a:lnTo>
                    <a:pt x="907" y="1696"/>
                  </a:lnTo>
                  <a:lnTo>
                    <a:pt x="911" y="1934"/>
                  </a:lnTo>
                  <a:lnTo>
                    <a:pt x="919" y="2172"/>
                  </a:lnTo>
                  <a:lnTo>
                    <a:pt x="929" y="2409"/>
                  </a:lnTo>
                  <a:lnTo>
                    <a:pt x="941" y="2647"/>
                  </a:lnTo>
                  <a:lnTo>
                    <a:pt x="953" y="2884"/>
                  </a:lnTo>
                  <a:lnTo>
                    <a:pt x="964" y="3122"/>
                  </a:lnTo>
                  <a:lnTo>
                    <a:pt x="973" y="3360"/>
                  </a:lnTo>
                  <a:lnTo>
                    <a:pt x="971" y="3378"/>
                  </a:lnTo>
                  <a:lnTo>
                    <a:pt x="966" y="3392"/>
                  </a:lnTo>
                  <a:lnTo>
                    <a:pt x="956" y="3403"/>
                  </a:lnTo>
                  <a:lnTo>
                    <a:pt x="944" y="3412"/>
                  </a:lnTo>
                  <a:lnTo>
                    <a:pt x="930" y="3416"/>
                  </a:lnTo>
                  <a:lnTo>
                    <a:pt x="916" y="3417"/>
                  </a:lnTo>
                  <a:lnTo>
                    <a:pt x="901" y="3416"/>
                  </a:lnTo>
                  <a:lnTo>
                    <a:pt x="886" y="3412"/>
                  </a:lnTo>
                  <a:lnTo>
                    <a:pt x="873" y="3403"/>
                  </a:lnTo>
                  <a:lnTo>
                    <a:pt x="864" y="3392"/>
                  </a:lnTo>
                  <a:lnTo>
                    <a:pt x="857" y="3378"/>
                  </a:lnTo>
                  <a:lnTo>
                    <a:pt x="854" y="3360"/>
                  </a:lnTo>
                  <a:lnTo>
                    <a:pt x="845" y="3122"/>
                  </a:lnTo>
                  <a:lnTo>
                    <a:pt x="833" y="2884"/>
                  </a:lnTo>
                  <a:lnTo>
                    <a:pt x="822" y="2647"/>
                  </a:lnTo>
                  <a:lnTo>
                    <a:pt x="810" y="2409"/>
                  </a:lnTo>
                  <a:lnTo>
                    <a:pt x="800" y="2172"/>
                  </a:lnTo>
                  <a:lnTo>
                    <a:pt x="792" y="1934"/>
                  </a:lnTo>
                  <a:lnTo>
                    <a:pt x="788" y="1696"/>
                  </a:lnTo>
                  <a:lnTo>
                    <a:pt x="788" y="1458"/>
                  </a:lnTo>
                  <a:lnTo>
                    <a:pt x="796" y="1220"/>
                  </a:lnTo>
                  <a:lnTo>
                    <a:pt x="809" y="983"/>
                  </a:lnTo>
                  <a:lnTo>
                    <a:pt x="765" y="983"/>
                  </a:lnTo>
                  <a:lnTo>
                    <a:pt x="770" y="1473"/>
                  </a:lnTo>
                  <a:lnTo>
                    <a:pt x="779" y="1963"/>
                  </a:lnTo>
                  <a:lnTo>
                    <a:pt x="792" y="2454"/>
                  </a:lnTo>
                  <a:lnTo>
                    <a:pt x="805" y="2944"/>
                  </a:lnTo>
                  <a:lnTo>
                    <a:pt x="816" y="3435"/>
                  </a:lnTo>
                  <a:lnTo>
                    <a:pt x="815" y="3452"/>
                  </a:lnTo>
                  <a:lnTo>
                    <a:pt x="809" y="3468"/>
                  </a:lnTo>
                  <a:lnTo>
                    <a:pt x="799" y="3479"/>
                  </a:lnTo>
                  <a:lnTo>
                    <a:pt x="787" y="3486"/>
                  </a:lnTo>
                  <a:lnTo>
                    <a:pt x="773" y="3492"/>
                  </a:lnTo>
                  <a:lnTo>
                    <a:pt x="759" y="3493"/>
                  </a:lnTo>
                  <a:lnTo>
                    <a:pt x="744" y="3492"/>
                  </a:lnTo>
                  <a:lnTo>
                    <a:pt x="730" y="3486"/>
                  </a:lnTo>
                  <a:lnTo>
                    <a:pt x="718" y="3479"/>
                  </a:lnTo>
                  <a:lnTo>
                    <a:pt x="707" y="3468"/>
                  </a:lnTo>
                  <a:lnTo>
                    <a:pt x="700" y="3452"/>
                  </a:lnTo>
                  <a:lnTo>
                    <a:pt x="698" y="3435"/>
                  </a:lnTo>
                  <a:lnTo>
                    <a:pt x="686" y="2944"/>
                  </a:lnTo>
                  <a:lnTo>
                    <a:pt x="673" y="2454"/>
                  </a:lnTo>
                  <a:lnTo>
                    <a:pt x="660" y="1963"/>
                  </a:lnTo>
                  <a:lnTo>
                    <a:pt x="650" y="1473"/>
                  </a:lnTo>
                  <a:lnTo>
                    <a:pt x="646" y="983"/>
                  </a:lnTo>
                  <a:lnTo>
                    <a:pt x="602" y="983"/>
                  </a:lnTo>
                  <a:lnTo>
                    <a:pt x="610" y="1214"/>
                  </a:lnTo>
                  <a:lnTo>
                    <a:pt x="616" y="1445"/>
                  </a:lnTo>
                  <a:lnTo>
                    <a:pt x="619" y="1676"/>
                  </a:lnTo>
                  <a:lnTo>
                    <a:pt x="621" y="1908"/>
                  </a:lnTo>
                  <a:lnTo>
                    <a:pt x="623" y="2139"/>
                  </a:lnTo>
                  <a:lnTo>
                    <a:pt x="627" y="2369"/>
                  </a:lnTo>
                  <a:lnTo>
                    <a:pt x="633" y="2600"/>
                  </a:lnTo>
                  <a:lnTo>
                    <a:pt x="644" y="2832"/>
                  </a:lnTo>
                  <a:lnTo>
                    <a:pt x="660" y="3062"/>
                  </a:lnTo>
                  <a:lnTo>
                    <a:pt x="683" y="3292"/>
                  </a:lnTo>
                  <a:lnTo>
                    <a:pt x="683" y="3398"/>
                  </a:lnTo>
                  <a:lnTo>
                    <a:pt x="681" y="3415"/>
                  </a:lnTo>
                  <a:lnTo>
                    <a:pt x="674" y="3429"/>
                  </a:lnTo>
                  <a:lnTo>
                    <a:pt x="665" y="3441"/>
                  </a:lnTo>
                  <a:lnTo>
                    <a:pt x="652" y="3449"/>
                  </a:lnTo>
                  <a:lnTo>
                    <a:pt x="637" y="3453"/>
                  </a:lnTo>
                  <a:lnTo>
                    <a:pt x="623" y="3456"/>
                  </a:lnTo>
                  <a:lnTo>
                    <a:pt x="608" y="3453"/>
                  </a:lnTo>
                  <a:lnTo>
                    <a:pt x="594" y="3449"/>
                  </a:lnTo>
                  <a:lnTo>
                    <a:pt x="582" y="3441"/>
                  </a:lnTo>
                  <a:lnTo>
                    <a:pt x="573" y="3429"/>
                  </a:lnTo>
                  <a:lnTo>
                    <a:pt x="566" y="3415"/>
                  </a:lnTo>
                  <a:lnTo>
                    <a:pt x="564" y="3398"/>
                  </a:lnTo>
                  <a:lnTo>
                    <a:pt x="564" y="3292"/>
                  </a:lnTo>
                  <a:lnTo>
                    <a:pt x="541" y="3062"/>
                  </a:lnTo>
                  <a:lnTo>
                    <a:pt x="525" y="2832"/>
                  </a:lnTo>
                  <a:lnTo>
                    <a:pt x="514" y="2600"/>
                  </a:lnTo>
                  <a:lnTo>
                    <a:pt x="508" y="2369"/>
                  </a:lnTo>
                  <a:lnTo>
                    <a:pt x="504" y="2139"/>
                  </a:lnTo>
                  <a:lnTo>
                    <a:pt x="502" y="1908"/>
                  </a:lnTo>
                  <a:lnTo>
                    <a:pt x="500" y="1676"/>
                  </a:lnTo>
                  <a:lnTo>
                    <a:pt x="497" y="1445"/>
                  </a:lnTo>
                  <a:lnTo>
                    <a:pt x="491" y="1214"/>
                  </a:lnTo>
                  <a:lnTo>
                    <a:pt x="483" y="983"/>
                  </a:lnTo>
                  <a:lnTo>
                    <a:pt x="453" y="983"/>
                  </a:lnTo>
                  <a:lnTo>
                    <a:pt x="463" y="1444"/>
                  </a:lnTo>
                  <a:lnTo>
                    <a:pt x="475" y="1907"/>
                  </a:lnTo>
                  <a:lnTo>
                    <a:pt x="485" y="2368"/>
                  </a:lnTo>
                  <a:lnTo>
                    <a:pt x="492" y="2829"/>
                  </a:lnTo>
                  <a:lnTo>
                    <a:pt x="497" y="3292"/>
                  </a:lnTo>
                  <a:lnTo>
                    <a:pt x="497" y="3292"/>
                  </a:lnTo>
                  <a:lnTo>
                    <a:pt x="497" y="3375"/>
                  </a:lnTo>
                  <a:lnTo>
                    <a:pt x="495" y="3392"/>
                  </a:lnTo>
                  <a:lnTo>
                    <a:pt x="488" y="3407"/>
                  </a:lnTo>
                  <a:lnTo>
                    <a:pt x="479" y="3417"/>
                  </a:lnTo>
                  <a:lnTo>
                    <a:pt x="468" y="3425"/>
                  </a:lnTo>
                  <a:lnTo>
                    <a:pt x="455" y="3431"/>
                  </a:lnTo>
                  <a:lnTo>
                    <a:pt x="440" y="3433"/>
                  </a:lnTo>
                  <a:lnTo>
                    <a:pt x="426" y="3432"/>
                  </a:lnTo>
                  <a:lnTo>
                    <a:pt x="413" y="3427"/>
                  </a:lnTo>
                  <a:lnTo>
                    <a:pt x="400" y="3421"/>
                  </a:lnTo>
                  <a:lnTo>
                    <a:pt x="391" y="3411"/>
                  </a:lnTo>
                  <a:lnTo>
                    <a:pt x="393" y="3435"/>
                  </a:lnTo>
                  <a:lnTo>
                    <a:pt x="392" y="3452"/>
                  </a:lnTo>
                  <a:lnTo>
                    <a:pt x="387" y="3467"/>
                  </a:lnTo>
                  <a:lnTo>
                    <a:pt x="379" y="3479"/>
                  </a:lnTo>
                  <a:lnTo>
                    <a:pt x="367" y="3486"/>
                  </a:lnTo>
                  <a:lnTo>
                    <a:pt x="354" y="3491"/>
                  </a:lnTo>
                  <a:lnTo>
                    <a:pt x="339" y="3493"/>
                  </a:lnTo>
                  <a:lnTo>
                    <a:pt x="324" y="3491"/>
                  </a:lnTo>
                  <a:lnTo>
                    <a:pt x="309" y="3486"/>
                  </a:lnTo>
                  <a:lnTo>
                    <a:pt x="296" y="3477"/>
                  </a:lnTo>
                  <a:lnTo>
                    <a:pt x="286" y="3467"/>
                  </a:lnTo>
                  <a:lnTo>
                    <a:pt x="277" y="3452"/>
                  </a:lnTo>
                  <a:lnTo>
                    <a:pt x="274" y="3435"/>
                  </a:lnTo>
                  <a:lnTo>
                    <a:pt x="249" y="3162"/>
                  </a:lnTo>
                  <a:lnTo>
                    <a:pt x="230" y="2891"/>
                  </a:lnTo>
                  <a:lnTo>
                    <a:pt x="217" y="2618"/>
                  </a:lnTo>
                  <a:lnTo>
                    <a:pt x="208" y="2345"/>
                  </a:lnTo>
                  <a:lnTo>
                    <a:pt x="202" y="2072"/>
                  </a:lnTo>
                  <a:lnTo>
                    <a:pt x="199" y="1799"/>
                  </a:lnTo>
                  <a:lnTo>
                    <a:pt x="198" y="1526"/>
                  </a:lnTo>
                  <a:lnTo>
                    <a:pt x="199" y="1253"/>
                  </a:lnTo>
                  <a:lnTo>
                    <a:pt x="199" y="979"/>
                  </a:lnTo>
                  <a:lnTo>
                    <a:pt x="178" y="973"/>
                  </a:lnTo>
                  <a:lnTo>
                    <a:pt x="161" y="961"/>
                  </a:lnTo>
                  <a:lnTo>
                    <a:pt x="146" y="945"/>
                  </a:lnTo>
                  <a:lnTo>
                    <a:pt x="134" y="928"/>
                  </a:lnTo>
                  <a:lnTo>
                    <a:pt x="127" y="907"/>
                  </a:lnTo>
                  <a:lnTo>
                    <a:pt x="124" y="885"/>
                  </a:lnTo>
                  <a:lnTo>
                    <a:pt x="0" y="885"/>
                  </a:lnTo>
                  <a:lnTo>
                    <a:pt x="523" y="357"/>
                  </a:lnTo>
                  <a:lnTo>
                    <a:pt x="502" y="342"/>
                  </a:lnTo>
                  <a:lnTo>
                    <a:pt x="484" y="324"/>
                  </a:lnTo>
                  <a:lnTo>
                    <a:pt x="471" y="301"/>
                  </a:lnTo>
                  <a:lnTo>
                    <a:pt x="462" y="275"/>
                  </a:lnTo>
                  <a:lnTo>
                    <a:pt x="459" y="247"/>
                  </a:lnTo>
                  <a:lnTo>
                    <a:pt x="461" y="223"/>
                  </a:lnTo>
                  <a:lnTo>
                    <a:pt x="318" y="107"/>
                  </a:lnTo>
                  <a:lnTo>
                    <a:pt x="307" y="95"/>
                  </a:lnTo>
                  <a:lnTo>
                    <a:pt x="300" y="80"/>
                  </a:lnTo>
                  <a:lnTo>
                    <a:pt x="296" y="66"/>
                  </a:lnTo>
                  <a:lnTo>
                    <a:pt x="296" y="51"/>
                  </a:lnTo>
                  <a:lnTo>
                    <a:pt x="301" y="36"/>
                  </a:lnTo>
                  <a:lnTo>
                    <a:pt x="309" y="21"/>
                  </a:lnTo>
                  <a:lnTo>
                    <a:pt x="320" y="11"/>
                  </a:lnTo>
                  <a:lnTo>
                    <a:pt x="334" y="3"/>
                  </a:lnTo>
                  <a:lnTo>
                    <a:pt x="3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357"/>
            <p:cNvSpPr>
              <a:spLocks noEditPoints="1"/>
            </p:cNvSpPr>
            <p:nvPr/>
          </p:nvSpPr>
          <p:spPr bwMode="auto">
            <a:xfrm>
              <a:off x="10053638" y="3457576"/>
              <a:ext cx="185737" cy="554038"/>
            </a:xfrm>
            <a:custGeom>
              <a:avLst/>
              <a:gdLst>
                <a:gd name="T0" fmla="*/ 319 w 1172"/>
                <a:gd name="T1" fmla="*/ 1838 h 3493"/>
                <a:gd name="T2" fmla="*/ 356 w 1172"/>
                <a:gd name="T3" fmla="*/ 2977 h 3493"/>
                <a:gd name="T4" fmla="*/ 347 w 1172"/>
                <a:gd name="T5" fmla="*/ 1552 h 3493"/>
                <a:gd name="T6" fmla="*/ 288 w 1172"/>
                <a:gd name="T7" fmla="*/ 765 h 3493"/>
                <a:gd name="T8" fmla="*/ 365 w 1172"/>
                <a:gd name="T9" fmla="*/ 1 h 3493"/>
                <a:gd name="T10" fmla="*/ 561 w 1172"/>
                <a:gd name="T11" fmla="*/ 122 h 3493"/>
                <a:gd name="T12" fmla="*/ 666 w 1172"/>
                <a:gd name="T13" fmla="*/ 148 h 3493"/>
                <a:gd name="T14" fmla="*/ 713 w 1172"/>
                <a:gd name="T15" fmla="*/ 247 h 3493"/>
                <a:gd name="T16" fmla="*/ 670 w 1172"/>
                <a:gd name="T17" fmla="*/ 342 h 3493"/>
                <a:gd name="T18" fmla="*/ 1045 w 1172"/>
                <a:gd name="T19" fmla="*/ 907 h 3493"/>
                <a:gd name="T20" fmla="*/ 994 w 1172"/>
                <a:gd name="T21" fmla="*/ 973 h 3493"/>
                <a:gd name="T22" fmla="*/ 915 w 1172"/>
                <a:gd name="T23" fmla="*/ 1220 h 3493"/>
                <a:gd name="T24" fmla="*/ 919 w 1172"/>
                <a:gd name="T25" fmla="*/ 2172 h 3493"/>
                <a:gd name="T26" fmla="*/ 965 w 1172"/>
                <a:gd name="T27" fmla="*/ 3122 h 3493"/>
                <a:gd name="T28" fmla="*/ 956 w 1172"/>
                <a:gd name="T29" fmla="*/ 3403 h 3493"/>
                <a:gd name="T30" fmla="*/ 901 w 1172"/>
                <a:gd name="T31" fmla="*/ 3416 h 3493"/>
                <a:gd name="T32" fmla="*/ 857 w 1172"/>
                <a:gd name="T33" fmla="*/ 3378 h 3493"/>
                <a:gd name="T34" fmla="*/ 822 w 1172"/>
                <a:gd name="T35" fmla="*/ 2647 h 3493"/>
                <a:gd name="T36" fmla="*/ 788 w 1172"/>
                <a:gd name="T37" fmla="*/ 1696 h 3493"/>
                <a:gd name="T38" fmla="*/ 765 w 1172"/>
                <a:gd name="T39" fmla="*/ 983 h 3493"/>
                <a:gd name="T40" fmla="*/ 805 w 1172"/>
                <a:gd name="T41" fmla="*/ 2944 h 3493"/>
                <a:gd name="T42" fmla="*/ 799 w 1172"/>
                <a:gd name="T43" fmla="*/ 3479 h 3493"/>
                <a:gd name="T44" fmla="*/ 744 w 1172"/>
                <a:gd name="T45" fmla="*/ 3492 h 3493"/>
                <a:gd name="T46" fmla="*/ 700 w 1172"/>
                <a:gd name="T47" fmla="*/ 3452 h 3493"/>
                <a:gd name="T48" fmla="*/ 660 w 1172"/>
                <a:gd name="T49" fmla="*/ 1963 h 3493"/>
                <a:gd name="T50" fmla="*/ 610 w 1172"/>
                <a:gd name="T51" fmla="*/ 1214 h 3493"/>
                <a:gd name="T52" fmla="*/ 623 w 1172"/>
                <a:gd name="T53" fmla="*/ 2139 h 3493"/>
                <a:gd name="T54" fmla="*/ 660 w 1172"/>
                <a:gd name="T55" fmla="*/ 3062 h 3493"/>
                <a:gd name="T56" fmla="*/ 674 w 1172"/>
                <a:gd name="T57" fmla="*/ 3429 h 3493"/>
                <a:gd name="T58" fmla="*/ 623 w 1172"/>
                <a:gd name="T59" fmla="*/ 3456 h 3493"/>
                <a:gd name="T60" fmla="*/ 573 w 1172"/>
                <a:gd name="T61" fmla="*/ 3429 h 3493"/>
                <a:gd name="T62" fmla="*/ 541 w 1172"/>
                <a:gd name="T63" fmla="*/ 3062 h 3493"/>
                <a:gd name="T64" fmla="*/ 504 w 1172"/>
                <a:gd name="T65" fmla="*/ 2139 h 3493"/>
                <a:gd name="T66" fmla="*/ 491 w 1172"/>
                <a:gd name="T67" fmla="*/ 1214 h 3493"/>
                <a:gd name="T68" fmla="*/ 475 w 1172"/>
                <a:gd name="T69" fmla="*/ 1907 h 3493"/>
                <a:gd name="T70" fmla="*/ 497 w 1172"/>
                <a:gd name="T71" fmla="*/ 3375 h 3493"/>
                <a:gd name="T72" fmla="*/ 468 w 1172"/>
                <a:gd name="T73" fmla="*/ 3425 h 3493"/>
                <a:gd name="T74" fmla="*/ 413 w 1172"/>
                <a:gd name="T75" fmla="*/ 3427 h 3493"/>
                <a:gd name="T76" fmla="*/ 392 w 1172"/>
                <a:gd name="T77" fmla="*/ 3452 h 3493"/>
                <a:gd name="T78" fmla="*/ 354 w 1172"/>
                <a:gd name="T79" fmla="*/ 3491 h 3493"/>
                <a:gd name="T80" fmla="*/ 297 w 1172"/>
                <a:gd name="T81" fmla="*/ 3477 h 3493"/>
                <a:gd name="T82" fmla="*/ 249 w 1172"/>
                <a:gd name="T83" fmla="*/ 3162 h 3493"/>
                <a:gd name="T84" fmla="*/ 202 w 1172"/>
                <a:gd name="T85" fmla="*/ 2072 h 3493"/>
                <a:gd name="T86" fmla="*/ 199 w 1172"/>
                <a:gd name="T87" fmla="*/ 979 h 3493"/>
                <a:gd name="T88" fmla="*/ 134 w 1172"/>
                <a:gd name="T89" fmla="*/ 928 h 3493"/>
                <a:gd name="T90" fmla="*/ 523 w 1172"/>
                <a:gd name="T91" fmla="*/ 357 h 3493"/>
                <a:gd name="T92" fmla="*/ 462 w 1172"/>
                <a:gd name="T93" fmla="*/ 275 h 3493"/>
                <a:gd name="T94" fmla="*/ 307 w 1172"/>
                <a:gd name="T95" fmla="*/ 95 h 3493"/>
                <a:gd name="T96" fmla="*/ 301 w 1172"/>
                <a:gd name="T97" fmla="*/ 36 h 3493"/>
                <a:gd name="T98" fmla="*/ 350 w 1172"/>
                <a:gd name="T99" fmla="*/ 0 h 3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2" h="3493">
                  <a:moveTo>
                    <a:pt x="318" y="983"/>
                  </a:moveTo>
                  <a:lnTo>
                    <a:pt x="318" y="1267"/>
                  </a:lnTo>
                  <a:lnTo>
                    <a:pt x="318" y="1553"/>
                  </a:lnTo>
                  <a:lnTo>
                    <a:pt x="319" y="1838"/>
                  </a:lnTo>
                  <a:lnTo>
                    <a:pt x="323" y="2123"/>
                  </a:lnTo>
                  <a:lnTo>
                    <a:pt x="330" y="2408"/>
                  </a:lnTo>
                  <a:lnTo>
                    <a:pt x="340" y="2693"/>
                  </a:lnTo>
                  <a:lnTo>
                    <a:pt x="356" y="2977"/>
                  </a:lnTo>
                  <a:lnTo>
                    <a:pt x="378" y="3261"/>
                  </a:lnTo>
                  <a:lnTo>
                    <a:pt x="371" y="2692"/>
                  </a:lnTo>
                  <a:lnTo>
                    <a:pt x="360" y="2121"/>
                  </a:lnTo>
                  <a:lnTo>
                    <a:pt x="347" y="1552"/>
                  </a:lnTo>
                  <a:lnTo>
                    <a:pt x="334" y="983"/>
                  </a:lnTo>
                  <a:lnTo>
                    <a:pt x="318" y="983"/>
                  </a:lnTo>
                  <a:close/>
                  <a:moveTo>
                    <a:pt x="586" y="464"/>
                  </a:moveTo>
                  <a:lnTo>
                    <a:pt x="288" y="765"/>
                  </a:lnTo>
                  <a:lnTo>
                    <a:pt x="884" y="765"/>
                  </a:lnTo>
                  <a:lnTo>
                    <a:pt x="586" y="464"/>
                  </a:lnTo>
                  <a:close/>
                  <a:moveTo>
                    <a:pt x="350" y="0"/>
                  </a:moveTo>
                  <a:lnTo>
                    <a:pt x="365" y="1"/>
                  </a:lnTo>
                  <a:lnTo>
                    <a:pt x="379" y="5"/>
                  </a:lnTo>
                  <a:lnTo>
                    <a:pt x="393" y="13"/>
                  </a:lnTo>
                  <a:lnTo>
                    <a:pt x="536" y="129"/>
                  </a:lnTo>
                  <a:lnTo>
                    <a:pt x="561" y="122"/>
                  </a:lnTo>
                  <a:lnTo>
                    <a:pt x="586" y="120"/>
                  </a:lnTo>
                  <a:lnTo>
                    <a:pt x="615" y="123"/>
                  </a:lnTo>
                  <a:lnTo>
                    <a:pt x="642" y="133"/>
                  </a:lnTo>
                  <a:lnTo>
                    <a:pt x="666" y="148"/>
                  </a:lnTo>
                  <a:lnTo>
                    <a:pt x="685" y="168"/>
                  </a:lnTo>
                  <a:lnTo>
                    <a:pt x="700" y="192"/>
                  </a:lnTo>
                  <a:lnTo>
                    <a:pt x="710" y="218"/>
                  </a:lnTo>
                  <a:lnTo>
                    <a:pt x="713" y="247"/>
                  </a:lnTo>
                  <a:lnTo>
                    <a:pt x="710" y="275"/>
                  </a:lnTo>
                  <a:lnTo>
                    <a:pt x="701" y="301"/>
                  </a:lnTo>
                  <a:lnTo>
                    <a:pt x="688" y="324"/>
                  </a:lnTo>
                  <a:lnTo>
                    <a:pt x="670" y="342"/>
                  </a:lnTo>
                  <a:lnTo>
                    <a:pt x="649" y="357"/>
                  </a:lnTo>
                  <a:lnTo>
                    <a:pt x="1172" y="885"/>
                  </a:lnTo>
                  <a:lnTo>
                    <a:pt x="1048" y="885"/>
                  </a:lnTo>
                  <a:lnTo>
                    <a:pt x="1045" y="907"/>
                  </a:lnTo>
                  <a:lnTo>
                    <a:pt x="1037" y="928"/>
                  </a:lnTo>
                  <a:lnTo>
                    <a:pt x="1026" y="945"/>
                  </a:lnTo>
                  <a:lnTo>
                    <a:pt x="1011" y="961"/>
                  </a:lnTo>
                  <a:lnTo>
                    <a:pt x="994" y="973"/>
                  </a:lnTo>
                  <a:lnTo>
                    <a:pt x="973" y="980"/>
                  </a:lnTo>
                  <a:lnTo>
                    <a:pt x="950" y="983"/>
                  </a:lnTo>
                  <a:lnTo>
                    <a:pt x="928" y="983"/>
                  </a:lnTo>
                  <a:lnTo>
                    <a:pt x="915" y="1220"/>
                  </a:lnTo>
                  <a:lnTo>
                    <a:pt x="907" y="1458"/>
                  </a:lnTo>
                  <a:lnTo>
                    <a:pt x="907" y="1696"/>
                  </a:lnTo>
                  <a:lnTo>
                    <a:pt x="911" y="1934"/>
                  </a:lnTo>
                  <a:lnTo>
                    <a:pt x="919" y="2172"/>
                  </a:lnTo>
                  <a:lnTo>
                    <a:pt x="929" y="2409"/>
                  </a:lnTo>
                  <a:lnTo>
                    <a:pt x="941" y="2647"/>
                  </a:lnTo>
                  <a:lnTo>
                    <a:pt x="953" y="2884"/>
                  </a:lnTo>
                  <a:lnTo>
                    <a:pt x="965" y="3122"/>
                  </a:lnTo>
                  <a:lnTo>
                    <a:pt x="973" y="3360"/>
                  </a:lnTo>
                  <a:lnTo>
                    <a:pt x="971" y="3378"/>
                  </a:lnTo>
                  <a:lnTo>
                    <a:pt x="966" y="3392"/>
                  </a:lnTo>
                  <a:lnTo>
                    <a:pt x="956" y="3403"/>
                  </a:lnTo>
                  <a:lnTo>
                    <a:pt x="944" y="3412"/>
                  </a:lnTo>
                  <a:lnTo>
                    <a:pt x="930" y="3416"/>
                  </a:lnTo>
                  <a:lnTo>
                    <a:pt x="916" y="3417"/>
                  </a:lnTo>
                  <a:lnTo>
                    <a:pt x="901" y="3416"/>
                  </a:lnTo>
                  <a:lnTo>
                    <a:pt x="887" y="3412"/>
                  </a:lnTo>
                  <a:lnTo>
                    <a:pt x="874" y="3403"/>
                  </a:lnTo>
                  <a:lnTo>
                    <a:pt x="864" y="3392"/>
                  </a:lnTo>
                  <a:lnTo>
                    <a:pt x="857" y="3378"/>
                  </a:lnTo>
                  <a:lnTo>
                    <a:pt x="854" y="3360"/>
                  </a:lnTo>
                  <a:lnTo>
                    <a:pt x="845" y="3122"/>
                  </a:lnTo>
                  <a:lnTo>
                    <a:pt x="834" y="2884"/>
                  </a:lnTo>
                  <a:lnTo>
                    <a:pt x="822" y="2647"/>
                  </a:lnTo>
                  <a:lnTo>
                    <a:pt x="811" y="2409"/>
                  </a:lnTo>
                  <a:lnTo>
                    <a:pt x="800" y="2172"/>
                  </a:lnTo>
                  <a:lnTo>
                    <a:pt x="792" y="1934"/>
                  </a:lnTo>
                  <a:lnTo>
                    <a:pt x="788" y="1696"/>
                  </a:lnTo>
                  <a:lnTo>
                    <a:pt x="789" y="1458"/>
                  </a:lnTo>
                  <a:lnTo>
                    <a:pt x="796" y="1220"/>
                  </a:lnTo>
                  <a:lnTo>
                    <a:pt x="809" y="983"/>
                  </a:lnTo>
                  <a:lnTo>
                    <a:pt x="765" y="983"/>
                  </a:lnTo>
                  <a:lnTo>
                    <a:pt x="770" y="1473"/>
                  </a:lnTo>
                  <a:lnTo>
                    <a:pt x="779" y="1963"/>
                  </a:lnTo>
                  <a:lnTo>
                    <a:pt x="792" y="2454"/>
                  </a:lnTo>
                  <a:lnTo>
                    <a:pt x="805" y="2944"/>
                  </a:lnTo>
                  <a:lnTo>
                    <a:pt x="817" y="3435"/>
                  </a:lnTo>
                  <a:lnTo>
                    <a:pt x="815" y="3452"/>
                  </a:lnTo>
                  <a:lnTo>
                    <a:pt x="809" y="3468"/>
                  </a:lnTo>
                  <a:lnTo>
                    <a:pt x="799" y="3479"/>
                  </a:lnTo>
                  <a:lnTo>
                    <a:pt x="787" y="3486"/>
                  </a:lnTo>
                  <a:lnTo>
                    <a:pt x="773" y="3492"/>
                  </a:lnTo>
                  <a:lnTo>
                    <a:pt x="759" y="3493"/>
                  </a:lnTo>
                  <a:lnTo>
                    <a:pt x="744" y="3492"/>
                  </a:lnTo>
                  <a:lnTo>
                    <a:pt x="730" y="3486"/>
                  </a:lnTo>
                  <a:lnTo>
                    <a:pt x="717" y="3479"/>
                  </a:lnTo>
                  <a:lnTo>
                    <a:pt x="707" y="3468"/>
                  </a:lnTo>
                  <a:lnTo>
                    <a:pt x="700" y="3452"/>
                  </a:lnTo>
                  <a:lnTo>
                    <a:pt x="698" y="3435"/>
                  </a:lnTo>
                  <a:lnTo>
                    <a:pt x="686" y="2944"/>
                  </a:lnTo>
                  <a:lnTo>
                    <a:pt x="673" y="2454"/>
                  </a:lnTo>
                  <a:lnTo>
                    <a:pt x="660" y="1963"/>
                  </a:lnTo>
                  <a:lnTo>
                    <a:pt x="651" y="1473"/>
                  </a:lnTo>
                  <a:lnTo>
                    <a:pt x="645" y="983"/>
                  </a:lnTo>
                  <a:lnTo>
                    <a:pt x="602" y="983"/>
                  </a:lnTo>
                  <a:lnTo>
                    <a:pt x="610" y="1214"/>
                  </a:lnTo>
                  <a:lnTo>
                    <a:pt x="616" y="1445"/>
                  </a:lnTo>
                  <a:lnTo>
                    <a:pt x="619" y="1676"/>
                  </a:lnTo>
                  <a:lnTo>
                    <a:pt x="621" y="1908"/>
                  </a:lnTo>
                  <a:lnTo>
                    <a:pt x="623" y="2139"/>
                  </a:lnTo>
                  <a:lnTo>
                    <a:pt x="627" y="2369"/>
                  </a:lnTo>
                  <a:lnTo>
                    <a:pt x="633" y="2600"/>
                  </a:lnTo>
                  <a:lnTo>
                    <a:pt x="644" y="2832"/>
                  </a:lnTo>
                  <a:lnTo>
                    <a:pt x="660" y="3062"/>
                  </a:lnTo>
                  <a:lnTo>
                    <a:pt x="683" y="3292"/>
                  </a:lnTo>
                  <a:lnTo>
                    <a:pt x="683" y="3398"/>
                  </a:lnTo>
                  <a:lnTo>
                    <a:pt x="681" y="3415"/>
                  </a:lnTo>
                  <a:lnTo>
                    <a:pt x="674" y="3429"/>
                  </a:lnTo>
                  <a:lnTo>
                    <a:pt x="665" y="3441"/>
                  </a:lnTo>
                  <a:lnTo>
                    <a:pt x="652" y="3449"/>
                  </a:lnTo>
                  <a:lnTo>
                    <a:pt x="638" y="3453"/>
                  </a:lnTo>
                  <a:lnTo>
                    <a:pt x="623" y="3456"/>
                  </a:lnTo>
                  <a:lnTo>
                    <a:pt x="608" y="3453"/>
                  </a:lnTo>
                  <a:lnTo>
                    <a:pt x="594" y="3449"/>
                  </a:lnTo>
                  <a:lnTo>
                    <a:pt x="582" y="3441"/>
                  </a:lnTo>
                  <a:lnTo>
                    <a:pt x="573" y="3429"/>
                  </a:lnTo>
                  <a:lnTo>
                    <a:pt x="566" y="3415"/>
                  </a:lnTo>
                  <a:lnTo>
                    <a:pt x="564" y="3398"/>
                  </a:lnTo>
                  <a:lnTo>
                    <a:pt x="564" y="3292"/>
                  </a:lnTo>
                  <a:lnTo>
                    <a:pt x="541" y="3062"/>
                  </a:lnTo>
                  <a:lnTo>
                    <a:pt x="525" y="2832"/>
                  </a:lnTo>
                  <a:lnTo>
                    <a:pt x="514" y="2600"/>
                  </a:lnTo>
                  <a:lnTo>
                    <a:pt x="508" y="2369"/>
                  </a:lnTo>
                  <a:lnTo>
                    <a:pt x="504" y="2139"/>
                  </a:lnTo>
                  <a:lnTo>
                    <a:pt x="502" y="1908"/>
                  </a:lnTo>
                  <a:lnTo>
                    <a:pt x="500" y="1676"/>
                  </a:lnTo>
                  <a:lnTo>
                    <a:pt x="497" y="1445"/>
                  </a:lnTo>
                  <a:lnTo>
                    <a:pt x="491" y="1214"/>
                  </a:lnTo>
                  <a:lnTo>
                    <a:pt x="483" y="983"/>
                  </a:lnTo>
                  <a:lnTo>
                    <a:pt x="454" y="983"/>
                  </a:lnTo>
                  <a:lnTo>
                    <a:pt x="463" y="1444"/>
                  </a:lnTo>
                  <a:lnTo>
                    <a:pt x="475" y="1907"/>
                  </a:lnTo>
                  <a:lnTo>
                    <a:pt x="485" y="2368"/>
                  </a:lnTo>
                  <a:lnTo>
                    <a:pt x="494" y="2829"/>
                  </a:lnTo>
                  <a:lnTo>
                    <a:pt x="497" y="3292"/>
                  </a:lnTo>
                  <a:lnTo>
                    <a:pt x="497" y="3375"/>
                  </a:lnTo>
                  <a:lnTo>
                    <a:pt x="495" y="3392"/>
                  </a:lnTo>
                  <a:lnTo>
                    <a:pt x="488" y="3407"/>
                  </a:lnTo>
                  <a:lnTo>
                    <a:pt x="480" y="3417"/>
                  </a:lnTo>
                  <a:lnTo>
                    <a:pt x="468" y="3425"/>
                  </a:lnTo>
                  <a:lnTo>
                    <a:pt x="455" y="3431"/>
                  </a:lnTo>
                  <a:lnTo>
                    <a:pt x="441" y="3433"/>
                  </a:lnTo>
                  <a:lnTo>
                    <a:pt x="426" y="3432"/>
                  </a:lnTo>
                  <a:lnTo>
                    <a:pt x="413" y="3427"/>
                  </a:lnTo>
                  <a:lnTo>
                    <a:pt x="400" y="3421"/>
                  </a:lnTo>
                  <a:lnTo>
                    <a:pt x="391" y="3411"/>
                  </a:lnTo>
                  <a:lnTo>
                    <a:pt x="393" y="3435"/>
                  </a:lnTo>
                  <a:lnTo>
                    <a:pt x="392" y="3452"/>
                  </a:lnTo>
                  <a:lnTo>
                    <a:pt x="387" y="3467"/>
                  </a:lnTo>
                  <a:lnTo>
                    <a:pt x="379" y="3479"/>
                  </a:lnTo>
                  <a:lnTo>
                    <a:pt x="367" y="3486"/>
                  </a:lnTo>
                  <a:lnTo>
                    <a:pt x="354" y="3491"/>
                  </a:lnTo>
                  <a:lnTo>
                    <a:pt x="339" y="3493"/>
                  </a:lnTo>
                  <a:lnTo>
                    <a:pt x="324" y="3491"/>
                  </a:lnTo>
                  <a:lnTo>
                    <a:pt x="310" y="3486"/>
                  </a:lnTo>
                  <a:lnTo>
                    <a:pt x="297" y="3477"/>
                  </a:lnTo>
                  <a:lnTo>
                    <a:pt x="286" y="3467"/>
                  </a:lnTo>
                  <a:lnTo>
                    <a:pt x="278" y="3452"/>
                  </a:lnTo>
                  <a:lnTo>
                    <a:pt x="274" y="3435"/>
                  </a:lnTo>
                  <a:lnTo>
                    <a:pt x="249" y="3162"/>
                  </a:lnTo>
                  <a:lnTo>
                    <a:pt x="231" y="2891"/>
                  </a:lnTo>
                  <a:lnTo>
                    <a:pt x="218" y="2618"/>
                  </a:lnTo>
                  <a:lnTo>
                    <a:pt x="208" y="2345"/>
                  </a:lnTo>
                  <a:lnTo>
                    <a:pt x="202" y="2072"/>
                  </a:lnTo>
                  <a:lnTo>
                    <a:pt x="199" y="1799"/>
                  </a:lnTo>
                  <a:lnTo>
                    <a:pt x="198" y="1526"/>
                  </a:lnTo>
                  <a:lnTo>
                    <a:pt x="199" y="1253"/>
                  </a:lnTo>
                  <a:lnTo>
                    <a:pt x="199" y="979"/>
                  </a:lnTo>
                  <a:lnTo>
                    <a:pt x="179" y="973"/>
                  </a:lnTo>
                  <a:lnTo>
                    <a:pt x="161" y="961"/>
                  </a:lnTo>
                  <a:lnTo>
                    <a:pt x="146" y="945"/>
                  </a:lnTo>
                  <a:lnTo>
                    <a:pt x="134" y="928"/>
                  </a:lnTo>
                  <a:lnTo>
                    <a:pt x="128" y="907"/>
                  </a:lnTo>
                  <a:lnTo>
                    <a:pt x="124" y="885"/>
                  </a:lnTo>
                  <a:lnTo>
                    <a:pt x="0" y="885"/>
                  </a:lnTo>
                  <a:lnTo>
                    <a:pt x="523" y="357"/>
                  </a:lnTo>
                  <a:lnTo>
                    <a:pt x="502" y="342"/>
                  </a:lnTo>
                  <a:lnTo>
                    <a:pt x="484" y="324"/>
                  </a:lnTo>
                  <a:lnTo>
                    <a:pt x="471" y="301"/>
                  </a:lnTo>
                  <a:lnTo>
                    <a:pt x="462" y="275"/>
                  </a:lnTo>
                  <a:lnTo>
                    <a:pt x="459" y="247"/>
                  </a:lnTo>
                  <a:lnTo>
                    <a:pt x="461" y="223"/>
                  </a:lnTo>
                  <a:lnTo>
                    <a:pt x="318" y="107"/>
                  </a:lnTo>
                  <a:lnTo>
                    <a:pt x="307" y="95"/>
                  </a:lnTo>
                  <a:lnTo>
                    <a:pt x="300" y="80"/>
                  </a:lnTo>
                  <a:lnTo>
                    <a:pt x="297" y="66"/>
                  </a:lnTo>
                  <a:lnTo>
                    <a:pt x="297" y="51"/>
                  </a:lnTo>
                  <a:lnTo>
                    <a:pt x="301" y="36"/>
                  </a:lnTo>
                  <a:lnTo>
                    <a:pt x="308" y="21"/>
                  </a:lnTo>
                  <a:lnTo>
                    <a:pt x="320" y="11"/>
                  </a:lnTo>
                  <a:lnTo>
                    <a:pt x="334" y="3"/>
                  </a:lnTo>
                  <a:lnTo>
                    <a:pt x="3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3" name="Freeform 362"/>
          <p:cNvSpPr>
            <a:spLocks noEditPoints="1"/>
          </p:cNvSpPr>
          <p:nvPr/>
        </p:nvSpPr>
        <p:spPr bwMode="auto">
          <a:xfrm>
            <a:off x="11036571" y="3467100"/>
            <a:ext cx="400050" cy="539750"/>
          </a:xfrm>
          <a:custGeom>
            <a:avLst/>
            <a:gdLst>
              <a:gd name="T0" fmla="*/ 1118 w 2525"/>
              <a:gd name="T1" fmla="*/ 1283 h 3404"/>
              <a:gd name="T2" fmla="*/ 918 w 2525"/>
              <a:gd name="T3" fmla="*/ 1344 h 3404"/>
              <a:gd name="T4" fmla="*/ 742 w 2525"/>
              <a:gd name="T5" fmla="*/ 1453 h 3404"/>
              <a:gd name="T6" fmla="*/ 597 w 2525"/>
              <a:gd name="T7" fmla="*/ 1599 h 3404"/>
              <a:gd name="T8" fmla="*/ 491 w 2525"/>
              <a:gd name="T9" fmla="*/ 1778 h 3404"/>
              <a:gd name="T10" fmla="*/ 429 w 2525"/>
              <a:gd name="T11" fmla="*/ 1980 h 3404"/>
              <a:gd name="T12" fmla="*/ 421 w 2525"/>
              <a:gd name="T13" fmla="*/ 2200 h 3404"/>
              <a:gd name="T14" fmla="*/ 465 w 2525"/>
              <a:gd name="T15" fmla="*/ 2409 h 3404"/>
              <a:gd name="T16" fmla="*/ 557 w 2525"/>
              <a:gd name="T17" fmla="*/ 2597 h 3404"/>
              <a:gd name="T18" fmla="*/ 690 w 2525"/>
              <a:gd name="T19" fmla="*/ 2755 h 3404"/>
              <a:gd name="T20" fmla="*/ 856 w 2525"/>
              <a:gd name="T21" fmla="*/ 2876 h 3404"/>
              <a:gd name="T22" fmla="*/ 1049 w 2525"/>
              <a:gd name="T23" fmla="*/ 2954 h 3404"/>
              <a:gd name="T24" fmla="*/ 1262 w 2525"/>
              <a:gd name="T25" fmla="*/ 2982 h 3404"/>
              <a:gd name="T26" fmla="*/ 1475 w 2525"/>
              <a:gd name="T27" fmla="*/ 2954 h 3404"/>
              <a:gd name="T28" fmla="*/ 1669 w 2525"/>
              <a:gd name="T29" fmla="*/ 2876 h 3404"/>
              <a:gd name="T30" fmla="*/ 1836 w 2525"/>
              <a:gd name="T31" fmla="*/ 2755 h 3404"/>
              <a:gd name="T32" fmla="*/ 1968 w 2525"/>
              <a:gd name="T33" fmla="*/ 2597 h 3404"/>
              <a:gd name="T34" fmla="*/ 2060 w 2525"/>
              <a:gd name="T35" fmla="*/ 2409 h 3404"/>
              <a:gd name="T36" fmla="*/ 2105 w 2525"/>
              <a:gd name="T37" fmla="*/ 2200 h 3404"/>
              <a:gd name="T38" fmla="*/ 2096 w 2525"/>
              <a:gd name="T39" fmla="*/ 1980 h 3404"/>
              <a:gd name="T40" fmla="*/ 2035 w 2525"/>
              <a:gd name="T41" fmla="*/ 1778 h 3404"/>
              <a:gd name="T42" fmla="*/ 1928 w 2525"/>
              <a:gd name="T43" fmla="*/ 1599 h 3404"/>
              <a:gd name="T44" fmla="*/ 1784 w 2525"/>
              <a:gd name="T45" fmla="*/ 1453 h 3404"/>
              <a:gd name="T46" fmla="*/ 1608 w 2525"/>
              <a:gd name="T47" fmla="*/ 1344 h 3404"/>
              <a:gd name="T48" fmla="*/ 1406 w 2525"/>
              <a:gd name="T49" fmla="*/ 1283 h 3404"/>
              <a:gd name="T50" fmla="*/ 831 w 2525"/>
              <a:gd name="T51" fmla="*/ 0 h 3404"/>
              <a:gd name="T52" fmla="*/ 1530 w 2525"/>
              <a:gd name="T53" fmla="*/ 878 h 3404"/>
              <a:gd name="T54" fmla="*/ 1775 w 2525"/>
              <a:gd name="T55" fmla="*/ 959 h 3404"/>
              <a:gd name="T56" fmla="*/ 1996 w 2525"/>
              <a:gd name="T57" fmla="*/ 1087 h 3404"/>
              <a:gd name="T58" fmla="*/ 2185 w 2525"/>
              <a:gd name="T59" fmla="*/ 1255 h 3404"/>
              <a:gd name="T60" fmla="*/ 2338 w 2525"/>
              <a:gd name="T61" fmla="*/ 1458 h 3404"/>
              <a:gd name="T62" fmla="*/ 2449 w 2525"/>
              <a:gd name="T63" fmla="*/ 1691 h 3404"/>
              <a:gd name="T64" fmla="*/ 2513 w 2525"/>
              <a:gd name="T65" fmla="*/ 1946 h 3404"/>
              <a:gd name="T66" fmla="*/ 2521 w 2525"/>
              <a:gd name="T67" fmla="*/ 2217 h 3404"/>
              <a:gd name="T68" fmla="*/ 2476 w 2525"/>
              <a:gd name="T69" fmla="*/ 2479 h 3404"/>
              <a:gd name="T70" fmla="*/ 2380 w 2525"/>
              <a:gd name="T71" fmla="*/ 2721 h 3404"/>
              <a:gd name="T72" fmla="*/ 2240 w 2525"/>
              <a:gd name="T73" fmla="*/ 2934 h 3404"/>
              <a:gd name="T74" fmla="*/ 2061 w 2525"/>
              <a:gd name="T75" fmla="*/ 3115 h 3404"/>
              <a:gd name="T76" fmla="*/ 1849 w 2525"/>
              <a:gd name="T77" fmla="*/ 3257 h 3404"/>
              <a:gd name="T78" fmla="*/ 1612 w 2525"/>
              <a:gd name="T79" fmla="*/ 3355 h 3404"/>
              <a:gd name="T80" fmla="*/ 1352 w 2525"/>
              <a:gd name="T81" fmla="*/ 3401 h 3404"/>
              <a:gd name="T82" fmla="*/ 1084 w 2525"/>
              <a:gd name="T83" fmla="*/ 3391 h 3404"/>
              <a:gd name="T84" fmla="*/ 832 w 2525"/>
              <a:gd name="T85" fmla="*/ 3327 h 3404"/>
              <a:gd name="T86" fmla="*/ 602 w 2525"/>
              <a:gd name="T87" fmla="*/ 3214 h 3404"/>
              <a:gd name="T88" fmla="*/ 401 w 2525"/>
              <a:gd name="T89" fmla="*/ 3058 h 3404"/>
              <a:gd name="T90" fmla="*/ 234 w 2525"/>
              <a:gd name="T91" fmla="*/ 2866 h 3404"/>
              <a:gd name="T92" fmla="*/ 108 w 2525"/>
              <a:gd name="T93" fmla="*/ 2642 h 3404"/>
              <a:gd name="T94" fmla="*/ 29 w 2525"/>
              <a:gd name="T95" fmla="*/ 2394 h 3404"/>
              <a:gd name="T96" fmla="*/ 0 w 2525"/>
              <a:gd name="T97" fmla="*/ 2126 h 3404"/>
              <a:gd name="T98" fmla="*/ 29 w 2525"/>
              <a:gd name="T99" fmla="*/ 1858 h 3404"/>
              <a:gd name="T100" fmla="*/ 108 w 2525"/>
              <a:gd name="T101" fmla="*/ 1610 h 3404"/>
              <a:gd name="T102" fmla="*/ 234 w 2525"/>
              <a:gd name="T103" fmla="*/ 1387 h 3404"/>
              <a:gd name="T104" fmla="*/ 400 w 2525"/>
              <a:gd name="T105" fmla="*/ 1195 h 3404"/>
              <a:gd name="T106" fmla="*/ 600 w 2525"/>
              <a:gd name="T107" fmla="*/ 1040 h 3404"/>
              <a:gd name="T108" fmla="*/ 830 w 2525"/>
              <a:gd name="T109" fmla="*/ 927 h 3404"/>
              <a:gd name="T110" fmla="*/ 585 w 2525"/>
              <a:gd name="T111" fmla="*/ 309 h 3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25" h="3404">
                <a:moveTo>
                  <a:pt x="1262" y="1270"/>
                </a:moveTo>
                <a:lnTo>
                  <a:pt x="1190" y="1273"/>
                </a:lnTo>
                <a:lnTo>
                  <a:pt x="1118" y="1283"/>
                </a:lnTo>
                <a:lnTo>
                  <a:pt x="1049" y="1298"/>
                </a:lnTo>
                <a:lnTo>
                  <a:pt x="982" y="1319"/>
                </a:lnTo>
                <a:lnTo>
                  <a:pt x="918" y="1344"/>
                </a:lnTo>
                <a:lnTo>
                  <a:pt x="856" y="1375"/>
                </a:lnTo>
                <a:lnTo>
                  <a:pt x="797" y="1412"/>
                </a:lnTo>
                <a:lnTo>
                  <a:pt x="742" y="1453"/>
                </a:lnTo>
                <a:lnTo>
                  <a:pt x="690" y="1498"/>
                </a:lnTo>
                <a:lnTo>
                  <a:pt x="641" y="1546"/>
                </a:lnTo>
                <a:lnTo>
                  <a:pt x="597" y="1599"/>
                </a:lnTo>
                <a:lnTo>
                  <a:pt x="557" y="1655"/>
                </a:lnTo>
                <a:lnTo>
                  <a:pt x="521" y="1714"/>
                </a:lnTo>
                <a:lnTo>
                  <a:pt x="491" y="1778"/>
                </a:lnTo>
                <a:lnTo>
                  <a:pt x="465" y="1842"/>
                </a:lnTo>
                <a:lnTo>
                  <a:pt x="444" y="1911"/>
                </a:lnTo>
                <a:lnTo>
                  <a:pt x="429" y="1980"/>
                </a:lnTo>
                <a:lnTo>
                  <a:pt x="421" y="2052"/>
                </a:lnTo>
                <a:lnTo>
                  <a:pt x="418" y="2126"/>
                </a:lnTo>
                <a:lnTo>
                  <a:pt x="421" y="2200"/>
                </a:lnTo>
                <a:lnTo>
                  <a:pt x="429" y="2272"/>
                </a:lnTo>
                <a:lnTo>
                  <a:pt x="444" y="2342"/>
                </a:lnTo>
                <a:lnTo>
                  <a:pt x="465" y="2409"/>
                </a:lnTo>
                <a:lnTo>
                  <a:pt x="491" y="2475"/>
                </a:lnTo>
                <a:lnTo>
                  <a:pt x="521" y="2537"/>
                </a:lnTo>
                <a:lnTo>
                  <a:pt x="557" y="2597"/>
                </a:lnTo>
                <a:lnTo>
                  <a:pt x="597" y="2653"/>
                </a:lnTo>
                <a:lnTo>
                  <a:pt x="641" y="2706"/>
                </a:lnTo>
                <a:lnTo>
                  <a:pt x="690" y="2755"/>
                </a:lnTo>
                <a:lnTo>
                  <a:pt x="742" y="2800"/>
                </a:lnTo>
                <a:lnTo>
                  <a:pt x="797" y="2841"/>
                </a:lnTo>
                <a:lnTo>
                  <a:pt x="856" y="2876"/>
                </a:lnTo>
                <a:lnTo>
                  <a:pt x="918" y="2907"/>
                </a:lnTo>
                <a:lnTo>
                  <a:pt x="982" y="2934"/>
                </a:lnTo>
                <a:lnTo>
                  <a:pt x="1049" y="2954"/>
                </a:lnTo>
                <a:lnTo>
                  <a:pt x="1118" y="2969"/>
                </a:lnTo>
                <a:lnTo>
                  <a:pt x="1190" y="2979"/>
                </a:lnTo>
                <a:lnTo>
                  <a:pt x="1262" y="2982"/>
                </a:lnTo>
                <a:lnTo>
                  <a:pt x="1335" y="2979"/>
                </a:lnTo>
                <a:lnTo>
                  <a:pt x="1406" y="2969"/>
                </a:lnTo>
                <a:lnTo>
                  <a:pt x="1475" y="2954"/>
                </a:lnTo>
                <a:lnTo>
                  <a:pt x="1543" y="2934"/>
                </a:lnTo>
                <a:lnTo>
                  <a:pt x="1608" y="2907"/>
                </a:lnTo>
                <a:lnTo>
                  <a:pt x="1669" y="2876"/>
                </a:lnTo>
                <a:lnTo>
                  <a:pt x="1728" y="2841"/>
                </a:lnTo>
                <a:lnTo>
                  <a:pt x="1784" y="2800"/>
                </a:lnTo>
                <a:lnTo>
                  <a:pt x="1836" y="2755"/>
                </a:lnTo>
                <a:lnTo>
                  <a:pt x="1884" y="2706"/>
                </a:lnTo>
                <a:lnTo>
                  <a:pt x="1928" y="2653"/>
                </a:lnTo>
                <a:lnTo>
                  <a:pt x="1968" y="2597"/>
                </a:lnTo>
                <a:lnTo>
                  <a:pt x="2004" y="2537"/>
                </a:lnTo>
                <a:lnTo>
                  <a:pt x="2035" y="2475"/>
                </a:lnTo>
                <a:lnTo>
                  <a:pt x="2060" y="2409"/>
                </a:lnTo>
                <a:lnTo>
                  <a:pt x="2081" y="2342"/>
                </a:lnTo>
                <a:lnTo>
                  <a:pt x="2096" y="2272"/>
                </a:lnTo>
                <a:lnTo>
                  <a:pt x="2105" y="2200"/>
                </a:lnTo>
                <a:lnTo>
                  <a:pt x="2108" y="2126"/>
                </a:lnTo>
                <a:lnTo>
                  <a:pt x="2105" y="2052"/>
                </a:lnTo>
                <a:lnTo>
                  <a:pt x="2096" y="1980"/>
                </a:lnTo>
                <a:lnTo>
                  <a:pt x="2081" y="1911"/>
                </a:lnTo>
                <a:lnTo>
                  <a:pt x="2060" y="1842"/>
                </a:lnTo>
                <a:lnTo>
                  <a:pt x="2035" y="1778"/>
                </a:lnTo>
                <a:lnTo>
                  <a:pt x="2004" y="1714"/>
                </a:lnTo>
                <a:lnTo>
                  <a:pt x="1968" y="1655"/>
                </a:lnTo>
                <a:lnTo>
                  <a:pt x="1928" y="1599"/>
                </a:lnTo>
                <a:lnTo>
                  <a:pt x="1884" y="1546"/>
                </a:lnTo>
                <a:lnTo>
                  <a:pt x="1836" y="1498"/>
                </a:lnTo>
                <a:lnTo>
                  <a:pt x="1784" y="1453"/>
                </a:lnTo>
                <a:lnTo>
                  <a:pt x="1728" y="1412"/>
                </a:lnTo>
                <a:lnTo>
                  <a:pt x="1669" y="1375"/>
                </a:lnTo>
                <a:lnTo>
                  <a:pt x="1608" y="1344"/>
                </a:lnTo>
                <a:lnTo>
                  <a:pt x="1543" y="1319"/>
                </a:lnTo>
                <a:lnTo>
                  <a:pt x="1475" y="1298"/>
                </a:lnTo>
                <a:lnTo>
                  <a:pt x="1406" y="1283"/>
                </a:lnTo>
                <a:lnTo>
                  <a:pt x="1335" y="1273"/>
                </a:lnTo>
                <a:lnTo>
                  <a:pt x="1262" y="1270"/>
                </a:lnTo>
                <a:close/>
                <a:moveTo>
                  <a:pt x="831" y="0"/>
                </a:moveTo>
                <a:lnTo>
                  <a:pt x="1695" y="0"/>
                </a:lnTo>
                <a:lnTo>
                  <a:pt x="1940" y="309"/>
                </a:lnTo>
                <a:lnTo>
                  <a:pt x="1530" y="878"/>
                </a:lnTo>
                <a:lnTo>
                  <a:pt x="1614" y="899"/>
                </a:lnTo>
                <a:lnTo>
                  <a:pt x="1696" y="927"/>
                </a:lnTo>
                <a:lnTo>
                  <a:pt x="1775" y="959"/>
                </a:lnTo>
                <a:lnTo>
                  <a:pt x="1852" y="997"/>
                </a:lnTo>
                <a:lnTo>
                  <a:pt x="1925" y="1040"/>
                </a:lnTo>
                <a:lnTo>
                  <a:pt x="1996" y="1087"/>
                </a:lnTo>
                <a:lnTo>
                  <a:pt x="2063" y="1138"/>
                </a:lnTo>
                <a:lnTo>
                  <a:pt x="2126" y="1195"/>
                </a:lnTo>
                <a:lnTo>
                  <a:pt x="2185" y="1255"/>
                </a:lnTo>
                <a:lnTo>
                  <a:pt x="2241" y="1320"/>
                </a:lnTo>
                <a:lnTo>
                  <a:pt x="2291" y="1387"/>
                </a:lnTo>
                <a:lnTo>
                  <a:pt x="2338" y="1458"/>
                </a:lnTo>
                <a:lnTo>
                  <a:pt x="2380" y="1533"/>
                </a:lnTo>
                <a:lnTo>
                  <a:pt x="2418" y="1610"/>
                </a:lnTo>
                <a:lnTo>
                  <a:pt x="2449" y="1691"/>
                </a:lnTo>
                <a:lnTo>
                  <a:pt x="2476" y="1773"/>
                </a:lnTo>
                <a:lnTo>
                  <a:pt x="2497" y="1858"/>
                </a:lnTo>
                <a:lnTo>
                  <a:pt x="2513" y="1946"/>
                </a:lnTo>
                <a:lnTo>
                  <a:pt x="2521" y="2035"/>
                </a:lnTo>
                <a:lnTo>
                  <a:pt x="2525" y="2126"/>
                </a:lnTo>
                <a:lnTo>
                  <a:pt x="2521" y="2217"/>
                </a:lnTo>
                <a:lnTo>
                  <a:pt x="2513" y="2307"/>
                </a:lnTo>
                <a:lnTo>
                  <a:pt x="2497" y="2394"/>
                </a:lnTo>
                <a:lnTo>
                  <a:pt x="2476" y="2479"/>
                </a:lnTo>
                <a:lnTo>
                  <a:pt x="2449" y="2562"/>
                </a:lnTo>
                <a:lnTo>
                  <a:pt x="2418" y="2642"/>
                </a:lnTo>
                <a:lnTo>
                  <a:pt x="2380" y="2721"/>
                </a:lnTo>
                <a:lnTo>
                  <a:pt x="2338" y="2795"/>
                </a:lnTo>
                <a:lnTo>
                  <a:pt x="2291" y="2866"/>
                </a:lnTo>
                <a:lnTo>
                  <a:pt x="2240" y="2934"/>
                </a:lnTo>
                <a:lnTo>
                  <a:pt x="2184" y="2998"/>
                </a:lnTo>
                <a:lnTo>
                  <a:pt x="2125" y="3058"/>
                </a:lnTo>
                <a:lnTo>
                  <a:pt x="2061" y="3115"/>
                </a:lnTo>
                <a:lnTo>
                  <a:pt x="1994" y="3167"/>
                </a:lnTo>
                <a:lnTo>
                  <a:pt x="1924" y="3214"/>
                </a:lnTo>
                <a:lnTo>
                  <a:pt x="1849" y="3257"/>
                </a:lnTo>
                <a:lnTo>
                  <a:pt x="1773" y="3294"/>
                </a:lnTo>
                <a:lnTo>
                  <a:pt x="1694" y="3327"/>
                </a:lnTo>
                <a:lnTo>
                  <a:pt x="1612" y="3355"/>
                </a:lnTo>
                <a:lnTo>
                  <a:pt x="1527" y="3376"/>
                </a:lnTo>
                <a:lnTo>
                  <a:pt x="1441" y="3391"/>
                </a:lnTo>
                <a:lnTo>
                  <a:pt x="1352" y="3401"/>
                </a:lnTo>
                <a:lnTo>
                  <a:pt x="1262" y="3404"/>
                </a:lnTo>
                <a:lnTo>
                  <a:pt x="1172" y="3401"/>
                </a:lnTo>
                <a:lnTo>
                  <a:pt x="1084" y="3391"/>
                </a:lnTo>
                <a:lnTo>
                  <a:pt x="997" y="3376"/>
                </a:lnTo>
                <a:lnTo>
                  <a:pt x="914" y="3355"/>
                </a:lnTo>
                <a:lnTo>
                  <a:pt x="832" y="3327"/>
                </a:lnTo>
                <a:lnTo>
                  <a:pt x="752" y="3294"/>
                </a:lnTo>
                <a:lnTo>
                  <a:pt x="675" y="3257"/>
                </a:lnTo>
                <a:lnTo>
                  <a:pt x="602" y="3214"/>
                </a:lnTo>
                <a:lnTo>
                  <a:pt x="531" y="3167"/>
                </a:lnTo>
                <a:lnTo>
                  <a:pt x="464" y="3115"/>
                </a:lnTo>
                <a:lnTo>
                  <a:pt x="401" y="3058"/>
                </a:lnTo>
                <a:lnTo>
                  <a:pt x="341" y="2998"/>
                </a:lnTo>
                <a:lnTo>
                  <a:pt x="286" y="2934"/>
                </a:lnTo>
                <a:lnTo>
                  <a:pt x="234" y="2866"/>
                </a:lnTo>
                <a:lnTo>
                  <a:pt x="188" y="2795"/>
                </a:lnTo>
                <a:lnTo>
                  <a:pt x="145" y="2721"/>
                </a:lnTo>
                <a:lnTo>
                  <a:pt x="108" y="2642"/>
                </a:lnTo>
                <a:lnTo>
                  <a:pt x="76" y="2562"/>
                </a:lnTo>
                <a:lnTo>
                  <a:pt x="50" y="2479"/>
                </a:lnTo>
                <a:lnTo>
                  <a:pt x="29" y="2394"/>
                </a:lnTo>
                <a:lnTo>
                  <a:pt x="13" y="2307"/>
                </a:lnTo>
                <a:lnTo>
                  <a:pt x="3" y="2217"/>
                </a:lnTo>
                <a:lnTo>
                  <a:pt x="0" y="2126"/>
                </a:lnTo>
                <a:lnTo>
                  <a:pt x="3" y="2035"/>
                </a:lnTo>
                <a:lnTo>
                  <a:pt x="13" y="1946"/>
                </a:lnTo>
                <a:lnTo>
                  <a:pt x="29" y="1858"/>
                </a:lnTo>
                <a:lnTo>
                  <a:pt x="50" y="1773"/>
                </a:lnTo>
                <a:lnTo>
                  <a:pt x="76" y="1691"/>
                </a:lnTo>
                <a:lnTo>
                  <a:pt x="108" y="1610"/>
                </a:lnTo>
                <a:lnTo>
                  <a:pt x="145" y="1533"/>
                </a:lnTo>
                <a:lnTo>
                  <a:pt x="186" y="1458"/>
                </a:lnTo>
                <a:lnTo>
                  <a:pt x="234" y="1387"/>
                </a:lnTo>
                <a:lnTo>
                  <a:pt x="285" y="1320"/>
                </a:lnTo>
                <a:lnTo>
                  <a:pt x="340" y="1255"/>
                </a:lnTo>
                <a:lnTo>
                  <a:pt x="400" y="1195"/>
                </a:lnTo>
                <a:lnTo>
                  <a:pt x="463" y="1138"/>
                </a:lnTo>
                <a:lnTo>
                  <a:pt x="530" y="1087"/>
                </a:lnTo>
                <a:lnTo>
                  <a:pt x="600" y="1040"/>
                </a:lnTo>
                <a:lnTo>
                  <a:pt x="674" y="997"/>
                </a:lnTo>
                <a:lnTo>
                  <a:pt x="750" y="959"/>
                </a:lnTo>
                <a:lnTo>
                  <a:pt x="830" y="927"/>
                </a:lnTo>
                <a:lnTo>
                  <a:pt x="911" y="899"/>
                </a:lnTo>
                <a:lnTo>
                  <a:pt x="995" y="878"/>
                </a:lnTo>
                <a:lnTo>
                  <a:pt x="585" y="309"/>
                </a:lnTo>
                <a:lnTo>
                  <a:pt x="8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4" name="Group 443"/>
          <p:cNvGrpSpPr/>
          <p:nvPr/>
        </p:nvGrpSpPr>
        <p:grpSpPr>
          <a:xfrm>
            <a:off x="714382" y="2749550"/>
            <a:ext cx="463550" cy="423862"/>
            <a:chOff x="762000" y="2749550"/>
            <a:chExt cx="463550" cy="4238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1" name="Freeform 367"/>
            <p:cNvSpPr>
              <a:spLocks/>
            </p:cNvSpPr>
            <p:nvPr/>
          </p:nvSpPr>
          <p:spPr bwMode="auto">
            <a:xfrm>
              <a:off x="1171575" y="2957513"/>
              <a:ext cx="14288" cy="14287"/>
            </a:xfrm>
            <a:custGeom>
              <a:avLst/>
              <a:gdLst>
                <a:gd name="T0" fmla="*/ 52 w 106"/>
                <a:gd name="T1" fmla="*/ 0 h 110"/>
                <a:gd name="T2" fmla="*/ 69 w 106"/>
                <a:gd name="T3" fmla="*/ 2 h 110"/>
                <a:gd name="T4" fmla="*/ 83 w 106"/>
                <a:gd name="T5" fmla="*/ 9 h 110"/>
                <a:gd name="T6" fmla="*/ 93 w 106"/>
                <a:gd name="T7" fmla="*/ 17 h 110"/>
                <a:gd name="T8" fmla="*/ 101 w 106"/>
                <a:gd name="T9" fmla="*/ 28 h 110"/>
                <a:gd name="T10" fmla="*/ 105 w 106"/>
                <a:gd name="T11" fmla="*/ 41 h 110"/>
                <a:gd name="T12" fmla="*/ 106 w 106"/>
                <a:gd name="T13" fmla="*/ 55 h 110"/>
                <a:gd name="T14" fmla="*/ 104 w 106"/>
                <a:gd name="T15" fmla="*/ 70 h 110"/>
                <a:gd name="T16" fmla="*/ 97 w 106"/>
                <a:gd name="T17" fmla="*/ 84 h 110"/>
                <a:gd name="T18" fmla="*/ 88 w 106"/>
                <a:gd name="T19" fmla="*/ 95 h 110"/>
                <a:gd name="T20" fmla="*/ 75 w 106"/>
                <a:gd name="T21" fmla="*/ 104 h 110"/>
                <a:gd name="T22" fmla="*/ 62 w 106"/>
                <a:gd name="T23" fmla="*/ 110 h 110"/>
                <a:gd name="T24" fmla="*/ 44 w 106"/>
                <a:gd name="T25" fmla="*/ 104 h 110"/>
                <a:gd name="T26" fmla="*/ 29 w 106"/>
                <a:gd name="T27" fmla="*/ 96 h 110"/>
                <a:gd name="T28" fmla="*/ 17 w 106"/>
                <a:gd name="T29" fmla="*/ 87 h 110"/>
                <a:gd name="T30" fmla="*/ 7 w 106"/>
                <a:gd name="T31" fmla="*/ 77 h 110"/>
                <a:gd name="T32" fmla="*/ 2 w 106"/>
                <a:gd name="T33" fmla="*/ 65 h 110"/>
                <a:gd name="T34" fmla="*/ 0 w 106"/>
                <a:gd name="T35" fmla="*/ 51 h 110"/>
                <a:gd name="T36" fmla="*/ 1 w 106"/>
                <a:gd name="T37" fmla="*/ 38 h 110"/>
                <a:gd name="T38" fmla="*/ 5 w 106"/>
                <a:gd name="T39" fmla="*/ 26 h 110"/>
                <a:gd name="T40" fmla="*/ 13 w 106"/>
                <a:gd name="T41" fmla="*/ 15 h 110"/>
                <a:gd name="T42" fmla="*/ 23 w 106"/>
                <a:gd name="T43" fmla="*/ 7 h 110"/>
                <a:gd name="T44" fmla="*/ 36 w 106"/>
                <a:gd name="T45" fmla="*/ 2 h 110"/>
                <a:gd name="T46" fmla="*/ 52 w 106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" h="110">
                  <a:moveTo>
                    <a:pt x="52" y="0"/>
                  </a:moveTo>
                  <a:lnTo>
                    <a:pt x="69" y="2"/>
                  </a:lnTo>
                  <a:lnTo>
                    <a:pt x="83" y="9"/>
                  </a:lnTo>
                  <a:lnTo>
                    <a:pt x="93" y="17"/>
                  </a:lnTo>
                  <a:lnTo>
                    <a:pt x="101" y="28"/>
                  </a:lnTo>
                  <a:lnTo>
                    <a:pt x="105" y="41"/>
                  </a:lnTo>
                  <a:lnTo>
                    <a:pt x="106" y="55"/>
                  </a:lnTo>
                  <a:lnTo>
                    <a:pt x="104" y="70"/>
                  </a:lnTo>
                  <a:lnTo>
                    <a:pt x="97" y="84"/>
                  </a:lnTo>
                  <a:lnTo>
                    <a:pt x="88" y="95"/>
                  </a:lnTo>
                  <a:lnTo>
                    <a:pt x="75" y="104"/>
                  </a:lnTo>
                  <a:lnTo>
                    <a:pt x="62" y="110"/>
                  </a:lnTo>
                  <a:lnTo>
                    <a:pt x="44" y="104"/>
                  </a:lnTo>
                  <a:lnTo>
                    <a:pt x="29" y="96"/>
                  </a:lnTo>
                  <a:lnTo>
                    <a:pt x="17" y="87"/>
                  </a:lnTo>
                  <a:lnTo>
                    <a:pt x="7" y="77"/>
                  </a:lnTo>
                  <a:lnTo>
                    <a:pt x="2" y="65"/>
                  </a:lnTo>
                  <a:lnTo>
                    <a:pt x="0" y="51"/>
                  </a:lnTo>
                  <a:lnTo>
                    <a:pt x="1" y="38"/>
                  </a:lnTo>
                  <a:lnTo>
                    <a:pt x="5" y="26"/>
                  </a:lnTo>
                  <a:lnTo>
                    <a:pt x="13" y="15"/>
                  </a:lnTo>
                  <a:lnTo>
                    <a:pt x="23" y="7"/>
                  </a:lnTo>
                  <a:lnTo>
                    <a:pt x="36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368"/>
            <p:cNvSpPr>
              <a:spLocks/>
            </p:cNvSpPr>
            <p:nvPr/>
          </p:nvSpPr>
          <p:spPr bwMode="auto">
            <a:xfrm>
              <a:off x="1169988" y="2981325"/>
              <a:ext cx="15875" cy="17462"/>
            </a:xfrm>
            <a:custGeom>
              <a:avLst/>
              <a:gdLst>
                <a:gd name="T0" fmla="*/ 53 w 123"/>
                <a:gd name="T1" fmla="*/ 0 h 127"/>
                <a:gd name="T2" fmla="*/ 73 w 123"/>
                <a:gd name="T3" fmla="*/ 6 h 127"/>
                <a:gd name="T4" fmla="*/ 89 w 123"/>
                <a:gd name="T5" fmla="*/ 15 h 127"/>
                <a:gd name="T6" fmla="*/ 103 w 123"/>
                <a:gd name="T7" fmla="*/ 26 h 127"/>
                <a:gd name="T8" fmla="*/ 114 w 123"/>
                <a:gd name="T9" fmla="*/ 39 h 127"/>
                <a:gd name="T10" fmla="*/ 121 w 123"/>
                <a:gd name="T11" fmla="*/ 55 h 127"/>
                <a:gd name="T12" fmla="*/ 123 w 123"/>
                <a:gd name="T13" fmla="*/ 72 h 127"/>
                <a:gd name="T14" fmla="*/ 119 w 123"/>
                <a:gd name="T15" fmla="*/ 90 h 127"/>
                <a:gd name="T16" fmla="*/ 112 w 123"/>
                <a:gd name="T17" fmla="*/ 105 h 127"/>
                <a:gd name="T18" fmla="*/ 99 w 123"/>
                <a:gd name="T19" fmla="*/ 117 h 127"/>
                <a:gd name="T20" fmla="*/ 83 w 123"/>
                <a:gd name="T21" fmla="*/ 124 h 127"/>
                <a:gd name="T22" fmla="*/ 62 w 123"/>
                <a:gd name="T23" fmla="*/ 127 h 127"/>
                <a:gd name="T24" fmla="*/ 45 w 123"/>
                <a:gd name="T25" fmla="*/ 125 h 127"/>
                <a:gd name="T26" fmla="*/ 30 w 123"/>
                <a:gd name="T27" fmla="*/ 119 h 127"/>
                <a:gd name="T28" fmla="*/ 17 w 123"/>
                <a:gd name="T29" fmla="*/ 108 h 127"/>
                <a:gd name="T30" fmla="*/ 8 w 123"/>
                <a:gd name="T31" fmla="*/ 96 h 127"/>
                <a:gd name="T32" fmla="*/ 1 w 123"/>
                <a:gd name="T33" fmla="*/ 81 h 127"/>
                <a:gd name="T34" fmla="*/ 0 w 123"/>
                <a:gd name="T35" fmla="*/ 66 h 127"/>
                <a:gd name="T36" fmla="*/ 2 w 123"/>
                <a:gd name="T37" fmla="*/ 47 h 127"/>
                <a:gd name="T38" fmla="*/ 9 w 123"/>
                <a:gd name="T39" fmla="*/ 32 h 127"/>
                <a:gd name="T40" fmla="*/ 20 w 123"/>
                <a:gd name="T41" fmla="*/ 18 h 127"/>
                <a:gd name="T42" fmla="*/ 35 w 123"/>
                <a:gd name="T43" fmla="*/ 7 h 127"/>
                <a:gd name="T44" fmla="*/ 53 w 123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127">
                  <a:moveTo>
                    <a:pt x="53" y="0"/>
                  </a:moveTo>
                  <a:lnTo>
                    <a:pt x="73" y="6"/>
                  </a:lnTo>
                  <a:lnTo>
                    <a:pt x="89" y="15"/>
                  </a:lnTo>
                  <a:lnTo>
                    <a:pt x="103" y="26"/>
                  </a:lnTo>
                  <a:lnTo>
                    <a:pt x="114" y="39"/>
                  </a:lnTo>
                  <a:lnTo>
                    <a:pt x="121" y="55"/>
                  </a:lnTo>
                  <a:lnTo>
                    <a:pt x="123" y="72"/>
                  </a:lnTo>
                  <a:lnTo>
                    <a:pt x="119" y="90"/>
                  </a:lnTo>
                  <a:lnTo>
                    <a:pt x="112" y="105"/>
                  </a:lnTo>
                  <a:lnTo>
                    <a:pt x="99" y="117"/>
                  </a:lnTo>
                  <a:lnTo>
                    <a:pt x="83" y="124"/>
                  </a:lnTo>
                  <a:lnTo>
                    <a:pt x="62" y="127"/>
                  </a:lnTo>
                  <a:lnTo>
                    <a:pt x="45" y="125"/>
                  </a:lnTo>
                  <a:lnTo>
                    <a:pt x="30" y="119"/>
                  </a:lnTo>
                  <a:lnTo>
                    <a:pt x="17" y="108"/>
                  </a:lnTo>
                  <a:lnTo>
                    <a:pt x="8" y="96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2" y="47"/>
                  </a:lnTo>
                  <a:lnTo>
                    <a:pt x="9" y="32"/>
                  </a:lnTo>
                  <a:lnTo>
                    <a:pt x="20" y="18"/>
                  </a:lnTo>
                  <a:lnTo>
                    <a:pt x="35" y="7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369"/>
            <p:cNvSpPr>
              <a:spLocks noEditPoints="1"/>
            </p:cNvSpPr>
            <p:nvPr/>
          </p:nvSpPr>
          <p:spPr bwMode="auto">
            <a:xfrm>
              <a:off x="762000" y="2749550"/>
              <a:ext cx="463550" cy="423862"/>
            </a:xfrm>
            <a:custGeom>
              <a:avLst/>
              <a:gdLst>
                <a:gd name="T0" fmla="*/ 1411 w 3508"/>
                <a:gd name="T1" fmla="*/ 1745 h 3203"/>
                <a:gd name="T2" fmla="*/ 1154 w 3508"/>
                <a:gd name="T3" fmla="*/ 1894 h 3203"/>
                <a:gd name="T4" fmla="*/ 1204 w 3508"/>
                <a:gd name="T5" fmla="*/ 2166 h 3203"/>
                <a:gd name="T6" fmla="*/ 1449 w 3508"/>
                <a:gd name="T7" fmla="*/ 2119 h 3203"/>
                <a:gd name="T8" fmla="*/ 1381 w 3508"/>
                <a:gd name="T9" fmla="*/ 1903 h 3203"/>
                <a:gd name="T10" fmla="*/ 1265 w 3508"/>
                <a:gd name="T11" fmla="*/ 1877 h 3203"/>
                <a:gd name="T12" fmla="*/ 289 w 3508"/>
                <a:gd name="T13" fmla="*/ 1512 h 3203"/>
                <a:gd name="T14" fmla="*/ 437 w 3508"/>
                <a:gd name="T15" fmla="*/ 1780 h 3203"/>
                <a:gd name="T16" fmla="*/ 355 w 3508"/>
                <a:gd name="T17" fmla="*/ 1878 h 3203"/>
                <a:gd name="T18" fmla="*/ 361 w 3508"/>
                <a:gd name="T19" fmla="*/ 1959 h 3203"/>
                <a:gd name="T20" fmla="*/ 549 w 3508"/>
                <a:gd name="T21" fmla="*/ 1804 h 3203"/>
                <a:gd name="T22" fmla="*/ 380 w 3508"/>
                <a:gd name="T23" fmla="*/ 1663 h 3203"/>
                <a:gd name="T24" fmla="*/ 3065 w 3508"/>
                <a:gd name="T25" fmla="*/ 1524 h 3203"/>
                <a:gd name="T26" fmla="*/ 3061 w 3508"/>
                <a:gd name="T27" fmla="*/ 1724 h 3203"/>
                <a:gd name="T28" fmla="*/ 2996 w 3508"/>
                <a:gd name="T29" fmla="*/ 1889 h 3203"/>
                <a:gd name="T30" fmla="*/ 3235 w 3508"/>
                <a:gd name="T31" fmla="*/ 1942 h 3203"/>
                <a:gd name="T32" fmla="*/ 3283 w 3508"/>
                <a:gd name="T33" fmla="*/ 1748 h 3203"/>
                <a:gd name="T34" fmla="*/ 3298 w 3508"/>
                <a:gd name="T35" fmla="*/ 1617 h 3203"/>
                <a:gd name="T36" fmla="*/ 3152 w 3508"/>
                <a:gd name="T37" fmla="*/ 1505 h 3203"/>
                <a:gd name="T38" fmla="*/ 972 w 3508"/>
                <a:gd name="T39" fmla="*/ 520 h 3203"/>
                <a:gd name="T40" fmla="*/ 904 w 3508"/>
                <a:gd name="T41" fmla="*/ 632 h 3203"/>
                <a:gd name="T42" fmla="*/ 1468 w 3508"/>
                <a:gd name="T43" fmla="*/ 723 h 3203"/>
                <a:gd name="T44" fmla="*/ 2135 w 3508"/>
                <a:gd name="T45" fmla="*/ 656 h 3203"/>
                <a:gd name="T46" fmla="*/ 2203 w 3508"/>
                <a:gd name="T47" fmla="*/ 542 h 3203"/>
                <a:gd name="T48" fmla="*/ 1638 w 3508"/>
                <a:gd name="T49" fmla="*/ 452 h 3203"/>
                <a:gd name="T50" fmla="*/ 1712 w 3508"/>
                <a:gd name="T51" fmla="*/ 16 h 3203"/>
                <a:gd name="T52" fmla="*/ 2239 w 3508"/>
                <a:gd name="T53" fmla="*/ 111 h 3203"/>
                <a:gd name="T54" fmla="*/ 2704 w 3508"/>
                <a:gd name="T55" fmla="*/ 374 h 3203"/>
                <a:gd name="T56" fmla="*/ 2418 w 3508"/>
                <a:gd name="T57" fmla="*/ 1179 h 3203"/>
                <a:gd name="T58" fmla="*/ 1300 w 3508"/>
                <a:gd name="T59" fmla="*/ 1245 h 3203"/>
                <a:gd name="T60" fmla="*/ 731 w 3508"/>
                <a:gd name="T61" fmla="*/ 562 h 3203"/>
                <a:gd name="T62" fmla="*/ 1026 w 3508"/>
                <a:gd name="T63" fmla="*/ 389 h 3203"/>
                <a:gd name="T64" fmla="*/ 1511 w 3508"/>
                <a:gd name="T65" fmla="*/ 338 h 3203"/>
                <a:gd name="T66" fmla="*/ 1986 w 3508"/>
                <a:gd name="T67" fmla="*/ 370 h 3203"/>
                <a:gd name="T68" fmla="*/ 2353 w 3508"/>
                <a:gd name="T69" fmla="*/ 514 h 3203"/>
                <a:gd name="T70" fmla="*/ 2245 w 3508"/>
                <a:gd name="T71" fmla="*/ 735 h 3203"/>
                <a:gd name="T72" fmla="*/ 1787 w 3508"/>
                <a:gd name="T73" fmla="*/ 828 h 3203"/>
                <a:gd name="T74" fmla="*/ 1547 w 3508"/>
                <a:gd name="T75" fmla="*/ 857 h 3203"/>
                <a:gd name="T76" fmla="*/ 2288 w 3508"/>
                <a:gd name="T77" fmla="*/ 774 h 3203"/>
                <a:gd name="T78" fmla="*/ 2548 w 3508"/>
                <a:gd name="T79" fmla="*/ 553 h 3203"/>
                <a:gd name="T80" fmla="*/ 2191 w 3508"/>
                <a:gd name="T81" fmla="*/ 333 h 3203"/>
                <a:gd name="T82" fmla="*/ 1650 w 3508"/>
                <a:gd name="T83" fmla="*/ 236 h 3203"/>
                <a:gd name="T84" fmla="*/ 1145 w 3508"/>
                <a:gd name="T85" fmla="*/ 231 h 3203"/>
                <a:gd name="T86" fmla="*/ 514 w 3508"/>
                <a:gd name="T87" fmla="*/ 372 h 3203"/>
                <a:gd name="T88" fmla="*/ 229 w 3508"/>
                <a:gd name="T89" fmla="*/ 733 h 3203"/>
                <a:gd name="T90" fmla="*/ 287 w 3508"/>
                <a:gd name="T91" fmla="*/ 984 h 3203"/>
                <a:gd name="T92" fmla="*/ 873 w 3508"/>
                <a:gd name="T93" fmla="*/ 1292 h 3203"/>
                <a:gd name="T94" fmla="*/ 1882 w 3508"/>
                <a:gd name="T95" fmla="*/ 1374 h 3203"/>
                <a:gd name="T96" fmla="*/ 2847 w 3508"/>
                <a:gd name="T97" fmla="*/ 1163 h 3203"/>
                <a:gd name="T98" fmla="*/ 3335 w 3508"/>
                <a:gd name="T99" fmla="*/ 781 h 3203"/>
                <a:gd name="T100" fmla="*/ 3508 w 3508"/>
                <a:gd name="T101" fmla="*/ 876 h 3203"/>
                <a:gd name="T102" fmla="*/ 3421 w 3508"/>
                <a:gd name="T103" fmla="*/ 2685 h 3203"/>
                <a:gd name="T104" fmla="*/ 2826 w 3508"/>
                <a:gd name="T105" fmla="*/ 2994 h 3203"/>
                <a:gd name="T106" fmla="*/ 1842 w 3508"/>
                <a:gd name="T107" fmla="*/ 3201 h 3203"/>
                <a:gd name="T108" fmla="*/ 791 w 3508"/>
                <a:gd name="T109" fmla="*/ 3027 h 3203"/>
                <a:gd name="T110" fmla="*/ 8 w 3508"/>
                <a:gd name="T111" fmla="*/ 2560 h 3203"/>
                <a:gd name="T112" fmla="*/ 46 w 3508"/>
                <a:gd name="T113" fmla="*/ 539 h 3203"/>
                <a:gd name="T114" fmla="*/ 507 w 3508"/>
                <a:gd name="T115" fmla="*/ 129 h 3203"/>
                <a:gd name="T116" fmla="*/ 1199 w 3508"/>
                <a:gd name="T117" fmla="*/ 3 h 3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08" h="3203">
                  <a:moveTo>
                    <a:pt x="2119" y="1751"/>
                  </a:moveTo>
                  <a:lnTo>
                    <a:pt x="2119" y="1836"/>
                  </a:lnTo>
                  <a:lnTo>
                    <a:pt x="2321" y="1836"/>
                  </a:lnTo>
                  <a:lnTo>
                    <a:pt x="2321" y="1837"/>
                  </a:lnTo>
                  <a:lnTo>
                    <a:pt x="2140" y="2190"/>
                  </a:lnTo>
                  <a:lnTo>
                    <a:pt x="2249" y="2190"/>
                  </a:lnTo>
                  <a:lnTo>
                    <a:pt x="2430" y="1816"/>
                  </a:lnTo>
                  <a:lnTo>
                    <a:pt x="2430" y="1751"/>
                  </a:lnTo>
                  <a:lnTo>
                    <a:pt x="2119" y="1751"/>
                  </a:lnTo>
                  <a:close/>
                  <a:moveTo>
                    <a:pt x="1411" y="1745"/>
                  </a:moveTo>
                  <a:lnTo>
                    <a:pt x="1398" y="1745"/>
                  </a:lnTo>
                  <a:lnTo>
                    <a:pt x="1381" y="1746"/>
                  </a:lnTo>
                  <a:lnTo>
                    <a:pt x="1340" y="1750"/>
                  </a:lnTo>
                  <a:lnTo>
                    <a:pt x="1304" y="1759"/>
                  </a:lnTo>
                  <a:lnTo>
                    <a:pt x="1270" y="1771"/>
                  </a:lnTo>
                  <a:lnTo>
                    <a:pt x="1239" y="1788"/>
                  </a:lnTo>
                  <a:lnTo>
                    <a:pt x="1212" y="1810"/>
                  </a:lnTo>
                  <a:lnTo>
                    <a:pt x="1189" y="1834"/>
                  </a:lnTo>
                  <a:lnTo>
                    <a:pt x="1169" y="1863"/>
                  </a:lnTo>
                  <a:lnTo>
                    <a:pt x="1154" y="1894"/>
                  </a:lnTo>
                  <a:lnTo>
                    <a:pt x="1142" y="1929"/>
                  </a:lnTo>
                  <a:lnTo>
                    <a:pt x="1136" y="1965"/>
                  </a:lnTo>
                  <a:lnTo>
                    <a:pt x="1132" y="2005"/>
                  </a:lnTo>
                  <a:lnTo>
                    <a:pt x="1135" y="2033"/>
                  </a:lnTo>
                  <a:lnTo>
                    <a:pt x="1139" y="2060"/>
                  </a:lnTo>
                  <a:lnTo>
                    <a:pt x="1145" y="2086"/>
                  </a:lnTo>
                  <a:lnTo>
                    <a:pt x="1156" y="2109"/>
                  </a:lnTo>
                  <a:lnTo>
                    <a:pt x="1169" y="2131"/>
                  </a:lnTo>
                  <a:lnTo>
                    <a:pt x="1184" y="2150"/>
                  </a:lnTo>
                  <a:lnTo>
                    <a:pt x="1204" y="2166"/>
                  </a:lnTo>
                  <a:lnTo>
                    <a:pt x="1226" y="2179"/>
                  </a:lnTo>
                  <a:lnTo>
                    <a:pt x="1249" y="2189"/>
                  </a:lnTo>
                  <a:lnTo>
                    <a:pt x="1278" y="2196"/>
                  </a:lnTo>
                  <a:lnTo>
                    <a:pt x="1308" y="2198"/>
                  </a:lnTo>
                  <a:lnTo>
                    <a:pt x="1338" y="2195"/>
                  </a:lnTo>
                  <a:lnTo>
                    <a:pt x="1366" y="2187"/>
                  </a:lnTo>
                  <a:lnTo>
                    <a:pt x="1392" y="2175"/>
                  </a:lnTo>
                  <a:lnTo>
                    <a:pt x="1414" y="2160"/>
                  </a:lnTo>
                  <a:lnTo>
                    <a:pt x="1434" y="2140"/>
                  </a:lnTo>
                  <a:lnTo>
                    <a:pt x="1449" y="2119"/>
                  </a:lnTo>
                  <a:lnTo>
                    <a:pt x="1461" y="2094"/>
                  </a:lnTo>
                  <a:lnTo>
                    <a:pt x="1467" y="2067"/>
                  </a:lnTo>
                  <a:lnTo>
                    <a:pt x="1469" y="2039"/>
                  </a:lnTo>
                  <a:lnTo>
                    <a:pt x="1467" y="2010"/>
                  </a:lnTo>
                  <a:lnTo>
                    <a:pt x="1461" y="1984"/>
                  </a:lnTo>
                  <a:lnTo>
                    <a:pt x="1451" y="1961"/>
                  </a:lnTo>
                  <a:lnTo>
                    <a:pt x="1438" y="1942"/>
                  </a:lnTo>
                  <a:lnTo>
                    <a:pt x="1421" y="1925"/>
                  </a:lnTo>
                  <a:lnTo>
                    <a:pt x="1402" y="1912"/>
                  </a:lnTo>
                  <a:lnTo>
                    <a:pt x="1381" y="1903"/>
                  </a:lnTo>
                  <a:lnTo>
                    <a:pt x="1358" y="1897"/>
                  </a:lnTo>
                  <a:lnTo>
                    <a:pt x="1334" y="1895"/>
                  </a:lnTo>
                  <a:lnTo>
                    <a:pt x="1305" y="1898"/>
                  </a:lnTo>
                  <a:lnTo>
                    <a:pt x="1280" y="1905"/>
                  </a:lnTo>
                  <a:lnTo>
                    <a:pt x="1258" y="1916"/>
                  </a:lnTo>
                  <a:lnTo>
                    <a:pt x="1241" y="1930"/>
                  </a:lnTo>
                  <a:lnTo>
                    <a:pt x="1239" y="1930"/>
                  </a:lnTo>
                  <a:lnTo>
                    <a:pt x="1244" y="1911"/>
                  </a:lnTo>
                  <a:lnTo>
                    <a:pt x="1253" y="1893"/>
                  </a:lnTo>
                  <a:lnTo>
                    <a:pt x="1265" y="1877"/>
                  </a:lnTo>
                  <a:lnTo>
                    <a:pt x="1280" y="1861"/>
                  </a:lnTo>
                  <a:lnTo>
                    <a:pt x="1299" y="1849"/>
                  </a:lnTo>
                  <a:lnTo>
                    <a:pt x="1323" y="1838"/>
                  </a:lnTo>
                  <a:lnTo>
                    <a:pt x="1350" y="1830"/>
                  </a:lnTo>
                  <a:lnTo>
                    <a:pt x="1382" y="1825"/>
                  </a:lnTo>
                  <a:lnTo>
                    <a:pt x="1403" y="1824"/>
                  </a:lnTo>
                  <a:lnTo>
                    <a:pt x="1422" y="1824"/>
                  </a:lnTo>
                  <a:lnTo>
                    <a:pt x="1422" y="1745"/>
                  </a:lnTo>
                  <a:lnTo>
                    <a:pt x="1411" y="1745"/>
                  </a:lnTo>
                  <a:close/>
                  <a:moveTo>
                    <a:pt x="289" y="1512"/>
                  </a:moveTo>
                  <a:lnTo>
                    <a:pt x="261" y="1743"/>
                  </a:lnTo>
                  <a:lnTo>
                    <a:pt x="278" y="1740"/>
                  </a:lnTo>
                  <a:lnTo>
                    <a:pt x="298" y="1738"/>
                  </a:lnTo>
                  <a:lnTo>
                    <a:pt x="320" y="1738"/>
                  </a:lnTo>
                  <a:lnTo>
                    <a:pt x="350" y="1739"/>
                  </a:lnTo>
                  <a:lnTo>
                    <a:pt x="376" y="1743"/>
                  </a:lnTo>
                  <a:lnTo>
                    <a:pt x="398" y="1749"/>
                  </a:lnTo>
                  <a:lnTo>
                    <a:pt x="415" y="1758"/>
                  </a:lnTo>
                  <a:lnTo>
                    <a:pt x="428" y="1767"/>
                  </a:lnTo>
                  <a:lnTo>
                    <a:pt x="437" y="1780"/>
                  </a:lnTo>
                  <a:lnTo>
                    <a:pt x="442" y="1794"/>
                  </a:lnTo>
                  <a:lnTo>
                    <a:pt x="444" y="1811"/>
                  </a:lnTo>
                  <a:lnTo>
                    <a:pt x="442" y="1827"/>
                  </a:lnTo>
                  <a:lnTo>
                    <a:pt x="436" y="1841"/>
                  </a:lnTo>
                  <a:lnTo>
                    <a:pt x="427" y="1853"/>
                  </a:lnTo>
                  <a:lnTo>
                    <a:pt x="416" y="1861"/>
                  </a:lnTo>
                  <a:lnTo>
                    <a:pt x="402" y="1869"/>
                  </a:lnTo>
                  <a:lnTo>
                    <a:pt x="388" y="1873"/>
                  </a:lnTo>
                  <a:lnTo>
                    <a:pt x="372" y="1877"/>
                  </a:lnTo>
                  <a:lnTo>
                    <a:pt x="355" y="1878"/>
                  </a:lnTo>
                  <a:lnTo>
                    <a:pt x="332" y="1877"/>
                  </a:lnTo>
                  <a:lnTo>
                    <a:pt x="310" y="1873"/>
                  </a:lnTo>
                  <a:lnTo>
                    <a:pt x="288" y="1868"/>
                  </a:lnTo>
                  <a:lnTo>
                    <a:pt x="271" y="1863"/>
                  </a:lnTo>
                  <a:lnTo>
                    <a:pt x="257" y="1856"/>
                  </a:lnTo>
                  <a:lnTo>
                    <a:pt x="238" y="1933"/>
                  </a:lnTo>
                  <a:lnTo>
                    <a:pt x="260" y="1943"/>
                  </a:lnTo>
                  <a:lnTo>
                    <a:pt x="288" y="1950"/>
                  </a:lnTo>
                  <a:lnTo>
                    <a:pt x="323" y="1957"/>
                  </a:lnTo>
                  <a:lnTo>
                    <a:pt x="361" y="1959"/>
                  </a:lnTo>
                  <a:lnTo>
                    <a:pt x="394" y="1957"/>
                  </a:lnTo>
                  <a:lnTo>
                    <a:pt x="426" y="1950"/>
                  </a:lnTo>
                  <a:lnTo>
                    <a:pt x="454" y="1940"/>
                  </a:lnTo>
                  <a:lnTo>
                    <a:pt x="478" y="1927"/>
                  </a:lnTo>
                  <a:lnTo>
                    <a:pt x="500" y="1912"/>
                  </a:lnTo>
                  <a:lnTo>
                    <a:pt x="517" y="1894"/>
                  </a:lnTo>
                  <a:lnTo>
                    <a:pt x="531" y="1873"/>
                  </a:lnTo>
                  <a:lnTo>
                    <a:pt x="541" y="1852"/>
                  </a:lnTo>
                  <a:lnTo>
                    <a:pt x="547" y="1828"/>
                  </a:lnTo>
                  <a:lnTo>
                    <a:pt x="549" y="1804"/>
                  </a:lnTo>
                  <a:lnTo>
                    <a:pt x="547" y="1775"/>
                  </a:lnTo>
                  <a:lnTo>
                    <a:pt x="540" y="1750"/>
                  </a:lnTo>
                  <a:lnTo>
                    <a:pt x="529" y="1727"/>
                  </a:lnTo>
                  <a:lnTo>
                    <a:pt x="515" y="1709"/>
                  </a:lnTo>
                  <a:lnTo>
                    <a:pt x="496" y="1694"/>
                  </a:lnTo>
                  <a:lnTo>
                    <a:pt x="476" y="1682"/>
                  </a:lnTo>
                  <a:lnTo>
                    <a:pt x="454" y="1673"/>
                  </a:lnTo>
                  <a:lnTo>
                    <a:pt x="430" y="1667"/>
                  </a:lnTo>
                  <a:lnTo>
                    <a:pt x="405" y="1664"/>
                  </a:lnTo>
                  <a:lnTo>
                    <a:pt x="380" y="1663"/>
                  </a:lnTo>
                  <a:lnTo>
                    <a:pt x="365" y="1663"/>
                  </a:lnTo>
                  <a:lnTo>
                    <a:pt x="352" y="1664"/>
                  </a:lnTo>
                  <a:lnTo>
                    <a:pt x="362" y="1597"/>
                  </a:lnTo>
                  <a:lnTo>
                    <a:pt x="532" y="1597"/>
                  </a:lnTo>
                  <a:lnTo>
                    <a:pt x="532" y="1512"/>
                  </a:lnTo>
                  <a:lnTo>
                    <a:pt x="289" y="1512"/>
                  </a:lnTo>
                  <a:close/>
                  <a:moveTo>
                    <a:pt x="3152" y="1505"/>
                  </a:moveTo>
                  <a:lnTo>
                    <a:pt x="3120" y="1507"/>
                  </a:lnTo>
                  <a:lnTo>
                    <a:pt x="3091" y="1513"/>
                  </a:lnTo>
                  <a:lnTo>
                    <a:pt x="3065" y="1524"/>
                  </a:lnTo>
                  <a:lnTo>
                    <a:pt x="3042" y="1538"/>
                  </a:lnTo>
                  <a:lnTo>
                    <a:pt x="3023" y="1557"/>
                  </a:lnTo>
                  <a:lnTo>
                    <a:pt x="3009" y="1577"/>
                  </a:lnTo>
                  <a:lnTo>
                    <a:pt x="3001" y="1601"/>
                  </a:lnTo>
                  <a:lnTo>
                    <a:pt x="2997" y="1628"/>
                  </a:lnTo>
                  <a:lnTo>
                    <a:pt x="3000" y="1651"/>
                  </a:lnTo>
                  <a:lnTo>
                    <a:pt x="3007" y="1672"/>
                  </a:lnTo>
                  <a:lnTo>
                    <a:pt x="3020" y="1692"/>
                  </a:lnTo>
                  <a:lnTo>
                    <a:pt x="3037" y="1710"/>
                  </a:lnTo>
                  <a:lnTo>
                    <a:pt x="3061" y="1724"/>
                  </a:lnTo>
                  <a:lnTo>
                    <a:pt x="3061" y="1726"/>
                  </a:lnTo>
                  <a:lnTo>
                    <a:pt x="3039" y="1737"/>
                  </a:lnTo>
                  <a:lnTo>
                    <a:pt x="3019" y="1752"/>
                  </a:lnTo>
                  <a:lnTo>
                    <a:pt x="3004" y="1770"/>
                  </a:lnTo>
                  <a:lnTo>
                    <a:pt x="2992" y="1789"/>
                  </a:lnTo>
                  <a:lnTo>
                    <a:pt x="2984" y="1811"/>
                  </a:lnTo>
                  <a:lnTo>
                    <a:pt x="2982" y="1836"/>
                  </a:lnTo>
                  <a:lnTo>
                    <a:pt x="2984" y="1854"/>
                  </a:lnTo>
                  <a:lnTo>
                    <a:pt x="2989" y="1871"/>
                  </a:lnTo>
                  <a:lnTo>
                    <a:pt x="2996" y="1889"/>
                  </a:lnTo>
                  <a:lnTo>
                    <a:pt x="3007" y="1905"/>
                  </a:lnTo>
                  <a:lnTo>
                    <a:pt x="3022" y="1920"/>
                  </a:lnTo>
                  <a:lnTo>
                    <a:pt x="3040" y="1933"/>
                  </a:lnTo>
                  <a:lnTo>
                    <a:pt x="3061" y="1944"/>
                  </a:lnTo>
                  <a:lnTo>
                    <a:pt x="3085" y="1951"/>
                  </a:lnTo>
                  <a:lnTo>
                    <a:pt x="3113" y="1957"/>
                  </a:lnTo>
                  <a:lnTo>
                    <a:pt x="3146" y="1959"/>
                  </a:lnTo>
                  <a:lnTo>
                    <a:pt x="3178" y="1957"/>
                  </a:lnTo>
                  <a:lnTo>
                    <a:pt x="3208" y="1950"/>
                  </a:lnTo>
                  <a:lnTo>
                    <a:pt x="3235" y="1942"/>
                  </a:lnTo>
                  <a:lnTo>
                    <a:pt x="3257" y="1929"/>
                  </a:lnTo>
                  <a:lnTo>
                    <a:pt x="3278" y="1913"/>
                  </a:lnTo>
                  <a:lnTo>
                    <a:pt x="3293" y="1895"/>
                  </a:lnTo>
                  <a:lnTo>
                    <a:pt x="3305" y="1873"/>
                  </a:lnTo>
                  <a:lnTo>
                    <a:pt x="3312" y="1850"/>
                  </a:lnTo>
                  <a:lnTo>
                    <a:pt x="3315" y="1825"/>
                  </a:lnTo>
                  <a:lnTo>
                    <a:pt x="3313" y="1802"/>
                  </a:lnTo>
                  <a:lnTo>
                    <a:pt x="3306" y="1781"/>
                  </a:lnTo>
                  <a:lnTo>
                    <a:pt x="3296" y="1763"/>
                  </a:lnTo>
                  <a:lnTo>
                    <a:pt x="3283" y="1748"/>
                  </a:lnTo>
                  <a:lnTo>
                    <a:pt x="3268" y="1735"/>
                  </a:lnTo>
                  <a:lnTo>
                    <a:pt x="3252" y="1724"/>
                  </a:lnTo>
                  <a:lnTo>
                    <a:pt x="3234" y="1716"/>
                  </a:lnTo>
                  <a:lnTo>
                    <a:pt x="3234" y="1713"/>
                  </a:lnTo>
                  <a:lnTo>
                    <a:pt x="3253" y="1701"/>
                  </a:lnTo>
                  <a:lnTo>
                    <a:pt x="3269" y="1687"/>
                  </a:lnTo>
                  <a:lnTo>
                    <a:pt x="3282" y="1671"/>
                  </a:lnTo>
                  <a:lnTo>
                    <a:pt x="3291" y="1654"/>
                  </a:lnTo>
                  <a:lnTo>
                    <a:pt x="3296" y="1636"/>
                  </a:lnTo>
                  <a:lnTo>
                    <a:pt x="3298" y="1617"/>
                  </a:lnTo>
                  <a:lnTo>
                    <a:pt x="3296" y="1601"/>
                  </a:lnTo>
                  <a:lnTo>
                    <a:pt x="3292" y="1585"/>
                  </a:lnTo>
                  <a:lnTo>
                    <a:pt x="3286" y="1570"/>
                  </a:lnTo>
                  <a:lnTo>
                    <a:pt x="3276" y="1554"/>
                  </a:lnTo>
                  <a:lnTo>
                    <a:pt x="3264" y="1540"/>
                  </a:lnTo>
                  <a:lnTo>
                    <a:pt x="3248" y="1528"/>
                  </a:lnTo>
                  <a:lnTo>
                    <a:pt x="3229" y="1519"/>
                  </a:lnTo>
                  <a:lnTo>
                    <a:pt x="3206" y="1511"/>
                  </a:lnTo>
                  <a:lnTo>
                    <a:pt x="3182" y="1506"/>
                  </a:lnTo>
                  <a:lnTo>
                    <a:pt x="3152" y="1505"/>
                  </a:lnTo>
                  <a:close/>
                  <a:moveTo>
                    <a:pt x="1554" y="450"/>
                  </a:moveTo>
                  <a:lnTo>
                    <a:pt x="1468" y="452"/>
                  </a:lnTo>
                  <a:lnTo>
                    <a:pt x="1388" y="455"/>
                  </a:lnTo>
                  <a:lnTo>
                    <a:pt x="1312" y="460"/>
                  </a:lnTo>
                  <a:lnTo>
                    <a:pt x="1242" y="468"/>
                  </a:lnTo>
                  <a:lnTo>
                    <a:pt x="1178" y="475"/>
                  </a:lnTo>
                  <a:lnTo>
                    <a:pt x="1117" y="485"/>
                  </a:lnTo>
                  <a:lnTo>
                    <a:pt x="1063" y="496"/>
                  </a:lnTo>
                  <a:lnTo>
                    <a:pt x="1015" y="508"/>
                  </a:lnTo>
                  <a:lnTo>
                    <a:pt x="972" y="520"/>
                  </a:lnTo>
                  <a:lnTo>
                    <a:pt x="935" y="532"/>
                  </a:lnTo>
                  <a:lnTo>
                    <a:pt x="904" y="543"/>
                  </a:lnTo>
                  <a:lnTo>
                    <a:pt x="879" y="556"/>
                  </a:lnTo>
                  <a:lnTo>
                    <a:pt x="860" y="567"/>
                  </a:lnTo>
                  <a:lnTo>
                    <a:pt x="847" y="579"/>
                  </a:lnTo>
                  <a:lnTo>
                    <a:pt x="841" y="589"/>
                  </a:lnTo>
                  <a:lnTo>
                    <a:pt x="847" y="599"/>
                  </a:lnTo>
                  <a:lnTo>
                    <a:pt x="860" y="609"/>
                  </a:lnTo>
                  <a:lnTo>
                    <a:pt x="879" y="620"/>
                  </a:lnTo>
                  <a:lnTo>
                    <a:pt x="904" y="632"/>
                  </a:lnTo>
                  <a:lnTo>
                    <a:pt x="935" y="644"/>
                  </a:lnTo>
                  <a:lnTo>
                    <a:pt x="972" y="656"/>
                  </a:lnTo>
                  <a:lnTo>
                    <a:pt x="1015" y="668"/>
                  </a:lnTo>
                  <a:lnTo>
                    <a:pt x="1063" y="680"/>
                  </a:lnTo>
                  <a:lnTo>
                    <a:pt x="1117" y="689"/>
                  </a:lnTo>
                  <a:lnTo>
                    <a:pt x="1178" y="699"/>
                  </a:lnTo>
                  <a:lnTo>
                    <a:pt x="1242" y="708"/>
                  </a:lnTo>
                  <a:lnTo>
                    <a:pt x="1312" y="714"/>
                  </a:lnTo>
                  <a:lnTo>
                    <a:pt x="1388" y="720"/>
                  </a:lnTo>
                  <a:lnTo>
                    <a:pt x="1468" y="723"/>
                  </a:lnTo>
                  <a:lnTo>
                    <a:pt x="1554" y="724"/>
                  </a:lnTo>
                  <a:lnTo>
                    <a:pt x="1638" y="723"/>
                  </a:lnTo>
                  <a:lnTo>
                    <a:pt x="1720" y="720"/>
                  </a:lnTo>
                  <a:lnTo>
                    <a:pt x="1795" y="714"/>
                  </a:lnTo>
                  <a:lnTo>
                    <a:pt x="1865" y="708"/>
                  </a:lnTo>
                  <a:lnTo>
                    <a:pt x="1930" y="699"/>
                  </a:lnTo>
                  <a:lnTo>
                    <a:pt x="1990" y="689"/>
                  </a:lnTo>
                  <a:lnTo>
                    <a:pt x="2044" y="679"/>
                  </a:lnTo>
                  <a:lnTo>
                    <a:pt x="2093" y="668"/>
                  </a:lnTo>
                  <a:lnTo>
                    <a:pt x="2135" y="656"/>
                  </a:lnTo>
                  <a:lnTo>
                    <a:pt x="2173" y="644"/>
                  </a:lnTo>
                  <a:lnTo>
                    <a:pt x="2203" y="631"/>
                  </a:lnTo>
                  <a:lnTo>
                    <a:pt x="2229" y="619"/>
                  </a:lnTo>
                  <a:lnTo>
                    <a:pt x="2247" y="607"/>
                  </a:lnTo>
                  <a:lnTo>
                    <a:pt x="2260" y="596"/>
                  </a:lnTo>
                  <a:lnTo>
                    <a:pt x="2267" y="586"/>
                  </a:lnTo>
                  <a:lnTo>
                    <a:pt x="2260" y="577"/>
                  </a:lnTo>
                  <a:lnTo>
                    <a:pt x="2247" y="566"/>
                  </a:lnTo>
                  <a:lnTo>
                    <a:pt x="2229" y="554"/>
                  </a:lnTo>
                  <a:lnTo>
                    <a:pt x="2203" y="542"/>
                  </a:lnTo>
                  <a:lnTo>
                    <a:pt x="2173" y="530"/>
                  </a:lnTo>
                  <a:lnTo>
                    <a:pt x="2135" y="519"/>
                  </a:lnTo>
                  <a:lnTo>
                    <a:pt x="2093" y="507"/>
                  </a:lnTo>
                  <a:lnTo>
                    <a:pt x="2044" y="496"/>
                  </a:lnTo>
                  <a:lnTo>
                    <a:pt x="1990" y="485"/>
                  </a:lnTo>
                  <a:lnTo>
                    <a:pt x="1930" y="475"/>
                  </a:lnTo>
                  <a:lnTo>
                    <a:pt x="1865" y="467"/>
                  </a:lnTo>
                  <a:lnTo>
                    <a:pt x="1795" y="460"/>
                  </a:lnTo>
                  <a:lnTo>
                    <a:pt x="1720" y="455"/>
                  </a:lnTo>
                  <a:lnTo>
                    <a:pt x="1638" y="452"/>
                  </a:lnTo>
                  <a:lnTo>
                    <a:pt x="1554" y="450"/>
                  </a:lnTo>
                  <a:close/>
                  <a:moveTo>
                    <a:pt x="1386" y="0"/>
                  </a:moveTo>
                  <a:lnTo>
                    <a:pt x="1442" y="1"/>
                  </a:lnTo>
                  <a:lnTo>
                    <a:pt x="1495" y="2"/>
                  </a:lnTo>
                  <a:lnTo>
                    <a:pt x="1544" y="4"/>
                  </a:lnTo>
                  <a:lnTo>
                    <a:pt x="1589" y="6"/>
                  </a:lnTo>
                  <a:lnTo>
                    <a:pt x="1628" y="9"/>
                  </a:lnTo>
                  <a:lnTo>
                    <a:pt x="1662" y="11"/>
                  </a:lnTo>
                  <a:lnTo>
                    <a:pt x="1690" y="14"/>
                  </a:lnTo>
                  <a:lnTo>
                    <a:pt x="1712" y="16"/>
                  </a:lnTo>
                  <a:lnTo>
                    <a:pt x="1727" y="18"/>
                  </a:lnTo>
                  <a:lnTo>
                    <a:pt x="1736" y="18"/>
                  </a:lnTo>
                  <a:lnTo>
                    <a:pt x="1799" y="24"/>
                  </a:lnTo>
                  <a:lnTo>
                    <a:pt x="1862" y="32"/>
                  </a:lnTo>
                  <a:lnTo>
                    <a:pt x="1926" y="42"/>
                  </a:lnTo>
                  <a:lnTo>
                    <a:pt x="1990" y="53"/>
                  </a:lnTo>
                  <a:lnTo>
                    <a:pt x="2053" y="64"/>
                  </a:lnTo>
                  <a:lnTo>
                    <a:pt x="2116" y="79"/>
                  </a:lnTo>
                  <a:lnTo>
                    <a:pt x="2178" y="94"/>
                  </a:lnTo>
                  <a:lnTo>
                    <a:pt x="2239" y="111"/>
                  </a:lnTo>
                  <a:lnTo>
                    <a:pt x="2297" y="129"/>
                  </a:lnTo>
                  <a:lnTo>
                    <a:pt x="2355" y="150"/>
                  </a:lnTo>
                  <a:lnTo>
                    <a:pt x="2409" y="171"/>
                  </a:lnTo>
                  <a:lnTo>
                    <a:pt x="2461" y="195"/>
                  </a:lnTo>
                  <a:lnTo>
                    <a:pt x="2511" y="220"/>
                  </a:lnTo>
                  <a:lnTo>
                    <a:pt x="2557" y="247"/>
                  </a:lnTo>
                  <a:lnTo>
                    <a:pt x="2600" y="276"/>
                  </a:lnTo>
                  <a:lnTo>
                    <a:pt x="2639" y="307"/>
                  </a:lnTo>
                  <a:lnTo>
                    <a:pt x="2673" y="339"/>
                  </a:lnTo>
                  <a:lnTo>
                    <a:pt x="2704" y="374"/>
                  </a:lnTo>
                  <a:lnTo>
                    <a:pt x="2729" y="409"/>
                  </a:lnTo>
                  <a:lnTo>
                    <a:pt x="2749" y="447"/>
                  </a:lnTo>
                  <a:lnTo>
                    <a:pt x="2764" y="487"/>
                  </a:lnTo>
                  <a:lnTo>
                    <a:pt x="2773" y="529"/>
                  </a:lnTo>
                  <a:lnTo>
                    <a:pt x="2776" y="573"/>
                  </a:lnTo>
                  <a:lnTo>
                    <a:pt x="2776" y="1066"/>
                  </a:lnTo>
                  <a:lnTo>
                    <a:pt x="2694" y="1098"/>
                  </a:lnTo>
                  <a:lnTo>
                    <a:pt x="2606" y="1127"/>
                  </a:lnTo>
                  <a:lnTo>
                    <a:pt x="2514" y="1154"/>
                  </a:lnTo>
                  <a:lnTo>
                    <a:pt x="2418" y="1179"/>
                  </a:lnTo>
                  <a:lnTo>
                    <a:pt x="2318" y="1201"/>
                  </a:lnTo>
                  <a:lnTo>
                    <a:pt x="2214" y="1219"/>
                  </a:lnTo>
                  <a:lnTo>
                    <a:pt x="2108" y="1234"/>
                  </a:lnTo>
                  <a:lnTo>
                    <a:pt x="1998" y="1246"/>
                  </a:lnTo>
                  <a:lnTo>
                    <a:pt x="1886" y="1255"/>
                  </a:lnTo>
                  <a:lnTo>
                    <a:pt x="1771" y="1260"/>
                  </a:lnTo>
                  <a:lnTo>
                    <a:pt x="1654" y="1262"/>
                  </a:lnTo>
                  <a:lnTo>
                    <a:pt x="1531" y="1260"/>
                  </a:lnTo>
                  <a:lnTo>
                    <a:pt x="1413" y="1255"/>
                  </a:lnTo>
                  <a:lnTo>
                    <a:pt x="1300" y="1245"/>
                  </a:lnTo>
                  <a:lnTo>
                    <a:pt x="1192" y="1232"/>
                  </a:lnTo>
                  <a:lnTo>
                    <a:pt x="1088" y="1217"/>
                  </a:lnTo>
                  <a:lnTo>
                    <a:pt x="990" y="1198"/>
                  </a:lnTo>
                  <a:lnTo>
                    <a:pt x="898" y="1176"/>
                  </a:lnTo>
                  <a:lnTo>
                    <a:pt x="812" y="1152"/>
                  </a:lnTo>
                  <a:lnTo>
                    <a:pt x="731" y="1126"/>
                  </a:lnTo>
                  <a:lnTo>
                    <a:pt x="731" y="606"/>
                  </a:lnTo>
                  <a:lnTo>
                    <a:pt x="729" y="598"/>
                  </a:lnTo>
                  <a:lnTo>
                    <a:pt x="728" y="588"/>
                  </a:lnTo>
                  <a:lnTo>
                    <a:pt x="731" y="562"/>
                  </a:lnTo>
                  <a:lnTo>
                    <a:pt x="740" y="537"/>
                  </a:lnTo>
                  <a:lnTo>
                    <a:pt x="755" y="514"/>
                  </a:lnTo>
                  <a:lnTo>
                    <a:pt x="775" y="494"/>
                  </a:lnTo>
                  <a:lnTo>
                    <a:pt x="800" y="474"/>
                  </a:lnTo>
                  <a:lnTo>
                    <a:pt x="829" y="457"/>
                  </a:lnTo>
                  <a:lnTo>
                    <a:pt x="863" y="441"/>
                  </a:lnTo>
                  <a:lnTo>
                    <a:pt x="898" y="426"/>
                  </a:lnTo>
                  <a:lnTo>
                    <a:pt x="938" y="412"/>
                  </a:lnTo>
                  <a:lnTo>
                    <a:pt x="981" y="400"/>
                  </a:lnTo>
                  <a:lnTo>
                    <a:pt x="1026" y="389"/>
                  </a:lnTo>
                  <a:lnTo>
                    <a:pt x="1073" y="379"/>
                  </a:lnTo>
                  <a:lnTo>
                    <a:pt x="1120" y="370"/>
                  </a:lnTo>
                  <a:lnTo>
                    <a:pt x="1170" y="363"/>
                  </a:lnTo>
                  <a:lnTo>
                    <a:pt x="1220" y="357"/>
                  </a:lnTo>
                  <a:lnTo>
                    <a:pt x="1270" y="352"/>
                  </a:lnTo>
                  <a:lnTo>
                    <a:pt x="1320" y="348"/>
                  </a:lnTo>
                  <a:lnTo>
                    <a:pt x="1370" y="343"/>
                  </a:lnTo>
                  <a:lnTo>
                    <a:pt x="1418" y="341"/>
                  </a:lnTo>
                  <a:lnTo>
                    <a:pt x="1465" y="339"/>
                  </a:lnTo>
                  <a:lnTo>
                    <a:pt x="1511" y="338"/>
                  </a:lnTo>
                  <a:lnTo>
                    <a:pt x="1554" y="338"/>
                  </a:lnTo>
                  <a:lnTo>
                    <a:pt x="1597" y="338"/>
                  </a:lnTo>
                  <a:lnTo>
                    <a:pt x="1642" y="339"/>
                  </a:lnTo>
                  <a:lnTo>
                    <a:pt x="1689" y="341"/>
                  </a:lnTo>
                  <a:lnTo>
                    <a:pt x="1738" y="343"/>
                  </a:lnTo>
                  <a:lnTo>
                    <a:pt x="1787" y="348"/>
                  </a:lnTo>
                  <a:lnTo>
                    <a:pt x="1837" y="352"/>
                  </a:lnTo>
                  <a:lnTo>
                    <a:pt x="1888" y="357"/>
                  </a:lnTo>
                  <a:lnTo>
                    <a:pt x="1938" y="363"/>
                  </a:lnTo>
                  <a:lnTo>
                    <a:pt x="1986" y="370"/>
                  </a:lnTo>
                  <a:lnTo>
                    <a:pt x="2035" y="379"/>
                  </a:lnTo>
                  <a:lnTo>
                    <a:pt x="2082" y="389"/>
                  </a:lnTo>
                  <a:lnTo>
                    <a:pt x="2126" y="400"/>
                  </a:lnTo>
                  <a:lnTo>
                    <a:pt x="2169" y="412"/>
                  </a:lnTo>
                  <a:lnTo>
                    <a:pt x="2208" y="426"/>
                  </a:lnTo>
                  <a:lnTo>
                    <a:pt x="2245" y="441"/>
                  </a:lnTo>
                  <a:lnTo>
                    <a:pt x="2279" y="457"/>
                  </a:lnTo>
                  <a:lnTo>
                    <a:pt x="2308" y="474"/>
                  </a:lnTo>
                  <a:lnTo>
                    <a:pt x="2332" y="494"/>
                  </a:lnTo>
                  <a:lnTo>
                    <a:pt x="2353" y="514"/>
                  </a:lnTo>
                  <a:lnTo>
                    <a:pt x="2368" y="537"/>
                  </a:lnTo>
                  <a:lnTo>
                    <a:pt x="2376" y="562"/>
                  </a:lnTo>
                  <a:lnTo>
                    <a:pt x="2380" y="588"/>
                  </a:lnTo>
                  <a:lnTo>
                    <a:pt x="2376" y="614"/>
                  </a:lnTo>
                  <a:lnTo>
                    <a:pt x="2368" y="638"/>
                  </a:lnTo>
                  <a:lnTo>
                    <a:pt x="2353" y="660"/>
                  </a:lnTo>
                  <a:lnTo>
                    <a:pt x="2332" y="681"/>
                  </a:lnTo>
                  <a:lnTo>
                    <a:pt x="2308" y="700"/>
                  </a:lnTo>
                  <a:lnTo>
                    <a:pt x="2279" y="719"/>
                  </a:lnTo>
                  <a:lnTo>
                    <a:pt x="2245" y="735"/>
                  </a:lnTo>
                  <a:lnTo>
                    <a:pt x="2208" y="750"/>
                  </a:lnTo>
                  <a:lnTo>
                    <a:pt x="2169" y="763"/>
                  </a:lnTo>
                  <a:lnTo>
                    <a:pt x="2126" y="776"/>
                  </a:lnTo>
                  <a:lnTo>
                    <a:pt x="2082" y="787"/>
                  </a:lnTo>
                  <a:lnTo>
                    <a:pt x="2035" y="796"/>
                  </a:lnTo>
                  <a:lnTo>
                    <a:pt x="1986" y="805"/>
                  </a:lnTo>
                  <a:lnTo>
                    <a:pt x="1938" y="812"/>
                  </a:lnTo>
                  <a:lnTo>
                    <a:pt x="1888" y="818"/>
                  </a:lnTo>
                  <a:lnTo>
                    <a:pt x="1837" y="823"/>
                  </a:lnTo>
                  <a:lnTo>
                    <a:pt x="1787" y="828"/>
                  </a:lnTo>
                  <a:lnTo>
                    <a:pt x="1738" y="831"/>
                  </a:lnTo>
                  <a:lnTo>
                    <a:pt x="1689" y="834"/>
                  </a:lnTo>
                  <a:lnTo>
                    <a:pt x="1642" y="835"/>
                  </a:lnTo>
                  <a:lnTo>
                    <a:pt x="1597" y="836"/>
                  </a:lnTo>
                  <a:lnTo>
                    <a:pt x="1554" y="838"/>
                  </a:lnTo>
                  <a:lnTo>
                    <a:pt x="1504" y="836"/>
                  </a:lnTo>
                  <a:lnTo>
                    <a:pt x="1452" y="835"/>
                  </a:lnTo>
                  <a:lnTo>
                    <a:pt x="1398" y="833"/>
                  </a:lnTo>
                  <a:lnTo>
                    <a:pt x="1470" y="846"/>
                  </a:lnTo>
                  <a:lnTo>
                    <a:pt x="1547" y="857"/>
                  </a:lnTo>
                  <a:lnTo>
                    <a:pt x="1628" y="863"/>
                  </a:lnTo>
                  <a:lnTo>
                    <a:pt x="1713" y="868"/>
                  </a:lnTo>
                  <a:lnTo>
                    <a:pt x="1798" y="866"/>
                  </a:lnTo>
                  <a:lnTo>
                    <a:pt x="1879" y="860"/>
                  </a:lnTo>
                  <a:lnTo>
                    <a:pt x="1957" y="852"/>
                  </a:lnTo>
                  <a:lnTo>
                    <a:pt x="2032" y="841"/>
                  </a:lnTo>
                  <a:lnTo>
                    <a:pt x="2102" y="827"/>
                  </a:lnTo>
                  <a:lnTo>
                    <a:pt x="2168" y="811"/>
                  </a:lnTo>
                  <a:lnTo>
                    <a:pt x="2230" y="793"/>
                  </a:lnTo>
                  <a:lnTo>
                    <a:pt x="2288" y="774"/>
                  </a:lnTo>
                  <a:lnTo>
                    <a:pt x="2341" y="753"/>
                  </a:lnTo>
                  <a:lnTo>
                    <a:pt x="2387" y="732"/>
                  </a:lnTo>
                  <a:lnTo>
                    <a:pt x="2430" y="709"/>
                  </a:lnTo>
                  <a:lnTo>
                    <a:pt x="2465" y="686"/>
                  </a:lnTo>
                  <a:lnTo>
                    <a:pt x="2496" y="662"/>
                  </a:lnTo>
                  <a:lnTo>
                    <a:pt x="2519" y="640"/>
                  </a:lnTo>
                  <a:lnTo>
                    <a:pt x="2537" y="617"/>
                  </a:lnTo>
                  <a:lnTo>
                    <a:pt x="2548" y="594"/>
                  </a:lnTo>
                  <a:lnTo>
                    <a:pt x="2551" y="573"/>
                  </a:lnTo>
                  <a:lnTo>
                    <a:pt x="2548" y="553"/>
                  </a:lnTo>
                  <a:lnTo>
                    <a:pt x="2539" y="533"/>
                  </a:lnTo>
                  <a:lnTo>
                    <a:pt x="2524" y="512"/>
                  </a:lnTo>
                  <a:lnTo>
                    <a:pt x="2502" y="489"/>
                  </a:lnTo>
                  <a:lnTo>
                    <a:pt x="2475" y="467"/>
                  </a:lnTo>
                  <a:lnTo>
                    <a:pt x="2443" y="443"/>
                  </a:lnTo>
                  <a:lnTo>
                    <a:pt x="2404" y="420"/>
                  </a:lnTo>
                  <a:lnTo>
                    <a:pt x="2359" y="397"/>
                  </a:lnTo>
                  <a:lnTo>
                    <a:pt x="2308" y="375"/>
                  </a:lnTo>
                  <a:lnTo>
                    <a:pt x="2253" y="353"/>
                  </a:lnTo>
                  <a:lnTo>
                    <a:pt x="2191" y="333"/>
                  </a:lnTo>
                  <a:lnTo>
                    <a:pt x="2125" y="313"/>
                  </a:lnTo>
                  <a:lnTo>
                    <a:pt x="2053" y="295"/>
                  </a:lnTo>
                  <a:lnTo>
                    <a:pt x="1975" y="279"/>
                  </a:lnTo>
                  <a:lnTo>
                    <a:pt x="1893" y="264"/>
                  </a:lnTo>
                  <a:lnTo>
                    <a:pt x="1805" y="253"/>
                  </a:lnTo>
                  <a:lnTo>
                    <a:pt x="1713" y="243"/>
                  </a:lnTo>
                  <a:lnTo>
                    <a:pt x="1708" y="242"/>
                  </a:lnTo>
                  <a:lnTo>
                    <a:pt x="1695" y="241"/>
                  </a:lnTo>
                  <a:lnTo>
                    <a:pt x="1675" y="239"/>
                  </a:lnTo>
                  <a:lnTo>
                    <a:pt x="1650" y="236"/>
                  </a:lnTo>
                  <a:lnTo>
                    <a:pt x="1619" y="234"/>
                  </a:lnTo>
                  <a:lnTo>
                    <a:pt x="1581" y="232"/>
                  </a:lnTo>
                  <a:lnTo>
                    <a:pt x="1540" y="230"/>
                  </a:lnTo>
                  <a:lnTo>
                    <a:pt x="1493" y="228"/>
                  </a:lnTo>
                  <a:lnTo>
                    <a:pt x="1442" y="227"/>
                  </a:lnTo>
                  <a:lnTo>
                    <a:pt x="1388" y="226"/>
                  </a:lnTo>
                  <a:lnTo>
                    <a:pt x="1331" y="226"/>
                  </a:lnTo>
                  <a:lnTo>
                    <a:pt x="1271" y="226"/>
                  </a:lnTo>
                  <a:lnTo>
                    <a:pt x="1209" y="228"/>
                  </a:lnTo>
                  <a:lnTo>
                    <a:pt x="1145" y="231"/>
                  </a:lnTo>
                  <a:lnTo>
                    <a:pt x="1080" y="236"/>
                  </a:lnTo>
                  <a:lnTo>
                    <a:pt x="1014" y="242"/>
                  </a:lnTo>
                  <a:lnTo>
                    <a:pt x="948" y="250"/>
                  </a:lnTo>
                  <a:lnTo>
                    <a:pt x="882" y="260"/>
                  </a:lnTo>
                  <a:lnTo>
                    <a:pt x="816" y="273"/>
                  </a:lnTo>
                  <a:lnTo>
                    <a:pt x="752" y="287"/>
                  </a:lnTo>
                  <a:lnTo>
                    <a:pt x="688" y="304"/>
                  </a:lnTo>
                  <a:lnTo>
                    <a:pt x="627" y="324"/>
                  </a:lnTo>
                  <a:lnTo>
                    <a:pt x="569" y="346"/>
                  </a:lnTo>
                  <a:lnTo>
                    <a:pt x="514" y="372"/>
                  </a:lnTo>
                  <a:lnTo>
                    <a:pt x="461" y="400"/>
                  </a:lnTo>
                  <a:lnTo>
                    <a:pt x="412" y="431"/>
                  </a:lnTo>
                  <a:lnTo>
                    <a:pt x="368" y="467"/>
                  </a:lnTo>
                  <a:lnTo>
                    <a:pt x="335" y="498"/>
                  </a:lnTo>
                  <a:lnTo>
                    <a:pt x="307" y="533"/>
                  </a:lnTo>
                  <a:lnTo>
                    <a:pt x="282" y="568"/>
                  </a:lnTo>
                  <a:lnTo>
                    <a:pt x="262" y="606"/>
                  </a:lnTo>
                  <a:lnTo>
                    <a:pt x="246" y="646"/>
                  </a:lnTo>
                  <a:lnTo>
                    <a:pt x="235" y="688"/>
                  </a:lnTo>
                  <a:lnTo>
                    <a:pt x="229" y="733"/>
                  </a:lnTo>
                  <a:lnTo>
                    <a:pt x="225" y="779"/>
                  </a:lnTo>
                  <a:lnTo>
                    <a:pt x="225" y="787"/>
                  </a:lnTo>
                  <a:lnTo>
                    <a:pt x="224" y="794"/>
                  </a:lnTo>
                  <a:lnTo>
                    <a:pt x="225" y="803"/>
                  </a:lnTo>
                  <a:lnTo>
                    <a:pt x="225" y="812"/>
                  </a:lnTo>
                  <a:lnTo>
                    <a:pt x="225" y="819"/>
                  </a:lnTo>
                  <a:lnTo>
                    <a:pt x="230" y="861"/>
                  </a:lnTo>
                  <a:lnTo>
                    <a:pt x="242" y="904"/>
                  </a:lnTo>
                  <a:lnTo>
                    <a:pt x="261" y="944"/>
                  </a:lnTo>
                  <a:lnTo>
                    <a:pt x="287" y="984"/>
                  </a:lnTo>
                  <a:lnTo>
                    <a:pt x="320" y="1021"/>
                  </a:lnTo>
                  <a:lnTo>
                    <a:pt x="359" y="1058"/>
                  </a:lnTo>
                  <a:lnTo>
                    <a:pt x="404" y="1094"/>
                  </a:lnTo>
                  <a:lnTo>
                    <a:pt x="455" y="1127"/>
                  </a:lnTo>
                  <a:lnTo>
                    <a:pt x="513" y="1160"/>
                  </a:lnTo>
                  <a:lnTo>
                    <a:pt x="575" y="1190"/>
                  </a:lnTo>
                  <a:lnTo>
                    <a:pt x="643" y="1218"/>
                  </a:lnTo>
                  <a:lnTo>
                    <a:pt x="715" y="1245"/>
                  </a:lnTo>
                  <a:lnTo>
                    <a:pt x="792" y="1269"/>
                  </a:lnTo>
                  <a:lnTo>
                    <a:pt x="873" y="1292"/>
                  </a:lnTo>
                  <a:lnTo>
                    <a:pt x="959" y="1312"/>
                  </a:lnTo>
                  <a:lnTo>
                    <a:pt x="1049" y="1330"/>
                  </a:lnTo>
                  <a:lnTo>
                    <a:pt x="1142" y="1345"/>
                  </a:lnTo>
                  <a:lnTo>
                    <a:pt x="1239" y="1358"/>
                  </a:lnTo>
                  <a:lnTo>
                    <a:pt x="1338" y="1367"/>
                  </a:lnTo>
                  <a:lnTo>
                    <a:pt x="1441" y="1375"/>
                  </a:lnTo>
                  <a:lnTo>
                    <a:pt x="1546" y="1379"/>
                  </a:lnTo>
                  <a:lnTo>
                    <a:pt x="1654" y="1381"/>
                  </a:lnTo>
                  <a:lnTo>
                    <a:pt x="1770" y="1379"/>
                  </a:lnTo>
                  <a:lnTo>
                    <a:pt x="1882" y="1374"/>
                  </a:lnTo>
                  <a:lnTo>
                    <a:pt x="1993" y="1366"/>
                  </a:lnTo>
                  <a:lnTo>
                    <a:pt x="2101" y="1355"/>
                  </a:lnTo>
                  <a:lnTo>
                    <a:pt x="2206" y="1340"/>
                  </a:lnTo>
                  <a:lnTo>
                    <a:pt x="2309" y="1324"/>
                  </a:lnTo>
                  <a:lnTo>
                    <a:pt x="2408" y="1304"/>
                  </a:lnTo>
                  <a:lnTo>
                    <a:pt x="2504" y="1281"/>
                  </a:lnTo>
                  <a:lnTo>
                    <a:pt x="2595" y="1255"/>
                  </a:lnTo>
                  <a:lnTo>
                    <a:pt x="2684" y="1227"/>
                  </a:lnTo>
                  <a:lnTo>
                    <a:pt x="2768" y="1197"/>
                  </a:lnTo>
                  <a:lnTo>
                    <a:pt x="2847" y="1163"/>
                  </a:lnTo>
                  <a:lnTo>
                    <a:pt x="2923" y="1127"/>
                  </a:lnTo>
                  <a:lnTo>
                    <a:pt x="2992" y="1089"/>
                  </a:lnTo>
                  <a:lnTo>
                    <a:pt x="3058" y="1048"/>
                  </a:lnTo>
                  <a:lnTo>
                    <a:pt x="3118" y="1006"/>
                  </a:lnTo>
                  <a:lnTo>
                    <a:pt x="3172" y="962"/>
                  </a:lnTo>
                  <a:lnTo>
                    <a:pt x="3221" y="914"/>
                  </a:lnTo>
                  <a:lnTo>
                    <a:pt x="3264" y="866"/>
                  </a:lnTo>
                  <a:lnTo>
                    <a:pt x="3301" y="815"/>
                  </a:lnTo>
                  <a:lnTo>
                    <a:pt x="3316" y="796"/>
                  </a:lnTo>
                  <a:lnTo>
                    <a:pt x="3335" y="781"/>
                  </a:lnTo>
                  <a:lnTo>
                    <a:pt x="3356" y="772"/>
                  </a:lnTo>
                  <a:lnTo>
                    <a:pt x="3379" y="765"/>
                  </a:lnTo>
                  <a:lnTo>
                    <a:pt x="3403" y="765"/>
                  </a:lnTo>
                  <a:lnTo>
                    <a:pt x="3428" y="769"/>
                  </a:lnTo>
                  <a:lnTo>
                    <a:pt x="3450" y="778"/>
                  </a:lnTo>
                  <a:lnTo>
                    <a:pt x="3470" y="792"/>
                  </a:lnTo>
                  <a:lnTo>
                    <a:pt x="3485" y="809"/>
                  </a:lnTo>
                  <a:lnTo>
                    <a:pt x="3498" y="830"/>
                  </a:lnTo>
                  <a:lnTo>
                    <a:pt x="3506" y="853"/>
                  </a:lnTo>
                  <a:lnTo>
                    <a:pt x="3508" y="876"/>
                  </a:lnTo>
                  <a:lnTo>
                    <a:pt x="3508" y="2566"/>
                  </a:lnTo>
                  <a:lnTo>
                    <a:pt x="3506" y="2587"/>
                  </a:lnTo>
                  <a:lnTo>
                    <a:pt x="3500" y="2606"/>
                  </a:lnTo>
                  <a:lnTo>
                    <a:pt x="3490" y="2625"/>
                  </a:lnTo>
                  <a:lnTo>
                    <a:pt x="3478" y="2642"/>
                  </a:lnTo>
                  <a:lnTo>
                    <a:pt x="3463" y="2656"/>
                  </a:lnTo>
                  <a:lnTo>
                    <a:pt x="3458" y="2659"/>
                  </a:lnTo>
                  <a:lnTo>
                    <a:pt x="3449" y="2666"/>
                  </a:lnTo>
                  <a:lnTo>
                    <a:pt x="3437" y="2675"/>
                  </a:lnTo>
                  <a:lnTo>
                    <a:pt x="3421" y="2685"/>
                  </a:lnTo>
                  <a:lnTo>
                    <a:pt x="3400" y="2699"/>
                  </a:lnTo>
                  <a:lnTo>
                    <a:pt x="3377" y="2715"/>
                  </a:lnTo>
                  <a:lnTo>
                    <a:pt x="3350" y="2732"/>
                  </a:lnTo>
                  <a:lnTo>
                    <a:pt x="3319" y="2751"/>
                  </a:lnTo>
                  <a:lnTo>
                    <a:pt x="3286" y="2772"/>
                  </a:lnTo>
                  <a:lnTo>
                    <a:pt x="3286" y="2257"/>
                  </a:lnTo>
                  <a:lnTo>
                    <a:pt x="3003" y="2257"/>
                  </a:lnTo>
                  <a:lnTo>
                    <a:pt x="3003" y="2919"/>
                  </a:lnTo>
                  <a:lnTo>
                    <a:pt x="2917" y="2956"/>
                  </a:lnTo>
                  <a:lnTo>
                    <a:pt x="2826" y="2994"/>
                  </a:lnTo>
                  <a:lnTo>
                    <a:pt x="2729" y="3029"/>
                  </a:lnTo>
                  <a:lnTo>
                    <a:pt x="2626" y="3064"/>
                  </a:lnTo>
                  <a:lnTo>
                    <a:pt x="2517" y="3096"/>
                  </a:lnTo>
                  <a:lnTo>
                    <a:pt x="2404" y="3124"/>
                  </a:lnTo>
                  <a:lnTo>
                    <a:pt x="2404" y="2489"/>
                  </a:lnTo>
                  <a:lnTo>
                    <a:pt x="2121" y="2489"/>
                  </a:lnTo>
                  <a:lnTo>
                    <a:pt x="2121" y="3177"/>
                  </a:lnTo>
                  <a:lnTo>
                    <a:pt x="2030" y="3188"/>
                  </a:lnTo>
                  <a:lnTo>
                    <a:pt x="1936" y="3196"/>
                  </a:lnTo>
                  <a:lnTo>
                    <a:pt x="1842" y="3201"/>
                  </a:lnTo>
                  <a:lnTo>
                    <a:pt x="1745" y="3203"/>
                  </a:lnTo>
                  <a:lnTo>
                    <a:pt x="1642" y="3201"/>
                  </a:lnTo>
                  <a:lnTo>
                    <a:pt x="1539" y="3195"/>
                  </a:lnTo>
                  <a:lnTo>
                    <a:pt x="1437" y="3185"/>
                  </a:lnTo>
                  <a:lnTo>
                    <a:pt x="1437" y="2489"/>
                  </a:lnTo>
                  <a:lnTo>
                    <a:pt x="1155" y="2489"/>
                  </a:lnTo>
                  <a:lnTo>
                    <a:pt x="1155" y="3136"/>
                  </a:lnTo>
                  <a:lnTo>
                    <a:pt x="1033" y="3106"/>
                  </a:lnTo>
                  <a:lnTo>
                    <a:pt x="911" y="3069"/>
                  </a:lnTo>
                  <a:lnTo>
                    <a:pt x="791" y="3027"/>
                  </a:lnTo>
                  <a:lnTo>
                    <a:pt x="673" y="2978"/>
                  </a:lnTo>
                  <a:lnTo>
                    <a:pt x="555" y="2924"/>
                  </a:lnTo>
                  <a:lnTo>
                    <a:pt x="555" y="2257"/>
                  </a:lnTo>
                  <a:lnTo>
                    <a:pt x="273" y="2257"/>
                  </a:lnTo>
                  <a:lnTo>
                    <a:pt x="273" y="2767"/>
                  </a:lnTo>
                  <a:lnTo>
                    <a:pt x="158" y="2691"/>
                  </a:lnTo>
                  <a:lnTo>
                    <a:pt x="46" y="2609"/>
                  </a:lnTo>
                  <a:lnTo>
                    <a:pt x="29" y="2595"/>
                  </a:lnTo>
                  <a:lnTo>
                    <a:pt x="17" y="2578"/>
                  </a:lnTo>
                  <a:lnTo>
                    <a:pt x="8" y="2560"/>
                  </a:lnTo>
                  <a:lnTo>
                    <a:pt x="2" y="2541"/>
                  </a:lnTo>
                  <a:lnTo>
                    <a:pt x="0" y="2519"/>
                  </a:lnTo>
                  <a:lnTo>
                    <a:pt x="0" y="809"/>
                  </a:lnTo>
                  <a:lnTo>
                    <a:pt x="1" y="803"/>
                  </a:lnTo>
                  <a:lnTo>
                    <a:pt x="2" y="795"/>
                  </a:lnTo>
                  <a:lnTo>
                    <a:pt x="0" y="777"/>
                  </a:lnTo>
                  <a:lnTo>
                    <a:pt x="3" y="714"/>
                  </a:lnTo>
                  <a:lnTo>
                    <a:pt x="12" y="653"/>
                  </a:lnTo>
                  <a:lnTo>
                    <a:pt x="26" y="594"/>
                  </a:lnTo>
                  <a:lnTo>
                    <a:pt x="46" y="539"/>
                  </a:lnTo>
                  <a:lnTo>
                    <a:pt x="69" y="485"/>
                  </a:lnTo>
                  <a:lnTo>
                    <a:pt x="99" y="434"/>
                  </a:lnTo>
                  <a:lnTo>
                    <a:pt x="133" y="386"/>
                  </a:lnTo>
                  <a:lnTo>
                    <a:pt x="173" y="340"/>
                  </a:lnTo>
                  <a:lnTo>
                    <a:pt x="219" y="297"/>
                  </a:lnTo>
                  <a:lnTo>
                    <a:pt x="270" y="256"/>
                  </a:lnTo>
                  <a:lnTo>
                    <a:pt x="324" y="219"/>
                  </a:lnTo>
                  <a:lnTo>
                    <a:pt x="383" y="186"/>
                  </a:lnTo>
                  <a:lnTo>
                    <a:pt x="443" y="156"/>
                  </a:lnTo>
                  <a:lnTo>
                    <a:pt x="507" y="129"/>
                  </a:lnTo>
                  <a:lnTo>
                    <a:pt x="573" y="106"/>
                  </a:lnTo>
                  <a:lnTo>
                    <a:pt x="642" y="85"/>
                  </a:lnTo>
                  <a:lnTo>
                    <a:pt x="711" y="67"/>
                  </a:lnTo>
                  <a:lnTo>
                    <a:pt x="780" y="51"/>
                  </a:lnTo>
                  <a:lnTo>
                    <a:pt x="852" y="38"/>
                  </a:lnTo>
                  <a:lnTo>
                    <a:pt x="922" y="28"/>
                  </a:lnTo>
                  <a:lnTo>
                    <a:pt x="993" y="19"/>
                  </a:lnTo>
                  <a:lnTo>
                    <a:pt x="1063" y="11"/>
                  </a:lnTo>
                  <a:lnTo>
                    <a:pt x="1131" y="7"/>
                  </a:lnTo>
                  <a:lnTo>
                    <a:pt x="1199" y="3"/>
                  </a:lnTo>
                  <a:lnTo>
                    <a:pt x="1264" y="1"/>
                  </a:lnTo>
                  <a:lnTo>
                    <a:pt x="1326" y="0"/>
                  </a:lnTo>
                  <a:lnTo>
                    <a:pt x="13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370"/>
            <p:cNvSpPr>
              <a:spLocks/>
            </p:cNvSpPr>
            <p:nvPr/>
          </p:nvSpPr>
          <p:spPr bwMode="auto">
            <a:xfrm>
              <a:off x="925513" y="3009900"/>
              <a:ext cx="17463" cy="20637"/>
            </a:xfrm>
            <a:custGeom>
              <a:avLst/>
              <a:gdLst>
                <a:gd name="T0" fmla="*/ 65 w 130"/>
                <a:gd name="T1" fmla="*/ 0 h 153"/>
                <a:gd name="T2" fmla="*/ 83 w 130"/>
                <a:gd name="T3" fmla="*/ 2 h 153"/>
                <a:gd name="T4" fmla="*/ 98 w 130"/>
                <a:gd name="T5" fmla="*/ 7 h 153"/>
                <a:gd name="T6" fmla="*/ 110 w 130"/>
                <a:gd name="T7" fmla="*/ 17 h 153"/>
                <a:gd name="T8" fmla="*/ 118 w 130"/>
                <a:gd name="T9" fmla="*/ 29 h 153"/>
                <a:gd name="T10" fmla="*/ 125 w 130"/>
                <a:gd name="T11" fmla="*/ 43 h 153"/>
                <a:gd name="T12" fmla="*/ 129 w 130"/>
                <a:gd name="T13" fmla="*/ 58 h 153"/>
                <a:gd name="T14" fmla="*/ 130 w 130"/>
                <a:gd name="T15" fmla="*/ 75 h 153"/>
                <a:gd name="T16" fmla="*/ 129 w 130"/>
                <a:gd name="T17" fmla="*/ 96 h 153"/>
                <a:gd name="T18" fmla="*/ 124 w 130"/>
                <a:gd name="T19" fmla="*/ 115 h 153"/>
                <a:gd name="T20" fmla="*/ 115 w 130"/>
                <a:gd name="T21" fmla="*/ 130 h 153"/>
                <a:gd name="T22" fmla="*/ 103 w 130"/>
                <a:gd name="T23" fmla="*/ 142 h 153"/>
                <a:gd name="T24" fmla="*/ 88 w 130"/>
                <a:gd name="T25" fmla="*/ 150 h 153"/>
                <a:gd name="T26" fmla="*/ 72 w 130"/>
                <a:gd name="T27" fmla="*/ 153 h 153"/>
                <a:gd name="T28" fmla="*/ 53 w 130"/>
                <a:gd name="T29" fmla="*/ 150 h 153"/>
                <a:gd name="T30" fmla="*/ 37 w 130"/>
                <a:gd name="T31" fmla="*/ 143 h 153"/>
                <a:gd name="T32" fmla="*/ 24 w 130"/>
                <a:gd name="T33" fmla="*/ 133 h 153"/>
                <a:gd name="T34" fmla="*/ 14 w 130"/>
                <a:gd name="T35" fmla="*/ 118 h 153"/>
                <a:gd name="T36" fmla="*/ 7 w 130"/>
                <a:gd name="T37" fmla="*/ 102 h 153"/>
                <a:gd name="T38" fmla="*/ 3 w 130"/>
                <a:gd name="T39" fmla="*/ 84 h 153"/>
                <a:gd name="T40" fmla="*/ 0 w 130"/>
                <a:gd name="T41" fmla="*/ 64 h 153"/>
                <a:gd name="T42" fmla="*/ 1 w 130"/>
                <a:gd name="T43" fmla="*/ 49 h 153"/>
                <a:gd name="T44" fmla="*/ 5 w 130"/>
                <a:gd name="T45" fmla="*/ 38 h 153"/>
                <a:gd name="T46" fmla="*/ 14 w 130"/>
                <a:gd name="T47" fmla="*/ 23 h 153"/>
                <a:gd name="T48" fmla="*/ 29 w 130"/>
                <a:gd name="T49" fmla="*/ 10 h 153"/>
                <a:gd name="T50" fmla="*/ 45 w 130"/>
                <a:gd name="T51" fmla="*/ 3 h 153"/>
                <a:gd name="T52" fmla="*/ 65 w 130"/>
                <a:gd name="T5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" h="153">
                  <a:moveTo>
                    <a:pt x="65" y="0"/>
                  </a:moveTo>
                  <a:lnTo>
                    <a:pt x="83" y="2"/>
                  </a:lnTo>
                  <a:lnTo>
                    <a:pt x="98" y="7"/>
                  </a:lnTo>
                  <a:lnTo>
                    <a:pt x="110" y="17"/>
                  </a:lnTo>
                  <a:lnTo>
                    <a:pt x="118" y="29"/>
                  </a:lnTo>
                  <a:lnTo>
                    <a:pt x="125" y="43"/>
                  </a:lnTo>
                  <a:lnTo>
                    <a:pt x="129" y="58"/>
                  </a:lnTo>
                  <a:lnTo>
                    <a:pt x="130" y="75"/>
                  </a:lnTo>
                  <a:lnTo>
                    <a:pt x="129" y="96"/>
                  </a:lnTo>
                  <a:lnTo>
                    <a:pt x="124" y="115"/>
                  </a:lnTo>
                  <a:lnTo>
                    <a:pt x="115" y="130"/>
                  </a:lnTo>
                  <a:lnTo>
                    <a:pt x="103" y="142"/>
                  </a:lnTo>
                  <a:lnTo>
                    <a:pt x="88" y="150"/>
                  </a:lnTo>
                  <a:lnTo>
                    <a:pt x="72" y="153"/>
                  </a:lnTo>
                  <a:lnTo>
                    <a:pt x="53" y="150"/>
                  </a:lnTo>
                  <a:lnTo>
                    <a:pt x="37" y="143"/>
                  </a:lnTo>
                  <a:lnTo>
                    <a:pt x="24" y="133"/>
                  </a:lnTo>
                  <a:lnTo>
                    <a:pt x="14" y="118"/>
                  </a:lnTo>
                  <a:lnTo>
                    <a:pt x="7" y="102"/>
                  </a:lnTo>
                  <a:lnTo>
                    <a:pt x="3" y="84"/>
                  </a:lnTo>
                  <a:lnTo>
                    <a:pt x="0" y="64"/>
                  </a:lnTo>
                  <a:lnTo>
                    <a:pt x="1" y="49"/>
                  </a:lnTo>
                  <a:lnTo>
                    <a:pt x="5" y="38"/>
                  </a:lnTo>
                  <a:lnTo>
                    <a:pt x="14" y="23"/>
                  </a:lnTo>
                  <a:lnTo>
                    <a:pt x="29" y="10"/>
                  </a:lnTo>
                  <a:lnTo>
                    <a:pt x="45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8" name="Freeform 375"/>
          <p:cNvSpPr>
            <a:spLocks noEditPoints="1"/>
          </p:cNvSpPr>
          <p:nvPr/>
        </p:nvSpPr>
        <p:spPr bwMode="auto">
          <a:xfrm>
            <a:off x="1622095" y="2847975"/>
            <a:ext cx="519113" cy="230188"/>
          </a:xfrm>
          <a:custGeom>
            <a:avLst/>
            <a:gdLst>
              <a:gd name="T0" fmla="*/ 2550 w 3268"/>
              <a:gd name="T1" fmla="*/ 415 h 1598"/>
              <a:gd name="T2" fmla="*/ 2166 w 3268"/>
              <a:gd name="T3" fmla="*/ 565 h 1598"/>
              <a:gd name="T4" fmla="*/ 1993 w 3268"/>
              <a:gd name="T5" fmla="*/ 727 h 1598"/>
              <a:gd name="T6" fmla="*/ 1974 w 3268"/>
              <a:gd name="T7" fmla="*/ 934 h 1598"/>
              <a:gd name="T8" fmla="*/ 2093 w 3268"/>
              <a:gd name="T9" fmla="*/ 1154 h 1598"/>
              <a:gd name="T10" fmla="*/ 2319 w 3268"/>
              <a:gd name="T11" fmla="*/ 1315 h 1598"/>
              <a:gd name="T12" fmla="*/ 2638 w 3268"/>
              <a:gd name="T13" fmla="*/ 1282 h 1598"/>
              <a:gd name="T14" fmla="*/ 2905 w 3268"/>
              <a:gd name="T15" fmla="*/ 1036 h 1598"/>
              <a:gd name="T16" fmla="*/ 3022 w 3268"/>
              <a:gd name="T17" fmla="*/ 724 h 1598"/>
              <a:gd name="T18" fmla="*/ 3022 w 3268"/>
              <a:gd name="T19" fmla="*/ 476 h 1598"/>
              <a:gd name="T20" fmla="*/ 2872 w 3268"/>
              <a:gd name="T21" fmla="*/ 361 h 1598"/>
              <a:gd name="T22" fmla="*/ 290 w 3268"/>
              <a:gd name="T23" fmla="*/ 402 h 1598"/>
              <a:gd name="T24" fmla="*/ 233 w 3268"/>
              <a:gd name="T25" fmla="*/ 602 h 1598"/>
              <a:gd name="T26" fmla="*/ 297 w 3268"/>
              <a:gd name="T27" fmla="*/ 902 h 1598"/>
              <a:gd name="T28" fmla="*/ 495 w 3268"/>
              <a:gd name="T29" fmla="*/ 1193 h 1598"/>
              <a:gd name="T30" fmla="*/ 823 w 3268"/>
              <a:gd name="T31" fmla="*/ 1332 h 1598"/>
              <a:gd name="T32" fmla="*/ 1089 w 3268"/>
              <a:gd name="T33" fmla="*/ 1238 h 1598"/>
              <a:gd name="T34" fmla="*/ 1258 w 3268"/>
              <a:gd name="T35" fmla="*/ 1024 h 1598"/>
              <a:gd name="T36" fmla="*/ 1299 w 3268"/>
              <a:gd name="T37" fmla="*/ 813 h 1598"/>
              <a:gd name="T38" fmla="*/ 1200 w 3268"/>
              <a:gd name="T39" fmla="*/ 636 h 1598"/>
              <a:gd name="T40" fmla="*/ 909 w 3268"/>
              <a:gd name="T41" fmla="*/ 476 h 1598"/>
              <a:gd name="T42" fmla="*/ 514 w 3268"/>
              <a:gd name="T43" fmla="*/ 366 h 1598"/>
              <a:gd name="T44" fmla="*/ 399 w 3268"/>
              <a:gd name="T45" fmla="*/ 23 h 1598"/>
              <a:gd name="T46" fmla="*/ 780 w 3268"/>
              <a:gd name="T47" fmla="*/ 162 h 1598"/>
              <a:gd name="T48" fmla="*/ 1137 w 3268"/>
              <a:gd name="T49" fmla="*/ 347 h 1598"/>
              <a:gd name="T50" fmla="*/ 1365 w 3268"/>
              <a:gd name="T51" fmla="*/ 481 h 1598"/>
              <a:gd name="T52" fmla="*/ 1579 w 3268"/>
              <a:gd name="T53" fmla="*/ 575 h 1598"/>
              <a:gd name="T54" fmla="*/ 1642 w 3268"/>
              <a:gd name="T55" fmla="*/ 580 h 1598"/>
              <a:gd name="T56" fmla="*/ 1762 w 3268"/>
              <a:gd name="T57" fmla="*/ 553 h 1598"/>
              <a:gd name="T58" fmla="*/ 1977 w 3268"/>
              <a:gd name="T59" fmla="*/ 435 h 1598"/>
              <a:gd name="T60" fmla="*/ 2274 w 3268"/>
              <a:gd name="T61" fmla="*/ 268 h 1598"/>
              <a:gd name="T62" fmla="*/ 2655 w 3268"/>
              <a:gd name="T63" fmla="*/ 92 h 1598"/>
              <a:gd name="T64" fmla="*/ 3013 w 3268"/>
              <a:gd name="T65" fmla="*/ 1 h 1598"/>
              <a:gd name="T66" fmla="*/ 3215 w 3268"/>
              <a:gd name="T67" fmla="*/ 83 h 1598"/>
              <a:gd name="T68" fmla="*/ 3268 w 3268"/>
              <a:gd name="T69" fmla="*/ 377 h 1598"/>
              <a:gd name="T70" fmla="*/ 3211 w 3268"/>
              <a:gd name="T71" fmla="*/ 787 h 1598"/>
              <a:gd name="T72" fmla="*/ 3049 w 3268"/>
              <a:gd name="T73" fmla="*/ 1202 h 1598"/>
              <a:gd name="T74" fmla="*/ 2792 w 3268"/>
              <a:gd name="T75" fmla="*/ 1507 h 1598"/>
              <a:gd name="T76" fmla="*/ 2443 w 3268"/>
              <a:gd name="T77" fmla="*/ 1593 h 1598"/>
              <a:gd name="T78" fmla="*/ 2127 w 3268"/>
              <a:gd name="T79" fmla="*/ 1444 h 1598"/>
              <a:gd name="T80" fmla="*/ 1919 w 3268"/>
              <a:gd name="T81" fmla="*/ 1184 h 1598"/>
              <a:gd name="T82" fmla="*/ 1809 w 3268"/>
              <a:gd name="T83" fmla="*/ 958 h 1598"/>
              <a:gd name="T84" fmla="*/ 1785 w 3268"/>
              <a:gd name="T85" fmla="*/ 889 h 1598"/>
              <a:gd name="T86" fmla="*/ 1729 w 3268"/>
              <a:gd name="T87" fmla="*/ 816 h 1598"/>
              <a:gd name="T88" fmla="*/ 1577 w 3268"/>
              <a:gd name="T89" fmla="*/ 798 h 1598"/>
              <a:gd name="T90" fmla="*/ 1490 w 3268"/>
              <a:gd name="T91" fmla="*/ 872 h 1598"/>
              <a:gd name="T92" fmla="*/ 1473 w 3268"/>
              <a:gd name="T93" fmla="*/ 919 h 1598"/>
              <a:gd name="T94" fmla="*/ 1390 w 3268"/>
              <a:gd name="T95" fmla="*/ 1110 h 1598"/>
              <a:gd name="T96" fmla="*/ 1212 w 3268"/>
              <a:gd name="T97" fmla="*/ 1374 h 1598"/>
              <a:gd name="T98" fmla="*/ 927 w 3268"/>
              <a:gd name="T99" fmla="*/ 1570 h 1598"/>
              <a:gd name="T100" fmla="*/ 566 w 3268"/>
              <a:gd name="T101" fmla="*/ 1559 h 1598"/>
              <a:gd name="T102" fmla="*/ 282 w 3268"/>
              <a:gd name="T103" fmla="*/ 1305 h 1598"/>
              <a:gd name="T104" fmla="*/ 93 w 3268"/>
              <a:gd name="T105" fmla="*/ 910 h 1598"/>
              <a:gd name="T106" fmla="*/ 5 w 3268"/>
              <a:gd name="T107" fmla="*/ 487 h 1598"/>
              <a:gd name="T108" fmla="*/ 16 w 3268"/>
              <a:gd name="T109" fmla="*/ 188 h 1598"/>
              <a:gd name="T110" fmla="*/ 135 w 3268"/>
              <a:gd name="T111" fmla="*/ 11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8" h="1598">
                <a:moveTo>
                  <a:pt x="2837" y="360"/>
                </a:moveTo>
                <a:lnTo>
                  <a:pt x="2797" y="361"/>
                </a:lnTo>
                <a:lnTo>
                  <a:pt x="2754" y="366"/>
                </a:lnTo>
                <a:lnTo>
                  <a:pt x="2709" y="375"/>
                </a:lnTo>
                <a:lnTo>
                  <a:pt x="2659" y="385"/>
                </a:lnTo>
                <a:lnTo>
                  <a:pt x="2607" y="399"/>
                </a:lnTo>
                <a:lnTo>
                  <a:pt x="2550" y="415"/>
                </a:lnTo>
                <a:lnTo>
                  <a:pt x="2491" y="433"/>
                </a:lnTo>
                <a:lnTo>
                  <a:pt x="2426" y="454"/>
                </a:lnTo>
                <a:lnTo>
                  <a:pt x="2360" y="476"/>
                </a:lnTo>
                <a:lnTo>
                  <a:pt x="2303" y="497"/>
                </a:lnTo>
                <a:lnTo>
                  <a:pt x="2252" y="519"/>
                </a:lnTo>
                <a:lnTo>
                  <a:pt x="2207" y="542"/>
                </a:lnTo>
                <a:lnTo>
                  <a:pt x="2166" y="565"/>
                </a:lnTo>
                <a:lnTo>
                  <a:pt x="2128" y="589"/>
                </a:lnTo>
                <a:lnTo>
                  <a:pt x="2096" y="613"/>
                </a:lnTo>
                <a:lnTo>
                  <a:pt x="2068" y="636"/>
                </a:lnTo>
                <a:lnTo>
                  <a:pt x="2044" y="660"/>
                </a:lnTo>
                <a:lnTo>
                  <a:pt x="2024" y="683"/>
                </a:lnTo>
                <a:lnTo>
                  <a:pt x="2006" y="705"/>
                </a:lnTo>
                <a:lnTo>
                  <a:pt x="1993" y="727"/>
                </a:lnTo>
                <a:lnTo>
                  <a:pt x="1982" y="752"/>
                </a:lnTo>
                <a:lnTo>
                  <a:pt x="1974" y="782"/>
                </a:lnTo>
                <a:lnTo>
                  <a:pt x="1969" y="813"/>
                </a:lnTo>
                <a:lnTo>
                  <a:pt x="1967" y="843"/>
                </a:lnTo>
                <a:lnTo>
                  <a:pt x="1967" y="875"/>
                </a:lnTo>
                <a:lnTo>
                  <a:pt x="1969" y="906"/>
                </a:lnTo>
                <a:lnTo>
                  <a:pt x="1974" y="934"/>
                </a:lnTo>
                <a:lnTo>
                  <a:pt x="1982" y="959"/>
                </a:lnTo>
                <a:lnTo>
                  <a:pt x="1995" y="991"/>
                </a:lnTo>
                <a:lnTo>
                  <a:pt x="2010" y="1024"/>
                </a:lnTo>
                <a:lnTo>
                  <a:pt x="2028" y="1057"/>
                </a:lnTo>
                <a:lnTo>
                  <a:pt x="2048" y="1090"/>
                </a:lnTo>
                <a:lnTo>
                  <a:pt x="2070" y="1122"/>
                </a:lnTo>
                <a:lnTo>
                  <a:pt x="2093" y="1154"/>
                </a:lnTo>
                <a:lnTo>
                  <a:pt x="2120" y="1183"/>
                </a:lnTo>
                <a:lnTo>
                  <a:pt x="2148" y="1212"/>
                </a:lnTo>
                <a:lnTo>
                  <a:pt x="2179" y="1238"/>
                </a:lnTo>
                <a:lnTo>
                  <a:pt x="2211" y="1262"/>
                </a:lnTo>
                <a:lnTo>
                  <a:pt x="2245" y="1283"/>
                </a:lnTo>
                <a:lnTo>
                  <a:pt x="2281" y="1301"/>
                </a:lnTo>
                <a:lnTo>
                  <a:pt x="2319" y="1315"/>
                </a:lnTo>
                <a:lnTo>
                  <a:pt x="2359" y="1325"/>
                </a:lnTo>
                <a:lnTo>
                  <a:pt x="2400" y="1331"/>
                </a:lnTo>
                <a:lnTo>
                  <a:pt x="2444" y="1332"/>
                </a:lnTo>
                <a:lnTo>
                  <a:pt x="2490" y="1328"/>
                </a:lnTo>
                <a:lnTo>
                  <a:pt x="2537" y="1319"/>
                </a:lnTo>
                <a:lnTo>
                  <a:pt x="2586" y="1304"/>
                </a:lnTo>
                <a:lnTo>
                  <a:pt x="2638" y="1282"/>
                </a:lnTo>
                <a:lnTo>
                  <a:pt x="2686" y="1256"/>
                </a:lnTo>
                <a:lnTo>
                  <a:pt x="2731" y="1226"/>
                </a:lnTo>
                <a:lnTo>
                  <a:pt x="2772" y="1193"/>
                </a:lnTo>
                <a:lnTo>
                  <a:pt x="2810" y="1158"/>
                </a:lnTo>
                <a:lnTo>
                  <a:pt x="2845" y="1120"/>
                </a:lnTo>
                <a:lnTo>
                  <a:pt x="2876" y="1079"/>
                </a:lnTo>
                <a:lnTo>
                  <a:pt x="2905" y="1036"/>
                </a:lnTo>
                <a:lnTo>
                  <a:pt x="2930" y="992"/>
                </a:lnTo>
                <a:lnTo>
                  <a:pt x="2952" y="949"/>
                </a:lnTo>
                <a:lnTo>
                  <a:pt x="2971" y="902"/>
                </a:lnTo>
                <a:lnTo>
                  <a:pt x="2988" y="858"/>
                </a:lnTo>
                <a:lnTo>
                  <a:pt x="3002" y="813"/>
                </a:lnTo>
                <a:lnTo>
                  <a:pt x="3014" y="768"/>
                </a:lnTo>
                <a:lnTo>
                  <a:pt x="3022" y="724"/>
                </a:lnTo>
                <a:lnTo>
                  <a:pt x="3029" y="681"/>
                </a:lnTo>
                <a:lnTo>
                  <a:pt x="3033" y="640"/>
                </a:lnTo>
                <a:lnTo>
                  <a:pt x="3035" y="602"/>
                </a:lnTo>
                <a:lnTo>
                  <a:pt x="3035" y="566"/>
                </a:lnTo>
                <a:lnTo>
                  <a:pt x="3032" y="532"/>
                </a:lnTo>
                <a:lnTo>
                  <a:pt x="3028" y="502"/>
                </a:lnTo>
                <a:lnTo>
                  <a:pt x="3022" y="476"/>
                </a:lnTo>
                <a:lnTo>
                  <a:pt x="3011" y="447"/>
                </a:lnTo>
                <a:lnTo>
                  <a:pt x="2996" y="422"/>
                </a:lnTo>
                <a:lnTo>
                  <a:pt x="2978" y="402"/>
                </a:lnTo>
                <a:lnTo>
                  <a:pt x="2957" y="386"/>
                </a:lnTo>
                <a:lnTo>
                  <a:pt x="2932" y="374"/>
                </a:lnTo>
                <a:lnTo>
                  <a:pt x="2904" y="365"/>
                </a:lnTo>
                <a:lnTo>
                  <a:pt x="2872" y="361"/>
                </a:lnTo>
                <a:lnTo>
                  <a:pt x="2837" y="360"/>
                </a:lnTo>
                <a:close/>
                <a:moveTo>
                  <a:pt x="432" y="360"/>
                </a:moveTo>
                <a:lnTo>
                  <a:pt x="396" y="361"/>
                </a:lnTo>
                <a:lnTo>
                  <a:pt x="364" y="365"/>
                </a:lnTo>
                <a:lnTo>
                  <a:pt x="336" y="374"/>
                </a:lnTo>
                <a:lnTo>
                  <a:pt x="311" y="386"/>
                </a:lnTo>
                <a:lnTo>
                  <a:pt x="290" y="402"/>
                </a:lnTo>
                <a:lnTo>
                  <a:pt x="272" y="422"/>
                </a:lnTo>
                <a:lnTo>
                  <a:pt x="257" y="447"/>
                </a:lnTo>
                <a:lnTo>
                  <a:pt x="246" y="476"/>
                </a:lnTo>
                <a:lnTo>
                  <a:pt x="240" y="502"/>
                </a:lnTo>
                <a:lnTo>
                  <a:pt x="236" y="532"/>
                </a:lnTo>
                <a:lnTo>
                  <a:pt x="233" y="566"/>
                </a:lnTo>
                <a:lnTo>
                  <a:pt x="233" y="602"/>
                </a:lnTo>
                <a:lnTo>
                  <a:pt x="235" y="640"/>
                </a:lnTo>
                <a:lnTo>
                  <a:pt x="239" y="681"/>
                </a:lnTo>
                <a:lnTo>
                  <a:pt x="246" y="724"/>
                </a:lnTo>
                <a:lnTo>
                  <a:pt x="255" y="768"/>
                </a:lnTo>
                <a:lnTo>
                  <a:pt x="266" y="813"/>
                </a:lnTo>
                <a:lnTo>
                  <a:pt x="280" y="858"/>
                </a:lnTo>
                <a:lnTo>
                  <a:pt x="297" y="902"/>
                </a:lnTo>
                <a:lnTo>
                  <a:pt x="316" y="949"/>
                </a:lnTo>
                <a:lnTo>
                  <a:pt x="338" y="992"/>
                </a:lnTo>
                <a:lnTo>
                  <a:pt x="364" y="1036"/>
                </a:lnTo>
                <a:lnTo>
                  <a:pt x="392" y="1079"/>
                </a:lnTo>
                <a:lnTo>
                  <a:pt x="423" y="1120"/>
                </a:lnTo>
                <a:lnTo>
                  <a:pt x="458" y="1158"/>
                </a:lnTo>
                <a:lnTo>
                  <a:pt x="495" y="1193"/>
                </a:lnTo>
                <a:lnTo>
                  <a:pt x="538" y="1226"/>
                </a:lnTo>
                <a:lnTo>
                  <a:pt x="582" y="1256"/>
                </a:lnTo>
                <a:lnTo>
                  <a:pt x="630" y="1282"/>
                </a:lnTo>
                <a:lnTo>
                  <a:pt x="682" y="1304"/>
                </a:lnTo>
                <a:lnTo>
                  <a:pt x="731" y="1319"/>
                </a:lnTo>
                <a:lnTo>
                  <a:pt x="778" y="1328"/>
                </a:lnTo>
                <a:lnTo>
                  <a:pt x="823" y="1332"/>
                </a:lnTo>
                <a:lnTo>
                  <a:pt x="868" y="1331"/>
                </a:lnTo>
                <a:lnTo>
                  <a:pt x="910" y="1325"/>
                </a:lnTo>
                <a:lnTo>
                  <a:pt x="949" y="1315"/>
                </a:lnTo>
                <a:lnTo>
                  <a:pt x="987" y="1301"/>
                </a:lnTo>
                <a:lnTo>
                  <a:pt x="1023" y="1283"/>
                </a:lnTo>
                <a:lnTo>
                  <a:pt x="1057" y="1262"/>
                </a:lnTo>
                <a:lnTo>
                  <a:pt x="1089" y="1238"/>
                </a:lnTo>
                <a:lnTo>
                  <a:pt x="1120" y="1212"/>
                </a:lnTo>
                <a:lnTo>
                  <a:pt x="1148" y="1183"/>
                </a:lnTo>
                <a:lnTo>
                  <a:pt x="1175" y="1154"/>
                </a:lnTo>
                <a:lnTo>
                  <a:pt x="1199" y="1123"/>
                </a:lnTo>
                <a:lnTo>
                  <a:pt x="1220" y="1090"/>
                </a:lnTo>
                <a:lnTo>
                  <a:pt x="1240" y="1057"/>
                </a:lnTo>
                <a:lnTo>
                  <a:pt x="1258" y="1024"/>
                </a:lnTo>
                <a:lnTo>
                  <a:pt x="1273" y="991"/>
                </a:lnTo>
                <a:lnTo>
                  <a:pt x="1286" y="959"/>
                </a:lnTo>
                <a:lnTo>
                  <a:pt x="1294" y="934"/>
                </a:lnTo>
                <a:lnTo>
                  <a:pt x="1299" y="906"/>
                </a:lnTo>
                <a:lnTo>
                  <a:pt x="1302" y="875"/>
                </a:lnTo>
                <a:lnTo>
                  <a:pt x="1302" y="844"/>
                </a:lnTo>
                <a:lnTo>
                  <a:pt x="1299" y="813"/>
                </a:lnTo>
                <a:lnTo>
                  <a:pt x="1294" y="782"/>
                </a:lnTo>
                <a:lnTo>
                  <a:pt x="1286" y="752"/>
                </a:lnTo>
                <a:lnTo>
                  <a:pt x="1275" y="727"/>
                </a:lnTo>
                <a:lnTo>
                  <a:pt x="1262" y="705"/>
                </a:lnTo>
                <a:lnTo>
                  <a:pt x="1245" y="683"/>
                </a:lnTo>
                <a:lnTo>
                  <a:pt x="1224" y="660"/>
                </a:lnTo>
                <a:lnTo>
                  <a:pt x="1200" y="636"/>
                </a:lnTo>
                <a:lnTo>
                  <a:pt x="1172" y="613"/>
                </a:lnTo>
                <a:lnTo>
                  <a:pt x="1139" y="589"/>
                </a:lnTo>
                <a:lnTo>
                  <a:pt x="1103" y="565"/>
                </a:lnTo>
                <a:lnTo>
                  <a:pt x="1062" y="542"/>
                </a:lnTo>
                <a:lnTo>
                  <a:pt x="1016" y="519"/>
                </a:lnTo>
                <a:lnTo>
                  <a:pt x="965" y="497"/>
                </a:lnTo>
                <a:lnTo>
                  <a:pt x="909" y="476"/>
                </a:lnTo>
                <a:lnTo>
                  <a:pt x="842" y="454"/>
                </a:lnTo>
                <a:lnTo>
                  <a:pt x="778" y="433"/>
                </a:lnTo>
                <a:lnTo>
                  <a:pt x="718" y="415"/>
                </a:lnTo>
                <a:lnTo>
                  <a:pt x="662" y="399"/>
                </a:lnTo>
                <a:lnTo>
                  <a:pt x="609" y="385"/>
                </a:lnTo>
                <a:lnTo>
                  <a:pt x="560" y="375"/>
                </a:lnTo>
                <a:lnTo>
                  <a:pt x="514" y="366"/>
                </a:lnTo>
                <a:lnTo>
                  <a:pt x="470" y="361"/>
                </a:lnTo>
                <a:lnTo>
                  <a:pt x="432" y="360"/>
                </a:lnTo>
                <a:close/>
                <a:moveTo>
                  <a:pt x="213" y="0"/>
                </a:moveTo>
                <a:lnTo>
                  <a:pt x="256" y="1"/>
                </a:lnTo>
                <a:lnTo>
                  <a:pt x="301" y="6"/>
                </a:lnTo>
                <a:lnTo>
                  <a:pt x="349" y="13"/>
                </a:lnTo>
                <a:lnTo>
                  <a:pt x="399" y="23"/>
                </a:lnTo>
                <a:lnTo>
                  <a:pt x="451" y="37"/>
                </a:lnTo>
                <a:lnTo>
                  <a:pt x="505" y="54"/>
                </a:lnTo>
                <a:lnTo>
                  <a:pt x="559" y="71"/>
                </a:lnTo>
                <a:lnTo>
                  <a:pt x="614" y="92"/>
                </a:lnTo>
                <a:lnTo>
                  <a:pt x="669" y="114"/>
                </a:lnTo>
                <a:lnTo>
                  <a:pt x="724" y="138"/>
                </a:lnTo>
                <a:lnTo>
                  <a:pt x="780" y="162"/>
                </a:lnTo>
                <a:lnTo>
                  <a:pt x="836" y="189"/>
                </a:lnTo>
                <a:lnTo>
                  <a:pt x="890" y="215"/>
                </a:lnTo>
                <a:lnTo>
                  <a:pt x="943" y="241"/>
                </a:lnTo>
                <a:lnTo>
                  <a:pt x="994" y="268"/>
                </a:lnTo>
                <a:lnTo>
                  <a:pt x="1044" y="295"/>
                </a:lnTo>
                <a:lnTo>
                  <a:pt x="1092" y="321"/>
                </a:lnTo>
                <a:lnTo>
                  <a:pt x="1137" y="347"/>
                </a:lnTo>
                <a:lnTo>
                  <a:pt x="1181" y="371"/>
                </a:lnTo>
                <a:lnTo>
                  <a:pt x="1221" y="394"/>
                </a:lnTo>
                <a:lnTo>
                  <a:pt x="1258" y="416"/>
                </a:lnTo>
                <a:lnTo>
                  <a:pt x="1291" y="435"/>
                </a:lnTo>
                <a:lnTo>
                  <a:pt x="1320" y="453"/>
                </a:lnTo>
                <a:lnTo>
                  <a:pt x="1345" y="469"/>
                </a:lnTo>
                <a:lnTo>
                  <a:pt x="1365" y="481"/>
                </a:lnTo>
                <a:lnTo>
                  <a:pt x="1405" y="506"/>
                </a:lnTo>
                <a:lnTo>
                  <a:pt x="1441" y="525"/>
                </a:lnTo>
                <a:lnTo>
                  <a:pt x="1475" y="541"/>
                </a:lnTo>
                <a:lnTo>
                  <a:pt x="1506" y="553"/>
                </a:lnTo>
                <a:lnTo>
                  <a:pt x="1534" y="563"/>
                </a:lnTo>
                <a:lnTo>
                  <a:pt x="1558" y="569"/>
                </a:lnTo>
                <a:lnTo>
                  <a:pt x="1579" y="575"/>
                </a:lnTo>
                <a:lnTo>
                  <a:pt x="1597" y="577"/>
                </a:lnTo>
                <a:lnTo>
                  <a:pt x="1610" y="579"/>
                </a:lnTo>
                <a:lnTo>
                  <a:pt x="1620" y="579"/>
                </a:lnTo>
                <a:lnTo>
                  <a:pt x="1626" y="580"/>
                </a:lnTo>
                <a:lnTo>
                  <a:pt x="1628" y="579"/>
                </a:lnTo>
                <a:lnTo>
                  <a:pt x="1640" y="579"/>
                </a:lnTo>
                <a:lnTo>
                  <a:pt x="1642" y="580"/>
                </a:lnTo>
                <a:lnTo>
                  <a:pt x="1648" y="579"/>
                </a:lnTo>
                <a:lnTo>
                  <a:pt x="1658" y="579"/>
                </a:lnTo>
                <a:lnTo>
                  <a:pt x="1672" y="577"/>
                </a:lnTo>
                <a:lnTo>
                  <a:pt x="1689" y="575"/>
                </a:lnTo>
                <a:lnTo>
                  <a:pt x="1710" y="569"/>
                </a:lnTo>
                <a:lnTo>
                  <a:pt x="1734" y="563"/>
                </a:lnTo>
                <a:lnTo>
                  <a:pt x="1762" y="553"/>
                </a:lnTo>
                <a:lnTo>
                  <a:pt x="1792" y="541"/>
                </a:lnTo>
                <a:lnTo>
                  <a:pt x="1827" y="525"/>
                </a:lnTo>
                <a:lnTo>
                  <a:pt x="1863" y="506"/>
                </a:lnTo>
                <a:lnTo>
                  <a:pt x="1903" y="481"/>
                </a:lnTo>
                <a:lnTo>
                  <a:pt x="1923" y="469"/>
                </a:lnTo>
                <a:lnTo>
                  <a:pt x="1948" y="453"/>
                </a:lnTo>
                <a:lnTo>
                  <a:pt x="1977" y="435"/>
                </a:lnTo>
                <a:lnTo>
                  <a:pt x="2010" y="416"/>
                </a:lnTo>
                <a:lnTo>
                  <a:pt x="2047" y="394"/>
                </a:lnTo>
                <a:lnTo>
                  <a:pt x="2087" y="371"/>
                </a:lnTo>
                <a:lnTo>
                  <a:pt x="2130" y="347"/>
                </a:lnTo>
                <a:lnTo>
                  <a:pt x="2176" y="321"/>
                </a:lnTo>
                <a:lnTo>
                  <a:pt x="2224" y="295"/>
                </a:lnTo>
                <a:lnTo>
                  <a:pt x="2274" y="268"/>
                </a:lnTo>
                <a:lnTo>
                  <a:pt x="2326" y="241"/>
                </a:lnTo>
                <a:lnTo>
                  <a:pt x="2379" y="215"/>
                </a:lnTo>
                <a:lnTo>
                  <a:pt x="2433" y="189"/>
                </a:lnTo>
                <a:lnTo>
                  <a:pt x="2488" y="162"/>
                </a:lnTo>
                <a:lnTo>
                  <a:pt x="2544" y="138"/>
                </a:lnTo>
                <a:lnTo>
                  <a:pt x="2599" y="114"/>
                </a:lnTo>
                <a:lnTo>
                  <a:pt x="2655" y="92"/>
                </a:lnTo>
                <a:lnTo>
                  <a:pt x="2710" y="71"/>
                </a:lnTo>
                <a:lnTo>
                  <a:pt x="2764" y="54"/>
                </a:lnTo>
                <a:lnTo>
                  <a:pt x="2818" y="37"/>
                </a:lnTo>
                <a:lnTo>
                  <a:pt x="2869" y="23"/>
                </a:lnTo>
                <a:lnTo>
                  <a:pt x="2919" y="13"/>
                </a:lnTo>
                <a:lnTo>
                  <a:pt x="2967" y="6"/>
                </a:lnTo>
                <a:lnTo>
                  <a:pt x="3013" y="1"/>
                </a:lnTo>
                <a:lnTo>
                  <a:pt x="3055" y="0"/>
                </a:lnTo>
                <a:lnTo>
                  <a:pt x="3095" y="3"/>
                </a:lnTo>
                <a:lnTo>
                  <a:pt x="3132" y="11"/>
                </a:lnTo>
                <a:lnTo>
                  <a:pt x="3157" y="21"/>
                </a:lnTo>
                <a:lnTo>
                  <a:pt x="3179" y="36"/>
                </a:lnTo>
                <a:lnTo>
                  <a:pt x="3198" y="57"/>
                </a:lnTo>
                <a:lnTo>
                  <a:pt x="3215" y="83"/>
                </a:lnTo>
                <a:lnTo>
                  <a:pt x="3230" y="114"/>
                </a:lnTo>
                <a:lnTo>
                  <a:pt x="3242" y="149"/>
                </a:lnTo>
                <a:lnTo>
                  <a:pt x="3252" y="188"/>
                </a:lnTo>
                <a:lnTo>
                  <a:pt x="3259" y="230"/>
                </a:lnTo>
                <a:lnTo>
                  <a:pt x="3265" y="276"/>
                </a:lnTo>
                <a:lnTo>
                  <a:pt x="3268" y="326"/>
                </a:lnTo>
                <a:lnTo>
                  <a:pt x="3268" y="377"/>
                </a:lnTo>
                <a:lnTo>
                  <a:pt x="3267" y="431"/>
                </a:lnTo>
                <a:lnTo>
                  <a:pt x="3263" y="487"/>
                </a:lnTo>
                <a:lnTo>
                  <a:pt x="3257" y="545"/>
                </a:lnTo>
                <a:lnTo>
                  <a:pt x="3248" y="604"/>
                </a:lnTo>
                <a:lnTo>
                  <a:pt x="3238" y="665"/>
                </a:lnTo>
                <a:lnTo>
                  <a:pt x="3225" y="726"/>
                </a:lnTo>
                <a:lnTo>
                  <a:pt x="3211" y="787"/>
                </a:lnTo>
                <a:lnTo>
                  <a:pt x="3194" y="849"/>
                </a:lnTo>
                <a:lnTo>
                  <a:pt x="3175" y="910"/>
                </a:lnTo>
                <a:lnTo>
                  <a:pt x="3154" y="972"/>
                </a:lnTo>
                <a:lnTo>
                  <a:pt x="3130" y="1031"/>
                </a:lnTo>
                <a:lnTo>
                  <a:pt x="3105" y="1090"/>
                </a:lnTo>
                <a:lnTo>
                  <a:pt x="3078" y="1147"/>
                </a:lnTo>
                <a:lnTo>
                  <a:pt x="3049" y="1202"/>
                </a:lnTo>
                <a:lnTo>
                  <a:pt x="3018" y="1254"/>
                </a:lnTo>
                <a:lnTo>
                  <a:pt x="2986" y="1305"/>
                </a:lnTo>
                <a:lnTo>
                  <a:pt x="2951" y="1352"/>
                </a:lnTo>
                <a:lnTo>
                  <a:pt x="2914" y="1397"/>
                </a:lnTo>
                <a:lnTo>
                  <a:pt x="2876" y="1438"/>
                </a:lnTo>
                <a:lnTo>
                  <a:pt x="2835" y="1475"/>
                </a:lnTo>
                <a:lnTo>
                  <a:pt x="2792" y="1507"/>
                </a:lnTo>
                <a:lnTo>
                  <a:pt x="2748" y="1535"/>
                </a:lnTo>
                <a:lnTo>
                  <a:pt x="2702" y="1559"/>
                </a:lnTo>
                <a:lnTo>
                  <a:pt x="2655" y="1577"/>
                </a:lnTo>
                <a:lnTo>
                  <a:pt x="2605" y="1590"/>
                </a:lnTo>
                <a:lnTo>
                  <a:pt x="2554" y="1597"/>
                </a:lnTo>
                <a:lnTo>
                  <a:pt x="2498" y="1598"/>
                </a:lnTo>
                <a:lnTo>
                  <a:pt x="2443" y="1593"/>
                </a:lnTo>
                <a:lnTo>
                  <a:pt x="2391" y="1585"/>
                </a:lnTo>
                <a:lnTo>
                  <a:pt x="2341" y="1570"/>
                </a:lnTo>
                <a:lnTo>
                  <a:pt x="2294" y="1552"/>
                </a:lnTo>
                <a:lnTo>
                  <a:pt x="2249" y="1530"/>
                </a:lnTo>
                <a:lnTo>
                  <a:pt x="2206" y="1504"/>
                </a:lnTo>
                <a:lnTo>
                  <a:pt x="2166" y="1475"/>
                </a:lnTo>
                <a:lnTo>
                  <a:pt x="2127" y="1444"/>
                </a:lnTo>
                <a:lnTo>
                  <a:pt x="2091" y="1410"/>
                </a:lnTo>
                <a:lnTo>
                  <a:pt x="2057" y="1374"/>
                </a:lnTo>
                <a:lnTo>
                  <a:pt x="2025" y="1338"/>
                </a:lnTo>
                <a:lnTo>
                  <a:pt x="1995" y="1299"/>
                </a:lnTo>
                <a:lnTo>
                  <a:pt x="1968" y="1261"/>
                </a:lnTo>
                <a:lnTo>
                  <a:pt x="1942" y="1223"/>
                </a:lnTo>
                <a:lnTo>
                  <a:pt x="1919" y="1184"/>
                </a:lnTo>
                <a:lnTo>
                  <a:pt x="1897" y="1147"/>
                </a:lnTo>
                <a:lnTo>
                  <a:pt x="1878" y="1110"/>
                </a:lnTo>
                <a:lnTo>
                  <a:pt x="1860" y="1075"/>
                </a:lnTo>
                <a:lnTo>
                  <a:pt x="1845" y="1042"/>
                </a:lnTo>
                <a:lnTo>
                  <a:pt x="1831" y="1011"/>
                </a:lnTo>
                <a:lnTo>
                  <a:pt x="1818" y="983"/>
                </a:lnTo>
                <a:lnTo>
                  <a:pt x="1809" y="958"/>
                </a:lnTo>
                <a:lnTo>
                  <a:pt x="1801" y="936"/>
                </a:lnTo>
                <a:lnTo>
                  <a:pt x="1794" y="919"/>
                </a:lnTo>
                <a:lnTo>
                  <a:pt x="1790" y="907"/>
                </a:lnTo>
                <a:lnTo>
                  <a:pt x="1787" y="898"/>
                </a:lnTo>
                <a:lnTo>
                  <a:pt x="1787" y="896"/>
                </a:lnTo>
                <a:lnTo>
                  <a:pt x="1786" y="894"/>
                </a:lnTo>
                <a:lnTo>
                  <a:pt x="1785" y="889"/>
                </a:lnTo>
                <a:lnTo>
                  <a:pt x="1782" y="882"/>
                </a:lnTo>
                <a:lnTo>
                  <a:pt x="1778" y="872"/>
                </a:lnTo>
                <a:lnTo>
                  <a:pt x="1772" y="862"/>
                </a:lnTo>
                <a:lnTo>
                  <a:pt x="1765" y="850"/>
                </a:lnTo>
                <a:lnTo>
                  <a:pt x="1755" y="838"/>
                </a:lnTo>
                <a:lnTo>
                  <a:pt x="1743" y="827"/>
                </a:lnTo>
                <a:lnTo>
                  <a:pt x="1729" y="816"/>
                </a:lnTo>
                <a:lnTo>
                  <a:pt x="1711" y="806"/>
                </a:lnTo>
                <a:lnTo>
                  <a:pt x="1691" y="798"/>
                </a:lnTo>
                <a:lnTo>
                  <a:pt x="1667" y="794"/>
                </a:lnTo>
                <a:lnTo>
                  <a:pt x="1640" y="792"/>
                </a:lnTo>
                <a:lnTo>
                  <a:pt x="1628" y="792"/>
                </a:lnTo>
                <a:lnTo>
                  <a:pt x="1601" y="794"/>
                </a:lnTo>
                <a:lnTo>
                  <a:pt x="1577" y="798"/>
                </a:lnTo>
                <a:lnTo>
                  <a:pt x="1557" y="806"/>
                </a:lnTo>
                <a:lnTo>
                  <a:pt x="1540" y="816"/>
                </a:lnTo>
                <a:lnTo>
                  <a:pt x="1525" y="827"/>
                </a:lnTo>
                <a:lnTo>
                  <a:pt x="1513" y="838"/>
                </a:lnTo>
                <a:lnTo>
                  <a:pt x="1503" y="850"/>
                </a:lnTo>
                <a:lnTo>
                  <a:pt x="1496" y="862"/>
                </a:lnTo>
                <a:lnTo>
                  <a:pt x="1490" y="872"/>
                </a:lnTo>
                <a:lnTo>
                  <a:pt x="1485" y="882"/>
                </a:lnTo>
                <a:lnTo>
                  <a:pt x="1482" y="889"/>
                </a:lnTo>
                <a:lnTo>
                  <a:pt x="1481" y="894"/>
                </a:lnTo>
                <a:lnTo>
                  <a:pt x="1481" y="896"/>
                </a:lnTo>
                <a:lnTo>
                  <a:pt x="1480" y="898"/>
                </a:lnTo>
                <a:lnTo>
                  <a:pt x="1477" y="907"/>
                </a:lnTo>
                <a:lnTo>
                  <a:pt x="1473" y="919"/>
                </a:lnTo>
                <a:lnTo>
                  <a:pt x="1467" y="936"/>
                </a:lnTo>
                <a:lnTo>
                  <a:pt x="1459" y="958"/>
                </a:lnTo>
                <a:lnTo>
                  <a:pt x="1449" y="983"/>
                </a:lnTo>
                <a:lnTo>
                  <a:pt x="1437" y="1011"/>
                </a:lnTo>
                <a:lnTo>
                  <a:pt x="1423" y="1042"/>
                </a:lnTo>
                <a:lnTo>
                  <a:pt x="1408" y="1075"/>
                </a:lnTo>
                <a:lnTo>
                  <a:pt x="1390" y="1110"/>
                </a:lnTo>
                <a:lnTo>
                  <a:pt x="1371" y="1147"/>
                </a:lnTo>
                <a:lnTo>
                  <a:pt x="1349" y="1184"/>
                </a:lnTo>
                <a:lnTo>
                  <a:pt x="1326" y="1223"/>
                </a:lnTo>
                <a:lnTo>
                  <a:pt x="1300" y="1261"/>
                </a:lnTo>
                <a:lnTo>
                  <a:pt x="1273" y="1299"/>
                </a:lnTo>
                <a:lnTo>
                  <a:pt x="1243" y="1338"/>
                </a:lnTo>
                <a:lnTo>
                  <a:pt x="1212" y="1374"/>
                </a:lnTo>
                <a:lnTo>
                  <a:pt x="1178" y="1410"/>
                </a:lnTo>
                <a:lnTo>
                  <a:pt x="1141" y="1444"/>
                </a:lnTo>
                <a:lnTo>
                  <a:pt x="1102" y="1475"/>
                </a:lnTo>
                <a:lnTo>
                  <a:pt x="1062" y="1504"/>
                </a:lnTo>
                <a:lnTo>
                  <a:pt x="1019" y="1530"/>
                </a:lnTo>
                <a:lnTo>
                  <a:pt x="974" y="1552"/>
                </a:lnTo>
                <a:lnTo>
                  <a:pt x="927" y="1570"/>
                </a:lnTo>
                <a:lnTo>
                  <a:pt x="877" y="1585"/>
                </a:lnTo>
                <a:lnTo>
                  <a:pt x="824" y="1593"/>
                </a:lnTo>
                <a:lnTo>
                  <a:pt x="770" y="1598"/>
                </a:lnTo>
                <a:lnTo>
                  <a:pt x="714" y="1597"/>
                </a:lnTo>
                <a:lnTo>
                  <a:pt x="663" y="1590"/>
                </a:lnTo>
                <a:lnTo>
                  <a:pt x="613" y="1577"/>
                </a:lnTo>
                <a:lnTo>
                  <a:pt x="566" y="1559"/>
                </a:lnTo>
                <a:lnTo>
                  <a:pt x="520" y="1535"/>
                </a:lnTo>
                <a:lnTo>
                  <a:pt x="475" y="1507"/>
                </a:lnTo>
                <a:lnTo>
                  <a:pt x="433" y="1475"/>
                </a:lnTo>
                <a:lnTo>
                  <a:pt x="392" y="1438"/>
                </a:lnTo>
                <a:lnTo>
                  <a:pt x="354" y="1397"/>
                </a:lnTo>
                <a:lnTo>
                  <a:pt x="317" y="1352"/>
                </a:lnTo>
                <a:lnTo>
                  <a:pt x="282" y="1305"/>
                </a:lnTo>
                <a:lnTo>
                  <a:pt x="250" y="1254"/>
                </a:lnTo>
                <a:lnTo>
                  <a:pt x="219" y="1202"/>
                </a:lnTo>
                <a:lnTo>
                  <a:pt x="190" y="1147"/>
                </a:lnTo>
                <a:lnTo>
                  <a:pt x="162" y="1090"/>
                </a:lnTo>
                <a:lnTo>
                  <a:pt x="137" y="1031"/>
                </a:lnTo>
                <a:lnTo>
                  <a:pt x="114" y="972"/>
                </a:lnTo>
                <a:lnTo>
                  <a:pt x="93" y="910"/>
                </a:lnTo>
                <a:lnTo>
                  <a:pt x="74" y="849"/>
                </a:lnTo>
                <a:lnTo>
                  <a:pt x="57" y="787"/>
                </a:lnTo>
                <a:lnTo>
                  <a:pt x="43" y="726"/>
                </a:lnTo>
                <a:lnTo>
                  <a:pt x="30" y="665"/>
                </a:lnTo>
                <a:lnTo>
                  <a:pt x="20" y="604"/>
                </a:lnTo>
                <a:lnTo>
                  <a:pt x="12" y="545"/>
                </a:lnTo>
                <a:lnTo>
                  <a:pt x="5" y="487"/>
                </a:lnTo>
                <a:lnTo>
                  <a:pt x="2" y="431"/>
                </a:lnTo>
                <a:lnTo>
                  <a:pt x="0" y="378"/>
                </a:lnTo>
                <a:lnTo>
                  <a:pt x="0" y="374"/>
                </a:lnTo>
                <a:lnTo>
                  <a:pt x="1" y="326"/>
                </a:lnTo>
                <a:lnTo>
                  <a:pt x="3" y="276"/>
                </a:lnTo>
                <a:lnTo>
                  <a:pt x="9" y="230"/>
                </a:lnTo>
                <a:lnTo>
                  <a:pt x="16" y="188"/>
                </a:lnTo>
                <a:lnTo>
                  <a:pt x="26" y="149"/>
                </a:lnTo>
                <a:lnTo>
                  <a:pt x="38" y="114"/>
                </a:lnTo>
                <a:lnTo>
                  <a:pt x="53" y="83"/>
                </a:lnTo>
                <a:lnTo>
                  <a:pt x="70" y="57"/>
                </a:lnTo>
                <a:lnTo>
                  <a:pt x="89" y="36"/>
                </a:lnTo>
                <a:lnTo>
                  <a:pt x="111" y="21"/>
                </a:lnTo>
                <a:lnTo>
                  <a:pt x="135" y="11"/>
                </a:lnTo>
                <a:lnTo>
                  <a:pt x="173" y="3"/>
                </a:lnTo>
                <a:lnTo>
                  <a:pt x="21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5" name="Group 444"/>
          <p:cNvGrpSpPr/>
          <p:nvPr/>
        </p:nvGrpSpPr>
        <p:grpSpPr>
          <a:xfrm>
            <a:off x="2532983" y="2843213"/>
            <a:ext cx="568324" cy="241299"/>
            <a:chOff x="2528888" y="2843213"/>
            <a:chExt cx="568324" cy="2412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2" name="Freeform 380"/>
            <p:cNvSpPr>
              <a:spLocks/>
            </p:cNvSpPr>
            <p:nvPr/>
          </p:nvSpPr>
          <p:spPr bwMode="auto">
            <a:xfrm>
              <a:off x="2943225" y="2843213"/>
              <a:ext cx="76200" cy="88900"/>
            </a:xfrm>
            <a:custGeom>
              <a:avLst/>
              <a:gdLst>
                <a:gd name="T0" fmla="*/ 335 w 483"/>
                <a:gd name="T1" fmla="*/ 2 h 561"/>
                <a:gd name="T2" fmla="*/ 377 w 483"/>
                <a:gd name="T3" fmla="*/ 23 h 561"/>
                <a:gd name="T4" fmla="*/ 413 w 483"/>
                <a:gd name="T5" fmla="*/ 62 h 561"/>
                <a:gd name="T6" fmla="*/ 441 w 483"/>
                <a:gd name="T7" fmla="*/ 111 h 561"/>
                <a:gd name="T8" fmla="*/ 462 w 483"/>
                <a:gd name="T9" fmla="*/ 161 h 561"/>
                <a:gd name="T10" fmla="*/ 477 w 483"/>
                <a:gd name="T11" fmla="*/ 208 h 561"/>
                <a:gd name="T12" fmla="*/ 477 w 483"/>
                <a:gd name="T13" fmla="*/ 240 h 561"/>
                <a:gd name="T14" fmla="*/ 461 w 483"/>
                <a:gd name="T15" fmla="*/ 279 h 561"/>
                <a:gd name="T16" fmla="*/ 438 w 483"/>
                <a:gd name="T17" fmla="*/ 330 h 561"/>
                <a:gd name="T18" fmla="*/ 374 w 483"/>
                <a:gd name="T19" fmla="*/ 258 h 561"/>
                <a:gd name="T20" fmla="*/ 356 w 483"/>
                <a:gd name="T21" fmla="*/ 257 h 561"/>
                <a:gd name="T22" fmla="*/ 342 w 483"/>
                <a:gd name="T23" fmla="*/ 269 h 561"/>
                <a:gd name="T24" fmla="*/ 341 w 483"/>
                <a:gd name="T25" fmla="*/ 288 h 561"/>
                <a:gd name="T26" fmla="*/ 414 w 483"/>
                <a:gd name="T27" fmla="*/ 376 h 561"/>
                <a:gd name="T28" fmla="*/ 285 w 483"/>
                <a:gd name="T29" fmla="*/ 398 h 561"/>
                <a:gd name="T30" fmla="*/ 266 w 483"/>
                <a:gd name="T31" fmla="*/ 401 h 561"/>
                <a:gd name="T32" fmla="*/ 256 w 483"/>
                <a:gd name="T33" fmla="*/ 415 h 561"/>
                <a:gd name="T34" fmla="*/ 260 w 483"/>
                <a:gd name="T35" fmla="*/ 433 h 561"/>
                <a:gd name="T36" fmla="*/ 275 w 483"/>
                <a:gd name="T37" fmla="*/ 443 h 561"/>
                <a:gd name="T38" fmla="*/ 343 w 483"/>
                <a:gd name="T39" fmla="*/ 491 h 561"/>
                <a:gd name="T40" fmla="*/ 299 w 483"/>
                <a:gd name="T41" fmla="*/ 543 h 561"/>
                <a:gd name="T42" fmla="*/ 225 w 483"/>
                <a:gd name="T43" fmla="*/ 554 h 561"/>
                <a:gd name="T44" fmla="*/ 135 w 483"/>
                <a:gd name="T45" fmla="*/ 561 h 561"/>
                <a:gd name="T46" fmla="*/ 68 w 483"/>
                <a:gd name="T47" fmla="*/ 559 h 561"/>
                <a:gd name="T48" fmla="*/ 34 w 483"/>
                <a:gd name="T49" fmla="*/ 546 h 561"/>
                <a:gd name="T50" fmla="*/ 14 w 483"/>
                <a:gd name="T51" fmla="*/ 527 h 561"/>
                <a:gd name="T52" fmla="*/ 3 w 483"/>
                <a:gd name="T53" fmla="*/ 502 h 561"/>
                <a:gd name="T54" fmla="*/ 0 w 483"/>
                <a:gd name="T55" fmla="*/ 478 h 561"/>
                <a:gd name="T56" fmla="*/ 0 w 483"/>
                <a:gd name="T57" fmla="*/ 459 h 561"/>
                <a:gd name="T58" fmla="*/ 1 w 483"/>
                <a:gd name="T59" fmla="*/ 447 h 561"/>
                <a:gd name="T60" fmla="*/ 7 w 483"/>
                <a:gd name="T61" fmla="*/ 408 h 561"/>
                <a:gd name="T62" fmla="*/ 28 w 483"/>
                <a:gd name="T63" fmla="*/ 332 h 561"/>
                <a:gd name="T64" fmla="*/ 61 w 483"/>
                <a:gd name="T65" fmla="*/ 256 h 561"/>
                <a:gd name="T66" fmla="*/ 101 w 483"/>
                <a:gd name="T67" fmla="*/ 184 h 561"/>
                <a:gd name="T68" fmla="*/ 147 w 483"/>
                <a:gd name="T69" fmla="*/ 119 h 561"/>
                <a:gd name="T70" fmla="*/ 195 w 483"/>
                <a:gd name="T71" fmla="*/ 65 h 561"/>
                <a:gd name="T72" fmla="*/ 246 w 483"/>
                <a:gd name="T73" fmla="*/ 26 h 561"/>
                <a:gd name="T74" fmla="*/ 292 w 483"/>
                <a:gd name="T75" fmla="*/ 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3" h="561">
                  <a:moveTo>
                    <a:pt x="314" y="0"/>
                  </a:moveTo>
                  <a:lnTo>
                    <a:pt x="335" y="2"/>
                  </a:lnTo>
                  <a:lnTo>
                    <a:pt x="358" y="11"/>
                  </a:lnTo>
                  <a:lnTo>
                    <a:pt x="377" y="23"/>
                  </a:lnTo>
                  <a:lnTo>
                    <a:pt x="396" y="42"/>
                  </a:lnTo>
                  <a:lnTo>
                    <a:pt x="413" y="62"/>
                  </a:lnTo>
                  <a:lnTo>
                    <a:pt x="428" y="86"/>
                  </a:lnTo>
                  <a:lnTo>
                    <a:pt x="441" y="111"/>
                  </a:lnTo>
                  <a:lnTo>
                    <a:pt x="452" y="137"/>
                  </a:lnTo>
                  <a:lnTo>
                    <a:pt x="462" y="161"/>
                  </a:lnTo>
                  <a:lnTo>
                    <a:pt x="471" y="186"/>
                  </a:lnTo>
                  <a:lnTo>
                    <a:pt x="477" y="208"/>
                  </a:lnTo>
                  <a:lnTo>
                    <a:pt x="483" y="227"/>
                  </a:lnTo>
                  <a:lnTo>
                    <a:pt x="477" y="240"/>
                  </a:lnTo>
                  <a:lnTo>
                    <a:pt x="471" y="258"/>
                  </a:lnTo>
                  <a:lnTo>
                    <a:pt x="461" y="279"/>
                  </a:lnTo>
                  <a:lnTo>
                    <a:pt x="450" y="304"/>
                  </a:lnTo>
                  <a:lnTo>
                    <a:pt x="438" y="330"/>
                  </a:lnTo>
                  <a:lnTo>
                    <a:pt x="381" y="265"/>
                  </a:lnTo>
                  <a:lnTo>
                    <a:pt x="374" y="258"/>
                  </a:lnTo>
                  <a:lnTo>
                    <a:pt x="365" y="256"/>
                  </a:lnTo>
                  <a:lnTo>
                    <a:pt x="356" y="257"/>
                  </a:lnTo>
                  <a:lnTo>
                    <a:pt x="348" y="262"/>
                  </a:lnTo>
                  <a:lnTo>
                    <a:pt x="342" y="269"/>
                  </a:lnTo>
                  <a:lnTo>
                    <a:pt x="340" y="278"/>
                  </a:lnTo>
                  <a:lnTo>
                    <a:pt x="341" y="288"/>
                  </a:lnTo>
                  <a:lnTo>
                    <a:pt x="346" y="295"/>
                  </a:lnTo>
                  <a:lnTo>
                    <a:pt x="414" y="376"/>
                  </a:lnTo>
                  <a:lnTo>
                    <a:pt x="390" y="419"/>
                  </a:lnTo>
                  <a:lnTo>
                    <a:pt x="285" y="398"/>
                  </a:lnTo>
                  <a:lnTo>
                    <a:pt x="275" y="396"/>
                  </a:lnTo>
                  <a:lnTo>
                    <a:pt x="266" y="401"/>
                  </a:lnTo>
                  <a:lnTo>
                    <a:pt x="260" y="406"/>
                  </a:lnTo>
                  <a:lnTo>
                    <a:pt x="256" y="415"/>
                  </a:lnTo>
                  <a:lnTo>
                    <a:pt x="256" y="424"/>
                  </a:lnTo>
                  <a:lnTo>
                    <a:pt x="260" y="433"/>
                  </a:lnTo>
                  <a:lnTo>
                    <a:pt x="266" y="440"/>
                  </a:lnTo>
                  <a:lnTo>
                    <a:pt x="275" y="443"/>
                  </a:lnTo>
                  <a:lnTo>
                    <a:pt x="364" y="462"/>
                  </a:lnTo>
                  <a:lnTo>
                    <a:pt x="343" y="491"/>
                  </a:lnTo>
                  <a:lnTo>
                    <a:pt x="322" y="518"/>
                  </a:lnTo>
                  <a:lnTo>
                    <a:pt x="299" y="543"/>
                  </a:lnTo>
                  <a:lnTo>
                    <a:pt x="265" y="548"/>
                  </a:lnTo>
                  <a:lnTo>
                    <a:pt x="225" y="554"/>
                  </a:lnTo>
                  <a:lnTo>
                    <a:pt x="180" y="558"/>
                  </a:lnTo>
                  <a:lnTo>
                    <a:pt x="135" y="561"/>
                  </a:lnTo>
                  <a:lnTo>
                    <a:pt x="90" y="561"/>
                  </a:lnTo>
                  <a:lnTo>
                    <a:pt x="68" y="559"/>
                  </a:lnTo>
                  <a:lnTo>
                    <a:pt x="50" y="554"/>
                  </a:lnTo>
                  <a:lnTo>
                    <a:pt x="34" y="546"/>
                  </a:lnTo>
                  <a:lnTo>
                    <a:pt x="22" y="538"/>
                  </a:lnTo>
                  <a:lnTo>
                    <a:pt x="14" y="527"/>
                  </a:lnTo>
                  <a:lnTo>
                    <a:pt x="7" y="515"/>
                  </a:lnTo>
                  <a:lnTo>
                    <a:pt x="3" y="502"/>
                  </a:lnTo>
                  <a:lnTo>
                    <a:pt x="1" y="490"/>
                  </a:lnTo>
                  <a:lnTo>
                    <a:pt x="0" y="478"/>
                  </a:lnTo>
                  <a:lnTo>
                    <a:pt x="0" y="468"/>
                  </a:lnTo>
                  <a:lnTo>
                    <a:pt x="0" y="459"/>
                  </a:lnTo>
                  <a:lnTo>
                    <a:pt x="1" y="451"/>
                  </a:lnTo>
                  <a:lnTo>
                    <a:pt x="1" y="447"/>
                  </a:lnTo>
                  <a:lnTo>
                    <a:pt x="2" y="445"/>
                  </a:lnTo>
                  <a:lnTo>
                    <a:pt x="7" y="408"/>
                  </a:lnTo>
                  <a:lnTo>
                    <a:pt x="16" y="371"/>
                  </a:lnTo>
                  <a:lnTo>
                    <a:pt x="28" y="332"/>
                  </a:lnTo>
                  <a:lnTo>
                    <a:pt x="43" y="294"/>
                  </a:lnTo>
                  <a:lnTo>
                    <a:pt x="61" y="256"/>
                  </a:lnTo>
                  <a:lnTo>
                    <a:pt x="80" y="220"/>
                  </a:lnTo>
                  <a:lnTo>
                    <a:pt x="101" y="184"/>
                  </a:lnTo>
                  <a:lnTo>
                    <a:pt x="124" y="151"/>
                  </a:lnTo>
                  <a:lnTo>
                    <a:pt x="147" y="119"/>
                  </a:lnTo>
                  <a:lnTo>
                    <a:pt x="172" y="91"/>
                  </a:lnTo>
                  <a:lnTo>
                    <a:pt x="195" y="65"/>
                  </a:lnTo>
                  <a:lnTo>
                    <a:pt x="220" y="44"/>
                  </a:lnTo>
                  <a:lnTo>
                    <a:pt x="246" y="26"/>
                  </a:lnTo>
                  <a:lnTo>
                    <a:pt x="269" y="12"/>
                  </a:lnTo>
                  <a:lnTo>
                    <a:pt x="292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381"/>
            <p:cNvSpPr>
              <a:spLocks/>
            </p:cNvSpPr>
            <p:nvPr/>
          </p:nvSpPr>
          <p:spPr bwMode="auto">
            <a:xfrm>
              <a:off x="2998788" y="2884488"/>
              <a:ext cx="50800" cy="61912"/>
            </a:xfrm>
            <a:custGeom>
              <a:avLst/>
              <a:gdLst>
                <a:gd name="T0" fmla="*/ 165 w 315"/>
                <a:gd name="T1" fmla="*/ 0 h 384"/>
                <a:gd name="T2" fmla="*/ 196 w 315"/>
                <a:gd name="T3" fmla="*/ 7 h 384"/>
                <a:gd name="T4" fmla="*/ 224 w 315"/>
                <a:gd name="T5" fmla="*/ 18 h 384"/>
                <a:gd name="T6" fmla="*/ 250 w 315"/>
                <a:gd name="T7" fmla="*/ 31 h 384"/>
                <a:gd name="T8" fmla="*/ 271 w 315"/>
                <a:gd name="T9" fmla="*/ 44 h 384"/>
                <a:gd name="T10" fmla="*/ 290 w 315"/>
                <a:gd name="T11" fmla="*/ 58 h 384"/>
                <a:gd name="T12" fmla="*/ 304 w 315"/>
                <a:gd name="T13" fmla="*/ 72 h 384"/>
                <a:gd name="T14" fmla="*/ 315 w 315"/>
                <a:gd name="T15" fmla="*/ 84 h 384"/>
                <a:gd name="T16" fmla="*/ 307 w 315"/>
                <a:gd name="T17" fmla="*/ 102 h 384"/>
                <a:gd name="T18" fmla="*/ 297 w 315"/>
                <a:gd name="T19" fmla="*/ 125 h 384"/>
                <a:gd name="T20" fmla="*/ 285 w 315"/>
                <a:gd name="T21" fmla="*/ 151 h 384"/>
                <a:gd name="T22" fmla="*/ 272 w 315"/>
                <a:gd name="T23" fmla="*/ 179 h 384"/>
                <a:gd name="T24" fmla="*/ 257 w 315"/>
                <a:gd name="T25" fmla="*/ 209 h 384"/>
                <a:gd name="T26" fmla="*/ 240 w 315"/>
                <a:gd name="T27" fmla="*/ 240 h 384"/>
                <a:gd name="T28" fmla="*/ 222 w 315"/>
                <a:gd name="T29" fmla="*/ 272 h 384"/>
                <a:gd name="T30" fmla="*/ 203 w 315"/>
                <a:gd name="T31" fmla="*/ 303 h 384"/>
                <a:gd name="T32" fmla="*/ 182 w 315"/>
                <a:gd name="T33" fmla="*/ 332 h 384"/>
                <a:gd name="T34" fmla="*/ 161 w 315"/>
                <a:gd name="T35" fmla="*/ 360 h 384"/>
                <a:gd name="T36" fmla="*/ 140 w 315"/>
                <a:gd name="T37" fmla="*/ 384 h 384"/>
                <a:gd name="T38" fmla="*/ 119 w 315"/>
                <a:gd name="T39" fmla="*/ 378 h 384"/>
                <a:gd name="T40" fmla="*/ 95 w 315"/>
                <a:gd name="T41" fmla="*/ 370 h 384"/>
                <a:gd name="T42" fmla="*/ 67 w 315"/>
                <a:gd name="T43" fmla="*/ 357 h 384"/>
                <a:gd name="T44" fmla="*/ 47 w 315"/>
                <a:gd name="T45" fmla="*/ 344 h 384"/>
                <a:gd name="T46" fmla="*/ 32 w 315"/>
                <a:gd name="T47" fmla="*/ 329 h 384"/>
                <a:gd name="T48" fmla="*/ 19 w 315"/>
                <a:gd name="T49" fmla="*/ 314 h 384"/>
                <a:gd name="T50" fmla="*/ 8 w 315"/>
                <a:gd name="T51" fmla="*/ 300 h 384"/>
                <a:gd name="T52" fmla="*/ 0 w 315"/>
                <a:gd name="T53" fmla="*/ 287 h 384"/>
                <a:gd name="T54" fmla="*/ 35 w 315"/>
                <a:gd name="T55" fmla="*/ 242 h 384"/>
                <a:gd name="T56" fmla="*/ 67 w 315"/>
                <a:gd name="T57" fmla="*/ 194 h 384"/>
                <a:gd name="T58" fmla="*/ 68 w 315"/>
                <a:gd name="T59" fmla="*/ 194 h 384"/>
                <a:gd name="T60" fmla="*/ 86 w 315"/>
                <a:gd name="T61" fmla="*/ 162 h 384"/>
                <a:gd name="T62" fmla="*/ 104 w 315"/>
                <a:gd name="T63" fmla="*/ 130 h 384"/>
                <a:gd name="T64" fmla="*/ 119 w 315"/>
                <a:gd name="T65" fmla="*/ 100 h 384"/>
                <a:gd name="T66" fmla="*/ 133 w 315"/>
                <a:gd name="T67" fmla="*/ 71 h 384"/>
                <a:gd name="T68" fmla="*/ 145 w 315"/>
                <a:gd name="T69" fmla="*/ 44 h 384"/>
                <a:gd name="T70" fmla="*/ 156 w 315"/>
                <a:gd name="T71" fmla="*/ 20 h 384"/>
                <a:gd name="T72" fmla="*/ 165 w 315"/>
                <a:gd name="T73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5" h="384">
                  <a:moveTo>
                    <a:pt x="165" y="0"/>
                  </a:moveTo>
                  <a:lnTo>
                    <a:pt x="196" y="7"/>
                  </a:lnTo>
                  <a:lnTo>
                    <a:pt x="224" y="18"/>
                  </a:lnTo>
                  <a:lnTo>
                    <a:pt x="250" y="31"/>
                  </a:lnTo>
                  <a:lnTo>
                    <a:pt x="271" y="44"/>
                  </a:lnTo>
                  <a:lnTo>
                    <a:pt x="290" y="58"/>
                  </a:lnTo>
                  <a:lnTo>
                    <a:pt x="304" y="72"/>
                  </a:lnTo>
                  <a:lnTo>
                    <a:pt x="315" y="84"/>
                  </a:lnTo>
                  <a:lnTo>
                    <a:pt x="307" y="102"/>
                  </a:lnTo>
                  <a:lnTo>
                    <a:pt x="297" y="125"/>
                  </a:lnTo>
                  <a:lnTo>
                    <a:pt x="285" y="151"/>
                  </a:lnTo>
                  <a:lnTo>
                    <a:pt x="272" y="179"/>
                  </a:lnTo>
                  <a:lnTo>
                    <a:pt x="257" y="209"/>
                  </a:lnTo>
                  <a:lnTo>
                    <a:pt x="240" y="240"/>
                  </a:lnTo>
                  <a:lnTo>
                    <a:pt x="222" y="272"/>
                  </a:lnTo>
                  <a:lnTo>
                    <a:pt x="203" y="303"/>
                  </a:lnTo>
                  <a:lnTo>
                    <a:pt x="182" y="332"/>
                  </a:lnTo>
                  <a:lnTo>
                    <a:pt x="161" y="360"/>
                  </a:lnTo>
                  <a:lnTo>
                    <a:pt x="140" y="384"/>
                  </a:lnTo>
                  <a:lnTo>
                    <a:pt x="119" y="378"/>
                  </a:lnTo>
                  <a:lnTo>
                    <a:pt x="95" y="370"/>
                  </a:lnTo>
                  <a:lnTo>
                    <a:pt x="67" y="357"/>
                  </a:lnTo>
                  <a:lnTo>
                    <a:pt x="47" y="344"/>
                  </a:lnTo>
                  <a:lnTo>
                    <a:pt x="32" y="329"/>
                  </a:lnTo>
                  <a:lnTo>
                    <a:pt x="19" y="314"/>
                  </a:lnTo>
                  <a:lnTo>
                    <a:pt x="8" y="300"/>
                  </a:lnTo>
                  <a:lnTo>
                    <a:pt x="0" y="287"/>
                  </a:lnTo>
                  <a:lnTo>
                    <a:pt x="35" y="242"/>
                  </a:lnTo>
                  <a:lnTo>
                    <a:pt x="67" y="194"/>
                  </a:lnTo>
                  <a:lnTo>
                    <a:pt x="68" y="194"/>
                  </a:lnTo>
                  <a:lnTo>
                    <a:pt x="86" y="162"/>
                  </a:lnTo>
                  <a:lnTo>
                    <a:pt x="104" y="130"/>
                  </a:lnTo>
                  <a:lnTo>
                    <a:pt x="119" y="100"/>
                  </a:lnTo>
                  <a:lnTo>
                    <a:pt x="133" y="71"/>
                  </a:lnTo>
                  <a:lnTo>
                    <a:pt x="145" y="44"/>
                  </a:lnTo>
                  <a:lnTo>
                    <a:pt x="156" y="2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382"/>
            <p:cNvSpPr>
              <a:spLocks/>
            </p:cNvSpPr>
            <p:nvPr/>
          </p:nvSpPr>
          <p:spPr bwMode="auto">
            <a:xfrm>
              <a:off x="3025775" y="2895600"/>
              <a:ext cx="71437" cy="85725"/>
            </a:xfrm>
            <a:custGeom>
              <a:avLst/>
              <a:gdLst>
                <a:gd name="T0" fmla="*/ 341 w 449"/>
                <a:gd name="T1" fmla="*/ 0 h 546"/>
                <a:gd name="T2" fmla="*/ 379 w 449"/>
                <a:gd name="T3" fmla="*/ 6 h 546"/>
                <a:gd name="T4" fmla="*/ 410 w 449"/>
                <a:gd name="T5" fmla="*/ 20 h 546"/>
                <a:gd name="T6" fmla="*/ 434 w 449"/>
                <a:gd name="T7" fmla="*/ 46 h 546"/>
                <a:gd name="T8" fmla="*/ 448 w 449"/>
                <a:gd name="T9" fmla="*/ 84 h 546"/>
                <a:gd name="T10" fmla="*/ 447 w 449"/>
                <a:gd name="T11" fmla="*/ 149 h 546"/>
                <a:gd name="T12" fmla="*/ 431 w 449"/>
                <a:gd name="T13" fmla="*/ 227 h 546"/>
                <a:gd name="T14" fmla="*/ 402 w 449"/>
                <a:gd name="T15" fmla="*/ 297 h 546"/>
                <a:gd name="T16" fmla="*/ 365 w 449"/>
                <a:gd name="T17" fmla="*/ 360 h 546"/>
                <a:gd name="T18" fmla="*/ 326 w 449"/>
                <a:gd name="T19" fmla="*/ 412 h 546"/>
                <a:gd name="T20" fmla="*/ 291 w 449"/>
                <a:gd name="T21" fmla="*/ 454 h 546"/>
                <a:gd name="T22" fmla="*/ 261 w 449"/>
                <a:gd name="T23" fmla="*/ 482 h 546"/>
                <a:gd name="T24" fmla="*/ 245 w 449"/>
                <a:gd name="T25" fmla="*/ 498 h 546"/>
                <a:gd name="T26" fmla="*/ 229 w 449"/>
                <a:gd name="T27" fmla="*/ 511 h 546"/>
                <a:gd name="T28" fmla="*/ 204 w 449"/>
                <a:gd name="T29" fmla="*/ 529 h 546"/>
                <a:gd name="T30" fmla="*/ 171 w 449"/>
                <a:gd name="T31" fmla="*/ 543 h 546"/>
                <a:gd name="T32" fmla="*/ 134 w 449"/>
                <a:gd name="T33" fmla="*/ 546 h 546"/>
                <a:gd name="T34" fmla="*/ 94 w 449"/>
                <a:gd name="T35" fmla="*/ 531 h 546"/>
                <a:gd name="T36" fmla="*/ 51 w 449"/>
                <a:gd name="T37" fmla="*/ 487 h 546"/>
                <a:gd name="T38" fmla="*/ 20 w 449"/>
                <a:gd name="T39" fmla="*/ 431 h 546"/>
                <a:gd name="T40" fmla="*/ 4 w 449"/>
                <a:gd name="T41" fmla="*/ 377 h 546"/>
                <a:gd name="T42" fmla="*/ 25 w 449"/>
                <a:gd name="T43" fmla="*/ 328 h 546"/>
                <a:gd name="T44" fmla="*/ 72 w 449"/>
                <a:gd name="T45" fmla="*/ 265 h 546"/>
                <a:gd name="T46" fmla="*/ 99 w 449"/>
                <a:gd name="T47" fmla="*/ 295 h 546"/>
                <a:gd name="T48" fmla="*/ 128 w 449"/>
                <a:gd name="T49" fmla="*/ 326 h 546"/>
                <a:gd name="T50" fmla="*/ 156 w 449"/>
                <a:gd name="T51" fmla="*/ 350 h 546"/>
                <a:gd name="T52" fmla="*/ 171 w 449"/>
                <a:gd name="T53" fmla="*/ 359 h 546"/>
                <a:gd name="T54" fmla="*/ 185 w 449"/>
                <a:gd name="T55" fmla="*/ 357 h 546"/>
                <a:gd name="T56" fmla="*/ 198 w 449"/>
                <a:gd name="T57" fmla="*/ 346 h 546"/>
                <a:gd name="T58" fmla="*/ 199 w 449"/>
                <a:gd name="T59" fmla="*/ 327 h 546"/>
                <a:gd name="T60" fmla="*/ 187 w 449"/>
                <a:gd name="T61" fmla="*/ 313 h 546"/>
                <a:gd name="T62" fmla="*/ 171 w 449"/>
                <a:gd name="T63" fmla="*/ 300 h 546"/>
                <a:gd name="T64" fmla="*/ 145 w 449"/>
                <a:gd name="T65" fmla="*/ 274 h 546"/>
                <a:gd name="T66" fmla="*/ 113 w 449"/>
                <a:gd name="T67" fmla="*/ 240 h 546"/>
                <a:gd name="T68" fmla="*/ 120 w 449"/>
                <a:gd name="T69" fmla="*/ 183 h 546"/>
                <a:gd name="T70" fmla="*/ 160 w 449"/>
                <a:gd name="T71" fmla="*/ 198 h 546"/>
                <a:gd name="T72" fmla="*/ 210 w 449"/>
                <a:gd name="T73" fmla="*/ 211 h 546"/>
                <a:gd name="T74" fmla="*/ 263 w 449"/>
                <a:gd name="T75" fmla="*/ 217 h 546"/>
                <a:gd name="T76" fmla="*/ 281 w 449"/>
                <a:gd name="T77" fmla="*/ 210 h 546"/>
                <a:gd name="T78" fmla="*/ 287 w 449"/>
                <a:gd name="T79" fmla="*/ 194 h 546"/>
                <a:gd name="T80" fmla="*/ 281 w 449"/>
                <a:gd name="T81" fmla="*/ 176 h 546"/>
                <a:gd name="T82" fmla="*/ 263 w 449"/>
                <a:gd name="T83" fmla="*/ 170 h 546"/>
                <a:gd name="T84" fmla="*/ 211 w 449"/>
                <a:gd name="T85" fmla="*/ 163 h 546"/>
                <a:gd name="T86" fmla="*/ 162 w 449"/>
                <a:gd name="T87" fmla="*/ 148 h 546"/>
                <a:gd name="T88" fmla="*/ 157 w 449"/>
                <a:gd name="T89" fmla="*/ 112 h 546"/>
                <a:gd name="T90" fmla="*/ 180 w 449"/>
                <a:gd name="T91" fmla="*/ 60 h 546"/>
                <a:gd name="T92" fmla="*/ 194 w 449"/>
                <a:gd name="T93" fmla="*/ 24 h 546"/>
                <a:gd name="T94" fmla="*/ 224 w 449"/>
                <a:gd name="T95" fmla="*/ 16 h 546"/>
                <a:gd name="T96" fmla="*/ 261 w 449"/>
                <a:gd name="T97" fmla="*/ 7 h 546"/>
                <a:gd name="T98" fmla="*/ 301 w 449"/>
                <a:gd name="T99" fmla="*/ 1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9" h="546">
                  <a:moveTo>
                    <a:pt x="321" y="0"/>
                  </a:moveTo>
                  <a:lnTo>
                    <a:pt x="341" y="0"/>
                  </a:lnTo>
                  <a:lnTo>
                    <a:pt x="360" y="2"/>
                  </a:lnTo>
                  <a:lnTo>
                    <a:pt x="379" y="6"/>
                  </a:lnTo>
                  <a:lnTo>
                    <a:pt x="395" y="11"/>
                  </a:lnTo>
                  <a:lnTo>
                    <a:pt x="410" y="20"/>
                  </a:lnTo>
                  <a:lnTo>
                    <a:pt x="423" y="31"/>
                  </a:lnTo>
                  <a:lnTo>
                    <a:pt x="434" y="46"/>
                  </a:lnTo>
                  <a:lnTo>
                    <a:pt x="443" y="63"/>
                  </a:lnTo>
                  <a:lnTo>
                    <a:pt x="448" y="84"/>
                  </a:lnTo>
                  <a:lnTo>
                    <a:pt x="449" y="108"/>
                  </a:lnTo>
                  <a:lnTo>
                    <a:pt x="447" y="149"/>
                  </a:lnTo>
                  <a:lnTo>
                    <a:pt x="441" y="188"/>
                  </a:lnTo>
                  <a:lnTo>
                    <a:pt x="431" y="227"/>
                  </a:lnTo>
                  <a:lnTo>
                    <a:pt x="417" y="263"/>
                  </a:lnTo>
                  <a:lnTo>
                    <a:pt x="402" y="297"/>
                  </a:lnTo>
                  <a:lnTo>
                    <a:pt x="384" y="329"/>
                  </a:lnTo>
                  <a:lnTo>
                    <a:pt x="365" y="360"/>
                  </a:lnTo>
                  <a:lnTo>
                    <a:pt x="346" y="388"/>
                  </a:lnTo>
                  <a:lnTo>
                    <a:pt x="326" y="412"/>
                  </a:lnTo>
                  <a:lnTo>
                    <a:pt x="308" y="435"/>
                  </a:lnTo>
                  <a:lnTo>
                    <a:pt x="291" y="454"/>
                  </a:lnTo>
                  <a:lnTo>
                    <a:pt x="274" y="470"/>
                  </a:lnTo>
                  <a:lnTo>
                    <a:pt x="261" y="482"/>
                  </a:lnTo>
                  <a:lnTo>
                    <a:pt x="251" y="492"/>
                  </a:lnTo>
                  <a:lnTo>
                    <a:pt x="245" y="498"/>
                  </a:lnTo>
                  <a:lnTo>
                    <a:pt x="238" y="503"/>
                  </a:lnTo>
                  <a:lnTo>
                    <a:pt x="229" y="511"/>
                  </a:lnTo>
                  <a:lnTo>
                    <a:pt x="217" y="519"/>
                  </a:lnTo>
                  <a:lnTo>
                    <a:pt x="204" y="529"/>
                  </a:lnTo>
                  <a:lnTo>
                    <a:pt x="188" y="536"/>
                  </a:lnTo>
                  <a:lnTo>
                    <a:pt x="171" y="543"/>
                  </a:lnTo>
                  <a:lnTo>
                    <a:pt x="153" y="546"/>
                  </a:lnTo>
                  <a:lnTo>
                    <a:pt x="134" y="546"/>
                  </a:lnTo>
                  <a:lnTo>
                    <a:pt x="114" y="541"/>
                  </a:lnTo>
                  <a:lnTo>
                    <a:pt x="94" y="531"/>
                  </a:lnTo>
                  <a:lnTo>
                    <a:pt x="73" y="514"/>
                  </a:lnTo>
                  <a:lnTo>
                    <a:pt x="51" y="487"/>
                  </a:lnTo>
                  <a:lnTo>
                    <a:pt x="33" y="459"/>
                  </a:lnTo>
                  <a:lnTo>
                    <a:pt x="20" y="431"/>
                  </a:lnTo>
                  <a:lnTo>
                    <a:pt x="10" y="403"/>
                  </a:lnTo>
                  <a:lnTo>
                    <a:pt x="4" y="377"/>
                  </a:lnTo>
                  <a:lnTo>
                    <a:pt x="0" y="355"/>
                  </a:lnTo>
                  <a:lnTo>
                    <a:pt x="25" y="328"/>
                  </a:lnTo>
                  <a:lnTo>
                    <a:pt x="49" y="297"/>
                  </a:lnTo>
                  <a:lnTo>
                    <a:pt x="72" y="265"/>
                  </a:lnTo>
                  <a:lnTo>
                    <a:pt x="85" y="280"/>
                  </a:lnTo>
                  <a:lnTo>
                    <a:pt x="99" y="295"/>
                  </a:lnTo>
                  <a:lnTo>
                    <a:pt x="114" y="311"/>
                  </a:lnTo>
                  <a:lnTo>
                    <a:pt x="128" y="326"/>
                  </a:lnTo>
                  <a:lnTo>
                    <a:pt x="143" y="339"/>
                  </a:lnTo>
                  <a:lnTo>
                    <a:pt x="156" y="350"/>
                  </a:lnTo>
                  <a:lnTo>
                    <a:pt x="165" y="356"/>
                  </a:lnTo>
                  <a:lnTo>
                    <a:pt x="171" y="359"/>
                  </a:lnTo>
                  <a:lnTo>
                    <a:pt x="176" y="359"/>
                  </a:lnTo>
                  <a:lnTo>
                    <a:pt x="185" y="357"/>
                  </a:lnTo>
                  <a:lnTo>
                    <a:pt x="193" y="352"/>
                  </a:lnTo>
                  <a:lnTo>
                    <a:pt x="198" y="346"/>
                  </a:lnTo>
                  <a:lnTo>
                    <a:pt x="200" y="336"/>
                  </a:lnTo>
                  <a:lnTo>
                    <a:pt x="199" y="327"/>
                  </a:lnTo>
                  <a:lnTo>
                    <a:pt x="194" y="320"/>
                  </a:lnTo>
                  <a:lnTo>
                    <a:pt x="187" y="313"/>
                  </a:lnTo>
                  <a:lnTo>
                    <a:pt x="181" y="309"/>
                  </a:lnTo>
                  <a:lnTo>
                    <a:pt x="171" y="300"/>
                  </a:lnTo>
                  <a:lnTo>
                    <a:pt x="158" y="288"/>
                  </a:lnTo>
                  <a:lnTo>
                    <a:pt x="145" y="274"/>
                  </a:lnTo>
                  <a:lnTo>
                    <a:pt x="130" y="258"/>
                  </a:lnTo>
                  <a:lnTo>
                    <a:pt x="113" y="240"/>
                  </a:lnTo>
                  <a:lnTo>
                    <a:pt x="98" y="223"/>
                  </a:lnTo>
                  <a:lnTo>
                    <a:pt x="120" y="183"/>
                  </a:lnTo>
                  <a:lnTo>
                    <a:pt x="138" y="190"/>
                  </a:lnTo>
                  <a:lnTo>
                    <a:pt x="160" y="198"/>
                  </a:lnTo>
                  <a:lnTo>
                    <a:pt x="184" y="204"/>
                  </a:lnTo>
                  <a:lnTo>
                    <a:pt x="210" y="211"/>
                  </a:lnTo>
                  <a:lnTo>
                    <a:pt x="237" y="215"/>
                  </a:lnTo>
                  <a:lnTo>
                    <a:pt x="263" y="217"/>
                  </a:lnTo>
                  <a:lnTo>
                    <a:pt x="273" y="215"/>
                  </a:lnTo>
                  <a:lnTo>
                    <a:pt x="281" y="210"/>
                  </a:lnTo>
                  <a:lnTo>
                    <a:pt x="286" y="202"/>
                  </a:lnTo>
                  <a:lnTo>
                    <a:pt x="287" y="194"/>
                  </a:lnTo>
                  <a:lnTo>
                    <a:pt x="286" y="184"/>
                  </a:lnTo>
                  <a:lnTo>
                    <a:pt x="281" y="176"/>
                  </a:lnTo>
                  <a:lnTo>
                    <a:pt x="273" y="172"/>
                  </a:lnTo>
                  <a:lnTo>
                    <a:pt x="263" y="170"/>
                  </a:lnTo>
                  <a:lnTo>
                    <a:pt x="237" y="168"/>
                  </a:lnTo>
                  <a:lnTo>
                    <a:pt x="211" y="163"/>
                  </a:lnTo>
                  <a:lnTo>
                    <a:pt x="185" y="156"/>
                  </a:lnTo>
                  <a:lnTo>
                    <a:pt x="162" y="148"/>
                  </a:lnTo>
                  <a:lnTo>
                    <a:pt x="142" y="141"/>
                  </a:lnTo>
                  <a:lnTo>
                    <a:pt x="157" y="112"/>
                  </a:lnTo>
                  <a:lnTo>
                    <a:pt x="169" y="84"/>
                  </a:lnTo>
                  <a:lnTo>
                    <a:pt x="180" y="60"/>
                  </a:lnTo>
                  <a:lnTo>
                    <a:pt x="187" y="39"/>
                  </a:lnTo>
                  <a:lnTo>
                    <a:pt x="194" y="24"/>
                  </a:lnTo>
                  <a:lnTo>
                    <a:pt x="208" y="20"/>
                  </a:lnTo>
                  <a:lnTo>
                    <a:pt x="224" y="16"/>
                  </a:lnTo>
                  <a:lnTo>
                    <a:pt x="243" y="11"/>
                  </a:lnTo>
                  <a:lnTo>
                    <a:pt x="261" y="7"/>
                  </a:lnTo>
                  <a:lnTo>
                    <a:pt x="281" y="4"/>
                  </a:lnTo>
                  <a:lnTo>
                    <a:pt x="301" y="1"/>
                  </a:lnTo>
                  <a:lnTo>
                    <a:pt x="3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383"/>
            <p:cNvSpPr>
              <a:spLocks noEditPoints="1"/>
            </p:cNvSpPr>
            <p:nvPr/>
          </p:nvSpPr>
          <p:spPr bwMode="auto">
            <a:xfrm>
              <a:off x="2528888" y="2908300"/>
              <a:ext cx="514350" cy="176212"/>
            </a:xfrm>
            <a:custGeom>
              <a:avLst/>
              <a:gdLst>
                <a:gd name="T0" fmla="*/ 95 w 3239"/>
                <a:gd name="T1" fmla="*/ 224 h 1103"/>
                <a:gd name="T2" fmla="*/ 193 w 3239"/>
                <a:gd name="T3" fmla="*/ 231 h 1103"/>
                <a:gd name="T4" fmla="*/ 128 w 3239"/>
                <a:gd name="T5" fmla="*/ 183 h 1103"/>
                <a:gd name="T6" fmla="*/ 414 w 3239"/>
                <a:gd name="T7" fmla="*/ 190 h 1103"/>
                <a:gd name="T8" fmla="*/ 289 w 3239"/>
                <a:gd name="T9" fmla="*/ 276 h 1103"/>
                <a:gd name="T10" fmla="*/ 243 w 3239"/>
                <a:gd name="T11" fmla="*/ 463 h 1103"/>
                <a:gd name="T12" fmla="*/ 271 w 3239"/>
                <a:gd name="T13" fmla="*/ 678 h 1103"/>
                <a:gd name="T14" fmla="*/ 407 w 3239"/>
                <a:gd name="T15" fmla="*/ 876 h 1103"/>
                <a:gd name="T16" fmla="*/ 713 w 3239"/>
                <a:gd name="T17" fmla="*/ 955 h 1103"/>
                <a:gd name="T18" fmla="*/ 1098 w 3239"/>
                <a:gd name="T19" fmla="*/ 890 h 1103"/>
                <a:gd name="T20" fmla="*/ 1319 w 3239"/>
                <a:gd name="T21" fmla="*/ 650 h 1103"/>
                <a:gd name="T22" fmla="*/ 1386 w 3239"/>
                <a:gd name="T23" fmla="*/ 398 h 1103"/>
                <a:gd name="T24" fmla="*/ 1378 w 3239"/>
                <a:gd name="T25" fmla="*/ 306 h 1103"/>
                <a:gd name="T26" fmla="*/ 1326 w 3239"/>
                <a:gd name="T27" fmla="*/ 260 h 1103"/>
                <a:gd name="T28" fmla="*/ 1110 w 3239"/>
                <a:gd name="T29" fmla="*/ 196 h 1103"/>
                <a:gd name="T30" fmla="*/ 711 w 3239"/>
                <a:gd name="T31" fmla="*/ 164 h 1103"/>
                <a:gd name="T32" fmla="*/ 1085 w 3239"/>
                <a:gd name="T33" fmla="*/ 19 h 1103"/>
                <a:gd name="T34" fmla="*/ 1408 w 3239"/>
                <a:gd name="T35" fmla="*/ 103 h 1103"/>
                <a:gd name="T36" fmla="*/ 1585 w 3239"/>
                <a:gd name="T37" fmla="*/ 176 h 1103"/>
                <a:gd name="T38" fmla="*/ 1707 w 3239"/>
                <a:gd name="T39" fmla="*/ 180 h 1103"/>
                <a:gd name="T40" fmla="*/ 1865 w 3239"/>
                <a:gd name="T41" fmla="*/ 123 h 1103"/>
                <a:gd name="T42" fmla="*/ 2175 w 3239"/>
                <a:gd name="T43" fmla="*/ 25 h 1103"/>
                <a:gd name="T44" fmla="*/ 2559 w 3239"/>
                <a:gd name="T45" fmla="*/ 0 h 1103"/>
                <a:gd name="T46" fmla="*/ 2585 w 3239"/>
                <a:gd name="T47" fmla="*/ 164 h 1103"/>
                <a:gd name="T48" fmla="*/ 2208 w 3239"/>
                <a:gd name="T49" fmla="*/ 195 h 1103"/>
                <a:gd name="T50" fmla="*/ 1993 w 3239"/>
                <a:gd name="T51" fmla="*/ 256 h 1103"/>
                <a:gd name="T52" fmla="*/ 1936 w 3239"/>
                <a:gd name="T53" fmla="*/ 302 h 1103"/>
                <a:gd name="T54" fmla="*/ 1926 w 3239"/>
                <a:gd name="T55" fmla="*/ 371 h 1103"/>
                <a:gd name="T56" fmla="*/ 1973 w 3239"/>
                <a:gd name="T57" fmla="*/ 602 h 1103"/>
                <a:gd name="T58" fmla="*/ 2172 w 3239"/>
                <a:gd name="T59" fmla="*/ 868 h 1103"/>
                <a:gd name="T60" fmla="*/ 2547 w 3239"/>
                <a:gd name="T61" fmla="*/ 956 h 1103"/>
                <a:gd name="T62" fmla="*/ 2873 w 3239"/>
                <a:gd name="T63" fmla="*/ 895 h 1103"/>
                <a:gd name="T64" fmla="*/ 3030 w 3239"/>
                <a:gd name="T65" fmla="*/ 711 h 1103"/>
                <a:gd name="T66" fmla="*/ 3069 w 3239"/>
                <a:gd name="T67" fmla="*/ 489 h 1103"/>
                <a:gd name="T68" fmla="*/ 3132 w 3239"/>
                <a:gd name="T69" fmla="*/ 427 h 1103"/>
                <a:gd name="T70" fmla="*/ 3224 w 3239"/>
                <a:gd name="T71" fmla="*/ 598 h 1103"/>
                <a:gd name="T72" fmla="*/ 3145 w 3239"/>
                <a:gd name="T73" fmla="*/ 889 h 1103"/>
                <a:gd name="T74" fmla="*/ 2984 w 3239"/>
                <a:gd name="T75" fmla="*/ 1028 h 1103"/>
                <a:gd name="T76" fmla="*/ 2672 w 3239"/>
                <a:gd name="T77" fmla="*/ 1098 h 1103"/>
                <a:gd name="T78" fmla="*/ 2299 w 3239"/>
                <a:gd name="T79" fmla="*/ 1078 h 1103"/>
                <a:gd name="T80" fmla="*/ 1972 w 3239"/>
                <a:gd name="T81" fmla="*/ 925 h 1103"/>
                <a:gd name="T82" fmla="*/ 1815 w 3239"/>
                <a:gd name="T83" fmla="*/ 665 h 1103"/>
                <a:gd name="T84" fmla="*/ 1750 w 3239"/>
                <a:gd name="T85" fmla="*/ 463 h 1103"/>
                <a:gd name="T86" fmla="*/ 1729 w 3239"/>
                <a:gd name="T87" fmla="*/ 422 h 1103"/>
                <a:gd name="T88" fmla="*/ 1612 w 3239"/>
                <a:gd name="T89" fmla="*/ 413 h 1103"/>
                <a:gd name="T90" fmla="*/ 1567 w 3239"/>
                <a:gd name="T91" fmla="*/ 441 h 1103"/>
                <a:gd name="T92" fmla="*/ 1527 w 3239"/>
                <a:gd name="T93" fmla="*/ 583 h 1103"/>
                <a:gd name="T94" fmla="*/ 1398 w 3239"/>
                <a:gd name="T95" fmla="*/ 853 h 1103"/>
                <a:gd name="T96" fmla="*/ 1128 w 3239"/>
                <a:gd name="T97" fmla="*/ 1048 h 1103"/>
                <a:gd name="T98" fmla="*/ 754 w 3239"/>
                <a:gd name="T99" fmla="*/ 1103 h 1103"/>
                <a:gd name="T100" fmla="*/ 396 w 3239"/>
                <a:gd name="T101" fmla="*/ 1055 h 1103"/>
                <a:gd name="T102" fmla="*/ 207 w 3239"/>
                <a:gd name="T103" fmla="*/ 943 h 1103"/>
                <a:gd name="T104" fmla="*/ 116 w 3239"/>
                <a:gd name="T105" fmla="*/ 743 h 1103"/>
                <a:gd name="T106" fmla="*/ 52 w 3239"/>
                <a:gd name="T107" fmla="*/ 430 h 1103"/>
                <a:gd name="T108" fmla="*/ 12 w 3239"/>
                <a:gd name="T109" fmla="*/ 373 h 1103"/>
                <a:gd name="T110" fmla="*/ 0 w 3239"/>
                <a:gd name="T111" fmla="*/ 245 h 1103"/>
                <a:gd name="T112" fmla="*/ 37 w 3239"/>
                <a:gd name="T113" fmla="*/ 101 h 1103"/>
                <a:gd name="T114" fmla="*/ 223 w 3239"/>
                <a:gd name="T115" fmla="*/ 33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39" h="1103">
                  <a:moveTo>
                    <a:pt x="128" y="183"/>
                  </a:moveTo>
                  <a:lnTo>
                    <a:pt x="113" y="184"/>
                  </a:lnTo>
                  <a:lnTo>
                    <a:pt x="100" y="190"/>
                  </a:lnTo>
                  <a:lnTo>
                    <a:pt x="91" y="196"/>
                  </a:lnTo>
                  <a:lnTo>
                    <a:pt x="87" y="205"/>
                  </a:lnTo>
                  <a:lnTo>
                    <a:pt x="88" y="214"/>
                  </a:lnTo>
                  <a:lnTo>
                    <a:pt x="95" y="224"/>
                  </a:lnTo>
                  <a:lnTo>
                    <a:pt x="106" y="233"/>
                  </a:lnTo>
                  <a:lnTo>
                    <a:pt x="121" y="239"/>
                  </a:lnTo>
                  <a:lnTo>
                    <a:pt x="137" y="242"/>
                  </a:lnTo>
                  <a:lnTo>
                    <a:pt x="154" y="243"/>
                  </a:lnTo>
                  <a:lnTo>
                    <a:pt x="171" y="241"/>
                  </a:lnTo>
                  <a:lnTo>
                    <a:pt x="183" y="237"/>
                  </a:lnTo>
                  <a:lnTo>
                    <a:pt x="193" y="231"/>
                  </a:lnTo>
                  <a:lnTo>
                    <a:pt x="196" y="221"/>
                  </a:lnTo>
                  <a:lnTo>
                    <a:pt x="195" y="211"/>
                  </a:lnTo>
                  <a:lnTo>
                    <a:pt x="188" y="203"/>
                  </a:lnTo>
                  <a:lnTo>
                    <a:pt x="177" y="194"/>
                  </a:lnTo>
                  <a:lnTo>
                    <a:pt x="163" y="187"/>
                  </a:lnTo>
                  <a:lnTo>
                    <a:pt x="147" y="183"/>
                  </a:lnTo>
                  <a:lnTo>
                    <a:pt x="128" y="183"/>
                  </a:lnTo>
                  <a:close/>
                  <a:moveTo>
                    <a:pt x="667" y="164"/>
                  </a:moveTo>
                  <a:lnTo>
                    <a:pt x="611" y="165"/>
                  </a:lnTo>
                  <a:lnTo>
                    <a:pt x="561" y="167"/>
                  </a:lnTo>
                  <a:lnTo>
                    <a:pt x="518" y="170"/>
                  </a:lnTo>
                  <a:lnTo>
                    <a:pt x="479" y="176"/>
                  </a:lnTo>
                  <a:lnTo>
                    <a:pt x="444" y="182"/>
                  </a:lnTo>
                  <a:lnTo>
                    <a:pt x="414" y="190"/>
                  </a:lnTo>
                  <a:lnTo>
                    <a:pt x="387" y="198"/>
                  </a:lnTo>
                  <a:lnTo>
                    <a:pt x="364" y="209"/>
                  </a:lnTo>
                  <a:lnTo>
                    <a:pt x="345" y="220"/>
                  </a:lnTo>
                  <a:lnTo>
                    <a:pt x="327" y="233"/>
                  </a:lnTo>
                  <a:lnTo>
                    <a:pt x="313" y="246"/>
                  </a:lnTo>
                  <a:lnTo>
                    <a:pt x="300" y="261"/>
                  </a:lnTo>
                  <a:lnTo>
                    <a:pt x="289" y="276"/>
                  </a:lnTo>
                  <a:lnTo>
                    <a:pt x="278" y="296"/>
                  </a:lnTo>
                  <a:lnTo>
                    <a:pt x="269" y="321"/>
                  </a:lnTo>
                  <a:lnTo>
                    <a:pt x="260" y="349"/>
                  </a:lnTo>
                  <a:lnTo>
                    <a:pt x="252" y="379"/>
                  </a:lnTo>
                  <a:lnTo>
                    <a:pt x="247" y="408"/>
                  </a:lnTo>
                  <a:lnTo>
                    <a:pt x="244" y="438"/>
                  </a:lnTo>
                  <a:lnTo>
                    <a:pt x="243" y="463"/>
                  </a:lnTo>
                  <a:lnTo>
                    <a:pt x="243" y="489"/>
                  </a:lnTo>
                  <a:lnTo>
                    <a:pt x="244" y="518"/>
                  </a:lnTo>
                  <a:lnTo>
                    <a:pt x="247" y="549"/>
                  </a:lnTo>
                  <a:lnTo>
                    <a:pt x="250" y="580"/>
                  </a:lnTo>
                  <a:lnTo>
                    <a:pt x="256" y="612"/>
                  </a:lnTo>
                  <a:lnTo>
                    <a:pt x="262" y="646"/>
                  </a:lnTo>
                  <a:lnTo>
                    <a:pt x="271" y="678"/>
                  </a:lnTo>
                  <a:lnTo>
                    <a:pt x="282" y="711"/>
                  </a:lnTo>
                  <a:lnTo>
                    <a:pt x="296" y="743"/>
                  </a:lnTo>
                  <a:lnTo>
                    <a:pt x="312" y="774"/>
                  </a:lnTo>
                  <a:lnTo>
                    <a:pt x="331" y="803"/>
                  </a:lnTo>
                  <a:lnTo>
                    <a:pt x="352" y="830"/>
                  </a:lnTo>
                  <a:lnTo>
                    <a:pt x="377" y="854"/>
                  </a:lnTo>
                  <a:lnTo>
                    <a:pt x="407" y="876"/>
                  </a:lnTo>
                  <a:lnTo>
                    <a:pt x="440" y="895"/>
                  </a:lnTo>
                  <a:lnTo>
                    <a:pt x="476" y="910"/>
                  </a:lnTo>
                  <a:lnTo>
                    <a:pt x="518" y="924"/>
                  </a:lnTo>
                  <a:lnTo>
                    <a:pt x="562" y="935"/>
                  </a:lnTo>
                  <a:lnTo>
                    <a:pt x="610" y="944"/>
                  </a:lnTo>
                  <a:lnTo>
                    <a:pt x="661" y="951"/>
                  </a:lnTo>
                  <a:lnTo>
                    <a:pt x="713" y="955"/>
                  </a:lnTo>
                  <a:lnTo>
                    <a:pt x="766" y="956"/>
                  </a:lnTo>
                  <a:lnTo>
                    <a:pt x="828" y="954"/>
                  </a:lnTo>
                  <a:lnTo>
                    <a:pt x="889" y="949"/>
                  </a:lnTo>
                  <a:lnTo>
                    <a:pt x="945" y="939"/>
                  </a:lnTo>
                  <a:lnTo>
                    <a:pt x="1000" y="926"/>
                  </a:lnTo>
                  <a:lnTo>
                    <a:pt x="1051" y="910"/>
                  </a:lnTo>
                  <a:lnTo>
                    <a:pt x="1098" y="890"/>
                  </a:lnTo>
                  <a:lnTo>
                    <a:pt x="1140" y="868"/>
                  </a:lnTo>
                  <a:lnTo>
                    <a:pt x="1179" y="842"/>
                  </a:lnTo>
                  <a:lnTo>
                    <a:pt x="1213" y="814"/>
                  </a:lnTo>
                  <a:lnTo>
                    <a:pt x="1242" y="783"/>
                  </a:lnTo>
                  <a:lnTo>
                    <a:pt x="1266" y="748"/>
                  </a:lnTo>
                  <a:lnTo>
                    <a:pt x="1295" y="697"/>
                  </a:lnTo>
                  <a:lnTo>
                    <a:pt x="1319" y="650"/>
                  </a:lnTo>
                  <a:lnTo>
                    <a:pt x="1338" y="605"/>
                  </a:lnTo>
                  <a:lnTo>
                    <a:pt x="1353" y="563"/>
                  </a:lnTo>
                  <a:lnTo>
                    <a:pt x="1365" y="524"/>
                  </a:lnTo>
                  <a:lnTo>
                    <a:pt x="1374" y="487"/>
                  </a:lnTo>
                  <a:lnTo>
                    <a:pt x="1381" y="454"/>
                  </a:lnTo>
                  <a:lnTo>
                    <a:pt x="1384" y="425"/>
                  </a:lnTo>
                  <a:lnTo>
                    <a:pt x="1386" y="398"/>
                  </a:lnTo>
                  <a:lnTo>
                    <a:pt x="1386" y="374"/>
                  </a:lnTo>
                  <a:lnTo>
                    <a:pt x="1386" y="353"/>
                  </a:lnTo>
                  <a:lnTo>
                    <a:pt x="1384" y="337"/>
                  </a:lnTo>
                  <a:lnTo>
                    <a:pt x="1382" y="324"/>
                  </a:lnTo>
                  <a:lnTo>
                    <a:pt x="1379" y="315"/>
                  </a:lnTo>
                  <a:lnTo>
                    <a:pt x="1378" y="308"/>
                  </a:lnTo>
                  <a:lnTo>
                    <a:pt x="1378" y="306"/>
                  </a:lnTo>
                  <a:lnTo>
                    <a:pt x="1376" y="303"/>
                  </a:lnTo>
                  <a:lnTo>
                    <a:pt x="1373" y="297"/>
                  </a:lnTo>
                  <a:lnTo>
                    <a:pt x="1369" y="292"/>
                  </a:lnTo>
                  <a:lnTo>
                    <a:pt x="1362" y="284"/>
                  </a:lnTo>
                  <a:lnTo>
                    <a:pt x="1352" y="277"/>
                  </a:lnTo>
                  <a:lnTo>
                    <a:pt x="1340" y="269"/>
                  </a:lnTo>
                  <a:lnTo>
                    <a:pt x="1326" y="260"/>
                  </a:lnTo>
                  <a:lnTo>
                    <a:pt x="1308" y="251"/>
                  </a:lnTo>
                  <a:lnTo>
                    <a:pt x="1286" y="241"/>
                  </a:lnTo>
                  <a:lnTo>
                    <a:pt x="1261" y="232"/>
                  </a:lnTo>
                  <a:lnTo>
                    <a:pt x="1230" y="222"/>
                  </a:lnTo>
                  <a:lnTo>
                    <a:pt x="1196" y="213"/>
                  </a:lnTo>
                  <a:lnTo>
                    <a:pt x="1155" y="204"/>
                  </a:lnTo>
                  <a:lnTo>
                    <a:pt x="1110" y="196"/>
                  </a:lnTo>
                  <a:lnTo>
                    <a:pt x="1059" y="189"/>
                  </a:lnTo>
                  <a:lnTo>
                    <a:pt x="1002" y="181"/>
                  </a:lnTo>
                  <a:lnTo>
                    <a:pt x="938" y="176"/>
                  </a:lnTo>
                  <a:lnTo>
                    <a:pt x="868" y="170"/>
                  </a:lnTo>
                  <a:lnTo>
                    <a:pt x="812" y="167"/>
                  </a:lnTo>
                  <a:lnTo>
                    <a:pt x="759" y="166"/>
                  </a:lnTo>
                  <a:lnTo>
                    <a:pt x="711" y="164"/>
                  </a:lnTo>
                  <a:lnTo>
                    <a:pt x="667" y="164"/>
                  </a:lnTo>
                  <a:close/>
                  <a:moveTo>
                    <a:pt x="726" y="0"/>
                  </a:moveTo>
                  <a:lnTo>
                    <a:pt x="834" y="2"/>
                  </a:lnTo>
                  <a:lnTo>
                    <a:pt x="945" y="8"/>
                  </a:lnTo>
                  <a:lnTo>
                    <a:pt x="961" y="10"/>
                  </a:lnTo>
                  <a:lnTo>
                    <a:pt x="1026" y="15"/>
                  </a:lnTo>
                  <a:lnTo>
                    <a:pt x="1085" y="19"/>
                  </a:lnTo>
                  <a:lnTo>
                    <a:pt x="1137" y="25"/>
                  </a:lnTo>
                  <a:lnTo>
                    <a:pt x="1187" y="31"/>
                  </a:lnTo>
                  <a:lnTo>
                    <a:pt x="1233" y="40"/>
                  </a:lnTo>
                  <a:lnTo>
                    <a:pt x="1277" y="52"/>
                  </a:lnTo>
                  <a:lnTo>
                    <a:pt x="1321" y="66"/>
                  </a:lnTo>
                  <a:lnTo>
                    <a:pt x="1366" y="84"/>
                  </a:lnTo>
                  <a:lnTo>
                    <a:pt x="1408" y="103"/>
                  </a:lnTo>
                  <a:lnTo>
                    <a:pt x="1448" y="123"/>
                  </a:lnTo>
                  <a:lnTo>
                    <a:pt x="1471" y="134"/>
                  </a:lnTo>
                  <a:lnTo>
                    <a:pt x="1495" y="144"/>
                  </a:lnTo>
                  <a:lnTo>
                    <a:pt x="1520" y="155"/>
                  </a:lnTo>
                  <a:lnTo>
                    <a:pt x="1545" y="164"/>
                  </a:lnTo>
                  <a:lnTo>
                    <a:pt x="1567" y="171"/>
                  </a:lnTo>
                  <a:lnTo>
                    <a:pt x="1585" y="176"/>
                  </a:lnTo>
                  <a:lnTo>
                    <a:pt x="1606" y="180"/>
                  </a:lnTo>
                  <a:lnTo>
                    <a:pt x="1625" y="184"/>
                  </a:lnTo>
                  <a:lnTo>
                    <a:pt x="1639" y="186"/>
                  </a:lnTo>
                  <a:lnTo>
                    <a:pt x="1656" y="187"/>
                  </a:lnTo>
                  <a:lnTo>
                    <a:pt x="1673" y="186"/>
                  </a:lnTo>
                  <a:lnTo>
                    <a:pt x="1687" y="184"/>
                  </a:lnTo>
                  <a:lnTo>
                    <a:pt x="1707" y="180"/>
                  </a:lnTo>
                  <a:lnTo>
                    <a:pt x="1726" y="176"/>
                  </a:lnTo>
                  <a:lnTo>
                    <a:pt x="1745" y="171"/>
                  </a:lnTo>
                  <a:lnTo>
                    <a:pt x="1768" y="164"/>
                  </a:lnTo>
                  <a:lnTo>
                    <a:pt x="1792" y="155"/>
                  </a:lnTo>
                  <a:lnTo>
                    <a:pt x="1817" y="145"/>
                  </a:lnTo>
                  <a:lnTo>
                    <a:pt x="1842" y="135"/>
                  </a:lnTo>
                  <a:lnTo>
                    <a:pt x="1865" y="123"/>
                  </a:lnTo>
                  <a:lnTo>
                    <a:pt x="1905" y="103"/>
                  </a:lnTo>
                  <a:lnTo>
                    <a:pt x="1946" y="84"/>
                  </a:lnTo>
                  <a:lnTo>
                    <a:pt x="1991" y="66"/>
                  </a:lnTo>
                  <a:lnTo>
                    <a:pt x="2035" y="52"/>
                  </a:lnTo>
                  <a:lnTo>
                    <a:pt x="2080" y="40"/>
                  </a:lnTo>
                  <a:lnTo>
                    <a:pt x="2126" y="31"/>
                  </a:lnTo>
                  <a:lnTo>
                    <a:pt x="2175" y="25"/>
                  </a:lnTo>
                  <a:lnTo>
                    <a:pt x="2228" y="19"/>
                  </a:lnTo>
                  <a:lnTo>
                    <a:pt x="2287" y="15"/>
                  </a:lnTo>
                  <a:lnTo>
                    <a:pt x="2351" y="10"/>
                  </a:lnTo>
                  <a:lnTo>
                    <a:pt x="2367" y="8"/>
                  </a:lnTo>
                  <a:lnTo>
                    <a:pt x="2450" y="4"/>
                  </a:lnTo>
                  <a:lnTo>
                    <a:pt x="2531" y="1"/>
                  </a:lnTo>
                  <a:lnTo>
                    <a:pt x="2559" y="0"/>
                  </a:lnTo>
                  <a:lnTo>
                    <a:pt x="2554" y="27"/>
                  </a:lnTo>
                  <a:lnTo>
                    <a:pt x="2552" y="41"/>
                  </a:lnTo>
                  <a:lnTo>
                    <a:pt x="2552" y="59"/>
                  </a:lnTo>
                  <a:lnTo>
                    <a:pt x="2553" y="82"/>
                  </a:lnTo>
                  <a:lnTo>
                    <a:pt x="2559" y="108"/>
                  </a:lnTo>
                  <a:lnTo>
                    <a:pt x="2568" y="134"/>
                  </a:lnTo>
                  <a:lnTo>
                    <a:pt x="2585" y="164"/>
                  </a:lnTo>
                  <a:lnTo>
                    <a:pt x="2550" y="166"/>
                  </a:lnTo>
                  <a:lnTo>
                    <a:pt x="2499" y="167"/>
                  </a:lnTo>
                  <a:lnTo>
                    <a:pt x="2444" y="170"/>
                  </a:lnTo>
                  <a:lnTo>
                    <a:pt x="2377" y="174"/>
                  </a:lnTo>
                  <a:lnTo>
                    <a:pt x="2315" y="181"/>
                  </a:lnTo>
                  <a:lnTo>
                    <a:pt x="2258" y="187"/>
                  </a:lnTo>
                  <a:lnTo>
                    <a:pt x="2208" y="195"/>
                  </a:lnTo>
                  <a:lnTo>
                    <a:pt x="2164" y="203"/>
                  </a:lnTo>
                  <a:lnTo>
                    <a:pt x="2125" y="211"/>
                  </a:lnTo>
                  <a:lnTo>
                    <a:pt x="2090" y="220"/>
                  </a:lnTo>
                  <a:lnTo>
                    <a:pt x="2059" y="229"/>
                  </a:lnTo>
                  <a:lnTo>
                    <a:pt x="2033" y="238"/>
                  </a:lnTo>
                  <a:lnTo>
                    <a:pt x="2011" y="247"/>
                  </a:lnTo>
                  <a:lnTo>
                    <a:pt x="1993" y="256"/>
                  </a:lnTo>
                  <a:lnTo>
                    <a:pt x="1978" y="265"/>
                  </a:lnTo>
                  <a:lnTo>
                    <a:pt x="1965" y="273"/>
                  </a:lnTo>
                  <a:lnTo>
                    <a:pt x="1955" y="280"/>
                  </a:lnTo>
                  <a:lnTo>
                    <a:pt x="1948" y="287"/>
                  </a:lnTo>
                  <a:lnTo>
                    <a:pt x="1943" y="293"/>
                  </a:lnTo>
                  <a:lnTo>
                    <a:pt x="1939" y="297"/>
                  </a:lnTo>
                  <a:lnTo>
                    <a:pt x="1936" y="302"/>
                  </a:lnTo>
                  <a:lnTo>
                    <a:pt x="1935" y="304"/>
                  </a:lnTo>
                  <a:lnTo>
                    <a:pt x="1935" y="306"/>
                  </a:lnTo>
                  <a:lnTo>
                    <a:pt x="1933" y="311"/>
                  </a:lnTo>
                  <a:lnTo>
                    <a:pt x="1931" y="321"/>
                  </a:lnTo>
                  <a:lnTo>
                    <a:pt x="1929" y="334"/>
                  </a:lnTo>
                  <a:lnTo>
                    <a:pt x="1928" y="351"/>
                  </a:lnTo>
                  <a:lnTo>
                    <a:pt x="1926" y="371"/>
                  </a:lnTo>
                  <a:lnTo>
                    <a:pt x="1927" y="394"/>
                  </a:lnTo>
                  <a:lnTo>
                    <a:pt x="1928" y="421"/>
                  </a:lnTo>
                  <a:lnTo>
                    <a:pt x="1931" y="452"/>
                  </a:lnTo>
                  <a:lnTo>
                    <a:pt x="1938" y="485"/>
                  </a:lnTo>
                  <a:lnTo>
                    <a:pt x="1946" y="521"/>
                  </a:lnTo>
                  <a:lnTo>
                    <a:pt x="1958" y="560"/>
                  </a:lnTo>
                  <a:lnTo>
                    <a:pt x="1973" y="602"/>
                  </a:lnTo>
                  <a:lnTo>
                    <a:pt x="1993" y="649"/>
                  </a:lnTo>
                  <a:lnTo>
                    <a:pt x="2018" y="696"/>
                  </a:lnTo>
                  <a:lnTo>
                    <a:pt x="2046" y="748"/>
                  </a:lnTo>
                  <a:lnTo>
                    <a:pt x="2070" y="783"/>
                  </a:lnTo>
                  <a:lnTo>
                    <a:pt x="2100" y="814"/>
                  </a:lnTo>
                  <a:lnTo>
                    <a:pt x="2133" y="842"/>
                  </a:lnTo>
                  <a:lnTo>
                    <a:pt x="2172" y="868"/>
                  </a:lnTo>
                  <a:lnTo>
                    <a:pt x="2215" y="890"/>
                  </a:lnTo>
                  <a:lnTo>
                    <a:pt x="2262" y="910"/>
                  </a:lnTo>
                  <a:lnTo>
                    <a:pt x="2313" y="926"/>
                  </a:lnTo>
                  <a:lnTo>
                    <a:pt x="2366" y="939"/>
                  </a:lnTo>
                  <a:lnTo>
                    <a:pt x="2424" y="949"/>
                  </a:lnTo>
                  <a:lnTo>
                    <a:pt x="2484" y="954"/>
                  </a:lnTo>
                  <a:lnTo>
                    <a:pt x="2547" y="956"/>
                  </a:lnTo>
                  <a:lnTo>
                    <a:pt x="2599" y="955"/>
                  </a:lnTo>
                  <a:lnTo>
                    <a:pt x="2651" y="951"/>
                  </a:lnTo>
                  <a:lnTo>
                    <a:pt x="2701" y="944"/>
                  </a:lnTo>
                  <a:lnTo>
                    <a:pt x="2750" y="935"/>
                  </a:lnTo>
                  <a:lnTo>
                    <a:pt x="2795" y="924"/>
                  </a:lnTo>
                  <a:lnTo>
                    <a:pt x="2836" y="910"/>
                  </a:lnTo>
                  <a:lnTo>
                    <a:pt x="2873" y="895"/>
                  </a:lnTo>
                  <a:lnTo>
                    <a:pt x="2906" y="876"/>
                  </a:lnTo>
                  <a:lnTo>
                    <a:pt x="2934" y="854"/>
                  </a:lnTo>
                  <a:lnTo>
                    <a:pt x="2960" y="830"/>
                  </a:lnTo>
                  <a:lnTo>
                    <a:pt x="2982" y="803"/>
                  </a:lnTo>
                  <a:lnTo>
                    <a:pt x="3000" y="774"/>
                  </a:lnTo>
                  <a:lnTo>
                    <a:pt x="3017" y="743"/>
                  </a:lnTo>
                  <a:lnTo>
                    <a:pt x="3030" y="711"/>
                  </a:lnTo>
                  <a:lnTo>
                    <a:pt x="3042" y="678"/>
                  </a:lnTo>
                  <a:lnTo>
                    <a:pt x="3050" y="646"/>
                  </a:lnTo>
                  <a:lnTo>
                    <a:pt x="3057" y="612"/>
                  </a:lnTo>
                  <a:lnTo>
                    <a:pt x="3062" y="580"/>
                  </a:lnTo>
                  <a:lnTo>
                    <a:pt x="3066" y="549"/>
                  </a:lnTo>
                  <a:lnTo>
                    <a:pt x="3068" y="518"/>
                  </a:lnTo>
                  <a:lnTo>
                    <a:pt x="3069" y="489"/>
                  </a:lnTo>
                  <a:lnTo>
                    <a:pt x="3069" y="463"/>
                  </a:lnTo>
                  <a:lnTo>
                    <a:pt x="3068" y="439"/>
                  </a:lnTo>
                  <a:lnTo>
                    <a:pt x="3066" y="411"/>
                  </a:lnTo>
                  <a:lnTo>
                    <a:pt x="3060" y="381"/>
                  </a:lnTo>
                  <a:lnTo>
                    <a:pt x="3103" y="370"/>
                  </a:lnTo>
                  <a:lnTo>
                    <a:pt x="3117" y="400"/>
                  </a:lnTo>
                  <a:lnTo>
                    <a:pt x="3132" y="427"/>
                  </a:lnTo>
                  <a:lnTo>
                    <a:pt x="3149" y="452"/>
                  </a:lnTo>
                  <a:lnTo>
                    <a:pt x="3170" y="473"/>
                  </a:lnTo>
                  <a:lnTo>
                    <a:pt x="3195" y="495"/>
                  </a:lnTo>
                  <a:lnTo>
                    <a:pt x="3222" y="511"/>
                  </a:lnTo>
                  <a:lnTo>
                    <a:pt x="3239" y="517"/>
                  </a:lnTo>
                  <a:lnTo>
                    <a:pt x="3235" y="535"/>
                  </a:lnTo>
                  <a:lnTo>
                    <a:pt x="3224" y="598"/>
                  </a:lnTo>
                  <a:lnTo>
                    <a:pt x="3214" y="656"/>
                  </a:lnTo>
                  <a:lnTo>
                    <a:pt x="3204" y="707"/>
                  </a:lnTo>
                  <a:lnTo>
                    <a:pt x="3193" y="752"/>
                  </a:lnTo>
                  <a:lnTo>
                    <a:pt x="3182" y="793"/>
                  </a:lnTo>
                  <a:lnTo>
                    <a:pt x="3171" y="829"/>
                  </a:lnTo>
                  <a:lnTo>
                    <a:pt x="3159" y="860"/>
                  </a:lnTo>
                  <a:lnTo>
                    <a:pt x="3145" y="889"/>
                  </a:lnTo>
                  <a:lnTo>
                    <a:pt x="3130" y="914"/>
                  </a:lnTo>
                  <a:lnTo>
                    <a:pt x="3112" y="937"/>
                  </a:lnTo>
                  <a:lnTo>
                    <a:pt x="3093" y="957"/>
                  </a:lnTo>
                  <a:lnTo>
                    <a:pt x="3070" y="975"/>
                  </a:lnTo>
                  <a:lnTo>
                    <a:pt x="3045" y="994"/>
                  </a:lnTo>
                  <a:lnTo>
                    <a:pt x="3016" y="1011"/>
                  </a:lnTo>
                  <a:lnTo>
                    <a:pt x="2984" y="1028"/>
                  </a:lnTo>
                  <a:lnTo>
                    <a:pt x="2953" y="1042"/>
                  </a:lnTo>
                  <a:lnTo>
                    <a:pt x="2916" y="1055"/>
                  </a:lnTo>
                  <a:lnTo>
                    <a:pt x="2874" y="1067"/>
                  </a:lnTo>
                  <a:lnTo>
                    <a:pt x="2828" y="1078"/>
                  </a:lnTo>
                  <a:lnTo>
                    <a:pt x="2778" y="1087"/>
                  </a:lnTo>
                  <a:lnTo>
                    <a:pt x="2726" y="1093"/>
                  </a:lnTo>
                  <a:lnTo>
                    <a:pt x="2672" y="1098"/>
                  </a:lnTo>
                  <a:lnTo>
                    <a:pt x="2615" y="1102"/>
                  </a:lnTo>
                  <a:lnTo>
                    <a:pt x="2559" y="1103"/>
                  </a:lnTo>
                  <a:lnTo>
                    <a:pt x="2512" y="1102"/>
                  </a:lnTo>
                  <a:lnTo>
                    <a:pt x="2463" y="1099"/>
                  </a:lnTo>
                  <a:lnTo>
                    <a:pt x="2410" y="1094"/>
                  </a:lnTo>
                  <a:lnTo>
                    <a:pt x="2355" y="1088"/>
                  </a:lnTo>
                  <a:lnTo>
                    <a:pt x="2299" y="1078"/>
                  </a:lnTo>
                  <a:lnTo>
                    <a:pt x="2241" y="1065"/>
                  </a:lnTo>
                  <a:lnTo>
                    <a:pt x="2184" y="1048"/>
                  </a:lnTo>
                  <a:lnTo>
                    <a:pt x="2129" y="1027"/>
                  </a:lnTo>
                  <a:lnTo>
                    <a:pt x="2073" y="1001"/>
                  </a:lnTo>
                  <a:lnTo>
                    <a:pt x="2038" y="980"/>
                  </a:lnTo>
                  <a:lnTo>
                    <a:pt x="2004" y="954"/>
                  </a:lnTo>
                  <a:lnTo>
                    <a:pt x="1972" y="925"/>
                  </a:lnTo>
                  <a:lnTo>
                    <a:pt x="1944" y="891"/>
                  </a:lnTo>
                  <a:lnTo>
                    <a:pt x="1917" y="857"/>
                  </a:lnTo>
                  <a:lnTo>
                    <a:pt x="1892" y="819"/>
                  </a:lnTo>
                  <a:lnTo>
                    <a:pt x="1870" y="781"/>
                  </a:lnTo>
                  <a:lnTo>
                    <a:pt x="1849" y="743"/>
                  </a:lnTo>
                  <a:lnTo>
                    <a:pt x="1831" y="704"/>
                  </a:lnTo>
                  <a:lnTo>
                    <a:pt x="1815" y="665"/>
                  </a:lnTo>
                  <a:lnTo>
                    <a:pt x="1800" y="628"/>
                  </a:lnTo>
                  <a:lnTo>
                    <a:pt x="1787" y="593"/>
                  </a:lnTo>
                  <a:lnTo>
                    <a:pt x="1777" y="559"/>
                  </a:lnTo>
                  <a:lnTo>
                    <a:pt x="1768" y="529"/>
                  </a:lnTo>
                  <a:lnTo>
                    <a:pt x="1760" y="503"/>
                  </a:lnTo>
                  <a:lnTo>
                    <a:pt x="1755" y="481"/>
                  </a:lnTo>
                  <a:lnTo>
                    <a:pt x="1750" y="463"/>
                  </a:lnTo>
                  <a:lnTo>
                    <a:pt x="1747" y="452"/>
                  </a:lnTo>
                  <a:lnTo>
                    <a:pt x="1746" y="445"/>
                  </a:lnTo>
                  <a:lnTo>
                    <a:pt x="1746" y="443"/>
                  </a:lnTo>
                  <a:lnTo>
                    <a:pt x="1744" y="439"/>
                  </a:lnTo>
                  <a:lnTo>
                    <a:pt x="1742" y="433"/>
                  </a:lnTo>
                  <a:lnTo>
                    <a:pt x="1736" y="428"/>
                  </a:lnTo>
                  <a:lnTo>
                    <a:pt x="1729" y="422"/>
                  </a:lnTo>
                  <a:lnTo>
                    <a:pt x="1718" y="417"/>
                  </a:lnTo>
                  <a:lnTo>
                    <a:pt x="1704" y="413"/>
                  </a:lnTo>
                  <a:lnTo>
                    <a:pt x="1685" y="411"/>
                  </a:lnTo>
                  <a:lnTo>
                    <a:pt x="1662" y="410"/>
                  </a:lnTo>
                  <a:lnTo>
                    <a:pt x="1656" y="410"/>
                  </a:lnTo>
                  <a:lnTo>
                    <a:pt x="1632" y="411"/>
                  </a:lnTo>
                  <a:lnTo>
                    <a:pt x="1612" y="413"/>
                  </a:lnTo>
                  <a:lnTo>
                    <a:pt x="1597" y="417"/>
                  </a:lnTo>
                  <a:lnTo>
                    <a:pt x="1585" y="422"/>
                  </a:lnTo>
                  <a:lnTo>
                    <a:pt x="1577" y="428"/>
                  </a:lnTo>
                  <a:lnTo>
                    <a:pt x="1572" y="432"/>
                  </a:lnTo>
                  <a:lnTo>
                    <a:pt x="1569" y="436"/>
                  </a:lnTo>
                  <a:lnTo>
                    <a:pt x="1567" y="440"/>
                  </a:lnTo>
                  <a:lnTo>
                    <a:pt x="1567" y="441"/>
                  </a:lnTo>
                  <a:lnTo>
                    <a:pt x="1565" y="445"/>
                  </a:lnTo>
                  <a:lnTo>
                    <a:pt x="1563" y="456"/>
                  </a:lnTo>
                  <a:lnTo>
                    <a:pt x="1560" y="472"/>
                  </a:lnTo>
                  <a:lnTo>
                    <a:pt x="1553" y="494"/>
                  </a:lnTo>
                  <a:lnTo>
                    <a:pt x="1547" y="519"/>
                  </a:lnTo>
                  <a:lnTo>
                    <a:pt x="1538" y="550"/>
                  </a:lnTo>
                  <a:lnTo>
                    <a:pt x="1527" y="583"/>
                  </a:lnTo>
                  <a:lnTo>
                    <a:pt x="1515" y="619"/>
                  </a:lnTo>
                  <a:lnTo>
                    <a:pt x="1500" y="657"/>
                  </a:lnTo>
                  <a:lnTo>
                    <a:pt x="1484" y="696"/>
                  </a:lnTo>
                  <a:lnTo>
                    <a:pt x="1465" y="736"/>
                  </a:lnTo>
                  <a:lnTo>
                    <a:pt x="1446" y="776"/>
                  </a:lnTo>
                  <a:lnTo>
                    <a:pt x="1423" y="815"/>
                  </a:lnTo>
                  <a:lnTo>
                    <a:pt x="1398" y="853"/>
                  </a:lnTo>
                  <a:lnTo>
                    <a:pt x="1371" y="889"/>
                  </a:lnTo>
                  <a:lnTo>
                    <a:pt x="1341" y="923"/>
                  </a:lnTo>
                  <a:lnTo>
                    <a:pt x="1310" y="953"/>
                  </a:lnTo>
                  <a:lnTo>
                    <a:pt x="1275" y="980"/>
                  </a:lnTo>
                  <a:lnTo>
                    <a:pt x="1238" y="1001"/>
                  </a:lnTo>
                  <a:lnTo>
                    <a:pt x="1184" y="1027"/>
                  </a:lnTo>
                  <a:lnTo>
                    <a:pt x="1128" y="1048"/>
                  </a:lnTo>
                  <a:lnTo>
                    <a:pt x="1070" y="1065"/>
                  </a:lnTo>
                  <a:lnTo>
                    <a:pt x="1014" y="1078"/>
                  </a:lnTo>
                  <a:lnTo>
                    <a:pt x="957" y="1088"/>
                  </a:lnTo>
                  <a:lnTo>
                    <a:pt x="903" y="1094"/>
                  </a:lnTo>
                  <a:lnTo>
                    <a:pt x="850" y="1099"/>
                  </a:lnTo>
                  <a:lnTo>
                    <a:pt x="800" y="1102"/>
                  </a:lnTo>
                  <a:lnTo>
                    <a:pt x="754" y="1103"/>
                  </a:lnTo>
                  <a:lnTo>
                    <a:pt x="696" y="1102"/>
                  </a:lnTo>
                  <a:lnTo>
                    <a:pt x="641" y="1098"/>
                  </a:lnTo>
                  <a:lnTo>
                    <a:pt x="586" y="1093"/>
                  </a:lnTo>
                  <a:lnTo>
                    <a:pt x="534" y="1087"/>
                  </a:lnTo>
                  <a:lnTo>
                    <a:pt x="484" y="1078"/>
                  </a:lnTo>
                  <a:lnTo>
                    <a:pt x="438" y="1067"/>
                  </a:lnTo>
                  <a:lnTo>
                    <a:pt x="396" y="1055"/>
                  </a:lnTo>
                  <a:lnTo>
                    <a:pt x="359" y="1042"/>
                  </a:lnTo>
                  <a:lnTo>
                    <a:pt x="329" y="1028"/>
                  </a:lnTo>
                  <a:lnTo>
                    <a:pt x="298" y="1012"/>
                  </a:lnTo>
                  <a:lnTo>
                    <a:pt x="271" y="996"/>
                  </a:lnTo>
                  <a:lnTo>
                    <a:pt x="247" y="980"/>
                  </a:lnTo>
                  <a:lnTo>
                    <a:pt x="225" y="961"/>
                  </a:lnTo>
                  <a:lnTo>
                    <a:pt x="207" y="943"/>
                  </a:lnTo>
                  <a:lnTo>
                    <a:pt x="189" y="923"/>
                  </a:lnTo>
                  <a:lnTo>
                    <a:pt x="174" y="901"/>
                  </a:lnTo>
                  <a:lnTo>
                    <a:pt x="160" y="876"/>
                  </a:lnTo>
                  <a:lnTo>
                    <a:pt x="148" y="848"/>
                  </a:lnTo>
                  <a:lnTo>
                    <a:pt x="137" y="817"/>
                  </a:lnTo>
                  <a:lnTo>
                    <a:pt x="126" y="783"/>
                  </a:lnTo>
                  <a:lnTo>
                    <a:pt x="116" y="743"/>
                  </a:lnTo>
                  <a:lnTo>
                    <a:pt x="107" y="700"/>
                  </a:lnTo>
                  <a:lnTo>
                    <a:pt x="97" y="651"/>
                  </a:lnTo>
                  <a:lnTo>
                    <a:pt x="87" y="596"/>
                  </a:lnTo>
                  <a:lnTo>
                    <a:pt x="77" y="536"/>
                  </a:lnTo>
                  <a:lnTo>
                    <a:pt x="65" y="469"/>
                  </a:lnTo>
                  <a:lnTo>
                    <a:pt x="61" y="447"/>
                  </a:lnTo>
                  <a:lnTo>
                    <a:pt x="52" y="430"/>
                  </a:lnTo>
                  <a:lnTo>
                    <a:pt x="50" y="426"/>
                  </a:lnTo>
                  <a:lnTo>
                    <a:pt x="47" y="422"/>
                  </a:lnTo>
                  <a:lnTo>
                    <a:pt x="42" y="417"/>
                  </a:lnTo>
                  <a:lnTo>
                    <a:pt x="35" y="410"/>
                  </a:lnTo>
                  <a:lnTo>
                    <a:pt x="26" y="399"/>
                  </a:lnTo>
                  <a:lnTo>
                    <a:pt x="18" y="387"/>
                  </a:lnTo>
                  <a:lnTo>
                    <a:pt x="12" y="373"/>
                  </a:lnTo>
                  <a:lnTo>
                    <a:pt x="5" y="355"/>
                  </a:lnTo>
                  <a:lnTo>
                    <a:pt x="2" y="334"/>
                  </a:lnTo>
                  <a:lnTo>
                    <a:pt x="1" y="308"/>
                  </a:lnTo>
                  <a:lnTo>
                    <a:pt x="1" y="297"/>
                  </a:lnTo>
                  <a:lnTo>
                    <a:pt x="1" y="283"/>
                  </a:lnTo>
                  <a:lnTo>
                    <a:pt x="1" y="267"/>
                  </a:lnTo>
                  <a:lnTo>
                    <a:pt x="0" y="245"/>
                  </a:lnTo>
                  <a:lnTo>
                    <a:pt x="0" y="224"/>
                  </a:lnTo>
                  <a:lnTo>
                    <a:pt x="0" y="205"/>
                  </a:lnTo>
                  <a:lnTo>
                    <a:pt x="1" y="190"/>
                  </a:lnTo>
                  <a:lnTo>
                    <a:pt x="4" y="163"/>
                  </a:lnTo>
                  <a:lnTo>
                    <a:pt x="12" y="139"/>
                  </a:lnTo>
                  <a:lnTo>
                    <a:pt x="24" y="118"/>
                  </a:lnTo>
                  <a:lnTo>
                    <a:pt x="37" y="101"/>
                  </a:lnTo>
                  <a:lnTo>
                    <a:pt x="53" y="86"/>
                  </a:lnTo>
                  <a:lnTo>
                    <a:pt x="70" y="74"/>
                  </a:lnTo>
                  <a:lnTo>
                    <a:pt x="87" y="65"/>
                  </a:lnTo>
                  <a:lnTo>
                    <a:pt x="103" y="57"/>
                  </a:lnTo>
                  <a:lnTo>
                    <a:pt x="120" y="53"/>
                  </a:lnTo>
                  <a:lnTo>
                    <a:pt x="134" y="49"/>
                  </a:lnTo>
                  <a:lnTo>
                    <a:pt x="223" y="33"/>
                  </a:lnTo>
                  <a:lnTo>
                    <a:pt x="317" y="20"/>
                  </a:lnTo>
                  <a:lnTo>
                    <a:pt x="414" y="10"/>
                  </a:lnTo>
                  <a:lnTo>
                    <a:pt x="515" y="3"/>
                  </a:lnTo>
                  <a:lnTo>
                    <a:pt x="619" y="0"/>
                  </a:lnTo>
                  <a:lnTo>
                    <a:pt x="7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1" name="Freeform 510"/>
          <p:cNvSpPr>
            <a:spLocks/>
          </p:cNvSpPr>
          <p:nvPr/>
        </p:nvSpPr>
        <p:spPr bwMode="auto">
          <a:xfrm>
            <a:off x="3472445" y="2728913"/>
            <a:ext cx="560388" cy="469900"/>
          </a:xfrm>
          <a:custGeom>
            <a:avLst/>
            <a:gdLst>
              <a:gd name="connsiteX0" fmla="*/ 199894 w 560388"/>
              <a:gd name="connsiteY0" fmla="*/ 228600 h 469900"/>
              <a:gd name="connsiteX1" fmla="*/ 239713 w 560388"/>
              <a:gd name="connsiteY1" fmla="*/ 265636 h 469900"/>
              <a:gd name="connsiteX2" fmla="*/ 36634 w 560388"/>
              <a:gd name="connsiteY2" fmla="*/ 375484 h 469900"/>
              <a:gd name="connsiteX3" fmla="*/ 32015 w 560388"/>
              <a:gd name="connsiteY3" fmla="*/ 377691 h 469900"/>
              <a:gd name="connsiteX4" fmla="*/ 27396 w 560388"/>
              <a:gd name="connsiteY4" fmla="*/ 379582 h 469900"/>
              <a:gd name="connsiteX5" fmla="*/ 22777 w 560388"/>
              <a:gd name="connsiteY5" fmla="*/ 380527 h 469900"/>
              <a:gd name="connsiteX6" fmla="*/ 18476 w 560388"/>
              <a:gd name="connsiteY6" fmla="*/ 381000 h 469900"/>
              <a:gd name="connsiteX7" fmla="*/ 14335 w 560388"/>
              <a:gd name="connsiteY7" fmla="*/ 380843 h 469900"/>
              <a:gd name="connsiteX8" fmla="*/ 10671 w 560388"/>
              <a:gd name="connsiteY8" fmla="*/ 380212 h 469900"/>
              <a:gd name="connsiteX9" fmla="*/ 7327 w 560388"/>
              <a:gd name="connsiteY9" fmla="*/ 378794 h 469900"/>
              <a:gd name="connsiteX10" fmla="*/ 4619 w 560388"/>
              <a:gd name="connsiteY10" fmla="*/ 376903 h 469900"/>
              <a:gd name="connsiteX11" fmla="*/ 2548 w 560388"/>
              <a:gd name="connsiteY11" fmla="*/ 374223 h 469900"/>
              <a:gd name="connsiteX12" fmla="*/ 1752 w 560388"/>
              <a:gd name="connsiteY12" fmla="*/ 372962 h 469900"/>
              <a:gd name="connsiteX13" fmla="*/ 318 w 560388"/>
              <a:gd name="connsiteY13" fmla="*/ 369968 h 469900"/>
              <a:gd name="connsiteX14" fmla="*/ 0 w 560388"/>
              <a:gd name="connsiteY14" fmla="*/ 366501 h 469900"/>
              <a:gd name="connsiteX15" fmla="*/ 318 w 560388"/>
              <a:gd name="connsiteY15" fmla="*/ 363191 h 469900"/>
              <a:gd name="connsiteX16" fmla="*/ 1593 w 560388"/>
              <a:gd name="connsiteY16" fmla="*/ 359409 h 469900"/>
              <a:gd name="connsiteX17" fmla="*/ 3345 w 560388"/>
              <a:gd name="connsiteY17" fmla="*/ 355784 h 469900"/>
              <a:gd name="connsiteX18" fmla="*/ 6052 w 560388"/>
              <a:gd name="connsiteY18" fmla="*/ 352317 h 469900"/>
              <a:gd name="connsiteX19" fmla="*/ 9238 w 560388"/>
              <a:gd name="connsiteY19" fmla="*/ 348850 h 469900"/>
              <a:gd name="connsiteX20" fmla="*/ 13061 w 560388"/>
              <a:gd name="connsiteY20" fmla="*/ 345698 h 469900"/>
              <a:gd name="connsiteX21" fmla="*/ 17202 w 560388"/>
              <a:gd name="connsiteY21" fmla="*/ 342861 h 469900"/>
              <a:gd name="connsiteX22" fmla="*/ 523640 w 560388"/>
              <a:gd name="connsiteY22" fmla="*/ 28575 h 469900"/>
              <a:gd name="connsiteX23" fmla="*/ 527600 w 560388"/>
              <a:gd name="connsiteY23" fmla="*/ 28733 h 469900"/>
              <a:gd name="connsiteX24" fmla="*/ 531402 w 560388"/>
              <a:gd name="connsiteY24" fmla="*/ 29367 h 469900"/>
              <a:gd name="connsiteX25" fmla="*/ 534886 w 560388"/>
              <a:gd name="connsiteY25" fmla="*/ 30951 h 469900"/>
              <a:gd name="connsiteX26" fmla="*/ 537579 w 560388"/>
              <a:gd name="connsiteY26" fmla="*/ 32851 h 469900"/>
              <a:gd name="connsiteX27" fmla="*/ 539638 w 560388"/>
              <a:gd name="connsiteY27" fmla="*/ 35385 h 469900"/>
              <a:gd name="connsiteX28" fmla="*/ 558804 w 560388"/>
              <a:gd name="connsiteY28" fmla="*/ 68165 h 469900"/>
              <a:gd name="connsiteX29" fmla="*/ 559913 w 560388"/>
              <a:gd name="connsiteY29" fmla="*/ 71174 h 469900"/>
              <a:gd name="connsiteX30" fmla="*/ 560388 w 560388"/>
              <a:gd name="connsiteY30" fmla="*/ 74658 h 469900"/>
              <a:gd name="connsiteX31" fmla="*/ 559913 w 560388"/>
              <a:gd name="connsiteY31" fmla="*/ 77984 h 469900"/>
              <a:gd name="connsiteX32" fmla="*/ 558963 w 560388"/>
              <a:gd name="connsiteY32" fmla="*/ 81784 h 469900"/>
              <a:gd name="connsiteX33" fmla="*/ 557062 w 560388"/>
              <a:gd name="connsiteY33" fmla="*/ 85427 h 469900"/>
              <a:gd name="connsiteX34" fmla="*/ 554527 w 560388"/>
              <a:gd name="connsiteY34" fmla="*/ 88911 h 469900"/>
              <a:gd name="connsiteX35" fmla="*/ 551360 w 560388"/>
              <a:gd name="connsiteY35" fmla="*/ 92394 h 469900"/>
              <a:gd name="connsiteX36" fmla="*/ 547558 w 560388"/>
              <a:gd name="connsiteY36" fmla="*/ 95562 h 469900"/>
              <a:gd name="connsiteX37" fmla="*/ 543281 w 560388"/>
              <a:gd name="connsiteY37" fmla="*/ 98412 h 469900"/>
              <a:gd name="connsiteX38" fmla="*/ 316616 w 560388"/>
              <a:gd name="connsiteY38" fmla="*/ 222250 h 469900"/>
              <a:gd name="connsiteX39" fmla="*/ 276225 w 560388"/>
              <a:gd name="connsiteY39" fmla="*/ 179018 h 469900"/>
              <a:gd name="connsiteX40" fmla="*/ 505583 w 560388"/>
              <a:gd name="connsiteY40" fmla="*/ 34118 h 469900"/>
              <a:gd name="connsiteX41" fmla="*/ 510176 w 560388"/>
              <a:gd name="connsiteY41" fmla="*/ 31901 h 469900"/>
              <a:gd name="connsiteX42" fmla="*/ 514770 w 560388"/>
              <a:gd name="connsiteY42" fmla="*/ 30159 h 469900"/>
              <a:gd name="connsiteX43" fmla="*/ 519363 w 560388"/>
              <a:gd name="connsiteY43" fmla="*/ 29050 h 469900"/>
              <a:gd name="connsiteX44" fmla="*/ 74088 w 560388"/>
              <a:gd name="connsiteY44" fmla="*/ 0 h 469900"/>
              <a:gd name="connsiteX45" fmla="*/ 78545 w 560388"/>
              <a:gd name="connsiteY45" fmla="*/ 475 h 469900"/>
              <a:gd name="connsiteX46" fmla="*/ 83320 w 560388"/>
              <a:gd name="connsiteY46" fmla="*/ 1743 h 469900"/>
              <a:gd name="connsiteX47" fmla="*/ 88096 w 560388"/>
              <a:gd name="connsiteY47" fmla="*/ 4119 h 469900"/>
              <a:gd name="connsiteX48" fmla="*/ 92871 w 560388"/>
              <a:gd name="connsiteY48" fmla="*/ 7129 h 469900"/>
              <a:gd name="connsiteX49" fmla="*/ 97328 w 560388"/>
              <a:gd name="connsiteY49" fmla="*/ 11090 h 469900"/>
              <a:gd name="connsiteX50" fmla="*/ 263352 w 560388"/>
              <a:gd name="connsiteY50" fmla="*/ 187263 h 469900"/>
              <a:gd name="connsiteX51" fmla="*/ 303465 w 560388"/>
              <a:gd name="connsiteY51" fmla="*/ 229880 h 469900"/>
              <a:gd name="connsiteX52" fmla="*/ 493843 w 560388"/>
              <a:gd name="connsiteY52" fmla="*/ 431877 h 469900"/>
              <a:gd name="connsiteX53" fmla="*/ 497186 w 560388"/>
              <a:gd name="connsiteY53" fmla="*/ 435680 h 469900"/>
              <a:gd name="connsiteX54" fmla="*/ 500051 w 560388"/>
              <a:gd name="connsiteY54" fmla="*/ 439799 h 469900"/>
              <a:gd name="connsiteX55" fmla="*/ 502279 w 560388"/>
              <a:gd name="connsiteY55" fmla="*/ 443918 h 469900"/>
              <a:gd name="connsiteX56" fmla="*/ 503871 w 560388"/>
              <a:gd name="connsiteY56" fmla="*/ 447879 h 469900"/>
              <a:gd name="connsiteX57" fmla="*/ 504667 w 560388"/>
              <a:gd name="connsiteY57" fmla="*/ 451998 h 469900"/>
              <a:gd name="connsiteX58" fmla="*/ 504826 w 560388"/>
              <a:gd name="connsiteY58" fmla="*/ 455800 h 469900"/>
              <a:gd name="connsiteX59" fmla="*/ 504349 w 560388"/>
              <a:gd name="connsiteY59" fmla="*/ 459285 h 469900"/>
              <a:gd name="connsiteX60" fmla="*/ 503234 w 560388"/>
              <a:gd name="connsiteY60" fmla="*/ 462454 h 469900"/>
              <a:gd name="connsiteX61" fmla="*/ 501165 w 560388"/>
              <a:gd name="connsiteY61" fmla="*/ 465147 h 469900"/>
              <a:gd name="connsiteX62" fmla="*/ 500051 w 560388"/>
              <a:gd name="connsiteY62" fmla="*/ 466098 h 469900"/>
              <a:gd name="connsiteX63" fmla="*/ 498141 w 560388"/>
              <a:gd name="connsiteY63" fmla="*/ 467841 h 469900"/>
              <a:gd name="connsiteX64" fmla="*/ 495594 w 560388"/>
              <a:gd name="connsiteY64" fmla="*/ 468950 h 469900"/>
              <a:gd name="connsiteX65" fmla="*/ 492888 w 560388"/>
              <a:gd name="connsiteY65" fmla="*/ 469742 h 469900"/>
              <a:gd name="connsiteX66" fmla="*/ 490022 w 560388"/>
              <a:gd name="connsiteY66" fmla="*/ 469900 h 469900"/>
              <a:gd name="connsiteX67" fmla="*/ 485565 w 560388"/>
              <a:gd name="connsiteY67" fmla="*/ 469425 h 469900"/>
              <a:gd name="connsiteX68" fmla="*/ 480790 w 560388"/>
              <a:gd name="connsiteY68" fmla="*/ 467999 h 469900"/>
              <a:gd name="connsiteX69" fmla="*/ 476015 w 560388"/>
              <a:gd name="connsiteY69" fmla="*/ 465781 h 469900"/>
              <a:gd name="connsiteX70" fmla="*/ 471239 w 560388"/>
              <a:gd name="connsiteY70" fmla="*/ 462771 h 469900"/>
              <a:gd name="connsiteX71" fmla="*/ 466782 w 560388"/>
              <a:gd name="connsiteY71" fmla="*/ 458810 h 469900"/>
              <a:gd name="connsiteX72" fmla="*/ 252050 w 560388"/>
              <a:gd name="connsiteY72" fmla="*/ 257764 h 469900"/>
              <a:gd name="connsiteX73" fmla="*/ 211459 w 560388"/>
              <a:gd name="connsiteY73" fmla="*/ 220058 h 469900"/>
              <a:gd name="connsiteX74" fmla="*/ 44321 w 560388"/>
              <a:gd name="connsiteY74" fmla="*/ 63689 h 469900"/>
              <a:gd name="connsiteX75" fmla="*/ 40979 w 560388"/>
              <a:gd name="connsiteY75" fmla="*/ 59886 h 469900"/>
              <a:gd name="connsiteX76" fmla="*/ 38273 w 560388"/>
              <a:gd name="connsiteY76" fmla="*/ 55926 h 469900"/>
              <a:gd name="connsiteX77" fmla="*/ 36044 w 560388"/>
              <a:gd name="connsiteY77" fmla="*/ 51806 h 469900"/>
              <a:gd name="connsiteX78" fmla="*/ 34452 w 560388"/>
              <a:gd name="connsiteY78" fmla="*/ 47687 h 469900"/>
              <a:gd name="connsiteX79" fmla="*/ 33497 w 560388"/>
              <a:gd name="connsiteY79" fmla="*/ 43568 h 469900"/>
              <a:gd name="connsiteX80" fmla="*/ 33338 w 560388"/>
              <a:gd name="connsiteY80" fmla="*/ 39924 h 469900"/>
              <a:gd name="connsiteX81" fmla="*/ 33816 w 560388"/>
              <a:gd name="connsiteY81" fmla="*/ 36280 h 469900"/>
              <a:gd name="connsiteX82" fmla="*/ 34930 w 560388"/>
              <a:gd name="connsiteY82" fmla="*/ 33270 h 469900"/>
              <a:gd name="connsiteX83" fmla="*/ 36999 w 560388"/>
              <a:gd name="connsiteY83" fmla="*/ 30735 h 469900"/>
              <a:gd name="connsiteX84" fmla="*/ 64060 w 560388"/>
              <a:gd name="connsiteY84" fmla="*/ 3802 h 469900"/>
              <a:gd name="connsiteX85" fmla="*/ 66129 w 560388"/>
              <a:gd name="connsiteY85" fmla="*/ 2060 h 469900"/>
              <a:gd name="connsiteX86" fmla="*/ 68517 w 560388"/>
              <a:gd name="connsiteY86" fmla="*/ 951 h 469900"/>
              <a:gd name="connsiteX87" fmla="*/ 71223 w 560388"/>
              <a:gd name="connsiteY87" fmla="*/ 159 h 46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60388" h="469900">
                <a:moveTo>
                  <a:pt x="199894" y="228600"/>
                </a:moveTo>
                <a:lnTo>
                  <a:pt x="239713" y="265636"/>
                </a:lnTo>
                <a:lnTo>
                  <a:pt x="36634" y="375484"/>
                </a:lnTo>
                <a:lnTo>
                  <a:pt x="32015" y="377691"/>
                </a:lnTo>
                <a:lnTo>
                  <a:pt x="27396" y="379582"/>
                </a:lnTo>
                <a:lnTo>
                  <a:pt x="22777" y="380527"/>
                </a:lnTo>
                <a:lnTo>
                  <a:pt x="18476" y="381000"/>
                </a:lnTo>
                <a:lnTo>
                  <a:pt x="14335" y="380843"/>
                </a:lnTo>
                <a:lnTo>
                  <a:pt x="10671" y="380212"/>
                </a:lnTo>
                <a:lnTo>
                  <a:pt x="7327" y="378794"/>
                </a:lnTo>
                <a:lnTo>
                  <a:pt x="4619" y="376903"/>
                </a:lnTo>
                <a:lnTo>
                  <a:pt x="2548" y="374223"/>
                </a:lnTo>
                <a:lnTo>
                  <a:pt x="1752" y="372962"/>
                </a:lnTo>
                <a:lnTo>
                  <a:pt x="318" y="369968"/>
                </a:lnTo>
                <a:lnTo>
                  <a:pt x="0" y="366501"/>
                </a:lnTo>
                <a:lnTo>
                  <a:pt x="318" y="363191"/>
                </a:lnTo>
                <a:lnTo>
                  <a:pt x="1593" y="359409"/>
                </a:lnTo>
                <a:lnTo>
                  <a:pt x="3345" y="355784"/>
                </a:lnTo>
                <a:lnTo>
                  <a:pt x="6052" y="352317"/>
                </a:lnTo>
                <a:lnTo>
                  <a:pt x="9238" y="348850"/>
                </a:lnTo>
                <a:lnTo>
                  <a:pt x="13061" y="345698"/>
                </a:lnTo>
                <a:lnTo>
                  <a:pt x="17202" y="342861"/>
                </a:lnTo>
                <a:close/>
                <a:moveTo>
                  <a:pt x="523640" y="28575"/>
                </a:moveTo>
                <a:lnTo>
                  <a:pt x="527600" y="28733"/>
                </a:lnTo>
                <a:lnTo>
                  <a:pt x="531402" y="29367"/>
                </a:lnTo>
                <a:lnTo>
                  <a:pt x="534886" y="30951"/>
                </a:lnTo>
                <a:lnTo>
                  <a:pt x="537579" y="32851"/>
                </a:lnTo>
                <a:lnTo>
                  <a:pt x="539638" y="35385"/>
                </a:lnTo>
                <a:lnTo>
                  <a:pt x="558804" y="68165"/>
                </a:lnTo>
                <a:lnTo>
                  <a:pt x="559913" y="71174"/>
                </a:lnTo>
                <a:lnTo>
                  <a:pt x="560388" y="74658"/>
                </a:lnTo>
                <a:lnTo>
                  <a:pt x="559913" y="77984"/>
                </a:lnTo>
                <a:lnTo>
                  <a:pt x="558963" y="81784"/>
                </a:lnTo>
                <a:lnTo>
                  <a:pt x="557062" y="85427"/>
                </a:lnTo>
                <a:lnTo>
                  <a:pt x="554527" y="88911"/>
                </a:lnTo>
                <a:lnTo>
                  <a:pt x="551360" y="92394"/>
                </a:lnTo>
                <a:lnTo>
                  <a:pt x="547558" y="95562"/>
                </a:lnTo>
                <a:lnTo>
                  <a:pt x="543281" y="98412"/>
                </a:lnTo>
                <a:lnTo>
                  <a:pt x="316616" y="222250"/>
                </a:lnTo>
                <a:lnTo>
                  <a:pt x="276225" y="179018"/>
                </a:lnTo>
                <a:lnTo>
                  <a:pt x="505583" y="34118"/>
                </a:lnTo>
                <a:lnTo>
                  <a:pt x="510176" y="31901"/>
                </a:lnTo>
                <a:lnTo>
                  <a:pt x="514770" y="30159"/>
                </a:lnTo>
                <a:lnTo>
                  <a:pt x="519363" y="29050"/>
                </a:lnTo>
                <a:close/>
                <a:moveTo>
                  <a:pt x="74088" y="0"/>
                </a:moveTo>
                <a:lnTo>
                  <a:pt x="78545" y="475"/>
                </a:lnTo>
                <a:lnTo>
                  <a:pt x="83320" y="1743"/>
                </a:lnTo>
                <a:lnTo>
                  <a:pt x="88096" y="4119"/>
                </a:lnTo>
                <a:lnTo>
                  <a:pt x="92871" y="7129"/>
                </a:lnTo>
                <a:lnTo>
                  <a:pt x="97328" y="11090"/>
                </a:lnTo>
                <a:lnTo>
                  <a:pt x="263352" y="187263"/>
                </a:lnTo>
                <a:lnTo>
                  <a:pt x="303465" y="229880"/>
                </a:lnTo>
                <a:lnTo>
                  <a:pt x="493843" y="431877"/>
                </a:lnTo>
                <a:lnTo>
                  <a:pt x="497186" y="435680"/>
                </a:lnTo>
                <a:lnTo>
                  <a:pt x="500051" y="439799"/>
                </a:lnTo>
                <a:lnTo>
                  <a:pt x="502279" y="443918"/>
                </a:lnTo>
                <a:lnTo>
                  <a:pt x="503871" y="447879"/>
                </a:lnTo>
                <a:lnTo>
                  <a:pt x="504667" y="451998"/>
                </a:lnTo>
                <a:lnTo>
                  <a:pt x="504826" y="455800"/>
                </a:lnTo>
                <a:lnTo>
                  <a:pt x="504349" y="459285"/>
                </a:lnTo>
                <a:lnTo>
                  <a:pt x="503234" y="462454"/>
                </a:lnTo>
                <a:lnTo>
                  <a:pt x="501165" y="465147"/>
                </a:lnTo>
                <a:lnTo>
                  <a:pt x="500051" y="466098"/>
                </a:lnTo>
                <a:lnTo>
                  <a:pt x="498141" y="467841"/>
                </a:lnTo>
                <a:lnTo>
                  <a:pt x="495594" y="468950"/>
                </a:lnTo>
                <a:lnTo>
                  <a:pt x="492888" y="469742"/>
                </a:lnTo>
                <a:lnTo>
                  <a:pt x="490022" y="469900"/>
                </a:lnTo>
                <a:lnTo>
                  <a:pt x="485565" y="469425"/>
                </a:lnTo>
                <a:lnTo>
                  <a:pt x="480790" y="467999"/>
                </a:lnTo>
                <a:lnTo>
                  <a:pt x="476015" y="465781"/>
                </a:lnTo>
                <a:lnTo>
                  <a:pt x="471239" y="462771"/>
                </a:lnTo>
                <a:lnTo>
                  <a:pt x="466782" y="458810"/>
                </a:lnTo>
                <a:lnTo>
                  <a:pt x="252050" y="257764"/>
                </a:lnTo>
                <a:lnTo>
                  <a:pt x="211459" y="220058"/>
                </a:lnTo>
                <a:lnTo>
                  <a:pt x="44321" y="63689"/>
                </a:lnTo>
                <a:lnTo>
                  <a:pt x="40979" y="59886"/>
                </a:lnTo>
                <a:lnTo>
                  <a:pt x="38273" y="55926"/>
                </a:lnTo>
                <a:lnTo>
                  <a:pt x="36044" y="51806"/>
                </a:lnTo>
                <a:lnTo>
                  <a:pt x="34452" y="47687"/>
                </a:lnTo>
                <a:lnTo>
                  <a:pt x="33497" y="43568"/>
                </a:lnTo>
                <a:lnTo>
                  <a:pt x="33338" y="39924"/>
                </a:lnTo>
                <a:lnTo>
                  <a:pt x="33816" y="36280"/>
                </a:lnTo>
                <a:lnTo>
                  <a:pt x="34930" y="33270"/>
                </a:lnTo>
                <a:lnTo>
                  <a:pt x="36999" y="30735"/>
                </a:lnTo>
                <a:lnTo>
                  <a:pt x="64060" y="3802"/>
                </a:lnTo>
                <a:lnTo>
                  <a:pt x="66129" y="2060"/>
                </a:lnTo>
                <a:lnTo>
                  <a:pt x="68517" y="951"/>
                </a:lnTo>
                <a:lnTo>
                  <a:pt x="71223" y="1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95" name="Freeform 395"/>
          <p:cNvSpPr>
            <a:spLocks/>
          </p:cNvSpPr>
          <p:nvPr/>
        </p:nvSpPr>
        <p:spPr bwMode="auto">
          <a:xfrm>
            <a:off x="4443658" y="2682875"/>
            <a:ext cx="488950" cy="561975"/>
          </a:xfrm>
          <a:custGeom>
            <a:avLst/>
            <a:gdLst>
              <a:gd name="T0" fmla="*/ 1975 w 2771"/>
              <a:gd name="T1" fmla="*/ 0 h 3536"/>
              <a:gd name="T2" fmla="*/ 2017 w 2771"/>
              <a:gd name="T3" fmla="*/ 9 h 3536"/>
              <a:gd name="T4" fmla="*/ 2090 w 2771"/>
              <a:gd name="T5" fmla="*/ 26 h 3536"/>
              <a:gd name="T6" fmla="*/ 2175 w 2771"/>
              <a:gd name="T7" fmla="*/ 53 h 3536"/>
              <a:gd name="T8" fmla="*/ 2248 w 2771"/>
              <a:gd name="T9" fmla="*/ 88 h 3536"/>
              <a:gd name="T10" fmla="*/ 2289 w 2771"/>
              <a:gd name="T11" fmla="*/ 130 h 3536"/>
              <a:gd name="T12" fmla="*/ 2322 w 2771"/>
              <a:gd name="T13" fmla="*/ 187 h 3536"/>
              <a:gd name="T14" fmla="*/ 2322 w 2771"/>
              <a:gd name="T15" fmla="*/ 626 h 3536"/>
              <a:gd name="T16" fmla="*/ 2287 w 2771"/>
              <a:gd name="T17" fmla="*/ 686 h 3536"/>
              <a:gd name="T18" fmla="*/ 2227 w 2771"/>
              <a:gd name="T19" fmla="*/ 709 h 3536"/>
              <a:gd name="T20" fmla="*/ 1793 w 2771"/>
              <a:gd name="T21" fmla="*/ 800 h 3536"/>
              <a:gd name="T22" fmla="*/ 1774 w 2771"/>
              <a:gd name="T23" fmla="*/ 832 h 3536"/>
              <a:gd name="T24" fmla="*/ 1750 w 2771"/>
              <a:gd name="T25" fmla="*/ 896 h 3536"/>
              <a:gd name="T26" fmla="*/ 1736 w 2771"/>
              <a:gd name="T27" fmla="*/ 980 h 3536"/>
              <a:gd name="T28" fmla="*/ 1755 w 2771"/>
              <a:gd name="T29" fmla="*/ 1077 h 3536"/>
              <a:gd name="T30" fmla="*/ 2209 w 2771"/>
              <a:gd name="T31" fmla="*/ 1142 h 3536"/>
              <a:gd name="T32" fmla="*/ 2678 w 2771"/>
              <a:gd name="T33" fmla="*/ 1669 h 3536"/>
              <a:gd name="T34" fmla="*/ 2688 w 2771"/>
              <a:gd name="T35" fmla="*/ 1719 h 3536"/>
              <a:gd name="T36" fmla="*/ 2707 w 2771"/>
              <a:gd name="T37" fmla="*/ 1824 h 3536"/>
              <a:gd name="T38" fmla="*/ 2730 w 2771"/>
              <a:gd name="T39" fmla="*/ 1977 h 3536"/>
              <a:gd name="T40" fmla="*/ 2752 w 2771"/>
              <a:gd name="T41" fmla="*/ 2174 h 3536"/>
              <a:gd name="T42" fmla="*/ 2767 w 2771"/>
              <a:gd name="T43" fmla="*/ 2408 h 3536"/>
              <a:gd name="T44" fmla="*/ 2771 w 2771"/>
              <a:gd name="T45" fmla="*/ 2672 h 3536"/>
              <a:gd name="T46" fmla="*/ 2765 w 2771"/>
              <a:gd name="T47" fmla="*/ 2865 h 3536"/>
              <a:gd name="T48" fmla="*/ 2750 w 2771"/>
              <a:gd name="T49" fmla="*/ 2907 h 3536"/>
              <a:gd name="T50" fmla="*/ 2719 w 2771"/>
              <a:gd name="T51" fmla="*/ 2988 h 3536"/>
              <a:gd name="T52" fmla="*/ 2673 w 2771"/>
              <a:gd name="T53" fmla="*/ 3099 h 3536"/>
              <a:gd name="T54" fmla="*/ 2614 w 2771"/>
              <a:gd name="T55" fmla="*/ 3227 h 3536"/>
              <a:gd name="T56" fmla="*/ 2544 w 2771"/>
              <a:gd name="T57" fmla="*/ 3363 h 3536"/>
              <a:gd name="T58" fmla="*/ 2464 w 2771"/>
              <a:gd name="T59" fmla="*/ 3495 h 3536"/>
              <a:gd name="T60" fmla="*/ 307 w 2771"/>
              <a:gd name="T61" fmla="*/ 3495 h 3536"/>
              <a:gd name="T62" fmla="*/ 227 w 2771"/>
              <a:gd name="T63" fmla="*/ 3363 h 3536"/>
              <a:gd name="T64" fmla="*/ 156 w 2771"/>
              <a:gd name="T65" fmla="*/ 3227 h 3536"/>
              <a:gd name="T66" fmla="*/ 98 w 2771"/>
              <a:gd name="T67" fmla="*/ 3099 h 3536"/>
              <a:gd name="T68" fmla="*/ 51 w 2771"/>
              <a:gd name="T69" fmla="*/ 2988 h 3536"/>
              <a:gd name="T70" fmla="*/ 21 w 2771"/>
              <a:gd name="T71" fmla="*/ 2907 h 3536"/>
              <a:gd name="T72" fmla="*/ 6 w 2771"/>
              <a:gd name="T73" fmla="*/ 2865 h 3536"/>
              <a:gd name="T74" fmla="*/ 0 w 2771"/>
              <a:gd name="T75" fmla="*/ 2672 h 3536"/>
              <a:gd name="T76" fmla="*/ 4 w 2771"/>
              <a:gd name="T77" fmla="*/ 2408 h 3536"/>
              <a:gd name="T78" fmla="*/ 19 w 2771"/>
              <a:gd name="T79" fmla="*/ 2174 h 3536"/>
              <a:gd name="T80" fmla="*/ 41 w 2771"/>
              <a:gd name="T81" fmla="*/ 1977 h 3536"/>
              <a:gd name="T82" fmla="*/ 63 w 2771"/>
              <a:gd name="T83" fmla="*/ 1824 h 3536"/>
              <a:gd name="T84" fmla="*/ 83 w 2771"/>
              <a:gd name="T85" fmla="*/ 1719 h 3536"/>
              <a:gd name="T86" fmla="*/ 93 w 2771"/>
              <a:gd name="T87" fmla="*/ 1669 h 3536"/>
              <a:gd name="T88" fmla="*/ 562 w 2771"/>
              <a:gd name="T89" fmla="*/ 1142 h 3536"/>
              <a:gd name="T90" fmla="*/ 1016 w 2771"/>
              <a:gd name="T91" fmla="*/ 1077 h 3536"/>
              <a:gd name="T92" fmla="*/ 1034 w 2771"/>
              <a:gd name="T93" fmla="*/ 980 h 3536"/>
              <a:gd name="T94" fmla="*/ 1021 w 2771"/>
              <a:gd name="T95" fmla="*/ 896 h 3536"/>
              <a:gd name="T96" fmla="*/ 996 w 2771"/>
              <a:gd name="T97" fmla="*/ 832 h 3536"/>
              <a:gd name="T98" fmla="*/ 978 w 2771"/>
              <a:gd name="T99" fmla="*/ 800 h 3536"/>
              <a:gd name="T100" fmla="*/ 544 w 2771"/>
              <a:gd name="T101" fmla="*/ 709 h 3536"/>
              <a:gd name="T102" fmla="*/ 482 w 2771"/>
              <a:gd name="T103" fmla="*/ 686 h 3536"/>
              <a:gd name="T104" fmla="*/ 449 w 2771"/>
              <a:gd name="T105" fmla="*/ 626 h 3536"/>
              <a:gd name="T106" fmla="*/ 449 w 2771"/>
              <a:gd name="T107" fmla="*/ 187 h 3536"/>
              <a:gd name="T108" fmla="*/ 480 w 2771"/>
              <a:gd name="T109" fmla="*/ 130 h 3536"/>
              <a:gd name="T110" fmla="*/ 523 w 2771"/>
              <a:gd name="T111" fmla="*/ 88 h 3536"/>
              <a:gd name="T112" fmla="*/ 596 w 2771"/>
              <a:gd name="T113" fmla="*/ 53 h 3536"/>
              <a:gd name="T114" fmla="*/ 681 w 2771"/>
              <a:gd name="T115" fmla="*/ 26 h 3536"/>
              <a:gd name="T116" fmla="*/ 754 w 2771"/>
              <a:gd name="T117" fmla="*/ 9 h 3536"/>
              <a:gd name="T118" fmla="*/ 796 w 2771"/>
              <a:gd name="T119" fmla="*/ 0 h 3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71" h="3536">
                <a:moveTo>
                  <a:pt x="799" y="0"/>
                </a:moveTo>
                <a:lnTo>
                  <a:pt x="1972" y="0"/>
                </a:lnTo>
                <a:lnTo>
                  <a:pt x="1975" y="0"/>
                </a:lnTo>
                <a:lnTo>
                  <a:pt x="1984" y="2"/>
                </a:lnTo>
                <a:lnTo>
                  <a:pt x="1998" y="4"/>
                </a:lnTo>
                <a:lnTo>
                  <a:pt x="2017" y="9"/>
                </a:lnTo>
                <a:lnTo>
                  <a:pt x="2039" y="13"/>
                </a:lnTo>
                <a:lnTo>
                  <a:pt x="2064" y="20"/>
                </a:lnTo>
                <a:lnTo>
                  <a:pt x="2090" y="26"/>
                </a:lnTo>
                <a:lnTo>
                  <a:pt x="2118" y="34"/>
                </a:lnTo>
                <a:lnTo>
                  <a:pt x="2146" y="43"/>
                </a:lnTo>
                <a:lnTo>
                  <a:pt x="2175" y="53"/>
                </a:lnTo>
                <a:lnTo>
                  <a:pt x="2201" y="64"/>
                </a:lnTo>
                <a:lnTo>
                  <a:pt x="2226" y="75"/>
                </a:lnTo>
                <a:lnTo>
                  <a:pt x="2248" y="88"/>
                </a:lnTo>
                <a:lnTo>
                  <a:pt x="2266" y="102"/>
                </a:lnTo>
                <a:lnTo>
                  <a:pt x="2280" y="115"/>
                </a:lnTo>
                <a:lnTo>
                  <a:pt x="2289" y="130"/>
                </a:lnTo>
                <a:lnTo>
                  <a:pt x="2304" y="146"/>
                </a:lnTo>
                <a:lnTo>
                  <a:pt x="2315" y="166"/>
                </a:lnTo>
                <a:lnTo>
                  <a:pt x="2322" y="187"/>
                </a:lnTo>
                <a:lnTo>
                  <a:pt x="2324" y="210"/>
                </a:lnTo>
                <a:lnTo>
                  <a:pt x="2324" y="602"/>
                </a:lnTo>
                <a:lnTo>
                  <a:pt x="2322" y="626"/>
                </a:lnTo>
                <a:lnTo>
                  <a:pt x="2315" y="649"/>
                </a:lnTo>
                <a:lnTo>
                  <a:pt x="2303" y="669"/>
                </a:lnTo>
                <a:lnTo>
                  <a:pt x="2287" y="686"/>
                </a:lnTo>
                <a:lnTo>
                  <a:pt x="2270" y="698"/>
                </a:lnTo>
                <a:lnTo>
                  <a:pt x="2249" y="705"/>
                </a:lnTo>
                <a:lnTo>
                  <a:pt x="2227" y="709"/>
                </a:lnTo>
                <a:lnTo>
                  <a:pt x="1794" y="709"/>
                </a:lnTo>
                <a:lnTo>
                  <a:pt x="1794" y="797"/>
                </a:lnTo>
                <a:lnTo>
                  <a:pt x="1793" y="800"/>
                </a:lnTo>
                <a:lnTo>
                  <a:pt x="1789" y="806"/>
                </a:lnTo>
                <a:lnTo>
                  <a:pt x="1782" y="817"/>
                </a:lnTo>
                <a:lnTo>
                  <a:pt x="1774" y="832"/>
                </a:lnTo>
                <a:lnTo>
                  <a:pt x="1766" y="850"/>
                </a:lnTo>
                <a:lnTo>
                  <a:pt x="1757" y="871"/>
                </a:lnTo>
                <a:lnTo>
                  <a:pt x="1750" y="896"/>
                </a:lnTo>
                <a:lnTo>
                  <a:pt x="1743" y="922"/>
                </a:lnTo>
                <a:lnTo>
                  <a:pt x="1739" y="950"/>
                </a:lnTo>
                <a:lnTo>
                  <a:pt x="1736" y="980"/>
                </a:lnTo>
                <a:lnTo>
                  <a:pt x="1737" y="1012"/>
                </a:lnTo>
                <a:lnTo>
                  <a:pt x="1744" y="1044"/>
                </a:lnTo>
                <a:lnTo>
                  <a:pt x="1755" y="1077"/>
                </a:lnTo>
                <a:lnTo>
                  <a:pt x="1770" y="1109"/>
                </a:lnTo>
                <a:lnTo>
                  <a:pt x="1792" y="1142"/>
                </a:lnTo>
                <a:lnTo>
                  <a:pt x="2209" y="1142"/>
                </a:lnTo>
                <a:lnTo>
                  <a:pt x="2346" y="1240"/>
                </a:lnTo>
                <a:lnTo>
                  <a:pt x="2677" y="1666"/>
                </a:lnTo>
                <a:lnTo>
                  <a:pt x="2678" y="1669"/>
                </a:lnTo>
                <a:lnTo>
                  <a:pt x="2680" y="1679"/>
                </a:lnTo>
                <a:lnTo>
                  <a:pt x="2684" y="1695"/>
                </a:lnTo>
                <a:lnTo>
                  <a:pt x="2688" y="1719"/>
                </a:lnTo>
                <a:lnTo>
                  <a:pt x="2694" y="1749"/>
                </a:lnTo>
                <a:lnTo>
                  <a:pt x="2700" y="1783"/>
                </a:lnTo>
                <a:lnTo>
                  <a:pt x="2707" y="1824"/>
                </a:lnTo>
                <a:lnTo>
                  <a:pt x="2715" y="1870"/>
                </a:lnTo>
                <a:lnTo>
                  <a:pt x="2723" y="1921"/>
                </a:lnTo>
                <a:lnTo>
                  <a:pt x="2730" y="1977"/>
                </a:lnTo>
                <a:lnTo>
                  <a:pt x="2738" y="2039"/>
                </a:lnTo>
                <a:lnTo>
                  <a:pt x="2745" y="2105"/>
                </a:lnTo>
                <a:lnTo>
                  <a:pt x="2752" y="2174"/>
                </a:lnTo>
                <a:lnTo>
                  <a:pt x="2758" y="2248"/>
                </a:lnTo>
                <a:lnTo>
                  <a:pt x="2763" y="2326"/>
                </a:lnTo>
                <a:lnTo>
                  <a:pt x="2767" y="2408"/>
                </a:lnTo>
                <a:lnTo>
                  <a:pt x="2770" y="2493"/>
                </a:lnTo>
                <a:lnTo>
                  <a:pt x="2771" y="2581"/>
                </a:lnTo>
                <a:lnTo>
                  <a:pt x="2771" y="2672"/>
                </a:lnTo>
                <a:lnTo>
                  <a:pt x="2770" y="2766"/>
                </a:lnTo>
                <a:lnTo>
                  <a:pt x="2766" y="2862"/>
                </a:lnTo>
                <a:lnTo>
                  <a:pt x="2765" y="2865"/>
                </a:lnTo>
                <a:lnTo>
                  <a:pt x="2762" y="2873"/>
                </a:lnTo>
                <a:lnTo>
                  <a:pt x="2757" y="2888"/>
                </a:lnTo>
                <a:lnTo>
                  <a:pt x="2750" y="2907"/>
                </a:lnTo>
                <a:lnTo>
                  <a:pt x="2742" y="2930"/>
                </a:lnTo>
                <a:lnTo>
                  <a:pt x="2732" y="2957"/>
                </a:lnTo>
                <a:lnTo>
                  <a:pt x="2719" y="2988"/>
                </a:lnTo>
                <a:lnTo>
                  <a:pt x="2705" y="3023"/>
                </a:lnTo>
                <a:lnTo>
                  <a:pt x="2690" y="3059"/>
                </a:lnTo>
                <a:lnTo>
                  <a:pt x="2673" y="3099"/>
                </a:lnTo>
                <a:lnTo>
                  <a:pt x="2655" y="3141"/>
                </a:lnTo>
                <a:lnTo>
                  <a:pt x="2635" y="3183"/>
                </a:lnTo>
                <a:lnTo>
                  <a:pt x="2614" y="3227"/>
                </a:lnTo>
                <a:lnTo>
                  <a:pt x="2592" y="3273"/>
                </a:lnTo>
                <a:lnTo>
                  <a:pt x="2568" y="3318"/>
                </a:lnTo>
                <a:lnTo>
                  <a:pt x="2544" y="3363"/>
                </a:lnTo>
                <a:lnTo>
                  <a:pt x="2518" y="3409"/>
                </a:lnTo>
                <a:lnTo>
                  <a:pt x="2491" y="3452"/>
                </a:lnTo>
                <a:lnTo>
                  <a:pt x="2464" y="3495"/>
                </a:lnTo>
                <a:lnTo>
                  <a:pt x="2436" y="3536"/>
                </a:lnTo>
                <a:lnTo>
                  <a:pt x="335" y="3536"/>
                </a:lnTo>
                <a:lnTo>
                  <a:pt x="307" y="3495"/>
                </a:lnTo>
                <a:lnTo>
                  <a:pt x="280" y="3452"/>
                </a:lnTo>
                <a:lnTo>
                  <a:pt x="253" y="3409"/>
                </a:lnTo>
                <a:lnTo>
                  <a:pt x="227" y="3363"/>
                </a:lnTo>
                <a:lnTo>
                  <a:pt x="202" y="3318"/>
                </a:lnTo>
                <a:lnTo>
                  <a:pt x="179" y="3273"/>
                </a:lnTo>
                <a:lnTo>
                  <a:pt x="156" y="3227"/>
                </a:lnTo>
                <a:lnTo>
                  <a:pt x="136" y="3183"/>
                </a:lnTo>
                <a:lnTo>
                  <a:pt x="116" y="3141"/>
                </a:lnTo>
                <a:lnTo>
                  <a:pt x="98" y="3099"/>
                </a:lnTo>
                <a:lnTo>
                  <a:pt x="81" y="3059"/>
                </a:lnTo>
                <a:lnTo>
                  <a:pt x="65" y="3023"/>
                </a:lnTo>
                <a:lnTo>
                  <a:pt x="51" y="2988"/>
                </a:lnTo>
                <a:lnTo>
                  <a:pt x="39" y="2957"/>
                </a:lnTo>
                <a:lnTo>
                  <a:pt x="29" y="2930"/>
                </a:lnTo>
                <a:lnTo>
                  <a:pt x="21" y="2907"/>
                </a:lnTo>
                <a:lnTo>
                  <a:pt x="14" y="2888"/>
                </a:lnTo>
                <a:lnTo>
                  <a:pt x="9" y="2873"/>
                </a:lnTo>
                <a:lnTo>
                  <a:pt x="6" y="2865"/>
                </a:lnTo>
                <a:lnTo>
                  <a:pt x="5" y="2862"/>
                </a:lnTo>
                <a:lnTo>
                  <a:pt x="1" y="2766"/>
                </a:lnTo>
                <a:lnTo>
                  <a:pt x="0" y="2672"/>
                </a:lnTo>
                <a:lnTo>
                  <a:pt x="0" y="2581"/>
                </a:lnTo>
                <a:lnTo>
                  <a:pt x="1" y="2493"/>
                </a:lnTo>
                <a:lnTo>
                  <a:pt x="4" y="2408"/>
                </a:lnTo>
                <a:lnTo>
                  <a:pt x="8" y="2326"/>
                </a:lnTo>
                <a:lnTo>
                  <a:pt x="13" y="2248"/>
                </a:lnTo>
                <a:lnTo>
                  <a:pt x="19" y="2174"/>
                </a:lnTo>
                <a:lnTo>
                  <a:pt x="26" y="2105"/>
                </a:lnTo>
                <a:lnTo>
                  <a:pt x="33" y="2039"/>
                </a:lnTo>
                <a:lnTo>
                  <a:pt x="41" y="1977"/>
                </a:lnTo>
                <a:lnTo>
                  <a:pt x="48" y="1921"/>
                </a:lnTo>
                <a:lnTo>
                  <a:pt x="56" y="1870"/>
                </a:lnTo>
                <a:lnTo>
                  <a:pt x="63" y="1824"/>
                </a:lnTo>
                <a:lnTo>
                  <a:pt x="71" y="1783"/>
                </a:lnTo>
                <a:lnTo>
                  <a:pt x="77" y="1749"/>
                </a:lnTo>
                <a:lnTo>
                  <a:pt x="83" y="1719"/>
                </a:lnTo>
                <a:lnTo>
                  <a:pt x="87" y="1695"/>
                </a:lnTo>
                <a:lnTo>
                  <a:pt x="91" y="1679"/>
                </a:lnTo>
                <a:lnTo>
                  <a:pt x="93" y="1669"/>
                </a:lnTo>
                <a:lnTo>
                  <a:pt x="94" y="1666"/>
                </a:lnTo>
                <a:lnTo>
                  <a:pt x="425" y="1240"/>
                </a:lnTo>
                <a:lnTo>
                  <a:pt x="562" y="1142"/>
                </a:lnTo>
                <a:lnTo>
                  <a:pt x="978" y="1142"/>
                </a:lnTo>
                <a:lnTo>
                  <a:pt x="1000" y="1109"/>
                </a:lnTo>
                <a:lnTo>
                  <a:pt x="1016" y="1077"/>
                </a:lnTo>
                <a:lnTo>
                  <a:pt x="1027" y="1044"/>
                </a:lnTo>
                <a:lnTo>
                  <a:pt x="1032" y="1012"/>
                </a:lnTo>
                <a:lnTo>
                  <a:pt x="1034" y="980"/>
                </a:lnTo>
                <a:lnTo>
                  <a:pt x="1032" y="950"/>
                </a:lnTo>
                <a:lnTo>
                  <a:pt x="1028" y="922"/>
                </a:lnTo>
                <a:lnTo>
                  <a:pt x="1021" y="896"/>
                </a:lnTo>
                <a:lnTo>
                  <a:pt x="1013" y="871"/>
                </a:lnTo>
                <a:lnTo>
                  <a:pt x="1005" y="850"/>
                </a:lnTo>
                <a:lnTo>
                  <a:pt x="996" y="832"/>
                </a:lnTo>
                <a:lnTo>
                  <a:pt x="989" y="817"/>
                </a:lnTo>
                <a:lnTo>
                  <a:pt x="982" y="806"/>
                </a:lnTo>
                <a:lnTo>
                  <a:pt x="978" y="800"/>
                </a:lnTo>
                <a:lnTo>
                  <a:pt x="976" y="797"/>
                </a:lnTo>
                <a:lnTo>
                  <a:pt x="976" y="709"/>
                </a:lnTo>
                <a:lnTo>
                  <a:pt x="544" y="709"/>
                </a:lnTo>
                <a:lnTo>
                  <a:pt x="521" y="705"/>
                </a:lnTo>
                <a:lnTo>
                  <a:pt x="501" y="698"/>
                </a:lnTo>
                <a:lnTo>
                  <a:pt x="482" y="686"/>
                </a:lnTo>
                <a:lnTo>
                  <a:pt x="468" y="669"/>
                </a:lnTo>
                <a:lnTo>
                  <a:pt x="456" y="649"/>
                </a:lnTo>
                <a:lnTo>
                  <a:pt x="449" y="626"/>
                </a:lnTo>
                <a:lnTo>
                  <a:pt x="446" y="602"/>
                </a:lnTo>
                <a:lnTo>
                  <a:pt x="446" y="210"/>
                </a:lnTo>
                <a:lnTo>
                  <a:pt x="449" y="187"/>
                </a:lnTo>
                <a:lnTo>
                  <a:pt x="456" y="166"/>
                </a:lnTo>
                <a:lnTo>
                  <a:pt x="466" y="146"/>
                </a:lnTo>
                <a:lnTo>
                  <a:pt x="480" y="130"/>
                </a:lnTo>
                <a:lnTo>
                  <a:pt x="491" y="115"/>
                </a:lnTo>
                <a:lnTo>
                  <a:pt x="505" y="102"/>
                </a:lnTo>
                <a:lnTo>
                  <a:pt x="523" y="88"/>
                </a:lnTo>
                <a:lnTo>
                  <a:pt x="545" y="75"/>
                </a:lnTo>
                <a:lnTo>
                  <a:pt x="570" y="64"/>
                </a:lnTo>
                <a:lnTo>
                  <a:pt x="596" y="53"/>
                </a:lnTo>
                <a:lnTo>
                  <a:pt x="624" y="43"/>
                </a:lnTo>
                <a:lnTo>
                  <a:pt x="653" y="34"/>
                </a:lnTo>
                <a:lnTo>
                  <a:pt x="681" y="26"/>
                </a:lnTo>
                <a:lnTo>
                  <a:pt x="707" y="20"/>
                </a:lnTo>
                <a:lnTo>
                  <a:pt x="732" y="13"/>
                </a:lnTo>
                <a:lnTo>
                  <a:pt x="754" y="9"/>
                </a:lnTo>
                <a:lnTo>
                  <a:pt x="773" y="4"/>
                </a:lnTo>
                <a:lnTo>
                  <a:pt x="787" y="2"/>
                </a:lnTo>
                <a:lnTo>
                  <a:pt x="796" y="0"/>
                </a:lnTo>
                <a:lnTo>
                  <a:pt x="7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7" name="Group 446"/>
          <p:cNvGrpSpPr/>
          <p:nvPr/>
        </p:nvGrpSpPr>
        <p:grpSpPr>
          <a:xfrm>
            <a:off x="5347402" y="2740026"/>
            <a:ext cx="552450" cy="447675"/>
            <a:chOff x="5322888" y="2740026"/>
            <a:chExt cx="552450" cy="447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9" name="Freeform 400"/>
            <p:cNvSpPr>
              <a:spLocks/>
            </p:cNvSpPr>
            <p:nvPr/>
          </p:nvSpPr>
          <p:spPr bwMode="auto">
            <a:xfrm>
              <a:off x="5322888" y="3092451"/>
              <a:ext cx="528638" cy="95250"/>
            </a:xfrm>
            <a:custGeom>
              <a:avLst/>
              <a:gdLst>
                <a:gd name="T0" fmla="*/ 105 w 3327"/>
                <a:gd name="T1" fmla="*/ 0 h 595"/>
                <a:gd name="T2" fmla="*/ 3220 w 3327"/>
                <a:gd name="T3" fmla="*/ 0 h 595"/>
                <a:gd name="T4" fmla="*/ 3220 w 3327"/>
                <a:gd name="T5" fmla="*/ 444 h 595"/>
                <a:gd name="T6" fmla="*/ 3327 w 3327"/>
                <a:gd name="T7" fmla="*/ 444 h 595"/>
                <a:gd name="T8" fmla="*/ 3327 w 3327"/>
                <a:gd name="T9" fmla="*/ 595 h 595"/>
                <a:gd name="T10" fmla="*/ 0 w 3327"/>
                <a:gd name="T11" fmla="*/ 595 h 595"/>
                <a:gd name="T12" fmla="*/ 0 w 3327"/>
                <a:gd name="T13" fmla="*/ 444 h 595"/>
                <a:gd name="T14" fmla="*/ 105 w 3327"/>
                <a:gd name="T15" fmla="*/ 444 h 595"/>
                <a:gd name="T16" fmla="*/ 105 w 3327"/>
                <a:gd name="T17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27" h="595">
                  <a:moveTo>
                    <a:pt x="105" y="0"/>
                  </a:moveTo>
                  <a:lnTo>
                    <a:pt x="3220" y="0"/>
                  </a:lnTo>
                  <a:lnTo>
                    <a:pt x="3220" y="444"/>
                  </a:lnTo>
                  <a:lnTo>
                    <a:pt x="3327" y="444"/>
                  </a:lnTo>
                  <a:lnTo>
                    <a:pt x="3327" y="595"/>
                  </a:lnTo>
                  <a:lnTo>
                    <a:pt x="0" y="595"/>
                  </a:lnTo>
                  <a:lnTo>
                    <a:pt x="0" y="444"/>
                  </a:lnTo>
                  <a:lnTo>
                    <a:pt x="105" y="444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401"/>
            <p:cNvSpPr>
              <a:spLocks/>
            </p:cNvSpPr>
            <p:nvPr/>
          </p:nvSpPr>
          <p:spPr bwMode="auto">
            <a:xfrm>
              <a:off x="5672138" y="2763838"/>
              <a:ext cx="25400" cy="17463"/>
            </a:xfrm>
            <a:custGeom>
              <a:avLst/>
              <a:gdLst>
                <a:gd name="T0" fmla="*/ 0 w 159"/>
                <a:gd name="T1" fmla="*/ 0 h 107"/>
                <a:gd name="T2" fmla="*/ 50 w 159"/>
                <a:gd name="T3" fmla="*/ 0 h 107"/>
                <a:gd name="T4" fmla="*/ 72 w 159"/>
                <a:gd name="T5" fmla="*/ 21 h 107"/>
                <a:gd name="T6" fmla="*/ 97 w 159"/>
                <a:gd name="T7" fmla="*/ 41 h 107"/>
                <a:gd name="T8" fmla="*/ 126 w 159"/>
                <a:gd name="T9" fmla="*/ 60 h 107"/>
                <a:gd name="T10" fmla="*/ 159 w 159"/>
                <a:gd name="T11" fmla="*/ 78 h 107"/>
                <a:gd name="T12" fmla="*/ 159 w 159"/>
                <a:gd name="T13" fmla="*/ 107 h 107"/>
                <a:gd name="T14" fmla="*/ 123 w 159"/>
                <a:gd name="T15" fmla="*/ 92 h 107"/>
                <a:gd name="T16" fmla="*/ 91 w 159"/>
                <a:gd name="T17" fmla="*/ 76 h 107"/>
                <a:gd name="T18" fmla="*/ 63 w 159"/>
                <a:gd name="T19" fmla="*/ 58 h 107"/>
                <a:gd name="T20" fmla="*/ 39 w 159"/>
                <a:gd name="T21" fmla="*/ 39 h 107"/>
                <a:gd name="T22" fmla="*/ 18 w 159"/>
                <a:gd name="T23" fmla="*/ 20 h 107"/>
                <a:gd name="T24" fmla="*/ 0 w 159"/>
                <a:gd name="T2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07">
                  <a:moveTo>
                    <a:pt x="0" y="0"/>
                  </a:moveTo>
                  <a:lnTo>
                    <a:pt x="50" y="0"/>
                  </a:lnTo>
                  <a:lnTo>
                    <a:pt x="72" y="21"/>
                  </a:lnTo>
                  <a:lnTo>
                    <a:pt x="97" y="41"/>
                  </a:lnTo>
                  <a:lnTo>
                    <a:pt x="126" y="60"/>
                  </a:lnTo>
                  <a:lnTo>
                    <a:pt x="159" y="78"/>
                  </a:lnTo>
                  <a:lnTo>
                    <a:pt x="159" y="107"/>
                  </a:lnTo>
                  <a:lnTo>
                    <a:pt x="123" y="92"/>
                  </a:lnTo>
                  <a:lnTo>
                    <a:pt x="91" y="76"/>
                  </a:lnTo>
                  <a:lnTo>
                    <a:pt x="63" y="58"/>
                  </a:lnTo>
                  <a:lnTo>
                    <a:pt x="39" y="39"/>
                  </a:lnTo>
                  <a:lnTo>
                    <a:pt x="18" y="2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402"/>
            <p:cNvSpPr>
              <a:spLocks/>
            </p:cNvSpPr>
            <p:nvPr/>
          </p:nvSpPr>
          <p:spPr bwMode="auto">
            <a:xfrm>
              <a:off x="5662613" y="2770188"/>
              <a:ext cx="34925" cy="28575"/>
            </a:xfrm>
            <a:custGeom>
              <a:avLst/>
              <a:gdLst>
                <a:gd name="T0" fmla="*/ 0 w 218"/>
                <a:gd name="T1" fmla="*/ 0 h 176"/>
                <a:gd name="T2" fmla="*/ 16 w 218"/>
                <a:gd name="T3" fmla="*/ 19 h 176"/>
                <a:gd name="T4" fmla="*/ 34 w 218"/>
                <a:gd name="T5" fmla="*/ 39 h 176"/>
                <a:gd name="T6" fmla="*/ 55 w 218"/>
                <a:gd name="T7" fmla="*/ 58 h 176"/>
                <a:gd name="T8" fmla="*/ 80 w 218"/>
                <a:gd name="T9" fmla="*/ 79 h 176"/>
                <a:gd name="T10" fmla="*/ 108 w 218"/>
                <a:gd name="T11" fmla="*/ 97 h 176"/>
                <a:gd name="T12" fmla="*/ 141 w 218"/>
                <a:gd name="T13" fmla="*/ 115 h 176"/>
                <a:gd name="T14" fmla="*/ 177 w 218"/>
                <a:gd name="T15" fmla="*/ 130 h 176"/>
                <a:gd name="T16" fmla="*/ 218 w 218"/>
                <a:gd name="T17" fmla="*/ 143 h 176"/>
                <a:gd name="T18" fmla="*/ 218 w 218"/>
                <a:gd name="T19" fmla="*/ 176 h 176"/>
                <a:gd name="T20" fmla="*/ 177 w 218"/>
                <a:gd name="T21" fmla="*/ 164 h 176"/>
                <a:gd name="T22" fmla="*/ 141 w 218"/>
                <a:gd name="T23" fmla="*/ 149 h 176"/>
                <a:gd name="T24" fmla="*/ 107 w 218"/>
                <a:gd name="T25" fmla="*/ 133 h 176"/>
                <a:gd name="T26" fmla="*/ 79 w 218"/>
                <a:gd name="T27" fmla="*/ 115 h 176"/>
                <a:gd name="T28" fmla="*/ 55 w 218"/>
                <a:gd name="T29" fmla="*/ 96 h 176"/>
                <a:gd name="T30" fmla="*/ 33 w 218"/>
                <a:gd name="T31" fmla="*/ 75 h 176"/>
                <a:gd name="T32" fmla="*/ 15 w 218"/>
                <a:gd name="T33" fmla="*/ 56 h 176"/>
                <a:gd name="T34" fmla="*/ 0 w 218"/>
                <a:gd name="T35" fmla="*/ 38 h 176"/>
                <a:gd name="T36" fmla="*/ 0 w 218"/>
                <a:gd name="T37" fmla="*/ 7 h 176"/>
                <a:gd name="T38" fmla="*/ 0 w 218"/>
                <a:gd name="T39" fmla="*/ 4 h 176"/>
                <a:gd name="T40" fmla="*/ 0 w 218"/>
                <a:gd name="T4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8" h="176">
                  <a:moveTo>
                    <a:pt x="0" y="0"/>
                  </a:moveTo>
                  <a:lnTo>
                    <a:pt x="16" y="19"/>
                  </a:lnTo>
                  <a:lnTo>
                    <a:pt x="34" y="39"/>
                  </a:lnTo>
                  <a:lnTo>
                    <a:pt x="55" y="58"/>
                  </a:lnTo>
                  <a:lnTo>
                    <a:pt x="80" y="79"/>
                  </a:lnTo>
                  <a:lnTo>
                    <a:pt x="108" y="97"/>
                  </a:lnTo>
                  <a:lnTo>
                    <a:pt x="141" y="115"/>
                  </a:lnTo>
                  <a:lnTo>
                    <a:pt x="177" y="130"/>
                  </a:lnTo>
                  <a:lnTo>
                    <a:pt x="218" y="143"/>
                  </a:lnTo>
                  <a:lnTo>
                    <a:pt x="218" y="176"/>
                  </a:lnTo>
                  <a:lnTo>
                    <a:pt x="177" y="164"/>
                  </a:lnTo>
                  <a:lnTo>
                    <a:pt x="141" y="149"/>
                  </a:lnTo>
                  <a:lnTo>
                    <a:pt x="107" y="133"/>
                  </a:lnTo>
                  <a:lnTo>
                    <a:pt x="79" y="115"/>
                  </a:lnTo>
                  <a:lnTo>
                    <a:pt x="55" y="96"/>
                  </a:lnTo>
                  <a:lnTo>
                    <a:pt x="33" y="75"/>
                  </a:lnTo>
                  <a:lnTo>
                    <a:pt x="15" y="56"/>
                  </a:lnTo>
                  <a:lnTo>
                    <a:pt x="0" y="3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Freeform 403"/>
            <p:cNvSpPr>
              <a:spLocks/>
            </p:cNvSpPr>
            <p:nvPr/>
          </p:nvSpPr>
          <p:spPr bwMode="auto">
            <a:xfrm>
              <a:off x="5664201" y="2763838"/>
              <a:ext cx="33338" cy="25400"/>
            </a:xfrm>
            <a:custGeom>
              <a:avLst/>
              <a:gdLst>
                <a:gd name="T0" fmla="*/ 22 w 210"/>
                <a:gd name="T1" fmla="*/ 0 h 161"/>
                <a:gd name="T2" fmla="*/ 28 w 210"/>
                <a:gd name="T3" fmla="*/ 0 h 161"/>
                <a:gd name="T4" fmla="*/ 45 w 210"/>
                <a:gd name="T5" fmla="*/ 20 h 161"/>
                <a:gd name="T6" fmla="*/ 64 w 210"/>
                <a:gd name="T7" fmla="*/ 39 h 161"/>
                <a:gd name="T8" fmla="*/ 85 w 210"/>
                <a:gd name="T9" fmla="*/ 58 h 161"/>
                <a:gd name="T10" fmla="*/ 111 w 210"/>
                <a:gd name="T11" fmla="*/ 77 h 161"/>
                <a:gd name="T12" fmla="*/ 140 w 210"/>
                <a:gd name="T13" fmla="*/ 95 h 161"/>
                <a:gd name="T14" fmla="*/ 173 w 210"/>
                <a:gd name="T15" fmla="*/ 111 h 161"/>
                <a:gd name="T16" fmla="*/ 210 w 210"/>
                <a:gd name="T17" fmla="*/ 125 h 161"/>
                <a:gd name="T18" fmla="*/ 210 w 210"/>
                <a:gd name="T19" fmla="*/ 161 h 161"/>
                <a:gd name="T20" fmla="*/ 169 w 210"/>
                <a:gd name="T21" fmla="*/ 148 h 161"/>
                <a:gd name="T22" fmla="*/ 133 w 210"/>
                <a:gd name="T23" fmla="*/ 132 h 161"/>
                <a:gd name="T24" fmla="*/ 101 w 210"/>
                <a:gd name="T25" fmla="*/ 115 h 161"/>
                <a:gd name="T26" fmla="*/ 74 w 210"/>
                <a:gd name="T27" fmla="*/ 94 h 161"/>
                <a:gd name="T28" fmla="*/ 50 w 210"/>
                <a:gd name="T29" fmla="*/ 75 h 161"/>
                <a:gd name="T30" fmla="*/ 30 w 210"/>
                <a:gd name="T31" fmla="*/ 55 h 161"/>
                <a:gd name="T32" fmla="*/ 12 w 210"/>
                <a:gd name="T33" fmla="*/ 35 h 161"/>
                <a:gd name="T34" fmla="*/ 0 w 210"/>
                <a:gd name="T35" fmla="*/ 16 h 161"/>
                <a:gd name="T36" fmla="*/ 6 w 210"/>
                <a:gd name="T37" fmla="*/ 8 h 161"/>
                <a:gd name="T38" fmla="*/ 13 w 210"/>
                <a:gd name="T39" fmla="*/ 3 h 161"/>
                <a:gd name="T40" fmla="*/ 22 w 210"/>
                <a:gd name="T4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0" h="161">
                  <a:moveTo>
                    <a:pt x="22" y="0"/>
                  </a:moveTo>
                  <a:lnTo>
                    <a:pt x="28" y="0"/>
                  </a:lnTo>
                  <a:lnTo>
                    <a:pt x="45" y="20"/>
                  </a:lnTo>
                  <a:lnTo>
                    <a:pt x="64" y="39"/>
                  </a:lnTo>
                  <a:lnTo>
                    <a:pt x="85" y="58"/>
                  </a:lnTo>
                  <a:lnTo>
                    <a:pt x="111" y="77"/>
                  </a:lnTo>
                  <a:lnTo>
                    <a:pt x="140" y="95"/>
                  </a:lnTo>
                  <a:lnTo>
                    <a:pt x="173" y="111"/>
                  </a:lnTo>
                  <a:lnTo>
                    <a:pt x="210" y="125"/>
                  </a:lnTo>
                  <a:lnTo>
                    <a:pt x="210" y="161"/>
                  </a:lnTo>
                  <a:lnTo>
                    <a:pt x="169" y="148"/>
                  </a:lnTo>
                  <a:lnTo>
                    <a:pt x="133" y="132"/>
                  </a:lnTo>
                  <a:lnTo>
                    <a:pt x="101" y="115"/>
                  </a:lnTo>
                  <a:lnTo>
                    <a:pt x="74" y="94"/>
                  </a:lnTo>
                  <a:lnTo>
                    <a:pt x="50" y="75"/>
                  </a:lnTo>
                  <a:lnTo>
                    <a:pt x="30" y="55"/>
                  </a:lnTo>
                  <a:lnTo>
                    <a:pt x="12" y="35"/>
                  </a:lnTo>
                  <a:lnTo>
                    <a:pt x="0" y="16"/>
                  </a:lnTo>
                  <a:lnTo>
                    <a:pt x="6" y="8"/>
                  </a:lnTo>
                  <a:lnTo>
                    <a:pt x="13" y="3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Freeform 404"/>
            <p:cNvSpPr>
              <a:spLocks/>
            </p:cNvSpPr>
            <p:nvPr/>
          </p:nvSpPr>
          <p:spPr bwMode="auto">
            <a:xfrm>
              <a:off x="5683251" y="2763838"/>
              <a:ext cx="14288" cy="9525"/>
            </a:xfrm>
            <a:custGeom>
              <a:avLst/>
              <a:gdLst>
                <a:gd name="T0" fmla="*/ 0 w 84"/>
                <a:gd name="T1" fmla="*/ 0 h 58"/>
                <a:gd name="T2" fmla="*/ 54 w 84"/>
                <a:gd name="T3" fmla="*/ 0 h 58"/>
                <a:gd name="T4" fmla="*/ 63 w 84"/>
                <a:gd name="T5" fmla="*/ 3 h 58"/>
                <a:gd name="T6" fmla="*/ 72 w 84"/>
                <a:gd name="T7" fmla="*/ 9 h 58"/>
                <a:gd name="T8" fmla="*/ 78 w 84"/>
                <a:gd name="T9" fmla="*/ 19 h 58"/>
                <a:gd name="T10" fmla="*/ 83 w 84"/>
                <a:gd name="T11" fmla="*/ 30 h 58"/>
                <a:gd name="T12" fmla="*/ 84 w 84"/>
                <a:gd name="T13" fmla="*/ 44 h 58"/>
                <a:gd name="T14" fmla="*/ 84 w 84"/>
                <a:gd name="T15" fmla="*/ 58 h 58"/>
                <a:gd name="T16" fmla="*/ 52 w 84"/>
                <a:gd name="T17" fmla="*/ 40 h 58"/>
                <a:gd name="T18" fmla="*/ 24 w 84"/>
                <a:gd name="T19" fmla="*/ 21 h 58"/>
                <a:gd name="T20" fmla="*/ 0 w 84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58">
                  <a:moveTo>
                    <a:pt x="0" y="0"/>
                  </a:moveTo>
                  <a:lnTo>
                    <a:pt x="54" y="0"/>
                  </a:lnTo>
                  <a:lnTo>
                    <a:pt x="63" y="3"/>
                  </a:lnTo>
                  <a:lnTo>
                    <a:pt x="72" y="9"/>
                  </a:lnTo>
                  <a:lnTo>
                    <a:pt x="78" y="19"/>
                  </a:lnTo>
                  <a:lnTo>
                    <a:pt x="83" y="30"/>
                  </a:lnTo>
                  <a:lnTo>
                    <a:pt x="84" y="44"/>
                  </a:lnTo>
                  <a:lnTo>
                    <a:pt x="84" y="58"/>
                  </a:lnTo>
                  <a:lnTo>
                    <a:pt x="52" y="40"/>
                  </a:lnTo>
                  <a:lnTo>
                    <a:pt x="24" y="2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Freeform 405"/>
            <p:cNvSpPr>
              <a:spLocks/>
            </p:cNvSpPr>
            <p:nvPr/>
          </p:nvSpPr>
          <p:spPr bwMode="auto">
            <a:xfrm>
              <a:off x="5662613" y="2781301"/>
              <a:ext cx="34925" cy="25400"/>
            </a:xfrm>
            <a:custGeom>
              <a:avLst/>
              <a:gdLst>
                <a:gd name="T0" fmla="*/ 0 w 218"/>
                <a:gd name="T1" fmla="*/ 0 h 160"/>
                <a:gd name="T2" fmla="*/ 17 w 218"/>
                <a:gd name="T3" fmla="*/ 18 h 160"/>
                <a:gd name="T4" fmla="*/ 36 w 218"/>
                <a:gd name="T5" fmla="*/ 37 h 160"/>
                <a:gd name="T6" fmla="*/ 58 w 218"/>
                <a:gd name="T7" fmla="*/ 55 h 160"/>
                <a:gd name="T8" fmla="*/ 84 w 218"/>
                <a:gd name="T9" fmla="*/ 72 h 160"/>
                <a:gd name="T10" fmla="*/ 112 w 218"/>
                <a:gd name="T11" fmla="*/ 89 h 160"/>
                <a:gd name="T12" fmla="*/ 144 w 218"/>
                <a:gd name="T13" fmla="*/ 104 h 160"/>
                <a:gd name="T14" fmla="*/ 179 w 218"/>
                <a:gd name="T15" fmla="*/ 117 h 160"/>
                <a:gd name="T16" fmla="*/ 218 w 218"/>
                <a:gd name="T17" fmla="*/ 128 h 160"/>
                <a:gd name="T18" fmla="*/ 218 w 218"/>
                <a:gd name="T19" fmla="*/ 160 h 160"/>
                <a:gd name="T20" fmla="*/ 179 w 218"/>
                <a:gd name="T21" fmla="*/ 150 h 160"/>
                <a:gd name="T22" fmla="*/ 144 w 218"/>
                <a:gd name="T23" fmla="*/ 138 h 160"/>
                <a:gd name="T24" fmla="*/ 112 w 218"/>
                <a:gd name="T25" fmla="*/ 125 h 160"/>
                <a:gd name="T26" fmla="*/ 83 w 218"/>
                <a:gd name="T27" fmla="*/ 109 h 160"/>
                <a:gd name="T28" fmla="*/ 58 w 218"/>
                <a:gd name="T29" fmla="*/ 92 h 160"/>
                <a:gd name="T30" fmla="*/ 35 w 218"/>
                <a:gd name="T31" fmla="*/ 73 h 160"/>
                <a:gd name="T32" fmla="*/ 16 w 218"/>
                <a:gd name="T33" fmla="*/ 55 h 160"/>
                <a:gd name="T34" fmla="*/ 0 w 218"/>
                <a:gd name="T35" fmla="*/ 38 h 160"/>
                <a:gd name="T36" fmla="*/ 0 w 218"/>
                <a:gd name="T3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8" h="160">
                  <a:moveTo>
                    <a:pt x="0" y="0"/>
                  </a:moveTo>
                  <a:lnTo>
                    <a:pt x="17" y="18"/>
                  </a:lnTo>
                  <a:lnTo>
                    <a:pt x="36" y="37"/>
                  </a:lnTo>
                  <a:lnTo>
                    <a:pt x="58" y="55"/>
                  </a:lnTo>
                  <a:lnTo>
                    <a:pt x="84" y="72"/>
                  </a:lnTo>
                  <a:lnTo>
                    <a:pt x="112" y="89"/>
                  </a:lnTo>
                  <a:lnTo>
                    <a:pt x="144" y="104"/>
                  </a:lnTo>
                  <a:lnTo>
                    <a:pt x="179" y="117"/>
                  </a:lnTo>
                  <a:lnTo>
                    <a:pt x="218" y="128"/>
                  </a:lnTo>
                  <a:lnTo>
                    <a:pt x="218" y="160"/>
                  </a:lnTo>
                  <a:lnTo>
                    <a:pt x="179" y="150"/>
                  </a:lnTo>
                  <a:lnTo>
                    <a:pt x="144" y="138"/>
                  </a:lnTo>
                  <a:lnTo>
                    <a:pt x="112" y="125"/>
                  </a:lnTo>
                  <a:lnTo>
                    <a:pt x="83" y="109"/>
                  </a:lnTo>
                  <a:lnTo>
                    <a:pt x="58" y="92"/>
                  </a:lnTo>
                  <a:lnTo>
                    <a:pt x="35" y="73"/>
                  </a:lnTo>
                  <a:lnTo>
                    <a:pt x="16" y="55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Freeform 406"/>
            <p:cNvSpPr>
              <a:spLocks/>
            </p:cNvSpPr>
            <p:nvPr/>
          </p:nvSpPr>
          <p:spPr bwMode="auto">
            <a:xfrm>
              <a:off x="5662613" y="2790826"/>
              <a:ext cx="34925" cy="23813"/>
            </a:xfrm>
            <a:custGeom>
              <a:avLst/>
              <a:gdLst>
                <a:gd name="T0" fmla="*/ 0 w 218"/>
                <a:gd name="T1" fmla="*/ 0 h 146"/>
                <a:gd name="T2" fmla="*/ 20 w 218"/>
                <a:gd name="T3" fmla="*/ 20 h 146"/>
                <a:gd name="T4" fmla="*/ 44 w 218"/>
                <a:gd name="T5" fmla="*/ 39 h 146"/>
                <a:gd name="T6" fmla="*/ 71 w 218"/>
                <a:gd name="T7" fmla="*/ 57 h 146"/>
                <a:gd name="T8" fmla="*/ 102 w 218"/>
                <a:gd name="T9" fmla="*/ 74 h 146"/>
                <a:gd name="T10" fmla="*/ 136 w 218"/>
                <a:gd name="T11" fmla="*/ 90 h 146"/>
                <a:gd name="T12" fmla="*/ 175 w 218"/>
                <a:gd name="T13" fmla="*/ 103 h 146"/>
                <a:gd name="T14" fmla="*/ 218 w 218"/>
                <a:gd name="T15" fmla="*/ 114 h 146"/>
                <a:gd name="T16" fmla="*/ 218 w 218"/>
                <a:gd name="T17" fmla="*/ 146 h 146"/>
                <a:gd name="T18" fmla="*/ 175 w 218"/>
                <a:gd name="T19" fmla="*/ 137 h 146"/>
                <a:gd name="T20" fmla="*/ 136 w 218"/>
                <a:gd name="T21" fmla="*/ 125 h 146"/>
                <a:gd name="T22" fmla="*/ 102 w 218"/>
                <a:gd name="T23" fmla="*/ 111 h 146"/>
                <a:gd name="T24" fmla="*/ 71 w 218"/>
                <a:gd name="T25" fmla="*/ 94 h 146"/>
                <a:gd name="T26" fmla="*/ 44 w 218"/>
                <a:gd name="T27" fmla="*/ 76 h 146"/>
                <a:gd name="T28" fmla="*/ 20 w 218"/>
                <a:gd name="T29" fmla="*/ 57 h 146"/>
                <a:gd name="T30" fmla="*/ 0 w 218"/>
                <a:gd name="T31" fmla="*/ 38 h 146"/>
                <a:gd name="T32" fmla="*/ 0 w 218"/>
                <a:gd name="T3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46">
                  <a:moveTo>
                    <a:pt x="0" y="0"/>
                  </a:moveTo>
                  <a:lnTo>
                    <a:pt x="20" y="20"/>
                  </a:lnTo>
                  <a:lnTo>
                    <a:pt x="44" y="39"/>
                  </a:lnTo>
                  <a:lnTo>
                    <a:pt x="71" y="57"/>
                  </a:lnTo>
                  <a:lnTo>
                    <a:pt x="102" y="74"/>
                  </a:lnTo>
                  <a:lnTo>
                    <a:pt x="136" y="90"/>
                  </a:lnTo>
                  <a:lnTo>
                    <a:pt x="175" y="103"/>
                  </a:lnTo>
                  <a:lnTo>
                    <a:pt x="218" y="114"/>
                  </a:lnTo>
                  <a:lnTo>
                    <a:pt x="218" y="146"/>
                  </a:lnTo>
                  <a:lnTo>
                    <a:pt x="175" y="137"/>
                  </a:lnTo>
                  <a:lnTo>
                    <a:pt x="136" y="125"/>
                  </a:lnTo>
                  <a:lnTo>
                    <a:pt x="102" y="111"/>
                  </a:lnTo>
                  <a:lnTo>
                    <a:pt x="71" y="94"/>
                  </a:lnTo>
                  <a:lnTo>
                    <a:pt x="44" y="76"/>
                  </a:lnTo>
                  <a:lnTo>
                    <a:pt x="20" y="57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407"/>
            <p:cNvSpPr>
              <a:spLocks/>
            </p:cNvSpPr>
            <p:nvPr/>
          </p:nvSpPr>
          <p:spPr bwMode="auto">
            <a:xfrm>
              <a:off x="5662613" y="2800351"/>
              <a:ext cx="34925" cy="22225"/>
            </a:xfrm>
            <a:custGeom>
              <a:avLst/>
              <a:gdLst>
                <a:gd name="T0" fmla="*/ 0 w 218"/>
                <a:gd name="T1" fmla="*/ 0 h 142"/>
                <a:gd name="T2" fmla="*/ 21 w 218"/>
                <a:gd name="T3" fmla="*/ 18 h 142"/>
                <a:gd name="T4" fmla="*/ 46 w 218"/>
                <a:gd name="T5" fmla="*/ 35 h 142"/>
                <a:gd name="T6" fmla="*/ 73 w 218"/>
                <a:gd name="T7" fmla="*/ 52 h 142"/>
                <a:gd name="T8" fmla="*/ 104 w 218"/>
                <a:gd name="T9" fmla="*/ 68 h 142"/>
                <a:gd name="T10" fmla="*/ 138 w 218"/>
                <a:gd name="T11" fmla="*/ 81 h 142"/>
                <a:gd name="T12" fmla="*/ 176 w 218"/>
                <a:gd name="T13" fmla="*/ 93 h 142"/>
                <a:gd name="T14" fmla="*/ 218 w 218"/>
                <a:gd name="T15" fmla="*/ 101 h 142"/>
                <a:gd name="T16" fmla="*/ 218 w 218"/>
                <a:gd name="T17" fmla="*/ 116 h 142"/>
                <a:gd name="T18" fmla="*/ 216 w 218"/>
                <a:gd name="T19" fmla="*/ 130 h 142"/>
                <a:gd name="T20" fmla="*/ 209 w 218"/>
                <a:gd name="T21" fmla="*/ 142 h 142"/>
                <a:gd name="T22" fmla="*/ 168 w 218"/>
                <a:gd name="T23" fmla="*/ 133 h 142"/>
                <a:gd name="T24" fmla="*/ 131 w 218"/>
                <a:gd name="T25" fmla="*/ 120 h 142"/>
                <a:gd name="T26" fmla="*/ 98 w 218"/>
                <a:gd name="T27" fmla="*/ 105 h 142"/>
                <a:gd name="T28" fmla="*/ 69 w 218"/>
                <a:gd name="T29" fmla="*/ 89 h 142"/>
                <a:gd name="T30" fmla="*/ 43 w 218"/>
                <a:gd name="T31" fmla="*/ 72 h 142"/>
                <a:gd name="T32" fmla="*/ 19 w 218"/>
                <a:gd name="T33" fmla="*/ 54 h 142"/>
                <a:gd name="T34" fmla="*/ 0 w 218"/>
                <a:gd name="T35" fmla="*/ 35 h 142"/>
                <a:gd name="T36" fmla="*/ 0 w 218"/>
                <a:gd name="T3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8" h="142">
                  <a:moveTo>
                    <a:pt x="0" y="0"/>
                  </a:moveTo>
                  <a:lnTo>
                    <a:pt x="21" y="18"/>
                  </a:lnTo>
                  <a:lnTo>
                    <a:pt x="46" y="35"/>
                  </a:lnTo>
                  <a:lnTo>
                    <a:pt x="73" y="52"/>
                  </a:lnTo>
                  <a:lnTo>
                    <a:pt x="104" y="68"/>
                  </a:lnTo>
                  <a:lnTo>
                    <a:pt x="138" y="81"/>
                  </a:lnTo>
                  <a:lnTo>
                    <a:pt x="176" y="93"/>
                  </a:lnTo>
                  <a:lnTo>
                    <a:pt x="218" y="101"/>
                  </a:lnTo>
                  <a:lnTo>
                    <a:pt x="218" y="116"/>
                  </a:lnTo>
                  <a:lnTo>
                    <a:pt x="216" y="130"/>
                  </a:lnTo>
                  <a:lnTo>
                    <a:pt x="209" y="142"/>
                  </a:lnTo>
                  <a:lnTo>
                    <a:pt x="168" y="133"/>
                  </a:lnTo>
                  <a:lnTo>
                    <a:pt x="131" y="120"/>
                  </a:lnTo>
                  <a:lnTo>
                    <a:pt x="98" y="105"/>
                  </a:lnTo>
                  <a:lnTo>
                    <a:pt x="69" y="89"/>
                  </a:lnTo>
                  <a:lnTo>
                    <a:pt x="43" y="72"/>
                  </a:lnTo>
                  <a:lnTo>
                    <a:pt x="19" y="54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408"/>
            <p:cNvSpPr>
              <a:spLocks/>
            </p:cNvSpPr>
            <p:nvPr/>
          </p:nvSpPr>
          <p:spPr bwMode="auto">
            <a:xfrm>
              <a:off x="5662613" y="2819401"/>
              <a:ext cx="9525" cy="6350"/>
            </a:xfrm>
            <a:custGeom>
              <a:avLst/>
              <a:gdLst>
                <a:gd name="T0" fmla="*/ 0 w 58"/>
                <a:gd name="T1" fmla="*/ 0 h 40"/>
                <a:gd name="T2" fmla="*/ 28 w 58"/>
                <a:gd name="T3" fmla="*/ 20 h 40"/>
                <a:gd name="T4" fmla="*/ 58 w 58"/>
                <a:gd name="T5" fmla="*/ 40 h 40"/>
                <a:gd name="T6" fmla="*/ 44 w 58"/>
                <a:gd name="T7" fmla="*/ 40 h 40"/>
                <a:gd name="T8" fmla="*/ 28 w 58"/>
                <a:gd name="T9" fmla="*/ 36 h 40"/>
                <a:gd name="T10" fmla="*/ 14 w 58"/>
                <a:gd name="T11" fmla="*/ 28 h 40"/>
                <a:gd name="T12" fmla="*/ 5 w 58"/>
                <a:gd name="T13" fmla="*/ 16 h 40"/>
                <a:gd name="T14" fmla="*/ 0 w 58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0" y="0"/>
                  </a:moveTo>
                  <a:lnTo>
                    <a:pt x="28" y="20"/>
                  </a:lnTo>
                  <a:lnTo>
                    <a:pt x="58" y="40"/>
                  </a:lnTo>
                  <a:lnTo>
                    <a:pt x="44" y="40"/>
                  </a:lnTo>
                  <a:lnTo>
                    <a:pt x="28" y="36"/>
                  </a:lnTo>
                  <a:lnTo>
                    <a:pt x="14" y="28"/>
                  </a:lnTo>
                  <a:lnTo>
                    <a:pt x="5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409"/>
            <p:cNvSpPr>
              <a:spLocks/>
            </p:cNvSpPr>
            <p:nvPr/>
          </p:nvSpPr>
          <p:spPr bwMode="auto">
            <a:xfrm>
              <a:off x="5672138" y="2740026"/>
              <a:ext cx="15875" cy="22225"/>
            </a:xfrm>
            <a:custGeom>
              <a:avLst/>
              <a:gdLst>
                <a:gd name="T0" fmla="*/ 49 w 98"/>
                <a:gd name="T1" fmla="*/ 0 h 148"/>
                <a:gd name="T2" fmla="*/ 53 w 98"/>
                <a:gd name="T3" fmla="*/ 1 h 148"/>
                <a:gd name="T4" fmla="*/ 55 w 98"/>
                <a:gd name="T5" fmla="*/ 3 h 148"/>
                <a:gd name="T6" fmla="*/ 57 w 98"/>
                <a:gd name="T7" fmla="*/ 5 h 148"/>
                <a:gd name="T8" fmla="*/ 58 w 98"/>
                <a:gd name="T9" fmla="*/ 8 h 148"/>
                <a:gd name="T10" fmla="*/ 58 w 98"/>
                <a:gd name="T11" fmla="*/ 122 h 148"/>
                <a:gd name="T12" fmla="*/ 98 w 98"/>
                <a:gd name="T13" fmla="*/ 122 h 148"/>
                <a:gd name="T14" fmla="*/ 98 w 98"/>
                <a:gd name="T15" fmla="*/ 148 h 148"/>
                <a:gd name="T16" fmla="*/ 0 w 98"/>
                <a:gd name="T17" fmla="*/ 148 h 148"/>
                <a:gd name="T18" fmla="*/ 0 w 98"/>
                <a:gd name="T19" fmla="*/ 122 h 148"/>
                <a:gd name="T20" fmla="*/ 40 w 98"/>
                <a:gd name="T21" fmla="*/ 122 h 148"/>
                <a:gd name="T22" fmla="*/ 40 w 98"/>
                <a:gd name="T23" fmla="*/ 8 h 148"/>
                <a:gd name="T24" fmla="*/ 41 w 98"/>
                <a:gd name="T25" fmla="*/ 5 h 148"/>
                <a:gd name="T26" fmla="*/ 43 w 98"/>
                <a:gd name="T27" fmla="*/ 2 h 148"/>
                <a:gd name="T28" fmla="*/ 45 w 98"/>
                <a:gd name="T29" fmla="*/ 1 h 148"/>
                <a:gd name="T30" fmla="*/ 49 w 98"/>
                <a:gd name="T3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" h="148">
                  <a:moveTo>
                    <a:pt x="49" y="0"/>
                  </a:moveTo>
                  <a:lnTo>
                    <a:pt x="53" y="1"/>
                  </a:lnTo>
                  <a:lnTo>
                    <a:pt x="55" y="3"/>
                  </a:lnTo>
                  <a:lnTo>
                    <a:pt x="57" y="5"/>
                  </a:lnTo>
                  <a:lnTo>
                    <a:pt x="58" y="8"/>
                  </a:lnTo>
                  <a:lnTo>
                    <a:pt x="58" y="122"/>
                  </a:lnTo>
                  <a:lnTo>
                    <a:pt x="98" y="122"/>
                  </a:lnTo>
                  <a:lnTo>
                    <a:pt x="98" y="148"/>
                  </a:lnTo>
                  <a:lnTo>
                    <a:pt x="0" y="148"/>
                  </a:lnTo>
                  <a:lnTo>
                    <a:pt x="0" y="122"/>
                  </a:lnTo>
                  <a:lnTo>
                    <a:pt x="40" y="122"/>
                  </a:lnTo>
                  <a:lnTo>
                    <a:pt x="40" y="8"/>
                  </a:lnTo>
                  <a:lnTo>
                    <a:pt x="41" y="5"/>
                  </a:lnTo>
                  <a:lnTo>
                    <a:pt x="43" y="2"/>
                  </a:lnTo>
                  <a:lnTo>
                    <a:pt x="45" y="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410"/>
            <p:cNvSpPr>
              <a:spLocks noEditPoints="1"/>
            </p:cNvSpPr>
            <p:nvPr/>
          </p:nvSpPr>
          <p:spPr bwMode="auto">
            <a:xfrm>
              <a:off x="5370513" y="2808288"/>
              <a:ext cx="504825" cy="269875"/>
            </a:xfrm>
            <a:custGeom>
              <a:avLst/>
              <a:gdLst>
                <a:gd name="T0" fmla="*/ 1962 w 3182"/>
                <a:gd name="T1" fmla="*/ 442 h 1698"/>
                <a:gd name="T2" fmla="*/ 1810 w 3182"/>
                <a:gd name="T3" fmla="*/ 615 h 1698"/>
                <a:gd name="T4" fmla="*/ 1795 w 3182"/>
                <a:gd name="T5" fmla="*/ 853 h 1698"/>
                <a:gd name="T6" fmla="*/ 1923 w 3182"/>
                <a:gd name="T7" fmla="*/ 1044 h 1698"/>
                <a:gd name="T8" fmla="*/ 2147 w 3182"/>
                <a:gd name="T9" fmla="*/ 1118 h 1698"/>
                <a:gd name="T10" fmla="*/ 2370 w 3182"/>
                <a:gd name="T11" fmla="*/ 1044 h 1698"/>
                <a:gd name="T12" fmla="*/ 2498 w 3182"/>
                <a:gd name="T13" fmla="*/ 853 h 1698"/>
                <a:gd name="T14" fmla="*/ 2483 w 3182"/>
                <a:gd name="T15" fmla="*/ 615 h 1698"/>
                <a:gd name="T16" fmla="*/ 2331 w 3182"/>
                <a:gd name="T17" fmla="*/ 442 h 1698"/>
                <a:gd name="T18" fmla="*/ 2737 w 3182"/>
                <a:gd name="T19" fmla="*/ 0 h 1698"/>
                <a:gd name="T20" fmla="*/ 2951 w 3182"/>
                <a:gd name="T21" fmla="*/ 971 h 1698"/>
                <a:gd name="T22" fmla="*/ 3078 w 3182"/>
                <a:gd name="T23" fmla="*/ 952 h 1698"/>
                <a:gd name="T24" fmla="*/ 3157 w 3182"/>
                <a:gd name="T25" fmla="*/ 964 h 1698"/>
                <a:gd name="T26" fmla="*/ 3181 w 3182"/>
                <a:gd name="T27" fmla="*/ 1057 h 1698"/>
                <a:gd name="T28" fmla="*/ 3132 w 3182"/>
                <a:gd name="T29" fmla="*/ 1120 h 1698"/>
                <a:gd name="T30" fmla="*/ 3036 w 3182"/>
                <a:gd name="T31" fmla="*/ 1113 h 1698"/>
                <a:gd name="T32" fmla="*/ 2899 w 3182"/>
                <a:gd name="T33" fmla="*/ 1105 h 1698"/>
                <a:gd name="T34" fmla="*/ 2833 w 3182"/>
                <a:gd name="T35" fmla="*/ 1118 h 1698"/>
                <a:gd name="T36" fmla="*/ 2605 w 3182"/>
                <a:gd name="T37" fmla="*/ 1698 h 1698"/>
                <a:gd name="T38" fmla="*/ 1724 w 3182"/>
                <a:gd name="T39" fmla="*/ 995 h 1698"/>
                <a:gd name="T40" fmla="*/ 1634 w 3182"/>
                <a:gd name="T41" fmla="*/ 892 h 1698"/>
                <a:gd name="T42" fmla="*/ 1435 w 3182"/>
                <a:gd name="T43" fmla="*/ 798 h 1698"/>
                <a:gd name="T44" fmla="*/ 1146 w 3182"/>
                <a:gd name="T45" fmla="*/ 760 h 1698"/>
                <a:gd name="T46" fmla="*/ 859 w 3182"/>
                <a:gd name="T47" fmla="*/ 832 h 1698"/>
                <a:gd name="T48" fmla="*/ 634 w 3182"/>
                <a:gd name="T49" fmla="*/ 981 h 1698"/>
                <a:gd name="T50" fmla="*/ 582 w 3182"/>
                <a:gd name="T51" fmla="*/ 1077 h 1698"/>
                <a:gd name="T52" fmla="*/ 560 w 3182"/>
                <a:gd name="T53" fmla="*/ 1208 h 1698"/>
                <a:gd name="T54" fmla="*/ 135 w 3182"/>
                <a:gd name="T55" fmla="*/ 1226 h 1698"/>
                <a:gd name="T56" fmla="*/ 84 w 3182"/>
                <a:gd name="T57" fmla="*/ 1159 h 1698"/>
                <a:gd name="T58" fmla="*/ 2 w 3182"/>
                <a:gd name="T59" fmla="*/ 630 h 1698"/>
                <a:gd name="T60" fmla="*/ 21 w 3182"/>
                <a:gd name="T61" fmla="*/ 422 h 1698"/>
                <a:gd name="T62" fmla="*/ 93 w 3182"/>
                <a:gd name="T63" fmla="*/ 183 h 1698"/>
                <a:gd name="T64" fmla="*/ 510 w 3182"/>
                <a:gd name="T65" fmla="*/ 148 h 1698"/>
                <a:gd name="T66" fmla="*/ 661 w 3182"/>
                <a:gd name="T67" fmla="*/ 170 h 1698"/>
                <a:gd name="T68" fmla="*/ 1019 w 3182"/>
                <a:gd name="T69" fmla="*/ 161 h 1698"/>
                <a:gd name="T70" fmla="*/ 1349 w 3182"/>
                <a:gd name="T71" fmla="*/ 120 h 1698"/>
                <a:gd name="T72" fmla="*/ 1620 w 3182"/>
                <a:gd name="T73" fmla="*/ 70 h 1698"/>
                <a:gd name="T74" fmla="*/ 1795 w 3182"/>
                <a:gd name="T75" fmla="*/ 28 h 1698"/>
                <a:gd name="T76" fmla="*/ 1867 w 3182"/>
                <a:gd name="T77" fmla="*/ 35 h 1698"/>
                <a:gd name="T78" fmla="*/ 2035 w 3182"/>
                <a:gd name="T79" fmla="*/ 111 h 1698"/>
                <a:gd name="T80" fmla="*/ 1913 w 3182"/>
                <a:gd name="T81" fmla="*/ 101 h 1698"/>
                <a:gd name="T82" fmla="*/ 1829 w 3182"/>
                <a:gd name="T83" fmla="*/ 55 h 1698"/>
                <a:gd name="T84" fmla="*/ 1671 w 3182"/>
                <a:gd name="T85" fmla="*/ 92 h 1698"/>
                <a:gd name="T86" fmla="*/ 1400 w 3182"/>
                <a:gd name="T87" fmla="*/ 145 h 1698"/>
                <a:gd name="T88" fmla="*/ 1056 w 3182"/>
                <a:gd name="T89" fmla="*/ 188 h 1698"/>
                <a:gd name="T90" fmla="*/ 651 w 3182"/>
                <a:gd name="T91" fmla="*/ 200 h 1698"/>
                <a:gd name="T92" fmla="*/ 868 w 3182"/>
                <a:gd name="T93" fmla="*/ 291 h 1698"/>
                <a:gd name="T94" fmla="*/ 1177 w 3182"/>
                <a:gd name="T95" fmla="*/ 327 h 1698"/>
                <a:gd name="T96" fmla="*/ 1551 w 3182"/>
                <a:gd name="T97" fmla="*/ 279 h 1698"/>
                <a:gd name="T98" fmla="*/ 1787 w 3182"/>
                <a:gd name="T99" fmla="*/ 179 h 1698"/>
                <a:gd name="T100" fmla="*/ 1896 w 3182"/>
                <a:gd name="T101" fmla="*/ 148 h 1698"/>
                <a:gd name="T102" fmla="*/ 2534 w 3182"/>
                <a:gd name="T103" fmla="*/ 148 h 1698"/>
                <a:gd name="T104" fmla="*/ 2601 w 3182"/>
                <a:gd name="T105" fmla="*/ 199 h 1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82" h="1698">
                  <a:moveTo>
                    <a:pt x="2147" y="393"/>
                  </a:moveTo>
                  <a:lnTo>
                    <a:pt x="2097" y="396"/>
                  </a:lnTo>
                  <a:lnTo>
                    <a:pt x="2050" y="406"/>
                  </a:lnTo>
                  <a:lnTo>
                    <a:pt x="2005" y="421"/>
                  </a:lnTo>
                  <a:lnTo>
                    <a:pt x="1962" y="442"/>
                  </a:lnTo>
                  <a:lnTo>
                    <a:pt x="1923" y="469"/>
                  </a:lnTo>
                  <a:lnTo>
                    <a:pt x="1888" y="499"/>
                  </a:lnTo>
                  <a:lnTo>
                    <a:pt x="1858" y="534"/>
                  </a:lnTo>
                  <a:lnTo>
                    <a:pt x="1831" y="572"/>
                  </a:lnTo>
                  <a:lnTo>
                    <a:pt x="1810" y="615"/>
                  </a:lnTo>
                  <a:lnTo>
                    <a:pt x="1795" y="660"/>
                  </a:lnTo>
                  <a:lnTo>
                    <a:pt x="1785" y="707"/>
                  </a:lnTo>
                  <a:lnTo>
                    <a:pt x="1782" y="756"/>
                  </a:lnTo>
                  <a:lnTo>
                    <a:pt x="1785" y="805"/>
                  </a:lnTo>
                  <a:lnTo>
                    <a:pt x="1795" y="853"/>
                  </a:lnTo>
                  <a:lnTo>
                    <a:pt x="1810" y="897"/>
                  </a:lnTo>
                  <a:lnTo>
                    <a:pt x="1831" y="939"/>
                  </a:lnTo>
                  <a:lnTo>
                    <a:pt x="1858" y="977"/>
                  </a:lnTo>
                  <a:lnTo>
                    <a:pt x="1888" y="1013"/>
                  </a:lnTo>
                  <a:lnTo>
                    <a:pt x="1923" y="1044"/>
                  </a:lnTo>
                  <a:lnTo>
                    <a:pt x="1962" y="1069"/>
                  </a:lnTo>
                  <a:lnTo>
                    <a:pt x="2005" y="1091"/>
                  </a:lnTo>
                  <a:lnTo>
                    <a:pt x="2050" y="1105"/>
                  </a:lnTo>
                  <a:lnTo>
                    <a:pt x="2097" y="1115"/>
                  </a:lnTo>
                  <a:lnTo>
                    <a:pt x="2147" y="1118"/>
                  </a:lnTo>
                  <a:lnTo>
                    <a:pt x="2196" y="1115"/>
                  </a:lnTo>
                  <a:lnTo>
                    <a:pt x="2244" y="1105"/>
                  </a:lnTo>
                  <a:lnTo>
                    <a:pt x="2289" y="1091"/>
                  </a:lnTo>
                  <a:lnTo>
                    <a:pt x="2331" y="1069"/>
                  </a:lnTo>
                  <a:lnTo>
                    <a:pt x="2370" y="1044"/>
                  </a:lnTo>
                  <a:lnTo>
                    <a:pt x="2405" y="1013"/>
                  </a:lnTo>
                  <a:lnTo>
                    <a:pt x="2436" y="977"/>
                  </a:lnTo>
                  <a:lnTo>
                    <a:pt x="2462" y="939"/>
                  </a:lnTo>
                  <a:lnTo>
                    <a:pt x="2483" y="897"/>
                  </a:lnTo>
                  <a:lnTo>
                    <a:pt x="2498" y="853"/>
                  </a:lnTo>
                  <a:lnTo>
                    <a:pt x="2508" y="805"/>
                  </a:lnTo>
                  <a:lnTo>
                    <a:pt x="2512" y="756"/>
                  </a:lnTo>
                  <a:lnTo>
                    <a:pt x="2508" y="707"/>
                  </a:lnTo>
                  <a:lnTo>
                    <a:pt x="2498" y="660"/>
                  </a:lnTo>
                  <a:lnTo>
                    <a:pt x="2483" y="615"/>
                  </a:lnTo>
                  <a:lnTo>
                    <a:pt x="2462" y="572"/>
                  </a:lnTo>
                  <a:lnTo>
                    <a:pt x="2436" y="534"/>
                  </a:lnTo>
                  <a:lnTo>
                    <a:pt x="2405" y="499"/>
                  </a:lnTo>
                  <a:lnTo>
                    <a:pt x="2370" y="469"/>
                  </a:lnTo>
                  <a:lnTo>
                    <a:pt x="2331" y="442"/>
                  </a:lnTo>
                  <a:lnTo>
                    <a:pt x="2289" y="421"/>
                  </a:lnTo>
                  <a:lnTo>
                    <a:pt x="2244" y="406"/>
                  </a:lnTo>
                  <a:lnTo>
                    <a:pt x="2196" y="396"/>
                  </a:lnTo>
                  <a:lnTo>
                    <a:pt x="2147" y="393"/>
                  </a:lnTo>
                  <a:close/>
                  <a:moveTo>
                    <a:pt x="2737" y="0"/>
                  </a:moveTo>
                  <a:lnTo>
                    <a:pt x="2833" y="0"/>
                  </a:lnTo>
                  <a:lnTo>
                    <a:pt x="2833" y="954"/>
                  </a:lnTo>
                  <a:lnTo>
                    <a:pt x="2899" y="967"/>
                  </a:lnTo>
                  <a:lnTo>
                    <a:pt x="2922" y="970"/>
                  </a:lnTo>
                  <a:lnTo>
                    <a:pt x="2951" y="971"/>
                  </a:lnTo>
                  <a:lnTo>
                    <a:pt x="2980" y="969"/>
                  </a:lnTo>
                  <a:lnTo>
                    <a:pt x="3010" y="966"/>
                  </a:lnTo>
                  <a:lnTo>
                    <a:pt x="3036" y="960"/>
                  </a:lnTo>
                  <a:lnTo>
                    <a:pt x="3056" y="955"/>
                  </a:lnTo>
                  <a:lnTo>
                    <a:pt x="3078" y="952"/>
                  </a:lnTo>
                  <a:lnTo>
                    <a:pt x="3098" y="950"/>
                  </a:lnTo>
                  <a:lnTo>
                    <a:pt x="3116" y="950"/>
                  </a:lnTo>
                  <a:lnTo>
                    <a:pt x="3132" y="952"/>
                  </a:lnTo>
                  <a:lnTo>
                    <a:pt x="3145" y="955"/>
                  </a:lnTo>
                  <a:lnTo>
                    <a:pt x="3157" y="964"/>
                  </a:lnTo>
                  <a:lnTo>
                    <a:pt x="3167" y="977"/>
                  </a:lnTo>
                  <a:lnTo>
                    <a:pt x="3175" y="995"/>
                  </a:lnTo>
                  <a:lnTo>
                    <a:pt x="3181" y="1015"/>
                  </a:lnTo>
                  <a:lnTo>
                    <a:pt x="3182" y="1036"/>
                  </a:lnTo>
                  <a:lnTo>
                    <a:pt x="3181" y="1057"/>
                  </a:lnTo>
                  <a:lnTo>
                    <a:pt x="3175" y="1078"/>
                  </a:lnTo>
                  <a:lnTo>
                    <a:pt x="3167" y="1096"/>
                  </a:lnTo>
                  <a:lnTo>
                    <a:pt x="3157" y="1109"/>
                  </a:lnTo>
                  <a:lnTo>
                    <a:pt x="3145" y="1117"/>
                  </a:lnTo>
                  <a:lnTo>
                    <a:pt x="3132" y="1120"/>
                  </a:lnTo>
                  <a:lnTo>
                    <a:pt x="3116" y="1123"/>
                  </a:lnTo>
                  <a:lnTo>
                    <a:pt x="3098" y="1123"/>
                  </a:lnTo>
                  <a:lnTo>
                    <a:pt x="3078" y="1121"/>
                  </a:lnTo>
                  <a:lnTo>
                    <a:pt x="3056" y="1118"/>
                  </a:lnTo>
                  <a:lnTo>
                    <a:pt x="3036" y="1113"/>
                  </a:lnTo>
                  <a:lnTo>
                    <a:pt x="3010" y="1108"/>
                  </a:lnTo>
                  <a:lnTo>
                    <a:pt x="2980" y="1103"/>
                  </a:lnTo>
                  <a:lnTo>
                    <a:pt x="2951" y="1102"/>
                  </a:lnTo>
                  <a:lnTo>
                    <a:pt x="2922" y="1102"/>
                  </a:lnTo>
                  <a:lnTo>
                    <a:pt x="2899" y="1105"/>
                  </a:lnTo>
                  <a:lnTo>
                    <a:pt x="2878" y="1110"/>
                  </a:lnTo>
                  <a:lnTo>
                    <a:pt x="2860" y="1113"/>
                  </a:lnTo>
                  <a:lnTo>
                    <a:pt x="2846" y="1116"/>
                  </a:lnTo>
                  <a:lnTo>
                    <a:pt x="2836" y="1118"/>
                  </a:lnTo>
                  <a:lnTo>
                    <a:pt x="2833" y="1118"/>
                  </a:lnTo>
                  <a:lnTo>
                    <a:pt x="2833" y="1159"/>
                  </a:lnTo>
                  <a:lnTo>
                    <a:pt x="2737" y="1159"/>
                  </a:lnTo>
                  <a:lnTo>
                    <a:pt x="2737" y="822"/>
                  </a:lnTo>
                  <a:lnTo>
                    <a:pt x="2605" y="822"/>
                  </a:lnTo>
                  <a:lnTo>
                    <a:pt x="2605" y="1698"/>
                  </a:lnTo>
                  <a:lnTo>
                    <a:pt x="1667" y="1698"/>
                  </a:lnTo>
                  <a:lnTo>
                    <a:pt x="1732" y="1060"/>
                  </a:lnTo>
                  <a:lnTo>
                    <a:pt x="1732" y="1038"/>
                  </a:lnTo>
                  <a:lnTo>
                    <a:pt x="1729" y="1017"/>
                  </a:lnTo>
                  <a:lnTo>
                    <a:pt x="1724" y="995"/>
                  </a:lnTo>
                  <a:lnTo>
                    <a:pt x="1715" y="973"/>
                  </a:lnTo>
                  <a:lnTo>
                    <a:pt x="1705" y="954"/>
                  </a:lnTo>
                  <a:lnTo>
                    <a:pt x="1691" y="939"/>
                  </a:lnTo>
                  <a:lnTo>
                    <a:pt x="1664" y="916"/>
                  </a:lnTo>
                  <a:lnTo>
                    <a:pt x="1634" y="892"/>
                  </a:lnTo>
                  <a:lnTo>
                    <a:pt x="1601" y="871"/>
                  </a:lnTo>
                  <a:lnTo>
                    <a:pt x="1564" y="849"/>
                  </a:lnTo>
                  <a:lnTo>
                    <a:pt x="1524" y="830"/>
                  </a:lnTo>
                  <a:lnTo>
                    <a:pt x="1481" y="813"/>
                  </a:lnTo>
                  <a:lnTo>
                    <a:pt x="1435" y="798"/>
                  </a:lnTo>
                  <a:lnTo>
                    <a:pt x="1385" y="784"/>
                  </a:lnTo>
                  <a:lnTo>
                    <a:pt x="1331" y="775"/>
                  </a:lnTo>
                  <a:lnTo>
                    <a:pt x="1273" y="766"/>
                  </a:lnTo>
                  <a:lnTo>
                    <a:pt x="1212" y="762"/>
                  </a:lnTo>
                  <a:lnTo>
                    <a:pt x="1146" y="760"/>
                  </a:lnTo>
                  <a:lnTo>
                    <a:pt x="1086" y="764"/>
                  </a:lnTo>
                  <a:lnTo>
                    <a:pt x="1026" y="774"/>
                  </a:lnTo>
                  <a:lnTo>
                    <a:pt x="969" y="789"/>
                  </a:lnTo>
                  <a:lnTo>
                    <a:pt x="913" y="809"/>
                  </a:lnTo>
                  <a:lnTo>
                    <a:pt x="859" y="832"/>
                  </a:lnTo>
                  <a:lnTo>
                    <a:pt x="809" y="859"/>
                  </a:lnTo>
                  <a:lnTo>
                    <a:pt x="761" y="888"/>
                  </a:lnTo>
                  <a:lnTo>
                    <a:pt x="714" y="918"/>
                  </a:lnTo>
                  <a:lnTo>
                    <a:pt x="673" y="950"/>
                  </a:lnTo>
                  <a:lnTo>
                    <a:pt x="634" y="981"/>
                  </a:lnTo>
                  <a:lnTo>
                    <a:pt x="619" y="996"/>
                  </a:lnTo>
                  <a:lnTo>
                    <a:pt x="606" y="1013"/>
                  </a:lnTo>
                  <a:lnTo>
                    <a:pt x="595" y="1033"/>
                  </a:lnTo>
                  <a:lnTo>
                    <a:pt x="588" y="1055"/>
                  </a:lnTo>
                  <a:lnTo>
                    <a:pt x="582" y="1077"/>
                  </a:lnTo>
                  <a:lnTo>
                    <a:pt x="580" y="1097"/>
                  </a:lnTo>
                  <a:lnTo>
                    <a:pt x="580" y="1159"/>
                  </a:lnTo>
                  <a:lnTo>
                    <a:pt x="578" y="1177"/>
                  </a:lnTo>
                  <a:lnTo>
                    <a:pt x="571" y="1194"/>
                  </a:lnTo>
                  <a:lnTo>
                    <a:pt x="560" y="1208"/>
                  </a:lnTo>
                  <a:lnTo>
                    <a:pt x="546" y="1218"/>
                  </a:lnTo>
                  <a:lnTo>
                    <a:pt x="529" y="1226"/>
                  </a:lnTo>
                  <a:lnTo>
                    <a:pt x="511" y="1228"/>
                  </a:lnTo>
                  <a:lnTo>
                    <a:pt x="153" y="1228"/>
                  </a:lnTo>
                  <a:lnTo>
                    <a:pt x="135" y="1226"/>
                  </a:lnTo>
                  <a:lnTo>
                    <a:pt x="118" y="1218"/>
                  </a:lnTo>
                  <a:lnTo>
                    <a:pt x="104" y="1208"/>
                  </a:lnTo>
                  <a:lnTo>
                    <a:pt x="93" y="1194"/>
                  </a:lnTo>
                  <a:lnTo>
                    <a:pt x="86" y="1177"/>
                  </a:lnTo>
                  <a:lnTo>
                    <a:pt x="84" y="1159"/>
                  </a:lnTo>
                  <a:lnTo>
                    <a:pt x="84" y="651"/>
                  </a:lnTo>
                  <a:lnTo>
                    <a:pt x="34" y="651"/>
                  </a:lnTo>
                  <a:lnTo>
                    <a:pt x="21" y="648"/>
                  </a:lnTo>
                  <a:lnTo>
                    <a:pt x="10" y="640"/>
                  </a:lnTo>
                  <a:lnTo>
                    <a:pt x="2" y="630"/>
                  </a:lnTo>
                  <a:lnTo>
                    <a:pt x="0" y="616"/>
                  </a:lnTo>
                  <a:lnTo>
                    <a:pt x="0" y="454"/>
                  </a:lnTo>
                  <a:lnTo>
                    <a:pt x="2" y="441"/>
                  </a:lnTo>
                  <a:lnTo>
                    <a:pt x="10" y="429"/>
                  </a:lnTo>
                  <a:lnTo>
                    <a:pt x="21" y="422"/>
                  </a:lnTo>
                  <a:lnTo>
                    <a:pt x="34" y="419"/>
                  </a:lnTo>
                  <a:lnTo>
                    <a:pt x="84" y="419"/>
                  </a:lnTo>
                  <a:lnTo>
                    <a:pt x="84" y="218"/>
                  </a:lnTo>
                  <a:lnTo>
                    <a:pt x="86" y="199"/>
                  </a:lnTo>
                  <a:lnTo>
                    <a:pt x="93" y="183"/>
                  </a:lnTo>
                  <a:lnTo>
                    <a:pt x="104" y="168"/>
                  </a:lnTo>
                  <a:lnTo>
                    <a:pt x="118" y="157"/>
                  </a:lnTo>
                  <a:lnTo>
                    <a:pt x="135" y="150"/>
                  </a:lnTo>
                  <a:lnTo>
                    <a:pt x="153" y="148"/>
                  </a:lnTo>
                  <a:lnTo>
                    <a:pt x="510" y="148"/>
                  </a:lnTo>
                  <a:lnTo>
                    <a:pt x="529" y="149"/>
                  </a:lnTo>
                  <a:lnTo>
                    <a:pt x="548" y="153"/>
                  </a:lnTo>
                  <a:lnTo>
                    <a:pt x="569" y="159"/>
                  </a:lnTo>
                  <a:lnTo>
                    <a:pt x="589" y="167"/>
                  </a:lnTo>
                  <a:lnTo>
                    <a:pt x="661" y="170"/>
                  </a:lnTo>
                  <a:lnTo>
                    <a:pt x="734" y="171"/>
                  </a:lnTo>
                  <a:lnTo>
                    <a:pt x="806" y="171"/>
                  </a:lnTo>
                  <a:lnTo>
                    <a:pt x="877" y="169"/>
                  </a:lnTo>
                  <a:lnTo>
                    <a:pt x="949" y="165"/>
                  </a:lnTo>
                  <a:lnTo>
                    <a:pt x="1019" y="161"/>
                  </a:lnTo>
                  <a:lnTo>
                    <a:pt x="1089" y="154"/>
                  </a:lnTo>
                  <a:lnTo>
                    <a:pt x="1156" y="147"/>
                  </a:lnTo>
                  <a:lnTo>
                    <a:pt x="1223" y="138"/>
                  </a:lnTo>
                  <a:lnTo>
                    <a:pt x="1287" y="130"/>
                  </a:lnTo>
                  <a:lnTo>
                    <a:pt x="1349" y="120"/>
                  </a:lnTo>
                  <a:lnTo>
                    <a:pt x="1410" y="110"/>
                  </a:lnTo>
                  <a:lnTo>
                    <a:pt x="1466" y="100"/>
                  </a:lnTo>
                  <a:lnTo>
                    <a:pt x="1521" y="90"/>
                  </a:lnTo>
                  <a:lnTo>
                    <a:pt x="1572" y="80"/>
                  </a:lnTo>
                  <a:lnTo>
                    <a:pt x="1620" y="70"/>
                  </a:lnTo>
                  <a:lnTo>
                    <a:pt x="1663" y="60"/>
                  </a:lnTo>
                  <a:lnTo>
                    <a:pt x="1702" y="51"/>
                  </a:lnTo>
                  <a:lnTo>
                    <a:pt x="1738" y="42"/>
                  </a:lnTo>
                  <a:lnTo>
                    <a:pt x="1769" y="35"/>
                  </a:lnTo>
                  <a:lnTo>
                    <a:pt x="1795" y="28"/>
                  </a:lnTo>
                  <a:lnTo>
                    <a:pt x="1815" y="23"/>
                  </a:lnTo>
                  <a:lnTo>
                    <a:pt x="1830" y="19"/>
                  </a:lnTo>
                  <a:lnTo>
                    <a:pt x="1841" y="16"/>
                  </a:lnTo>
                  <a:lnTo>
                    <a:pt x="1844" y="14"/>
                  </a:lnTo>
                  <a:lnTo>
                    <a:pt x="1867" y="35"/>
                  </a:lnTo>
                  <a:lnTo>
                    <a:pt x="1893" y="53"/>
                  </a:lnTo>
                  <a:lnTo>
                    <a:pt x="1922" y="71"/>
                  </a:lnTo>
                  <a:lnTo>
                    <a:pt x="1956" y="87"/>
                  </a:lnTo>
                  <a:lnTo>
                    <a:pt x="1993" y="101"/>
                  </a:lnTo>
                  <a:lnTo>
                    <a:pt x="2035" y="111"/>
                  </a:lnTo>
                  <a:lnTo>
                    <a:pt x="2030" y="114"/>
                  </a:lnTo>
                  <a:lnTo>
                    <a:pt x="2024" y="115"/>
                  </a:lnTo>
                  <a:lnTo>
                    <a:pt x="2018" y="115"/>
                  </a:lnTo>
                  <a:lnTo>
                    <a:pt x="1942" y="115"/>
                  </a:lnTo>
                  <a:lnTo>
                    <a:pt x="1913" y="101"/>
                  </a:lnTo>
                  <a:lnTo>
                    <a:pt x="1887" y="85"/>
                  </a:lnTo>
                  <a:lnTo>
                    <a:pt x="1864" y="69"/>
                  </a:lnTo>
                  <a:lnTo>
                    <a:pt x="1844" y="52"/>
                  </a:lnTo>
                  <a:lnTo>
                    <a:pt x="1844" y="51"/>
                  </a:lnTo>
                  <a:lnTo>
                    <a:pt x="1829" y="55"/>
                  </a:lnTo>
                  <a:lnTo>
                    <a:pt x="1809" y="60"/>
                  </a:lnTo>
                  <a:lnTo>
                    <a:pt x="1782" y="67"/>
                  </a:lnTo>
                  <a:lnTo>
                    <a:pt x="1750" y="74"/>
                  </a:lnTo>
                  <a:lnTo>
                    <a:pt x="1713" y="84"/>
                  </a:lnTo>
                  <a:lnTo>
                    <a:pt x="1671" y="92"/>
                  </a:lnTo>
                  <a:lnTo>
                    <a:pt x="1624" y="103"/>
                  </a:lnTo>
                  <a:lnTo>
                    <a:pt x="1574" y="113"/>
                  </a:lnTo>
                  <a:lnTo>
                    <a:pt x="1519" y="123"/>
                  </a:lnTo>
                  <a:lnTo>
                    <a:pt x="1461" y="134"/>
                  </a:lnTo>
                  <a:lnTo>
                    <a:pt x="1400" y="145"/>
                  </a:lnTo>
                  <a:lnTo>
                    <a:pt x="1336" y="155"/>
                  </a:lnTo>
                  <a:lnTo>
                    <a:pt x="1269" y="164"/>
                  </a:lnTo>
                  <a:lnTo>
                    <a:pt x="1199" y="173"/>
                  </a:lnTo>
                  <a:lnTo>
                    <a:pt x="1129" y="181"/>
                  </a:lnTo>
                  <a:lnTo>
                    <a:pt x="1056" y="188"/>
                  </a:lnTo>
                  <a:lnTo>
                    <a:pt x="982" y="194"/>
                  </a:lnTo>
                  <a:lnTo>
                    <a:pt x="906" y="198"/>
                  </a:lnTo>
                  <a:lnTo>
                    <a:pt x="830" y="201"/>
                  </a:lnTo>
                  <a:lnTo>
                    <a:pt x="754" y="202"/>
                  </a:lnTo>
                  <a:lnTo>
                    <a:pt x="651" y="200"/>
                  </a:lnTo>
                  <a:lnTo>
                    <a:pt x="688" y="221"/>
                  </a:lnTo>
                  <a:lnTo>
                    <a:pt x="727" y="241"/>
                  </a:lnTo>
                  <a:lnTo>
                    <a:pt x="770" y="260"/>
                  </a:lnTo>
                  <a:lnTo>
                    <a:pt x="817" y="276"/>
                  </a:lnTo>
                  <a:lnTo>
                    <a:pt x="868" y="291"/>
                  </a:lnTo>
                  <a:lnTo>
                    <a:pt x="923" y="303"/>
                  </a:lnTo>
                  <a:lnTo>
                    <a:pt x="980" y="313"/>
                  </a:lnTo>
                  <a:lnTo>
                    <a:pt x="1042" y="321"/>
                  </a:lnTo>
                  <a:lnTo>
                    <a:pt x="1107" y="326"/>
                  </a:lnTo>
                  <a:lnTo>
                    <a:pt x="1177" y="327"/>
                  </a:lnTo>
                  <a:lnTo>
                    <a:pt x="1258" y="325"/>
                  </a:lnTo>
                  <a:lnTo>
                    <a:pt x="1337" y="318"/>
                  </a:lnTo>
                  <a:lnTo>
                    <a:pt x="1413" y="309"/>
                  </a:lnTo>
                  <a:lnTo>
                    <a:pt x="1485" y="295"/>
                  </a:lnTo>
                  <a:lnTo>
                    <a:pt x="1551" y="279"/>
                  </a:lnTo>
                  <a:lnTo>
                    <a:pt x="1614" y="260"/>
                  </a:lnTo>
                  <a:lnTo>
                    <a:pt x="1671" y="238"/>
                  </a:lnTo>
                  <a:lnTo>
                    <a:pt x="1724" y="215"/>
                  </a:lnTo>
                  <a:lnTo>
                    <a:pt x="1769" y="189"/>
                  </a:lnTo>
                  <a:lnTo>
                    <a:pt x="1787" y="179"/>
                  </a:lnTo>
                  <a:lnTo>
                    <a:pt x="1808" y="169"/>
                  </a:lnTo>
                  <a:lnTo>
                    <a:pt x="1830" y="161"/>
                  </a:lnTo>
                  <a:lnTo>
                    <a:pt x="1853" y="154"/>
                  </a:lnTo>
                  <a:lnTo>
                    <a:pt x="1875" y="150"/>
                  </a:lnTo>
                  <a:lnTo>
                    <a:pt x="1896" y="148"/>
                  </a:lnTo>
                  <a:lnTo>
                    <a:pt x="1904" y="148"/>
                  </a:lnTo>
                  <a:lnTo>
                    <a:pt x="1904" y="125"/>
                  </a:lnTo>
                  <a:lnTo>
                    <a:pt x="2002" y="125"/>
                  </a:lnTo>
                  <a:lnTo>
                    <a:pt x="2002" y="148"/>
                  </a:lnTo>
                  <a:lnTo>
                    <a:pt x="2534" y="148"/>
                  </a:lnTo>
                  <a:lnTo>
                    <a:pt x="2553" y="150"/>
                  </a:lnTo>
                  <a:lnTo>
                    <a:pt x="2569" y="157"/>
                  </a:lnTo>
                  <a:lnTo>
                    <a:pt x="2583" y="168"/>
                  </a:lnTo>
                  <a:lnTo>
                    <a:pt x="2595" y="183"/>
                  </a:lnTo>
                  <a:lnTo>
                    <a:pt x="2601" y="199"/>
                  </a:lnTo>
                  <a:lnTo>
                    <a:pt x="2605" y="218"/>
                  </a:lnTo>
                  <a:lnTo>
                    <a:pt x="2605" y="354"/>
                  </a:lnTo>
                  <a:lnTo>
                    <a:pt x="2737" y="354"/>
                  </a:lnTo>
                  <a:lnTo>
                    <a:pt x="27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3" name="Freeform 415"/>
          <p:cNvSpPr>
            <a:spLocks noEditPoints="1"/>
          </p:cNvSpPr>
          <p:nvPr/>
        </p:nvSpPr>
        <p:spPr bwMode="auto">
          <a:xfrm>
            <a:off x="6396402" y="2682875"/>
            <a:ext cx="325438" cy="561975"/>
          </a:xfrm>
          <a:custGeom>
            <a:avLst/>
            <a:gdLst>
              <a:gd name="T0" fmla="*/ 910 w 2050"/>
              <a:gd name="T1" fmla="*/ 3233 h 3532"/>
              <a:gd name="T2" fmla="*/ 973 w 2050"/>
              <a:gd name="T3" fmla="*/ 3370 h 3532"/>
              <a:gd name="T4" fmla="*/ 1132 w 2050"/>
              <a:gd name="T5" fmla="*/ 3316 h 3532"/>
              <a:gd name="T6" fmla="*/ 1098 w 2050"/>
              <a:gd name="T7" fmla="*/ 3169 h 3532"/>
              <a:gd name="T8" fmla="*/ 750 w 2050"/>
              <a:gd name="T9" fmla="*/ 10 h 3532"/>
              <a:gd name="T10" fmla="*/ 846 w 2050"/>
              <a:gd name="T11" fmla="*/ 153 h 3532"/>
              <a:gd name="T12" fmla="*/ 724 w 2050"/>
              <a:gd name="T13" fmla="*/ 310 h 3532"/>
              <a:gd name="T14" fmla="*/ 459 w 2050"/>
              <a:gd name="T15" fmla="*/ 678 h 3532"/>
              <a:gd name="T16" fmla="*/ 867 w 2050"/>
              <a:gd name="T17" fmla="*/ 874 h 3532"/>
              <a:gd name="T18" fmla="*/ 811 w 2050"/>
              <a:gd name="T19" fmla="*/ 1013 h 3532"/>
              <a:gd name="T20" fmla="*/ 833 w 2050"/>
              <a:gd name="T21" fmla="*/ 1139 h 3532"/>
              <a:gd name="T22" fmla="*/ 853 w 2050"/>
              <a:gd name="T23" fmla="*/ 1288 h 3532"/>
              <a:gd name="T24" fmla="*/ 811 w 2050"/>
              <a:gd name="T25" fmla="*/ 1428 h 3532"/>
              <a:gd name="T26" fmla="*/ 867 w 2050"/>
              <a:gd name="T27" fmla="*/ 1568 h 3532"/>
              <a:gd name="T28" fmla="*/ 786 w 2050"/>
              <a:gd name="T29" fmla="*/ 1723 h 3532"/>
              <a:gd name="T30" fmla="*/ 877 w 2050"/>
              <a:gd name="T31" fmla="*/ 1844 h 3532"/>
              <a:gd name="T32" fmla="*/ 325 w 2050"/>
              <a:gd name="T33" fmla="*/ 1968 h 3532"/>
              <a:gd name="T34" fmla="*/ 877 w 2050"/>
              <a:gd name="T35" fmla="*/ 2092 h 3532"/>
              <a:gd name="T36" fmla="*/ 786 w 2050"/>
              <a:gd name="T37" fmla="*/ 2212 h 3532"/>
              <a:gd name="T38" fmla="*/ 853 w 2050"/>
              <a:gd name="T39" fmla="*/ 2348 h 3532"/>
              <a:gd name="T40" fmla="*/ 833 w 2050"/>
              <a:gd name="T41" fmla="*/ 2498 h 3532"/>
              <a:gd name="T42" fmla="*/ 639 w 2050"/>
              <a:gd name="T43" fmla="*/ 2755 h 3532"/>
              <a:gd name="T44" fmla="*/ 973 w 2050"/>
              <a:gd name="T45" fmla="*/ 2969 h 3532"/>
              <a:gd name="T46" fmla="*/ 1324 w 2050"/>
              <a:gd name="T47" fmla="*/ 2847 h 3532"/>
              <a:gd name="T48" fmla="*/ 1272 w 2050"/>
              <a:gd name="T49" fmla="*/ 2511 h 3532"/>
              <a:gd name="T50" fmla="*/ 1181 w 2050"/>
              <a:gd name="T51" fmla="*/ 2390 h 3532"/>
              <a:gd name="T52" fmla="*/ 1657 w 2050"/>
              <a:gd name="T53" fmla="*/ 2267 h 3532"/>
              <a:gd name="T54" fmla="*/ 1181 w 2050"/>
              <a:gd name="T55" fmla="*/ 2143 h 3532"/>
              <a:gd name="T56" fmla="*/ 1272 w 2050"/>
              <a:gd name="T57" fmla="*/ 2022 h 3532"/>
              <a:gd name="T58" fmla="*/ 1205 w 2050"/>
              <a:gd name="T59" fmla="*/ 1885 h 3532"/>
              <a:gd name="T60" fmla="*/ 1224 w 2050"/>
              <a:gd name="T61" fmla="*/ 1737 h 3532"/>
              <a:gd name="T62" fmla="*/ 1224 w 2050"/>
              <a:gd name="T63" fmla="*/ 1602 h 3532"/>
              <a:gd name="T64" fmla="*/ 1205 w 2050"/>
              <a:gd name="T65" fmla="*/ 1453 h 3532"/>
              <a:gd name="T66" fmla="*/ 1247 w 2050"/>
              <a:gd name="T67" fmla="*/ 1312 h 3532"/>
              <a:gd name="T68" fmla="*/ 1191 w 2050"/>
              <a:gd name="T69" fmla="*/ 1173 h 3532"/>
              <a:gd name="T70" fmla="*/ 1696 w 2050"/>
              <a:gd name="T71" fmla="*/ 1017 h 3532"/>
              <a:gd name="T72" fmla="*/ 1177 w 2050"/>
              <a:gd name="T73" fmla="*/ 923 h 3532"/>
              <a:gd name="T74" fmla="*/ 1646 w 2050"/>
              <a:gd name="T75" fmla="*/ 828 h 3532"/>
              <a:gd name="T76" fmla="*/ 1413 w 2050"/>
              <a:gd name="T77" fmla="*/ 387 h 3532"/>
              <a:gd name="T78" fmla="*/ 1214 w 2050"/>
              <a:gd name="T79" fmla="*/ 203 h 3532"/>
              <a:gd name="T80" fmla="*/ 1257 w 2050"/>
              <a:gd name="T81" fmla="*/ 36 h 3532"/>
              <a:gd name="T82" fmla="*/ 1426 w 2050"/>
              <a:gd name="T83" fmla="*/ 20 h 3532"/>
              <a:gd name="T84" fmla="*/ 1790 w 2050"/>
              <a:gd name="T85" fmla="*/ 404 h 3532"/>
              <a:gd name="T86" fmla="*/ 2003 w 2050"/>
              <a:gd name="T87" fmla="*/ 1032 h 3532"/>
              <a:gd name="T88" fmla="*/ 2041 w 2050"/>
              <a:gd name="T89" fmla="*/ 1826 h 3532"/>
              <a:gd name="T90" fmla="*/ 1881 w 2050"/>
              <a:gd name="T91" fmla="*/ 2531 h 3532"/>
              <a:gd name="T92" fmla="*/ 1556 w 2050"/>
              <a:gd name="T93" fmla="*/ 3035 h 3532"/>
              <a:gd name="T94" fmla="*/ 1529 w 2050"/>
              <a:gd name="T95" fmla="*/ 3063 h 3532"/>
              <a:gd name="T96" fmla="*/ 1391 w 2050"/>
              <a:gd name="T97" fmla="*/ 3211 h 3532"/>
              <a:gd name="T98" fmla="*/ 1270 w 2050"/>
              <a:gd name="T99" fmla="*/ 3397 h 3532"/>
              <a:gd name="T100" fmla="*/ 1140 w 2050"/>
              <a:gd name="T101" fmla="*/ 3514 h 3532"/>
              <a:gd name="T102" fmla="*/ 1027 w 2050"/>
              <a:gd name="T103" fmla="*/ 3532 h 3532"/>
              <a:gd name="T104" fmla="*/ 953 w 2050"/>
              <a:gd name="T105" fmla="*/ 3525 h 3532"/>
              <a:gd name="T106" fmla="*/ 808 w 2050"/>
              <a:gd name="T107" fmla="*/ 3447 h 3532"/>
              <a:gd name="T108" fmla="*/ 703 w 2050"/>
              <a:gd name="T109" fmla="*/ 3268 h 3532"/>
              <a:gd name="T110" fmla="*/ 556 w 2050"/>
              <a:gd name="T111" fmla="*/ 3098 h 3532"/>
              <a:gd name="T112" fmla="*/ 439 w 2050"/>
              <a:gd name="T113" fmla="*/ 2979 h 3532"/>
              <a:gd name="T114" fmla="*/ 136 w 2050"/>
              <a:gd name="T115" fmla="*/ 2440 h 3532"/>
              <a:gd name="T116" fmla="*/ 2 w 2050"/>
              <a:gd name="T117" fmla="*/ 1714 h 3532"/>
              <a:gd name="T118" fmla="*/ 67 w 2050"/>
              <a:gd name="T119" fmla="*/ 930 h 3532"/>
              <a:gd name="T120" fmla="*/ 303 w 2050"/>
              <a:gd name="T121" fmla="*/ 333 h 3532"/>
              <a:gd name="T122" fmla="*/ 650 w 2050"/>
              <a:gd name="T123" fmla="*/ 9 h 3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50" h="3532">
                <a:moveTo>
                  <a:pt x="1025" y="3144"/>
                </a:moveTo>
                <a:lnTo>
                  <a:pt x="999" y="3147"/>
                </a:lnTo>
                <a:lnTo>
                  <a:pt x="974" y="3156"/>
                </a:lnTo>
                <a:lnTo>
                  <a:pt x="952" y="3169"/>
                </a:lnTo>
                <a:lnTo>
                  <a:pt x="933" y="3187"/>
                </a:lnTo>
                <a:lnTo>
                  <a:pt x="920" y="3209"/>
                </a:lnTo>
                <a:lnTo>
                  <a:pt x="910" y="3233"/>
                </a:lnTo>
                <a:lnTo>
                  <a:pt x="907" y="3260"/>
                </a:lnTo>
                <a:lnTo>
                  <a:pt x="906" y="3263"/>
                </a:lnTo>
                <a:lnTo>
                  <a:pt x="909" y="3291"/>
                </a:lnTo>
                <a:lnTo>
                  <a:pt x="918" y="3316"/>
                </a:lnTo>
                <a:lnTo>
                  <a:pt x="932" y="3338"/>
                </a:lnTo>
                <a:lnTo>
                  <a:pt x="951" y="3356"/>
                </a:lnTo>
                <a:lnTo>
                  <a:pt x="973" y="3370"/>
                </a:lnTo>
                <a:lnTo>
                  <a:pt x="997" y="3379"/>
                </a:lnTo>
                <a:lnTo>
                  <a:pt x="1025" y="3383"/>
                </a:lnTo>
                <a:lnTo>
                  <a:pt x="1053" y="3379"/>
                </a:lnTo>
                <a:lnTo>
                  <a:pt x="1078" y="3370"/>
                </a:lnTo>
                <a:lnTo>
                  <a:pt x="1100" y="3356"/>
                </a:lnTo>
                <a:lnTo>
                  <a:pt x="1118" y="3338"/>
                </a:lnTo>
                <a:lnTo>
                  <a:pt x="1132" y="3316"/>
                </a:lnTo>
                <a:lnTo>
                  <a:pt x="1141" y="3291"/>
                </a:lnTo>
                <a:lnTo>
                  <a:pt x="1144" y="3263"/>
                </a:lnTo>
                <a:lnTo>
                  <a:pt x="1144" y="3260"/>
                </a:lnTo>
                <a:lnTo>
                  <a:pt x="1140" y="3233"/>
                </a:lnTo>
                <a:lnTo>
                  <a:pt x="1131" y="3209"/>
                </a:lnTo>
                <a:lnTo>
                  <a:pt x="1117" y="3187"/>
                </a:lnTo>
                <a:lnTo>
                  <a:pt x="1098" y="3169"/>
                </a:lnTo>
                <a:lnTo>
                  <a:pt x="1077" y="3156"/>
                </a:lnTo>
                <a:lnTo>
                  <a:pt x="1051" y="3147"/>
                </a:lnTo>
                <a:lnTo>
                  <a:pt x="1025" y="3144"/>
                </a:lnTo>
                <a:lnTo>
                  <a:pt x="1025" y="3144"/>
                </a:lnTo>
                <a:close/>
                <a:moveTo>
                  <a:pt x="701" y="0"/>
                </a:moveTo>
                <a:lnTo>
                  <a:pt x="726" y="4"/>
                </a:lnTo>
                <a:lnTo>
                  <a:pt x="750" y="10"/>
                </a:lnTo>
                <a:lnTo>
                  <a:pt x="773" y="21"/>
                </a:lnTo>
                <a:lnTo>
                  <a:pt x="794" y="36"/>
                </a:lnTo>
                <a:lnTo>
                  <a:pt x="812" y="54"/>
                </a:lnTo>
                <a:lnTo>
                  <a:pt x="827" y="77"/>
                </a:lnTo>
                <a:lnTo>
                  <a:pt x="839" y="101"/>
                </a:lnTo>
                <a:lnTo>
                  <a:pt x="845" y="126"/>
                </a:lnTo>
                <a:lnTo>
                  <a:pt x="846" y="153"/>
                </a:lnTo>
                <a:lnTo>
                  <a:pt x="844" y="177"/>
                </a:lnTo>
                <a:lnTo>
                  <a:pt x="837" y="203"/>
                </a:lnTo>
                <a:lnTo>
                  <a:pt x="826" y="225"/>
                </a:lnTo>
                <a:lnTo>
                  <a:pt x="811" y="246"/>
                </a:lnTo>
                <a:lnTo>
                  <a:pt x="792" y="265"/>
                </a:lnTo>
                <a:lnTo>
                  <a:pt x="770" y="280"/>
                </a:lnTo>
                <a:lnTo>
                  <a:pt x="724" y="310"/>
                </a:lnTo>
                <a:lnTo>
                  <a:pt x="680" y="345"/>
                </a:lnTo>
                <a:lnTo>
                  <a:pt x="638" y="387"/>
                </a:lnTo>
                <a:lnTo>
                  <a:pt x="597" y="435"/>
                </a:lnTo>
                <a:lnTo>
                  <a:pt x="559" y="488"/>
                </a:lnTo>
                <a:lnTo>
                  <a:pt x="523" y="547"/>
                </a:lnTo>
                <a:lnTo>
                  <a:pt x="490" y="610"/>
                </a:lnTo>
                <a:lnTo>
                  <a:pt x="459" y="678"/>
                </a:lnTo>
                <a:lnTo>
                  <a:pt x="430" y="750"/>
                </a:lnTo>
                <a:lnTo>
                  <a:pt x="404" y="828"/>
                </a:lnTo>
                <a:lnTo>
                  <a:pt x="786" y="828"/>
                </a:lnTo>
                <a:lnTo>
                  <a:pt x="811" y="831"/>
                </a:lnTo>
                <a:lnTo>
                  <a:pt x="833" y="841"/>
                </a:lnTo>
                <a:lnTo>
                  <a:pt x="853" y="855"/>
                </a:lnTo>
                <a:lnTo>
                  <a:pt x="867" y="874"/>
                </a:lnTo>
                <a:lnTo>
                  <a:pt x="877" y="897"/>
                </a:lnTo>
                <a:lnTo>
                  <a:pt x="880" y="923"/>
                </a:lnTo>
                <a:lnTo>
                  <a:pt x="877" y="947"/>
                </a:lnTo>
                <a:lnTo>
                  <a:pt x="867" y="970"/>
                </a:lnTo>
                <a:lnTo>
                  <a:pt x="853" y="989"/>
                </a:lnTo>
                <a:lnTo>
                  <a:pt x="833" y="1005"/>
                </a:lnTo>
                <a:lnTo>
                  <a:pt x="811" y="1013"/>
                </a:lnTo>
                <a:lnTo>
                  <a:pt x="786" y="1017"/>
                </a:lnTo>
                <a:lnTo>
                  <a:pt x="355" y="1017"/>
                </a:lnTo>
                <a:lnTo>
                  <a:pt x="344" y="1071"/>
                </a:lnTo>
                <a:lnTo>
                  <a:pt x="334" y="1126"/>
                </a:lnTo>
                <a:lnTo>
                  <a:pt x="786" y="1126"/>
                </a:lnTo>
                <a:lnTo>
                  <a:pt x="811" y="1130"/>
                </a:lnTo>
                <a:lnTo>
                  <a:pt x="833" y="1139"/>
                </a:lnTo>
                <a:lnTo>
                  <a:pt x="853" y="1154"/>
                </a:lnTo>
                <a:lnTo>
                  <a:pt x="867" y="1173"/>
                </a:lnTo>
                <a:lnTo>
                  <a:pt x="877" y="1196"/>
                </a:lnTo>
                <a:lnTo>
                  <a:pt x="880" y="1221"/>
                </a:lnTo>
                <a:lnTo>
                  <a:pt x="877" y="1247"/>
                </a:lnTo>
                <a:lnTo>
                  <a:pt x="867" y="1269"/>
                </a:lnTo>
                <a:lnTo>
                  <a:pt x="853" y="1288"/>
                </a:lnTo>
                <a:lnTo>
                  <a:pt x="833" y="1303"/>
                </a:lnTo>
                <a:lnTo>
                  <a:pt x="811" y="1312"/>
                </a:lnTo>
                <a:lnTo>
                  <a:pt x="786" y="1315"/>
                </a:lnTo>
                <a:lnTo>
                  <a:pt x="310" y="1315"/>
                </a:lnTo>
                <a:lnTo>
                  <a:pt x="302" y="1425"/>
                </a:lnTo>
                <a:lnTo>
                  <a:pt x="786" y="1425"/>
                </a:lnTo>
                <a:lnTo>
                  <a:pt x="811" y="1428"/>
                </a:lnTo>
                <a:lnTo>
                  <a:pt x="833" y="1438"/>
                </a:lnTo>
                <a:lnTo>
                  <a:pt x="853" y="1453"/>
                </a:lnTo>
                <a:lnTo>
                  <a:pt x="867" y="1471"/>
                </a:lnTo>
                <a:lnTo>
                  <a:pt x="876" y="1495"/>
                </a:lnTo>
                <a:lnTo>
                  <a:pt x="880" y="1520"/>
                </a:lnTo>
                <a:lnTo>
                  <a:pt x="876" y="1544"/>
                </a:lnTo>
                <a:lnTo>
                  <a:pt x="867" y="1568"/>
                </a:lnTo>
                <a:lnTo>
                  <a:pt x="853" y="1586"/>
                </a:lnTo>
                <a:lnTo>
                  <a:pt x="833" y="1602"/>
                </a:lnTo>
                <a:lnTo>
                  <a:pt x="811" y="1611"/>
                </a:lnTo>
                <a:lnTo>
                  <a:pt x="786" y="1614"/>
                </a:lnTo>
                <a:lnTo>
                  <a:pt x="298" y="1614"/>
                </a:lnTo>
                <a:lnTo>
                  <a:pt x="300" y="1723"/>
                </a:lnTo>
                <a:lnTo>
                  <a:pt x="786" y="1723"/>
                </a:lnTo>
                <a:lnTo>
                  <a:pt x="811" y="1727"/>
                </a:lnTo>
                <a:lnTo>
                  <a:pt x="833" y="1737"/>
                </a:lnTo>
                <a:lnTo>
                  <a:pt x="853" y="1751"/>
                </a:lnTo>
                <a:lnTo>
                  <a:pt x="867" y="1771"/>
                </a:lnTo>
                <a:lnTo>
                  <a:pt x="877" y="1793"/>
                </a:lnTo>
                <a:lnTo>
                  <a:pt x="880" y="1819"/>
                </a:lnTo>
                <a:lnTo>
                  <a:pt x="877" y="1844"/>
                </a:lnTo>
                <a:lnTo>
                  <a:pt x="867" y="1866"/>
                </a:lnTo>
                <a:lnTo>
                  <a:pt x="853" y="1885"/>
                </a:lnTo>
                <a:lnTo>
                  <a:pt x="833" y="1900"/>
                </a:lnTo>
                <a:lnTo>
                  <a:pt x="811" y="1910"/>
                </a:lnTo>
                <a:lnTo>
                  <a:pt x="786" y="1914"/>
                </a:lnTo>
                <a:lnTo>
                  <a:pt x="318" y="1914"/>
                </a:lnTo>
                <a:lnTo>
                  <a:pt x="325" y="1968"/>
                </a:lnTo>
                <a:lnTo>
                  <a:pt x="334" y="2022"/>
                </a:lnTo>
                <a:lnTo>
                  <a:pt x="786" y="2022"/>
                </a:lnTo>
                <a:lnTo>
                  <a:pt x="811" y="2025"/>
                </a:lnTo>
                <a:lnTo>
                  <a:pt x="833" y="2035"/>
                </a:lnTo>
                <a:lnTo>
                  <a:pt x="853" y="2050"/>
                </a:lnTo>
                <a:lnTo>
                  <a:pt x="867" y="2069"/>
                </a:lnTo>
                <a:lnTo>
                  <a:pt x="877" y="2092"/>
                </a:lnTo>
                <a:lnTo>
                  <a:pt x="880" y="2117"/>
                </a:lnTo>
                <a:lnTo>
                  <a:pt x="877" y="2143"/>
                </a:lnTo>
                <a:lnTo>
                  <a:pt x="867" y="2165"/>
                </a:lnTo>
                <a:lnTo>
                  <a:pt x="853" y="2184"/>
                </a:lnTo>
                <a:lnTo>
                  <a:pt x="833" y="2199"/>
                </a:lnTo>
                <a:lnTo>
                  <a:pt x="811" y="2208"/>
                </a:lnTo>
                <a:lnTo>
                  <a:pt x="786" y="2212"/>
                </a:lnTo>
                <a:lnTo>
                  <a:pt x="377" y="2212"/>
                </a:lnTo>
                <a:lnTo>
                  <a:pt x="393" y="2267"/>
                </a:lnTo>
                <a:lnTo>
                  <a:pt x="410" y="2321"/>
                </a:lnTo>
                <a:lnTo>
                  <a:pt x="786" y="2321"/>
                </a:lnTo>
                <a:lnTo>
                  <a:pt x="811" y="2324"/>
                </a:lnTo>
                <a:lnTo>
                  <a:pt x="833" y="2334"/>
                </a:lnTo>
                <a:lnTo>
                  <a:pt x="853" y="2348"/>
                </a:lnTo>
                <a:lnTo>
                  <a:pt x="867" y="2368"/>
                </a:lnTo>
                <a:lnTo>
                  <a:pt x="877" y="2390"/>
                </a:lnTo>
                <a:lnTo>
                  <a:pt x="880" y="2416"/>
                </a:lnTo>
                <a:lnTo>
                  <a:pt x="877" y="2441"/>
                </a:lnTo>
                <a:lnTo>
                  <a:pt x="867" y="2463"/>
                </a:lnTo>
                <a:lnTo>
                  <a:pt x="853" y="2483"/>
                </a:lnTo>
                <a:lnTo>
                  <a:pt x="833" y="2498"/>
                </a:lnTo>
                <a:lnTo>
                  <a:pt x="811" y="2508"/>
                </a:lnTo>
                <a:lnTo>
                  <a:pt x="786" y="2511"/>
                </a:lnTo>
                <a:lnTo>
                  <a:pt x="487" y="2511"/>
                </a:lnTo>
                <a:lnTo>
                  <a:pt x="521" y="2578"/>
                </a:lnTo>
                <a:lnTo>
                  <a:pt x="558" y="2643"/>
                </a:lnTo>
                <a:lnTo>
                  <a:pt x="597" y="2701"/>
                </a:lnTo>
                <a:lnTo>
                  <a:pt x="639" y="2755"/>
                </a:lnTo>
                <a:lnTo>
                  <a:pt x="682" y="2804"/>
                </a:lnTo>
                <a:lnTo>
                  <a:pt x="727" y="2847"/>
                </a:lnTo>
                <a:lnTo>
                  <a:pt x="773" y="2884"/>
                </a:lnTo>
                <a:lnTo>
                  <a:pt x="822" y="2916"/>
                </a:lnTo>
                <a:lnTo>
                  <a:pt x="871" y="2940"/>
                </a:lnTo>
                <a:lnTo>
                  <a:pt x="921" y="2958"/>
                </a:lnTo>
                <a:lnTo>
                  <a:pt x="973" y="2969"/>
                </a:lnTo>
                <a:lnTo>
                  <a:pt x="1025" y="2972"/>
                </a:lnTo>
                <a:lnTo>
                  <a:pt x="1078" y="2969"/>
                </a:lnTo>
                <a:lnTo>
                  <a:pt x="1129" y="2958"/>
                </a:lnTo>
                <a:lnTo>
                  <a:pt x="1179" y="2940"/>
                </a:lnTo>
                <a:lnTo>
                  <a:pt x="1229" y="2916"/>
                </a:lnTo>
                <a:lnTo>
                  <a:pt x="1277" y="2884"/>
                </a:lnTo>
                <a:lnTo>
                  <a:pt x="1324" y="2847"/>
                </a:lnTo>
                <a:lnTo>
                  <a:pt x="1368" y="2804"/>
                </a:lnTo>
                <a:lnTo>
                  <a:pt x="1411" y="2755"/>
                </a:lnTo>
                <a:lnTo>
                  <a:pt x="1453" y="2701"/>
                </a:lnTo>
                <a:lnTo>
                  <a:pt x="1492" y="2643"/>
                </a:lnTo>
                <a:lnTo>
                  <a:pt x="1529" y="2578"/>
                </a:lnTo>
                <a:lnTo>
                  <a:pt x="1565" y="2511"/>
                </a:lnTo>
                <a:lnTo>
                  <a:pt x="1272" y="2511"/>
                </a:lnTo>
                <a:lnTo>
                  <a:pt x="1247" y="2508"/>
                </a:lnTo>
                <a:lnTo>
                  <a:pt x="1224" y="2498"/>
                </a:lnTo>
                <a:lnTo>
                  <a:pt x="1205" y="2483"/>
                </a:lnTo>
                <a:lnTo>
                  <a:pt x="1191" y="2463"/>
                </a:lnTo>
                <a:lnTo>
                  <a:pt x="1181" y="2441"/>
                </a:lnTo>
                <a:lnTo>
                  <a:pt x="1177" y="2416"/>
                </a:lnTo>
                <a:lnTo>
                  <a:pt x="1181" y="2390"/>
                </a:lnTo>
                <a:lnTo>
                  <a:pt x="1191" y="2368"/>
                </a:lnTo>
                <a:lnTo>
                  <a:pt x="1205" y="2348"/>
                </a:lnTo>
                <a:lnTo>
                  <a:pt x="1224" y="2334"/>
                </a:lnTo>
                <a:lnTo>
                  <a:pt x="1247" y="2324"/>
                </a:lnTo>
                <a:lnTo>
                  <a:pt x="1272" y="2321"/>
                </a:lnTo>
                <a:lnTo>
                  <a:pt x="1641" y="2321"/>
                </a:lnTo>
                <a:lnTo>
                  <a:pt x="1657" y="2267"/>
                </a:lnTo>
                <a:lnTo>
                  <a:pt x="1674" y="2212"/>
                </a:lnTo>
                <a:lnTo>
                  <a:pt x="1272" y="2212"/>
                </a:lnTo>
                <a:lnTo>
                  <a:pt x="1247" y="2208"/>
                </a:lnTo>
                <a:lnTo>
                  <a:pt x="1224" y="2199"/>
                </a:lnTo>
                <a:lnTo>
                  <a:pt x="1205" y="2184"/>
                </a:lnTo>
                <a:lnTo>
                  <a:pt x="1191" y="2165"/>
                </a:lnTo>
                <a:lnTo>
                  <a:pt x="1181" y="2143"/>
                </a:lnTo>
                <a:lnTo>
                  <a:pt x="1177" y="2117"/>
                </a:lnTo>
                <a:lnTo>
                  <a:pt x="1181" y="2092"/>
                </a:lnTo>
                <a:lnTo>
                  <a:pt x="1191" y="2069"/>
                </a:lnTo>
                <a:lnTo>
                  <a:pt x="1205" y="2050"/>
                </a:lnTo>
                <a:lnTo>
                  <a:pt x="1224" y="2035"/>
                </a:lnTo>
                <a:lnTo>
                  <a:pt x="1247" y="2025"/>
                </a:lnTo>
                <a:lnTo>
                  <a:pt x="1272" y="2022"/>
                </a:lnTo>
                <a:lnTo>
                  <a:pt x="1716" y="2022"/>
                </a:lnTo>
                <a:lnTo>
                  <a:pt x="1725" y="1968"/>
                </a:lnTo>
                <a:lnTo>
                  <a:pt x="1732" y="1914"/>
                </a:lnTo>
                <a:lnTo>
                  <a:pt x="1272" y="1914"/>
                </a:lnTo>
                <a:lnTo>
                  <a:pt x="1247" y="1910"/>
                </a:lnTo>
                <a:lnTo>
                  <a:pt x="1224" y="1900"/>
                </a:lnTo>
                <a:lnTo>
                  <a:pt x="1205" y="1885"/>
                </a:lnTo>
                <a:lnTo>
                  <a:pt x="1191" y="1866"/>
                </a:lnTo>
                <a:lnTo>
                  <a:pt x="1181" y="1844"/>
                </a:lnTo>
                <a:lnTo>
                  <a:pt x="1177" y="1819"/>
                </a:lnTo>
                <a:lnTo>
                  <a:pt x="1181" y="1793"/>
                </a:lnTo>
                <a:lnTo>
                  <a:pt x="1191" y="1771"/>
                </a:lnTo>
                <a:lnTo>
                  <a:pt x="1205" y="1751"/>
                </a:lnTo>
                <a:lnTo>
                  <a:pt x="1224" y="1737"/>
                </a:lnTo>
                <a:lnTo>
                  <a:pt x="1247" y="1727"/>
                </a:lnTo>
                <a:lnTo>
                  <a:pt x="1272" y="1723"/>
                </a:lnTo>
                <a:lnTo>
                  <a:pt x="1750" y="1723"/>
                </a:lnTo>
                <a:lnTo>
                  <a:pt x="1753" y="1614"/>
                </a:lnTo>
                <a:lnTo>
                  <a:pt x="1272" y="1614"/>
                </a:lnTo>
                <a:lnTo>
                  <a:pt x="1247" y="1611"/>
                </a:lnTo>
                <a:lnTo>
                  <a:pt x="1224" y="1602"/>
                </a:lnTo>
                <a:lnTo>
                  <a:pt x="1205" y="1586"/>
                </a:lnTo>
                <a:lnTo>
                  <a:pt x="1191" y="1568"/>
                </a:lnTo>
                <a:lnTo>
                  <a:pt x="1181" y="1544"/>
                </a:lnTo>
                <a:lnTo>
                  <a:pt x="1177" y="1520"/>
                </a:lnTo>
                <a:lnTo>
                  <a:pt x="1181" y="1495"/>
                </a:lnTo>
                <a:lnTo>
                  <a:pt x="1191" y="1471"/>
                </a:lnTo>
                <a:lnTo>
                  <a:pt x="1205" y="1453"/>
                </a:lnTo>
                <a:lnTo>
                  <a:pt x="1224" y="1438"/>
                </a:lnTo>
                <a:lnTo>
                  <a:pt x="1247" y="1428"/>
                </a:lnTo>
                <a:lnTo>
                  <a:pt x="1272" y="1425"/>
                </a:lnTo>
                <a:lnTo>
                  <a:pt x="1748" y="1425"/>
                </a:lnTo>
                <a:lnTo>
                  <a:pt x="1740" y="1315"/>
                </a:lnTo>
                <a:lnTo>
                  <a:pt x="1272" y="1315"/>
                </a:lnTo>
                <a:lnTo>
                  <a:pt x="1247" y="1312"/>
                </a:lnTo>
                <a:lnTo>
                  <a:pt x="1224" y="1303"/>
                </a:lnTo>
                <a:lnTo>
                  <a:pt x="1205" y="1288"/>
                </a:lnTo>
                <a:lnTo>
                  <a:pt x="1191" y="1269"/>
                </a:lnTo>
                <a:lnTo>
                  <a:pt x="1181" y="1247"/>
                </a:lnTo>
                <a:lnTo>
                  <a:pt x="1177" y="1221"/>
                </a:lnTo>
                <a:lnTo>
                  <a:pt x="1181" y="1196"/>
                </a:lnTo>
                <a:lnTo>
                  <a:pt x="1191" y="1173"/>
                </a:lnTo>
                <a:lnTo>
                  <a:pt x="1205" y="1154"/>
                </a:lnTo>
                <a:lnTo>
                  <a:pt x="1224" y="1139"/>
                </a:lnTo>
                <a:lnTo>
                  <a:pt x="1247" y="1130"/>
                </a:lnTo>
                <a:lnTo>
                  <a:pt x="1272" y="1126"/>
                </a:lnTo>
                <a:lnTo>
                  <a:pt x="1716" y="1126"/>
                </a:lnTo>
                <a:lnTo>
                  <a:pt x="1707" y="1071"/>
                </a:lnTo>
                <a:lnTo>
                  <a:pt x="1696" y="1017"/>
                </a:lnTo>
                <a:lnTo>
                  <a:pt x="1272" y="1017"/>
                </a:lnTo>
                <a:lnTo>
                  <a:pt x="1247" y="1013"/>
                </a:lnTo>
                <a:lnTo>
                  <a:pt x="1224" y="1005"/>
                </a:lnTo>
                <a:lnTo>
                  <a:pt x="1205" y="989"/>
                </a:lnTo>
                <a:lnTo>
                  <a:pt x="1191" y="970"/>
                </a:lnTo>
                <a:lnTo>
                  <a:pt x="1181" y="947"/>
                </a:lnTo>
                <a:lnTo>
                  <a:pt x="1177" y="923"/>
                </a:lnTo>
                <a:lnTo>
                  <a:pt x="1181" y="897"/>
                </a:lnTo>
                <a:lnTo>
                  <a:pt x="1191" y="874"/>
                </a:lnTo>
                <a:lnTo>
                  <a:pt x="1205" y="855"/>
                </a:lnTo>
                <a:lnTo>
                  <a:pt x="1224" y="841"/>
                </a:lnTo>
                <a:lnTo>
                  <a:pt x="1247" y="831"/>
                </a:lnTo>
                <a:lnTo>
                  <a:pt x="1272" y="828"/>
                </a:lnTo>
                <a:lnTo>
                  <a:pt x="1646" y="828"/>
                </a:lnTo>
                <a:lnTo>
                  <a:pt x="1621" y="750"/>
                </a:lnTo>
                <a:lnTo>
                  <a:pt x="1592" y="678"/>
                </a:lnTo>
                <a:lnTo>
                  <a:pt x="1560" y="610"/>
                </a:lnTo>
                <a:lnTo>
                  <a:pt x="1527" y="547"/>
                </a:lnTo>
                <a:lnTo>
                  <a:pt x="1492" y="488"/>
                </a:lnTo>
                <a:lnTo>
                  <a:pt x="1453" y="435"/>
                </a:lnTo>
                <a:lnTo>
                  <a:pt x="1413" y="387"/>
                </a:lnTo>
                <a:lnTo>
                  <a:pt x="1370" y="345"/>
                </a:lnTo>
                <a:lnTo>
                  <a:pt x="1326" y="310"/>
                </a:lnTo>
                <a:lnTo>
                  <a:pt x="1280" y="280"/>
                </a:lnTo>
                <a:lnTo>
                  <a:pt x="1258" y="265"/>
                </a:lnTo>
                <a:lnTo>
                  <a:pt x="1239" y="246"/>
                </a:lnTo>
                <a:lnTo>
                  <a:pt x="1225" y="225"/>
                </a:lnTo>
                <a:lnTo>
                  <a:pt x="1214" y="203"/>
                </a:lnTo>
                <a:lnTo>
                  <a:pt x="1207" y="177"/>
                </a:lnTo>
                <a:lnTo>
                  <a:pt x="1204" y="153"/>
                </a:lnTo>
                <a:lnTo>
                  <a:pt x="1206" y="126"/>
                </a:lnTo>
                <a:lnTo>
                  <a:pt x="1211" y="101"/>
                </a:lnTo>
                <a:lnTo>
                  <a:pt x="1223" y="77"/>
                </a:lnTo>
                <a:lnTo>
                  <a:pt x="1238" y="54"/>
                </a:lnTo>
                <a:lnTo>
                  <a:pt x="1257" y="36"/>
                </a:lnTo>
                <a:lnTo>
                  <a:pt x="1278" y="21"/>
                </a:lnTo>
                <a:lnTo>
                  <a:pt x="1300" y="10"/>
                </a:lnTo>
                <a:lnTo>
                  <a:pt x="1325" y="4"/>
                </a:lnTo>
                <a:lnTo>
                  <a:pt x="1349" y="0"/>
                </a:lnTo>
                <a:lnTo>
                  <a:pt x="1376" y="2"/>
                </a:lnTo>
                <a:lnTo>
                  <a:pt x="1401" y="9"/>
                </a:lnTo>
                <a:lnTo>
                  <a:pt x="1426" y="20"/>
                </a:lnTo>
                <a:lnTo>
                  <a:pt x="1486" y="58"/>
                </a:lnTo>
                <a:lnTo>
                  <a:pt x="1544" y="102"/>
                </a:lnTo>
                <a:lnTo>
                  <a:pt x="1599" y="151"/>
                </a:lnTo>
                <a:lnTo>
                  <a:pt x="1651" y="206"/>
                </a:lnTo>
                <a:lnTo>
                  <a:pt x="1700" y="267"/>
                </a:lnTo>
                <a:lnTo>
                  <a:pt x="1747" y="333"/>
                </a:lnTo>
                <a:lnTo>
                  <a:pt x="1790" y="404"/>
                </a:lnTo>
                <a:lnTo>
                  <a:pt x="1831" y="480"/>
                </a:lnTo>
                <a:lnTo>
                  <a:pt x="1867" y="561"/>
                </a:lnTo>
                <a:lnTo>
                  <a:pt x="1901" y="647"/>
                </a:lnTo>
                <a:lnTo>
                  <a:pt x="1932" y="737"/>
                </a:lnTo>
                <a:lnTo>
                  <a:pt x="1959" y="832"/>
                </a:lnTo>
                <a:lnTo>
                  <a:pt x="1983" y="930"/>
                </a:lnTo>
                <a:lnTo>
                  <a:pt x="2003" y="1032"/>
                </a:lnTo>
                <a:lnTo>
                  <a:pt x="2020" y="1138"/>
                </a:lnTo>
                <a:lnTo>
                  <a:pt x="2034" y="1249"/>
                </a:lnTo>
                <a:lnTo>
                  <a:pt x="2042" y="1362"/>
                </a:lnTo>
                <a:lnTo>
                  <a:pt x="2048" y="1479"/>
                </a:lnTo>
                <a:lnTo>
                  <a:pt x="2050" y="1599"/>
                </a:lnTo>
                <a:lnTo>
                  <a:pt x="2048" y="1714"/>
                </a:lnTo>
                <a:lnTo>
                  <a:pt x="2041" y="1826"/>
                </a:lnTo>
                <a:lnTo>
                  <a:pt x="2030" y="1936"/>
                </a:lnTo>
                <a:lnTo>
                  <a:pt x="2015" y="2043"/>
                </a:lnTo>
                <a:lnTo>
                  <a:pt x="1996" y="2147"/>
                </a:lnTo>
                <a:lnTo>
                  <a:pt x="1973" y="2249"/>
                </a:lnTo>
                <a:lnTo>
                  <a:pt x="1945" y="2346"/>
                </a:lnTo>
                <a:lnTo>
                  <a:pt x="1915" y="2440"/>
                </a:lnTo>
                <a:lnTo>
                  <a:pt x="1881" y="2531"/>
                </a:lnTo>
                <a:lnTo>
                  <a:pt x="1844" y="2617"/>
                </a:lnTo>
                <a:lnTo>
                  <a:pt x="1803" y="2699"/>
                </a:lnTo>
                <a:lnTo>
                  <a:pt x="1760" y="2776"/>
                </a:lnTo>
                <a:lnTo>
                  <a:pt x="1712" y="2848"/>
                </a:lnTo>
                <a:lnTo>
                  <a:pt x="1663" y="2916"/>
                </a:lnTo>
                <a:lnTo>
                  <a:pt x="1611" y="2979"/>
                </a:lnTo>
                <a:lnTo>
                  <a:pt x="1556" y="3035"/>
                </a:lnTo>
                <a:lnTo>
                  <a:pt x="1557" y="3035"/>
                </a:lnTo>
                <a:lnTo>
                  <a:pt x="1557" y="3035"/>
                </a:lnTo>
                <a:lnTo>
                  <a:pt x="1556" y="3036"/>
                </a:lnTo>
                <a:lnTo>
                  <a:pt x="1555" y="3037"/>
                </a:lnTo>
                <a:lnTo>
                  <a:pt x="1550" y="3042"/>
                </a:lnTo>
                <a:lnTo>
                  <a:pt x="1541" y="3051"/>
                </a:lnTo>
                <a:lnTo>
                  <a:pt x="1529" y="3063"/>
                </a:lnTo>
                <a:lnTo>
                  <a:pt x="1514" y="3077"/>
                </a:lnTo>
                <a:lnTo>
                  <a:pt x="1497" y="3095"/>
                </a:lnTo>
                <a:lnTo>
                  <a:pt x="1477" y="3115"/>
                </a:lnTo>
                <a:lnTo>
                  <a:pt x="1458" y="3137"/>
                </a:lnTo>
                <a:lnTo>
                  <a:pt x="1435" y="3160"/>
                </a:lnTo>
                <a:lnTo>
                  <a:pt x="1413" y="3186"/>
                </a:lnTo>
                <a:lnTo>
                  <a:pt x="1391" y="3211"/>
                </a:lnTo>
                <a:lnTo>
                  <a:pt x="1369" y="3239"/>
                </a:lnTo>
                <a:lnTo>
                  <a:pt x="1348" y="3265"/>
                </a:lnTo>
                <a:lnTo>
                  <a:pt x="1328" y="3293"/>
                </a:lnTo>
                <a:lnTo>
                  <a:pt x="1311" y="3321"/>
                </a:lnTo>
                <a:lnTo>
                  <a:pt x="1294" y="3347"/>
                </a:lnTo>
                <a:lnTo>
                  <a:pt x="1281" y="3373"/>
                </a:lnTo>
                <a:lnTo>
                  <a:pt x="1270" y="3397"/>
                </a:lnTo>
                <a:lnTo>
                  <a:pt x="1258" y="3424"/>
                </a:lnTo>
                <a:lnTo>
                  <a:pt x="1243" y="3447"/>
                </a:lnTo>
                <a:lnTo>
                  <a:pt x="1225" y="3466"/>
                </a:lnTo>
                <a:lnTo>
                  <a:pt x="1205" y="3482"/>
                </a:lnTo>
                <a:lnTo>
                  <a:pt x="1184" y="3495"/>
                </a:lnTo>
                <a:lnTo>
                  <a:pt x="1162" y="3505"/>
                </a:lnTo>
                <a:lnTo>
                  <a:pt x="1140" y="3514"/>
                </a:lnTo>
                <a:lnTo>
                  <a:pt x="1118" y="3521"/>
                </a:lnTo>
                <a:lnTo>
                  <a:pt x="1097" y="3525"/>
                </a:lnTo>
                <a:lnTo>
                  <a:pt x="1078" y="3529"/>
                </a:lnTo>
                <a:lnTo>
                  <a:pt x="1060" y="3530"/>
                </a:lnTo>
                <a:lnTo>
                  <a:pt x="1046" y="3531"/>
                </a:lnTo>
                <a:lnTo>
                  <a:pt x="1035" y="3532"/>
                </a:lnTo>
                <a:lnTo>
                  <a:pt x="1027" y="3532"/>
                </a:lnTo>
                <a:lnTo>
                  <a:pt x="1025" y="3532"/>
                </a:lnTo>
                <a:lnTo>
                  <a:pt x="1023" y="3532"/>
                </a:lnTo>
                <a:lnTo>
                  <a:pt x="1015" y="3532"/>
                </a:lnTo>
                <a:lnTo>
                  <a:pt x="1004" y="3531"/>
                </a:lnTo>
                <a:lnTo>
                  <a:pt x="990" y="3530"/>
                </a:lnTo>
                <a:lnTo>
                  <a:pt x="973" y="3529"/>
                </a:lnTo>
                <a:lnTo>
                  <a:pt x="953" y="3525"/>
                </a:lnTo>
                <a:lnTo>
                  <a:pt x="932" y="3521"/>
                </a:lnTo>
                <a:lnTo>
                  <a:pt x="910" y="3514"/>
                </a:lnTo>
                <a:lnTo>
                  <a:pt x="888" y="3505"/>
                </a:lnTo>
                <a:lnTo>
                  <a:pt x="866" y="3495"/>
                </a:lnTo>
                <a:lnTo>
                  <a:pt x="845" y="3482"/>
                </a:lnTo>
                <a:lnTo>
                  <a:pt x="825" y="3466"/>
                </a:lnTo>
                <a:lnTo>
                  <a:pt x="808" y="3447"/>
                </a:lnTo>
                <a:lnTo>
                  <a:pt x="792" y="3424"/>
                </a:lnTo>
                <a:lnTo>
                  <a:pt x="780" y="3397"/>
                </a:lnTo>
                <a:lnTo>
                  <a:pt x="769" y="3373"/>
                </a:lnTo>
                <a:lnTo>
                  <a:pt x="756" y="3347"/>
                </a:lnTo>
                <a:lnTo>
                  <a:pt x="740" y="3322"/>
                </a:lnTo>
                <a:lnTo>
                  <a:pt x="723" y="3294"/>
                </a:lnTo>
                <a:lnTo>
                  <a:pt x="703" y="3268"/>
                </a:lnTo>
                <a:lnTo>
                  <a:pt x="683" y="3241"/>
                </a:lnTo>
                <a:lnTo>
                  <a:pt x="661" y="3214"/>
                </a:lnTo>
                <a:lnTo>
                  <a:pt x="639" y="3188"/>
                </a:lnTo>
                <a:lnTo>
                  <a:pt x="618" y="3164"/>
                </a:lnTo>
                <a:lnTo>
                  <a:pt x="596" y="3140"/>
                </a:lnTo>
                <a:lnTo>
                  <a:pt x="576" y="3118"/>
                </a:lnTo>
                <a:lnTo>
                  <a:pt x="556" y="3098"/>
                </a:lnTo>
                <a:lnTo>
                  <a:pt x="539" y="3081"/>
                </a:lnTo>
                <a:lnTo>
                  <a:pt x="524" y="3065"/>
                </a:lnTo>
                <a:lnTo>
                  <a:pt x="512" y="3053"/>
                </a:lnTo>
                <a:lnTo>
                  <a:pt x="502" y="3043"/>
                </a:lnTo>
                <a:lnTo>
                  <a:pt x="496" y="3037"/>
                </a:lnTo>
                <a:lnTo>
                  <a:pt x="494" y="3035"/>
                </a:lnTo>
                <a:lnTo>
                  <a:pt x="439" y="2979"/>
                </a:lnTo>
                <a:lnTo>
                  <a:pt x="387" y="2916"/>
                </a:lnTo>
                <a:lnTo>
                  <a:pt x="338" y="2848"/>
                </a:lnTo>
                <a:lnTo>
                  <a:pt x="291" y="2775"/>
                </a:lnTo>
                <a:lnTo>
                  <a:pt x="247" y="2698"/>
                </a:lnTo>
                <a:lnTo>
                  <a:pt x="206" y="2616"/>
                </a:lnTo>
                <a:lnTo>
                  <a:pt x="169" y="2531"/>
                </a:lnTo>
                <a:lnTo>
                  <a:pt x="136" y="2440"/>
                </a:lnTo>
                <a:lnTo>
                  <a:pt x="105" y="2346"/>
                </a:lnTo>
                <a:lnTo>
                  <a:pt x="77" y="2249"/>
                </a:lnTo>
                <a:lnTo>
                  <a:pt x="55" y="2147"/>
                </a:lnTo>
                <a:lnTo>
                  <a:pt x="35" y="2043"/>
                </a:lnTo>
                <a:lnTo>
                  <a:pt x="20" y="1936"/>
                </a:lnTo>
                <a:lnTo>
                  <a:pt x="9" y="1825"/>
                </a:lnTo>
                <a:lnTo>
                  <a:pt x="2" y="1714"/>
                </a:lnTo>
                <a:lnTo>
                  <a:pt x="0" y="1599"/>
                </a:lnTo>
                <a:lnTo>
                  <a:pt x="2" y="1479"/>
                </a:lnTo>
                <a:lnTo>
                  <a:pt x="8" y="1362"/>
                </a:lnTo>
                <a:lnTo>
                  <a:pt x="18" y="1249"/>
                </a:lnTo>
                <a:lnTo>
                  <a:pt x="31" y="1138"/>
                </a:lnTo>
                <a:lnTo>
                  <a:pt x="47" y="1032"/>
                </a:lnTo>
                <a:lnTo>
                  <a:pt x="67" y="930"/>
                </a:lnTo>
                <a:lnTo>
                  <a:pt x="91" y="832"/>
                </a:lnTo>
                <a:lnTo>
                  <a:pt x="119" y="737"/>
                </a:lnTo>
                <a:lnTo>
                  <a:pt x="149" y="647"/>
                </a:lnTo>
                <a:lnTo>
                  <a:pt x="183" y="561"/>
                </a:lnTo>
                <a:lnTo>
                  <a:pt x="221" y="480"/>
                </a:lnTo>
                <a:lnTo>
                  <a:pt x="260" y="404"/>
                </a:lnTo>
                <a:lnTo>
                  <a:pt x="303" y="333"/>
                </a:lnTo>
                <a:lnTo>
                  <a:pt x="351" y="267"/>
                </a:lnTo>
                <a:lnTo>
                  <a:pt x="399" y="206"/>
                </a:lnTo>
                <a:lnTo>
                  <a:pt x="452" y="151"/>
                </a:lnTo>
                <a:lnTo>
                  <a:pt x="506" y="102"/>
                </a:lnTo>
                <a:lnTo>
                  <a:pt x="565" y="58"/>
                </a:lnTo>
                <a:lnTo>
                  <a:pt x="626" y="20"/>
                </a:lnTo>
                <a:lnTo>
                  <a:pt x="650" y="9"/>
                </a:lnTo>
                <a:lnTo>
                  <a:pt x="675" y="2"/>
                </a:lnTo>
                <a:lnTo>
                  <a:pt x="70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8" name="Group 447"/>
          <p:cNvGrpSpPr/>
          <p:nvPr/>
        </p:nvGrpSpPr>
        <p:grpSpPr>
          <a:xfrm>
            <a:off x="7210453" y="2678113"/>
            <a:ext cx="568325" cy="565150"/>
            <a:chOff x="7235825" y="2678113"/>
            <a:chExt cx="568325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7" name="Freeform 420"/>
            <p:cNvSpPr>
              <a:spLocks noEditPoints="1"/>
            </p:cNvSpPr>
            <p:nvPr/>
          </p:nvSpPr>
          <p:spPr bwMode="auto">
            <a:xfrm>
              <a:off x="7235825" y="2678113"/>
              <a:ext cx="568325" cy="565150"/>
            </a:xfrm>
            <a:custGeom>
              <a:avLst/>
              <a:gdLst>
                <a:gd name="T0" fmla="*/ 2898 w 3580"/>
                <a:gd name="T1" fmla="*/ 1441 h 3565"/>
                <a:gd name="T2" fmla="*/ 2800 w 3580"/>
                <a:gd name="T3" fmla="*/ 1490 h 3565"/>
                <a:gd name="T4" fmla="*/ 2732 w 3580"/>
                <a:gd name="T5" fmla="*/ 1564 h 3565"/>
                <a:gd name="T6" fmla="*/ 2590 w 3580"/>
                <a:gd name="T7" fmla="*/ 1672 h 3565"/>
                <a:gd name="T8" fmla="*/ 2246 w 3580"/>
                <a:gd name="T9" fmla="*/ 1779 h 3565"/>
                <a:gd name="T10" fmla="*/ 1903 w 3580"/>
                <a:gd name="T11" fmla="*/ 1827 h 3565"/>
                <a:gd name="T12" fmla="*/ 1612 w 3580"/>
                <a:gd name="T13" fmla="*/ 1823 h 3565"/>
                <a:gd name="T14" fmla="*/ 1381 w 3580"/>
                <a:gd name="T15" fmla="*/ 1787 h 3565"/>
                <a:gd name="T16" fmla="*/ 1194 w 3580"/>
                <a:gd name="T17" fmla="*/ 1734 h 3565"/>
                <a:gd name="T18" fmla="*/ 1053 w 3580"/>
                <a:gd name="T19" fmla="*/ 1679 h 3565"/>
                <a:gd name="T20" fmla="*/ 984 w 3580"/>
                <a:gd name="T21" fmla="*/ 1608 h 3565"/>
                <a:gd name="T22" fmla="*/ 905 w 3580"/>
                <a:gd name="T23" fmla="*/ 1541 h 3565"/>
                <a:gd name="T24" fmla="*/ 802 w 3580"/>
                <a:gd name="T25" fmla="*/ 1505 h 3565"/>
                <a:gd name="T26" fmla="*/ 691 w 3580"/>
                <a:gd name="T27" fmla="*/ 1512 h 3565"/>
                <a:gd name="T28" fmla="*/ 593 w 3580"/>
                <a:gd name="T29" fmla="*/ 1561 h 3565"/>
                <a:gd name="T30" fmla="*/ 517 w 3580"/>
                <a:gd name="T31" fmla="*/ 1650 h 3565"/>
                <a:gd name="T32" fmla="*/ 483 w 3580"/>
                <a:gd name="T33" fmla="*/ 1764 h 3565"/>
                <a:gd name="T34" fmla="*/ 500 w 3580"/>
                <a:gd name="T35" fmla="*/ 1879 h 3565"/>
                <a:gd name="T36" fmla="*/ 565 w 3580"/>
                <a:gd name="T37" fmla="*/ 1982 h 3565"/>
                <a:gd name="T38" fmla="*/ 665 w 3580"/>
                <a:gd name="T39" fmla="*/ 2045 h 3565"/>
                <a:gd name="T40" fmla="*/ 781 w 3580"/>
                <a:gd name="T41" fmla="*/ 2063 h 3565"/>
                <a:gd name="T42" fmla="*/ 900 w 3580"/>
                <a:gd name="T43" fmla="*/ 2066 h 3565"/>
                <a:gd name="T44" fmla="*/ 1056 w 3580"/>
                <a:gd name="T45" fmla="*/ 2127 h 3565"/>
                <a:gd name="T46" fmla="*/ 1260 w 3580"/>
                <a:gd name="T47" fmla="*/ 2186 h 3565"/>
                <a:gd name="T48" fmla="*/ 1506 w 3580"/>
                <a:gd name="T49" fmla="*/ 2230 h 3565"/>
                <a:gd name="T50" fmla="*/ 1792 w 3580"/>
                <a:gd name="T51" fmla="*/ 2247 h 3565"/>
                <a:gd name="T52" fmla="*/ 2214 w 3580"/>
                <a:gd name="T53" fmla="*/ 2211 h 3565"/>
                <a:gd name="T54" fmla="*/ 2636 w 3580"/>
                <a:gd name="T55" fmla="*/ 2100 h 3565"/>
                <a:gd name="T56" fmla="*/ 2956 w 3580"/>
                <a:gd name="T57" fmla="*/ 1991 h 3565"/>
                <a:gd name="T58" fmla="*/ 3071 w 3580"/>
                <a:gd name="T59" fmla="*/ 1973 h 3565"/>
                <a:gd name="T60" fmla="*/ 3170 w 3580"/>
                <a:gd name="T61" fmla="*/ 1910 h 3565"/>
                <a:gd name="T62" fmla="*/ 3231 w 3580"/>
                <a:gd name="T63" fmla="*/ 1819 h 3565"/>
                <a:gd name="T64" fmla="*/ 3252 w 3580"/>
                <a:gd name="T65" fmla="*/ 1712 h 3565"/>
                <a:gd name="T66" fmla="*/ 3231 w 3580"/>
                <a:gd name="T67" fmla="*/ 1605 h 3565"/>
                <a:gd name="T68" fmla="*/ 3170 w 3580"/>
                <a:gd name="T69" fmla="*/ 1514 h 3565"/>
                <a:gd name="T70" fmla="*/ 3079 w 3580"/>
                <a:gd name="T71" fmla="*/ 1453 h 3565"/>
                <a:gd name="T72" fmla="*/ 2971 w 3580"/>
                <a:gd name="T73" fmla="*/ 1431 h 3565"/>
                <a:gd name="T74" fmla="*/ 1864 w 3580"/>
                <a:gd name="T75" fmla="*/ 5 h 3565"/>
                <a:gd name="T76" fmla="*/ 2005 w 3580"/>
                <a:gd name="T77" fmla="*/ 50 h 3565"/>
                <a:gd name="T78" fmla="*/ 2128 w 3580"/>
                <a:gd name="T79" fmla="*/ 139 h 3565"/>
                <a:gd name="T80" fmla="*/ 3506 w 3580"/>
                <a:gd name="T81" fmla="*/ 1525 h 3565"/>
                <a:gd name="T82" fmla="*/ 3566 w 3580"/>
                <a:gd name="T83" fmla="*/ 1661 h 3565"/>
                <a:gd name="T84" fmla="*/ 3580 w 3580"/>
                <a:gd name="T85" fmla="*/ 1807 h 3565"/>
                <a:gd name="T86" fmla="*/ 3550 w 3580"/>
                <a:gd name="T87" fmla="*/ 1950 h 3565"/>
                <a:gd name="T88" fmla="*/ 3476 w 3580"/>
                <a:gd name="T89" fmla="*/ 2080 h 3565"/>
                <a:gd name="T90" fmla="*/ 2089 w 3580"/>
                <a:gd name="T91" fmla="*/ 3461 h 3565"/>
                <a:gd name="T92" fmla="*/ 1958 w 3580"/>
                <a:gd name="T93" fmla="*/ 3535 h 3565"/>
                <a:gd name="T94" fmla="*/ 1815 w 3580"/>
                <a:gd name="T95" fmla="*/ 3565 h 3565"/>
                <a:gd name="T96" fmla="*/ 1668 w 3580"/>
                <a:gd name="T97" fmla="*/ 3550 h 3565"/>
                <a:gd name="T98" fmla="*/ 1532 w 3580"/>
                <a:gd name="T99" fmla="*/ 3491 h 3565"/>
                <a:gd name="T100" fmla="*/ 140 w 3580"/>
                <a:gd name="T101" fmla="*/ 2119 h 3565"/>
                <a:gd name="T102" fmla="*/ 50 w 3580"/>
                <a:gd name="T103" fmla="*/ 1995 h 3565"/>
                <a:gd name="T104" fmla="*/ 6 w 3580"/>
                <a:gd name="T105" fmla="*/ 1856 h 3565"/>
                <a:gd name="T106" fmla="*/ 6 w 3580"/>
                <a:gd name="T107" fmla="*/ 1710 h 3565"/>
                <a:gd name="T108" fmla="*/ 50 w 3580"/>
                <a:gd name="T109" fmla="*/ 1569 h 3565"/>
                <a:gd name="T110" fmla="*/ 140 w 3580"/>
                <a:gd name="T111" fmla="*/ 1446 h 3565"/>
                <a:gd name="T112" fmla="*/ 1532 w 3580"/>
                <a:gd name="T113" fmla="*/ 75 h 3565"/>
                <a:gd name="T114" fmla="*/ 1668 w 3580"/>
                <a:gd name="T115" fmla="*/ 15 h 3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80" h="3565">
                  <a:moveTo>
                    <a:pt x="2971" y="1431"/>
                  </a:moveTo>
                  <a:lnTo>
                    <a:pt x="2934" y="1435"/>
                  </a:lnTo>
                  <a:lnTo>
                    <a:pt x="2898" y="1441"/>
                  </a:lnTo>
                  <a:lnTo>
                    <a:pt x="2864" y="1453"/>
                  </a:lnTo>
                  <a:lnTo>
                    <a:pt x="2830" y="1469"/>
                  </a:lnTo>
                  <a:lnTo>
                    <a:pt x="2800" y="1490"/>
                  </a:lnTo>
                  <a:lnTo>
                    <a:pt x="2771" y="1514"/>
                  </a:lnTo>
                  <a:lnTo>
                    <a:pt x="2750" y="1537"/>
                  </a:lnTo>
                  <a:lnTo>
                    <a:pt x="2732" y="1564"/>
                  </a:lnTo>
                  <a:lnTo>
                    <a:pt x="2717" y="1593"/>
                  </a:lnTo>
                  <a:lnTo>
                    <a:pt x="2705" y="1624"/>
                  </a:lnTo>
                  <a:lnTo>
                    <a:pt x="2590" y="1672"/>
                  </a:lnTo>
                  <a:lnTo>
                    <a:pt x="2476" y="1714"/>
                  </a:lnTo>
                  <a:lnTo>
                    <a:pt x="2360" y="1750"/>
                  </a:lnTo>
                  <a:lnTo>
                    <a:pt x="2246" y="1779"/>
                  </a:lnTo>
                  <a:lnTo>
                    <a:pt x="2132" y="1802"/>
                  </a:lnTo>
                  <a:lnTo>
                    <a:pt x="2017" y="1818"/>
                  </a:lnTo>
                  <a:lnTo>
                    <a:pt x="1903" y="1827"/>
                  </a:lnTo>
                  <a:lnTo>
                    <a:pt x="1789" y="1830"/>
                  </a:lnTo>
                  <a:lnTo>
                    <a:pt x="1698" y="1829"/>
                  </a:lnTo>
                  <a:lnTo>
                    <a:pt x="1612" y="1823"/>
                  </a:lnTo>
                  <a:lnTo>
                    <a:pt x="1531" y="1814"/>
                  </a:lnTo>
                  <a:lnTo>
                    <a:pt x="1453" y="1802"/>
                  </a:lnTo>
                  <a:lnTo>
                    <a:pt x="1381" y="1787"/>
                  </a:lnTo>
                  <a:lnTo>
                    <a:pt x="1314" y="1771"/>
                  </a:lnTo>
                  <a:lnTo>
                    <a:pt x="1251" y="1753"/>
                  </a:lnTo>
                  <a:lnTo>
                    <a:pt x="1194" y="1734"/>
                  </a:lnTo>
                  <a:lnTo>
                    <a:pt x="1142" y="1715"/>
                  </a:lnTo>
                  <a:lnTo>
                    <a:pt x="1095" y="1697"/>
                  </a:lnTo>
                  <a:lnTo>
                    <a:pt x="1053" y="1679"/>
                  </a:lnTo>
                  <a:lnTo>
                    <a:pt x="1017" y="1661"/>
                  </a:lnTo>
                  <a:lnTo>
                    <a:pt x="1002" y="1634"/>
                  </a:lnTo>
                  <a:lnTo>
                    <a:pt x="984" y="1608"/>
                  </a:lnTo>
                  <a:lnTo>
                    <a:pt x="964" y="1585"/>
                  </a:lnTo>
                  <a:lnTo>
                    <a:pt x="935" y="1561"/>
                  </a:lnTo>
                  <a:lnTo>
                    <a:pt x="905" y="1541"/>
                  </a:lnTo>
                  <a:lnTo>
                    <a:pt x="872" y="1524"/>
                  </a:lnTo>
                  <a:lnTo>
                    <a:pt x="838" y="1512"/>
                  </a:lnTo>
                  <a:lnTo>
                    <a:pt x="802" y="1505"/>
                  </a:lnTo>
                  <a:lnTo>
                    <a:pt x="764" y="1503"/>
                  </a:lnTo>
                  <a:lnTo>
                    <a:pt x="728" y="1505"/>
                  </a:lnTo>
                  <a:lnTo>
                    <a:pt x="691" y="1512"/>
                  </a:lnTo>
                  <a:lnTo>
                    <a:pt x="656" y="1524"/>
                  </a:lnTo>
                  <a:lnTo>
                    <a:pt x="624" y="1541"/>
                  </a:lnTo>
                  <a:lnTo>
                    <a:pt x="593" y="1561"/>
                  </a:lnTo>
                  <a:lnTo>
                    <a:pt x="565" y="1585"/>
                  </a:lnTo>
                  <a:lnTo>
                    <a:pt x="538" y="1617"/>
                  </a:lnTo>
                  <a:lnTo>
                    <a:pt x="517" y="1650"/>
                  </a:lnTo>
                  <a:lnTo>
                    <a:pt x="500" y="1687"/>
                  </a:lnTo>
                  <a:lnTo>
                    <a:pt x="489" y="1725"/>
                  </a:lnTo>
                  <a:lnTo>
                    <a:pt x="483" y="1764"/>
                  </a:lnTo>
                  <a:lnTo>
                    <a:pt x="483" y="1803"/>
                  </a:lnTo>
                  <a:lnTo>
                    <a:pt x="489" y="1842"/>
                  </a:lnTo>
                  <a:lnTo>
                    <a:pt x="500" y="1879"/>
                  </a:lnTo>
                  <a:lnTo>
                    <a:pt x="517" y="1916"/>
                  </a:lnTo>
                  <a:lnTo>
                    <a:pt x="538" y="1950"/>
                  </a:lnTo>
                  <a:lnTo>
                    <a:pt x="565" y="1982"/>
                  </a:lnTo>
                  <a:lnTo>
                    <a:pt x="595" y="2007"/>
                  </a:lnTo>
                  <a:lnTo>
                    <a:pt x="629" y="2028"/>
                  </a:lnTo>
                  <a:lnTo>
                    <a:pt x="665" y="2045"/>
                  </a:lnTo>
                  <a:lnTo>
                    <a:pt x="703" y="2056"/>
                  </a:lnTo>
                  <a:lnTo>
                    <a:pt x="742" y="2063"/>
                  </a:lnTo>
                  <a:lnTo>
                    <a:pt x="781" y="2063"/>
                  </a:lnTo>
                  <a:lnTo>
                    <a:pt x="820" y="2058"/>
                  </a:lnTo>
                  <a:lnTo>
                    <a:pt x="859" y="2047"/>
                  </a:lnTo>
                  <a:lnTo>
                    <a:pt x="900" y="2066"/>
                  </a:lnTo>
                  <a:lnTo>
                    <a:pt x="946" y="2086"/>
                  </a:lnTo>
                  <a:lnTo>
                    <a:pt x="999" y="2107"/>
                  </a:lnTo>
                  <a:lnTo>
                    <a:pt x="1056" y="2127"/>
                  </a:lnTo>
                  <a:lnTo>
                    <a:pt x="1119" y="2148"/>
                  </a:lnTo>
                  <a:lnTo>
                    <a:pt x="1186" y="2168"/>
                  </a:lnTo>
                  <a:lnTo>
                    <a:pt x="1260" y="2186"/>
                  </a:lnTo>
                  <a:lnTo>
                    <a:pt x="1337" y="2203"/>
                  </a:lnTo>
                  <a:lnTo>
                    <a:pt x="1420" y="2218"/>
                  </a:lnTo>
                  <a:lnTo>
                    <a:pt x="1506" y="2230"/>
                  </a:lnTo>
                  <a:lnTo>
                    <a:pt x="1597" y="2240"/>
                  </a:lnTo>
                  <a:lnTo>
                    <a:pt x="1693" y="2245"/>
                  </a:lnTo>
                  <a:lnTo>
                    <a:pt x="1792" y="2247"/>
                  </a:lnTo>
                  <a:lnTo>
                    <a:pt x="1932" y="2244"/>
                  </a:lnTo>
                  <a:lnTo>
                    <a:pt x="2073" y="2231"/>
                  </a:lnTo>
                  <a:lnTo>
                    <a:pt x="2214" y="2211"/>
                  </a:lnTo>
                  <a:lnTo>
                    <a:pt x="2354" y="2182"/>
                  </a:lnTo>
                  <a:lnTo>
                    <a:pt x="2495" y="2146"/>
                  </a:lnTo>
                  <a:lnTo>
                    <a:pt x="2636" y="2100"/>
                  </a:lnTo>
                  <a:lnTo>
                    <a:pt x="2776" y="2047"/>
                  </a:lnTo>
                  <a:lnTo>
                    <a:pt x="2916" y="1986"/>
                  </a:lnTo>
                  <a:lnTo>
                    <a:pt x="2956" y="1991"/>
                  </a:lnTo>
                  <a:lnTo>
                    <a:pt x="2995" y="1991"/>
                  </a:lnTo>
                  <a:lnTo>
                    <a:pt x="3034" y="1984"/>
                  </a:lnTo>
                  <a:lnTo>
                    <a:pt x="3071" y="1973"/>
                  </a:lnTo>
                  <a:lnTo>
                    <a:pt x="3107" y="1958"/>
                  </a:lnTo>
                  <a:lnTo>
                    <a:pt x="3140" y="1937"/>
                  </a:lnTo>
                  <a:lnTo>
                    <a:pt x="3170" y="1910"/>
                  </a:lnTo>
                  <a:lnTo>
                    <a:pt x="3195" y="1882"/>
                  </a:lnTo>
                  <a:lnTo>
                    <a:pt x="3216" y="1853"/>
                  </a:lnTo>
                  <a:lnTo>
                    <a:pt x="3231" y="1819"/>
                  </a:lnTo>
                  <a:lnTo>
                    <a:pt x="3243" y="1785"/>
                  </a:lnTo>
                  <a:lnTo>
                    <a:pt x="3250" y="1749"/>
                  </a:lnTo>
                  <a:lnTo>
                    <a:pt x="3252" y="1712"/>
                  </a:lnTo>
                  <a:lnTo>
                    <a:pt x="3250" y="1676"/>
                  </a:lnTo>
                  <a:lnTo>
                    <a:pt x="3243" y="1639"/>
                  </a:lnTo>
                  <a:lnTo>
                    <a:pt x="3231" y="1605"/>
                  </a:lnTo>
                  <a:lnTo>
                    <a:pt x="3216" y="1572"/>
                  </a:lnTo>
                  <a:lnTo>
                    <a:pt x="3195" y="1542"/>
                  </a:lnTo>
                  <a:lnTo>
                    <a:pt x="3170" y="1514"/>
                  </a:lnTo>
                  <a:lnTo>
                    <a:pt x="3142" y="1490"/>
                  </a:lnTo>
                  <a:lnTo>
                    <a:pt x="3111" y="1469"/>
                  </a:lnTo>
                  <a:lnTo>
                    <a:pt x="3079" y="1453"/>
                  </a:lnTo>
                  <a:lnTo>
                    <a:pt x="3045" y="1441"/>
                  </a:lnTo>
                  <a:lnTo>
                    <a:pt x="3008" y="1435"/>
                  </a:lnTo>
                  <a:lnTo>
                    <a:pt x="2971" y="1431"/>
                  </a:lnTo>
                  <a:close/>
                  <a:moveTo>
                    <a:pt x="1766" y="0"/>
                  </a:moveTo>
                  <a:lnTo>
                    <a:pt x="1815" y="0"/>
                  </a:lnTo>
                  <a:lnTo>
                    <a:pt x="1864" y="5"/>
                  </a:lnTo>
                  <a:lnTo>
                    <a:pt x="1912" y="15"/>
                  </a:lnTo>
                  <a:lnTo>
                    <a:pt x="1958" y="30"/>
                  </a:lnTo>
                  <a:lnTo>
                    <a:pt x="2005" y="50"/>
                  </a:lnTo>
                  <a:lnTo>
                    <a:pt x="2048" y="75"/>
                  </a:lnTo>
                  <a:lnTo>
                    <a:pt x="2089" y="104"/>
                  </a:lnTo>
                  <a:lnTo>
                    <a:pt x="2128" y="139"/>
                  </a:lnTo>
                  <a:lnTo>
                    <a:pt x="3440" y="1446"/>
                  </a:lnTo>
                  <a:lnTo>
                    <a:pt x="3476" y="1484"/>
                  </a:lnTo>
                  <a:lnTo>
                    <a:pt x="3506" y="1525"/>
                  </a:lnTo>
                  <a:lnTo>
                    <a:pt x="3530" y="1569"/>
                  </a:lnTo>
                  <a:lnTo>
                    <a:pt x="3550" y="1615"/>
                  </a:lnTo>
                  <a:lnTo>
                    <a:pt x="3566" y="1661"/>
                  </a:lnTo>
                  <a:lnTo>
                    <a:pt x="3576" y="1710"/>
                  </a:lnTo>
                  <a:lnTo>
                    <a:pt x="3580" y="1759"/>
                  </a:lnTo>
                  <a:lnTo>
                    <a:pt x="3580" y="1807"/>
                  </a:lnTo>
                  <a:lnTo>
                    <a:pt x="3576" y="1856"/>
                  </a:lnTo>
                  <a:lnTo>
                    <a:pt x="3566" y="1903"/>
                  </a:lnTo>
                  <a:lnTo>
                    <a:pt x="3550" y="1950"/>
                  </a:lnTo>
                  <a:lnTo>
                    <a:pt x="3530" y="1995"/>
                  </a:lnTo>
                  <a:lnTo>
                    <a:pt x="3506" y="2040"/>
                  </a:lnTo>
                  <a:lnTo>
                    <a:pt x="3476" y="2080"/>
                  </a:lnTo>
                  <a:lnTo>
                    <a:pt x="3440" y="2119"/>
                  </a:lnTo>
                  <a:lnTo>
                    <a:pt x="2128" y="3425"/>
                  </a:lnTo>
                  <a:lnTo>
                    <a:pt x="2089" y="3461"/>
                  </a:lnTo>
                  <a:lnTo>
                    <a:pt x="2048" y="3491"/>
                  </a:lnTo>
                  <a:lnTo>
                    <a:pt x="2005" y="3515"/>
                  </a:lnTo>
                  <a:lnTo>
                    <a:pt x="1958" y="3535"/>
                  </a:lnTo>
                  <a:lnTo>
                    <a:pt x="1912" y="3550"/>
                  </a:lnTo>
                  <a:lnTo>
                    <a:pt x="1864" y="3560"/>
                  </a:lnTo>
                  <a:lnTo>
                    <a:pt x="1815" y="3565"/>
                  </a:lnTo>
                  <a:lnTo>
                    <a:pt x="1766" y="3565"/>
                  </a:lnTo>
                  <a:lnTo>
                    <a:pt x="1717" y="3560"/>
                  </a:lnTo>
                  <a:lnTo>
                    <a:pt x="1668" y="3550"/>
                  </a:lnTo>
                  <a:lnTo>
                    <a:pt x="1622" y="3535"/>
                  </a:lnTo>
                  <a:lnTo>
                    <a:pt x="1576" y="3515"/>
                  </a:lnTo>
                  <a:lnTo>
                    <a:pt x="1532" y="3491"/>
                  </a:lnTo>
                  <a:lnTo>
                    <a:pt x="1491" y="3461"/>
                  </a:lnTo>
                  <a:lnTo>
                    <a:pt x="1452" y="3425"/>
                  </a:lnTo>
                  <a:lnTo>
                    <a:pt x="140" y="2119"/>
                  </a:lnTo>
                  <a:lnTo>
                    <a:pt x="106" y="2080"/>
                  </a:lnTo>
                  <a:lnTo>
                    <a:pt x="76" y="2040"/>
                  </a:lnTo>
                  <a:lnTo>
                    <a:pt x="50" y="1995"/>
                  </a:lnTo>
                  <a:lnTo>
                    <a:pt x="30" y="1950"/>
                  </a:lnTo>
                  <a:lnTo>
                    <a:pt x="16" y="1903"/>
                  </a:lnTo>
                  <a:lnTo>
                    <a:pt x="6" y="1856"/>
                  </a:lnTo>
                  <a:lnTo>
                    <a:pt x="0" y="1807"/>
                  </a:lnTo>
                  <a:lnTo>
                    <a:pt x="0" y="1759"/>
                  </a:lnTo>
                  <a:lnTo>
                    <a:pt x="6" y="1710"/>
                  </a:lnTo>
                  <a:lnTo>
                    <a:pt x="16" y="1661"/>
                  </a:lnTo>
                  <a:lnTo>
                    <a:pt x="30" y="1615"/>
                  </a:lnTo>
                  <a:lnTo>
                    <a:pt x="50" y="1569"/>
                  </a:lnTo>
                  <a:lnTo>
                    <a:pt x="76" y="1525"/>
                  </a:lnTo>
                  <a:lnTo>
                    <a:pt x="106" y="1484"/>
                  </a:lnTo>
                  <a:lnTo>
                    <a:pt x="140" y="1446"/>
                  </a:lnTo>
                  <a:lnTo>
                    <a:pt x="1452" y="139"/>
                  </a:lnTo>
                  <a:lnTo>
                    <a:pt x="1491" y="104"/>
                  </a:lnTo>
                  <a:lnTo>
                    <a:pt x="1532" y="75"/>
                  </a:lnTo>
                  <a:lnTo>
                    <a:pt x="1576" y="50"/>
                  </a:lnTo>
                  <a:lnTo>
                    <a:pt x="1622" y="30"/>
                  </a:lnTo>
                  <a:lnTo>
                    <a:pt x="1668" y="15"/>
                  </a:lnTo>
                  <a:lnTo>
                    <a:pt x="1717" y="5"/>
                  </a:lnTo>
                  <a:lnTo>
                    <a:pt x="1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Freeform 421"/>
            <p:cNvSpPr>
              <a:spLocks/>
            </p:cNvSpPr>
            <p:nvPr/>
          </p:nvSpPr>
          <p:spPr bwMode="auto">
            <a:xfrm>
              <a:off x="7351713" y="2941638"/>
              <a:ext cx="361950" cy="79375"/>
            </a:xfrm>
            <a:custGeom>
              <a:avLst/>
              <a:gdLst>
                <a:gd name="T0" fmla="*/ 2175 w 2278"/>
                <a:gd name="T1" fmla="*/ 1 h 502"/>
                <a:gd name="T2" fmla="*/ 2218 w 2278"/>
                <a:gd name="T3" fmla="*/ 16 h 502"/>
                <a:gd name="T4" fmla="*/ 2254 w 2278"/>
                <a:gd name="T5" fmla="*/ 47 h 502"/>
                <a:gd name="T6" fmla="*/ 2275 w 2278"/>
                <a:gd name="T7" fmla="*/ 90 h 502"/>
                <a:gd name="T8" fmla="*/ 2277 w 2278"/>
                <a:gd name="T9" fmla="*/ 136 h 502"/>
                <a:gd name="T10" fmla="*/ 2262 w 2278"/>
                <a:gd name="T11" fmla="*/ 179 h 502"/>
                <a:gd name="T12" fmla="*/ 2231 w 2278"/>
                <a:gd name="T13" fmla="*/ 214 h 502"/>
                <a:gd name="T14" fmla="*/ 2106 w 2278"/>
                <a:gd name="T15" fmla="*/ 276 h 502"/>
                <a:gd name="T16" fmla="*/ 1900 w 2278"/>
                <a:gd name="T17" fmla="*/ 356 h 502"/>
                <a:gd name="T18" fmla="*/ 1703 w 2278"/>
                <a:gd name="T19" fmla="*/ 418 h 502"/>
                <a:gd name="T20" fmla="*/ 1513 w 2278"/>
                <a:gd name="T21" fmla="*/ 461 h 502"/>
                <a:gd name="T22" fmla="*/ 1333 w 2278"/>
                <a:gd name="T23" fmla="*/ 488 h 502"/>
                <a:gd name="T24" fmla="*/ 1162 w 2278"/>
                <a:gd name="T25" fmla="*/ 500 h 502"/>
                <a:gd name="T26" fmla="*/ 994 w 2278"/>
                <a:gd name="T27" fmla="*/ 500 h 502"/>
                <a:gd name="T28" fmla="*/ 832 w 2278"/>
                <a:gd name="T29" fmla="*/ 488 h 502"/>
                <a:gd name="T30" fmla="*/ 682 w 2278"/>
                <a:gd name="T31" fmla="*/ 466 h 502"/>
                <a:gd name="T32" fmla="*/ 547 w 2278"/>
                <a:gd name="T33" fmla="*/ 437 h 502"/>
                <a:gd name="T34" fmla="*/ 426 w 2278"/>
                <a:gd name="T35" fmla="*/ 404 h 502"/>
                <a:gd name="T36" fmla="*/ 322 w 2278"/>
                <a:gd name="T37" fmla="*/ 367 h 502"/>
                <a:gd name="T38" fmla="*/ 233 w 2278"/>
                <a:gd name="T39" fmla="*/ 332 h 502"/>
                <a:gd name="T40" fmla="*/ 161 w 2278"/>
                <a:gd name="T41" fmla="*/ 299 h 502"/>
                <a:gd name="T42" fmla="*/ 106 w 2278"/>
                <a:gd name="T43" fmla="*/ 270 h 502"/>
                <a:gd name="T44" fmla="*/ 71 w 2278"/>
                <a:gd name="T45" fmla="*/ 250 h 502"/>
                <a:gd name="T46" fmla="*/ 54 w 2278"/>
                <a:gd name="T47" fmla="*/ 240 h 502"/>
                <a:gd name="T48" fmla="*/ 20 w 2278"/>
                <a:gd name="T49" fmla="*/ 206 h 502"/>
                <a:gd name="T50" fmla="*/ 2 w 2278"/>
                <a:gd name="T51" fmla="*/ 164 h 502"/>
                <a:gd name="T52" fmla="*/ 2 w 2278"/>
                <a:gd name="T53" fmla="*/ 119 h 502"/>
                <a:gd name="T54" fmla="*/ 19 w 2278"/>
                <a:gd name="T55" fmla="*/ 74 h 502"/>
                <a:gd name="T56" fmla="*/ 52 w 2278"/>
                <a:gd name="T57" fmla="*/ 41 h 502"/>
                <a:gd name="T58" fmla="*/ 94 w 2278"/>
                <a:gd name="T59" fmla="*/ 23 h 502"/>
                <a:gd name="T60" fmla="*/ 141 w 2278"/>
                <a:gd name="T61" fmla="*/ 22 h 502"/>
                <a:gd name="T62" fmla="*/ 184 w 2278"/>
                <a:gd name="T63" fmla="*/ 40 h 502"/>
                <a:gd name="T64" fmla="*/ 201 w 2278"/>
                <a:gd name="T65" fmla="*/ 50 h 502"/>
                <a:gd name="T66" fmla="*/ 234 w 2278"/>
                <a:gd name="T67" fmla="*/ 69 h 502"/>
                <a:gd name="T68" fmla="*/ 285 w 2278"/>
                <a:gd name="T69" fmla="*/ 94 h 502"/>
                <a:gd name="T70" fmla="*/ 353 w 2278"/>
                <a:gd name="T71" fmla="*/ 124 h 502"/>
                <a:gd name="T72" fmla="*/ 437 w 2278"/>
                <a:gd name="T73" fmla="*/ 156 h 502"/>
                <a:gd name="T74" fmla="*/ 536 w 2278"/>
                <a:gd name="T75" fmla="*/ 188 h 502"/>
                <a:gd name="T76" fmla="*/ 650 w 2278"/>
                <a:gd name="T77" fmla="*/ 217 h 502"/>
                <a:gd name="T78" fmla="*/ 777 w 2278"/>
                <a:gd name="T79" fmla="*/ 241 h 502"/>
                <a:gd name="T80" fmla="*/ 918 w 2278"/>
                <a:gd name="T81" fmla="*/ 258 h 502"/>
                <a:gd name="T82" fmla="*/ 1072 w 2278"/>
                <a:gd name="T83" fmla="*/ 263 h 502"/>
                <a:gd name="T84" fmla="*/ 1236 w 2278"/>
                <a:gd name="T85" fmla="*/ 258 h 502"/>
                <a:gd name="T86" fmla="*/ 1413 w 2278"/>
                <a:gd name="T87" fmla="*/ 237 h 502"/>
                <a:gd name="T88" fmla="*/ 1599 w 2278"/>
                <a:gd name="T89" fmla="*/ 198 h 502"/>
                <a:gd name="T90" fmla="*/ 1795 w 2278"/>
                <a:gd name="T91" fmla="*/ 141 h 502"/>
                <a:gd name="T92" fmla="*/ 2000 w 2278"/>
                <a:gd name="T93" fmla="*/ 61 h 502"/>
                <a:gd name="T94" fmla="*/ 2129 w 2278"/>
                <a:gd name="T95" fmla="*/ 3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78" h="502">
                  <a:moveTo>
                    <a:pt x="2151" y="0"/>
                  </a:moveTo>
                  <a:lnTo>
                    <a:pt x="2175" y="1"/>
                  </a:lnTo>
                  <a:lnTo>
                    <a:pt x="2197" y="7"/>
                  </a:lnTo>
                  <a:lnTo>
                    <a:pt x="2218" y="16"/>
                  </a:lnTo>
                  <a:lnTo>
                    <a:pt x="2237" y="30"/>
                  </a:lnTo>
                  <a:lnTo>
                    <a:pt x="2254" y="47"/>
                  </a:lnTo>
                  <a:lnTo>
                    <a:pt x="2266" y="67"/>
                  </a:lnTo>
                  <a:lnTo>
                    <a:pt x="2275" y="90"/>
                  </a:lnTo>
                  <a:lnTo>
                    <a:pt x="2278" y="113"/>
                  </a:lnTo>
                  <a:lnTo>
                    <a:pt x="2277" y="136"/>
                  </a:lnTo>
                  <a:lnTo>
                    <a:pt x="2271" y="158"/>
                  </a:lnTo>
                  <a:lnTo>
                    <a:pt x="2262" y="179"/>
                  </a:lnTo>
                  <a:lnTo>
                    <a:pt x="2249" y="198"/>
                  </a:lnTo>
                  <a:lnTo>
                    <a:pt x="2231" y="214"/>
                  </a:lnTo>
                  <a:lnTo>
                    <a:pt x="2211" y="227"/>
                  </a:lnTo>
                  <a:lnTo>
                    <a:pt x="2106" y="276"/>
                  </a:lnTo>
                  <a:lnTo>
                    <a:pt x="2002" y="319"/>
                  </a:lnTo>
                  <a:lnTo>
                    <a:pt x="1900" y="356"/>
                  </a:lnTo>
                  <a:lnTo>
                    <a:pt x="1800" y="389"/>
                  </a:lnTo>
                  <a:lnTo>
                    <a:pt x="1703" y="418"/>
                  </a:lnTo>
                  <a:lnTo>
                    <a:pt x="1607" y="441"/>
                  </a:lnTo>
                  <a:lnTo>
                    <a:pt x="1513" y="461"/>
                  </a:lnTo>
                  <a:lnTo>
                    <a:pt x="1422" y="477"/>
                  </a:lnTo>
                  <a:lnTo>
                    <a:pt x="1333" y="488"/>
                  </a:lnTo>
                  <a:lnTo>
                    <a:pt x="1246" y="496"/>
                  </a:lnTo>
                  <a:lnTo>
                    <a:pt x="1162" y="500"/>
                  </a:lnTo>
                  <a:lnTo>
                    <a:pt x="1079" y="502"/>
                  </a:lnTo>
                  <a:lnTo>
                    <a:pt x="994" y="500"/>
                  </a:lnTo>
                  <a:lnTo>
                    <a:pt x="911" y="496"/>
                  </a:lnTo>
                  <a:lnTo>
                    <a:pt x="832" y="488"/>
                  </a:lnTo>
                  <a:lnTo>
                    <a:pt x="755" y="478"/>
                  </a:lnTo>
                  <a:lnTo>
                    <a:pt x="682" y="466"/>
                  </a:lnTo>
                  <a:lnTo>
                    <a:pt x="613" y="453"/>
                  </a:lnTo>
                  <a:lnTo>
                    <a:pt x="547" y="437"/>
                  </a:lnTo>
                  <a:lnTo>
                    <a:pt x="485" y="420"/>
                  </a:lnTo>
                  <a:lnTo>
                    <a:pt x="426" y="404"/>
                  </a:lnTo>
                  <a:lnTo>
                    <a:pt x="372" y="386"/>
                  </a:lnTo>
                  <a:lnTo>
                    <a:pt x="322" y="367"/>
                  </a:lnTo>
                  <a:lnTo>
                    <a:pt x="275" y="350"/>
                  </a:lnTo>
                  <a:lnTo>
                    <a:pt x="233" y="332"/>
                  </a:lnTo>
                  <a:lnTo>
                    <a:pt x="194" y="314"/>
                  </a:lnTo>
                  <a:lnTo>
                    <a:pt x="161" y="299"/>
                  </a:lnTo>
                  <a:lnTo>
                    <a:pt x="132" y="283"/>
                  </a:lnTo>
                  <a:lnTo>
                    <a:pt x="106" y="270"/>
                  </a:lnTo>
                  <a:lnTo>
                    <a:pt x="86" y="259"/>
                  </a:lnTo>
                  <a:lnTo>
                    <a:pt x="71" y="250"/>
                  </a:lnTo>
                  <a:lnTo>
                    <a:pt x="60" y="243"/>
                  </a:lnTo>
                  <a:lnTo>
                    <a:pt x="54" y="240"/>
                  </a:lnTo>
                  <a:lnTo>
                    <a:pt x="35" y="225"/>
                  </a:lnTo>
                  <a:lnTo>
                    <a:pt x="20" y="206"/>
                  </a:lnTo>
                  <a:lnTo>
                    <a:pt x="9" y="186"/>
                  </a:lnTo>
                  <a:lnTo>
                    <a:pt x="2" y="164"/>
                  </a:lnTo>
                  <a:lnTo>
                    <a:pt x="0" y="142"/>
                  </a:lnTo>
                  <a:lnTo>
                    <a:pt x="2" y="119"/>
                  </a:lnTo>
                  <a:lnTo>
                    <a:pt x="8" y="96"/>
                  </a:lnTo>
                  <a:lnTo>
                    <a:pt x="19" y="74"/>
                  </a:lnTo>
                  <a:lnTo>
                    <a:pt x="34" y="55"/>
                  </a:lnTo>
                  <a:lnTo>
                    <a:pt x="52" y="41"/>
                  </a:lnTo>
                  <a:lnTo>
                    <a:pt x="73" y="30"/>
                  </a:lnTo>
                  <a:lnTo>
                    <a:pt x="94" y="23"/>
                  </a:lnTo>
                  <a:lnTo>
                    <a:pt x="118" y="20"/>
                  </a:lnTo>
                  <a:lnTo>
                    <a:pt x="141" y="22"/>
                  </a:lnTo>
                  <a:lnTo>
                    <a:pt x="163" y="29"/>
                  </a:lnTo>
                  <a:lnTo>
                    <a:pt x="184" y="40"/>
                  </a:lnTo>
                  <a:lnTo>
                    <a:pt x="190" y="43"/>
                  </a:lnTo>
                  <a:lnTo>
                    <a:pt x="201" y="50"/>
                  </a:lnTo>
                  <a:lnTo>
                    <a:pt x="215" y="58"/>
                  </a:lnTo>
                  <a:lnTo>
                    <a:pt x="234" y="69"/>
                  </a:lnTo>
                  <a:lnTo>
                    <a:pt x="257" y="81"/>
                  </a:lnTo>
                  <a:lnTo>
                    <a:pt x="285" y="94"/>
                  </a:lnTo>
                  <a:lnTo>
                    <a:pt x="317" y="109"/>
                  </a:lnTo>
                  <a:lnTo>
                    <a:pt x="353" y="124"/>
                  </a:lnTo>
                  <a:lnTo>
                    <a:pt x="393" y="141"/>
                  </a:lnTo>
                  <a:lnTo>
                    <a:pt x="437" y="156"/>
                  </a:lnTo>
                  <a:lnTo>
                    <a:pt x="485" y="173"/>
                  </a:lnTo>
                  <a:lnTo>
                    <a:pt x="536" y="188"/>
                  </a:lnTo>
                  <a:lnTo>
                    <a:pt x="592" y="204"/>
                  </a:lnTo>
                  <a:lnTo>
                    <a:pt x="650" y="217"/>
                  </a:lnTo>
                  <a:lnTo>
                    <a:pt x="712" y="230"/>
                  </a:lnTo>
                  <a:lnTo>
                    <a:pt x="777" y="241"/>
                  </a:lnTo>
                  <a:lnTo>
                    <a:pt x="846" y="250"/>
                  </a:lnTo>
                  <a:lnTo>
                    <a:pt x="918" y="258"/>
                  </a:lnTo>
                  <a:lnTo>
                    <a:pt x="993" y="262"/>
                  </a:lnTo>
                  <a:lnTo>
                    <a:pt x="1072" y="263"/>
                  </a:lnTo>
                  <a:lnTo>
                    <a:pt x="1153" y="262"/>
                  </a:lnTo>
                  <a:lnTo>
                    <a:pt x="1236" y="258"/>
                  </a:lnTo>
                  <a:lnTo>
                    <a:pt x="1323" y="249"/>
                  </a:lnTo>
                  <a:lnTo>
                    <a:pt x="1413" y="237"/>
                  </a:lnTo>
                  <a:lnTo>
                    <a:pt x="1505" y="220"/>
                  </a:lnTo>
                  <a:lnTo>
                    <a:pt x="1599" y="198"/>
                  </a:lnTo>
                  <a:lnTo>
                    <a:pt x="1696" y="173"/>
                  </a:lnTo>
                  <a:lnTo>
                    <a:pt x="1795" y="141"/>
                  </a:lnTo>
                  <a:lnTo>
                    <a:pt x="1897" y="104"/>
                  </a:lnTo>
                  <a:lnTo>
                    <a:pt x="2000" y="61"/>
                  </a:lnTo>
                  <a:lnTo>
                    <a:pt x="2106" y="12"/>
                  </a:lnTo>
                  <a:lnTo>
                    <a:pt x="2129" y="3"/>
                  </a:lnTo>
                  <a:lnTo>
                    <a:pt x="2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2" name="Freeform 426"/>
          <p:cNvSpPr>
            <a:spLocks noEditPoints="1"/>
          </p:cNvSpPr>
          <p:nvPr/>
        </p:nvSpPr>
        <p:spPr bwMode="auto">
          <a:xfrm>
            <a:off x="8284059" y="2700338"/>
            <a:ext cx="292100" cy="525462"/>
          </a:xfrm>
          <a:custGeom>
            <a:avLst/>
            <a:gdLst>
              <a:gd name="T0" fmla="*/ 415 w 1846"/>
              <a:gd name="T1" fmla="*/ 2216 h 3310"/>
              <a:gd name="T2" fmla="*/ 620 w 1846"/>
              <a:gd name="T3" fmla="*/ 1093 h 3310"/>
              <a:gd name="T4" fmla="*/ 840 w 1846"/>
              <a:gd name="T5" fmla="*/ 0 h 3310"/>
              <a:gd name="T6" fmla="*/ 875 w 1846"/>
              <a:gd name="T7" fmla="*/ 2 h 3310"/>
              <a:gd name="T8" fmla="*/ 983 w 1846"/>
              <a:gd name="T9" fmla="*/ 38 h 3310"/>
              <a:gd name="T10" fmla="*/ 1122 w 1846"/>
              <a:gd name="T11" fmla="*/ 110 h 3310"/>
              <a:gd name="T12" fmla="*/ 1252 w 1846"/>
              <a:gd name="T13" fmla="*/ 204 h 3310"/>
              <a:gd name="T14" fmla="*/ 1372 w 1846"/>
              <a:gd name="T15" fmla="*/ 319 h 3310"/>
              <a:gd name="T16" fmla="*/ 1482 w 1846"/>
              <a:gd name="T17" fmla="*/ 452 h 3310"/>
              <a:gd name="T18" fmla="*/ 1580 w 1846"/>
              <a:gd name="T19" fmla="*/ 601 h 3310"/>
              <a:gd name="T20" fmla="*/ 1663 w 1846"/>
              <a:gd name="T21" fmla="*/ 767 h 3310"/>
              <a:gd name="T22" fmla="*/ 1733 w 1846"/>
              <a:gd name="T23" fmla="*/ 946 h 3310"/>
              <a:gd name="T24" fmla="*/ 1787 w 1846"/>
              <a:gd name="T25" fmla="*/ 1136 h 3310"/>
              <a:gd name="T26" fmla="*/ 1824 w 1846"/>
              <a:gd name="T27" fmla="*/ 1337 h 3310"/>
              <a:gd name="T28" fmla="*/ 1844 w 1846"/>
              <a:gd name="T29" fmla="*/ 1547 h 3310"/>
              <a:gd name="T30" fmla="*/ 1844 w 1846"/>
              <a:gd name="T31" fmla="*/ 1762 h 3310"/>
              <a:gd name="T32" fmla="*/ 1824 w 1846"/>
              <a:gd name="T33" fmla="*/ 1972 h 3310"/>
              <a:gd name="T34" fmla="*/ 1787 w 1846"/>
              <a:gd name="T35" fmla="*/ 2174 h 3310"/>
              <a:gd name="T36" fmla="*/ 1733 w 1846"/>
              <a:gd name="T37" fmla="*/ 2364 h 3310"/>
              <a:gd name="T38" fmla="*/ 1663 w 1846"/>
              <a:gd name="T39" fmla="*/ 2543 h 3310"/>
              <a:gd name="T40" fmla="*/ 1580 w 1846"/>
              <a:gd name="T41" fmla="*/ 2708 h 3310"/>
              <a:gd name="T42" fmla="*/ 1482 w 1846"/>
              <a:gd name="T43" fmla="*/ 2858 h 3310"/>
              <a:gd name="T44" fmla="*/ 1372 w 1846"/>
              <a:gd name="T45" fmla="*/ 2991 h 3310"/>
              <a:gd name="T46" fmla="*/ 1252 w 1846"/>
              <a:gd name="T47" fmla="*/ 3105 h 3310"/>
              <a:gd name="T48" fmla="*/ 1122 w 1846"/>
              <a:gd name="T49" fmla="*/ 3199 h 3310"/>
              <a:gd name="T50" fmla="*/ 983 w 1846"/>
              <a:gd name="T51" fmla="*/ 3272 h 3310"/>
              <a:gd name="T52" fmla="*/ 875 w 1846"/>
              <a:gd name="T53" fmla="*/ 3308 h 3310"/>
              <a:gd name="T54" fmla="*/ 808 w 1846"/>
              <a:gd name="T55" fmla="*/ 3307 h 3310"/>
              <a:gd name="T56" fmla="*/ 747 w 1846"/>
              <a:gd name="T57" fmla="*/ 3284 h 3310"/>
              <a:gd name="T58" fmla="*/ 694 w 1846"/>
              <a:gd name="T59" fmla="*/ 3244 h 3310"/>
              <a:gd name="T60" fmla="*/ 655 w 1846"/>
              <a:gd name="T61" fmla="*/ 3189 h 3310"/>
              <a:gd name="T62" fmla="*/ 628 w 1846"/>
              <a:gd name="T63" fmla="*/ 3122 h 3310"/>
              <a:gd name="T64" fmla="*/ 620 w 1846"/>
              <a:gd name="T65" fmla="*/ 3049 h 3310"/>
              <a:gd name="T66" fmla="*/ 409 w 1846"/>
              <a:gd name="T67" fmla="*/ 2633 h 3310"/>
              <a:gd name="T68" fmla="*/ 308 w 1846"/>
              <a:gd name="T69" fmla="*/ 2621 h 3310"/>
              <a:gd name="T70" fmla="*/ 217 w 1846"/>
              <a:gd name="T71" fmla="*/ 2586 h 3310"/>
              <a:gd name="T72" fmla="*/ 137 w 1846"/>
              <a:gd name="T73" fmla="*/ 2530 h 3310"/>
              <a:gd name="T74" fmla="*/ 73 w 1846"/>
              <a:gd name="T75" fmla="*/ 2457 h 3310"/>
              <a:gd name="T76" fmla="*/ 28 w 1846"/>
              <a:gd name="T77" fmla="*/ 2371 h 3310"/>
              <a:gd name="T78" fmla="*/ 3 w 1846"/>
              <a:gd name="T79" fmla="*/ 2274 h 3310"/>
              <a:gd name="T80" fmla="*/ 0 w 1846"/>
              <a:gd name="T81" fmla="*/ 1088 h 3310"/>
              <a:gd name="T82" fmla="*/ 12 w 1846"/>
              <a:gd name="T83" fmla="*/ 986 h 3310"/>
              <a:gd name="T84" fmla="*/ 48 w 1846"/>
              <a:gd name="T85" fmla="*/ 895 h 3310"/>
              <a:gd name="T86" fmla="*/ 103 w 1846"/>
              <a:gd name="T87" fmla="*/ 815 h 3310"/>
              <a:gd name="T88" fmla="*/ 175 w 1846"/>
              <a:gd name="T89" fmla="*/ 750 h 3310"/>
              <a:gd name="T90" fmla="*/ 261 w 1846"/>
              <a:gd name="T91" fmla="*/ 704 h 3310"/>
              <a:gd name="T92" fmla="*/ 358 w 1846"/>
              <a:gd name="T93" fmla="*/ 679 h 3310"/>
              <a:gd name="T94" fmla="*/ 620 w 1846"/>
              <a:gd name="T95" fmla="*/ 676 h 3310"/>
              <a:gd name="T96" fmla="*/ 622 w 1846"/>
              <a:gd name="T97" fmla="*/ 223 h 3310"/>
              <a:gd name="T98" fmla="*/ 640 w 1846"/>
              <a:gd name="T99" fmla="*/ 153 h 3310"/>
              <a:gd name="T100" fmla="*/ 673 w 1846"/>
              <a:gd name="T101" fmla="*/ 92 h 3310"/>
              <a:gd name="T102" fmla="*/ 719 w 1846"/>
              <a:gd name="T103" fmla="*/ 43 h 3310"/>
              <a:gd name="T104" fmla="*/ 776 w 1846"/>
              <a:gd name="T105" fmla="*/ 11 h 3310"/>
              <a:gd name="T106" fmla="*/ 840 w 1846"/>
              <a:gd name="T107" fmla="*/ 0 h 3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46" h="3310">
                <a:moveTo>
                  <a:pt x="415" y="1093"/>
                </a:moveTo>
                <a:lnTo>
                  <a:pt x="415" y="2216"/>
                </a:lnTo>
                <a:lnTo>
                  <a:pt x="620" y="2216"/>
                </a:lnTo>
                <a:lnTo>
                  <a:pt x="620" y="1093"/>
                </a:lnTo>
                <a:lnTo>
                  <a:pt x="415" y="1093"/>
                </a:lnTo>
                <a:close/>
                <a:moveTo>
                  <a:pt x="840" y="0"/>
                </a:moveTo>
                <a:lnTo>
                  <a:pt x="841" y="0"/>
                </a:lnTo>
                <a:lnTo>
                  <a:pt x="875" y="2"/>
                </a:lnTo>
                <a:lnTo>
                  <a:pt x="910" y="10"/>
                </a:lnTo>
                <a:lnTo>
                  <a:pt x="983" y="38"/>
                </a:lnTo>
                <a:lnTo>
                  <a:pt x="1053" y="71"/>
                </a:lnTo>
                <a:lnTo>
                  <a:pt x="1122" y="110"/>
                </a:lnTo>
                <a:lnTo>
                  <a:pt x="1188" y="155"/>
                </a:lnTo>
                <a:lnTo>
                  <a:pt x="1252" y="204"/>
                </a:lnTo>
                <a:lnTo>
                  <a:pt x="1313" y="260"/>
                </a:lnTo>
                <a:lnTo>
                  <a:pt x="1372" y="319"/>
                </a:lnTo>
                <a:lnTo>
                  <a:pt x="1429" y="383"/>
                </a:lnTo>
                <a:lnTo>
                  <a:pt x="1482" y="452"/>
                </a:lnTo>
                <a:lnTo>
                  <a:pt x="1532" y="525"/>
                </a:lnTo>
                <a:lnTo>
                  <a:pt x="1580" y="601"/>
                </a:lnTo>
                <a:lnTo>
                  <a:pt x="1623" y="683"/>
                </a:lnTo>
                <a:lnTo>
                  <a:pt x="1663" y="767"/>
                </a:lnTo>
                <a:lnTo>
                  <a:pt x="1700" y="854"/>
                </a:lnTo>
                <a:lnTo>
                  <a:pt x="1733" y="946"/>
                </a:lnTo>
                <a:lnTo>
                  <a:pt x="1762" y="1039"/>
                </a:lnTo>
                <a:lnTo>
                  <a:pt x="1787" y="1136"/>
                </a:lnTo>
                <a:lnTo>
                  <a:pt x="1808" y="1235"/>
                </a:lnTo>
                <a:lnTo>
                  <a:pt x="1824" y="1337"/>
                </a:lnTo>
                <a:lnTo>
                  <a:pt x="1837" y="1441"/>
                </a:lnTo>
                <a:lnTo>
                  <a:pt x="1844" y="1547"/>
                </a:lnTo>
                <a:lnTo>
                  <a:pt x="1846" y="1654"/>
                </a:lnTo>
                <a:lnTo>
                  <a:pt x="1844" y="1762"/>
                </a:lnTo>
                <a:lnTo>
                  <a:pt x="1837" y="1868"/>
                </a:lnTo>
                <a:lnTo>
                  <a:pt x="1824" y="1972"/>
                </a:lnTo>
                <a:lnTo>
                  <a:pt x="1808" y="2074"/>
                </a:lnTo>
                <a:lnTo>
                  <a:pt x="1787" y="2174"/>
                </a:lnTo>
                <a:lnTo>
                  <a:pt x="1762" y="2271"/>
                </a:lnTo>
                <a:lnTo>
                  <a:pt x="1733" y="2364"/>
                </a:lnTo>
                <a:lnTo>
                  <a:pt x="1700" y="2456"/>
                </a:lnTo>
                <a:lnTo>
                  <a:pt x="1663" y="2543"/>
                </a:lnTo>
                <a:lnTo>
                  <a:pt x="1623" y="2627"/>
                </a:lnTo>
                <a:lnTo>
                  <a:pt x="1580" y="2708"/>
                </a:lnTo>
                <a:lnTo>
                  <a:pt x="1532" y="2785"/>
                </a:lnTo>
                <a:lnTo>
                  <a:pt x="1482" y="2858"/>
                </a:lnTo>
                <a:lnTo>
                  <a:pt x="1429" y="2927"/>
                </a:lnTo>
                <a:lnTo>
                  <a:pt x="1372" y="2991"/>
                </a:lnTo>
                <a:lnTo>
                  <a:pt x="1313" y="3050"/>
                </a:lnTo>
                <a:lnTo>
                  <a:pt x="1252" y="3105"/>
                </a:lnTo>
                <a:lnTo>
                  <a:pt x="1188" y="3155"/>
                </a:lnTo>
                <a:lnTo>
                  <a:pt x="1122" y="3199"/>
                </a:lnTo>
                <a:lnTo>
                  <a:pt x="1053" y="3238"/>
                </a:lnTo>
                <a:lnTo>
                  <a:pt x="983" y="3272"/>
                </a:lnTo>
                <a:lnTo>
                  <a:pt x="910" y="3300"/>
                </a:lnTo>
                <a:lnTo>
                  <a:pt x="875" y="3308"/>
                </a:lnTo>
                <a:lnTo>
                  <a:pt x="841" y="3310"/>
                </a:lnTo>
                <a:lnTo>
                  <a:pt x="808" y="3307"/>
                </a:lnTo>
                <a:lnTo>
                  <a:pt x="776" y="3298"/>
                </a:lnTo>
                <a:lnTo>
                  <a:pt x="747" y="3284"/>
                </a:lnTo>
                <a:lnTo>
                  <a:pt x="719" y="3266"/>
                </a:lnTo>
                <a:lnTo>
                  <a:pt x="694" y="3244"/>
                </a:lnTo>
                <a:lnTo>
                  <a:pt x="673" y="3218"/>
                </a:lnTo>
                <a:lnTo>
                  <a:pt x="655" y="3189"/>
                </a:lnTo>
                <a:lnTo>
                  <a:pt x="640" y="3156"/>
                </a:lnTo>
                <a:lnTo>
                  <a:pt x="628" y="3122"/>
                </a:lnTo>
                <a:lnTo>
                  <a:pt x="622" y="3087"/>
                </a:lnTo>
                <a:lnTo>
                  <a:pt x="620" y="3049"/>
                </a:lnTo>
                <a:lnTo>
                  <a:pt x="620" y="2633"/>
                </a:lnTo>
                <a:lnTo>
                  <a:pt x="409" y="2633"/>
                </a:lnTo>
                <a:lnTo>
                  <a:pt x="358" y="2630"/>
                </a:lnTo>
                <a:lnTo>
                  <a:pt x="308" y="2621"/>
                </a:lnTo>
                <a:lnTo>
                  <a:pt x="261" y="2605"/>
                </a:lnTo>
                <a:lnTo>
                  <a:pt x="217" y="2586"/>
                </a:lnTo>
                <a:lnTo>
                  <a:pt x="175" y="2560"/>
                </a:lnTo>
                <a:lnTo>
                  <a:pt x="137" y="2530"/>
                </a:lnTo>
                <a:lnTo>
                  <a:pt x="103" y="2495"/>
                </a:lnTo>
                <a:lnTo>
                  <a:pt x="73" y="2457"/>
                </a:lnTo>
                <a:lnTo>
                  <a:pt x="48" y="2415"/>
                </a:lnTo>
                <a:lnTo>
                  <a:pt x="28" y="2371"/>
                </a:lnTo>
                <a:lnTo>
                  <a:pt x="12" y="2323"/>
                </a:lnTo>
                <a:lnTo>
                  <a:pt x="3" y="2274"/>
                </a:lnTo>
                <a:lnTo>
                  <a:pt x="0" y="2222"/>
                </a:lnTo>
                <a:lnTo>
                  <a:pt x="0" y="1088"/>
                </a:lnTo>
                <a:lnTo>
                  <a:pt x="3" y="1036"/>
                </a:lnTo>
                <a:lnTo>
                  <a:pt x="12" y="986"/>
                </a:lnTo>
                <a:lnTo>
                  <a:pt x="28" y="939"/>
                </a:lnTo>
                <a:lnTo>
                  <a:pt x="48" y="895"/>
                </a:lnTo>
                <a:lnTo>
                  <a:pt x="73" y="853"/>
                </a:lnTo>
                <a:lnTo>
                  <a:pt x="103" y="815"/>
                </a:lnTo>
                <a:lnTo>
                  <a:pt x="137" y="780"/>
                </a:lnTo>
                <a:lnTo>
                  <a:pt x="175" y="750"/>
                </a:lnTo>
                <a:lnTo>
                  <a:pt x="217" y="724"/>
                </a:lnTo>
                <a:lnTo>
                  <a:pt x="261" y="704"/>
                </a:lnTo>
                <a:lnTo>
                  <a:pt x="308" y="689"/>
                </a:lnTo>
                <a:lnTo>
                  <a:pt x="358" y="679"/>
                </a:lnTo>
                <a:lnTo>
                  <a:pt x="409" y="676"/>
                </a:lnTo>
                <a:lnTo>
                  <a:pt x="620" y="676"/>
                </a:lnTo>
                <a:lnTo>
                  <a:pt x="620" y="261"/>
                </a:lnTo>
                <a:lnTo>
                  <a:pt x="622" y="223"/>
                </a:lnTo>
                <a:lnTo>
                  <a:pt x="628" y="188"/>
                </a:lnTo>
                <a:lnTo>
                  <a:pt x="640" y="153"/>
                </a:lnTo>
                <a:lnTo>
                  <a:pt x="655" y="121"/>
                </a:lnTo>
                <a:lnTo>
                  <a:pt x="673" y="92"/>
                </a:lnTo>
                <a:lnTo>
                  <a:pt x="694" y="66"/>
                </a:lnTo>
                <a:lnTo>
                  <a:pt x="719" y="43"/>
                </a:lnTo>
                <a:lnTo>
                  <a:pt x="747" y="26"/>
                </a:lnTo>
                <a:lnTo>
                  <a:pt x="776" y="11"/>
                </a:lnTo>
                <a:lnTo>
                  <a:pt x="808" y="3"/>
                </a:lnTo>
                <a:lnTo>
                  <a:pt x="8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6" name="Freeform 431"/>
          <p:cNvSpPr>
            <a:spLocks noEditPoints="1"/>
          </p:cNvSpPr>
          <p:nvPr/>
        </p:nvSpPr>
        <p:spPr bwMode="auto">
          <a:xfrm>
            <a:off x="9099697" y="2697163"/>
            <a:ext cx="531812" cy="528637"/>
          </a:xfrm>
          <a:custGeom>
            <a:avLst/>
            <a:gdLst>
              <a:gd name="T0" fmla="*/ 1953 w 3351"/>
              <a:gd name="T1" fmla="*/ 1889 h 3335"/>
              <a:gd name="T2" fmla="*/ 1886 w 3351"/>
              <a:gd name="T3" fmla="*/ 2033 h 3335"/>
              <a:gd name="T4" fmla="*/ 1953 w 3351"/>
              <a:gd name="T5" fmla="*/ 2176 h 3335"/>
              <a:gd name="T6" fmla="*/ 2109 w 3351"/>
              <a:gd name="T7" fmla="*/ 2217 h 3335"/>
              <a:gd name="T8" fmla="*/ 2237 w 3351"/>
              <a:gd name="T9" fmla="*/ 2127 h 3335"/>
              <a:gd name="T10" fmla="*/ 2251 w 3351"/>
              <a:gd name="T11" fmla="*/ 1967 h 3335"/>
              <a:gd name="T12" fmla="*/ 2140 w 3351"/>
              <a:gd name="T13" fmla="*/ 1857 h 3335"/>
              <a:gd name="T14" fmla="*/ 1199 w 3351"/>
              <a:gd name="T15" fmla="*/ 1857 h 3335"/>
              <a:gd name="T16" fmla="*/ 1088 w 3351"/>
              <a:gd name="T17" fmla="*/ 1967 h 3335"/>
              <a:gd name="T18" fmla="*/ 1101 w 3351"/>
              <a:gd name="T19" fmla="*/ 2127 h 3335"/>
              <a:gd name="T20" fmla="*/ 1230 w 3351"/>
              <a:gd name="T21" fmla="*/ 2217 h 3335"/>
              <a:gd name="T22" fmla="*/ 1385 w 3351"/>
              <a:gd name="T23" fmla="*/ 2176 h 3335"/>
              <a:gd name="T24" fmla="*/ 1452 w 3351"/>
              <a:gd name="T25" fmla="*/ 2033 h 3335"/>
              <a:gd name="T26" fmla="*/ 1385 w 3351"/>
              <a:gd name="T27" fmla="*/ 1889 h 3335"/>
              <a:gd name="T28" fmla="*/ 2087 w 3351"/>
              <a:gd name="T29" fmla="*/ 1115 h 3335"/>
              <a:gd name="T30" fmla="*/ 1943 w 3351"/>
              <a:gd name="T31" fmla="*/ 1182 h 3335"/>
              <a:gd name="T32" fmla="*/ 1902 w 3351"/>
              <a:gd name="T33" fmla="*/ 1335 h 3335"/>
              <a:gd name="T34" fmla="*/ 1992 w 3351"/>
              <a:gd name="T35" fmla="*/ 1463 h 3335"/>
              <a:gd name="T36" fmla="*/ 2153 w 3351"/>
              <a:gd name="T37" fmla="*/ 1478 h 3335"/>
              <a:gd name="T38" fmla="*/ 2263 w 3351"/>
              <a:gd name="T39" fmla="*/ 1368 h 3335"/>
              <a:gd name="T40" fmla="*/ 2250 w 3351"/>
              <a:gd name="T41" fmla="*/ 1207 h 3335"/>
              <a:gd name="T42" fmla="*/ 2120 w 3351"/>
              <a:gd name="T43" fmla="*/ 1117 h 3335"/>
              <a:gd name="T44" fmla="*/ 1181 w 3351"/>
              <a:gd name="T45" fmla="*/ 1140 h 3335"/>
              <a:gd name="T46" fmla="*/ 1091 w 3351"/>
              <a:gd name="T47" fmla="*/ 1268 h 3335"/>
              <a:gd name="T48" fmla="*/ 1133 w 3351"/>
              <a:gd name="T49" fmla="*/ 1423 h 3335"/>
              <a:gd name="T50" fmla="*/ 1276 w 3351"/>
              <a:gd name="T51" fmla="*/ 1489 h 3335"/>
              <a:gd name="T52" fmla="*/ 1420 w 3351"/>
              <a:gd name="T53" fmla="*/ 1423 h 3335"/>
              <a:gd name="T54" fmla="*/ 1462 w 3351"/>
              <a:gd name="T55" fmla="*/ 1268 h 3335"/>
              <a:gd name="T56" fmla="*/ 1371 w 3351"/>
              <a:gd name="T57" fmla="*/ 1140 h 3335"/>
              <a:gd name="T58" fmla="*/ 1196 w 3351"/>
              <a:gd name="T59" fmla="*/ 326 h 3335"/>
              <a:gd name="T60" fmla="*/ 794 w 3351"/>
              <a:gd name="T61" fmla="*/ 542 h 3335"/>
              <a:gd name="T62" fmla="*/ 484 w 3351"/>
              <a:gd name="T63" fmla="*/ 869 h 3335"/>
              <a:gd name="T64" fmla="*/ 315 w 3351"/>
              <a:gd name="T65" fmla="*/ 1205 h 3335"/>
              <a:gd name="T66" fmla="*/ 346 w 3351"/>
              <a:gd name="T67" fmla="*/ 1233 h 3335"/>
              <a:gd name="T68" fmla="*/ 444 w 3351"/>
              <a:gd name="T69" fmla="*/ 1054 h 3335"/>
              <a:gd name="T70" fmla="*/ 702 w 3351"/>
              <a:gd name="T71" fmla="*/ 704 h 3335"/>
              <a:gd name="T72" fmla="*/ 1054 w 3351"/>
              <a:gd name="T73" fmla="*/ 451 h 3335"/>
              <a:gd name="T74" fmla="*/ 1236 w 3351"/>
              <a:gd name="T75" fmla="*/ 356 h 3335"/>
              <a:gd name="T76" fmla="*/ 1676 w 3351"/>
              <a:gd name="T77" fmla="*/ 0 h 3335"/>
              <a:gd name="T78" fmla="*/ 2088 w 3351"/>
              <a:gd name="T79" fmla="*/ 51 h 3335"/>
              <a:gd name="T80" fmla="*/ 2549 w 3351"/>
              <a:gd name="T81" fmla="*/ 244 h 3335"/>
              <a:gd name="T82" fmla="*/ 2928 w 3351"/>
              <a:gd name="T83" fmla="*/ 559 h 3335"/>
              <a:gd name="T84" fmla="*/ 3199 w 3351"/>
              <a:gd name="T85" fmla="*/ 973 h 3335"/>
              <a:gd name="T86" fmla="*/ 3338 w 3351"/>
              <a:gd name="T87" fmla="*/ 1458 h 3335"/>
              <a:gd name="T88" fmla="*/ 3322 w 3351"/>
              <a:gd name="T89" fmla="*/ 1979 h 3335"/>
              <a:gd name="T90" fmla="*/ 3155 w 3351"/>
              <a:gd name="T91" fmla="*/ 2452 h 3335"/>
              <a:gd name="T92" fmla="*/ 2861 w 3351"/>
              <a:gd name="T93" fmla="*/ 2847 h 3335"/>
              <a:gd name="T94" fmla="*/ 2463 w 3351"/>
              <a:gd name="T95" fmla="*/ 3140 h 3335"/>
              <a:gd name="T96" fmla="*/ 1988 w 3351"/>
              <a:gd name="T97" fmla="*/ 3306 h 3335"/>
              <a:gd name="T98" fmla="*/ 1465 w 3351"/>
              <a:gd name="T99" fmla="*/ 3323 h 3335"/>
              <a:gd name="T100" fmla="*/ 977 w 3351"/>
              <a:gd name="T101" fmla="*/ 3184 h 3335"/>
              <a:gd name="T102" fmla="*/ 563 w 3351"/>
              <a:gd name="T103" fmla="*/ 2914 h 3335"/>
              <a:gd name="T104" fmla="*/ 245 w 3351"/>
              <a:gd name="T105" fmla="*/ 2538 h 3335"/>
              <a:gd name="T106" fmla="*/ 51 w 3351"/>
              <a:gd name="T107" fmla="*/ 2078 h 3335"/>
              <a:gd name="T108" fmla="*/ 3 w 3351"/>
              <a:gd name="T109" fmla="*/ 1562 h 3335"/>
              <a:gd name="T110" fmla="*/ 113 w 3351"/>
              <a:gd name="T111" fmla="*/ 1064 h 3335"/>
              <a:gd name="T112" fmla="*/ 359 w 3351"/>
              <a:gd name="T113" fmla="*/ 635 h 3335"/>
              <a:gd name="T114" fmla="*/ 718 w 3351"/>
              <a:gd name="T115" fmla="*/ 298 h 3335"/>
              <a:gd name="T116" fmla="*/ 1165 w 3351"/>
              <a:gd name="T117" fmla="*/ 78 h 3335"/>
              <a:gd name="T118" fmla="*/ 1676 w 3351"/>
              <a:gd name="T119" fmla="*/ 0 h 3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51" h="3335">
                <a:moveTo>
                  <a:pt x="2074" y="1846"/>
                </a:moveTo>
                <a:lnTo>
                  <a:pt x="2041" y="1849"/>
                </a:lnTo>
                <a:lnTo>
                  <a:pt x="2009" y="1857"/>
                </a:lnTo>
                <a:lnTo>
                  <a:pt x="1979" y="1871"/>
                </a:lnTo>
                <a:lnTo>
                  <a:pt x="1953" y="1889"/>
                </a:lnTo>
                <a:lnTo>
                  <a:pt x="1930" y="1912"/>
                </a:lnTo>
                <a:lnTo>
                  <a:pt x="1913" y="1938"/>
                </a:lnTo>
                <a:lnTo>
                  <a:pt x="1898" y="1967"/>
                </a:lnTo>
                <a:lnTo>
                  <a:pt x="1890" y="2000"/>
                </a:lnTo>
                <a:lnTo>
                  <a:pt x="1886" y="2033"/>
                </a:lnTo>
                <a:lnTo>
                  <a:pt x="1890" y="2066"/>
                </a:lnTo>
                <a:lnTo>
                  <a:pt x="1898" y="2098"/>
                </a:lnTo>
                <a:lnTo>
                  <a:pt x="1913" y="2127"/>
                </a:lnTo>
                <a:lnTo>
                  <a:pt x="1930" y="2153"/>
                </a:lnTo>
                <a:lnTo>
                  <a:pt x="1953" y="2176"/>
                </a:lnTo>
                <a:lnTo>
                  <a:pt x="1979" y="2195"/>
                </a:lnTo>
                <a:lnTo>
                  <a:pt x="2009" y="2208"/>
                </a:lnTo>
                <a:lnTo>
                  <a:pt x="2041" y="2217"/>
                </a:lnTo>
                <a:lnTo>
                  <a:pt x="2074" y="2220"/>
                </a:lnTo>
                <a:lnTo>
                  <a:pt x="2109" y="2217"/>
                </a:lnTo>
                <a:lnTo>
                  <a:pt x="2140" y="2208"/>
                </a:lnTo>
                <a:lnTo>
                  <a:pt x="2169" y="2195"/>
                </a:lnTo>
                <a:lnTo>
                  <a:pt x="2196" y="2176"/>
                </a:lnTo>
                <a:lnTo>
                  <a:pt x="2218" y="2153"/>
                </a:lnTo>
                <a:lnTo>
                  <a:pt x="2237" y="2127"/>
                </a:lnTo>
                <a:lnTo>
                  <a:pt x="2251" y="2098"/>
                </a:lnTo>
                <a:lnTo>
                  <a:pt x="2260" y="2066"/>
                </a:lnTo>
                <a:lnTo>
                  <a:pt x="2262" y="2033"/>
                </a:lnTo>
                <a:lnTo>
                  <a:pt x="2260" y="2000"/>
                </a:lnTo>
                <a:lnTo>
                  <a:pt x="2251" y="1967"/>
                </a:lnTo>
                <a:lnTo>
                  <a:pt x="2237" y="1938"/>
                </a:lnTo>
                <a:lnTo>
                  <a:pt x="2218" y="1912"/>
                </a:lnTo>
                <a:lnTo>
                  <a:pt x="2196" y="1889"/>
                </a:lnTo>
                <a:lnTo>
                  <a:pt x="2169" y="1871"/>
                </a:lnTo>
                <a:lnTo>
                  <a:pt x="2140" y="1857"/>
                </a:lnTo>
                <a:lnTo>
                  <a:pt x="2109" y="1849"/>
                </a:lnTo>
                <a:lnTo>
                  <a:pt x="2074" y="1846"/>
                </a:lnTo>
                <a:close/>
                <a:moveTo>
                  <a:pt x="1263" y="1846"/>
                </a:moveTo>
                <a:lnTo>
                  <a:pt x="1230" y="1849"/>
                </a:lnTo>
                <a:lnTo>
                  <a:pt x="1199" y="1857"/>
                </a:lnTo>
                <a:lnTo>
                  <a:pt x="1169" y="1871"/>
                </a:lnTo>
                <a:lnTo>
                  <a:pt x="1142" y="1889"/>
                </a:lnTo>
                <a:lnTo>
                  <a:pt x="1120" y="1912"/>
                </a:lnTo>
                <a:lnTo>
                  <a:pt x="1101" y="1938"/>
                </a:lnTo>
                <a:lnTo>
                  <a:pt x="1088" y="1967"/>
                </a:lnTo>
                <a:lnTo>
                  <a:pt x="1078" y="2000"/>
                </a:lnTo>
                <a:lnTo>
                  <a:pt x="1075" y="2033"/>
                </a:lnTo>
                <a:lnTo>
                  <a:pt x="1078" y="2066"/>
                </a:lnTo>
                <a:lnTo>
                  <a:pt x="1088" y="2098"/>
                </a:lnTo>
                <a:lnTo>
                  <a:pt x="1101" y="2127"/>
                </a:lnTo>
                <a:lnTo>
                  <a:pt x="1120" y="2153"/>
                </a:lnTo>
                <a:lnTo>
                  <a:pt x="1142" y="2176"/>
                </a:lnTo>
                <a:lnTo>
                  <a:pt x="1169" y="2195"/>
                </a:lnTo>
                <a:lnTo>
                  <a:pt x="1199" y="2208"/>
                </a:lnTo>
                <a:lnTo>
                  <a:pt x="1230" y="2217"/>
                </a:lnTo>
                <a:lnTo>
                  <a:pt x="1263" y="2220"/>
                </a:lnTo>
                <a:lnTo>
                  <a:pt x="1298" y="2217"/>
                </a:lnTo>
                <a:lnTo>
                  <a:pt x="1329" y="2208"/>
                </a:lnTo>
                <a:lnTo>
                  <a:pt x="1359" y="2195"/>
                </a:lnTo>
                <a:lnTo>
                  <a:pt x="1385" y="2176"/>
                </a:lnTo>
                <a:lnTo>
                  <a:pt x="1407" y="2153"/>
                </a:lnTo>
                <a:lnTo>
                  <a:pt x="1426" y="2127"/>
                </a:lnTo>
                <a:lnTo>
                  <a:pt x="1440" y="2098"/>
                </a:lnTo>
                <a:lnTo>
                  <a:pt x="1449" y="2066"/>
                </a:lnTo>
                <a:lnTo>
                  <a:pt x="1452" y="2033"/>
                </a:lnTo>
                <a:lnTo>
                  <a:pt x="1449" y="2000"/>
                </a:lnTo>
                <a:lnTo>
                  <a:pt x="1440" y="1967"/>
                </a:lnTo>
                <a:lnTo>
                  <a:pt x="1426" y="1938"/>
                </a:lnTo>
                <a:lnTo>
                  <a:pt x="1407" y="1912"/>
                </a:lnTo>
                <a:lnTo>
                  <a:pt x="1385" y="1889"/>
                </a:lnTo>
                <a:lnTo>
                  <a:pt x="1358" y="1871"/>
                </a:lnTo>
                <a:lnTo>
                  <a:pt x="1329" y="1857"/>
                </a:lnTo>
                <a:lnTo>
                  <a:pt x="1298" y="1849"/>
                </a:lnTo>
                <a:lnTo>
                  <a:pt x="1263" y="1846"/>
                </a:lnTo>
                <a:close/>
                <a:moveTo>
                  <a:pt x="2087" y="1115"/>
                </a:moveTo>
                <a:lnTo>
                  <a:pt x="2054" y="1117"/>
                </a:lnTo>
                <a:lnTo>
                  <a:pt x="2021" y="1126"/>
                </a:lnTo>
                <a:lnTo>
                  <a:pt x="1992" y="1140"/>
                </a:lnTo>
                <a:lnTo>
                  <a:pt x="1966" y="1159"/>
                </a:lnTo>
                <a:lnTo>
                  <a:pt x="1943" y="1182"/>
                </a:lnTo>
                <a:lnTo>
                  <a:pt x="1924" y="1207"/>
                </a:lnTo>
                <a:lnTo>
                  <a:pt x="1911" y="1237"/>
                </a:lnTo>
                <a:lnTo>
                  <a:pt x="1902" y="1268"/>
                </a:lnTo>
                <a:lnTo>
                  <a:pt x="1899" y="1302"/>
                </a:lnTo>
                <a:lnTo>
                  <a:pt x="1902" y="1335"/>
                </a:lnTo>
                <a:lnTo>
                  <a:pt x="1911" y="1368"/>
                </a:lnTo>
                <a:lnTo>
                  <a:pt x="1924" y="1397"/>
                </a:lnTo>
                <a:lnTo>
                  <a:pt x="1943" y="1423"/>
                </a:lnTo>
                <a:lnTo>
                  <a:pt x="1966" y="1444"/>
                </a:lnTo>
                <a:lnTo>
                  <a:pt x="1992" y="1463"/>
                </a:lnTo>
                <a:lnTo>
                  <a:pt x="2021" y="1478"/>
                </a:lnTo>
                <a:lnTo>
                  <a:pt x="2054" y="1486"/>
                </a:lnTo>
                <a:lnTo>
                  <a:pt x="2087" y="1489"/>
                </a:lnTo>
                <a:lnTo>
                  <a:pt x="2120" y="1486"/>
                </a:lnTo>
                <a:lnTo>
                  <a:pt x="2153" y="1478"/>
                </a:lnTo>
                <a:lnTo>
                  <a:pt x="2182" y="1463"/>
                </a:lnTo>
                <a:lnTo>
                  <a:pt x="2208" y="1444"/>
                </a:lnTo>
                <a:lnTo>
                  <a:pt x="2231" y="1423"/>
                </a:lnTo>
                <a:lnTo>
                  <a:pt x="2250" y="1397"/>
                </a:lnTo>
                <a:lnTo>
                  <a:pt x="2263" y="1368"/>
                </a:lnTo>
                <a:lnTo>
                  <a:pt x="2272" y="1335"/>
                </a:lnTo>
                <a:lnTo>
                  <a:pt x="2275" y="1302"/>
                </a:lnTo>
                <a:lnTo>
                  <a:pt x="2272" y="1268"/>
                </a:lnTo>
                <a:lnTo>
                  <a:pt x="2263" y="1237"/>
                </a:lnTo>
                <a:lnTo>
                  <a:pt x="2250" y="1207"/>
                </a:lnTo>
                <a:lnTo>
                  <a:pt x="2231" y="1182"/>
                </a:lnTo>
                <a:lnTo>
                  <a:pt x="2208" y="1159"/>
                </a:lnTo>
                <a:lnTo>
                  <a:pt x="2182" y="1140"/>
                </a:lnTo>
                <a:lnTo>
                  <a:pt x="2153" y="1126"/>
                </a:lnTo>
                <a:lnTo>
                  <a:pt x="2120" y="1117"/>
                </a:lnTo>
                <a:lnTo>
                  <a:pt x="2087" y="1115"/>
                </a:lnTo>
                <a:close/>
                <a:moveTo>
                  <a:pt x="1276" y="1115"/>
                </a:moveTo>
                <a:lnTo>
                  <a:pt x="1242" y="1117"/>
                </a:lnTo>
                <a:lnTo>
                  <a:pt x="1210" y="1126"/>
                </a:lnTo>
                <a:lnTo>
                  <a:pt x="1181" y="1140"/>
                </a:lnTo>
                <a:lnTo>
                  <a:pt x="1155" y="1159"/>
                </a:lnTo>
                <a:lnTo>
                  <a:pt x="1132" y="1182"/>
                </a:lnTo>
                <a:lnTo>
                  <a:pt x="1114" y="1207"/>
                </a:lnTo>
                <a:lnTo>
                  <a:pt x="1099" y="1237"/>
                </a:lnTo>
                <a:lnTo>
                  <a:pt x="1091" y="1268"/>
                </a:lnTo>
                <a:lnTo>
                  <a:pt x="1088" y="1302"/>
                </a:lnTo>
                <a:lnTo>
                  <a:pt x="1091" y="1335"/>
                </a:lnTo>
                <a:lnTo>
                  <a:pt x="1099" y="1368"/>
                </a:lnTo>
                <a:lnTo>
                  <a:pt x="1114" y="1397"/>
                </a:lnTo>
                <a:lnTo>
                  <a:pt x="1133" y="1423"/>
                </a:lnTo>
                <a:lnTo>
                  <a:pt x="1155" y="1444"/>
                </a:lnTo>
                <a:lnTo>
                  <a:pt x="1181" y="1463"/>
                </a:lnTo>
                <a:lnTo>
                  <a:pt x="1210" y="1478"/>
                </a:lnTo>
                <a:lnTo>
                  <a:pt x="1242" y="1486"/>
                </a:lnTo>
                <a:lnTo>
                  <a:pt x="1276" y="1489"/>
                </a:lnTo>
                <a:lnTo>
                  <a:pt x="1310" y="1486"/>
                </a:lnTo>
                <a:lnTo>
                  <a:pt x="1342" y="1478"/>
                </a:lnTo>
                <a:lnTo>
                  <a:pt x="1371" y="1463"/>
                </a:lnTo>
                <a:lnTo>
                  <a:pt x="1398" y="1444"/>
                </a:lnTo>
                <a:lnTo>
                  <a:pt x="1420" y="1423"/>
                </a:lnTo>
                <a:lnTo>
                  <a:pt x="1439" y="1397"/>
                </a:lnTo>
                <a:lnTo>
                  <a:pt x="1452" y="1368"/>
                </a:lnTo>
                <a:lnTo>
                  <a:pt x="1462" y="1335"/>
                </a:lnTo>
                <a:lnTo>
                  <a:pt x="1465" y="1302"/>
                </a:lnTo>
                <a:lnTo>
                  <a:pt x="1462" y="1268"/>
                </a:lnTo>
                <a:lnTo>
                  <a:pt x="1452" y="1237"/>
                </a:lnTo>
                <a:lnTo>
                  <a:pt x="1439" y="1207"/>
                </a:lnTo>
                <a:lnTo>
                  <a:pt x="1420" y="1182"/>
                </a:lnTo>
                <a:lnTo>
                  <a:pt x="1398" y="1159"/>
                </a:lnTo>
                <a:lnTo>
                  <a:pt x="1371" y="1140"/>
                </a:lnTo>
                <a:lnTo>
                  <a:pt x="1342" y="1126"/>
                </a:lnTo>
                <a:lnTo>
                  <a:pt x="1310" y="1117"/>
                </a:lnTo>
                <a:lnTo>
                  <a:pt x="1276" y="1115"/>
                </a:lnTo>
                <a:close/>
                <a:moveTo>
                  <a:pt x="1209" y="324"/>
                </a:moveTo>
                <a:lnTo>
                  <a:pt x="1196" y="326"/>
                </a:lnTo>
                <a:lnTo>
                  <a:pt x="1110" y="359"/>
                </a:lnTo>
                <a:lnTo>
                  <a:pt x="1026" y="398"/>
                </a:lnTo>
                <a:lnTo>
                  <a:pt x="946" y="441"/>
                </a:lnTo>
                <a:lnTo>
                  <a:pt x="869" y="489"/>
                </a:lnTo>
                <a:lnTo>
                  <a:pt x="794" y="542"/>
                </a:lnTo>
                <a:lnTo>
                  <a:pt x="725" y="599"/>
                </a:lnTo>
                <a:lnTo>
                  <a:pt x="658" y="661"/>
                </a:lnTo>
                <a:lnTo>
                  <a:pt x="596" y="726"/>
                </a:lnTo>
                <a:lnTo>
                  <a:pt x="538" y="795"/>
                </a:lnTo>
                <a:lnTo>
                  <a:pt x="484" y="869"/>
                </a:lnTo>
                <a:lnTo>
                  <a:pt x="435" y="945"/>
                </a:lnTo>
                <a:lnTo>
                  <a:pt x="390" y="1025"/>
                </a:lnTo>
                <a:lnTo>
                  <a:pt x="351" y="1108"/>
                </a:lnTo>
                <a:lnTo>
                  <a:pt x="317" y="1194"/>
                </a:lnTo>
                <a:lnTo>
                  <a:pt x="315" y="1205"/>
                </a:lnTo>
                <a:lnTo>
                  <a:pt x="318" y="1217"/>
                </a:lnTo>
                <a:lnTo>
                  <a:pt x="325" y="1226"/>
                </a:lnTo>
                <a:lnTo>
                  <a:pt x="335" y="1232"/>
                </a:lnTo>
                <a:lnTo>
                  <a:pt x="340" y="1233"/>
                </a:lnTo>
                <a:lnTo>
                  <a:pt x="346" y="1233"/>
                </a:lnTo>
                <a:lnTo>
                  <a:pt x="357" y="1231"/>
                </a:lnTo>
                <a:lnTo>
                  <a:pt x="366" y="1225"/>
                </a:lnTo>
                <a:lnTo>
                  <a:pt x="374" y="1214"/>
                </a:lnTo>
                <a:lnTo>
                  <a:pt x="406" y="1133"/>
                </a:lnTo>
                <a:lnTo>
                  <a:pt x="444" y="1054"/>
                </a:lnTo>
                <a:lnTo>
                  <a:pt x="486" y="978"/>
                </a:lnTo>
                <a:lnTo>
                  <a:pt x="533" y="904"/>
                </a:lnTo>
                <a:lnTo>
                  <a:pt x="586" y="834"/>
                </a:lnTo>
                <a:lnTo>
                  <a:pt x="641" y="768"/>
                </a:lnTo>
                <a:lnTo>
                  <a:pt x="702" y="704"/>
                </a:lnTo>
                <a:lnTo>
                  <a:pt x="765" y="645"/>
                </a:lnTo>
                <a:lnTo>
                  <a:pt x="833" y="590"/>
                </a:lnTo>
                <a:lnTo>
                  <a:pt x="904" y="539"/>
                </a:lnTo>
                <a:lnTo>
                  <a:pt x="978" y="492"/>
                </a:lnTo>
                <a:lnTo>
                  <a:pt x="1054" y="451"/>
                </a:lnTo>
                <a:lnTo>
                  <a:pt x="1135" y="413"/>
                </a:lnTo>
                <a:lnTo>
                  <a:pt x="1216" y="382"/>
                </a:lnTo>
                <a:lnTo>
                  <a:pt x="1227" y="376"/>
                </a:lnTo>
                <a:lnTo>
                  <a:pt x="1234" y="367"/>
                </a:lnTo>
                <a:lnTo>
                  <a:pt x="1236" y="356"/>
                </a:lnTo>
                <a:lnTo>
                  <a:pt x="1235" y="345"/>
                </a:lnTo>
                <a:lnTo>
                  <a:pt x="1229" y="334"/>
                </a:lnTo>
                <a:lnTo>
                  <a:pt x="1219" y="327"/>
                </a:lnTo>
                <a:lnTo>
                  <a:pt x="1209" y="324"/>
                </a:lnTo>
                <a:close/>
                <a:moveTo>
                  <a:pt x="1676" y="0"/>
                </a:moveTo>
                <a:lnTo>
                  <a:pt x="1676" y="0"/>
                </a:lnTo>
                <a:lnTo>
                  <a:pt x="1781" y="3"/>
                </a:lnTo>
                <a:lnTo>
                  <a:pt x="1885" y="12"/>
                </a:lnTo>
                <a:lnTo>
                  <a:pt x="1988" y="28"/>
                </a:lnTo>
                <a:lnTo>
                  <a:pt x="2088" y="51"/>
                </a:lnTo>
                <a:lnTo>
                  <a:pt x="2186" y="78"/>
                </a:lnTo>
                <a:lnTo>
                  <a:pt x="2281" y="112"/>
                </a:lnTo>
                <a:lnTo>
                  <a:pt x="2373" y="150"/>
                </a:lnTo>
                <a:lnTo>
                  <a:pt x="2463" y="195"/>
                </a:lnTo>
                <a:lnTo>
                  <a:pt x="2549" y="244"/>
                </a:lnTo>
                <a:lnTo>
                  <a:pt x="2633" y="298"/>
                </a:lnTo>
                <a:lnTo>
                  <a:pt x="2712" y="357"/>
                </a:lnTo>
                <a:lnTo>
                  <a:pt x="2788" y="421"/>
                </a:lnTo>
                <a:lnTo>
                  <a:pt x="2861" y="488"/>
                </a:lnTo>
                <a:lnTo>
                  <a:pt x="2928" y="559"/>
                </a:lnTo>
                <a:lnTo>
                  <a:pt x="2992" y="635"/>
                </a:lnTo>
                <a:lnTo>
                  <a:pt x="3051" y="714"/>
                </a:lnTo>
                <a:lnTo>
                  <a:pt x="3105" y="797"/>
                </a:lnTo>
                <a:lnTo>
                  <a:pt x="3155" y="883"/>
                </a:lnTo>
                <a:lnTo>
                  <a:pt x="3199" y="973"/>
                </a:lnTo>
                <a:lnTo>
                  <a:pt x="3238" y="1064"/>
                </a:lnTo>
                <a:lnTo>
                  <a:pt x="3272" y="1160"/>
                </a:lnTo>
                <a:lnTo>
                  <a:pt x="3300" y="1256"/>
                </a:lnTo>
                <a:lnTo>
                  <a:pt x="3322" y="1356"/>
                </a:lnTo>
                <a:lnTo>
                  <a:pt x="3338" y="1458"/>
                </a:lnTo>
                <a:lnTo>
                  <a:pt x="3347" y="1562"/>
                </a:lnTo>
                <a:lnTo>
                  <a:pt x="3351" y="1667"/>
                </a:lnTo>
                <a:lnTo>
                  <a:pt x="3347" y="1773"/>
                </a:lnTo>
                <a:lnTo>
                  <a:pt x="3338" y="1877"/>
                </a:lnTo>
                <a:lnTo>
                  <a:pt x="3322" y="1979"/>
                </a:lnTo>
                <a:lnTo>
                  <a:pt x="3300" y="2078"/>
                </a:lnTo>
                <a:lnTo>
                  <a:pt x="3272" y="2175"/>
                </a:lnTo>
                <a:lnTo>
                  <a:pt x="3238" y="2270"/>
                </a:lnTo>
                <a:lnTo>
                  <a:pt x="3199" y="2362"/>
                </a:lnTo>
                <a:lnTo>
                  <a:pt x="3155" y="2452"/>
                </a:lnTo>
                <a:lnTo>
                  <a:pt x="3105" y="2538"/>
                </a:lnTo>
                <a:lnTo>
                  <a:pt x="3051" y="2620"/>
                </a:lnTo>
                <a:lnTo>
                  <a:pt x="2992" y="2700"/>
                </a:lnTo>
                <a:lnTo>
                  <a:pt x="2928" y="2775"/>
                </a:lnTo>
                <a:lnTo>
                  <a:pt x="2861" y="2847"/>
                </a:lnTo>
                <a:lnTo>
                  <a:pt x="2788" y="2914"/>
                </a:lnTo>
                <a:lnTo>
                  <a:pt x="2712" y="2978"/>
                </a:lnTo>
                <a:lnTo>
                  <a:pt x="2633" y="3037"/>
                </a:lnTo>
                <a:lnTo>
                  <a:pt x="2549" y="3091"/>
                </a:lnTo>
                <a:lnTo>
                  <a:pt x="2463" y="3140"/>
                </a:lnTo>
                <a:lnTo>
                  <a:pt x="2373" y="3184"/>
                </a:lnTo>
                <a:lnTo>
                  <a:pt x="2281" y="3223"/>
                </a:lnTo>
                <a:lnTo>
                  <a:pt x="2186" y="3256"/>
                </a:lnTo>
                <a:lnTo>
                  <a:pt x="2088" y="3284"/>
                </a:lnTo>
                <a:lnTo>
                  <a:pt x="1988" y="3306"/>
                </a:lnTo>
                <a:lnTo>
                  <a:pt x="1885" y="3323"/>
                </a:lnTo>
                <a:lnTo>
                  <a:pt x="1781" y="3332"/>
                </a:lnTo>
                <a:lnTo>
                  <a:pt x="1676" y="3335"/>
                </a:lnTo>
                <a:lnTo>
                  <a:pt x="1569" y="3332"/>
                </a:lnTo>
                <a:lnTo>
                  <a:pt x="1465" y="3323"/>
                </a:lnTo>
                <a:lnTo>
                  <a:pt x="1362" y="3306"/>
                </a:lnTo>
                <a:lnTo>
                  <a:pt x="1263" y="3284"/>
                </a:lnTo>
                <a:lnTo>
                  <a:pt x="1165" y="3256"/>
                </a:lnTo>
                <a:lnTo>
                  <a:pt x="1070" y="3223"/>
                </a:lnTo>
                <a:lnTo>
                  <a:pt x="977" y="3184"/>
                </a:lnTo>
                <a:lnTo>
                  <a:pt x="887" y="3140"/>
                </a:lnTo>
                <a:lnTo>
                  <a:pt x="801" y="3091"/>
                </a:lnTo>
                <a:lnTo>
                  <a:pt x="718" y="3037"/>
                </a:lnTo>
                <a:lnTo>
                  <a:pt x="639" y="2978"/>
                </a:lnTo>
                <a:lnTo>
                  <a:pt x="563" y="2914"/>
                </a:lnTo>
                <a:lnTo>
                  <a:pt x="491" y="2847"/>
                </a:lnTo>
                <a:lnTo>
                  <a:pt x="423" y="2775"/>
                </a:lnTo>
                <a:lnTo>
                  <a:pt x="359" y="2700"/>
                </a:lnTo>
                <a:lnTo>
                  <a:pt x="300" y="2620"/>
                </a:lnTo>
                <a:lnTo>
                  <a:pt x="245" y="2538"/>
                </a:lnTo>
                <a:lnTo>
                  <a:pt x="196" y="2452"/>
                </a:lnTo>
                <a:lnTo>
                  <a:pt x="151" y="2362"/>
                </a:lnTo>
                <a:lnTo>
                  <a:pt x="113" y="2270"/>
                </a:lnTo>
                <a:lnTo>
                  <a:pt x="79" y="2175"/>
                </a:lnTo>
                <a:lnTo>
                  <a:pt x="51" y="2078"/>
                </a:lnTo>
                <a:lnTo>
                  <a:pt x="29" y="1979"/>
                </a:lnTo>
                <a:lnTo>
                  <a:pt x="13" y="1877"/>
                </a:lnTo>
                <a:lnTo>
                  <a:pt x="3" y="1773"/>
                </a:lnTo>
                <a:lnTo>
                  <a:pt x="0" y="1667"/>
                </a:lnTo>
                <a:lnTo>
                  <a:pt x="3" y="1562"/>
                </a:lnTo>
                <a:lnTo>
                  <a:pt x="13" y="1458"/>
                </a:lnTo>
                <a:lnTo>
                  <a:pt x="29" y="1356"/>
                </a:lnTo>
                <a:lnTo>
                  <a:pt x="51" y="1256"/>
                </a:lnTo>
                <a:lnTo>
                  <a:pt x="79" y="1160"/>
                </a:lnTo>
                <a:lnTo>
                  <a:pt x="113" y="1064"/>
                </a:lnTo>
                <a:lnTo>
                  <a:pt x="151" y="973"/>
                </a:lnTo>
                <a:lnTo>
                  <a:pt x="196" y="883"/>
                </a:lnTo>
                <a:lnTo>
                  <a:pt x="245" y="797"/>
                </a:lnTo>
                <a:lnTo>
                  <a:pt x="300" y="714"/>
                </a:lnTo>
                <a:lnTo>
                  <a:pt x="359" y="635"/>
                </a:lnTo>
                <a:lnTo>
                  <a:pt x="423" y="559"/>
                </a:lnTo>
                <a:lnTo>
                  <a:pt x="491" y="488"/>
                </a:lnTo>
                <a:lnTo>
                  <a:pt x="563" y="421"/>
                </a:lnTo>
                <a:lnTo>
                  <a:pt x="639" y="357"/>
                </a:lnTo>
                <a:lnTo>
                  <a:pt x="718" y="298"/>
                </a:lnTo>
                <a:lnTo>
                  <a:pt x="801" y="244"/>
                </a:lnTo>
                <a:lnTo>
                  <a:pt x="887" y="195"/>
                </a:lnTo>
                <a:lnTo>
                  <a:pt x="977" y="150"/>
                </a:lnTo>
                <a:lnTo>
                  <a:pt x="1070" y="112"/>
                </a:lnTo>
                <a:lnTo>
                  <a:pt x="1165" y="78"/>
                </a:lnTo>
                <a:lnTo>
                  <a:pt x="1263" y="51"/>
                </a:lnTo>
                <a:lnTo>
                  <a:pt x="1362" y="28"/>
                </a:lnTo>
                <a:lnTo>
                  <a:pt x="1465" y="12"/>
                </a:lnTo>
                <a:lnTo>
                  <a:pt x="1569" y="3"/>
                </a:lnTo>
                <a:lnTo>
                  <a:pt x="16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9" name="Group 448"/>
          <p:cNvGrpSpPr/>
          <p:nvPr/>
        </p:nvGrpSpPr>
        <p:grpSpPr>
          <a:xfrm>
            <a:off x="10005822" y="2668588"/>
            <a:ext cx="590550" cy="588963"/>
            <a:chOff x="10009188" y="2668588"/>
            <a:chExt cx="590550" cy="588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5" name="Freeform 436"/>
            <p:cNvSpPr>
              <a:spLocks noEditPoints="1"/>
            </p:cNvSpPr>
            <p:nvPr/>
          </p:nvSpPr>
          <p:spPr bwMode="auto">
            <a:xfrm>
              <a:off x="10071101" y="2730500"/>
              <a:ext cx="468313" cy="466725"/>
            </a:xfrm>
            <a:custGeom>
              <a:avLst/>
              <a:gdLst>
                <a:gd name="T0" fmla="*/ 1171 w 2654"/>
                <a:gd name="T1" fmla="*/ 485 h 2644"/>
                <a:gd name="T2" fmla="*/ 1069 w 2654"/>
                <a:gd name="T3" fmla="*/ 587 h 2644"/>
                <a:gd name="T4" fmla="*/ 1045 w 2654"/>
                <a:gd name="T5" fmla="*/ 732 h 2644"/>
                <a:gd name="T6" fmla="*/ 1109 w 2654"/>
                <a:gd name="T7" fmla="*/ 858 h 2644"/>
                <a:gd name="T8" fmla="*/ 1106 w 2654"/>
                <a:gd name="T9" fmla="*/ 1101 h 2644"/>
                <a:gd name="T10" fmla="*/ 991 w 2654"/>
                <a:gd name="T11" fmla="*/ 1240 h 2644"/>
                <a:gd name="T12" fmla="*/ 847 w 2654"/>
                <a:gd name="T13" fmla="*/ 1165 h 2644"/>
                <a:gd name="T14" fmla="*/ 721 w 2654"/>
                <a:gd name="T15" fmla="*/ 1103 h 2644"/>
                <a:gd name="T16" fmla="*/ 576 w 2654"/>
                <a:gd name="T17" fmla="*/ 1126 h 2644"/>
                <a:gd name="T18" fmla="*/ 473 w 2654"/>
                <a:gd name="T19" fmla="*/ 1227 h 2644"/>
                <a:gd name="T20" fmla="*/ 450 w 2654"/>
                <a:gd name="T21" fmla="*/ 1374 h 2644"/>
                <a:gd name="T22" fmla="*/ 516 w 2654"/>
                <a:gd name="T23" fmla="*/ 1502 h 2644"/>
                <a:gd name="T24" fmla="*/ 646 w 2654"/>
                <a:gd name="T25" fmla="*/ 1569 h 2644"/>
                <a:gd name="T26" fmla="*/ 781 w 2654"/>
                <a:gd name="T27" fmla="*/ 1551 h 2644"/>
                <a:gd name="T28" fmla="*/ 989 w 2654"/>
                <a:gd name="T29" fmla="*/ 1568 h 2644"/>
                <a:gd name="T30" fmla="*/ 1150 w 2654"/>
                <a:gd name="T31" fmla="*/ 1714 h 2644"/>
                <a:gd name="T32" fmla="*/ 1126 w 2654"/>
                <a:gd name="T33" fmla="*/ 1914 h 2644"/>
                <a:gd name="T34" fmla="*/ 1129 w 2654"/>
                <a:gd name="T35" fmla="*/ 2051 h 2644"/>
                <a:gd name="T36" fmla="*/ 1215 w 2654"/>
                <a:gd name="T37" fmla="*/ 2167 h 2644"/>
                <a:gd name="T38" fmla="*/ 1354 w 2654"/>
                <a:gd name="T39" fmla="*/ 2213 h 2644"/>
                <a:gd name="T40" fmla="*/ 1494 w 2654"/>
                <a:gd name="T41" fmla="*/ 2167 h 2644"/>
                <a:gd name="T42" fmla="*/ 1579 w 2654"/>
                <a:gd name="T43" fmla="*/ 2051 h 2644"/>
                <a:gd name="T44" fmla="*/ 1582 w 2654"/>
                <a:gd name="T45" fmla="*/ 1910 h 2644"/>
                <a:gd name="T46" fmla="*/ 1513 w 2654"/>
                <a:gd name="T47" fmla="*/ 1801 h 2644"/>
                <a:gd name="T48" fmla="*/ 1557 w 2654"/>
                <a:gd name="T49" fmla="*/ 1583 h 2644"/>
                <a:gd name="T50" fmla="*/ 1852 w 2654"/>
                <a:gd name="T51" fmla="*/ 1550 h 2644"/>
                <a:gd name="T52" fmla="*/ 1988 w 2654"/>
                <a:gd name="T53" fmla="*/ 1569 h 2644"/>
                <a:gd name="T54" fmla="*/ 2118 w 2654"/>
                <a:gd name="T55" fmla="*/ 1502 h 2644"/>
                <a:gd name="T56" fmla="*/ 2183 w 2654"/>
                <a:gd name="T57" fmla="*/ 1374 h 2644"/>
                <a:gd name="T58" fmla="*/ 2160 w 2654"/>
                <a:gd name="T59" fmla="*/ 1227 h 2644"/>
                <a:gd name="T60" fmla="*/ 2059 w 2654"/>
                <a:gd name="T61" fmla="*/ 1126 h 2644"/>
                <a:gd name="T62" fmla="*/ 1913 w 2654"/>
                <a:gd name="T63" fmla="*/ 1103 h 2644"/>
                <a:gd name="T64" fmla="*/ 1787 w 2654"/>
                <a:gd name="T65" fmla="*/ 1165 h 2644"/>
                <a:gd name="T66" fmla="*/ 1597 w 2654"/>
                <a:gd name="T67" fmla="*/ 1252 h 2644"/>
                <a:gd name="T68" fmla="*/ 1433 w 2654"/>
                <a:gd name="T69" fmla="*/ 1184 h 2644"/>
                <a:gd name="T70" fmla="*/ 1432 w 2654"/>
                <a:gd name="T71" fmla="*/ 923 h 2644"/>
                <a:gd name="T72" fmla="*/ 1494 w 2654"/>
                <a:gd name="T73" fmla="*/ 794 h 2644"/>
                <a:gd name="T74" fmla="*/ 1514 w 2654"/>
                <a:gd name="T75" fmla="*/ 657 h 2644"/>
                <a:gd name="T76" fmla="*/ 1447 w 2654"/>
                <a:gd name="T77" fmla="*/ 529 h 2644"/>
                <a:gd name="T78" fmla="*/ 1318 w 2654"/>
                <a:gd name="T79" fmla="*/ 462 h 2644"/>
                <a:gd name="T80" fmla="*/ 1515 w 2654"/>
                <a:gd name="T81" fmla="*/ 14 h 2644"/>
                <a:gd name="T82" fmla="*/ 1864 w 2654"/>
                <a:gd name="T83" fmla="*/ 113 h 2644"/>
                <a:gd name="T84" fmla="*/ 2167 w 2654"/>
                <a:gd name="T85" fmla="*/ 298 h 2644"/>
                <a:gd name="T86" fmla="*/ 2408 w 2654"/>
                <a:gd name="T87" fmla="*/ 556 h 2644"/>
                <a:gd name="T88" fmla="*/ 2575 w 2654"/>
                <a:gd name="T89" fmla="*/ 871 h 2644"/>
                <a:gd name="T90" fmla="*/ 2650 w 2654"/>
                <a:gd name="T91" fmla="*/ 1228 h 2644"/>
                <a:gd name="T92" fmla="*/ 2625 w 2654"/>
                <a:gd name="T93" fmla="*/ 1600 h 2644"/>
                <a:gd name="T94" fmla="*/ 2501 w 2654"/>
                <a:gd name="T95" fmla="*/ 1938 h 2644"/>
                <a:gd name="T96" fmla="*/ 2296 w 2654"/>
                <a:gd name="T97" fmla="*/ 2225 h 2644"/>
                <a:gd name="T98" fmla="*/ 2022 w 2654"/>
                <a:gd name="T99" fmla="*/ 2448 h 2644"/>
                <a:gd name="T100" fmla="*/ 1694 w 2654"/>
                <a:gd name="T101" fmla="*/ 2592 h 2644"/>
                <a:gd name="T102" fmla="*/ 1327 w 2654"/>
                <a:gd name="T103" fmla="*/ 2644 h 2644"/>
                <a:gd name="T104" fmla="*/ 960 w 2654"/>
                <a:gd name="T105" fmla="*/ 2592 h 2644"/>
                <a:gd name="T106" fmla="*/ 632 w 2654"/>
                <a:gd name="T107" fmla="*/ 2448 h 2644"/>
                <a:gd name="T108" fmla="*/ 358 w 2654"/>
                <a:gd name="T109" fmla="*/ 2225 h 2644"/>
                <a:gd name="T110" fmla="*/ 153 w 2654"/>
                <a:gd name="T111" fmla="*/ 1938 h 2644"/>
                <a:gd name="T112" fmla="*/ 30 w 2654"/>
                <a:gd name="T113" fmla="*/ 1600 h 2644"/>
                <a:gd name="T114" fmla="*/ 3 w 2654"/>
                <a:gd name="T115" fmla="*/ 1228 h 2644"/>
                <a:gd name="T116" fmla="*/ 80 w 2654"/>
                <a:gd name="T117" fmla="*/ 871 h 2644"/>
                <a:gd name="T118" fmla="*/ 246 w 2654"/>
                <a:gd name="T119" fmla="*/ 556 h 2644"/>
                <a:gd name="T120" fmla="*/ 488 w 2654"/>
                <a:gd name="T121" fmla="*/ 298 h 2644"/>
                <a:gd name="T122" fmla="*/ 790 w 2654"/>
                <a:gd name="T123" fmla="*/ 113 h 2644"/>
                <a:gd name="T124" fmla="*/ 1139 w 2654"/>
                <a:gd name="T125" fmla="*/ 14 h 2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54" h="2644">
                  <a:moveTo>
                    <a:pt x="1280" y="459"/>
                  </a:moveTo>
                  <a:lnTo>
                    <a:pt x="1241" y="462"/>
                  </a:lnTo>
                  <a:lnTo>
                    <a:pt x="1205" y="471"/>
                  </a:lnTo>
                  <a:lnTo>
                    <a:pt x="1171" y="485"/>
                  </a:lnTo>
                  <a:lnTo>
                    <a:pt x="1139" y="505"/>
                  </a:lnTo>
                  <a:lnTo>
                    <a:pt x="1112" y="529"/>
                  </a:lnTo>
                  <a:lnTo>
                    <a:pt x="1088" y="556"/>
                  </a:lnTo>
                  <a:lnTo>
                    <a:pt x="1069" y="587"/>
                  </a:lnTo>
                  <a:lnTo>
                    <a:pt x="1055" y="620"/>
                  </a:lnTo>
                  <a:lnTo>
                    <a:pt x="1046" y="657"/>
                  </a:lnTo>
                  <a:lnTo>
                    <a:pt x="1043" y="695"/>
                  </a:lnTo>
                  <a:lnTo>
                    <a:pt x="1045" y="732"/>
                  </a:lnTo>
                  <a:lnTo>
                    <a:pt x="1055" y="767"/>
                  </a:lnTo>
                  <a:lnTo>
                    <a:pt x="1068" y="801"/>
                  </a:lnTo>
                  <a:lnTo>
                    <a:pt x="1086" y="831"/>
                  </a:lnTo>
                  <a:lnTo>
                    <a:pt x="1109" y="858"/>
                  </a:lnTo>
                  <a:lnTo>
                    <a:pt x="1107" y="909"/>
                  </a:lnTo>
                  <a:lnTo>
                    <a:pt x="1106" y="966"/>
                  </a:lnTo>
                  <a:lnTo>
                    <a:pt x="1106" y="1031"/>
                  </a:lnTo>
                  <a:lnTo>
                    <a:pt x="1106" y="1101"/>
                  </a:lnTo>
                  <a:lnTo>
                    <a:pt x="1108" y="1176"/>
                  </a:lnTo>
                  <a:lnTo>
                    <a:pt x="1111" y="1257"/>
                  </a:lnTo>
                  <a:lnTo>
                    <a:pt x="1048" y="1249"/>
                  </a:lnTo>
                  <a:lnTo>
                    <a:pt x="991" y="1240"/>
                  </a:lnTo>
                  <a:lnTo>
                    <a:pt x="938" y="1231"/>
                  </a:lnTo>
                  <a:lnTo>
                    <a:pt x="891" y="1221"/>
                  </a:lnTo>
                  <a:lnTo>
                    <a:pt x="871" y="1191"/>
                  </a:lnTo>
                  <a:lnTo>
                    <a:pt x="847" y="1165"/>
                  </a:lnTo>
                  <a:lnTo>
                    <a:pt x="820" y="1144"/>
                  </a:lnTo>
                  <a:lnTo>
                    <a:pt x="790" y="1125"/>
                  </a:lnTo>
                  <a:lnTo>
                    <a:pt x="757" y="1111"/>
                  </a:lnTo>
                  <a:lnTo>
                    <a:pt x="721" y="1103"/>
                  </a:lnTo>
                  <a:lnTo>
                    <a:pt x="684" y="1100"/>
                  </a:lnTo>
                  <a:lnTo>
                    <a:pt x="646" y="1103"/>
                  </a:lnTo>
                  <a:lnTo>
                    <a:pt x="609" y="1111"/>
                  </a:lnTo>
                  <a:lnTo>
                    <a:pt x="576" y="1126"/>
                  </a:lnTo>
                  <a:lnTo>
                    <a:pt x="544" y="1146"/>
                  </a:lnTo>
                  <a:lnTo>
                    <a:pt x="516" y="1169"/>
                  </a:lnTo>
                  <a:lnTo>
                    <a:pt x="493" y="1197"/>
                  </a:lnTo>
                  <a:lnTo>
                    <a:pt x="473" y="1227"/>
                  </a:lnTo>
                  <a:lnTo>
                    <a:pt x="460" y="1261"/>
                  </a:lnTo>
                  <a:lnTo>
                    <a:pt x="450" y="1298"/>
                  </a:lnTo>
                  <a:lnTo>
                    <a:pt x="447" y="1335"/>
                  </a:lnTo>
                  <a:lnTo>
                    <a:pt x="450" y="1374"/>
                  </a:lnTo>
                  <a:lnTo>
                    <a:pt x="460" y="1410"/>
                  </a:lnTo>
                  <a:lnTo>
                    <a:pt x="473" y="1444"/>
                  </a:lnTo>
                  <a:lnTo>
                    <a:pt x="493" y="1475"/>
                  </a:lnTo>
                  <a:lnTo>
                    <a:pt x="516" y="1502"/>
                  </a:lnTo>
                  <a:lnTo>
                    <a:pt x="544" y="1526"/>
                  </a:lnTo>
                  <a:lnTo>
                    <a:pt x="576" y="1546"/>
                  </a:lnTo>
                  <a:lnTo>
                    <a:pt x="609" y="1559"/>
                  </a:lnTo>
                  <a:lnTo>
                    <a:pt x="646" y="1569"/>
                  </a:lnTo>
                  <a:lnTo>
                    <a:pt x="684" y="1572"/>
                  </a:lnTo>
                  <a:lnTo>
                    <a:pt x="718" y="1569"/>
                  </a:lnTo>
                  <a:lnTo>
                    <a:pt x="750" y="1562"/>
                  </a:lnTo>
                  <a:lnTo>
                    <a:pt x="781" y="1551"/>
                  </a:lnTo>
                  <a:lnTo>
                    <a:pt x="809" y="1535"/>
                  </a:lnTo>
                  <a:lnTo>
                    <a:pt x="863" y="1547"/>
                  </a:lnTo>
                  <a:lnTo>
                    <a:pt x="923" y="1557"/>
                  </a:lnTo>
                  <a:lnTo>
                    <a:pt x="989" y="1568"/>
                  </a:lnTo>
                  <a:lnTo>
                    <a:pt x="1060" y="1577"/>
                  </a:lnTo>
                  <a:lnTo>
                    <a:pt x="1135" y="1585"/>
                  </a:lnTo>
                  <a:lnTo>
                    <a:pt x="1135" y="1593"/>
                  </a:lnTo>
                  <a:lnTo>
                    <a:pt x="1150" y="1714"/>
                  </a:lnTo>
                  <a:lnTo>
                    <a:pt x="1167" y="1833"/>
                  </a:lnTo>
                  <a:lnTo>
                    <a:pt x="1150" y="1858"/>
                  </a:lnTo>
                  <a:lnTo>
                    <a:pt x="1136" y="1886"/>
                  </a:lnTo>
                  <a:lnTo>
                    <a:pt x="1126" y="1914"/>
                  </a:lnTo>
                  <a:lnTo>
                    <a:pt x="1120" y="1945"/>
                  </a:lnTo>
                  <a:lnTo>
                    <a:pt x="1118" y="1976"/>
                  </a:lnTo>
                  <a:lnTo>
                    <a:pt x="1121" y="2015"/>
                  </a:lnTo>
                  <a:lnTo>
                    <a:pt x="1129" y="2051"/>
                  </a:lnTo>
                  <a:lnTo>
                    <a:pt x="1144" y="2085"/>
                  </a:lnTo>
                  <a:lnTo>
                    <a:pt x="1164" y="2116"/>
                  </a:lnTo>
                  <a:lnTo>
                    <a:pt x="1187" y="2143"/>
                  </a:lnTo>
                  <a:lnTo>
                    <a:pt x="1215" y="2167"/>
                  </a:lnTo>
                  <a:lnTo>
                    <a:pt x="1245" y="2186"/>
                  </a:lnTo>
                  <a:lnTo>
                    <a:pt x="1280" y="2200"/>
                  </a:lnTo>
                  <a:lnTo>
                    <a:pt x="1316" y="2210"/>
                  </a:lnTo>
                  <a:lnTo>
                    <a:pt x="1354" y="2213"/>
                  </a:lnTo>
                  <a:lnTo>
                    <a:pt x="1393" y="2210"/>
                  </a:lnTo>
                  <a:lnTo>
                    <a:pt x="1429" y="2200"/>
                  </a:lnTo>
                  <a:lnTo>
                    <a:pt x="1463" y="2186"/>
                  </a:lnTo>
                  <a:lnTo>
                    <a:pt x="1494" y="2167"/>
                  </a:lnTo>
                  <a:lnTo>
                    <a:pt x="1521" y="2143"/>
                  </a:lnTo>
                  <a:lnTo>
                    <a:pt x="1545" y="2116"/>
                  </a:lnTo>
                  <a:lnTo>
                    <a:pt x="1565" y="2085"/>
                  </a:lnTo>
                  <a:lnTo>
                    <a:pt x="1579" y="2051"/>
                  </a:lnTo>
                  <a:lnTo>
                    <a:pt x="1588" y="2015"/>
                  </a:lnTo>
                  <a:lnTo>
                    <a:pt x="1591" y="1976"/>
                  </a:lnTo>
                  <a:lnTo>
                    <a:pt x="1588" y="1942"/>
                  </a:lnTo>
                  <a:lnTo>
                    <a:pt x="1582" y="1910"/>
                  </a:lnTo>
                  <a:lnTo>
                    <a:pt x="1569" y="1878"/>
                  </a:lnTo>
                  <a:lnTo>
                    <a:pt x="1555" y="1850"/>
                  </a:lnTo>
                  <a:lnTo>
                    <a:pt x="1535" y="1824"/>
                  </a:lnTo>
                  <a:lnTo>
                    <a:pt x="1513" y="1801"/>
                  </a:lnTo>
                  <a:lnTo>
                    <a:pt x="1487" y="1781"/>
                  </a:lnTo>
                  <a:lnTo>
                    <a:pt x="1474" y="1687"/>
                  </a:lnTo>
                  <a:lnTo>
                    <a:pt x="1463" y="1592"/>
                  </a:lnTo>
                  <a:lnTo>
                    <a:pt x="1557" y="1583"/>
                  </a:lnTo>
                  <a:lnTo>
                    <a:pt x="1649" y="1572"/>
                  </a:lnTo>
                  <a:lnTo>
                    <a:pt x="1738" y="1555"/>
                  </a:lnTo>
                  <a:lnTo>
                    <a:pt x="1824" y="1534"/>
                  </a:lnTo>
                  <a:lnTo>
                    <a:pt x="1852" y="1550"/>
                  </a:lnTo>
                  <a:lnTo>
                    <a:pt x="1883" y="1561"/>
                  </a:lnTo>
                  <a:lnTo>
                    <a:pt x="1916" y="1569"/>
                  </a:lnTo>
                  <a:lnTo>
                    <a:pt x="1950" y="1572"/>
                  </a:lnTo>
                  <a:lnTo>
                    <a:pt x="1988" y="1569"/>
                  </a:lnTo>
                  <a:lnTo>
                    <a:pt x="2024" y="1559"/>
                  </a:lnTo>
                  <a:lnTo>
                    <a:pt x="2059" y="1545"/>
                  </a:lnTo>
                  <a:lnTo>
                    <a:pt x="2089" y="1526"/>
                  </a:lnTo>
                  <a:lnTo>
                    <a:pt x="2118" y="1502"/>
                  </a:lnTo>
                  <a:lnTo>
                    <a:pt x="2141" y="1475"/>
                  </a:lnTo>
                  <a:lnTo>
                    <a:pt x="2160" y="1444"/>
                  </a:lnTo>
                  <a:lnTo>
                    <a:pt x="2175" y="1410"/>
                  </a:lnTo>
                  <a:lnTo>
                    <a:pt x="2183" y="1374"/>
                  </a:lnTo>
                  <a:lnTo>
                    <a:pt x="2187" y="1335"/>
                  </a:lnTo>
                  <a:lnTo>
                    <a:pt x="2183" y="1298"/>
                  </a:lnTo>
                  <a:lnTo>
                    <a:pt x="2175" y="1261"/>
                  </a:lnTo>
                  <a:lnTo>
                    <a:pt x="2160" y="1227"/>
                  </a:lnTo>
                  <a:lnTo>
                    <a:pt x="2141" y="1197"/>
                  </a:lnTo>
                  <a:lnTo>
                    <a:pt x="2118" y="1169"/>
                  </a:lnTo>
                  <a:lnTo>
                    <a:pt x="2089" y="1146"/>
                  </a:lnTo>
                  <a:lnTo>
                    <a:pt x="2059" y="1126"/>
                  </a:lnTo>
                  <a:lnTo>
                    <a:pt x="2024" y="1111"/>
                  </a:lnTo>
                  <a:lnTo>
                    <a:pt x="1988" y="1103"/>
                  </a:lnTo>
                  <a:lnTo>
                    <a:pt x="1950" y="1100"/>
                  </a:lnTo>
                  <a:lnTo>
                    <a:pt x="1913" y="1103"/>
                  </a:lnTo>
                  <a:lnTo>
                    <a:pt x="1877" y="1111"/>
                  </a:lnTo>
                  <a:lnTo>
                    <a:pt x="1845" y="1125"/>
                  </a:lnTo>
                  <a:lnTo>
                    <a:pt x="1814" y="1144"/>
                  </a:lnTo>
                  <a:lnTo>
                    <a:pt x="1787" y="1165"/>
                  </a:lnTo>
                  <a:lnTo>
                    <a:pt x="1763" y="1191"/>
                  </a:lnTo>
                  <a:lnTo>
                    <a:pt x="1744" y="1221"/>
                  </a:lnTo>
                  <a:lnTo>
                    <a:pt x="1672" y="1238"/>
                  </a:lnTo>
                  <a:lnTo>
                    <a:pt x="1597" y="1252"/>
                  </a:lnTo>
                  <a:lnTo>
                    <a:pt x="1518" y="1262"/>
                  </a:lnTo>
                  <a:lnTo>
                    <a:pt x="1437" y="1268"/>
                  </a:lnTo>
                  <a:lnTo>
                    <a:pt x="1437" y="1264"/>
                  </a:lnTo>
                  <a:lnTo>
                    <a:pt x="1433" y="1184"/>
                  </a:lnTo>
                  <a:lnTo>
                    <a:pt x="1432" y="1110"/>
                  </a:lnTo>
                  <a:lnTo>
                    <a:pt x="1431" y="1041"/>
                  </a:lnTo>
                  <a:lnTo>
                    <a:pt x="1431" y="979"/>
                  </a:lnTo>
                  <a:lnTo>
                    <a:pt x="1432" y="923"/>
                  </a:lnTo>
                  <a:lnTo>
                    <a:pt x="1433" y="873"/>
                  </a:lnTo>
                  <a:lnTo>
                    <a:pt x="1457" y="850"/>
                  </a:lnTo>
                  <a:lnTo>
                    <a:pt x="1477" y="824"/>
                  </a:lnTo>
                  <a:lnTo>
                    <a:pt x="1494" y="794"/>
                  </a:lnTo>
                  <a:lnTo>
                    <a:pt x="1507" y="763"/>
                  </a:lnTo>
                  <a:lnTo>
                    <a:pt x="1514" y="730"/>
                  </a:lnTo>
                  <a:lnTo>
                    <a:pt x="1517" y="695"/>
                  </a:lnTo>
                  <a:lnTo>
                    <a:pt x="1514" y="657"/>
                  </a:lnTo>
                  <a:lnTo>
                    <a:pt x="1505" y="620"/>
                  </a:lnTo>
                  <a:lnTo>
                    <a:pt x="1490" y="587"/>
                  </a:lnTo>
                  <a:lnTo>
                    <a:pt x="1471" y="556"/>
                  </a:lnTo>
                  <a:lnTo>
                    <a:pt x="1447" y="529"/>
                  </a:lnTo>
                  <a:lnTo>
                    <a:pt x="1420" y="505"/>
                  </a:lnTo>
                  <a:lnTo>
                    <a:pt x="1388" y="485"/>
                  </a:lnTo>
                  <a:lnTo>
                    <a:pt x="1355" y="471"/>
                  </a:lnTo>
                  <a:lnTo>
                    <a:pt x="1318" y="462"/>
                  </a:lnTo>
                  <a:lnTo>
                    <a:pt x="1280" y="459"/>
                  </a:lnTo>
                  <a:close/>
                  <a:moveTo>
                    <a:pt x="1327" y="0"/>
                  </a:moveTo>
                  <a:lnTo>
                    <a:pt x="1422" y="3"/>
                  </a:lnTo>
                  <a:lnTo>
                    <a:pt x="1515" y="14"/>
                  </a:lnTo>
                  <a:lnTo>
                    <a:pt x="1606" y="30"/>
                  </a:lnTo>
                  <a:lnTo>
                    <a:pt x="1694" y="51"/>
                  </a:lnTo>
                  <a:lnTo>
                    <a:pt x="1781" y="80"/>
                  </a:lnTo>
                  <a:lnTo>
                    <a:pt x="1864" y="113"/>
                  </a:lnTo>
                  <a:lnTo>
                    <a:pt x="1945" y="152"/>
                  </a:lnTo>
                  <a:lnTo>
                    <a:pt x="2022" y="196"/>
                  </a:lnTo>
                  <a:lnTo>
                    <a:pt x="2097" y="245"/>
                  </a:lnTo>
                  <a:lnTo>
                    <a:pt x="2167" y="298"/>
                  </a:lnTo>
                  <a:lnTo>
                    <a:pt x="2234" y="357"/>
                  </a:lnTo>
                  <a:lnTo>
                    <a:pt x="2296" y="419"/>
                  </a:lnTo>
                  <a:lnTo>
                    <a:pt x="2354" y="486"/>
                  </a:lnTo>
                  <a:lnTo>
                    <a:pt x="2408" y="556"/>
                  </a:lnTo>
                  <a:lnTo>
                    <a:pt x="2458" y="630"/>
                  </a:lnTo>
                  <a:lnTo>
                    <a:pt x="2501" y="707"/>
                  </a:lnTo>
                  <a:lnTo>
                    <a:pt x="2540" y="787"/>
                  </a:lnTo>
                  <a:lnTo>
                    <a:pt x="2575" y="871"/>
                  </a:lnTo>
                  <a:lnTo>
                    <a:pt x="2602" y="956"/>
                  </a:lnTo>
                  <a:lnTo>
                    <a:pt x="2625" y="1045"/>
                  </a:lnTo>
                  <a:lnTo>
                    <a:pt x="2641" y="1135"/>
                  </a:lnTo>
                  <a:lnTo>
                    <a:pt x="2650" y="1228"/>
                  </a:lnTo>
                  <a:lnTo>
                    <a:pt x="2654" y="1322"/>
                  </a:lnTo>
                  <a:lnTo>
                    <a:pt x="2650" y="1417"/>
                  </a:lnTo>
                  <a:lnTo>
                    <a:pt x="2641" y="1509"/>
                  </a:lnTo>
                  <a:lnTo>
                    <a:pt x="2625" y="1600"/>
                  </a:lnTo>
                  <a:lnTo>
                    <a:pt x="2602" y="1688"/>
                  </a:lnTo>
                  <a:lnTo>
                    <a:pt x="2575" y="1774"/>
                  </a:lnTo>
                  <a:lnTo>
                    <a:pt x="2540" y="1857"/>
                  </a:lnTo>
                  <a:lnTo>
                    <a:pt x="2501" y="1938"/>
                  </a:lnTo>
                  <a:lnTo>
                    <a:pt x="2458" y="2015"/>
                  </a:lnTo>
                  <a:lnTo>
                    <a:pt x="2408" y="2089"/>
                  </a:lnTo>
                  <a:lnTo>
                    <a:pt x="2354" y="2159"/>
                  </a:lnTo>
                  <a:lnTo>
                    <a:pt x="2296" y="2225"/>
                  </a:lnTo>
                  <a:lnTo>
                    <a:pt x="2234" y="2288"/>
                  </a:lnTo>
                  <a:lnTo>
                    <a:pt x="2167" y="2345"/>
                  </a:lnTo>
                  <a:lnTo>
                    <a:pt x="2097" y="2399"/>
                  </a:lnTo>
                  <a:lnTo>
                    <a:pt x="2022" y="2448"/>
                  </a:lnTo>
                  <a:lnTo>
                    <a:pt x="1945" y="2492"/>
                  </a:lnTo>
                  <a:lnTo>
                    <a:pt x="1864" y="2531"/>
                  </a:lnTo>
                  <a:lnTo>
                    <a:pt x="1781" y="2565"/>
                  </a:lnTo>
                  <a:lnTo>
                    <a:pt x="1694" y="2592"/>
                  </a:lnTo>
                  <a:lnTo>
                    <a:pt x="1606" y="2615"/>
                  </a:lnTo>
                  <a:lnTo>
                    <a:pt x="1515" y="2631"/>
                  </a:lnTo>
                  <a:lnTo>
                    <a:pt x="1422" y="2640"/>
                  </a:lnTo>
                  <a:lnTo>
                    <a:pt x="1327" y="2644"/>
                  </a:lnTo>
                  <a:lnTo>
                    <a:pt x="1233" y="2640"/>
                  </a:lnTo>
                  <a:lnTo>
                    <a:pt x="1139" y="2631"/>
                  </a:lnTo>
                  <a:lnTo>
                    <a:pt x="1048" y="2615"/>
                  </a:lnTo>
                  <a:lnTo>
                    <a:pt x="960" y="2592"/>
                  </a:lnTo>
                  <a:lnTo>
                    <a:pt x="874" y="2565"/>
                  </a:lnTo>
                  <a:lnTo>
                    <a:pt x="790" y="2531"/>
                  </a:lnTo>
                  <a:lnTo>
                    <a:pt x="710" y="2492"/>
                  </a:lnTo>
                  <a:lnTo>
                    <a:pt x="632" y="2448"/>
                  </a:lnTo>
                  <a:lnTo>
                    <a:pt x="558" y="2399"/>
                  </a:lnTo>
                  <a:lnTo>
                    <a:pt x="488" y="2345"/>
                  </a:lnTo>
                  <a:lnTo>
                    <a:pt x="421" y="2288"/>
                  </a:lnTo>
                  <a:lnTo>
                    <a:pt x="358" y="2225"/>
                  </a:lnTo>
                  <a:lnTo>
                    <a:pt x="300" y="2159"/>
                  </a:lnTo>
                  <a:lnTo>
                    <a:pt x="246" y="2089"/>
                  </a:lnTo>
                  <a:lnTo>
                    <a:pt x="197" y="2015"/>
                  </a:lnTo>
                  <a:lnTo>
                    <a:pt x="153" y="1938"/>
                  </a:lnTo>
                  <a:lnTo>
                    <a:pt x="113" y="1857"/>
                  </a:lnTo>
                  <a:lnTo>
                    <a:pt x="80" y="1774"/>
                  </a:lnTo>
                  <a:lnTo>
                    <a:pt x="52" y="1688"/>
                  </a:lnTo>
                  <a:lnTo>
                    <a:pt x="30" y="1600"/>
                  </a:lnTo>
                  <a:lnTo>
                    <a:pt x="14" y="1509"/>
                  </a:lnTo>
                  <a:lnTo>
                    <a:pt x="3" y="1417"/>
                  </a:lnTo>
                  <a:lnTo>
                    <a:pt x="0" y="1322"/>
                  </a:lnTo>
                  <a:lnTo>
                    <a:pt x="3" y="1228"/>
                  </a:lnTo>
                  <a:lnTo>
                    <a:pt x="14" y="1135"/>
                  </a:lnTo>
                  <a:lnTo>
                    <a:pt x="30" y="1045"/>
                  </a:lnTo>
                  <a:lnTo>
                    <a:pt x="52" y="956"/>
                  </a:lnTo>
                  <a:lnTo>
                    <a:pt x="80" y="871"/>
                  </a:lnTo>
                  <a:lnTo>
                    <a:pt x="113" y="787"/>
                  </a:lnTo>
                  <a:lnTo>
                    <a:pt x="153" y="707"/>
                  </a:lnTo>
                  <a:lnTo>
                    <a:pt x="197" y="630"/>
                  </a:lnTo>
                  <a:lnTo>
                    <a:pt x="246" y="556"/>
                  </a:lnTo>
                  <a:lnTo>
                    <a:pt x="300" y="486"/>
                  </a:lnTo>
                  <a:lnTo>
                    <a:pt x="358" y="419"/>
                  </a:lnTo>
                  <a:lnTo>
                    <a:pt x="421" y="357"/>
                  </a:lnTo>
                  <a:lnTo>
                    <a:pt x="488" y="298"/>
                  </a:lnTo>
                  <a:lnTo>
                    <a:pt x="558" y="245"/>
                  </a:lnTo>
                  <a:lnTo>
                    <a:pt x="632" y="196"/>
                  </a:lnTo>
                  <a:lnTo>
                    <a:pt x="710" y="152"/>
                  </a:lnTo>
                  <a:lnTo>
                    <a:pt x="790" y="113"/>
                  </a:lnTo>
                  <a:lnTo>
                    <a:pt x="874" y="80"/>
                  </a:lnTo>
                  <a:lnTo>
                    <a:pt x="960" y="51"/>
                  </a:lnTo>
                  <a:lnTo>
                    <a:pt x="1048" y="30"/>
                  </a:lnTo>
                  <a:lnTo>
                    <a:pt x="1139" y="14"/>
                  </a:lnTo>
                  <a:lnTo>
                    <a:pt x="1233" y="3"/>
                  </a:lnTo>
                  <a:lnTo>
                    <a:pt x="1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437"/>
            <p:cNvSpPr>
              <a:spLocks/>
            </p:cNvSpPr>
            <p:nvPr/>
          </p:nvSpPr>
          <p:spPr bwMode="auto">
            <a:xfrm>
              <a:off x="10174288" y="2944813"/>
              <a:ext cx="260350" cy="57150"/>
            </a:xfrm>
            <a:custGeom>
              <a:avLst/>
              <a:gdLst>
                <a:gd name="T0" fmla="*/ 1395 w 1482"/>
                <a:gd name="T1" fmla="*/ 2 h 330"/>
                <a:gd name="T2" fmla="*/ 1432 w 1482"/>
                <a:gd name="T3" fmla="*/ 18 h 330"/>
                <a:gd name="T4" fmla="*/ 1463 w 1482"/>
                <a:gd name="T5" fmla="*/ 47 h 330"/>
                <a:gd name="T6" fmla="*/ 1480 w 1482"/>
                <a:gd name="T7" fmla="*/ 87 h 330"/>
                <a:gd name="T8" fmla="*/ 1480 w 1482"/>
                <a:gd name="T9" fmla="*/ 128 h 330"/>
                <a:gd name="T10" fmla="*/ 1465 w 1482"/>
                <a:gd name="T11" fmla="*/ 167 h 330"/>
                <a:gd name="T12" fmla="*/ 1435 w 1482"/>
                <a:gd name="T13" fmla="*/ 197 h 330"/>
                <a:gd name="T14" fmla="*/ 1335 w 1482"/>
                <a:gd name="T15" fmla="*/ 240 h 330"/>
                <a:gd name="T16" fmla="*/ 1169 w 1482"/>
                <a:gd name="T17" fmla="*/ 287 h 330"/>
                <a:gd name="T18" fmla="*/ 1002 w 1482"/>
                <a:gd name="T19" fmla="*/ 316 h 330"/>
                <a:gd name="T20" fmla="*/ 840 w 1482"/>
                <a:gd name="T21" fmla="*/ 329 h 330"/>
                <a:gd name="T22" fmla="*/ 696 w 1482"/>
                <a:gd name="T23" fmla="*/ 329 h 330"/>
                <a:gd name="T24" fmla="*/ 573 w 1482"/>
                <a:gd name="T25" fmla="*/ 322 h 330"/>
                <a:gd name="T26" fmla="*/ 459 w 1482"/>
                <a:gd name="T27" fmla="*/ 310 h 330"/>
                <a:gd name="T28" fmla="*/ 356 w 1482"/>
                <a:gd name="T29" fmla="*/ 295 h 330"/>
                <a:gd name="T30" fmla="*/ 266 w 1482"/>
                <a:gd name="T31" fmla="*/ 279 h 330"/>
                <a:gd name="T32" fmla="*/ 191 w 1482"/>
                <a:gd name="T33" fmla="*/ 262 h 330"/>
                <a:gd name="T34" fmla="*/ 132 w 1482"/>
                <a:gd name="T35" fmla="*/ 247 h 330"/>
                <a:gd name="T36" fmla="*/ 93 w 1482"/>
                <a:gd name="T37" fmla="*/ 236 h 330"/>
                <a:gd name="T38" fmla="*/ 75 w 1482"/>
                <a:gd name="T39" fmla="*/ 231 h 330"/>
                <a:gd name="T40" fmla="*/ 34 w 1482"/>
                <a:gd name="T41" fmla="*/ 206 h 330"/>
                <a:gd name="T42" fmla="*/ 7 w 1482"/>
                <a:gd name="T43" fmla="*/ 166 h 330"/>
                <a:gd name="T44" fmla="*/ 0 w 1482"/>
                <a:gd name="T45" fmla="*/ 119 h 330"/>
                <a:gd name="T46" fmla="*/ 16 w 1482"/>
                <a:gd name="T47" fmla="*/ 72 h 330"/>
                <a:gd name="T48" fmla="*/ 48 w 1482"/>
                <a:gd name="T49" fmla="*/ 38 h 330"/>
                <a:gd name="T50" fmla="*/ 92 w 1482"/>
                <a:gd name="T51" fmla="*/ 21 h 330"/>
                <a:gd name="T52" fmla="*/ 141 w 1482"/>
                <a:gd name="T53" fmla="*/ 25 h 330"/>
                <a:gd name="T54" fmla="*/ 155 w 1482"/>
                <a:gd name="T55" fmla="*/ 29 h 330"/>
                <a:gd name="T56" fmla="*/ 192 w 1482"/>
                <a:gd name="T57" fmla="*/ 39 h 330"/>
                <a:gd name="T58" fmla="*/ 248 w 1482"/>
                <a:gd name="T59" fmla="*/ 53 h 330"/>
                <a:gd name="T60" fmla="*/ 322 w 1482"/>
                <a:gd name="T61" fmla="*/ 69 h 330"/>
                <a:gd name="T62" fmla="*/ 412 w 1482"/>
                <a:gd name="T63" fmla="*/ 85 h 330"/>
                <a:gd name="T64" fmla="*/ 515 w 1482"/>
                <a:gd name="T65" fmla="*/ 99 h 330"/>
                <a:gd name="T66" fmla="*/ 629 w 1482"/>
                <a:gd name="T67" fmla="*/ 109 h 330"/>
                <a:gd name="T68" fmla="*/ 750 w 1482"/>
                <a:gd name="T69" fmla="*/ 114 h 330"/>
                <a:gd name="T70" fmla="*/ 877 w 1482"/>
                <a:gd name="T71" fmla="*/ 110 h 330"/>
                <a:gd name="T72" fmla="*/ 1007 w 1482"/>
                <a:gd name="T73" fmla="*/ 97 h 330"/>
                <a:gd name="T74" fmla="*/ 1138 w 1482"/>
                <a:gd name="T75" fmla="*/ 72 h 330"/>
                <a:gd name="T76" fmla="*/ 1268 w 1482"/>
                <a:gd name="T77" fmla="*/ 34 h 330"/>
                <a:gd name="T78" fmla="*/ 1353 w 1482"/>
                <a:gd name="T79" fmla="*/ 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82" h="330">
                  <a:moveTo>
                    <a:pt x="1374" y="0"/>
                  </a:moveTo>
                  <a:lnTo>
                    <a:pt x="1395" y="2"/>
                  </a:lnTo>
                  <a:lnTo>
                    <a:pt x="1414" y="9"/>
                  </a:lnTo>
                  <a:lnTo>
                    <a:pt x="1432" y="18"/>
                  </a:lnTo>
                  <a:lnTo>
                    <a:pt x="1449" y="31"/>
                  </a:lnTo>
                  <a:lnTo>
                    <a:pt x="1463" y="47"/>
                  </a:lnTo>
                  <a:lnTo>
                    <a:pt x="1473" y="66"/>
                  </a:lnTo>
                  <a:lnTo>
                    <a:pt x="1480" y="87"/>
                  </a:lnTo>
                  <a:lnTo>
                    <a:pt x="1482" y="108"/>
                  </a:lnTo>
                  <a:lnTo>
                    <a:pt x="1480" y="128"/>
                  </a:lnTo>
                  <a:lnTo>
                    <a:pt x="1474" y="148"/>
                  </a:lnTo>
                  <a:lnTo>
                    <a:pt x="1465" y="167"/>
                  </a:lnTo>
                  <a:lnTo>
                    <a:pt x="1452" y="184"/>
                  </a:lnTo>
                  <a:lnTo>
                    <a:pt x="1435" y="197"/>
                  </a:lnTo>
                  <a:lnTo>
                    <a:pt x="1416" y="208"/>
                  </a:lnTo>
                  <a:lnTo>
                    <a:pt x="1335" y="240"/>
                  </a:lnTo>
                  <a:lnTo>
                    <a:pt x="1252" y="266"/>
                  </a:lnTo>
                  <a:lnTo>
                    <a:pt x="1169" y="287"/>
                  </a:lnTo>
                  <a:lnTo>
                    <a:pt x="1086" y="304"/>
                  </a:lnTo>
                  <a:lnTo>
                    <a:pt x="1002" y="316"/>
                  </a:lnTo>
                  <a:lnTo>
                    <a:pt x="921" y="323"/>
                  </a:lnTo>
                  <a:lnTo>
                    <a:pt x="840" y="329"/>
                  </a:lnTo>
                  <a:lnTo>
                    <a:pt x="761" y="330"/>
                  </a:lnTo>
                  <a:lnTo>
                    <a:pt x="696" y="329"/>
                  </a:lnTo>
                  <a:lnTo>
                    <a:pt x="634" y="326"/>
                  </a:lnTo>
                  <a:lnTo>
                    <a:pt x="573" y="322"/>
                  </a:lnTo>
                  <a:lnTo>
                    <a:pt x="515" y="317"/>
                  </a:lnTo>
                  <a:lnTo>
                    <a:pt x="459" y="310"/>
                  </a:lnTo>
                  <a:lnTo>
                    <a:pt x="406" y="303"/>
                  </a:lnTo>
                  <a:lnTo>
                    <a:pt x="356" y="295"/>
                  </a:lnTo>
                  <a:lnTo>
                    <a:pt x="309" y="287"/>
                  </a:lnTo>
                  <a:lnTo>
                    <a:pt x="266" y="279"/>
                  </a:lnTo>
                  <a:lnTo>
                    <a:pt x="226" y="270"/>
                  </a:lnTo>
                  <a:lnTo>
                    <a:pt x="191" y="262"/>
                  </a:lnTo>
                  <a:lnTo>
                    <a:pt x="159" y="254"/>
                  </a:lnTo>
                  <a:lnTo>
                    <a:pt x="132" y="247"/>
                  </a:lnTo>
                  <a:lnTo>
                    <a:pt x="110" y="241"/>
                  </a:lnTo>
                  <a:lnTo>
                    <a:pt x="93" y="236"/>
                  </a:lnTo>
                  <a:lnTo>
                    <a:pt x="82" y="233"/>
                  </a:lnTo>
                  <a:lnTo>
                    <a:pt x="75" y="231"/>
                  </a:lnTo>
                  <a:lnTo>
                    <a:pt x="52" y="220"/>
                  </a:lnTo>
                  <a:lnTo>
                    <a:pt x="34" y="206"/>
                  </a:lnTo>
                  <a:lnTo>
                    <a:pt x="18" y="188"/>
                  </a:lnTo>
                  <a:lnTo>
                    <a:pt x="7" y="166"/>
                  </a:lnTo>
                  <a:lnTo>
                    <a:pt x="1" y="143"/>
                  </a:lnTo>
                  <a:lnTo>
                    <a:pt x="0" y="119"/>
                  </a:lnTo>
                  <a:lnTo>
                    <a:pt x="5" y="95"/>
                  </a:lnTo>
                  <a:lnTo>
                    <a:pt x="16" y="72"/>
                  </a:lnTo>
                  <a:lnTo>
                    <a:pt x="30" y="53"/>
                  </a:lnTo>
                  <a:lnTo>
                    <a:pt x="48" y="38"/>
                  </a:lnTo>
                  <a:lnTo>
                    <a:pt x="69" y="27"/>
                  </a:lnTo>
                  <a:lnTo>
                    <a:pt x="92" y="21"/>
                  </a:lnTo>
                  <a:lnTo>
                    <a:pt x="116" y="20"/>
                  </a:lnTo>
                  <a:lnTo>
                    <a:pt x="141" y="25"/>
                  </a:lnTo>
                  <a:lnTo>
                    <a:pt x="146" y="26"/>
                  </a:lnTo>
                  <a:lnTo>
                    <a:pt x="155" y="29"/>
                  </a:lnTo>
                  <a:lnTo>
                    <a:pt x="171" y="34"/>
                  </a:lnTo>
                  <a:lnTo>
                    <a:pt x="192" y="39"/>
                  </a:lnTo>
                  <a:lnTo>
                    <a:pt x="218" y="46"/>
                  </a:lnTo>
                  <a:lnTo>
                    <a:pt x="248" y="53"/>
                  </a:lnTo>
                  <a:lnTo>
                    <a:pt x="284" y="61"/>
                  </a:lnTo>
                  <a:lnTo>
                    <a:pt x="322" y="69"/>
                  </a:lnTo>
                  <a:lnTo>
                    <a:pt x="365" y="77"/>
                  </a:lnTo>
                  <a:lnTo>
                    <a:pt x="412" y="85"/>
                  </a:lnTo>
                  <a:lnTo>
                    <a:pt x="462" y="92"/>
                  </a:lnTo>
                  <a:lnTo>
                    <a:pt x="515" y="99"/>
                  </a:lnTo>
                  <a:lnTo>
                    <a:pt x="570" y="105"/>
                  </a:lnTo>
                  <a:lnTo>
                    <a:pt x="629" y="109"/>
                  </a:lnTo>
                  <a:lnTo>
                    <a:pt x="688" y="112"/>
                  </a:lnTo>
                  <a:lnTo>
                    <a:pt x="750" y="114"/>
                  </a:lnTo>
                  <a:lnTo>
                    <a:pt x="813" y="113"/>
                  </a:lnTo>
                  <a:lnTo>
                    <a:pt x="877" y="110"/>
                  </a:lnTo>
                  <a:lnTo>
                    <a:pt x="942" y="105"/>
                  </a:lnTo>
                  <a:lnTo>
                    <a:pt x="1007" y="97"/>
                  </a:lnTo>
                  <a:lnTo>
                    <a:pt x="1072" y="87"/>
                  </a:lnTo>
                  <a:lnTo>
                    <a:pt x="1138" y="72"/>
                  </a:lnTo>
                  <a:lnTo>
                    <a:pt x="1203" y="56"/>
                  </a:lnTo>
                  <a:lnTo>
                    <a:pt x="1268" y="34"/>
                  </a:lnTo>
                  <a:lnTo>
                    <a:pt x="1332" y="10"/>
                  </a:lnTo>
                  <a:lnTo>
                    <a:pt x="1353" y="2"/>
                  </a:lnTo>
                  <a:lnTo>
                    <a:pt x="13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Freeform 438"/>
            <p:cNvSpPr>
              <a:spLocks/>
            </p:cNvSpPr>
            <p:nvPr/>
          </p:nvSpPr>
          <p:spPr bwMode="auto">
            <a:xfrm>
              <a:off x="10275888" y="2838450"/>
              <a:ext cx="39688" cy="115888"/>
            </a:xfrm>
            <a:custGeom>
              <a:avLst/>
              <a:gdLst>
                <a:gd name="T0" fmla="*/ 130 w 227"/>
                <a:gd name="T1" fmla="*/ 0 h 653"/>
                <a:gd name="T2" fmla="*/ 155 w 227"/>
                <a:gd name="T3" fmla="*/ 5 h 653"/>
                <a:gd name="T4" fmla="*/ 176 w 227"/>
                <a:gd name="T5" fmla="*/ 15 h 653"/>
                <a:gd name="T6" fmla="*/ 195 w 227"/>
                <a:gd name="T7" fmla="*/ 29 h 653"/>
                <a:gd name="T8" fmla="*/ 211 w 227"/>
                <a:gd name="T9" fmla="*/ 48 h 653"/>
                <a:gd name="T10" fmla="*/ 221 w 227"/>
                <a:gd name="T11" fmla="*/ 69 h 653"/>
                <a:gd name="T12" fmla="*/ 227 w 227"/>
                <a:gd name="T13" fmla="*/ 93 h 653"/>
                <a:gd name="T14" fmla="*/ 227 w 227"/>
                <a:gd name="T15" fmla="*/ 118 h 653"/>
                <a:gd name="T16" fmla="*/ 227 w 227"/>
                <a:gd name="T17" fmla="*/ 122 h 653"/>
                <a:gd name="T18" fmla="*/ 226 w 227"/>
                <a:gd name="T19" fmla="*/ 134 h 653"/>
                <a:gd name="T20" fmla="*/ 225 w 227"/>
                <a:gd name="T21" fmla="*/ 151 h 653"/>
                <a:gd name="T22" fmla="*/ 223 w 227"/>
                <a:gd name="T23" fmla="*/ 176 h 653"/>
                <a:gd name="T24" fmla="*/ 222 w 227"/>
                <a:gd name="T25" fmla="*/ 208 h 653"/>
                <a:gd name="T26" fmla="*/ 220 w 227"/>
                <a:gd name="T27" fmla="*/ 244 h 653"/>
                <a:gd name="T28" fmla="*/ 219 w 227"/>
                <a:gd name="T29" fmla="*/ 288 h 653"/>
                <a:gd name="T30" fmla="*/ 218 w 227"/>
                <a:gd name="T31" fmla="*/ 336 h 653"/>
                <a:gd name="T32" fmla="*/ 217 w 227"/>
                <a:gd name="T33" fmla="*/ 390 h 653"/>
                <a:gd name="T34" fmla="*/ 217 w 227"/>
                <a:gd name="T35" fmla="*/ 448 h 653"/>
                <a:gd name="T36" fmla="*/ 218 w 227"/>
                <a:gd name="T37" fmla="*/ 512 h 653"/>
                <a:gd name="T38" fmla="*/ 220 w 227"/>
                <a:gd name="T39" fmla="*/ 580 h 653"/>
                <a:gd name="T40" fmla="*/ 223 w 227"/>
                <a:gd name="T41" fmla="*/ 652 h 653"/>
                <a:gd name="T42" fmla="*/ 148 w 227"/>
                <a:gd name="T43" fmla="*/ 653 h 653"/>
                <a:gd name="T44" fmla="*/ 75 w 227"/>
                <a:gd name="T45" fmla="*/ 649 h 653"/>
                <a:gd name="T46" fmla="*/ 6 w 227"/>
                <a:gd name="T47" fmla="*/ 645 h 653"/>
                <a:gd name="T48" fmla="*/ 3 w 227"/>
                <a:gd name="T49" fmla="*/ 572 h 653"/>
                <a:gd name="T50" fmla="*/ 0 w 227"/>
                <a:gd name="T51" fmla="*/ 504 h 653"/>
                <a:gd name="T52" fmla="*/ 0 w 227"/>
                <a:gd name="T53" fmla="*/ 440 h 653"/>
                <a:gd name="T54" fmla="*/ 0 w 227"/>
                <a:gd name="T55" fmla="*/ 381 h 653"/>
                <a:gd name="T56" fmla="*/ 0 w 227"/>
                <a:gd name="T57" fmla="*/ 326 h 653"/>
                <a:gd name="T58" fmla="*/ 2 w 227"/>
                <a:gd name="T59" fmla="*/ 277 h 653"/>
                <a:gd name="T60" fmla="*/ 4 w 227"/>
                <a:gd name="T61" fmla="*/ 234 h 653"/>
                <a:gd name="T62" fmla="*/ 6 w 227"/>
                <a:gd name="T63" fmla="*/ 195 h 653"/>
                <a:gd name="T64" fmla="*/ 7 w 227"/>
                <a:gd name="T65" fmla="*/ 163 h 653"/>
                <a:gd name="T66" fmla="*/ 9 w 227"/>
                <a:gd name="T67" fmla="*/ 137 h 653"/>
                <a:gd name="T68" fmla="*/ 10 w 227"/>
                <a:gd name="T69" fmla="*/ 117 h 653"/>
                <a:gd name="T70" fmla="*/ 11 w 227"/>
                <a:gd name="T71" fmla="*/ 103 h 653"/>
                <a:gd name="T72" fmla="*/ 12 w 227"/>
                <a:gd name="T73" fmla="*/ 96 h 653"/>
                <a:gd name="T74" fmla="*/ 17 w 227"/>
                <a:gd name="T75" fmla="*/ 72 h 653"/>
                <a:gd name="T76" fmla="*/ 28 w 227"/>
                <a:gd name="T77" fmla="*/ 50 h 653"/>
                <a:gd name="T78" fmla="*/ 42 w 227"/>
                <a:gd name="T79" fmla="*/ 31 h 653"/>
                <a:gd name="T80" fmla="*/ 61 w 227"/>
                <a:gd name="T81" fmla="*/ 17 h 653"/>
                <a:gd name="T82" fmla="*/ 82 w 227"/>
                <a:gd name="T83" fmla="*/ 5 h 653"/>
                <a:gd name="T84" fmla="*/ 105 w 227"/>
                <a:gd name="T85" fmla="*/ 0 h 653"/>
                <a:gd name="T86" fmla="*/ 130 w 227"/>
                <a:gd name="T87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7" h="653">
                  <a:moveTo>
                    <a:pt x="130" y="0"/>
                  </a:moveTo>
                  <a:lnTo>
                    <a:pt x="155" y="5"/>
                  </a:lnTo>
                  <a:lnTo>
                    <a:pt x="176" y="15"/>
                  </a:lnTo>
                  <a:lnTo>
                    <a:pt x="195" y="29"/>
                  </a:lnTo>
                  <a:lnTo>
                    <a:pt x="211" y="48"/>
                  </a:lnTo>
                  <a:lnTo>
                    <a:pt x="221" y="69"/>
                  </a:lnTo>
                  <a:lnTo>
                    <a:pt x="227" y="93"/>
                  </a:lnTo>
                  <a:lnTo>
                    <a:pt x="227" y="118"/>
                  </a:lnTo>
                  <a:lnTo>
                    <a:pt x="227" y="122"/>
                  </a:lnTo>
                  <a:lnTo>
                    <a:pt x="226" y="134"/>
                  </a:lnTo>
                  <a:lnTo>
                    <a:pt x="225" y="151"/>
                  </a:lnTo>
                  <a:lnTo>
                    <a:pt x="223" y="176"/>
                  </a:lnTo>
                  <a:lnTo>
                    <a:pt x="222" y="208"/>
                  </a:lnTo>
                  <a:lnTo>
                    <a:pt x="220" y="244"/>
                  </a:lnTo>
                  <a:lnTo>
                    <a:pt x="219" y="288"/>
                  </a:lnTo>
                  <a:lnTo>
                    <a:pt x="218" y="336"/>
                  </a:lnTo>
                  <a:lnTo>
                    <a:pt x="217" y="390"/>
                  </a:lnTo>
                  <a:lnTo>
                    <a:pt x="217" y="448"/>
                  </a:lnTo>
                  <a:lnTo>
                    <a:pt x="218" y="512"/>
                  </a:lnTo>
                  <a:lnTo>
                    <a:pt x="220" y="580"/>
                  </a:lnTo>
                  <a:lnTo>
                    <a:pt x="223" y="652"/>
                  </a:lnTo>
                  <a:lnTo>
                    <a:pt x="148" y="653"/>
                  </a:lnTo>
                  <a:lnTo>
                    <a:pt x="75" y="649"/>
                  </a:lnTo>
                  <a:lnTo>
                    <a:pt x="6" y="645"/>
                  </a:lnTo>
                  <a:lnTo>
                    <a:pt x="3" y="572"/>
                  </a:lnTo>
                  <a:lnTo>
                    <a:pt x="0" y="504"/>
                  </a:lnTo>
                  <a:lnTo>
                    <a:pt x="0" y="440"/>
                  </a:lnTo>
                  <a:lnTo>
                    <a:pt x="0" y="381"/>
                  </a:lnTo>
                  <a:lnTo>
                    <a:pt x="0" y="326"/>
                  </a:lnTo>
                  <a:lnTo>
                    <a:pt x="2" y="277"/>
                  </a:lnTo>
                  <a:lnTo>
                    <a:pt x="4" y="234"/>
                  </a:lnTo>
                  <a:lnTo>
                    <a:pt x="6" y="195"/>
                  </a:lnTo>
                  <a:lnTo>
                    <a:pt x="7" y="163"/>
                  </a:lnTo>
                  <a:lnTo>
                    <a:pt x="9" y="137"/>
                  </a:lnTo>
                  <a:lnTo>
                    <a:pt x="10" y="117"/>
                  </a:lnTo>
                  <a:lnTo>
                    <a:pt x="11" y="103"/>
                  </a:lnTo>
                  <a:lnTo>
                    <a:pt x="12" y="96"/>
                  </a:lnTo>
                  <a:lnTo>
                    <a:pt x="17" y="72"/>
                  </a:lnTo>
                  <a:lnTo>
                    <a:pt x="28" y="50"/>
                  </a:lnTo>
                  <a:lnTo>
                    <a:pt x="42" y="31"/>
                  </a:lnTo>
                  <a:lnTo>
                    <a:pt x="61" y="17"/>
                  </a:lnTo>
                  <a:lnTo>
                    <a:pt x="82" y="5"/>
                  </a:lnTo>
                  <a:lnTo>
                    <a:pt x="105" y="0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8" name="Freeform 439"/>
            <p:cNvSpPr>
              <a:spLocks/>
            </p:cNvSpPr>
            <p:nvPr/>
          </p:nvSpPr>
          <p:spPr bwMode="auto">
            <a:xfrm>
              <a:off x="10280651" y="3009900"/>
              <a:ext cx="47625" cy="88900"/>
            </a:xfrm>
            <a:custGeom>
              <a:avLst/>
              <a:gdLst>
                <a:gd name="T0" fmla="*/ 0 w 273"/>
                <a:gd name="T1" fmla="*/ 0 h 499"/>
                <a:gd name="T2" fmla="*/ 72 w 273"/>
                <a:gd name="T3" fmla="*/ 5 h 499"/>
                <a:gd name="T4" fmla="*/ 146 w 273"/>
                <a:gd name="T5" fmla="*/ 6 h 499"/>
                <a:gd name="T6" fmla="*/ 218 w 273"/>
                <a:gd name="T7" fmla="*/ 5 h 499"/>
                <a:gd name="T8" fmla="*/ 228 w 273"/>
                <a:gd name="T9" fmla="*/ 92 h 499"/>
                <a:gd name="T10" fmla="*/ 240 w 273"/>
                <a:gd name="T11" fmla="*/ 183 h 499"/>
                <a:gd name="T12" fmla="*/ 255 w 273"/>
                <a:gd name="T13" fmla="*/ 276 h 499"/>
                <a:gd name="T14" fmla="*/ 271 w 273"/>
                <a:gd name="T15" fmla="*/ 371 h 499"/>
                <a:gd name="T16" fmla="*/ 273 w 273"/>
                <a:gd name="T17" fmla="*/ 396 h 499"/>
                <a:gd name="T18" fmla="*/ 269 w 273"/>
                <a:gd name="T19" fmla="*/ 419 h 499"/>
                <a:gd name="T20" fmla="*/ 259 w 273"/>
                <a:gd name="T21" fmla="*/ 441 h 499"/>
                <a:gd name="T22" fmla="*/ 246 w 273"/>
                <a:gd name="T23" fmla="*/ 461 h 499"/>
                <a:gd name="T24" fmla="*/ 229 w 273"/>
                <a:gd name="T25" fmla="*/ 478 h 499"/>
                <a:gd name="T26" fmla="*/ 208 w 273"/>
                <a:gd name="T27" fmla="*/ 489 h 499"/>
                <a:gd name="T28" fmla="*/ 184 w 273"/>
                <a:gd name="T29" fmla="*/ 497 h 499"/>
                <a:gd name="T30" fmla="*/ 164 w 273"/>
                <a:gd name="T31" fmla="*/ 499 h 499"/>
                <a:gd name="T32" fmla="*/ 143 w 273"/>
                <a:gd name="T33" fmla="*/ 497 h 499"/>
                <a:gd name="T34" fmla="*/ 122 w 273"/>
                <a:gd name="T35" fmla="*/ 490 h 499"/>
                <a:gd name="T36" fmla="*/ 103 w 273"/>
                <a:gd name="T37" fmla="*/ 480 h 499"/>
                <a:gd name="T38" fmla="*/ 88 w 273"/>
                <a:gd name="T39" fmla="*/ 466 h 499"/>
                <a:gd name="T40" fmla="*/ 74 w 273"/>
                <a:gd name="T41" fmla="*/ 450 h 499"/>
                <a:gd name="T42" fmla="*/ 64 w 273"/>
                <a:gd name="T43" fmla="*/ 431 h 499"/>
                <a:gd name="T44" fmla="*/ 58 w 273"/>
                <a:gd name="T45" fmla="*/ 410 h 499"/>
                <a:gd name="T46" fmla="*/ 40 w 273"/>
                <a:gd name="T47" fmla="*/ 303 h 499"/>
                <a:gd name="T48" fmla="*/ 24 w 273"/>
                <a:gd name="T49" fmla="*/ 198 h 499"/>
                <a:gd name="T50" fmla="*/ 10 w 273"/>
                <a:gd name="T51" fmla="*/ 98 h 499"/>
                <a:gd name="T52" fmla="*/ 0 w 273"/>
                <a:gd name="T53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3" h="499">
                  <a:moveTo>
                    <a:pt x="0" y="0"/>
                  </a:moveTo>
                  <a:lnTo>
                    <a:pt x="72" y="5"/>
                  </a:lnTo>
                  <a:lnTo>
                    <a:pt x="146" y="6"/>
                  </a:lnTo>
                  <a:lnTo>
                    <a:pt x="218" y="5"/>
                  </a:lnTo>
                  <a:lnTo>
                    <a:pt x="228" y="92"/>
                  </a:lnTo>
                  <a:lnTo>
                    <a:pt x="240" y="183"/>
                  </a:lnTo>
                  <a:lnTo>
                    <a:pt x="255" y="276"/>
                  </a:lnTo>
                  <a:lnTo>
                    <a:pt x="271" y="371"/>
                  </a:lnTo>
                  <a:lnTo>
                    <a:pt x="273" y="396"/>
                  </a:lnTo>
                  <a:lnTo>
                    <a:pt x="269" y="419"/>
                  </a:lnTo>
                  <a:lnTo>
                    <a:pt x="259" y="441"/>
                  </a:lnTo>
                  <a:lnTo>
                    <a:pt x="246" y="461"/>
                  </a:lnTo>
                  <a:lnTo>
                    <a:pt x="229" y="478"/>
                  </a:lnTo>
                  <a:lnTo>
                    <a:pt x="208" y="489"/>
                  </a:lnTo>
                  <a:lnTo>
                    <a:pt x="184" y="497"/>
                  </a:lnTo>
                  <a:lnTo>
                    <a:pt x="164" y="499"/>
                  </a:lnTo>
                  <a:lnTo>
                    <a:pt x="143" y="497"/>
                  </a:lnTo>
                  <a:lnTo>
                    <a:pt x="122" y="490"/>
                  </a:lnTo>
                  <a:lnTo>
                    <a:pt x="103" y="480"/>
                  </a:lnTo>
                  <a:lnTo>
                    <a:pt x="88" y="466"/>
                  </a:lnTo>
                  <a:lnTo>
                    <a:pt x="74" y="450"/>
                  </a:lnTo>
                  <a:lnTo>
                    <a:pt x="64" y="431"/>
                  </a:lnTo>
                  <a:lnTo>
                    <a:pt x="58" y="410"/>
                  </a:lnTo>
                  <a:lnTo>
                    <a:pt x="40" y="303"/>
                  </a:lnTo>
                  <a:lnTo>
                    <a:pt x="24" y="198"/>
                  </a:lnTo>
                  <a:lnTo>
                    <a:pt x="10" y="9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Freeform 440"/>
            <p:cNvSpPr>
              <a:spLocks noEditPoints="1"/>
            </p:cNvSpPr>
            <p:nvPr/>
          </p:nvSpPr>
          <p:spPr bwMode="auto">
            <a:xfrm>
              <a:off x="10009188" y="2668588"/>
              <a:ext cx="590550" cy="588963"/>
            </a:xfrm>
            <a:custGeom>
              <a:avLst/>
              <a:gdLst>
                <a:gd name="T0" fmla="*/ 1393 w 3352"/>
                <a:gd name="T1" fmla="*/ 243 h 3339"/>
                <a:gd name="T2" fmla="*/ 1047 w 3352"/>
                <a:gd name="T3" fmla="*/ 359 h 3339"/>
                <a:gd name="T4" fmla="*/ 744 w 3352"/>
                <a:gd name="T5" fmla="*/ 553 h 3339"/>
                <a:gd name="T6" fmla="*/ 499 w 3352"/>
                <a:gd name="T7" fmla="*/ 812 h 3339"/>
                <a:gd name="T8" fmla="*/ 323 w 3352"/>
                <a:gd name="T9" fmla="*/ 1126 h 3339"/>
                <a:gd name="T10" fmla="*/ 229 w 3352"/>
                <a:gd name="T11" fmla="*/ 1481 h 3339"/>
                <a:gd name="T12" fmla="*/ 229 w 3352"/>
                <a:gd name="T13" fmla="*/ 1859 h 3339"/>
                <a:gd name="T14" fmla="*/ 323 w 3352"/>
                <a:gd name="T15" fmla="*/ 2215 h 3339"/>
                <a:gd name="T16" fmla="*/ 499 w 3352"/>
                <a:gd name="T17" fmla="*/ 2528 h 3339"/>
                <a:gd name="T18" fmla="*/ 744 w 3352"/>
                <a:gd name="T19" fmla="*/ 2788 h 3339"/>
                <a:gd name="T20" fmla="*/ 1047 w 3352"/>
                <a:gd name="T21" fmla="*/ 2982 h 3339"/>
                <a:gd name="T22" fmla="*/ 1393 w 3352"/>
                <a:gd name="T23" fmla="*/ 3096 h 3339"/>
                <a:gd name="T24" fmla="*/ 1772 w 3352"/>
                <a:gd name="T25" fmla="*/ 3120 h 3339"/>
                <a:gd name="T26" fmla="*/ 2137 w 3352"/>
                <a:gd name="T27" fmla="*/ 3050 h 3339"/>
                <a:gd name="T28" fmla="*/ 2463 w 3352"/>
                <a:gd name="T29" fmla="*/ 2893 h 3339"/>
                <a:gd name="T30" fmla="*/ 2739 w 3352"/>
                <a:gd name="T31" fmla="*/ 2665 h 3339"/>
                <a:gd name="T32" fmla="*/ 2951 w 3352"/>
                <a:gd name="T33" fmla="*/ 2377 h 3339"/>
                <a:gd name="T34" fmla="*/ 3087 w 3352"/>
                <a:gd name="T35" fmla="*/ 2041 h 3339"/>
                <a:gd name="T36" fmla="*/ 3135 w 3352"/>
                <a:gd name="T37" fmla="*/ 1670 h 3339"/>
                <a:gd name="T38" fmla="*/ 3087 w 3352"/>
                <a:gd name="T39" fmla="*/ 1299 h 3339"/>
                <a:gd name="T40" fmla="*/ 2951 w 3352"/>
                <a:gd name="T41" fmla="*/ 963 h 3339"/>
                <a:gd name="T42" fmla="*/ 2739 w 3352"/>
                <a:gd name="T43" fmla="*/ 675 h 3339"/>
                <a:gd name="T44" fmla="*/ 2463 w 3352"/>
                <a:gd name="T45" fmla="*/ 446 h 3339"/>
                <a:gd name="T46" fmla="*/ 2137 w 3352"/>
                <a:gd name="T47" fmla="*/ 290 h 3339"/>
                <a:gd name="T48" fmla="*/ 1772 w 3352"/>
                <a:gd name="T49" fmla="*/ 219 h 3339"/>
                <a:gd name="T50" fmla="*/ 1886 w 3352"/>
                <a:gd name="T51" fmla="*/ 14 h 3339"/>
                <a:gd name="T52" fmla="*/ 2281 w 3352"/>
                <a:gd name="T53" fmla="*/ 113 h 3339"/>
                <a:gd name="T54" fmla="*/ 2633 w 3352"/>
                <a:gd name="T55" fmla="*/ 300 h 3339"/>
                <a:gd name="T56" fmla="*/ 2929 w 3352"/>
                <a:gd name="T57" fmla="*/ 562 h 3339"/>
                <a:gd name="T58" fmla="*/ 3155 w 3352"/>
                <a:gd name="T59" fmla="*/ 886 h 3339"/>
                <a:gd name="T60" fmla="*/ 3300 w 3352"/>
                <a:gd name="T61" fmla="*/ 1259 h 3339"/>
                <a:gd name="T62" fmla="*/ 3352 w 3352"/>
                <a:gd name="T63" fmla="*/ 1670 h 3339"/>
                <a:gd name="T64" fmla="*/ 3300 w 3352"/>
                <a:gd name="T65" fmla="*/ 2080 h 3339"/>
                <a:gd name="T66" fmla="*/ 3155 w 3352"/>
                <a:gd name="T67" fmla="*/ 2454 h 3339"/>
                <a:gd name="T68" fmla="*/ 2929 w 3352"/>
                <a:gd name="T69" fmla="*/ 2779 h 3339"/>
                <a:gd name="T70" fmla="*/ 2633 w 3352"/>
                <a:gd name="T71" fmla="*/ 3040 h 3339"/>
                <a:gd name="T72" fmla="*/ 2281 w 3352"/>
                <a:gd name="T73" fmla="*/ 3227 h 3339"/>
                <a:gd name="T74" fmla="*/ 1886 w 3352"/>
                <a:gd name="T75" fmla="*/ 3327 h 3339"/>
                <a:gd name="T76" fmla="*/ 1467 w 3352"/>
                <a:gd name="T77" fmla="*/ 3327 h 3339"/>
                <a:gd name="T78" fmla="*/ 1071 w 3352"/>
                <a:gd name="T79" fmla="*/ 3227 h 3339"/>
                <a:gd name="T80" fmla="*/ 720 w 3352"/>
                <a:gd name="T81" fmla="*/ 3040 h 3339"/>
                <a:gd name="T82" fmla="*/ 424 w 3352"/>
                <a:gd name="T83" fmla="*/ 2779 h 3339"/>
                <a:gd name="T84" fmla="*/ 197 w 3352"/>
                <a:gd name="T85" fmla="*/ 2454 h 3339"/>
                <a:gd name="T86" fmla="*/ 51 w 3352"/>
                <a:gd name="T87" fmla="*/ 2080 h 3339"/>
                <a:gd name="T88" fmla="*/ 0 w 3352"/>
                <a:gd name="T89" fmla="*/ 1670 h 3339"/>
                <a:gd name="T90" fmla="*/ 51 w 3352"/>
                <a:gd name="T91" fmla="*/ 1259 h 3339"/>
                <a:gd name="T92" fmla="*/ 197 w 3352"/>
                <a:gd name="T93" fmla="*/ 886 h 3339"/>
                <a:gd name="T94" fmla="*/ 424 w 3352"/>
                <a:gd name="T95" fmla="*/ 562 h 3339"/>
                <a:gd name="T96" fmla="*/ 720 w 3352"/>
                <a:gd name="T97" fmla="*/ 300 h 3339"/>
                <a:gd name="T98" fmla="*/ 1071 w 3352"/>
                <a:gd name="T99" fmla="*/ 113 h 3339"/>
                <a:gd name="T100" fmla="*/ 1467 w 3352"/>
                <a:gd name="T101" fmla="*/ 14 h 3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52" h="3339">
                  <a:moveTo>
                    <a:pt x="1676" y="216"/>
                  </a:moveTo>
                  <a:lnTo>
                    <a:pt x="1581" y="219"/>
                  </a:lnTo>
                  <a:lnTo>
                    <a:pt x="1486" y="228"/>
                  </a:lnTo>
                  <a:lnTo>
                    <a:pt x="1393" y="243"/>
                  </a:lnTo>
                  <a:lnTo>
                    <a:pt x="1303" y="264"/>
                  </a:lnTo>
                  <a:lnTo>
                    <a:pt x="1215" y="290"/>
                  </a:lnTo>
                  <a:lnTo>
                    <a:pt x="1130" y="322"/>
                  </a:lnTo>
                  <a:lnTo>
                    <a:pt x="1047" y="359"/>
                  </a:lnTo>
                  <a:lnTo>
                    <a:pt x="967" y="400"/>
                  </a:lnTo>
                  <a:lnTo>
                    <a:pt x="889" y="446"/>
                  </a:lnTo>
                  <a:lnTo>
                    <a:pt x="815" y="497"/>
                  </a:lnTo>
                  <a:lnTo>
                    <a:pt x="744" y="553"/>
                  </a:lnTo>
                  <a:lnTo>
                    <a:pt x="677" y="611"/>
                  </a:lnTo>
                  <a:lnTo>
                    <a:pt x="614" y="675"/>
                  </a:lnTo>
                  <a:lnTo>
                    <a:pt x="554" y="741"/>
                  </a:lnTo>
                  <a:lnTo>
                    <a:pt x="499" y="812"/>
                  </a:lnTo>
                  <a:lnTo>
                    <a:pt x="448" y="886"/>
                  </a:lnTo>
                  <a:lnTo>
                    <a:pt x="402" y="963"/>
                  </a:lnTo>
                  <a:lnTo>
                    <a:pt x="360" y="1042"/>
                  </a:lnTo>
                  <a:lnTo>
                    <a:pt x="323" y="1126"/>
                  </a:lnTo>
                  <a:lnTo>
                    <a:pt x="292" y="1211"/>
                  </a:lnTo>
                  <a:lnTo>
                    <a:pt x="265" y="1299"/>
                  </a:lnTo>
                  <a:lnTo>
                    <a:pt x="245" y="1388"/>
                  </a:lnTo>
                  <a:lnTo>
                    <a:pt x="229" y="1481"/>
                  </a:lnTo>
                  <a:lnTo>
                    <a:pt x="220" y="1575"/>
                  </a:lnTo>
                  <a:lnTo>
                    <a:pt x="216" y="1670"/>
                  </a:lnTo>
                  <a:lnTo>
                    <a:pt x="220" y="1766"/>
                  </a:lnTo>
                  <a:lnTo>
                    <a:pt x="229" y="1859"/>
                  </a:lnTo>
                  <a:lnTo>
                    <a:pt x="245" y="1951"/>
                  </a:lnTo>
                  <a:lnTo>
                    <a:pt x="265" y="2041"/>
                  </a:lnTo>
                  <a:lnTo>
                    <a:pt x="292" y="2129"/>
                  </a:lnTo>
                  <a:lnTo>
                    <a:pt x="323" y="2215"/>
                  </a:lnTo>
                  <a:lnTo>
                    <a:pt x="360" y="2297"/>
                  </a:lnTo>
                  <a:lnTo>
                    <a:pt x="402" y="2377"/>
                  </a:lnTo>
                  <a:lnTo>
                    <a:pt x="448" y="2454"/>
                  </a:lnTo>
                  <a:lnTo>
                    <a:pt x="499" y="2528"/>
                  </a:lnTo>
                  <a:lnTo>
                    <a:pt x="554" y="2598"/>
                  </a:lnTo>
                  <a:lnTo>
                    <a:pt x="614" y="2665"/>
                  </a:lnTo>
                  <a:lnTo>
                    <a:pt x="677" y="2729"/>
                  </a:lnTo>
                  <a:lnTo>
                    <a:pt x="744" y="2788"/>
                  </a:lnTo>
                  <a:lnTo>
                    <a:pt x="815" y="2843"/>
                  </a:lnTo>
                  <a:lnTo>
                    <a:pt x="889" y="2893"/>
                  </a:lnTo>
                  <a:lnTo>
                    <a:pt x="967" y="2940"/>
                  </a:lnTo>
                  <a:lnTo>
                    <a:pt x="1047" y="2982"/>
                  </a:lnTo>
                  <a:lnTo>
                    <a:pt x="1130" y="3018"/>
                  </a:lnTo>
                  <a:lnTo>
                    <a:pt x="1215" y="3050"/>
                  </a:lnTo>
                  <a:lnTo>
                    <a:pt x="1303" y="3076"/>
                  </a:lnTo>
                  <a:lnTo>
                    <a:pt x="1393" y="3096"/>
                  </a:lnTo>
                  <a:lnTo>
                    <a:pt x="1486" y="3111"/>
                  </a:lnTo>
                  <a:lnTo>
                    <a:pt x="1581" y="3120"/>
                  </a:lnTo>
                  <a:lnTo>
                    <a:pt x="1676" y="3124"/>
                  </a:lnTo>
                  <a:lnTo>
                    <a:pt x="1772" y="3120"/>
                  </a:lnTo>
                  <a:lnTo>
                    <a:pt x="1866" y="3111"/>
                  </a:lnTo>
                  <a:lnTo>
                    <a:pt x="1958" y="3096"/>
                  </a:lnTo>
                  <a:lnTo>
                    <a:pt x="2049" y="3076"/>
                  </a:lnTo>
                  <a:lnTo>
                    <a:pt x="2137" y="3050"/>
                  </a:lnTo>
                  <a:lnTo>
                    <a:pt x="2223" y="3018"/>
                  </a:lnTo>
                  <a:lnTo>
                    <a:pt x="2305" y="2982"/>
                  </a:lnTo>
                  <a:lnTo>
                    <a:pt x="2386" y="2940"/>
                  </a:lnTo>
                  <a:lnTo>
                    <a:pt x="2463" y="2893"/>
                  </a:lnTo>
                  <a:lnTo>
                    <a:pt x="2538" y="2843"/>
                  </a:lnTo>
                  <a:lnTo>
                    <a:pt x="2608" y="2788"/>
                  </a:lnTo>
                  <a:lnTo>
                    <a:pt x="2675" y="2729"/>
                  </a:lnTo>
                  <a:lnTo>
                    <a:pt x="2739" y="2665"/>
                  </a:lnTo>
                  <a:lnTo>
                    <a:pt x="2798" y="2598"/>
                  </a:lnTo>
                  <a:lnTo>
                    <a:pt x="2854" y="2528"/>
                  </a:lnTo>
                  <a:lnTo>
                    <a:pt x="2904" y="2454"/>
                  </a:lnTo>
                  <a:lnTo>
                    <a:pt x="2951" y="2377"/>
                  </a:lnTo>
                  <a:lnTo>
                    <a:pt x="2993" y="2297"/>
                  </a:lnTo>
                  <a:lnTo>
                    <a:pt x="3029" y="2215"/>
                  </a:lnTo>
                  <a:lnTo>
                    <a:pt x="3061" y="2129"/>
                  </a:lnTo>
                  <a:lnTo>
                    <a:pt x="3087" y="2041"/>
                  </a:lnTo>
                  <a:lnTo>
                    <a:pt x="3108" y="1951"/>
                  </a:lnTo>
                  <a:lnTo>
                    <a:pt x="3123" y="1859"/>
                  </a:lnTo>
                  <a:lnTo>
                    <a:pt x="3132" y="1766"/>
                  </a:lnTo>
                  <a:lnTo>
                    <a:pt x="3135" y="1670"/>
                  </a:lnTo>
                  <a:lnTo>
                    <a:pt x="3132" y="1575"/>
                  </a:lnTo>
                  <a:lnTo>
                    <a:pt x="3123" y="1481"/>
                  </a:lnTo>
                  <a:lnTo>
                    <a:pt x="3108" y="1388"/>
                  </a:lnTo>
                  <a:lnTo>
                    <a:pt x="3087" y="1299"/>
                  </a:lnTo>
                  <a:lnTo>
                    <a:pt x="3061" y="1211"/>
                  </a:lnTo>
                  <a:lnTo>
                    <a:pt x="3029" y="1126"/>
                  </a:lnTo>
                  <a:lnTo>
                    <a:pt x="2993" y="1042"/>
                  </a:lnTo>
                  <a:lnTo>
                    <a:pt x="2951" y="963"/>
                  </a:lnTo>
                  <a:lnTo>
                    <a:pt x="2904" y="886"/>
                  </a:lnTo>
                  <a:lnTo>
                    <a:pt x="2854" y="812"/>
                  </a:lnTo>
                  <a:lnTo>
                    <a:pt x="2798" y="741"/>
                  </a:lnTo>
                  <a:lnTo>
                    <a:pt x="2739" y="675"/>
                  </a:lnTo>
                  <a:lnTo>
                    <a:pt x="2675" y="611"/>
                  </a:lnTo>
                  <a:lnTo>
                    <a:pt x="2608" y="553"/>
                  </a:lnTo>
                  <a:lnTo>
                    <a:pt x="2538" y="497"/>
                  </a:lnTo>
                  <a:lnTo>
                    <a:pt x="2463" y="446"/>
                  </a:lnTo>
                  <a:lnTo>
                    <a:pt x="2386" y="400"/>
                  </a:lnTo>
                  <a:lnTo>
                    <a:pt x="2305" y="359"/>
                  </a:lnTo>
                  <a:lnTo>
                    <a:pt x="2223" y="322"/>
                  </a:lnTo>
                  <a:lnTo>
                    <a:pt x="2137" y="290"/>
                  </a:lnTo>
                  <a:lnTo>
                    <a:pt x="2049" y="264"/>
                  </a:lnTo>
                  <a:lnTo>
                    <a:pt x="1958" y="243"/>
                  </a:lnTo>
                  <a:lnTo>
                    <a:pt x="1866" y="228"/>
                  </a:lnTo>
                  <a:lnTo>
                    <a:pt x="1772" y="219"/>
                  </a:lnTo>
                  <a:lnTo>
                    <a:pt x="1676" y="216"/>
                  </a:lnTo>
                  <a:close/>
                  <a:moveTo>
                    <a:pt x="1676" y="0"/>
                  </a:moveTo>
                  <a:lnTo>
                    <a:pt x="1782" y="3"/>
                  </a:lnTo>
                  <a:lnTo>
                    <a:pt x="1886" y="14"/>
                  </a:lnTo>
                  <a:lnTo>
                    <a:pt x="1989" y="29"/>
                  </a:lnTo>
                  <a:lnTo>
                    <a:pt x="2088" y="51"/>
                  </a:lnTo>
                  <a:lnTo>
                    <a:pt x="2186" y="79"/>
                  </a:lnTo>
                  <a:lnTo>
                    <a:pt x="2281" y="113"/>
                  </a:lnTo>
                  <a:lnTo>
                    <a:pt x="2373" y="152"/>
                  </a:lnTo>
                  <a:lnTo>
                    <a:pt x="2463" y="196"/>
                  </a:lnTo>
                  <a:lnTo>
                    <a:pt x="2549" y="246"/>
                  </a:lnTo>
                  <a:lnTo>
                    <a:pt x="2633" y="300"/>
                  </a:lnTo>
                  <a:lnTo>
                    <a:pt x="2712" y="359"/>
                  </a:lnTo>
                  <a:lnTo>
                    <a:pt x="2789" y="422"/>
                  </a:lnTo>
                  <a:lnTo>
                    <a:pt x="2861" y="490"/>
                  </a:lnTo>
                  <a:lnTo>
                    <a:pt x="2929" y="562"/>
                  </a:lnTo>
                  <a:lnTo>
                    <a:pt x="2992" y="637"/>
                  </a:lnTo>
                  <a:lnTo>
                    <a:pt x="3051" y="717"/>
                  </a:lnTo>
                  <a:lnTo>
                    <a:pt x="3106" y="800"/>
                  </a:lnTo>
                  <a:lnTo>
                    <a:pt x="3155" y="886"/>
                  </a:lnTo>
                  <a:lnTo>
                    <a:pt x="3200" y="975"/>
                  </a:lnTo>
                  <a:lnTo>
                    <a:pt x="3239" y="1067"/>
                  </a:lnTo>
                  <a:lnTo>
                    <a:pt x="3273" y="1162"/>
                  </a:lnTo>
                  <a:lnTo>
                    <a:pt x="3300" y="1259"/>
                  </a:lnTo>
                  <a:lnTo>
                    <a:pt x="3322" y="1359"/>
                  </a:lnTo>
                  <a:lnTo>
                    <a:pt x="3339" y="1461"/>
                  </a:lnTo>
                  <a:lnTo>
                    <a:pt x="3348" y="1565"/>
                  </a:lnTo>
                  <a:lnTo>
                    <a:pt x="3352" y="1670"/>
                  </a:lnTo>
                  <a:lnTo>
                    <a:pt x="3348" y="1775"/>
                  </a:lnTo>
                  <a:lnTo>
                    <a:pt x="3339" y="1879"/>
                  </a:lnTo>
                  <a:lnTo>
                    <a:pt x="3322" y="1981"/>
                  </a:lnTo>
                  <a:lnTo>
                    <a:pt x="3300" y="2080"/>
                  </a:lnTo>
                  <a:lnTo>
                    <a:pt x="3273" y="2178"/>
                  </a:lnTo>
                  <a:lnTo>
                    <a:pt x="3239" y="2273"/>
                  </a:lnTo>
                  <a:lnTo>
                    <a:pt x="3200" y="2365"/>
                  </a:lnTo>
                  <a:lnTo>
                    <a:pt x="3155" y="2454"/>
                  </a:lnTo>
                  <a:lnTo>
                    <a:pt x="3106" y="2540"/>
                  </a:lnTo>
                  <a:lnTo>
                    <a:pt x="3051" y="2623"/>
                  </a:lnTo>
                  <a:lnTo>
                    <a:pt x="2992" y="2703"/>
                  </a:lnTo>
                  <a:lnTo>
                    <a:pt x="2929" y="2779"/>
                  </a:lnTo>
                  <a:lnTo>
                    <a:pt x="2861" y="2849"/>
                  </a:lnTo>
                  <a:lnTo>
                    <a:pt x="2789" y="2917"/>
                  </a:lnTo>
                  <a:lnTo>
                    <a:pt x="2712" y="2981"/>
                  </a:lnTo>
                  <a:lnTo>
                    <a:pt x="2633" y="3040"/>
                  </a:lnTo>
                  <a:lnTo>
                    <a:pt x="2549" y="3094"/>
                  </a:lnTo>
                  <a:lnTo>
                    <a:pt x="2463" y="3143"/>
                  </a:lnTo>
                  <a:lnTo>
                    <a:pt x="2373" y="3188"/>
                  </a:lnTo>
                  <a:lnTo>
                    <a:pt x="2281" y="3227"/>
                  </a:lnTo>
                  <a:lnTo>
                    <a:pt x="2186" y="3260"/>
                  </a:lnTo>
                  <a:lnTo>
                    <a:pt x="2088" y="3288"/>
                  </a:lnTo>
                  <a:lnTo>
                    <a:pt x="1989" y="3310"/>
                  </a:lnTo>
                  <a:lnTo>
                    <a:pt x="1886" y="3327"/>
                  </a:lnTo>
                  <a:lnTo>
                    <a:pt x="1782" y="3336"/>
                  </a:lnTo>
                  <a:lnTo>
                    <a:pt x="1676" y="3339"/>
                  </a:lnTo>
                  <a:lnTo>
                    <a:pt x="1570" y="3336"/>
                  </a:lnTo>
                  <a:lnTo>
                    <a:pt x="1467" y="3327"/>
                  </a:lnTo>
                  <a:lnTo>
                    <a:pt x="1364" y="3310"/>
                  </a:lnTo>
                  <a:lnTo>
                    <a:pt x="1264" y="3288"/>
                  </a:lnTo>
                  <a:lnTo>
                    <a:pt x="1166" y="3260"/>
                  </a:lnTo>
                  <a:lnTo>
                    <a:pt x="1071" y="3227"/>
                  </a:lnTo>
                  <a:lnTo>
                    <a:pt x="978" y="3188"/>
                  </a:lnTo>
                  <a:lnTo>
                    <a:pt x="889" y="3143"/>
                  </a:lnTo>
                  <a:lnTo>
                    <a:pt x="802" y="3094"/>
                  </a:lnTo>
                  <a:lnTo>
                    <a:pt x="720" y="3040"/>
                  </a:lnTo>
                  <a:lnTo>
                    <a:pt x="640" y="2981"/>
                  </a:lnTo>
                  <a:lnTo>
                    <a:pt x="564" y="2917"/>
                  </a:lnTo>
                  <a:lnTo>
                    <a:pt x="492" y="2849"/>
                  </a:lnTo>
                  <a:lnTo>
                    <a:pt x="424" y="2779"/>
                  </a:lnTo>
                  <a:lnTo>
                    <a:pt x="360" y="2703"/>
                  </a:lnTo>
                  <a:lnTo>
                    <a:pt x="301" y="2623"/>
                  </a:lnTo>
                  <a:lnTo>
                    <a:pt x="247" y="2540"/>
                  </a:lnTo>
                  <a:lnTo>
                    <a:pt x="197" y="2454"/>
                  </a:lnTo>
                  <a:lnTo>
                    <a:pt x="153" y="2365"/>
                  </a:lnTo>
                  <a:lnTo>
                    <a:pt x="113" y="2273"/>
                  </a:lnTo>
                  <a:lnTo>
                    <a:pt x="79" y="2178"/>
                  </a:lnTo>
                  <a:lnTo>
                    <a:pt x="51" y="2080"/>
                  </a:lnTo>
                  <a:lnTo>
                    <a:pt x="29" y="1981"/>
                  </a:lnTo>
                  <a:lnTo>
                    <a:pt x="14" y="1879"/>
                  </a:lnTo>
                  <a:lnTo>
                    <a:pt x="4" y="1775"/>
                  </a:lnTo>
                  <a:lnTo>
                    <a:pt x="0" y="1670"/>
                  </a:lnTo>
                  <a:lnTo>
                    <a:pt x="4" y="1565"/>
                  </a:lnTo>
                  <a:lnTo>
                    <a:pt x="14" y="1461"/>
                  </a:lnTo>
                  <a:lnTo>
                    <a:pt x="29" y="1359"/>
                  </a:lnTo>
                  <a:lnTo>
                    <a:pt x="51" y="1259"/>
                  </a:lnTo>
                  <a:lnTo>
                    <a:pt x="79" y="1162"/>
                  </a:lnTo>
                  <a:lnTo>
                    <a:pt x="113" y="1067"/>
                  </a:lnTo>
                  <a:lnTo>
                    <a:pt x="153" y="975"/>
                  </a:lnTo>
                  <a:lnTo>
                    <a:pt x="197" y="886"/>
                  </a:lnTo>
                  <a:lnTo>
                    <a:pt x="247" y="800"/>
                  </a:lnTo>
                  <a:lnTo>
                    <a:pt x="301" y="717"/>
                  </a:lnTo>
                  <a:lnTo>
                    <a:pt x="360" y="637"/>
                  </a:lnTo>
                  <a:lnTo>
                    <a:pt x="424" y="562"/>
                  </a:lnTo>
                  <a:lnTo>
                    <a:pt x="492" y="490"/>
                  </a:lnTo>
                  <a:lnTo>
                    <a:pt x="564" y="422"/>
                  </a:lnTo>
                  <a:lnTo>
                    <a:pt x="640" y="359"/>
                  </a:lnTo>
                  <a:lnTo>
                    <a:pt x="720" y="300"/>
                  </a:lnTo>
                  <a:lnTo>
                    <a:pt x="802" y="246"/>
                  </a:lnTo>
                  <a:lnTo>
                    <a:pt x="889" y="196"/>
                  </a:lnTo>
                  <a:lnTo>
                    <a:pt x="978" y="152"/>
                  </a:lnTo>
                  <a:lnTo>
                    <a:pt x="1071" y="113"/>
                  </a:lnTo>
                  <a:lnTo>
                    <a:pt x="1166" y="79"/>
                  </a:lnTo>
                  <a:lnTo>
                    <a:pt x="1264" y="51"/>
                  </a:lnTo>
                  <a:lnTo>
                    <a:pt x="1364" y="29"/>
                  </a:lnTo>
                  <a:lnTo>
                    <a:pt x="1467" y="14"/>
                  </a:lnTo>
                  <a:lnTo>
                    <a:pt x="1570" y="3"/>
                  </a:lnTo>
                  <a:lnTo>
                    <a:pt x="16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3" name="Freeform 445"/>
          <p:cNvSpPr>
            <a:spLocks/>
          </p:cNvSpPr>
          <p:nvPr/>
        </p:nvSpPr>
        <p:spPr bwMode="auto">
          <a:xfrm>
            <a:off x="10972277" y="2820988"/>
            <a:ext cx="528638" cy="280988"/>
          </a:xfrm>
          <a:custGeom>
            <a:avLst/>
            <a:gdLst>
              <a:gd name="T0" fmla="*/ 1735 w 3329"/>
              <a:gd name="T1" fmla="*/ 20 h 1762"/>
              <a:gd name="T2" fmla="*/ 1861 w 3329"/>
              <a:gd name="T3" fmla="*/ 126 h 1762"/>
              <a:gd name="T4" fmla="*/ 1888 w 3329"/>
              <a:gd name="T5" fmla="*/ 271 h 1762"/>
              <a:gd name="T6" fmla="*/ 1824 w 3329"/>
              <a:gd name="T7" fmla="*/ 407 h 1762"/>
              <a:gd name="T8" fmla="*/ 1739 w 3329"/>
              <a:gd name="T9" fmla="*/ 642 h 1762"/>
              <a:gd name="T10" fmla="*/ 1895 w 3329"/>
              <a:gd name="T11" fmla="*/ 672 h 1762"/>
              <a:gd name="T12" fmla="*/ 2028 w 3329"/>
              <a:gd name="T13" fmla="*/ 758 h 1762"/>
              <a:gd name="T14" fmla="*/ 2219 w 3329"/>
              <a:gd name="T15" fmla="*/ 953 h 1762"/>
              <a:gd name="T16" fmla="*/ 2495 w 3329"/>
              <a:gd name="T17" fmla="*/ 1177 h 1762"/>
              <a:gd name="T18" fmla="*/ 2824 w 3329"/>
              <a:gd name="T19" fmla="*/ 1361 h 1762"/>
              <a:gd name="T20" fmla="*/ 3061 w 3329"/>
              <a:gd name="T21" fmla="*/ 1462 h 1762"/>
              <a:gd name="T22" fmla="*/ 3213 w 3329"/>
              <a:gd name="T23" fmla="*/ 1531 h 1762"/>
              <a:gd name="T24" fmla="*/ 3298 w 3329"/>
              <a:gd name="T25" fmla="*/ 1607 h 1762"/>
              <a:gd name="T26" fmla="*/ 3328 w 3329"/>
              <a:gd name="T27" fmla="*/ 1710 h 1762"/>
              <a:gd name="T28" fmla="*/ 3273 w 3329"/>
              <a:gd name="T29" fmla="*/ 1761 h 1762"/>
              <a:gd name="T30" fmla="*/ 3130 w 3329"/>
              <a:gd name="T31" fmla="*/ 1715 h 1762"/>
              <a:gd name="T32" fmla="*/ 2841 w 3329"/>
              <a:gd name="T33" fmla="*/ 1578 h 1762"/>
              <a:gd name="T34" fmla="*/ 2473 w 3329"/>
              <a:gd name="T35" fmla="*/ 1380 h 1762"/>
              <a:gd name="T36" fmla="*/ 2058 w 3329"/>
              <a:gd name="T37" fmla="*/ 1123 h 1762"/>
              <a:gd name="T38" fmla="*/ 1869 w 3329"/>
              <a:gd name="T39" fmla="*/ 991 h 1762"/>
              <a:gd name="T40" fmla="*/ 1777 w 3329"/>
              <a:gd name="T41" fmla="*/ 940 h 1762"/>
              <a:gd name="T42" fmla="*/ 1657 w 3329"/>
              <a:gd name="T43" fmla="*/ 918 h 1762"/>
              <a:gd name="T44" fmla="*/ 1529 w 3329"/>
              <a:gd name="T45" fmla="*/ 950 h 1762"/>
              <a:gd name="T46" fmla="*/ 1450 w 3329"/>
              <a:gd name="T47" fmla="*/ 998 h 1762"/>
              <a:gd name="T48" fmla="*/ 1186 w 3329"/>
              <a:gd name="T49" fmla="*/ 1179 h 1762"/>
              <a:gd name="T50" fmla="*/ 778 w 3329"/>
              <a:gd name="T51" fmla="*/ 1424 h 1762"/>
              <a:gd name="T52" fmla="*/ 423 w 3329"/>
              <a:gd name="T53" fmla="*/ 1610 h 1762"/>
              <a:gd name="T54" fmla="*/ 154 w 3329"/>
              <a:gd name="T55" fmla="*/ 1735 h 1762"/>
              <a:gd name="T56" fmla="*/ 39 w 3329"/>
              <a:gd name="T57" fmla="*/ 1757 h 1762"/>
              <a:gd name="T58" fmla="*/ 0 w 3329"/>
              <a:gd name="T59" fmla="*/ 1691 h 1762"/>
              <a:gd name="T60" fmla="*/ 44 w 3329"/>
              <a:gd name="T61" fmla="*/ 1589 h 1762"/>
              <a:gd name="T62" fmla="*/ 140 w 3329"/>
              <a:gd name="T63" fmla="*/ 1517 h 1762"/>
              <a:gd name="T64" fmla="*/ 307 w 3329"/>
              <a:gd name="T65" fmla="*/ 1444 h 1762"/>
              <a:gd name="T66" fmla="*/ 564 w 3329"/>
              <a:gd name="T67" fmla="*/ 1333 h 1762"/>
              <a:gd name="T68" fmla="*/ 895 w 3329"/>
              <a:gd name="T69" fmla="*/ 1134 h 1762"/>
              <a:gd name="T70" fmla="*/ 1156 w 3329"/>
              <a:gd name="T71" fmla="*/ 910 h 1762"/>
              <a:gd name="T72" fmla="*/ 1322 w 3329"/>
              <a:gd name="T73" fmla="*/ 738 h 1762"/>
              <a:gd name="T74" fmla="*/ 1466 w 3329"/>
              <a:gd name="T75" fmla="*/ 662 h 1762"/>
              <a:gd name="T76" fmla="*/ 1649 w 3329"/>
              <a:gd name="T77" fmla="*/ 632 h 1762"/>
              <a:gd name="T78" fmla="*/ 1673 w 3329"/>
              <a:gd name="T79" fmla="*/ 405 h 1762"/>
              <a:gd name="T80" fmla="*/ 1780 w 3329"/>
              <a:gd name="T81" fmla="*/ 310 h 1762"/>
              <a:gd name="T82" fmla="*/ 1795 w 3329"/>
              <a:gd name="T83" fmla="*/ 208 h 1762"/>
              <a:gd name="T84" fmla="*/ 1714 w 3329"/>
              <a:gd name="T85" fmla="*/ 109 h 1762"/>
              <a:gd name="T86" fmla="*/ 1571 w 3329"/>
              <a:gd name="T87" fmla="*/ 97 h 1762"/>
              <a:gd name="T88" fmla="*/ 1490 w 3329"/>
              <a:gd name="T89" fmla="*/ 151 h 1762"/>
              <a:gd name="T90" fmla="*/ 1464 w 3329"/>
              <a:gd name="T91" fmla="*/ 216 h 1762"/>
              <a:gd name="T92" fmla="*/ 1452 w 3329"/>
              <a:gd name="T93" fmla="*/ 269 h 1762"/>
              <a:gd name="T94" fmla="*/ 1388 w 3329"/>
              <a:gd name="T95" fmla="*/ 279 h 1762"/>
              <a:gd name="T96" fmla="*/ 1370 w 3329"/>
              <a:gd name="T97" fmla="*/ 227 h 1762"/>
              <a:gd name="T98" fmla="*/ 1403 w 3329"/>
              <a:gd name="T99" fmla="*/ 118 h 1762"/>
              <a:gd name="T100" fmla="*/ 1521 w 3329"/>
              <a:gd name="T101" fmla="*/ 17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29" h="1762">
                <a:moveTo>
                  <a:pt x="1626" y="0"/>
                </a:moveTo>
                <a:lnTo>
                  <a:pt x="1626" y="0"/>
                </a:lnTo>
                <a:lnTo>
                  <a:pt x="1664" y="2"/>
                </a:lnTo>
                <a:lnTo>
                  <a:pt x="1700" y="9"/>
                </a:lnTo>
                <a:lnTo>
                  <a:pt x="1735" y="20"/>
                </a:lnTo>
                <a:lnTo>
                  <a:pt x="1766" y="34"/>
                </a:lnTo>
                <a:lnTo>
                  <a:pt x="1794" y="53"/>
                </a:lnTo>
                <a:lnTo>
                  <a:pt x="1820" y="74"/>
                </a:lnTo>
                <a:lnTo>
                  <a:pt x="1843" y="99"/>
                </a:lnTo>
                <a:lnTo>
                  <a:pt x="1861" y="126"/>
                </a:lnTo>
                <a:lnTo>
                  <a:pt x="1875" y="157"/>
                </a:lnTo>
                <a:lnTo>
                  <a:pt x="1885" y="190"/>
                </a:lnTo>
                <a:lnTo>
                  <a:pt x="1889" y="215"/>
                </a:lnTo>
                <a:lnTo>
                  <a:pt x="1890" y="242"/>
                </a:lnTo>
                <a:lnTo>
                  <a:pt x="1888" y="271"/>
                </a:lnTo>
                <a:lnTo>
                  <a:pt x="1883" y="299"/>
                </a:lnTo>
                <a:lnTo>
                  <a:pt x="1873" y="326"/>
                </a:lnTo>
                <a:lnTo>
                  <a:pt x="1861" y="354"/>
                </a:lnTo>
                <a:lnTo>
                  <a:pt x="1845" y="381"/>
                </a:lnTo>
                <a:lnTo>
                  <a:pt x="1824" y="407"/>
                </a:lnTo>
                <a:lnTo>
                  <a:pt x="1800" y="431"/>
                </a:lnTo>
                <a:lnTo>
                  <a:pt x="1771" y="453"/>
                </a:lnTo>
                <a:lnTo>
                  <a:pt x="1738" y="473"/>
                </a:lnTo>
                <a:lnTo>
                  <a:pt x="1741" y="630"/>
                </a:lnTo>
                <a:lnTo>
                  <a:pt x="1739" y="642"/>
                </a:lnTo>
                <a:lnTo>
                  <a:pt x="1734" y="653"/>
                </a:lnTo>
                <a:lnTo>
                  <a:pt x="1803" y="653"/>
                </a:lnTo>
                <a:lnTo>
                  <a:pt x="1832" y="656"/>
                </a:lnTo>
                <a:lnTo>
                  <a:pt x="1863" y="662"/>
                </a:lnTo>
                <a:lnTo>
                  <a:pt x="1895" y="672"/>
                </a:lnTo>
                <a:lnTo>
                  <a:pt x="1926" y="684"/>
                </a:lnTo>
                <a:lnTo>
                  <a:pt x="1955" y="701"/>
                </a:lnTo>
                <a:lnTo>
                  <a:pt x="1983" y="719"/>
                </a:lnTo>
                <a:lnTo>
                  <a:pt x="2008" y="738"/>
                </a:lnTo>
                <a:lnTo>
                  <a:pt x="2028" y="758"/>
                </a:lnTo>
                <a:lnTo>
                  <a:pt x="2059" y="792"/>
                </a:lnTo>
                <a:lnTo>
                  <a:pt x="2093" y="829"/>
                </a:lnTo>
                <a:lnTo>
                  <a:pt x="2131" y="868"/>
                </a:lnTo>
                <a:lnTo>
                  <a:pt x="2173" y="910"/>
                </a:lnTo>
                <a:lnTo>
                  <a:pt x="2219" y="953"/>
                </a:lnTo>
                <a:lnTo>
                  <a:pt x="2268" y="998"/>
                </a:lnTo>
                <a:lnTo>
                  <a:pt x="2320" y="1043"/>
                </a:lnTo>
                <a:lnTo>
                  <a:pt x="2375" y="1088"/>
                </a:lnTo>
                <a:lnTo>
                  <a:pt x="2434" y="1134"/>
                </a:lnTo>
                <a:lnTo>
                  <a:pt x="2495" y="1177"/>
                </a:lnTo>
                <a:lnTo>
                  <a:pt x="2559" y="1219"/>
                </a:lnTo>
                <a:lnTo>
                  <a:pt x="2625" y="1260"/>
                </a:lnTo>
                <a:lnTo>
                  <a:pt x="2694" y="1298"/>
                </a:lnTo>
                <a:lnTo>
                  <a:pt x="2764" y="1333"/>
                </a:lnTo>
                <a:lnTo>
                  <a:pt x="2824" y="1361"/>
                </a:lnTo>
                <a:lnTo>
                  <a:pt x="2879" y="1385"/>
                </a:lnTo>
                <a:lnTo>
                  <a:pt x="2930" y="1407"/>
                </a:lnTo>
                <a:lnTo>
                  <a:pt x="2978" y="1427"/>
                </a:lnTo>
                <a:lnTo>
                  <a:pt x="3022" y="1444"/>
                </a:lnTo>
                <a:lnTo>
                  <a:pt x="3061" y="1462"/>
                </a:lnTo>
                <a:lnTo>
                  <a:pt x="3098" y="1477"/>
                </a:lnTo>
                <a:lnTo>
                  <a:pt x="3132" y="1491"/>
                </a:lnTo>
                <a:lnTo>
                  <a:pt x="3162" y="1504"/>
                </a:lnTo>
                <a:lnTo>
                  <a:pt x="3189" y="1518"/>
                </a:lnTo>
                <a:lnTo>
                  <a:pt x="3213" y="1531"/>
                </a:lnTo>
                <a:lnTo>
                  <a:pt x="3236" y="1544"/>
                </a:lnTo>
                <a:lnTo>
                  <a:pt x="3254" y="1558"/>
                </a:lnTo>
                <a:lnTo>
                  <a:pt x="3271" y="1574"/>
                </a:lnTo>
                <a:lnTo>
                  <a:pt x="3286" y="1589"/>
                </a:lnTo>
                <a:lnTo>
                  <a:pt x="3298" y="1607"/>
                </a:lnTo>
                <a:lnTo>
                  <a:pt x="3309" y="1626"/>
                </a:lnTo>
                <a:lnTo>
                  <a:pt x="3319" y="1647"/>
                </a:lnTo>
                <a:lnTo>
                  <a:pt x="3326" y="1670"/>
                </a:lnTo>
                <a:lnTo>
                  <a:pt x="3329" y="1691"/>
                </a:lnTo>
                <a:lnTo>
                  <a:pt x="3328" y="1710"/>
                </a:lnTo>
                <a:lnTo>
                  <a:pt x="3324" y="1726"/>
                </a:lnTo>
                <a:lnTo>
                  <a:pt x="3315" y="1739"/>
                </a:lnTo>
                <a:lnTo>
                  <a:pt x="3304" y="1750"/>
                </a:lnTo>
                <a:lnTo>
                  <a:pt x="3290" y="1757"/>
                </a:lnTo>
                <a:lnTo>
                  <a:pt x="3273" y="1761"/>
                </a:lnTo>
                <a:lnTo>
                  <a:pt x="3256" y="1762"/>
                </a:lnTo>
                <a:lnTo>
                  <a:pt x="3237" y="1759"/>
                </a:lnTo>
                <a:lnTo>
                  <a:pt x="3216" y="1752"/>
                </a:lnTo>
                <a:lnTo>
                  <a:pt x="3175" y="1735"/>
                </a:lnTo>
                <a:lnTo>
                  <a:pt x="3130" y="1715"/>
                </a:lnTo>
                <a:lnTo>
                  <a:pt x="3080" y="1693"/>
                </a:lnTo>
                <a:lnTo>
                  <a:pt x="3026" y="1667"/>
                </a:lnTo>
                <a:lnTo>
                  <a:pt x="2968" y="1640"/>
                </a:lnTo>
                <a:lnTo>
                  <a:pt x="2906" y="1610"/>
                </a:lnTo>
                <a:lnTo>
                  <a:pt x="2841" y="1578"/>
                </a:lnTo>
                <a:lnTo>
                  <a:pt x="2773" y="1542"/>
                </a:lnTo>
                <a:lnTo>
                  <a:pt x="2701" y="1506"/>
                </a:lnTo>
                <a:lnTo>
                  <a:pt x="2627" y="1466"/>
                </a:lnTo>
                <a:lnTo>
                  <a:pt x="2550" y="1424"/>
                </a:lnTo>
                <a:lnTo>
                  <a:pt x="2473" y="1380"/>
                </a:lnTo>
                <a:lnTo>
                  <a:pt x="2392" y="1333"/>
                </a:lnTo>
                <a:lnTo>
                  <a:pt x="2310" y="1284"/>
                </a:lnTo>
                <a:lnTo>
                  <a:pt x="2227" y="1232"/>
                </a:lnTo>
                <a:lnTo>
                  <a:pt x="2143" y="1179"/>
                </a:lnTo>
                <a:lnTo>
                  <a:pt x="2058" y="1123"/>
                </a:lnTo>
                <a:lnTo>
                  <a:pt x="1973" y="1065"/>
                </a:lnTo>
                <a:lnTo>
                  <a:pt x="1887" y="1004"/>
                </a:lnTo>
                <a:lnTo>
                  <a:pt x="1885" y="1002"/>
                </a:lnTo>
                <a:lnTo>
                  <a:pt x="1878" y="998"/>
                </a:lnTo>
                <a:lnTo>
                  <a:pt x="1869" y="991"/>
                </a:lnTo>
                <a:lnTo>
                  <a:pt x="1856" y="982"/>
                </a:lnTo>
                <a:lnTo>
                  <a:pt x="1840" y="972"/>
                </a:lnTo>
                <a:lnTo>
                  <a:pt x="1821" y="961"/>
                </a:lnTo>
                <a:lnTo>
                  <a:pt x="1801" y="950"/>
                </a:lnTo>
                <a:lnTo>
                  <a:pt x="1777" y="940"/>
                </a:lnTo>
                <a:lnTo>
                  <a:pt x="1752" y="932"/>
                </a:lnTo>
                <a:lnTo>
                  <a:pt x="1727" y="925"/>
                </a:lnTo>
                <a:lnTo>
                  <a:pt x="1700" y="920"/>
                </a:lnTo>
                <a:lnTo>
                  <a:pt x="1673" y="918"/>
                </a:lnTo>
                <a:lnTo>
                  <a:pt x="1657" y="918"/>
                </a:lnTo>
                <a:lnTo>
                  <a:pt x="1630" y="920"/>
                </a:lnTo>
                <a:lnTo>
                  <a:pt x="1602" y="925"/>
                </a:lnTo>
                <a:lnTo>
                  <a:pt x="1576" y="932"/>
                </a:lnTo>
                <a:lnTo>
                  <a:pt x="1552" y="940"/>
                </a:lnTo>
                <a:lnTo>
                  <a:pt x="1529" y="950"/>
                </a:lnTo>
                <a:lnTo>
                  <a:pt x="1508" y="961"/>
                </a:lnTo>
                <a:lnTo>
                  <a:pt x="1489" y="972"/>
                </a:lnTo>
                <a:lnTo>
                  <a:pt x="1473" y="982"/>
                </a:lnTo>
                <a:lnTo>
                  <a:pt x="1461" y="991"/>
                </a:lnTo>
                <a:lnTo>
                  <a:pt x="1450" y="998"/>
                </a:lnTo>
                <a:lnTo>
                  <a:pt x="1444" y="1002"/>
                </a:lnTo>
                <a:lnTo>
                  <a:pt x="1442" y="1004"/>
                </a:lnTo>
                <a:lnTo>
                  <a:pt x="1357" y="1065"/>
                </a:lnTo>
                <a:lnTo>
                  <a:pt x="1271" y="1123"/>
                </a:lnTo>
                <a:lnTo>
                  <a:pt x="1186" y="1179"/>
                </a:lnTo>
                <a:lnTo>
                  <a:pt x="1102" y="1232"/>
                </a:lnTo>
                <a:lnTo>
                  <a:pt x="1019" y="1284"/>
                </a:lnTo>
                <a:lnTo>
                  <a:pt x="937" y="1333"/>
                </a:lnTo>
                <a:lnTo>
                  <a:pt x="857" y="1380"/>
                </a:lnTo>
                <a:lnTo>
                  <a:pt x="778" y="1424"/>
                </a:lnTo>
                <a:lnTo>
                  <a:pt x="703" y="1466"/>
                </a:lnTo>
                <a:lnTo>
                  <a:pt x="628" y="1506"/>
                </a:lnTo>
                <a:lnTo>
                  <a:pt x="557" y="1542"/>
                </a:lnTo>
                <a:lnTo>
                  <a:pt x="489" y="1578"/>
                </a:lnTo>
                <a:lnTo>
                  <a:pt x="423" y="1610"/>
                </a:lnTo>
                <a:lnTo>
                  <a:pt x="362" y="1640"/>
                </a:lnTo>
                <a:lnTo>
                  <a:pt x="303" y="1667"/>
                </a:lnTo>
                <a:lnTo>
                  <a:pt x="249" y="1693"/>
                </a:lnTo>
                <a:lnTo>
                  <a:pt x="200" y="1715"/>
                </a:lnTo>
                <a:lnTo>
                  <a:pt x="154" y="1735"/>
                </a:lnTo>
                <a:lnTo>
                  <a:pt x="114" y="1752"/>
                </a:lnTo>
                <a:lnTo>
                  <a:pt x="93" y="1759"/>
                </a:lnTo>
                <a:lnTo>
                  <a:pt x="74" y="1762"/>
                </a:lnTo>
                <a:lnTo>
                  <a:pt x="55" y="1761"/>
                </a:lnTo>
                <a:lnTo>
                  <a:pt x="39" y="1757"/>
                </a:lnTo>
                <a:lnTo>
                  <a:pt x="26" y="1750"/>
                </a:lnTo>
                <a:lnTo>
                  <a:pt x="14" y="1739"/>
                </a:lnTo>
                <a:lnTo>
                  <a:pt x="6" y="1726"/>
                </a:lnTo>
                <a:lnTo>
                  <a:pt x="1" y="1710"/>
                </a:lnTo>
                <a:lnTo>
                  <a:pt x="0" y="1691"/>
                </a:lnTo>
                <a:lnTo>
                  <a:pt x="4" y="1670"/>
                </a:lnTo>
                <a:lnTo>
                  <a:pt x="11" y="1646"/>
                </a:lnTo>
                <a:lnTo>
                  <a:pt x="20" y="1625"/>
                </a:lnTo>
                <a:lnTo>
                  <a:pt x="31" y="1606"/>
                </a:lnTo>
                <a:lnTo>
                  <a:pt x="44" y="1589"/>
                </a:lnTo>
                <a:lnTo>
                  <a:pt x="58" y="1573"/>
                </a:lnTo>
                <a:lnTo>
                  <a:pt x="75" y="1558"/>
                </a:lnTo>
                <a:lnTo>
                  <a:pt x="94" y="1544"/>
                </a:lnTo>
                <a:lnTo>
                  <a:pt x="116" y="1530"/>
                </a:lnTo>
                <a:lnTo>
                  <a:pt x="140" y="1517"/>
                </a:lnTo>
                <a:lnTo>
                  <a:pt x="168" y="1504"/>
                </a:lnTo>
                <a:lnTo>
                  <a:pt x="198" y="1491"/>
                </a:lnTo>
                <a:lnTo>
                  <a:pt x="231" y="1477"/>
                </a:lnTo>
                <a:lnTo>
                  <a:pt x="267" y="1462"/>
                </a:lnTo>
                <a:lnTo>
                  <a:pt x="307" y="1444"/>
                </a:lnTo>
                <a:lnTo>
                  <a:pt x="351" y="1426"/>
                </a:lnTo>
                <a:lnTo>
                  <a:pt x="398" y="1407"/>
                </a:lnTo>
                <a:lnTo>
                  <a:pt x="450" y="1385"/>
                </a:lnTo>
                <a:lnTo>
                  <a:pt x="505" y="1361"/>
                </a:lnTo>
                <a:lnTo>
                  <a:pt x="564" y="1333"/>
                </a:lnTo>
                <a:lnTo>
                  <a:pt x="636" y="1298"/>
                </a:lnTo>
                <a:lnTo>
                  <a:pt x="705" y="1260"/>
                </a:lnTo>
                <a:lnTo>
                  <a:pt x="770" y="1219"/>
                </a:lnTo>
                <a:lnTo>
                  <a:pt x="834" y="1177"/>
                </a:lnTo>
                <a:lnTo>
                  <a:pt x="895" y="1134"/>
                </a:lnTo>
                <a:lnTo>
                  <a:pt x="954" y="1088"/>
                </a:lnTo>
                <a:lnTo>
                  <a:pt x="1009" y="1043"/>
                </a:lnTo>
                <a:lnTo>
                  <a:pt x="1061" y="998"/>
                </a:lnTo>
                <a:lnTo>
                  <a:pt x="1110" y="953"/>
                </a:lnTo>
                <a:lnTo>
                  <a:pt x="1156" y="910"/>
                </a:lnTo>
                <a:lnTo>
                  <a:pt x="1198" y="868"/>
                </a:lnTo>
                <a:lnTo>
                  <a:pt x="1236" y="829"/>
                </a:lnTo>
                <a:lnTo>
                  <a:pt x="1271" y="792"/>
                </a:lnTo>
                <a:lnTo>
                  <a:pt x="1301" y="758"/>
                </a:lnTo>
                <a:lnTo>
                  <a:pt x="1322" y="738"/>
                </a:lnTo>
                <a:lnTo>
                  <a:pt x="1347" y="718"/>
                </a:lnTo>
                <a:lnTo>
                  <a:pt x="1375" y="701"/>
                </a:lnTo>
                <a:lnTo>
                  <a:pt x="1404" y="684"/>
                </a:lnTo>
                <a:lnTo>
                  <a:pt x="1435" y="671"/>
                </a:lnTo>
                <a:lnTo>
                  <a:pt x="1466" y="662"/>
                </a:lnTo>
                <a:lnTo>
                  <a:pt x="1497" y="656"/>
                </a:lnTo>
                <a:lnTo>
                  <a:pt x="1526" y="653"/>
                </a:lnTo>
                <a:lnTo>
                  <a:pt x="1656" y="653"/>
                </a:lnTo>
                <a:lnTo>
                  <a:pt x="1651" y="643"/>
                </a:lnTo>
                <a:lnTo>
                  <a:pt x="1649" y="632"/>
                </a:lnTo>
                <a:lnTo>
                  <a:pt x="1645" y="447"/>
                </a:lnTo>
                <a:lnTo>
                  <a:pt x="1647" y="433"/>
                </a:lnTo>
                <a:lnTo>
                  <a:pt x="1652" y="422"/>
                </a:lnTo>
                <a:lnTo>
                  <a:pt x="1661" y="412"/>
                </a:lnTo>
                <a:lnTo>
                  <a:pt x="1673" y="405"/>
                </a:lnTo>
                <a:lnTo>
                  <a:pt x="1703" y="389"/>
                </a:lnTo>
                <a:lnTo>
                  <a:pt x="1729" y="371"/>
                </a:lnTo>
                <a:lnTo>
                  <a:pt x="1750" y="351"/>
                </a:lnTo>
                <a:lnTo>
                  <a:pt x="1767" y="331"/>
                </a:lnTo>
                <a:lnTo>
                  <a:pt x="1780" y="310"/>
                </a:lnTo>
                <a:lnTo>
                  <a:pt x="1789" y="289"/>
                </a:lnTo>
                <a:lnTo>
                  <a:pt x="1795" y="268"/>
                </a:lnTo>
                <a:lnTo>
                  <a:pt x="1798" y="247"/>
                </a:lnTo>
                <a:lnTo>
                  <a:pt x="1798" y="227"/>
                </a:lnTo>
                <a:lnTo>
                  <a:pt x="1795" y="208"/>
                </a:lnTo>
                <a:lnTo>
                  <a:pt x="1786" y="183"/>
                </a:lnTo>
                <a:lnTo>
                  <a:pt x="1774" y="160"/>
                </a:lnTo>
                <a:lnTo>
                  <a:pt x="1758" y="139"/>
                </a:lnTo>
                <a:lnTo>
                  <a:pt x="1737" y="123"/>
                </a:lnTo>
                <a:lnTo>
                  <a:pt x="1714" y="109"/>
                </a:lnTo>
                <a:lnTo>
                  <a:pt x="1687" y="99"/>
                </a:lnTo>
                <a:lnTo>
                  <a:pt x="1657" y="93"/>
                </a:lnTo>
                <a:lnTo>
                  <a:pt x="1626" y="91"/>
                </a:lnTo>
                <a:lnTo>
                  <a:pt x="1597" y="92"/>
                </a:lnTo>
                <a:lnTo>
                  <a:pt x="1571" y="97"/>
                </a:lnTo>
                <a:lnTo>
                  <a:pt x="1549" y="104"/>
                </a:lnTo>
                <a:lnTo>
                  <a:pt x="1530" y="113"/>
                </a:lnTo>
                <a:lnTo>
                  <a:pt x="1514" y="124"/>
                </a:lnTo>
                <a:lnTo>
                  <a:pt x="1501" y="136"/>
                </a:lnTo>
                <a:lnTo>
                  <a:pt x="1490" y="151"/>
                </a:lnTo>
                <a:lnTo>
                  <a:pt x="1481" y="164"/>
                </a:lnTo>
                <a:lnTo>
                  <a:pt x="1475" y="178"/>
                </a:lnTo>
                <a:lnTo>
                  <a:pt x="1470" y="192"/>
                </a:lnTo>
                <a:lnTo>
                  <a:pt x="1466" y="204"/>
                </a:lnTo>
                <a:lnTo>
                  <a:pt x="1464" y="216"/>
                </a:lnTo>
                <a:lnTo>
                  <a:pt x="1463" y="227"/>
                </a:lnTo>
                <a:lnTo>
                  <a:pt x="1462" y="235"/>
                </a:lnTo>
                <a:lnTo>
                  <a:pt x="1462" y="241"/>
                </a:lnTo>
                <a:lnTo>
                  <a:pt x="1460" y="256"/>
                </a:lnTo>
                <a:lnTo>
                  <a:pt x="1452" y="269"/>
                </a:lnTo>
                <a:lnTo>
                  <a:pt x="1442" y="279"/>
                </a:lnTo>
                <a:lnTo>
                  <a:pt x="1430" y="285"/>
                </a:lnTo>
                <a:lnTo>
                  <a:pt x="1416" y="287"/>
                </a:lnTo>
                <a:lnTo>
                  <a:pt x="1401" y="285"/>
                </a:lnTo>
                <a:lnTo>
                  <a:pt x="1388" y="279"/>
                </a:lnTo>
                <a:lnTo>
                  <a:pt x="1379" y="269"/>
                </a:lnTo>
                <a:lnTo>
                  <a:pt x="1371" y="256"/>
                </a:lnTo>
                <a:lnTo>
                  <a:pt x="1369" y="242"/>
                </a:lnTo>
                <a:lnTo>
                  <a:pt x="1369" y="237"/>
                </a:lnTo>
                <a:lnTo>
                  <a:pt x="1370" y="227"/>
                </a:lnTo>
                <a:lnTo>
                  <a:pt x="1371" y="211"/>
                </a:lnTo>
                <a:lnTo>
                  <a:pt x="1376" y="191"/>
                </a:lnTo>
                <a:lnTo>
                  <a:pt x="1382" y="169"/>
                </a:lnTo>
                <a:lnTo>
                  <a:pt x="1391" y="144"/>
                </a:lnTo>
                <a:lnTo>
                  <a:pt x="1403" y="118"/>
                </a:lnTo>
                <a:lnTo>
                  <a:pt x="1420" y="93"/>
                </a:lnTo>
                <a:lnTo>
                  <a:pt x="1441" y="69"/>
                </a:lnTo>
                <a:lnTo>
                  <a:pt x="1465" y="48"/>
                </a:lnTo>
                <a:lnTo>
                  <a:pt x="1491" y="30"/>
                </a:lnTo>
                <a:lnTo>
                  <a:pt x="1521" y="17"/>
                </a:lnTo>
                <a:lnTo>
                  <a:pt x="1554" y="8"/>
                </a:lnTo>
                <a:lnTo>
                  <a:pt x="1589" y="2"/>
                </a:lnTo>
                <a:lnTo>
                  <a:pt x="162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07" name="Group 906"/>
          <p:cNvGrpSpPr/>
          <p:nvPr/>
        </p:nvGrpSpPr>
        <p:grpSpPr>
          <a:xfrm>
            <a:off x="808045" y="1898650"/>
            <a:ext cx="276225" cy="581026"/>
            <a:chOff x="839788" y="1898650"/>
            <a:chExt cx="276225" cy="5810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3" name="Freeform 450"/>
            <p:cNvSpPr>
              <a:spLocks noEditPoints="1"/>
            </p:cNvSpPr>
            <p:nvPr/>
          </p:nvSpPr>
          <p:spPr bwMode="auto">
            <a:xfrm>
              <a:off x="847725" y="1898650"/>
              <a:ext cx="260350" cy="280988"/>
            </a:xfrm>
            <a:custGeom>
              <a:avLst/>
              <a:gdLst>
                <a:gd name="T0" fmla="*/ 671 w 1471"/>
                <a:gd name="T1" fmla="*/ 1031 h 1596"/>
                <a:gd name="T2" fmla="*/ 689 w 1471"/>
                <a:gd name="T3" fmla="*/ 1073 h 1596"/>
                <a:gd name="T4" fmla="*/ 677 w 1471"/>
                <a:gd name="T5" fmla="*/ 1274 h 1596"/>
                <a:gd name="T6" fmla="*/ 718 w 1471"/>
                <a:gd name="T7" fmla="*/ 1360 h 1596"/>
                <a:gd name="T8" fmla="*/ 736 w 1471"/>
                <a:gd name="T9" fmla="*/ 1370 h 1596"/>
                <a:gd name="T10" fmla="*/ 773 w 1471"/>
                <a:gd name="T11" fmla="*/ 1339 h 1596"/>
                <a:gd name="T12" fmla="*/ 797 w 1471"/>
                <a:gd name="T13" fmla="*/ 1192 h 1596"/>
                <a:gd name="T14" fmla="*/ 778 w 1471"/>
                <a:gd name="T15" fmla="*/ 1061 h 1596"/>
                <a:gd name="T16" fmla="*/ 838 w 1471"/>
                <a:gd name="T17" fmla="*/ 1017 h 1596"/>
                <a:gd name="T18" fmla="*/ 703 w 1471"/>
                <a:gd name="T19" fmla="*/ 102 h 1596"/>
                <a:gd name="T20" fmla="*/ 542 w 1471"/>
                <a:gd name="T21" fmla="*/ 136 h 1596"/>
                <a:gd name="T22" fmla="*/ 489 w 1471"/>
                <a:gd name="T23" fmla="*/ 182 h 1596"/>
                <a:gd name="T24" fmla="*/ 625 w 1471"/>
                <a:gd name="T25" fmla="*/ 512 h 1596"/>
                <a:gd name="T26" fmla="*/ 796 w 1471"/>
                <a:gd name="T27" fmla="*/ 656 h 1596"/>
                <a:gd name="T28" fmla="*/ 914 w 1471"/>
                <a:gd name="T29" fmla="*/ 466 h 1596"/>
                <a:gd name="T30" fmla="*/ 1000 w 1471"/>
                <a:gd name="T31" fmla="*/ 245 h 1596"/>
                <a:gd name="T32" fmla="*/ 946 w 1471"/>
                <a:gd name="T33" fmla="*/ 136 h 1596"/>
                <a:gd name="T34" fmla="*/ 863 w 1471"/>
                <a:gd name="T35" fmla="*/ 298 h 1596"/>
                <a:gd name="T36" fmla="*/ 841 w 1471"/>
                <a:gd name="T37" fmla="*/ 423 h 1596"/>
                <a:gd name="T38" fmla="*/ 809 w 1471"/>
                <a:gd name="T39" fmla="*/ 307 h 1596"/>
                <a:gd name="T40" fmla="*/ 786 w 1471"/>
                <a:gd name="T41" fmla="*/ 89 h 1596"/>
                <a:gd name="T42" fmla="*/ 744 w 1471"/>
                <a:gd name="T43" fmla="*/ 236 h 1596"/>
                <a:gd name="T44" fmla="*/ 695 w 1471"/>
                <a:gd name="T45" fmla="*/ 399 h 1596"/>
                <a:gd name="T46" fmla="*/ 677 w 1471"/>
                <a:gd name="T47" fmla="*/ 325 h 1596"/>
                <a:gd name="T48" fmla="*/ 654 w 1471"/>
                <a:gd name="T49" fmla="*/ 70 h 1596"/>
                <a:gd name="T50" fmla="*/ 640 w 1471"/>
                <a:gd name="T51" fmla="*/ 81 h 1596"/>
                <a:gd name="T52" fmla="*/ 883 w 1471"/>
                <a:gd name="T53" fmla="*/ 19 h 1596"/>
                <a:gd name="T54" fmla="*/ 1047 w 1471"/>
                <a:gd name="T55" fmla="*/ 55 h 1596"/>
                <a:gd name="T56" fmla="*/ 1052 w 1471"/>
                <a:gd name="T57" fmla="*/ 159 h 1596"/>
                <a:gd name="T58" fmla="*/ 1008 w 1471"/>
                <a:gd name="T59" fmla="*/ 403 h 1596"/>
                <a:gd name="T60" fmla="*/ 846 w 1471"/>
                <a:gd name="T61" fmla="*/ 685 h 1596"/>
                <a:gd name="T62" fmla="*/ 921 w 1471"/>
                <a:gd name="T63" fmla="*/ 1003 h 1596"/>
                <a:gd name="T64" fmla="*/ 1134 w 1471"/>
                <a:gd name="T65" fmla="*/ 976 h 1596"/>
                <a:gd name="T66" fmla="*/ 1353 w 1471"/>
                <a:gd name="T67" fmla="*/ 995 h 1596"/>
                <a:gd name="T68" fmla="*/ 1466 w 1471"/>
                <a:gd name="T69" fmla="*/ 1137 h 1596"/>
                <a:gd name="T70" fmla="*/ 1449 w 1471"/>
                <a:gd name="T71" fmla="*/ 1393 h 1596"/>
                <a:gd name="T72" fmla="*/ 1393 w 1471"/>
                <a:gd name="T73" fmla="*/ 1573 h 1596"/>
                <a:gd name="T74" fmla="*/ 1127 w 1471"/>
                <a:gd name="T75" fmla="*/ 1591 h 1596"/>
                <a:gd name="T76" fmla="*/ 975 w 1471"/>
                <a:gd name="T77" fmla="*/ 1541 h 1596"/>
                <a:gd name="T78" fmla="*/ 847 w 1471"/>
                <a:gd name="T79" fmla="*/ 1464 h 1596"/>
                <a:gd name="T80" fmla="*/ 736 w 1471"/>
                <a:gd name="T81" fmla="*/ 1452 h 1596"/>
                <a:gd name="T82" fmla="*/ 648 w 1471"/>
                <a:gd name="T83" fmla="*/ 1458 h 1596"/>
                <a:gd name="T84" fmla="*/ 516 w 1471"/>
                <a:gd name="T85" fmla="*/ 1528 h 1596"/>
                <a:gd name="T86" fmla="*/ 361 w 1471"/>
                <a:gd name="T87" fmla="*/ 1585 h 1596"/>
                <a:gd name="T88" fmla="*/ 83 w 1471"/>
                <a:gd name="T89" fmla="*/ 1584 h 1596"/>
                <a:gd name="T90" fmla="*/ 30 w 1471"/>
                <a:gd name="T91" fmla="*/ 1426 h 1596"/>
                <a:gd name="T92" fmla="*/ 1 w 1471"/>
                <a:gd name="T93" fmla="*/ 1173 h 1596"/>
                <a:gd name="T94" fmla="*/ 94 w 1471"/>
                <a:gd name="T95" fmla="*/ 1007 h 1596"/>
                <a:gd name="T96" fmla="*/ 308 w 1471"/>
                <a:gd name="T97" fmla="*/ 976 h 1596"/>
                <a:gd name="T98" fmla="*/ 529 w 1471"/>
                <a:gd name="T99" fmla="*/ 1001 h 1596"/>
                <a:gd name="T100" fmla="*/ 673 w 1471"/>
                <a:gd name="T101" fmla="*/ 845 h 1596"/>
                <a:gd name="T102" fmla="*/ 564 w 1471"/>
                <a:gd name="T103" fmla="*/ 527 h 1596"/>
                <a:gd name="T104" fmla="*/ 441 w 1471"/>
                <a:gd name="T105" fmla="*/ 253 h 1596"/>
                <a:gd name="T106" fmla="*/ 481 w 1471"/>
                <a:gd name="T107" fmla="*/ 63 h 1596"/>
                <a:gd name="T108" fmla="*/ 671 w 1471"/>
                <a:gd name="T109" fmla="*/ 2 h 1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71" h="1596">
                  <a:moveTo>
                    <a:pt x="762" y="820"/>
                  </a:moveTo>
                  <a:lnTo>
                    <a:pt x="733" y="865"/>
                  </a:lnTo>
                  <a:lnTo>
                    <a:pt x="709" y="909"/>
                  </a:lnTo>
                  <a:lnTo>
                    <a:pt x="686" y="950"/>
                  </a:lnTo>
                  <a:lnTo>
                    <a:pt x="668" y="988"/>
                  </a:lnTo>
                  <a:lnTo>
                    <a:pt x="655" y="1024"/>
                  </a:lnTo>
                  <a:lnTo>
                    <a:pt x="671" y="1031"/>
                  </a:lnTo>
                  <a:lnTo>
                    <a:pt x="682" y="1038"/>
                  </a:lnTo>
                  <a:lnTo>
                    <a:pt x="689" y="1045"/>
                  </a:lnTo>
                  <a:lnTo>
                    <a:pt x="692" y="1052"/>
                  </a:lnTo>
                  <a:lnTo>
                    <a:pt x="693" y="1060"/>
                  </a:lnTo>
                  <a:lnTo>
                    <a:pt x="692" y="1066"/>
                  </a:lnTo>
                  <a:lnTo>
                    <a:pt x="690" y="1070"/>
                  </a:lnTo>
                  <a:lnTo>
                    <a:pt x="689" y="1073"/>
                  </a:lnTo>
                  <a:lnTo>
                    <a:pt x="688" y="1074"/>
                  </a:lnTo>
                  <a:lnTo>
                    <a:pt x="681" y="1118"/>
                  </a:lnTo>
                  <a:lnTo>
                    <a:pt x="676" y="1157"/>
                  </a:lnTo>
                  <a:lnTo>
                    <a:pt x="674" y="1192"/>
                  </a:lnTo>
                  <a:lnTo>
                    <a:pt x="673" y="1224"/>
                  </a:lnTo>
                  <a:lnTo>
                    <a:pt x="675" y="1250"/>
                  </a:lnTo>
                  <a:lnTo>
                    <a:pt x="677" y="1274"/>
                  </a:lnTo>
                  <a:lnTo>
                    <a:pt x="681" y="1294"/>
                  </a:lnTo>
                  <a:lnTo>
                    <a:pt x="686" y="1312"/>
                  </a:lnTo>
                  <a:lnTo>
                    <a:pt x="692" y="1326"/>
                  </a:lnTo>
                  <a:lnTo>
                    <a:pt x="698" y="1338"/>
                  </a:lnTo>
                  <a:lnTo>
                    <a:pt x="706" y="1348"/>
                  </a:lnTo>
                  <a:lnTo>
                    <a:pt x="712" y="1355"/>
                  </a:lnTo>
                  <a:lnTo>
                    <a:pt x="718" y="1360"/>
                  </a:lnTo>
                  <a:lnTo>
                    <a:pt x="724" y="1364"/>
                  </a:lnTo>
                  <a:lnTo>
                    <a:pt x="729" y="1367"/>
                  </a:lnTo>
                  <a:lnTo>
                    <a:pt x="732" y="1369"/>
                  </a:lnTo>
                  <a:lnTo>
                    <a:pt x="735" y="1369"/>
                  </a:lnTo>
                  <a:lnTo>
                    <a:pt x="736" y="1370"/>
                  </a:lnTo>
                  <a:lnTo>
                    <a:pt x="736" y="1370"/>
                  </a:lnTo>
                  <a:lnTo>
                    <a:pt x="736" y="1370"/>
                  </a:lnTo>
                  <a:lnTo>
                    <a:pt x="739" y="1369"/>
                  </a:lnTo>
                  <a:lnTo>
                    <a:pt x="743" y="1368"/>
                  </a:lnTo>
                  <a:lnTo>
                    <a:pt x="747" y="1365"/>
                  </a:lnTo>
                  <a:lnTo>
                    <a:pt x="753" y="1361"/>
                  </a:lnTo>
                  <a:lnTo>
                    <a:pt x="760" y="1355"/>
                  </a:lnTo>
                  <a:lnTo>
                    <a:pt x="766" y="1348"/>
                  </a:lnTo>
                  <a:lnTo>
                    <a:pt x="773" y="1339"/>
                  </a:lnTo>
                  <a:lnTo>
                    <a:pt x="779" y="1326"/>
                  </a:lnTo>
                  <a:lnTo>
                    <a:pt x="785" y="1312"/>
                  </a:lnTo>
                  <a:lnTo>
                    <a:pt x="790" y="1294"/>
                  </a:lnTo>
                  <a:lnTo>
                    <a:pt x="794" y="1274"/>
                  </a:lnTo>
                  <a:lnTo>
                    <a:pt x="797" y="1250"/>
                  </a:lnTo>
                  <a:lnTo>
                    <a:pt x="798" y="1223"/>
                  </a:lnTo>
                  <a:lnTo>
                    <a:pt x="797" y="1192"/>
                  </a:lnTo>
                  <a:lnTo>
                    <a:pt x="795" y="1156"/>
                  </a:lnTo>
                  <a:lnTo>
                    <a:pt x="790" y="1117"/>
                  </a:lnTo>
                  <a:lnTo>
                    <a:pt x="783" y="1073"/>
                  </a:lnTo>
                  <a:lnTo>
                    <a:pt x="782" y="1072"/>
                  </a:lnTo>
                  <a:lnTo>
                    <a:pt x="781" y="1070"/>
                  </a:lnTo>
                  <a:lnTo>
                    <a:pt x="779" y="1066"/>
                  </a:lnTo>
                  <a:lnTo>
                    <a:pt x="778" y="1061"/>
                  </a:lnTo>
                  <a:lnTo>
                    <a:pt x="778" y="1055"/>
                  </a:lnTo>
                  <a:lnTo>
                    <a:pt x="779" y="1048"/>
                  </a:lnTo>
                  <a:lnTo>
                    <a:pt x="783" y="1042"/>
                  </a:lnTo>
                  <a:lnTo>
                    <a:pt x="790" y="1035"/>
                  </a:lnTo>
                  <a:lnTo>
                    <a:pt x="801" y="1028"/>
                  </a:lnTo>
                  <a:lnTo>
                    <a:pt x="816" y="1022"/>
                  </a:lnTo>
                  <a:lnTo>
                    <a:pt x="838" y="1017"/>
                  </a:lnTo>
                  <a:lnTo>
                    <a:pt x="863" y="1012"/>
                  </a:lnTo>
                  <a:lnTo>
                    <a:pt x="843" y="961"/>
                  </a:lnTo>
                  <a:lnTo>
                    <a:pt x="819" y="913"/>
                  </a:lnTo>
                  <a:lnTo>
                    <a:pt x="791" y="866"/>
                  </a:lnTo>
                  <a:lnTo>
                    <a:pt x="762" y="820"/>
                  </a:lnTo>
                  <a:close/>
                  <a:moveTo>
                    <a:pt x="718" y="79"/>
                  </a:moveTo>
                  <a:lnTo>
                    <a:pt x="703" y="102"/>
                  </a:lnTo>
                  <a:lnTo>
                    <a:pt x="684" y="119"/>
                  </a:lnTo>
                  <a:lnTo>
                    <a:pt x="663" y="133"/>
                  </a:lnTo>
                  <a:lnTo>
                    <a:pt x="641" y="142"/>
                  </a:lnTo>
                  <a:lnTo>
                    <a:pt x="616" y="147"/>
                  </a:lnTo>
                  <a:lnTo>
                    <a:pt x="592" y="148"/>
                  </a:lnTo>
                  <a:lnTo>
                    <a:pt x="566" y="144"/>
                  </a:lnTo>
                  <a:lnTo>
                    <a:pt x="542" y="136"/>
                  </a:lnTo>
                  <a:lnTo>
                    <a:pt x="518" y="122"/>
                  </a:lnTo>
                  <a:lnTo>
                    <a:pt x="514" y="120"/>
                  </a:lnTo>
                  <a:lnTo>
                    <a:pt x="512" y="117"/>
                  </a:lnTo>
                  <a:lnTo>
                    <a:pt x="502" y="131"/>
                  </a:lnTo>
                  <a:lnTo>
                    <a:pt x="495" y="145"/>
                  </a:lnTo>
                  <a:lnTo>
                    <a:pt x="491" y="162"/>
                  </a:lnTo>
                  <a:lnTo>
                    <a:pt x="489" y="182"/>
                  </a:lnTo>
                  <a:lnTo>
                    <a:pt x="492" y="204"/>
                  </a:lnTo>
                  <a:lnTo>
                    <a:pt x="498" y="229"/>
                  </a:lnTo>
                  <a:lnTo>
                    <a:pt x="519" y="290"/>
                  </a:lnTo>
                  <a:lnTo>
                    <a:pt x="543" y="348"/>
                  </a:lnTo>
                  <a:lnTo>
                    <a:pt x="569" y="406"/>
                  </a:lnTo>
                  <a:lnTo>
                    <a:pt x="596" y="461"/>
                  </a:lnTo>
                  <a:lnTo>
                    <a:pt x="625" y="512"/>
                  </a:lnTo>
                  <a:lnTo>
                    <a:pt x="657" y="563"/>
                  </a:lnTo>
                  <a:lnTo>
                    <a:pt x="690" y="614"/>
                  </a:lnTo>
                  <a:lnTo>
                    <a:pt x="725" y="663"/>
                  </a:lnTo>
                  <a:lnTo>
                    <a:pt x="761" y="712"/>
                  </a:lnTo>
                  <a:lnTo>
                    <a:pt x="773" y="693"/>
                  </a:lnTo>
                  <a:lnTo>
                    <a:pt x="784" y="674"/>
                  </a:lnTo>
                  <a:lnTo>
                    <a:pt x="796" y="656"/>
                  </a:lnTo>
                  <a:lnTo>
                    <a:pt x="809" y="634"/>
                  </a:lnTo>
                  <a:lnTo>
                    <a:pt x="826" y="611"/>
                  </a:lnTo>
                  <a:lnTo>
                    <a:pt x="842" y="584"/>
                  </a:lnTo>
                  <a:lnTo>
                    <a:pt x="860" y="557"/>
                  </a:lnTo>
                  <a:lnTo>
                    <a:pt x="877" y="527"/>
                  </a:lnTo>
                  <a:lnTo>
                    <a:pt x="896" y="498"/>
                  </a:lnTo>
                  <a:lnTo>
                    <a:pt x="914" y="466"/>
                  </a:lnTo>
                  <a:lnTo>
                    <a:pt x="931" y="435"/>
                  </a:lnTo>
                  <a:lnTo>
                    <a:pt x="948" y="402"/>
                  </a:lnTo>
                  <a:lnTo>
                    <a:pt x="963" y="371"/>
                  </a:lnTo>
                  <a:lnTo>
                    <a:pt x="976" y="338"/>
                  </a:lnTo>
                  <a:lnTo>
                    <a:pt x="986" y="307"/>
                  </a:lnTo>
                  <a:lnTo>
                    <a:pt x="994" y="276"/>
                  </a:lnTo>
                  <a:lnTo>
                    <a:pt x="1000" y="245"/>
                  </a:lnTo>
                  <a:lnTo>
                    <a:pt x="1001" y="218"/>
                  </a:lnTo>
                  <a:lnTo>
                    <a:pt x="999" y="190"/>
                  </a:lnTo>
                  <a:lnTo>
                    <a:pt x="992" y="165"/>
                  </a:lnTo>
                  <a:lnTo>
                    <a:pt x="981" y="142"/>
                  </a:lnTo>
                  <a:lnTo>
                    <a:pt x="977" y="138"/>
                  </a:lnTo>
                  <a:lnTo>
                    <a:pt x="974" y="133"/>
                  </a:lnTo>
                  <a:lnTo>
                    <a:pt x="946" y="136"/>
                  </a:lnTo>
                  <a:lnTo>
                    <a:pt x="916" y="135"/>
                  </a:lnTo>
                  <a:lnTo>
                    <a:pt x="887" y="130"/>
                  </a:lnTo>
                  <a:lnTo>
                    <a:pt x="858" y="121"/>
                  </a:lnTo>
                  <a:lnTo>
                    <a:pt x="864" y="164"/>
                  </a:lnTo>
                  <a:lnTo>
                    <a:pt x="866" y="209"/>
                  </a:lnTo>
                  <a:lnTo>
                    <a:pt x="865" y="254"/>
                  </a:lnTo>
                  <a:lnTo>
                    <a:pt x="863" y="298"/>
                  </a:lnTo>
                  <a:lnTo>
                    <a:pt x="864" y="343"/>
                  </a:lnTo>
                  <a:lnTo>
                    <a:pt x="868" y="387"/>
                  </a:lnTo>
                  <a:lnTo>
                    <a:pt x="868" y="398"/>
                  </a:lnTo>
                  <a:lnTo>
                    <a:pt x="864" y="407"/>
                  </a:lnTo>
                  <a:lnTo>
                    <a:pt x="858" y="416"/>
                  </a:lnTo>
                  <a:lnTo>
                    <a:pt x="850" y="421"/>
                  </a:lnTo>
                  <a:lnTo>
                    <a:pt x="841" y="423"/>
                  </a:lnTo>
                  <a:lnTo>
                    <a:pt x="832" y="423"/>
                  </a:lnTo>
                  <a:lnTo>
                    <a:pt x="824" y="420"/>
                  </a:lnTo>
                  <a:lnTo>
                    <a:pt x="817" y="413"/>
                  </a:lnTo>
                  <a:lnTo>
                    <a:pt x="813" y="402"/>
                  </a:lnTo>
                  <a:lnTo>
                    <a:pt x="810" y="372"/>
                  </a:lnTo>
                  <a:lnTo>
                    <a:pt x="809" y="340"/>
                  </a:lnTo>
                  <a:lnTo>
                    <a:pt x="809" y="307"/>
                  </a:lnTo>
                  <a:lnTo>
                    <a:pt x="811" y="275"/>
                  </a:lnTo>
                  <a:lnTo>
                    <a:pt x="811" y="242"/>
                  </a:lnTo>
                  <a:lnTo>
                    <a:pt x="812" y="210"/>
                  </a:lnTo>
                  <a:lnTo>
                    <a:pt x="810" y="178"/>
                  </a:lnTo>
                  <a:lnTo>
                    <a:pt x="806" y="147"/>
                  </a:lnTo>
                  <a:lnTo>
                    <a:pt x="798" y="117"/>
                  </a:lnTo>
                  <a:lnTo>
                    <a:pt x="786" y="89"/>
                  </a:lnTo>
                  <a:lnTo>
                    <a:pt x="782" y="91"/>
                  </a:lnTo>
                  <a:lnTo>
                    <a:pt x="777" y="93"/>
                  </a:lnTo>
                  <a:lnTo>
                    <a:pt x="772" y="93"/>
                  </a:lnTo>
                  <a:lnTo>
                    <a:pt x="760" y="128"/>
                  </a:lnTo>
                  <a:lnTo>
                    <a:pt x="751" y="163"/>
                  </a:lnTo>
                  <a:lnTo>
                    <a:pt x="747" y="199"/>
                  </a:lnTo>
                  <a:lnTo>
                    <a:pt x="744" y="236"/>
                  </a:lnTo>
                  <a:lnTo>
                    <a:pt x="741" y="273"/>
                  </a:lnTo>
                  <a:lnTo>
                    <a:pt x="737" y="310"/>
                  </a:lnTo>
                  <a:lnTo>
                    <a:pt x="730" y="346"/>
                  </a:lnTo>
                  <a:lnTo>
                    <a:pt x="719" y="381"/>
                  </a:lnTo>
                  <a:lnTo>
                    <a:pt x="714" y="390"/>
                  </a:lnTo>
                  <a:lnTo>
                    <a:pt x="706" y="396"/>
                  </a:lnTo>
                  <a:lnTo>
                    <a:pt x="695" y="399"/>
                  </a:lnTo>
                  <a:lnTo>
                    <a:pt x="686" y="400"/>
                  </a:lnTo>
                  <a:lnTo>
                    <a:pt x="677" y="397"/>
                  </a:lnTo>
                  <a:lnTo>
                    <a:pt x="670" y="392"/>
                  </a:lnTo>
                  <a:lnTo>
                    <a:pt x="664" y="386"/>
                  </a:lnTo>
                  <a:lnTo>
                    <a:pt x="663" y="377"/>
                  </a:lnTo>
                  <a:lnTo>
                    <a:pt x="665" y="365"/>
                  </a:lnTo>
                  <a:lnTo>
                    <a:pt x="677" y="325"/>
                  </a:lnTo>
                  <a:lnTo>
                    <a:pt x="685" y="284"/>
                  </a:lnTo>
                  <a:lnTo>
                    <a:pt x="689" y="243"/>
                  </a:lnTo>
                  <a:lnTo>
                    <a:pt x="693" y="201"/>
                  </a:lnTo>
                  <a:lnTo>
                    <a:pt x="697" y="160"/>
                  </a:lnTo>
                  <a:lnTo>
                    <a:pt x="706" y="119"/>
                  </a:lnTo>
                  <a:lnTo>
                    <a:pt x="718" y="79"/>
                  </a:lnTo>
                  <a:close/>
                  <a:moveTo>
                    <a:pt x="654" y="70"/>
                  </a:moveTo>
                  <a:lnTo>
                    <a:pt x="625" y="73"/>
                  </a:lnTo>
                  <a:lnTo>
                    <a:pt x="596" y="77"/>
                  </a:lnTo>
                  <a:lnTo>
                    <a:pt x="568" y="84"/>
                  </a:lnTo>
                  <a:lnTo>
                    <a:pt x="588" y="90"/>
                  </a:lnTo>
                  <a:lnTo>
                    <a:pt x="606" y="91"/>
                  </a:lnTo>
                  <a:lnTo>
                    <a:pt x="623" y="88"/>
                  </a:lnTo>
                  <a:lnTo>
                    <a:pt x="640" y="81"/>
                  </a:lnTo>
                  <a:lnTo>
                    <a:pt x="654" y="70"/>
                  </a:lnTo>
                  <a:close/>
                  <a:moveTo>
                    <a:pt x="735" y="0"/>
                  </a:moveTo>
                  <a:lnTo>
                    <a:pt x="767" y="1"/>
                  </a:lnTo>
                  <a:lnTo>
                    <a:pt x="798" y="4"/>
                  </a:lnTo>
                  <a:lnTo>
                    <a:pt x="828" y="9"/>
                  </a:lnTo>
                  <a:lnTo>
                    <a:pt x="856" y="13"/>
                  </a:lnTo>
                  <a:lnTo>
                    <a:pt x="883" y="19"/>
                  </a:lnTo>
                  <a:lnTo>
                    <a:pt x="907" y="25"/>
                  </a:lnTo>
                  <a:lnTo>
                    <a:pt x="939" y="21"/>
                  </a:lnTo>
                  <a:lnTo>
                    <a:pt x="971" y="21"/>
                  </a:lnTo>
                  <a:lnTo>
                    <a:pt x="1004" y="28"/>
                  </a:lnTo>
                  <a:lnTo>
                    <a:pt x="1036" y="41"/>
                  </a:lnTo>
                  <a:lnTo>
                    <a:pt x="1043" y="47"/>
                  </a:lnTo>
                  <a:lnTo>
                    <a:pt x="1047" y="55"/>
                  </a:lnTo>
                  <a:lnTo>
                    <a:pt x="1049" y="63"/>
                  </a:lnTo>
                  <a:lnTo>
                    <a:pt x="1049" y="72"/>
                  </a:lnTo>
                  <a:lnTo>
                    <a:pt x="1046" y="80"/>
                  </a:lnTo>
                  <a:lnTo>
                    <a:pt x="1037" y="94"/>
                  </a:lnTo>
                  <a:lnTo>
                    <a:pt x="1028" y="105"/>
                  </a:lnTo>
                  <a:lnTo>
                    <a:pt x="1042" y="131"/>
                  </a:lnTo>
                  <a:lnTo>
                    <a:pt x="1052" y="159"/>
                  </a:lnTo>
                  <a:lnTo>
                    <a:pt x="1058" y="190"/>
                  </a:lnTo>
                  <a:lnTo>
                    <a:pt x="1059" y="222"/>
                  </a:lnTo>
                  <a:lnTo>
                    <a:pt x="1054" y="256"/>
                  </a:lnTo>
                  <a:lnTo>
                    <a:pt x="1047" y="291"/>
                  </a:lnTo>
                  <a:lnTo>
                    <a:pt x="1037" y="327"/>
                  </a:lnTo>
                  <a:lnTo>
                    <a:pt x="1024" y="364"/>
                  </a:lnTo>
                  <a:lnTo>
                    <a:pt x="1008" y="403"/>
                  </a:lnTo>
                  <a:lnTo>
                    <a:pt x="988" y="442"/>
                  </a:lnTo>
                  <a:lnTo>
                    <a:pt x="968" y="482"/>
                  </a:lnTo>
                  <a:lnTo>
                    <a:pt x="946" y="523"/>
                  </a:lnTo>
                  <a:lnTo>
                    <a:pt x="922" y="563"/>
                  </a:lnTo>
                  <a:lnTo>
                    <a:pt x="897" y="604"/>
                  </a:lnTo>
                  <a:lnTo>
                    <a:pt x="872" y="645"/>
                  </a:lnTo>
                  <a:lnTo>
                    <a:pt x="846" y="685"/>
                  </a:lnTo>
                  <a:lnTo>
                    <a:pt x="821" y="725"/>
                  </a:lnTo>
                  <a:lnTo>
                    <a:pt x="796" y="764"/>
                  </a:lnTo>
                  <a:lnTo>
                    <a:pt x="826" y="810"/>
                  </a:lnTo>
                  <a:lnTo>
                    <a:pt x="854" y="857"/>
                  </a:lnTo>
                  <a:lnTo>
                    <a:pt x="880" y="904"/>
                  </a:lnTo>
                  <a:lnTo>
                    <a:pt x="902" y="953"/>
                  </a:lnTo>
                  <a:lnTo>
                    <a:pt x="921" y="1003"/>
                  </a:lnTo>
                  <a:lnTo>
                    <a:pt x="947" y="999"/>
                  </a:lnTo>
                  <a:lnTo>
                    <a:pt x="974" y="995"/>
                  </a:lnTo>
                  <a:lnTo>
                    <a:pt x="1004" y="990"/>
                  </a:lnTo>
                  <a:lnTo>
                    <a:pt x="1035" y="986"/>
                  </a:lnTo>
                  <a:lnTo>
                    <a:pt x="1067" y="982"/>
                  </a:lnTo>
                  <a:lnTo>
                    <a:pt x="1100" y="979"/>
                  </a:lnTo>
                  <a:lnTo>
                    <a:pt x="1134" y="976"/>
                  </a:lnTo>
                  <a:lnTo>
                    <a:pt x="1167" y="975"/>
                  </a:lnTo>
                  <a:lnTo>
                    <a:pt x="1201" y="974"/>
                  </a:lnTo>
                  <a:lnTo>
                    <a:pt x="1233" y="975"/>
                  </a:lnTo>
                  <a:lnTo>
                    <a:pt x="1266" y="977"/>
                  </a:lnTo>
                  <a:lnTo>
                    <a:pt x="1297" y="981"/>
                  </a:lnTo>
                  <a:lnTo>
                    <a:pt x="1326" y="987"/>
                  </a:lnTo>
                  <a:lnTo>
                    <a:pt x="1353" y="995"/>
                  </a:lnTo>
                  <a:lnTo>
                    <a:pt x="1379" y="1006"/>
                  </a:lnTo>
                  <a:lnTo>
                    <a:pt x="1401" y="1019"/>
                  </a:lnTo>
                  <a:lnTo>
                    <a:pt x="1421" y="1035"/>
                  </a:lnTo>
                  <a:lnTo>
                    <a:pt x="1437" y="1055"/>
                  </a:lnTo>
                  <a:lnTo>
                    <a:pt x="1450" y="1076"/>
                  </a:lnTo>
                  <a:lnTo>
                    <a:pt x="1459" y="1102"/>
                  </a:lnTo>
                  <a:lnTo>
                    <a:pt x="1466" y="1137"/>
                  </a:lnTo>
                  <a:lnTo>
                    <a:pt x="1470" y="1173"/>
                  </a:lnTo>
                  <a:lnTo>
                    <a:pt x="1471" y="1210"/>
                  </a:lnTo>
                  <a:lnTo>
                    <a:pt x="1470" y="1247"/>
                  </a:lnTo>
                  <a:lnTo>
                    <a:pt x="1467" y="1284"/>
                  </a:lnTo>
                  <a:lnTo>
                    <a:pt x="1462" y="1321"/>
                  </a:lnTo>
                  <a:lnTo>
                    <a:pt x="1456" y="1358"/>
                  </a:lnTo>
                  <a:lnTo>
                    <a:pt x="1449" y="1393"/>
                  </a:lnTo>
                  <a:lnTo>
                    <a:pt x="1441" y="1426"/>
                  </a:lnTo>
                  <a:lnTo>
                    <a:pt x="1432" y="1458"/>
                  </a:lnTo>
                  <a:lnTo>
                    <a:pt x="1424" y="1487"/>
                  </a:lnTo>
                  <a:lnTo>
                    <a:pt x="1414" y="1514"/>
                  </a:lnTo>
                  <a:lnTo>
                    <a:pt x="1406" y="1538"/>
                  </a:lnTo>
                  <a:lnTo>
                    <a:pt x="1399" y="1557"/>
                  </a:lnTo>
                  <a:lnTo>
                    <a:pt x="1393" y="1573"/>
                  </a:lnTo>
                  <a:lnTo>
                    <a:pt x="1388" y="1586"/>
                  </a:lnTo>
                  <a:lnTo>
                    <a:pt x="1385" y="1593"/>
                  </a:lnTo>
                  <a:lnTo>
                    <a:pt x="1384" y="1596"/>
                  </a:lnTo>
                  <a:lnTo>
                    <a:pt x="1152" y="1596"/>
                  </a:lnTo>
                  <a:lnTo>
                    <a:pt x="1149" y="1595"/>
                  </a:lnTo>
                  <a:lnTo>
                    <a:pt x="1140" y="1594"/>
                  </a:lnTo>
                  <a:lnTo>
                    <a:pt x="1127" y="1591"/>
                  </a:lnTo>
                  <a:lnTo>
                    <a:pt x="1109" y="1587"/>
                  </a:lnTo>
                  <a:lnTo>
                    <a:pt x="1090" y="1582"/>
                  </a:lnTo>
                  <a:lnTo>
                    <a:pt x="1068" y="1575"/>
                  </a:lnTo>
                  <a:lnTo>
                    <a:pt x="1044" y="1568"/>
                  </a:lnTo>
                  <a:lnTo>
                    <a:pt x="1021" y="1560"/>
                  </a:lnTo>
                  <a:lnTo>
                    <a:pt x="998" y="1551"/>
                  </a:lnTo>
                  <a:lnTo>
                    <a:pt x="975" y="1541"/>
                  </a:lnTo>
                  <a:lnTo>
                    <a:pt x="955" y="1529"/>
                  </a:lnTo>
                  <a:lnTo>
                    <a:pt x="938" y="1517"/>
                  </a:lnTo>
                  <a:lnTo>
                    <a:pt x="924" y="1505"/>
                  </a:lnTo>
                  <a:lnTo>
                    <a:pt x="910" y="1490"/>
                  </a:lnTo>
                  <a:lnTo>
                    <a:pt x="891" y="1479"/>
                  </a:lnTo>
                  <a:lnTo>
                    <a:pt x="869" y="1470"/>
                  </a:lnTo>
                  <a:lnTo>
                    <a:pt x="847" y="1464"/>
                  </a:lnTo>
                  <a:lnTo>
                    <a:pt x="824" y="1459"/>
                  </a:lnTo>
                  <a:lnTo>
                    <a:pt x="801" y="1455"/>
                  </a:lnTo>
                  <a:lnTo>
                    <a:pt x="781" y="1453"/>
                  </a:lnTo>
                  <a:lnTo>
                    <a:pt x="763" y="1452"/>
                  </a:lnTo>
                  <a:lnTo>
                    <a:pt x="748" y="1451"/>
                  </a:lnTo>
                  <a:lnTo>
                    <a:pt x="739" y="1451"/>
                  </a:lnTo>
                  <a:lnTo>
                    <a:pt x="736" y="1452"/>
                  </a:lnTo>
                  <a:lnTo>
                    <a:pt x="736" y="1451"/>
                  </a:lnTo>
                  <a:lnTo>
                    <a:pt x="732" y="1450"/>
                  </a:lnTo>
                  <a:lnTo>
                    <a:pt x="723" y="1450"/>
                  </a:lnTo>
                  <a:lnTo>
                    <a:pt x="709" y="1451"/>
                  </a:lnTo>
                  <a:lnTo>
                    <a:pt x="690" y="1452"/>
                  </a:lnTo>
                  <a:lnTo>
                    <a:pt x="670" y="1454"/>
                  </a:lnTo>
                  <a:lnTo>
                    <a:pt x="648" y="1458"/>
                  </a:lnTo>
                  <a:lnTo>
                    <a:pt x="624" y="1463"/>
                  </a:lnTo>
                  <a:lnTo>
                    <a:pt x="602" y="1469"/>
                  </a:lnTo>
                  <a:lnTo>
                    <a:pt x="581" y="1478"/>
                  </a:lnTo>
                  <a:lnTo>
                    <a:pt x="561" y="1489"/>
                  </a:lnTo>
                  <a:lnTo>
                    <a:pt x="546" y="1504"/>
                  </a:lnTo>
                  <a:lnTo>
                    <a:pt x="534" y="1516"/>
                  </a:lnTo>
                  <a:lnTo>
                    <a:pt x="516" y="1528"/>
                  </a:lnTo>
                  <a:lnTo>
                    <a:pt x="496" y="1540"/>
                  </a:lnTo>
                  <a:lnTo>
                    <a:pt x="475" y="1549"/>
                  </a:lnTo>
                  <a:lnTo>
                    <a:pt x="450" y="1558"/>
                  </a:lnTo>
                  <a:lnTo>
                    <a:pt x="427" y="1566"/>
                  </a:lnTo>
                  <a:lnTo>
                    <a:pt x="404" y="1573"/>
                  </a:lnTo>
                  <a:lnTo>
                    <a:pt x="381" y="1580"/>
                  </a:lnTo>
                  <a:lnTo>
                    <a:pt x="361" y="1585"/>
                  </a:lnTo>
                  <a:lnTo>
                    <a:pt x="345" y="1589"/>
                  </a:lnTo>
                  <a:lnTo>
                    <a:pt x="331" y="1592"/>
                  </a:lnTo>
                  <a:lnTo>
                    <a:pt x="322" y="1593"/>
                  </a:lnTo>
                  <a:lnTo>
                    <a:pt x="319" y="1594"/>
                  </a:lnTo>
                  <a:lnTo>
                    <a:pt x="88" y="1594"/>
                  </a:lnTo>
                  <a:lnTo>
                    <a:pt x="86" y="1592"/>
                  </a:lnTo>
                  <a:lnTo>
                    <a:pt x="83" y="1584"/>
                  </a:lnTo>
                  <a:lnTo>
                    <a:pt x="78" y="1571"/>
                  </a:lnTo>
                  <a:lnTo>
                    <a:pt x="72" y="1556"/>
                  </a:lnTo>
                  <a:lnTo>
                    <a:pt x="65" y="1535"/>
                  </a:lnTo>
                  <a:lnTo>
                    <a:pt x="57" y="1512"/>
                  </a:lnTo>
                  <a:lnTo>
                    <a:pt x="48" y="1486"/>
                  </a:lnTo>
                  <a:lnTo>
                    <a:pt x="39" y="1457"/>
                  </a:lnTo>
                  <a:lnTo>
                    <a:pt x="30" y="1426"/>
                  </a:lnTo>
                  <a:lnTo>
                    <a:pt x="22" y="1392"/>
                  </a:lnTo>
                  <a:lnTo>
                    <a:pt x="15" y="1357"/>
                  </a:lnTo>
                  <a:lnTo>
                    <a:pt x="9" y="1321"/>
                  </a:lnTo>
                  <a:lnTo>
                    <a:pt x="4" y="1284"/>
                  </a:lnTo>
                  <a:lnTo>
                    <a:pt x="1" y="1247"/>
                  </a:lnTo>
                  <a:lnTo>
                    <a:pt x="0" y="1210"/>
                  </a:lnTo>
                  <a:lnTo>
                    <a:pt x="1" y="1173"/>
                  </a:lnTo>
                  <a:lnTo>
                    <a:pt x="5" y="1138"/>
                  </a:lnTo>
                  <a:lnTo>
                    <a:pt x="12" y="1103"/>
                  </a:lnTo>
                  <a:lnTo>
                    <a:pt x="21" y="1077"/>
                  </a:lnTo>
                  <a:lnTo>
                    <a:pt x="34" y="1056"/>
                  </a:lnTo>
                  <a:lnTo>
                    <a:pt x="51" y="1036"/>
                  </a:lnTo>
                  <a:lnTo>
                    <a:pt x="71" y="1020"/>
                  </a:lnTo>
                  <a:lnTo>
                    <a:pt x="94" y="1007"/>
                  </a:lnTo>
                  <a:lnTo>
                    <a:pt x="120" y="996"/>
                  </a:lnTo>
                  <a:lnTo>
                    <a:pt x="147" y="988"/>
                  </a:lnTo>
                  <a:lnTo>
                    <a:pt x="177" y="982"/>
                  </a:lnTo>
                  <a:lnTo>
                    <a:pt x="208" y="979"/>
                  </a:lnTo>
                  <a:lnTo>
                    <a:pt x="241" y="976"/>
                  </a:lnTo>
                  <a:lnTo>
                    <a:pt x="274" y="976"/>
                  </a:lnTo>
                  <a:lnTo>
                    <a:pt x="308" y="976"/>
                  </a:lnTo>
                  <a:lnTo>
                    <a:pt x="342" y="978"/>
                  </a:lnTo>
                  <a:lnTo>
                    <a:pt x="375" y="981"/>
                  </a:lnTo>
                  <a:lnTo>
                    <a:pt x="409" y="984"/>
                  </a:lnTo>
                  <a:lnTo>
                    <a:pt x="441" y="988"/>
                  </a:lnTo>
                  <a:lnTo>
                    <a:pt x="472" y="993"/>
                  </a:lnTo>
                  <a:lnTo>
                    <a:pt x="501" y="997"/>
                  </a:lnTo>
                  <a:lnTo>
                    <a:pt x="529" y="1001"/>
                  </a:lnTo>
                  <a:lnTo>
                    <a:pt x="554" y="1005"/>
                  </a:lnTo>
                  <a:lnTo>
                    <a:pt x="576" y="1009"/>
                  </a:lnTo>
                  <a:lnTo>
                    <a:pt x="596" y="1012"/>
                  </a:lnTo>
                  <a:lnTo>
                    <a:pt x="610" y="970"/>
                  </a:lnTo>
                  <a:lnTo>
                    <a:pt x="628" y="928"/>
                  </a:lnTo>
                  <a:lnTo>
                    <a:pt x="650" y="886"/>
                  </a:lnTo>
                  <a:lnTo>
                    <a:pt x="673" y="845"/>
                  </a:lnTo>
                  <a:lnTo>
                    <a:pt x="698" y="805"/>
                  </a:lnTo>
                  <a:lnTo>
                    <a:pt x="724" y="766"/>
                  </a:lnTo>
                  <a:lnTo>
                    <a:pt x="688" y="716"/>
                  </a:lnTo>
                  <a:lnTo>
                    <a:pt x="652" y="665"/>
                  </a:lnTo>
                  <a:lnTo>
                    <a:pt x="617" y="614"/>
                  </a:lnTo>
                  <a:lnTo>
                    <a:pt x="584" y="560"/>
                  </a:lnTo>
                  <a:lnTo>
                    <a:pt x="564" y="527"/>
                  </a:lnTo>
                  <a:lnTo>
                    <a:pt x="545" y="492"/>
                  </a:lnTo>
                  <a:lnTo>
                    <a:pt x="524" y="455"/>
                  </a:lnTo>
                  <a:lnTo>
                    <a:pt x="504" y="416"/>
                  </a:lnTo>
                  <a:lnTo>
                    <a:pt x="485" y="375"/>
                  </a:lnTo>
                  <a:lnTo>
                    <a:pt x="468" y="335"/>
                  </a:lnTo>
                  <a:lnTo>
                    <a:pt x="453" y="294"/>
                  </a:lnTo>
                  <a:lnTo>
                    <a:pt x="441" y="253"/>
                  </a:lnTo>
                  <a:lnTo>
                    <a:pt x="433" y="214"/>
                  </a:lnTo>
                  <a:lnTo>
                    <a:pt x="430" y="175"/>
                  </a:lnTo>
                  <a:lnTo>
                    <a:pt x="431" y="147"/>
                  </a:lnTo>
                  <a:lnTo>
                    <a:pt x="437" y="122"/>
                  </a:lnTo>
                  <a:lnTo>
                    <a:pt x="448" y="100"/>
                  </a:lnTo>
                  <a:lnTo>
                    <a:pt x="463" y="80"/>
                  </a:lnTo>
                  <a:lnTo>
                    <a:pt x="481" y="63"/>
                  </a:lnTo>
                  <a:lnTo>
                    <a:pt x="501" y="49"/>
                  </a:lnTo>
                  <a:lnTo>
                    <a:pt x="525" y="35"/>
                  </a:lnTo>
                  <a:lnTo>
                    <a:pt x="551" y="25"/>
                  </a:lnTo>
                  <a:lnTo>
                    <a:pt x="580" y="17"/>
                  </a:lnTo>
                  <a:lnTo>
                    <a:pt x="609" y="10"/>
                  </a:lnTo>
                  <a:lnTo>
                    <a:pt x="640" y="5"/>
                  </a:lnTo>
                  <a:lnTo>
                    <a:pt x="671" y="2"/>
                  </a:lnTo>
                  <a:lnTo>
                    <a:pt x="704" y="0"/>
                  </a:lnTo>
                  <a:lnTo>
                    <a:pt x="7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Freeform 451"/>
            <p:cNvSpPr>
              <a:spLocks/>
            </p:cNvSpPr>
            <p:nvPr/>
          </p:nvSpPr>
          <p:spPr bwMode="auto">
            <a:xfrm>
              <a:off x="839788" y="2338388"/>
              <a:ext cx="276225" cy="141288"/>
            </a:xfrm>
            <a:custGeom>
              <a:avLst/>
              <a:gdLst>
                <a:gd name="T0" fmla="*/ 46 w 1565"/>
                <a:gd name="T1" fmla="*/ 0 h 805"/>
                <a:gd name="T2" fmla="*/ 1518 w 1565"/>
                <a:gd name="T3" fmla="*/ 0 h 805"/>
                <a:gd name="T4" fmla="*/ 1524 w 1565"/>
                <a:gd name="T5" fmla="*/ 0 h 805"/>
                <a:gd name="T6" fmla="*/ 1535 w 1565"/>
                <a:gd name="T7" fmla="*/ 1 h 805"/>
                <a:gd name="T8" fmla="*/ 1548 w 1565"/>
                <a:gd name="T9" fmla="*/ 9 h 805"/>
                <a:gd name="T10" fmla="*/ 1559 w 1565"/>
                <a:gd name="T11" fmla="*/ 26 h 805"/>
                <a:gd name="T12" fmla="*/ 1564 w 1565"/>
                <a:gd name="T13" fmla="*/ 58 h 805"/>
                <a:gd name="T14" fmla="*/ 1564 w 1565"/>
                <a:gd name="T15" fmla="*/ 319 h 805"/>
                <a:gd name="T16" fmla="*/ 1565 w 1565"/>
                <a:gd name="T17" fmla="*/ 326 h 805"/>
                <a:gd name="T18" fmla="*/ 1563 w 1565"/>
                <a:gd name="T19" fmla="*/ 336 h 805"/>
                <a:gd name="T20" fmla="*/ 1554 w 1565"/>
                <a:gd name="T21" fmla="*/ 347 h 805"/>
                <a:gd name="T22" fmla="*/ 1534 w 1565"/>
                <a:gd name="T23" fmla="*/ 356 h 805"/>
                <a:gd name="T24" fmla="*/ 1499 w 1565"/>
                <a:gd name="T25" fmla="*/ 362 h 805"/>
                <a:gd name="T26" fmla="*/ 1453 w 1565"/>
                <a:gd name="T27" fmla="*/ 362 h 805"/>
                <a:gd name="T28" fmla="*/ 1397 w 1565"/>
                <a:gd name="T29" fmla="*/ 372 h 805"/>
                <a:gd name="T30" fmla="*/ 1330 w 1565"/>
                <a:gd name="T31" fmla="*/ 390 h 805"/>
                <a:gd name="T32" fmla="*/ 1257 w 1565"/>
                <a:gd name="T33" fmla="*/ 417 h 805"/>
                <a:gd name="T34" fmla="*/ 1182 w 1565"/>
                <a:gd name="T35" fmla="*/ 452 h 805"/>
                <a:gd name="T36" fmla="*/ 1111 w 1565"/>
                <a:gd name="T37" fmla="*/ 494 h 805"/>
                <a:gd name="T38" fmla="*/ 1048 w 1565"/>
                <a:gd name="T39" fmla="*/ 542 h 805"/>
                <a:gd name="T40" fmla="*/ 998 w 1565"/>
                <a:gd name="T41" fmla="*/ 594 h 805"/>
                <a:gd name="T42" fmla="*/ 956 w 1565"/>
                <a:gd name="T43" fmla="*/ 662 h 805"/>
                <a:gd name="T44" fmla="*/ 913 w 1565"/>
                <a:gd name="T45" fmla="*/ 723 h 805"/>
                <a:gd name="T46" fmla="*/ 874 w 1565"/>
                <a:gd name="T47" fmla="*/ 764 h 805"/>
                <a:gd name="T48" fmla="*/ 838 w 1565"/>
                <a:gd name="T49" fmla="*/ 789 h 805"/>
                <a:gd name="T50" fmla="*/ 808 w 1565"/>
                <a:gd name="T51" fmla="*/ 802 h 805"/>
                <a:gd name="T52" fmla="*/ 783 w 1565"/>
                <a:gd name="T53" fmla="*/ 805 h 805"/>
                <a:gd name="T54" fmla="*/ 758 w 1565"/>
                <a:gd name="T55" fmla="*/ 802 h 805"/>
                <a:gd name="T56" fmla="*/ 727 w 1565"/>
                <a:gd name="T57" fmla="*/ 789 h 805"/>
                <a:gd name="T58" fmla="*/ 692 w 1565"/>
                <a:gd name="T59" fmla="*/ 764 h 805"/>
                <a:gd name="T60" fmla="*/ 652 w 1565"/>
                <a:gd name="T61" fmla="*/ 723 h 805"/>
                <a:gd name="T62" fmla="*/ 609 w 1565"/>
                <a:gd name="T63" fmla="*/ 662 h 805"/>
                <a:gd name="T64" fmla="*/ 568 w 1565"/>
                <a:gd name="T65" fmla="*/ 594 h 805"/>
                <a:gd name="T66" fmla="*/ 518 w 1565"/>
                <a:gd name="T67" fmla="*/ 542 h 805"/>
                <a:gd name="T68" fmla="*/ 455 w 1565"/>
                <a:gd name="T69" fmla="*/ 494 h 805"/>
                <a:gd name="T70" fmla="*/ 383 w 1565"/>
                <a:gd name="T71" fmla="*/ 452 h 805"/>
                <a:gd name="T72" fmla="*/ 308 w 1565"/>
                <a:gd name="T73" fmla="*/ 417 h 805"/>
                <a:gd name="T74" fmla="*/ 235 w 1565"/>
                <a:gd name="T75" fmla="*/ 390 h 805"/>
                <a:gd name="T76" fmla="*/ 168 w 1565"/>
                <a:gd name="T77" fmla="*/ 372 h 805"/>
                <a:gd name="T78" fmla="*/ 112 w 1565"/>
                <a:gd name="T79" fmla="*/ 362 h 805"/>
                <a:gd name="T80" fmla="*/ 66 w 1565"/>
                <a:gd name="T81" fmla="*/ 362 h 805"/>
                <a:gd name="T82" fmla="*/ 32 w 1565"/>
                <a:gd name="T83" fmla="*/ 356 h 805"/>
                <a:gd name="T84" fmla="*/ 11 w 1565"/>
                <a:gd name="T85" fmla="*/ 347 h 805"/>
                <a:gd name="T86" fmla="*/ 2 w 1565"/>
                <a:gd name="T87" fmla="*/ 336 h 805"/>
                <a:gd name="T88" fmla="*/ 0 w 1565"/>
                <a:gd name="T89" fmla="*/ 326 h 805"/>
                <a:gd name="T90" fmla="*/ 0 w 1565"/>
                <a:gd name="T91" fmla="*/ 322 h 805"/>
                <a:gd name="T92" fmla="*/ 1 w 1565"/>
                <a:gd name="T93" fmla="*/ 319 h 805"/>
                <a:gd name="T94" fmla="*/ 2 w 1565"/>
                <a:gd name="T95" fmla="*/ 39 h 805"/>
                <a:gd name="T96" fmla="*/ 11 w 1565"/>
                <a:gd name="T97" fmla="*/ 16 h 805"/>
                <a:gd name="T98" fmla="*/ 23 w 1565"/>
                <a:gd name="T99" fmla="*/ 3 h 805"/>
                <a:gd name="T100" fmla="*/ 37 w 1565"/>
                <a:gd name="T101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65" h="805">
                  <a:moveTo>
                    <a:pt x="42" y="0"/>
                  </a:moveTo>
                  <a:lnTo>
                    <a:pt x="46" y="0"/>
                  </a:lnTo>
                  <a:lnTo>
                    <a:pt x="47" y="0"/>
                  </a:lnTo>
                  <a:lnTo>
                    <a:pt x="1518" y="0"/>
                  </a:lnTo>
                  <a:lnTo>
                    <a:pt x="1519" y="0"/>
                  </a:lnTo>
                  <a:lnTo>
                    <a:pt x="1524" y="0"/>
                  </a:lnTo>
                  <a:lnTo>
                    <a:pt x="1529" y="0"/>
                  </a:lnTo>
                  <a:lnTo>
                    <a:pt x="1535" y="1"/>
                  </a:lnTo>
                  <a:lnTo>
                    <a:pt x="1542" y="3"/>
                  </a:lnTo>
                  <a:lnTo>
                    <a:pt x="1548" y="9"/>
                  </a:lnTo>
                  <a:lnTo>
                    <a:pt x="1554" y="16"/>
                  </a:lnTo>
                  <a:lnTo>
                    <a:pt x="1559" y="26"/>
                  </a:lnTo>
                  <a:lnTo>
                    <a:pt x="1563" y="39"/>
                  </a:lnTo>
                  <a:lnTo>
                    <a:pt x="1564" y="58"/>
                  </a:lnTo>
                  <a:lnTo>
                    <a:pt x="1564" y="319"/>
                  </a:lnTo>
                  <a:lnTo>
                    <a:pt x="1564" y="319"/>
                  </a:lnTo>
                  <a:lnTo>
                    <a:pt x="1565" y="322"/>
                  </a:lnTo>
                  <a:lnTo>
                    <a:pt x="1565" y="326"/>
                  </a:lnTo>
                  <a:lnTo>
                    <a:pt x="1565" y="331"/>
                  </a:lnTo>
                  <a:lnTo>
                    <a:pt x="1563" y="336"/>
                  </a:lnTo>
                  <a:lnTo>
                    <a:pt x="1560" y="342"/>
                  </a:lnTo>
                  <a:lnTo>
                    <a:pt x="1554" y="347"/>
                  </a:lnTo>
                  <a:lnTo>
                    <a:pt x="1546" y="352"/>
                  </a:lnTo>
                  <a:lnTo>
                    <a:pt x="1534" y="356"/>
                  </a:lnTo>
                  <a:lnTo>
                    <a:pt x="1518" y="360"/>
                  </a:lnTo>
                  <a:lnTo>
                    <a:pt x="1499" y="362"/>
                  </a:lnTo>
                  <a:lnTo>
                    <a:pt x="1476" y="362"/>
                  </a:lnTo>
                  <a:lnTo>
                    <a:pt x="1453" y="362"/>
                  </a:lnTo>
                  <a:lnTo>
                    <a:pt x="1427" y="365"/>
                  </a:lnTo>
                  <a:lnTo>
                    <a:pt x="1397" y="372"/>
                  </a:lnTo>
                  <a:lnTo>
                    <a:pt x="1365" y="380"/>
                  </a:lnTo>
                  <a:lnTo>
                    <a:pt x="1330" y="390"/>
                  </a:lnTo>
                  <a:lnTo>
                    <a:pt x="1294" y="402"/>
                  </a:lnTo>
                  <a:lnTo>
                    <a:pt x="1257" y="417"/>
                  </a:lnTo>
                  <a:lnTo>
                    <a:pt x="1219" y="433"/>
                  </a:lnTo>
                  <a:lnTo>
                    <a:pt x="1182" y="452"/>
                  </a:lnTo>
                  <a:lnTo>
                    <a:pt x="1145" y="472"/>
                  </a:lnTo>
                  <a:lnTo>
                    <a:pt x="1111" y="494"/>
                  </a:lnTo>
                  <a:lnTo>
                    <a:pt x="1077" y="517"/>
                  </a:lnTo>
                  <a:lnTo>
                    <a:pt x="1048" y="542"/>
                  </a:lnTo>
                  <a:lnTo>
                    <a:pt x="1020" y="567"/>
                  </a:lnTo>
                  <a:lnTo>
                    <a:pt x="998" y="594"/>
                  </a:lnTo>
                  <a:lnTo>
                    <a:pt x="978" y="623"/>
                  </a:lnTo>
                  <a:lnTo>
                    <a:pt x="956" y="662"/>
                  </a:lnTo>
                  <a:lnTo>
                    <a:pt x="934" y="695"/>
                  </a:lnTo>
                  <a:lnTo>
                    <a:pt x="913" y="723"/>
                  </a:lnTo>
                  <a:lnTo>
                    <a:pt x="893" y="746"/>
                  </a:lnTo>
                  <a:lnTo>
                    <a:pt x="874" y="764"/>
                  </a:lnTo>
                  <a:lnTo>
                    <a:pt x="855" y="779"/>
                  </a:lnTo>
                  <a:lnTo>
                    <a:pt x="838" y="789"/>
                  </a:lnTo>
                  <a:lnTo>
                    <a:pt x="823" y="797"/>
                  </a:lnTo>
                  <a:lnTo>
                    <a:pt x="808" y="802"/>
                  </a:lnTo>
                  <a:lnTo>
                    <a:pt x="794" y="804"/>
                  </a:lnTo>
                  <a:lnTo>
                    <a:pt x="783" y="805"/>
                  </a:lnTo>
                  <a:lnTo>
                    <a:pt x="771" y="804"/>
                  </a:lnTo>
                  <a:lnTo>
                    <a:pt x="758" y="802"/>
                  </a:lnTo>
                  <a:lnTo>
                    <a:pt x="742" y="797"/>
                  </a:lnTo>
                  <a:lnTo>
                    <a:pt x="727" y="789"/>
                  </a:lnTo>
                  <a:lnTo>
                    <a:pt x="710" y="779"/>
                  </a:lnTo>
                  <a:lnTo>
                    <a:pt x="692" y="764"/>
                  </a:lnTo>
                  <a:lnTo>
                    <a:pt x="672" y="746"/>
                  </a:lnTo>
                  <a:lnTo>
                    <a:pt x="652" y="723"/>
                  </a:lnTo>
                  <a:lnTo>
                    <a:pt x="632" y="695"/>
                  </a:lnTo>
                  <a:lnTo>
                    <a:pt x="609" y="662"/>
                  </a:lnTo>
                  <a:lnTo>
                    <a:pt x="586" y="623"/>
                  </a:lnTo>
                  <a:lnTo>
                    <a:pt x="568" y="594"/>
                  </a:lnTo>
                  <a:lnTo>
                    <a:pt x="545" y="567"/>
                  </a:lnTo>
                  <a:lnTo>
                    <a:pt x="518" y="542"/>
                  </a:lnTo>
                  <a:lnTo>
                    <a:pt x="488" y="517"/>
                  </a:lnTo>
                  <a:lnTo>
                    <a:pt x="455" y="494"/>
                  </a:lnTo>
                  <a:lnTo>
                    <a:pt x="420" y="472"/>
                  </a:lnTo>
                  <a:lnTo>
                    <a:pt x="383" y="452"/>
                  </a:lnTo>
                  <a:lnTo>
                    <a:pt x="346" y="433"/>
                  </a:lnTo>
                  <a:lnTo>
                    <a:pt x="308" y="417"/>
                  </a:lnTo>
                  <a:lnTo>
                    <a:pt x="272" y="402"/>
                  </a:lnTo>
                  <a:lnTo>
                    <a:pt x="235" y="390"/>
                  </a:lnTo>
                  <a:lnTo>
                    <a:pt x="200" y="380"/>
                  </a:lnTo>
                  <a:lnTo>
                    <a:pt x="168" y="372"/>
                  </a:lnTo>
                  <a:lnTo>
                    <a:pt x="138" y="365"/>
                  </a:lnTo>
                  <a:lnTo>
                    <a:pt x="112" y="362"/>
                  </a:lnTo>
                  <a:lnTo>
                    <a:pt x="90" y="362"/>
                  </a:lnTo>
                  <a:lnTo>
                    <a:pt x="66" y="362"/>
                  </a:lnTo>
                  <a:lnTo>
                    <a:pt x="46" y="360"/>
                  </a:lnTo>
                  <a:lnTo>
                    <a:pt x="32" y="356"/>
                  </a:lnTo>
                  <a:lnTo>
                    <a:pt x="19" y="352"/>
                  </a:lnTo>
                  <a:lnTo>
                    <a:pt x="11" y="347"/>
                  </a:lnTo>
                  <a:lnTo>
                    <a:pt x="5" y="342"/>
                  </a:lnTo>
                  <a:lnTo>
                    <a:pt x="2" y="336"/>
                  </a:lnTo>
                  <a:lnTo>
                    <a:pt x="0" y="331"/>
                  </a:lnTo>
                  <a:lnTo>
                    <a:pt x="0" y="326"/>
                  </a:lnTo>
                  <a:lnTo>
                    <a:pt x="0" y="325"/>
                  </a:lnTo>
                  <a:lnTo>
                    <a:pt x="0" y="322"/>
                  </a:lnTo>
                  <a:lnTo>
                    <a:pt x="1" y="319"/>
                  </a:lnTo>
                  <a:lnTo>
                    <a:pt x="1" y="319"/>
                  </a:lnTo>
                  <a:lnTo>
                    <a:pt x="1" y="58"/>
                  </a:lnTo>
                  <a:lnTo>
                    <a:pt x="2" y="39"/>
                  </a:lnTo>
                  <a:lnTo>
                    <a:pt x="6" y="26"/>
                  </a:lnTo>
                  <a:lnTo>
                    <a:pt x="11" y="16"/>
                  </a:lnTo>
                  <a:lnTo>
                    <a:pt x="17" y="9"/>
                  </a:lnTo>
                  <a:lnTo>
                    <a:pt x="23" y="3"/>
                  </a:lnTo>
                  <a:lnTo>
                    <a:pt x="31" y="1"/>
                  </a:lnTo>
                  <a:lnTo>
                    <a:pt x="37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8" name="Freeform 456"/>
          <p:cNvSpPr>
            <a:spLocks noEditPoints="1"/>
          </p:cNvSpPr>
          <p:nvPr/>
        </p:nvSpPr>
        <p:spPr bwMode="auto">
          <a:xfrm>
            <a:off x="1690357" y="1905000"/>
            <a:ext cx="382588" cy="574675"/>
          </a:xfrm>
          <a:custGeom>
            <a:avLst/>
            <a:gdLst>
              <a:gd name="T0" fmla="*/ 1063 w 2172"/>
              <a:gd name="T1" fmla="*/ 549 h 3266"/>
              <a:gd name="T2" fmla="*/ 897 w 2172"/>
              <a:gd name="T3" fmla="*/ 739 h 3266"/>
              <a:gd name="T4" fmla="*/ 748 w 2172"/>
              <a:gd name="T5" fmla="*/ 803 h 3266"/>
              <a:gd name="T6" fmla="*/ 640 w 2172"/>
              <a:gd name="T7" fmla="*/ 852 h 3266"/>
              <a:gd name="T8" fmla="*/ 760 w 2172"/>
              <a:gd name="T9" fmla="*/ 890 h 3266"/>
              <a:gd name="T10" fmla="*/ 1230 w 2172"/>
              <a:gd name="T11" fmla="*/ 901 h 3266"/>
              <a:gd name="T12" fmla="*/ 1622 w 2172"/>
              <a:gd name="T13" fmla="*/ 880 h 3266"/>
              <a:gd name="T14" fmla="*/ 1642 w 2172"/>
              <a:gd name="T15" fmla="*/ 836 h 3266"/>
              <a:gd name="T16" fmla="*/ 1507 w 2172"/>
              <a:gd name="T17" fmla="*/ 787 h 3266"/>
              <a:gd name="T18" fmla="*/ 1339 w 2172"/>
              <a:gd name="T19" fmla="*/ 676 h 3266"/>
              <a:gd name="T20" fmla="*/ 1208 w 2172"/>
              <a:gd name="T21" fmla="*/ 512 h 3266"/>
              <a:gd name="T22" fmla="*/ 1150 w 2172"/>
              <a:gd name="T23" fmla="*/ 493 h 3266"/>
              <a:gd name="T24" fmla="*/ 790 w 2172"/>
              <a:gd name="T25" fmla="*/ 122 h 3266"/>
              <a:gd name="T26" fmla="*/ 1044 w 2172"/>
              <a:gd name="T27" fmla="*/ 349 h 3266"/>
              <a:gd name="T28" fmla="*/ 1126 w 2172"/>
              <a:gd name="T29" fmla="*/ 392 h 3266"/>
              <a:gd name="T30" fmla="*/ 1193 w 2172"/>
              <a:gd name="T31" fmla="*/ 411 h 3266"/>
              <a:gd name="T32" fmla="*/ 1321 w 2172"/>
              <a:gd name="T33" fmla="*/ 280 h 3266"/>
              <a:gd name="T34" fmla="*/ 1627 w 2172"/>
              <a:gd name="T35" fmla="*/ 55 h 3266"/>
              <a:gd name="T36" fmla="*/ 1983 w 2172"/>
              <a:gd name="T37" fmla="*/ 23 h 3266"/>
              <a:gd name="T38" fmla="*/ 2057 w 2172"/>
              <a:gd name="T39" fmla="*/ 221 h 3266"/>
              <a:gd name="T40" fmla="*/ 1981 w 2172"/>
              <a:gd name="T41" fmla="*/ 526 h 3266"/>
              <a:gd name="T42" fmla="*/ 1981 w 2172"/>
              <a:gd name="T43" fmla="*/ 845 h 3266"/>
              <a:gd name="T44" fmla="*/ 2048 w 2172"/>
              <a:gd name="T45" fmla="*/ 1281 h 3266"/>
              <a:gd name="T46" fmla="*/ 2081 w 2172"/>
              <a:gd name="T47" fmla="*/ 1646 h 3266"/>
              <a:gd name="T48" fmla="*/ 2146 w 2172"/>
              <a:gd name="T49" fmla="*/ 1827 h 3266"/>
              <a:gd name="T50" fmla="*/ 1975 w 2172"/>
              <a:gd name="T51" fmla="*/ 1623 h 3266"/>
              <a:gd name="T52" fmla="*/ 1955 w 2172"/>
              <a:gd name="T53" fmla="*/ 1225 h 3266"/>
              <a:gd name="T54" fmla="*/ 1923 w 2172"/>
              <a:gd name="T55" fmla="*/ 1017 h 3266"/>
              <a:gd name="T56" fmla="*/ 1889 w 2172"/>
              <a:gd name="T57" fmla="*/ 1170 h 3266"/>
              <a:gd name="T58" fmla="*/ 1913 w 2172"/>
              <a:gd name="T59" fmla="*/ 1446 h 3266"/>
              <a:gd name="T60" fmla="*/ 2080 w 2172"/>
              <a:gd name="T61" fmla="*/ 1961 h 3266"/>
              <a:gd name="T62" fmla="*/ 2137 w 2172"/>
              <a:gd name="T63" fmla="*/ 2286 h 3266"/>
              <a:gd name="T64" fmla="*/ 2110 w 2172"/>
              <a:gd name="T65" fmla="*/ 2388 h 3266"/>
              <a:gd name="T66" fmla="*/ 2057 w 2172"/>
              <a:gd name="T67" fmla="*/ 2437 h 3266"/>
              <a:gd name="T68" fmla="*/ 1815 w 2172"/>
              <a:gd name="T69" fmla="*/ 2668 h 3266"/>
              <a:gd name="T70" fmla="*/ 1519 w 2172"/>
              <a:gd name="T71" fmla="*/ 2956 h 3266"/>
              <a:gd name="T72" fmla="*/ 1320 w 2172"/>
              <a:gd name="T73" fmla="*/ 3157 h 3266"/>
              <a:gd name="T74" fmla="*/ 1156 w 2172"/>
              <a:gd name="T75" fmla="*/ 3266 h 3266"/>
              <a:gd name="T76" fmla="*/ 1009 w 2172"/>
              <a:gd name="T77" fmla="*/ 3183 h 3266"/>
              <a:gd name="T78" fmla="*/ 810 w 2172"/>
              <a:gd name="T79" fmla="*/ 2984 h 3266"/>
              <a:gd name="T80" fmla="*/ 518 w 2172"/>
              <a:gd name="T81" fmla="*/ 2700 h 3266"/>
              <a:gd name="T82" fmla="*/ 261 w 2172"/>
              <a:gd name="T83" fmla="*/ 2454 h 3266"/>
              <a:gd name="T84" fmla="*/ 193 w 2172"/>
              <a:gd name="T85" fmla="*/ 2390 h 3266"/>
              <a:gd name="T86" fmla="*/ 164 w 2172"/>
              <a:gd name="T87" fmla="*/ 2305 h 3266"/>
              <a:gd name="T88" fmla="*/ 205 w 2172"/>
              <a:gd name="T89" fmla="*/ 2012 h 3266"/>
              <a:gd name="T90" fmla="*/ 375 w 2172"/>
              <a:gd name="T91" fmla="*/ 1489 h 3266"/>
              <a:gd name="T92" fmla="*/ 413 w 2172"/>
              <a:gd name="T93" fmla="*/ 1190 h 3266"/>
              <a:gd name="T94" fmla="*/ 378 w 2172"/>
              <a:gd name="T95" fmla="*/ 1031 h 3266"/>
              <a:gd name="T96" fmla="*/ 363 w 2172"/>
              <a:gd name="T97" fmla="*/ 883 h 3266"/>
              <a:gd name="T98" fmla="*/ 243 w 2172"/>
              <a:gd name="T99" fmla="*/ 1087 h 3266"/>
              <a:gd name="T100" fmla="*/ 69 w 2172"/>
              <a:gd name="T101" fmla="*/ 1386 h 3266"/>
              <a:gd name="T102" fmla="*/ 3 w 2172"/>
              <a:gd name="T103" fmla="*/ 1327 h 3266"/>
              <a:gd name="T104" fmla="*/ 133 w 2172"/>
              <a:gd name="T105" fmla="*/ 1129 h 3266"/>
              <a:gd name="T106" fmla="*/ 236 w 2172"/>
              <a:gd name="T107" fmla="*/ 857 h 3266"/>
              <a:gd name="T108" fmla="*/ 356 w 2172"/>
              <a:gd name="T109" fmla="*/ 646 h 3266"/>
              <a:gd name="T110" fmla="*/ 261 w 2172"/>
              <a:gd name="T111" fmla="*/ 326 h 3266"/>
              <a:gd name="T112" fmla="*/ 263 w 2172"/>
              <a:gd name="T113" fmla="*/ 71 h 3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72" h="3266">
                <a:moveTo>
                  <a:pt x="1150" y="493"/>
                </a:moveTo>
                <a:lnTo>
                  <a:pt x="1150" y="495"/>
                </a:lnTo>
                <a:lnTo>
                  <a:pt x="1141" y="496"/>
                </a:lnTo>
                <a:lnTo>
                  <a:pt x="1127" y="498"/>
                </a:lnTo>
                <a:lnTo>
                  <a:pt x="1112" y="504"/>
                </a:lnTo>
                <a:lnTo>
                  <a:pt x="1096" y="512"/>
                </a:lnTo>
                <a:lnTo>
                  <a:pt x="1081" y="525"/>
                </a:lnTo>
                <a:lnTo>
                  <a:pt x="1074" y="535"/>
                </a:lnTo>
                <a:lnTo>
                  <a:pt x="1063" y="549"/>
                </a:lnTo>
                <a:lnTo>
                  <a:pt x="1052" y="565"/>
                </a:lnTo>
                <a:lnTo>
                  <a:pt x="1037" y="585"/>
                </a:lnTo>
                <a:lnTo>
                  <a:pt x="1021" y="606"/>
                </a:lnTo>
                <a:lnTo>
                  <a:pt x="1003" y="629"/>
                </a:lnTo>
                <a:lnTo>
                  <a:pt x="985" y="652"/>
                </a:lnTo>
                <a:lnTo>
                  <a:pt x="964" y="676"/>
                </a:lnTo>
                <a:lnTo>
                  <a:pt x="943" y="699"/>
                </a:lnTo>
                <a:lnTo>
                  <a:pt x="920" y="720"/>
                </a:lnTo>
                <a:lnTo>
                  <a:pt x="897" y="739"/>
                </a:lnTo>
                <a:lnTo>
                  <a:pt x="873" y="755"/>
                </a:lnTo>
                <a:lnTo>
                  <a:pt x="849" y="768"/>
                </a:lnTo>
                <a:lnTo>
                  <a:pt x="837" y="772"/>
                </a:lnTo>
                <a:lnTo>
                  <a:pt x="825" y="778"/>
                </a:lnTo>
                <a:lnTo>
                  <a:pt x="812" y="783"/>
                </a:lnTo>
                <a:lnTo>
                  <a:pt x="796" y="787"/>
                </a:lnTo>
                <a:lnTo>
                  <a:pt x="781" y="793"/>
                </a:lnTo>
                <a:lnTo>
                  <a:pt x="764" y="798"/>
                </a:lnTo>
                <a:lnTo>
                  <a:pt x="748" y="803"/>
                </a:lnTo>
                <a:lnTo>
                  <a:pt x="731" y="808"/>
                </a:lnTo>
                <a:lnTo>
                  <a:pt x="716" y="814"/>
                </a:lnTo>
                <a:lnTo>
                  <a:pt x="700" y="820"/>
                </a:lnTo>
                <a:lnTo>
                  <a:pt x="686" y="826"/>
                </a:lnTo>
                <a:lnTo>
                  <a:pt x="672" y="831"/>
                </a:lnTo>
                <a:lnTo>
                  <a:pt x="662" y="836"/>
                </a:lnTo>
                <a:lnTo>
                  <a:pt x="652" y="842"/>
                </a:lnTo>
                <a:lnTo>
                  <a:pt x="645" y="847"/>
                </a:lnTo>
                <a:lnTo>
                  <a:pt x="640" y="852"/>
                </a:lnTo>
                <a:lnTo>
                  <a:pt x="638" y="858"/>
                </a:lnTo>
                <a:lnTo>
                  <a:pt x="639" y="863"/>
                </a:lnTo>
                <a:lnTo>
                  <a:pt x="645" y="867"/>
                </a:lnTo>
                <a:lnTo>
                  <a:pt x="653" y="872"/>
                </a:lnTo>
                <a:lnTo>
                  <a:pt x="665" y="876"/>
                </a:lnTo>
                <a:lnTo>
                  <a:pt x="682" y="880"/>
                </a:lnTo>
                <a:lnTo>
                  <a:pt x="702" y="883"/>
                </a:lnTo>
                <a:lnTo>
                  <a:pt x="729" y="887"/>
                </a:lnTo>
                <a:lnTo>
                  <a:pt x="760" y="890"/>
                </a:lnTo>
                <a:lnTo>
                  <a:pt x="797" y="892"/>
                </a:lnTo>
                <a:lnTo>
                  <a:pt x="839" y="895"/>
                </a:lnTo>
                <a:lnTo>
                  <a:pt x="888" y="898"/>
                </a:lnTo>
                <a:lnTo>
                  <a:pt x="944" y="899"/>
                </a:lnTo>
                <a:lnTo>
                  <a:pt x="1005" y="901"/>
                </a:lnTo>
                <a:lnTo>
                  <a:pt x="1074" y="901"/>
                </a:lnTo>
                <a:lnTo>
                  <a:pt x="1150" y="902"/>
                </a:lnTo>
                <a:lnTo>
                  <a:pt x="1154" y="902"/>
                </a:lnTo>
                <a:lnTo>
                  <a:pt x="1230" y="901"/>
                </a:lnTo>
                <a:lnTo>
                  <a:pt x="1298" y="901"/>
                </a:lnTo>
                <a:lnTo>
                  <a:pt x="1360" y="899"/>
                </a:lnTo>
                <a:lnTo>
                  <a:pt x="1416" y="898"/>
                </a:lnTo>
                <a:lnTo>
                  <a:pt x="1464" y="895"/>
                </a:lnTo>
                <a:lnTo>
                  <a:pt x="1507" y="892"/>
                </a:lnTo>
                <a:lnTo>
                  <a:pt x="1544" y="890"/>
                </a:lnTo>
                <a:lnTo>
                  <a:pt x="1575" y="887"/>
                </a:lnTo>
                <a:lnTo>
                  <a:pt x="1601" y="883"/>
                </a:lnTo>
                <a:lnTo>
                  <a:pt x="1622" y="880"/>
                </a:lnTo>
                <a:lnTo>
                  <a:pt x="1639" y="876"/>
                </a:lnTo>
                <a:lnTo>
                  <a:pt x="1651" y="872"/>
                </a:lnTo>
                <a:lnTo>
                  <a:pt x="1659" y="867"/>
                </a:lnTo>
                <a:lnTo>
                  <a:pt x="1664" y="863"/>
                </a:lnTo>
                <a:lnTo>
                  <a:pt x="1665" y="858"/>
                </a:lnTo>
                <a:lnTo>
                  <a:pt x="1663" y="852"/>
                </a:lnTo>
                <a:lnTo>
                  <a:pt x="1658" y="847"/>
                </a:lnTo>
                <a:lnTo>
                  <a:pt x="1651" y="842"/>
                </a:lnTo>
                <a:lnTo>
                  <a:pt x="1642" y="836"/>
                </a:lnTo>
                <a:lnTo>
                  <a:pt x="1630" y="831"/>
                </a:lnTo>
                <a:lnTo>
                  <a:pt x="1618" y="826"/>
                </a:lnTo>
                <a:lnTo>
                  <a:pt x="1604" y="820"/>
                </a:lnTo>
                <a:lnTo>
                  <a:pt x="1588" y="814"/>
                </a:lnTo>
                <a:lnTo>
                  <a:pt x="1572" y="808"/>
                </a:lnTo>
                <a:lnTo>
                  <a:pt x="1556" y="803"/>
                </a:lnTo>
                <a:lnTo>
                  <a:pt x="1540" y="798"/>
                </a:lnTo>
                <a:lnTo>
                  <a:pt x="1523" y="793"/>
                </a:lnTo>
                <a:lnTo>
                  <a:pt x="1507" y="787"/>
                </a:lnTo>
                <a:lnTo>
                  <a:pt x="1492" y="783"/>
                </a:lnTo>
                <a:lnTo>
                  <a:pt x="1478" y="778"/>
                </a:lnTo>
                <a:lnTo>
                  <a:pt x="1465" y="772"/>
                </a:lnTo>
                <a:lnTo>
                  <a:pt x="1454" y="768"/>
                </a:lnTo>
                <a:lnTo>
                  <a:pt x="1430" y="755"/>
                </a:lnTo>
                <a:lnTo>
                  <a:pt x="1407" y="739"/>
                </a:lnTo>
                <a:lnTo>
                  <a:pt x="1383" y="720"/>
                </a:lnTo>
                <a:lnTo>
                  <a:pt x="1360" y="699"/>
                </a:lnTo>
                <a:lnTo>
                  <a:pt x="1339" y="676"/>
                </a:lnTo>
                <a:lnTo>
                  <a:pt x="1319" y="652"/>
                </a:lnTo>
                <a:lnTo>
                  <a:pt x="1299" y="629"/>
                </a:lnTo>
                <a:lnTo>
                  <a:pt x="1282" y="606"/>
                </a:lnTo>
                <a:lnTo>
                  <a:pt x="1266" y="585"/>
                </a:lnTo>
                <a:lnTo>
                  <a:pt x="1252" y="565"/>
                </a:lnTo>
                <a:lnTo>
                  <a:pt x="1240" y="549"/>
                </a:lnTo>
                <a:lnTo>
                  <a:pt x="1230" y="535"/>
                </a:lnTo>
                <a:lnTo>
                  <a:pt x="1222" y="525"/>
                </a:lnTo>
                <a:lnTo>
                  <a:pt x="1208" y="512"/>
                </a:lnTo>
                <a:lnTo>
                  <a:pt x="1191" y="504"/>
                </a:lnTo>
                <a:lnTo>
                  <a:pt x="1176" y="498"/>
                </a:lnTo>
                <a:lnTo>
                  <a:pt x="1163" y="496"/>
                </a:lnTo>
                <a:lnTo>
                  <a:pt x="1154" y="495"/>
                </a:lnTo>
                <a:lnTo>
                  <a:pt x="1154" y="493"/>
                </a:lnTo>
                <a:lnTo>
                  <a:pt x="1153" y="493"/>
                </a:lnTo>
                <a:lnTo>
                  <a:pt x="1152" y="495"/>
                </a:lnTo>
                <a:lnTo>
                  <a:pt x="1150" y="493"/>
                </a:lnTo>
                <a:lnTo>
                  <a:pt x="1150" y="493"/>
                </a:lnTo>
                <a:close/>
                <a:moveTo>
                  <a:pt x="450" y="0"/>
                </a:moveTo>
                <a:lnTo>
                  <a:pt x="496" y="3"/>
                </a:lnTo>
                <a:lnTo>
                  <a:pt x="541" y="12"/>
                </a:lnTo>
                <a:lnTo>
                  <a:pt x="587" y="23"/>
                </a:lnTo>
                <a:lnTo>
                  <a:pt x="630" y="37"/>
                </a:lnTo>
                <a:lnTo>
                  <a:pt x="672" y="55"/>
                </a:lnTo>
                <a:lnTo>
                  <a:pt x="713" y="75"/>
                </a:lnTo>
                <a:lnTo>
                  <a:pt x="752" y="98"/>
                </a:lnTo>
                <a:lnTo>
                  <a:pt x="790" y="122"/>
                </a:lnTo>
                <a:lnTo>
                  <a:pt x="826" y="147"/>
                </a:lnTo>
                <a:lnTo>
                  <a:pt x="860" y="174"/>
                </a:lnTo>
                <a:lnTo>
                  <a:pt x="893" y="200"/>
                </a:lnTo>
                <a:lnTo>
                  <a:pt x="923" y="227"/>
                </a:lnTo>
                <a:lnTo>
                  <a:pt x="952" y="254"/>
                </a:lnTo>
                <a:lnTo>
                  <a:pt x="978" y="280"/>
                </a:lnTo>
                <a:lnTo>
                  <a:pt x="1002" y="305"/>
                </a:lnTo>
                <a:lnTo>
                  <a:pt x="1024" y="327"/>
                </a:lnTo>
                <a:lnTo>
                  <a:pt x="1044" y="349"/>
                </a:lnTo>
                <a:lnTo>
                  <a:pt x="1061" y="367"/>
                </a:lnTo>
                <a:lnTo>
                  <a:pt x="1076" y="384"/>
                </a:lnTo>
                <a:lnTo>
                  <a:pt x="1087" y="396"/>
                </a:lnTo>
                <a:lnTo>
                  <a:pt x="1096" y="405"/>
                </a:lnTo>
                <a:lnTo>
                  <a:pt x="1102" y="411"/>
                </a:lnTo>
                <a:lnTo>
                  <a:pt x="1107" y="411"/>
                </a:lnTo>
                <a:lnTo>
                  <a:pt x="1115" y="407"/>
                </a:lnTo>
                <a:lnTo>
                  <a:pt x="1126" y="403"/>
                </a:lnTo>
                <a:lnTo>
                  <a:pt x="1126" y="392"/>
                </a:lnTo>
                <a:lnTo>
                  <a:pt x="1129" y="393"/>
                </a:lnTo>
                <a:lnTo>
                  <a:pt x="1137" y="394"/>
                </a:lnTo>
                <a:lnTo>
                  <a:pt x="1150" y="397"/>
                </a:lnTo>
                <a:lnTo>
                  <a:pt x="1161" y="394"/>
                </a:lnTo>
                <a:lnTo>
                  <a:pt x="1170" y="393"/>
                </a:lnTo>
                <a:lnTo>
                  <a:pt x="1174" y="392"/>
                </a:lnTo>
                <a:lnTo>
                  <a:pt x="1174" y="403"/>
                </a:lnTo>
                <a:lnTo>
                  <a:pt x="1185" y="407"/>
                </a:lnTo>
                <a:lnTo>
                  <a:pt x="1193" y="411"/>
                </a:lnTo>
                <a:lnTo>
                  <a:pt x="1196" y="411"/>
                </a:lnTo>
                <a:lnTo>
                  <a:pt x="1202" y="405"/>
                </a:lnTo>
                <a:lnTo>
                  <a:pt x="1212" y="396"/>
                </a:lnTo>
                <a:lnTo>
                  <a:pt x="1224" y="384"/>
                </a:lnTo>
                <a:lnTo>
                  <a:pt x="1239" y="367"/>
                </a:lnTo>
                <a:lnTo>
                  <a:pt x="1255" y="349"/>
                </a:lnTo>
                <a:lnTo>
                  <a:pt x="1275" y="327"/>
                </a:lnTo>
                <a:lnTo>
                  <a:pt x="1297" y="305"/>
                </a:lnTo>
                <a:lnTo>
                  <a:pt x="1321" y="280"/>
                </a:lnTo>
                <a:lnTo>
                  <a:pt x="1348" y="254"/>
                </a:lnTo>
                <a:lnTo>
                  <a:pt x="1376" y="227"/>
                </a:lnTo>
                <a:lnTo>
                  <a:pt x="1407" y="200"/>
                </a:lnTo>
                <a:lnTo>
                  <a:pt x="1439" y="174"/>
                </a:lnTo>
                <a:lnTo>
                  <a:pt x="1474" y="147"/>
                </a:lnTo>
                <a:lnTo>
                  <a:pt x="1510" y="122"/>
                </a:lnTo>
                <a:lnTo>
                  <a:pt x="1547" y="98"/>
                </a:lnTo>
                <a:lnTo>
                  <a:pt x="1586" y="75"/>
                </a:lnTo>
                <a:lnTo>
                  <a:pt x="1627" y="55"/>
                </a:lnTo>
                <a:lnTo>
                  <a:pt x="1670" y="37"/>
                </a:lnTo>
                <a:lnTo>
                  <a:pt x="1713" y="23"/>
                </a:lnTo>
                <a:lnTo>
                  <a:pt x="1757" y="12"/>
                </a:lnTo>
                <a:lnTo>
                  <a:pt x="1804" y="3"/>
                </a:lnTo>
                <a:lnTo>
                  <a:pt x="1850" y="0"/>
                </a:lnTo>
                <a:lnTo>
                  <a:pt x="1898" y="1"/>
                </a:lnTo>
                <a:lnTo>
                  <a:pt x="1931" y="5"/>
                </a:lnTo>
                <a:lnTo>
                  <a:pt x="1958" y="13"/>
                </a:lnTo>
                <a:lnTo>
                  <a:pt x="1983" y="23"/>
                </a:lnTo>
                <a:lnTo>
                  <a:pt x="2004" y="35"/>
                </a:lnTo>
                <a:lnTo>
                  <a:pt x="2020" y="50"/>
                </a:lnTo>
                <a:lnTo>
                  <a:pt x="2035" y="69"/>
                </a:lnTo>
                <a:lnTo>
                  <a:pt x="2045" y="89"/>
                </a:lnTo>
                <a:lnTo>
                  <a:pt x="2052" y="112"/>
                </a:lnTo>
                <a:lnTo>
                  <a:pt x="2057" y="137"/>
                </a:lnTo>
                <a:lnTo>
                  <a:pt x="2059" y="163"/>
                </a:lnTo>
                <a:lnTo>
                  <a:pt x="2059" y="191"/>
                </a:lnTo>
                <a:lnTo>
                  <a:pt x="2057" y="221"/>
                </a:lnTo>
                <a:lnTo>
                  <a:pt x="2053" y="251"/>
                </a:lnTo>
                <a:lnTo>
                  <a:pt x="2048" y="283"/>
                </a:lnTo>
                <a:lnTo>
                  <a:pt x="2041" y="316"/>
                </a:lnTo>
                <a:lnTo>
                  <a:pt x="2033" y="350"/>
                </a:lnTo>
                <a:lnTo>
                  <a:pt x="2023" y="385"/>
                </a:lnTo>
                <a:lnTo>
                  <a:pt x="2013" y="420"/>
                </a:lnTo>
                <a:lnTo>
                  <a:pt x="2003" y="456"/>
                </a:lnTo>
                <a:lnTo>
                  <a:pt x="1991" y="490"/>
                </a:lnTo>
                <a:lnTo>
                  <a:pt x="1981" y="526"/>
                </a:lnTo>
                <a:lnTo>
                  <a:pt x="1970" y="561"/>
                </a:lnTo>
                <a:lnTo>
                  <a:pt x="1958" y="596"/>
                </a:lnTo>
                <a:lnTo>
                  <a:pt x="1948" y="631"/>
                </a:lnTo>
                <a:lnTo>
                  <a:pt x="1939" y="665"/>
                </a:lnTo>
                <a:lnTo>
                  <a:pt x="1929" y="698"/>
                </a:lnTo>
                <a:lnTo>
                  <a:pt x="1922" y="729"/>
                </a:lnTo>
                <a:lnTo>
                  <a:pt x="1916" y="760"/>
                </a:lnTo>
                <a:lnTo>
                  <a:pt x="1951" y="802"/>
                </a:lnTo>
                <a:lnTo>
                  <a:pt x="1981" y="845"/>
                </a:lnTo>
                <a:lnTo>
                  <a:pt x="2006" y="891"/>
                </a:lnTo>
                <a:lnTo>
                  <a:pt x="2026" y="940"/>
                </a:lnTo>
                <a:lnTo>
                  <a:pt x="2041" y="990"/>
                </a:lnTo>
                <a:lnTo>
                  <a:pt x="2051" y="1042"/>
                </a:lnTo>
                <a:lnTo>
                  <a:pt x="2056" y="1096"/>
                </a:lnTo>
                <a:lnTo>
                  <a:pt x="2056" y="1154"/>
                </a:lnTo>
                <a:lnTo>
                  <a:pt x="2054" y="1196"/>
                </a:lnTo>
                <a:lnTo>
                  <a:pt x="2051" y="1239"/>
                </a:lnTo>
                <a:lnTo>
                  <a:pt x="2048" y="1281"/>
                </a:lnTo>
                <a:lnTo>
                  <a:pt x="2044" y="1324"/>
                </a:lnTo>
                <a:lnTo>
                  <a:pt x="2041" y="1366"/>
                </a:lnTo>
                <a:lnTo>
                  <a:pt x="2040" y="1408"/>
                </a:lnTo>
                <a:lnTo>
                  <a:pt x="2040" y="1449"/>
                </a:lnTo>
                <a:lnTo>
                  <a:pt x="2042" y="1490"/>
                </a:lnTo>
                <a:lnTo>
                  <a:pt x="2046" y="1530"/>
                </a:lnTo>
                <a:lnTo>
                  <a:pt x="2054" y="1570"/>
                </a:lnTo>
                <a:lnTo>
                  <a:pt x="2066" y="1609"/>
                </a:lnTo>
                <a:lnTo>
                  <a:pt x="2081" y="1646"/>
                </a:lnTo>
                <a:lnTo>
                  <a:pt x="2102" y="1683"/>
                </a:lnTo>
                <a:lnTo>
                  <a:pt x="2127" y="1719"/>
                </a:lnTo>
                <a:lnTo>
                  <a:pt x="2158" y="1753"/>
                </a:lnTo>
                <a:lnTo>
                  <a:pt x="2168" y="1766"/>
                </a:lnTo>
                <a:lnTo>
                  <a:pt x="2172" y="1780"/>
                </a:lnTo>
                <a:lnTo>
                  <a:pt x="2171" y="1794"/>
                </a:lnTo>
                <a:lnTo>
                  <a:pt x="2166" y="1807"/>
                </a:lnTo>
                <a:lnTo>
                  <a:pt x="2157" y="1818"/>
                </a:lnTo>
                <a:lnTo>
                  <a:pt x="2146" y="1827"/>
                </a:lnTo>
                <a:lnTo>
                  <a:pt x="2133" y="1832"/>
                </a:lnTo>
                <a:lnTo>
                  <a:pt x="2119" y="1833"/>
                </a:lnTo>
                <a:lnTo>
                  <a:pt x="2105" y="1829"/>
                </a:lnTo>
                <a:lnTo>
                  <a:pt x="2091" y="1819"/>
                </a:lnTo>
                <a:lnTo>
                  <a:pt x="2057" y="1782"/>
                </a:lnTo>
                <a:lnTo>
                  <a:pt x="2030" y="1745"/>
                </a:lnTo>
                <a:lnTo>
                  <a:pt x="2007" y="1705"/>
                </a:lnTo>
                <a:lnTo>
                  <a:pt x="1988" y="1665"/>
                </a:lnTo>
                <a:lnTo>
                  <a:pt x="1975" y="1623"/>
                </a:lnTo>
                <a:lnTo>
                  <a:pt x="1965" y="1580"/>
                </a:lnTo>
                <a:lnTo>
                  <a:pt x="1957" y="1537"/>
                </a:lnTo>
                <a:lnTo>
                  <a:pt x="1953" y="1493"/>
                </a:lnTo>
                <a:lnTo>
                  <a:pt x="1951" y="1449"/>
                </a:lnTo>
                <a:lnTo>
                  <a:pt x="1951" y="1404"/>
                </a:lnTo>
                <a:lnTo>
                  <a:pt x="1952" y="1360"/>
                </a:lnTo>
                <a:lnTo>
                  <a:pt x="1953" y="1315"/>
                </a:lnTo>
                <a:lnTo>
                  <a:pt x="1954" y="1270"/>
                </a:lnTo>
                <a:lnTo>
                  <a:pt x="1955" y="1225"/>
                </a:lnTo>
                <a:lnTo>
                  <a:pt x="1955" y="1181"/>
                </a:lnTo>
                <a:lnTo>
                  <a:pt x="1954" y="1136"/>
                </a:lnTo>
                <a:lnTo>
                  <a:pt x="1951" y="1092"/>
                </a:lnTo>
                <a:lnTo>
                  <a:pt x="1946" y="1049"/>
                </a:lnTo>
                <a:lnTo>
                  <a:pt x="1938" y="1007"/>
                </a:lnTo>
                <a:lnTo>
                  <a:pt x="1925" y="965"/>
                </a:lnTo>
                <a:lnTo>
                  <a:pt x="1926" y="984"/>
                </a:lnTo>
                <a:lnTo>
                  <a:pt x="1925" y="1001"/>
                </a:lnTo>
                <a:lnTo>
                  <a:pt x="1923" y="1017"/>
                </a:lnTo>
                <a:lnTo>
                  <a:pt x="1921" y="1033"/>
                </a:lnTo>
                <a:lnTo>
                  <a:pt x="1917" y="1049"/>
                </a:lnTo>
                <a:lnTo>
                  <a:pt x="1914" y="1065"/>
                </a:lnTo>
                <a:lnTo>
                  <a:pt x="1910" y="1080"/>
                </a:lnTo>
                <a:lnTo>
                  <a:pt x="1905" y="1096"/>
                </a:lnTo>
                <a:lnTo>
                  <a:pt x="1901" y="1114"/>
                </a:lnTo>
                <a:lnTo>
                  <a:pt x="1896" y="1131"/>
                </a:lnTo>
                <a:lnTo>
                  <a:pt x="1892" y="1150"/>
                </a:lnTo>
                <a:lnTo>
                  <a:pt x="1889" y="1170"/>
                </a:lnTo>
                <a:lnTo>
                  <a:pt x="1887" y="1192"/>
                </a:lnTo>
                <a:lnTo>
                  <a:pt x="1885" y="1215"/>
                </a:lnTo>
                <a:lnTo>
                  <a:pt x="1885" y="1240"/>
                </a:lnTo>
                <a:lnTo>
                  <a:pt x="1885" y="1268"/>
                </a:lnTo>
                <a:lnTo>
                  <a:pt x="1887" y="1297"/>
                </a:lnTo>
                <a:lnTo>
                  <a:pt x="1891" y="1330"/>
                </a:lnTo>
                <a:lnTo>
                  <a:pt x="1896" y="1365"/>
                </a:lnTo>
                <a:lnTo>
                  <a:pt x="1904" y="1404"/>
                </a:lnTo>
                <a:lnTo>
                  <a:pt x="1913" y="1446"/>
                </a:lnTo>
                <a:lnTo>
                  <a:pt x="1924" y="1491"/>
                </a:lnTo>
                <a:lnTo>
                  <a:pt x="1938" y="1540"/>
                </a:lnTo>
                <a:lnTo>
                  <a:pt x="1955" y="1593"/>
                </a:lnTo>
                <a:lnTo>
                  <a:pt x="1974" y="1650"/>
                </a:lnTo>
                <a:lnTo>
                  <a:pt x="1997" y="1712"/>
                </a:lnTo>
                <a:lnTo>
                  <a:pt x="2021" y="1781"/>
                </a:lnTo>
                <a:lnTo>
                  <a:pt x="2044" y="1846"/>
                </a:lnTo>
                <a:lnTo>
                  <a:pt x="2064" y="1906"/>
                </a:lnTo>
                <a:lnTo>
                  <a:pt x="2080" y="1961"/>
                </a:lnTo>
                <a:lnTo>
                  <a:pt x="2094" y="2012"/>
                </a:lnTo>
                <a:lnTo>
                  <a:pt x="2106" y="2059"/>
                </a:lnTo>
                <a:lnTo>
                  <a:pt x="2116" y="2102"/>
                </a:lnTo>
                <a:lnTo>
                  <a:pt x="2123" y="2141"/>
                </a:lnTo>
                <a:lnTo>
                  <a:pt x="2129" y="2176"/>
                </a:lnTo>
                <a:lnTo>
                  <a:pt x="2133" y="2209"/>
                </a:lnTo>
                <a:lnTo>
                  <a:pt x="2136" y="2238"/>
                </a:lnTo>
                <a:lnTo>
                  <a:pt x="2137" y="2263"/>
                </a:lnTo>
                <a:lnTo>
                  <a:pt x="2137" y="2286"/>
                </a:lnTo>
                <a:lnTo>
                  <a:pt x="2136" y="2305"/>
                </a:lnTo>
                <a:lnTo>
                  <a:pt x="2134" y="2323"/>
                </a:lnTo>
                <a:lnTo>
                  <a:pt x="2132" y="2338"/>
                </a:lnTo>
                <a:lnTo>
                  <a:pt x="2129" y="2351"/>
                </a:lnTo>
                <a:lnTo>
                  <a:pt x="2124" y="2362"/>
                </a:lnTo>
                <a:lnTo>
                  <a:pt x="2120" y="2370"/>
                </a:lnTo>
                <a:lnTo>
                  <a:pt x="2117" y="2377"/>
                </a:lnTo>
                <a:lnTo>
                  <a:pt x="2113" y="2383"/>
                </a:lnTo>
                <a:lnTo>
                  <a:pt x="2110" y="2388"/>
                </a:lnTo>
                <a:lnTo>
                  <a:pt x="2107" y="2390"/>
                </a:lnTo>
                <a:lnTo>
                  <a:pt x="2105" y="2392"/>
                </a:lnTo>
                <a:lnTo>
                  <a:pt x="2104" y="2393"/>
                </a:lnTo>
                <a:lnTo>
                  <a:pt x="2103" y="2393"/>
                </a:lnTo>
                <a:lnTo>
                  <a:pt x="2101" y="2395"/>
                </a:lnTo>
                <a:lnTo>
                  <a:pt x="2096" y="2401"/>
                </a:lnTo>
                <a:lnTo>
                  <a:pt x="2085" y="2409"/>
                </a:lnTo>
                <a:lnTo>
                  <a:pt x="2073" y="2421"/>
                </a:lnTo>
                <a:lnTo>
                  <a:pt x="2057" y="2437"/>
                </a:lnTo>
                <a:lnTo>
                  <a:pt x="2039" y="2454"/>
                </a:lnTo>
                <a:lnTo>
                  <a:pt x="2017" y="2475"/>
                </a:lnTo>
                <a:lnTo>
                  <a:pt x="1993" y="2497"/>
                </a:lnTo>
                <a:lnTo>
                  <a:pt x="1968" y="2522"/>
                </a:lnTo>
                <a:lnTo>
                  <a:pt x="1940" y="2549"/>
                </a:lnTo>
                <a:lnTo>
                  <a:pt x="1911" y="2576"/>
                </a:lnTo>
                <a:lnTo>
                  <a:pt x="1880" y="2606"/>
                </a:lnTo>
                <a:lnTo>
                  <a:pt x="1848" y="2637"/>
                </a:lnTo>
                <a:lnTo>
                  <a:pt x="1815" y="2668"/>
                </a:lnTo>
                <a:lnTo>
                  <a:pt x="1782" y="2700"/>
                </a:lnTo>
                <a:lnTo>
                  <a:pt x="1748" y="2733"/>
                </a:lnTo>
                <a:lnTo>
                  <a:pt x="1714" y="2766"/>
                </a:lnTo>
                <a:lnTo>
                  <a:pt x="1680" y="2799"/>
                </a:lnTo>
                <a:lnTo>
                  <a:pt x="1646" y="2832"/>
                </a:lnTo>
                <a:lnTo>
                  <a:pt x="1613" y="2864"/>
                </a:lnTo>
                <a:lnTo>
                  <a:pt x="1581" y="2895"/>
                </a:lnTo>
                <a:lnTo>
                  <a:pt x="1549" y="2926"/>
                </a:lnTo>
                <a:lnTo>
                  <a:pt x="1519" y="2956"/>
                </a:lnTo>
                <a:lnTo>
                  <a:pt x="1490" y="2984"/>
                </a:lnTo>
                <a:lnTo>
                  <a:pt x="1463" y="3011"/>
                </a:lnTo>
                <a:lnTo>
                  <a:pt x="1438" y="3036"/>
                </a:lnTo>
                <a:lnTo>
                  <a:pt x="1415" y="3058"/>
                </a:lnTo>
                <a:lnTo>
                  <a:pt x="1394" y="3080"/>
                </a:lnTo>
                <a:lnTo>
                  <a:pt x="1377" y="3097"/>
                </a:lnTo>
                <a:lnTo>
                  <a:pt x="1362" y="3113"/>
                </a:lnTo>
                <a:lnTo>
                  <a:pt x="1351" y="3126"/>
                </a:lnTo>
                <a:lnTo>
                  <a:pt x="1320" y="3157"/>
                </a:lnTo>
                <a:lnTo>
                  <a:pt x="1291" y="3183"/>
                </a:lnTo>
                <a:lnTo>
                  <a:pt x="1263" y="3206"/>
                </a:lnTo>
                <a:lnTo>
                  <a:pt x="1238" y="3224"/>
                </a:lnTo>
                <a:lnTo>
                  <a:pt x="1215" y="3239"/>
                </a:lnTo>
                <a:lnTo>
                  <a:pt x="1195" y="3250"/>
                </a:lnTo>
                <a:lnTo>
                  <a:pt x="1179" y="3257"/>
                </a:lnTo>
                <a:lnTo>
                  <a:pt x="1166" y="3262"/>
                </a:lnTo>
                <a:lnTo>
                  <a:pt x="1158" y="3265"/>
                </a:lnTo>
                <a:lnTo>
                  <a:pt x="1156" y="3266"/>
                </a:lnTo>
                <a:lnTo>
                  <a:pt x="1144" y="3266"/>
                </a:lnTo>
                <a:lnTo>
                  <a:pt x="1142" y="3265"/>
                </a:lnTo>
                <a:lnTo>
                  <a:pt x="1133" y="3262"/>
                </a:lnTo>
                <a:lnTo>
                  <a:pt x="1121" y="3257"/>
                </a:lnTo>
                <a:lnTo>
                  <a:pt x="1104" y="3250"/>
                </a:lnTo>
                <a:lnTo>
                  <a:pt x="1085" y="3239"/>
                </a:lnTo>
                <a:lnTo>
                  <a:pt x="1062" y="3224"/>
                </a:lnTo>
                <a:lnTo>
                  <a:pt x="1036" y="3206"/>
                </a:lnTo>
                <a:lnTo>
                  <a:pt x="1009" y="3183"/>
                </a:lnTo>
                <a:lnTo>
                  <a:pt x="980" y="3157"/>
                </a:lnTo>
                <a:lnTo>
                  <a:pt x="949" y="3126"/>
                </a:lnTo>
                <a:lnTo>
                  <a:pt x="937" y="3113"/>
                </a:lnTo>
                <a:lnTo>
                  <a:pt x="923" y="3097"/>
                </a:lnTo>
                <a:lnTo>
                  <a:pt x="904" y="3080"/>
                </a:lnTo>
                <a:lnTo>
                  <a:pt x="885" y="3058"/>
                </a:lnTo>
                <a:lnTo>
                  <a:pt x="862" y="3036"/>
                </a:lnTo>
                <a:lnTo>
                  <a:pt x="836" y="3011"/>
                </a:lnTo>
                <a:lnTo>
                  <a:pt x="810" y="2984"/>
                </a:lnTo>
                <a:lnTo>
                  <a:pt x="781" y="2956"/>
                </a:lnTo>
                <a:lnTo>
                  <a:pt x="751" y="2926"/>
                </a:lnTo>
                <a:lnTo>
                  <a:pt x="719" y="2895"/>
                </a:lnTo>
                <a:lnTo>
                  <a:pt x="687" y="2864"/>
                </a:lnTo>
                <a:lnTo>
                  <a:pt x="654" y="2832"/>
                </a:lnTo>
                <a:lnTo>
                  <a:pt x="620" y="2799"/>
                </a:lnTo>
                <a:lnTo>
                  <a:pt x="586" y="2766"/>
                </a:lnTo>
                <a:lnTo>
                  <a:pt x="552" y="2733"/>
                </a:lnTo>
                <a:lnTo>
                  <a:pt x="518" y="2700"/>
                </a:lnTo>
                <a:lnTo>
                  <a:pt x="484" y="2668"/>
                </a:lnTo>
                <a:lnTo>
                  <a:pt x="452" y="2637"/>
                </a:lnTo>
                <a:lnTo>
                  <a:pt x="420" y="2606"/>
                </a:lnTo>
                <a:lnTo>
                  <a:pt x="389" y="2576"/>
                </a:lnTo>
                <a:lnTo>
                  <a:pt x="360" y="2549"/>
                </a:lnTo>
                <a:lnTo>
                  <a:pt x="332" y="2522"/>
                </a:lnTo>
                <a:lnTo>
                  <a:pt x="306" y="2497"/>
                </a:lnTo>
                <a:lnTo>
                  <a:pt x="283" y="2475"/>
                </a:lnTo>
                <a:lnTo>
                  <a:pt x="261" y="2454"/>
                </a:lnTo>
                <a:lnTo>
                  <a:pt x="242" y="2437"/>
                </a:lnTo>
                <a:lnTo>
                  <a:pt x="227" y="2421"/>
                </a:lnTo>
                <a:lnTo>
                  <a:pt x="213" y="2409"/>
                </a:lnTo>
                <a:lnTo>
                  <a:pt x="204" y="2401"/>
                </a:lnTo>
                <a:lnTo>
                  <a:pt x="199" y="2395"/>
                </a:lnTo>
                <a:lnTo>
                  <a:pt x="197" y="2393"/>
                </a:lnTo>
                <a:lnTo>
                  <a:pt x="196" y="2393"/>
                </a:lnTo>
                <a:lnTo>
                  <a:pt x="195" y="2392"/>
                </a:lnTo>
                <a:lnTo>
                  <a:pt x="193" y="2390"/>
                </a:lnTo>
                <a:lnTo>
                  <a:pt x="190" y="2388"/>
                </a:lnTo>
                <a:lnTo>
                  <a:pt x="187" y="2383"/>
                </a:lnTo>
                <a:lnTo>
                  <a:pt x="183" y="2377"/>
                </a:lnTo>
                <a:lnTo>
                  <a:pt x="178" y="2370"/>
                </a:lnTo>
                <a:lnTo>
                  <a:pt x="175" y="2362"/>
                </a:lnTo>
                <a:lnTo>
                  <a:pt x="171" y="2351"/>
                </a:lnTo>
                <a:lnTo>
                  <a:pt x="168" y="2338"/>
                </a:lnTo>
                <a:lnTo>
                  <a:pt x="166" y="2323"/>
                </a:lnTo>
                <a:lnTo>
                  <a:pt x="164" y="2305"/>
                </a:lnTo>
                <a:lnTo>
                  <a:pt x="163" y="2286"/>
                </a:lnTo>
                <a:lnTo>
                  <a:pt x="163" y="2263"/>
                </a:lnTo>
                <a:lnTo>
                  <a:pt x="164" y="2238"/>
                </a:lnTo>
                <a:lnTo>
                  <a:pt x="166" y="2209"/>
                </a:lnTo>
                <a:lnTo>
                  <a:pt x="170" y="2176"/>
                </a:lnTo>
                <a:lnTo>
                  <a:pt x="176" y="2141"/>
                </a:lnTo>
                <a:lnTo>
                  <a:pt x="184" y="2102"/>
                </a:lnTo>
                <a:lnTo>
                  <a:pt x="194" y="2059"/>
                </a:lnTo>
                <a:lnTo>
                  <a:pt x="205" y="2012"/>
                </a:lnTo>
                <a:lnTo>
                  <a:pt x="220" y="1961"/>
                </a:lnTo>
                <a:lnTo>
                  <a:pt x="236" y="1906"/>
                </a:lnTo>
                <a:lnTo>
                  <a:pt x="256" y="1846"/>
                </a:lnTo>
                <a:lnTo>
                  <a:pt x="277" y="1781"/>
                </a:lnTo>
                <a:lnTo>
                  <a:pt x="303" y="1712"/>
                </a:lnTo>
                <a:lnTo>
                  <a:pt x="326" y="1650"/>
                </a:lnTo>
                <a:lnTo>
                  <a:pt x="345" y="1592"/>
                </a:lnTo>
                <a:lnTo>
                  <a:pt x="362" y="1538"/>
                </a:lnTo>
                <a:lnTo>
                  <a:pt x="375" y="1489"/>
                </a:lnTo>
                <a:lnTo>
                  <a:pt x="388" y="1444"/>
                </a:lnTo>
                <a:lnTo>
                  <a:pt x="397" y="1402"/>
                </a:lnTo>
                <a:lnTo>
                  <a:pt x="403" y="1363"/>
                </a:lnTo>
                <a:lnTo>
                  <a:pt x="409" y="1328"/>
                </a:lnTo>
                <a:lnTo>
                  <a:pt x="413" y="1295"/>
                </a:lnTo>
                <a:lnTo>
                  <a:pt x="415" y="1266"/>
                </a:lnTo>
                <a:lnTo>
                  <a:pt x="415" y="1238"/>
                </a:lnTo>
                <a:lnTo>
                  <a:pt x="414" y="1213"/>
                </a:lnTo>
                <a:lnTo>
                  <a:pt x="413" y="1190"/>
                </a:lnTo>
                <a:lnTo>
                  <a:pt x="409" y="1168"/>
                </a:lnTo>
                <a:lnTo>
                  <a:pt x="406" y="1148"/>
                </a:lnTo>
                <a:lnTo>
                  <a:pt x="402" y="1129"/>
                </a:lnTo>
                <a:lnTo>
                  <a:pt x="398" y="1112"/>
                </a:lnTo>
                <a:lnTo>
                  <a:pt x="394" y="1094"/>
                </a:lnTo>
                <a:lnTo>
                  <a:pt x="390" y="1078"/>
                </a:lnTo>
                <a:lnTo>
                  <a:pt x="386" y="1063"/>
                </a:lnTo>
                <a:lnTo>
                  <a:pt x="382" y="1046"/>
                </a:lnTo>
                <a:lnTo>
                  <a:pt x="378" y="1031"/>
                </a:lnTo>
                <a:lnTo>
                  <a:pt x="375" y="1014"/>
                </a:lnTo>
                <a:lnTo>
                  <a:pt x="374" y="998"/>
                </a:lnTo>
                <a:lnTo>
                  <a:pt x="373" y="980"/>
                </a:lnTo>
                <a:lnTo>
                  <a:pt x="374" y="961"/>
                </a:lnTo>
                <a:lnTo>
                  <a:pt x="376" y="942"/>
                </a:lnTo>
                <a:lnTo>
                  <a:pt x="381" y="920"/>
                </a:lnTo>
                <a:lnTo>
                  <a:pt x="386" y="898"/>
                </a:lnTo>
                <a:lnTo>
                  <a:pt x="391" y="872"/>
                </a:lnTo>
                <a:lnTo>
                  <a:pt x="363" y="883"/>
                </a:lnTo>
                <a:lnTo>
                  <a:pt x="339" y="896"/>
                </a:lnTo>
                <a:lnTo>
                  <a:pt x="319" y="913"/>
                </a:lnTo>
                <a:lnTo>
                  <a:pt x="302" y="931"/>
                </a:lnTo>
                <a:lnTo>
                  <a:pt x="288" y="952"/>
                </a:lnTo>
                <a:lnTo>
                  <a:pt x="275" y="975"/>
                </a:lnTo>
                <a:lnTo>
                  <a:pt x="266" y="1000"/>
                </a:lnTo>
                <a:lnTo>
                  <a:pt x="258" y="1027"/>
                </a:lnTo>
                <a:lnTo>
                  <a:pt x="250" y="1056"/>
                </a:lnTo>
                <a:lnTo>
                  <a:pt x="243" y="1087"/>
                </a:lnTo>
                <a:lnTo>
                  <a:pt x="236" y="1119"/>
                </a:lnTo>
                <a:lnTo>
                  <a:pt x="227" y="1160"/>
                </a:lnTo>
                <a:lnTo>
                  <a:pt x="215" y="1199"/>
                </a:lnTo>
                <a:lnTo>
                  <a:pt x="199" y="1236"/>
                </a:lnTo>
                <a:lnTo>
                  <a:pt x="182" y="1271"/>
                </a:lnTo>
                <a:lnTo>
                  <a:pt x="159" y="1303"/>
                </a:lnTo>
                <a:lnTo>
                  <a:pt x="134" y="1332"/>
                </a:lnTo>
                <a:lnTo>
                  <a:pt x="104" y="1361"/>
                </a:lnTo>
                <a:lnTo>
                  <a:pt x="69" y="1386"/>
                </a:lnTo>
                <a:lnTo>
                  <a:pt x="56" y="1393"/>
                </a:lnTo>
                <a:lnTo>
                  <a:pt x="42" y="1394"/>
                </a:lnTo>
                <a:lnTo>
                  <a:pt x="30" y="1392"/>
                </a:lnTo>
                <a:lnTo>
                  <a:pt x="20" y="1386"/>
                </a:lnTo>
                <a:lnTo>
                  <a:pt x="11" y="1376"/>
                </a:lnTo>
                <a:lnTo>
                  <a:pt x="4" y="1365"/>
                </a:lnTo>
                <a:lnTo>
                  <a:pt x="1" y="1353"/>
                </a:lnTo>
                <a:lnTo>
                  <a:pt x="0" y="1339"/>
                </a:lnTo>
                <a:lnTo>
                  <a:pt x="3" y="1327"/>
                </a:lnTo>
                <a:lnTo>
                  <a:pt x="10" y="1315"/>
                </a:lnTo>
                <a:lnTo>
                  <a:pt x="22" y="1306"/>
                </a:lnTo>
                <a:lnTo>
                  <a:pt x="50" y="1284"/>
                </a:lnTo>
                <a:lnTo>
                  <a:pt x="72" y="1262"/>
                </a:lnTo>
                <a:lnTo>
                  <a:pt x="90" y="1237"/>
                </a:lnTo>
                <a:lnTo>
                  <a:pt x="105" y="1212"/>
                </a:lnTo>
                <a:lnTo>
                  <a:pt x="117" y="1185"/>
                </a:lnTo>
                <a:lnTo>
                  <a:pt x="126" y="1157"/>
                </a:lnTo>
                <a:lnTo>
                  <a:pt x="133" y="1129"/>
                </a:lnTo>
                <a:lnTo>
                  <a:pt x="140" y="1100"/>
                </a:lnTo>
                <a:lnTo>
                  <a:pt x="145" y="1070"/>
                </a:lnTo>
                <a:lnTo>
                  <a:pt x="152" y="1040"/>
                </a:lnTo>
                <a:lnTo>
                  <a:pt x="159" y="1009"/>
                </a:lnTo>
                <a:lnTo>
                  <a:pt x="167" y="980"/>
                </a:lnTo>
                <a:lnTo>
                  <a:pt x="177" y="950"/>
                </a:lnTo>
                <a:lnTo>
                  <a:pt x="194" y="914"/>
                </a:lnTo>
                <a:lnTo>
                  <a:pt x="213" y="883"/>
                </a:lnTo>
                <a:lnTo>
                  <a:pt x="236" y="857"/>
                </a:lnTo>
                <a:lnTo>
                  <a:pt x="261" y="834"/>
                </a:lnTo>
                <a:lnTo>
                  <a:pt x="289" y="814"/>
                </a:lnTo>
                <a:lnTo>
                  <a:pt x="319" y="799"/>
                </a:lnTo>
                <a:lnTo>
                  <a:pt x="352" y="787"/>
                </a:lnTo>
                <a:lnTo>
                  <a:pt x="386" y="777"/>
                </a:lnTo>
                <a:lnTo>
                  <a:pt x="381" y="746"/>
                </a:lnTo>
                <a:lnTo>
                  <a:pt x="373" y="714"/>
                </a:lnTo>
                <a:lnTo>
                  <a:pt x="365" y="681"/>
                </a:lnTo>
                <a:lnTo>
                  <a:pt x="356" y="646"/>
                </a:lnTo>
                <a:lnTo>
                  <a:pt x="345" y="611"/>
                </a:lnTo>
                <a:lnTo>
                  <a:pt x="334" y="577"/>
                </a:lnTo>
                <a:lnTo>
                  <a:pt x="323" y="541"/>
                </a:lnTo>
                <a:lnTo>
                  <a:pt x="311" y="505"/>
                </a:lnTo>
                <a:lnTo>
                  <a:pt x="300" y="468"/>
                </a:lnTo>
                <a:lnTo>
                  <a:pt x="290" y="432"/>
                </a:lnTo>
                <a:lnTo>
                  <a:pt x="279" y="396"/>
                </a:lnTo>
                <a:lnTo>
                  <a:pt x="269" y="361"/>
                </a:lnTo>
                <a:lnTo>
                  <a:pt x="261" y="326"/>
                </a:lnTo>
                <a:lnTo>
                  <a:pt x="253" y="293"/>
                </a:lnTo>
                <a:lnTo>
                  <a:pt x="246" y="260"/>
                </a:lnTo>
                <a:lnTo>
                  <a:pt x="242" y="228"/>
                </a:lnTo>
                <a:lnTo>
                  <a:pt x="240" y="197"/>
                </a:lnTo>
                <a:lnTo>
                  <a:pt x="239" y="168"/>
                </a:lnTo>
                <a:lnTo>
                  <a:pt x="241" y="141"/>
                </a:lnTo>
                <a:lnTo>
                  <a:pt x="245" y="116"/>
                </a:lnTo>
                <a:lnTo>
                  <a:pt x="253" y="93"/>
                </a:lnTo>
                <a:lnTo>
                  <a:pt x="263" y="71"/>
                </a:lnTo>
                <a:lnTo>
                  <a:pt x="277" y="53"/>
                </a:lnTo>
                <a:lnTo>
                  <a:pt x="294" y="36"/>
                </a:lnTo>
                <a:lnTo>
                  <a:pt x="315" y="23"/>
                </a:lnTo>
                <a:lnTo>
                  <a:pt x="339" y="13"/>
                </a:lnTo>
                <a:lnTo>
                  <a:pt x="368" y="5"/>
                </a:lnTo>
                <a:lnTo>
                  <a:pt x="401" y="1"/>
                </a:lnTo>
                <a:lnTo>
                  <a:pt x="4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08" name="Group 907"/>
          <p:cNvGrpSpPr/>
          <p:nvPr/>
        </p:nvGrpSpPr>
        <p:grpSpPr>
          <a:xfrm>
            <a:off x="2648077" y="1897063"/>
            <a:ext cx="338137" cy="582613"/>
            <a:chOff x="2690813" y="1897063"/>
            <a:chExt cx="338137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2" name="Freeform 461"/>
            <p:cNvSpPr>
              <a:spLocks/>
            </p:cNvSpPr>
            <p:nvPr/>
          </p:nvSpPr>
          <p:spPr bwMode="auto">
            <a:xfrm>
              <a:off x="2690813" y="2338388"/>
              <a:ext cx="338137" cy="141288"/>
            </a:xfrm>
            <a:custGeom>
              <a:avLst/>
              <a:gdLst>
                <a:gd name="T0" fmla="*/ 47 w 1914"/>
                <a:gd name="T1" fmla="*/ 3 h 808"/>
                <a:gd name="T2" fmla="*/ 125 w 1914"/>
                <a:gd name="T3" fmla="*/ 14 h 808"/>
                <a:gd name="T4" fmla="*/ 238 w 1914"/>
                <a:gd name="T5" fmla="*/ 29 h 808"/>
                <a:gd name="T6" fmla="*/ 372 w 1914"/>
                <a:gd name="T7" fmla="*/ 43 h 808"/>
                <a:gd name="T8" fmla="*/ 507 w 1914"/>
                <a:gd name="T9" fmla="*/ 52 h 808"/>
                <a:gd name="T10" fmla="*/ 638 w 1914"/>
                <a:gd name="T11" fmla="*/ 55 h 808"/>
                <a:gd name="T12" fmla="*/ 767 w 1914"/>
                <a:gd name="T13" fmla="*/ 55 h 808"/>
                <a:gd name="T14" fmla="*/ 874 w 1914"/>
                <a:gd name="T15" fmla="*/ 53 h 808"/>
                <a:gd name="T16" fmla="*/ 943 w 1914"/>
                <a:gd name="T17" fmla="*/ 51 h 808"/>
                <a:gd name="T18" fmla="*/ 961 w 1914"/>
                <a:gd name="T19" fmla="*/ 51 h 808"/>
                <a:gd name="T20" fmla="*/ 1012 w 1914"/>
                <a:gd name="T21" fmla="*/ 52 h 808"/>
                <a:gd name="T22" fmla="*/ 1108 w 1914"/>
                <a:gd name="T23" fmla="*/ 54 h 808"/>
                <a:gd name="T24" fmla="*/ 1232 w 1914"/>
                <a:gd name="T25" fmla="*/ 55 h 808"/>
                <a:gd name="T26" fmla="*/ 1364 w 1914"/>
                <a:gd name="T27" fmla="*/ 54 h 808"/>
                <a:gd name="T28" fmla="*/ 1496 w 1914"/>
                <a:gd name="T29" fmla="*/ 47 h 808"/>
                <a:gd name="T30" fmla="*/ 1633 w 1914"/>
                <a:gd name="T31" fmla="*/ 34 h 808"/>
                <a:gd name="T32" fmla="*/ 1755 w 1914"/>
                <a:gd name="T33" fmla="*/ 19 h 808"/>
                <a:gd name="T34" fmla="*/ 1846 w 1914"/>
                <a:gd name="T35" fmla="*/ 6 h 808"/>
                <a:gd name="T36" fmla="*/ 1892 w 1914"/>
                <a:gd name="T37" fmla="*/ 0 h 808"/>
                <a:gd name="T38" fmla="*/ 1907 w 1914"/>
                <a:gd name="T39" fmla="*/ 22 h 808"/>
                <a:gd name="T40" fmla="*/ 1913 w 1914"/>
                <a:gd name="T41" fmla="*/ 69 h 808"/>
                <a:gd name="T42" fmla="*/ 1914 w 1914"/>
                <a:gd name="T43" fmla="*/ 116 h 808"/>
                <a:gd name="T44" fmla="*/ 1914 w 1914"/>
                <a:gd name="T45" fmla="*/ 137 h 808"/>
                <a:gd name="T46" fmla="*/ 1893 w 1914"/>
                <a:gd name="T47" fmla="*/ 147 h 808"/>
                <a:gd name="T48" fmla="*/ 1837 w 1914"/>
                <a:gd name="T49" fmla="*/ 173 h 808"/>
                <a:gd name="T50" fmla="*/ 1759 w 1914"/>
                <a:gd name="T51" fmla="*/ 206 h 808"/>
                <a:gd name="T52" fmla="*/ 1669 w 1914"/>
                <a:gd name="T53" fmla="*/ 240 h 808"/>
                <a:gd name="T54" fmla="*/ 1581 w 1914"/>
                <a:gd name="T55" fmla="*/ 267 h 808"/>
                <a:gd name="T56" fmla="*/ 1506 w 1914"/>
                <a:gd name="T57" fmla="*/ 290 h 808"/>
                <a:gd name="T58" fmla="*/ 1421 w 1914"/>
                <a:gd name="T59" fmla="*/ 346 h 808"/>
                <a:gd name="T60" fmla="*/ 1328 w 1914"/>
                <a:gd name="T61" fmla="*/ 424 h 808"/>
                <a:gd name="T62" fmla="*/ 1237 w 1914"/>
                <a:gd name="T63" fmla="*/ 515 h 808"/>
                <a:gd name="T64" fmla="*/ 1153 w 1914"/>
                <a:gd name="T65" fmla="*/ 605 h 808"/>
                <a:gd name="T66" fmla="*/ 1088 w 1914"/>
                <a:gd name="T67" fmla="*/ 682 h 808"/>
                <a:gd name="T68" fmla="*/ 1050 w 1914"/>
                <a:gd name="T69" fmla="*/ 736 h 808"/>
                <a:gd name="T70" fmla="*/ 1004 w 1914"/>
                <a:gd name="T71" fmla="*/ 791 h 808"/>
                <a:gd name="T72" fmla="*/ 970 w 1914"/>
                <a:gd name="T73" fmla="*/ 807 h 808"/>
                <a:gd name="T74" fmla="*/ 958 w 1914"/>
                <a:gd name="T75" fmla="*/ 808 h 808"/>
                <a:gd name="T76" fmla="*/ 944 w 1914"/>
                <a:gd name="T77" fmla="*/ 807 h 808"/>
                <a:gd name="T78" fmla="*/ 910 w 1914"/>
                <a:gd name="T79" fmla="*/ 791 h 808"/>
                <a:gd name="T80" fmla="*/ 864 w 1914"/>
                <a:gd name="T81" fmla="*/ 736 h 808"/>
                <a:gd name="T82" fmla="*/ 826 w 1914"/>
                <a:gd name="T83" fmla="*/ 682 h 808"/>
                <a:gd name="T84" fmla="*/ 761 w 1914"/>
                <a:gd name="T85" fmla="*/ 605 h 808"/>
                <a:gd name="T86" fmla="*/ 678 w 1914"/>
                <a:gd name="T87" fmla="*/ 515 h 808"/>
                <a:gd name="T88" fmla="*/ 586 w 1914"/>
                <a:gd name="T89" fmla="*/ 424 h 808"/>
                <a:gd name="T90" fmla="*/ 493 w 1914"/>
                <a:gd name="T91" fmla="*/ 346 h 808"/>
                <a:gd name="T92" fmla="*/ 409 w 1914"/>
                <a:gd name="T93" fmla="*/ 290 h 808"/>
                <a:gd name="T94" fmla="*/ 334 w 1914"/>
                <a:gd name="T95" fmla="*/ 267 h 808"/>
                <a:gd name="T96" fmla="*/ 245 w 1914"/>
                <a:gd name="T97" fmla="*/ 240 h 808"/>
                <a:gd name="T98" fmla="*/ 155 w 1914"/>
                <a:gd name="T99" fmla="*/ 206 h 808"/>
                <a:gd name="T100" fmla="*/ 77 w 1914"/>
                <a:gd name="T101" fmla="*/ 173 h 808"/>
                <a:gd name="T102" fmla="*/ 22 w 1914"/>
                <a:gd name="T103" fmla="*/ 147 h 808"/>
                <a:gd name="T104" fmla="*/ 1 w 1914"/>
                <a:gd name="T105" fmla="*/ 137 h 808"/>
                <a:gd name="T106" fmla="*/ 0 w 1914"/>
                <a:gd name="T107" fmla="*/ 116 h 808"/>
                <a:gd name="T108" fmla="*/ 1 w 1914"/>
                <a:gd name="T109" fmla="*/ 69 h 808"/>
                <a:gd name="T110" fmla="*/ 7 w 1914"/>
                <a:gd name="T111" fmla="*/ 22 h 808"/>
                <a:gd name="T112" fmla="*/ 23 w 1914"/>
                <a:gd name="T113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14" h="808">
                  <a:moveTo>
                    <a:pt x="23" y="0"/>
                  </a:moveTo>
                  <a:lnTo>
                    <a:pt x="32" y="1"/>
                  </a:lnTo>
                  <a:lnTo>
                    <a:pt x="47" y="3"/>
                  </a:lnTo>
                  <a:lnTo>
                    <a:pt x="69" y="6"/>
                  </a:lnTo>
                  <a:lnTo>
                    <a:pt x="95" y="9"/>
                  </a:lnTo>
                  <a:lnTo>
                    <a:pt x="125" y="14"/>
                  </a:lnTo>
                  <a:lnTo>
                    <a:pt x="160" y="19"/>
                  </a:lnTo>
                  <a:lnTo>
                    <a:pt x="198" y="24"/>
                  </a:lnTo>
                  <a:lnTo>
                    <a:pt x="238" y="29"/>
                  </a:lnTo>
                  <a:lnTo>
                    <a:pt x="281" y="34"/>
                  </a:lnTo>
                  <a:lnTo>
                    <a:pt x="325" y="39"/>
                  </a:lnTo>
                  <a:lnTo>
                    <a:pt x="372" y="43"/>
                  </a:lnTo>
                  <a:lnTo>
                    <a:pt x="418" y="47"/>
                  </a:lnTo>
                  <a:lnTo>
                    <a:pt x="465" y="49"/>
                  </a:lnTo>
                  <a:lnTo>
                    <a:pt x="507" y="52"/>
                  </a:lnTo>
                  <a:lnTo>
                    <a:pt x="550" y="54"/>
                  </a:lnTo>
                  <a:lnTo>
                    <a:pt x="594" y="55"/>
                  </a:lnTo>
                  <a:lnTo>
                    <a:pt x="638" y="55"/>
                  </a:lnTo>
                  <a:lnTo>
                    <a:pt x="683" y="55"/>
                  </a:lnTo>
                  <a:lnTo>
                    <a:pt x="726" y="55"/>
                  </a:lnTo>
                  <a:lnTo>
                    <a:pt x="767" y="55"/>
                  </a:lnTo>
                  <a:lnTo>
                    <a:pt x="806" y="54"/>
                  </a:lnTo>
                  <a:lnTo>
                    <a:pt x="842" y="54"/>
                  </a:lnTo>
                  <a:lnTo>
                    <a:pt x="874" y="53"/>
                  </a:lnTo>
                  <a:lnTo>
                    <a:pt x="903" y="52"/>
                  </a:lnTo>
                  <a:lnTo>
                    <a:pt x="926" y="51"/>
                  </a:lnTo>
                  <a:lnTo>
                    <a:pt x="943" y="51"/>
                  </a:lnTo>
                  <a:lnTo>
                    <a:pt x="954" y="51"/>
                  </a:lnTo>
                  <a:lnTo>
                    <a:pt x="958" y="49"/>
                  </a:lnTo>
                  <a:lnTo>
                    <a:pt x="961" y="51"/>
                  </a:lnTo>
                  <a:lnTo>
                    <a:pt x="972" y="51"/>
                  </a:lnTo>
                  <a:lnTo>
                    <a:pt x="990" y="51"/>
                  </a:lnTo>
                  <a:lnTo>
                    <a:pt x="1012" y="52"/>
                  </a:lnTo>
                  <a:lnTo>
                    <a:pt x="1040" y="53"/>
                  </a:lnTo>
                  <a:lnTo>
                    <a:pt x="1072" y="54"/>
                  </a:lnTo>
                  <a:lnTo>
                    <a:pt x="1108" y="54"/>
                  </a:lnTo>
                  <a:lnTo>
                    <a:pt x="1147" y="55"/>
                  </a:lnTo>
                  <a:lnTo>
                    <a:pt x="1188" y="55"/>
                  </a:lnTo>
                  <a:lnTo>
                    <a:pt x="1232" y="55"/>
                  </a:lnTo>
                  <a:lnTo>
                    <a:pt x="1276" y="55"/>
                  </a:lnTo>
                  <a:lnTo>
                    <a:pt x="1320" y="55"/>
                  </a:lnTo>
                  <a:lnTo>
                    <a:pt x="1364" y="54"/>
                  </a:lnTo>
                  <a:lnTo>
                    <a:pt x="1408" y="52"/>
                  </a:lnTo>
                  <a:lnTo>
                    <a:pt x="1449" y="49"/>
                  </a:lnTo>
                  <a:lnTo>
                    <a:pt x="1496" y="47"/>
                  </a:lnTo>
                  <a:lnTo>
                    <a:pt x="1543" y="43"/>
                  </a:lnTo>
                  <a:lnTo>
                    <a:pt x="1589" y="39"/>
                  </a:lnTo>
                  <a:lnTo>
                    <a:pt x="1633" y="34"/>
                  </a:lnTo>
                  <a:lnTo>
                    <a:pt x="1676" y="29"/>
                  </a:lnTo>
                  <a:lnTo>
                    <a:pt x="1717" y="24"/>
                  </a:lnTo>
                  <a:lnTo>
                    <a:pt x="1755" y="19"/>
                  </a:lnTo>
                  <a:lnTo>
                    <a:pt x="1790" y="14"/>
                  </a:lnTo>
                  <a:lnTo>
                    <a:pt x="1820" y="9"/>
                  </a:lnTo>
                  <a:lnTo>
                    <a:pt x="1846" y="6"/>
                  </a:lnTo>
                  <a:lnTo>
                    <a:pt x="1867" y="3"/>
                  </a:lnTo>
                  <a:lnTo>
                    <a:pt x="1882" y="1"/>
                  </a:lnTo>
                  <a:lnTo>
                    <a:pt x="1892" y="0"/>
                  </a:lnTo>
                  <a:lnTo>
                    <a:pt x="1898" y="3"/>
                  </a:lnTo>
                  <a:lnTo>
                    <a:pt x="1903" y="11"/>
                  </a:lnTo>
                  <a:lnTo>
                    <a:pt x="1907" y="22"/>
                  </a:lnTo>
                  <a:lnTo>
                    <a:pt x="1910" y="36"/>
                  </a:lnTo>
                  <a:lnTo>
                    <a:pt x="1912" y="52"/>
                  </a:lnTo>
                  <a:lnTo>
                    <a:pt x="1913" y="69"/>
                  </a:lnTo>
                  <a:lnTo>
                    <a:pt x="1914" y="85"/>
                  </a:lnTo>
                  <a:lnTo>
                    <a:pt x="1914" y="102"/>
                  </a:lnTo>
                  <a:lnTo>
                    <a:pt x="1914" y="116"/>
                  </a:lnTo>
                  <a:lnTo>
                    <a:pt x="1914" y="126"/>
                  </a:lnTo>
                  <a:lnTo>
                    <a:pt x="1914" y="135"/>
                  </a:lnTo>
                  <a:lnTo>
                    <a:pt x="1914" y="137"/>
                  </a:lnTo>
                  <a:lnTo>
                    <a:pt x="1911" y="138"/>
                  </a:lnTo>
                  <a:lnTo>
                    <a:pt x="1904" y="142"/>
                  </a:lnTo>
                  <a:lnTo>
                    <a:pt x="1893" y="147"/>
                  </a:lnTo>
                  <a:lnTo>
                    <a:pt x="1877" y="154"/>
                  </a:lnTo>
                  <a:lnTo>
                    <a:pt x="1859" y="163"/>
                  </a:lnTo>
                  <a:lnTo>
                    <a:pt x="1837" y="173"/>
                  </a:lnTo>
                  <a:lnTo>
                    <a:pt x="1813" y="184"/>
                  </a:lnTo>
                  <a:lnTo>
                    <a:pt x="1787" y="195"/>
                  </a:lnTo>
                  <a:lnTo>
                    <a:pt x="1759" y="206"/>
                  </a:lnTo>
                  <a:lnTo>
                    <a:pt x="1730" y="218"/>
                  </a:lnTo>
                  <a:lnTo>
                    <a:pt x="1700" y="229"/>
                  </a:lnTo>
                  <a:lnTo>
                    <a:pt x="1669" y="240"/>
                  </a:lnTo>
                  <a:lnTo>
                    <a:pt x="1639" y="250"/>
                  </a:lnTo>
                  <a:lnTo>
                    <a:pt x="1610" y="260"/>
                  </a:lnTo>
                  <a:lnTo>
                    <a:pt x="1581" y="267"/>
                  </a:lnTo>
                  <a:lnTo>
                    <a:pt x="1553" y="273"/>
                  </a:lnTo>
                  <a:lnTo>
                    <a:pt x="1530" y="279"/>
                  </a:lnTo>
                  <a:lnTo>
                    <a:pt x="1506" y="290"/>
                  </a:lnTo>
                  <a:lnTo>
                    <a:pt x="1479" y="306"/>
                  </a:lnTo>
                  <a:lnTo>
                    <a:pt x="1451" y="324"/>
                  </a:lnTo>
                  <a:lnTo>
                    <a:pt x="1421" y="346"/>
                  </a:lnTo>
                  <a:lnTo>
                    <a:pt x="1391" y="369"/>
                  </a:lnTo>
                  <a:lnTo>
                    <a:pt x="1360" y="396"/>
                  </a:lnTo>
                  <a:lnTo>
                    <a:pt x="1328" y="424"/>
                  </a:lnTo>
                  <a:lnTo>
                    <a:pt x="1298" y="454"/>
                  </a:lnTo>
                  <a:lnTo>
                    <a:pt x="1267" y="484"/>
                  </a:lnTo>
                  <a:lnTo>
                    <a:pt x="1237" y="515"/>
                  </a:lnTo>
                  <a:lnTo>
                    <a:pt x="1208" y="546"/>
                  </a:lnTo>
                  <a:lnTo>
                    <a:pt x="1180" y="576"/>
                  </a:lnTo>
                  <a:lnTo>
                    <a:pt x="1153" y="605"/>
                  </a:lnTo>
                  <a:lnTo>
                    <a:pt x="1130" y="633"/>
                  </a:lnTo>
                  <a:lnTo>
                    <a:pt x="1108" y="659"/>
                  </a:lnTo>
                  <a:lnTo>
                    <a:pt x="1088" y="682"/>
                  </a:lnTo>
                  <a:lnTo>
                    <a:pt x="1072" y="704"/>
                  </a:lnTo>
                  <a:lnTo>
                    <a:pt x="1060" y="721"/>
                  </a:lnTo>
                  <a:lnTo>
                    <a:pt x="1050" y="736"/>
                  </a:lnTo>
                  <a:lnTo>
                    <a:pt x="1034" y="760"/>
                  </a:lnTo>
                  <a:lnTo>
                    <a:pt x="1018" y="778"/>
                  </a:lnTo>
                  <a:lnTo>
                    <a:pt x="1004" y="791"/>
                  </a:lnTo>
                  <a:lnTo>
                    <a:pt x="992" y="799"/>
                  </a:lnTo>
                  <a:lnTo>
                    <a:pt x="980" y="804"/>
                  </a:lnTo>
                  <a:lnTo>
                    <a:pt x="970" y="807"/>
                  </a:lnTo>
                  <a:lnTo>
                    <a:pt x="964" y="808"/>
                  </a:lnTo>
                  <a:lnTo>
                    <a:pt x="959" y="808"/>
                  </a:lnTo>
                  <a:lnTo>
                    <a:pt x="958" y="808"/>
                  </a:lnTo>
                  <a:lnTo>
                    <a:pt x="956" y="808"/>
                  </a:lnTo>
                  <a:lnTo>
                    <a:pt x="952" y="808"/>
                  </a:lnTo>
                  <a:lnTo>
                    <a:pt x="944" y="807"/>
                  </a:lnTo>
                  <a:lnTo>
                    <a:pt x="935" y="804"/>
                  </a:lnTo>
                  <a:lnTo>
                    <a:pt x="924" y="799"/>
                  </a:lnTo>
                  <a:lnTo>
                    <a:pt x="910" y="791"/>
                  </a:lnTo>
                  <a:lnTo>
                    <a:pt x="896" y="778"/>
                  </a:lnTo>
                  <a:lnTo>
                    <a:pt x="880" y="760"/>
                  </a:lnTo>
                  <a:lnTo>
                    <a:pt x="864" y="736"/>
                  </a:lnTo>
                  <a:lnTo>
                    <a:pt x="855" y="721"/>
                  </a:lnTo>
                  <a:lnTo>
                    <a:pt x="842" y="704"/>
                  </a:lnTo>
                  <a:lnTo>
                    <a:pt x="826" y="682"/>
                  </a:lnTo>
                  <a:lnTo>
                    <a:pt x="806" y="659"/>
                  </a:lnTo>
                  <a:lnTo>
                    <a:pt x="785" y="633"/>
                  </a:lnTo>
                  <a:lnTo>
                    <a:pt x="761" y="605"/>
                  </a:lnTo>
                  <a:lnTo>
                    <a:pt x="734" y="576"/>
                  </a:lnTo>
                  <a:lnTo>
                    <a:pt x="706" y="546"/>
                  </a:lnTo>
                  <a:lnTo>
                    <a:pt x="678" y="515"/>
                  </a:lnTo>
                  <a:lnTo>
                    <a:pt x="648" y="484"/>
                  </a:lnTo>
                  <a:lnTo>
                    <a:pt x="617" y="454"/>
                  </a:lnTo>
                  <a:lnTo>
                    <a:pt x="586" y="424"/>
                  </a:lnTo>
                  <a:lnTo>
                    <a:pt x="554" y="396"/>
                  </a:lnTo>
                  <a:lnTo>
                    <a:pt x="523" y="369"/>
                  </a:lnTo>
                  <a:lnTo>
                    <a:pt x="493" y="346"/>
                  </a:lnTo>
                  <a:lnTo>
                    <a:pt x="463" y="324"/>
                  </a:lnTo>
                  <a:lnTo>
                    <a:pt x="436" y="306"/>
                  </a:lnTo>
                  <a:lnTo>
                    <a:pt x="409" y="290"/>
                  </a:lnTo>
                  <a:lnTo>
                    <a:pt x="384" y="279"/>
                  </a:lnTo>
                  <a:lnTo>
                    <a:pt x="361" y="273"/>
                  </a:lnTo>
                  <a:lnTo>
                    <a:pt x="334" y="267"/>
                  </a:lnTo>
                  <a:lnTo>
                    <a:pt x="305" y="260"/>
                  </a:lnTo>
                  <a:lnTo>
                    <a:pt x="275" y="250"/>
                  </a:lnTo>
                  <a:lnTo>
                    <a:pt x="245" y="240"/>
                  </a:lnTo>
                  <a:lnTo>
                    <a:pt x="214" y="229"/>
                  </a:lnTo>
                  <a:lnTo>
                    <a:pt x="184" y="218"/>
                  </a:lnTo>
                  <a:lnTo>
                    <a:pt x="155" y="206"/>
                  </a:lnTo>
                  <a:lnTo>
                    <a:pt x="128" y="195"/>
                  </a:lnTo>
                  <a:lnTo>
                    <a:pt x="101" y="184"/>
                  </a:lnTo>
                  <a:lnTo>
                    <a:pt x="77" y="173"/>
                  </a:lnTo>
                  <a:lnTo>
                    <a:pt x="56" y="163"/>
                  </a:lnTo>
                  <a:lnTo>
                    <a:pt x="37" y="154"/>
                  </a:lnTo>
                  <a:lnTo>
                    <a:pt x="22" y="147"/>
                  </a:lnTo>
                  <a:lnTo>
                    <a:pt x="10" y="142"/>
                  </a:lnTo>
                  <a:lnTo>
                    <a:pt x="3" y="138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26"/>
                  </a:lnTo>
                  <a:lnTo>
                    <a:pt x="0" y="116"/>
                  </a:lnTo>
                  <a:lnTo>
                    <a:pt x="0" y="102"/>
                  </a:lnTo>
                  <a:lnTo>
                    <a:pt x="0" y="85"/>
                  </a:lnTo>
                  <a:lnTo>
                    <a:pt x="1" y="69"/>
                  </a:lnTo>
                  <a:lnTo>
                    <a:pt x="2" y="52"/>
                  </a:lnTo>
                  <a:lnTo>
                    <a:pt x="4" y="36"/>
                  </a:lnTo>
                  <a:lnTo>
                    <a:pt x="7" y="22"/>
                  </a:lnTo>
                  <a:lnTo>
                    <a:pt x="11" y="11"/>
                  </a:lnTo>
                  <a:lnTo>
                    <a:pt x="16" y="3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Freeform 462"/>
            <p:cNvSpPr>
              <a:spLocks noEditPoints="1"/>
            </p:cNvSpPr>
            <p:nvPr/>
          </p:nvSpPr>
          <p:spPr bwMode="auto">
            <a:xfrm>
              <a:off x="2697163" y="1897063"/>
              <a:ext cx="306387" cy="261938"/>
            </a:xfrm>
            <a:custGeom>
              <a:avLst/>
              <a:gdLst>
                <a:gd name="T0" fmla="*/ 751 w 1733"/>
                <a:gd name="T1" fmla="*/ 657 h 1487"/>
                <a:gd name="T2" fmla="*/ 606 w 1733"/>
                <a:gd name="T3" fmla="*/ 909 h 1487"/>
                <a:gd name="T4" fmla="*/ 787 w 1733"/>
                <a:gd name="T5" fmla="*/ 978 h 1487"/>
                <a:gd name="T6" fmla="*/ 870 w 1733"/>
                <a:gd name="T7" fmla="*/ 978 h 1487"/>
                <a:gd name="T8" fmla="*/ 1009 w 1733"/>
                <a:gd name="T9" fmla="*/ 970 h 1487"/>
                <a:gd name="T10" fmla="*/ 1177 w 1733"/>
                <a:gd name="T11" fmla="*/ 819 h 1487"/>
                <a:gd name="T12" fmla="*/ 1118 w 1733"/>
                <a:gd name="T13" fmla="*/ 86 h 1487"/>
                <a:gd name="T14" fmla="*/ 1032 w 1733"/>
                <a:gd name="T15" fmla="*/ 193 h 1487"/>
                <a:gd name="T16" fmla="*/ 1016 w 1733"/>
                <a:gd name="T17" fmla="*/ 475 h 1487"/>
                <a:gd name="T18" fmla="*/ 1248 w 1733"/>
                <a:gd name="T19" fmla="*/ 829 h 1487"/>
                <a:gd name="T20" fmla="*/ 1375 w 1733"/>
                <a:gd name="T21" fmla="*/ 762 h 1487"/>
                <a:gd name="T22" fmla="*/ 1287 w 1733"/>
                <a:gd name="T23" fmla="*/ 434 h 1487"/>
                <a:gd name="T24" fmla="*/ 1191 w 1733"/>
                <a:gd name="T25" fmla="*/ 177 h 1487"/>
                <a:gd name="T26" fmla="*/ 567 w 1733"/>
                <a:gd name="T27" fmla="*/ 55 h 1487"/>
                <a:gd name="T28" fmla="*/ 558 w 1733"/>
                <a:gd name="T29" fmla="*/ 64 h 1487"/>
                <a:gd name="T30" fmla="*/ 474 w 1733"/>
                <a:gd name="T31" fmla="*/ 309 h 1487"/>
                <a:gd name="T32" fmla="*/ 366 w 1733"/>
                <a:gd name="T33" fmla="*/ 638 h 1487"/>
                <a:gd name="T34" fmla="*/ 348 w 1733"/>
                <a:gd name="T35" fmla="*/ 818 h 1487"/>
                <a:gd name="T36" fmla="*/ 553 w 1733"/>
                <a:gd name="T37" fmla="*/ 891 h 1487"/>
                <a:gd name="T38" fmla="*/ 690 w 1733"/>
                <a:gd name="T39" fmla="*/ 651 h 1487"/>
                <a:gd name="T40" fmla="*/ 865 w 1733"/>
                <a:gd name="T41" fmla="*/ 358 h 1487"/>
                <a:gd name="T42" fmla="*/ 687 w 1733"/>
                <a:gd name="T43" fmla="*/ 140 h 1487"/>
                <a:gd name="T44" fmla="*/ 571 w 1733"/>
                <a:gd name="T45" fmla="*/ 55 h 1487"/>
                <a:gd name="T46" fmla="*/ 643 w 1733"/>
                <a:gd name="T47" fmla="*/ 32 h 1487"/>
                <a:gd name="T48" fmla="*/ 804 w 1733"/>
                <a:gd name="T49" fmla="*/ 193 h 1487"/>
                <a:gd name="T50" fmla="*/ 979 w 1733"/>
                <a:gd name="T51" fmla="*/ 174 h 1487"/>
                <a:gd name="T52" fmla="*/ 1093 w 1733"/>
                <a:gd name="T53" fmla="*/ 36 h 1487"/>
                <a:gd name="T54" fmla="*/ 1146 w 1733"/>
                <a:gd name="T55" fmla="*/ 40 h 1487"/>
                <a:gd name="T56" fmla="*/ 1209 w 1733"/>
                <a:gd name="T57" fmla="*/ 110 h 1487"/>
                <a:gd name="T58" fmla="*/ 1304 w 1733"/>
                <a:gd name="T59" fmla="*/ 311 h 1487"/>
                <a:gd name="T60" fmla="*/ 1421 w 1733"/>
                <a:gd name="T61" fmla="*/ 715 h 1487"/>
                <a:gd name="T62" fmla="*/ 1533 w 1733"/>
                <a:gd name="T63" fmla="*/ 875 h 1487"/>
                <a:gd name="T64" fmla="*/ 1610 w 1733"/>
                <a:gd name="T65" fmla="*/ 1060 h 1487"/>
                <a:gd name="T66" fmla="*/ 1695 w 1733"/>
                <a:gd name="T67" fmla="*/ 1260 h 1487"/>
                <a:gd name="T68" fmla="*/ 1720 w 1733"/>
                <a:gd name="T69" fmla="*/ 1333 h 1487"/>
                <a:gd name="T70" fmla="*/ 1626 w 1733"/>
                <a:gd name="T71" fmla="*/ 1374 h 1487"/>
                <a:gd name="T72" fmla="*/ 1435 w 1733"/>
                <a:gd name="T73" fmla="*/ 1435 h 1487"/>
                <a:gd name="T74" fmla="*/ 1340 w 1733"/>
                <a:gd name="T75" fmla="*/ 1456 h 1487"/>
                <a:gd name="T76" fmla="*/ 1175 w 1733"/>
                <a:gd name="T77" fmla="*/ 1454 h 1487"/>
                <a:gd name="T78" fmla="*/ 1077 w 1733"/>
                <a:gd name="T79" fmla="*/ 1426 h 1487"/>
                <a:gd name="T80" fmla="*/ 1033 w 1733"/>
                <a:gd name="T81" fmla="*/ 1480 h 1487"/>
                <a:gd name="T82" fmla="*/ 952 w 1733"/>
                <a:gd name="T83" fmla="*/ 1459 h 1487"/>
                <a:gd name="T84" fmla="*/ 910 w 1733"/>
                <a:gd name="T85" fmla="*/ 1463 h 1487"/>
                <a:gd name="T86" fmla="*/ 855 w 1733"/>
                <a:gd name="T87" fmla="*/ 1486 h 1487"/>
                <a:gd name="T88" fmla="*/ 812 w 1733"/>
                <a:gd name="T89" fmla="*/ 1451 h 1487"/>
                <a:gd name="T90" fmla="*/ 753 w 1733"/>
                <a:gd name="T91" fmla="*/ 1481 h 1487"/>
                <a:gd name="T92" fmla="*/ 686 w 1733"/>
                <a:gd name="T93" fmla="*/ 1459 h 1487"/>
                <a:gd name="T94" fmla="*/ 629 w 1733"/>
                <a:gd name="T95" fmla="*/ 1427 h 1487"/>
                <a:gd name="T96" fmla="*/ 508 w 1733"/>
                <a:gd name="T97" fmla="*/ 1459 h 1487"/>
                <a:gd name="T98" fmla="*/ 345 w 1733"/>
                <a:gd name="T99" fmla="*/ 1451 h 1487"/>
                <a:gd name="T100" fmla="*/ 295 w 1733"/>
                <a:gd name="T101" fmla="*/ 1421 h 1487"/>
                <a:gd name="T102" fmla="*/ 63 w 1733"/>
                <a:gd name="T103" fmla="*/ 1367 h 1487"/>
                <a:gd name="T104" fmla="*/ 3 w 1733"/>
                <a:gd name="T105" fmla="*/ 1318 h 1487"/>
                <a:gd name="T106" fmla="*/ 78 w 1733"/>
                <a:gd name="T107" fmla="*/ 1180 h 1487"/>
                <a:gd name="T108" fmla="*/ 164 w 1733"/>
                <a:gd name="T109" fmla="*/ 949 h 1487"/>
                <a:gd name="T110" fmla="*/ 259 w 1733"/>
                <a:gd name="T111" fmla="*/ 794 h 1487"/>
                <a:gd name="T112" fmla="*/ 341 w 1733"/>
                <a:gd name="T113" fmla="*/ 540 h 1487"/>
                <a:gd name="T114" fmla="*/ 444 w 1733"/>
                <a:gd name="T115" fmla="*/ 225 h 1487"/>
                <a:gd name="T116" fmla="*/ 522 w 1733"/>
                <a:gd name="T117" fmla="*/ 20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3" h="1487">
                  <a:moveTo>
                    <a:pt x="899" y="405"/>
                  </a:moveTo>
                  <a:lnTo>
                    <a:pt x="869" y="456"/>
                  </a:lnTo>
                  <a:lnTo>
                    <a:pt x="839" y="506"/>
                  </a:lnTo>
                  <a:lnTo>
                    <a:pt x="809" y="557"/>
                  </a:lnTo>
                  <a:lnTo>
                    <a:pt x="780" y="607"/>
                  </a:lnTo>
                  <a:lnTo>
                    <a:pt x="751" y="657"/>
                  </a:lnTo>
                  <a:lnTo>
                    <a:pt x="722" y="705"/>
                  </a:lnTo>
                  <a:lnTo>
                    <a:pt x="695" y="751"/>
                  </a:lnTo>
                  <a:lnTo>
                    <a:pt x="670" y="795"/>
                  </a:lnTo>
                  <a:lnTo>
                    <a:pt x="647" y="837"/>
                  </a:lnTo>
                  <a:lnTo>
                    <a:pt x="625" y="875"/>
                  </a:lnTo>
                  <a:lnTo>
                    <a:pt x="606" y="909"/>
                  </a:lnTo>
                  <a:lnTo>
                    <a:pt x="588" y="939"/>
                  </a:lnTo>
                  <a:lnTo>
                    <a:pt x="634" y="952"/>
                  </a:lnTo>
                  <a:lnTo>
                    <a:pt x="678" y="962"/>
                  </a:lnTo>
                  <a:lnTo>
                    <a:pt x="718" y="969"/>
                  </a:lnTo>
                  <a:lnTo>
                    <a:pt x="755" y="974"/>
                  </a:lnTo>
                  <a:lnTo>
                    <a:pt x="787" y="978"/>
                  </a:lnTo>
                  <a:lnTo>
                    <a:pt x="815" y="979"/>
                  </a:lnTo>
                  <a:lnTo>
                    <a:pt x="836" y="979"/>
                  </a:lnTo>
                  <a:lnTo>
                    <a:pt x="853" y="979"/>
                  </a:lnTo>
                  <a:lnTo>
                    <a:pt x="863" y="978"/>
                  </a:lnTo>
                  <a:lnTo>
                    <a:pt x="867" y="978"/>
                  </a:lnTo>
                  <a:lnTo>
                    <a:pt x="870" y="978"/>
                  </a:lnTo>
                  <a:lnTo>
                    <a:pt x="879" y="979"/>
                  </a:lnTo>
                  <a:lnTo>
                    <a:pt x="896" y="979"/>
                  </a:lnTo>
                  <a:lnTo>
                    <a:pt x="917" y="979"/>
                  </a:lnTo>
                  <a:lnTo>
                    <a:pt x="943" y="978"/>
                  </a:lnTo>
                  <a:lnTo>
                    <a:pt x="974" y="975"/>
                  </a:lnTo>
                  <a:lnTo>
                    <a:pt x="1009" y="970"/>
                  </a:lnTo>
                  <a:lnTo>
                    <a:pt x="1048" y="964"/>
                  </a:lnTo>
                  <a:lnTo>
                    <a:pt x="1090" y="954"/>
                  </a:lnTo>
                  <a:lnTo>
                    <a:pt x="1135" y="942"/>
                  </a:lnTo>
                  <a:lnTo>
                    <a:pt x="1181" y="924"/>
                  </a:lnTo>
                  <a:lnTo>
                    <a:pt x="1231" y="904"/>
                  </a:lnTo>
                  <a:lnTo>
                    <a:pt x="1177" y="819"/>
                  </a:lnTo>
                  <a:lnTo>
                    <a:pt x="1123" y="733"/>
                  </a:lnTo>
                  <a:lnTo>
                    <a:pt x="1066" y="647"/>
                  </a:lnTo>
                  <a:lnTo>
                    <a:pt x="1010" y="564"/>
                  </a:lnTo>
                  <a:lnTo>
                    <a:pt x="955" y="483"/>
                  </a:lnTo>
                  <a:lnTo>
                    <a:pt x="899" y="405"/>
                  </a:lnTo>
                  <a:close/>
                  <a:moveTo>
                    <a:pt x="1118" y="86"/>
                  </a:moveTo>
                  <a:lnTo>
                    <a:pt x="1111" y="86"/>
                  </a:lnTo>
                  <a:lnTo>
                    <a:pt x="1103" y="93"/>
                  </a:lnTo>
                  <a:lnTo>
                    <a:pt x="1094" y="103"/>
                  </a:lnTo>
                  <a:lnTo>
                    <a:pt x="1075" y="129"/>
                  </a:lnTo>
                  <a:lnTo>
                    <a:pt x="1055" y="159"/>
                  </a:lnTo>
                  <a:lnTo>
                    <a:pt x="1032" y="193"/>
                  </a:lnTo>
                  <a:lnTo>
                    <a:pt x="1008" y="230"/>
                  </a:lnTo>
                  <a:lnTo>
                    <a:pt x="983" y="269"/>
                  </a:lnTo>
                  <a:lnTo>
                    <a:pt x="957" y="311"/>
                  </a:lnTo>
                  <a:lnTo>
                    <a:pt x="930" y="354"/>
                  </a:lnTo>
                  <a:lnTo>
                    <a:pt x="973" y="414"/>
                  </a:lnTo>
                  <a:lnTo>
                    <a:pt x="1016" y="475"/>
                  </a:lnTo>
                  <a:lnTo>
                    <a:pt x="1059" y="537"/>
                  </a:lnTo>
                  <a:lnTo>
                    <a:pt x="1100" y="598"/>
                  </a:lnTo>
                  <a:lnTo>
                    <a:pt x="1140" y="659"/>
                  </a:lnTo>
                  <a:lnTo>
                    <a:pt x="1178" y="718"/>
                  </a:lnTo>
                  <a:lnTo>
                    <a:pt x="1214" y="775"/>
                  </a:lnTo>
                  <a:lnTo>
                    <a:pt x="1248" y="829"/>
                  </a:lnTo>
                  <a:lnTo>
                    <a:pt x="1279" y="879"/>
                  </a:lnTo>
                  <a:lnTo>
                    <a:pt x="1311" y="862"/>
                  </a:lnTo>
                  <a:lnTo>
                    <a:pt x="1342" y="841"/>
                  </a:lnTo>
                  <a:lnTo>
                    <a:pt x="1366" y="827"/>
                  </a:lnTo>
                  <a:lnTo>
                    <a:pt x="1388" y="817"/>
                  </a:lnTo>
                  <a:lnTo>
                    <a:pt x="1375" y="762"/>
                  </a:lnTo>
                  <a:lnTo>
                    <a:pt x="1361" y="706"/>
                  </a:lnTo>
                  <a:lnTo>
                    <a:pt x="1348" y="650"/>
                  </a:lnTo>
                  <a:lnTo>
                    <a:pt x="1334" y="595"/>
                  </a:lnTo>
                  <a:lnTo>
                    <a:pt x="1318" y="540"/>
                  </a:lnTo>
                  <a:lnTo>
                    <a:pt x="1303" y="486"/>
                  </a:lnTo>
                  <a:lnTo>
                    <a:pt x="1287" y="434"/>
                  </a:lnTo>
                  <a:lnTo>
                    <a:pt x="1271" y="384"/>
                  </a:lnTo>
                  <a:lnTo>
                    <a:pt x="1255" y="336"/>
                  </a:lnTo>
                  <a:lnTo>
                    <a:pt x="1239" y="290"/>
                  </a:lnTo>
                  <a:lnTo>
                    <a:pt x="1223" y="248"/>
                  </a:lnTo>
                  <a:lnTo>
                    <a:pt x="1207" y="210"/>
                  </a:lnTo>
                  <a:lnTo>
                    <a:pt x="1191" y="177"/>
                  </a:lnTo>
                  <a:lnTo>
                    <a:pt x="1176" y="148"/>
                  </a:lnTo>
                  <a:lnTo>
                    <a:pt x="1161" y="123"/>
                  </a:lnTo>
                  <a:lnTo>
                    <a:pt x="1146" y="105"/>
                  </a:lnTo>
                  <a:lnTo>
                    <a:pt x="1132" y="93"/>
                  </a:lnTo>
                  <a:lnTo>
                    <a:pt x="1118" y="86"/>
                  </a:lnTo>
                  <a:close/>
                  <a:moveTo>
                    <a:pt x="567" y="55"/>
                  </a:moveTo>
                  <a:lnTo>
                    <a:pt x="566" y="55"/>
                  </a:lnTo>
                  <a:lnTo>
                    <a:pt x="565" y="56"/>
                  </a:lnTo>
                  <a:lnTo>
                    <a:pt x="563" y="56"/>
                  </a:lnTo>
                  <a:lnTo>
                    <a:pt x="562" y="58"/>
                  </a:lnTo>
                  <a:lnTo>
                    <a:pt x="560" y="60"/>
                  </a:lnTo>
                  <a:lnTo>
                    <a:pt x="558" y="64"/>
                  </a:lnTo>
                  <a:lnTo>
                    <a:pt x="556" y="69"/>
                  </a:lnTo>
                  <a:lnTo>
                    <a:pt x="542" y="109"/>
                  </a:lnTo>
                  <a:lnTo>
                    <a:pt x="526" y="154"/>
                  </a:lnTo>
                  <a:lnTo>
                    <a:pt x="510" y="203"/>
                  </a:lnTo>
                  <a:lnTo>
                    <a:pt x="492" y="255"/>
                  </a:lnTo>
                  <a:lnTo>
                    <a:pt x="474" y="309"/>
                  </a:lnTo>
                  <a:lnTo>
                    <a:pt x="455" y="364"/>
                  </a:lnTo>
                  <a:lnTo>
                    <a:pt x="437" y="421"/>
                  </a:lnTo>
                  <a:lnTo>
                    <a:pt x="418" y="477"/>
                  </a:lnTo>
                  <a:lnTo>
                    <a:pt x="400" y="532"/>
                  </a:lnTo>
                  <a:lnTo>
                    <a:pt x="382" y="587"/>
                  </a:lnTo>
                  <a:lnTo>
                    <a:pt x="366" y="638"/>
                  </a:lnTo>
                  <a:lnTo>
                    <a:pt x="350" y="687"/>
                  </a:lnTo>
                  <a:lnTo>
                    <a:pt x="336" y="732"/>
                  </a:lnTo>
                  <a:lnTo>
                    <a:pt x="322" y="772"/>
                  </a:lnTo>
                  <a:lnTo>
                    <a:pt x="311" y="807"/>
                  </a:lnTo>
                  <a:lnTo>
                    <a:pt x="330" y="811"/>
                  </a:lnTo>
                  <a:lnTo>
                    <a:pt x="348" y="818"/>
                  </a:lnTo>
                  <a:lnTo>
                    <a:pt x="369" y="828"/>
                  </a:lnTo>
                  <a:lnTo>
                    <a:pt x="391" y="841"/>
                  </a:lnTo>
                  <a:lnTo>
                    <a:pt x="441" y="872"/>
                  </a:lnTo>
                  <a:lnTo>
                    <a:pt x="489" y="898"/>
                  </a:lnTo>
                  <a:lnTo>
                    <a:pt x="537" y="919"/>
                  </a:lnTo>
                  <a:lnTo>
                    <a:pt x="553" y="891"/>
                  </a:lnTo>
                  <a:lnTo>
                    <a:pt x="571" y="860"/>
                  </a:lnTo>
                  <a:lnTo>
                    <a:pt x="591" y="824"/>
                  </a:lnTo>
                  <a:lnTo>
                    <a:pt x="614" y="785"/>
                  </a:lnTo>
                  <a:lnTo>
                    <a:pt x="637" y="743"/>
                  </a:lnTo>
                  <a:lnTo>
                    <a:pt x="663" y="698"/>
                  </a:lnTo>
                  <a:lnTo>
                    <a:pt x="690" y="651"/>
                  </a:lnTo>
                  <a:lnTo>
                    <a:pt x="718" y="604"/>
                  </a:lnTo>
                  <a:lnTo>
                    <a:pt x="747" y="555"/>
                  </a:lnTo>
                  <a:lnTo>
                    <a:pt x="776" y="506"/>
                  </a:lnTo>
                  <a:lnTo>
                    <a:pt x="805" y="456"/>
                  </a:lnTo>
                  <a:lnTo>
                    <a:pt x="835" y="406"/>
                  </a:lnTo>
                  <a:lnTo>
                    <a:pt x="865" y="358"/>
                  </a:lnTo>
                  <a:lnTo>
                    <a:pt x="832" y="315"/>
                  </a:lnTo>
                  <a:lnTo>
                    <a:pt x="801" y="274"/>
                  </a:lnTo>
                  <a:lnTo>
                    <a:pt x="770" y="236"/>
                  </a:lnTo>
                  <a:lnTo>
                    <a:pt x="741" y="200"/>
                  </a:lnTo>
                  <a:lnTo>
                    <a:pt x="714" y="168"/>
                  </a:lnTo>
                  <a:lnTo>
                    <a:pt x="687" y="140"/>
                  </a:lnTo>
                  <a:lnTo>
                    <a:pt x="662" y="115"/>
                  </a:lnTo>
                  <a:lnTo>
                    <a:pt x="640" y="94"/>
                  </a:lnTo>
                  <a:lnTo>
                    <a:pt x="619" y="77"/>
                  </a:lnTo>
                  <a:lnTo>
                    <a:pt x="600" y="65"/>
                  </a:lnTo>
                  <a:lnTo>
                    <a:pt x="584" y="58"/>
                  </a:lnTo>
                  <a:lnTo>
                    <a:pt x="571" y="55"/>
                  </a:lnTo>
                  <a:lnTo>
                    <a:pt x="567" y="55"/>
                  </a:lnTo>
                  <a:close/>
                  <a:moveTo>
                    <a:pt x="562" y="0"/>
                  </a:moveTo>
                  <a:lnTo>
                    <a:pt x="580" y="1"/>
                  </a:lnTo>
                  <a:lnTo>
                    <a:pt x="599" y="7"/>
                  </a:lnTo>
                  <a:lnTo>
                    <a:pt x="620" y="18"/>
                  </a:lnTo>
                  <a:lnTo>
                    <a:pt x="643" y="32"/>
                  </a:lnTo>
                  <a:lnTo>
                    <a:pt x="666" y="51"/>
                  </a:lnTo>
                  <a:lnTo>
                    <a:pt x="692" y="73"/>
                  </a:lnTo>
                  <a:lnTo>
                    <a:pt x="719" y="99"/>
                  </a:lnTo>
                  <a:lnTo>
                    <a:pt x="747" y="127"/>
                  </a:lnTo>
                  <a:lnTo>
                    <a:pt x="774" y="158"/>
                  </a:lnTo>
                  <a:lnTo>
                    <a:pt x="804" y="193"/>
                  </a:lnTo>
                  <a:lnTo>
                    <a:pt x="834" y="229"/>
                  </a:lnTo>
                  <a:lnTo>
                    <a:pt x="864" y="267"/>
                  </a:lnTo>
                  <a:lnTo>
                    <a:pt x="895" y="307"/>
                  </a:lnTo>
                  <a:lnTo>
                    <a:pt x="925" y="260"/>
                  </a:lnTo>
                  <a:lnTo>
                    <a:pt x="953" y="216"/>
                  </a:lnTo>
                  <a:lnTo>
                    <a:pt x="979" y="174"/>
                  </a:lnTo>
                  <a:lnTo>
                    <a:pt x="1005" y="135"/>
                  </a:lnTo>
                  <a:lnTo>
                    <a:pt x="1029" y="101"/>
                  </a:lnTo>
                  <a:lnTo>
                    <a:pt x="1049" y="71"/>
                  </a:lnTo>
                  <a:lnTo>
                    <a:pt x="1064" y="55"/>
                  </a:lnTo>
                  <a:lnTo>
                    <a:pt x="1078" y="42"/>
                  </a:lnTo>
                  <a:lnTo>
                    <a:pt x="1093" y="36"/>
                  </a:lnTo>
                  <a:lnTo>
                    <a:pt x="1106" y="32"/>
                  </a:lnTo>
                  <a:lnTo>
                    <a:pt x="1118" y="32"/>
                  </a:lnTo>
                  <a:lnTo>
                    <a:pt x="1130" y="33"/>
                  </a:lnTo>
                  <a:lnTo>
                    <a:pt x="1134" y="34"/>
                  </a:lnTo>
                  <a:lnTo>
                    <a:pt x="1139" y="37"/>
                  </a:lnTo>
                  <a:lnTo>
                    <a:pt x="1146" y="40"/>
                  </a:lnTo>
                  <a:lnTo>
                    <a:pt x="1154" y="45"/>
                  </a:lnTo>
                  <a:lnTo>
                    <a:pt x="1163" y="54"/>
                  </a:lnTo>
                  <a:lnTo>
                    <a:pt x="1173" y="63"/>
                  </a:lnTo>
                  <a:lnTo>
                    <a:pt x="1184" y="75"/>
                  </a:lnTo>
                  <a:lnTo>
                    <a:pt x="1197" y="90"/>
                  </a:lnTo>
                  <a:lnTo>
                    <a:pt x="1209" y="110"/>
                  </a:lnTo>
                  <a:lnTo>
                    <a:pt x="1223" y="133"/>
                  </a:lnTo>
                  <a:lnTo>
                    <a:pt x="1238" y="158"/>
                  </a:lnTo>
                  <a:lnTo>
                    <a:pt x="1253" y="189"/>
                  </a:lnTo>
                  <a:lnTo>
                    <a:pt x="1270" y="225"/>
                  </a:lnTo>
                  <a:lnTo>
                    <a:pt x="1286" y="265"/>
                  </a:lnTo>
                  <a:lnTo>
                    <a:pt x="1304" y="311"/>
                  </a:lnTo>
                  <a:lnTo>
                    <a:pt x="1322" y="362"/>
                  </a:lnTo>
                  <a:lnTo>
                    <a:pt x="1341" y="420"/>
                  </a:lnTo>
                  <a:lnTo>
                    <a:pt x="1360" y="483"/>
                  </a:lnTo>
                  <a:lnTo>
                    <a:pt x="1380" y="553"/>
                  </a:lnTo>
                  <a:lnTo>
                    <a:pt x="1401" y="631"/>
                  </a:lnTo>
                  <a:lnTo>
                    <a:pt x="1421" y="715"/>
                  </a:lnTo>
                  <a:lnTo>
                    <a:pt x="1442" y="806"/>
                  </a:lnTo>
                  <a:lnTo>
                    <a:pt x="1463" y="811"/>
                  </a:lnTo>
                  <a:lnTo>
                    <a:pt x="1483" y="821"/>
                  </a:lnTo>
                  <a:lnTo>
                    <a:pt x="1501" y="835"/>
                  </a:lnTo>
                  <a:lnTo>
                    <a:pt x="1518" y="853"/>
                  </a:lnTo>
                  <a:lnTo>
                    <a:pt x="1533" y="875"/>
                  </a:lnTo>
                  <a:lnTo>
                    <a:pt x="1548" y="901"/>
                  </a:lnTo>
                  <a:lnTo>
                    <a:pt x="1561" y="928"/>
                  </a:lnTo>
                  <a:lnTo>
                    <a:pt x="1574" y="959"/>
                  </a:lnTo>
                  <a:lnTo>
                    <a:pt x="1586" y="991"/>
                  </a:lnTo>
                  <a:lnTo>
                    <a:pt x="1598" y="1025"/>
                  </a:lnTo>
                  <a:lnTo>
                    <a:pt x="1610" y="1060"/>
                  </a:lnTo>
                  <a:lnTo>
                    <a:pt x="1622" y="1094"/>
                  </a:lnTo>
                  <a:lnTo>
                    <a:pt x="1635" y="1129"/>
                  </a:lnTo>
                  <a:lnTo>
                    <a:pt x="1649" y="1163"/>
                  </a:lnTo>
                  <a:lnTo>
                    <a:pt x="1663" y="1197"/>
                  </a:lnTo>
                  <a:lnTo>
                    <a:pt x="1679" y="1229"/>
                  </a:lnTo>
                  <a:lnTo>
                    <a:pt x="1695" y="1260"/>
                  </a:lnTo>
                  <a:lnTo>
                    <a:pt x="1714" y="1287"/>
                  </a:lnTo>
                  <a:lnTo>
                    <a:pt x="1733" y="1312"/>
                  </a:lnTo>
                  <a:lnTo>
                    <a:pt x="1732" y="1314"/>
                  </a:lnTo>
                  <a:lnTo>
                    <a:pt x="1730" y="1318"/>
                  </a:lnTo>
                  <a:lnTo>
                    <a:pt x="1726" y="1325"/>
                  </a:lnTo>
                  <a:lnTo>
                    <a:pt x="1720" y="1333"/>
                  </a:lnTo>
                  <a:lnTo>
                    <a:pt x="1712" y="1343"/>
                  </a:lnTo>
                  <a:lnTo>
                    <a:pt x="1700" y="1352"/>
                  </a:lnTo>
                  <a:lnTo>
                    <a:pt x="1687" y="1360"/>
                  </a:lnTo>
                  <a:lnTo>
                    <a:pt x="1670" y="1367"/>
                  </a:lnTo>
                  <a:lnTo>
                    <a:pt x="1650" y="1372"/>
                  </a:lnTo>
                  <a:lnTo>
                    <a:pt x="1626" y="1374"/>
                  </a:lnTo>
                  <a:lnTo>
                    <a:pt x="1626" y="1412"/>
                  </a:lnTo>
                  <a:lnTo>
                    <a:pt x="1438" y="1412"/>
                  </a:lnTo>
                  <a:lnTo>
                    <a:pt x="1439" y="1414"/>
                  </a:lnTo>
                  <a:lnTo>
                    <a:pt x="1439" y="1421"/>
                  </a:lnTo>
                  <a:lnTo>
                    <a:pt x="1438" y="1428"/>
                  </a:lnTo>
                  <a:lnTo>
                    <a:pt x="1435" y="1435"/>
                  </a:lnTo>
                  <a:lnTo>
                    <a:pt x="1427" y="1443"/>
                  </a:lnTo>
                  <a:lnTo>
                    <a:pt x="1420" y="1445"/>
                  </a:lnTo>
                  <a:lnTo>
                    <a:pt x="1407" y="1448"/>
                  </a:lnTo>
                  <a:lnTo>
                    <a:pt x="1388" y="1451"/>
                  </a:lnTo>
                  <a:lnTo>
                    <a:pt x="1366" y="1454"/>
                  </a:lnTo>
                  <a:lnTo>
                    <a:pt x="1340" y="1456"/>
                  </a:lnTo>
                  <a:lnTo>
                    <a:pt x="1312" y="1458"/>
                  </a:lnTo>
                  <a:lnTo>
                    <a:pt x="1283" y="1459"/>
                  </a:lnTo>
                  <a:lnTo>
                    <a:pt x="1254" y="1459"/>
                  </a:lnTo>
                  <a:lnTo>
                    <a:pt x="1225" y="1459"/>
                  </a:lnTo>
                  <a:lnTo>
                    <a:pt x="1199" y="1457"/>
                  </a:lnTo>
                  <a:lnTo>
                    <a:pt x="1175" y="1454"/>
                  </a:lnTo>
                  <a:lnTo>
                    <a:pt x="1155" y="1449"/>
                  </a:lnTo>
                  <a:lnTo>
                    <a:pt x="1140" y="1443"/>
                  </a:lnTo>
                  <a:lnTo>
                    <a:pt x="1120" y="1433"/>
                  </a:lnTo>
                  <a:lnTo>
                    <a:pt x="1104" y="1427"/>
                  </a:lnTo>
                  <a:lnTo>
                    <a:pt x="1090" y="1425"/>
                  </a:lnTo>
                  <a:lnTo>
                    <a:pt x="1077" y="1426"/>
                  </a:lnTo>
                  <a:lnTo>
                    <a:pt x="1067" y="1431"/>
                  </a:lnTo>
                  <a:lnTo>
                    <a:pt x="1059" y="1438"/>
                  </a:lnTo>
                  <a:lnTo>
                    <a:pt x="1051" y="1448"/>
                  </a:lnTo>
                  <a:lnTo>
                    <a:pt x="1047" y="1459"/>
                  </a:lnTo>
                  <a:lnTo>
                    <a:pt x="1041" y="1472"/>
                  </a:lnTo>
                  <a:lnTo>
                    <a:pt x="1033" y="1480"/>
                  </a:lnTo>
                  <a:lnTo>
                    <a:pt x="1022" y="1485"/>
                  </a:lnTo>
                  <a:lnTo>
                    <a:pt x="1008" y="1487"/>
                  </a:lnTo>
                  <a:lnTo>
                    <a:pt x="995" y="1486"/>
                  </a:lnTo>
                  <a:lnTo>
                    <a:pt x="979" y="1481"/>
                  </a:lnTo>
                  <a:lnTo>
                    <a:pt x="965" y="1473"/>
                  </a:lnTo>
                  <a:lnTo>
                    <a:pt x="952" y="1459"/>
                  </a:lnTo>
                  <a:lnTo>
                    <a:pt x="942" y="1451"/>
                  </a:lnTo>
                  <a:lnTo>
                    <a:pt x="935" y="1448"/>
                  </a:lnTo>
                  <a:lnTo>
                    <a:pt x="928" y="1448"/>
                  </a:lnTo>
                  <a:lnTo>
                    <a:pt x="922" y="1451"/>
                  </a:lnTo>
                  <a:lnTo>
                    <a:pt x="917" y="1456"/>
                  </a:lnTo>
                  <a:lnTo>
                    <a:pt x="910" y="1463"/>
                  </a:lnTo>
                  <a:lnTo>
                    <a:pt x="903" y="1470"/>
                  </a:lnTo>
                  <a:lnTo>
                    <a:pt x="896" y="1476"/>
                  </a:lnTo>
                  <a:lnTo>
                    <a:pt x="888" y="1482"/>
                  </a:lnTo>
                  <a:lnTo>
                    <a:pt x="878" y="1486"/>
                  </a:lnTo>
                  <a:lnTo>
                    <a:pt x="867" y="1487"/>
                  </a:lnTo>
                  <a:lnTo>
                    <a:pt x="855" y="1486"/>
                  </a:lnTo>
                  <a:lnTo>
                    <a:pt x="845" y="1482"/>
                  </a:lnTo>
                  <a:lnTo>
                    <a:pt x="836" y="1476"/>
                  </a:lnTo>
                  <a:lnTo>
                    <a:pt x="829" y="1470"/>
                  </a:lnTo>
                  <a:lnTo>
                    <a:pt x="823" y="1463"/>
                  </a:lnTo>
                  <a:lnTo>
                    <a:pt x="817" y="1456"/>
                  </a:lnTo>
                  <a:lnTo>
                    <a:pt x="812" y="1451"/>
                  </a:lnTo>
                  <a:lnTo>
                    <a:pt x="805" y="1448"/>
                  </a:lnTo>
                  <a:lnTo>
                    <a:pt x="798" y="1448"/>
                  </a:lnTo>
                  <a:lnTo>
                    <a:pt x="791" y="1451"/>
                  </a:lnTo>
                  <a:lnTo>
                    <a:pt x="782" y="1459"/>
                  </a:lnTo>
                  <a:lnTo>
                    <a:pt x="768" y="1473"/>
                  </a:lnTo>
                  <a:lnTo>
                    <a:pt x="753" y="1481"/>
                  </a:lnTo>
                  <a:lnTo>
                    <a:pt x="738" y="1486"/>
                  </a:lnTo>
                  <a:lnTo>
                    <a:pt x="725" y="1487"/>
                  </a:lnTo>
                  <a:lnTo>
                    <a:pt x="712" y="1485"/>
                  </a:lnTo>
                  <a:lnTo>
                    <a:pt x="700" y="1480"/>
                  </a:lnTo>
                  <a:lnTo>
                    <a:pt x="692" y="1472"/>
                  </a:lnTo>
                  <a:lnTo>
                    <a:pt x="686" y="1459"/>
                  </a:lnTo>
                  <a:lnTo>
                    <a:pt x="682" y="1448"/>
                  </a:lnTo>
                  <a:lnTo>
                    <a:pt x="675" y="1438"/>
                  </a:lnTo>
                  <a:lnTo>
                    <a:pt x="666" y="1431"/>
                  </a:lnTo>
                  <a:lnTo>
                    <a:pt x="656" y="1426"/>
                  </a:lnTo>
                  <a:lnTo>
                    <a:pt x="644" y="1425"/>
                  </a:lnTo>
                  <a:lnTo>
                    <a:pt x="629" y="1427"/>
                  </a:lnTo>
                  <a:lnTo>
                    <a:pt x="613" y="1433"/>
                  </a:lnTo>
                  <a:lnTo>
                    <a:pt x="593" y="1443"/>
                  </a:lnTo>
                  <a:lnTo>
                    <a:pt x="578" y="1449"/>
                  </a:lnTo>
                  <a:lnTo>
                    <a:pt x="558" y="1454"/>
                  </a:lnTo>
                  <a:lnTo>
                    <a:pt x="534" y="1457"/>
                  </a:lnTo>
                  <a:lnTo>
                    <a:pt x="508" y="1459"/>
                  </a:lnTo>
                  <a:lnTo>
                    <a:pt x="479" y="1459"/>
                  </a:lnTo>
                  <a:lnTo>
                    <a:pt x="450" y="1459"/>
                  </a:lnTo>
                  <a:lnTo>
                    <a:pt x="421" y="1458"/>
                  </a:lnTo>
                  <a:lnTo>
                    <a:pt x="393" y="1456"/>
                  </a:lnTo>
                  <a:lnTo>
                    <a:pt x="368" y="1454"/>
                  </a:lnTo>
                  <a:lnTo>
                    <a:pt x="345" y="1451"/>
                  </a:lnTo>
                  <a:lnTo>
                    <a:pt x="326" y="1448"/>
                  </a:lnTo>
                  <a:lnTo>
                    <a:pt x="313" y="1445"/>
                  </a:lnTo>
                  <a:lnTo>
                    <a:pt x="306" y="1443"/>
                  </a:lnTo>
                  <a:lnTo>
                    <a:pt x="299" y="1435"/>
                  </a:lnTo>
                  <a:lnTo>
                    <a:pt x="296" y="1428"/>
                  </a:lnTo>
                  <a:lnTo>
                    <a:pt x="295" y="1421"/>
                  </a:lnTo>
                  <a:lnTo>
                    <a:pt x="295" y="1414"/>
                  </a:lnTo>
                  <a:lnTo>
                    <a:pt x="295" y="1412"/>
                  </a:lnTo>
                  <a:lnTo>
                    <a:pt x="106" y="1412"/>
                  </a:lnTo>
                  <a:lnTo>
                    <a:pt x="106" y="1374"/>
                  </a:lnTo>
                  <a:lnTo>
                    <a:pt x="83" y="1372"/>
                  </a:lnTo>
                  <a:lnTo>
                    <a:pt x="63" y="1367"/>
                  </a:lnTo>
                  <a:lnTo>
                    <a:pt x="46" y="1360"/>
                  </a:lnTo>
                  <a:lnTo>
                    <a:pt x="33" y="1352"/>
                  </a:lnTo>
                  <a:lnTo>
                    <a:pt x="22" y="1343"/>
                  </a:lnTo>
                  <a:lnTo>
                    <a:pt x="13" y="1333"/>
                  </a:lnTo>
                  <a:lnTo>
                    <a:pt x="7" y="1325"/>
                  </a:lnTo>
                  <a:lnTo>
                    <a:pt x="3" y="1318"/>
                  </a:lnTo>
                  <a:lnTo>
                    <a:pt x="1" y="1314"/>
                  </a:lnTo>
                  <a:lnTo>
                    <a:pt x="0" y="1312"/>
                  </a:lnTo>
                  <a:lnTo>
                    <a:pt x="23" y="1283"/>
                  </a:lnTo>
                  <a:lnTo>
                    <a:pt x="43" y="1251"/>
                  </a:lnTo>
                  <a:lnTo>
                    <a:pt x="61" y="1216"/>
                  </a:lnTo>
                  <a:lnTo>
                    <a:pt x="78" y="1180"/>
                  </a:lnTo>
                  <a:lnTo>
                    <a:pt x="94" y="1141"/>
                  </a:lnTo>
                  <a:lnTo>
                    <a:pt x="108" y="1101"/>
                  </a:lnTo>
                  <a:lnTo>
                    <a:pt x="123" y="1062"/>
                  </a:lnTo>
                  <a:lnTo>
                    <a:pt x="136" y="1023"/>
                  </a:lnTo>
                  <a:lnTo>
                    <a:pt x="149" y="985"/>
                  </a:lnTo>
                  <a:lnTo>
                    <a:pt x="164" y="949"/>
                  </a:lnTo>
                  <a:lnTo>
                    <a:pt x="178" y="915"/>
                  </a:lnTo>
                  <a:lnTo>
                    <a:pt x="194" y="885"/>
                  </a:lnTo>
                  <a:lnTo>
                    <a:pt x="211" y="859"/>
                  </a:lnTo>
                  <a:lnTo>
                    <a:pt x="230" y="837"/>
                  </a:lnTo>
                  <a:lnTo>
                    <a:pt x="250" y="821"/>
                  </a:lnTo>
                  <a:lnTo>
                    <a:pt x="259" y="794"/>
                  </a:lnTo>
                  <a:lnTo>
                    <a:pt x="269" y="761"/>
                  </a:lnTo>
                  <a:lnTo>
                    <a:pt x="281" y="724"/>
                  </a:lnTo>
                  <a:lnTo>
                    <a:pt x="295" y="682"/>
                  </a:lnTo>
                  <a:lnTo>
                    <a:pt x="309" y="637"/>
                  </a:lnTo>
                  <a:lnTo>
                    <a:pt x="324" y="590"/>
                  </a:lnTo>
                  <a:lnTo>
                    <a:pt x="341" y="540"/>
                  </a:lnTo>
                  <a:lnTo>
                    <a:pt x="357" y="487"/>
                  </a:lnTo>
                  <a:lnTo>
                    <a:pt x="375" y="434"/>
                  </a:lnTo>
                  <a:lnTo>
                    <a:pt x="392" y="381"/>
                  </a:lnTo>
                  <a:lnTo>
                    <a:pt x="410" y="328"/>
                  </a:lnTo>
                  <a:lnTo>
                    <a:pt x="427" y="276"/>
                  </a:lnTo>
                  <a:lnTo>
                    <a:pt x="444" y="225"/>
                  </a:lnTo>
                  <a:lnTo>
                    <a:pt x="460" y="177"/>
                  </a:lnTo>
                  <a:lnTo>
                    <a:pt x="477" y="132"/>
                  </a:lnTo>
                  <a:lnTo>
                    <a:pt x="491" y="88"/>
                  </a:lnTo>
                  <a:lnTo>
                    <a:pt x="505" y="51"/>
                  </a:lnTo>
                  <a:lnTo>
                    <a:pt x="513" y="33"/>
                  </a:lnTo>
                  <a:lnTo>
                    <a:pt x="522" y="20"/>
                  </a:lnTo>
                  <a:lnTo>
                    <a:pt x="532" y="12"/>
                  </a:lnTo>
                  <a:lnTo>
                    <a:pt x="544" y="5"/>
                  </a:lnTo>
                  <a:lnTo>
                    <a:pt x="553" y="2"/>
                  </a:lnTo>
                  <a:lnTo>
                    <a:pt x="5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9" name="Group 908"/>
          <p:cNvGrpSpPr/>
          <p:nvPr/>
        </p:nvGrpSpPr>
        <p:grpSpPr>
          <a:xfrm>
            <a:off x="3578014" y="1914525"/>
            <a:ext cx="349250" cy="558800"/>
            <a:chOff x="3579813" y="1914525"/>
            <a:chExt cx="349250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7" name="Freeform 467"/>
            <p:cNvSpPr>
              <a:spLocks/>
            </p:cNvSpPr>
            <p:nvPr/>
          </p:nvSpPr>
          <p:spPr bwMode="auto">
            <a:xfrm>
              <a:off x="3605213" y="1914525"/>
              <a:ext cx="282575" cy="254000"/>
            </a:xfrm>
            <a:custGeom>
              <a:avLst/>
              <a:gdLst>
                <a:gd name="T0" fmla="*/ 253 w 1600"/>
                <a:gd name="T1" fmla="*/ 15 h 1609"/>
                <a:gd name="T2" fmla="*/ 242 w 1600"/>
                <a:gd name="T3" fmla="*/ 187 h 1609"/>
                <a:gd name="T4" fmla="*/ 252 w 1600"/>
                <a:gd name="T5" fmla="*/ 323 h 1609"/>
                <a:gd name="T6" fmla="*/ 292 w 1600"/>
                <a:gd name="T7" fmla="*/ 462 h 1609"/>
                <a:gd name="T8" fmla="*/ 354 w 1600"/>
                <a:gd name="T9" fmla="*/ 609 h 1609"/>
                <a:gd name="T10" fmla="*/ 419 w 1600"/>
                <a:gd name="T11" fmla="*/ 737 h 1609"/>
                <a:gd name="T12" fmla="*/ 468 w 1600"/>
                <a:gd name="T13" fmla="*/ 826 h 1609"/>
                <a:gd name="T14" fmla="*/ 507 w 1600"/>
                <a:gd name="T15" fmla="*/ 891 h 1609"/>
                <a:gd name="T16" fmla="*/ 599 w 1600"/>
                <a:gd name="T17" fmla="*/ 1074 h 1609"/>
                <a:gd name="T18" fmla="*/ 670 w 1600"/>
                <a:gd name="T19" fmla="*/ 1261 h 1609"/>
                <a:gd name="T20" fmla="*/ 712 w 1600"/>
                <a:gd name="T21" fmla="*/ 1425 h 1609"/>
                <a:gd name="T22" fmla="*/ 800 w 1600"/>
                <a:gd name="T23" fmla="*/ 1511 h 1609"/>
                <a:gd name="T24" fmla="*/ 891 w 1600"/>
                <a:gd name="T25" fmla="*/ 1413 h 1609"/>
                <a:gd name="T26" fmla="*/ 939 w 1600"/>
                <a:gd name="T27" fmla="*/ 1236 h 1609"/>
                <a:gd name="T28" fmla="*/ 1019 w 1600"/>
                <a:gd name="T29" fmla="*/ 1037 h 1609"/>
                <a:gd name="T30" fmla="*/ 1120 w 1600"/>
                <a:gd name="T31" fmla="*/ 848 h 1609"/>
                <a:gd name="T32" fmla="*/ 1143 w 1600"/>
                <a:gd name="T33" fmla="*/ 809 h 1609"/>
                <a:gd name="T34" fmla="*/ 1196 w 1600"/>
                <a:gd name="T35" fmla="*/ 709 h 1609"/>
                <a:gd name="T36" fmla="*/ 1262 w 1600"/>
                <a:gd name="T37" fmla="*/ 574 h 1609"/>
                <a:gd name="T38" fmla="*/ 1321 w 1600"/>
                <a:gd name="T39" fmla="*/ 427 h 1609"/>
                <a:gd name="T40" fmla="*/ 1353 w 1600"/>
                <a:gd name="T41" fmla="*/ 295 h 1609"/>
                <a:gd name="T42" fmla="*/ 1309 w 1600"/>
                <a:gd name="T43" fmla="*/ 139 h 1609"/>
                <a:gd name="T44" fmla="*/ 1286 w 1600"/>
                <a:gd name="T45" fmla="*/ 70 h 1609"/>
                <a:gd name="T46" fmla="*/ 1322 w 1600"/>
                <a:gd name="T47" fmla="*/ 62 h 1609"/>
                <a:gd name="T48" fmla="*/ 1395 w 1600"/>
                <a:gd name="T49" fmla="*/ 211 h 1609"/>
                <a:gd name="T50" fmla="*/ 1409 w 1600"/>
                <a:gd name="T51" fmla="*/ 265 h 1609"/>
                <a:gd name="T52" fmla="*/ 1411 w 1600"/>
                <a:gd name="T53" fmla="*/ 278 h 1609"/>
                <a:gd name="T54" fmla="*/ 1416 w 1600"/>
                <a:gd name="T55" fmla="*/ 324 h 1609"/>
                <a:gd name="T56" fmla="*/ 1438 w 1600"/>
                <a:gd name="T57" fmla="*/ 466 h 1609"/>
                <a:gd name="T58" fmla="*/ 1473 w 1600"/>
                <a:gd name="T59" fmla="*/ 631 h 1609"/>
                <a:gd name="T60" fmla="*/ 1521 w 1600"/>
                <a:gd name="T61" fmla="*/ 766 h 1609"/>
                <a:gd name="T62" fmla="*/ 1564 w 1600"/>
                <a:gd name="T63" fmla="*/ 926 h 1609"/>
                <a:gd name="T64" fmla="*/ 1593 w 1600"/>
                <a:gd name="T65" fmla="*/ 1130 h 1609"/>
                <a:gd name="T66" fmla="*/ 1599 w 1600"/>
                <a:gd name="T67" fmla="*/ 1341 h 1609"/>
                <a:gd name="T68" fmla="*/ 1574 w 1600"/>
                <a:gd name="T69" fmla="*/ 1523 h 1609"/>
                <a:gd name="T70" fmla="*/ 1523 w 1600"/>
                <a:gd name="T71" fmla="*/ 1608 h 1609"/>
                <a:gd name="T72" fmla="*/ 1459 w 1600"/>
                <a:gd name="T73" fmla="*/ 1604 h 1609"/>
                <a:gd name="T74" fmla="*/ 1323 w 1600"/>
                <a:gd name="T75" fmla="*/ 1598 h 1609"/>
                <a:gd name="T76" fmla="*/ 1157 w 1600"/>
                <a:gd name="T77" fmla="*/ 1589 h 1609"/>
                <a:gd name="T78" fmla="*/ 1010 w 1600"/>
                <a:gd name="T79" fmla="*/ 1581 h 1609"/>
                <a:gd name="T80" fmla="*/ 926 w 1600"/>
                <a:gd name="T81" fmla="*/ 1574 h 1609"/>
                <a:gd name="T82" fmla="*/ 680 w 1600"/>
                <a:gd name="T83" fmla="*/ 1573 h 1609"/>
                <a:gd name="T84" fmla="*/ 643 w 1600"/>
                <a:gd name="T85" fmla="*/ 1578 h 1609"/>
                <a:gd name="T86" fmla="*/ 522 w 1600"/>
                <a:gd name="T87" fmla="*/ 1584 h 1609"/>
                <a:gd name="T88" fmla="*/ 360 w 1600"/>
                <a:gd name="T89" fmla="*/ 1593 h 1609"/>
                <a:gd name="T90" fmla="*/ 204 w 1600"/>
                <a:gd name="T91" fmla="*/ 1602 h 1609"/>
                <a:gd name="T92" fmla="*/ 98 w 1600"/>
                <a:gd name="T93" fmla="*/ 1606 h 1609"/>
                <a:gd name="T94" fmla="*/ 52 w 1600"/>
                <a:gd name="T95" fmla="*/ 1593 h 1609"/>
                <a:gd name="T96" fmla="*/ 9 w 1600"/>
                <a:gd name="T97" fmla="*/ 1438 h 1609"/>
                <a:gd name="T98" fmla="*/ 1 w 1600"/>
                <a:gd name="T99" fmla="*/ 1236 h 1609"/>
                <a:gd name="T100" fmla="*/ 19 w 1600"/>
                <a:gd name="T101" fmla="*/ 1025 h 1609"/>
                <a:gd name="T102" fmla="*/ 56 w 1600"/>
                <a:gd name="T103" fmla="*/ 838 h 1609"/>
                <a:gd name="T104" fmla="*/ 105 w 1600"/>
                <a:gd name="T105" fmla="*/ 702 h 1609"/>
                <a:gd name="T106" fmla="*/ 151 w 1600"/>
                <a:gd name="T107" fmla="*/ 530 h 1609"/>
                <a:gd name="T108" fmla="*/ 180 w 1600"/>
                <a:gd name="T109" fmla="*/ 361 h 1609"/>
                <a:gd name="T110" fmla="*/ 186 w 1600"/>
                <a:gd name="T111" fmla="*/ 292 h 1609"/>
                <a:gd name="T112" fmla="*/ 210 w 1600"/>
                <a:gd name="T113" fmla="*/ 10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0" h="1609">
                  <a:moveTo>
                    <a:pt x="231" y="0"/>
                  </a:moveTo>
                  <a:lnTo>
                    <a:pt x="240" y="3"/>
                  </a:lnTo>
                  <a:lnTo>
                    <a:pt x="247" y="8"/>
                  </a:lnTo>
                  <a:lnTo>
                    <a:pt x="253" y="15"/>
                  </a:lnTo>
                  <a:lnTo>
                    <a:pt x="256" y="25"/>
                  </a:lnTo>
                  <a:lnTo>
                    <a:pt x="257" y="36"/>
                  </a:lnTo>
                  <a:lnTo>
                    <a:pt x="248" y="111"/>
                  </a:lnTo>
                  <a:lnTo>
                    <a:pt x="242" y="187"/>
                  </a:lnTo>
                  <a:lnTo>
                    <a:pt x="239" y="264"/>
                  </a:lnTo>
                  <a:lnTo>
                    <a:pt x="246" y="264"/>
                  </a:lnTo>
                  <a:lnTo>
                    <a:pt x="247" y="292"/>
                  </a:lnTo>
                  <a:lnTo>
                    <a:pt x="252" y="323"/>
                  </a:lnTo>
                  <a:lnTo>
                    <a:pt x="258" y="355"/>
                  </a:lnTo>
                  <a:lnTo>
                    <a:pt x="268" y="390"/>
                  </a:lnTo>
                  <a:lnTo>
                    <a:pt x="279" y="426"/>
                  </a:lnTo>
                  <a:lnTo>
                    <a:pt x="292" y="462"/>
                  </a:lnTo>
                  <a:lnTo>
                    <a:pt x="306" y="499"/>
                  </a:lnTo>
                  <a:lnTo>
                    <a:pt x="321" y="536"/>
                  </a:lnTo>
                  <a:lnTo>
                    <a:pt x="337" y="572"/>
                  </a:lnTo>
                  <a:lnTo>
                    <a:pt x="354" y="609"/>
                  </a:lnTo>
                  <a:lnTo>
                    <a:pt x="371" y="643"/>
                  </a:lnTo>
                  <a:lnTo>
                    <a:pt x="387" y="676"/>
                  </a:lnTo>
                  <a:lnTo>
                    <a:pt x="403" y="708"/>
                  </a:lnTo>
                  <a:lnTo>
                    <a:pt x="419" y="737"/>
                  </a:lnTo>
                  <a:lnTo>
                    <a:pt x="433" y="765"/>
                  </a:lnTo>
                  <a:lnTo>
                    <a:pt x="446" y="788"/>
                  </a:lnTo>
                  <a:lnTo>
                    <a:pt x="457" y="809"/>
                  </a:lnTo>
                  <a:lnTo>
                    <a:pt x="468" y="826"/>
                  </a:lnTo>
                  <a:lnTo>
                    <a:pt x="475" y="838"/>
                  </a:lnTo>
                  <a:lnTo>
                    <a:pt x="480" y="845"/>
                  </a:lnTo>
                  <a:lnTo>
                    <a:pt x="482" y="849"/>
                  </a:lnTo>
                  <a:lnTo>
                    <a:pt x="507" y="891"/>
                  </a:lnTo>
                  <a:lnTo>
                    <a:pt x="531" y="935"/>
                  </a:lnTo>
                  <a:lnTo>
                    <a:pt x="555" y="980"/>
                  </a:lnTo>
                  <a:lnTo>
                    <a:pt x="577" y="1027"/>
                  </a:lnTo>
                  <a:lnTo>
                    <a:pt x="599" y="1074"/>
                  </a:lnTo>
                  <a:lnTo>
                    <a:pt x="619" y="1122"/>
                  </a:lnTo>
                  <a:lnTo>
                    <a:pt x="638" y="1170"/>
                  </a:lnTo>
                  <a:lnTo>
                    <a:pt x="655" y="1216"/>
                  </a:lnTo>
                  <a:lnTo>
                    <a:pt x="670" y="1261"/>
                  </a:lnTo>
                  <a:lnTo>
                    <a:pt x="684" y="1306"/>
                  </a:lnTo>
                  <a:lnTo>
                    <a:pt x="695" y="1349"/>
                  </a:lnTo>
                  <a:lnTo>
                    <a:pt x="705" y="1389"/>
                  </a:lnTo>
                  <a:lnTo>
                    <a:pt x="712" y="1425"/>
                  </a:lnTo>
                  <a:lnTo>
                    <a:pt x="716" y="1459"/>
                  </a:lnTo>
                  <a:lnTo>
                    <a:pt x="718" y="1489"/>
                  </a:lnTo>
                  <a:lnTo>
                    <a:pt x="718" y="1515"/>
                  </a:lnTo>
                  <a:lnTo>
                    <a:pt x="800" y="1511"/>
                  </a:lnTo>
                  <a:lnTo>
                    <a:pt x="883" y="1510"/>
                  </a:lnTo>
                  <a:lnTo>
                    <a:pt x="883" y="1481"/>
                  </a:lnTo>
                  <a:lnTo>
                    <a:pt x="886" y="1449"/>
                  </a:lnTo>
                  <a:lnTo>
                    <a:pt x="891" y="1413"/>
                  </a:lnTo>
                  <a:lnTo>
                    <a:pt x="900" y="1372"/>
                  </a:lnTo>
                  <a:lnTo>
                    <a:pt x="910" y="1329"/>
                  </a:lnTo>
                  <a:lnTo>
                    <a:pt x="924" y="1283"/>
                  </a:lnTo>
                  <a:lnTo>
                    <a:pt x="939" y="1236"/>
                  </a:lnTo>
                  <a:lnTo>
                    <a:pt x="956" y="1187"/>
                  </a:lnTo>
                  <a:lnTo>
                    <a:pt x="976" y="1137"/>
                  </a:lnTo>
                  <a:lnTo>
                    <a:pt x="996" y="1087"/>
                  </a:lnTo>
                  <a:lnTo>
                    <a:pt x="1019" y="1037"/>
                  </a:lnTo>
                  <a:lnTo>
                    <a:pt x="1043" y="987"/>
                  </a:lnTo>
                  <a:lnTo>
                    <a:pt x="1067" y="939"/>
                  </a:lnTo>
                  <a:lnTo>
                    <a:pt x="1093" y="893"/>
                  </a:lnTo>
                  <a:lnTo>
                    <a:pt x="1120" y="848"/>
                  </a:lnTo>
                  <a:lnTo>
                    <a:pt x="1122" y="845"/>
                  </a:lnTo>
                  <a:lnTo>
                    <a:pt x="1126" y="838"/>
                  </a:lnTo>
                  <a:lnTo>
                    <a:pt x="1133" y="824"/>
                  </a:lnTo>
                  <a:lnTo>
                    <a:pt x="1143" y="809"/>
                  </a:lnTo>
                  <a:lnTo>
                    <a:pt x="1154" y="788"/>
                  </a:lnTo>
                  <a:lnTo>
                    <a:pt x="1167" y="765"/>
                  </a:lnTo>
                  <a:lnTo>
                    <a:pt x="1181" y="738"/>
                  </a:lnTo>
                  <a:lnTo>
                    <a:pt x="1196" y="709"/>
                  </a:lnTo>
                  <a:lnTo>
                    <a:pt x="1212" y="677"/>
                  </a:lnTo>
                  <a:lnTo>
                    <a:pt x="1229" y="644"/>
                  </a:lnTo>
                  <a:lnTo>
                    <a:pt x="1245" y="610"/>
                  </a:lnTo>
                  <a:lnTo>
                    <a:pt x="1262" y="574"/>
                  </a:lnTo>
                  <a:lnTo>
                    <a:pt x="1279" y="538"/>
                  </a:lnTo>
                  <a:lnTo>
                    <a:pt x="1294" y="500"/>
                  </a:lnTo>
                  <a:lnTo>
                    <a:pt x="1308" y="464"/>
                  </a:lnTo>
                  <a:lnTo>
                    <a:pt x="1321" y="427"/>
                  </a:lnTo>
                  <a:lnTo>
                    <a:pt x="1332" y="392"/>
                  </a:lnTo>
                  <a:lnTo>
                    <a:pt x="1342" y="358"/>
                  </a:lnTo>
                  <a:lnTo>
                    <a:pt x="1349" y="326"/>
                  </a:lnTo>
                  <a:lnTo>
                    <a:pt x="1353" y="295"/>
                  </a:lnTo>
                  <a:lnTo>
                    <a:pt x="1355" y="266"/>
                  </a:lnTo>
                  <a:lnTo>
                    <a:pt x="1343" y="222"/>
                  </a:lnTo>
                  <a:lnTo>
                    <a:pt x="1328" y="180"/>
                  </a:lnTo>
                  <a:lnTo>
                    <a:pt x="1309" y="139"/>
                  </a:lnTo>
                  <a:lnTo>
                    <a:pt x="1286" y="100"/>
                  </a:lnTo>
                  <a:lnTo>
                    <a:pt x="1282" y="89"/>
                  </a:lnTo>
                  <a:lnTo>
                    <a:pt x="1282" y="79"/>
                  </a:lnTo>
                  <a:lnTo>
                    <a:pt x="1286" y="70"/>
                  </a:lnTo>
                  <a:lnTo>
                    <a:pt x="1294" y="63"/>
                  </a:lnTo>
                  <a:lnTo>
                    <a:pt x="1303" y="59"/>
                  </a:lnTo>
                  <a:lnTo>
                    <a:pt x="1313" y="59"/>
                  </a:lnTo>
                  <a:lnTo>
                    <a:pt x="1322" y="62"/>
                  </a:lnTo>
                  <a:lnTo>
                    <a:pt x="1331" y="71"/>
                  </a:lnTo>
                  <a:lnTo>
                    <a:pt x="1357" y="115"/>
                  </a:lnTo>
                  <a:lnTo>
                    <a:pt x="1378" y="162"/>
                  </a:lnTo>
                  <a:lnTo>
                    <a:pt x="1395" y="211"/>
                  </a:lnTo>
                  <a:lnTo>
                    <a:pt x="1407" y="261"/>
                  </a:lnTo>
                  <a:lnTo>
                    <a:pt x="1409" y="261"/>
                  </a:lnTo>
                  <a:lnTo>
                    <a:pt x="1409" y="263"/>
                  </a:lnTo>
                  <a:lnTo>
                    <a:pt x="1409" y="265"/>
                  </a:lnTo>
                  <a:lnTo>
                    <a:pt x="1410" y="270"/>
                  </a:lnTo>
                  <a:lnTo>
                    <a:pt x="1411" y="276"/>
                  </a:lnTo>
                  <a:lnTo>
                    <a:pt x="1411" y="277"/>
                  </a:lnTo>
                  <a:lnTo>
                    <a:pt x="1411" y="278"/>
                  </a:lnTo>
                  <a:lnTo>
                    <a:pt x="1411" y="279"/>
                  </a:lnTo>
                  <a:lnTo>
                    <a:pt x="1411" y="280"/>
                  </a:lnTo>
                  <a:lnTo>
                    <a:pt x="1413" y="299"/>
                  </a:lnTo>
                  <a:lnTo>
                    <a:pt x="1416" y="324"/>
                  </a:lnTo>
                  <a:lnTo>
                    <a:pt x="1420" y="354"/>
                  </a:lnTo>
                  <a:lnTo>
                    <a:pt x="1425" y="389"/>
                  </a:lnTo>
                  <a:lnTo>
                    <a:pt x="1431" y="426"/>
                  </a:lnTo>
                  <a:lnTo>
                    <a:pt x="1438" y="466"/>
                  </a:lnTo>
                  <a:lnTo>
                    <a:pt x="1445" y="507"/>
                  </a:lnTo>
                  <a:lnTo>
                    <a:pt x="1454" y="549"/>
                  </a:lnTo>
                  <a:lnTo>
                    <a:pt x="1463" y="590"/>
                  </a:lnTo>
                  <a:lnTo>
                    <a:pt x="1473" y="631"/>
                  </a:lnTo>
                  <a:lnTo>
                    <a:pt x="1485" y="670"/>
                  </a:lnTo>
                  <a:lnTo>
                    <a:pt x="1497" y="705"/>
                  </a:lnTo>
                  <a:lnTo>
                    <a:pt x="1510" y="737"/>
                  </a:lnTo>
                  <a:lnTo>
                    <a:pt x="1521" y="766"/>
                  </a:lnTo>
                  <a:lnTo>
                    <a:pt x="1533" y="800"/>
                  </a:lnTo>
                  <a:lnTo>
                    <a:pt x="1544" y="838"/>
                  </a:lnTo>
                  <a:lnTo>
                    <a:pt x="1554" y="880"/>
                  </a:lnTo>
                  <a:lnTo>
                    <a:pt x="1564" y="926"/>
                  </a:lnTo>
                  <a:lnTo>
                    <a:pt x="1573" y="974"/>
                  </a:lnTo>
                  <a:lnTo>
                    <a:pt x="1580" y="1025"/>
                  </a:lnTo>
                  <a:lnTo>
                    <a:pt x="1587" y="1077"/>
                  </a:lnTo>
                  <a:lnTo>
                    <a:pt x="1593" y="1130"/>
                  </a:lnTo>
                  <a:lnTo>
                    <a:pt x="1597" y="1183"/>
                  </a:lnTo>
                  <a:lnTo>
                    <a:pt x="1599" y="1236"/>
                  </a:lnTo>
                  <a:lnTo>
                    <a:pt x="1600" y="1289"/>
                  </a:lnTo>
                  <a:lnTo>
                    <a:pt x="1599" y="1341"/>
                  </a:lnTo>
                  <a:lnTo>
                    <a:pt x="1596" y="1391"/>
                  </a:lnTo>
                  <a:lnTo>
                    <a:pt x="1591" y="1438"/>
                  </a:lnTo>
                  <a:lnTo>
                    <a:pt x="1584" y="1483"/>
                  </a:lnTo>
                  <a:lnTo>
                    <a:pt x="1574" y="1523"/>
                  </a:lnTo>
                  <a:lnTo>
                    <a:pt x="1562" y="1561"/>
                  </a:lnTo>
                  <a:lnTo>
                    <a:pt x="1548" y="1593"/>
                  </a:lnTo>
                  <a:lnTo>
                    <a:pt x="1539" y="1609"/>
                  </a:lnTo>
                  <a:lnTo>
                    <a:pt x="1523" y="1608"/>
                  </a:lnTo>
                  <a:lnTo>
                    <a:pt x="1516" y="1608"/>
                  </a:lnTo>
                  <a:lnTo>
                    <a:pt x="1503" y="1606"/>
                  </a:lnTo>
                  <a:lnTo>
                    <a:pt x="1484" y="1605"/>
                  </a:lnTo>
                  <a:lnTo>
                    <a:pt x="1459" y="1604"/>
                  </a:lnTo>
                  <a:lnTo>
                    <a:pt x="1430" y="1603"/>
                  </a:lnTo>
                  <a:lnTo>
                    <a:pt x="1397" y="1602"/>
                  </a:lnTo>
                  <a:lnTo>
                    <a:pt x="1361" y="1600"/>
                  </a:lnTo>
                  <a:lnTo>
                    <a:pt x="1323" y="1598"/>
                  </a:lnTo>
                  <a:lnTo>
                    <a:pt x="1282" y="1595"/>
                  </a:lnTo>
                  <a:lnTo>
                    <a:pt x="1240" y="1593"/>
                  </a:lnTo>
                  <a:lnTo>
                    <a:pt x="1199" y="1591"/>
                  </a:lnTo>
                  <a:lnTo>
                    <a:pt x="1157" y="1589"/>
                  </a:lnTo>
                  <a:lnTo>
                    <a:pt x="1117" y="1587"/>
                  </a:lnTo>
                  <a:lnTo>
                    <a:pt x="1079" y="1584"/>
                  </a:lnTo>
                  <a:lnTo>
                    <a:pt x="1043" y="1582"/>
                  </a:lnTo>
                  <a:lnTo>
                    <a:pt x="1010" y="1581"/>
                  </a:lnTo>
                  <a:lnTo>
                    <a:pt x="982" y="1579"/>
                  </a:lnTo>
                  <a:lnTo>
                    <a:pt x="957" y="1578"/>
                  </a:lnTo>
                  <a:lnTo>
                    <a:pt x="939" y="1575"/>
                  </a:lnTo>
                  <a:lnTo>
                    <a:pt x="926" y="1574"/>
                  </a:lnTo>
                  <a:lnTo>
                    <a:pt x="916" y="1572"/>
                  </a:lnTo>
                  <a:lnTo>
                    <a:pt x="907" y="1567"/>
                  </a:lnTo>
                  <a:lnTo>
                    <a:pt x="793" y="1569"/>
                  </a:lnTo>
                  <a:lnTo>
                    <a:pt x="680" y="1573"/>
                  </a:lnTo>
                  <a:lnTo>
                    <a:pt x="678" y="1574"/>
                  </a:lnTo>
                  <a:lnTo>
                    <a:pt x="675" y="1574"/>
                  </a:lnTo>
                  <a:lnTo>
                    <a:pt x="662" y="1575"/>
                  </a:lnTo>
                  <a:lnTo>
                    <a:pt x="643" y="1578"/>
                  </a:lnTo>
                  <a:lnTo>
                    <a:pt x="619" y="1579"/>
                  </a:lnTo>
                  <a:lnTo>
                    <a:pt x="590" y="1581"/>
                  </a:lnTo>
                  <a:lnTo>
                    <a:pt x="558" y="1582"/>
                  </a:lnTo>
                  <a:lnTo>
                    <a:pt x="522" y="1584"/>
                  </a:lnTo>
                  <a:lnTo>
                    <a:pt x="484" y="1587"/>
                  </a:lnTo>
                  <a:lnTo>
                    <a:pt x="442" y="1589"/>
                  </a:lnTo>
                  <a:lnTo>
                    <a:pt x="401" y="1591"/>
                  </a:lnTo>
                  <a:lnTo>
                    <a:pt x="360" y="1593"/>
                  </a:lnTo>
                  <a:lnTo>
                    <a:pt x="318" y="1595"/>
                  </a:lnTo>
                  <a:lnTo>
                    <a:pt x="278" y="1598"/>
                  </a:lnTo>
                  <a:lnTo>
                    <a:pt x="240" y="1600"/>
                  </a:lnTo>
                  <a:lnTo>
                    <a:pt x="204" y="1602"/>
                  </a:lnTo>
                  <a:lnTo>
                    <a:pt x="171" y="1603"/>
                  </a:lnTo>
                  <a:lnTo>
                    <a:pt x="142" y="1604"/>
                  </a:lnTo>
                  <a:lnTo>
                    <a:pt x="117" y="1605"/>
                  </a:lnTo>
                  <a:lnTo>
                    <a:pt x="98" y="1606"/>
                  </a:lnTo>
                  <a:lnTo>
                    <a:pt x="84" y="1608"/>
                  </a:lnTo>
                  <a:lnTo>
                    <a:pt x="77" y="1608"/>
                  </a:lnTo>
                  <a:lnTo>
                    <a:pt x="61" y="1609"/>
                  </a:lnTo>
                  <a:lnTo>
                    <a:pt x="52" y="1593"/>
                  </a:lnTo>
                  <a:lnTo>
                    <a:pt x="37" y="1561"/>
                  </a:lnTo>
                  <a:lnTo>
                    <a:pt x="25" y="1523"/>
                  </a:lnTo>
                  <a:lnTo>
                    <a:pt x="16" y="1483"/>
                  </a:lnTo>
                  <a:lnTo>
                    <a:pt x="9" y="1438"/>
                  </a:lnTo>
                  <a:lnTo>
                    <a:pt x="4" y="1391"/>
                  </a:lnTo>
                  <a:lnTo>
                    <a:pt x="1" y="1341"/>
                  </a:lnTo>
                  <a:lnTo>
                    <a:pt x="0" y="1289"/>
                  </a:lnTo>
                  <a:lnTo>
                    <a:pt x="1" y="1236"/>
                  </a:lnTo>
                  <a:lnTo>
                    <a:pt x="3" y="1183"/>
                  </a:lnTo>
                  <a:lnTo>
                    <a:pt x="7" y="1130"/>
                  </a:lnTo>
                  <a:lnTo>
                    <a:pt x="13" y="1077"/>
                  </a:lnTo>
                  <a:lnTo>
                    <a:pt x="19" y="1025"/>
                  </a:lnTo>
                  <a:lnTo>
                    <a:pt x="27" y="974"/>
                  </a:lnTo>
                  <a:lnTo>
                    <a:pt x="36" y="926"/>
                  </a:lnTo>
                  <a:lnTo>
                    <a:pt x="46" y="880"/>
                  </a:lnTo>
                  <a:lnTo>
                    <a:pt x="56" y="838"/>
                  </a:lnTo>
                  <a:lnTo>
                    <a:pt x="68" y="800"/>
                  </a:lnTo>
                  <a:lnTo>
                    <a:pt x="79" y="766"/>
                  </a:lnTo>
                  <a:lnTo>
                    <a:pt x="91" y="737"/>
                  </a:lnTo>
                  <a:lnTo>
                    <a:pt x="105" y="702"/>
                  </a:lnTo>
                  <a:lnTo>
                    <a:pt x="118" y="663"/>
                  </a:lnTo>
                  <a:lnTo>
                    <a:pt x="130" y="620"/>
                  </a:lnTo>
                  <a:lnTo>
                    <a:pt x="141" y="576"/>
                  </a:lnTo>
                  <a:lnTo>
                    <a:pt x="151" y="530"/>
                  </a:lnTo>
                  <a:lnTo>
                    <a:pt x="160" y="485"/>
                  </a:lnTo>
                  <a:lnTo>
                    <a:pt x="167" y="441"/>
                  </a:lnTo>
                  <a:lnTo>
                    <a:pt x="174" y="399"/>
                  </a:lnTo>
                  <a:lnTo>
                    <a:pt x="180" y="361"/>
                  </a:lnTo>
                  <a:lnTo>
                    <a:pt x="184" y="328"/>
                  </a:lnTo>
                  <a:lnTo>
                    <a:pt x="187" y="299"/>
                  </a:lnTo>
                  <a:lnTo>
                    <a:pt x="187" y="296"/>
                  </a:lnTo>
                  <a:lnTo>
                    <a:pt x="186" y="292"/>
                  </a:lnTo>
                  <a:lnTo>
                    <a:pt x="189" y="202"/>
                  </a:lnTo>
                  <a:lnTo>
                    <a:pt x="196" y="111"/>
                  </a:lnTo>
                  <a:lnTo>
                    <a:pt x="207" y="20"/>
                  </a:lnTo>
                  <a:lnTo>
                    <a:pt x="210" y="10"/>
                  </a:lnTo>
                  <a:lnTo>
                    <a:pt x="216" y="4"/>
                  </a:lnTo>
                  <a:lnTo>
                    <a:pt x="223" y="0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Freeform 468"/>
            <p:cNvSpPr>
              <a:spLocks noEditPoints="1"/>
            </p:cNvSpPr>
            <p:nvPr/>
          </p:nvSpPr>
          <p:spPr bwMode="auto">
            <a:xfrm>
              <a:off x="3579813" y="2289175"/>
              <a:ext cx="349250" cy="184150"/>
            </a:xfrm>
            <a:custGeom>
              <a:avLst/>
              <a:gdLst>
                <a:gd name="T0" fmla="*/ 1874 w 1983"/>
                <a:gd name="T1" fmla="*/ 321 h 1155"/>
                <a:gd name="T2" fmla="*/ 107 w 1983"/>
                <a:gd name="T3" fmla="*/ 423 h 1155"/>
                <a:gd name="T4" fmla="*/ 1909 w 1983"/>
                <a:gd name="T5" fmla="*/ 394 h 1155"/>
                <a:gd name="T6" fmla="*/ 1908 w 1983"/>
                <a:gd name="T7" fmla="*/ 738 h 1155"/>
                <a:gd name="T8" fmla="*/ 1934 w 1983"/>
                <a:gd name="T9" fmla="*/ 434 h 1155"/>
                <a:gd name="T10" fmla="*/ 1883 w 1983"/>
                <a:gd name="T11" fmla="*/ 209 h 1155"/>
                <a:gd name="T12" fmla="*/ 59 w 1983"/>
                <a:gd name="T13" fmla="*/ 314 h 1155"/>
                <a:gd name="T14" fmla="*/ 54 w 1983"/>
                <a:gd name="T15" fmla="*/ 552 h 1155"/>
                <a:gd name="T16" fmla="*/ 82 w 1983"/>
                <a:gd name="T17" fmla="*/ 654 h 1155"/>
                <a:gd name="T18" fmla="*/ 95 w 1983"/>
                <a:gd name="T19" fmla="*/ 250 h 1155"/>
                <a:gd name="T20" fmla="*/ 40 w 1983"/>
                <a:gd name="T21" fmla="*/ 54 h 1155"/>
                <a:gd name="T22" fmla="*/ 40 w 1983"/>
                <a:gd name="T23" fmla="*/ 124 h 1155"/>
                <a:gd name="T24" fmla="*/ 97 w 1983"/>
                <a:gd name="T25" fmla="*/ 157 h 1155"/>
                <a:gd name="T26" fmla="*/ 75 w 1983"/>
                <a:gd name="T27" fmla="*/ 48 h 1155"/>
                <a:gd name="T28" fmla="*/ 1897 w 1983"/>
                <a:gd name="T29" fmla="*/ 62 h 1155"/>
                <a:gd name="T30" fmla="*/ 1902 w 1983"/>
                <a:gd name="T31" fmla="*/ 176 h 1155"/>
                <a:gd name="T32" fmla="*/ 1944 w 1983"/>
                <a:gd name="T33" fmla="*/ 114 h 1155"/>
                <a:gd name="T34" fmla="*/ 1940 w 1983"/>
                <a:gd name="T35" fmla="*/ 46 h 1155"/>
                <a:gd name="T36" fmla="*/ 82 w 1983"/>
                <a:gd name="T37" fmla="*/ 12 h 1155"/>
                <a:gd name="T38" fmla="*/ 133 w 1983"/>
                <a:gd name="T39" fmla="*/ 109 h 1155"/>
                <a:gd name="T40" fmla="*/ 162 w 1983"/>
                <a:gd name="T41" fmla="*/ 138 h 1155"/>
                <a:gd name="T42" fmla="*/ 252 w 1983"/>
                <a:gd name="T43" fmla="*/ 159 h 1155"/>
                <a:gd name="T44" fmla="*/ 1696 w 1983"/>
                <a:gd name="T45" fmla="*/ 137 h 1155"/>
                <a:gd name="T46" fmla="*/ 1785 w 1983"/>
                <a:gd name="T47" fmla="*/ 161 h 1155"/>
                <a:gd name="T48" fmla="*/ 1841 w 1983"/>
                <a:gd name="T49" fmla="*/ 126 h 1155"/>
                <a:gd name="T50" fmla="*/ 1863 w 1983"/>
                <a:gd name="T51" fmla="*/ 59 h 1155"/>
                <a:gd name="T52" fmla="*/ 1947 w 1983"/>
                <a:gd name="T53" fmla="*/ 2 h 1155"/>
                <a:gd name="T54" fmla="*/ 1983 w 1983"/>
                <a:gd name="T55" fmla="*/ 72 h 1155"/>
                <a:gd name="T56" fmla="*/ 1923 w 1983"/>
                <a:gd name="T57" fmla="*/ 207 h 1155"/>
                <a:gd name="T58" fmla="*/ 1972 w 1983"/>
                <a:gd name="T59" fmla="*/ 460 h 1155"/>
                <a:gd name="T60" fmla="*/ 1943 w 1983"/>
                <a:gd name="T61" fmla="*/ 746 h 1155"/>
                <a:gd name="T62" fmla="*/ 1926 w 1983"/>
                <a:gd name="T63" fmla="*/ 964 h 1155"/>
                <a:gd name="T64" fmla="*/ 1911 w 1983"/>
                <a:gd name="T65" fmla="*/ 976 h 1155"/>
                <a:gd name="T66" fmla="*/ 1915 w 1983"/>
                <a:gd name="T67" fmla="*/ 1120 h 1155"/>
                <a:gd name="T68" fmla="*/ 1907 w 1983"/>
                <a:gd name="T69" fmla="*/ 1154 h 1155"/>
                <a:gd name="T70" fmla="*/ 1867 w 1983"/>
                <a:gd name="T71" fmla="*/ 1144 h 1155"/>
                <a:gd name="T72" fmla="*/ 1864 w 1983"/>
                <a:gd name="T73" fmla="*/ 881 h 1155"/>
                <a:gd name="T74" fmla="*/ 1863 w 1983"/>
                <a:gd name="T75" fmla="*/ 803 h 1155"/>
                <a:gd name="T76" fmla="*/ 1834 w 1983"/>
                <a:gd name="T77" fmla="*/ 289 h 1155"/>
                <a:gd name="T78" fmla="*/ 1730 w 1983"/>
                <a:gd name="T79" fmla="*/ 195 h 1155"/>
                <a:gd name="T80" fmla="*/ 1642 w 1983"/>
                <a:gd name="T81" fmla="*/ 251 h 1155"/>
                <a:gd name="T82" fmla="*/ 1439 w 1983"/>
                <a:gd name="T83" fmla="*/ 396 h 1155"/>
                <a:gd name="T84" fmla="*/ 1252 w 1983"/>
                <a:gd name="T85" fmla="*/ 602 h 1155"/>
                <a:gd name="T86" fmla="*/ 1115 w 1983"/>
                <a:gd name="T87" fmla="*/ 862 h 1155"/>
                <a:gd name="T88" fmla="*/ 1045 w 1983"/>
                <a:gd name="T89" fmla="*/ 998 h 1155"/>
                <a:gd name="T90" fmla="*/ 928 w 1983"/>
                <a:gd name="T91" fmla="*/ 987 h 1155"/>
                <a:gd name="T92" fmla="*/ 849 w 1983"/>
                <a:gd name="T93" fmla="*/ 824 h 1155"/>
                <a:gd name="T94" fmla="*/ 707 w 1983"/>
                <a:gd name="T95" fmla="*/ 565 h 1155"/>
                <a:gd name="T96" fmla="*/ 507 w 1983"/>
                <a:gd name="T97" fmla="*/ 366 h 1155"/>
                <a:gd name="T98" fmla="*/ 316 w 1983"/>
                <a:gd name="T99" fmla="*/ 236 h 1155"/>
                <a:gd name="T100" fmla="*/ 232 w 1983"/>
                <a:gd name="T101" fmla="*/ 197 h 1155"/>
                <a:gd name="T102" fmla="*/ 141 w 1983"/>
                <a:gd name="T103" fmla="*/ 393 h 1155"/>
                <a:gd name="T104" fmla="*/ 126 w 1983"/>
                <a:gd name="T105" fmla="*/ 865 h 1155"/>
                <a:gd name="T106" fmla="*/ 116 w 1983"/>
                <a:gd name="T107" fmla="*/ 882 h 1155"/>
                <a:gd name="T108" fmla="*/ 100 w 1983"/>
                <a:gd name="T109" fmla="*/ 1145 h 1155"/>
                <a:gd name="T110" fmla="*/ 55 w 1983"/>
                <a:gd name="T111" fmla="*/ 1155 h 1155"/>
                <a:gd name="T112" fmla="*/ 55 w 1983"/>
                <a:gd name="T113" fmla="*/ 1102 h 1155"/>
                <a:gd name="T114" fmla="*/ 57 w 1983"/>
                <a:gd name="T115" fmla="*/ 964 h 1155"/>
                <a:gd name="T116" fmla="*/ 46 w 1983"/>
                <a:gd name="T117" fmla="*/ 792 h 1155"/>
                <a:gd name="T118" fmla="*/ 12 w 1983"/>
                <a:gd name="T119" fmla="*/ 508 h 1155"/>
                <a:gd name="T120" fmla="*/ 42 w 1983"/>
                <a:gd name="T121" fmla="*/ 245 h 1155"/>
                <a:gd name="T122" fmla="*/ 1 w 1983"/>
                <a:gd name="T123" fmla="*/ 102 h 1155"/>
                <a:gd name="T124" fmla="*/ 25 w 1983"/>
                <a:gd name="T125" fmla="*/ 9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83" h="1155">
                  <a:moveTo>
                    <a:pt x="1867" y="288"/>
                  </a:moveTo>
                  <a:lnTo>
                    <a:pt x="1871" y="355"/>
                  </a:lnTo>
                  <a:lnTo>
                    <a:pt x="1876" y="423"/>
                  </a:lnTo>
                  <a:lnTo>
                    <a:pt x="1877" y="390"/>
                  </a:lnTo>
                  <a:lnTo>
                    <a:pt x="1877" y="356"/>
                  </a:lnTo>
                  <a:lnTo>
                    <a:pt x="1874" y="321"/>
                  </a:lnTo>
                  <a:lnTo>
                    <a:pt x="1867" y="288"/>
                  </a:lnTo>
                  <a:close/>
                  <a:moveTo>
                    <a:pt x="116" y="288"/>
                  </a:moveTo>
                  <a:lnTo>
                    <a:pt x="109" y="321"/>
                  </a:lnTo>
                  <a:lnTo>
                    <a:pt x="106" y="356"/>
                  </a:lnTo>
                  <a:lnTo>
                    <a:pt x="105" y="390"/>
                  </a:lnTo>
                  <a:lnTo>
                    <a:pt x="107" y="423"/>
                  </a:lnTo>
                  <a:lnTo>
                    <a:pt x="116" y="288"/>
                  </a:lnTo>
                  <a:close/>
                  <a:moveTo>
                    <a:pt x="1874" y="204"/>
                  </a:moveTo>
                  <a:lnTo>
                    <a:pt x="1888" y="250"/>
                  </a:lnTo>
                  <a:lnTo>
                    <a:pt x="1899" y="297"/>
                  </a:lnTo>
                  <a:lnTo>
                    <a:pt x="1906" y="344"/>
                  </a:lnTo>
                  <a:lnTo>
                    <a:pt x="1909" y="394"/>
                  </a:lnTo>
                  <a:lnTo>
                    <a:pt x="1908" y="445"/>
                  </a:lnTo>
                  <a:lnTo>
                    <a:pt x="1903" y="550"/>
                  </a:lnTo>
                  <a:lnTo>
                    <a:pt x="1901" y="654"/>
                  </a:lnTo>
                  <a:lnTo>
                    <a:pt x="1898" y="759"/>
                  </a:lnTo>
                  <a:lnTo>
                    <a:pt x="1899" y="813"/>
                  </a:lnTo>
                  <a:lnTo>
                    <a:pt x="1908" y="738"/>
                  </a:lnTo>
                  <a:lnTo>
                    <a:pt x="1917" y="663"/>
                  </a:lnTo>
                  <a:lnTo>
                    <a:pt x="1926" y="589"/>
                  </a:lnTo>
                  <a:lnTo>
                    <a:pt x="1929" y="552"/>
                  </a:lnTo>
                  <a:lnTo>
                    <a:pt x="1932" y="514"/>
                  </a:lnTo>
                  <a:lnTo>
                    <a:pt x="1934" y="475"/>
                  </a:lnTo>
                  <a:lnTo>
                    <a:pt x="1934" y="434"/>
                  </a:lnTo>
                  <a:lnTo>
                    <a:pt x="1933" y="394"/>
                  </a:lnTo>
                  <a:lnTo>
                    <a:pt x="1930" y="353"/>
                  </a:lnTo>
                  <a:lnTo>
                    <a:pt x="1924" y="314"/>
                  </a:lnTo>
                  <a:lnTo>
                    <a:pt x="1914" y="277"/>
                  </a:lnTo>
                  <a:lnTo>
                    <a:pt x="1901" y="241"/>
                  </a:lnTo>
                  <a:lnTo>
                    <a:pt x="1883" y="209"/>
                  </a:lnTo>
                  <a:lnTo>
                    <a:pt x="1874" y="204"/>
                  </a:lnTo>
                  <a:close/>
                  <a:moveTo>
                    <a:pt x="109" y="204"/>
                  </a:moveTo>
                  <a:lnTo>
                    <a:pt x="99" y="209"/>
                  </a:lnTo>
                  <a:lnTo>
                    <a:pt x="82" y="241"/>
                  </a:lnTo>
                  <a:lnTo>
                    <a:pt x="69" y="277"/>
                  </a:lnTo>
                  <a:lnTo>
                    <a:pt x="59" y="314"/>
                  </a:lnTo>
                  <a:lnTo>
                    <a:pt x="53" y="353"/>
                  </a:lnTo>
                  <a:lnTo>
                    <a:pt x="50" y="394"/>
                  </a:lnTo>
                  <a:lnTo>
                    <a:pt x="48" y="434"/>
                  </a:lnTo>
                  <a:lnTo>
                    <a:pt x="49" y="475"/>
                  </a:lnTo>
                  <a:lnTo>
                    <a:pt x="51" y="514"/>
                  </a:lnTo>
                  <a:lnTo>
                    <a:pt x="54" y="552"/>
                  </a:lnTo>
                  <a:lnTo>
                    <a:pt x="57" y="589"/>
                  </a:lnTo>
                  <a:lnTo>
                    <a:pt x="66" y="663"/>
                  </a:lnTo>
                  <a:lnTo>
                    <a:pt x="75" y="738"/>
                  </a:lnTo>
                  <a:lnTo>
                    <a:pt x="84" y="813"/>
                  </a:lnTo>
                  <a:lnTo>
                    <a:pt x="85" y="759"/>
                  </a:lnTo>
                  <a:lnTo>
                    <a:pt x="82" y="654"/>
                  </a:lnTo>
                  <a:lnTo>
                    <a:pt x="80" y="550"/>
                  </a:lnTo>
                  <a:lnTo>
                    <a:pt x="75" y="445"/>
                  </a:lnTo>
                  <a:lnTo>
                    <a:pt x="73" y="394"/>
                  </a:lnTo>
                  <a:lnTo>
                    <a:pt x="77" y="344"/>
                  </a:lnTo>
                  <a:lnTo>
                    <a:pt x="84" y="297"/>
                  </a:lnTo>
                  <a:lnTo>
                    <a:pt x="95" y="250"/>
                  </a:lnTo>
                  <a:lnTo>
                    <a:pt x="109" y="204"/>
                  </a:lnTo>
                  <a:close/>
                  <a:moveTo>
                    <a:pt x="58" y="34"/>
                  </a:moveTo>
                  <a:lnTo>
                    <a:pt x="52" y="34"/>
                  </a:lnTo>
                  <a:lnTo>
                    <a:pt x="46" y="39"/>
                  </a:lnTo>
                  <a:lnTo>
                    <a:pt x="43" y="46"/>
                  </a:lnTo>
                  <a:lnTo>
                    <a:pt x="40" y="54"/>
                  </a:lnTo>
                  <a:lnTo>
                    <a:pt x="38" y="65"/>
                  </a:lnTo>
                  <a:lnTo>
                    <a:pt x="37" y="78"/>
                  </a:lnTo>
                  <a:lnTo>
                    <a:pt x="37" y="90"/>
                  </a:lnTo>
                  <a:lnTo>
                    <a:pt x="37" y="102"/>
                  </a:lnTo>
                  <a:lnTo>
                    <a:pt x="39" y="114"/>
                  </a:lnTo>
                  <a:lnTo>
                    <a:pt x="40" y="124"/>
                  </a:lnTo>
                  <a:lnTo>
                    <a:pt x="43" y="133"/>
                  </a:lnTo>
                  <a:lnTo>
                    <a:pt x="51" y="152"/>
                  </a:lnTo>
                  <a:lnTo>
                    <a:pt x="61" y="166"/>
                  </a:lnTo>
                  <a:lnTo>
                    <a:pt x="71" y="174"/>
                  </a:lnTo>
                  <a:lnTo>
                    <a:pt x="81" y="176"/>
                  </a:lnTo>
                  <a:lnTo>
                    <a:pt x="97" y="157"/>
                  </a:lnTo>
                  <a:lnTo>
                    <a:pt x="114" y="140"/>
                  </a:lnTo>
                  <a:lnTo>
                    <a:pt x="108" y="120"/>
                  </a:lnTo>
                  <a:lnTo>
                    <a:pt x="102" y="100"/>
                  </a:lnTo>
                  <a:lnTo>
                    <a:pt x="96" y="81"/>
                  </a:lnTo>
                  <a:lnTo>
                    <a:pt x="86" y="62"/>
                  </a:lnTo>
                  <a:lnTo>
                    <a:pt x="75" y="48"/>
                  </a:lnTo>
                  <a:lnTo>
                    <a:pt x="66" y="39"/>
                  </a:lnTo>
                  <a:lnTo>
                    <a:pt x="58" y="34"/>
                  </a:lnTo>
                  <a:close/>
                  <a:moveTo>
                    <a:pt x="1925" y="34"/>
                  </a:moveTo>
                  <a:lnTo>
                    <a:pt x="1917" y="39"/>
                  </a:lnTo>
                  <a:lnTo>
                    <a:pt x="1908" y="48"/>
                  </a:lnTo>
                  <a:lnTo>
                    <a:pt x="1897" y="62"/>
                  </a:lnTo>
                  <a:lnTo>
                    <a:pt x="1887" y="81"/>
                  </a:lnTo>
                  <a:lnTo>
                    <a:pt x="1880" y="100"/>
                  </a:lnTo>
                  <a:lnTo>
                    <a:pt x="1875" y="120"/>
                  </a:lnTo>
                  <a:lnTo>
                    <a:pt x="1868" y="140"/>
                  </a:lnTo>
                  <a:lnTo>
                    <a:pt x="1886" y="157"/>
                  </a:lnTo>
                  <a:lnTo>
                    <a:pt x="1902" y="176"/>
                  </a:lnTo>
                  <a:lnTo>
                    <a:pt x="1912" y="174"/>
                  </a:lnTo>
                  <a:lnTo>
                    <a:pt x="1922" y="166"/>
                  </a:lnTo>
                  <a:lnTo>
                    <a:pt x="1931" y="152"/>
                  </a:lnTo>
                  <a:lnTo>
                    <a:pt x="1940" y="133"/>
                  </a:lnTo>
                  <a:lnTo>
                    <a:pt x="1942" y="124"/>
                  </a:lnTo>
                  <a:lnTo>
                    <a:pt x="1944" y="114"/>
                  </a:lnTo>
                  <a:lnTo>
                    <a:pt x="1945" y="102"/>
                  </a:lnTo>
                  <a:lnTo>
                    <a:pt x="1946" y="90"/>
                  </a:lnTo>
                  <a:lnTo>
                    <a:pt x="1946" y="78"/>
                  </a:lnTo>
                  <a:lnTo>
                    <a:pt x="1945" y="65"/>
                  </a:lnTo>
                  <a:lnTo>
                    <a:pt x="1943" y="54"/>
                  </a:lnTo>
                  <a:lnTo>
                    <a:pt x="1940" y="46"/>
                  </a:lnTo>
                  <a:lnTo>
                    <a:pt x="1936" y="39"/>
                  </a:lnTo>
                  <a:lnTo>
                    <a:pt x="1931" y="34"/>
                  </a:lnTo>
                  <a:lnTo>
                    <a:pt x="1925" y="34"/>
                  </a:lnTo>
                  <a:close/>
                  <a:moveTo>
                    <a:pt x="48" y="0"/>
                  </a:moveTo>
                  <a:lnTo>
                    <a:pt x="63" y="3"/>
                  </a:lnTo>
                  <a:lnTo>
                    <a:pt x="82" y="12"/>
                  </a:lnTo>
                  <a:lnTo>
                    <a:pt x="97" y="23"/>
                  </a:lnTo>
                  <a:lnTo>
                    <a:pt x="110" y="39"/>
                  </a:lnTo>
                  <a:lnTo>
                    <a:pt x="120" y="59"/>
                  </a:lnTo>
                  <a:lnTo>
                    <a:pt x="125" y="74"/>
                  </a:lnTo>
                  <a:lnTo>
                    <a:pt x="129" y="92"/>
                  </a:lnTo>
                  <a:lnTo>
                    <a:pt x="133" y="109"/>
                  </a:lnTo>
                  <a:lnTo>
                    <a:pt x="140" y="124"/>
                  </a:lnTo>
                  <a:lnTo>
                    <a:pt x="141" y="125"/>
                  </a:lnTo>
                  <a:lnTo>
                    <a:pt x="142" y="126"/>
                  </a:lnTo>
                  <a:lnTo>
                    <a:pt x="150" y="126"/>
                  </a:lnTo>
                  <a:lnTo>
                    <a:pt x="157" y="131"/>
                  </a:lnTo>
                  <a:lnTo>
                    <a:pt x="162" y="138"/>
                  </a:lnTo>
                  <a:lnTo>
                    <a:pt x="163" y="148"/>
                  </a:lnTo>
                  <a:lnTo>
                    <a:pt x="179" y="156"/>
                  </a:lnTo>
                  <a:lnTo>
                    <a:pt x="196" y="161"/>
                  </a:lnTo>
                  <a:lnTo>
                    <a:pt x="216" y="162"/>
                  </a:lnTo>
                  <a:lnTo>
                    <a:pt x="234" y="162"/>
                  </a:lnTo>
                  <a:lnTo>
                    <a:pt x="252" y="159"/>
                  </a:lnTo>
                  <a:lnTo>
                    <a:pt x="270" y="156"/>
                  </a:lnTo>
                  <a:lnTo>
                    <a:pt x="277" y="145"/>
                  </a:lnTo>
                  <a:lnTo>
                    <a:pt x="287" y="137"/>
                  </a:lnTo>
                  <a:lnTo>
                    <a:pt x="299" y="135"/>
                  </a:lnTo>
                  <a:lnTo>
                    <a:pt x="1683" y="135"/>
                  </a:lnTo>
                  <a:lnTo>
                    <a:pt x="1696" y="137"/>
                  </a:lnTo>
                  <a:lnTo>
                    <a:pt x="1706" y="145"/>
                  </a:lnTo>
                  <a:lnTo>
                    <a:pt x="1713" y="156"/>
                  </a:lnTo>
                  <a:lnTo>
                    <a:pt x="1731" y="159"/>
                  </a:lnTo>
                  <a:lnTo>
                    <a:pt x="1749" y="162"/>
                  </a:lnTo>
                  <a:lnTo>
                    <a:pt x="1767" y="162"/>
                  </a:lnTo>
                  <a:lnTo>
                    <a:pt x="1785" y="161"/>
                  </a:lnTo>
                  <a:lnTo>
                    <a:pt x="1803" y="156"/>
                  </a:lnTo>
                  <a:lnTo>
                    <a:pt x="1819" y="148"/>
                  </a:lnTo>
                  <a:lnTo>
                    <a:pt x="1820" y="138"/>
                  </a:lnTo>
                  <a:lnTo>
                    <a:pt x="1826" y="131"/>
                  </a:lnTo>
                  <a:lnTo>
                    <a:pt x="1833" y="126"/>
                  </a:lnTo>
                  <a:lnTo>
                    <a:pt x="1841" y="126"/>
                  </a:lnTo>
                  <a:lnTo>
                    <a:pt x="1842" y="125"/>
                  </a:lnTo>
                  <a:lnTo>
                    <a:pt x="1843" y="124"/>
                  </a:lnTo>
                  <a:lnTo>
                    <a:pt x="1850" y="109"/>
                  </a:lnTo>
                  <a:lnTo>
                    <a:pt x="1854" y="92"/>
                  </a:lnTo>
                  <a:lnTo>
                    <a:pt x="1858" y="74"/>
                  </a:lnTo>
                  <a:lnTo>
                    <a:pt x="1863" y="59"/>
                  </a:lnTo>
                  <a:lnTo>
                    <a:pt x="1873" y="39"/>
                  </a:lnTo>
                  <a:lnTo>
                    <a:pt x="1886" y="23"/>
                  </a:lnTo>
                  <a:lnTo>
                    <a:pt x="1901" y="12"/>
                  </a:lnTo>
                  <a:lnTo>
                    <a:pt x="1920" y="3"/>
                  </a:lnTo>
                  <a:lnTo>
                    <a:pt x="1934" y="0"/>
                  </a:lnTo>
                  <a:lnTo>
                    <a:pt x="1947" y="2"/>
                  </a:lnTo>
                  <a:lnTo>
                    <a:pt x="1958" y="9"/>
                  </a:lnTo>
                  <a:lnTo>
                    <a:pt x="1966" y="18"/>
                  </a:lnTo>
                  <a:lnTo>
                    <a:pt x="1973" y="30"/>
                  </a:lnTo>
                  <a:lnTo>
                    <a:pt x="1978" y="43"/>
                  </a:lnTo>
                  <a:lnTo>
                    <a:pt x="1981" y="58"/>
                  </a:lnTo>
                  <a:lnTo>
                    <a:pt x="1983" y="72"/>
                  </a:lnTo>
                  <a:lnTo>
                    <a:pt x="1982" y="102"/>
                  </a:lnTo>
                  <a:lnTo>
                    <a:pt x="1976" y="130"/>
                  </a:lnTo>
                  <a:lnTo>
                    <a:pt x="1967" y="155"/>
                  </a:lnTo>
                  <a:lnTo>
                    <a:pt x="1955" y="177"/>
                  </a:lnTo>
                  <a:lnTo>
                    <a:pt x="1940" y="195"/>
                  </a:lnTo>
                  <a:lnTo>
                    <a:pt x="1923" y="207"/>
                  </a:lnTo>
                  <a:lnTo>
                    <a:pt x="1941" y="245"/>
                  </a:lnTo>
                  <a:lnTo>
                    <a:pt x="1954" y="284"/>
                  </a:lnTo>
                  <a:lnTo>
                    <a:pt x="1964" y="325"/>
                  </a:lnTo>
                  <a:lnTo>
                    <a:pt x="1970" y="368"/>
                  </a:lnTo>
                  <a:lnTo>
                    <a:pt x="1972" y="414"/>
                  </a:lnTo>
                  <a:lnTo>
                    <a:pt x="1972" y="460"/>
                  </a:lnTo>
                  <a:lnTo>
                    <a:pt x="1970" y="508"/>
                  </a:lnTo>
                  <a:lnTo>
                    <a:pt x="1967" y="555"/>
                  </a:lnTo>
                  <a:lnTo>
                    <a:pt x="1961" y="603"/>
                  </a:lnTo>
                  <a:lnTo>
                    <a:pt x="1955" y="651"/>
                  </a:lnTo>
                  <a:lnTo>
                    <a:pt x="1949" y="699"/>
                  </a:lnTo>
                  <a:lnTo>
                    <a:pt x="1943" y="746"/>
                  </a:lnTo>
                  <a:lnTo>
                    <a:pt x="1937" y="792"/>
                  </a:lnTo>
                  <a:lnTo>
                    <a:pt x="1932" y="836"/>
                  </a:lnTo>
                  <a:lnTo>
                    <a:pt x="1928" y="879"/>
                  </a:lnTo>
                  <a:lnTo>
                    <a:pt x="1926" y="920"/>
                  </a:lnTo>
                  <a:lnTo>
                    <a:pt x="1926" y="959"/>
                  </a:lnTo>
                  <a:lnTo>
                    <a:pt x="1926" y="964"/>
                  </a:lnTo>
                  <a:lnTo>
                    <a:pt x="1925" y="968"/>
                  </a:lnTo>
                  <a:lnTo>
                    <a:pt x="1923" y="971"/>
                  </a:lnTo>
                  <a:lnTo>
                    <a:pt x="1921" y="974"/>
                  </a:lnTo>
                  <a:lnTo>
                    <a:pt x="1918" y="975"/>
                  </a:lnTo>
                  <a:lnTo>
                    <a:pt x="1915" y="976"/>
                  </a:lnTo>
                  <a:lnTo>
                    <a:pt x="1911" y="976"/>
                  </a:lnTo>
                  <a:lnTo>
                    <a:pt x="1911" y="999"/>
                  </a:lnTo>
                  <a:lnTo>
                    <a:pt x="1911" y="1024"/>
                  </a:lnTo>
                  <a:lnTo>
                    <a:pt x="1912" y="1051"/>
                  </a:lnTo>
                  <a:lnTo>
                    <a:pt x="1913" y="1076"/>
                  </a:lnTo>
                  <a:lnTo>
                    <a:pt x="1914" y="1100"/>
                  </a:lnTo>
                  <a:lnTo>
                    <a:pt x="1915" y="1120"/>
                  </a:lnTo>
                  <a:lnTo>
                    <a:pt x="1917" y="1135"/>
                  </a:lnTo>
                  <a:lnTo>
                    <a:pt x="1920" y="1144"/>
                  </a:lnTo>
                  <a:lnTo>
                    <a:pt x="1922" y="1149"/>
                  </a:lnTo>
                  <a:lnTo>
                    <a:pt x="1919" y="1153"/>
                  </a:lnTo>
                  <a:lnTo>
                    <a:pt x="1914" y="1155"/>
                  </a:lnTo>
                  <a:lnTo>
                    <a:pt x="1907" y="1154"/>
                  </a:lnTo>
                  <a:lnTo>
                    <a:pt x="1898" y="1153"/>
                  </a:lnTo>
                  <a:lnTo>
                    <a:pt x="1889" y="1150"/>
                  </a:lnTo>
                  <a:lnTo>
                    <a:pt x="1881" y="1148"/>
                  </a:lnTo>
                  <a:lnTo>
                    <a:pt x="1874" y="1146"/>
                  </a:lnTo>
                  <a:lnTo>
                    <a:pt x="1869" y="1145"/>
                  </a:lnTo>
                  <a:lnTo>
                    <a:pt x="1867" y="1144"/>
                  </a:lnTo>
                  <a:lnTo>
                    <a:pt x="1823" y="1155"/>
                  </a:lnTo>
                  <a:lnTo>
                    <a:pt x="1845" y="930"/>
                  </a:lnTo>
                  <a:lnTo>
                    <a:pt x="1873" y="930"/>
                  </a:lnTo>
                  <a:lnTo>
                    <a:pt x="1869" y="882"/>
                  </a:lnTo>
                  <a:lnTo>
                    <a:pt x="1866" y="882"/>
                  </a:lnTo>
                  <a:lnTo>
                    <a:pt x="1864" y="881"/>
                  </a:lnTo>
                  <a:lnTo>
                    <a:pt x="1861" y="878"/>
                  </a:lnTo>
                  <a:lnTo>
                    <a:pt x="1859" y="876"/>
                  </a:lnTo>
                  <a:lnTo>
                    <a:pt x="1858" y="873"/>
                  </a:lnTo>
                  <a:lnTo>
                    <a:pt x="1857" y="870"/>
                  </a:lnTo>
                  <a:lnTo>
                    <a:pt x="1857" y="865"/>
                  </a:lnTo>
                  <a:lnTo>
                    <a:pt x="1863" y="803"/>
                  </a:lnTo>
                  <a:lnTo>
                    <a:pt x="1866" y="741"/>
                  </a:lnTo>
                  <a:lnTo>
                    <a:pt x="1864" y="669"/>
                  </a:lnTo>
                  <a:lnTo>
                    <a:pt x="1859" y="599"/>
                  </a:lnTo>
                  <a:lnTo>
                    <a:pt x="1850" y="496"/>
                  </a:lnTo>
                  <a:lnTo>
                    <a:pt x="1841" y="392"/>
                  </a:lnTo>
                  <a:lnTo>
                    <a:pt x="1834" y="289"/>
                  </a:lnTo>
                  <a:lnTo>
                    <a:pt x="1831" y="186"/>
                  </a:lnTo>
                  <a:lnTo>
                    <a:pt x="1812" y="194"/>
                  </a:lnTo>
                  <a:lnTo>
                    <a:pt x="1792" y="197"/>
                  </a:lnTo>
                  <a:lnTo>
                    <a:pt x="1771" y="198"/>
                  </a:lnTo>
                  <a:lnTo>
                    <a:pt x="1750" y="197"/>
                  </a:lnTo>
                  <a:lnTo>
                    <a:pt x="1730" y="195"/>
                  </a:lnTo>
                  <a:lnTo>
                    <a:pt x="1711" y="193"/>
                  </a:lnTo>
                  <a:lnTo>
                    <a:pt x="1705" y="205"/>
                  </a:lnTo>
                  <a:lnTo>
                    <a:pt x="1697" y="216"/>
                  </a:lnTo>
                  <a:lnTo>
                    <a:pt x="1687" y="224"/>
                  </a:lnTo>
                  <a:lnTo>
                    <a:pt x="1667" y="236"/>
                  </a:lnTo>
                  <a:lnTo>
                    <a:pt x="1642" y="251"/>
                  </a:lnTo>
                  <a:lnTo>
                    <a:pt x="1613" y="269"/>
                  </a:lnTo>
                  <a:lnTo>
                    <a:pt x="1581" y="290"/>
                  </a:lnTo>
                  <a:lnTo>
                    <a:pt x="1548" y="313"/>
                  </a:lnTo>
                  <a:lnTo>
                    <a:pt x="1512" y="339"/>
                  </a:lnTo>
                  <a:lnTo>
                    <a:pt x="1476" y="366"/>
                  </a:lnTo>
                  <a:lnTo>
                    <a:pt x="1439" y="396"/>
                  </a:lnTo>
                  <a:lnTo>
                    <a:pt x="1402" y="427"/>
                  </a:lnTo>
                  <a:lnTo>
                    <a:pt x="1367" y="460"/>
                  </a:lnTo>
                  <a:lnTo>
                    <a:pt x="1334" y="493"/>
                  </a:lnTo>
                  <a:lnTo>
                    <a:pt x="1303" y="529"/>
                  </a:lnTo>
                  <a:lnTo>
                    <a:pt x="1276" y="565"/>
                  </a:lnTo>
                  <a:lnTo>
                    <a:pt x="1252" y="602"/>
                  </a:lnTo>
                  <a:lnTo>
                    <a:pt x="1225" y="649"/>
                  </a:lnTo>
                  <a:lnTo>
                    <a:pt x="1200" y="696"/>
                  </a:lnTo>
                  <a:lnTo>
                    <a:pt x="1176" y="741"/>
                  </a:lnTo>
                  <a:lnTo>
                    <a:pt x="1154" y="784"/>
                  </a:lnTo>
                  <a:lnTo>
                    <a:pt x="1134" y="824"/>
                  </a:lnTo>
                  <a:lnTo>
                    <a:pt x="1115" y="862"/>
                  </a:lnTo>
                  <a:lnTo>
                    <a:pt x="1099" y="896"/>
                  </a:lnTo>
                  <a:lnTo>
                    <a:pt x="1085" y="927"/>
                  </a:lnTo>
                  <a:lnTo>
                    <a:pt x="1073" y="952"/>
                  </a:lnTo>
                  <a:lnTo>
                    <a:pt x="1063" y="975"/>
                  </a:lnTo>
                  <a:lnTo>
                    <a:pt x="1055" y="987"/>
                  </a:lnTo>
                  <a:lnTo>
                    <a:pt x="1045" y="998"/>
                  </a:lnTo>
                  <a:lnTo>
                    <a:pt x="1033" y="1004"/>
                  </a:lnTo>
                  <a:lnTo>
                    <a:pt x="1020" y="1007"/>
                  </a:lnTo>
                  <a:lnTo>
                    <a:pt x="963" y="1007"/>
                  </a:lnTo>
                  <a:lnTo>
                    <a:pt x="950" y="1004"/>
                  </a:lnTo>
                  <a:lnTo>
                    <a:pt x="938" y="998"/>
                  </a:lnTo>
                  <a:lnTo>
                    <a:pt x="928" y="987"/>
                  </a:lnTo>
                  <a:lnTo>
                    <a:pt x="920" y="975"/>
                  </a:lnTo>
                  <a:lnTo>
                    <a:pt x="910" y="952"/>
                  </a:lnTo>
                  <a:lnTo>
                    <a:pt x="898" y="927"/>
                  </a:lnTo>
                  <a:lnTo>
                    <a:pt x="884" y="896"/>
                  </a:lnTo>
                  <a:lnTo>
                    <a:pt x="868" y="862"/>
                  </a:lnTo>
                  <a:lnTo>
                    <a:pt x="849" y="824"/>
                  </a:lnTo>
                  <a:lnTo>
                    <a:pt x="829" y="784"/>
                  </a:lnTo>
                  <a:lnTo>
                    <a:pt x="807" y="741"/>
                  </a:lnTo>
                  <a:lnTo>
                    <a:pt x="783" y="696"/>
                  </a:lnTo>
                  <a:lnTo>
                    <a:pt x="758" y="649"/>
                  </a:lnTo>
                  <a:lnTo>
                    <a:pt x="731" y="602"/>
                  </a:lnTo>
                  <a:lnTo>
                    <a:pt x="707" y="565"/>
                  </a:lnTo>
                  <a:lnTo>
                    <a:pt x="680" y="529"/>
                  </a:lnTo>
                  <a:lnTo>
                    <a:pt x="649" y="493"/>
                  </a:lnTo>
                  <a:lnTo>
                    <a:pt x="616" y="460"/>
                  </a:lnTo>
                  <a:lnTo>
                    <a:pt x="580" y="427"/>
                  </a:lnTo>
                  <a:lnTo>
                    <a:pt x="544" y="396"/>
                  </a:lnTo>
                  <a:lnTo>
                    <a:pt x="507" y="366"/>
                  </a:lnTo>
                  <a:lnTo>
                    <a:pt x="471" y="339"/>
                  </a:lnTo>
                  <a:lnTo>
                    <a:pt x="435" y="313"/>
                  </a:lnTo>
                  <a:lnTo>
                    <a:pt x="401" y="290"/>
                  </a:lnTo>
                  <a:lnTo>
                    <a:pt x="370" y="269"/>
                  </a:lnTo>
                  <a:lnTo>
                    <a:pt x="341" y="251"/>
                  </a:lnTo>
                  <a:lnTo>
                    <a:pt x="316" y="236"/>
                  </a:lnTo>
                  <a:lnTo>
                    <a:pt x="296" y="224"/>
                  </a:lnTo>
                  <a:lnTo>
                    <a:pt x="286" y="216"/>
                  </a:lnTo>
                  <a:lnTo>
                    <a:pt x="278" y="205"/>
                  </a:lnTo>
                  <a:lnTo>
                    <a:pt x="272" y="193"/>
                  </a:lnTo>
                  <a:lnTo>
                    <a:pt x="253" y="195"/>
                  </a:lnTo>
                  <a:lnTo>
                    <a:pt x="232" y="197"/>
                  </a:lnTo>
                  <a:lnTo>
                    <a:pt x="212" y="198"/>
                  </a:lnTo>
                  <a:lnTo>
                    <a:pt x="190" y="197"/>
                  </a:lnTo>
                  <a:lnTo>
                    <a:pt x="170" y="194"/>
                  </a:lnTo>
                  <a:lnTo>
                    <a:pt x="152" y="186"/>
                  </a:lnTo>
                  <a:lnTo>
                    <a:pt x="148" y="289"/>
                  </a:lnTo>
                  <a:lnTo>
                    <a:pt x="141" y="393"/>
                  </a:lnTo>
                  <a:lnTo>
                    <a:pt x="133" y="496"/>
                  </a:lnTo>
                  <a:lnTo>
                    <a:pt x="123" y="599"/>
                  </a:lnTo>
                  <a:lnTo>
                    <a:pt x="119" y="669"/>
                  </a:lnTo>
                  <a:lnTo>
                    <a:pt x="117" y="741"/>
                  </a:lnTo>
                  <a:lnTo>
                    <a:pt x="120" y="803"/>
                  </a:lnTo>
                  <a:lnTo>
                    <a:pt x="126" y="865"/>
                  </a:lnTo>
                  <a:lnTo>
                    <a:pt x="126" y="870"/>
                  </a:lnTo>
                  <a:lnTo>
                    <a:pt x="125" y="873"/>
                  </a:lnTo>
                  <a:lnTo>
                    <a:pt x="124" y="876"/>
                  </a:lnTo>
                  <a:lnTo>
                    <a:pt x="122" y="878"/>
                  </a:lnTo>
                  <a:lnTo>
                    <a:pt x="119" y="881"/>
                  </a:lnTo>
                  <a:lnTo>
                    <a:pt x="116" y="882"/>
                  </a:lnTo>
                  <a:lnTo>
                    <a:pt x="113" y="882"/>
                  </a:lnTo>
                  <a:lnTo>
                    <a:pt x="110" y="930"/>
                  </a:lnTo>
                  <a:lnTo>
                    <a:pt x="124" y="930"/>
                  </a:lnTo>
                  <a:lnTo>
                    <a:pt x="146" y="1155"/>
                  </a:lnTo>
                  <a:lnTo>
                    <a:pt x="101" y="1144"/>
                  </a:lnTo>
                  <a:lnTo>
                    <a:pt x="100" y="1145"/>
                  </a:lnTo>
                  <a:lnTo>
                    <a:pt x="95" y="1146"/>
                  </a:lnTo>
                  <a:lnTo>
                    <a:pt x="88" y="1148"/>
                  </a:lnTo>
                  <a:lnTo>
                    <a:pt x="79" y="1150"/>
                  </a:lnTo>
                  <a:lnTo>
                    <a:pt x="70" y="1153"/>
                  </a:lnTo>
                  <a:lnTo>
                    <a:pt x="62" y="1154"/>
                  </a:lnTo>
                  <a:lnTo>
                    <a:pt x="55" y="1155"/>
                  </a:lnTo>
                  <a:lnTo>
                    <a:pt x="49" y="1153"/>
                  </a:lnTo>
                  <a:lnTo>
                    <a:pt x="47" y="1149"/>
                  </a:lnTo>
                  <a:lnTo>
                    <a:pt x="48" y="1144"/>
                  </a:lnTo>
                  <a:lnTo>
                    <a:pt x="51" y="1135"/>
                  </a:lnTo>
                  <a:lnTo>
                    <a:pt x="53" y="1121"/>
                  </a:lnTo>
                  <a:lnTo>
                    <a:pt x="55" y="1102"/>
                  </a:lnTo>
                  <a:lnTo>
                    <a:pt x="56" y="1081"/>
                  </a:lnTo>
                  <a:lnTo>
                    <a:pt x="57" y="1056"/>
                  </a:lnTo>
                  <a:lnTo>
                    <a:pt x="57" y="1032"/>
                  </a:lnTo>
                  <a:lnTo>
                    <a:pt x="57" y="1007"/>
                  </a:lnTo>
                  <a:lnTo>
                    <a:pt x="58" y="985"/>
                  </a:lnTo>
                  <a:lnTo>
                    <a:pt x="57" y="964"/>
                  </a:lnTo>
                  <a:lnTo>
                    <a:pt x="57" y="962"/>
                  </a:lnTo>
                  <a:lnTo>
                    <a:pt x="57" y="959"/>
                  </a:lnTo>
                  <a:lnTo>
                    <a:pt x="57" y="920"/>
                  </a:lnTo>
                  <a:lnTo>
                    <a:pt x="55" y="879"/>
                  </a:lnTo>
                  <a:lnTo>
                    <a:pt x="51" y="836"/>
                  </a:lnTo>
                  <a:lnTo>
                    <a:pt x="46" y="792"/>
                  </a:lnTo>
                  <a:lnTo>
                    <a:pt x="40" y="746"/>
                  </a:lnTo>
                  <a:lnTo>
                    <a:pt x="34" y="699"/>
                  </a:lnTo>
                  <a:lnTo>
                    <a:pt x="27" y="651"/>
                  </a:lnTo>
                  <a:lnTo>
                    <a:pt x="21" y="603"/>
                  </a:lnTo>
                  <a:lnTo>
                    <a:pt x="16" y="555"/>
                  </a:lnTo>
                  <a:lnTo>
                    <a:pt x="12" y="508"/>
                  </a:lnTo>
                  <a:lnTo>
                    <a:pt x="10" y="460"/>
                  </a:lnTo>
                  <a:lnTo>
                    <a:pt x="10" y="414"/>
                  </a:lnTo>
                  <a:lnTo>
                    <a:pt x="13" y="368"/>
                  </a:lnTo>
                  <a:lnTo>
                    <a:pt x="19" y="325"/>
                  </a:lnTo>
                  <a:lnTo>
                    <a:pt x="29" y="284"/>
                  </a:lnTo>
                  <a:lnTo>
                    <a:pt x="42" y="245"/>
                  </a:lnTo>
                  <a:lnTo>
                    <a:pt x="60" y="207"/>
                  </a:lnTo>
                  <a:lnTo>
                    <a:pt x="43" y="195"/>
                  </a:lnTo>
                  <a:lnTo>
                    <a:pt x="28" y="177"/>
                  </a:lnTo>
                  <a:lnTo>
                    <a:pt x="16" y="155"/>
                  </a:lnTo>
                  <a:lnTo>
                    <a:pt x="6" y="130"/>
                  </a:lnTo>
                  <a:lnTo>
                    <a:pt x="1" y="102"/>
                  </a:lnTo>
                  <a:lnTo>
                    <a:pt x="0" y="72"/>
                  </a:lnTo>
                  <a:lnTo>
                    <a:pt x="2" y="58"/>
                  </a:lnTo>
                  <a:lnTo>
                    <a:pt x="5" y="43"/>
                  </a:lnTo>
                  <a:lnTo>
                    <a:pt x="10" y="30"/>
                  </a:lnTo>
                  <a:lnTo>
                    <a:pt x="17" y="18"/>
                  </a:lnTo>
                  <a:lnTo>
                    <a:pt x="25" y="9"/>
                  </a:lnTo>
                  <a:lnTo>
                    <a:pt x="36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0" name="Group 909"/>
          <p:cNvGrpSpPr/>
          <p:nvPr/>
        </p:nvGrpSpPr>
        <p:grpSpPr>
          <a:xfrm>
            <a:off x="4514302" y="1897063"/>
            <a:ext cx="347663" cy="582612"/>
            <a:chOff x="4497388" y="1897063"/>
            <a:chExt cx="347663" cy="582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2" name="Freeform 473"/>
            <p:cNvSpPr>
              <a:spLocks/>
            </p:cNvSpPr>
            <p:nvPr/>
          </p:nvSpPr>
          <p:spPr bwMode="auto">
            <a:xfrm>
              <a:off x="4619626" y="2220913"/>
              <a:ext cx="103188" cy="26988"/>
            </a:xfrm>
            <a:custGeom>
              <a:avLst/>
              <a:gdLst>
                <a:gd name="T0" fmla="*/ 70 w 577"/>
                <a:gd name="T1" fmla="*/ 0 h 155"/>
                <a:gd name="T2" fmla="*/ 123 w 577"/>
                <a:gd name="T3" fmla="*/ 11 h 155"/>
                <a:gd name="T4" fmla="*/ 178 w 577"/>
                <a:gd name="T5" fmla="*/ 19 h 155"/>
                <a:gd name="T6" fmla="*/ 233 w 577"/>
                <a:gd name="T7" fmla="*/ 24 h 155"/>
                <a:gd name="T8" fmla="*/ 289 w 577"/>
                <a:gd name="T9" fmla="*/ 26 h 155"/>
                <a:gd name="T10" fmla="*/ 363 w 577"/>
                <a:gd name="T11" fmla="*/ 23 h 155"/>
                <a:gd name="T12" fmla="*/ 436 w 577"/>
                <a:gd name="T13" fmla="*/ 14 h 155"/>
                <a:gd name="T14" fmla="*/ 508 w 577"/>
                <a:gd name="T15" fmla="*/ 0 h 155"/>
                <a:gd name="T16" fmla="*/ 526 w 577"/>
                <a:gd name="T17" fmla="*/ 5 h 155"/>
                <a:gd name="T18" fmla="*/ 543 w 577"/>
                <a:gd name="T19" fmla="*/ 14 h 155"/>
                <a:gd name="T20" fmla="*/ 557 w 577"/>
                <a:gd name="T21" fmla="*/ 28 h 155"/>
                <a:gd name="T22" fmla="*/ 568 w 577"/>
                <a:gd name="T23" fmla="*/ 43 h 155"/>
                <a:gd name="T24" fmla="*/ 575 w 577"/>
                <a:gd name="T25" fmla="*/ 60 h 155"/>
                <a:gd name="T26" fmla="*/ 577 w 577"/>
                <a:gd name="T27" fmla="*/ 81 h 155"/>
                <a:gd name="T28" fmla="*/ 575 w 577"/>
                <a:gd name="T29" fmla="*/ 99 h 155"/>
                <a:gd name="T30" fmla="*/ 569 w 577"/>
                <a:gd name="T31" fmla="*/ 117 h 155"/>
                <a:gd name="T32" fmla="*/ 558 w 577"/>
                <a:gd name="T33" fmla="*/ 132 h 155"/>
                <a:gd name="T34" fmla="*/ 545 w 577"/>
                <a:gd name="T35" fmla="*/ 145 h 155"/>
                <a:gd name="T36" fmla="*/ 530 w 577"/>
                <a:gd name="T37" fmla="*/ 155 h 155"/>
                <a:gd name="T38" fmla="*/ 452 w 577"/>
                <a:gd name="T39" fmla="*/ 144 h 155"/>
                <a:gd name="T40" fmla="*/ 371 w 577"/>
                <a:gd name="T41" fmla="*/ 137 h 155"/>
                <a:gd name="T42" fmla="*/ 289 w 577"/>
                <a:gd name="T43" fmla="*/ 135 h 155"/>
                <a:gd name="T44" fmla="*/ 206 w 577"/>
                <a:gd name="T45" fmla="*/ 137 h 155"/>
                <a:gd name="T46" fmla="*/ 126 w 577"/>
                <a:gd name="T47" fmla="*/ 143 h 155"/>
                <a:gd name="T48" fmla="*/ 47 w 577"/>
                <a:gd name="T49" fmla="*/ 155 h 155"/>
                <a:gd name="T50" fmla="*/ 32 w 577"/>
                <a:gd name="T51" fmla="*/ 145 h 155"/>
                <a:gd name="T52" fmla="*/ 19 w 577"/>
                <a:gd name="T53" fmla="*/ 132 h 155"/>
                <a:gd name="T54" fmla="*/ 9 w 577"/>
                <a:gd name="T55" fmla="*/ 117 h 155"/>
                <a:gd name="T56" fmla="*/ 2 w 577"/>
                <a:gd name="T57" fmla="*/ 99 h 155"/>
                <a:gd name="T58" fmla="*/ 0 w 577"/>
                <a:gd name="T59" fmla="*/ 81 h 155"/>
                <a:gd name="T60" fmla="*/ 2 w 577"/>
                <a:gd name="T61" fmla="*/ 60 h 155"/>
                <a:gd name="T62" fmla="*/ 10 w 577"/>
                <a:gd name="T63" fmla="*/ 43 h 155"/>
                <a:gd name="T64" fmla="*/ 21 w 577"/>
                <a:gd name="T65" fmla="*/ 28 h 155"/>
                <a:gd name="T66" fmla="*/ 34 w 577"/>
                <a:gd name="T67" fmla="*/ 14 h 155"/>
                <a:gd name="T68" fmla="*/ 51 w 577"/>
                <a:gd name="T69" fmla="*/ 5 h 155"/>
                <a:gd name="T70" fmla="*/ 70 w 577"/>
                <a:gd name="T7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7" h="155">
                  <a:moveTo>
                    <a:pt x="70" y="0"/>
                  </a:moveTo>
                  <a:lnTo>
                    <a:pt x="123" y="11"/>
                  </a:lnTo>
                  <a:lnTo>
                    <a:pt x="178" y="19"/>
                  </a:lnTo>
                  <a:lnTo>
                    <a:pt x="233" y="24"/>
                  </a:lnTo>
                  <a:lnTo>
                    <a:pt x="289" y="26"/>
                  </a:lnTo>
                  <a:lnTo>
                    <a:pt x="363" y="23"/>
                  </a:lnTo>
                  <a:lnTo>
                    <a:pt x="436" y="14"/>
                  </a:lnTo>
                  <a:lnTo>
                    <a:pt x="508" y="0"/>
                  </a:lnTo>
                  <a:lnTo>
                    <a:pt x="526" y="5"/>
                  </a:lnTo>
                  <a:lnTo>
                    <a:pt x="543" y="14"/>
                  </a:lnTo>
                  <a:lnTo>
                    <a:pt x="557" y="28"/>
                  </a:lnTo>
                  <a:lnTo>
                    <a:pt x="568" y="43"/>
                  </a:lnTo>
                  <a:lnTo>
                    <a:pt x="575" y="60"/>
                  </a:lnTo>
                  <a:lnTo>
                    <a:pt x="577" y="81"/>
                  </a:lnTo>
                  <a:lnTo>
                    <a:pt x="575" y="99"/>
                  </a:lnTo>
                  <a:lnTo>
                    <a:pt x="569" y="117"/>
                  </a:lnTo>
                  <a:lnTo>
                    <a:pt x="558" y="132"/>
                  </a:lnTo>
                  <a:lnTo>
                    <a:pt x="545" y="145"/>
                  </a:lnTo>
                  <a:lnTo>
                    <a:pt x="530" y="155"/>
                  </a:lnTo>
                  <a:lnTo>
                    <a:pt x="452" y="144"/>
                  </a:lnTo>
                  <a:lnTo>
                    <a:pt x="371" y="137"/>
                  </a:lnTo>
                  <a:lnTo>
                    <a:pt x="289" y="135"/>
                  </a:lnTo>
                  <a:lnTo>
                    <a:pt x="206" y="137"/>
                  </a:lnTo>
                  <a:lnTo>
                    <a:pt x="126" y="143"/>
                  </a:lnTo>
                  <a:lnTo>
                    <a:pt x="47" y="155"/>
                  </a:lnTo>
                  <a:lnTo>
                    <a:pt x="32" y="145"/>
                  </a:lnTo>
                  <a:lnTo>
                    <a:pt x="19" y="132"/>
                  </a:lnTo>
                  <a:lnTo>
                    <a:pt x="9" y="117"/>
                  </a:lnTo>
                  <a:lnTo>
                    <a:pt x="2" y="99"/>
                  </a:lnTo>
                  <a:lnTo>
                    <a:pt x="0" y="81"/>
                  </a:lnTo>
                  <a:lnTo>
                    <a:pt x="2" y="60"/>
                  </a:lnTo>
                  <a:lnTo>
                    <a:pt x="10" y="43"/>
                  </a:lnTo>
                  <a:lnTo>
                    <a:pt x="21" y="28"/>
                  </a:lnTo>
                  <a:lnTo>
                    <a:pt x="34" y="14"/>
                  </a:lnTo>
                  <a:lnTo>
                    <a:pt x="51" y="5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474"/>
            <p:cNvSpPr>
              <a:spLocks noEditPoints="1"/>
            </p:cNvSpPr>
            <p:nvPr/>
          </p:nvSpPr>
          <p:spPr bwMode="auto">
            <a:xfrm>
              <a:off x="4497388" y="2254250"/>
              <a:ext cx="347663" cy="225425"/>
            </a:xfrm>
            <a:custGeom>
              <a:avLst/>
              <a:gdLst>
                <a:gd name="T0" fmla="*/ 838 w 1971"/>
                <a:gd name="T1" fmla="*/ 119 h 1281"/>
                <a:gd name="T2" fmla="*/ 632 w 1971"/>
                <a:gd name="T3" fmla="*/ 163 h 1281"/>
                <a:gd name="T4" fmla="*/ 455 w 1971"/>
                <a:gd name="T5" fmla="*/ 237 h 1281"/>
                <a:gd name="T6" fmla="*/ 313 w 1971"/>
                <a:gd name="T7" fmla="*/ 338 h 1281"/>
                <a:gd name="T8" fmla="*/ 214 w 1971"/>
                <a:gd name="T9" fmla="*/ 460 h 1281"/>
                <a:gd name="T10" fmla="*/ 166 w 1971"/>
                <a:gd name="T11" fmla="*/ 598 h 1281"/>
                <a:gd name="T12" fmla="*/ 172 w 1971"/>
                <a:gd name="T13" fmla="*/ 727 h 1281"/>
                <a:gd name="T14" fmla="*/ 221 w 1971"/>
                <a:gd name="T15" fmla="*/ 828 h 1281"/>
                <a:gd name="T16" fmla="*/ 307 w 1971"/>
                <a:gd name="T17" fmla="*/ 911 h 1281"/>
                <a:gd name="T18" fmla="*/ 425 w 1971"/>
                <a:gd name="T19" fmla="*/ 975 h 1281"/>
                <a:gd name="T20" fmla="*/ 570 w 1971"/>
                <a:gd name="T21" fmla="*/ 1020 h 1281"/>
                <a:gd name="T22" fmla="*/ 737 w 1971"/>
                <a:gd name="T23" fmla="*/ 1049 h 1281"/>
                <a:gd name="T24" fmla="*/ 921 w 1971"/>
                <a:gd name="T25" fmla="*/ 1061 h 1281"/>
                <a:gd name="T26" fmla="*/ 1113 w 1971"/>
                <a:gd name="T27" fmla="*/ 1059 h 1281"/>
                <a:gd name="T28" fmla="*/ 1292 w 1971"/>
                <a:gd name="T29" fmla="*/ 1040 h 1281"/>
                <a:gd name="T30" fmla="*/ 1452 w 1971"/>
                <a:gd name="T31" fmla="*/ 1006 h 1281"/>
                <a:gd name="T32" fmla="*/ 1588 w 1971"/>
                <a:gd name="T33" fmla="*/ 955 h 1281"/>
                <a:gd name="T34" fmla="*/ 1696 w 1971"/>
                <a:gd name="T35" fmla="*/ 885 h 1281"/>
                <a:gd name="T36" fmla="*/ 1771 w 1971"/>
                <a:gd name="T37" fmla="*/ 796 h 1281"/>
                <a:gd name="T38" fmla="*/ 1806 w 1971"/>
                <a:gd name="T39" fmla="*/ 688 h 1281"/>
                <a:gd name="T40" fmla="*/ 1796 w 1971"/>
                <a:gd name="T41" fmla="*/ 550 h 1281"/>
                <a:gd name="T42" fmla="*/ 1730 w 1971"/>
                <a:gd name="T43" fmla="*/ 417 h 1281"/>
                <a:gd name="T44" fmla="*/ 1615 w 1971"/>
                <a:gd name="T45" fmla="*/ 302 h 1281"/>
                <a:gd name="T46" fmla="*/ 1460 w 1971"/>
                <a:gd name="T47" fmla="*/ 210 h 1281"/>
                <a:gd name="T48" fmla="*/ 1273 w 1971"/>
                <a:gd name="T49" fmla="*/ 145 h 1281"/>
                <a:gd name="T50" fmla="*/ 1061 w 1971"/>
                <a:gd name="T51" fmla="*/ 113 h 1281"/>
                <a:gd name="T52" fmla="*/ 1011 w 1971"/>
                <a:gd name="T53" fmla="*/ 1 h 1281"/>
                <a:gd name="T54" fmla="*/ 1232 w 1971"/>
                <a:gd name="T55" fmla="*/ 21 h 1281"/>
                <a:gd name="T56" fmla="*/ 1446 w 1971"/>
                <a:gd name="T57" fmla="*/ 74 h 1281"/>
                <a:gd name="T58" fmla="*/ 1632 w 1971"/>
                <a:gd name="T59" fmla="*/ 157 h 1281"/>
                <a:gd name="T60" fmla="*/ 1784 w 1971"/>
                <a:gd name="T61" fmla="*/ 265 h 1281"/>
                <a:gd name="T62" fmla="*/ 1895 w 1971"/>
                <a:gd name="T63" fmla="*/ 393 h 1281"/>
                <a:gd name="T64" fmla="*/ 1958 w 1971"/>
                <a:gd name="T65" fmla="*/ 538 h 1281"/>
                <a:gd name="T66" fmla="*/ 1968 w 1971"/>
                <a:gd name="T67" fmla="*/ 693 h 1281"/>
                <a:gd name="T68" fmla="*/ 1921 w 1971"/>
                <a:gd name="T69" fmla="*/ 843 h 1281"/>
                <a:gd name="T70" fmla="*/ 1824 w 1971"/>
                <a:gd name="T71" fmla="*/ 978 h 1281"/>
                <a:gd name="T72" fmla="*/ 1682 w 1971"/>
                <a:gd name="T73" fmla="*/ 1094 h 1281"/>
                <a:gd name="T74" fmla="*/ 1505 w 1971"/>
                <a:gd name="T75" fmla="*/ 1185 h 1281"/>
                <a:gd name="T76" fmla="*/ 1297 w 1971"/>
                <a:gd name="T77" fmla="*/ 1249 h 1281"/>
                <a:gd name="T78" fmla="*/ 1066 w 1971"/>
                <a:gd name="T79" fmla="*/ 1279 h 1281"/>
                <a:gd name="T80" fmla="*/ 826 w 1971"/>
                <a:gd name="T81" fmla="*/ 1273 h 1281"/>
                <a:gd name="T82" fmla="*/ 602 w 1971"/>
                <a:gd name="T83" fmla="*/ 1231 h 1281"/>
                <a:gd name="T84" fmla="*/ 403 w 1971"/>
                <a:gd name="T85" fmla="*/ 1158 h 1281"/>
                <a:gd name="T86" fmla="*/ 237 w 1971"/>
                <a:gd name="T87" fmla="*/ 1058 h 1281"/>
                <a:gd name="T88" fmla="*/ 110 w 1971"/>
                <a:gd name="T89" fmla="*/ 935 h 1281"/>
                <a:gd name="T90" fmla="*/ 29 w 1971"/>
                <a:gd name="T91" fmla="*/ 794 h 1281"/>
                <a:gd name="T92" fmla="*/ 0 w 1971"/>
                <a:gd name="T93" fmla="*/ 640 h 1281"/>
                <a:gd name="T94" fmla="*/ 29 w 1971"/>
                <a:gd name="T95" fmla="*/ 488 h 1281"/>
                <a:gd name="T96" fmla="*/ 109 w 1971"/>
                <a:gd name="T97" fmla="*/ 348 h 1281"/>
                <a:gd name="T98" fmla="*/ 234 w 1971"/>
                <a:gd name="T99" fmla="*/ 227 h 1281"/>
                <a:gd name="T100" fmla="*/ 398 w 1971"/>
                <a:gd name="T101" fmla="*/ 127 h 1281"/>
                <a:gd name="T102" fmla="*/ 594 w 1971"/>
                <a:gd name="T103" fmla="*/ 54 h 1281"/>
                <a:gd name="T104" fmla="*/ 810 w 1971"/>
                <a:gd name="T105" fmla="*/ 11 h 1281"/>
                <a:gd name="T106" fmla="*/ 986 w 1971"/>
                <a:gd name="T107" fmla="*/ 0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71" h="1281">
                  <a:moveTo>
                    <a:pt x="986" y="111"/>
                  </a:moveTo>
                  <a:lnTo>
                    <a:pt x="910" y="113"/>
                  </a:lnTo>
                  <a:lnTo>
                    <a:pt x="838" y="119"/>
                  </a:lnTo>
                  <a:lnTo>
                    <a:pt x="767" y="131"/>
                  </a:lnTo>
                  <a:lnTo>
                    <a:pt x="698" y="145"/>
                  </a:lnTo>
                  <a:lnTo>
                    <a:pt x="632" y="163"/>
                  </a:lnTo>
                  <a:lnTo>
                    <a:pt x="570" y="184"/>
                  </a:lnTo>
                  <a:lnTo>
                    <a:pt x="511" y="210"/>
                  </a:lnTo>
                  <a:lnTo>
                    <a:pt x="455" y="237"/>
                  </a:lnTo>
                  <a:lnTo>
                    <a:pt x="403" y="268"/>
                  </a:lnTo>
                  <a:lnTo>
                    <a:pt x="355" y="302"/>
                  </a:lnTo>
                  <a:lnTo>
                    <a:pt x="313" y="338"/>
                  </a:lnTo>
                  <a:lnTo>
                    <a:pt x="275" y="377"/>
                  </a:lnTo>
                  <a:lnTo>
                    <a:pt x="241" y="417"/>
                  </a:lnTo>
                  <a:lnTo>
                    <a:pt x="214" y="460"/>
                  </a:lnTo>
                  <a:lnTo>
                    <a:pt x="191" y="504"/>
                  </a:lnTo>
                  <a:lnTo>
                    <a:pt x="175" y="550"/>
                  </a:lnTo>
                  <a:lnTo>
                    <a:pt x="166" y="598"/>
                  </a:lnTo>
                  <a:lnTo>
                    <a:pt x="162" y="647"/>
                  </a:lnTo>
                  <a:lnTo>
                    <a:pt x="165" y="688"/>
                  </a:lnTo>
                  <a:lnTo>
                    <a:pt x="172" y="727"/>
                  </a:lnTo>
                  <a:lnTo>
                    <a:pt x="184" y="762"/>
                  </a:lnTo>
                  <a:lnTo>
                    <a:pt x="201" y="796"/>
                  </a:lnTo>
                  <a:lnTo>
                    <a:pt x="221" y="828"/>
                  </a:lnTo>
                  <a:lnTo>
                    <a:pt x="246" y="858"/>
                  </a:lnTo>
                  <a:lnTo>
                    <a:pt x="275" y="885"/>
                  </a:lnTo>
                  <a:lnTo>
                    <a:pt x="307" y="911"/>
                  </a:lnTo>
                  <a:lnTo>
                    <a:pt x="343" y="934"/>
                  </a:lnTo>
                  <a:lnTo>
                    <a:pt x="383" y="955"/>
                  </a:lnTo>
                  <a:lnTo>
                    <a:pt x="425" y="975"/>
                  </a:lnTo>
                  <a:lnTo>
                    <a:pt x="470" y="991"/>
                  </a:lnTo>
                  <a:lnTo>
                    <a:pt x="519" y="1006"/>
                  </a:lnTo>
                  <a:lnTo>
                    <a:pt x="570" y="1020"/>
                  </a:lnTo>
                  <a:lnTo>
                    <a:pt x="623" y="1031"/>
                  </a:lnTo>
                  <a:lnTo>
                    <a:pt x="679" y="1040"/>
                  </a:lnTo>
                  <a:lnTo>
                    <a:pt x="737" y="1049"/>
                  </a:lnTo>
                  <a:lnTo>
                    <a:pt x="797" y="1055"/>
                  </a:lnTo>
                  <a:lnTo>
                    <a:pt x="858" y="1059"/>
                  </a:lnTo>
                  <a:lnTo>
                    <a:pt x="921" y="1061"/>
                  </a:lnTo>
                  <a:lnTo>
                    <a:pt x="986" y="1062"/>
                  </a:lnTo>
                  <a:lnTo>
                    <a:pt x="1050" y="1061"/>
                  </a:lnTo>
                  <a:lnTo>
                    <a:pt x="1113" y="1059"/>
                  </a:lnTo>
                  <a:lnTo>
                    <a:pt x="1174" y="1055"/>
                  </a:lnTo>
                  <a:lnTo>
                    <a:pt x="1234" y="1049"/>
                  </a:lnTo>
                  <a:lnTo>
                    <a:pt x="1292" y="1040"/>
                  </a:lnTo>
                  <a:lnTo>
                    <a:pt x="1348" y="1031"/>
                  </a:lnTo>
                  <a:lnTo>
                    <a:pt x="1401" y="1020"/>
                  </a:lnTo>
                  <a:lnTo>
                    <a:pt x="1452" y="1006"/>
                  </a:lnTo>
                  <a:lnTo>
                    <a:pt x="1501" y="991"/>
                  </a:lnTo>
                  <a:lnTo>
                    <a:pt x="1547" y="975"/>
                  </a:lnTo>
                  <a:lnTo>
                    <a:pt x="1588" y="955"/>
                  </a:lnTo>
                  <a:lnTo>
                    <a:pt x="1628" y="934"/>
                  </a:lnTo>
                  <a:lnTo>
                    <a:pt x="1664" y="911"/>
                  </a:lnTo>
                  <a:lnTo>
                    <a:pt x="1696" y="885"/>
                  </a:lnTo>
                  <a:lnTo>
                    <a:pt x="1725" y="858"/>
                  </a:lnTo>
                  <a:lnTo>
                    <a:pt x="1750" y="828"/>
                  </a:lnTo>
                  <a:lnTo>
                    <a:pt x="1771" y="796"/>
                  </a:lnTo>
                  <a:lnTo>
                    <a:pt x="1787" y="762"/>
                  </a:lnTo>
                  <a:lnTo>
                    <a:pt x="1799" y="727"/>
                  </a:lnTo>
                  <a:lnTo>
                    <a:pt x="1806" y="688"/>
                  </a:lnTo>
                  <a:lnTo>
                    <a:pt x="1809" y="647"/>
                  </a:lnTo>
                  <a:lnTo>
                    <a:pt x="1805" y="598"/>
                  </a:lnTo>
                  <a:lnTo>
                    <a:pt x="1796" y="550"/>
                  </a:lnTo>
                  <a:lnTo>
                    <a:pt x="1780" y="504"/>
                  </a:lnTo>
                  <a:lnTo>
                    <a:pt x="1757" y="460"/>
                  </a:lnTo>
                  <a:lnTo>
                    <a:pt x="1730" y="417"/>
                  </a:lnTo>
                  <a:lnTo>
                    <a:pt x="1696" y="377"/>
                  </a:lnTo>
                  <a:lnTo>
                    <a:pt x="1659" y="338"/>
                  </a:lnTo>
                  <a:lnTo>
                    <a:pt x="1615" y="302"/>
                  </a:lnTo>
                  <a:lnTo>
                    <a:pt x="1568" y="268"/>
                  </a:lnTo>
                  <a:lnTo>
                    <a:pt x="1516" y="237"/>
                  </a:lnTo>
                  <a:lnTo>
                    <a:pt x="1460" y="210"/>
                  </a:lnTo>
                  <a:lnTo>
                    <a:pt x="1401" y="184"/>
                  </a:lnTo>
                  <a:lnTo>
                    <a:pt x="1339" y="163"/>
                  </a:lnTo>
                  <a:lnTo>
                    <a:pt x="1273" y="145"/>
                  </a:lnTo>
                  <a:lnTo>
                    <a:pt x="1205" y="131"/>
                  </a:lnTo>
                  <a:lnTo>
                    <a:pt x="1133" y="119"/>
                  </a:lnTo>
                  <a:lnTo>
                    <a:pt x="1061" y="113"/>
                  </a:lnTo>
                  <a:lnTo>
                    <a:pt x="986" y="111"/>
                  </a:lnTo>
                  <a:close/>
                  <a:moveTo>
                    <a:pt x="986" y="0"/>
                  </a:moveTo>
                  <a:lnTo>
                    <a:pt x="1011" y="1"/>
                  </a:lnTo>
                  <a:lnTo>
                    <a:pt x="1086" y="4"/>
                  </a:lnTo>
                  <a:lnTo>
                    <a:pt x="1161" y="11"/>
                  </a:lnTo>
                  <a:lnTo>
                    <a:pt x="1232" y="21"/>
                  </a:lnTo>
                  <a:lnTo>
                    <a:pt x="1306" y="35"/>
                  </a:lnTo>
                  <a:lnTo>
                    <a:pt x="1378" y="54"/>
                  </a:lnTo>
                  <a:lnTo>
                    <a:pt x="1446" y="74"/>
                  </a:lnTo>
                  <a:lnTo>
                    <a:pt x="1511" y="99"/>
                  </a:lnTo>
                  <a:lnTo>
                    <a:pt x="1573" y="127"/>
                  </a:lnTo>
                  <a:lnTo>
                    <a:pt x="1632" y="157"/>
                  </a:lnTo>
                  <a:lnTo>
                    <a:pt x="1686" y="191"/>
                  </a:lnTo>
                  <a:lnTo>
                    <a:pt x="1737" y="227"/>
                  </a:lnTo>
                  <a:lnTo>
                    <a:pt x="1784" y="265"/>
                  </a:lnTo>
                  <a:lnTo>
                    <a:pt x="1826" y="306"/>
                  </a:lnTo>
                  <a:lnTo>
                    <a:pt x="1862" y="348"/>
                  </a:lnTo>
                  <a:lnTo>
                    <a:pt x="1895" y="393"/>
                  </a:lnTo>
                  <a:lnTo>
                    <a:pt x="1921" y="439"/>
                  </a:lnTo>
                  <a:lnTo>
                    <a:pt x="1943" y="488"/>
                  </a:lnTo>
                  <a:lnTo>
                    <a:pt x="1958" y="538"/>
                  </a:lnTo>
                  <a:lnTo>
                    <a:pt x="1968" y="588"/>
                  </a:lnTo>
                  <a:lnTo>
                    <a:pt x="1971" y="640"/>
                  </a:lnTo>
                  <a:lnTo>
                    <a:pt x="1968" y="693"/>
                  </a:lnTo>
                  <a:lnTo>
                    <a:pt x="1958" y="745"/>
                  </a:lnTo>
                  <a:lnTo>
                    <a:pt x="1943" y="794"/>
                  </a:lnTo>
                  <a:lnTo>
                    <a:pt x="1921" y="843"/>
                  </a:lnTo>
                  <a:lnTo>
                    <a:pt x="1894" y="890"/>
                  </a:lnTo>
                  <a:lnTo>
                    <a:pt x="1861" y="935"/>
                  </a:lnTo>
                  <a:lnTo>
                    <a:pt x="1824" y="978"/>
                  </a:lnTo>
                  <a:lnTo>
                    <a:pt x="1781" y="1019"/>
                  </a:lnTo>
                  <a:lnTo>
                    <a:pt x="1734" y="1058"/>
                  </a:lnTo>
                  <a:lnTo>
                    <a:pt x="1682" y="1094"/>
                  </a:lnTo>
                  <a:lnTo>
                    <a:pt x="1627" y="1128"/>
                  </a:lnTo>
                  <a:lnTo>
                    <a:pt x="1568" y="1158"/>
                  </a:lnTo>
                  <a:lnTo>
                    <a:pt x="1505" y="1185"/>
                  </a:lnTo>
                  <a:lnTo>
                    <a:pt x="1439" y="1210"/>
                  </a:lnTo>
                  <a:lnTo>
                    <a:pt x="1369" y="1231"/>
                  </a:lnTo>
                  <a:lnTo>
                    <a:pt x="1297" y="1249"/>
                  </a:lnTo>
                  <a:lnTo>
                    <a:pt x="1223" y="1263"/>
                  </a:lnTo>
                  <a:lnTo>
                    <a:pt x="1145" y="1273"/>
                  </a:lnTo>
                  <a:lnTo>
                    <a:pt x="1066" y="1279"/>
                  </a:lnTo>
                  <a:lnTo>
                    <a:pt x="986" y="1281"/>
                  </a:lnTo>
                  <a:lnTo>
                    <a:pt x="905" y="1279"/>
                  </a:lnTo>
                  <a:lnTo>
                    <a:pt x="826" y="1273"/>
                  </a:lnTo>
                  <a:lnTo>
                    <a:pt x="748" y="1263"/>
                  </a:lnTo>
                  <a:lnTo>
                    <a:pt x="674" y="1249"/>
                  </a:lnTo>
                  <a:lnTo>
                    <a:pt x="602" y="1231"/>
                  </a:lnTo>
                  <a:lnTo>
                    <a:pt x="533" y="1210"/>
                  </a:lnTo>
                  <a:lnTo>
                    <a:pt x="466" y="1185"/>
                  </a:lnTo>
                  <a:lnTo>
                    <a:pt x="403" y="1158"/>
                  </a:lnTo>
                  <a:lnTo>
                    <a:pt x="344" y="1128"/>
                  </a:lnTo>
                  <a:lnTo>
                    <a:pt x="289" y="1094"/>
                  </a:lnTo>
                  <a:lnTo>
                    <a:pt x="237" y="1058"/>
                  </a:lnTo>
                  <a:lnTo>
                    <a:pt x="190" y="1019"/>
                  </a:lnTo>
                  <a:lnTo>
                    <a:pt x="148" y="978"/>
                  </a:lnTo>
                  <a:lnTo>
                    <a:pt x="110" y="935"/>
                  </a:lnTo>
                  <a:lnTo>
                    <a:pt x="77" y="890"/>
                  </a:lnTo>
                  <a:lnTo>
                    <a:pt x="50" y="843"/>
                  </a:lnTo>
                  <a:lnTo>
                    <a:pt x="29" y="794"/>
                  </a:lnTo>
                  <a:lnTo>
                    <a:pt x="13" y="745"/>
                  </a:lnTo>
                  <a:lnTo>
                    <a:pt x="3" y="693"/>
                  </a:lnTo>
                  <a:lnTo>
                    <a:pt x="0" y="640"/>
                  </a:lnTo>
                  <a:lnTo>
                    <a:pt x="3" y="588"/>
                  </a:lnTo>
                  <a:lnTo>
                    <a:pt x="12" y="538"/>
                  </a:lnTo>
                  <a:lnTo>
                    <a:pt x="29" y="488"/>
                  </a:lnTo>
                  <a:lnTo>
                    <a:pt x="50" y="439"/>
                  </a:lnTo>
                  <a:lnTo>
                    <a:pt x="76" y="393"/>
                  </a:lnTo>
                  <a:lnTo>
                    <a:pt x="109" y="348"/>
                  </a:lnTo>
                  <a:lnTo>
                    <a:pt x="146" y="306"/>
                  </a:lnTo>
                  <a:lnTo>
                    <a:pt x="187" y="265"/>
                  </a:lnTo>
                  <a:lnTo>
                    <a:pt x="234" y="227"/>
                  </a:lnTo>
                  <a:lnTo>
                    <a:pt x="285" y="191"/>
                  </a:lnTo>
                  <a:lnTo>
                    <a:pt x="339" y="157"/>
                  </a:lnTo>
                  <a:lnTo>
                    <a:pt x="398" y="127"/>
                  </a:lnTo>
                  <a:lnTo>
                    <a:pt x="460" y="99"/>
                  </a:lnTo>
                  <a:lnTo>
                    <a:pt x="525" y="74"/>
                  </a:lnTo>
                  <a:lnTo>
                    <a:pt x="594" y="54"/>
                  </a:lnTo>
                  <a:lnTo>
                    <a:pt x="665" y="35"/>
                  </a:lnTo>
                  <a:lnTo>
                    <a:pt x="738" y="21"/>
                  </a:lnTo>
                  <a:lnTo>
                    <a:pt x="810" y="11"/>
                  </a:lnTo>
                  <a:lnTo>
                    <a:pt x="885" y="4"/>
                  </a:lnTo>
                  <a:lnTo>
                    <a:pt x="961" y="1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475"/>
            <p:cNvSpPr>
              <a:spLocks/>
            </p:cNvSpPr>
            <p:nvPr/>
          </p:nvSpPr>
          <p:spPr bwMode="auto">
            <a:xfrm>
              <a:off x="4545013" y="2293938"/>
              <a:ext cx="252413" cy="128588"/>
            </a:xfrm>
            <a:custGeom>
              <a:avLst/>
              <a:gdLst>
                <a:gd name="T0" fmla="*/ 784 w 1431"/>
                <a:gd name="T1" fmla="*/ 2 h 733"/>
                <a:gd name="T2" fmla="*/ 914 w 1431"/>
                <a:gd name="T3" fmla="*/ 17 h 733"/>
                <a:gd name="T4" fmla="*/ 1035 w 1431"/>
                <a:gd name="T5" fmla="*/ 46 h 733"/>
                <a:gd name="T6" fmla="*/ 1145 w 1431"/>
                <a:gd name="T7" fmla="*/ 88 h 733"/>
                <a:gd name="T8" fmla="*/ 1242 w 1431"/>
                <a:gd name="T9" fmla="*/ 140 h 733"/>
                <a:gd name="T10" fmla="*/ 1320 w 1431"/>
                <a:gd name="T11" fmla="*/ 202 h 733"/>
                <a:gd name="T12" fmla="*/ 1380 w 1431"/>
                <a:gd name="T13" fmla="*/ 272 h 733"/>
                <a:gd name="T14" fmla="*/ 1418 w 1431"/>
                <a:gd name="T15" fmla="*/ 347 h 733"/>
                <a:gd name="T16" fmla="*/ 1431 w 1431"/>
                <a:gd name="T17" fmla="*/ 427 h 733"/>
                <a:gd name="T18" fmla="*/ 1421 w 1431"/>
                <a:gd name="T19" fmla="*/ 490 h 733"/>
                <a:gd name="T20" fmla="*/ 1394 w 1431"/>
                <a:gd name="T21" fmla="*/ 544 h 733"/>
                <a:gd name="T22" fmla="*/ 1350 w 1431"/>
                <a:gd name="T23" fmla="*/ 590 h 733"/>
                <a:gd name="T24" fmla="*/ 1294 w 1431"/>
                <a:gd name="T25" fmla="*/ 628 h 733"/>
                <a:gd name="T26" fmla="*/ 1228 w 1431"/>
                <a:gd name="T27" fmla="*/ 657 h 733"/>
                <a:gd name="T28" fmla="*/ 1155 w 1431"/>
                <a:gd name="T29" fmla="*/ 682 h 733"/>
                <a:gd name="T30" fmla="*/ 1079 w 1431"/>
                <a:gd name="T31" fmla="*/ 700 h 733"/>
                <a:gd name="T32" fmla="*/ 1002 w 1431"/>
                <a:gd name="T33" fmla="*/ 714 h 733"/>
                <a:gd name="T34" fmla="*/ 925 w 1431"/>
                <a:gd name="T35" fmla="*/ 723 h 733"/>
                <a:gd name="T36" fmla="*/ 854 w 1431"/>
                <a:gd name="T37" fmla="*/ 729 h 733"/>
                <a:gd name="T38" fmla="*/ 791 w 1431"/>
                <a:gd name="T39" fmla="*/ 732 h 733"/>
                <a:gd name="T40" fmla="*/ 737 w 1431"/>
                <a:gd name="T41" fmla="*/ 733 h 733"/>
                <a:gd name="T42" fmla="*/ 694 w 1431"/>
                <a:gd name="T43" fmla="*/ 733 h 733"/>
                <a:gd name="T44" fmla="*/ 640 w 1431"/>
                <a:gd name="T45" fmla="*/ 732 h 733"/>
                <a:gd name="T46" fmla="*/ 577 w 1431"/>
                <a:gd name="T47" fmla="*/ 729 h 733"/>
                <a:gd name="T48" fmla="*/ 506 w 1431"/>
                <a:gd name="T49" fmla="*/ 723 h 733"/>
                <a:gd name="T50" fmla="*/ 429 w 1431"/>
                <a:gd name="T51" fmla="*/ 714 h 733"/>
                <a:gd name="T52" fmla="*/ 352 w 1431"/>
                <a:gd name="T53" fmla="*/ 700 h 733"/>
                <a:gd name="T54" fmla="*/ 276 w 1431"/>
                <a:gd name="T55" fmla="*/ 682 h 733"/>
                <a:gd name="T56" fmla="*/ 203 w 1431"/>
                <a:gd name="T57" fmla="*/ 657 h 733"/>
                <a:gd name="T58" fmla="*/ 137 w 1431"/>
                <a:gd name="T59" fmla="*/ 628 h 733"/>
                <a:gd name="T60" fmla="*/ 81 w 1431"/>
                <a:gd name="T61" fmla="*/ 590 h 733"/>
                <a:gd name="T62" fmla="*/ 39 w 1431"/>
                <a:gd name="T63" fmla="*/ 544 h 733"/>
                <a:gd name="T64" fmla="*/ 10 w 1431"/>
                <a:gd name="T65" fmla="*/ 490 h 733"/>
                <a:gd name="T66" fmla="*/ 0 w 1431"/>
                <a:gd name="T67" fmla="*/ 427 h 733"/>
                <a:gd name="T68" fmla="*/ 13 w 1431"/>
                <a:gd name="T69" fmla="*/ 347 h 733"/>
                <a:gd name="T70" fmla="*/ 51 w 1431"/>
                <a:gd name="T71" fmla="*/ 272 h 733"/>
                <a:gd name="T72" fmla="*/ 111 w 1431"/>
                <a:gd name="T73" fmla="*/ 202 h 733"/>
                <a:gd name="T74" fmla="*/ 189 w 1431"/>
                <a:gd name="T75" fmla="*/ 140 h 733"/>
                <a:gd name="T76" fmla="*/ 286 w 1431"/>
                <a:gd name="T77" fmla="*/ 88 h 733"/>
                <a:gd name="T78" fmla="*/ 396 w 1431"/>
                <a:gd name="T79" fmla="*/ 46 h 733"/>
                <a:gd name="T80" fmla="*/ 517 w 1431"/>
                <a:gd name="T81" fmla="*/ 17 h 733"/>
                <a:gd name="T82" fmla="*/ 647 w 1431"/>
                <a:gd name="T83" fmla="*/ 2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31" h="733">
                  <a:moveTo>
                    <a:pt x="716" y="0"/>
                  </a:moveTo>
                  <a:lnTo>
                    <a:pt x="784" y="2"/>
                  </a:lnTo>
                  <a:lnTo>
                    <a:pt x="850" y="7"/>
                  </a:lnTo>
                  <a:lnTo>
                    <a:pt x="914" y="17"/>
                  </a:lnTo>
                  <a:lnTo>
                    <a:pt x="976" y="30"/>
                  </a:lnTo>
                  <a:lnTo>
                    <a:pt x="1035" y="46"/>
                  </a:lnTo>
                  <a:lnTo>
                    <a:pt x="1092" y="66"/>
                  </a:lnTo>
                  <a:lnTo>
                    <a:pt x="1145" y="88"/>
                  </a:lnTo>
                  <a:lnTo>
                    <a:pt x="1195" y="113"/>
                  </a:lnTo>
                  <a:lnTo>
                    <a:pt x="1242" y="140"/>
                  </a:lnTo>
                  <a:lnTo>
                    <a:pt x="1284" y="170"/>
                  </a:lnTo>
                  <a:lnTo>
                    <a:pt x="1320" y="202"/>
                  </a:lnTo>
                  <a:lnTo>
                    <a:pt x="1353" y="236"/>
                  </a:lnTo>
                  <a:lnTo>
                    <a:pt x="1380" y="272"/>
                  </a:lnTo>
                  <a:lnTo>
                    <a:pt x="1402" y="309"/>
                  </a:lnTo>
                  <a:lnTo>
                    <a:pt x="1418" y="347"/>
                  </a:lnTo>
                  <a:lnTo>
                    <a:pt x="1428" y="387"/>
                  </a:lnTo>
                  <a:lnTo>
                    <a:pt x="1431" y="427"/>
                  </a:lnTo>
                  <a:lnTo>
                    <a:pt x="1429" y="459"/>
                  </a:lnTo>
                  <a:lnTo>
                    <a:pt x="1421" y="490"/>
                  </a:lnTo>
                  <a:lnTo>
                    <a:pt x="1409" y="518"/>
                  </a:lnTo>
                  <a:lnTo>
                    <a:pt x="1394" y="544"/>
                  </a:lnTo>
                  <a:lnTo>
                    <a:pt x="1373" y="568"/>
                  </a:lnTo>
                  <a:lnTo>
                    <a:pt x="1350" y="590"/>
                  </a:lnTo>
                  <a:lnTo>
                    <a:pt x="1323" y="609"/>
                  </a:lnTo>
                  <a:lnTo>
                    <a:pt x="1294" y="628"/>
                  </a:lnTo>
                  <a:lnTo>
                    <a:pt x="1261" y="643"/>
                  </a:lnTo>
                  <a:lnTo>
                    <a:pt x="1228" y="657"/>
                  </a:lnTo>
                  <a:lnTo>
                    <a:pt x="1192" y="671"/>
                  </a:lnTo>
                  <a:lnTo>
                    <a:pt x="1155" y="682"/>
                  </a:lnTo>
                  <a:lnTo>
                    <a:pt x="1118" y="691"/>
                  </a:lnTo>
                  <a:lnTo>
                    <a:pt x="1079" y="700"/>
                  </a:lnTo>
                  <a:lnTo>
                    <a:pt x="1040" y="708"/>
                  </a:lnTo>
                  <a:lnTo>
                    <a:pt x="1002" y="714"/>
                  </a:lnTo>
                  <a:lnTo>
                    <a:pt x="963" y="719"/>
                  </a:lnTo>
                  <a:lnTo>
                    <a:pt x="925" y="723"/>
                  </a:lnTo>
                  <a:lnTo>
                    <a:pt x="890" y="726"/>
                  </a:lnTo>
                  <a:lnTo>
                    <a:pt x="854" y="729"/>
                  </a:lnTo>
                  <a:lnTo>
                    <a:pt x="821" y="730"/>
                  </a:lnTo>
                  <a:lnTo>
                    <a:pt x="791" y="732"/>
                  </a:lnTo>
                  <a:lnTo>
                    <a:pt x="762" y="733"/>
                  </a:lnTo>
                  <a:lnTo>
                    <a:pt x="737" y="733"/>
                  </a:lnTo>
                  <a:lnTo>
                    <a:pt x="716" y="733"/>
                  </a:lnTo>
                  <a:lnTo>
                    <a:pt x="694" y="733"/>
                  </a:lnTo>
                  <a:lnTo>
                    <a:pt x="669" y="733"/>
                  </a:lnTo>
                  <a:lnTo>
                    <a:pt x="640" y="732"/>
                  </a:lnTo>
                  <a:lnTo>
                    <a:pt x="610" y="730"/>
                  </a:lnTo>
                  <a:lnTo>
                    <a:pt x="577" y="729"/>
                  </a:lnTo>
                  <a:lnTo>
                    <a:pt x="541" y="726"/>
                  </a:lnTo>
                  <a:lnTo>
                    <a:pt x="506" y="723"/>
                  </a:lnTo>
                  <a:lnTo>
                    <a:pt x="468" y="719"/>
                  </a:lnTo>
                  <a:lnTo>
                    <a:pt x="429" y="714"/>
                  </a:lnTo>
                  <a:lnTo>
                    <a:pt x="391" y="708"/>
                  </a:lnTo>
                  <a:lnTo>
                    <a:pt x="352" y="700"/>
                  </a:lnTo>
                  <a:lnTo>
                    <a:pt x="313" y="691"/>
                  </a:lnTo>
                  <a:lnTo>
                    <a:pt x="276" y="682"/>
                  </a:lnTo>
                  <a:lnTo>
                    <a:pt x="239" y="671"/>
                  </a:lnTo>
                  <a:lnTo>
                    <a:pt x="203" y="657"/>
                  </a:lnTo>
                  <a:lnTo>
                    <a:pt x="170" y="643"/>
                  </a:lnTo>
                  <a:lnTo>
                    <a:pt x="137" y="628"/>
                  </a:lnTo>
                  <a:lnTo>
                    <a:pt x="109" y="609"/>
                  </a:lnTo>
                  <a:lnTo>
                    <a:pt x="81" y="590"/>
                  </a:lnTo>
                  <a:lnTo>
                    <a:pt x="58" y="568"/>
                  </a:lnTo>
                  <a:lnTo>
                    <a:pt x="39" y="544"/>
                  </a:lnTo>
                  <a:lnTo>
                    <a:pt x="22" y="518"/>
                  </a:lnTo>
                  <a:lnTo>
                    <a:pt x="10" y="490"/>
                  </a:lnTo>
                  <a:lnTo>
                    <a:pt x="3" y="459"/>
                  </a:lnTo>
                  <a:lnTo>
                    <a:pt x="0" y="427"/>
                  </a:lnTo>
                  <a:lnTo>
                    <a:pt x="3" y="387"/>
                  </a:lnTo>
                  <a:lnTo>
                    <a:pt x="13" y="347"/>
                  </a:lnTo>
                  <a:lnTo>
                    <a:pt x="29" y="309"/>
                  </a:lnTo>
                  <a:lnTo>
                    <a:pt x="51" y="272"/>
                  </a:lnTo>
                  <a:lnTo>
                    <a:pt x="78" y="236"/>
                  </a:lnTo>
                  <a:lnTo>
                    <a:pt x="111" y="202"/>
                  </a:lnTo>
                  <a:lnTo>
                    <a:pt x="147" y="170"/>
                  </a:lnTo>
                  <a:lnTo>
                    <a:pt x="189" y="140"/>
                  </a:lnTo>
                  <a:lnTo>
                    <a:pt x="236" y="113"/>
                  </a:lnTo>
                  <a:lnTo>
                    <a:pt x="286" y="88"/>
                  </a:lnTo>
                  <a:lnTo>
                    <a:pt x="339" y="66"/>
                  </a:lnTo>
                  <a:lnTo>
                    <a:pt x="396" y="46"/>
                  </a:lnTo>
                  <a:lnTo>
                    <a:pt x="455" y="30"/>
                  </a:lnTo>
                  <a:lnTo>
                    <a:pt x="517" y="17"/>
                  </a:lnTo>
                  <a:lnTo>
                    <a:pt x="581" y="7"/>
                  </a:lnTo>
                  <a:lnTo>
                    <a:pt x="647" y="2"/>
                  </a:lnTo>
                  <a:lnTo>
                    <a:pt x="7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Freeform 476"/>
            <p:cNvSpPr>
              <a:spLocks noEditPoints="1"/>
            </p:cNvSpPr>
            <p:nvPr/>
          </p:nvSpPr>
          <p:spPr bwMode="auto">
            <a:xfrm>
              <a:off x="4513263" y="1897063"/>
              <a:ext cx="315913" cy="319088"/>
            </a:xfrm>
            <a:custGeom>
              <a:avLst/>
              <a:gdLst>
                <a:gd name="T0" fmla="*/ 763 w 1792"/>
                <a:gd name="T1" fmla="*/ 213 h 1805"/>
                <a:gd name="T2" fmla="*/ 581 w 1792"/>
                <a:gd name="T3" fmla="*/ 276 h 1805"/>
                <a:gd name="T4" fmla="*/ 425 w 1792"/>
                <a:gd name="T5" fmla="*/ 385 h 1805"/>
                <a:gd name="T6" fmla="*/ 304 w 1792"/>
                <a:gd name="T7" fmla="*/ 530 h 1805"/>
                <a:gd name="T8" fmla="*/ 226 w 1792"/>
                <a:gd name="T9" fmla="*/ 706 h 1805"/>
                <a:gd name="T10" fmla="*/ 198 w 1792"/>
                <a:gd name="T11" fmla="*/ 903 h 1805"/>
                <a:gd name="T12" fmla="*/ 226 w 1792"/>
                <a:gd name="T13" fmla="*/ 1100 h 1805"/>
                <a:gd name="T14" fmla="*/ 304 w 1792"/>
                <a:gd name="T15" fmla="*/ 1276 h 1805"/>
                <a:gd name="T16" fmla="*/ 425 w 1792"/>
                <a:gd name="T17" fmla="*/ 1422 h 1805"/>
                <a:gd name="T18" fmla="*/ 581 w 1792"/>
                <a:gd name="T19" fmla="*/ 1530 h 1805"/>
                <a:gd name="T20" fmla="*/ 763 w 1792"/>
                <a:gd name="T21" fmla="*/ 1593 h 1805"/>
                <a:gd name="T22" fmla="*/ 963 w 1792"/>
                <a:gd name="T23" fmla="*/ 1602 h 1805"/>
                <a:gd name="T24" fmla="*/ 1152 w 1792"/>
                <a:gd name="T25" fmla="*/ 1556 h 1805"/>
                <a:gd name="T26" fmla="*/ 1317 w 1792"/>
                <a:gd name="T27" fmla="*/ 1463 h 1805"/>
                <a:gd name="T28" fmla="*/ 1451 w 1792"/>
                <a:gd name="T29" fmla="*/ 1328 h 1805"/>
                <a:gd name="T30" fmla="*/ 1544 w 1792"/>
                <a:gd name="T31" fmla="*/ 1161 h 1805"/>
                <a:gd name="T32" fmla="*/ 1590 w 1792"/>
                <a:gd name="T33" fmla="*/ 970 h 1805"/>
                <a:gd name="T34" fmla="*/ 1581 w 1792"/>
                <a:gd name="T35" fmla="*/ 769 h 1805"/>
                <a:gd name="T36" fmla="*/ 1518 w 1792"/>
                <a:gd name="T37" fmla="*/ 586 h 1805"/>
                <a:gd name="T38" fmla="*/ 1411 w 1792"/>
                <a:gd name="T39" fmla="*/ 429 h 1805"/>
                <a:gd name="T40" fmla="*/ 1265 w 1792"/>
                <a:gd name="T41" fmla="*/ 308 h 1805"/>
                <a:gd name="T42" fmla="*/ 1091 w 1792"/>
                <a:gd name="T43" fmla="*/ 229 h 1805"/>
                <a:gd name="T44" fmla="*/ 896 w 1792"/>
                <a:gd name="T45" fmla="*/ 200 h 1805"/>
                <a:gd name="T46" fmla="*/ 1041 w 1792"/>
                <a:gd name="T47" fmla="*/ 13 h 1805"/>
                <a:gd name="T48" fmla="*/ 1245 w 1792"/>
                <a:gd name="T49" fmla="*/ 71 h 1805"/>
                <a:gd name="T50" fmla="*/ 1425 w 1792"/>
                <a:gd name="T51" fmla="*/ 175 h 1805"/>
                <a:gd name="T52" fmla="*/ 1576 w 1792"/>
                <a:gd name="T53" fmla="*/ 315 h 1805"/>
                <a:gd name="T54" fmla="*/ 1692 w 1792"/>
                <a:gd name="T55" fmla="*/ 488 h 1805"/>
                <a:gd name="T56" fmla="*/ 1765 w 1792"/>
                <a:gd name="T57" fmla="*/ 686 h 1805"/>
                <a:gd name="T58" fmla="*/ 1792 w 1792"/>
                <a:gd name="T59" fmla="*/ 903 h 1805"/>
                <a:gd name="T60" fmla="*/ 1765 w 1792"/>
                <a:gd name="T61" fmla="*/ 1120 h 1805"/>
                <a:gd name="T62" fmla="*/ 1692 w 1792"/>
                <a:gd name="T63" fmla="*/ 1317 h 1805"/>
                <a:gd name="T64" fmla="*/ 1576 w 1792"/>
                <a:gd name="T65" fmla="*/ 1490 h 1805"/>
                <a:gd name="T66" fmla="*/ 1424 w 1792"/>
                <a:gd name="T67" fmla="*/ 1631 h 1805"/>
                <a:gd name="T68" fmla="*/ 1244 w 1792"/>
                <a:gd name="T69" fmla="*/ 1733 h 1805"/>
                <a:gd name="T70" fmla="*/ 1045 w 1792"/>
                <a:gd name="T71" fmla="*/ 1792 h 1805"/>
                <a:gd name="T72" fmla="*/ 904 w 1792"/>
                <a:gd name="T73" fmla="*/ 1805 h 1805"/>
                <a:gd name="T74" fmla="*/ 879 w 1792"/>
                <a:gd name="T75" fmla="*/ 1804 h 1805"/>
                <a:gd name="T76" fmla="*/ 681 w 1792"/>
                <a:gd name="T77" fmla="*/ 1778 h 1805"/>
                <a:gd name="T78" fmla="*/ 484 w 1792"/>
                <a:gd name="T79" fmla="*/ 1704 h 1805"/>
                <a:gd name="T80" fmla="*/ 313 w 1792"/>
                <a:gd name="T81" fmla="*/ 1588 h 1805"/>
                <a:gd name="T82" fmla="*/ 173 w 1792"/>
                <a:gd name="T83" fmla="*/ 1436 h 1805"/>
                <a:gd name="T84" fmla="*/ 70 w 1792"/>
                <a:gd name="T85" fmla="*/ 1254 h 1805"/>
                <a:gd name="T86" fmla="*/ 11 w 1792"/>
                <a:gd name="T87" fmla="*/ 1049 h 1805"/>
                <a:gd name="T88" fmla="*/ 3 w 1792"/>
                <a:gd name="T89" fmla="*/ 829 h 1805"/>
                <a:gd name="T90" fmla="*/ 45 w 1792"/>
                <a:gd name="T91" fmla="*/ 618 h 1805"/>
                <a:gd name="T92" fmla="*/ 134 w 1792"/>
                <a:gd name="T93" fmla="*/ 428 h 1805"/>
                <a:gd name="T94" fmla="*/ 262 w 1792"/>
                <a:gd name="T95" fmla="*/ 265 h 1805"/>
                <a:gd name="T96" fmla="*/ 423 w 1792"/>
                <a:gd name="T97" fmla="*/ 136 h 1805"/>
                <a:gd name="T98" fmla="*/ 613 w 1792"/>
                <a:gd name="T99" fmla="*/ 46 h 1805"/>
                <a:gd name="T100" fmla="*/ 822 w 1792"/>
                <a:gd name="T101" fmla="*/ 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2" h="1805">
                  <a:moveTo>
                    <a:pt x="896" y="200"/>
                  </a:moveTo>
                  <a:lnTo>
                    <a:pt x="828" y="203"/>
                  </a:lnTo>
                  <a:lnTo>
                    <a:pt x="763" y="213"/>
                  </a:lnTo>
                  <a:lnTo>
                    <a:pt x="700" y="229"/>
                  </a:lnTo>
                  <a:lnTo>
                    <a:pt x="639" y="250"/>
                  </a:lnTo>
                  <a:lnTo>
                    <a:pt x="581" y="276"/>
                  </a:lnTo>
                  <a:lnTo>
                    <a:pt x="526" y="308"/>
                  </a:lnTo>
                  <a:lnTo>
                    <a:pt x="474" y="344"/>
                  </a:lnTo>
                  <a:lnTo>
                    <a:pt x="425" y="385"/>
                  </a:lnTo>
                  <a:lnTo>
                    <a:pt x="380" y="429"/>
                  </a:lnTo>
                  <a:lnTo>
                    <a:pt x="341" y="478"/>
                  </a:lnTo>
                  <a:lnTo>
                    <a:pt x="304" y="530"/>
                  </a:lnTo>
                  <a:lnTo>
                    <a:pt x="273" y="586"/>
                  </a:lnTo>
                  <a:lnTo>
                    <a:pt x="247" y="644"/>
                  </a:lnTo>
                  <a:lnTo>
                    <a:pt x="226" y="706"/>
                  </a:lnTo>
                  <a:lnTo>
                    <a:pt x="210" y="769"/>
                  </a:lnTo>
                  <a:lnTo>
                    <a:pt x="201" y="835"/>
                  </a:lnTo>
                  <a:lnTo>
                    <a:pt x="198" y="903"/>
                  </a:lnTo>
                  <a:lnTo>
                    <a:pt x="201" y="970"/>
                  </a:lnTo>
                  <a:lnTo>
                    <a:pt x="210" y="1036"/>
                  </a:lnTo>
                  <a:lnTo>
                    <a:pt x="226" y="1100"/>
                  </a:lnTo>
                  <a:lnTo>
                    <a:pt x="247" y="1161"/>
                  </a:lnTo>
                  <a:lnTo>
                    <a:pt x="273" y="1220"/>
                  </a:lnTo>
                  <a:lnTo>
                    <a:pt x="304" y="1276"/>
                  </a:lnTo>
                  <a:lnTo>
                    <a:pt x="341" y="1328"/>
                  </a:lnTo>
                  <a:lnTo>
                    <a:pt x="380" y="1376"/>
                  </a:lnTo>
                  <a:lnTo>
                    <a:pt x="425" y="1422"/>
                  </a:lnTo>
                  <a:lnTo>
                    <a:pt x="474" y="1463"/>
                  </a:lnTo>
                  <a:lnTo>
                    <a:pt x="526" y="1499"/>
                  </a:lnTo>
                  <a:lnTo>
                    <a:pt x="581" y="1530"/>
                  </a:lnTo>
                  <a:lnTo>
                    <a:pt x="639" y="1556"/>
                  </a:lnTo>
                  <a:lnTo>
                    <a:pt x="700" y="1577"/>
                  </a:lnTo>
                  <a:lnTo>
                    <a:pt x="763" y="1593"/>
                  </a:lnTo>
                  <a:lnTo>
                    <a:pt x="828" y="1602"/>
                  </a:lnTo>
                  <a:lnTo>
                    <a:pt x="896" y="1605"/>
                  </a:lnTo>
                  <a:lnTo>
                    <a:pt x="963" y="1602"/>
                  </a:lnTo>
                  <a:lnTo>
                    <a:pt x="1028" y="1593"/>
                  </a:lnTo>
                  <a:lnTo>
                    <a:pt x="1091" y="1577"/>
                  </a:lnTo>
                  <a:lnTo>
                    <a:pt x="1152" y="1556"/>
                  </a:lnTo>
                  <a:lnTo>
                    <a:pt x="1210" y="1530"/>
                  </a:lnTo>
                  <a:lnTo>
                    <a:pt x="1265" y="1499"/>
                  </a:lnTo>
                  <a:lnTo>
                    <a:pt x="1317" y="1463"/>
                  </a:lnTo>
                  <a:lnTo>
                    <a:pt x="1366" y="1422"/>
                  </a:lnTo>
                  <a:lnTo>
                    <a:pt x="1411" y="1376"/>
                  </a:lnTo>
                  <a:lnTo>
                    <a:pt x="1451" y="1328"/>
                  </a:lnTo>
                  <a:lnTo>
                    <a:pt x="1487" y="1276"/>
                  </a:lnTo>
                  <a:lnTo>
                    <a:pt x="1518" y="1220"/>
                  </a:lnTo>
                  <a:lnTo>
                    <a:pt x="1544" y="1161"/>
                  </a:lnTo>
                  <a:lnTo>
                    <a:pt x="1566" y="1100"/>
                  </a:lnTo>
                  <a:lnTo>
                    <a:pt x="1581" y="1036"/>
                  </a:lnTo>
                  <a:lnTo>
                    <a:pt x="1590" y="970"/>
                  </a:lnTo>
                  <a:lnTo>
                    <a:pt x="1593" y="903"/>
                  </a:lnTo>
                  <a:lnTo>
                    <a:pt x="1590" y="835"/>
                  </a:lnTo>
                  <a:lnTo>
                    <a:pt x="1581" y="769"/>
                  </a:lnTo>
                  <a:lnTo>
                    <a:pt x="1566" y="706"/>
                  </a:lnTo>
                  <a:lnTo>
                    <a:pt x="1544" y="644"/>
                  </a:lnTo>
                  <a:lnTo>
                    <a:pt x="1518" y="586"/>
                  </a:lnTo>
                  <a:lnTo>
                    <a:pt x="1487" y="530"/>
                  </a:lnTo>
                  <a:lnTo>
                    <a:pt x="1451" y="478"/>
                  </a:lnTo>
                  <a:lnTo>
                    <a:pt x="1411" y="429"/>
                  </a:lnTo>
                  <a:lnTo>
                    <a:pt x="1366" y="385"/>
                  </a:lnTo>
                  <a:lnTo>
                    <a:pt x="1317" y="344"/>
                  </a:lnTo>
                  <a:lnTo>
                    <a:pt x="1265" y="308"/>
                  </a:lnTo>
                  <a:lnTo>
                    <a:pt x="1210" y="276"/>
                  </a:lnTo>
                  <a:lnTo>
                    <a:pt x="1152" y="250"/>
                  </a:lnTo>
                  <a:lnTo>
                    <a:pt x="1091" y="229"/>
                  </a:lnTo>
                  <a:lnTo>
                    <a:pt x="1028" y="213"/>
                  </a:lnTo>
                  <a:lnTo>
                    <a:pt x="963" y="203"/>
                  </a:lnTo>
                  <a:lnTo>
                    <a:pt x="896" y="200"/>
                  </a:lnTo>
                  <a:close/>
                  <a:moveTo>
                    <a:pt x="896" y="0"/>
                  </a:moveTo>
                  <a:lnTo>
                    <a:pt x="969" y="3"/>
                  </a:lnTo>
                  <a:lnTo>
                    <a:pt x="1041" y="13"/>
                  </a:lnTo>
                  <a:lnTo>
                    <a:pt x="1111" y="27"/>
                  </a:lnTo>
                  <a:lnTo>
                    <a:pt x="1179" y="46"/>
                  </a:lnTo>
                  <a:lnTo>
                    <a:pt x="1245" y="71"/>
                  </a:lnTo>
                  <a:lnTo>
                    <a:pt x="1307" y="101"/>
                  </a:lnTo>
                  <a:lnTo>
                    <a:pt x="1368" y="136"/>
                  </a:lnTo>
                  <a:lnTo>
                    <a:pt x="1425" y="175"/>
                  </a:lnTo>
                  <a:lnTo>
                    <a:pt x="1479" y="218"/>
                  </a:lnTo>
                  <a:lnTo>
                    <a:pt x="1529" y="265"/>
                  </a:lnTo>
                  <a:lnTo>
                    <a:pt x="1576" y="315"/>
                  </a:lnTo>
                  <a:lnTo>
                    <a:pt x="1619" y="369"/>
                  </a:lnTo>
                  <a:lnTo>
                    <a:pt x="1657" y="428"/>
                  </a:lnTo>
                  <a:lnTo>
                    <a:pt x="1692" y="488"/>
                  </a:lnTo>
                  <a:lnTo>
                    <a:pt x="1721" y="552"/>
                  </a:lnTo>
                  <a:lnTo>
                    <a:pt x="1746" y="618"/>
                  </a:lnTo>
                  <a:lnTo>
                    <a:pt x="1765" y="686"/>
                  </a:lnTo>
                  <a:lnTo>
                    <a:pt x="1779" y="756"/>
                  </a:lnTo>
                  <a:lnTo>
                    <a:pt x="1789" y="829"/>
                  </a:lnTo>
                  <a:lnTo>
                    <a:pt x="1792" y="903"/>
                  </a:lnTo>
                  <a:lnTo>
                    <a:pt x="1789" y="977"/>
                  </a:lnTo>
                  <a:lnTo>
                    <a:pt x="1779" y="1049"/>
                  </a:lnTo>
                  <a:lnTo>
                    <a:pt x="1765" y="1120"/>
                  </a:lnTo>
                  <a:lnTo>
                    <a:pt x="1746" y="1188"/>
                  </a:lnTo>
                  <a:lnTo>
                    <a:pt x="1721" y="1254"/>
                  </a:lnTo>
                  <a:lnTo>
                    <a:pt x="1692" y="1317"/>
                  </a:lnTo>
                  <a:lnTo>
                    <a:pt x="1657" y="1379"/>
                  </a:lnTo>
                  <a:lnTo>
                    <a:pt x="1619" y="1436"/>
                  </a:lnTo>
                  <a:lnTo>
                    <a:pt x="1576" y="1490"/>
                  </a:lnTo>
                  <a:lnTo>
                    <a:pt x="1529" y="1541"/>
                  </a:lnTo>
                  <a:lnTo>
                    <a:pt x="1478" y="1588"/>
                  </a:lnTo>
                  <a:lnTo>
                    <a:pt x="1424" y="1631"/>
                  </a:lnTo>
                  <a:lnTo>
                    <a:pt x="1367" y="1670"/>
                  </a:lnTo>
                  <a:lnTo>
                    <a:pt x="1307" y="1704"/>
                  </a:lnTo>
                  <a:lnTo>
                    <a:pt x="1244" y="1733"/>
                  </a:lnTo>
                  <a:lnTo>
                    <a:pt x="1178" y="1759"/>
                  </a:lnTo>
                  <a:lnTo>
                    <a:pt x="1110" y="1778"/>
                  </a:lnTo>
                  <a:lnTo>
                    <a:pt x="1045" y="1792"/>
                  </a:lnTo>
                  <a:lnTo>
                    <a:pt x="979" y="1801"/>
                  </a:lnTo>
                  <a:lnTo>
                    <a:pt x="912" y="1804"/>
                  </a:lnTo>
                  <a:lnTo>
                    <a:pt x="904" y="1805"/>
                  </a:lnTo>
                  <a:lnTo>
                    <a:pt x="896" y="1805"/>
                  </a:lnTo>
                  <a:lnTo>
                    <a:pt x="887" y="1805"/>
                  </a:lnTo>
                  <a:lnTo>
                    <a:pt x="879" y="1804"/>
                  </a:lnTo>
                  <a:lnTo>
                    <a:pt x="812" y="1801"/>
                  </a:lnTo>
                  <a:lnTo>
                    <a:pt x="746" y="1792"/>
                  </a:lnTo>
                  <a:lnTo>
                    <a:pt x="681" y="1778"/>
                  </a:lnTo>
                  <a:lnTo>
                    <a:pt x="614" y="1758"/>
                  </a:lnTo>
                  <a:lnTo>
                    <a:pt x="547" y="1733"/>
                  </a:lnTo>
                  <a:lnTo>
                    <a:pt x="484" y="1704"/>
                  </a:lnTo>
                  <a:lnTo>
                    <a:pt x="424" y="1670"/>
                  </a:lnTo>
                  <a:lnTo>
                    <a:pt x="367" y="1631"/>
                  </a:lnTo>
                  <a:lnTo>
                    <a:pt x="313" y="1588"/>
                  </a:lnTo>
                  <a:lnTo>
                    <a:pt x="262" y="1541"/>
                  </a:lnTo>
                  <a:lnTo>
                    <a:pt x="215" y="1489"/>
                  </a:lnTo>
                  <a:lnTo>
                    <a:pt x="173" y="1436"/>
                  </a:lnTo>
                  <a:lnTo>
                    <a:pt x="134" y="1378"/>
                  </a:lnTo>
                  <a:lnTo>
                    <a:pt x="99" y="1317"/>
                  </a:lnTo>
                  <a:lnTo>
                    <a:pt x="70" y="1254"/>
                  </a:lnTo>
                  <a:lnTo>
                    <a:pt x="45" y="1188"/>
                  </a:lnTo>
                  <a:lnTo>
                    <a:pt x="26" y="1120"/>
                  </a:lnTo>
                  <a:lnTo>
                    <a:pt x="11" y="1049"/>
                  </a:lnTo>
                  <a:lnTo>
                    <a:pt x="3" y="977"/>
                  </a:lnTo>
                  <a:lnTo>
                    <a:pt x="0" y="903"/>
                  </a:lnTo>
                  <a:lnTo>
                    <a:pt x="3" y="829"/>
                  </a:lnTo>
                  <a:lnTo>
                    <a:pt x="11" y="756"/>
                  </a:lnTo>
                  <a:lnTo>
                    <a:pt x="25" y="686"/>
                  </a:lnTo>
                  <a:lnTo>
                    <a:pt x="45" y="618"/>
                  </a:lnTo>
                  <a:lnTo>
                    <a:pt x="70" y="552"/>
                  </a:lnTo>
                  <a:lnTo>
                    <a:pt x="99" y="488"/>
                  </a:lnTo>
                  <a:lnTo>
                    <a:pt x="134" y="428"/>
                  </a:lnTo>
                  <a:lnTo>
                    <a:pt x="173" y="369"/>
                  </a:lnTo>
                  <a:lnTo>
                    <a:pt x="215" y="315"/>
                  </a:lnTo>
                  <a:lnTo>
                    <a:pt x="262" y="265"/>
                  </a:lnTo>
                  <a:lnTo>
                    <a:pt x="312" y="218"/>
                  </a:lnTo>
                  <a:lnTo>
                    <a:pt x="366" y="175"/>
                  </a:lnTo>
                  <a:lnTo>
                    <a:pt x="423" y="136"/>
                  </a:lnTo>
                  <a:lnTo>
                    <a:pt x="484" y="101"/>
                  </a:lnTo>
                  <a:lnTo>
                    <a:pt x="546" y="71"/>
                  </a:lnTo>
                  <a:lnTo>
                    <a:pt x="613" y="46"/>
                  </a:lnTo>
                  <a:lnTo>
                    <a:pt x="681" y="27"/>
                  </a:lnTo>
                  <a:lnTo>
                    <a:pt x="750" y="13"/>
                  </a:lnTo>
                  <a:lnTo>
                    <a:pt x="822" y="3"/>
                  </a:lnTo>
                  <a:lnTo>
                    <a:pt x="8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477"/>
            <p:cNvSpPr>
              <a:spLocks/>
            </p:cNvSpPr>
            <p:nvPr/>
          </p:nvSpPr>
          <p:spPr bwMode="auto">
            <a:xfrm>
              <a:off x="4686301" y="1978025"/>
              <a:ext cx="33338" cy="46038"/>
            </a:xfrm>
            <a:custGeom>
              <a:avLst/>
              <a:gdLst>
                <a:gd name="T0" fmla="*/ 136 w 183"/>
                <a:gd name="T1" fmla="*/ 0 h 263"/>
                <a:gd name="T2" fmla="*/ 146 w 183"/>
                <a:gd name="T3" fmla="*/ 0 h 263"/>
                <a:gd name="T4" fmla="*/ 156 w 183"/>
                <a:gd name="T5" fmla="*/ 3 h 263"/>
                <a:gd name="T6" fmla="*/ 166 w 183"/>
                <a:gd name="T7" fmla="*/ 8 h 263"/>
                <a:gd name="T8" fmla="*/ 174 w 183"/>
                <a:gd name="T9" fmla="*/ 16 h 263"/>
                <a:gd name="T10" fmla="*/ 180 w 183"/>
                <a:gd name="T11" fmla="*/ 25 h 263"/>
                <a:gd name="T12" fmla="*/ 183 w 183"/>
                <a:gd name="T13" fmla="*/ 37 h 263"/>
                <a:gd name="T14" fmla="*/ 183 w 183"/>
                <a:gd name="T15" fmla="*/ 49 h 263"/>
                <a:gd name="T16" fmla="*/ 180 w 183"/>
                <a:gd name="T17" fmla="*/ 61 h 263"/>
                <a:gd name="T18" fmla="*/ 157 w 183"/>
                <a:gd name="T19" fmla="*/ 111 h 263"/>
                <a:gd name="T20" fmla="*/ 129 w 183"/>
                <a:gd name="T21" fmla="*/ 160 h 263"/>
                <a:gd name="T22" fmla="*/ 100 w 183"/>
                <a:gd name="T23" fmla="*/ 206 h 263"/>
                <a:gd name="T24" fmla="*/ 66 w 183"/>
                <a:gd name="T25" fmla="*/ 250 h 263"/>
                <a:gd name="T26" fmla="*/ 56 w 183"/>
                <a:gd name="T27" fmla="*/ 259 h 263"/>
                <a:gd name="T28" fmla="*/ 45 w 183"/>
                <a:gd name="T29" fmla="*/ 263 h 263"/>
                <a:gd name="T30" fmla="*/ 34 w 183"/>
                <a:gd name="T31" fmla="*/ 263 h 263"/>
                <a:gd name="T32" fmla="*/ 23 w 183"/>
                <a:gd name="T33" fmla="*/ 259 h 263"/>
                <a:gd name="T34" fmla="*/ 13 w 183"/>
                <a:gd name="T35" fmla="*/ 252 h 263"/>
                <a:gd name="T36" fmla="*/ 6 w 183"/>
                <a:gd name="T37" fmla="*/ 242 h 263"/>
                <a:gd name="T38" fmla="*/ 1 w 183"/>
                <a:gd name="T39" fmla="*/ 230 h 263"/>
                <a:gd name="T40" fmla="*/ 0 w 183"/>
                <a:gd name="T41" fmla="*/ 218 h 263"/>
                <a:gd name="T42" fmla="*/ 2 w 183"/>
                <a:gd name="T43" fmla="*/ 205 h 263"/>
                <a:gd name="T44" fmla="*/ 9 w 183"/>
                <a:gd name="T45" fmla="*/ 192 h 263"/>
                <a:gd name="T46" fmla="*/ 39 w 183"/>
                <a:gd name="T47" fmla="*/ 152 h 263"/>
                <a:gd name="T48" fmla="*/ 66 w 183"/>
                <a:gd name="T49" fmla="*/ 110 h 263"/>
                <a:gd name="T50" fmla="*/ 90 w 183"/>
                <a:gd name="T51" fmla="*/ 66 h 263"/>
                <a:gd name="T52" fmla="*/ 110 w 183"/>
                <a:gd name="T53" fmla="*/ 20 h 263"/>
                <a:gd name="T54" fmla="*/ 117 w 183"/>
                <a:gd name="T55" fmla="*/ 10 h 263"/>
                <a:gd name="T56" fmla="*/ 126 w 183"/>
                <a:gd name="T57" fmla="*/ 3 h 263"/>
                <a:gd name="T58" fmla="*/ 136 w 183"/>
                <a:gd name="T5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3" h="263">
                  <a:moveTo>
                    <a:pt x="136" y="0"/>
                  </a:moveTo>
                  <a:lnTo>
                    <a:pt x="146" y="0"/>
                  </a:lnTo>
                  <a:lnTo>
                    <a:pt x="156" y="3"/>
                  </a:lnTo>
                  <a:lnTo>
                    <a:pt x="166" y="8"/>
                  </a:lnTo>
                  <a:lnTo>
                    <a:pt x="174" y="16"/>
                  </a:lnTo>
                  <a:lnTo>
                    <a:pt x="180" y="25"/>
                  </a:lnTo>
                  <a:lnTo>
                    <a:pt x="183" y="37"/>
                  </a:lnTo>
                  <a:lnTo>
                    <a:pt x="183" y="49"/>
                  </a:lnTo>
                  <a:lnTo>
                    <a:pt x="180" y="61"/>
                  </a:lnTo>
                  <a:lnTo>
                    <a:pt x="157" y="111"/>
                  </a:lnTo>
                  <a:lnTo>
                    <a:pt x="129" y="160"/>
                  </a:lnTo>
                  <a:lnTo>
                    <a:pt x="100" y="206"/>
                  </a:lnTo>
                  <a:lnTo>
                    <a:pt x="66" y="250"/>
                  </a:lnTo>
                  <a:lnTo>
                    <a:pt x="56" y="259"/>
                  </a:lnTo>
                  <a:lnTo>
                    <a:pt x="45" y="263"/>
                  </a:lnTo>
                  <a:lnTo>
                    <a:pt x="34" y="263"/>
                  </a:lnTo>
                  <a:lnTo>
                    <a:pt x="23" y="259"/>
                  </a:lnTo>
                  <a:lnTo>
                    <a:pt x="13" y="252"/>
                  </a:lnTo>
                  <a:lnTo>
                    <a:pt x="6" y="242"/>
                  </a:lnTo>
                  <a:lnTo>
                    <a:pt x="1" y="230"/>
                  </a:lnTo>
                  <a:lnTo>
                    <a:pt x="0" y="218"/>
                  </a:lnTo>
                  <a:lnTo>
                    <a:pt x="2" y="205"/>
                  </a:lnTo>
                  <a:lnTo>
                    <a:pt x="9" y="192"/>
                  </a:lnTo>
                  <a:lnTo>
                    <a:pt x="39" y="152"/>
                  </a:lnTo>
                  <a:lnTo>
                    <a:pt x="66" y="110"/>
                  </a:lnTo>
                  <a:lnTo>
                    <a:pt x="90" y="66"/>
                  </a:lnTo>
                  <a:lnTo>
                    <a:pt x="110" y="20"/>
                  </a:lnTo>
                  <a:lnTo>
                    <a:pt x="117" y="10"/>
                  </a:lnTo>
                  <a:lnTo>
                    <a:pt x="126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Freeform 478"/>
            <p:cNvSpPr>
              <a:spLocks/>
            </p:cNvSpPr>
            <p:nvPr/>
          </p:nvSpPr>
          <p:spPr bwMode="auto">
            <a:xfrm>
              <a:off x="4706938" y="1987550"/>
              <a:ext cx="31750" cy="57150"/>
            </a:xfrm>
            <a:custGeom>
              <a:avLst/>
              <a:gdLst>
                <a:gd name="T0" fmla="*/ 139 w 179"/>
                <a:gd name="T1" fmla="*/ 0 h 322"/>
                <a:gd name="T2" fmla="*/ 150 w 179"/>
                <a:gd name="T3" fmla="*/ 1 h 322"/>
                <a:gd name="T4" fmla="*/ 161 w 179"/>
                <a:gd name="T5" fmla="*/ 6 h 322"/>
                <a:gd name="T6" fmla="*/ 170 w 179"/>
                <a:gd name="T7" fmla="*/ 13 h 322"/>
                <a:gd name="T8" fmla="*/ 177 w 179"/>
                <a:gd name="T9" fmla="*/ 24 h 322"/>
                <a:gd name="T10" fmla="*/ 179 w 179"/>
                <a:gd name="T11" fmla="*/ 36 h 322"/>
                <a:gd name="T12" fmla="*/ 178 w 179"/>
                <a:gd name="T13" fmla="*/ 50 h 322"/>
                <a:gd name="T14" fmla="*/ 162 w 179"/>
                <a:gd name="T15" fmla="*/ 103 h 322"/>
                <a:gd name="T16" fmla="*/ 144 w 179"/>
                <a:gd name="T17" fmla="*/ 154 h 322"/>
                <a:gd name="T18" fmla="*/ 124 w 179"/>
                <a:gd name="T19" fmla="*/ 205 h 322"/>
                <a:gd name="T20" fmla="*/ 102 w 179"/>
                <a:gd name="T21" fmla="*/ 255 h 322"/>
                <a:gd name="T22" fmla="*/ 76 w 179"/>
                <a:gd name="T23" fmla="*/ 304 h 322"/>
                <a:gd name="T24" fmla="*/ 66 w 179"/>
                <a:gd name="T25" fmla="*/ 314 h 322"/>
                <a:gd name="T26" fmla="*/ 55 w 179"/>
                <a:gd name="T27" fmla="*/ 320 h 322"/>
                <a:gd name="T28" fmla="*/ 43 w 179"/>
                <a:gd name="T29" fmla="*/ 322 h 322"/>
                <a:gd name="T30" fmla="*/ 32 w 179"/>
                <a:gd name="T31" fmla="*/ 321 h 322"/>
                <a:gd name="T32" fmla="*/ 21 w 179"/>
                <a:gd name="T33" fmla="*/ 316 h 322"/>
                <a:gd name="T34" fmla="*/ 11 w 179"/>
                <a:gd name="T35" fmla="*/ 309 h 322"/>
                <a:gd name="T36" fmla="*/ 4 w 179"/>
                <a:gd name="T37" fmla="*/ 299 h 322"/>
                <a:gd name="T38" fmla="*/ 0 w 179"/>
                <a:gd name="T39" fmla="*/ 288 h 322"/>
                <a:gd name="T40" fmla="*/ 0 w 179"/>
                <a:gd name="T41" fmla="*/ 276 h 322"/>
                <a:gd name="T42" fmla="*/ 6 w 179"/>
                <a:gd name="T43" fmla="*/ 263 h 322"/>
                <a:gd name="T44" fmla="*/ 30 w 179"/>
                <a:gd name="T45" fmla="*/ 217 h 322"/>
                <a:gd name="T46" fmla="*/ 51 w 179"/>
                <a:gd name="T47" fmla="*/ 171 h 322"/>
                <a:gd name="T48" fmla="*/ 69 w 179"/>
                <a:gd name="T49" fmla="*/ 124 h 322"/>
                <a:gd name="T50" fmla="*/ 86 w 179"/>
                <a:gd name="T51" fmla="*/ 77 h 322"/>
                <a:gd name="T52" fmla="*/ 100 w 179"/>
                <a:gd name="T53" fmla="*/ 28 h 322"/>
                <a:gd name="T54" fmla="*/ 106 w 179"/>
                <a:gd name="T55" fmla="*/ 15 h 322"/>
                <a:gd name="T56" fmla="*/ 115 w 179"/>
                <a:gd name="T57" fmla="*/ 6 h 322"/>
                <a:gd name="T58" fmla="*/ 126 w 179"/>
                <a:gd name="T59" fmla="*/ 1 h 322"/>
                <a:gd name="T60" fmla="*/ 139 w 179"/>
                <a:gd name="T61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9" h="322">
                  <a:moveTo>
                    <a:pt x="139" y="0"/>
                  </a:moveTo>
                  <a:lnTo>
                    <a:pt x="150" y="1"/>
                  </a:lnTo>
                  <a:lnTo>
                    <a:pt x="161" y="6"/>
                  </a:lnTo>
                  <a:lnTo>
                    <a:pt x="170" y="13"/>
                  </a:lnTo>
                  <a:lnTo>
                    <a:pt x="177" y="24"/>
                  </a:lnTo>
                  <a:lnTo>
                    <a:pt x="179" y="36"/>
                  </a:lnTo>
                  <a:lnTo>
                    <a:pt x="178" y="50"/>
                  </a:lnTo>
                  <a:lnTo>
                    <a:pt x="162" y="103"/>
                  </a:lnTo>
                  <a:lnTo>
                    <a:pt x="144" y="154"/>
                  </a:lnTo>
                  <a:lnTo>
                    <a:pt x="124" y="205"/>
                  </a:lnTo>
                  <a:lnTo>
                    <a:pt x="102" y="255"/>
                  </a:lnTo>
                  <a:lnTo>
                    <a:pt x="76" y="304"/>
                  </a:lnTo>
                  <a:lnTo>
                    <a:pt x="66" y="314"/>
                  </a:lnTo>
                  <a:lnTo>
                    <a:pt x="55" y="320"/>
                  </a:lnTo>
                  <a:lnTo>
                    <a:pt x="43" y="322"/>
                  </a:lnTo>
                  <a:lnTo>
                    <a:pt x="32" y="321"/>
                  </a:lnTo>
                  <a:lnTo>
                    <a:pt x="21" y="316"/>
                  </a:lnTo>
                  <a:lnTo>
                    <a:pt x="11" y="309"/>
                  </a:lnTo>
                  <a:lnTo>
                    <a:pt x="4" y="299"/>
                  </a:lnTo>
                  <a:lnTo>
                    <a:pt x="0" y="288"/>
                  </a:lnTo>
                  <a:lnTo>
                    <a:pt x="0" y="276"/>
                  </a:lnTo>
                  <a:lnTo>
                    <a:pt x="6" y="263"/>
                  </a:lnTo>
                  <a:lnTo>
                    <a:pt x="30" y="217"/>
                  </a:lnTo>
                  <a:lnTo>
                    <a:pt x="51" y="171"/>
                  </a:lnTo>
                  <a:lnTo>
                    <a:pt x="69" y="124"/>
                  </a:lnTo>
                  <a:lnTo>
                    <a:pt x="86" y="77"/>
                  </a:lnTo>
                  <a:lnTo>
                    <a:pt x="100" y="28"/>
                  </a:lnTo>
                  <a:lnTo>
                    <a:pt x="106" y="15"/>
                  </a:lnTo>
                  <a:lnTo>
                    <a:pt x="115" y="6"/>
                  </a:lnTo>
                  <a:lnTo>
                    <a:pt x="126" y="1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1" name="Group 910"/>
          <p:cNvGrpSpPr/>
          <p:nvPr/>
        </p:nvGrpSpPr>
        <p:grpSpPr>
          <a:xfrm>
            <a:off x="5482340" y="1897063"/>
            <a:ext cx="282575" cy="582613"/>
            <a:chOff x="5462588" y="1897063"/>
            <a:chExt cx="282575" cy="582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1" name="Freeform 483"/>
            <p:cNvSpPr>
              <a:spLocks/>
            </p:cNvSpPr>
            <p:nvPr/>
          </p:nvSpPr>
          <p:spPr bwMode="auto">
            <a:xfrm>
              <a:off x="5462588" y="2071688"/>
              <a:ext cx="282575" cy="407988"/>
            </a:xfrm>
            <a:custGeom>
              <a:avLst/>
              <a:gdLst>
                <a:gd name="T0" fmla="*/ 471 w 1600"/>
                <a:gd name="T1" fmla="*/ 42 h 2318"/>
                <a:gd name="T2" fmla="*/ 483 w 1600"/>
                <a:gd name="T3" fmla="*/ 88 h 2318"/>
                <a:gd name="T4" fmla="*/ 513 w 1600"/>
                <a:gd name="T5" fmla="*/ 127 h 2318"/>
                <a:gd name="T6" fmla="*/ 560 w 1600"/>
                <a:gd name="T7" fmla="*/ 158 h 2318"/>
                <a:gd name="T8" fmla="*/ 620 w 1600"/>
                <a:gd name="T9" fmla="*/ 181 h 2318"/>
                <a:gd name="T10" fmla="*/ 688 w 1600"/>
                <a:gd name="T11" fmla="*/ 197 h 2318"/>
                <a:gd name="T12" fmla="*/ 762 w 1600"/>
                <a:gd name="T13" fmla="*/ 205 h 2318"/>
                <a:gd name="T14" fmla="*/ 838 w 1600"/>
                <a:gd name="T15" fmla="*/ 205 h 2318"/>
                <a:gd name="T16" fmla="*/ 911 w 1600"/>
                <a:gd name="T17" fmla="*/ 197 h 2318"/>
                <a:gd name="T18" fmla="*/ 980 w 1600"/>
                <a:gd name="T19" fmla="*/ 181 h 2318"/>
                <a:gd name="T20" fmla="*/ 1039 w 1600"/>
                <a:gd name="T21" fmla="*/ 158 h 2318"/>
                <a:gd name="T22" fmla="*/ 1086 w 1600"/>
                <a:gd name="T23" fmla="*/ 127 h 2318"/>
                <a:gd name="T24" fmla="*/ 1117 w 1600"/>
                <a:gd name="T25" fmla="*/ 88 h 2318"/>
                <a:gd name="T26" fmla="*/ 1128 w 1600"/>
                <a:gd name="T27" fmla="*/ 42 h 2318"/>
                <a:gd name="T28" fmla="*/ 1160 w 1600"/>
                <a:gd name="T29" fmla="*/ 10 h 2318"/>
                <a:gd name="T30" fmla="*/ 1223 w 1600"/>
                <a:gd name="T31" fmla="*/ 37 h 2318"/>
                <a:gd name="T32" fmla="*/ 1287 w 1600"/>
                <a:gd name="T33" fmla="*/ 72 h 2318"/>
                <a:gd name="T34" fmla="*/ 1348 w 1600"/>
                <a:gd name="T35" fmla="*/ 116 h 2318"/>
                <a:gd name="T36" fmla="*/ 1406 w 1600"/>
                <a:gd name="T37" fmla="*/ 170 h 2318"/>
                <a:gd name="T38" fmla="*/ 1459 w 1600"/>
                <a:gd name="T39" fmla="*/ 236 h 2318"/>
                <a:gd name="T40" fmla="*/ 1505 w 1600"/>
                <a:gd name="T41" fmla="*/ 314 h 2318"/>
                <a:gd name="T42" fmla="*/ 1544 w 1600"/>
                <a:gd name="T43" fmla="*/ 405 h 2318"/>
                <a:gd name="T44" fmla="*/ 1574 w 1600"/>
                <a:gd name="T45" fmla="*/ 510 h 2318"/>
                <a:gd name="T46" fmla="*/ 1592 w 1600"/>
                <a:gd name="T47" fmla="*/ 632 h 2318"/>
                <a:gd name="T48" fmla="*/ 1600 w 1600"/>
                <a:gd name="T49" fmla="*/ 770 h 2318"/>
                <a:gd name="T50" fmla="*/ 1596 w 1600"/>
                <a:gd name="T51" fmla="*/ 962 h 2318"/>
                <a:gd name="T52" fmla="*/ 1587 w 1600"/>
                <a:gd name="T53" fmla="*/ 1144 h 2318"/>
                <a:gd name="T54" fmla="*/ 1571 w 1600"/>
                <a:gd name="T55" fmla="*/ 1316 h 2318"/>
                <a:gd name="T56" fmla="*/ 1546 w 1600"/>
                <a:gd name="T57" fmla="*/ 1477 h 2318"/>
                <a:gd name="T58" fmla="*/ 1515 w 1600"/>
                <a:gd name="T59" fmla="*/ 1627 h 2318"/>
                <a:gd name="T60" fmla="*/ 1475 w 1600"/>
                <a:gd name="T61" fmla="*/ 1765 h 2318"/>
                <a:gd name="T62" fmla="*/ 1427 w 1600"/>
                <a:gd name="T63" fmla="*/ 1888 h 2318"/>
                <a:gd name="T64" fmla="*/ 1368 w 1600"/>
                <a:gd name="T65" fmla="*/ 1997 h 2318"/>
                <a:gd name="T66" fmla="*/ 1301 w 1600"/>
                <a:gd name="T67" fmla="*/ 2093 h 2318"/>
                <a:gd name="T68" fmla="*/ 1222 w 1600"/>
                <a:gd name="T69" fmla="*/ 2172 h 2318"/>
                <a:gd name="T70" fmla="*/ 1134 w 1600"/>
                <a:gd name="T71" fmla="*/ 2234 h 2318"/>
                <a:gd name="T72" fmla="*/ 1034 w 1600"/>
                <a:gd name="T73" fmla="*/ 2280 h 2318"/>
                <a:gd name="T74" fmla="*/ 924 w 1600"/>
                <a:gd name="T75" fmla="*/ 2309 h 2318"/>
                <a:gd name="T76" fmla="*/ 800 w 1600"/>
                <a:gd name="T77" fmla="*/ 2318 h 2318"/>
                <a:gd name="T78" fmla="*/ 676 w 1600"/>
                <a:gd name="T79" fmla="*/ 2309 h 2318"/>
                <a:gd name="T80" fmla="*/ 566 w 1600"/>
                <a:gd name="T81" fmla="*/ 2280 h 2318"/>
                <a:gd name="T82" fmla="*/ 465 w 1600"/>
                <a:gd name="T83" fmla="*/ 2234 h 2318"/>
                <a:gd name="T84" fmla="*/ 377 w 1600"/>
                <a:gd name="T85" fmla="*/ 2172 h 2318"/>
                <a:gd name="T86" fmla="*/ 299 w 1600"/>
                <a:gd name="T87" fmla="*/ 2093 h 2318"/>
                <a:gd name="T88" fmla="*/ 231 w 1600"/>
                <a:gd name="T89" fmla="*/ 1997 h 2318"/>
                <a:gd name="T90" fmla="*/ 173 w 1600"/>
                <a:gd name="T91" fmla="*/ 1888 h 2318"/>
                <a:gd name="T92" fmla="*/ 125 w 1600"/>
                <a:gd name="T93" fmla="*/ 1765 h 2318"/>
                <a:gd name="T94" fmla="*/ 85 w 1600"/>
                <a:gd name="T95" fmla="*/ 1627 h 2318"/>
                <a:gd name="T96" fmla="*/ 53 w 1600"/>
                <a:gd name="T97" fmla="*/ 1477 h 2318"/>
                <a:gd name="T98" fmla="*/ 29 w 1600"/>
                <a:gd name="T99" fmla="*/ 1316 h 2318"/>
                <a:gd name="T100" fmla="*/ 12 w 1600"/>
                <a:gd name="T101" fmla="*/ 1144 h 2318"/>
                <a:gd name="T102" fmla="*/ 3 w 1600"/>
                <a:gd name="T103" fmla="*/ 962 h 2318"/>
                <a:gd name="T104" fmla="*/ 0 w 1600"/>
                <a:gd name="T105" fmla="*/ 770 h 2318"/>
                <a:gd name="T106" fmla="*/ 6 w 1600"/>
                <a:gd name="T107" fmla="*/ 632 h 2318"/>
                <a:gd name="T108" fmla="*/ 26 w 1600"/>
                <a:gd name="T109" fmla="*/ 510 h 2318"/>
                <a:gd name="T110" fmla="*/ 55 w 1600"/>
                <a:gd name="T111" fmla="*/ 405 h 2318"/>
                <a:gd name="T112" fmla="*/ 94 w 1600"/>
                <a:gd name="T113" fmla="*/ 314 h 2318"/>
                <a:gd name="T114" fmla="*/ 140 w 1600"/>
                <a:gd name="T115" fmla="*/ 236 h 2318"/>
                <a:gd name="T116" fmla="*/ 193 w 1600"/>
                <a:gd name="T117" fmla="*/ 170 h 2318"/>
                <a:gd name="T118" fmla="*/ 252 w 1600"/>
                <a:gd name="T119" fmla="*/ 116 h 2318"/>
                <a:gd name="T120" fmla="*/ 313 w 1600"/>
                <a:gd name="T121" fmla="*/ 72 h 2318"/>
                <a:gd name="T122" fmla="*/ 375 w 1600"/>
                <a:gd name="T123" fmla="*/ 37 h 2318"/>
                <a:gd name="T124" fmla="*/ 440 w 1600"/>
                <a:gd name="T125" fmla="*/ 10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0" h="2318">
                  <a:moveTo>
                    <a:pt x="471" y="0"/>
                  </a:moveTo>
                  <a:lnTo>
                    <a:pt x="471" y="42"/>
                  </a:lnTo>
                  <a:lnTo>
                    <a:pt x="475" y="65"/>
                  </a:lnTo>
                  <a:lnTo>
                    <a:pt x="483" y="88"/>
                  </a:lnTo>
                  <a:lnTo>
                    <a:pt x="496" y="108"/>
                  </a:lnTo>
                  <a:lnTo>
                    <a:pt x="513" y="127"/>
                  </a:lnTo>
                  <a:lnTo>
                    <a:pt x="535" y="143"/>
                  </a:lnTo>
                  <a:lnTo>
                    <a:pt x="560" y="158"/>
                  </a:lnTo>
                  <a:lnTo>
                    <a:pt x="589" y="170"/>
                  </a:lnTo>
                  <a:lnTo>
                    <a:pt x="620" y="181"/>
                  </a:lnTo>
                  <a:lnTo>
                    <a:pt x="654" y="189"/>
                  </a:lnTo>
                  <a:lnTo>
                    <a:pt x="688" y="197"/>
                  </a:lnTo>
                  <a:lnTo>
                    <a:pt x="725" y="202"/>
                  </a:lnTo>
                  <a:lnTo>
                    <a:pt x="762" y="205"/>
                  </a:lnTo>
                  <a:lnTo>
                    <a:pt x="800" y="206"/>
                  </a:lnTo>
                  <a:lnTo>
                    <a:pt x="838" y="205"/>
                  </a:lnTo>
                  <a:lnTo>
                    <a:pt x="874" y="202"/>
                  </a:lnTo>
                  <a:lnTo>
                    <a:pt x="911" y="197"/>
                  </a:lnTo>
                  <a:lnTo>
                    <a:pt x="946" y="189"/>
                  </a:lnTo>
                  <a:lnTo>
                    <a:pt x="980" y="181"/>
                  </a:lnTo>
                  <a:lnTo>
                    <a:pt x="1010" y="170"/>
                  </a:lnTo>
                  <a:lnTo>
                    <a:pt x="1039" y="158"/>
                  </a:lnTo>
                  <a:lnTo>
                    <a:pt x="1065" y="143"/>
                  </a:lnTo>
                  <a:lnTo>
                    <a:pt x="1086" y="127"/>
                  </a:lnTo>
                  <a:lnTo>
                    <a:pt x="1104" y="108"/>
                  </a:lnTo>
                  <a:lnTo>
                    <a:pt x="1117" y="88"/>
                  </a:lnTo>
                  <a:lnTo>
                    <a:pt x="1125" y="65"/>
                  </a:lnTo>
                  <a:lnTo>
                    <a:pt x="1128" y="42"/>
                  </a:lnTo>
                  <a:lnTo>
                    <a:pt x="1128" y="0"/>
                  </a:lnTo>
                  <a:lnTo>
                    <a:pt x="1160" y="10"/>
                  </a:lnTo>
                  <a:lnTo>
                    <a:pt x="1191" y="22"/>
                  </a:lnTo>
                  <a:lnTo>
                    <a:pt x="1223" y="37"/>
                  </a:lnTo>
                  <a:lnTo>
                    <a:pt x="1256" y="53"/>
                  </a:lnTo>
                  <a:lnTo>
                    <a:pt x="1287" y="72"/>
                  </a:lnTo>
                  <a:lnTo>
                    <a:pt x="1318" y="92"/>
                  </a:lnTo>
                  <a:lnTo>
                    <a:pt x="1348" y="116"/>
                  </a:lnTo>
                  <a:lnTo>
                    <a:pt x="1378" y="141"/>
                  </a:lnTo>
                  <a:lnTo>
                    <a:pt x="1406" y="170"/>
                  </a:lnTo>
                  <a:lnTo>
                    <a:pt x="1434" y="201"/>
                  </a:lnTo>
                  <a:lnTo>
                    <a:pt x="1459" y="236"/>
                  </a:lnTo>
                  <a:lnTo>
                    <a:pt x="1483" y="273"/>
                  </a:lnTo>
                  <a:lnTo>
                    <a:pt x="1505" y="314"/>
                  </a:lnTo>
                  <a:lnTo>
                    <a:pt x="1526" y="358"/>
                  </a:lnTo>
                  <a:lnTo>
                    <a:pt x="1544" y="405"/>
                  </a:lnTo>
                  <a:lnTo>
                    <a:pt x="1561" y="456"/>
                  </a:lnTo>
                  <a:lnTo>
                    <a:pt x="1574" y="510"/>
                  </a:lnTo>
                  <a:lnTo>
                    <a:pt x="1585" y="569"/>
                  </a:lnTo>
                  <a:lnTo>
                    <a:pt x="1592" y="632"/>
                  </a:lnTo>
                  <a:lnTo>
                    <a:pt x="1598" y="699"/>
                  </a:lnTo>
                  <a:lnTo>
                    <a:pt x="1600" y="770"/>
                  </a:lnTo>
                  <a:lnTo>
                    <a:pt x="1599" y="867"/>
                  </a:lnTo>
                  <a:lnTo>
                    <a:pt x="1596" y="962"/>
                  </a:lnTo>
                  <a:lnTo>
                    <a:pt x="1592" y="1055"/>
                  </a:lnTo>
                  <a:lnTo>
                    <a:pt x="1587" y="1144"/>
                  </a:lnTo>
                  <a:lnTo>
                    <a:pt x="1579" y="1232"/>
                  </a:lnTo>
                  <a:lnTo>
                    <a:pt x="1571" y="1316"/>
                  </a:lnTo>
                  <a:lnTo>
                    <a:pt x="1560" y="1398"/>
                  </a:lnTo>
                  <a:lnTo>
                    <a:pt x="1546" y="1477"/>
                  </a:lnTo>
                  <a:lnTo>
                    <a:pt x="1532" y="1554"/>
                  </a:lnTo>
                  <a:lnTo>
                    <a:pt x="1515" y="1627"/>
                  </a:lnTo>
                  <a:lnTo>
                    <a:pt x="1496" y="1698"/>
                  </a:lnTo>
                  <a:lnTo>
                    <a:pt x="1475" y="1765"/>
                  </a:lnTo>
                  <a:lnTo>
                    <a:pt x="1451" y="1828"/>
                  </a:lnTo>
                  <a:lnTo>
                    <a:pt x="1427" y="1888"/>
                  </a:lnTo>
                  <a:lnTo>
                    <a:pt x="1398" y="1944"/>
                  </a:lnTo>
                  <a:lnTo>
                    <a:pt x="1368" y="1997"/>
                  </a:lnTo>
                  <a:lnTo>
                    <a:pt x="1336" y="2047"/>
                  </a:lnTo>
                  <a:lnTo>
                    <a:pt x="1301" y="2093"/>
                  </a:lnTo>
                  <a:lnTo>
                    <a:pt x="1263" y="2134"/>
                  </a:lnTo>
                  <a:lnTo>
                    <a:pt x="1222" y="2172"/>
                  </a:lnTo>
                  <a:lnTo>
                    <a:pt x="1179" y="2206"/>
                  </a:lnTo>
                  <a:lnTo>
                    <a:pt x="1134" y="2234"/>
                  </a:lnTo>
                  <a:lnTo>
                    <a:pt x="1085" y="2260"/>
                  </a:lnTo>
                  <a:lnTo>
                    <a:pt x="1034" y="2280"/>
                  </a:lnTo>
                  <a:lnTo>
                    <a:pt x="980" y="2297"/>
                  </a:lnTo>
                  <a:lnTo>
                    <a:pt x="924" y="2309"/>
                  </a:lnTo>
                  <a:lnTo>
                    <a:pt x="863" y="2316"/>
                  </a:lnTo>
                  <a:lnTo>
                    <a:pt x="800" y="2318"/>
                  </a:lnTo>
                  <a:lnTo>
                    <a:pt x="736" y="2316"/>
                  </a:lnTo>
                  <a:lnTo>
                    <a:pt x="676" y="2309"/>
                  </a:lnTo>
                  <a:lnTo>
                    <a:pt x="620" y="2297"/>
                  </a:lnTo>
                  <a:lnTo>
                    <a:pt x="566" y="2280"/>
                  </a:lnTo>
                  <a:lnTo>
                    <a:pt x="513" y="2260"/>
                  </a:lnTo>
                  <a:lnTo>
                    <a:pt x="465" y="2234"/>
                  </a:lnTo>
                  <a:lnTo>
                    <a:pt x="420" y="2206"/>
                  </a:lnTo>
                  <a:lnTo>
                    <a:pt x="377" y="2172"/>
                  </a:lnTo>
                  <a:lnTo>
                    <a:pt x="336" y="2134"/>
                  </a:lnTo>
                  <a:lnTo>
                    <a:pt x="299" y="2093"/>
                  </a:lnTo>
                  <a:lnTo>
                    <a:pt x="264" y="2047"/>
                  </a:lnTo>
                  <a:lnTo>
                    <a:pt x="231" y="1997"/>
                  </a:lnTo>
                  <a:lnTo>
                    <a:pt x="201" y="1944"/>
                  </a:lnTo>
                  <a:lnTo>
                    <a:pt x="173" y="1888"/>
                  </a:lnTo>
                  <a:lnTo>
                    <a:pt x="147" y="1828"/>
                  </a:lnTo>
                  <a:lnTo>
                    <a:pt x="125" y="1765"/>
                  </a:lnTo>
                  <a:lnTo>
                    <a:pt x="103" y="1698"/>
                  </a:lnTo>
                  <a:lnTo>
                    <a:pt x="85" y="1627"/>
                  </a:lnTo>
                  <a:lnTo>
                    <a:pt x="68" y="1554"/>
                  </a:lnTo>
                  <a:lnTo>
                    <a:pt x="53" y="1477"/>
                  </a:lnTo>
                  <a:lnTo>
                    <a:pt x="40" y="1398"/>
                  </a:lnTo>
                  <a:lnTo>
                    <a:pt x="29" y="1316"/>
                  </a:lnTo>
                  <a:lnTo>
                    <a:pt x="19" y="1232"/>
                  </a:lnTo>
                  <a:lnTo>
                    <a:pt x="12" y="1144"/>
                  </a:lnTo>
                  <a:lnTo>
                    <a:pt x="7" y="1055"/>
                  </a:lnTo>
                  <a:lnTo>
                    <a:pt x="3" y="962"/>
                  </a:lnTo>
                  <a:lnTo>
                    <a:pt x="1" y="867"/>
                  </a:lnTo>
                  <a:lnTo>
                    <a:pt x="0" y="770"/>
                  </a:lnTo>
                  <a:lnTo>
                    <a:pt x="2" y="699"/>
                  </a:lnTo>
                  <a:lnTo>
                    <a:pt x="6" y="632"/>
                  </a:lnTo>
                  <a:lnTo>
                    <a:pt x="14" y="569"/>
                  </a:lnTo>
                  <a:lnTo>
                    <a:pt x="26" y="510"/>
                  </a:lnTo>
                  <a:lnTo>
                    <a:pt x="39" y="456"/>
                  </a:lnTo>
                  <a:lnTo>
                    <a:pt x="55" y="405"/>
                  </a:lnTo>
                  <a:lnTo>
                    <a:pt x="74" y="358"/>
                  </a:lnTo>
                  <a:lnTo>
                    <a:pt x="94" y="314"/>
                  </a:lnTo>
                  <a:lnTo>
                    <a:pt x="116" y="273"/>
                  </a:lnTo>
                  <a:lnTo>
                    <a:pt x="140" y="236"/>
                  </a:lnTo>
                  <a:lnTo>
                    <a:pt x="166" y="201"/>
                  </a:lnTo>
                  <a:lnTo>
                    <a:pt x="193" y="170"/>
                  </a:lnTo>
                  <a:lnTo>
                    <a:pt x="222" y="141"/>
                  </a:lnTo>
                  <a:lnTo>
                    <a:pt x="252" y="116"/>
                  </a:lnTo>
                  <a:lnTo>
                    <a:pt x="281" y="92"/>
                  </a:lnTo>
                  <a:lnTo>
                    <a:pt x="313" y="72"/>
                  </a:lnTo>
                  <a:lnTo>
                    <a:pt x="344" y="53"/>
                  </a:lnTo>
                  <a:lnTo>
                    <a:pt x="375" y="37"/>
                  </a:lnTo>
                  <a:lnTo>
                    <a:pt x="408" y="22"/>
                  </a:lnTo>
                  <a:lnTo>
                    <a:pt x="440" y="10"/>
                  </a:lnTo>
                  <a:lnTo>
                    <a:pt x="4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Freeform 484"/>
            <p:cNvSpPr>
              <a:spLocks/>
            </p:cNvSpPr>
            <p:nvPr/>
          </p:nvSpPr>
          <p:spPr bwMode="auto">
            <a:xfrm>
              <a:off x="5527676" y="1897063"/>
              <a:ext cx="150813" cy="201613"/>
            </a:xfrm>
            <a:custGeom>
              <a:avLst/>
              <a:gdLst>
                <a:gd name="T0" fmla="*/ 483 w 857"/>
                <a:gd name="T1" fmla="*/ 3 h 1142"/>
                <a:gd name="T2" fmla="*/ 583 w 857"/>
                <a:gd name="T3" fmla="*/ 25 h 1142"/>
                <a:gd name="T4" fmla="*/ 673 w 857"/>
                <a:gd name="T5" fmla="*/ 67 h 1142"/>
                <a:gd name="T6" fmla="*/ 749 w 857"/>
                <a:gd name="T7" fmla="*/ 124 h 1142"/>
                <a:gd name="T8" fmla="*/ 807 w 857"/>
                <a:gd name="T9" fmla="*/ 196 h 1142"/>
                <a:gd name="T10" fmla="*/ 844 w 857"/>
                <a:gd name="T11" fmla="*/ 279 h 1142"/>
                <a:gd name="T12" fmla="*/ 857 w 857"/>
                <a:gd name="T13" fmla="*/ 371 h 1142"/>
                <a:gd name="T14" fmla="*/ 845 w 857"/>
                <a:gd name="T15" fmla="*/ 459 h 1142"/>
                <a:gd name="T16" fmla="*/ 810 w 857"/>
                <a:gd name="T17" fmla="*/ 539 h 1142"/>
                <a:gd name="T18" fmla="*/ 757 w 857"/>
                <a:gd name="T19" fmla="*/ 609 h 1142"/>
                <a:gd name="T20" fmla="*/ 708 w 857"/>
                <a:gd name="T21" fmla="*/ 651 h 1142"/>
                <a:gd name="T22" fmla="*/ 706 w 857"/>
                <a:gd name="T23" fmla="*/ 1044 h 1142"/>
                <a:gd name="T24" fmla="*/ 682 w 857"/>
                <a:gd name="T25" fmla="*/ 1075 h 1142"/>
                <a:gd name="T26" fmla="*/ 639 w 857"/>
                <a:gd name="T27" fmla="*/ 1103 h 1142"/>
                <a:gd name="T28" fmla="*/ 581 w 857"/>
                <a:gd name="T29" fmla="*/ 1123 h 1142"/>
                <a:gd name="T30" fmla="*/ 510 w 857"/>
                <a:gd name="T31" fmla="*/ 1138 h 1142"/>
                <a:gd name="T32" fmla="*/ 429 w 857"/>
                <a:gd name="T33" fmla="*/ 1142 h 1142"/>
                <a:gd name="T34" fmla="*/ 348 w 857"/>
                <a:gd name="T35" fmla="*/ 1138 h 1142"/>
                <a:gd name="T36" fmla="*/ 276 w 857"/>
                <a:gd name="T37" fmla="*/ 1123 h 1142"/>
                <a:gd name="T38" fmla="*/ 218 w 857"/>
                <a:gd name="T39" fmla="*/ 1103 h 1142"/>
                <a:gd name="T40" fmla="*/ 175 w 857"/>
                <a:gd name="T41" fmla="*/ 1075 h 1142"/>
                <a:gd name="T42" fmla="*/ 152 w 857"/>
                <a:gd name="T43" fmla="*/ 1044 h 1142"/>
                <a:gd name="T44" fmla="*/ 149 w 857"/>
                <a:gd name="T45" fmla="*/ 651 h 1142"/>
                <a:gd name="T46" fmla="*/ 100 w 857"/>
                <a:gd name="T47" fmla="*/ 609 h 1142"/>
                <a:gd name="T48" fmla="*/ 46 w 857"/>
                <a:gd name="T49" fmla="*/ 539 h 1142"/>
                <a:gd name="T50" fmla="*/ 13 w 857"/>
                <a:gd name="T51" fmla="*/ 459 h 1142"/>
                <a:gd name="T52" fmla="*/ 0 w 857"/>
                <a:gd name="T53" fmla="*/ 371 h 1142"/>
                <a:gd name="T54" fmla="*/ 12 w 857"/>
                <a:gd name="T55" fmla="*/ 286 h 1142"/>
                <a:gd name="T56" fmla="*/ 44 w 857"/>
                <a:gd name="T57" fmla="*/ 207 h 1142"/>
                <a:gd name="T58" fmla="*/ 94 w 857"/>
                <a:gd name="T59" fmla="*/ 139 h 1142"/>
                <a:gd name="T60" fmla="*/ 161 w 857"/>
                <a:gd name="T61" fmla="*/ 81 h 1142"/>
                <a:gd name="T62" fmla="*/ 241 w 857"/>
                <a:gd name="T63" fmla="*/ 38 h 1142"/>
                <a:gd name="T64" fmla="*/ 331 w 857"/>
                <a:gd name="T65" fmla="*/ 10 h 1142"/>
                <a:gd name="T66" fmla="*/ 429 w 857"/>
                <a:gd name="T67" fmla="*/ 0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57" h="1142">
                  <a:moveTo>
                    <a:pt x="429" y="0"/>
                  </a:moveTo>
                  <a:lnTo>
                    <a:pt x="483" y="3"/>
                  </a:lnTo>
                  <a:lnTo>
                    <a:pt x="534" y="12"/>
                  </a:lnTo>
                  <a:lnTo>
                    <a:pt x="583" y="25"/>
                  </a:lnTo>
                  <a:lnTo>
                    <a:pt x="630" y="43"/>
                  </a:lnTo>
                  <a:lnTo>
                    <a:pt x="673" y="67"/>
                  </a:lnTo>
                  <a:lnTo>
                    <a:pt x="713" y="94"/>
                  </a:lnTo>
                  <a:lnTo>
                    <a:pt x="749" y="124"/>
                  </a:lnTo>
                  <a:lnTo>
                    <a:pt x="781" y="159"/>
                  </a:lnTo>
                  <a:lnTo>
                    <a:pt x="807" y="196"/>
                  </a:lnTo>
                  <a:lnTo>
                    <a:pt x="829" y="237"/>
                  </a:lnTo>
                  <a:lnTo>
                    <a:pt x="844" y="279"/>
                  </a:lnTo>
                  <a:lnTo>
                    <a:pt x="854" y="324"/>
                  </a:lnTo>
                  <a:lnTo>
                    <a:pt x="857" y="371"/>
                  </a:lnTo>
                  <a:lnTo>
                    <a:pt x="854" y="416"/>
                  </a:lnTo>
                  <a:lnTo>
                    <a:pt x="845" y="459"/>
                  </a:lnTo>
                  <a:lnTo>
                    <a:pt x="831" y="500"/>
                  </a:lnTo>
                  <a:lnTo>
                    <a:pt x="810" y="539"/>
                  </a:lnTo>
                  <a:lnTo>
                    <a:pt x="786" y="576"/>
                  </a:lnTo>
                  <a:lnTo>
                    <a:pt x="757" y="609"/>
                  </a:lnTo>
                  <a:lnTo>
                    <a:pt x="733" y="632"/>
                  </a:lnTo>
                  <a:lnTo>
                    <a:pt x="708" y="651"/>
                  </a:lnTo>
                  <a:lnTo>
                    <a:pt x="708" y="1027"/>
                  </a:lnTo>
                  <a:lnTo>
                    <a:pt x="706" y="1044"/>
                  </a:lnTo>
                  <a:lnTo>
                    <a:pt x="697" y="1060"/>
                  </a:lnTo>
                  <a:lnTo>
                    <a:pt x="682" y="1075"/>
                  </a:lnTo>
                  <a:lnTo>
                    <a:pt x="663" y="1089"/>
                  </a:lnTo>
                  <a:lnTo>
                    <a:pt x="639" y="1103"/>
                  </a:lnTo>
                  <a:lnTo>
                    <a:pt x="612" y="1114"/>
                  </a:lnTo>
                  <a:lnTo>
                    <a:pt x="581" y="1123"/>
                  </a:lnTo>
                  <a:lnTo>
                    <a:pt x="546" y="1131"/>
                  </a:lnTo>
                  <a:lnTo>
                    <a:pt x="510" y="1138"/>
                  </a:lnTo>
                  <a:lnTo>
                    <a:pt x="470" y="1141"/>
                  </a:lnTo>
                  <a:lnTo>
                    <a:pt x="429" y="1142"/>
                  </a:lnTo>
                  <a:lnTo>
                    <a:pt x="388" y="1141"/>
                  </a:lnTo>
                  <a:lnTo>
                    <a:pt x="348" y="1138"/>
                  </a:lnTo>
                  <a:lnTo>
                    <a:pt x="311" y="1131"/>
                  </a:lnTo>
                  <a:lnTo>
                    <a:pt x="276" y="1123"/>
                  </a:lnTo>
                  <a:lnTo>
                    <a:pt x="245" y="1114"/>
                  </a:lnTo>
                  <a:lnTo>
                    <a:pt x="218" y="1103"/>
                  </a:lnTo>
                  <a:lnTo>
                    <a:pt x="194" y="1089"/>
                  </a:lnTo>
                  <a:lnTo>
                    <a:pt x="175" y="1075"/>
                  </a:lnTo>
                  <a:lnTo>
                    <a:pt x="161" y="1060"/>
                  </a:lnTo>
                  <a:lnTo>
                    <a:pt x="152" y="1044"/>
                  </a:lnTo>
                  <a:lnTo>
                    <a:pt x="149" y="1027"/>
                  </a:lnTo>
                  <a:lnTo>
                    <a:pt x="149" y="651"/>
                  </a:lnTo>
                  <a:lnTo>
                    <a:pt x="125" y="632"/>
                  </a:lnTo>
                  <a:lnTo>
                    <a:pt x="100" y="609"/>
                  </a:lnTo>
                  <a:lnTo>
                    <a:pt x="71" y="576"/>
                  </a:lnTo>
                  <a:lnTo>
                    <a:pt x="46" y="539"/>
                  </a:lnTo>
                  <a:lnTo>
                    <a:pt x="27" y="500"/>
                  </a:lnTo>
                  <a:lnTo>
                    <a:pt x="13" y="459"/>
                  </a:lnTo>
                  <a:lnTo>
                    <a:pt x="3" y="416"/>
                  </a:lnTo>
                  <a:lnTo>
                    <a:pt x="0" y="371"/>
                  </a:lnTo>
                  <a:lnTo>
                    <a:pt x="3" y="327"/>
                  </a:lnTo>
                  <a:lnTo>
                    <a:pt x="12" y="286"/>
                  </a:lnTo>
                  <a:lnTo>
                    <a:pt x="25" y="245"/>
                  </a:lnTo>
                  <a:lnTo>
                    <a:pt x="44" y="207"/>
                  </a:lnTo>
                  <a:lnTo>
                    <a:pt x="67" y="173"/>
                  </a:lnTo>
                  <a:lnTo>
                    <a:pt x="94" y="139"/>
                  </a:lnTo>
                  <a:lnTo>
                    <a:pt x="126" y="109"/>
                  </a:lnTo>
                  <a:lnTo>
                    <a:pt x="161" y="81"/>
                  </a:lnTo>
                  <a:lnTo>
                    <a:pt x="199" y="58"/>
                  </a:lnTo>
                  <a:lnTo>
                    <a:pt x="241" y="38"/>
                  </a:lnTo>
                  <a:lnTo>
                    <a:pt x="285" y="22"/>
                  </a:lnTo>
                  <a:lnTo>
                    <a:pt x="331" y="10"/>
                  </a:lnTo>
                  <a:lnTo>
                    <a:pt x="379" y="2"/>
                  </a:lnTo>
                  <a:lnTo>
                    <a:pt x="4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2" name="Group 911"/>
          <p:cNvGrpSpPr/>
          <p:nvPr/>
        </p:nvGrpSpPr>
        <p:grpSpPr>
          <a:xfrm>
            <a:off x="6371796" y="1897063"/>
            <a:ext cx="374650" cy="582612"/>
            <a:chOff x="6348413" y="1897063"/>
            <a:chExt cx="374650" cy="582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6" name="Freeform 489"/>
            <p:cNvSpPr>
              <a:spLocks/>
            </p:cNvSpPr>
            <p:nvPr/>
          </p:nvSpPr>
          <p:spPr bwMode="auto">
            <a:xfrm>
              <a:off x="6348413" y="2155825"/>
              <a:ext cx="374650" cy="323850"/>
            </a:xfrm>
            <a:custGeom>
              <a:avLst/>
              <a:gdLst>
                <a:gd name="T0" fmla="*/ 577 w 2120"/>
                <a:gd name="T1" fmla="*/ 0 h 1838"/>
                <a:gd name="T2" fmla="*/ 583 w 2120"/>
                <a:gd name="T3" fmla="*/ 18 h 1838"/>
                <a:gd name="T4" fmla="*/ 596 w 2120"/>
                <a:gd name="T5" fmla="*/ 49 h 1838"/>
                <a:gd name="T6" fmla="*/ 629 w 2120"/>
                <a:gd name="T7" fmla="*/ 52 h 1838"/>
                <a:gd name="T8" fmla="*/ 1054 w 2120"/>
                <a:gd name="T9" fmla="*/ 97 h 1838"/>
                <a:gd name="T10" fmla="*/ 1060 w 2120"/>
                <a:gd name="T11" fmla="*/ 97 h 1838"/>
                <a:gd name="T12" fmla="*/ 1065 w 2120"/>
                <a:gd name="T13" fmla="*/ 97 h 1838"/>
                <a:gd name="T14" fmla="*/ 1490 w 2120"/>
                <a:gd name="T15" fmla="*/ 52 h 1838"/>
                <a:gd name="T16" fmla="*/ 1523 w 2120"/>
                <a:gd name="T17" fmla="*/ 49 h 1838"/>
                <a:gd name="T18" fmla="*/ 1535 w 2120"/>
                <a:gd name="T19" fmla="*/ 18 h 1838"/>
                <a:gd name="T20" fmla="*/ 1543 w 2120"/>
                <a:gd name="T21" fmla="*/ 0 h 1838"/>
                <a:gd name="T22" fmla="*/ 2120 w 2120"/>
                <a:gd name="T23" fmla="*/ 1224 h 1838"/>
                <a:gd name="T24" fmla="*/ 1713 w 2120"/>
                <a:gd name="T25" fmla="*/ 1769 h 1838"/>
                <a:gd name="T26" fmla="*/ 1453 w 2120"/>
                <a:gd name="T27" fmla="*/ 1838 h 1838"/>
                <a:gd name="T28" fmla="*/ 667 w 2120"/>
                <a:gd name="T29" fmla="*/ 1838 h 1838"/>
                <a:gd name="T30" fmla="*/ 406 w 2120"/>
                <a:gd name="T31" fmla="*/ 1769 h 1838"/>
                <a:gd name="T32" fmla="*/ 0 w 2120"/>
                <a:gd name="T33" fmla="*/ 1224 h 1838"/>
                <a:gd name="T34" fmla="*/ 577 w 2120"/>
                <a:gd name="T35" fmla="*/ 0 h 1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20" h="1838">
                  <a:moveTo>
                    <a:pt x="577" y="0"/>
                  </a:moveTo>
                  <a:lnTo>
                    <a:pt x="583" y="18"/>
                  </a:lnTo>
                  <a:lnTo>
                    <a:pt x="596" y="49"/>
                  </a:lnTo>
                  <a:lnTo>
                    <a:pt x="629" y="52"/>
                  </a:lnTo>
                  <a:lnTo>
                    <a:pt x="1054" y="97"/>
                  </a:lnTo>
                  <a:lnTo>
                    <a:pt x="1060" y="97"/>
                  </a:lnTo>
                  <a:lnTo>
                    <a:pt x="1065" y="97"/>
                  </a:lnTo>
                  <a:lnTo>
                    <a:pt x="1490" y="52"/>
                  </a:lnTo>
                  <a:lnTo>
                    <a:pt x="1523" y="49"/>
                  </a:lnTo>
                  <a:lnTo>
                    <a:pt x="1535" y="18"/>
                  </a:lnTo>
                  <a:lnTo>
                    <a:pt x="1543" y="0"/>
                  </a:lnTo>
                  <a:lnTo>
                    <a:pt x="2120" y="1224"/>
                  </a:lnTo>
                  <a:lnTo>
                    <a:pt x="1713" y="1769"/>
                  </a:lnTo>
                  <a:lnTo>
                    <a:pt x="1453" y="1838"/>
                  </a:lnTo>
                  <a:lnTo>
                    <a:pt x="667" y="1838"/>
                  </a:lnTo>
                  <a:lnTo>
                    <a:pt x="406" y="1769"/>
                  </a:lnTo>
                  <a:lnTo>
                    <a:pt x="0" y="1224"/>
                  </a:lnTo>
                  <a:lnTo>
                    <a:pt x="5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Freeform 490"/>
            <p:cNvSpPr>
              <a:spLocks/>
            </p:cNvSpPr>
            <p:nvPr/>
          </p:nvSpPr>
          <p:spPr bwMode="auto">
            <a:xfrm>
              <a:off x="6454775" y="2120900"/>
              <a:ext cx="161925" cy="42863"/>
            </a:xfrm>
            <a:custGeom>
              <a:avLst/>
              <a:gdLst>
                <a:gd name="T0" fmla="*/ 183 w 914"/>
                <a:gd name="T1" fmla="*/ 0 h 241"/>
                <a:gd name="T2" fmla="*/ 444 w 914"/>
                <a:gd name="T3" fmla="*/ 62 h 241"/>
                <a:gd name="T4" fmla="*/ 457 w 914"/>
                <a:gd name="T5" fmla="*/ 65 h 241"/>
                <a:gd name="T6" fmla="*/ 469 w 914"/>
                <a:gd name="T7" fmla="*/ 62 h 241"/>
                <a:gd name="T8" fmla="*/ 730 w 914"/>
                <a:gd name="T9" fmla="*/ 0 h 241"/>
                <a:gd name="T10" fmla="*/ 914 w 914"/>
                <a:gd name="T11" fmla="*/ 115 h 241"/>
                <a:gd name="T12" fmla="*/ 908 w 914"/>
                <a:gd name="T13" fmla="*/ 130 h 241"/>
                <a:gd name="T14" fmla="*/ 882 w 914"/>
                <a:gd name="T15" fmla="*/ 197 h 241"/>
                <a:gd name="T16" fmla="*/ 457 w 914"/>
                <a:gd name="T17" fmla="*/ 241 h 241"/>
                <a:gd name="T18" fmla="*/ 32 w 914"/>
                <a:gd name="T19" fmla="*/ 197 h 241"/>
                <a:gd name="T20" fmla="*/ 6 w 914"/>
                <a:gd name="T21" fmla="*/ 130 h 241"/>
                <a:gd name="T22" fmla="*/ 0 w 914"/>
                <a:gd name="T23" fmla="*/ 115 h 241"/>
                <a:gd name="T24" fmla="*/ 183 w 914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4" h="241">
                  <a:moveTo>
                    <a:pt x="183" y="0"/>
                  </a:moveTo>
                  <a:lnTo>
                    <a:pt x="444" y="62"/>
                  </a:lnTo>
                  <a:lnTo>
                    <a:pt x="457" y="65"/>
                  </a:lnTo>
                  <a:lnTo>
                    <a:pt x="469" y="62"/>
                  </a:lnTo>
                  <a:lnTo>
                    <a:pt x="730" y="0"/>
                  </a:lnTo>
                  <a:lnTo>
                    <a:pt x="914" y="115"/>
                  </a:lnTo>
                  <a:lnTo>
                    <a:pt x="908" y="130"/>
                  </a:lnTo>
                  <a:lnTo>
                    <a:pt x="882" y="197"/>
                  </a:lnTo>
                  <a:lnTo>
                    <a:pt x="457" y="241"/>
                  </a:lnTo>
                  <a:lnTo>
                    <a:pt x="32" y="197"/>
                  </a:lnTo>
                  <a:lnTo>
                    <a:pt x="6" y="130"/>
                  </a:lnTo>
                  <a:lnTo>
                    <a:pt x="0" y="115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Freeform 491"/>
            <p:cNvSpPr>
              <a:spLocks/>
            </p:cNvSpPr>
            <p:nvPr/>
          </p:nvSpPr>
          <p:spPr bwMode="auto">
            <a:xfrm>
              <a:off x="6416675" y="1897063"/>
              <a:ext cx="236537" cy="225425"/>
            </a:xfrm>
            <a:custGeom>
              <a:avLst/>
              <a:gdLst>
                <a:gd name="T0" fmla="*/ 740 w 1345"/>
                <a:gd name="T1" fmla="*/ 23 h 1277"/>
                <a:gd name="T2" fmla="*/ 855 w 1345"/>
                <a:gd name="T3" fmla="*/ 72 h 1277"/>
                <a:gd name="T4" fmla="*/ 947 w 1345"/>
                <a:gd name="T5" fmla="*/ 124 h 1277"/>
                <a:gd name="T6" fmla="*/ 1021 w 1345"/>
                <a:gd name="T7" fmla="*/ 180 h 1277"/>
                <a:gd name="T8" fmla="*/ 1076 w 1345"/>
                <a:gd name="T9" fmla="*/ 237 h 1277"/>
                <a:gd name="T10" fmla="*/ 1117 w 1345"/>
                <a:gd name="T11" fmla="*/ 294 h 1277"/>
                <a:gd name="T12" fmla="*/ 1143 w 1345"/>
                <a:gd name="T13" fmla="*/ 349 h 1277"/>
                <a:gd name="T14" fmla="*/ 1160 w 1345"/>
                <a:gd name="T15" fmla="*/ 401 h 1277"/>
                <a:gd name="T16" fmla="*/ 1167 w 1345"/>
                <a:gd name="T17" fmla="*/ 451 h 1277"/>
                <a:gd name="T18" fmla="*/ 1167 w 1345"/>
                <a:gd name="T19" fmla="*/ 495 h 1277"/>
                <a:gd name="T20" fmla="*/ 1163 w 1345"/>
                <a:gd name="T21" fmla="*/ 532 h 1277"/>
                <a:gd name="T22" fmla="*/ 1157 w 1345"/>
                <a:gd name="T23" fmla="*/ 562 h 1277"/>
                <a:gd name="T24" fmla="*/ 1150 w 1345"/>
                <a:gd name="T25" fmla="*/ 583 h 1277"/>
                <a:gd name="T26" fmla="*/ 1146 w 1345"/>
                <a:gd name="T27" fmla="*/ 594 h 1277"/>
                <a:gd name="T28" fmla="*/ 1172 w 1345"/>
                <a:gd name="T29" fmla="*/ 598 h 1277"/>
                <a:gd name="T30" fmla="*/ 1219 w 1345"/>
                <a:gd name="T31" fmla="*/ 617 h 1277"/>
                <a:gd name="T32" fmla="*/ 1257 w 1345"/>
                <a:gd name="T33" fmla="*/ 649 h 1277"/>
                <a:gd name="T34" fmla="*/ 1287 w 1345"/>
                <a:gd name="T35" fmla="*/ 696 h 1277"/>
                <a:gd name="T36" fmla="*/ 1309 w 1345"/>
                <a:gd name="T37" fmla="*/ 749 h 1277"/>
                <a:gd name="T38" fmla="*/ 1325 w 1345"/>
                <a:gd name="T39" fmla="*/ 809 h 1277"/>
                <a:gd name="T40" fmla="*/ 1335 w 1345"/>
                <a:gd name="T41" fmla="*/ 871 h 1277"/>
                <a:gd name="T42" fmla="*/ 1341 w 1345"/>
                <a:gd name="T43" fmla="*/ 932 h 1277"/>
                <a:gd name="T44" fmla="*/ 1345 w 1345"/>
                <a:gd name="T45" fmla="*/ 990 h 1277"/>
                <a:gd name="T46" fmla="*/ 1345 w 1345"/>
                <a:gd name="T47" fmla="*/ 1040 h 1277"/>
                <a:gd name="T48" fmla="*/ 1343 w 1345"/>
                <a:gd name="T49" fmla="*/ 1080 h 1277"/>
                <a:gd name="T50" fmla="*/ 1342 w 1345"/>
                <a:gd name="T51" fmla="*/ 1106 h 1277"/>
                <a:gd name="T52" fmla="*/ 1342 w 1345"/>
                <a:gd name="T53" fmla="*/ 1115 h 1277"/>
                <a:gd name="T54" fmla="*/ 919 w 1345"/>
                <a:gd name="T55" fmla="*/ 1218 h 1277"/>
                <a:gd name="T56" fmla="*/ 673 w 1345"/>
                <a:gd name="T57" fmla="*/ 1277 h 1277"/>
                <a:gd name="T58" fmla="*/ 426 w 1345"/>
                <a:gd name="T59" fmla="*/ 1218 h 1277"/>
                <a:gd name="T60" fmla="*/ 3 w 1345"/>
                <a:gd name="T61" fmla="*/ 1115 h 1277"/>
                <a:gd name="T62" fmla="*/ 2 w 1345"/>
                <a:gd name="T63" fmla="*/ 1106 h 1277"/>
                <a:gd name="T64" fmla="*/ 1 w 1345"/>
                <a:gd name="T65" fmla="*/ 1080 h 1277"/>
                <a:gd name="T66" fmla="*/ 0 w 1345"/>
                <a:gd name="T67" fmla="*/ 1040 h 1277"/>
                <a:gd name="T68" fmla="*/ 1 w 1345"/>
                <a:gd name="T69" fmla="*/ 990 h 1277"/>
                <a:gd name="T70" fmla="*/ 4 w 1345"/>
                <a:gd name="T71" fmla="*/ 932 h 1277"/>
                <a:gd name="T72" fmla="*/ 10 w 1345"/>
                <a:gd name="T73" fmla="*/ 871 h 1277"/>
                <a:gd name="T74" fmla="*/ 21 w 1345"/>
                <a:gd name="T75" fmla="*/ 809 h 1277"/>
                <a:gd name="T76" fmla="*/ 36 w 1345"/>
                <a:gd name="T77" fmla="*/ 749 h 1277"/>
                <a:gd name="T78" fmla="*/ 59 w 1345"/>
                <a:gd name="T79" fmla="*/ 696 h 1277"/>
                <a:gd name="T80" fmla="*/ 87 w 1345"/>
                <a:gd name="T81" fmla="*/ 649 h 1277"/>
                <a:gd name="T82" fmla="*/ 125 w 1345"/>
                <a:gd name="T83" fmla="*/ 617 h 1277"/>
                <a:gd name="T84" fmla="*/ 173 w 1345"/>
                <a:gd name="T85" fmla="*/ 598 h 1277"/>
                <a:gd name="T86" fmla="*/ 199 w 1345"/>
                <a:gd name="T87" fmla="*/ 594 h 1277"/>
                <a:gd name="T88" fmla="*/ 195 w 1345"/>
                <a:gd name="T89" fmla="*/ 583 h 1277"/>
                <a:gd name="T90" fmla="*/ 188 w 1345"/>
                <a:gd name="T91" fmla="*/ 562 h 1277"/>
                <a:gd name="T92" fmla="*/ 182 w 1345"/>
                <a:gd name="T93" fmla="*/ 532 h 1277"/>
                <a:gd name="T94" fmla="*/ 178 w 1345"/>
                <a:gd name="T95" fmla="*/ 495 h 1277"/>
                <a:gd name="T96" fmla="*/ 179 w 1345"/>
                <a:gd name="T97" fmla="*/ 451 h 1277"/>
                <a:gd name="T98" fmla="*/ 185 w 1345"/>
                <a:gd name="T99" fmla="*/ 401 h 1277"/>
                <a:gd name="T100" fmla="*/ 201 w 1345"/>
                <a:gd name="T101" fmla="*/ 349 h 1277"/>
                <a:gd name="T102" fmla="*/ 228 w 1345"/>
                <a:gd name="T103" fmla="*/ 294 h 1277"/>
                <a:gd name="T104" fmla="*/ 268 w 1345"/>
                <a:gd name="T105" fmla="*/ 237 h 1277"/>
                <a:gd name="T106" fmla="*/ 325 w 1345"/>
                <a:gd name="T107" fmla="*/ 180 h 1277"/>
                <a:gd name="T108" fmla="*/ 398 w 1345"/>
                <a:gd name="T109" fmla="*/ 124 h 1277"/>
                <a:gd name="T110" fmla="*/ 491 w 1345"/>
                <a:gd name="T111" fmla="*/ 72 h 1277"/>
                <a:gd name="T112" fmla="*/ 606 w 1345"/>
                <a:gd name="T113" fmla="*/ 23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45" h="1277">
                  <a:moveTo>
                    <a:pt x="673" y="0"/>
                  </a:moveTo>
                  <a:lnTo>
                    <a:pt x="740" y="23"/>
                  </a:lnTo>
                  <a:lnTo>
                    <a:pt x="799" y="46"/>
                  </a:lnTo>
                  <a:lnTo>
                    <a:pt x="855" y="72"/>
                  </a:lnTo>
                  <a:lnTo>
                    <a:pt x="904" y="98"/>
                  </a:lnTo>
                  <a:lnTo>
                    <a:pt x="947" y="124"/>
                  </a:lnTo>
                  <a:lnTo>
                    <a:pt x="986" y="152"/>
                  </a:lnTo>
                  <a:lnTo>
                    <a:pt x="1021" y="180"/>
                  </a:lnTo>
                  <a:lnTo>
                    <a:pt x="1051" y="208"/>
                  </a:lnTo>
                  <a:lnTo>
                    <a:pt x="1076" y="237"/>
                  </a:lnTo>
                  <a:lnTo>
                    <a:pt x="1098" y="265"/>
                  </a:lnTo>
                  <a:lnTo>
                    <a:pt x="1117" y="294"/>
                  </a:lnTo>
                  <a:lnTo>
                    <a:pt x="1132" y="321"/>
                  </a:lnTo>
                  <a:lnTo>
                    <a:pt x="1143" y="349"/>
                  </a:lnTo>
                  <a:lnTo>
                    <a:pt x="1152" y="376"/>
                  </a:lnTo>
                  <a:lnTo>
                    <a:pt x="1160" y="401"/>
                  </a:lnTo>
                  <a:lnTo>
                    <a:pt x="1164" y="426"/>
                  </a:lnTo>
                  <a:lnTo>
                    <a:pt x="1167" y="451"/>
                  </a:lnTo>
                  <a:lnTo>
                    <a:pt x="1168" y="473"/>
                  </a:lnTo>
                  <a:lnTo>
                    <a:pt x="1167" y="495"/>
                  </a:lnTo>
                  <a:lnTo>
                    <a:pt x="1165" y="514"/>
                  </a:lnTo>
                  <a:lnTo>
                    <a:pt x="1163" y="532"/>
                  </a:lnTo>
                  <a:lnTo>
                    <a:pt x="1160" y="548"/>
                  </a:lnTo>
                  <a:lnTo>
                    <a:pt x="1157" y="562"/>
                  </a:lnTo>
                  <a:lnTo>
                    <a:pt x="1153" y="574"/>
                  </a:lnTo>
                  <a:lnTo>
                    <a:pt x="1150" y="583"/>
                  </a:lnTo>
                  <a:lnTo>
                    <a:pt x="1147" y="590"/>
                  </a:lnTo>
                  <a:lnTo>
                    <a:pt x="1146" y="594"/>
                  </a:lnTo>
                  <a:lnTo>
                    <a:pt x="1145" y="596"/>
                  </a:lnTo>
                  <a:lnTo>
                    <a:pt x="1172" y="598"/>
                  </a:lnTo>
                  <a:lnTo>
                    <a:pt x="1197" y="605"/>
                  </a:lnTo>
                  <a:lnTo>
                    <a:pt x="1219" y="617"/>
                  </a:lnTo>
                  <a:lnTo>
                    <a:pt x="1240" y="631"/>
                  </a:lnTo>
                  <a:lnTo>
                    <a:pt x="1257" y="649"/>
                  </a:lnTo>
                  <a:lnTo>
                    <a:pt x="1273" y="671"/>
                  </a:lnTo>
                  <a:lnTo>
                    <a:pt x="1287" y="696"/>
                  </a:lnTo>
                  <a:lnTo>
                    <a:pt x="1298" y="721"/>
                  </a:lnTo>
                  <a:lnTo>
                    <a:pt x="1309" y="749"/>
                  </a:lnTo>
                  <a:lnTo>
                    <a:pt x="1318" y="779"/>
                  </a:lnTo>
                  <a:lnTo>
                    <a:pt x="1325" y="809"/>
                  </a:lnTo>
                  <a:lnTo>
                    <a:pt x="1330" y="840"/>
                  </a:lnTo>
                  <a:lnTo>
                    <a:pt x="1335" y="871"/>
                  </a:lnTo>
                  <a:lnTo>
                    <a:pt x="1338" y="902"/>
                  </a:lnTo>
                  <a:lnTo>
                    <a:pt x="1341" y="932"/>
                  </a:lnTo>
                  <a:lnTo>
                    <a:pt x="1343" y="962"/>
                  </a:lnTo>
                  <a:lnTo>
                    <a:pt x="1345" y="990"/>
                  </a:lnTo>
                  <a:lnTo>
                    <a:pt x="1345" y="1016"/>
                  </a:lnTo>
                  <a:lnTo>
                    <a:pt x="1345" y="1040"/>
                  </a:lnTo>
                  <a:lnTo>
                    <a:pt x="1345" y="1062"/>
                  </a:lnTo>
                  <a:lnTo>
                    <a:pt x="1343" y="1080"/>
                  </a:lnTo>
                  <a:lnTo>
                    <a:pt x="1343" y="1094"/>
                  </a:lnTo>
                  <a:lnTo>
                    <a:pt x="1342" y="1106"/>
                  </a:lnTo>
                  <a:lnTo>
                    <a:pt x="1342" y="1113"/>
                  </a:lnTo>
                  <a:lnTo>
                    <a:pt x="1342" y="1115"/>
                  </a:lnTo>
                  <a:lnTo>
                    <a:pt x="956" y="1208"/>
                  </a:lnTo>
                  <a:lnTo>
                    <a:pt x="919" y="1218"/>
                  </a:lnTo>
                  <a:lnTo>
                    <a:pt x="855" y="1233"/>
                  </a:lnTo>
                  <a:lnTo>
                    <a:pt x="673" y="1277"/>
                  </a:lnTo>
                  <a:lnTo>
                    <a:pt x="490" y="1233"/>
                  </a:lnTo>
                  <a:lnTo>
                    <a:pt x="426" y="1218"/>
                  </a:lnTo>
                  <a:lnTo>
                    <a:pt x="389" y="1208"/>
                  </a:lnTo>
                  <a:lnTo>
                    <a:pt x="3" y="1115"/>
                  </a:lnTo>
                  <a:lnTo>
                    <a:pt x="3" y="1113"/>
                  </a:lnTo>
                  <a:lnTo>
                    <a:pt x="2" y="1106"/>
                  </a:lnTo>
                  <a:lnTo>
                    <a:pt x="2" y="1094"/>
                  </a:lnTo>
                  <a:lnTo>
                    <a:pt x="1" y="1080"/>
                  </a:lnTo>
                  <a:lnTo>
                    <a:pt x="0" y="1062"/>
                  </a:lnTo>
                  <a:lnTo>
                    <a:pt x="0" y="1040"/>
                  </a:lnTo>
                  <a:lnTo>
                    <a:pt x="0" y="1016"/>
                  </a:lnTo>
                  <a:lnTo>
                    <a:pt x="1" y="990"/>
                  </a:lnTo>
                  <a:lnTo>
                    <a:pt x="2" y="962"/>
                  </a:lnTo>
                  <a:lnTo>
                    <a:pt x="4" y="932"/>
                  </a:lnTo>
                  <a:lnTo>
                    <a:pt x="6" y="902"/>
                  </a:lnTo>
                  <a:lnTo>
                    <a:pt x="10" y="871"/>
                  </a:lnTo>
                  <a:lnTo>
                    <a:pt x="15" y="840"/>
                  </a:lnTo>
                  <a:lnTo>
                    <a:pt x="21" y="809"/>
                  </a:lnTo>
                  <a:lnTo>
                    <a:pt x="28" y="779"/>
                  </a:lnTo>
                  <a:lnTo>
                    <a:pt x="36" y="749"/>
                  </a:lnTo>
                  <a:lnTo>
                    <a:pt x="46" y="721"/>
                  </a:lnTo>
                  <a:lnTo>
                    <a:pt x="59" y="696"/>
                  </a:lnTo>
                  <a:lnTo>
                    <a:pt x="72" y="671"/>
                  </a:lnTo>
                  <a:lnTo>
                    <a:pt x="87" y="649"/>
                  </a:lnTo>
                  <a:lnTo>
                    <a:pt x="106" y="631"/>
                  </a:lnTo>
                  <a:lnTo>
                    <a:pt x="125" y="617"/>
                  </a:lnTo>
                  <a:lnTo>
                    <a:pt x="148" y="605"/>
                  </a:lnTo>
                  <a:lnTo>
                    <a:pt x="173" y="598"/>
                  </a:lnTo>
                  <a:lnTo>
                    <a:pt x="199" y="596"/>
                  </a:lnTo>
                  <a:lnTo>
                    <a:pt x="199" y="594"/>
                  </a:lnTo>
                  <a:lnTo>
                    <a:pt x="197" y="590"/>
                  </a:lnTo>
                  <a:lnTo>
                    <a:pt x="195" y="583"/>
                  </a:lnTo>
                  <a:lnTo>
                    <a:pt x="192" y="574"/>
                  </a:lnTo>
                  <a:lnTo>
                    <a:pt x="188" y="562"/>
                  </a:lnTo>
                  <a:lnTo>
                    <a:pt x="185" y="548"/>
                  </a:lnTo>
                  <a:lnTo>
                    <a:pt x="182" y="532"/>
                  </a:lnTo>
                  <a:lnTo>
                    <a:pt x="180" y="514"/>
                  </a:lnTo>
                  <a:lnTo>
                    <a:pt x="178" y="495"/>
                  </a:lnTo>
                  <a:lnTo>
                    <a:pt x="178" y="473"/>
                  </a:lnTo>
                  <a:lnTo>
                    <a:pt x="179" y="451"/>
                  </a:lnTo>
                  <a:lnTo>
                    <a:pt x="181" y="426"/>
                  </a:lnTo>
                  <a:lnTo>
                    <a:pt x="185" y="401"/>
                  </a:lnTo>
                  <a:lnTo>
                    <a:pt x="192" y="376"/>
                  </a:lnTo>
                  <a:lnTo>
                    <a:pt x="201" y="349"/>
                  </a:lnTo>
                  <a:lnTo>
                    <a:pt x="214" y="321"/>
                  </a:lnTo>
                  <a:lnTo>
                    <a:pt x="228" y="294"/>
                  </a:lnTo>
                  <a:lnTo>
                    <a:pt x="247" y="265"/>
                  </a:lnTo>
                  <a:lnTo>
                    <a:pt x="268" y="237"/>
                  </a:lnTo>
                  <a:lnTo>
                    <a:pt x="294" y="208"/>
                  </a:lnTo>
                  <a:lnTo>
                    <a:pt x="325" y="180"/>
                  </a:lnTo>
                  <a:lnTo>
                    <a:pt x="359" y="152"/>
                  </a:lnTo>
                  <a:lnTo>
                    <a:pt x="398" y="124"/>
                  </a:lnTo>
                  <a:lnTo>
                    <a:pt x="442" y="98"/>
                  </a:lnTo>
                  <a:lnTo>
                    <a:pt x="491" y="72"/>
                  </a:lnTo>
                  <a:lnTo>
                    <a:pt x="546" y="46"/>
                  </a:lnTo>
                  <a:lnTo>
                    <a:pt x="606" y="23"/>
                  </a:lnTo>
                  <a:lnTo>
                    <a:pt x="6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2" name="Freeform 496"/>
          <p:cNvSpPr>
            <a:spLocks/>
          </p:cNvSpPr>
          <p:nvPr/>
        </p:nvSpPr>
        <p:spPr bwMode="auto">
          <a:xfrm>
            <a:off x="7308084" y="1901825"/>
            <a:ext cx="373063" cy="577850"/>
          </a:xfrm>
          <a:custGeom>
            <a:avLst/>
            <a:gdLst>
              <a:gd name="T0" fmla="*/ 1449 w 2113"/>
              <a:gd name="T1" fmla="*/ 0 h 3283"/>
              <a:gd name="T2" fmla="*/ 1488 w 2113"/>
              <a:gd name="T3" fmla="*/ 11 h 3283"/>
              <a:gd name="T4" fmla="*/ 1516 w 2113"/>
              <a:gd name="T5" fmla="*/ 39 h 3283"/>
              <a:gd name="T6" fmla="*/ 1526 w 2113"/>
              <a:gd name="T7" fmla="*/ 78 h 3283"/>
              <a:gd name="T8" fmla="*/ 1524 w 2113"/>
              <a:gd name="T9" fmla="*/ 474 h 3283"/>
              <a:gd name="T10" fmla="*/ 1504 w 2113"/>
              <a:gd name="T11" fmla="*/ 508 h 3283"/>
              <a:gd name="T12" fmla="*/ 1470 w 2113"/>
              <a:gd name="T13" fmla="*/ 528 h 3283"/>
              <a:gd name="T14" fmla="*/ 1281 w 2113"/>
              <a:gd name="T15" fmla="*/ 531 h 3283"/>
              <a:gd name="T16" fmla="*/ 1322 w 2113"/>
              <a:gd name="T17" fmla="*/ 562 h 3283"/>
              <a:gd name="T18" fmla="*/ 1372 w 2113"/>
              <a:gd name="T19" fmla="*/ 581 h 3283"/>
              <a:gd name="T20" fmla="*/ 1397 w 2113"/>
              <a:gd name="T21" fmla="*/ 592 h 3283"/>
              <a:gd name="T22" fmla="*/ 1400 w 2113"/>
              <a:gd name="T23" fmla="*/ 608 h 3283"/>
              <a:gd name="T24" fmla="*/ 1384 w 2113"/>
              <a:gd name="T25" fmla="*/ 628 h 3283"/>
              <a:gd name="T26" fmla="*/ 1372 w 2113"/>
              <a:gd name="T27" fmla="*/ 840 h 3283"/>
              <a:gd name="T28" fmla="*/ 2056 w 2113"/>
              <a:gd name="T29" fmla="*/ 842 h 3283"/>
              <a:gd name="T30" fmla="*/ 2090 w 2113"/>
              <a:gd name="T31" fmla="*/ 862 h 3283"/>
              <a:gd name="T32" fmla="*/ 2109 w 2113"/>
              <a:gd name="T33" fmla="*/ 896 h 3283"/>
              <a:gd name="T34" fmla="*/ 2113 w 2113"/>
              <a:gd name="T35" fmla="*/ 3206 h 3283"/>
              <a:gd name="T36" fmla="*/ 2099 w 2113"/>
              <a:gd name="T37" fmla="*/ 3225 h 3283"/>
              <a:gd name="T38" fmla="*/ 2063 w 2113"/>
              <a:gd name="T39" fmla="*/ 3242 h 3283"/>
              <a:gd name="T40" fmla="*/ 2013 w 2113"/>
              <a:gd name="T41" fmla="*/ 3258 h 3283"/>
              <a:gd name="T42" fmla="*/ 1958 w 2113"/>
              <a:gd name="T43" fmla="*/ 3270 h 3283"/>
              <a:gd name="T44" fmla="*/ 1907 w 2113"/>
              <a:gd name="T45" fmla="*/ 3278 h 3283"/>
              <a:gd name="T46" fmla="*/ 1868 w 2113"/>
              <a:gd name="T47" fmla="*/ 3282 h 3283"/>
              <a:gd name="T48" fmla="*/ 232 w 2113"/>
              <a:gd name="T49" fmla="*/ 3283 h 3283"/>
              <a:gd name="T50" fmla="*/ 200 w 2113"/>
              <a:gd name="T51" fmla="*/ 3280 h 3283"/>
              <a:gd name="T52" fmla="*/ 153 w 2113"/>
              <a:gd name="T53" fmla="*/ 3273 h 3283"/>
              <a:gd name="T54" fmla="*/ 100 w 2113"/>
              <a:gd name="T55" fmla="*/ 3261 h 3283"/>
              <a:gd name="T56" fmla="*/ 50 w 2113"/>
              <a:gd name="T57" fmla="*/ 3245 h 3283"/>
              <a:gd name="T58" fmla="*/ 14 w 2113"/>
              <a:gd name="T59" fmla="*/ 3227 h 3283"/>
              <a:gd name="T60" fmla="*/ 0 w 2113"/>
              <a:gd name="T61" fmla="*/ 3206 h 3283"/>
              <a:gd name="T62" fmla="*/ 3 w 2113"/>
              <a:gd name="T63" fmla="*/ 896 h 3283"/>
              <a:gd name="T64" fmla="*/ 23 w 2113"/>
              <a:gd name="T65" fmla="*/ 862 h 3283"/>
              <a:gd name="T66" fmla="*/ 56 w 2113"/>
              <a:gd name="T67" fmla="*/ 842 h 3283"/>
              <a:gd name="T68" fmla="*/ 740 w 2113"/>
              <a:gd name="T69" fmla="*/ 840 h 3283"/>
              <a:gd name="T70" fmla="*/ 728 w 2113"/>
              <a:gd name="T71" fmla="*/ 628 h 3283"/>
              <a:gd name="T72" fmla="*/ 713 w 2113"/>
              <a:gd name="T73" fmla="*/ 608 h 3283"/>
              <a:gd name="T74" fmla="*/ 716 w 2113"/>
              <a:gd name="T75" fmla="*/ 592 h 3283"/>
              <a:gd name="T76" fmla="*/ 740 w 2113"/>
              <a:gd name="T77" fmla="*/ 581 h 3283"/>
              <a:gd name="T78" fmla="*/ 792 w 2113"/>
              <a:gd name="T79" fmla="*/ 562 h 3283"/>
              <a:gd name="T80" fmla="*/ 832 w 2113"/>
              <a:gd name="T81" fmla="*/ 531 h 3283"/>
              <a:gd name="T82" fmla="*/ 643 w 2113"/>
              <a:gd name="T83" fmla="*/ 528 h 3283"/>
              <a:gd name="T84" fmla="*/ 609 w 2113"/>
              <a:gd name="T85" fmla="*/ 508 h 3283"/>
              <a:gd name="T86" fmla="*/ 588 w 2113"/>
              <a:gd name="T87" fmla="*/ 474 h 3283"/>
              <a:gd name="T88" fmla="*/ 586 w 2113"/>
              <a:gd name="T89" fmla="*/ 78 h 3283"/>
              <a:gd name="T90" fmla="*/ 597 w 2113"/>
              <a:gd name="T91" fmla="*/ 39 h 3283"/>
              <a:gd name="T92" fmla="*/ 624 w 2113"/>
              <a:gd name="T93" fmla="*/ 11 h 3283"/>
              <a:gd name="T94" fmla="*/ 663 w 2113"/>
              <a:gd name="T95" fmla="*/ 0 h 3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13" h="3283">
                <a:moveTo>
                  <a:pt x="663" y="0"/>
                </a:moveTo>
                <a:lnTo>
                  <a:pt x="1449" y="0"/>
                </a:lnTo>
                <a:lnTo>
                  <a:pt x="1470" y="3"/>
                </a:lnTo>
                <a:lnTo>
                  <a:pt x="1488" y="11"/>
                </a:lnTo>
                <a:lnTo>
                  <a:pt x="1504" y="22"/>
                </a:lnTo>
                <a:lnTo>
                  <a:pt x="1516" y="39"/>
                </a:lnTo>
                <a:lnTo>
                  <a:pt x="1524" y="57"/>
                </a:lnTo>
                <a:lnTo>
                  <a:pt x="1526" y="78"/>
                </a:lnTo>
                <a:lnTo>
                  <a:pt x="1526" y="453"/>
                </a:lnTo>
                <a:lnTo>
                  <a:pt x="1524" y="474"/>
                </a:lnTo>
                <a:lnTo>
                  <a:pt x="1516" y="492"/>
                </a:lnTo>
                <a:lnTo>
                  <a:pt x="1504" y="508"/>
                </a:lnTo>
                <a:lnTo>
                  <a:pt x="1488" y="520"/>
                </a:lnTo>
                <a:lnTo>
                  <a:pt x="1470" y="528"/>
                </a:lnTo>
                <a:lnTo>
                  <a:pt x="1449" y="531"/>
                </a:lnTo>
                <a:lnTo>
                  <a:pt x="1281" y="531"/>
                </a:lnTo>
                <a:lnTo>
                  <a:pt x="1300" y="547"/>
                </a:lnTo>
                <a:lnTo>
                  <a:pt x="1322" y="562"/>
                </a:lnTo>
                <a:lnTo>
                  <a:pt x="1345" y="573"/>
                </a:lnTo>
                <a:lnTo>
                  <a:pt x="1372" y="581"/>
                </a:lnTo>
                <a:lnTo>
                  <a:pt x="1387" y="585"/>
                </a:lnTo>
                <a:lnTo>
                  <a:pt x="1397" y="592"/>
                </a:lnTo>
                <a:lnTo>
                  <a:pt x="1401" y="599"/>
                </a:lnTo>
                <a:lnTo>
                  <a:pt x="1400" y="608"/>
                </a:lnTo>
                <a:lnTo>
                  <a:pt x="1394" y="617"/>
                </a:lnTo>
                <a:lnTo>
                  <a:pt x="1384" y="628"/>
                </a:lnTo>
                <a:lnTo>
                  <a:pt x="1372" y="641"/>
                </a:lnTo>
                <a:lnTo>
                  <a:pt x="1372" y="840"/>
                </a:lnTo>
                <a:lnTo>
                  <a:pt x="2035" y="840"/>
                </a:lnTo>
                <a:lnTo>
                  <a:pt x="2056" y="842"/>
                </a:lnTo>
                <a:lnTo>
                  <a:pt x="2075" y="850"/>
                </a:lnTo>
                <a:lnTo>
                  <a:pt x="2090" y="862"/>
                </a:lnTo>
                <a:lnTo>
                  <a:pt x="2102" y="878"/>
                </a:lnTo>
                <a:lnTo>
                  <a:pt x="2109" y="896"/>
                </a:lnTo>
                <a:lnTo>
                  <a:pt x="2113" y="917"/>
                </a:lnTo>
                <a:lnTo>
                  <a:pt x="2113" y="3206"/>
                </a:lnTo>
                <a:lnTo>
                  <a:pt x="2109" y="3216"/>
                </a:lnTo>
                <a:lnTo>
                  <a:pt x="2099" y="3225"/>
                </a:lnTo>
                <a:lnTo>
                  <a:pt x="2083" y="3234"/>
                </a:lnTo>
                <a:lnTo>
                  <a:pt x="2063" y="3242"/>
                </a:lnTo>
                <a:lnTo>
                  <a:pt x="2040" y="3251"/>
                </a:lnTo>
                <a:lnTo>
                  <a:pt x="2013" y="3258"/>
                </a:lnTo>
                <a:lnTo>
                  <a:pt x="1986" y="3264"/>
                </a:lnTo>
                <a:lnTo>
                  <a:pt x="1958" y="3270"/>
                </a:lnTo>
                <a:lnTo>
                  <a:pt x="1932" y="3274"/>
                </a:lnTo>
                <a:lnTo>
                  <a:pt x="1907" y="3278"/>
                </a:lnTo>
                <a:lnTo>
                  <a:pt x="1886" y="3281"/>
                </a:lnTo>
                <a:lnTo>
                  <a:pt x="1868" y="3282"/>
                </a:lnTo>
                <a:lnTo>
                  <a:pt x="1855" y="3283"/>
                </a:lnTo>
                <a:lnTo>
                  <a:pt x="232" y="3283"/>
                </a:lnTo>
                <a:lnTo>
                  <a:pt x="219" y="3282"/>
                </a:lnTo>
                <a:lnTo>
                  <a:pt x="200" y="3280"/>
                </a:lnTo>
                <a:lnTo>
                  <a:pt x="178" y="3277"/>
                </a:lnTo>
                <a:lnTo>
                  <a:pt x="153" y="3273"/>
                </a:lnTo>
                <a:lnTo>
                  <a:pt x="126" y="3267"/>
                </a:lnTo>
                <a:lnTo>
                  <a:pt x="100" y="3261"/>
                </a:lnTo>
                <a:lnTo>
                  <a:pt x="74" y="3254"/>
                </a:lnTo>
                <a:lnTo>
                  <a:pt x="50" y="3245"/>
                </a:lnTo>
                <a:lnTo>
                  <a:pt x="30" y="3236"/>
                </a:lnTo>
                <a:lnTo>
                  <a:pt x="14" y="3227"/>
                </a:lnTo>
                <a:lnTo>
                  <a:pt x="4" y="3217"/>
                </a:lnTo>
                <a:lnTo>
                  <a:pt x="0" y="3206"/>
                </a:lnTo>
                <a:lnTo>
                  <a:pt x="0" y="917"/>
                </a:lnTo>
                <a:lnTo>
                  <a:pt x="3" y="896"/>
                </a:lnTo>
                <a:lnTo>
                  <a:pt x="10" y="878"/>
                </a:lnTo>
                <a:lnTo>
                  <a:pt x="23" y="862"/>
                </a:lnTo>
                <a:lnTo>
                  <a:pt x="38" y="850"/>
                </a:lnTo>
                <a:lnTo>
                  <a:pt x="56" y="842"/>
                </a:lnTo>
                <a:lnTo>
                  <a:pt x="77" y="840"/>
                </a:lnTo>
                <a:lnTo>
                  <a:pt x="740" y="840"/>
                </a:lnTo>
                <a:lnTo>
                  <a:pt x="740" y="641"/>
                </a:lnTo>
                <a:lnTo>
                  <a:pt x="728" y="628"/>
                </a:lnTo>
                <a:lnTo>
                  <a:pt x="719" y="617"/>
                </a:lnTo>
                <a:lnTo>
                  <a:pt x="713" y="608"/>
                </a:lnTo>
                <a:lnTo>
                  <a:pt x="713" y="599"/>
                </a:lnTo>
                <a:lnTo>
                  <a:pt x="716" y="592"/>
                </a:lnTo>
                <a:lnTo>
                  <a:pt x="726" y="585"/>
                </a:lnTo>
                <a:lnTo>
                  <a:pt x="740" y="581"/>
                </a:lnTo>
                <a:lnTo>
                  <a:pt x="767" y="573"/>
                </a:lnTo>
                <a:lnTo>
                  <a:pt x="792" y="562"/>
                </a:lnTo>
                <a:lnTo>
                  <a:pt x="812" y="547"/>
                </a:lnTo>
                <a:lnTo>
                  <a:pt x="832" y="531"/>
                </a:lnTo>
                <a:lnTo>
                  <a:pt x="663" y="531"/>
                </a:lnTo>
                <a:lnTo>
                  <a:pt x="643" y="528"/>
                </a:lnTo>
                <a:lnTo>
                  <a:pt x="624" y="520"/>
                </a:lnTo>
                <a:lnTo>
                  <a:pt x="609" y="508"/>
                </a:lnTo>
                <a:lnTo>
                  <a:pt x="597" y="492"/>
                </a:lnTo>
                <a:lnTo>
                  <a:pt x="588" y="474"/>
                </a:lnTo>
                <a:lnTo>
                  <a:pt x="586" y="453"/>
                </a:lnTo>
                <a:lnTo>
                  <a:pt x="586" y="78"/>
                </a:lnTo>
                <a:lnTo>
                  <a:pt x="588" y="57"/>
                </a:lnTo>
                <a:lnTo>
                  <a:pt x="597" y="39"/>
                </a:lnTo>
                <a:lnTo>
                  <a:pt x="609" y="22"/>
                </a:lnTo>
                <a:lnTo>
                  <a:pt x="624" y="11"/>
                </a:lnTo>
                <a:lnTo>
                  <a:pt x="643" y="3"/>
                </a:lnTo>
                <a:lnTo>
                  <a:pt x="66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13" name="Group 912"/>
          <p:cNvGrpSpPr/>
          <p:nvPr/>
        </p:nvGrpSpPr>
        <p:grpSpPr>
          <a:xfrm>
            <a:off x="8145947" y="1924051"/>
            <a:ext cx="568324" cy="530225"/>
            <a:chOff x="8113713" y="1924051"/>
            <a:chExt cx="568324" cy="530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96" name="Freeform 501"/>
            <p:cNvSpPr>
              <a:spLocks/>
            </p:cNvSpPr>
            <p:nvPr/>
          </p:nvSpPr>
          <p:spPr bwMode="auto">
            <a:xfrm>
              <a:off x="8528050" y="2170113"/>
              <a:ext cx="114300" cy="247650"/>
            </a:xfrm>
            <a:custGeom>
              <a:avLst/>
              <a:gdLst>
                <a:gd name="T0" fmla="*/ 468 w 719"/>
                <a:gd name="T1" fmla="*/ 0 h 1554"/>
                <a:gd name="T2" fmla="*/ 719 w 719"/>
                <a:gd name="T3" fmla="*/ 0 h 1554"/>
                <a:gd name="T4" fmla="*/ 707 w 719"/>
                <a:gd name="T5" fmla="*/ 122 h 1554"/>
                <a:gd name="T6" fmla="*/ 692 w 719"/>
                <a:gd name="T7" fmla="*/ 240 h 1554"/>
                <a:gd name="T8" fmla="*/ 673 w 719"/>
                <a:gd name="T9" fmla="*/ 355 h 1554"/>
                <a:gd name="T10" fmla="*/ 652 w 719"/>
                <a:gd name="T11" fmla="*/ 465 h 1554"/>
                <a:gd name="T12" fmla="*/ 626 w 719"/>
                <a:gd name="T13" fmla="*/ 570 h 1554"/>
                <a:gd name="T14" fmla="*/ 597 w 719"/>
                <a:gd name="T15" fmla="*/ 673 h 1554"/>
                <a:gd name="T16" fmla="*/ 565 w 719"/>
                <a:gd name="T17" fmla="*/ 770 h 1554"/>
                <a:gd name="T18" fmla="*/ 530 w 719"/>
                <a:gd name="T19" fmla="*/ 863 h 1554"/>
                <a:gd name="T20" fmla="*/ 491 w 719"/>
                <a:gd name="T21" fmla="*/ 953 h 1554"/>
                <a:gd name="T22" fmla="*/ 448 w 719"/>
                <a:gd name="T23" fmla="*/ 1037 h 1554"/>
                <a:gd name="T24" fmla="*/ 403 w 719"/>
                <a:gd name="T25" fmla="*/ 1118 h 1554"/>
                <a:gd name="T26" fmla="*/ 354 w 719"/>
                <a:gd name="T27" fmla="*/ 1194 h 1554"/>
                <a:gd name="T28" fmla="*/ 301 w 719"/>
                <a:gd name="T29" fmla="*/ 1266 h 1554"/>
                <a:gd name="T30" fmla="*/ 246 w 719"/>
                <a:gd name="T31" fmla="*/ 1335 h 1554"/>
                <a:gd name="T32" fmla="*/ 187 w 719"/>
                <a:gd name="T33" fmla="*/ 1398 h 1554"/>
                <a:gd name="T34" fmla="*/ 125 w 719"/>
                <a:gd name="T35" fmla="*/ 1457 h 1554"/>
                <a:gd name="T36" fmla="*/ 63 w 719"/>
                <a:gd name="T37" fmla="*/ 1508 h 1554"/>
                <a:gd name="T38" fmla="*/ 0 w 719"/>
                <a:gd name="T39" fmla="*/ 1554 h 1554"/>
                <a:gd name="T40" fmla="*/ 54 w 719"/>
                <a:gd name="T41" fmla="*/ 1491 h 1554"/>
                <a:gd name="T42" fmla="*/ 105 w 719"/>
                <a:gd name="T43" fmla="*/ 1423 h 1554"/>
                <a:gd name="T44" fmla="*/ 151 w 719"/>
                <a:gd name="T45" fmla="*/ 1351 h 1554"/>
                <a:gd name="T46" fmla="*/ 196 w 719"/>
                <a:gd name="T47" fmla="*/ 1274 h 1554"/>
                <a:gd name="T48" fmla="*/ 236 w 719"/>
                <a:gd name="T49" fmla="*/ 1193 h 1554"/>
                <a:gd name="T50" fmla="*/ 274 w 719"/>
                <a:gd name="T51" fmla="*/ 1107 h 1554"/>
                <a:gd name="T52" fmla="*/ 308 w 719"/>
                <a:gd name="T53" fmla="*/ 1017 h 1554"/>
                <a:gd name="T54" fmla="*/ 338 w 719"/>
                <a:gd name="T55" fmla="*/ 921 h 1554"/>
                <a:gd name="T56" fmla="*/ 367 w 719"/>
                <a:gd name="T57" fmla="*/ 822 h 1554"/>
                <a:gd name="T58" fmla="*/ 391 w 719"/>
                <a:gd name="T59" fmla="*/ 718 h 1554"/>
                <a:gd name="T60" fmla="*/ 411 w 719"/>
                <a:gd name="T61" fmla="*/ 609 h 1554"/>
                <a:gd name="T62" fmla="*/ 430 w 719"/>
                <a:gd name="T63" fmla="*/ 496 h 1554"/>
                <a:gd name="T64" fmla="*/ 444 w 719"/>
                <a:gd name="T65" fmla="*/ 378 h 1554"/>
                <a:gd name="T66" fmla="*/ 456 w 719"/>
                <a:gd name="T67" fmla="*/ 256 h 1554"/>
                <a:gd name="T68" fmla="*/ 464 w 719"/>
                <a:gd name="T69" fmla="*/ 131 h 1554"/>
                <a:gd name="T70" fmla="*/ 468 w 719"/>
                <a:gd name="T71" fmla="*/ 0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9" h="1554">
                  <a:moveTo>
                    <a:pt x="468" y="0"/>
                  </a:moveTo>
                  <a:lnTo>
                    <a:pt x="719" y="0"/>
                  </a:lnTo>
                  <a:lnTo>
                    <a:pt x="707" y="122"/>
                  </a:lnTo>
                  <a:lnTo>
                    <a:pt x="692" y="240"/>
                  </a:lnTo>
                  <a:lnTo>
                    <a:pt x="673" y="355"/>
                  </a:lnTo>
                  <a:lnTo>
                    <a:pt x="652" y="465"/>
                  </a:lnTo>
                  <a:lnTo>
                    <a:pt x="626" y="570"/>
                  </a:lnTo>
                  <a:lnTo>
                    <a:pt x="597" y="673"/>
                  </a:lnTo>
                  <a:lnTo>
                    <a:pt x="565" y="770"/>
                  </a:lnTo>
                  <a:lnTo>
                    <a:pt x="530" y="863"/>
                  </a:lnTo>
                  <a:lnTo>
                    <a:pt x="491" y="953"/>
                  </a:lnTo>
                  <a:lnTo>
                    <a:pt x="448" y="1037"/>
                  </a:lnTo>
                  <a:lnTo>
                    <a:pt x="403" y="1118"/>
                  </a:lnTo>
                  <a:lnTo>
                    <a:pt x="354" y="1194"/>
                  </a:lnTo>
                  <a:lnTo>
                    <a:pt x="301" y="1266"/>
                  </a:lnTo>
                  <a:lnTo>
                    <a:pt x="246" y="1335"/>
                  </a:lnTo>
                  <a:lnTo>
                    <a:pt x="187" y="1398"/>
                  </a:lnTo>
                  <a:lnTo>
                    <a:pt x="125" y="1457"/>
                  </a:lnTo>
                  <a:lnTo>
                    <a:pt x="63" y="1508"/>
                  </a:lnTo>
                  <a:lnTo>
                    <a:pt x="0" y="1554"/>
                  </a:lnTo>
                  <a:lnTo>
                    <a:pt x="54" y="1491"/>
                  </a:lnTo>
                  <a:lnTo>
                    <a:pt x="105" y="1423"/>
                  </a:lnTo>
                  <a:lnTo>
                    <a:pt x="151" y="1351"/>
                  </a:lnTo>
                  <a:lnTo>
                    <a:pt x="196" y="1274"/>
                  </a:lnTo>
                  <a:lnTo>
                    <a:pt x="236" y="1193"/>
                  </a:lnTo>
                  <a:lnTo>
                    <a:pt x="274" y="1107"/>
                  </a:lnTo>
                  <a:lnTo>
                    <a:pt x="308" y="1017"/>
                  </a:lnTo>
                  <a:lnTo>
                    <a:pt x="338" y="921"/>
                  </a:lnTo>
                  <a:lnTo>
                    <a:pt x="367" y="822"/>
                  </a:lnTo>
                  <a:lnTo>
                    <a:pt x="391" y="718"/>
                  </a:lnTo>
                  <a:lnTo>
                    <a:pt x="411" y="609"/>
                  </a:lnTo>
                  <a:lnTo>
                    <a:pt x="430" y="496"/>
                  </a:lnTo>
                  <a:lnTo>
                    <a:pt x="444" y="378"/>
                  </a:lnTo>
                  <a:lnTo>
                    <a:pt x="456" y="256"/>
                  </a:lnTo>
                  <a:lnTo>
                    <a:pt x="464" y="131"/>
                  </a:lnTo>
                  <a:lnTo>
                    <a:pt x="4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Freeform 502"/>
            <p:cNvSpPr>
              <a:spLocks/>
            </p:cNvSpPr>
            <p:nvPr/>
          </p:nvSpPr>
          <p:spPr bwMode="auto">
            <a:xfrm>
              <a:off x="8512175" y="2171701"/>
              <a:ext cx="169862" cy="277813"/>
            </a:xfrm>
            <a:custGeom>
              <a:avLst/>
              <a:gdLst>
                <a:gd name="T0" fmla="*/ 939 w 1072"/>
                <a:gd name="T1" fmla="*/ 0 h 1748"/>
                <a:gd name="T2" fmla="*/ 967 w 1072"/>
                <a:gd name="T3" fmla="*/ 10 h 1748"/>
                <a:gd name="T4" fmla="*/ 992 w 1072"/>
                <a:gd name="T5" fmla="*/ 24 h 1748"/>
                <a:gd name="T6" fmla="*/ 1015 w 1072"/>
                <a:gd name="T7" fmla="*/ 41 h 1748"/>
                <a:gd name="T8" fmla="*/ 1036 w 1072"/>
                <a:gd name="T9" fmla="*/ 63 h 1748"/>
                <a:gd name="T10" fmla="*/ 1051 w 1072"/>
                <a:gd name="T11" fmla="*/ 87 h 1748"/>
                <a:gd name="T12" fmla="*/ 1063 w 1072"/>
                <a:gd name="T13" fmla="*/ 114 h 1748"/>
                <a:gd name="T14" fmla="*/ 1069 w 1072"/>
                <a:gd name="T15" fmla="*/ 142 h 1748"/>
                <a:gd name="T16" fmla="*/ 1072 w 1072"/>
                <a:gd name="T17" fmla="*/ 173 h 1748"/>
                <a:gd name="T18" fmla="*/ 1066 w 1072"/>
                <a:gd name="T19" fmla="*/ 288 h 1748"/>
                <a:gd name="T20" fmla="*/ 1059 w 1072"/>
                <a:gd name="T21" fmla="*/ 397 h 1748"/>
                <a:gd name="T22" fmla="*/ 1049 w 1072"/>
                <a:gd name="T23" fmla="*/ 500 h 1748"/>
                <a:gd name="T24" fmla="*/ 1036 w 1072"/>
                <a:gd name="T25" fmla="*/ 598 h 1748"/>
                <a:gd name="T26" fmla="*/ 1020 w 1072"/>
                <a:gd name="T27" fmla="*/ 692 h 1748"/>
                <a:gd name="T28" fmla="*/ 1003 w 1072"/>
                <a:gd name="T29" fmla="*/ 780 h 1748"/>
                <a:gd name="T30" fmla="*/ 983 w 1072"/>
                <a:gd name="T31" fmla="*/ 863 h 1748"/>
                <a:gd name="T32" fmla="*/ 961 w 1072"/>
                <a:gd name="T33" fmla="*/ 942 h 1748"/>
                <a:gd name="T34" fmla="*/ 937 w 1072"/>
                <a:gd name="T35" fmla="*/ 1016 h 1748"/>
                <a:gd name="T36" fmla="*/ 911 w 1072"/>
                <a:gd name="T37" fmla="*/ 1085 h 1748"/>
                <a:gd name="T38" fmla="*/ 882 w 1072"/>
                <a:gd name="T39" fmla="*/ 1150 h 1748"/>
                <a:gd name="T40" fmla="*/ 851 w 1072"/>
                <a:gd name="T41" fmla="*/ 1211 h 1748"/>
                <a:gd name="T42" fmla="*/ 818 w 1072"/>
                <a:gd name="T43" fmla="*/ 1268 h 1748"/>
                <a:gd name="T44" fmla="*/ 783 w 1072"/>
                <a:gd name="T45" fmla="*/ 1321 h 1748"/>
                <a:gd name="T46" fmla="*/ 747 w 1072"/>
                <a:gd name="T47" fmla="*/ 1370 h 1748"/>
                <a:gd name="T48" fmla="*/ 708 w 1072"/>
                <a:gd name="T49" fmla="*/ 1415 h 1748"/>
                <a:gd name="T50" fmla="*/ 668 w 1072"/>
                <a:gd name="T51" fmla="*/ 1457 h 1748"/>
                <a:gd name="T52" fmla="*/ 627 w 1072"/>
                <a:gd name="T53" fmla="*/ 1496 h 1748"/>
                <a:gd name="T54" fmla="*/ 582 w 1072"/>
                <a:gd name="T55" fmla="*/ 1531 h 1748"/>
                <a:gd name="T56" fmla="*/ 537 w 1072"/>
                <a:gd name="T57" fmla="*/ 1563 h 1748"/>
                <a:gd name="T58" fmla="*/ 490 w 1072"/>
                <a:gd name="T59" fmla="*/ 1592 h 1748"/>
                <a:gd name="T60" fmla="*/ 441 w 1072"/>
                <a:gd name="T61" fmla="*/ 1619 h 1748"/>
                <a:gd name="T62" fmla="*/ 391 w 1072"/>
                <a:gd name="T63" fmla="*/ 1643 h 1748"/>
                <a:gd name="T64" fmla="*/ 339 w 1072"/>
                <a:gd name="T65" fmla="*/ 1665 h 1748"/>
                <a:gd name="T66" fmla="*/ 286 w 1072"/>
                <a:gd name="T67" fmla="*/ 1683 h 1748"/>
                <a:gd name="T68" fmla="*/ 231 w 1072"/>
                <a:gd name="T69" fmla="*/ 1700 h 1748"/>
                <a:gd name="T70" fmla="*/ 175 w 1072"/>
                <a:gd name="T71" fmla="*/ 1715 h 1748"/>
                <a:gd name="T72" fmla="*/ 117 w 1072"/>
                <a:gd name="T73" fmla="*/ 1728 h 1748"/>
                <a:gd name="T74" fmla="*/ 60 w 1072"/>
                <a:gd name="T75" fmla="*/ 1738 h 1748"/>
                <a:gd name="T76" fmla="*/ 0 w 1072"/>
                <a:gd name="T77" fmla="*/ 1748 h 1748"/>
                <a:gd name="T78" fmla="*/ 60 w 1072"/>
                <a:gd name="T79" fmla="*/ 1716 h 1748"/>
                <a:gd name="T80" fmla="*/ 121 w 1072"/>
                <a:gd name="T81" fmla="*/ 1679 h 1748"/>
                <a:gd name="T82" fmla="*/ 182 w 1072"/>
                <a:gd name="T83" fmla="*/ 1639 h 1748"/>
                <a:gd name="T84" fmla="*/ 243 w 1072"/>
                <a:gd name="T85" fmla="*/ 1592 h 1748"/>
                <a:gd name="T86" fmla="*/ 304 w 1072"/>
                <a:gd name="T87" fmla="*/ 1543 h 1748"/>
                <a:gd name="T88" fmla="*/ 370 w 1072"/>
                <a:gd name="T89" fmla="*/ 1479 h 1748"/>
                <a:gd name="T90" fmla="*/ 433 w 1072"/>
                <a:gd name="T91" fmla="*/ 1411 h 1748"/>
                <a:gd name="T92" fmla="*/ 493 w 1072"/>
                <a:gd name="T93" fmla="*/ 1339 h 1748"/>
                <a:gd name="T94" fmla="*/ 548 w 1072"/>
                <a:gd name="T95" fmla="*/ 1262 h 1748"/>
                <a:gd name="T96" fmla="*/ 602 w 1072"/>
                <a:gd name="T97" fmla="*/ 1181 h 1748"/>
                <a:gd name="T98" fmla="*/ 651 w 1072"/>
                <a:gd name="T99" fmla="*/ 1096 h 1748"/>
                <a:gd name="T100" fmla="*/ 695 w 1072"/>
                <a:gd name="T101" fmla="*/ 1005 h 1748"/>
                <a:gd name="T102" fmla="*/ 736 w 1072"/>
                <a:gd name="T103" fmla="*/ 911 h 1748"/>
                <a:gd name="T104" fmla="*/ 775 w 1072"/>
                <a:gd name="T105" fmla="*/ 813 h 1748"/>
                <a:gd name="T106" fmla="*/ 809 w 1072"/>
                <a:gd name="T107" fmla="*/ 709 h 1748"/>
                <a:gd name="T108" fmla="*/ 840 w 1072"/>
                <a:gd name="T109" fmla="*/ 602 h 1748"/>
                <a:gd name="T110" fmla="*/ 867 w 1072"/>
                <a:gd name="T111" fmla="*/ 490 h 1748"/>
                <a:gd name="T112" fmla="*/ 890 w 1072"/>
                <a:gd name="T113" fmla="*/ 374 h 1748"/>
                <a:gd name="T114" fmla="*/ 909 w 1072"/>
                <a:gd name="T115" fmla="*/ 253 h 1748"/>
                <a:gd name="T116" fmla="*/ 926 w 1072"/>
                <a:gd name="T117" fmla="*/ 129 h 1748"/>
                <a:gd name="T118" fmla="*/ 939 w 1072"/>
                <a:gd name="T119" fmla="*/ 0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2" h="1748">
                  <a:moveTo>
                    <a:pt x="939" y="0"/>
                  </a:moveTo>
                  <a:lnTo>
                    <a:pt x="967" y="10"/>
                  </a:lnTo>
                  <a:lnTo>
                    <a:pt x="992" y="24"/>
                  </a:lnTo>
                  <a:lnTo>
                    <a:pt x="1015" y="41"/>
                  </a:lnTo>
                  <a:lnTo>
                    <a:pt x="1036" y="63"/>
                  </a:lnTo>
                  <a:lnTo>
                    <a:pt x="1051" y="87"/>
                  </a:lnTo>
                  <a:lnTo>
                    <a:pt x="1063" y="114"/>
                  </a:lnTo>
                  <a:lnTo>
                    <a:pt x="1069" y="142"/>
                  </a:lnTo>
                  <a:lnTo>
                    <a:pt x="1072" y="173"/>
                  </a:lnTo>
                  <a:lnTo>
                    <a:pt x="1066" y="288"/>
                  </a:lnTo>
                  <a:lnTo>
                    <a:pt x="1059" y="397"/>
                  </a:lnTo>
                  <a:lnTo>
                    <a:pt x="1049" y="500"/>
                  </a:lnTo>
                  <a:lnTo>
                    <a:pt x="1036" y="598"/>
                  </a:lnTo>
                  <a:lnTo>
                    <a:pt x="1020" y="692"/>
                  </a:lnTo>
                  <a:lnTo>
                    <a:pt x="1003" y="780"/>
                  </a:lnTo>
                  <a:lnTo>
                    <a:pt x="983" y="863"/>
                  </a:lnTo>
                  <a:lnTo>
                    <a:pt x="961" y="942"/>
                  </a:lnTo>
                  <a:lnTo>
                    <a:pt x="937" y="1016"/>
                  </a:lnTo>
                  <a:lnTo>
                    <a:pt x="911" y="1085"/>
                  </a:lnTo>
                  <a:lnTo>
                    <a:pt x="882" y="1150"/>
                  </a:lnTo>
                  <a:lnTo>
                    <a:pt x="851" y="1211"/>
                  </a:lnTo>
                  <a:lnTo>
                    <a:pt x="818" y="1268"/>
                  </a:lnTo>
                  <a:lnTo>
                    <a:pt x="783" y="1321"/>
                  </a:lnTo>
                  <a:lnTo>
                    <a:pt x="747" y="1370"/>
                  </a:lnTo>
                  <a:lnTo>
                    <a:pt x="708" y="1415"/>
                  </a:lnTo>
                  <a:lnTo>
                    <a:pt x="668" y="1457"/>
                  </a:lnTo>
                  <a:lnTo>
                    <a:pt x="627" y="1496"/>
                  </a:lnTo>
                  <a:lnTo>
                    <a:pt x="582" y="1531"/>
                  </a:lnTo>
                  <a:lnTo>
                    <a:pt x="537" y="1563"/>
                  </a:lnTo>
                  <a:lnTo>
                    <a:pt x="490" y="1592"/>
                  </a:lnTo>
                  <a:lnTo>
                    <a:pt x="441" y="1619"/>
                  </a:lnTo>
                  <a:lnTo>
                    <a:pt x="391" y="1643"/>
                  </a:lnTo>
                  <a:lnTo>
                    <a:pt x="339" y="1665"/>
                  </a:lnTo>
                  <a:lnTo>
                    <a:pt x="286" y="1683"/>
                  </a:lnTo>
                  <a:lnTo>
                    <a:pt x="231" y="1700"/>
                  </a:lnTo>
                  <a:lnTo>
                    <a:pt x="175" y="1715"/>
                  </a:lnTo>
                  <a:lnTo>
                    <a:pt x="117" y="1728"/>
                  </a:lnTo>
                  <a:lnTo>
                    <a:pt x="60" y="1738"/>
                  </a:lnTo>
                  <a:lnTo>
                    <a:pt x="0" y="1748"/>
                  </a:lnTo>
                  <a:lnTo>
                    <a:pt x="60" y="1716"/>
                  </a:lnTo>
                  <a:lnTo>
                    <a:pt x="121" y="1679"/>
                  </a:lnTo>
                  <a:lnTo>
                    <a:pt x="182" y="1639"/>
                  </a:lnTo>
                  <a:lnTo>
                    <a:pt x="243" y="1592"/>
                  </a:lnTo>
                  <a:lnTo>
                    <a:pt x="304" y="1543"/>
                  </a:lnTo>
                  <a:lnTo>
                    <a:pt x="370" y="1479"/>
                  </a:lnTo>
                  <a:lnTo>
                    <a:pt x="433" y="1411"/>
                  </a:lnTo>
                  <a:lnTo>
                    <a:pt x="493" y="1339"/>
                  </a:lnTo>
                  <a:lnTo>
                    <a:pt x="548" y="1262"/>
                  </a:lnTo>
                  <a:lnTo>
                    <a:pt x="602" y="1181"/>
                  </a:lnTo>
                  <a:lnTo>
                    <a:pt x="651" y="1096"/>
                  </a:lnTo>
                  <a:lnTo>
                    <a:pt x="695" y="1005"/>
                  </a:lnTo>
                  <a:lnTo>
                    <a:pt x="736" y="911"/>
                  </a:lnTo>
                  <a:lnTo>
                    <a:pt x="775" y="813"/>
                  </a:lnTo>
                  <a:lnTo>
                    <a:pt x="809" y="709"/>
                  </a:lnTo>
                  <a:lnTo>
                    <a:pt x="840" y="602"/>
                  </a:lnTo>
                  <a:lnTo>
                    <a:pt x="867" y="490"/>
                  </a:lnTo>
                  <a:lnTo>
                    <a:pt x="890" y="374"/>
                  </a:lnTo>
                  <a:lnTo>
                    <a:pt x="909" y="253"/>
                  </a:lnTo>
                  <a:lnTo>
                    <a:pt x="926" y="129"/>
                  </a:lnTo>
                  <a:lnTo>
                    <a:pt x="9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Freeform 503"/>
            <p:cNvSpPr>
              <a:spLocks/>
            </p:cNvSpPr>
            <p:nvPr/>
          </p:nvSpPr>
          <p:spPr bwMode="auto">
            <a:xfrm>
              <a:off x="8475663" y="2170113"/>
              <a:ext cx="107950" cy="266700"/>
            </a:xfrm>
            <a:custGeom>
              <a:avLst/>
              <a:gdLst>
                <a:gd name="T0" fmla="*/ 387 w 684"/>
                <a:gd name="T1" fmla="*/ 0 h 1673"/>
                <a:gd name="T2" fmla="*/ 684 w 684"/>
                <a:gd name="T3" fmla="*/ 0 h 1673"/>
                <a:gd name="T4" fmla="*/ 680 w 684"/>
                <a:gd name="T5" fmla="*/ 129 h 1673"/>
                <a:gd name="T6" fmla="*/ 672 w 684"/>
                <a:gd name="T7" fmla="*/ 253 h 1673"/>
                <a:gd name="T8" fmla="*/ 660 w 684"/>
                <a:gd name="T9" fmla="*/ 373 h 1673"/>
                <a:gd name="T10" fmla="*/ 646 w 684"/>
                <a:gd name="T11" fmla="*/ 489 h 1673"/>
                <a:gd name="T12" fmla="*/ 629 w 684"/>
                <a:gd name="T13" fmla="*/ 599 h 1673"/>
                <a:gd name="T14" fmla="*/ 608 w 684"/>
                <a:gd name="T15" fmla="*/ 705 h 1673"/>
                <a:gd name="T16" fmla="*/ 584 w 684"/>
                <a:gd name="T17" fmla="*/ 807 h 1673"/>
                <a:gd name="T18" fmla="*/ 556 w 684"/>
                <a:gd name="T19" fmla="*/ 903 h 1673"/>
                <a:gd name="T20" fmla="*/ 525 w 684"/>
                <a:gd name="T21" fmla="*/ 995 h 1673"/>
                <a:gd name="T22" fmla="*/ 492 w 684"/>
                <a:gd name="T23" fmla="*/ 1081 h 1673"/>
                <a:gd name="T24" fmla="*/ 455 w 684"/>
                <a:gd name="T25" fmla="*/ 1165 h 1673"/>
                <a:gd name="T26" fmla="*/ 414 w 684"/>
                <a:gd name="T27" fmla="*/ 1241 h 1673"/>
                <a:gd name="T28" fmla="*/ 371 w 684"/>
                <a:gd name="T29" fmla="*/ 1314 h 1673"/>
                <a:gd name="T30" fmla="*/ 324 w 684"/>
                <a:gd name="T31" fmla="*/ 1382 h 1673"/>
                <a:gd name="T32" fmla="*/ 274 w 684"/>
                <a:gd name="T33" fmla="*/ 1446 h 1673"/>
                <a:gd name="T34" fmla="*/ 221 w 684"/>
                <a:gd name="T35" fmla="*/ 1503 h 1673"/>
                <a:gd name="T36" fmla="*/ 164 w 684"/>
                <a:gd name="T37" fmla="*/ 1557 h 1673"/>
                <a:gd name="T38" fmla="*/ 110 w 684"/>
                <a:gd name="T39" fmla="*/ 1602 h 1673"/>
                <a:gd name="T40" fmla="*/ 54 w 684"/>
                <a:gd name="T41" fmla="*/ 1641 h 1673"/>
                <a:gd name="T42" fmla="*/ 0 w 684"/>
                <a:gd name="T43" fmla="*/ 1673 h 1673"/>
                <a:gd name="T44" fmla="*/ 26 w 684"/>
                <a:gd name="T45" fmla="*/ 1640 h 1673"/>
                <a:gd name="T46" fmla="*/ 52 w 684"/>
                <a:gd name="T47" fmla="*/ 1604 h 1673"/>
                <a:gd name="T48" fmla="*/ 78 w 684"/>
                <a:gd name="T49" fmla="*/ 1564 h 1673"/>
                <a:gd name="T50" fmla="*/ 104 w 684"/>
                <a:gd name="T51" fmla="*/ 1522 h 1673"/>
                <a:gd name="T52" fmla="*/ 129 w 684"/>
                <a:gd name="T53" fmla="*/ 1475 h 1673"/>
                <a:gd name="T54" fmla="*/ 153 w 684"/>
                <a:gd name="T55" fmla="*/ 1424 h 1673"/>
                <a:gd name="T56" fmla="*/ 177 w 684"/>
                <a:gd name="T57" fmla="*/ 1370 h 1673"/>
                <a:gd name="T58" fmla="*/ 201 w 684"/>
                <a:gd name="T59" fmla="*/ 1313 h 1673"/>
                <a:gd name="T60" fmla="*/ 223 w 684"/>
                <a:gd name="T61" fmla="*/ 1250 h 1673"/>
                <a:gd name="T62" fmla="*/ 245 w 684"/>
                <a:gd name="T63" fmla="*/ 1184 h 1673"/>
                <a:gd name="T64" fmla="*/ 264 w 684"/>
                <a:gd name="T65" fmla="*/ 1113 h 1673"/>
                <a:gd name="T66" fmla="*/ 284 w 684"/>
                <a:gd name="T67" fmla="*/ 1037 h 1673"/>
                <a:gd name="T68" fmla="*/ 301 w 684"/>
                <a:gd name="T69" fmla="*/ 957 h 1673"/>
                <a:gd name="T70" fmla="*/ 318 w 684"/>
                <a:gd name="T71" fmla="*/ 872 h 1673"/>
                <a:gd name="T72" fmla="*/ 333 w 684"/>
                <a:gd name="T73" fmla="*/ 782 h 1673"/>
                <a:gd name="T74" fmla="*/ 346 w 684"/>
                <a:gd name="T75" fmla="*/ 687 h 1673"/>
                <a:gd name="T76" fmla="*/ 358 w 684"/>
                <a:gd name="T77" fmla="*/ 586 h 1673"/>
                <a:gd name="T78" fmla="*/ 368 w 684"/>
                <a:gd name="T79" fmla="*/ 480 h 1673"/>
                <a:gd name="T80" fmla="*/ 375 w 684"/>
                <a:gd name="T81" fmla="*/ 369 h 1673"/>
                <a:gd name="T82" fmla="*/ 382 w 684"/>
                <a:gd name="T83" fmla="*/ 252 h 1673"/>
                <a:gd name="T84" fmla="*/ 385 w 684"/>
                <a:gd name="T85" fmla="*/ 129 h 1673"/>
                <a:gd name="T86" fmla="*/ 387 w 684"/>
                <a:gd name="T87" fmla="*/ 0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4" h="1673">
                  <a:moveTo>
                    <a:pt x="387" y="0"/>
                  </a:moveTo>
                  <a:lnTo>
                    <a:pt x="684" y="0"/>
                  </a:lnTo>
                  <a:lnTo>
                    <a:pt x="680" y="129"/>
                  </a:lnTo>
                  <a:lnTo>
                    <a:pt x="672" y="253"/>
                  </a:lnTo>
                  <a:lnTo>
                    <a:pt x="660" y="373"/>
                  </a:lnTo>
                  <a:lnTo>
                    <a:pt x="646" y="489"/>
                  </a:lnTo>
                  <a:lnTo>
                    <a:pt x="629" y="599"/>
                  </a:lnTo>
                  <a:lnTo>
                    <a:pt x="608" y="705"/>
                  </a:lnTo>
                  <a:lnTo>
                    <a:pt x="584" y="807"/>
                  </a:lnTo>
                  <a:lnTo>
                    <a:pt x="556" y="903"/>
                  </a:lnTo>
                  <a:lnTo>
                    <a:pt x="525" y="995"/>
                  </a:lnTo>
                  <a:lnTo>
                    <a:pt x="492" y="1081"/>
                  </a:lnTo>
                  <a:lnTo>
                    <a:pt x="455" y="1165"/>
                  </a:lnTo>
                  <a:lnTo>
                    <a:pt x="414" y="1241"/>
                  </a:lnTo>
                  <a:lnTo>
                    <a:pt x="371" y="1314"/>
                  </a:lnTo>
                  <a:lnTo>
                    <a:pt x="324" y="1382"/>
                  </a:lnTo>
                  <a:lnTo>
                    <a:pt x="274" y="1446"/>
                  </a:lnTo>
                  <a:lnTo>
                    <a:pt x="221" y="1503"/>
                  </a:lnTo>
                  <a:lnTo>
                    <a:pt x="164" y="1557"/>
                  </a:lnTo>
                  <a:lnTo>
                    <a:pt x="110" y="1602"/>
                  </a:lnTo>
                  <a:lnTo>
                    <a:pt x="54" y="1641"/>
                  </a:lnTo>
                  <a:lnTo>
                    <a:pt x="0" y="1673"/>
                  </a:lnTo>
                  <a:lnTo>
                    <a:pt x="26" y="1640"/>
                  </a:lnTo>
                  <a:lnTo>
                    <a:pt x="52" y="1604"/>
                  </a:lnTo>
                  <a:lnTo>
                    <a:pt x="78" y="1564"/>
                  </a:lnTo>
                  <a:lnTo>
                    <a:pt x="104" y="1522"/>
                  </a:lnTo>
                  <a:lnTo>
                    <a:pt x="129" y="1475"/>
                  </a:lnTo>
                  <a:lnTo>
                    <a:pt x="153" y="1424"/>
                  </a:lnTo>
                  <a:lnTo>
                    <a:pt x="177" y="1370"/>
                  </a:lnTo>
                  <a:lnTo>
                    <a:pt x="201" y="1313"/>
                  </a:lnTo>
                  <a:lnTo>
                    <a:pt x="223" y="1250"/>
                  </a:lnTo>
                  <a:lnTo>
                    <a:pt x="245" y="1184"/>
                  </a:lnTo>
                  <a:lnTo>
                    <a:pt x="264" y="1113"/>
                  </a:lnTo>
                  <a:lnTo>
                    <a:pt x="284" y="1037"/>
                  </a:lnTo>
                  <a:lnTo>
                    <a:pt x="301" y="957"/>
                  </a:lnTo>
                  <a:lnTo>
                    <a:pt x="318" y="872"/>
                  </a:lnTo>
                  <a:lnTo>
                    <a:pt x="333" y="782"/>
                  </a:lnTo>
                  <a:lnTo>
                    <a:pt x="346" y="687"/>
                  </a:lnTo>
                  <a:lnTo>
                    <a:pt x="358" y="586"/>
                  </a:lnTo>
                  <a:lnTo>
                    <a:pt x="368" y="480"/>
                  </a:lnTo>
                  <a:lnTo>
                    <a:pt x="375" y="369"/>
                  </a:lnTo>
                  <a:lnTo>
                    <a:pt x="382" y="252"/>
                  </a:lnTo>
                  <a:lnTo>
                    <a:pt x="385" y="129"/>
                  </a:lnTo>
                  <a:lnTo>
                    <a:pt x="3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Freeform 504"/>
            <p:cNvSpPr>
              <a:spLocks/>
            </p:cNvSpPr>
            <p:nvPr/>
          </p:nvSpPr>
          <p:spPr bwMode="auto">
            <a:xfrm>
              <a:off x="8113713" y="2170113"/>
              <a:ext cx="174625" cy="279400"/>
            </a:xfrm>
            <a:custGeom>
              <a:avLst/>
              <a:gdLst>
                <a:gd name="T0" fmla="*/ 152 w 1100"/>
                <a:gd name="T1" fmla="*/ 0 h 1754"/>
                <a:gd name="T2" fmla="*/ 165 w 1100"/>
                <a:gd name="T3" fmla="*/ 129 h 1754"/>
                <a:gd name="T4" fmla="*/ 181 w 1100"/>
                <a:gd name="T5" fmla="*/ 254 h 1754"/>
                <a:gd name="T6" fmla="*/ 200 w 1100"/>
                <a:gd name="T7" fmla="*/ 374 h 1754"/>
                <a:gd name="T8" fmla="*/ 224 w 1100"/>
                <a:gd name="T9" fmla="*/ 491 h 1754"/>
                <a:gd name="T10" fmla="*/ 251 w 1100"/>
                <a:gd name="T11" fmla="*/ 602 h 1754"/>
                <a:gd name="T12" fmla="*/ 282 w 1100"/>
                <a:gd name="T13" fmla="*/ 711 h 1754"/>
                <a:gd name="T14" fmla="*/ 317 w 1100"/>
                <a:gd name="T15" fmla="*/ 813 h 1754"/>
                <a:gd name="T16" fmla="*/ 354 w 1100"/>
                <a:gd name="T17" fmla="*/ 913 h 1754"/>
                <a:gd name="T18" fmla="*/ 396 w 1100"/>
                <a:gd name="T19" fmla="*/ 1007 h 1754"/>
                <a:gd name="T20" fmla="*/ 441 w 1100"/>
                <a:gd name="T21" fmla="*/ 1098 h 1754"/>
                <a:gd name="T22" fmla="*/ 490 w 1100"/>
                <a:gd name="T23" fmla="*/ 1183 h 1754"/>
                <a:gd name="T24" fmla="*/ 542 w 1100"/>
                <a:gd name="T25" fmla="*/ 1264 h 1754"/>
                <a:gd name="T26" fmla="*/ 598 w 1100"/>
                <a:gd name="T27" fmla="*/ 1341 h 1754"/>
                <a:gd name="T28" fmla="*/ 658 w 1100"/>
                <a:gd name="T29" fmla="*/ 1414 h 1754"/>
                <a:gd name="T30" fmla="*/ 721 w 1100"/>
                <a:gd name="T31" fmla="*/ 1482 h 1754"/>
                <a:gd name="T32" fmla="*/ 789 w 1100"/>
                <a:gd name="T33" fmla="*/ 1546 h 1754"/>
                <a:gd name="T34" fmla="*/ 850 w 1100"/>
                <a:gd name="T35" fmla="*/ 1597 h 1754"/>
                <a:gd name="T36" fmla="*/ 913 w 1100"/>
                <a:gd name="T37" fmla="*/ 1644 h 1754"/>
                <a:gd name="T38" fmla="*/ 975 w 1100"/>
                <a:gd name="T39" fmla="*/ 1685 h 1754"/>
                <a:gd name="T40" fmla="*/ 1038 w 1100"/>
                <a:gd name="T41" fmla="*/ 1722 h 1754"/>
                <a:gd name="T42" fmla="*/ 1100 w 1100"/>
                <a:gd name="T43" fmla="*/ 1754 h 1754"/>
                <a:gd name="T44" fmla="*/ 1038 w 1100"/>
                <a:gd name="T45" fmla="*/ 1746 h 1754"/>
                <a:gd name="T46" fmla="*/ 978 w 1100"/>
                <a:gd name="T47" fmla="*/ 1736 h 1754"/>
                <a:gd name="T48" fmla="*/ 919 w 1100"/>
                <a:gd name="T49" fmla="*/ 1723 h 1754"/>
                <a:gd name="T50" fmla="*/ 863 w 1100"/>
                <a:gd name="T51" fmla="*/ 1709 h 1754"/>
                <a:gd name="T52" fmla="*/ 806 w 1100"/>
                <a:gd name="T53" fmla="*/ 1694 h 1754"/>
                <a:gd name="T54" fmla="*/ 752 w 1100"/>
                <a:gd name="T55" fmla="*/ 1674 h 1754"/>
                <a:gd name="T56" fmla="*/ 698 w 1100"/>
                <a:gd name="T57" fmla="*/ 1654 h 1754"/>
                <a:gd name="T58" fmla="*/ 647 w 1100"/>
                <a:gd name="T59" fmla="*/ 1631 h 1754"/>
                <a:gd name="T60" fmla="*/ 597 w 1100"/>
                <a:gd name="T61" fmla="*/ 1605 h 1754"/>
                <a:gd name="T62" fmla="*/ 548 w 1100"/>
                <a:gd name="T63" fmla="*/ 1576 h 1754"/>
                <a:gd name="T64" fmla="*/ 502 w 1100"/>
                <a:gd name="T65" fmla="*/ 1543 h 1754"/>
                <a:gd name="T66" fmla="*/ 457 w 1100"/>
                <a:gd name="T67" fmla="*/ 1509 h 1754"/>
                <a:gd name="T68" fmla="*/ 413 w 1100"/>
                <a:gd name="T69" fmla="*/ 1471 h 1754"/>
                <a:gd name="T70" fmla="*/ 372 w 1100"/>
                <a:gd name="T71" fmla="*/ 1429 h 1754"/>
                <a:gd name="T72" fmla="*/ 333 w 1100"/>
                <a:gd name="T73" fmla="*/ 1383 h 1754"/>
                <a:gd name="T74" fmla="*/ 295 w 1100"/>
                <a:gd name="T75" fmla="*/ 1335 h 1754"/>
                <a:gd name="T76" fmla="*/ 260 w 1100"/>
                <a:gd name="T77" fmla="*/ 1282 h 1754"/>
                <a:gd name="T78" fmla="*/ 226 w 1100"/>
                <a:gd name="T79" fmla="*/ 1224 h 1754"/>
                <a:gd name="T80" fmla="*/ 195 w 1100"/>
                <a:gd name="T81" fmla="*/ 1164 h 1754"/>
                <a:gd name="T82" fmla="*/ 165 w 1100"/>
                <a:gd name="T83" fmla="*/ 1099 h 1754"/>
                <a:gd name="T84" fmla="*/ 138 w 1100"/>
                <a:gd name="T85" fmla="*/ 1029 h 1754"/>
                <a:gd name="T86" fmla="*/ 113 w 1100"/>
                <a:gd name="T87" fmla="*/ 954 h 1754"/>
                <a:gd name="T88" fmla="*/ 90 w 1100"/>
                <a:gd name="T89" fmla="*/ 875 h 1754"/>
                <a:gd name="T90" fmla="*/ 71 w 1100"/>
                <a:gd name="T91" fmla="*/ 791 h 1754"/>
                <a:gd name="T92" fmla="*/ 52 w 1100"/>
                <a:gd name="T93" fmla="*/ 702 h 1754"/>
                <a:gd name="T94" fmla="*/ 37 w 1100"/>
                <a:gd name="T95" fmla="*/ 608 h 1754"/>
                <a:gd name="T96" fmla="*/ 24 w 1100"/>
                <a:gd name="T97" fmla="*/ 508 h 1754"/>
                <a:gd name="T98" fmla="*/ 13 w 1100"/>
                <a:gd name="T99" fmla="*/ 403 h 1754"/>
                <a:gd name="T100" fmla="*/ 5 w 1100"/>
                <a:gd name="T101" fmla="*/ 292 h 1754"/>
                <a:gd name="T102" fmla="*/ 0 w 1100"/>
                <a:gd name="T103" fmla="*/ 176 h 1754"/>
                <a:gd name="T104" fmla="*/ 2 w 1100"/>
                <a:gd name="T105" fmla="*/ 143 h 1754"/>
                <a:gd name="T106" fmla="*/ 10 w 1100"/>
                <a:gd name="T107" fmla="*/ 111 h 1754"/>
                <a:gd name="T108" fmla="*/ 24 w 1100"/>
                <a:gd name="T109" fmla="*/ 83 h 1754"/>
                <a:gd name="T110" fmla="*/ 42 w 1100"/>
                <a:gd name="T111" fmla="*/ 58 h 1754"/>
                <a:gd name="T112" fmla="*/ 65 w 1100"/>
                <a:gd name="T113" fmla="*/ 37 h 1754"/>
                <a:gd name="T114" fmla="*/ 91 w 1100"/>
                <a:gd name="T115" fmla="*/ 19 h 1754"/>
                <a:gd name="T116" fmla="*/ 121 w 1100"/>
                <a:gd name="T117" fmla="*/ 8 h 1754"/>
                <a:gd name="T118" fmla="*/ 152 w 1100"/>
                <a:gd name="T119" fmla="*/ 0 h 1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0" h="1754">
                  <a:moveTo>
                    <a:pt x="152" y="0"/>
                  </a:moveTo>
                  <a:lnTo>
                    <a:pt x="165" y="129"/>
                  </a:lnTo>
                  <a:lnTo>
                    <a:pt x="181" y="254"/>
                  </a:lnTo>
                  <a:lnTo>
                    <a:pt x="200" y="374"/>
                  </a:lnTo>
                  <a:lnTo>
                    <a:pt x="224" y="491"/>
                  </a:lnTo>
                  <a:lnTo>
                    <a:pt x="251" y="602"/>
                  </a:lnTo>
                  <a:lnTo>
                    <a:pt x="282" y="711"/>
                  </a:lnTo>
                  <a:lnTo>
                    <a:pt x="317" y="813"/>
                  </a:lnTo>
                  <a:lnTo>
                    <a:pt x="354" y="913"/>
                  </a:lnTo>
                  <a:lnTo>
                    <a:pt x="396" y="1007"/>
                  </a:lnTo>
                  <a:lnTo>
                    <a:pt x="441" y="1098"/>
                  </a:lnTo>
                  <a:lnTo>
                    <a:pt x="490" y="1183"/>
                  </a:lnTo>
                  <a:lnTo>
                    <a:pt x="542" y="1264"/>
                  </a:lnTo>
                  <a:lnTo>
                    <a:pt x="598" y="1341"/>
                  </a:lnTo>
                  <a:lnTo>
                    <a:pt x="658" y="1414"/>
                  </a:lnTo>
                  <a:lnTo>
                    <a:pt x="721" y="1482"/>
                  </a:lnTo>
                  <a:lnTo>
                    <a:pt x="789" y="1546"/>
                  </a:lnTo>
                  <a:lnTo>
                    <a:pt x="850" y="1597"/>
                  </a:lnTo>
                  <a:lnTo>
                    <a:pt x="913" y="1644"/>
                  </a:lnTo>
                  <a:lnTo>
                    <a:pt x="975" y="1685"/>
                  </a:lnTo>
                  <a:lnTo>
                    <a:pt x="1038" y="1722"/>
                  </a:lnTo>
                  <a:lnTo>
                    <a:pt x="1100" y="1754"/>
                  </a:lnTo>
                  <a:lnTo>
                    <a:pt x="1038" y="1746"/>
                  </a:lnTo>
                  <a:lnTo>
                    <a:pt x="978" y="1736"/>
                  </a:lnTo>
                  <a:lnTo>
                    <a:pt x="919" y="1723"/>
                  </a:lnTo>
                  <a:lnTo>
                    <a:pt x="863" y="1709"/>
                  </a:lnTo>
                  <a:lnTo>
                    <a:pt x="806" y="1694"/>
                  </a:lnTo>
                  <a:lnTo>
                    <a:pt x="752" y="1674"/>
                  </a:lnTo>
                  <a:lnTo>
                    <a:pt x="698" y="1654"/>
                  </a:lnTo>
                  <a:lnTo>
                    <a:pt x="647" y="1631"/>
                  </a:lnTo>
                  <a:lnTo>
                    <a:pt x="597" y="1605"/>
                  </a:lnTo>
                  <a:lnTo>
                    <a:pt x="548" y="1576"/>
                  </a:lnTo>
                  <a:lnTo>
                    <a:pt x="502" y="1543"/>
                  </a:lnTo>
                  <a:lnTo>
                    <a:pt x="457" y="1509"/>
                  </a:lnTo>
                  <a:lnTo>
                    <a:pt x="413" y="1471"/>
                  </a:lnTo>
                  <a:lnTo>
                    <a:pt x="372" y="1429"/>
                  </a:lnTo>
                  <a:lnTo>
                    <a:pt x="333" y="1383"/>
                  </a:lnTo>
                  <a:lnTo>
                    <a:pt x="295" y="1335"/>
                  </a:lnTo>
                  <a:lnTo>
                    <a:pt x="260" y="1282"/>
                  </a:lnTo>
                  <a:lnTo>
                    <a:pt x="226" y="1224"/>
                  </a:lnTo>
                  <a:lnTo>
                    <a:pt x="195" y="1164"/>
                  </a:lnTo>
                  <a:lnTo>
                    <a:pt x="165" y="1099"/>
                  </a:lnTo>
                  <a:lnTo>
                    <a:pt x="138" y="1029"/>
                  </a:lnTo>
                  <a:lnTo>
                    <a:pt x="113" y="954"/>
                  </a:lnTo>
                  <a:lnTo>
                    <a:pt x="90" y="875"/>
                  </a:lnTo>
                  <a:lnTo>
                    <a:pt x="71" y="791"/>
                  </a:lnTo>
                  <a:lnTo>
                    <a:pt x="52" y="702"/>
                  </a:lnTo>
                  <a:lnTo>
                    <a:pt x="37" y="608"/>
                  </a:lnTo>
                  <a:lnTo>
                    <a:pt x="24" y="508"/>
                  </a:lnTo>
                  <a:lnTo>
                    <a:pt x="13" y="403"/>
                  </a:lnTo>
                  <a:lnTo>
                    <a:pt x="5" y="292"/>
                  </a:lnTo>
                  <a:lnTo>
                    <a:pt x="0" y="176"/>
                  </a:lnTo>
                  <a:lnTo>
                    <a:pt x="2" y="143"/>
                  </a:lnTo>
                  <a:lnTo>
                    <a:pt x="10" y="111"/>
                  </a:lnTo>
                  <a:lnTo>
                    <a:pt x="24" y="83"/>
                  </a:lnTo>
                  <a:lnTo>
                    <a:pt x="42" y="58"/>
                  </a:lnTo>
                  <a:lnTo>
                    <a:pt x="65" y="37"/>
                  </a:lnTo>
                  <a:lnTo>
                    <a:pt x="91" y="19"/>
                  </a:lnTo>
                  <a:lnTo>
                    <a:pt x="121" y="8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Freeform 505"/>
            <p:cNvSpPr>
              <a:spLocks/>
            </p:cNvSpPr>
            <p:nvPr/>
          </p:nvSpPr>
          <p:spPr bwMode="auto">
            <a:xfrm>
              <a:off x="8215313" y="2170113"/>
              <a:ext cx="109537" cy="266700"/>
            </a:xfrm>
            <a:custGeom>
              <a:avLst/>
              <a:gdLst>
                <a:gd name="T0" fmla="*/ 0 w 684"/>
                <a:gd name="T1" fmla="*/ 0 h 1673"/>
                <a:gd name="T2" fmla="*/ 297 w 684"/>
                <a:gd name="T3" fmla="*/ 0 h 1673"/>
                <a:gd name="T4" fmla="*/ 299 w 684"/>
                <a:gd name="T5" fmla="*/ 129 h 1673"/>
                <a:gd name="T6" fmla="*/ 302 w 684"/>
                <a:gd name="T7" fmla="*/ 252 h 1673"/>
                <a:gd name="T8" fmla="*/ 309 w 684"/>
                <a:gd name="T9" fmla="*/ 369 h 1673"/>
                <a:gd name="T10" fmla="*/ 317 w 684"/>
                <a:gd name="T11" fmla="*/ 480 h 1673"/>
                <a:gd name="T12" fmla="*/ 326 w 684"/>
                <a:gd name="T13" fmla="*/ 586 h 1673"/>
                <a:gd name="T14" fmla="*/ 338 w 684"/>
                <a:gd name="T15" fmla="*/ 687 h 1673"/>
                <a:gd name="T16" fmla="*/ 351 w 684"/>
                <a:gd name="T17" fmla="*/ 782 h 1673"/>
                <a:gd name="T18" fmla="*/ 367 w 684"/>
                <a:gd name="T19" fmla="*/ 872 h 1673"/>
                <a:gd name="T20" fmla="*/ 383 w 684"/>
                <a:gd name="T21" fmla="*/ 957 h 1673"/>
                <a:gd name="T22" fmla="*/ 400 w 684"/>
                <a:gd name="T23" fmla="*/ 1037 h 1673"/>
                <a:gd name="T24" fmla="*/ 420 w 684"/>
                <a:gd name="T25" fmla="*/ 1113 h 1673"/>
                <a:gd name="T26" fmla="*/ 439 w 684"/>
                <a:gd name="T27" fmla="*/ 1184 h 1673"/>
                <a:gd name="T28" fmla="*/ 461 w 684"/>
                <a:gd name="T29" fmla="*/ 1250 h 1673"/>
                <a:gd name="T30" fmla="*/ 484 w 684"/>
                <a:gd name="T31" fmla="*/ 1313 h 1673"/>
                <a:gd name="T32" fmla="*/ 507 w 684"/>
                <a:gd name="T33" fmla="*/ 1370 h 1673"/>
                <a:gd name="T34" fmla="*/ 531 w 684"/>
                <a:gd name="T35" fmla="*/ 1424 h 1673"/>
                <a:gd name="T36" fmla="*/ 555 w 684"/>
                <a:gd name="T37" fmla="*/ 1475 h 1673"/>
                <a:gd name="T38" fmla="*/ 581 w 684"/>
                <a:gd name="T39" fmla="*/ 1522 h 1673"/>
                <a:gd name="T40" fmla="*/ 606 w 684"/>
                <a:gd name="T41" fmla="*/ 1564 h 1673"/>
                <a:gd name="T42" fmla="*/ 632 w 684"/>
                <a:gd name="T43" fmla="*/ 1604 h 1673"/>
                <a:gd name="T44" fmla="*/ 658 w 684"/>
                <a:gd name="T45" fmla="*/ 1640 h 1673"/>
                <a:gd name="T46" fmla="*/ 684 w 684"/>
                <a:gd name="T47" fmla="*/ 1673 h 1673"/>
                <a:gd name="T48" fmla="*/ 630 w 684"/>
                <a:gd name="T49" fmla="*/ 1641 h 1673"/>
                <a:gd name="T50" fmla="*/ 574 w 684"/>
                <a:gd name="T51" fmla="*/ 1602 h 1673"/>
                <a:gd name="T52" fmla="*/ 520 w 684"/>
                <a:gd name="T53" fmla="*/ 1557 h 1673"/>
                <a:gd name="T54" fmla="*/ 463 w 684"/>
                <a:gd name="T55" fmla="*/ 1503 h 1673"/>
                <a:gd name="T56" fmla="*/ 410 w 684"/>
                <a:gd name="T57" fmla="*/ 1446 h 1673"/>
                <a:gd name="T58" fmla="*/ 360 w 684"/>
                <a:gd name="T59" fmla="*/ 1382 h 1673"/>
                <a:gd name="T60" fmla="*/ 313 w 684"/>
                <a:gd name="T61" fmla="*/ 1314 h 1673"/>
                <a:gd name="T62" fmla="*/ 270 w 684"/>
                <a:gd name="T63" fmla="*/ 1241 h 1673"/>
                <a:gd name="T64" fmla="*/ 229 w 684"/>
                <a:gd name="T65" fmla="*/ 1165 h 1673"/>
                <a:gd name="T66" fmla="*/ 192 w 684"/>
                <a:gd name="T67" fmla="*/ 1081 h 1673"/>
                <a:gd name="T68" fmla="*/ 159 w 684"/>
                <a:gd name="T69" fmla="*/ 995 h 1673"/>
                <a:gd name="T70" fmla="*/ 128 w 684"/>
                <a:gd name="T71" fmla="*/ 903 h 1673"/>
                <a:gd name="T72" fmla="*/ 101 w 684"/>
                <a:gd name="T73" fmla="*/ 807 h 1673"/>
                <a:gd name="T74" fmla="*/ 77 w 684"/>
                <a:gd name="T75" fmla="*/ 705 h 1673"/>
                <a:gd name="T76" fmla="*/ 55 w 684"/>
                <a:gd name="T77" fmla="*/ 599 h 1673"/>
                <a:gd name="T78" fmla="*/ 38 w 684"/>
                <a:gd name="T79" fmla="*/ 489 h 1673"/>
                <a:gd name="T80" fmla="*/ 24 w 684"/>
                <a:gd name="T81" fmla="*/ 373 h 1673"/>
                <a:gd name="T82" fmla="*/ 13 w 684"/>
                <a:gd name="T83" fmla="*/ 253 h 1673"/>
                <a:gd name="T84" fmla="*/ 4 w 684"/>
                <a:gd name="T85" fmla="*/ 129 h 1673"/>
                <a:gd name="T86" fmla="*/ 0 w 684"/>
                <a:gd name="T87" fmla="*/ 0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4" h="1673">
                  <a:moveTo>
                    <a:pt x="0" y="0"/>
                  </a:moveTo>
                  <a:lnTo>
                    <a:pt x="297" y="0"/>
                  </a:lnTo>
                  <a:lnTo>
                    <a:pt x="299" y="129"/>
                  </a:lnTo>
                  <a:lnTo>
                    <a:pt x="302" y="252"/>
                  </a:lnTo>
                  <a:lnTo>
                    <a:pt x="309" y="369"/>
                  </a:lnTo>
                  <a:lnTo>
                    <a:pt x="317" y="480"/>
                  </a:lnTo>
                  <a:lnTo>
                    <a:pt x="326" y="586"/>
                  </a:lnTo>
                  <a:lnTo>
                    <a:pt x="338" y="687"/>
                  </a:lnTo>
                  <a:lnTo>
                    <a:pt x="351" y="782"/>
                  </a:lnTo>
                  <a:lnTo>
                    <a:pt x="367" y="872"/>
                  </a:lnTo>
                  <a:lnTo>
                    <a:pt x="383" y="957"/>
                  </a:lnTo>
                  <a:lnTo>
                    <a:pt x="400" y="1037"/>
                  </a:lnTo>
                  <a:lnTo>
                    <a:pt x="420" y="1113"/>
                  </a:lnTo>
                  <a:lnTo>
                    <a:pt x="439" y="1184"/>
                  </a:lnTo>
                  <a:lnTo>
                    <a:pt x="461" y="1250"/>
                  </a:lnTo>
                  <a:lnTo>
                    <a:pt x="484" y="1313"/>
                  </a:lnTo>
                  <a:lnTo>
                    <a:pt x="507" y="1370"/>
                  </a:lnTo>
                  <a:lnTo>
                    <a:pt x="531" y="1424"/>
                  </a:lnTo>
                  <a:lnTo>
                    <a:pt x="555" y="1475"/>
                  </a:lnTo>
                  <a:lnTo>
                    <a:pt x="581" y="1522"/>
                  </a:lnTo>
                  <a:lnTo>
                    <a:pt x="606" y="1564"/>
                  </a:lnTo>
                  <a:lnTo>
                    <a:pt x="632" y="1604"/>
                  </a:lnTo>
                  <a:lnTo>
                    <a:pt x="658" y="1640"/>
                  </a:lnTo>
                  <a:lnTo>
                    <a:pt x="684" y="1673"/>
                  </a:lnTo>
                  <a:lnTo>
                    <a:pt x="630" y="1641"/>
                  </a:lnTo>
                  <a:lnTo>
                    <a:pt x="574" y="1602"/>
                  </a:lnTo>
                  <a:lnTo>
                    <a:pt x="520" y="1557"/>
                  </a:lnTo>
                  <a:lnTo>
                    <a:pt x="463" y="1503"/>
                  </a:lnTo>
                  <a:lnTo>
                    <a:pt x="410" y="1446"/>
                  </a:lnTo>
                  <a:lnTo>
                    <a:pt x="360" y="1382"/>
                  </a:lnTo>
                  <a:lnTo>
                    <a:pt x="313" y="1314"/>
                  </a:lnTo>
                  <a:lnTo>
                    <a:pt x="270" y="1241"/>
                  </a:lnTo>
                  <a:lnTo>
                    <a:pt x="229" y="1165"/>
                  </a:lnTo>
                  <a:lnTo>
                    <a:pt x="192" y="1081"/>
                  </a:lnTo>
                  <a:lnTo>
                    <a:pt x="159" y="995"/>
                  </a:lnTo>
                  <a:lnTo>
                    <a:pt x="128" y="903"/>
                  </a:lnTo>
                  <a:lnTo>
                    <a:pt x="101" y="807"/>
                  </a:lnTo>
                  <a:lnTo>
                    <a:pt x="77" y="705"/>
                  </a:lnTo>
                  <a:lnTo>
                    <a:pt x="55" y="599"/>
                  </a:lnTo>
                  <a:lnTo>
                    <a:pt x="38" y="489"/>
                  </a:lnTo>
                  <a:lnTo>
                    <a:pt x="24" y="373"/>
                  </a:lnTo>
                  <a:lnTo>
                    <a:pt x="13" y="253"/>
                  </a:lnTo>
                  <a:lnTo>
                    <a:pt x="4" y="12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Freeform 506"/>
            <p:cNvSpPr>
              <a:spLocks/>
            </p:cNvSpPr>
            <p:nvPr/>
          </p:nvSpPr>
          <p:spPr bwMode="auto">
            <a:xfrm>
              <a:off x="8281988" y="1924051"/>
              <a:ext cx="234950" cy="530225"/>
            </a:xfrm>
            <a:custGeom>
              <a:avLst/>
              <a:gdLst>
                <a:gd name="T0" fmla="*/ 767 w 1484"/>
                <a:gd name="T1" fmla="*/ 11 h 3337"/>
                <a:gd name="T2" fmla="*/ 854 w 1484"/>
                <a:gd name="T3" fmla="*/ 81 h 3337"/>
                <a:gd name="T4" fmla="*/ 918 w 1484"/>
                <a:gd name="T5" fmla="*/ 186 h 3337"/>
                <a:gd name="T6" fmla="*/ 1042 w 1484"/>
                <a:gd name="T7" fmla="*/ 279 h 3337"/>
                <a:gd name="T8" fmla="*/ 1185 w 1484"/>
                <a:gd name="T9" fmla="*/ 358 h 3337"/>
                <a:gd name="T10" fmla="*/ 1281 w 1484"/>
                <a:gd name="T11" fmla="*/ 403 h 3337"/>
                <a:gd name="T12" fmla="*/ 1305 w 1484"/>
                <a:gd name="T13" fmla="*/ 408 h 3337"/>
                <a:gd name="T14" fmla="*/ 1358 w 1484"/>
                <a:gd name="T15" fmla="*/ 413 h 3337"/>
                <a:gd name="T16" fmla="*/ 1400 w 1484"/>
                <a:gd name="T17" fmla="*/ 434 h 3337"/>
                <a:gd name="T18" fmla="*/ 1369 w 1484"/>
                <a:gd name="T19" fmla="*/ 485 h 3337"/>
                <a:gd name="T20" fmla="*/ 1216 w 1484"/>
                <a:gd name="T21" fmla="*/ 586 h 3337"/>
                <a:gd name="T22" fmla="*/ 1109 w 1484"/>
                <a:gd name="T23" fmla="*/ 732 h 3337"/>
                <a:gd name="T24" fmla="*/ 1081 w 1484"/>
                <a:gd name="T25" fmla="*/ 859 h 3337"/>
                <a:gd name="T26" fmla="*/ 1083 w 1484"/>
                <a:gd name="T27" fmla="*/ 914 h 3337"/>
                <a:gd name="T28" fmla="*/ 1201 w 1484"/>
                <a:gd name="T29" fmla="*/ 947 h 3337"/>
                <a:gd name="T30" fmla="*/ 1190 w 1484"/>
                <a:gd name="T31" fmla="*/ 1028 h 3337"/>
                <a:gd name="T32" fmla="*/ 1053 w 1484"/>
                <a:gd name="T33" fmla="*/ 1383 h 3337"/>
                <a:gd name="T34" fmla="*/ 1183 w 1484"/>
                <a:gd name="T35" fmla="*/ 1427 h 3337"/>
                <a:gd name="T36" fmla="*/ 1484 w 1484"/>
                <a:gd name="T37" fmla="*/ 1553 h 3337"/>
                <a:gd name="T38" fmla="*/ 1455 w 1484"/>
                <a:gd name="T39" fmla="*/ 2128 h 3337"/>
                <a:gd name="T40" fmla="*/ 1385 w 1484"/>
                <a:gd name="T41" fmla="*/ 2564 h 3337"/>
                <a:gd name="T42" fmla="*/ 1284 w 1484"/>
                <a:gd name="T43" fmla="*/ 2880 h 3337"/>
                <a:gd name="T44" fmla="*/ 1166 w 1484"/>
                <a:gd name="T45" fmla="*/ 3096 h 3337"/>
                <a:gd name="T46" fmla="*/ 1045 w 1484"/>
                <a:gd name="T47" fmla="*/ 3231 h 3337"/>
                <a:gd name="T48" fmla="*/ 861 w 1484"/>
                <a:gd name="T49" fmla="*/ 3329 h 3337"/>
                <a:gd name="T50" fmla="*/ 760 w 1484"/>
                <a:gd name="T51" fmla="*/ 3336 h 3337"/>
                <a:gd name="T52" fmla="*/ 722 w 1484"/>
                <a:gd name="T53" fmla="*/ 3336 h 3337"/>
                <a:gd name="T54" fmla="*/ 621 w 1484"/>
                <a:gd name="T55" fmla="*/ 3329 h 3337"/>
                <a:gd name="T56" fmla="*/ 437 w 1484"/>
                <a:gd name="T57" fmla="*/ 3231 h 3337"/>
                <a:gd name="T58" fmla="*/ 316 w 1484"/>
                <a:gd name="T59" fmla="*/ 3096 h 3337"/>
                <a:gd name="T60" fmla="*/ 199 w 1484"/>
                <a:gd name="T61" fmla="*/ 2881 h 3337"/>
                <a:gd name="T62" fmla="*/ 98 w 1484"/>
                <a:gd name="T63" fmla="*/ 2564 h 3337"/>
                <a:gd name="T64" fmla="*/ 27 w 1484"/>
                <a:gd name="T65" fmla="*/ 2128 h 3337"/>
                <a:gd name="T66" fmla="*/ 0 w 1484"/>
                <a:gd name="T67" fmla="*/ 1554 h 3337"/>
                <a:gd name="T68" fmla="*/ 279 w 1484"/>
                <a:gd name="T69" fmla="*/ 1427 h 3337"/>
                <a:gd name="T70" fmla="*/ 410 w 1484"/>
                <a:gd name="T71" fmla="*/ 1383 h 3337"/>
                <a:gd name="T72" fmla="*/ 273 w 1484"/>
                <a:gd name="T73" fmla="*/ 1028 h 3337"/>
                <a:gd name="T74" fmla="*/ 262 w 1484"/>
                <a:gd name="T75" fmla="*/ 947 h 3337"/>
                <a:gd name="T76" fmla="*/ 379 w 1484"/>
                <a:gd name="T77" fmla="*/ 914 h 3337"/>
                <a:gd name="T78" fmla="*/ 382 w 1484"/>
                <a:gd name="T79" fmla="*/ 859 h 3337"/>
                <a:gd name="T80" fmla="*/ 353 w 1484"/>
                <a:gd name="T81" fmla="*/ 732 h 3337"/>
                <a:gd name="T82" fmla="*/ 246 w 1484"/>
                <a:gd name="T83" fmla="*/ 586 h 3337"/>
                <a:gd name="T84" fmla="*/ 92 w 1484"/>
                <a:gd name="T85" fmla="*/ 485 h 3337"/>
                <a:gd name="T86" fmla="*/ 62 w 1484"/>
                <a:gd name="T87" fmla="*/ 434 h 3337"/>
                <a:gd name="T88" fmla="*/ 104 w 1484"/>
                <a:gd name="T89" fmla="*/ 413 h 3337"/>
                <a:gd name="T90" fmla="*/ 157 w 1484"/>
                <a:gd name="T91" fmla="*/ 408 h 3337"/>
                <a:gd name="T92" fmla="*/ 180 w 1484"/>
                <a:gd name="T93" fmla="*/ 403 h 3337"/>
                <a:gd name="T94" fmla="*/ 277 w 1484"/>
                <a:gd name="T95" fmla="*/ 358 h 3337"/>
                <a:gd name="T96" fmla="*/ 421 w 1484"/>
                <a:gd name="T97" fmla="*/ 279 h 3337"/>
                <a:gd name="T98" fmla="*/ 545 w 1484"/>
                <a:gd name="T99" fmla="*/ 186 h 3337"/>
                <a:gd name="T100" fmla="*/ 608 w 1484"/>
                <a:gd name="T101" fmla="*/ 81 h 3337"/>
                <a:gd name="T102" fmla="*/ 696 w 1484"/>
                <a:gd name="T103" fmla="*/ 11 h 3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4" h="3337">
                  <a:moveTo>
                    <a:pt x="731" y="0"/>
                  </a:moveTo>
                  <a:lnTo>
                    <a:pt x="733" y="0"/>
                  </a:lnTo>
                  <a:lnTo>
                    <a:pt x="742" y="2"/>
                  </a:lnTo>
                  <a:lnTo>
                    <a:pt x="752" y="5"/>
                  </a:lnTo>
                  <a:lnTo>
                    <a:pt x="767" y="11"/>
                  </a:lnTo>
                  <a:lnTo>
                    <a:pt x="783" y="19"/>
                  </a:lnTo>
                  <a:lnTo>
                    <a:pt x="800" y="30"/>
                  </a:lnTo>
                  <a:lnTo>
                    <a:pt x="819" y="44"/>
                  </a:lnTo>
                  <a:lnTo>
                    <a:pt x="837" y="60"/>
                  </a:lnTo>
                  <a:lnTo>
                    <a:pt x="854" y="81"/>
                  </a:lnTo>
                  <a:lnTo>
                    <a:pt x="869" y="104"/>
                  </a:lnTo>
                  <a:lnTo>
                    <a:pt x="881" y="133"/>
                  </a:lnTo>
                  <a:lnTo>
                    <a:pt x="888" y="150"/>
                  </a:lnTo>
                  <a:lnTo>
                    <a:pt x="902" y="168"/>
                  </a:lnTo>
                  <a:lnTo>
                    <a:pt x="918" y="186"/>
                  </a:lnTo>
                  <a:lnTo>
                    <a:pt x="937" y="204"/>
                  </a:lnTo>
                  <a:lnTo>
                    <a:pt x="960" y="223"/>
                  </a:lnTo>
                  <a:lnTo>
                    <a:pt x="986" y="242"/>
                  </a:lnTo>
                  <a:lnTo>
                    <a:pt x="1014" y="260"/>
                  </a:lnTo>
                  <a:lnTo>
                    <a:pt x="1042" y="279"/>
                  </a:lnTo>
                  <a:lnTo>
                    <a:pt x="1071" y="296"/>
                  </a:lnTo>
                  <a:lnTo>
                    <a:pt x="1101" y="312"/>
                  </a:lnTo>
                  <a:lnTo>
                    <a:pt x="1130" y="328"/>
                  </a:lnTo>
                  <a:lnTo>
                    <a:pt x="1158" y="344"/>
                  </a:lnTo>
                  <a:lnTo>
                    <a:pt x="1185" y="358"/>
                  </a:lnTo>
                  <a:lnTo>
                    <a:pt x="1210" y="369"/>
                  </a:lnTo>
                  <a:lnTo>
                    <a:pt x="1233" y="381"/>
                  </a:lnTo>
                  <a:lnTo>
                    <a:pt x="1253" y="390"/>
                  </a:lnTo>
                  <a:lnTo>
                    <a:pt x="1269" y="398"/>
                  </a:lnTo>
                  <a:lnTo>
                    <a:pt x="1281" y="403"/>
                  </a:lnTo>
                  <a:lnTo>
                    <a:pt x="1289" y="407"/>
                  </a:lnTo>
                  <a:lnTo>
                    <a:pt x="1292" y="408"/>
                  </a:lnTo>
                  <a:lnTo>
                    <a:pt x="1293" y="408"/>
                  </a:lnTo>
                  <a:lnTo>
                    <a:pt x="1299" y="408"/>
                  </a:lnTo>
                  <a:lnTo>
                    <a:pt x="1305" y="408"/>
                  </a:lnTo>
                  <a:lnTo>
                    <a:pt x="1314" y="408"/>
                  </a:lnTo>
                  <a:lnTo>
                    <a:pt x="1324" y="408"/>
                  </a:lnTo>
                  <a:lnTo>
                    <a:pt x="1336" y="409"/>
                  </a:lnTo>
                  <a:lnTo>
                    <a:pt x="1346" y="412"/>
                  </a:lnTo>
                  <a:lnTo>
                    <a:pt x="1358" y="413"/>
                  </a:lnTo>
                  <a:lnTo>
                    <a:pt x="1369" y="416"/>
                  </a:lnTo>
                  <a:lnTo>
                    <a:pt x="1380" y="419"/>
                  </a:lnTo>
                  <a:lnTo>
                    <a:pt x="1389" y="424"/>
                  </a:lnTo>
                  <a:lnTo>
                    <a:pt x="1395" y="429"/>
                  </a:lnTo>
                  <a:lnTo>
                    <a:pt x="1400" y="434"/>
                  </a:lnTo>
                  <a:lnTo>
                    <a:pt x="1402" y="442"/>
                  </a:lnTo>
                  <a:lnTo>
                    <a:pt x="1400" y="451"/>
                  </a:lnTo>
                  <a:lnTo>
                    <a:pt x="1394" y="461"/>
                  </a:lnTo>
                  <a:lnTo>
                    <a:pt x="1385" y="472"/>
                  </a:lnTo>
                  <a:lnTo>
                    <a:pt x="1369" y="485"/>
                  </a:lnTo>
                  <a:lnTo>
                    <a:pt x="1350" y="500"/>
                  </a:lnTo>
                  <a:lnTo>
                    <a:pt x="1324" y="517"/>
                  </a:lnTo>
                  <a:lnTo>
                    <a:pt x="1292" y="535"/>
                  </a:lnTo>
                  <a:lnTo>
                    <a:pt x="1252" y="559"/>
                  </a:lnTo>
                  <a:lnTo>
                    <a:pt x="1216" y="586"/>
                  </a:lnTo>
                  <a:lnTo>
                    <a:pt x="1187" y="614"/>
                  </a:lnTo>
                  <a:lnTo>
                    <a:pt x="1160" y="643"/>
                  </a:lnTo>
                  <a:lnTo>
                    <a:pt x="1140" y="672"/>
                  </a:lnTo>
                  <a:lnTo>
                    <a:pt x="1123" y="703"/>
                  </a:lnTo>
                  <a:lnTo>
                    <a:pt x="1109" y="732"/>
                  </a:lnTo>
                  <a:lnTo>
                    <a:pt x="1100" y="760"/>
                  </a:lnTo>
                  <a:lnTo>
                    <a:pt x="1092" y="788"/>
                  </a:lnTo>
                  <a:lnTo>
                    <a:pt x="1086" y="814"/>
                  </a:lnTo>
                  <a:lnTo>
                    <a:pt x="1083" y="838"/>
                  </a:lnTo>
                  <a:lnTo>
                    <a:pt x="1081" y="859"/>
                  </a:lnTo>
                  <a:lnTo>
                    <a:pt x="1081" y="878"/>
                  </a:lnTo>
                  <a:lnTo>
                    <a:pt x="1081" y="893"/>
                  </a:lnTo>
                  <a:lnTo>
                    <a:pt x="1082" y="904"/>
                  </a:lnTo>
                  <a:lnTo>
                    <a:pt x="1082" y="911"/>
                  </a:lnTo>
                  <a:lnTo>
                    <a:pt x="1083" y="914"/>
                  </a:lnTo>
                  <a:lnTo>
                    <a:pt x="1142" y="914"/>
                  </a:lnTo>
                  <a:lnTo>
                    <a:pt x="1160" y="917"/>
                  </a:lnTo>
                  <a:lnTo>
                    <a:pt x="1177" y="923"/>
                  </a:lnTo>
                  <a:lnTo>
                    <a:pt x="1190" y="933"/>
                  </a:lnTo>
                  <a:lnTo>
                    <a:pt x="1201" y="947"/>
                  </a:lnTo>
                  <a:lnTo>
                    <a:pt x="1207" y="963"/>
                  </a:lnTo>
                  <a:lnTo>
                    <a:pt x="1209" y="981"/>
                  </a:lnTo>
                  <a:lnTo>
                    <a:pt x="1207" y="998"/>
                  </a:lnTo>
                  <a:lnTo>
                    <a:pt x="1201" y="1014"/>
                  </a:lnTo>
                  <a:lnTo>
                    <a:pt x="1190" y="1028"/>
                  </a:lnTo>
                  <a:lnTo>
                    <a:pt x="1177" y="1039"/>
                  </a:lnTo>
                  <a:lnTo>
                    <a:pt x="1160" y="1045"/>
                  </a:lnTo>
                  <a:lnTo>
                    <a:pt x="1142" y="1048"/>
                  </a:lnTo>
                  <a:lnTo>
                    <a:pt x="1053" y="1048"/>
                  </a:lnTo>
                  <a:lnTo>
                    <a:pt x="1053" y="1383"/>
                  </a:lnTo>
                  <a:lnTo>
                    <a:pt x="1090" y="1383"/>
                  </a:lnTo>
                  <a:lnTo>
                    <a:pt x="1118" y="1385"/>
                  </a:lnTo>
                  <a:lnTo>
                    <a:pt x="1143" y="1395"/>
                  </a:lnTo>
                  <a:lnTo>
                    <a:pt x="1165" y="1409"/>
                  </a:lnTo>
                  <a:lnTo>
                    <a:pt x="1183" y="1427"/>
                  </a:lnTo>
                  <a:lnTo>
                    <a:pt x="1197" y="1449"/>
                  </a:lnTo>
                  <a:lnTo>
                    <a:pt x="1207" y="1474"/>
                  </a:lnTo>
                  <a:lnTo>
                    <a:pt x="1209" y="1501"/>
                  </a:lnTo>
                  <a:lnTo>
                    <a:pt x="1209" y="1553"/>
                  </a:lnTo>
                  <a:lnTo>
                    <a:pt x="1484" y="1553"/>
                  </a:lnTo>
                  <a:lnTo>
                    <a:pt x="1481" y="1680"/>
                  </a:lnTo>
                  <a:lnTo>
                    <a:pt x="1478" y="1800"/>
                  </a:lnTo>
                  <a:lnTo>
                    <a:pt x="1473" y="1915"/>
                  </a:lnTo>
                  <a:lnTo>
                    <a:pt x="1465" y="2024"/>
                  </a:lnTo>
                  <a:lnTo>
                    <a:pt x="1455" y="2128"/>
                  </a:lnTo>
                  <a:lnTo>
                    <a:pt x="1444" y="2225"/>
                  </a:lnTo>
                  <a:lnTo>
                    <a:pt x="1431" y="2317"/>
                  </a:lnTo>
                  <a:lnTo>
                    <a:pt x="1417" y="2405"/>
                  </a:lnTo>
                  <a:lnTo>
                    <a:pt x="1402" y="2487"/>
                  </a:lnTo>
                  <a:lnTo>
                    <a:pt x="1385" y="2564"/>
                  </a:lnTo>
                  <a:lnTo>
                    <a:pt x="1366" y="2636"/>
                  </a:lnTo>
                  <a:lnTo>
                    <a:pt x="1348" y="2704"/>
                  </a:lnTo>
                  <a:lnTo>
                    <a:pt x="1327" y="2767"/>
                  </a:lnTo>
                  <a:lnTo>
                    <a:pt x="1306" y="2826"/>
                  </a:lnTo>
                  <a:lnTo>
                    <a:pt x="1284" y="2880"/>
                  </a:lnTo>
                  <a:lnTo>
                    <a:pt x="1262" y="2931"/>
                  </a:lnTo>
                  <a:lnTo>
                    <a:pt x="1239" y="2978"/>
                  </a:lnTo>
                  <a:lnTo>
                    <a:pt x="1215" y="3020"/>
                  </a:lnTo>
                  <a:lnTo>
                    <a:pt x="1191" y="3060"/>
                  </a:lnTo>
                  <a:lnTo>
                    <a:pt x="1166" y="3096"/>
                  </a:lnTo>
                  <a:lnTo>
                    <a:pt x="1142" y="3130"/>
                  </a:lnTo>
                  <a:lnTo>
                    <a:pt x="1118" y="3159"/>
                  </a:lnTo>
                  <a:lnTo>
                    <a:pt x="1093" y="3186"/>
                  </a:lnTo>
                  <a:lnTo>
                    <a:pt x="1069" y="3210"/>
                  </a:lnTo>
                  <a:lnTo>
                    <a:pt x="1045" y="3231"/>
                  </a:lnTo>
                  <a:lnTo>
                    <a:pt x="1005" y="3262"/>
                  </a:lnTo>
                  <a:lnTo>
                    <a:pt x="966" y="3287"/>
                  </a:lnTo>
                  <a:lnTo>
                    <a:pt x="929" y="3305"/>
                  </a:lnTo>
                  <a:lnTo>
                    <a:pt x="894" y="3319"/>
                  </a:lnTo>
                  <a:lnTo>
                    <a:pt x="861" y="3329"/>
                  </a:lnTo>
                  <a:lnTo>
                    <a:pt x="833" y="3334"/>
                  </a:lnTo>
                  <a:lnTo>
                    <a:pt x="808" y="3337"/>
                  </a:lnTo>
                  <a:lnTo>
                    <a:pt x="786" y="3337"/>
                  </a:lnTo>
                  <a:lnTo>
                    <a:pt x="771" y="3336"/>
                  </a:lnTo>
                  <a:lnTo>
                    <a:pt x="760" y="3336"/>
                  </a:lnTo>
                  <a:lnTo>
                    <a:pt x="756" y="3335"/>
                  </a:lnTo>
                  <a:lnTo>
                    <a:pt x="756" y="3337"/>
                  </a:lnTo>
                  <a:lnTo>
                    <a:pt x="726" y="3337"/>
                  </a:lnTo>
                  <a:lnTo>
                    <a:pt x="726" y="3335"/>
                  </a:lnTo>
                  <a:lnTo>
                    <a:pt x="722" y="3336"/>
                  </a:lnTo>
                  <a:lnTo>
                    <a:pt x="712" y="3336"/>
                  </a:lnTo>
                  <a:lnTo>
                    <a:pt x="696" y="3337"/>
                  </a:lnTo>
                  <a:lnTo>
                    <a:pt x="674" y="3337"/>
                  </a:lnTo>
                  <a:lnTo>
                    <a:pt x="650" y="3334"/>
                  </a:lnTo>
                  <a:lnTo>
                    <a:pt x="621" y="3329"/>
                  </a:lnTo>
                  <a:lnTo>
                    <a:pt x="589" y="3319"/>
                  </a:lnTo>
                  <a:lnTo>
                    <a:pt x="555" y="3306"/>
                  </a:lnTo>
                  <a:lnTo>
                    <a:pt x="518" y="3287"/>
                  </a:lnTo>
                  <a:lnTo>
                    <a:pt x="478" y="3263"/>
                  </a:lnTo>
                  <a:lnTo>
                    <a:pt x="437" y="3231"/>
                  </a:lnTo>
                  <a:lnTo>
                    <a:pt x="413" y="3210"/>
                  </a:lnTo>
                  <a:lnTo>
                    <a:pt x="389" y="3186"/>
                  </a:lnTo>
                  <a:lnTo>
                    <a:pt x="365" y="3159"/>
                  </a:lnTo>
                  <a:lnTo>
                    <a:pt x="340" y="3130"/>
                  </a:lnTo>
                  <a:lnTo>
                    <a:pt x="316" y="3096"/>
                  </a:lnTo>
                  <a:lnTo>
                    <a:pt x="291" y="3060"/>
                  </a:lnTo>
                  <a:lnTo>
                    <a:pt x="267" y="3020"/>
                  </a:lnTo>
                  <a:lnTo>
                    <a:pt x="244" y="2978"/>
                  </a:lnTo>
                  <a:lnTo>
                    <a:pt x="221" y="2931"/>
                  </a:lnTo>
                  <a:lnTo>
                    <a:pt x="199" y="2881"/>
                  </a:lnTo>
                  <a:lnTo>
                    <a:pt x="176" y="2826"/>
                  </a:lnTo>
                  <a:lnTo>
                    <a:pt x="155" y="2767"/>
                  </a:lnTo>
                  <a:lnTo>
                    <a:pt x="135" y="2704"/>
                  </a:lnTo>
                  <a:lnTo>
                    <a:pt x="116" y="2636"/>
                  </a:lnTo>
                  <a:lnTo>
                    <a:pt x="98" y="2564"/>
                  </a:lnTo>
                  <a:lnTo>
                    <a:pt x="80" y="2487"/>
                  </a:lnTo>
                  <a:lnTo>
                    <a:pt x="65" y="2405"/>
                  </a:lnTo>
                  <a:lnTo>
                    <a:pt x="51" y="2317"/>
                  </a:lnTo>
                  <a:lnTo>
                    <a:pt x="38" y="2225"/>
                  </a:lnTo>
                  <a:lnTo>
                    <a:pt x="27" y="2128"/>
                  </a:lnTo>
                  <a:lnTo>
                    <a:pt x="17" y="2024"/>
                  </a:lnTo>
                  <a:lnTo>
                    <a:pt x="9" y="1916"/>
                  </a:lnTo>
                  <a:lnTo>
                    <a:pt x="4" y="1802"/>
                  </a:lnTo>
                  <a:lnTo>
                    <a:pt x="1" y="1680"/>
                  </a:lnTo>
                  <a:lnTo>
                    <a:pt x="0" y="1554"/>
                  </a:lnTo>
                  <a:lnTo>
                    <a:pt x="252" y="1554"/>
                  </a:lnTo>
                  <a:lnTo>
                    <a:pt x="252" y="1501"/>
                  </a:lnTo>
                  <a:lnTo>
                    <a:pt x="255" y="1474"/>
                  </a:lnTo>
                  <a:lnTo>
                    <a:pt x="265" y="1449"/>
                  </a:lnTo>
                  <a:lnTo>
                    <a:pt x="279" y="1427"/>
                  </a:lnTo>
                  <a:lnTo>
                    <a:pt x="298" y="1409"/>
                  </a:lnTo>
                  <a:lnTo>
                    <a:pt x="320" y="1395"/>
                  </a:lnTo>
                  <a:lnTo>
                    <a:pt x="345" y="1385"/>
                  </a:lnTo>
                  <a:lnTo>
                    <a:pt x="373" y="1383"/>
                  </a:lnTo>
                  <a:lnTo>
                    <a:pt x="410" y="1383"/>
                  </a:lnTo>
                  <a:lnTo>
                    <a:pt x="410" y="1048"/>
                  </a:lnTo>
                  <a:lnTo>
                    <a:pt x="320" y="1048"/>
                  </a:lnTo>
                  <a:lnTo>
                    <a:pt x="302" y="1045"/>
                  </a:lnTo>
                  <a:lnTo>
                    <a:pt x="286" y="1039"/>
                  </a:lnTo>
                  <a:lnTo>
                    <a:pt x="273" y="1028"/>
                  </a:lnTo>
                  <a:lnTo>
                    <a:pt x="262" y="1014"/>
                  </a:lnTo>
                  <a:lnTo>
                    <a:pt x="255" y="998"/>
                  </a:lnTo>
                  <a:lnTo>
                    <a:pt x="252" y="981"/>
                  </a:lnTo>
                  <a:lnTo>
                    <a:pt x="255" y="963"/>
                  </a:lnTo>
                  <a:lnTo>
                    <a:pt x="262" y="947"/>
                  </a:lnTo>
                  <a:lnTo>
                    <a:pt x="273" y="933"/>
                  </a:lnTo>
                  <a:lnTo>
                    <a:pt x="286" y="923"/>
                  </a:lnTo>
                  <a:lnTo>
                    <a:pt x="302" y="917"/>
                  </a:lnTo>
                  <a:lnTo>
                    <a:pt x="320" y="914"/>
                  </a:lnTo>
                  <a:lnTo>
                    <a:pt x="379" y="914"/>
                  </a:lnTo>
                  <a:lnTo>
                    <a:pt x="380" y="911"/>
                  </a:lnTo>
                  <a:lnTo>
                    <a:pt x="380" y="904"/>
                  </a:lnTo>
                  <a:lnTo>
                    <a:pt x="382" y="893"/>
                  </a:lnTo>
                  <a:lnTo>
                    <a:pt x="382" y="878"/>
                  </a:lnTo>
                  <a:lnTo>
                    <a:pt x="382" y="859"/>
                  </a:lnTo>
                  <a:lnTo>
                    <a:pt x="379" y="838"/>
                  </a:lnTo>
                  <a:lnTo>
                    <a:pt x="376" y="814"/>
                  </a:lnTo>
                  <a:lnTo>
                    <a:pt x="371" y="788"/>
                  </a:lnTo>
                  <a:lnTo>
                    <a:pt x="363" y="760"/>
                  </a:lnTo>
                  <a:lnTo>
                    <a:pt x="353" y="732"/>
                  </a:lnTo>
                  <a:lnTo>
                    <a:pt x="339" y="703"/>
                  </a:lnTo>
                  <a:lnTo>
                    <a:pt x="323" y="672"/>
                  </a:lnTo>
                  <a:lnTo>
                    <a:pt x="301" y="643"/>
                  </a:lnTo>
                  <a:lnTo>
                    <a:pt x="276" y="614"/>
                  </a:lnTo>
                  <a:lnTo>
                    <a:pt x="246" y="586"/>
                  </a:lnTo>
                  <a:lnTo>
                    <a:pt x="211" y="559"/>
                  </a:lnTo>
                  <a:lnTo>
                    <a:pt x="170" y="535"/>
                  </a:lnTo>
                  <a:lnTo>
                    <a:pt x="138" y="517"/>
                  </a:lnTo>
                  <a:lnTo>
                    <a:pt x="113" y="500"/>
                  </a:lnTo>
                  <a:lnTo>
                    <a:pt x="92" y="485"/>
                  </a:lnTo>
                  <a:lnTo>
                    <a:pt x="78" y="472"/>
                  </a:lnTo>
                  <a:lnTo>
                    <a:pt x="68" y="461"/>
                  </a:lnTo>
                  <a:lnTo>
                    <a:pt x="63" y="451"/>
                  </a:lnTo>
                  <a:lnTo>
                    <a:pt x="61" y="442"/>
                  </a:lnTo>
                  <a:lnTo>
                    <a:pt x="62" y="434"/>
                  </a:lnTo>
                  <a:lnTo>
                    <a:pt x="67" y="429"/>
                  </a:lnTo>
                  <a:lnTo>
                    <a:pt x="74" y="424"/>
                  </a:lnTo>
                  <a:lnTo>
                    <a:pt x="82" y="419"/>
                  </a:lnTo>
                  <a:lnTo>
                    <a:pt x="92" y="416"/>
                  </a:lnTo>
                  <a:lnTo>
                    <a:pt x="104" y="413"/>
                  </a:lnTo>
                  <a:lnTo>
                    <a:pt x="115" y="412"/>
                  </a:lnTo>
                  <a:lnTo>
                    <a:pt x="127" y="409"/>
                  </a:lnTo>
                  <a:lnTo>
                    <a:pt x="138" y="408"/>
                  </a:lnTo>
                  <a:lnTo>
                    <a:pt x="149" y="408"/>
                  </a:lnTo>
                  <a:lnTo>
                    <a:pt x="157" y="408"/>
                  </a:lnTo>
                  <a:lnTo>
                    <a:pt x="164" y="408"/>
                  </a:lnTo>
                  <a:lnTo>
                    <a:pt x="168" y="408"/>
                  </a:lnTo>
                  <a:lnTo>
                    <a:pt x="170" y="408"/>
                  </a:lnTo>
                  <a:lnTo>
                    <a:pt x="173" y="407"/>
                  </a:lnTo>
                  <a:lnTo>
                    <a:pt x="180" y="403"/>
                  </a:lnTo>
                  <a:lnTo>
                    <a:pt x="193" y="398"/>
                  </a:lnTo>
                  <a:lnTo>
                    <a:pt x="210" y="390"/>
                  </a:lnTo>
                  <a:lnTo>
                    <a:pt x="229" y="381"/>
                  </a:lnTo>
                  <a:lnTo>
                    <a:pt x="252" y="369"/>
                  </a:lnTo>
                  <a:lnTo>
                    <a:pt x="277" y="358"/>
                  </a:lnTo>
                  <a:lnTo>
                    <a:pt x="304" y="344"/>
                  </a:lnTo>
                  <a:lnTo>
                    <a:pt x="333" y="328"/>
                  </a:lnTo>
                  <a:lnTo>
                    <a:pt x="362" y="312"/>
                  </a:lnTo>
                  <a:lnTo>
                    <a:pt x="391" y="296"/>
                  </a:lnTo>
                  <a:lnTo>
                    <a:pt x="421" y="279"/>
                  </a:lnTo>
                  <a:lnTo>
                    <a:pt x="449" y="260"/>
                  </a:lnTo>
                  <a:lnTo>
                    <a:pt x="476" y="242"/>
                  </a:lnTo>
                  <a:lnTo>
                    <a:pt x="501" y="223"/>
                  </a:lnTo>
                  <a:lnTo>
                    <a:pt x="524" y="204"/>
                  </a:lnTo>
                  <a:lnTo>
                    <a:pt x="545" y="186"/>
                  </a:lnTo>
                  <a:lnTo>
                    <a:pt x="561" y="168"/>
                  </a:lnTo>
                  <a:lnTo>
                    <a:pt x="573" y="150"/>
                  </a:lnTo>
                  <a:lnTo>
                    <a:pt x="582" y="133"/>
                  </a:lnTo>
                  <a:lnTo>
                    <a:pt x="594" y="104"/>
                  </a:lnTo>
                  <a:lnTo>
                    <a:pt x="608" y="81"/>
                  </a:lnTo>
                  <a:lnTo>
                    <a:pt x="625" y="60"/>
                  </a:lnTo>
                  <a:lnTo>
                    <a:pt x="643" y="44"/>
                  </a:lnTo>
                  <a:lnTo>
                    <a:pt x="661" y="30"/>
                  </a:lnTo>
                  <a:lnTo>
                    <a:pt x="680" y="19"/>
                  </a:lnTo>
                  <a:lnTo>
                    <a:pt x="696" y="11"/>
                  </a:lnTo>
                  <a:lnTo>
                    <a:pt x="710" y="5"/>
                  </a:lnTo>
                  <a:lnTo>
                    <a:pt x="721" y="2"/>
                  </a:lnTo>
                  <a:lnTo>
                    <a:pt x="729" y="0"/>
                  </a:lnTo>
                  <a:lnTo>
                    <a:pt x="7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Freeform 507"/>
            <p:cNvSpPr>
              <a:spLocks/>
            </p:cNvSpPr>
            <p:nvPr/>
          </p:nvSpPr>
          <p:spPr bwMode="auto">
            <a:xfrm>
              <a:off x="8156575" y="2170113"/>
              <a:ext cx="114300" cy="247650"/>
            </a:xfrm>
            <a:custGeom>
              <a:avLst/>
              <a:gdLst>
                <a:gd name="T0" fmla="*/ 0 w 719"/>
                <a:gd name="T1" fmla="*/ 0 h 1554"/>
                <a:gd name="T2" fmla="*/ 251 w 719"/>
                <a:gd name="T3" fmla="*/ 0 h 1554"/>
                <a:gd name="T4" fmla="*/ 256 w 719"/>
                <a:gd name="T5" fmla="*/ 131 h 1554"/>
                <a:gd name="T6" fmla="*/ 264 w 719"/>
                <a:gd name="T7" fmla="*/ 257 h 1554"/>
                <a:gd name="T8" fmla="*/ 275 w 719"/>
                <a:gd name="T9" fmla="*/ 378 h 1554"/>
                <a:gd name="T10" fmla="*/ 289 w 719"/>
                <a:gd name="T11" fmla="*/ 496 h 1554"/>
                <a:gd name="T12" fmla="*/ 308 w 719"/>
                <a:gd name="T13" fmla="*/ 610 h 1554"/>
                <a:gd name="T14" fmla="*/ 329 w 719"/>
                <a:gd name="T15" fmla="*/ 718 h 1554"/>
                <a:gd name="T16" fmla="*/ 352 w 719"/>
                <a:gd name="T17" fmla="*/ 822 h 1554"/>
                <a:gd name="T18" fmla="*/ 381 w 719"/>
                <a:gd name="T19" fmla="*/ 921 h 1554"/>
                <a:gd name="T20" fmla="*/ 411 w 719"/>
                <a:gd name="T21" fmla="*/ 1017 h 1554"/>
                <a:gd name="T22" fmla="*/ 446 w 719"/>
                <a:gd name="T23" fmla="*/ 1107 h 1554"/>
                <a:gd name="T24" fmla="*/ 483 w 719"/>
                <a:gd name="T25" fmla="*/ 1193 h 1554"/>
                <a:gd name="T26" fmla="*/ 523 w 719"/>
                <a:gd name="T27" fmla="*/ 1274 h 1554"/>
                <a:gd name="T28" fmla="*/ 568 w 719"/>
                <a:gd name="T29" fmla="*/ 1351 h 1554"/>
                <a:gd name="T30" fmla="*/ 615 w 719"/>
                <a:gd name="T31" fmla="*/ 1423 h 1554"/>
                <a:gd name="T32" fmla="*/ 665 w 719"/>
                <a:gd name="T33" fmla="*/ 1491 h 1554"/>
                <a:gd name="T34" fmla="*/ 719 w 719"/>
                <a:gd name="T35" fmla="*/ 1554 h 1554"/>
                <a:gd name="T36" fmla="*/ 657 w 719"/>
                <a:gd name="T37" fmla="*/ 1509 h 1554"/>
                <a:gd name="T38" fmla="*/ 596 w 719"/>
                <a:gd name="T39" fmla="*/ 1459 h 1554"/>
                <a:gd name="T40" fmla="*/ 533 w 719"/>
                <a:gd name="T41" fmla="*/ 1399 h 1554"/>
                <a:gd name="T42" fmla="*/ 474 w 719"/>
                <a:gd name="T43" fmla="*/ 1336 h 1554"/>
                <a:gd name="T44" fmla="*/ 419 w 719"/>
                <a:gd name="T45" fmla="*/ 1267 h 1554"/>
                <a:gd name="T46" fmla="*/ 367 w 719"/>
                <a:gd name="T47" fmla="*/ 1196 h 1554"/>
                <a:gd name="T48" fmla="*/ 318 w 719"/>
                <a:gd name="T49" fmla="*/ 1119 h 1554"/>
                <a:gd name="T50" fmla="*/ 272 w 719"/>
                <a:gd name="T51" fmla="*/ 1038 h 1554"/>
                <a:gd name="T52" fmla="*/ 230 w 719"/>
                <a:gd name="T53" fmla="*/ 954 h 1554"/>
                <a:gd name="T54" fmla="*/ 190 w 719"/>
                <a:gd name="T55" fmla="*/ 864 h 1554"/>
                <a:gd name="T56" fmla="*/ 154 w 719"/>
                <a:gd name="T57" fmla="*/ 771 h 1554"/>
                <a:gd name="T58" fmla="*/ 123 w 719"/>
                <a:gd name="T59" fmla="*/ 673 h 1554"/>
                <a:gd name="T60" fmla="*/ 94 w 719"/>
                <a:gd name="T61" fmla="*/ 571 h 1554"/>
                <a:gd name="T62" fmla="*/ 69 w 719"/>
                <a:gd name="T63" fmla="*/ 465 h 1554"/>
                <a:gd name="T64" fmla="*/ 46 w 719"/>
                <a:gd name="T65" fmla="*/ 355 h 1554"/>
                <a:gd name="T66" fmla="*/ 27 w 719"/>
                <a:gd name="T67" fmla="*/ 240 h 1554"/>
                <a:gd name="T68" fmla="*/ 12 w 719"/>
                <a:gd name="T69" fmla="*/ 122 h 1554"/>
                <a:gd name="T70" fmla="*/ 0 w 719"/>
                <a:gd name="T71" fmla="*/ 0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9" h="1554">
                  <a:moveTo>
                    <a:pt x="0" y="0"/>
                  </a:moveTo>
                  <a:lnTo>
                    <a:pt x="251" y="0"/>
                  </a:lnTo>
                  <a:lnTo>
                    <a:pt x="256" y="131"/>
                  </a:lnTo>
                  <a:lnTo>
                    <a:pt x="264" y="257"/>
                  </a:lnTo>
                  <a:lnTo>
                    <a:pt x="275" y="378"/>
                  </a:lnTo>
                  <a:lnTo>
                    <a:pt x="289" y="496"/>
                  </a:lnTo>
                  <a:lnTo>
                    <a:pt x="308" y="610"/>
                  </a:lnTo>
                  <a:lnTo>
                    <a:pt x="329" y="718"/>
                  </a:lnTo>
                  <a:lnTo>
                    <a:pt x="352" y="822"/>
                  </a:lnTo>
                  <a:lnTo>
                    <a:pt x="381" y="921"/>
                  </a:lnTo>
                  <a:lnTo>
                    <a:pt x="411" y="1017"/>
                  </a:lnTo>
                  <a:lnTo>
                    <a:pt x="446" y="1107"/>
                  </a:lnTo>
                  <a:lnTo>
                    <a:pt x="483" y="1193"/>
                  </a:lnTo>
                  <a:lnTo>
                    <a:pt x="523" y="1274"/>
                  </a:lnTo>
                  <a:lnTo>
                    <a:pt x="568" y="1351"/>
                  </a:lnTo>
                  <a:lnTo>
                    <a:pt x="615" y="1423"/>
                  </a:lnTo>
                  <a:lnTo>
                    <a:pt x="665" y="1491"/>
                  </a:lnTo>
                  <a:lnTo>
                    <a:pt x="719" y="1554"/>
                  </a:lnTo>
                  <a:lnTo>
                    <a:pt x="657" y="1509"/>
                  </a:lnTo>
                  <a:lnTo>
                    <a:pt x="596" y="1459"/>
                  </a:lnTo>
                  <a:lnTo>
                    <a:pt x="533" y="1399"/>
                  </a:lnTo>
                  <a:lnTo>
                    <a:pt x="474" y="1336"/>
                  </a:lnTo>
                  <a:lnTo>
                    <a:pt x="419" y="1267"/>
                  </a:lnTo>
                  <a:lnTo>
                    <a:pt x="367" y="1196"/>
                  </a:lnTo>
                  <a:lnTo>
                    <a:pt x="318" y="1119"/>
                  </a:lnTo>
                  <a:lnTo>
                    <a:pt x="272" y="1038"/>
                  </a:lnTo>
                  <a:lnTo>
                    <a:pt x="230" y="954"/>
                  </a:lnTo>
                  <a:lnTo>
                    <a:pt x="190" y="864"/>
                  </a:lnTo>
                  <a:lnTo>
                    <a:pt x="154" y="771"/>
                  </a:lnTo>
                  <a:lnTo>
                    <a:pt x="123" y="673"/>
                  </a:lnTo>
                  <a:lnTo>
                    <a:pt x="94" y="571"/>
                  </a:lnTo>
                  <a:lnTo>
                    <a:pt x="69" y="465"/>
                  </a:lnTo>
                  <a:lnTo>
                    <a:pt x="46" y="355"/>
                  </a:lnTo>
                  <a:lnTo>
                    <a:pt x="27" y="240"/>
                  </a:lnTo>
                  <a:lnTo>
                    <a:pt x="12" y="1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6" name="Group 915"/>
          <p:cNvGrpSpPr/>
          <p:nvPr/>
        </p:nvGrpSpPr>
        <p:grpSpPr>
          <a:xfrm>
            <a:off x="9197328" y="1898650"/>
            <a:ext cx="336550" cy="581026"/>
            <a:chOff x="9190038" y="1898650"/>
            <a:chExt cx="336550" cy="5810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6" name="Freeform 512"/>
            <p:cNvSpPr>
              <a:spLocks/>
            </p:cNvSpPr>
            <p:nvPr/>
          </p:nvSpPr>
          <p:spPr bwMode="auto">
            <a:xfrm>
              <a:off x="9190038" y="2100263"/>
              <a:ext cx="336550" cy="379413"/>
            </a:xfrm>
            <a:custGeom>
              <a:avLst/>
              <a:gdLst>
                <a:gd name="T0" fmla="*/ 759 w 1907"/>
                <a:gd name="T1" fmla="*/ 29 h 2151"/>
                <a:gd name="T2" fmla="*/ 794 w 1907"/>
                <a:gd name="T3" fmla="*/ 62 h 2151"/>
                <a:gd name="T4" fmla="*/ 845 w 1907"/>
                <a:gd name="T5" fmla="*/ 75 h 2151"/>
                <a:gd name="T6" fmla="*/ 884 w 1907"/>
                <a:gd name="T7" fmla="*/ 70 h 2151"/>
                <a:gd name="T8" fmla="*/ 940 w 1907"/>
                <a:gd name="T9" fmla="*/ 38 h 2151"/>
                <a:gd name="T10" fmla="*/ 983 w 1907"/>
                <a:gd name="T11" fmla="*/ 51 h 2151"/>
                <a:gd name="T12" fmla="*/ 1046 w 1907"/>
                <a:gd name="T13" fmla="*/ 74 h 2151"/>
                <a:gd name="T14" fmla="*/ 1081 w 1907"/>
                <a:gd name="T15" fmla="*/ 73 h 2151"/>
                <a:gd name="T16" fmla="*/ 1129 w 1907"/>
                <a:gd name="T17" fmla="*/ 52 h 2151"/>
                <a:gd name="T18" fmla="*/ 1154 w 1907"/>
                <a:gd name="T19" fmla="*/ 14 h 2151"/>
                <a:gd name="T20" fmla="*/ 1188 w 1907"/>
                <a:gd name="T21" fmla="*/ 9 h 2151"/>
                <a:gd name="T22" fmla="*/ 1180 w 1907"/>
                <a:gd name="T23" fmla="*/ 48 h 2151"/>
                <a:gd name="T24" fmla="*/ 1185 w 1907"/>
                <a:gd name="T25" fmla="*/ 80 h 2151"/>
                <a:gd name="T26" fmla="*/ 1232 w 1907"/>
                <a:gd name="T27" fmla="*/ 126 h 2151"/>
                <a:gd name="T28" fmla="*/ 1301 w 1907"/>
                <a:gd name="T29" fmla="*/ 195 h 2151"/>
                <a:gd name="T30" fmla="*/ 1385 w 1907"/>
                <a:gd name="T31" fmla="*/ 277 h 2151"/>
                <a:gd name="T32" fmla="*/ 1478 w 1907"/>
                <a:gd name="T33" fmla="*/ 366 h 2151"/>
                <a:gd name="T34" fmla="*/ 1572 w 1907"/>
                <a:gd name="T35" fmla="*/ 453 h 2151"/>
                <a:gd name="T36" fmla="*/ 1660 w 1907"/>
                <a:gd name="T37" fmla="*/ 531 h 2151"/>
                <a:gd name="T38" fmla="*/ 1735 w 1907"/>
                <a:gd name="T39" fmla="*/ 592 h 2151"/>
                <a:gd name="T40" fmla="*/ 1790 w 1907"/>
                <a:gd name="T41" fmla="*/ 626 h 2151"/>
                <a:gd name="T42" fmla="*/ 1830 w 1907"/>
                <a:gd name="T43" fmla="*/ 632 h 2151"/>
                <a:gd name="T44" fmla="*/ 1872 w 1907"/>
                <a:gd name="T45" fmla="*/ 653 h 2151"/>
                <a:gd name="T46" fmla="*/ 1897 w 1907"/>
                <a:gd name="T47" fmla="*/ 691 h 2151"/>
                <a:gd name="T48" fmla="*/ 1906 w 1907"/>
                <a:gd name="T49" fmla="*/ 719 h 2151"/>
                <a:gd name="T50" fmla="*/ 1900 w 1907"/>
                <a:gd name="T51" fmla="*/ 916 h 2151"/>
                <a:gd name="T52" fmla="*/ 1863 w 1907"/>
                <a:gd name="T53" fmla="*/ 1175 h 2151"/>
                <a:gd name="T54" fmla="*/ 1803 w 1907"/>
                <a:gd name="T55" fmla="*/ 1401 h 2151"/>
                <a:gd name="T56" fmla="*/ 1725 w 1907"/>
                <a:gd name="T57" fmla="*/ 1591 h 2151"/>
                <a:gd name="T58" fmla="*/ 1635 w 1907"/>
                <a:gd name="T59" fmla="*/ 1751 h 2151"/>
                <a:gd name="T60" fmla="*/ 1542 w 1907"/>
                <a:gd name="T61" fmla="*/ 1882 h 2151"/>
                <a:gd name="T62" fmla="*/ 1451 w 1907"/>
                <a:gd name="T63" fmla="*/ 1984 h 2151"/>
                <a:gd name="T64" fmla="*/ 1369 w 1907"/>
                <a:gd name="T65" fmla="*/ 2060 h 2151"/>
                <a:gd name="T66" fmla="*/ 1302 w 1907"/>
                <a:gd name="T67" fmla="*/ 2112 h 2151"/>
                <a:gd name="T68" fmla="*/ 1256 w 1907"/>
                <a:gd name="T69" fmla="*/ 2142 h 2151"/>
                <a:gd name="T70" fmla="*/ 1240 w 1907"/>
                <a:gd name="T71" fmla="*/ 2151 h 2151"/>
                <a:gd name="T72" fmla="*/ 660 w 1907"/>
                <a:gd name="T73" fmla="*/ 2147 h 2151"/>
                <a:gd name="T74" fmla="*/ 624 w 1907"/>
                <a:gd name="T75" fmla="*/ 2125 h 2151"/>
                <a:gd name="T76" fmla="*/ 563 w 1907"/>
                <a:gd name="T77" fmla="*/ 2080 h 2151"/>
                <a:gd name="T78" fmla="*/ 485 w 1907"/>
                <a:gd name="T79" fmla="*/ 2012 h 2151"/>
                <a:gd name="T80" fmla="*/ 396 w 1907"/>
                <a:gd name="T81" fmla="*/ 1919 h 2151"/>
                <a:gd name="T82" fmla="*/ 303 w 1907"/>
                <a:gd name="T83" fmla="*/ 1798 h 2151"/>
                <a:gd name="T84" fmla="*/ 211 w 1907"/>
                <a:gd name="T85" fmla="*/ 1648 h 2151"/>
                <a:gd name="T86" fmla="*/ 129 w 1907"/>
                <a:gd name="T87" fmla="*/ 1467 h 2151"/>
                <a:gd name="T88" fmla="*/ 62 w 1907"/>
                <a:gd name="T89" fmla="*/ 1254 h 2151"/>
                <a:gd name="T90" fmla="*/ 16 w 1907"/>
                <a:gd name="T91" fmla="*/ 1006 h 2151"/>
                <a:gd name="T92" fmla="*/ 0 w 1907"/>
                <a:gd name="T93" fmla="*/ 721 h 2151"/>
                <a:gd name="T94" fmla="*/ 6 w 1907"/>
                <a:gd name="T95" fmla="*/ 703 h 2151"/>
                <a:gd name="T96" fmla="*/ 25 w 1907"/>
                <a:gd name="T97" fmla="*/ 665 h 2151"/>
                <a:gd name="T98" fmla="*/ 61 w 1907"/>
                <a:gd name="T99" fmla="*/ 636 h 2151"/>
                <a:gd name="T100" fmla="*/ 104 w 1907"/>
                <a:gd name="T101" fmla="*/ 632 h 2151"/>
                <a:gd name="T102" fmla="*/ 150 w 1907"/>
                <a:gd name="T103" fmla="*/ 606 h 2151"/>
                <a:gd name="T104" fmla="*/ 219 w 1907"/>
                <a:gd name="T105" fmla="*/ 554 h 2151"/>
                <a:gd name="T106" fmla="*/ 304 w 1907"/>
                <a:gd name="T107" fmla="*/ 481 h 2151"/>
                <a:gd name="T108" fmla="*/ 397 w 1907"/>
                <a:gd name="T109" fmla="*/ 396 h 2151"/>
                <a:gd name="T110" fmla="*/ 491 w 1907"/>
                <a:gd name="T111" fmla="*/ 307 h 2151"/>
                <a:gd name="T112" fmla="*/ 580 w 1907"/>
                <a:gd name="T113" fmla="*/ 221 h 2151"/>
                <a:gd name="T114" fmla="*/ 655 w 1907"/>
                <a:gd name="T115" fmla="*/ 147 h 2151"/>
                <a:gd name="T116" fmla="*/ 710 w 1907"/>
                <a:gd name="T117" fmla="*/ 92 h 2151"/>
                <a:gd name="T118" fmla="*/ 737 w 1907"/>
                <a:gd name="T119" fmla="*/ 65 h 2151"/>
                <a:gd name="T120" fmla="*/ 718 w 1907"/>
                <a:gd name="T121" fmla="*/ 12 h 2151"/>
                <a:gd name="T122" fmla="*/ 749 w 1907"/>
                <a:gd name="T123" fmla="*/ 0 h 2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07" h="2151">
                  <a:moveTo>
                    <a:pt x="749" y="0"/>
                  </a:moveTo>
                  <a:lnTo>
                    <a:pt x="753" y="14"/>
                  </a:lnTo>
                  <a:lnTo>
                    <a:pt x="759" y="29"/>
                  </a:lnTo>
                  <a:lnTo>
                    <a:pt x="768" y="42"/>
                  </a:lnTo>
                  <a:lnTo>
                    <a:pt x="779" y="52"/>
                  </a:lnTo>
                  <a:lnTo>
                    <a:pt x="794" y="62"/>
                  </a:lnTo>
                  <a:lnTo>
                    <a:pt x="808" y="69"/>
                  </a:lnTo>
                  <a:lnTo>
                    <a:pt x="825" y="73"/>
                  </a:lnTo>
                  <a:lnTo>
                    <a:pt x="845" y="75"/>
                  </a:lnTo>
                  <a:lnTo>
                    <a:pt x="854" y="75"/>
                  </a:lnTo>
                  <a:lnTo>
                    <a:pt x="861" y="74"/>
                  </a:lnTo>
                  <a:lnTo>
                    <a:pt x="884" y="70"/>
                  </a:lnTo>
                  <a:lnTo>
                    <a:pt x="904" y="62"/>
                  </a:lnTo>
                  <a:lnTo>
                    <a:pt x="923" y="51"/>
                  </a:lnTo>
                  <a:lnTo>
                    <a:pt x="940" y="38"/>
                  </a:lnTo>
                  <a:lnTo>
                    <a:pt x="954" y="22"/>
                  </a:lnTo>
                  <a:lnTo>
                    <a:pt x="967" y="38"/>
                  </a:lnTo>
                  <a:lnTo>
                    <a:pt x="983" y="51"/>
                  </a:lnTo>
                  <a:lnTo>
                    <a:pt x="1003" y="62"/>
                  </a:lnTo>
                  <a:lnTo>
                    <a:pt x="1024" y="70"/>
                  </a:lnTo>
                  <a:lnTo>
                    <a:pt x="1046" y="74"/>
                  </a:lnTo>
                  <a:lnTo>
                    <a:pt x="1053" y="75"/>
                  </a:lnTo>
                  <a:lnTo>
                    <a:pt x="1061" y="75"/>
                  </a:lnTo>
                  <a:lnTo>
                    <a:pt x="1081" y="73"/>
                  </a:lnTo>
                  <a:lnTo>
                    <a:pt x="1099" y="69"/>
                  </a:lnTo>
                  <a:lnTo>
                    <a:pt x="1113" y="62"/>
                  </a:lnTo>
                  <a:lnTo>
                    <a:pt x="1129" y="52"/>
                  </a:lnTo>
                  <a:lnTo>
                    <a:pt x="1139" y="42"/>
                  </a:lnTo>
                  <a:lnTo>
                    <a:pt x="1148" y="29"/>
                  </a:lnTo>
                  <a:lnTo>
                    <a:pt x="1154" y="14"/>
                  </a:lnTo>
                  <a:lnTo>
                    <a:pt x="1159" y="0"/>
                  </a:lnTo>
                  <a:lnTo>
                    <a:pt x="1187" y="5"/>
                  </a:lnTo>
                  <a:lnTo>
                    <a:pt x="1188" y="9"/>
                  </a:lnTo>
                  <a:lnTo>
                    <a:pt x="1188" y="12"/>
                  </a:lnTo>
                  <a:lnTo>
                    <a:pt x="1186" y="31"/>
                  </a:lnTo>
                  <a:lnTo>
                    <a:pt x="1180" y="48"/>
                  </a:lnTo>
                  <a:lnTo>
                    <a:pt x="1170" y="65"/>
                  </a:lnTo>
                  <a:lnTo>
                    <a:pt x="1176" y="71"/>
                  </a:lnTo>
                  <a:lnTo>
                    <a:pt x="1185" y="80"/>
                  </a:lnTo>
                  <a:lnTo>
                    <a:pt x="1198" y="92"/>
                  </a:lnTo>
                  <a:lnTo>
                    <a:pt x="1213" y="108"/>
                  </a:lnTo>
                  <a:lnTo>
                    <a:pt x="1232" y="126"/>
                  </a:lnTo>
                  <a:lnTo>
                    <a:pt x="1252" y="147"/>
                  </a:lnTo>
                  <a:lnTo>
                    <a:pt x="1276" y="170"/>
                  </a:lnTo>
                  <a:lnTo>
                    <a:pt x="1301" y="195"/>
                  </a:lnTo>
                  <a:lnTo>
                    <a:pt x="1327" y="221"/>
                  </a:lnTo>
                  <a:lnTo>
                    <a:pt x="1356" y="249"/>
                  </a:lnTo>
                  <a:lnTo>
                    <a:pt x="1385" y="277"/>
                  </a:lnTo>
                  <a:lnTo>
                    <a:pt x="1416" y="307"/>
                  </a:lnTo>
                  <a:lnTo>
                    <a:pt x="1447" y="336"/>
                  </a:lnTo>
                  <a:lnTo>
                    <a:pt x="1478" y="366"/>
                  </a:lnTo>
                  <a:lnTo>
                    <a:pt x="1510" y="396"/>
                  </a:lnTo>
                  <a:lnTo>
                    <a:pt x="1542" y="424"/>
                  </a:lnTo>
                  <a:lnTo>
                    <a:pt x="1572" y="453"/>
                  </a:lnTo>
                  <a:lnTo>
                    <a:pt x="1602" y="481"/>
                  </a:lnTo>
                  <a:lnTo>
                    <a:pt x="1632" y="506"/>
                  </a:lnTo>
                  <a:lnTo>
                    <a:pt x="1660" y="531"/>
                  </a:lnTo>
                  <a:lnTo>
                    <a:pt x="1687" y="554"/>
                  </a:lnTo>
                  <a:lnTo>
                    <a:pt x="1713" y="573"/>
                  </a:lnTo>
                  <a:lnTo>
                    <a:pt x="1735" y="592"/>
                  </a:lnTo>
                  <a:lnTo>
                    <a:pt x="1756" y="606"/>
                  </a:lnTo>
                  <a:lnTo>
                    <a:pt x="1774" y="618"/>
                  </a:lnTo>
                  <a:lnTo>
                    <a:pt x="1790" y="626"/>
                  </a:lnTo>
                  <a:lnTo>
                    <a:pt x="1802" y="632"/>
                  </a:lnTo>
                  <a:lnTo>
                    <a:pt x="1811" y="632"/>
                  </a:lnTo>
                  <a:lnTo>
                    <a:pt x="1830" y="632"/>
                  </a:lnTo>
                  <a:lnTo>
                    <a:pt x="1846" y="636"/>
                  </a:lnTo>
                  <a:lnTo>
                    <a:pt x="1860" y="643"/>
                  </a:lnTo>
                  <a:lnTo>
                    <a:pt x="1872" y="653"/>
                  </a:lnTo>
                  <a:lnTo>
                    <a:pt x="1881" y="665"/>
                  </a:lnTo>
                  <a:lnTo>
                    <a:pt x="1890" y="679"/>
                  </a:lnTo>
                  <a:lnTo>
                    <a:pt x="1897" y="691"/>
                  </a:lnTo>
                  <a:lnTo>
                    <a:pt x="1901" y="703"/>
                  </a:lnTo>
                  <a:lnTo>
                    <a:pt x="1904" y="713"/>
                  </a:lnTo>
                  <a:lnTo>
                    <a:pt x="1906" y="719"/>
                  </a:lnTo>
                  <a:lnTo>
                    <a:pt x="1907" y="721"/>
                  </a:lnTo>
                  <a:lnTo>
                    <a:pt x="1905" y="820"/>
                  </a:lnTo>
                  <a:lnTo>
                    <a:pt x="1900" y="916"/>
                  </a:lnTo>
                  <a:lnTo>
                    <a:pt x="1891" y="1006"/>
                  </a:lnTo>
                  <a:lnTo>
                    <a:pt x="1878" y="1093"/>
                  </a:lnTo>
                  <a:lnTo>
                    <a:pt x="1863" y="1175"/>
                  </a:lnTo>
                  <a:lnTo>
                    <a:pt x="1845" y="1254"/>
                  </a:lnTo>
                  <a:lnTo>
                    <a:pt x="1825" y="1329"/>
                  </a:lnTo>
                  <a:lnTo>
                    <a:pt x="1803" y="1401"/>
                  </a:lnTo>
                  <a:lnTo>
                    <a:pt x="1778" y="1467"/>
                  </a:lnTo>
                  <a:lnTo>
                    <a:pt x="1753" y="1532"/>
                  </a:lnTo>
                  <a:lnTo>
                    <a:pt x="1725" y="1591"/>
                  </a:lnTo>
                  <a:lnTo>
                    <a:pt x="1696" y="1648"/>
                  </a:lnTo>
                  <a:lnTo>
                    <a:pt x="1666" y="1701"/>
                  </a:lnTo>
                  <a:lnTo>
                    <a:pt x="1635" y="1751"/>
                  </a:lnTo>
                  <a:lnTo>
                    <a:pt x="1604" y="1798"/>
                  </a:lnTo>
                  <a:lnTo>
                    <a:pt x="1574" y="1842"/>
                  </a:lnTo>
                  <a:lnTo>
                    <a:pt x="1542" y="1882"/>
                  </a:lnTo>
                  <a:lnTo>
                    <a:pt x="1511" y="1919"/>
                  </a:lnTo>
                  <a:lnTo>
                    <a:pt x="1481" y="1952"/>
                  </a:lnTo>
                  <a:lnTo>
                    <a:pt x="1451" y="1984"/>
                  </a:lnTo>
                  <a:lnTo>
                    <a:pt x="1422" y="2012"/>
                  </a:lnTo>
                  <a:lnTo>
                    <a:pt x="1394" y="2037"/>
                  </a:lnTo>
                  <a:lnTo>
                    <a:pt x="1369" y="2060"/>
                  </a:lnTo>
                  <a:lnTo>
                    <a:pt x="1344" y="2080"/>
                  </a:lnTo>
                  <a:lnTo>
                    <a:pt x="1321" y="2097"/>
                  </a:lnTo>
                  <a:lnTo>
                    <a:pt x="1302" y="2112"/>
                  </a:lnTo>
                  <a:lnTo>
                    <a:pt x="1283" y="2125"/>
                  </a:lnTo>
                  <a:lnTo>
                    <a:pt x="1269" y="2134"/>
                  </a:lnTo>
                  <a:lnTo>
                    <a:pt x="1256" y="2142"/>
                  </a:lnTo>
                  <a:lnTo>
                    <a:pt x="1247" y="2147"/>
                  </a:lnTo>
                  <a:lnTo>
                    <a:pt x="1242" y="2150"/>
                  </a:lnTo>
                  <a:lnTo>
                    <a:pt x="1240" y="2151"/>
                  </a:lnTo>
                  <a:lnTo>
                    <a:pt x="667" y="2151"/>
                  </a:lnTo>
                  <a:lnTo>
                    <a:pt x="665" y="2150"/>
                  </a:lnTo>
                  <a:lnTo>
                    <a:pt x="660" y="2147"/>
                  </a:lnTo>
                  <a:lnTo>
                    <a:pt x="651" y="2142"/>
                  </a:lnTo>
                  <a:lnTo>
                    <a:pt x="638" y="2134"/>
                  </a:lnTo>
                  <a:lnTo>
                    <a:pt x="624" y="2125"/>
                  </a:lnTo>
                  <a:lnTo>
                    <a:pt x="606" y="2112"/>
                  </a:lnTo>
                  <a:lnTo>
                    <a:pt x="586" y="2097"/>
                  </a:lnTo>
                  <a:lnTo>
                    <a:pt x="563" y="2080"/>
                  </a:lnTo>
                  <a:lnTo>
                    <a:pt x="539" y="2060"/>
                  </a:lnTo>
                  <a:lnTo>
                    <a:pt x="513" y="2037"/>
                  </a:lnTo>
                  <a:lnTo>
                    <a:pt x="485" y="2012"/>
                  </a:lnTo>
                  <a:lnTo>
                    <a:pt x="456" y="1984"/>
                  </a:lnTo>
                  <a:lnTo>
                    <a:pt x="426" y="1952"/>
                  </a:lnTo>
                  <a:lnTo>
                    <a:pt x="396" y="1919"/>
                  </a:lnTo>
                  <a:lnTo>
                    <a:pt x="365" y="1882"/>
                  </a:lnTo>
                  <a:lnTo>
                    <a:pt x="334" y="1842"/>
                  </a:lnTo>
                  <a:lnTo>
                    <a:pt x="303" y="1798"/>
                  </a:lnTo>
                  <a:lnTo>
                    <a:pt x="272" y="1751"/>
                  </a:lnTo>
                  <a:lnTo>
                    <a:pt x="241" y="1701"/>
                  </a:lnTo>
                  <a:lnTo>
                    <a:pt x="211" y="1648"/>
                  </a:lnTo>
                  <a:lnTo>
                    <a:pt x="182" y="1591"/>
                  </a:lnTo>
                  <a:lnTo>
                    <a:pt x="154" y="1532"/>
                  </a:lnTo>
                  <a:lnTo>
                    <a:pt x="129" y="1467"/>
                  </a:lnTo>
                  <a:lnTo>
                    <a:pt x="104" y="1401"/>
                  </a:lnTo>
                  <a:lnTo>
                    <a:pt x="81" y="1329"/>
                  </a:lnTo>
                  <a:lnTo>
                    <a:pt x="62" y="1254"/>
                  </a:lnTo>
                  <a:lnTo>
                    <a:pt x="44" y="1175"/>
                  </a:lnTo>
                  <a:lnTo>
                    <a:pt x="29" y="1093"/>
                  </a:lnTo>
                  <a:lnTo>
                    <a:pt x="16" y="1006"/>
                  </a:lnTo>
                  <a:lnTo>
                    <a:pt x="7" y="916"/>
                  </a:lnTo>
                  <a:lnTo>
                    <a:pt x="2" y="820"/>
                  </a:lnTo>
                  <a:lnTo>
                    <a:pt x="0" y="721"/>
                  </a:lnTo>
                  <a:lnTo>
                    <a:pt x="1" y="719"/>
                  </a:lnTo>
                  <a:lnTo>
                    <a:pt x="2" y="713"/>
                  </a:lnTo>
                  <a:lnTo>
                    <a:pt x="6" y="703"/>
                  </a:lnTo>
                  <a:lnTo>
                    <a:pt x="10" y="691"/>
                  </a:lnTo>
                  <a:lnTo>
                    <a:pt x="18" y="679"/>
                  </a:lnTo>
                  <a:lnTo>
                    <a:pt x="25" y="665"/>
                  </a:lnTo>
                  <a:lnTo>
                    <a:pt x="35" y="653"/>
                  </a:lnTo>
                  <a:lnTo>
                    <a:pt x="47" y="643"/>
                  </a:lnTo>
                  <a:lnTo>
                    <a:pt x="61" y="636"/>
                  </a:lnTo>
                  <a:lnTo>
                    <a:pt x="77" y="632"/>
                  </a:lnTo>
                  <a:lnTo>
                    <a:pt x="96" y="632"/>
                  </a:lnTo>
                  <a:lnTo>
                    <a:pt x="104" y="632"/>
                  </a:lnTo>
                  <a:lnTo>
                    <a:pt x="117" y="626"/>
                  </a:lnTo>
                  <a:lnTo>
                    <a:pt x="133" y="618"/>
                  </a:lnTo>
                  <a:lnTo>
                    <a:pt x="150" y="606"/>
                  </a:lnTo>
                  <a:lnTo>
                    <a:pt x="172" y="592"/>
                  </a:lnTo>
                  <a:lnTo>
                    <a:pt x="195" y="573"/>
                  </a:lnTo>
                  <a:lnTo>
                    <a:pt x="219" y="554"/>
                  </a:lnTo>
                  <a:lnTo>
                    <a:pt x="246" y="531"/>
                  </a:lnTo>
                  <a:lnTo>
                    <a:pt x="275" y="506"/>
                  </a:lnTo>
                  <a:lnTo>
                    <a:pt x="304" y="481"/>
                  </a:lnTo>
                  <a:lnTo>
                    <a:pt x="335" y="453"/>
                  </a:lnTo>
                  <a:lnTo>
                    <a:pt x="366" y="424"/>
                  </a:lnTo>
                  <a:lnTo>
                    <a:pt x="397" y="396"/>
                  </a:lnTo>
                  <a:lnTo>
                    <a:pt x="428" y="366"/>
                  </a:lnTo>
                  <a:lnTo>
                    <a:pt x="460" y="336"/>
                  </a:lnTo>
                  <a:lnTo>
                    <a:pt x="491" y="307"/>
                  </a:lnTo>
                  <a:lnTo>
                    <a:pt x="522" y="277"/>
                  </a:lnTo>
                  <a:lnTo>
                    <a:pt x="551" y="249"/>
                  </a:lnTo>
                  <a:lnTo>
                    <a:pt x="580" y="221"/>
                  </a:lnTo>
                  <a:lnTo>
                    <a:pt x="607" y="195"/>
                  </a:lnTo>
                  <a:lnTo>
                    <a:pt x="631" y="170"/>
                  </a:lnTo>
                  <a:lnTo>
                    <a:pt x="655" y="147"/>
                  </a:lnTo>
                  <a:lnTo>
                    <a:pt x="676" y="126"/>
                  </a:lnTo>
                  <a:lnTo>
                    <a:pt x="694" y="108"/>
                  </a:lnTo>
                  <a:lnTo>
                    <a:pt x="710" y="92"/>
                  </a:lnTo>
                  <a:lnTo>
                    <a:pt x="722" y="80"/>
                  </a:lnTo>
                  <a:lnTo>
                    <a:pt x="731" y="71"/>
                  </a:lnTo>
                  <a:lnTo>
                    <a:pt x="737" y="65"/>
                  </a:lnTo>
                  <a:lnTo>
                    <a:pt x="727" y="48"/>
                  </a:lnTo>
                  <a:lnTo>
                    <a:pt x="720" y="31"/>
                  </a:lnTo>
                  <a:lnTo>
                    <a:pt x="718" y="12"/>
                  </a:lnTo>
                  <a:lnTo>
                    <a:pt x="719" y="9"/>
                  </a:lnTo>
                  <a:lnTo>
                    <a:pt x="719" y="5"/>
                  </a:lnTo>
                  <a:lnTo>
                    <a:pt x="7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Freeform 513"/>
            <p:cNvSpPr>
              <a:spLocks/>
            </p:cNvSpPr>
            <p:nvPr/>
          </p:nvSpPr>
          <p:spPr bwMode="auto">
            <a:xfrm>
              <a:off x="9364663" y="2071688"/>
              <a:ext cx="41275" cy="36513"/>
            </a:xfrm>
            <a:custGeom>
              <a:avLst/>
              <a:gdLst>
                <a:gd name="T0" fmla="*/ 150 w 234"/>
                <a:gd name="T1" fmla="*/ 0 h 211"/>
                <a:gd name="T2" fmla="*/ 167 w 234"/>
                <a:gd name="T3" fmla="*/ 13 h 211"/>
                <a:gd name="T4" fmla="*/ 185 w 234"/>
                <a:gd name="T5" fmla="*/ 29 h 211"/>
                <a:gd name="T6" fmla="*/ 200 w 234"/>
                <a:gd name="T7" fmla="*/ 47 h 211"/>
                <a:gd name="T8" fmla="*/ 214 w 234"/>
                <a:gd name="T9" fmla="*/ 68 h 211"/>
                <a:gd name="T10" fmla="*/ 224 w 234"/>
                <a:gd name="T11" fmla="*/ 86 h 211"/>
                <a:gd name="T12" fmla="*/ 230 w 234"/>
                <a:gd name="T13" fmla="*/ 101 h 211"/>
                <a:gd name="T14" fmla="*/ 233 w 234"/>
                <a:gd name="T15" fmla="*/ 114 h 211"/>
                <a:gd name="T16" fmla="*/ 234 w 234"/>
                <a:gd name="T17" fmla="*/ 124 h 211"/>
                <a:gd name="T18" fmla="*/ 233 w 234"/>
                <a:gd name="T19" fmla="*/ 131 h 211"/>
                <a:gd name="T20" fmla="*/ 230 w 234"/>
                <a:gd name="T21" fmla="*/ 137 h 211"/>
                <a:gd name="T22" fmla="*/ 225 w 234"/>
                <a:gd name="T23" fmla="*/ 140 h 211"/>
                <a:gd name="T24" fmla="*/ 218 w 234"/>
                <a:gd name="T25" fmla="*/ 142 h 211"/>
                <a:gd name="T26" fmla="*/ 211 w 234"/>
                <a:gd name="T27" fmla="*/ 143 h 211"/>
                <a:gd name="T28" fmla="*/ 200 w 234"/>
                <a:gd name="T29" fmla="*/ 142 h 211"/>
                <a:gd name="T30" fmla="*/ 189 w 234"/>
                <a:gd name="T31" fmla="*/ 140 h 211"/>
                <a:gd name="T32" fmla="*/ 178 w 234"/>
                <a:gd name="T33" fmla="*/ 137 h 211"/>
                <a:gd name="T34" fmla="*/ 165 w 234"/>
                <a:gd name="T35" fmla="*/ 133 h 211"/>
                <a:gd name="T36" fmla="*/ 155 w 234"/>
                <a:gd name="T37" fmla="*/ 129 h 211"/>
                <a:gd name="T38" fmla="*/ 147 w 234"/>
                <a:gd name="T39" fmla="*/ 125 h 211"/>
                <a:gd name="T40" fmla="*/ 142 w 234"/>
                <a:gd name="T41" fmla="*/ 123 h 211"/>
                <a:gd name="T42" fmla="*/ 140 w 234"/>
                <a:gd name="T43" fmla="*/ 122 h 211"/>
                <a:gd name="T44" fmla="*/ 140 w 234"/>
                <a:gd name="T45" fmla="*/ 124 h 211"/>
                <a:gd name="T46" fmla="*/ 141 w 234"/>
                <a:gd name="T47" fmla="*/ 128 h 211"/>
                <a:gd name="T48" fmla="*/ 142 w 234"/>
                <a:gd name="T49" fmla="*/ 136 h 211"/>
                <a:gd name="T50" fmla="*/ 142 w 234"/>
                <a:gd name="T51" fmla="*/ 145 h 211"/>
                <a:gd name="T52" fmla="*/ 141 w 234"/>
                <a:gd name="T53" fmla="*/ 156 h 211"/>
                <a:gd name="T54" fmla="*/ 139 w 234"/>
                <a:gd name="T55" fmla="*/ 167 h 211"/>
                <a:gd name="T56" fmla="*/ 134 w 234"/>
                <a:gd name="T57" fmla="*/ 177 h 211"/>
                <a:gd name="T58" fmla="*/ 128 w 234"/>
                <a:gd name="T59" fmla="*/ 188 h 211"/>
                <a:gd name="T60" fmla="*/ 120 w 234"/>
                <a:gd name="T61" fmla="*/ 198 h 211"/>
                <a:gd name="T62" fmla="*/ 109 w 234"/>
                <a:gd name="T63" fmla="*/ 205 h 211"/>
                <a:gd name="T64" fmla="*/ 93 w 234"/>
                <a:gd name="T65" fmla="*/ 210 h 211"/>
                <a:gd name="T66" fmla="*/ 74 w 234"/>
                <a:gd name="T67" fmla="*/ 211 h 211"/>
                <a:gd name="T68" fmla="*/ 62 w 234"/>
                <a:gd name="T69" fmla="*/ 211 h 211"/>
                <a:gd name="T70" fmla="*/ 42 w 234"/>
                <a:gd name="T71" fmla="*/ 207 h 211"/>
                <a:gd name="T72" fmla="*/ 25 w 234"/>
                <a:gd name="T73" fmla="*/ 200 h 211"/>
                <a:gd name="T74" fmla="*/ 12 w 234"/>
                <a:gd name="T75" fmla="*/ 190 h 211"/>
                <a:gd name="T76" fmla="*/ 0 w 234"/>
                <a:gd name="T77" fmla="*/ 179 h 211"/>
                <a:gd name="T78" fmla="*/ 2 w 234"/>
                <a:gd name="T79" fmla="*/ 148 h 211"/>
                <a:gd name="T80" fmla="*/ 2 w 234"/>
                <a:gd name="T81" fmla="*/ 136 h 211"/>
                <a:gd name="T82" fmla="*/ 62 w 234"/>
                <a:gd name="T83" fmla="*/ 59 h 211"/>
                <a:gd name="T84" fmla="*/ 91 w 234"/>
                <a:gd name="T85" fmla="*/ 21 h 211"/>
                <a:gd name="T86" fmla="*/ 108 w 234"/>
                <a:gd name="T87" fmla="*/ 18 h 211"/>
                <a:gd name="T88" fmla="*/ 127 w 234"/>
                <a:gd name="T89" fmla="*/ 11 h 211"/>
                <a:gd name="T90" fmla="*/ 150 w 234"/>
                <a:gd name="T9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4" h="211">
                  <a:moveTo>
                    <a:pt x="150" y="0"/>
                  </a:moveTo>
                  <a:lnTo>
                    <a:pt x="167" y="13"/>
                  </a:lnTo>
                  <a:lnTo>
                    <a:pt x="185" y="29"/>
                  </a:lnTo>
                  <a:lnTo>
                    <a:pt x="200" y="47"/>
                  </a:lnTo>
                  <a:lnTo>
                    <a:pt x="214" y="68"/>
                  </a:lnTo>
                  <a:lnTo>
                    <a:pt x="224" y="86"/>
                  </a:lnTo>
                  <a:lnTo>
                    <a:pt x="230" y="101"/>
                  </a:lnTo>
                  <a:lnTo>
                    <a:pt x="233" y="114"/>
                  </a:lnTo>
                  <a:lnTo>
                    <a:pt x="234" y="124"/>
                  </a:lnTo>
                  <a:lnTo>
                    <a:pt x="233" y="131"/>
                  </a:lnTo>
                  <a:lnTo>
                    <a:pt x="230" y="137"/>
                  </a:lnTo>
                  <a:lnTo>
                    <a:pt x="225" y="140"/>
                  </a:lnTo>
                  <a:lnTo>
                    <a:pt x="218" y="142"/>
                  </a:lnTo>
                  <a:lnTo>
                    <a:pt x="211" y="143"/>
                  </a:lnTo>
                  <a:lnTo>
                    <a:pt x="200" y="142"/>
                  </a:lnTo>
                  <a:lnTo>
                    <a:pt x="189" y="140"/>
                  </a:lnTo>
                  <a:lnTo>
                    <a:pt x="178" y="137"/>
                  </a:lnTo>
                  <a:lnTo>
                    <a:pt x="165" y="133"/>
                  </a:lnTo>
                  <a:lnTo>
                    <a:pt x="155" y="129"/>
                  </a:lnTo>
                  <a:lnTo>
                    <a:pt x="147" y="125"/>
                  </a:lnTo>
                  <a:lnTo>
                    <a:pt x="142" y="123"/>
                  </a:lnTo>
                  <a:lnTo>
                    <a:pt x="140" y="122"/>
                  </a:lnTo>
                  <a:lnTo>
                    <a:pt x="140" y="124"/>
                  </a:lnTo>
                  <a:lnTo>
                    <a:pt x="141" y="128"/>
                  </a:lnTo>
                  <a:lnTo>
                    <a:pt x="142" y="136"/>
                  </a:lnTo>
                  <a:lnTo>
                    <a:pt x="142" y="145"/>
                  </a:lnTo>
                  <a:lnTo>
                    <a:pt x="141" y="156"/>
                  </a:lnTo>
                  <a:lnTo>
                    <a:pt x="139" y="167"/>
                  </a:lnTo>
                  <a:lnTo>
                    <a:pt x="134" y="177"/>
                  </a:lnTo>
                  <a:lnTo>
                    <a:pt x="128" y="188"/>
                  </a:lnTo>
                  <a:lnTo>
                    <a:pt x="120" y="198"/>
                  </a:lnTo>
                  <a:lnTo>
                    <a:pt x="109" y="205"/>
                  </a:lnTo>
                  <a:lnTo>
                    <a:pt x="93" y="210"/>
                  </a:lnTo>
                  <a:lnTo>
                    <a:pt x="74" y="211"/>
                  </a:lnTo>
                  <a:lnTo>
                    <a:pt x="62" y="211"/>
                  </a:lnTo>
                  <a:lnTo>
                    <a:pt x="42" y="207"/>
                  </a:lnTo>
                  <a:lnTo>
                    <a:pt x="25" y="200"/>
                  </a:lnTo>
                  <a:lnTo>
                    <a:pt x="12" y="190"/>
                  </a:lnTo>
                  <a:lnTo>
                    <a:pt x="0" y="179"/>
                  </a:lnTo>
                  <a:lnTo>
                    <a:pt x="2" y="148"/>
                  </a:lnTo>
                  <a:lnTo>
                    <a:pt x="2" y="136"/>
                  </a:lnTo>
                  <a:lnTo>
                    <a:pt x="62" y="59"/>
                  </a:lnTo>
                  <a:lnTo>
                    <a:pt x="91" y="21"/>
                  </a:lnTo>
                  <a:lnTo>
                    <a:pt x="108" y="18"/>
                  </a:lnTo>
                  <a:lnTo>
                    <a:pt x="127" y="11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514"/>
            <p:cNvSpPr>
              <a:spLocks/>
            </p:cNvSpPr>
            <p:nvPr/>
          </p:nvSpPr>
          <p:spPr bwMode="auto">
            <a:xfrm>
              <a:off x="9310688" y="2071688"/>
              <a:ext cx="41275" cy="36513"/>
            </a:xfrm>
            <a:custGeom>
              <a:avLst/>
              <a:gdLst>
                <a:gd name="T0" fmla="*/ 84 w 233"/>
                <a:gd name="T1" fmla="*/ 0 h 211"/>
                <a:gd name="T2" fmla="*/ 107 w 233"/>
                <a:gd name="T3" fmla="*/ 11 h 211"/>
                <a:gd name="T4" fmla="*/ 126 w 233"/>
                <a:gd name="T5" fmla="*/ 18 h 211"/>
                <a:gd name="T6" fmla="*/ 142 w 233"/>
                <a:gd name="T7" fmla="*/ 21 h 211"/>
                <a:gd name="T8" fmla="*/ 172 w 233"/>
                <a:gd name="T9" fmla="*/ 59 h 211"/>
                <a:gd name="T10" fmla="*/ 233 w 233"/>
                <a:gd name="T11" fmla="*/ 136 h 211"/>
                <a:gd name="T12" fmla="*/ 233 w 233"/>
                <a:gd name="T13" fmla="*/ 181 h 211"/>
                <a:gd name="T14" fmla="*/ 221 w 233"/>
                <a:gd name="T15" fmla="*/ 191 h 211"/>
                <a:gd name="T16" fmla="*/ 208 w 233"/>
                <a:gd name="T17" fmla="*/ 201 h 211"/>
                <a:gd name="T18" fmla="*/ 191 w 233"/>
                <a:gd name="T19" fmla="*/ 207 h 211"/>
                <a:gd name="T20" fmla="*/ 173 w 233"/>
                <a:gd name="T21" fmla="*/ 211 h 211"/>
                <a:gd name="T22" fmla="*/ 166 w 233"/>
                <a:gd name="T23" fmla="*/ 211 h 211"/>
                <a:gd name="T24" fmla="*/ 160 w 233"/>
                <a:gd name="T25" fmla="*/ 211 h 211"/>
                <a:gd name="T26" fmla="*/ 141 w 233"/>
                <a:gd name="T27" fmla="*/ 210 h 211"/>
                <a:gd name="T28" fmla="*/ 125 w 233"/>
                <a:gd name="T29" fmla="*/ 205 h 211"/>
                <a:gd name="T30" fmla="*/ 114 w 233"/>
                <a:gd name="T31" fmla="*/ 198 h 211"/>
                <a:gd name="T32" fmla="*/ 106 w 233"/>
                <a:gd name="T33" fmla="*/ 188 h 211"/>
                <a:gd name="T34" fmla="*/ 100 w 233"/>
                <a:gd name="T35" fmla="*/ 177 h 211"/>
                <a:gd name="T36" fmla="*/ 96 w 233"/>
                <a:gd name="T37" fmla="*/ 167 h 211"/>
                <a:gd name="T38" fmla="*/ 94 w 233"/>
                <a:gd name="T39" fmla="*/ 156 h 211"/>
                <a:gd name="T40" fmla="*/ 93 w 233"/>
                <a:gd name="T41" fmla="*/ 145 h 211"/>
                <a:gd name="T42" fmla="*/ 94 w 233"/>
                <a:gd name="T43" fmla="*/ 136 h 211"/>
                <a:gd name="T44" fmla="*/ 94 w 233"/>
                <a:gd name="T45" fmla="*/ 128 h 211"/>
                <a:gd name="T46" fmla="*/ 95 w 233"/>
                <a:gd name="T47" fmla="*/ 124 h 211"/>
                <a:gd name="T48" fmla="*/ 95 w 233"/>
                <a:gd name="T49" fmla="*/ 122 h 211"/>
                <a:gd name="T50" fmla="*/ 93 w 233"/>
                <a:gd name="T51" fmla="*/ 123 h 211"/>
                <a:gd name="T52" fmla="*/ 87 w 233"/>
                <a:gd name="T53" fmla="*/ 125 h 211"/>
                <a:gd name="T54" fmla="*/ 79 w 233"/>
                <a:gd name="T55" fmla="*/ 129 h 211"/>
                <a:gd name="T56" fmla="*/ 69 w 233"/>
                <a:gd name="T57" fmla="*/ 133 h 211"/>
                <a:gd name="T58" fmla="*/ 56 w 233"/>
                <a:gd name="T59" fmla="*/ 137 h 211"/>
                <a:gd name="T60" fmla="*/ 45 w 233"/>
                <a:gd name="T61" fmla="*/ 140 h 211"/>
                <a:gd name="T62" fmla="*/ 34 w 233"/>
                <a:gd name="T63" fmla="*/ 142 h 211"/>
                <a:gd name="T64" fmla="*/ 24 w 233"/>
                <a:gd name="T65" fmla="*/ 143 h 211"/>
                <a:gd name="T66" fmla="*/ 16 w 233"/>
                <a:gd name="T67" fmla="*/ 142 h 211"/>
                <a:gd name="T68" fmla="*/ 9 w 233"/>
                <a:gd name="T69" fmla="*/ 140 h 211"/>
                <a:gd name="T70" fmla="*/ 4 w 233"/>
                <a:gd name="T71" fmla="*/ 137 h 211"/>
                <a:gd name="T72" fmla="*/ 1 w 233"/>
                <a:gd name="T73" fmla="*/ 131 h 211"/>
                <a:gd name="T74" fmla="*/ 0 w 233"/>
                <a:gd name="T75" fmla="*/ 124 h 211"/>
                <a:gd name="T76" fmla="*/ 1 w 233"/>
                <a:gd name="T77" fmla="*/ 114 h 211"/>
                <a:gd name="T78" fmla="*/ 4 w 233"/>
                <a:gd name="T79" fmla="*/ 101 h 211"/>
                <a:gd name="T80" fmla="*/ 10 w 233"/>
                <a:gd name="T81" fmla="*/ 86 h 211"/>
                <a:gd name="T82" fmla="*/ 20 w 233"/>
                <a:gd name="T83" fmla="*/ 68 h 211"/>
                <a:gd name="T84" fmla="*/ 34 w 233"/>
                <a:gd name="T85" fmla="*/ 47 h 211"/>
                <a:gd name="T86" fmla="*/ 49 w 233"/>
                <a:gd name="T87" fmla="*/ 29 h 211"/>
                <a:gd name="T88" fmla="*/ 67 w 233"/>
                <a:gd name="T89" fmla="*/ 13 h 211"/>
                <a:gd name="T90" fmla="*/ 84 w 233"/>
                <a:gd name="T9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3" h="211">
                  <a:moveTo>
                    <a:pt x="84" y="0"/>
                  </a:moveTo>
                  <a:lnTo>
                    <a:pt x="107" y="11"/>
                  </a:lnTo>
                  <a:lnTo>
                    <a:pt x="126" y="18"/>
                  </a:lnTo>
                  <a:lnTo>
                    <a:pt x="142" y="21"/>
                  </a:lnTo>
                  <a:lnTo>
                    <a:pt x="172" y="59"/>
                  </a:lnTo>
                  <a:lnTo>
                    <a:pt x="233" y="136"/>
                  </a:lnTo>
                  <a:lnTo>
                    <a:pt x="233" y="181"/>
                  </a:lnTo>
                  <a:lnTo>
                    <a:pt x="221" y="191"/>
                  </a:lnTo>
                  <a:lnTo>
                    <a:pt x="208" y="201"/>
                  </a:lnTo>
                  <a:lnTo>
                    <a:pt x="191" y="207"/>
                  </a:lnTo>
                  <a:lnTo>
                    <a:pt x="173" y="211"/>
                  </a:lnTo>
                  <a:lnTo>
                    <a:pt x="166" y="211"/>
                  </a:lnTo>
                  <a:lnTo>
                    <a:pt x="160" y="211"/>
                  </a:lnTo>
                  <a:lnTo>
                    <a:pt x="141" y="210"/>
                  </a:lnTo>
                  <a:lnTo>
                    <a:pt x="125" y="205"/>
                  </a:lnTo>
                  <a:lnTo>
                    <a:pt x="114" y="198"/>
                  </a:lnTo>
                  <a:lnTo>
                    <a:pt x="106" y="188"/>
                  </a:lnTo>
                  <a:lnTo>
                    <a:pt x="100" y="177"/>
                  </a:lnTo>
                  <a:lnTo>
                    <a:pt x="96" y="167"/>
                  </a:lnTo>
                  <a:lnTo>
                    <a:pt x="94" y="156"/>
                  </a:lnTo>
                  <a:lnTo>
                    <a:pt x="93" y="145"/>
                  </a:lnTo>
                  <a:lnTo>
                    <a:pt x="94" y="136"/>
                  </a:lnTo>
                  <a:lnTo>
                    <a:pt x="94" y="128"/>
                  </a:lnTo>
                  <a:lnTo>
                    <a:pt x="95" y="124"/>
                  </a:lnTo>
                  <a:lnTo>
                    <a:pt x="95" y="122"/>
                  </a:lnTo>
                  <a:lnTo>
                    <a:pt x="93" y="123"/>
                  </a:lnTo>
                  <a:lnTo>
                    <a:pt x="87" y="125"/>
                  </a:lnTo>
                  <a:lnTo>
                    <a:pt x="79" y="129"/>
                  </a:lnTo>
                  <a:lnTo>
                    <a:pt x="69" y="133"/>
                  </a:lnTo>
                  <a:lnTo>
                    <a:pt x="56" y="137"/>
                  </a:lnTo>
                  <a:lnTo>
                    <a:pt x="45" y="140"/>
                  </a:lnTo>
                  <a:lnTo>
                    <a:pt x="34" y="142"/>
                  </a:lnTo>
                  <a:lnTo>
                    <a:pt x="24" y="143"/>
                  </a:lnTo>
                  <a:lnTo>
                    <a:pt x="16" y="142"/>
                  </a:lnTo>
                  <a:lnTo>
                    <a:pt x="9" y="140"/>
                  </a:lnTo>
                  <a:lnTo>
                    <a:pt x="4" y="137"/>
                  </a:lnTo>
                  <a:lnTo>
                    <a:pt x="1" y="131"/>
                  </a:lnTo>
                  <a:lnTo>
                    <a:pt x="0" y="124"/>
                  </a:lnTo>
                  <a:lnTo>
                    <a:pt x="1" y="114"/>
                  </a:lnTo>
                  <a:lnTo>
                    <a:pt x="4" y="101"/>
                  </a:lnTo>
                  <a:lnTo>
                    <a:pt x="10" y="86"/>
                  </a:lnTo>
                  <a:lnTo>
                    <a:pt x="20" y="68"/>
                  </a:lnTo>
                  <a:lnTo>
                    <a:pt x="34" y="47"/>
                  </a:lnTo>
                  <a:lnTo>
                    <a:pt x="49" y="29"/>
                  </a:lnTo>
                  <a:lnTo>
                    <a:pt x="67" y="1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515"/>
            <p:cNvSpPr>
              <a:spLocks/>
            </p:cNvSpPr>
            <p:nvPr/>
          </p:nvSpPr>
          <p:spPr bwMode="auto">
            <a:xfrm>
              <a:off x="9296400" y="1898650"/>
              <a:ext cx="123825" cy="136525"/>
            </a:xfrm>
            <a:custGeom>
              <a:avLst/>
              <a:gdLst>
                <a:gd name="T0" fmla="*/ 555 w 709"/>
                <a:gd name="T1" fmla="*/ 0 h 781"/>
                <a:gd name="T2" fmla="*/ 596 w 709"/>
                <a:gd name="T3" fmla="*/ 5 h 781"/>
                <a:gd name="T4" fmla="*/ 632 w 709"/>
                <a:gd name="T5" fmla="*/ 20 h 781"/>
                <a:gd name="T6" fmla="*/ 660 w 709"/>
                <a:gd name="T7" fmla="*/ 44 h 781"/>
                <a:gd name="T8" fmla="*/ 684 w 709"/>
                <a:gd name="T9" fmla="*/ 84 h 781"/>
                <a:gd name="T10" fmla="*/ 700 w 709"/>
                <a:gd name="T11" fmla="*/ 141 h 781"/>
                <a:gd name="T12" fmla="*/ 708 w 709"/>
                <a:gd name="T13" fmla="*/ 218 h 781"/>
                <a:gd name="T14" fmla="*/ 707 w 709"/>
                <a:gd name="T15" fmla="*/ 336 h 781"/>
                <a:gd name="T16" fmla="*/ 689 w 709"/>
                <a:gd name="T17" fmla="*/ 471 h 781"/>
                <a:gd name="T18" fmla="*/ 655 w 709"/>
                <a:gd name="T19" fmla="*/ 594 h 781"/>
                <a:gd name="T20" fmla="*/ 620 w 709"/>
                <a:gd name="T21" fmla="*/ 648 h 781"/>
                <a:gd name="T22" fmla="*/ 597 w 709"/>
                <a:gd name="T23" fmla="*/ 657 h 781"/>
                <a:gd name="T24" fmla="*/ 576 w 709"/>
                <a:gd name="T25" fmla="*/ 681 h 781"/>
                <a:gd name="T26" fmla="*/ 557 w 709"/>
                <a:gd name="T27" fmla="*/ 709 h 781"/>
                <a:gd name="T28" fmla="*/ 540 w 709"/>
                <a:gd name="T29" fmla="*/ 736 h 781"/>
                <a:gd name="T30" fmla="*/ 518 w 709"/>
                <a:gd name="T31" fmla="*/ 761 h 781"/>
                <a:gd name="T32" fmla="*/ 499 w 709"/>
                <a:gd name="T33" fmla="*/ 779 h 781"/>
                <a:gd name="T34" fmla="*/ 488 w 709"/>
                <a:gd name="T35" fmla="*/ 781 h 781"/>
                <a:gd name="T36" fmla="*/ 486 w 709"/>
                <a:gd name="T37" fmla="*/ 780 h 781"/>
                <a:gd name="T38" fmla="*/ 481 w 709"/>
                <a:gd name="T39" fmla="*/ 778 h 781"/>
                <a:gd name="T40" fmla="*/ 451 w 709"/>
                <a:gd name="T41" fmla="*/ 753 h 781"/>
                <a:gd name="T42" fmla="*/ 434 w 709"/>
                <a:gd name="T43" fmla="*/ 735 h 781"/>
                <a:gd name="T44" fmla="*/ 426 w 709"/>
                <a:gd name="T45" fmla="*/ 719 h 781"/>
                <a:gd name="T46" fmla="*/ 423 w 709"/>
                <a:gd name="T47" fmla="*/ 706 h 781"/>
                <a:gd name="T48" fmla="*/ 416 w 709"/>
                <a:gd name="T49" fmla="*/ 684 h 781"/>
                <a:gd name="T50" fmla="*/ 400 w 709"/>
                <a:gd name="T51" fmla="*/ 659 h 781"/>
                <a:gd name="T52" fmla="*/ 320 w 709"/>
                <a:gd name="T53" fmla="*/ 648 h 781"/>
                <a:gd name="T54" fmla="*/ 299 w 709"/>
                <a:gd name="T55" fmla="*/ 672 h 781"/>
                <a:gd name="T56" fmla="*/ 289 w 709"/>
                <a:gd name="T57" fmla="*/ 696 h 781"/>
                <a:gd name="T58" fmla="*/ 285 w 709"/>
                <a:gd name="T59" fmla="*/ 713 h 781"/>
                <a:gd name="T60" fmla="*/ 280 w 709"/>
                <a:gd name="T61" fmla="*/ 726 h 781"/>
                <a:gd name="T62" fmla="*/ 268 w 709"/>
                <a:gd name="T63" fmla="*/ 743 h 781"/>
                <a:gd name="T64" fmla="*/ 245 w 709"/>
                <a:gd name="T65" fmla="*/ 764 h 781"/>
                <a:gd name="T66" fmla="*/ 225 w 709"/>
                <a:gd name="T67" fmla="*/ 780 h 781"/>
                <a:gd name="T68" fmla="*/ 221 w 709"/>
                <a:gd name="T69" fmla="*/ 781 h 781"/>
                <a:gd name="T70" fmla="*/ 210 w 709"/>
                <a:gd name="T71" fmla="*/ 779 h 781"/>
                <a:gd name="T72" fmla="*/ 191 w 709"/>
                <a:gd name="T73" fmla="*/ 761 h 781"/>
                <a:gd name="T74" fmla="*/ 169 w 709"/>
                <a:gd name="T75" fmla="*/ 736 h 781"/>
                <a:gd name="T76" fmla="*/ 152 w 709"/>
                <a:gd name="T77" fmla="*/ 709 h 781"/>
                <a:gd name="T78" fmla="*/ 133 w 709"/>
                <a:gd name="T79" fmla="*/ 681 h 781"/>
                <a:gd name="T80" fmla="*/ 113 w 709"/>
                <a:gd name="T81" fmla="*/ 657 h 781"/>
                <a:gd name="T82" fmla="*/ 89 w 709"/>
                <a:gd name="T83" fmla="*/ 648 h 781"/>
                <a:gd name="T84" fmla="*/ 53 w 709"/>
                <a:gd name="T85" fmla="*/ 593 h 781"/>
                <a:gd name="T86" fmla="*/ 20 w 709"/>
                <a:gd name="T87" fmla="*/ 471 h 781"/>
                <a:gd name="T88" fmla="*/ 2 w 709"/>
                <a:gd name="T89" fmla="*/ 336 h 781"/>
                <a:gd name="T90" fmla="*/ 1 w 709"/>
                <a:gd name="T91" fmla="*/ 218 h 781"/>
                <a:gd name="T92" fmla="*/ 10 w 709"/>
                <a:gd name="T93" fmla="*/ 141 h 781"/>
                <a:gd name="T94" fmla="*/ 25 w 709"/>
                <a:gd name="T95" fmla="*/ 84 h 781"/>
                <a:gd name="T96" fmla="*/ 49 w 709"/>
                <a:gd name="T97" fmla="*/ 44 h 781"/>
                <a:gd name="T98" fmla="*/ 78 w 709"/>
                <a:gd name="T99" fmla="*/ 20 h 781"/>
                <a:gd name="T100" fmla="*/ 114 w 709"/>
                <a:gd name="T101" fmla="*/ 5 h 781"/>
                <a:gd name="T102" fmla="*/ 154 w 709"/>
                <a:gd name="T103" fmla="*/ 0 h 781"/>
                <a:gd name="T104" fmla="*/ 199 w 709"/>
                <a:gd name="T105" fmla="*/ 1 h 781"/>
                <a:gd name="T106" fmla="*/ 247 w 709"/>
                <a:gd name="T107" fmla="*/ 5 h 781"/>
                <a:gd name="T108" fmla="*/ 300 w 709"/>
                <a:gd name="T109" fmla="*/ 10 h 781"/>
                <a:gd name="T110" fmla="*/ 355 w 709"/>
                <a:gd name="T111" fmla="*/ 12 h 781"/>
                <a:gd name="T112" fmla="*/ 409 w 709"/>
                <a:gd name="T113" fmla="*/ 10 h 781"/>
                <a:gd name="T114" fmla="*/ 462 w 709"/>
                <a:gd name="T115" fmla="*/ 5 h 781"/>
                <a:gd name="T116" fmla="*/ 510 w 709"/>
                <a:gd name="T117" fmla="*/ 1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9" h="781">
                  <a:moveTo>
                    <a:pt x="534" y="0"/>
                  </a:moveTo>
                  <a:lnTo>
                    <a:pt x="555" y="0"/>
                  </a:lnTo>
                  <a:lnTo>
                    <a:pt x="576" y="2"/>
                  </a:lnTo>
                  <a:lnTo>
                    <a:pt x="596" y="5"/>
                  </a:lnTo>
                  <a:lnTo>
                    <a:pt x="614" y="12"/>
                  </a:lnTo>
                  <a:lnTo>
                    <a:pt x="632" y="20"/>
                  </a:lnTo>
                  <a:lnTo>
                    <a:pt x="647" y="31"/>
                  </a:lnTo>
                  <a:lnTo>
                    <a:pt x="660" y="44"/>
                  </a:lnTo>
                  <a:lnTo>
                    <a:pt x="673" y="63"/>
                  </a:lnTo>
                  <a:lnTo>
                    <a:pt x="684" y="84"/>
                  </a:lnTo>
                  <a:lnTo>
                    <a:pt x="692" y="110"/>
                  </a:lnTo>
                  <a:lnTo>
                    <a:pt x="700" y="141"/>
                  </a:lnTo>
                  <a:lnTo>
                    <a:pt x="705" y="177"/>
                  </a:lnTo>
                  <a:lnTo>
                    <a:pt x="708" y="218"/>
                  </a:lnTo>
                  <a:lnTo>
                    <a:pt x="709" y="264"/>
                  </a:lnTo>
                  <a:lnTo>
                    <a:pt x="707" y="336"/>
                  </a:lnTo>
                  <a:lnTo>
                    <a:pt x="700" y="404"/>
                  </a:lnTo>
                  <a:lnTo>
                    <a:pt x="689" y="471"/>
                  </a:lnTo>
                  <a:lnTo>
                    <a:pt x="674" y="535"/>
                  </a:lnTo>
                  <a:lnTo>
                    <a:pt x="655" y="594"/>
                  </a:lnTo>
                  <a:lnTo>
                    <a:pt x="634" y="649"/>
                  </a:lnTo>
                  <a:lnTo>
                    <a:pt x="620" y="648"/>
                  </a:lnTo>
                  <a:lnTo>
                    <a:pt x="607" y="650"/>
                  </a:lnTo>
                  <a:lnTo>
                    <a:pt x="597" y="657"/>
                  </a:lnTo>
                  <a:lnTo>
                    <a:pt x="586" y="667"/>
                  </a:lnTo>
                  <a:lnTo>
                    <a:pt x="576" y="681"/>
                  </a:lnTo>
                  <a:lnTo>
                    <a:pt x="564" y="699"/>
                  </a:lnTo>
                  <a:lnTo>
                    <a:pt x="557" y="709"/>
                  </a:lnTo>
                  <a:lnTo>
                    <a:pt x="549" y="722"/>
                  </a:lnTo>
                  <a:lnTo>
                    <a:pt x="540" y="736"/>
                  </a:lnTo>
                  <a:lnTo>
                    <a:pt x="530" y="749"/>
                  </a:lnTo>
                  <a:lnTo>
                    <a:pt x="518" y="761"/>
                  </a:lnTo>
                  <a:lnTo>
                    <a:pt x="508" y="771"/>
                  </a:lnTo>
                  <a:lnTo>
                    <a:pt x="499" y="779"/>
                  </a:lnTo>
                  <a:lnTo>
                    <a:pt x="489" y="781"/>
                  </a:lnTo>
                  <a:lnTo>
                    <a:pt x="488" y="781"/>
                  </a:lnTo>
                  <a:lnTo>
                    <a:pt x="487" y="781"/>
                  </a:lnTo>
                  <a:lnTo>
                    <a:pt x="486" y="780"/>
                  </a:lnTo>
                  <a:lnTo>
                    <a:pt x="484" y="779"/>
                  </a:lnTo>
                  <a:lnTo>
                    <a:pt x="481" y="778"/>
                  </a:lnTo>
                  <a:lnTo>
                    <a:pt x="465" y="764"/>
                  </a:lnTo>
                  <a:lnTo>
                    <a:pt x="451" y="753"/>
                  </a:lnTo>
                  <a:lnTo>
                    <a:pt x="441" y="743"/>
                  </a:lnTo>
                  <a:lnTo>
                    <a:pt x="434" y="735"/>
                  </a:lnTo>
                  <a:lnTo>
                    <a:pt x="429" y="726"/>
                  </a:lnTo>
                  <a:lnTo>
                    <a:pt x="426" y="719"/>
                  </a:lnTo>
                  <a:lnTo>
                    <a:pt x="424" y="713"/>
                  </a:lnTo>
                  <a:lnTo>
                    <a:pt x="423" y="706"/>
                  </a:lnTo>
                  <a:lnTo>
                    <a:pt x="420" y="696"/>
                  </a:lnTo>
                  <a:lnTo>
                    <a:pt x="416" y="684"/>
                  </a:lnTo>
                  <a:lnTo>
                    <a:pt x="410" y="672"/>
                  </a:lnTo>
                  <a:lnTo>
                    <a:pt x="400" y="659"/>
                  </a:lnTo>
                  <a:lnTo>
                    <a:pt x="390" y="648"/>
                  </a:lnTo>
                  <a:lnTo>
                    <a:pt x="320" y="648"/>
                  </a:lnTo>
                  <a:lnTo>
                    <a:pt x="309" y="659"/>
                  </a:lnTo>
                  <a:lnTo>
                    <a:pt x="299" y="672"/>
                  </a:lnTo>
                  <a:lnTo>
                    <a:pt x="293" y="684"/>
                  </a:lnTo>
                  <a:lnTo>
                    <a:pt x="289" y="696"/>
                  </a:lnTo>
                  <a:lnTo>
                    <a:pt x="287" y="706"/>
                  </a:lnTo>
                  <a:lnTo>
                    <a:pt x="285" y="713"/>
                  </a:lnTo>
                  <a:lnTo>
                    <a:pt x="284" y="719"/>
                  </a:lnTo>
                  <a:lnTo>
                    <a:pt x="280" y="726"/>
                  </a:lnTo>
                  <a:lnTo>
                    <a:pt x="275" y="735"/>
                  </a:lnTo>
                  <a:lnTo>
                    <a:pt x="268" y="743"/>
                  </a:lnTo>
                  <a:lnTo>
                    <a:pt x="258" y="753"/>
                  </a:lnTo>
                  <a:lnTo>
                    <a:pt x="245" y="764"/>
                  </a:lnTo>
                  <a:lnTo>
                    <a:pt x="228" y="778"/>
                  </a:lnTo>
                  <a:lnTo>
                    <a:pt x="225" y="780"/>
                  </a:lnTo>
                  <a:lnTo>
                    <a:pt x="223" y="781"/>
                  </a:lnTo>
                  <a:lnTo>
                    <a:pt x="221" y="781"/>
                  </a:lnTo>
                  <a:lnTo>
                    <a:pt x="220" y="781"/>
                  </a:lnTo>
                  <a:lnTo>
                    <a:pt x="210" y="779"/>
                  </a:lnTo>
                  <a:lnTo>
                    <a:pt x="201" y="771"/>
                  </a:lnTo>
                  <a:lnTo>
                    <a:pt x="191" y="761"/>
                  </a:lnTo>
                  <a:lnTo>
                    <a:pt x="180" y="749"/>
                  </a:lnTo>
                  <a:lnTo>
                    <a:pt x="169" y="736"/>
                  </a:lnTo>
                  <a:lnTo>
                    <a:pt x="160" y="722"/>
                  </a:lnTo>
                  <a:lnTo>
                    <a:pt x="152" y="709"/>
                  </a:lnTo>
                  <a:lnTo>
                    <a:pt x="145" y="699"/>
                  </a:lnTo>
                  <a:lnTo>
                    <a:pt x="133" y="681"/>
                  </a:lnTo>
                  <a:lnTo>
                    <a:pt x="123" y="667"/>
                  </a:lnTo>
                  <a:lnTo>
                    <a:pt x="113" y="657"/>
                  </a:lnTo>
                  <a:lnTo>
                    <a:pt x="102" y="650"/>
                  </a:lnTo>
                  <a:lnTo>
                    <a:pt x="89" y="648"/>
                  </a:lnTo>
                  <a:lnTo>
                    <a:pt x="76" y="648"/>
                  </a:lnTo>
                  <a:lnTo>
                    <a:pt x="53" y="593"/>
                  </a:lnTo>
                  <a:lnTo>
                    <a:pt x="34" y="534"/>
                  </a:lnTo>
                  <a:lnTo>
                    <a:pt x="20" y="471"/>
                  </a:lnTo>
                  <a:lnTo>
                    <a:pt x="9" y="404"/>
                  </a:lnTo>
                  <a:lnTo>
                    <a:pt x="2" y="336"/>
                  </a:lnTo>
                  <a:lnTo>
                    <a:pt x="0" y="264"/>
                  </a:lnTo>
                  <a:lnTo>
                    <a:pt x="1" y="218"/>
                  </a:lnTo>
                  <a:lnTo>
                    <a:pt x="4" y="177"/>
                  </a:lnTo>
                  <a:lnTo>
                    <a:pt x="10" y="141"/>
                  </a:lnTo>
                  <a:lnTo>
                    <a:pt x="17" y="110"/>
                  </a:lnTo>
                  <a:lnTo>
                    <a:pt x="25" y="84"/>
                  </a:lnTo>
                  <a:lnTo>
                    <a:pt x="36" y="63"/>
                  </a:lnTo>
                  <a:lnTo>
                    <a:pt x="49" y="44"/>
                  </a:lnTo>
                  <a:lnTo>
                    <a:pt x="62" y="31"/>
                  </a:lnTo>
                  <a:lnTo>
                    <a:pt x="78" y="20"/>
                  </a:lnTo>
                  <a:lnTo>
                    <a:pt x="95" y="12"/>
                  </a:lnTo>
                  <a:lnTo>
                    <a:pt x="114" y="5"/>
                  </a:lnTo>
                  <a:lnTo>
                    <a:pt x="133" y="2"/>
                  </a:lnTo>
                  <a:lnTo>
                    <a:pt x="154" y="0"/>
                  </a:lnTo>
                  <a:lnTo>
                    <a:pt x="175" y="0"/>
                  </a:lnTo>
                  <a:lnTo>
                    <a:pt x="199" y="1"/>
                  </a:lnTo>
                  <a:lnTo>
                    <a:pt x="223" y="3"/>
                  </a:lnTo>
                  <a:lnTo>
                    <a:pt x="247" y="5"/>
                  </a:lnTo>
                  <a:lnTo>
                    <a:pt x="273" y="8"/>
                  </a:lnTo>
                  <a:lnTo>
                    <a:pt x="300" y="10"/>
                  </a:lnTo>
                  <a:lnTo>
                    <a:pt x="327" y="12"/>
                  </a:lnTo>
                  <a:lnTo>
                    <a:pt x="355" y="12"/>
                  </a:lnTo>
                  <a:lnTo>
                    <a:pt x="382" y="12"/>
                  </a:lnTo>
                  <a:lnTo>
                    <a:pt x="409" y="10"/>
                  </a:lnTo>
                  <a:lnTo>
                    <a:pt x="436" y="8"/>
                  </a:lnTo>
                  <a:lnTo>
                    <a:pt x="462" y="5"/>
                  </a:lnTo>
                  <a:lnTo>
                    <a:pt x="486" y="3"/>
                  </a:lnTo>
                  <a:lnTo>
                    <a:pt x="510" y="1"/>
                  </a:lnTo>
                  <a:lnTo>
                    <a:pt x="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516"/>
            <p:cNvSpPr>
              <a:spLocks/>
            </p:cNvSpPr>
            <p:nvPr/>
          </p:nvSpPr>
          <p:spPr bwMode="auto">
            <a:xfrm>
              <a:off x="9310688" y="2017713"/>
              <a:ext cx="95250" cy="76200"/>
            </a:xfrm>
            <a:custGeom>
              <a:avLst/>
              <a:gdLst>
                <a:gd name="T0" fmla="*/ 6 w 541"/>
                <a:gd name="T1" fmla="*/ 0 h 426"/>
                <a:gd name="T2" fmla="*/ 13 w 541"/>
                <a:gd name="T3" fmla="*/ 5 h 426"/>
                <a:gd name="T4" fmla="*/ 29 w 541"/>
                <a:gd name="T5" fmla="*/ 29 h 426"/>
                <a:gd name="T6" fmla="*/ 50 w 541"/>
                <a:gd name="T7" fmla="*/ 61 h 426"/>
                <a:gd name="T8" fmla="*/ 76 w 541"/>
                <a:gd name="T9" fmla="*/ 95 h 426"/>
                <a:gd name="T10" fmla="*/ 105 w 541"/>
                <a:gd name="T11" fmla="*/ 121 h 426"/>
                <a:gd name="T12" fmla="*/ 136 w 541"/>
                <a:gd name="T13" fmla="*/ 133 h 426"/>
                <a:gd name="T14" fmla="*/ 162 w 541"/>
                <a:gd name="T15" fmla="*/ 123 h 426"/>
                <a:gd name="T16" fmla="*/ 200 w 541"/>
                <a:gd name="T17" fmla="*/ 93 h 426"/>
                <a:gd name="T18" fmla="*/ 221 w 541"/>
                <a:gd name="T19" fmla="*/ 68 h 426"/>
                <a:gd name="T20" fmla="*/ 230 w 541"/>
                <a:gd name="T21" fmla="*/ 47 h 426"/>
                <a:gd name="T22" fmla="*/ 235 w 541"/>
                <a:gd name="T23" fmla="*/ 30 h 426"/>
                <a:gd name="T24" fmla="*/ 239 w 541"/>
                <a:gd name="T25" fmla="*/ 15 h 426"/>
                <a:gd name="T26" fmla="*/ 249 w 541"/>
                <a:gd name="T27" fmla="*/ 0 h 426"/>
                <a:gd name="T28" fmla="*/ 298 w 541"/>
                <a:gd name="T29" fmla="*/ 7 h 426"/>
                <a:gd name="T30" fmla="*/ 305 w 541"/>
                <a:gd name="T31" fmla="*/ 23 h 426"/>
                <a:gd name="T32" fmla="*/ 308 w 541"/>
                <a:gd name="T33" fmla="*/ 38 h 426"/>
                <a:gd name="T34" fmla="*/ 314 w 541"/>
                <a:gd name="T35" fmla="*/ 57 h 426"/>
                <a:gd name="T36" fmla="*/ 329 w 541"/>
                <a:gd name="T37" fmla="*/ 79 h 426"/>
                <a:gd name="T38" fmla="*/ 357 w 541"/>
                <a:gd name="T39" fmla="*/ 107 h 426"/>
                <a:gd name="T40" fmla="*/ 392 w 541"/>
                <a:gd name="T41" fmla="*/ 130 h 426"/>
                <a:gd name="T42" fmla="*/ 421 w 541"/>
                <a:gd name="T43" fmla="*/ 129 h 426"/>
                <a:gd name="T44" fmla="*/ 451 w 541"/>
                <a:gd name="T45" fmla="*/ 110 h 426"/>
                <a:gd name="T46" fmla="*/ 479 w 541"/>
                <a:gd name="T47" fmla="*/ 78 h 426"/>
                <a:gd name="T48" fmla="*/ 502 w 541"/>
                <a:gd name="T49" fmla="*/ 44 h 426"/>
                <a:gd name="T50" fmla="*/ 521 w 541"/>
                <a:gd name="T51" fmla="*/ 16 h 426"/>
                <a:gd name="T52" fmla="*/ 534 w 541"/>
                <a:gd name="T53" fmla="*/ 0 h 426"/>
                <a:gd name="T54" fmla="*/ 536 w 541"/>
                <a:gd name="T55" fmla="*/ 0 h 426"/>
                <a:gd name="T56" fmla="*/ 540 w 541"/>
                <a:gd name="T57" fmla="*/ 7 h 426"/>
                <a:gd name="T58" fmla="*/ 540 w 541"/>
                <a:gd name="T59" fmla="*/ 31 h 426"/>
                <a:gd name="T60" fmla="*/ 536 w 541"/>
                <a:gd name="T61" fmla="*/ 75 h 426"/>
                <a:gd name="T62" fmla="*/ 523 w 541"/>
                <a:gd name="T63" fmla="*/ 145 h 426"/>
                <a:gd name="T64" fmla="*/ 503 w 541"/>
                <a:gd name="T65" fmla="*/ 197 h 426"/>
                <a:gd name="T66" fmla="*/ 479 w 541"/>
                <a:gd name="T67" fmla="*/ 235 h 426"/>
                <a:gd name="T68" fmla="*/ 453 w 541"/>
                <a:gd name="T69" fmla="*/ 262 h 426"/>
                <a:gd name="T70" fmla="*/ 437 w 541"/>
                <a:gd name="T71" fmla="*/ 272 h 426"/>
                <a:gd name="T72" fmla="*/ 405 w 541"/>
                <a:gd name="T73" fmla="*/ 287 h 426"/>
                <a:gd name="T74" fmla="*/ 383 w 541"/>
                <a:gd name="T75" fmla="*/ 291 h 426"/>
                <a:gd name="T76" fmla="*/ 379 w 541"/>
                <a:gd name="T77" fmla="*/ 293 h 426"/>
                <a:gd name="T78" fmla="*/ 276 w 541"/>
                <a:gd name="T79" fmla="*/ 423 h 426"/>
                <a:gd name="T80" fmla="*/ 273 w 541"/>
                <a:gd name="T81" fmla="*/ 426 h 426"/>
                <a:gd name="T82" fmla="*/ 269 w 541"/>
                <a:gd name="T83" fmla="*/ 426 h 426"/>
                <a:gd name="T84" fmla="*/ 265 w 541"/>
                <a:gd name="T85" fmla="*/ 423 h 426"/>
                <a:gd name="T86" fmla="*/ 162 w 541"/>
                <a:gd name="T87" fmla="*/ 293 h 426"/>
                <a:gd name="T88" fmla="*/ 158 w 541"/>
                <a:gd name="T89" fmla="*/ 291 h 426"/>
                <a:gd name="T90" fmla="*/ 136 w 541"/>
                <a:gd name="T91" fmla="*/ 287 h 426"/>
                <a:gd name="T92" fmla="*/ 103 w 541"/>
                <a:gd name="T93" fmla="*/ 272 h 426"/>
                <a:gd name="T94" fmla="*/ 88 w 541"/>
                <a:gd name="T95" fmla="*/ 262 h 426"/>
                <a:gd name="T96" fmla="*/ 63 w 541"/>
                <a:gd name="T97" fmla="*/ 235 h 426"/>
                <a:gd name="T98" fmla="*/ 38 w 541"/>
                <a:gd name="T99" fmla="*/ 197 h 426"/>
                <a:gd name="T100" fmla="*/ 18 w 541"/>
                <a:gd name="T101" fmla="*/ 145 h 426"/>
                <a:gd name="T102" fmla="*/ 5 w 541"/>
                <a:gd name="T103" fmla="*/ 75 h 426"/>
                <a:gd name="T104" fmla="*/ 1 w 541"/>
                <a:gd name="T105" fmla="*/ 31 h 426"/>
                <a:gd name="T106" fmla="*/ 1 w 541"/>
                <a:gd name="T107" fmla="*/ 7 h 426"/>
                <a:gd name="T108" fmla="*/ 5 w 541"/>
                <a:gd name="T10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1" h="426">
                  <a:moveTo>
                    <a:pt x="5" y="0"/>
                  </a:moveTo>
                  <a:lnTo>
                    <a:pt x="6" y="0"/>
                  </a:lnTo>
                  <a:lnTo>
                    <a:pt x="7" y="0"/>
                  </a:lnTo>
                  <a:lnTo>
                    <a:pt x="13" y="5"/>
                  </a:lnTo>
                  <a:lnTo>
                    <a:pt x="20" y="16"/>
                  </a:lnTo>
                  <a:lnTo>
                    <a:pt x="29" y="29"/>
                  </a:lnTo>
                  <a:lnTo>
                    <a:pt x="39" y="44"/>
                  </a:lnTo>
                  <a:lnTo>
                    <a:pt x="50" y="61"/>
                  </a:lnTo>
                  <a:lnTo>
                    <a:pt x="63" y="78"/>
                  </a:lnTo>
                  <a:lnTo>
                    <a:pt x="76" y="95"/>
                  </a:lnTo>
                  <a:lnTo>
                    <a:pt x="89" y="110"/>
                  </a:lnTo>
                  <a:lnTo>
                    <a:pt x="105" y="121"/>
                  </a:lnTo>
                  <a:lnTo>
                    <a:pt x="120" y="129"/>
                  </a:lnTo>
                  <a:lnTo>
                    <a:pt x="136" y="133"/>
                  </a:lnTo>
                  <a:lnTo>
                    <a:pt x="149" y="130"/>
                  </a:lnTo>
                  <a:lnTo>
                    <a:pt x="162" y="123"/>
                  </a:lnTo>
                  <a:lnTo>
                    <a:pt x="184" y="107"/>
                  </a:lnTo>
                  <a:lnTo>
                    <a:pt x="200" y="93"/>
                  </a:lnTo>
                  <a:lnTo>
                    <a:pt x="212" y="79"/>
                  </a:lnTo>
                  <a:lnTo>
                    <a:pt x="221" y="68"/>
                  </a:lnTo>
                  <a:lnTo>
                    <a:pt x="226" y="57"/>
                  </a:lnTo>
                  <a:lnTo>
                    <a:pt x="230" y="47"/>
                  </a:lnTo>
                  <a:lnTo>
                    <a:pt x="232" y="38"/>
                  </a:lnTo>
                  <a:lnTo>
                    <a:pt x="235" y="30"/>
                  </a:lnTo>
                  <a:lnTo>
                    <a:pt x="237" y="23"/>
                  </a:lnTo>
                  <a:lnTo>
                    <a:pt x="239" y="15"/>
                  </a:lnTo>
                  <a:lnTo>
                    <a:pt x="243" y="7"/>
                  </a:lnTo>
                  <a:lnTo>
                    <a:pt x="249" y="0"/>
                  </a:lnTo>
                  <a:lnTo>
                    <a:pt x="292" y="0"/>
                  </a:lnTo>
                  <a:lnTo>
                    <a:pt x="298" y="7"/>
                  </a:lnTo>
                  <a:lnTo>
                    <a:pt x="301" y="15"/>
                  </a:lnTo>
                  <a:lnTo>
                    <a:pt x="305" y="23"/>
                  </a:lnTo>
                  <a:lnTo>
                    <a:pt x="307" y="30"/>
                  </a:lnTo>
                  <a:lnTo>
                    <a:pt x="308" y="38"/>
                  </a:lnTo>
                  <a:lnTo>
                    <a:pt x="311" y="47"/>
                  </a:lnTo>
                  <a:lnTo>
                    <a:pt x="314" y="57"/>
                  </a:lnTo>
                  <a:lnTo>
                    <a:pt x="320" y="68"/>
                  </a:lnTo>
                  <a:lnTo>
                    <a:pt x="329" y="79"/>
                  </a:lnTo>
                  <a:lnTo>
                    <a:pt x="341" y="93"/>
                  </a:lnTo>
                  <a:lnTo>
                    <a:pt x="357" y="107"/>
                  </a:lnTo>
                  <a:lnTo>
                    <a:pt x="379" y="123"/>
                  </a:lnTo>
                  <a:lnTo>
                    <a:pt x="392" y="130"/>
                  </a:lnTo>
                  <a:lnTo>
                    <a:pt x="405" y="133"/>
                  </a:lnTo>
                  <a:lnTo>
                    <a:pt x="421" y="129"/>
                  </a:lnTo>
                  <a:lnTo>
                    <a:pt x="436" y="121"/>
                  </a:lnTo>
                  <a:lnTo>
                    <a:pt x="451" y="110"/>
                  </a:lnTo>
                  <a:lnTo>
                    <a:pt x="465" y="95"/>
                  </a:lnTo>
                  <a:lnTo>
                    <a:pt x="479" y="78"/>
                  </a:lnTo>
                  <a:lnTo>
                    <a:pt x="491" y="61"/>
                  </a:lnTo>
                  <a:lnTo>
                    <a:pt x="502" y="44"/>
                  </a:lnTo>
                  <a:lnTo>
                    <a:pt x="513" y="29"/>
                  </a:lnTo>
                  <a:lnTo>
                    <a:pt x="521" y="16"/>
                  </a:lnTo>
                  <a:lnTo>
                    <a:pt x="528" y="5"/>
                  </a:lnTo>
                  <a:lnTo>
                    <a:pt x="534" y="0"/>
                  </a:lnTo>
                  <a:lnTo>
                    <a:pt x="535" y="0"/>
                  </a:lnTo>
                  <a:lnTo>
                    <a:pt x="536" y="0"/>
                  </a:lnTo>
                  <a:lnTo>
                    <a:pt x="539" y="1"/>
                  </a:lnTo>
                  <a:lnTo>
                    <a:pt x="540" y="7"/>
                  </a:lnTo>
                  <a:lnTo>
                    <a:pt x="541" y="17"/>
                  </a:lnTo>
                  <a:lnTo>
                    <a:pt x="540" y="31"/>
                  </a:lnTo>
                  <a:lnTo>
                    <a:pt x="539" y="51"/>
                  </a:lnTo>
                  <a:lnTo>
                    <a:pt x="536" y="75"/>
                  </a:lnTo>
                  <a:lnTo>
                    <a:pt x="530" y="112"/>
                  </a:lnTo>
                  <a:lnTo>
                    <a:pt x="523" y="145"/>
                  </a:lnTo>
                  <a:lnTo>
                    <a:pt x="514" y="173"/>
                  </a:lnTo>
                  <a:lnTo>
                    <a:pt x="503" y="197"/>
                  </a:lnTo>
                  <a:lnTo>
                    <a:pt x="491" y="218"/>
                  </a:lnTo>
                  <a:lnTo>
                    <a:pt x="479" y="235"/>
                  </a:lnTo>
                  <a:lnTo>
                    <a:pt x="466" y="249"/>
                  </a:lnTo>
                  <a:lnTo>
                    <a:pt x="453" y="262"/>
                  </a:lnTo>
                  <a:lnTo>
                    <a:pt x="446" y="267"/>
                  </a:lnTo>
                  <a:lnTo>
                    <a:pt x="437" y="272"/>
                  </a:lnTo>
                  <a:lnTo>
                    <a:pt x="421" y="281"/>
                  </a:lnTo>
                  <a:lnTo>
                    <a:pt x="405" y="287"/>
                  </a:lnTo>
                  <a:lnTo>
                    <a:pt x="392" y="290"/>
                  </a:lnTo>
                  <a:lnTo>
                    <a:pt x="383" y="291"/>
                  </a:lnTo>
                  <a:lnTo>
                    <a:pt x="379" y="293"/>
                  </a:lnTo>
                  <a:lnTo>
                    <a:pt x="379" y="293"/>
                  </a:lnTo>
                  <a:lnTo>
                    <a:pt x="330" y="353"/>
                  </a:lnTo>
                  <a:lnTo>
                    <a:pt x="276" y="423"/>
                  </a:lnTo>
                  <a:lnTo>
                    <a:pt x="273" y="426"/>
                  </a:lnTo>
                  <a:lnTo>
                    <a:pt x="273" y="426"/>
                  </a:lnTo>
                  <a:lnTo>
                    <a:pt x="270" y="425"/>
                  </a:lnTo>
                  <a:lnTo>
                    <a:pt x="269" y="426"/>
                  </a:lnTo>
                  <a:lnTo>
                    <a:pt x="267" y="426"/>
                  </a:lnTo>
                  <a:lnTo>
                    <a:pt x="265" y="423"/>
                  </a:lnTo>
                  <a:lnTo>
                    <a:pt x="211" y="353"/>
                  </a:lnTo>
                  <a:lnTo>
                    <a:pt x="162" y="293"/>
                  </a:lnTo>
                  <a:lnTo>
                    <a:pt x="162" y="293"/>
                  </a:lnTo>
                  <a:lnTo>
                    <a:pt x="158" y="291"/>
                  </a:lnTo>
                  <a:lnTo>
                    <a:pt x="149" y="290"/>
                  </a:lnTo>
                  <a:lnTo>
                    <a:pt x="136" y="287"/>
                  </a:lnTo>
                  <a:lnTo>
                    <a:pt x="120" y="281"/>
                  </a:lnTo>
                  <a:lnTo>
                    <a:pt x="103" y="272"/>
                  </a:lnTo>
                  <a:lnTo>
                    <a:pt x="96" y="267"/>
                  </a:lnTo>
                  <a:lnTo>
                    <a:pt x="88" y="262"/>
                  </a:lnTo>
                  <a:lnTo>
                    <a:pt x="75" y="249"/>
                  </a:lnTo>
                  <a:lnTo>
                    <a:pt x="63" y="235"/>
                  </a:lnTo>
                  <a:lnTo>
                    <a:pt x="50" y="218"/>
                  </a:lnTo>
                  <a:lnTo>
                    <a:pt x="38" y="197"/>
                  </a:lnTo>
                  <a:lnTo>
                    <a:pt x="28" y="173"/>
                  </a:lnTo>
                  <a:lnTo>
                    <a:pt x="18" y="145"/>
                  </a:lnTo>
                  <a:lnTo>
                    <a:pt x="10" y="112"/>
                  </a:lnTo>
                  <a:lnTo>
                    <a:pt x="5" y="75"/>
                  </a:lnTo>
                  <a:lnTo>
                    <a:pt x="2" y="51"/>
                  </a:lnTo>
                  <a:lnTo>
                    <a:pt x="1" y="31"/>
                  </a:lnTo>
                  <a:lnTo>
                    <a:pt x="0" y="17"/>
                  </a:lnTo>
                  <a:lnTo>
                    <a:pt x="1" y="7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4" name="Group 913"/>
          <p:cNvGrpSpPr/>
          <p:nvPr/>
        </p:nvGrpSpPr>
        <p:grpSpPr>
          <a:xfrm>
            <a:off x="10028841" y="1978026"/>
            <a:ext cx="544513" cy="430213"/>
            <a:chOff x="10055225" y="1978026"/>
            <a:chExt cx="544513" cy="430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9" name="Freeform 521"/>
            <p:cNvSpPr>
              <a:spLocks/>
            </p:cNvSpPr>
            <p:nvPr/>
          </p:nvSpPr>
          <p:spPr bwMode="auto">
            <a:xfrm>
              <a:off x="10055225" y="1978026"/>
              <a:ext cx="190500" cy="430213"/>
            </a:xfrm>
            <a:custGeom>
              <a:avLst/>
              <a:gdLst>
                <a:gd name="T0" fmla="*/ 317 w 1204"/>
                <a:gd name="T1" fmla="*/ 0 h 2713"/>
                <a:gd name="T2" fmla="*/ 318 w 1204"/>
                <a:gd name="T3" fmla="*/ 0 h 2713"/>
                <a:gd name="T4" fmla="*/ 348 w 1204"/>
                <a:gd name="T5" fmla="*/ 3 h 2713"/>
                <a:gd name="T6" fmla="*/ 377 w 1204"/>
                <a:gd name="T7" fmla="*/ 10 h 2713"/>
                <a:gd name="T8" fmla="*/ 405 w 1204"/>
                <a:gd name="T9" fmla="*/ 20 h 2713"/>
                <a:gd name="T10" fmla="*/ 431 w 1204"/>
                <a:gd name="T11" fmla="*/ 34 h 2713"/>
                <a:gd name="T12" fmla="*/ 453 w 1204"/>
                <a:gd name="T13" fmla="*/ 52 h 2713"/>
                <a:gd name="T14" fmla="*/ 1204 w 1204"/>
                <a:gd name="T15" fmla="*/ 766 h 2713"/>
                <a:gd name="T16" fmla="*/ 1155 w 1204"/>
                <a:gd name="T17" fmla="*/ 810 h 2713"/>
                <a:gd name="T18" fmla="*/ 1110 w 1204"/>
                <a:gd name="T19" fmla="*/ 860 h 2713"/>
                <a:gd name="T20" fmla="*/ 1070 w 1204"/>
                <a:gd name="T21" fmla="*/ 911 h 2713"/>
                <a:gd name="T22" fmla="*/ 1034 w 1204"/>
                <a:gd name="T23" fmla="*/ 967 h 2713"/>
                <a:gd name="T24" fmla="*/ 1003 w 1204"/>
                <a:gd name="T25" fmla="*/ 1025 h 2713"/>
                <a:gd name="T26" fmla="*/ 977 w 1204"/>
                <a:gd name="T27" fmla="*/ 1087 h 2713"/>
                <a:gd name="T28" fmla="*/ 956 w 1204"/>
                <a:gd name="T29" fmla="*/ 1151 h 2713"/>
                <a:gd name="T30" fmla="*/ 941 w 1204"/>
                <a:gd name="T31" fmla="*/ 1218 h 2713"/>
                <a:gd name="T32" fmla="*/ 931 w 1204"/>
                <a:gd name="T33" fmla="*/ 1287 h 2713"/>
                <a:gd name="T34" fmla="*/ 928 w 1204"/>
                <a:gd name="T35" fmla="*/ 1357 h 2713"/>
                <a:gd name="T36" fmla="*/ 931 w 1204"/>
                <a:gd name="T37" fmla="*/ 1427 h 2713"/>
                <a:gd name="T38" fmla="*/ 941 w 1204"/>
                <a:gd name="T39" fmla="*/ 1496 h 2713"/>
                <a:gd name="T40" fmla="*/ 956 w 1204"/>
                <a:gd name="T41" fmla="*/ 1563 h 2713"/>
                <a:gd name="T42" fmla="*/ 977 w 1204"/>
                <a:gd name="T43" fmla="*/ 1627 h 2713"/>
                <a:gd name="T44" fmla="*/ 1003 w 1204"/>
                <a:gd name="T45" fmla="*/ 1688 h 2713"/>
                <a:gd name="T46" fmla="*/ 1034 w 1204"/>
                <a:gd name="T47" fmla="*/ 1747 h 2713"/>
                <a:gd name="T48" fmla="*/ 1070 w 1204"/>
                <a:gd name="T49" fmla="*/ 1803 h 2713"/>
                <a:gd name="T50" fmla="*/ 1110 w 1204"/>
                <a:gd name="T51" fmla="*/ 1855 h 2713"/>
                <a:gd name="T52" fmla="*/ 1155 w 1204"/>
                <a:gd name="T53" fmla="*/ 1904 h 2713"/>
                <a:gd name="T54" fmla="*/ 1204 w 1204"/>
                <a:gd name="T55" fmla="*/ 1948 h 2713"/>
                <a:gd name="T56" fmla="*/ 453 w 1204"/>
                <a:gd name="T57" fmla="*/ 2662 h 2713"/>
                <a:gd name="T58" fmla="*/ 431 w 1204"/>
                <a:gd name="T59" fmla="*/ 2680 h 2713"/>
                <a:gd name="T60" fmla="*/ 405 w 1204"/>
                <a:gd name="T61" fmla="*/ 2694 h 2713"/>
                <a:gd name="T62" fmla="*/ 377 w 1204"/>
                <a:gd name="T63" fmla="*/ 2704 h 2713"/>
                <a:gd name="T64" fmla="*/ 348 w 1204"/>
                <a:gd name="T65" fmla="*/ 2711 h 2713"/>
                <a:gd name="T66" fmla="*/ 318 w 1204"/>
                <a:gd name="T67" fmla="*/ 2713 h 2713"/>
                <a:gd name="T68" fmla="*/ 288 w 1204"/>
                <a:gd name="T69" fmla="*/ 2712 h 2713"/>
                <a:gd name="T70" fmla="*/ 260 w 1204"/>
                <a:gd name="T71" fmla="*/ 2707 h 2713"/>
                <a:gd name="T72" fmla="*/ 233 w 1204"/>
                <a:gd name="T73" fmla="*/ 2697 h 2713"/>
                <a:gd name="T74" fmla="*/ 122 w 1204"/>
                <a:gd name="T75" fmla="*/ 2644 h 2713"/>
                <a:gd name="T76" fmla="*/ 95 w 1204"/>
                <a:gd name="T77" fmla="*/ 2626 h 2713"/>
                <a:gd name="T78" fmla="*/ 69 w 1204"/>
                <a:gd name="T79" fmla="*/ 2604 h 2713"/>
                <a:gd name="T80" fmla="*/ 46 w 1204"/>
                <a:gd name="T81" fmla="*/ 2577 h 2713"/>
                <a:gd name="T82" fmla="*/ 27 w 1204"/>
                <a:gd name="T83" fmla="*/ 2547 h 2713"/>
                <a:gd name="T84" fmla="*/ 12 w 1204"/>
                <a:gd name="T85" fmla="*/ 2514 h 2713"/>
                <a:gd name="T86" fmla="*/ 3 w 1204"/>
                <a:gd name="T87" fmla="*/ 2482 h 2713"/>
                <a:gd name="T88" fmla="*/ 0 w 1204"/>
                <a:gd name="T89" fmla="*/ 2448 h 2713"/>
                <a:gd name="T90" fmla="*/ 0 w 1204"/>
                <a:gd name="T91" fmla="*/ 266 h 2713"/>
                <a:gd name="T92" fmla="*/ 3 w 1204"/>
                <a:gd name="T93" fmla="*/ 232 h 2713"/>
                <a:gd name="T94" fmla="*/ 12 w 1204"/>
                <a:gd name="T95" fmla="*/ 200 h 2713"/>
                <a:gd name="T96" fmla="*/ 27 w 1204"/>
                <a:gd name="T97" fmla="*/ 167 h 2713"/>
                <a:gd name="T98" fmla="*/ 46 w 1204"/>
                <a:gd name="T99" fmla="*/ 137 h 2713"/>
                <a:gd name="T100" fmla="*/ 69 w 1204"/>
                <a:gd name="T101" fmla="*/ 111 h 2713"/>
                <a:gd name="T102" fmla="*/ 95 w 1204"/>
                <a:gd name="T103" fmla="*/ 87 h 2713"/>
                <a:gd name="T104" fmla="*/ 122 w 1204"/>
                <a:gd name="T105" fmla="*/ 71 h 2713"/>
                <a:gd name="T106" fmla="*/ 233 w 1204"/>
                <a:gd name="T107" fmla="*/ 17 h 2713"/>
                <a:gd name="T108" fmla="*/ 260 w 1204"/>
                <a:gd name="T109" fmla="*/ 8 h 2713"/>
                <a:gd name="T110" fmla="*/ 288 w 1204"/>
                <a:gd name="T111" fmla="*/ 1 h 2713"/>
                <a:gd name="T112" fmla="*/ 317 w 1204"/>
                <a:gd name="T113" fmla="*/ 0 h 2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04" h="2713">
                  <a:moveTo>
                    <a:pt x="317" y="0"/>
                  </a:moveTo>
                  <a:lnTo>
                    <a:pt x="318" y="0"/>
                  </a:lnTo>
                  <a:lnTo>
                    <a:pt x="348" y="3"/>
                  </a:lnTo>
                  <a:lnTo>
                    <a:pt x="377" y="10"/>
                  </a:lnTo>
                  <a:lnTo>
                    <a:pt x="405" y="20"/>
                  </a:lnTo>
                  <a:lnTo>
                    <a:pt x="431" y="34"/>
                  </a:lnTo>
                  <a:lnTo>
                    <a:pt x="453" y="52"/>
                  </a:lnTo>
                  <a:lnTo>
                    <a:pt x="1204" y="766"/>
                  </a:lnTo>
                  <a:lnTo>
                    <a:pt x="1155" y="810"/>
                  </a:lnTo>
                  <a:lnTo>
                    <a:pt x="1110" y="860"/>
                  </a:lnTo>
                  <a:lnTo>
                    <a:pt x="1070" y="911"/>
                  </a:lnTo>
                  <a:lnTo>
                    <a:pt x="1034" y="967"/>
                  </a:lnTo>
                  <a:lnTo>
                    <a:pt x="1003" y="1025"/>
                  </a:lnTo>
                  <a:lnTo>
                    <a:pt x="977" y="1087"/>
                  </a:lnTo>
                  <a:lnTo>
                    <a:pt x="956" y="1151"/>
                  </a:lnTo>
                  <a:lnTo>
                    <a:pt x="941" y="1218"/>
                  </a:lnTo>
                  <a:lnTo>
                    <a:pt x="931" y="1287"/>
                  </a:lnTo>
                  <a:lnTo>
                    <a:pt x="928" y="1357"/>
                  </a:lnTo>
                  <a:lnTo>
                    <a:pt x="931" y="1427"/>
                  </a:lnTo>
                  <a:lnTo>
                    <a:pt x="941" y="1496"/>
                  </a:lnTo>
                  <a:lnTo>
                    <a:pt x="956" y="1563"/>
                  </a:lnTo>
                  <a:lnTo>
                    <a:pt x="977" y="1627"/>
                  </a:lnTo>
                  <a:lnTo>
                    <a:pt x="1003" y="1688"/>
                  </a:lnTo>
                  <a:lnTo>
                    <a:pt x="1034" y="1747"/>
                  </a:lnTo>
                  <a:lnTo>
                    <a:pt x="1070" y="1803"/>
                  </a:lnTo>
                  <a:lnTo>
                    <a:pt x="1110" y="1855"/>
                  </a:lnTo>
                  <a:lnTo>
                    <a:pt x="1155" y="1904"/>
                  </a:lnTo>
                  <a:lnTo>
                    <a:pt x="1204" y="1948"/>
                  </a:lnTo>
                  <a:lnTo>
                    <a:pt x="453" y="2662"/>
                  </a:lnTo>
                  <a:lnTo>
                    <a:pt x="431" y="2680"/>
                  </a:lnTo>
                  <a:lnTo>
                    <a:pt x="405" y="2694"/>
                  </a:lnTo>
                  <a:lnTo>
                    <a:pt x="377" y="2704"/>
                  </a:lnTo>
                  <a:lnTo>
                    <a:pt x="348" y="2711"/>
                  </a:lnTo>
                  <a:lnTo>
                    <a:pt x="318" y="2713"/>
                  </a:lnTo>
                  <a:lnTo>
                    <a:pt x="288" y="2712"/>
                  </a:lnTo>
                  <a:lnTo>
                    <a:pt x="260" y="2707"/>
                  </a:lnTo>
                  <a:lnTo>
                    <a:pt x="233" y="2697"/>
                  </a:lnTo>
                  <a:lnTo>
                    <a:pt x="122" y="2644"/>
                  </a:lnTo>
                  <a:lnTo>
                    <a:pt x="95" y="2626"/>
                  </a:lnTo>
                  <a:lnTo>
                    <a:pt x="69" y="2604"/>
                  </a:lnTo>
                  <a:lnTo>
                    <a:pt x="46" y="2577"/>
                  </a:lnTo>
                  <a:lnTo>
                    <a:pt x="27" y="2547"/>
                  </a:lnTo>
                  <a:lnTo>
                    <a:pt x="12" y="2514"/>
                  </a:lnTo>
                  <a:lnTo>
                    <a:pt x="3" y="2482"/>
                  </a:lnTo>
                  <a:lnTo>
                    <a:pt x="0" y="2448"/>
                  </a:lnTo>
                  <a:lnTo>
                    <a:pt x="0" y="266"/>
                  </a:lnTo>
                  <a:lnTo>
                    <a:pt x="3" y="232"/>
                  </a:lnTo>
                  <a:lnTo>
                    <a:pt x="12" y="200"/>
                  </a:lnTo>
                  <a:lnTo>
                    <a:pt x="27" y="167"/>
                  </a:lnTo>
                  <a:lnTo>
                    <a:pt x="46" y="137"/>
                  </a:lnTo>
                  <a:lnTo>
                    <a:pt x="69" y="111"/>
                  </a:lnTo>
                  <a:lnTo>
                    <a:pt x="95" y="87"/>
                  </a:lnTo>
                  <a:lnTo>
                    <a:pt x="122" y="71"/>
                  </a:lnTo>
                  <a:lnTo>
                    <a:pt x="233" y="17"/>
                  </a:lnTo>
                  <a:lnTo>
                    <a:pt x="260" y="8"/>
                  </a:lnTo>
                  <a:lnTo>
                    <a:pt x="288" y="1"/>
                  </a:lnTo>
                  <a:lnTo>
                    <a:pt x="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522"/>
            <p:cNvSpPr>
              <a:spLocks/>
            </p:cNvSpPr>
            <p:nvPr/>
          </p:nvSpPr>
          <p:spPr bwMode="auto">
            <a:xfrm>
              <a:off x="10404475" y="1978026"/>
              <a:ext cx="195263" cy="430213"/>
            </a:xfrm>
            <a:custGeom>
              <a:avLst/>
              <a:gdLst>
                <a:gd name="T0" fmla="*/ 911 w 1229"/>
                <a:gd name="T1" fmla="*/ 0 h 2713"/>
                <a:gd name="T2" fmla="*/ 941 w 1229"/>
                <a:gd name="T3" fmla="*/ 1 h 2713"/>
                <a:gd name="T4" fmla="*/ 969 w 1229"/>
                <a:gd name="T5" fmla="*/ 8 h 2713"/>
                <a:gd name="T6" fmla="*/ 996 w 1229"/>
                <a:gd name="T7" fmla="*/ 17 h 2713"/>
                <a:gd name="T8" fmla="*/ 1107 w 1229"/>
                <a:gd name="T9" fmla="*/ 71 h 2713"/>
                <a:gd name="T10" fmla="*/ 1135 w 1229"/>
                <a:gd name="T11" fmla="*/ 87 h 2713"/>
                <a:gd name="T12" fmla="*/ 1160 w 1229"/>
                <a:gd name="T13" fmla="*/ 111 h 2713"/>
                <a:gd name="T14" fmla="*/ 1183 w 1229"/>
                <a:gd name="T15" fmla="*/ 137 h 2713"/>
                <a:gd name="T16" fmla="*/ 1202 w 1229"/>
                <a:gd name="T17" fmla="*/ 167 h 2713"/>
                <a:gd name="T18" fmla="*/ 1217 w 1229"/>
                <a:gd name="T19" fmla="*/ 200 h 2713"/>
                <a:gd name="T20" fmla="*/ 1226 w 1229"/>
                <a:gd name="T21" fmla="*/ 232 h 2713"/>
                <a:gd name="T22" fmla="*/ 1229 w 1229"/>
                <a:gd name="T23" fmla="*/ 266 h 2713"/>
                <a:gd name="T24" fmla="*/ 1229 w 1229"/>
                <a:gd name="T25" fmla="*/ 2448 h 2713"/>
                <a:gd name="T26" fmla="*/ 1227 w 1229"/>
                <a:gd name="T27" fmla="*/ 2477 h 2713"/>
                <a:gd name="T28" fmla="*/ 1220 w 1229"/>
                <a:gd name="T29" fmla="*/ 2506 h 2713"/>
                <a:gd name="T30" fmla="*/ 1208 w 1229"/>
                <a:gd name="T31" fmla="*/ 2535 h 2713"/>
                <a:gd name="T32" fmla="*/ 1194 w 1229"/>
                <a:gd name="T33" fmla="*/ 2562 h 2713"/>
                <a:gd name="T34" fmla="*/ 1175 w 1229"/>
                <a:gd name="T35" fmla="*/ 2588 h 2713"/>
                <a:gd name="T36" fmla="*/ 1154 w 1229"/>
                <a:gd name="T37" fmla="*/ 2611 h 2713"/>
                <a:gd name="T38" fmla="*/ 1131 w 1229"/>
                <a:gd name="T39" fmla="*/ 2630 h 2713"/>
                <a:gd name="T40" fmla="*/ 1107 w 1229"/>
                <a:gd name="T41" fmla="*/ 2644 h 2713"/>
                <a:gd name="T42" fmla="*/ 996 w 1229"/>
                <a:gd name="T43" fmla="*/ 2697 h 2713"/>
                <a:gd name="T44" fmla="*/ 970 w 1229"/>
                <a:gd name="T45" fmla="*/ 2707 h 2713"/>
                <a:gd name="T46" fmla="*/ 941 w 1229"/>
                <a:gd name="T47" fmla="*/ 2712 h 2713"/>
                <a:gd name="T48" fmla="*/ 911 w 1229"/>
                <a:gd name="T49" fmla="*/ 2713 h 2713"/>
                <a:gd name="T50" fmla="*/ 881 w 1229"/>
                <a:gd name="T51" fmla="*/ 2711 h 2713"/>
                <a:gd name="T52" fmla="*/ 852 w 1229"/>
                <a:gd name="T53" fmla="*/ 2704 h 2713"/>
                <a:gd name="T54" fmla="*/ 824 w 1229"/>
                <a:gd name="T55" fmla="*/ 2694 h 2713"/>
                <a:gd name="T56" fmla="*/ 798 w 1229"/>
                <a:gd name="T57" fmla="*/ 2680 h 2713"/>
                <a:gd name="T58" fmla="*/ 776 w 1229"/>
                <a:gd name="T59" fmla="*/ 2662 h 2713"/>
                <a:gd name="T60" fmla="*/ 0 w 1229"/>
                <a:gd name="T61" fmla="*/ 1924 h 2713"/>
                <a:gd name="T62" fmla="*/ 45 w 1229"/>
                <a:gd name="T63" fmla="*/ 1880 h 2713"/>
                <a:gd name="T64" fmla="*/ 86 w 1229"/>
                <a:gd name="T65" fmla="*/ 1833 h 2713"/>
                <a:gd name="T66" fmla="*/ 122 w 1229"/>
                <a:gd name="T67" fmla="*/ 1782 h 2713"/>
                <a:gd name="T68" fmla="*/ 154 w 1229"/>
                <a:gd name="T69" fmla="*/ 1728 h 2713"/>
                <a:gd name="T70" fmla="*/ 182 w 1229"/>
                <a:gd name="T71" fmla="*/ 1672 h 2713"/>
                <a:gd name="T72" fmla="*/ 206 w 1229"/>
                <a:gd name="T73" fmla="*/ 1613 h 2713"/>
                <a:gd name="T74" fmla="*/ 225 w 1229"/>
                <a:gd name="T75" fmla="*/ 1552 h 2713"/>
                <a:gd name="T76" fmla="*/ 238 w 1229"/>
                <a:gd name="T77" fmla="*/ 1489 h 2713"/>
                <a:gd name="T78" fmla="*/ 247 w 1229"/>
                <a:gd name="T79" fmla="*/ 1424 h 2713"/>
                <a:gd name="T80" fmla="*/ 250 w 1229"/>
                <a:gd name="T81" fmla="*/ 1357 h 2713"/>
                <a:gd name="T82" fmla="*/ 247 w 1229"/>
                <a:gd name="T83" fmla="*/ 1291 h 2713"/>
                <a:gd name="T84" fmla="*/ 238 w 1229"/>
                <a:gd name="T85" fmla="*/ 1226 h 2713"/>
                <a:gd name="T86" fmla="*/ 225 w 1229"/>
                <a:gd name="T87" fmla="*/ 1162 h 2713"/>
                <a:gd name="T88" fmla="*/ 206 w 1229"/>
                <a:gd name="T89" fmla="*/ 1101 h 2713"/>
                <a:gd name="T90" fmla="*/ 182 w 1229"/>
                <a:gd name="T91" fmla="*/ 1042 h 2713"/>
                <a:gd name="T92" fmla="*/ 154 w 1229"/>
                <a:gd name="T93" fmla="*/ 986 h 2713"/>
                <a:gd name="T94" fmla="*/ 122 w 1229"/>
                <a:gd name="T95" fmla="*/ 932 h 2713"/>
                <a:gd name="T96" fmla="*/ 86 w 1229"/>
                <a:gd name="T97" fmla="*/ 882 h 2713"/>
                <a:gd name="T98" fmla="*/ 45 w 1229"/>
                <a:gd name="T99" fmla="*/ 834 h 2713"/>
                <a:gd name="T100" fmla="*/ 0 w 1229"/>
                <a:gd name="T101" fmla="*/ 790 h 2713"/>
                <a:gd name="T102" fmla="*/ 776 w 1229"/>
                <a:gd name="T103" fmla="*/ 52 h 2713"/>
                <a:gd name="T104" fmla="*/ 798 w 1229"/>
                <a:gd name="T105" fmla="*/ 35 h 2713"/>
                <a:gd name="T106" fmla="*/ 824 w 1229"/>
                <a:gd name="T107" fmla="*/ 20 h 2713"/>
                <a:gd name="T108" fmla="*/ 852 w 1229"/>
                <a:gd name="T109" fmla="*/ 10 h 2713"/>
                <a:gd name="T110" fmla="*/ 881 w 1229"/>
                <a:gd name="T111" fmla="*/ 3 h 2713"/>
                <a:gd name="T112" fmla="*/ 911 w 1229"/>
                <a:gd name="T113" fmla="*/ 0 h 2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29" h="2713">
                  <a:moveTo>
                    <a:pt x="911" y="0"/>
                  </a:moveTo>
                  <a:lnTo>
                    <a:pt x="941" y="1"/>
                  </a:lnTo>
                  <a:lnTo>
                    <a:pt x="969" y="8"/>
                  </a:lnTo>
                  <a:lnTo>
                    <a:pt x="996" y="17"/>
                  </a:lnTo>
                  <a:lnTo>
                    <a:pt x="1107" y="71"/>
                  </a:lnTo>
                  <a:lnTo>
                    <a:pt x="1135" y="87"/>
                  </a:lnTo>
                  <a:lnTo>
                    <a:pt x="1160" y="111"/>
                  </a:lnTo>
                  <a:lnTo>
                    <a:pt x="1183" y="137"/>
                  </a:lnTo>
                  <a:lnTo>
                    <a:pt x="1202" y="167"/>
                  </a:lnTo>
                  <a:lnTo>
                    <a:pt x="1217" y="200"/>
                  </a:lnTo>
                  <a:lnTo>
                    <a:pt x="1226" y="232"/>
                  </a:lnTo>
                  <a:lnTo>
                    <a:pt x="1229" y="266"/>
                  </a:lnTo>
                  <a:lnTo>
                    <a:pt x="1229" y="2448"/>
                  </a:lnTo>
                  <a:lnTo>
                    <a:pt x="1227" y="2477"/>
                  </a:lnTo>
                  <a:lnTo>
                    <a:pt x="1220" y="2506"/>
                  </a:lnTo>
                  <a:lnTo>
                    <a:pt x="1208" y="2535"/>
                  </a:lnTo>
                  <a:lnTo>
                    <a:pt x="1194" y="2562"/>
                  </a:lnTo>
                  <a:lnTo>
                    <a:pt x="1175" y="2588"/>
                  </a:lnTo>
                  <a:lnTo>
                    <a:pt x="1154" y="2611"/>
                  </a:lnTo>
                  <a:lnTo>
                    <a:pt x="1131" y="2630"/>
                  </a:lnTo>
                  <a:lnTo>
                    <a:pt x="1107" y="2644"/>
                  </a:lnTo>
                  <a:lnTo>
                    <a:pt x="996" y="2697"/>
                  </a:lnTo>
                  <a:lnTo>
                    <a:pt x="970" y="2707"/>
                  </a:lnTo>
                  <a:lnTo>
                    <a:pt x="941" y="2712"/>
                  </a:lnTo>
                  <a:lnTo>
                    <a:pt x="911" y="2713"/>
                  </a:lnTo>
                  <a:lnTo>
                    <a:pt x="881" y="2711"/>
                  </a:lnTo>
                  <a:lnTo>
                    <a:pt x="852" y="2704"/>
                  </a:lnTo>
                  <a:lnTo>
                    <a:pt x="824" y="2694"/>
                  </a:lnTo>
                  <a:lnTo>
                    <a:pt x="798" y="2680"/>
                  </a:lnTo>
                  <a:lnTo>
                    <a:pt x="776" y="2662"/>
                  </a:lnTo>
                  <a:lnTo>
                    <a:pt x="0" y="1924"/>
                  </a:lnTo>
                  <a:lnTo>
                    <a:pt x="45" y="1880"/>
                  </a:lnTo>
                  <a:lnTo>
                    <a:pt x="86" y="1833"/>
                  </a:lnTo>
                  <a:lnTo>
                    <a:pt x="122" y="1782"/>
                  </a:lnTo>
                  <a:lnTo>
                    <a:pt x="154" y="1728"/>
                  </a:lnTo>
                  <a:lnTo>
                    <a:pt x="182" y="1672"/>
                  </a:lnTo>
                  <a:lnTo>
                    <a:pt x="206" y="1613"/>
                  </a:lnTo>
                  <a:lnTo>
                    <a:pt x="225" y="1552"/>
                  </a:lnTo>
                  <a:lnTo>
                    <a:pt x="238" y="1489"/>
                  </a:lnTo>
                  <a:lnTo>
                    <a:pt x="247" y="1424"/>
                  </a:lnTo>
                  <a:lnTo>
                    <a:pt x="250" y="1357"/>
                  </a:lnTo>
                  <a:lnTo>
                    <a:pt x="247" y="1291"/>
                  </a:lnTo>
                  <a:lnTo>
                    <a:pt x="238" y="1226"/>
                  </a:lnTo>
                  <a:lnTo>
                    <a:pt x="225" y="1162"/>
                  </a:lnTo>
                  <a:lnTo>
                    <a:pt x="206" y="1101"/>
                  </a:lnTo>
                  <a:lnTo>
                    <a:pt x="182" y="1042"/>
                  </a:lnTo>
                  <a:lnTo>
                    <a:pt x="154" y="986"/>
                  </a:lnTo>
                  <a:lnTo>
                    <a:pt x="122" y="932"/>
                  </a:lnTo>
                  <a:lnTo>
                    <a:pt x="86" y="882"/>
                  </a:lnTo>
                  <a:lnTo>
                    <a:pt x="45" y="834"/>
                  </a:lnTo>
                  <a:lnTo>
                    <a:pt x="0" y="790"/>
                  </a:lnTo>
                  <a:lnTo>
                    <a:pt x="776" y="52"/>
                  </a:lnTo>
                  <a:lnTo>
                    <a:pt x="798" y="35"/>
                  </a:lnTo>
                  <a:lnTo>
                    <a:pt x="824" y="20"/>
                  </a:lnTo>
                  <a:lnTo>
                    <a:pt x="852" y="10"/>
                  </a:lnTo>
                  <a:lnTo>
                    <a:pt x="881" y="3"/>
                  </a:lnTo>
                  <a:lnTo>
                    <a:pt x="9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Freeform 523"/>
            <p:cNvSpPr>
              <a:spLocks/>
            </p:cNvSpPr>
            <p:nvPr/>
          </p:nvSpPr>
          <p:spPr bwMode="auto">
            <a:xfrm>
              <a:off x="10221913" y="2090738"/>
              <a:ext cx="203200" cy="206375"/>
            </a:xfrm>
            <a:custGeom>
              <a:avLst/>
              <a:gdLst>
                <a:gd name="T0" fmla="*/ 702 w 1283"/>
                <a:gd name="T1" fmla="*/ 3 h 1296"/>
                <a:gd name="T2" fmla="*/ 818 w 1283"/>
                <a:gd name="T3" fmla="*/ 25 h 1296"/>
                <a:gd name="T4" fmla="*/ 926 w 1283"/>
                <a:gd name="T5" fmla="*/ 67 h 1296"/>
                <a:gd name="T6" fmla="*/ 1022 w 1283"/>
                <a:gd name="T7" fmla="*/ 128 h 1296"/>
                <a:gd name="T8" fmla="*/ 1110 w 1283"/>
                <a:gd name="T9" fmla="*/ 205 h 1296"/>
                <a:gd name="T10" fmla="*/ 1183 w 1283"/>
                <a:gd name="T11" fmla="*/ 299 h 1296"/>
                <a:gd name="T12" fmla="*/ 1237 w 1283"/>
                <a:gd name="T13" fmla="*/ 406 h 1296"/>
                <a:gd name="T14" fmla="*/ 1272 w 1283"/>
                <a:gd name="T15" fmla="*/ 523 h 1296"/>
                <a:gd name="T16" fmla="*/ 1283 w 1283"/>
                <a:gd name="T17" fmla="*/ 648 h 1296"/>
                <a:gd name="T18" fmla="*/ 1272 w 1283"/>
                <a:gd name="T19" fmla="*/ 774 h 1296"/>
                <a:gd name="T20" fmla="*/ 1237 w 1283"/>
                <a:gd name="T21" fmla="*/ 890 h 1296"/>
                <a:gd name="T22" fmla="*/ 1183 w 1283"/>
                <a:gd name="T23" fmla="*/ 997 h 1296"/>
                <a:gd name="T24" fmla="*/ 1110 w 1283"/>
                <a:gd name="T25" fmla="*/ 1091 h 1296"/>
                <a:gd name="T26" fmla="*/ 1022 w 1283"/>
                <a:gd name="T27" fmla="*/ 1169 h 1296"/>
                <a:gd name="T28" fmla="*/ 926 w 1283"/>
                <a:gd name="T29" fmla="*/ 1229 h 1296"/>
                <a:gd name="T30" fmla="*/ 818 w 1283"/>
                <a:gd name="T31" fmla="*/ 1271 h 1296"/>
                <a:gd name="T32" fmla="*/ 702 w 1283"/>
                <a:gd name="T33" fmla="*/ 1293 h 1296"/>
                <a:gd name="T34" fmla="*/ 578 w 1283"/>
                <a:gd name="T35" fmla="*/ 1293 h 1296"/>
                <a:gd name="T36" fmla="*/ 456 w 1283"/>
                <a:gd name="T37" fmla="*/ 1269 h 1296"/>
                <a:gd name="T38" fmla="*/ 344 w 1283"/>
                <a:gd name="T39" fmla="*/ 1222 h 1296"/>
                <a:gd name="T40" fmla="*/ 243 w 1283"/>
                <a:gd name="T41" fmla="*/ 1156 h 1296"/>
                <a:gd name="T42" fmla="*/ 161 w 1283"/>
                <a:gd name="T43" fmla="*/ 1077 h 1296"/>
                <a:gd name="T44" fmla="*/ 93 w 1283"/>
                <a:gd name="T45" fmla="*/ 985 h 1296"/>
                <a:gd name="T46" fmla="*/ 42 w 1283"/>
                <a:gd name="T47" fmla="*/ 882 h 1296"/>
                <a:gd name="T48" fmla="*/ 11 w 1283"/>
                <a:gd name="T49" fmla="*/ 769 h 1296"/>
                <a:gd name="T50" fmla="*/ 0 w 1283"/>
                <a:gd name="T51" fmla="*/ 648 h 1296"/>
                <a:gd name="T52" fmla="*/ 11 w 1283"/>
                <a:gd name="T53" fmla="*/ 527 h 1296"/>
                <a:gd name="T54" fmla="*/ 42 w 1283"/>
                <a:gd name="T55" fmla="*/ 415 h 1296"/>
                <a:gd name="T56" fmla="*/ 93 w 1283"/>
                <a:gd name="T57" fmla="*/ 311 h 1296"/>
                <a:gd name="T58" fmla="*/ 161 w 1283"/>
                <a:gd name="T59" fmla="*/ 219 h 1296"/>
                <a:gd name="T60" fmla="*/ 243 w 1283"/>
                <a:gd name="T61" fmla="*/ 140 h 1296"/>
                <a:gd name="T62" fmla="*/ 344 w 1283"/>
                <a:gd name="T63" fmla="*/ 74 h 1296"/>
                <a:gd name="T64" fmla="*/ 456 w 1283"/>
                <a:gd name="T65" fmla="*/ 28 h 1296"/>
                <a:gd name="T66" fmla="*/ 578 w 1283"/>
                <a:gd name="T67" fmla="*/ 3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3" h="1296">
                  <a:moveTo>
                    <a:pt x="642" y="0"/>
                  </a:moveTo>
                  <a:lnTo>
                    <a:pt x="702" y="3"/>
                  </a:lnTo>
                  <a:lnTo>
                    <a:pt x="762" y="11"/>
                  </a:lnTo>
                  <a:lnTo>
                    <a:pt x="818" y="25"/>
                  </a:lnTo>
                  <a:lnTo>
                    <a:pt x="873" y="44"/>
                  </a:lnTo>
                  <a:lnTo>
                    <a:pt x="926" y="67"/>
                  </a:lnTo>
                  <a:lnTo>
                    <a:pt x="976" y="95"/>
                  </a:lnTo>
                  <a:lnTo>
                    <a:pt x="1022" y="128"/>
                  </a:lnTo>
                  <a:lnTo>
                    <a:pt x="1067" y="163"/>
                  </a:lnTo>
                  <a:lnTo>
                    <a:pt x="1110" y="205"/>
                  </a:lnTo>
                  <a:lnTo>
                    <a:pt x="1148" y="250"/>
                  </a:lnTo>
                  <a:lnTo>
                    <a:pt x="1183" y="299"/>
                  </a:lnTo>
                  <a:lnTo>
                    <a:pt x="1212" y="351"/>
                  </a:lnTo>
                  <a:lnTo>
                    <a:pt x="1237" y="406"/>
                  </a:lnTo>
                  <a:lnTo>
                    <a:pt x="1257" y="463"/>
                  </a:lnTo>
                  <a:lnTo>
                    <a:pt x="1272" y="523"/>
                  </a:lnTo>
                  <a:lnTo>
                    <a:pt x="1280" y="585"/>
                  </a:lnTo>
                  <a:lnTo>
                    <a:pt x="1283" y="648"/>
                  </a:lnTo>
                  <a:lnTo>
                    <a:pt x="1280" y="712"/>
                  </a:lnTo>
                  <a:lnTo>
                    <a:pt x="1272" y="774"/>
                  </a:lnTo>
                  <a:lnTo>
                    <a:pt x="1257" y="834"/>
                  </a:lnTo>
                  <a:lnTo>
                    <a:pt x="1237" y="890"/>
                  </a:lnTo>
                  <a:lnTo>
                    <a:pt x="1212" y="945"/>
                  </a:lnTo>
                  <a:lnTo>
                    <a:pt x="1183" y="997"/>
                  </a:lnTo>
                  <a:lnTo>
                    <a:pt x="1148" y="1046"/>
                  </a:lnTo>
                  <a:lnTo>
                    <a:pt x="1110" y="1091"/>
                  </a:lnTo>
                  <a:lnTo>
                    <a:pt x="1067" y="1133"/>
                  </a:lnTo>
                  <a:lnTo>
                    <a:pt x="1022" y="1169"/>
                  </a:lnTo>
                  <a:lnTo>
                    <a:pt x="976" y="1201"/>
                  </a:lnTo>
                  <a:lnTo>
                    <a:pt x="926" y="1229"/>
                  </a:lnTo>
                  <a:lnTo>
                    <a:pt x="873" y="1252"/>
                  </a:lnTo>
                  <a:lnTo>
                    <a:pt x="818" y="1271"/>
                  </a:lnTo>
                  <a:lnTo>
                    <a:pt x="762" y="1285"/>
                  </a:lnTo>
                  <a:lnTo>
                    <a:pt x="702" y="1293"/>
                  </a:lnTo>
                  <a:lnTo>
                    <a:pt x="642" y="1296"/>
                  </a:lnTo>
                  <a:lnTo>
                    <a:pt x="578" y="1293"/>
                  </a:lnTo>
                  <a:lnTo>
                    <a:pt x="516" y="1284"/>
                  </a:lnTo>
                  <a:lnTo>
                    <a:pt x="456" y="1269"/>
                  </a:lnTo>
                  <a:lnTo>
                    <a:pt x="399" y="1248"/>
                  </a:lnTo>
                  <a:lnTo>
                    <a:pt x="344" y="1222"/>
                  </a:lnTo>
                  <a:lnTo>
                    <a:pt x="292" y="1191"/>
                  </a:lnTo>
                  <a:lnTo>
                    <a:pt x="243" y="1156"/>
                  </a:lnTo>
                  <a:lnTo>
                    <a:pt x="200" y="1118"/>
                  </a:lnTo>
                  <a:lnTo>
                    <a:pt x="161" y="1077"/>
                  </a:lnTo>
                  <a:lnTo>
                    <a:pt x="125" y="1033"/>
                  </a:lnTo>
                  <a:lnTo>
                    <a:pt x="93" y="985"/>
                  </a:lnTo>
                  <a:lnTo>
                    <a:pt x="66" y="934"/>
                  </a:lnTo>
                  <a:lnTo>
                    <a:pt x="42" y="882"/>
                  </a:lnTo>
                  <a:lnTo>
                    <a:pt x="25" y="826"/>
                  </a:lnTo>
                  <a:lnTo>
                    <a:pt x="11" y="769"/>
                  </a:lnTo>
                  <a:lnTo>
                    <a:pt x="3" y="709"/>
                  </a:lnTo>
                  <a:lnTo>
                    <a:pt x="0" y="648"/>
                  </a:lnTo>
                  <a:lnTo>
                    <a:pt x="3" y="587"/>
                  </a:lnTo>
                  <a:lnTo>
                    <a:pt x="11" y="527"/>
                  </a:lnTo>
                  <a:lnTo>
                    <a:pt x="25" y="471"/>
                  </a:lnTo>
                  <a:lnTo>
                    <a:pt x="42" y="415"/>
                  </a:lnTo>
                  <a:lnTo>
                    <a:pt x="66" y="361"/>
                  </a:lnTo>
                  <a:lnTo>
                    <a:pt x="93" y="311"/>
                  </a:lnTo>
                  <a:lnTo>
                    <a:pt x="125" y="264"/>
                  </a:lnTo>
                  <a:lnTo>
                    <a:pt x="161" y="219"/>
                  </a:lnTo>
                  <a:lnTo>
                    <a:pt x="200" y="178"/>
                  </a:lnTo>
                  <a:lnTo>
                    <a:pt x="243" y="140"/>
                  </a:lnTo>
                  <a:lnTo>
                    <a:pt x="292" y="105"/>
                  </a:lnTo>
                  <a:lnTo>
                    <a:pt x="344" y="74"/>
                  </a:lnTo>
                  <a:lnTo>
                    <a:pt x="399" y="48"/>
                  </a:lnTo>
                  <a:lnTo>
                    <a:pt x="456" y="28"/>
                  </a:lnTo>
                  <a:lnTo>
                    <a:pt x="516" y="12"/>
                  </a:lnTo>
                  <a:lnTo>
                    <a:pt x="578" y="3"/>
                  </a:lnTo>
                  <a:lnTo>
                    <a:pt x="6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5" name="Group 914"/>
          <p:cNvGrpSpPr/>
          <p:nvPr/>
        </p:nvGrpSpPr>
        <p:grpSpPr>
          <a:xfrm>
            <a:off x="10957196" y="1911350"/>
            <a:ext cx="558800" cy="555625"/>
            <a:chOff x="10961688" y="1911350"/>
            <a:chExt cx="558800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5" name="Freeform 528"/>
            <p:cNvSpPr>
              <a:spLocks noEditPoints="1"/>
            </p:cNvSpPr>
            <p:nvPr/>
          </p:nvSpPr>
          <p:spPr bwMode="auto">
            <a:xfrm>
              <a:off x="11131551" y="2078038"/>
              <a:ext cx="215900" cy="227013"/>
            </a:xfrm>
            <a:custGeom>
              <a:avLst/>
              <a:gdLst>
                <a:gd name="T0" fmla="*/ 202 w 1364"/>
                <a:gd name="T1" fmla="*/ 1163 h 1423"/>
                <a:gd name="T2" fmla="*/ 250 w 1364"/>
                <a:gd name="T3" fmla="*/ 1239 h 1423"/>
                <a:gd name="T4" fmla="*/ 334 w 1364"/>
                <a:gd name="T5" fmla="*/ 1211 h 1423"/>
                <a:gd name="T6" fmla="*/ 262 w 1364"/>
                <a:gd name="T7" fmla="*/ 223 h 1423"/>
                <a:gd name="T8" fmla="*/ 191 w 1364"/>
                <a:gd name="T9" fmla="*/ 273 h 1423"/>
                <a:gd name="T10" fmla="*/ 202 w 1364"/>
                <a:gd name="T11" fmla="*/ 343 h 1423"/>
                <a:gd name="T12" fmla="*/ 268 w 1364"/>
                <a:gd name="T13" fmla="*/ 452 h 1423"/>
                <a:gd name="T14" fmla="*/ 396 w 1364"/>
                <a:gd name="T15" fmla="*/ 634 h 1423"/>
                <a:gd name="T16" fmla="*/ 584 w 1364"/>
                <a:gd name="T17" fmla="*/ 849 h 1423"/>
                <a:gd name="T18" fmla="*/ 948 w 1364"/>
                <a:gd name="T19" fmla="*/ 1128 h 1423"/>
                <a:gd name="T20" fmla="*/ 1155 w 1364"/>
                <a:gd name="T21" fmla="*/ 1199 h 1423"/>
                <a:gd name="T22" fmla="*/ 1199 w 1364"/>
                <a:gd name="T23" fmla="*/ 1123 h 1423"/>
                <a:gd name="T24" fmla="*/ 1074 w 1364"/>
                <a:gd name="T25" fmla="*/ 1030 h 1423"/>
                <a:gd name="T26" fmla="*/ 690 w 1364"/>
                <a:gd name="T27" fmla="*/ 748 h 1423"/>
                <a:gd name="T28" fmla="*/ 512 w 1364"/>
                <a:gd name="T29" fmla="*/ 545 h 1423"/>
                <a:gd name="T30" fmla="*/ 390 w 1364"/>
                <a:gd name="T31" fmla="*/ 374 h 1423"/>
                <a:gd name="T32" fmla="*/ 331 w 1364"/>
                <a:gd name="T33" fmla="*/ 273 h 1423"/>
                <a:gd name="T34" fmla="*/ 297 w 1364"/>
                <a:gd name="T35" fmla="*/ 233 h 1423"/>
                <a:gd name="T36" fmla="*/ 1043 w 1364"/>
                <a:gd name="T37" fmla="*/ 208 h 1423"/>
                <a:gd name="T38" fmla="*/ 990 w 1364"/>
                <a:gd name="T39" fmla="*/ 250 h 1423"/>
                <a:gd name="T40" fmla="*/ 864 w 1364"/>
                <a:gd name="T41" fmla="*/ 365 h 1423"/>
                <a:gd name="T42" fmla="*/ 672 w 1364"/>
                <a:gd name="T43" fmla="*/ 561 h 1423"/>
                <a:gd name="T44" fmla="*/ 893 w 1364"/>
                <a:gd name="T45" fmla="*/ 542 h 1423"/>
                <a:gd name="T46" fmla="*/ 1045 w 1364"/>
                <a:gd name="T47" fmla="*/ 395 h 1423"/>
                <a:gd name="T48" fmla="*/ 1118 w 1364"/>
                <a:gd name="T49" fmla="*/ 332 h 1423"/>
                <a:gd name="T50" fmla="*/ 1145 w 1364"/>
                <a:gd name="T51" fmla="*/ 262 h 1423"/>
                <a:gd name="T52" fmla="*/ 1079 w 1364"/>
                <a:gd name="T53" fmla="*/ 201 h 1423"/>
                <a:gd name="T54" fmla="*/ 1243 w 1364"/>
                <a:gd name="T55" fmla="*/ 51 h 1423"/>
                <a:gd name="T56" fmla="*/ 1341 w 1364"/>
                <a:gd name="T57" fmla="*/ 202 h 1423"/>
                <a:gd name="T58" fmla="*/ 1316 w 1364"/>
                <a:gd name="T59" fmla="*/ 376 h 1423"/>
                <a:gd name="T60" fmla="*/ 1187 w 1364"/>
                <a:gd name="T61" fmla="*/ 491 h 1423"/>
                <a:gd name="T62" fmla="*/ 1031 w 1364"/>
                <a:gd name="T63" fmla="*/ 561 h 1423"/>
                <a:gd name="T64" fmla="*/ 852 w 1364"/>
                <a:gd name="T65" fmla="*/ 744 h 1423"/>
                <a:gd name="T66" fmla="*/ 1127 w 1364"/>
                <a:gd name="T67" fmla="*/ 883 h 1423"/>
                <a:gd name="T68" fmla="*/ 1290 w 1364"/>
                <a:gd name="T69" fmla="*/ 956 h 1423"/>
                <a:gd name="T70" fmla="*/ 1364 w 1364"/>
                <a:gd name="T71" fmla="*/ 1119 h 1423"/>
                <a:gd name="T72" fmla="*/ 1315 w 1364"/>
                <a:gd name="T73" fmla="*/ 1289 h 1423"/>
                <a:gd name="T74" fmla="*/ 1163 w 1364"/>
                <a:gd name="T75" fmla="*/ 1386 h 1423"/>
                <a:gd name="T76" fmla="*/ 987 w 1364"/>
                <a:gd name="T77" fmla="*/ 1362 h 1423"/>
                <a:gd name="T78" fmla="*/ 873 w 1364"/>
                <a:gd name="T79" fmla="*/ 1236 h 1423"/>
                <a:gd name="T80" fmla="*/ 527 w 1364"/>
                <a:gd name="T81" fmla="*/ 1134 h 1423"/>
                <a:gd name="T82" fmla="*/ 495 w 1364"/>
                <a:gd name="T83" fmla="*/ 1295 h 1423"/>
                <a:gd name="T84" fmla="*/ 362 w 1364"/>
                <a:gd name="T85" fmla="*/ 1409 h 1423"/>
                <a:gd name="T86" fmla="*/ 185 w 1364"/>
                <a:gd name="T87" fmla="*/ 1409 h 1423"/>
                <a:gd name="T88" fmla="*/ 47 w 1364"/>
                <a:gd name="T89" fmla="*/ 1290 h 1423"/>
                <a:gd name="T90" fmla="*/ 23 w 1364"/>
                <a:gd name="T91" fmla="*/ 1115 h 1423"/>
                <a:gd name="T92" fmla="*/ 122 w 1364"/>
                <a:gd name="T93" fmla="*/ 964 h 1423"/>
                <a:gd name="T94" fmla="*/ 311 w 1364"/>
                <a:gd name="T95" fmla="*/ 809 h 1423"/>
                <a:gd name="T96" fmla="*/ 155 w 1364"/>
                <a:gd name="T97" fmla="*/ 521 h 1423"/>
                <a:gd name="T98" fmla="*/ 30 w 1364"/>
                <a:gd name="T99" fmla="*/ 407 h 1423"/>
                <a:gd name="T100" fmla="*/ 5 w 1364"/>
                <a:gd name="T101" fmla="*/ 234 h 1423"/>
                <a:gd name="T102" fmla="*/ 103 w 1364"/>
                <a:gd name="T103" fmla="*/ 82 h 1423"/>
                <a:gd name="T104" fmla="*/ 273 w 1364"/>
                <a:gd name="T105" fmla="*/ 33 h 1423"/>
                <a:gd name="T106" fmla="*/ 436 w 1364"/>
                <a:gd name="T107" fmla="*/ 106 h 1423"/>
                <a:gd name="T108" fmla="*/ 510 w 1364"/>
                <a:gd name="T109" fmla="*/ 269 h 1423"/>
                <a:gd name="T110" fmla="*/ 677 w 1364"/>
                <a:gd name="T111" fmla="*/ 391 h 1423"/>
                <a:gd name="T112" fmla="*/ 866 w 1364"/>
                <a:gd name="T113" fmla="*/ 132 h 1423"/>
                <a:gd name="T114" fmla="*/ 1003 w 1364"/>
                <a:gd name="T115" fmla="*/ 16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64" h="1423">
                  <a:moveTo>
                    <a:pt x="429" y="843"/>
                  </a:moveTo>
                  <a:lnTo>
                    <a:pt x="318" y="984"/>
                  </a:lnTo>
                  <a:lnTo>
                    <a:pt x="214" y="1128"/>
                  </a:lnTo>
                  <a:lnTo>
                    <a:pt x="205" y="1145"/>
                  </a:lnTo>
                  <a:lnTo>
                    <a:pt x="202" y="1163"/>
                  </a:lnTo>
                  <a:lnTo>
                    <a:pt x="202" y="1182"/>
                  </a:lnTo>
                  <a:lnTo>
                    <a:pt x="207" y="1200"/>
                  </a:lnTo>
                  <a:lnTo>
                    <a:pt x="218" y="1217"/>
                  </a:lnTo>
                  <a:lnTo>
                    <a:pt x="233" y="1230"/>
                  </a:lnTo>
                  <a:lnTo>
                    <a:pt x="250" y="1239"/>
                  </a:lnTo>
                  <a:lnTo>
                    <a:pt x="269" y="1242"/>
                  </a:lnTo>
                  <a:lnTo>
                    <a:pt x="287" y="1241"/>
                  </a:lnTo>
                  <a:lnTo>
                    <a:pt x="305" y="1235"/>
                  </a:lnTo>
                  <a:lnTo>
                    <a:pt x="321" y="1226"/>
                  </a:lnTo>
                  <a:lnTo>
                    <a:pt x="334" y="1211"/>
                  </a:lnTo>
                  <a:lnTo>
                    <a:pt x="430" y="1078"/>
                  </a:lnTo>
                  <a:lnTo>
                    <a:pt x="531" y="948"/>
                  </a:lnTo>
                  <a:lnTo>
                    <a:pt x="479" y="897"/>
                  </a:lnTo>
                  <a:lnTo>
                    <a:pt x="429" y="843"/>
                  </a:lnTo>
                  <a:close/>
                  <a:moveTo>
                    <a:pt x="262" y="223"/>
                  </a:moveTo>
                  <a:lnTo>
                    <a:pt x="245" y="225"/>
                  </a:lnTo>
                  <a:lnTo>
                    <a:pt x="227" y="232"/>
                  </a:lnTo>
                  <a:lnTo>
                    <a:pt x="211" y="243"/>
                  </a:lnTo>
                  <a:lnTo>
                    <a:pt x="199" y="257"/>
                  </a:lnTo>
                  <a:lnTo>
                    <a:pt x="191" y="273"/>
                  </a:lnTo>
                  <a:lnTo>
                    <a:pt x="187" y="292"/>
                  </a:lnTo>
                  <a:lnTo>
                    <a:pt x="189" y="310"/>
                  </a:lnTo>
                  <a:lnTo>
                    <a:pt x="195" y="329"/>
                  </a:lnTo>
                  <a:lnTo>
                    <a:pt x="197" y="333"/>
                  </a:lnTo>
                  <a:lnTo>
                    <a:pt x="202" y="343"/>
                  </a:lnTo>
                  <a:lnTo>
                    <a:pt x="210" y="357"/>
                  </a:lnTo>
                  <a:lnTo>
                    <a:pt x="220" y="376"/>
                  </a:lnTo>
                  <a:lnTo>
                    <a:pt x="234" y="398"/>
                  </a:lnTo>
                  <a:lnTo>
                    <a:pt x="249" y="424"/>
                  </a:lnTo>
                  <a:lnTo>
                    <a:pt x="268" y="452"/>
                  </a:lnTo>
                  <a:lnTo>
                    <a:pt x="288" y="484"/>
                  </a:lnTo>
                  <a:lnTo>
                    <a:pt x="311" y="519"/>
                  </a:lnTo>
                  <a:lnTo>
                    <a:pt x="337" y="556"/>
                  </a:lnTo>
                  <a:lnTo>
                    <a:pt x="365" y="594"/>
                  </a:lnTo>
                  <a:lnTo>
                    <a:pt x="396" y="634"/>
                  </a:lnTo>
                  <a:lnTo>
                    <a:pt x="429" y="676"/>
                  </a:lnTo>
                  <a:lnTo>
                    <a:pt x="464" y="718"/>
                  </a:lnTo>
                  <a:lnTo>
                    <a:pt x="502" y="762"/>
                  </a:lnTo>
                  <a:lnTo>
                    <a:pt x="541" y="806"/>
                  </a:lnTo>
                  <a:lnTo>
                    <a:pt x="584" y="849"/>
                  </a:lnTo>
                  <a:lnTo>
                    <a:pt x="654" y="916"/>
                  </a:lnTo>
                  <a:lnTo>
                    <a:pt x="727" y="977"/>
                  </a:lnTo>
                  <a:lnTo>
                    <a:pt x="799" y="1032"/>
                  </a:lnTo>
                  <a:lnTo>
                    <a:pt x="872" y="1084"/>
                  </a:lnTo>
                  <a:lnTo>
                    <a:pt x="948" y="1128"/>
                  </a:lnTo>
                  <a:lnTo>
                    <a:pt x="1024" y="1168"/>
                  </a:lnTo>
                  <a:lnTo>
                    <a:pt x="1099" y="1200"/>
                  </a:lnTo>
                  <a:lnTo>
                    <a:pt x="1119" y="1206"/>
                  </a:lnTo>
                  <a:lnTo>
                    <a:pt x="1138" y="1205"/>
                  </a:lnTo>
                  <a:lnTo>
                    <a:pt x="1155" y="1199"/>
                  </a:lnTo>
                  <a:lnTo>
                    <a:pt x="1171" y="1191"/>
                  </a:lnTo>
                  <a:lnTo>
                    <a:pt x="1185" y="1176"/>
                  </a:lnTo>
                  <a:lnTo>
                    <a:pt x="1194" y="1160"/>
                  </a:lnTo>
                  <a:lnTo>
                    <a:pt x="1199" y="1142"/>
                  </a:lnTo>
                  <a:lnTo>
                    <a:pt x="1199" y="1123"/>
                  </a:lnTo>
                  <a:lnTo>
                    <a:pt x="1193" y="1104"/>
                  </a:lnTo>
                  <a:lnTo>
                    <a:pt x="1185" y="1088"/>
                  </a:lnTo>
                  <a:lnTo>
                    <a:pt x="1170" y="1075"/>
                  </a:lnTo>
                  <a:lnTo>
                    <a:pt x="1154" y="1065"/>
                  </a:lnTo>
                  <a:lnTo>
                    <a:pt x="1074" y="1030"/>
                  </a:lnTo>
                  <a:lnTo>
                    <a:pt x="996" y="988"/>
                  </a:lnTo>
                  <a:lnTo>
                    <a:pt x="917" y="938"/>
                  </a:lnTo>
                  <a:lnTo>
                    <a:pt x="841" y="881"/>
                  </a:lnTo>
                  <a:lnTo>
                    <a:pt x="765" y="818"/>
                  </a:lnTo>
                  <a:lnTo>
                    <a:pt x="690" y="748"/>
                  </a:lnTo>
                  <a:lnTo>
                    <a:pt x="650" y="706"/>
                  </a:lnTo>
                  <a:lnTo>
                    <a:pt x="612" y="665"/>
                  </a:lnTo>
                  <a:lnTo>
                    <a:pt x="577" y="624"/>
                  </a:lnTo>
                  <a:lnTo>
                    <a:pt x="543" y="584"/>
                  </a:lnTo>
                  <a:lnTo>
                    <a:pt x="512" y="545"/>
                  </a:lnTo>
                  <a:lnTo>
                    <a:pt x="482" y="507"/>
                  </a:lnTo>
                  <a:lnTo>
                    <a:pt x="456" y="471"/>
                  </a:lnTo>
                  <a:lnTo>
                    <a:pt x="432" y="436"/>
                  </a:lnTo>
                  <a:lnTo>
                    <a:pt x="410" y="403"/>
                  </a:lnTo>
                  <a:lnTo>
                    <a:pt x="390" y="374"/>
                  </a:lnTo>
                  <a:lnTo>
                    <a:pt x="374" y="346"/>
                  </a:lnTo>
                  <a:lnTo>
                    <a:pt x="360" y="322"/>
                  </a:lnTo>
                  <a:lnTo>
                    <a:pt x="348" y="303"/>
                  </a:lnTo>
                  <a:lnTo>
                    <a:pt x="338" y="286"/>
                  </a:lnTo>
                  <a:lnTo>
                    <a:pt x="331" y="273"/>
                  </a:lnTo>
                  <a:lnTo>
                    <a:pt x="327" y="266"/>
                  </a:lnTo>
                  <a:lnTo>
                    <a:pt x="326" y="262"/>
                  </a:lnTo>
                  <a:lnTo>
                    <a:pt x="319" y="254"/>
                  </a:lnTo>
                  <a:lnTo>
                    <a:pt x="311" y="245"/>
                  </a:lnTo>
                  <a:lnTo>
                    <a:pt x="297" y="233"/>
                  </a:lnTo>
                  <a:lnTo>
                    <a:pt x="280" y="226"/>
                  </a:lnTo>
                  <a:lnTo>
                    <a:pt x="262" y="223"/>
                  </a:lnTo>
                  <a:close/>
                  <a:moveTo>
                    <a:pt x="1079" y="201"/>
                  </a:moveTo>
                  <a:lnTo>
                    <a:pt x="1061" y="202"/>
                  </a:lnTo>
                  <a:lnTo>
                    <a:pt x="1043" y="208"/>
                  </a:lnTo>
                  <a:lnTo>
                    <a:pt x="1027" y="218"/>
                  </a:lnTo>
                  <a:lnTo>
                    <a:pt x="1024" y="221"/>
                  </a:lnTo>
                  <a:lnTo>
                    <a:pt x="1016" y="227"/>
                  </a:lnTo>
                  <a:lnTo>
                    <a:pt x="1004" y="237"/>
                  </a:lnTo>
                  <a:lnTo>
                    <a:pt x="990" y="250"/>
                  </a:lnTo>
                  <a:lnTo>
                    <a:pt x="970" y="267"/>
                  </a:lnTo>
                  <a:lnTo>
                    <a:pt x="948" y="286"/>
                  </a:lnTo>
                  <a:lnTo>
                    <a:pt x="923" y="309"/>
                  </a:lnTo>
                  <a:lnTo>
                    <a:pt x="894" y="335"/>
                  </a:lnTo>
                  <a:lnTo>
                    <a:pt x="864" y="365"/>
                  </a:lnTo>
                  <a:lnTo>
                    <a:pt x="830" y="398"/>
                  </a:lnTo>
                  <a:lnTo>
                    <a:pt x="793" y="434"/>
                  </a:lnTo>
                  <a:lnTo>
                    <a:pt x="755" y="473"/>
                  </a:lnTo>
                  <a:lnTo>
                    <a:pt x="715" y="515"/>
                  </a:lnTo>
                  <a:lnTo>
                    <a:pt x="672" y="561"/>
                  </a:lnTo>
                  <a:lnTo>
                    <a:pt x="721" y="616"/>
                  </a:lnTo>
                  <a:lnTo>
                    <a:pt x="773" y="668"/>
                  </a:lnTo>
                  <a:lnTo>
                    <a:pt x="814" y="622"/>
                  </a:lnTo>
                  <a:lnTo>
                    <a:pt x="855" y="581"/>
                  </a:lnTo>
                  <a:lnTo>
                    <a:pt x="893" y="542"/>
                  </a:lnTo>
                  <a:lnTo>
                    <a:pt x="929" y="506"/>
                  </a:lnTo>
                  <a:lnTo>
                    <a:pt x="962" y="474"/>
                  </a:lnTo>
                  <a:lnTo>
                    <a:pt x="993" y="444"/>
                  </a:lnTo>
                  <a:lnTo>
                    <a:pt x="1021" y="418"/>
                  </a:lnTo>
                  <a:lnTo>
                    <a:pt x="1045" y="395"/>
                  </a:lnTo>
                  <a:lnTo>
                    <a:pt x="1067" y="376"/>
                  </a:lnTo>
                  <a:lnTo>
                    <a:pt x="1086" y="359"/>
                  </a:lnTo>
                  <a:lnTo>
                    <a:pt x="1100" y="347"/>
                  </a:lnTo>
                  <a:lnTo>
                    <a:pt x="1111" y="338"/>
                  </a:lnTo>
                  <a:lnTo>
                    <a:pt x="1118" y="332"/>
                  </a:lnTo>
                  <a:lnTo>
                    <a:pt x="1120" y="330"/>
                  </a:lnTo>
                  <a:lnTo>
                    <a:pt x="1133" y="316"/>
                  </a:lnTo>
                  <a:lnTo>
                    <a:pt x="1142" y="299"/>
                  </a:lnTo>
                  <a:lnTo>
                    <a:pt x="1146" y="281"/>
                  </a:lnTo>
                  <a:lnTo>
                    <a:pt x="1145" y="262"/>
                  </a:lnTo>
                  <a:lnTo>
                    <a:pt x="1140" y="245"/>
                  </a:lnTo>
                  <a:lnTo>
                    <a:pt x="1130" y="227"/>
                  </a:lnTo>
                  <a:lnTo>
                    <a:pt x="1115" y="214"/>
                  </a:lnTo>
                  <a:lnTo>
                    <a:pt x="1098" y="206"/>
                  </a:lnTo>
                  <a:lnTo>
                    <a:pt x="1079" y="201"/>
                  </a:lnTo>
                  <a:close/>
                  <a:moveTo>
                    <a:pt x="1109" y="0"/>
                  </a:moveTo>
                  <a:lnTo>
                    <a:pt x="1144" y="6"/>
                  </a:lnTo>
                  <a:lnTo>
                    <a:pt x="1179" y="16"/>
                  </a:lnTo>
                  <a:lnTo>
                    <a:pt x="1212" y="30"/>
                  </a:lnTo>
                  <a:lnTo>
                    <a:pt x="1243" y="51"/>
                  </a:lnTo>
                  <a:lnTo>
                    <a:pt x="1272" y="75"/>
                  </a:lnTo>
                  <a:lnTo>
                    <a:pt x="1296" y="103"/>
                  </a:lnTo>
                  <a:lnTo>
                    <a:pt x="1316" y="135"/>
                  </a:lnTo>
                  <a:lnTo>
                    <a:pt x="1331" y="167"/>
                  </a:lnTo>
                  <a:lnTo>
                    <a:pt x="1341" y="202"/>
                  </a:lnTo>
                  <a:lnTo>
                    <a:pt x="1346" y="237"/>
                  </a:lnTo>
                  <a:lnTo>
                    <a:pt x="1346" y="273"/>
                  </a:lnTo>
                  <a:lnTo>
                    <a:pt x="1341" y="308"/>
                  </a:lnTo>
                  <a:lnTo>
                    <a:pt x="1331" y="343"/>
                  </a:lnTo>
                  <a:lnTo>
                    <a:pt x="1316" y="376"/>
                  </a:lnTo>
                  <a:lnTo>
                    <a:pt x="1296" y="407"/>
                  </a:lnTo>
                  <a:lnTo>
                    <a:pt x="1272" y="436"/>
                  </a:lnTo>
                  <a:lnTo>
                    <a:pt x="1246" y="458"/>
                  </a:lnTo>
                  <a:lnTo>
                    <a:pt x="1217" y="476"/>
                  </a:lnTo>
                  <a:lnTo>
                    <a:pt x="1187" y="491"/>
                  </a:lnTo>
                  <a:lnTo>
                    <a:pt x="1154" y="501"/>
                  </a:lnTo>
                  <a:lnTo>
                    <a:pt x="1120" y="508"/>
                  </a:lnTo>
                  <a:lnTo>
                    <a:pt x="1085" y="509"/>
                  </a:lnTo>
                  <a:lnTo>
                    <a:pt x="1060" y="533"/>
                  </a:lnTo>
                  <a:lnTo>
                    <a:pt x="1031" y="561"/>
                  </a:lnTo>
                  <a:lnTo>
                    <a:pt x="999" y="592"/>
                  </a:lnTo>
                  <a:lnTo>
                    <a:pt x="967" y="626"/>
                  </a:lnTo>
                  <a:lnTo>
                    <a:pt x="930" y="663"/>
                  </a:lnTo>
                  <a:lnTo>
                    <a:pt x="892" y="702"/>
                  </a:lnTo>
                  <a:lnTo>
                    <a:pt x="852" y="744"/>
                  </a:lnTo>
                  <a:lnTo>
                    <a:pt x="916" y="798"/>
                  </a:lnTo>
                  <a:lnTo>
                    <a:pt x="983" y="846"/>
                  </a:lnTo>
                  <a:lnTo>
                    <a:pt x="1052" y="890"/>
                  </a:lnTo>
                  <a:lnTo>
                    <a:pt x="1089" y="884"/>
                  </a:lnTo>
                  <a:lnTo>
                    <a:pt x="1127" y="883"/>
                  </a:lnTo>
                  <a:lnTo>
                    <a:pt x="1163" y="888"/>
                  </a:lnTo>
                  <a:lnTo>
                    <a:pt x="1198" y="898"/>
                  </a:lnTo>
                  <a:lnTo>
                    <a:pt x="1231" y="912"/>
                  </a:lnTo>
                  <a:lnTo>
                    <a:pt x="1262" y="932"/>
                  </a:lnTo>
                  <a:lnTo>
                    <a:pt x="1290" y="956"/>
                  </a:lnTo>
                  <a:lnTo>
                    <a:pt x="1315" y="986"/>
                  </a:lnTo>
                  <a:lnTo>
                    <a:pt x="1335" y="1016"/>
                  </a:lnTo>
                  <a:lnTo>
                    <a:pt x="1350" y="1049"/>
                  </a:lnTo>
                  <a:lnTo>
                    <a:pt x="1360" y="1084"/>
                  </a:lnTo>
                  <a:lnTo>
                    <a:pt x="1364" y="1119"/>
                  </a:lnTo>
                  <a:lnTo>
                    <a:pt x="1364" y="1155"/>
                  </a:lnTo>
                  <a:lnTo>
                    <a:pt x="1360" y="1190"/>
                  </a:lnTo>
                  <a:lnTo>
                    <a:pt x="1350" y="1224"/>
                  </a:lnTo>
                  <a:lnTo>
                    <a:pt x="1335" y="1257"/>
                  </a:lnTo>
                  <a:lnTo>
                    <a:pt x="1315" y="1289"/>
                  </a:lnTo>
                  <a:lnTo>
                    <a:pt x="1290" y="1317"/>
                  </a:lnTo>
                  <a:lnTo>
                    <a:pt x="1261" y="1342"/>
                  </a:lnTo>
                  <a:lnTo>
                    <a:pt x="1231" y="1362"/>
                  </a:lnTo>
                  <a:lnTo>
                    <a:pt x="1197" y="1376"/>
                  </a:lnTo>
                  <a:lnTo>
                    <a:pt x="1163" y="1386"/>
                  </a:lnTo>
                  <a:lnTo>
                    <a:pt x="1127" y="1391"/>
                  </a:lnTo>
                  <a:lnTo>
                    <a:pt x="1091" y="1391"/>
                  </a:lnTo>
                  <a:lnTo>
                    <a:pt x="1055" y="1386"/>
                  </a:lnTo>
                  <a:lnTo>
                    <a:pt x="1021" y="1376"/>
                  </a:lnTo>
                  <a:lnTo>
                    <a:pt x="987" y="1362"/>
                  </a:lnTo>
                  <a:lnTo>
                    <a:pt x="957" y="1342"/>
                  </a:lnTo>
                  <a:lnTo>
                    <a:pt x="928" y="1317"/>
                  </a:lnTo>
                  <a:lnTo>
                    <a:pt x="906" y="1293"/>
                  </a:lnTo>
                  <a:lnTo>
                    <a:pt x="889" y="1266"/>
                  </a:lnTo>
                  <a:lnTo>
                    <a:pt x="873" y="1236"/>
                  </a:lnTo>
                  <a:lnTo>
                    <a:pt x="863" y="1206"/>
                  </a:lnTo>
                  <a:lnTo>
                    <a:pt x="776" y="1150"/>
                  </a:lnTo>
                  <a:lnTo>
                    <a:pt x="692" y="1090"/>
                  </a:lnTo>
                  <a:lnTo>
                    <a:pt x="612" y="1025"/>
                  </a:lnTo>
                  <a:lnTo>
                    <a:pt x="527" y="1134"/>
                  </a:lnTo>
                  <a:lnTo>
                    <a:pt x="529" y="1168"/>
                  </a:lnTo>
                  <a:lnTo>
                    <a:pt x="527" y="1202"/>
                  </a:lnTo>
                  <a:lnTo>
                    <a:pt x="521" y="1234"/>
                  </a:lnTo>
                  <a:lnTo>
                    <a:pt x="511" y="1266"/>
                  </a:lnTo>
                  <a:lnTo>
                    <a:pt x="495" y="1295"/>
                  </a:lnTo>
                  <a:lnTo>
                    <a:pt x="477" y="1324"/>
                  </a:lnTo>
                  <a:lnTo>
                    <a:pt x="455" y="1349"/>
                  </a:lnTo>
                  <a:lnTo>
                    <a:pt x="426" y="1374"/>
                  </a:lnTo>
                  <a:lnTo>
                    <a:pt x="395" y="1394"/>
                  </a:lnTo>
                  <a:lnTo>
                    <a:pt x="362" y="1409"/>
                  </a:lnTo>
                  <a:lnTo>
                    <a:pt x="327" y="1419"/>
                  </a:lnTo>
                  <a:lnTo>
                    <a:pt x="292" y="1423"/>
                  </a:lnTo>
                  <a:lnTo>
                    <a:pt x="256" y="1423"/>
                  </a:lnTo>
                  <a:lnTo>
                    <a:pt x="220" y="1419"/>
                  </a:lnTo>
                  <a:lnTo>
                    <a:pt x="185" y="1409"/>
                  </a:lnTo>
                  <a:lnTo>
                    <a:pt x="153" y="1394"/>
                  </a:lnTo>
                  <a:lnTo>
                    <a:pt x="121" y="1374"/>
                  </a:lnTo>
                  <a:lnTo>
                    <a:pt x="92" y="1349"/>
                  </a:lnTo>
                  <a:lnTo>
                    <a:pt x="68" y="1320"/>
                  </a:lnTo>
                  <a:lnTo>
                    <a:pt x="47" y="1290"/>
                  </a:lnTo>
                  <a:lnTo>
                    <a:pt x="33" y="1256"/>
                  </a:lnTo>
                  <a:lnTo>
                    <a:pt x="23" y="1222"/>
                  </a:lnTo>
                  <a:lnTo>
                    <a:pt x="18" y="1186"/>
                  </a:lnTo>
                  <a:lnTo>
                    <a:pt x="18" y="1151"/>
                  </a:lnTo>
                  <a:lnTo>
                    <a:pt x="23" y="1115"/>
                  </a:lnTo>
                  <a:lnTo>
                    <a:pt x="33" y="1082"/>
                  </a:lnTo>
                  <a:lnTo>
                    <a:pt x="47" y="1048"/>
                  </a:lnTo>
                  <a:lnTo>
                    <a:pt x="68" y="1017"/>
                  </a:lnTo>
                  <a:lnTo>
                    <a:pt x="92" y="989"/>
                  </a:lnTo>
                  <a:lnTo>
                    <a:pt x="122" y="964"/>
                  </a:lnTo>
                  <a:lnTo>
                    <a:pt x="154" y="943"/>
                  </a:lnTo>
                  <a:lnTo>
                    <a:pt x="189" y="929"/>
                  </a:lnTo>
                  <a:lnTo>
                    <a:pt x="227" y="919"/>
                  </a:lnTo>
                  <a:lnTo>
                    <a:pt x="270" y="862"/>
                  </a:lnTo>
                  <a:lnTo>
                    <a:pt x="311" y="809"/>
                  </a:lnTo>
                  <a:lnTo>
                    <a:pt x="351" y="759"/>
                  </a:lnTo>
                  <a:lnTo>
                    <a:pt x="294" y="684"/>
                  </a:lnTo>
                  <a:lnTo>
                    <a:pt x="238" y="609"/>
                  </a:lnTo>
                  <a:lnTo>
                    <a:pt x="185" y="532"/>
                  </a:lnTo>
                  <a:lnTo>
                    <a:pt x="155" y="521"/>
                  </a:lnTo>
                  <a:lnTo>
                    <a:pt x="125" y="507"/>
                  </a:lnTo>
                  <a:lnTo>
                    <a:pt x="99" y="488"/>
                  </a:lnTo>
                  <a:lnTo>
                    <a:pt x="74" y="467"/>
                  </a:lnTo>
                  <a:lnTo>
                    <a:pt x="50" y="439"/>
                  </a:lnTo>
                  <a:lnTo>
                    <a:pt x="30" y="407"/>
                  </a:lnTo>
                  <a:lnTo>
                    <a:pt x="14" y="375"/>
                  </a:lnTo>
                  <a:lnTo>
                    <a:pt x="5" y="340"/>
                  </a:lnTo>
                  <a:lnTo>
                    <a:pt x="0" y="305"/>
                  </a:lnTo>
                  <a:lnTo>
                    <a:pt x="0" y="269"/>
                  </a:lnTo>
                  <a:lnTo>
                    <a:pt x="5" y="234"/>
                  </a:lnTo>
                  <a:lnTo>
                    <a:pt x="14" y="199"/>
                  </a:lnTo>
                  <a:lnTo>
                    <a:pt x="30" y="166"/>
                  </a:lnTo>
                  <a:lnTo>
                    <a:pt x="50" y="135"/>
                  </a:lnTo>
                  <a:lnTo>
                    <a:pt x="74" y="106"/>
                  </a:lnTo>
                  <a:lnTo>
                    <a:pt x="103" y="82"/>
                  </a:lnTo>
                  <a:lnTo>
                    <a:pt x="134" y="63"/>
                  </a:lnTo>
                  <a:lnTo>
                    <a:pt x="168" y="47"/>
                  </a:lnTo>
                  <a:lnTo>
                    <a:pt x="202" y="38"/>
                  </a:lnTo>
                  <a:lnTo>
                    <a:pt x="238" y="33"/>
                  </a:lnTo>
                  <a:lnTo>
                    <a:pt x="273" y="33"/>
                  </a:lnTo>
                  <a:lnTo>
                    <a:pt x="308" y="38"/>
                  </a:lnTo>
                  <a:lnTo>
                    <a:pt x="343" y="47"/>
                  </a:lnTo>
                  <a:lnTo>
                    <a:pt x="376" y="63"/>
                  </a:lnTo>
                  <a:lnTo>
                    <a:pt x="408" y="82"/>
                  </a:lnTo>
                  <a:lnTo>
                    <a:pt x="436" y="106"/>
                  </a:lnTo>
                  <a:lnTo>
                    <a:pt x="460" y="135"/>
                  </a:lnTo>
                  <a:lnTo>
                    <a:pt x="480" y="165"/>
                  </a:lnTo>
                  <a:lnTo>
                    <a:pt x="495" y="198"/>
                  </a:lnTo>
                  <a:lnTo>
                    <a:pt x="505" y="233"/>
                  </a:lnTo>
                  <a:lnTo>
                    <a:pt x="510" y="269"/>
                  </a:lnTo>
                  <a:lnTo>
                    <a:pt x="510" y="306"/>
                  </a:lnTo>
                  <a:lnTo>
                    <a:pt x="504" y="343"/>
                  </a:lnTo>
                  <a:lnTo>
                    <a:pt x="550" y="410"/>
                  </a:lnTo>
                  <a:lnTo>
                    <a:pt x="598" y="474"/>
                  </a:lnTo>
                  <a:lnTo>
                    <a:pt x="677" y="391"/>
                  </a:lnTo>
                  <a:lnTo>
                    <a:pt x="757" y="311"/>
                  </a:lnTo>
                  <a:lnTo>
                    <a:pt x="835" y="236"/>
                  </a:lnTo>
                  <a:lnTo>
                    <a:pt x="841" y="200"/>
                  </a:lnTo>
                  <a:lnTo>
                    <a:pt x="852" y="165"/>
                  </a:lnTo>
                  <a:lnTo>
                    <a:pt x="866" y="132"/>
                  </a:lnTo>
                  <a:lnTo>
                    <a:pt x="886" y="102"/>
                  </a:lnTo>
                  <a:lnTo>
                    <a:pt x="910" y="75"/>
                  </a:lnTo>
                  <a:lnTo>
                    <a:pt x="938" y="51"/>
                  </a:lnTo>
                  <a:lnTo>
                    <a:pt x="970" y="30"/>
                  </a:lnTo>
                  <a:lnTo>
                    <a:pt x="1003" y="16"/>
                  </a:lnTo>
                  <a:lnTo>
                    <a:pt x="1038" y="6"/>
                  </a:lnTo>
                  <a:lnTo>
                    <a:pt x="1073" y="0"/>
                  </a:lnTo>
                  <a:lnTo>
                    <a:pt x="1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529"/>
            <p:cNvSpPr>
              <a:spLocks noEditPoints="1"/>
            </p:cNvSpPr>
            <p:nvPr/>
          </p:nvSpPr>
          <p:spPr bwMode="auto">
            <a:xfrm>
              <a:off x="10961688" y="1911350"/>
              <a:ext cx="558800" cy="555625"/>
            </a:xfrm>
            <a:custGeom>
              <a:avLst/>
              <a:gdLst>
                <a:gd name="T0" fmla="*/ 1579 w 3521"/>
                <a:gd name="T1" fmla="*/ 3348 h 3506"/>
                <a:gd name="T2" fmla="*/ 1804 w 3521"/>
                <a:gd name="T3" fmla="*/ 3309 h 3506"/>
                <a:gd name="T4" fmla="*/ 2156 w 3521"/>
                <a:gd name="T5" fmla="*/ 3254 h 3506"/>
                <a:gd name="T6" fmla="*/ 2093 w 3521"/>
                <a:gd name="T7" fmla="*/ 3330 h 3506"/>
                <a:gd name="T8" fmla="*/ 2402 w 3521"/>
                <a:gd name="T9" fmla="*/ 3189 h 3506"/>
                <a:gd name="T10" fmla="*/ 908 w 3521"/>
                <a:gd name="T11" fmla="*/ 3098 h 3506"/>
                <a:gd name="T12" fmla="*/ 1220 w 3521"/>
                <a:gd name="T13" fmla="*/ 3226 h 3506"/>
                <a:gd name="T14" fmla="*/ 2881 w 3521"/>
                <a:gd name="T15" fmla="*/ 2845 h 3506"/>
                <a:gd name="T16" fmla="*/ 2622 w 3521"/>
                <a:gd name="T17" fmla="*/ 3085 h 3506"/>
                <a:gd name="T18" fmla="*/ 2903 w 3521"/>
                <a:gd name="T19" fmla="*/ 2896 h 3506"/>
                <a:gd name="T20" fmla="*/ 466 w 3521"/>
                <a:gd name="T21" fmla="*/ 2643 h 3506"/>
                <a:gd name="T22" fmla="*/ 710 w 3521"/>
                <a:gd name="T23" fmla="*/ 2902 h 3506"/>
                <a:gd name="T24" fmla="*/ 501 w 3521"/>
                <a:gd name="T25" fmla="*/ 2619 h 3506"/>
                <a:gd name="T26" fmla="*/ 3045 w 3521"/>
                <a:gd name="T27" fmla="*/ 2635 h 3506"/>
                <a:gd name="T28" fmla="*/ 3141 w 3521"/>
                <a:gd name="T29" fmla="*/ 2592 h 3506"/>
                <a:gd name="T30" fmla="*/ 244 w 3521"/>
                <a:gd name="T31" fmla="*/ 2068 h 3506"/>
                <a:gd name="T32" fmla="*/ 351 w 3521"/>
                <a:gd name="T33" fmla="*/ 2413 h 3506"/>
                <a:gd name="T34" fmla="*/ 290 w 3521"/>
                <a:gd name="T35" fmla="*/ 2086 h 3506"/>
                <a:gd name="T36" fmla="*/ 3300 w 3521"/>
                <a:gd name="T37" fmla="*/ 1884 h 3506"/>
                <a:gd name="T38" fmla="*/ 3324 w 3521"/>
                <a:gd name="T39" fmla="*/ 2106 h 3506"/>
                <a:gd name="T40" fmla="*/ 3334 w 3521"/>
                <a:gd name="T41" fmla="*/ 1754 h 3506"/>
                <a:gd name="T42" fmla="*/ 203 w 3521"/>
                <a:gd name="T43" fmla="*/ 1804 h 3506"/>
                <a:gd name="T44" fmla="*/ 274 w 3521"/>
                <a:gd name="T45" fmla="*/ 1588 h 3506"/>
                <a:gd name="T46" fmla="*/ 3185 w 3521"/>
                <a:gd name="T47" fmla="*/ 1191 h 3506"/>
                <a:gd name="T48" fmla="*/ 3309 w 3521"/>
                <a:gd name="T49" fmla="*/ 1510 h 3506"/>
                <a:gd name="T50" fmla="*/ 3227 w 3521"/>
                <a:gd name="T51" fmla="*/ 1164 h 3506"/>
                <a:gd name="T52" fmla="*/ 318 w 3521"/>
                <a:gd name="T53" fmla="*/ 1195 h 3506"/>
                <a:gd name="T54" fmla="*/ 439 w 3521"/>
                <a:gd name="T55" fmla="*/ 1072 h 3506"/>
                <a:gd name="T56" fmla="*/ 2856 w 3521"/>
                <a:gd name="T57" fmla="*/ 670 h 3506"/>
                <a:gd name="T58" fmla="*/ 3061 w 3521"/>
                <a:gd name="T59" fmla="*/ 953 h 3506"/>
                <a:gd name="T60" fmla="*/ 3003 w 3521"/>
                <a:gd name="T61" fmla="*/ 785 h 3506"/>
                <a:gd name="T62" fmla="*/ 1310 w 3521"/>
                <a:gd name="T63" fmla="*/ 576 h 3506"/>
                <a:gd name="T64" fmla="*/ 654 w 3521"/>
                <a:gd name="T65" fmla="*/ 1143 h 3506"/>
                <a:gd name="T66" fmla="*/ 526 w 3521"/>
                <a:gd name="T67" fmla="*/ 2030 h 3506"/>
                <a:gd name="T68" fmla="*/ 999 w 3521"/>
                <a:gd name="T69" fmla="*/ 2760 h 3506"/>
                <a:gd name="T70" fmla="*/ 1856 w 3521"/>
                <a:gd name="T71" fmla="*/ 3009 h 3506"/>
                <a:gd name="T72" fmla="*/ 2656 w 3521"/>
                <a:gd name="T73" fmla="*/ 2644 h 3506"/>
                <a:gd name="T74" fmla="*/ 3023 w 3521"/>
                <a:gd name="T75" fmla="*/ 1846 h 3506"/>
                <a:gd name="T76" fmla="*/ 2772 w 3521"/>
                <a:gd name="T77" fmla="*/ 994 h 3506"/>
                <a:gd name="T78" fmla="*/ 2039 w 3521"/>
                <a:gd name="T79" fmla="*/ 523 h 3506"/>
                <a:gd name="T80" fmla="*/ 656 w 3521"/>
                <a:gd name="T81" fmla="*/ 682 h 3506"/>
                <a:gd name="T82" fmla="*/ 875 w 3521"/>
                <a:gd name="T83" fmla="*/ 569 h 3506"/>
                <a:gd name="T84" fmla="*/ 2362 w 3521"/>
                <a:gd name="T85" fmla="*/ 329 h 3506"/>
                <a:gd name="T86" fmla="*/ 2625 w 3521"/>
                <a:gd name="T87" fmla="*/ 524 h 3506"/>
                <a:gd name="T88" fmla="*/ 2659 w 3521"/>
                <a:gd name="T89" fmla="*/ 475 h 3506"/>
                <a:gd name="T90" fmla="*/ 1176 w 3521"/>
                <a:gd name="T91" fmla="*/ 330 h 3506"/>
                <a:gd name="T92" fmla="*/ 1292 w 3521"/>
                <a:gd name="T93" fmla="*/ 351 h 3506"/>
                <a:gd name="T94" fmla="*/ 1471 w 3521"/>
                <a:gd name="T95" fmla="*/ 241 h 3506"/>
                <a:gd name="T96" fmla="*/ 1881 w 3521"/>
                <a:gd name="T97" fmla="*/ 274 h 3506"/>
                <a:gd name="T98" fmla="*/ 2099 w 3521"/>
                <a:gd name="T99" fmla="*/ 245 h 3506"/>
                <a:gd name="T100" fmla="*/ 2089 w 3521"/>
                <a:gd name="T101" fmla="*/ 30 h 3506"/>
                <a:gd name="T102" fmla="*/ 3006 w 3521"/>
                <a:gd name="T103" fmla="*/ 513 h 3506"/>
                <a:gd name="T104" fmla="*/ 3491 w 3521"/>
                <a:gd name="T105" fmla="*/ 1426 h 3506"/>
                <a:gd name="T106" fmla="*/ 3361 w 3521"/>
                <a:gd name="T107" fmla="*/ 2484 h 3506"/>
                <a:gd name="T108" fmla="*/ 2680 w 3521"/>
                <a:gd name="T109" fmla="*/ 3249 h 3506"/>
                <a:gd name="T110" fmla="*/ 1650 w 3521"/>
                <a:gd name="T111" fmla="*/ 3502 h 3506"/>
                <a:gd name="T112" fmla="*/ 672 w 3521"/>
                <a:gd name="T113" fmla="*/ 3130 h 3506"/>
                <a:gd name="T114" fmla="*/ 83 w 3521"/>
                <a:gd name="T115" fmla="*/ 2287 h 3506"/>
                <a:gd name="T116" fmla="*/ 83 w 3521"/>
                <a:gd name="T117" fmla="*/ 1219 h 3506"/>
                <a:gd name="T118" fmla="*/ 672 w 3521"/>
                <a:gd name="T119" fmla="*/ 376 h 3506"/>
                <a:gd name="T120" fmla="*/ 1650 w 3521"/>
                <a:gd name="T121" fmla="*/ 4 h 3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21" h="3506">
                  <a:moveTo>
                    <a:pt x="1490" y="3272"/>
                  </a:moveTo>
                  <a:lnTo>
                    <a:pt x="1478" y="3272"/>
                  </a:lnTo>
                  <a:lnTo>
                    <a:pt x="1467" y="3277"/>
                  </a:lnTo>
                  <a:lnTo>
                    <a:pt x="1459" y="3285"/>
                  </a:lnTo>
                  <a:lnTo>
                    <a:pt x="1455" y="3296"/>
                  </a:lnTo>
                  <a:lnTo>
                    <a:pt x="1455" y="3308"/>
                  </a:lnTo>
                  <a:lnTo>
                    <a:pt x="1459" y="3318"/>
                  </a:lnTo>
                  <a:lnTo>
                    <a:pt x="1467" y="3327"/>
                  </a:lnTo>
                  <a:lnTo>
                    <a:pt x="1479" y="3331"/>
                  </a:lnTo>
                  <a:lnTo>
                    <a:pt x="1579" y="3348"/>
                  </a:lnTo>
                  <a:lnTo>
                    <a:pt x="1681" y="3357"/>
                  </a:lnTo>
                  <a:lnTo>
                    <a:pt x="1783" y="3361"/>
                  </a:lnTo>
                  <a:lnTo>
                    <a:pt x="1787" y="3330"/>
                  </a:lnTo>
                  <a:lnTo>
                    <a:pt x="1787" y="3361"/>
                  </a:lnTo>
                  <a:lnTo>
                    <a:pt x="1798" y="3357"/>
                  </a:lnTo>
                  <a:lnTo>
                    <a:pt x="1807" y="3351"/>
                  </a:lnTo>
                  <a:lnTo>
                    <a:pt x="1812" y="3342"/>
                  </a:lnTo>
                  <a:lnTo>
                    <a:pt x="1814" y="3330"/>
                  </a:lnTo>
                  <a:lnTo>
                    <a:pt x="1812" y="3318"/>
                  </a:lnTo>
                  <a:lnTo>
                    <a:pt x="1804" y="3309"/>
                  </a:lnTo>
                  <a:lnTo>
                    <a:pt x="1795" y="3303"/>
                  </a:lnTo>
                  <a:lnTo>
                    <a:pt x="1781" y="3300"/>
                  </a:lnTo>
                  <a:lnTo>
                    <a:pt x="1684" y="3297"/>
                  </a:lnTo>
                  <a:lnTo>
                    <a:pt x="1586" y="3288"/>
                  </a:lnTo>
                  <a:lnTo>
                    <a:pt x="1490" y="3272"/>
                  </a:lnTo>
                  <a:close/>
                  <a:moveTo>
                    <a:pt x="2380" y="3182"/>
                  </a:moveTo>
                  <a:lnTo>
                    <a:pt x="2369" y="3184"/>
                  </a:lnTo>
                  <a:lnTo>
                    <a:pt x="2299" y="3210"/>
                  </a:lnTo>
                  <a:lnTo>
                    <a:pt x="2228" y="3234"/>
                  </a:lnTo>
                  <a:lnTo>
                    <a:pt x="2156" y="3254"/>
                  </a:lnTo>
                  <a:lnTo>
                    <a:pt x="2083" y="3270"/>
                  </a:lnTo>
                  <a:lnTo>
                    <a:pt x="2072" y="3276"/>
                  </a:lnTo>
                  <a:lnTo>
                    <a:pt x="2064" y="3283"/>
                  </a:lnTo>
                  <a:lnTo>
                    <a:pt x="2060" y="3294"/>
                  </a:lnTo>
                  <a:lnTo>
                    <a:pt x="2060" y="3306"/>
                  </a:lnTo>
                  <a:lnTo>
                    <a:pt x="2064" y="3316"/>
                  </a:lnTo>
                  <a:lnTo>
                    <a:pt x="2071" y="3324"/>
                  </a:lnTo>
                  <a:lnTo>
                    <a:pt x="2079" y="3328"/>
                  </a:lnTo>
                  <a:lnTo>
                    <a:pt x="2089" y="3330"/>
                  </a:lnTo>
                  <a:lnTo>
                    <a:pt x="2093" y="3330"/>
                  </a:lnTo>
                  <a:lnTo>
                    <a:pt x="2095" y="3329"/>
                  </a:lnTo>
                  <a:lnTo>
                    <a:pt x="2170" y="3313"/>
                  </a:lnTo>
                  <a:lnTo>
                    <a:pt x="2246" y="3292"/>
                  </a:lnTo>
                  <a:lnTo>
                    <a:pt x="2319" y="3267"/>
                  </a:lnTo>
                  <a:lnTo>
                    <a:pt x="2392" y="3238"/>
                  </a:lnTo>
                  <a:lnTo>
                    <a:pt x="2402" y="3232"/>
                  </a:lnTo>
                  <a:lnTo>
                    <a:pt x="2408" y="3222"/>
                  </a:lnTo>
                  <a:lnTo>
                    <a:pt x="2410" y="3211"/>
                  </a:lnTo>
                  <a:lnTo>
                    <a:pt x="2408" y="3199"/>
                  </a:lnTo>
                  <a:lnTo>
                    <a:pt x="2402" y="3189"/>
                  </a:lnTo>
                  <a:lnTo>
                    <a:pt x="2392" y="3184"/>
                  </a:lnTo>
                  <a:lnTo>
                    <a:pt x="2380" y="3182"/>
                  </a:lnTo>
                  <a:close/>
                  <a:moveTo>
                    <a:pt x="930" y="3043"/>
                  </a:moveTo>
                  <a:lnTo>
                    <a:pt x="918" y="3043"/>
                  </a:lnTo>
                  <a:lnTo>
                    <a:pt x="908" y="3048"/>
                  </a:lnTo>
                  <a:lnTo>
                    <a:pt x="899" y="3056"/>
                  </a:lnTo>
                  <a:lnTo>
                    <a:pt x="895" y="3067"/>
                  </a:lnTo>
                  <a:lnTo>
                    <a:pt x="895" y="3079"/>
                  </a:lnTo>
                  <a:lnTo>
                    <a:pt x="899" y="3089"/>
                  </a:lnTo>
                  <a:lnTo>
                    <a:pt x="908" y="3098"/>
                  </a:lnTo>
                  <a:lnTo>
                    <a:pt x="974" y="3139"/>
                  </a:lnTo>
                  <a:lnTo>
                    <a:pt x="1041" y="3177"/>
                  </a:lnTo>
                  <a:lnTo>
                    <a:pt x="1111" y="3211"/>
                  </a:lnTo>
                  <a:lnTo>
                    <a:pt x="1181" y="3243"/>
                  </a:lnTo>
                  <a:lnTo>
                    <a:pt x="1185" y="3244"/>
                  </a:lnTo>
                  <a:lnTo>
                    <a:pt x="1189" y="3245"/>
                  </a:lnTo>
                  <a:lnTo>
                    <a:pt x="1193" y="3245"/>
                  </a:lnTo>
                  <a:lnTo>
                    <a:pt x="1204" y="3243"/>
                  </a:lnTo>
                  <a:lnTo>
                    <a:pt x="1214" y="3236"/>
                  </a:lnTo>
                  <a:lnTo>
                    <a:pt x="1220" y="3226"/>
                  </a:lnTo>
                  <a:lnTo>
                    <a:pt x="1223" y="3214"/>
                  </a:lnTo>
                  <a:lnTo>
                    <a:pt x="1220" y="3204"/>
                  </a:lnTo>
                  <a:lnTo>
                    <a:pt x="1214" y="3194"/>
                  </a:lnTo>
                  <a:lnTo>
                    <a:pt x="1204" y="3187"/>
                  </a:lnTo>
                  <a:lnTo>
                    <a:pt x="1136" y="3158"/>
                  </a:lnTo>
                  <a:lnTo>
                    <a:pt x="1069" y="3124"/>
                  </a:lnTo>
                  <a:lnTo>
                    <a:pt x="1005" y="3088"/>
                  </a:lnTo>
                  <a:lnTo>
                    <a:pt x="941" y="3048"/>
                  </a:lnTo>
                  <a:lnTo>
                    <a:pt x="930" y="3043"/>
                  </a:lnTo>
                  <a:close/>
                  <a:moveTo>
                    <a:pt x="2881" y="2845"/>
                  </a:moveTo>
                  <a:lnTo>
                    <a:pt x="2870" y="2847"/>
                  </a:lnTo>
                  <a:lnTo>
                    <a:pt x="2861" y="2853"/>
                  </a:lnTo>
                  <a:lnTo>
                    <a:pt x="2807" y="2905"/>
                  </a:lnTo>
                  <a:lnTo>
                    <a:pt x="2750" y="2954"/>
                  </a:lnTo>
                  <a:lnTo>
                    <a:pt x="2692" y="3000"/>
                  </a:lnTo>
                  <a:lnTo>
                    <a:pt x="2631" y="3043"/>
                  </a:lnTo>
                  <a:lnTo>
                    <a:pt x="2622" y="3051"/>
                  </a:lnTo>
                  <a:lnTo>
                    <a:pt x="2617" y="3062"/>
                  </a:lnTo>
                  <a:lnTo>
                    <a:pt x="2617" y="3074"/>
                  </a:lnTo>
                  <a:lnTo>
                    <a:pt x="2622" y="3085"/>
                  </a:lnTo>
                  <a:lnTo>
                    <a:pt x="2629" y="3091"/>
                  </a:lnTo>
                  <a:lnTo>
                    <a:pt x="2638" y="3097"/>
                  </a:lnTo>
                  <a:lnTo>
                    <a:pt x="2648" y="3098"/>
                  </a:lnTo>
                  <a:lnTo>
                    <a:pt x="2654" y="3097"/>
                  </a:lnTo>
                  <a:lnTo>
                    <a:pt x="2659" y="3096"/>
                  </a:lnTo>
                  <a:lnTo>
                    <a:pt x="2664" y="3092"/>
                  </a:lnTo>
                  <a:lnTo>
                    <a:pt x="2728" y="3048"/>
                  </a:lnTo>
                  <a:lnTo>
                    <a:pt x="2788" y="3000"/>
                  </a:lnTo>
                  <a:lnTo>
                    <a:pt x="2847" y="2949"/>
                  </a:lnTo>
                  <a:lnTo>
                    <a:pt x="2903" y="2896"/>
                  </a:lnTo>
                  <a:lnTo>
                    <a:pt x="2910" y="2886"/>
                  </a:lnTo>
                  <a:lnTo>
                    <a:pt x="2912" y="2875"/>
                  </a:lnTo>
                  <a:lnTo>
                    <a:pt x="2910" y="2863"/>
                  </a:lnTo>
                  <a:lnTo>
                    <a:pt x="2903" y="2853"/>
                  </a:lnTo>
                  <a:lnTo>
                    <a:pt x="2893" y="2847"/>
                  </a:lnTo>
                  <a:lnTo>
                    <a:pt x="2881" y="2845"/>
                  </a:lnTo>
                  <a:close/>
                  <a:moveTo>
                    <a:pt x="490" y="2619"/>
                  </a:moveTo>
                  <a:lnTo>
                    <a:pt x="479" y="2623"/>
                  </a:lnTo>
                  <a:lnTo>
                    <a:pt x="470" y="2632"/>
                  </a:lnTo>
                  <a:lnTo>
                    <a:pt x="466" y="2643"/>
                  </a:lnTo>
                  <a:lnTo>
                    <a:pt x="466" y="2654"/>
                  </a:lnTo>
                  <a:lnTo>
                    <a:pt x="470" y="2666"/>
                  </a:lnTo>
                  <a:lnTo>
                    <a:pt x="515" y="2728"/>
                  </a:lnTo>
                  <a:lnTo>
                    <a:pt x="563" y="2789"/>
                  </a:lnTo>
                  <a:lnTo>
                    <a:pt x="613" y="2847"/>
                  </a:lnTo>
                  <a:lnTo>
                    <a:pt x="667" y="2902"/>
                  </a:lnTo>
                  <a:lnTo>
                    <a:pt x="678" y="2909"/>
                  </a:lnTo>
                  <a:lnTo>
                    <a:pt x="689" y="2911"/>
                  </a:lnTo>
                  <a:lnTo>
                    <a:pt x="700" y="2909"/>
                  </a:lnTo>
                  <a:lnTo>
                    <a:pt x="710" y="2902"/>
                  </a:lnTo>
                  <a:lnTo>
                    <a:pt x="716" y="2893"/>
                  </a:lnTo>
                  <a:lnTo>
                    <a:pt x="719" y="2882"/>
                  </a:lnTo>
                  <a:lnTo>
                    <a:pt x="716" y="2870"/>
                  </a:lnTo>
                  <a:lnTo>
                    <a:pt x="710" y="2860"/>
                  </a:lnTo>
                  <a:lnTo>
                    <a:pt x="658" y="2806"/>
                  </a:lnTo>
                  <a:lnTo>
                    <a:pt x="609" y="2751"/>
                  </a:lnTo>
                  <a:lnTo>
                    <a:pt x="563" y="2692"/>
                  </a:lnTo>
                  <a:lnTo>
                    <a:pt x="520" y="2632"/>
                  </a:lnTo>
                  <a:lnTo>
                    <a:pt x="512" y="2623"/>
                  </a:lnTo>
                  <a:lnTo>
                    <a:pt x="501" y="2619"/>
                  </a:lnTo>
                  <a:lnTo>
                    <a:pt x="490" y="2619"/>
                  </a:lnTo>
                  <a:close/>
                  <a:moveTo>
                    <a:pt x="3217" y="2344"/>
                  </a:moveTo>
                  <a:lnTo>
                    <a:pt x="3206" y="2346"/>
                  </a:lnTo>
                  <a:lnTo>
                    <a:pt x="3196" y="2352"/>
                  </a:lnTo>
                  <a:lnTo>
                    <a:pt x="3189" y="2361"/>
                  </a:lnTo>
                  <a:lnTo>
                    <a:pt x="3159" y="2430"/>
                  </a:lnTo>
                  <a:lnTo>
                    <a:pt x="3126" y="2496"/>
                  </a:lnTo>
                  <a:lnTo>
                    <a:pt x="3089" y="2561"/>
                  </a:lnTo>
                  <a:lnTo>
                    <a:pt x="3049" y="2623"/>
                  </a:lnTo>
                  <a:lnTo>
                    <a:pt x="3045" y="2635"/>
                  </a:lnTo>
                  <a:lnTo>
                    <a:pt x="3045" y="2646"/>
                  </a:lnTo>
                  <a:lnTo>
                    <a:pt x="3049" y="2657"/>
                  </a:lnTo>
                  <a:lnTo>
                    <a:pt x="3058" y="2666"/>
                  </a:lnTo>
                  <a:lnTo>
                    <a:pt x="3063" y="2668"/>
                  </a:lnTo>
                  <a:lnTo>
                    <a:pt x="3069" y="2670"/>
                  </a:lnTo>
                  <a:lnTo>
                    <a:pt x="3074" y="2670"/>
                  </a:lnTo>
                  <a:lnTo>
                    <a:pt x="3084" y="2669"/>
                  </a:lnTo>
                  <a:lnTo>
                    <a:pt x="3092" y="2665"/>
                  </a:lnTo>
                  <a:lnTo>
                    <a:pt x="3099" y="2657"/>
                  </a:lnTo>
                  <a:lnTo>
                    <a:pt x="3141" y="2592"/>
                  </a:lnTo>
                  <a:lnTo>
                    <a:pt x="3179" y="2524"/>
                  </a:lnTo>
                  <a:lnTo>
                    <a:pt x="3213" y="2455"/>
                  </a:lnTo>
                  <a:lnTo>
                    <a:pt x="3245" y="2384"/>
                  </a:lnTo>
                  <a:lnTo>
                    <a:pt x="3247" y="2373"/>
                  </a:lnTo>
                  <a:lnTo>
                    <a:pt x="3245" y="2361"/>
                  </a:lnTo>
                  <a:lnTo>
                    <a:pt x="3239" y="2353"/>
                  </a:lnTo>
                  <a:lnTo>
                    <a:pt x="3229" y="2346"/>
                  </a:lnTo>
                  <a:lnTo>
                    <a:pt x="3217" y="2344"/>
                  </a:lnTo>
                  <a:close/>
                  <a:moveTo>
                    <a:pt x="255" y="2064"/>
                  </a:moveTo>
                  <a:lnTo>
                    <a:pt x="244" y="2068"/>
                  </a:lnTo>
                  <a:lnTo>
                    <a:pt x="237" y="2077"/>
                  </a:lnTo>
                  <a:lnTo>
                    <a:pt x="231" y="2086"/>
                  </a:lnTo>
                  <a:lnTo>
                    <a:pt x="231" y="2098"/>
                  </a:lnTo>
                  <a:lnTo>
                    <a:pt x="249" y="2174"/>
                  </a:lnTo>
                  <a:lnTo>
                    <a:pt x="269" y="2249"/>
                  </a:lnTo>
                  <a:lnTo>
                    <a:pt x="295" y="2322"/>
                  </a:lnTo>
                  <a:lnTo>
                    <a:pt x="323" y="2394"/>
                  </a:lnTo>
                  <a:lnTo>
                    <a:pt x="330" y="2404"/>
                  </a:lnTo>
                  <a:lnTo>
                    <a:pt x="340" y="2410"/>
                  </a:lnTo>
                  <a:lnTo>
                    <a:pt x="351" y="2413"/>
                  </a:lnTo>
                  <a:lnTo>
                    <a:pt x="356" y="2412"/>
                  </a:lnTo>
                  <a:lnTo>
                    <a:pt x="363" y="2410"/>
                  </a:lnTo>
                  <a:lnTo>
                    <a:pt x="372" y="2403"/>
                  </a:lnTo>
                  <a:lnTo>
                    <a:pt x="379" y="2394"/>
                  </a:lnTo>
                  <a:lnTo>
                    <a:pt x="381" y="2382"/>
                  </a:lnTo>
                  <a:lnTo>
                    <a:pt x="378" y="2370"/>
                  </a:lnTo>
                  <a:lnTo>
                    <a:pt x="352" y="2301"/>
                  </a:lnTo>
                  <a:lnTo>
                    <a:pt x="327" y="2230"/>
                  </a:lnTo>
                  <a:lnTo>
                    <a:pt x="308" y="2160"/>
                  </a:lnTo>
                  <a:lnTo>
                    <a:pt x="290" y="2086"/>
                  </a:lnTo>
                  <a:lnTo>
                    <a:pt x="286" y="2076"/>
                  </a:lnTo>
                  <a:lnTo>
                    <a:pt x="278" y="2068"/>
                  </a:lnTo>
                  <a:lnTo>
                    <a:pt x="267" y="2064"/>
                  </a:lnTo>
                  <a:lnTo>
                    <a:pt x="255" y="2064"/>
                  </a:lnTo>
                  <a:close/>
                  <a:moveTo>
                    <a:pt x="3334" y="1754"/>
                  </a:moveTo>
                  <a:lnTo>
                    <a:pt x="3322" y="1756"/>
                  </a:lnTo>
                  <a:lnTo>
                    <a:pt x="3312" y="1764"/>
                  </a:lnTo>
                  <a:lnTo>
                    <a:pt x="3305" y="1773"/>
                  </a:lnTo>
                  <a:lnTo>
                    <a:pt x="3303" y="1785"/>
                  </a:lnTo>
                  <a:lnTo>
                    <a:pt x="3300" y="1884"/>
                  </a:lnTo>
                  <a:lnTo>
                    <a:pt x="3290" y="1981"/>
                  </a:lnTo>
                  <a:lnTo>
                    <a:pt x="3275" y="2078"/>
                  </a:lnTo>
                  <a:lnTo>
                    <a:pt x="3275" y="2090"/>
                  </a:lnTo>
                  <a:lnTo>
                    <a:pt x="3279" y="2101"/>
                  </a:lnTo>
                  <a:lnTo>
                    <a:pt x="3288" y="2108"/>
                  </a:lnTo>
                  <a:lnTo>
                    <a:pt x="3299" y="2113"/>
                  </a:lnTo>
                  <a:lnTo>
                    <a:pt x="3302" y="2113"/>
                  </a:lnTo>
                  <a:lnTo>
                    <a:pt x="3304" y="2114"/>
                  </a:lnTo>
                  <a:lnTo>
                    <a:pt x="3315" y="2112"/>
                  </a:lnTo>
                  <a:lnTo>
                    <a:pt x="3324" y="2106"/>
                  </a:lnTo>
                  <a:lnTo>
                    <a:pt x="3331" y="2098"/>
                  </a:lnTo>
                  <a:lnTo>
                    <a:pt x="3334" y="2090"/>
                  </a:lnTo>
                  <a:lnTo>
                    <a:pt x="3350" y="1989"/>
                  </a:lnTo>
                  <a:lnTo>
                    <a:pt x="3360" y="1888"/>
                  </a:lnTo>
                  <a:lnTo>
                    <a:pt x="3364" y="1785"/>
                  </a:lnTo>
                  <a:lnTo>
                    <a:pt x="3364" y="1782"/>
                  </a:lnTo>
                  <a:lnTo>
                    <a:pt x="3361" y="1771"/>
                  </a:lnTo>
                  <a:lnTo>
                    <a:pt x="3355" y="1761"/>
                  </a:lnTo>
                  <a:lnTo>
                    <a:pt x="3345" y="1756"/>
                  </a:lnTo>
                  <a:lnTo>
                    <a:pt x="3334" y="1754"/>
                  </a:lnTo>
                  <a:close/>
                  <a:moveTo>
                    <a:pt x="266" y="1455"/>
                  </a:moveTo>
                  <a:lnTo>
                    <a:pt x="254" y="1455"/>
                  </a:lnTo>
                  <a:lnTo>
                    <a:pt x="243" y="1459"/>
                  </a:lnTo>
                  <a:lnTo>
                    <a:pt x="235" y="1468"/>
                  </a:lnTo>
                  <a:lnTo>
                    <a:pt x="230" y="1479"/>
                  </a:lnTo>
                  <a:lnTo>
                    <a:pt x="214" y="1580"/>
                  </a:lnTo>
                  <a:lnTo>
                    <a:pt x="204" y="1683"/>
                  </a:lnTo>
                  <a:lnTo>
                    <a:pt x="200" y="1785"/>
                  </a:lnTo>
                  <a:lnTo>
                    <a:pt x="200" y="1792"/>
                  </a:lnTo>
                  <a:lnTo>
                    <a:pt x="203" y="1804"/>
                  </a:lnTo>
                  <a:lnTo>
                    <a:pt x="209" y="1814"/>
                  </a:lnTo>
                  <a:lnTo>
                    <a:pt x="219" y="1819"/>
                  </a:lnTo>
                  <a:lnTo>
                    <a:pt x="230" y="1821"/>
                  </a:lnTo>
                  <a:lnTo>
                    <a:pt x="242" y="1819"/>
                  </a:lnTo>
                  <a:lnTo>
                    <a:pt x="252" y="1813"/>
                  </a:lnTo>
                  <a:lnTo>
                    <a:pt x="258" y="1804"/>
                  </a:lnTo>
                  <a:lnTo>
                    <a:pt x="261" y="1792"/>
                  </a:lnTo>
                  <a:lnTo>
                    <a:pt x="261" y="1785"/>
                  </a:lnTo>
                  <a:lnTo>
                    <a:pt x="264" y="1686"/>
                  </a:lnTo>
                  <a:lnTo>
                    <a:pt x="274" y="1588"/>
                  </a:lnTo>
                  <a:lnTo>
                    <a:pt x="289" y="1490"/>
                  </a:lnTo>
                  <a:lnTo>
                    <a:pt x="289" y="1478"/>
                  </a:lnTo>
                  <a:lnTo>
                    <a:pt x="285" y="1468"/>
                  </a:lnTo>
                  <a:lnTo>
                    <a:pt x="277" y="1459"/>
                  </a:lnTo>
                  <a:lnTo>
                    <a:pt x="266" y="1455"/>
                  </a:lnTo>
                  <a:close/>
                  <a:moveTo>
                    <a:pt x="3215" y="1161"/>
                  </a:moveTo>
                  <a:lnTo>
                    <a:pt x="3204" y="1164"/>
                  </a:lnTo>
                  <a:lnTo>
                    <a:pt x="3193" y="1170"/>
                  </a:lnTo>
                  <a:lnTo>
                    <a:pt x="3187" y="1180"/>
                  </a:lnTo>
                  <a:lnTo>
                    <a:pt x="3185" y="1191"/>
                  </a:lnTo>
                  <a:lnTo>
                    <a:pt x="3187" y="1203"/>
                  </a:lnTo>
                  <a:lnTo>
                    <a:pt x="3222" y="1296"/>
                  </a:lnTo>
                  <a:lnTo>
                    <a:pt x="3251" y="1390"/>
                  </a:lnTo>
                  <a:lnTo>
                    <a:pt x="3274" y="1486"/>
                  </a:lnTo>
                  <a:lnTo>
                    <a:pt x="3277" y="1496"/>
                  </a:lnTo>
                  <a:lnTo>
                    <a:pt x="3285" y="1504"/>
                  </a:lnTo>
                  <a:lnTo>
                    <a:pt x="3293" y="1509"/>
                  </a:lnTo>
                  <a:lnTo>
                    <a:pt x="3303" y="1510"/>
                  </a:lnTo>
                  <a:lnTo>
                    <a:pt x="3307" y="1510"/>
                  </a:lnTo>
                  <a:lnTo>
                    <a:pt x="3309" y="1510"/>
                  </a:lnTo>
                  <a:lnTo>
                    <a:pt x="3320" y="1506"/>
                  </a:lnTo>
                  <a:lnTo>
                    <a:pt x="3328" y="1497"/>
                  </a:lnTo>
                  <a:lnTo>
                    <a:pt x="3333" y="1486"/>
                  </a:lnTo>
                  <a:lnTo>
                    <a:pt x="3333" y="1476"/>
                  </a:lnTo>
                  <a:lnTo>
                    <a:pt x="3315" y="1400"/>
                  </a:lnTo>
                  <a:lnTo>
                    <a:pt x="3294" y="1325"/>
                  </a:lnTo>
                  <a:lnTo>
                    <a:pt x="3270" y="1252"/>
                  </a:lnTo>
                  <a:lnTo>
                    <a:pt x="3242" y="1180"/>
                  </a:lnTo>
                  <a:lnTo>
                    <a:pt x="3235" y="1170"/>
                  </a:lnTo>
                  <a:lnTo>
                    <a:pt x="3227" y="1164"/>
                  </a:lnTo>
                  <a:lnTo>
                    <a:pt x="3215" y="1161"/>
                  </a:lnTo>
                  <a:close/>
                  <a:moveTo>
                    <a:pt x="497" y="898"/>
                  </a:moveTo>
                  <a:lnTo>
                    <a:pt x="485" y="898"/>
                  </a:lnTo>
                  <a:lnTo>
                    <a:pt x="475" y="903"/>
                  </a:lnTo>
                  <a:lnTo>
                    <a:pt x="467" y="910"/>
                  </a:lnTo>
                  <a:lnTo>
                    <a:pt x="425" y="976"/>
                  </a:lnTo>
                  <a:lnTo>
                    <a:pt x="387" y="1044"/>
                  </a:lnTo>
                  <a:lnTo>
                    <a:pt x="352" y="1112"/>
                  </a:lnTo>
                  <a:lnTo>
                    <a:pt x="320" y="1183"/>
                  </a:lnTo>
                  <a:lnTo>
                    <a:pt x="318" y="1195"/>
                  </a:lnTo>
                  <a:lnTo>
                    <a:pt x="320" y="1206"/>
                  </a:lnTo>
                  <a:lnTo>
                    <a:pt x="326" y="1216"/>
                  </a:lnTo>
                  <a:lnTo>
                    <a:pt x="336" y="1222"/>
                  </a:lnTo>
                  <a:lnTo>
                    <a:pt x="342" y="1224"/>
                  </a:lnTo>
                  <a:lnTo>
                    <a:pt x="348" y="1225"/>
                  </a:lnTo>
                  <a:lnTo>
                    <a:pt x="359" y="1222"/>
                  </a:lnTo>
                  <a:lnTo>
                    <a:pt x="369" y="1216"/>
                  </a:lnTo>
                  <a:lnTo>
                    <a:pt x="376" y="1206"/>
                  </a:lnTo>
                  <a:lnTo>
                    <a:pt x="406" y="1138"/>
                  </a:lnTo>
                  <a:lnTo>
                    <a:pt x="439" y="1072"/>
                  </a:lnTo>
                  <a:lnTo>
                    <a:pt x="477" y="1008"/>
                  </a:lnTo>
                  <a:lnTo>
                    <a:pt x="516" y="944"/>
                  </a:lnTo>
                  <a:lnTo>
                    <a:pt x="521" y="933"/>
                  </a:lnTo>
                  <a:lnTo>
                    <a:pt x="521" y="921"/>
                  </a:lnTo>
                  <a:lnTo>
                    <a:pt x="517" y="912"/>
                  </a:lnTo>
                  <a:lnTo>
                    <a:pt x="508" y="903"/>
                  </a:lnTo>
                  <a:lnTo>
                    <a:pt x="497" y="898"/>
                  </a:lnTo>
                  <a:close/>
                  <a:moveTo>
                    <a:pt x="2877" y="662"/>
                  </a:moveTo>
                  <a:lnTo>
                    <a:pt x="2866" y="664"/>
                  </a:lnTo>
                  <a:lnTo>
                    <a:pt x="2856" y="670"/>
                  </a:lnTo>
                  <a:lnTo>
                    <a:pt x="2850" y="680"/>
                  </a:lnTo>
                  <a:lnTo>
                    <a:pt x="2847" y="691"/>
                  </a:lnTo>
                  <a:lnTo>
                    <a:pt x="2850" y="703"/>
                  </a:lnTo>
                  <a:lnTo>
                    <a:pt x="2856" y="713"/>
                  </a:lnTo>
                  <a:lnTo>
                    <a:pt x="2908" y="766"/>
                  </a:lnTo>
                  <a:lnTo>
                    <a:pt x="2956" y="822"/>
                  </a:lnTo>
                  <a:lnTo>
                    <a:pt x="3002" y="881"/>
                  </a:lnTo>
                  <a:lnTo>
                    <a:pt x="3046" y="942"/>
                  </a:lnTo>
                  <a:lnTo>
                    <a:pt x="3052" y="949"/>
                  </a:lnTo>
                  <a:lnTo>
                    <a:pt x="3061" y="953"/>
                  </a:lnTo>
                  <a:lnTo>
                    <a:pt x="3071" y="955"/>
                  </a:lnTo>
                  <a:lnTo>
                    <a:pt x="3076" y="954"/>
                  </a:lnTo>
                  <a:lnTo>
                    <a:pt x="3082" y="953"/>
                  </a:lnTo>
                  <a:lnTo>
                    <a:pt x="3087" y="950"/>
                  </a:lnTo>
                  <a:lnTo>
                    <a:pt x="3095" y="941"/>
                  </a:lnTo>
                  <a:lnTo>
                    <a:pt x="3101" y="931"/>
                  </a:lnTo>
                  <a:lnTo>
                    <a:pt x="3101" y="919"/>
                  </a:lnTo>
                  <a:lnTo>
                    <a:pt x="3096" y="908"/>
                  </a:lnTo>
                  <a:lnTo>
                    <a:pt x="3051" y="845"/>
                  </a:lnTo>
                  <a:lnTo>
                    <a:pt x="3003" y="785"/>
                  </a:lnTo>
                  <a:lnTo>
                    <a:pt x="2953" y="726"/>
                  </a:lnTo>
                  <a:lnTo>
                    <a:pt x="2899" y="670"/>
                  </a:lnTo>
                  <a:lnTo>
                    <a:pt x="2889" y="664"/>
                  </a:lnTo>
                  <a:lnTo>
                    <a:pt x="2877" y="662"/>
                  </a:lnTo>
                  <a:close/>
                  <a:moveTo>
                    <a:pt x="1761" y="493"/>
                  </a:moveTo>
                  <a:lnTo>
                    <a:pt x="1666" y="497"/>
                  </a:lnTo>
                  <a:lnTo>
                    <a:pt x="1574" y="507"/>
                  </a:lnTo>
                  <a:lnTo>
                    <a:pt x="1483" y="523"/>
                  </a:lnTo>
                  <a:lnTo>
                    <a:pt x="1396" y="546"/>
                  </a:lnTo>
                  <a:lnTo>
                    <a:pt x="1310" y="576"/>
                  </a:lnTo>
                  <a:lnTo>
                    <a:pt x="1227" y="610"/>
                  </a:lnTo>
                  <a:lnTo>
                    <a:pt x="1148" y="651"/>
                  </a:lnTo>
                  <a:lnTo>
                    <a:pt x="1071" y="697"/>
                  </a:lnTo>
                  <a:lnTo>
                    <a:pt x="999" y="747"/>
                  </a:lnTo>
                  <a:lnTo>
                    <a:pt x="931" y="802"/>
                  </a:lnTo>
                  <a:lnTo>
                    <a:pt x="867" y="862"/>
                  </a:lnTo>
                  <a:lnTo>
                    <a:pt x="806" y="927"/>
                  </a:lnTo>
                  <a:lnTo>
                    <a:pt x="750" y="994"/>
                  </a:lnTo>
                  <a:lnTo>
                    <a:pt x="699" y="1066"/>
                  </a:lnTo>
                  <a:lnTo>
                    <a:pt x="654" y="1143"/>
                  </a:lnTo>
                  <a:lnTo>
                    <a:pt x="613" y="1221"/>
                  </a:lnTo>
                  <a:lnTo>
                    <a:pt x="578" y="1304"/>
                  </a:lnTo>
                  <a:lnTo>
                    <a:pt x="549" y="1389"/>
                  </a:lnTo>
                  <a:lnTo>
                    <a:pt x="526" y="1477"/>
                  </a:lnTo>
                  <a:lnTo>
                    <a:pt x="509" y="1567"/>
                  </a:lnTo>
                  <a:lnTo>
                    <a:pt x="500" y="1659"/>
                  </a:lnTo>
                  <a:lnTo>
                    <a:pt x="495" y="1753"/>
                  </a:lnTo>
                  <a:lnTo>
                    <a:pt x="500" y="1846"/>
                  </a:lnTo>
                  <a:lnTo>
                    <a:pt x="509" y="1939"/>
                  </a:lnTo>
                  <a:lnTo>
                    <a:pt x="526" y="2030"/>
                  </a:lnTo>
                  <a:lnTo>
                    <a:pt x="549" y="2117"/>
                  </a:lnTo>
                  <a:lnTo>
                    <a:pt x="578" y="2202"/>
                  </a:lnTo>
                  <a:lnTo>
                    <a:pt x="613" y="2284"/>
                  </a:lnTo>
                  <a:lnTo>
                    <a:pt x="654" y="2364"/>
                  </a:lnTo>
                  <a:lnTo>
                    <a:pt x="699" y="2439"/>
                  </a:lnTo>
                  <a:lnTo>
                    <a:pt x="750" y="2511"/>
                  </a:lnTo>
                  <a:lnTo>
                    <a:pt x="806" y="2580"/>
                  </a:lnTo>
                  <a:lnTo>
                    <a:pt x="867" y="2644"/>
                  </a:lnTo>
                  <a:lnTo>
                    <a:pt x="931" y="2704"/>
                  </a:lnTo>
                  <a:lnTo>
                    <a:pt x="999" y="2760"/>
                  </a:lnTo>
                  <a:lnTo>
                    <a:pt x="1071" y="2810"/>
                  </a:lnTo>
                  <a:lnTo>
                    <a:pt x="1148" y="2856"/>
                  </a:lnTo>
                  <a:lnTo>
                    <a:pt x="1227" y="2896"/>
                  </a:lnTo>
                  <a:lnTo>
                    <a:pt x="1310" y="2931"/>
                  </a:lnTo>
                  <a:lnTo>
                    <a:pt x="1396" y="2959"/>
                  </a:lnTo>
                  <a:lnTo>
                    <a:pt x="1483" y="2982"/>
                  </a:lnTo>
                  <a:lnTo>
                    <a:pt x="1574" y="3000"/>
                  </a:lnTo>
                  <a:lnTo>
                    <a:pt x="1666" y="3009"/>
                  </a:lnTo>
                  <a:lnTo>
                    <a:pt x="1761" y="3013"/>
                  </a:lnTo>
                  <a:lnTo>
                    <a:pt x="1856" y="3009"/>
                  </a:lnTo>
                  <a:lnTo>
                    <a:pt x="1948" y="3000"/>
                  </a:lnTo>
                  <a:lnTo>
                    <a:pt x="2039" y="2982"/>
                  </a:lnTo>
                  <a:lnTo>
                    <a:pt x="2127" y="2959"/>
                  </a:lnTo>
                  <a:lnTo>
                    <a:pt x="2212" y="2931"/>
                  </a:lnTo>
                  <a:lnTo>
                    <a:pt x="2294" y="2896"/>
                  </a:lnTo>
                  <a:lnTo>
                    <a:pt x="2374" y="2856"/>
                  </a:lnTo>
                  <a:lnTo>
                    <a:pt x="2450" y="2810"/>
                  </a:lnTo>
                  <a:lnTo>
                    <a:pt x="2522" y="2760"/>
                  </a:lnTo>
                  <a:lnTo>
                    <a:pt x="2591" y="2704"/>
                  </a:lnTo>
                  <a:lnTo>
                    <a:pt x="2656" y="2644"/>
                  </a:lnTo>
                  <a:lnTo>
                    <a:pt x="2716" y="2580"/>
                  </a:lnTo>
                  <a:lnTo>
                    <a:pt x="2772" y="2511"/>
                  </a:lnTo>
                  <a:lnTo>
                    <a:pt x="2822" y="2439"/>
                  </a:lnTo>
                  <a:lnTo>
                    <a:pt x="2868" y="2364"/>
                  </a:lnTo>
                  <a:lnTo>
                    <a:pt x="2909" y="2284"/>
                  </a:lnTo>
                  <a:lnTo>
                    <a:pt x="2944" y="2202"/>
                  </a:lnTo>
                  <a:lnTo>
                    <a:pt x="2972" y="2117"/>
                  </a:lnTo>
                  <a:lnTo>
                    <a:pt x="2995" y="2030"/>
                  </a:lnTo>
                  <a:lnTo>
                    <a:pt x="3013" y="1939"/>
                  </a:lnTo>
                  <a:lnTo>
                    <a:pt x="3023" y="1846"/>
                  </a:lnTo>
                  <a:lnTo>
                    <a:pt x="3026" y="1753"/>
                  </a:lnTo>
                  <a:lnTo>
                    <a:pt x="3023" y="1659"/>
                  </a:lnTo>
                  <a:lnTo>
                    <a:pt x="3013" y="1567"/>
                  </a:lnTo>
                  <a:lnTo>
                    <a:pt x="2995" y="1477"/>
                  </a:lnTo>
                  <a:lnTo>
                    <a:pt x="2972" y="1389"/>
                  </a:lnTo>
                  <a:lnTo>
                    <a:pt x="2944" y="1304"/>
                  </a:lnTo>
                  <a:lnTo>
                    <a:pt x="2909" y="1221"/>
                  </a:lnTo>
                  <a:lnTo>
                    <a:pt x="2868" y="1143"/>
                  </a:lnTo>
                  <a:lnTo>
                    <a:pt x="2822" y="1066"/>
                  </a:lnTo>
                  <a:lnTo>
                    <a:pt x="2772" y="994"/>
                  </a:lnTo>
                  <a:lnTo>
                    <a:pt x="2716" y="927"/>
                  </a:lnTo>
                  <a:lnTo>
                    <a:pt x="2656" y="862"/>
                  </a:lnTo>
                  <a:lnTo>
                    <a:pt x="2591" y="802"/>
                  </a:lnTo>
                  <a:lnTo>
                    <a:pt x="2522" y="747"/>
                  </a:lnTo>
                  <a:lnTo>
                    <a:pt x="2450" y="697"/>
                  </a:lnTo>
                  <a:lnTo>
                    <a:pt x="2374" y="651"/>
                  </a:lnTo>
                  <a:lnTo>
                    <a:pt x="2294" y="610"/>
                  </a:lnTo>
                  <a:lnTo>
                    <a:pt x="2212" y="576"/>
                  </a:lnTo>
                  <a:lnTo>
                    <a:pt x="2127" y="546"/>
                  </a:lnTo>
                  <a:lnTo>
                    <a:pt x="2039" y="523"/>
                  </a:lnTo>
                  <a:lnTo>
                    <a:pt x="1948" y="507"/>
                  </a:lnTo>
                  <a:lnTo>
                    <a:pt x="1856" y="497"/>
                  </a:lnTo>
                  <a:lnTo>
                    <a:pt x="1761" y="493"/>
                  </a:lnTo>
                  <a:close/>
                  <a:moveTo>
                    <a:pt x="914" y="472"/>
                  </a:moveTo>
                  <a:lnTo>
                    <a:pt x="903" y="476"/>
                  </a:lnTo>
                  <a:lnTo>
                    <a:pt x="839" y="521"/>
                  </a:lnTo>
                  <a:lnTo>
                    <a:pt x="778" y="569"/>
                  </a:lnTo>
                  <a:lnTo>
                    <a:pt x="720" y="619"/>
                  </a:lnTo>
                  <a:lnTo>
                    <a:pt x="663" y="673"/>
                  </a:lnTo>
                  <a:lnTo>
                    <a:pt x="656" y="682"/>
                  </a:lnTo>
                  <a:lnTo>
                    <a:pt x="654" y="693"/>
                  </a:lnTo>
                  <a:lnTo>
                    <a:pt x="656" y="705"/>
                  </a:lnTo>
                  <a:lnTo>
                    <a:pt x="663" y="715"/>
                  </a:lnTo>
                  <a:lnTo>
                    <a:pt x="673" y="722"/>
                  </a:lnTo>
                  <a:lnTo>
                    <a:pt x="684" y="724"/>
                  </a:lnTo>
                  <a:lnTo>
                    <a:pt x="696" y="722"/>
                  </a:lnTo>
                  <a:lnTo>
                    <a:pt x="705" y="715"/>
                  </a:lnTo>
                  <a:lnTo>
                    <a:pt x="759" y="664"/>
                  </a:lnTo>
                  <a:lnTo>
                    <a:pt x="816" y="615"/>
                  </a:lnTo>
                  <a:lnTo>
                    <a:pt x="875" y="569"/>
                  </a:lnTo>
                  <a:lnTo>
                    <a:pt x="936" y="526"/>
                  </a:lnTo>
                  <a:lnTo>
                    <a:pt x="944" y="518"/>
                  </a:lnTo>
                  <a:lnTo>
                    <a:pt x="949" y="507"/>
                  </a:lnTo>
                  <a:lnTo>
                    <a:pt x="949" y="496"/>
                  </a:lnTo>
                  <a:lnTo>
                    <a:pt x="944" y="485"/>
                  </a:lnTo>
                  <a:lnTo>
                    <a:pt x="936" y="476"/>
                  </a:lnTo>
                  <a:lnTo>
                    <a:pt x="925" y="472"/>
                  </a:lnTo>
                  <a:lnTo>
                    <a:pt x="914" y="472"/>
                  </a:lnTo>
                  <a:close/>
                  <a:moveTo>
                    <a:pt x="2374" y="327"/>
                  </a:moveTo>
                  <a:lnTo>
                    <a:pt x="2362" y="329"/>
                  </a:lnTo>
                  <a:lnTo>
                    <a:pt x="2352" y="336"/>
                  </a:lnTo>
                  <a:lnTo>
                    <a:pt x="2346" y="345"/>
                  </a:lnTo>
                  <a:lnTo>
                    <a:pt x="2343" y="357"/>
                  </a:lnTo>
                  <a:lnTo>
                    <a:pt x="2346" y="368"/>
                  </a:lnTo>
                  <a:lnTo>
                    <a:pt x="2352" y="378"/>
                  </a:lnTo>
                  <a:lnTo>
                    <a:pt x="2362" y="385"/>
                  </a:lnTo>
                  <a:lnTo>
                    <a:pt x="2430" y="415"/>
                  </a:lnTo>
                  <a:lnTo>
                    <a:pt x="2497" y="448"/>
                  </a:lnTo>
                  <a:lnTo>
                    <a:pt x="2563" y="485"/>
                  </a:lnTo>
                  <a:lnTo>
                    <a:pt x="2625" y="524"/>
                  </a:lnTo>
                  <a:lnTo>
                    <a:pt x="2631" y="528"/>
                  </a:lnTo>
                  <a:lnTo>
                    <a:pt x="2636" y="529"/>
                  </a:lnTo>
                  <a:lnTo>
                    <a:pt x="2641" y="530"/>
                  </a:lnTo>
                  <a:lnTo>
                    <a:pt x="2651" y="528"/>
                  </a:lnTo>
                  <a:lnTo>
                    <a:pt x="2660" y="523"/>
                  </a:lnTo>
                  <a:lnTo>
                    <a:pt x="2667" y="517"/>
                  </a:lnTo>
                  <a:lnTo>
                    <a:pt x="2671" y="506"/>
                  </a:lnTo>
                  <a:lnTo>
                    <a:pt x="2671" y="494"/>
                  </a:lnTo>
                  <a:lnTo>
                    <a:pt x="2667" y="483"/>
                  </a:lnTo>
                  <a:lnTo>
                    <a:pt x="2659" y="475"/>
                  </a:lnTo>
                  <a:lnTo>
                    <a:pt x="2593" y="434"/>
                  </a:lnTo>
                  <a:lnTo>
                    <a:pt x="2525" y="396"/>
                  </a:lnTo>
                  <a:lnTo>
                    <a:pt x="2456" y="361"/>
                  </a:lnTo>
                  <a:lnTo>
                    <a:pt x="2385" y="329"/>
                  </a:lnTo>
                  <a:lnTo>
                    <a:pt x="2374" y="327"/>
                  </a:lnTo>
                  <a:close/>
                  <a:moveTo>
                    <a:pt x="1471" y="241"/>
                  </a:moveTo>
                  <a:lnTo>
                    <a:pt x="1396" y="258"/>
                  </a:lnTo>
                  <a:lnTo>
                    <a:pt x="1321" y="279"/>
                  </a:lnTo>
                  <a:lnTo>
                    <a:pt x="1248" y="303"/>
                  </a:lnTo>
                  <a:lnTo>
                    <a:pt x="1176" y="330"/>
                  </a:lnTo>
                  <a:lnTo>
                    <a:pt x="1166" y="338"/>
                  </a:lnTo>
                  <a:lnTo>
                    <a:pt x="1159" y="346"/>
                  </a:lnTo>
                  <a:lnTo>
                    <a:pt x="1157" y="358"/>
                  </a:lnTo>
                  <a:lnTo>
                    <a:pt x="1159" y="369"/>
                  </a:lnTo>
                  <a:lnTo>
                    <a:pt x="1166" y="380"/>
                  </a:lnTo>
                  <a:lnTo>
                    <a:pt x="1176" y="386"/>
                  </a:lnTo>
                  <a:lnTo>
                    <a:pt x="1186" y="388"/>
                  </a:lnTo>
                  <a:lnTo>
                    <a:pt x="1193" y="388"/>
                  </a:lnTo>
                  <a:lnTo>
                    <a:pt x="1199" y="386"/>
                  </a:lnTo>
                  <a:lnTo>
                    <a:pt x="1292" y="351"/>
                  </a:lnTo>
                  <a:lnTo>
                    <a:pt x="1387" y="322"/>
                  </a:lnTo>
                  <a:lnTo>
                    <a:pt x="1483" y="300"/>
                  </a:lnTo>
                  <a:lnTo>
                    <a:pt x="1494" y="295"/>
                  </a:lnTo>
                  <a:lnTo>
                    <a:pt x="1503" y="288"/>
                  </a:lnTo>
                  <a:lnTo>
                    <a:pt x="1507" y="277"/>
                  </a:lnTo>
                  <a:lnTo>
                    <a:pt x="1507" y="265"/>
                  </a:lnTo>
                  <a:lnTo>
                    <a:pt x="1503" y="254"/>
                  </a:lnTo>
                  <a:lnTo>
                    <a:pt x="1494" y="245"/>
                  </a:lnTo>
                  <a:lnTo>
                    <a:pt x="1483" y="241"/>
                  </a:lnTo>
                  <a:lnTo>
                    <a:pt x="1471" y="241"/>
                  </a:lnTo>
                  <a:close/>
                  <a:moveTo>
                    <a:pt x="1780" y="211"/>
                  </a:moveTo>
                  <a:lnTo>
                    <a:pt x="1768" y="213"/>
                  </a:lnTo>
                  <a:lnTo>
                    <a:pt x="1759" y="220"/>
                  </a:lnTo>
                  <a:lnTo>
                    <a:pt x="1753" y="229"/>
                  </a:lnTo>
                  <a:lnTo>
                    <a:pt x="1751" y="241"/>
                  </a:lnTo>
                  <a:lnTo>
                    <a:pt x="1754" y="253"/>
                  </a:lnTo>
                  <a:lnTo>
                    <a:pt x="1761" y="262"/>
                  </a:lnTo>
                  <a:lnTo>
                    <a:pt x="1769" y="268"/>
                  </a:lnTo>
                  <a:lnTo>
                    <a:pt x="1781" y="271"/>
                  </a:lnTo>
                  <a:lnTo>
                    <a:pt x="1881" y="274"/>
                  </a:lnTo>
                  <a:lnTo>
                    <a:pt x="1980" y="283"/>
                  </a:lnTo>
                  <a:lnTo>
                    <a:pt x="2077" y="300"/>
                  </a:lnTo>
                  <a:lnTo>
                    <a:pt x="2083" y="300"/>
                  </a:lnTo>
                  <a:lnTo>
                    <a:pt x="2093" y="298"/>
                  </a:lnTo>
                  <a:lnTo>
                    <a:pt x="2101" y="293"/>
                  </a:lnTo>
                  <a:lnTo>
                    <a:pt x="2109" y="285"/>
                  </a:lnTo>
                  <a:lnTo>
                    <a:pt x="2112" y="276"/>
                  </a:lnTo>
                  <a:lnTo>
                    <a:pt x="2112" y="264"/>
                  </a:lnTo>
                  <a:lnTo>
                    <a:pt x="2108" y="253"/>
                  </a:lnTo>
                  <a:lnTo>
                    <a:pt x="2099" y="245"/>
                  </a:lnTo>
                  <a:lnTo>
                    <a:pt x="2088" y="241"/>
                  </a:lnTo>
                  <a:lnTo>
                    <a:pt x="1987" y="224"/>
                  </a:lnTo>
                  <a:lnTo>
                    <a:pt x="1884" y="214"/>
                  </a:lnTo>
                  <a:lnTo>
                    <a:pt x="1781" y="211"/>
                  </a:lnTo>
                  <a:lnTo>
                    <a:pt x="1780" y="211"/>
                  </a:lnTo>
                  <a:close/>
                  <a:moveTo>
                    <a:pt x="1761" y="0"/>
                  </a:moveTo>
                  <a:lnTo>
                    <a:pt x="1761" y="0"/>
                  </a:lnTo>
                  <a:lnTo>
                    <a:pt x="1872" y="4"/>
                  </a:lnTo>
                  <a:lnTo>
                    <a:pt x="1982" y="14"/>
                  </a:lnTo>
                  <a:lnTo>
                    <a:pt x="2089" y="30"/>
                  </a:lnTo>
                  <a:lnTo>
                    <a:pt x="2194" y="54"/>
                  </a:lnTo>
                  <a:lnTo>
                    <a:pt x="2297" y="82"/>
                  </a:lnTo>
                  <a:lnTo>
                    <a:pt x="2397" y="118"/>
                  </a:lnTo>
                  <a:lnTo>
                    <a:pt x="2495" y="159"/>
                  </a:lnTo>
                  <a:lnTo>
                    <a:pt x="2589" y="206"/>
                  </a:lnTo>
                  <a:lnTo>
                    <a:pt x="2680" y="257"/>
                  </a:lnTo>
                  <a:lnTo>
                    <a:pt x="2766" y="314"/>
                  </a:lnTo>
                  <a:lnTo>
                    <a:pt x="2851" y="376"/>
                  </a:lnTo>
                  <a:lnTo>
                    <a:pt x="2930" y="442"/>
                  </a:lnTo>
                  <a:lnTo>
                    <a:pt x="3006" y="513"/>
                  </a:lnTo>
                  <a:lnTo>
                    <a:pt x="3078" y="589"/>
                  </a:lnTo>
                  <a:lnTo>
                    <a:pt x="3144" y="668"/>
                  </a:lnTo>
                  <a:lnTo>
                    <a:pt x="3206" y="751"/>
                  </a:lnTo>
                  <a:lnTo>
                    <a:pt x="3263" y="838"/>
                  </a:lnTo>
                  <a:lnTo>
                    <a:pt x="3315" y="929"/>
                  </a:lnTo>
                  <a:lnTo>
                    <a:pt x="3361" y="1023"/>
                  </a:lnTo>
                  <a:lnTo>
                    <a:pt x="3403" y="1120"/>
                  </a:lnTo>
                  <a:lnTo>
                    <a:pt x="3438" y="1219"/>
                  </a:lnTo>
                  <a:lnTo>
                    <a:pt x="3468" y="1322"/>
                  </a:lnTo>
                  <a:lnTo>
                    <a:pt x="3491" y="1426"/>
                  </a:lnTo>
                  <a:lnTo>
                    <a:pt x="3508" y="1533"/>
                  </a:lnTo>
                  <a:lnTo>
                    <a:pt x="3518" y="1642"/>
                  </a:lnTo>
                  <a:lnTo>
                    <a:pt x="3521" y="1753"/>
                  </a:lnTo>
                  <a:lnTo>
                    <a:pt x="3518" y="1864"/>
                  </a:lnTo>
                  <a:lnTo>
                    <a:pt x="3508" y="1973"/>
                  </a:lnTo>
                  <a:lnTo>
                    <a:pt x="3491" y="2080"/>
                  </a:lnTo>
                  <a:lnTo>
                    <a:pt x="3468" y="2185"/>
                  </a:lnTo>
                  <a:lnTo>
                    <a:pt x="3438" y="2287"/>
                  </a:lnTo>
                  <a:lnTo>
                    <a:pt x="3403" y="2386"/>
                  </a:lnTo>
                  <a:lnTo>
                    <a:pt x="3361" y="2484"/>
                  </a:lnTo>
                  <a:lnTo>
                    <a:pt x="3315" y="2577"/>
                  </a:lnTo>
                  <a:lnTo>
                    <a:pt x="3263" y="2668"/>
                  </a:lnTo>
                  <a:lnTo>
                    <a:pt x="3206" y="2754"/>
                  </a:lnTo>
                  <a:lnTo>
                    <a:pt x="3144" y="2838"/>
                  </a:lnTo>
                  <a:lnTo>
                    <a:pt x="3078" y="2918"/>
                  </a:lnTo>
                  <a:lnTo>
                    <a:pt x="3006" y="2993"/>
                  </a:lnTo>
                  <a:lnTo>
                    <a:pt x="2930" y="3064"/>
                  </a:lnTo>
                  <a:lnTo>
                    <a:pt x="2851" y="3130"/>
                  </a:lnTo>
                  <a:lnTo>
                    <a:pt x="2766" y="3192"/>
                  </a:lnTo>
                  <a:lnTo>
                    <a:pt x="2680" y="3249"/>
                  </a:lnTo>
                  <a:lnTo>
                    <a:pt x="2589" y="3301"/>
                  </a:lnTo>
                  <a:lnTo>
                    <a:pt x="2495" y="3348"/>
                  </a:lnTo>
                  <a:lnTo>
                    <a:pt x="2397" y="3388"/>
                  </a:lnTo>
                  <a:lnTo>
                    <a:pt x="2297" y="3423"/>
                  </a:lnTo>
                  <a:lnTo>
                    <a:pt x="2194" y="3452"/>
                  </a:lnTo>
                  <a:lnTo>
                    <a:pt x="2089" y="3475"/>
                  </a:lnTo>
                  <a:lnTo>
                    <a:pt x="1982" y="3493"/>
                  </a:lnTo>
                  <a:lnTo>
                    <a:pt x="1872" y="3502"/>
                  </a:lnTo>
                  <a:lnTo>
                    <a:pt x="1761" y="3506"/>
                  </a:lnTo>
                  <a:lnTo>
                    <a:pt x="1650" y="3502"/>
                  </a:lnTo>
                  <a:lnTo>
                    <a:pt x="1540" y="3493"/>
                  </a:lnTo>
                  <a:lnTo>
                    <a:pt x="1433" y="3475"/>
                  </a:lnTo>
                  <a:lnTo>
                    <a:pt x="1328" y="3452"/>
                  </a:lnTo>
                  <a:lnTo>
                    <a:pt x="1225" y="3423"/>
                  </a:lnTo>
                  <a:lnTo>
                    <a:pt x="1125" y="3388"/>
                  </a:lnTo>
                  <a:lnTo>
                    <a:pt x="1028" y="3348"/>
                  </a:lnTo>
                  <a:lnTo>
                    <a:pt x="933" y="3301"/>
                  </a:lnTo>
                  <a:lnTo>
                    <a:pt x="842" y="3249"/>
                  </a:lnTo>
                  <a:lnTo>
                    <a:pt x="755" y="3192"/>
                  </a:lnTo>
                  <a:lnTo>
                    <a:pt x="672" y="3130"/>
                  </a:lnTo>
                  <a:lnTo>
                    <a:pt x="592" y="3064"/>
                  </a:lnTo>
                  <a:lnTo>
                    <a:pt x="516" y="2993"/>
                  </a:lnTo>
                  <a:lnTo>
                    <a:pt x="445" y="2918"/>
                  </a:lnTo>
                  <a:lnTo>
                    <a:pt x="378" y="2838"/>
                  </a:lnTo>
                  <a:lnTo>
                    <a:pt x="315" y="2754"/>
                  </a:lnTo>
                  <a:lnTo>
                    <a:pt x="258" y="2668"/>
                  </a:lnTo>
                  <a:lnTo>
                    <a:pt x="207" y="2577"/>
                  </a:lnTo>
                  <a:lnTo>
                    <a:pt x="160" y="2484"/>
                  </a:lnTo>
                  <a:lnTo>
                    <a:pt x="119" y="2386"/>
                  </a:lnTo>
                  <a:lnTo>
                    <a:pt x="83" y="2287"/>
                  </a:lnTo>
                  <a:lnTo>
                    <a:pt x="54" y="2185"/>
                  </a:lnTo>
                  <a:lnTo>
                    <a:pt x="31" y="2080"/>
                  </a:lnTo>
                  <a:lnTo>
                    <a:pt x="14" y="1973"/>
                  </a:lnTo>
                  <a:lnTo>
                    <a:pt x="4" y="1864"/>
                  </a:lnTo>
                  <a:lnTo>
                    <a:pt x="0" y="1753"/>
                  </a:lnTo>
                  <a:lnTo>
                    <a:pt x="4" y="1642"/>
                  </a:lnTo>
                  <a:lnTo>
                    <a:pt x="14" y="1533"/>
                  </a:lnTo>
                  <a:lnTo>
                    <a:pt x="31" y="1426"/>
                  </a:lnTo>
                  <a:lnTo>
                    <a:pt x="54" y="1322"/>
                  </a:lnTo>
                  <a:lnTo>
                    <a:pt x="83" y="1219"/>
                  </a:lnTo>
                  <a:lnTo>
                    <a:pt x="119" y="1120"/>
                  </a:lnTo>
                  <a:lnTo>
                    <a:pt x="160" y="1023"/>
                  </a:lnTo>
                  <a:lnTo>
                    <a:pt x="207" y="929"/>
                  </a:lnTo>
                  <a:lnTo>
                    <a:pt x="258" y="838"/>
                  </a:lnTo>
                  <a:lnTo>
                    <a:pt x="315" y="751"/>
                  </a:lnTo>
                  <a:lnTo>
                    <a:pt x="378" y="668"/>
                  </a:lnTo>
                  <a:lnTo>
                    <a:pt x="445" y="589"/>
                  </a:lnTo>
                  <a:lnTo>
                    <a:pt x="516" y="513"/>
                  </a:lnTo>
                  <a:lnTo>
                    <a:pt x="592" y="442"/>
                  </a:lnTo>
                  <a:lnTo>
                    <a:pt x="672" y="376"/>
                  </a:lnTo>
                  <a:lnTo>
                    <a:pt x="755" y="314"/>
                  </a:lnTo>
                  <a:lnTo>
                    <a:pt x="842" y="257"/>
                  </a:lnTo>
                  <a:lnTo>
                    <a:pt x="933" y="206"/>
                  </a:lnTo>
                  <a:lnTo>
                    <a:pt x="1028" y="159"/>
                  </a:lnTo>
                  <a:lnTo>
                    <a:pt x="1125" y="118"/>
                  </a:lnTo>
                  <a:lnTo>
                    <a:pt x="1225" y="82"/>
                  </a:lnTo>
                  <a:lnTo>
                    <a:pt x="1328" y="54"/>
                  </a:lnTo>
                  <a:lnTo>
                    <a:pt x="1433" y="30"/>
                  </a:lnTo>
                  <a:lnTo>
                    <a:pt x="1540" y="14"/>
                  </a:lnTo>
                  <a:lnTo>
                    <a:pt x="1650" y="4"/>
                  </a:lnTo>
                  <a:lnTo>
                    <a:pt x="1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Fashion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Fashion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164" name="Freeform 163"/>
          <p:cNvSpPr>
            <a:spLocks/>
          </p:cNvSpPr>
          <p:nvPr/>
        </p:nvSpPr>
        <p:spPr bwMode="auto">
          <a:xfrm>
            <a:off x="11050859" y="5767388"/>
            <a:ext cx="371475" cy="571500"/>
          </a:xfrm>
          <a:custGeom>
            <a:avLst/>
            <a:gdLst>
              <a:gd name="connsiteX0" fmla="*/ 296157 w 371475"/>
              <a:gd name="connsiteY0" fmla="*/ 425450 h 571500"/>
              <a:gd name="connsiteX1" fmla="*/ 298626 w 371475"/>
              <a:gd name="connsiteY1" fmla="*/ 434844 h 571500"/>
              <a:gd name="connsiteX2" fmla="*/ 300743 w 371475"/>
              <a:gd name="connsiteY2" fmla="*/ 444593 h 571500"/>
              <a:gd name="connsiteX3" fmla="*/ 302860 w 371475"/>
              <a:gd name="connsiteY3" fmla="*/ 454696 h 571500"/>
              <a:gd name="connsiteX4" fmla="*/ 304800 w 371475"/>
              <a:gd name="connsiteY4" fmla="*/ 464799 h 571500"/>
              <a:gd name="connsiteX5" fmla="*/ 306740 w 371475"/>
              <a:gd name="connsiteY5" fmla="*/ 475256 h 571500"/>
              <a:gd name="connsiteX6" fmla="*/ 308328 w 371475"/>
              <a:gd name="connsiteY6" fmla="*/ 485891 h 571500"/>
              <a:gd name="connsiteX7" fmla="*/ 309563 w 371475"/>
              <a:gd name="connsiteY7" fmla="*/ 496348 h 571500"/>
              <a:gd name="connsiteX8" fmla="*/ 310444 w 371475"/>
              <a:gd name="connsiteY8" fmla="*/ 506806 h 571500"/>
              <a:gd name="connsiteX9" fmla="*/ 310974 w 371475"/>
              <a:gd name="connsiteY9" fmla="*/ 517086 h 571500"/>
              <a:gd name="connsiteX10" fmla="*/ 311150 w 371475"/>
              <a:gd name="connsiteY10" fmla="*/ 527012 h 571500"/>
              <a:gd name="connsiteX11" fmla="*/ 310797 w 371475"/>
              <a:gd name="connsiteY11" fmla="*/ 536760 h 571500"/>
              <a:gd name="connsiteX12" fmla="*/ 310092 w 371475"/>
              <a:gd name="connsiteY12" fmla="*/ 546331 h 571500"/>
              <a:gd name="connsiteX13" fmla="*/ 308681 w 371475"/>
              <a:gd name="connsiteY13" fmla="*/ 555194 h 571500"/>
              <a:gd name="connsiteX14" fmla="*/ 306917 w 371475"/>
              <a:gd name="connsiteY14" fmla="*/ 563524 h 571500"/>
              <a:gd name="connsiteX15" fmla="*/ 304094 w 371475"/>
              <a:gd name="connsiteY15" fmla="*/ 571500 h 571500"/>
              <a:gd name="connsiteX16" fmla="*/ 303918 w 371475"/>
              <a:gd name="connsiteY16" fmla="*/ 571146 h 571500"/>
              <a:gd name="connsiteX17" fmla="*/ 303565 w 371475"/>
              <a:gd name="connsiteY17" fmla="*/ 569905 h 571500"/>
              <a:gd name="connsiteX18" fmla="*/ 302683 w 371475"/>
              <a:gd name="connsiteY18" fmla="*/ 567955 h 571500"/>
              <a:gd name="connsiteX19" fmla="*/ 301625 w 371475"/>
              <a:gd name="connsiteY19" fmla="*/ 565651 h 571500"/>
              <a:gd name="connsiteX20" fmla="*/ 300214 w 371475"/>
              <a:gd name="connsiteY20" fmla="*/ 562815 h 571500"/>
              <a:gd name="connsiteX21" fmla="*/ 298626 w 371475"/>
              <a:gd name="connsiteY21" fmla="*/ 559625 h 571500"/>
              <a:gd name="connsiteX22" fmla="*/ 296510 w 371475"/>
              <a:gd name="connsiteY22" fmla="*/ 556612 h 571500"/>
              <a:gd name="connsiteX23" fmla="*/ 294393 w 371475"/>
              <a:gd name="connsiteY23" fmla="*/ 553421 h 571500"/>
              <a:gd name="connsiteX24" fmla="*/ 292100 w 371475"/>
              <a:gd name="connsiteY24" fmla="*/ 550054 h 571500"/>
              <a:gd name="connsiteX25" fmla="*/ 289631 w 371475"/>
              <a:gd name="connsiteY25" fmla="*/ 547218 h 571500"/>
              <a:gd name="connsiteX26" fmla="*/ 286632 w 371475"/>
              <a:gd name="connsiteY26" fmla="*/ 544736 h 571500"/>
              <a:gd name="connsiteX27" fmla="*/ 283810 w 371475"/>
              <a:gd name="connsiteY27" fmla="*/ 542787 h 571500"/>
              <a:gd name="connsiteX28" fmla="*/ 280635 w 371475"/>
              <a:gd name="connsiteY28" fmla="*/ 541369 h 571500"/>
              <a:gd name="connsiteX29" fmla="*/ 277989 w 371475"/>
              <a:gd name="connsiteY29" fmla="*/ 540482 h 571500"/>
              <a:gd name="connsiteX30" fmla="*/ 274108 w 371475"/>
              <a:gd name="connsiteY30" fmla="*/ 539242 h 571500"/>
              <a:gd name="connsiteX31" fmla="*/ 269522 w 371475"/>
              <a:gd name="connsiteY31" fmla="*/ 537824 h 571500"/>
              <a:gd name="connsiteX32" fmla="*/ 264231 w 371475"/>
              <a:gd name="connsiteY32" fmla="*/ 536406 h 571500"/>
              <a:gd name="connsiteX33" fmla="*/ 258586 w 371475"/>
              <a:gd name="connsiteY33" fmla="*/ 534811 h 571500"/>
              <a:gd name="connsiteX34" fmla="*/ 252060 w 371475"/>
              <a:gd name="connsiteY34" fmla="*/ 533215 h 571500"/>
              <a:gd name="connsiteX35" fmla="*/ 245357 w 371475"/>
              <a:gd name="connsiteY35" fmla="*/ 531443 h 571500"/>
              <a:gd name="connsiteX36" fmla="*/ 238301 w 371475"/>
              <a:gd name="connsiteY36" fmla="*/ 529493 h 571500"/>
              <a:gd name="connsiteX37" fmla="*/ 231422 w 371475"/>
              <a:gd name="connsiteY37" fmla="*/ 527366 h 571500"/>
              <a:gd name="connsiteX38" fmla="*/ 224190 w 371475"/>
              <a:gd name="connsiteY38" fmla="*/ 525417 h 571500"/>
              <a:gd name="connsiteX39" fmla="*/ 217135 w 371475"/>
              <a:gd name="connsiteY39" fmla="*/ 523290 h 571500"/>
              <a:gd name="connsiteX40" fmla="*/ 210432 w 371475"/>
              <a:gd name="connsiteY40" fmla="*/ 521340 h 571500"/>
              <a:gd name="connsiteX41" fmla="*/ 203906 w 371475"/>
              <a:gd name="connsiteY41" fmla="*/ 519390 h 571500"/>
              <a:gd name="connsiteX42" fmla="*/ 197732 w 371475"/>
              <a:gd name="connsiteY42" fmla="*/ 517440 h 571500"/>
              <a:gd name="connsiteX43" fmla="*/ 192264 w 371475"/>
              <a:gd name="connsiteY43" fmla="*/ 515491 h 571500"/>
              <a:gd name="connsiteX44" fmla="*/ 187325 w 371475"/>
              <a:gd name="connsiteY44" fmla="*/ 513541 h 571500"/>
              <a:gd name="connsiteX45" fmla="*/ 197908 w 371475"/>
              <a:gd name="connsiteY45" fmla="*/ 506451 h 571500"/>
              <a:gd name="connsiteX46" fmla="*/ 208668 w 371475"/>
              <a:gd name="connsiteY46" fmla="*/ 499184 h 571500"/>
              <a:gd name="connsiteX47" fmla="*/ 219428 w 371475"/>
              <a:gd name="connsiteY47" fmla="*/ 491740 h 571500"/>
              <a:gd name="connsiteX48" fmla="*/ 230011 w 371475"/>
              <a:gd name="connsiteY48" fmla="*/ 484296 h 571500"/>
              <a:gd name="connsiteX49" fmla="*/ 240242 w 371475"/>
              <a:gd name="connsiteY49" fmla="*/ 476674 h 571500"/>
              <a:gd name="connsiteX50" fmla="*/ 250296 w 371475"/>
              <a:gd name="connsiteY50" fmla="*/ 469053 h 571500"/>
              <a:gd name="connsiteX51" fmla="*/ 259644 w 371475"/>
              <a:gd name="connsiteY51" fmla="*/ 461431 h 571500"/>
              <a:gd name="connsiteX52" fmla="*/ 268640 w 371475"/>
              <a:gd name="connsiteY52" fmla="*/ 454164 h 571500"/>
              <a:gd name="connsiteX53" fmla="*/ 276578 w 371475"/>
              <a:gd name="connsiteY53" fmla="*/ 446720 h 571500"/>
              <a:gd name="connsiteX54" fmla="*/ 284163 w 371475"/>
              <a:gd name="connsiteY54" fmla="*/ 439275 h 571500"/>
              <a:gd name="connsiteX55" fmla="*/ 290689 w 371475"/>
              <a:gd name="connsiteY55" fmla="*/ 432363 h 571500"/>
              <a:gd name="connsiteX56" fmla="*/ 145061 w 371475"/>
              <a:gd name="connsiteY56" fmla="*/ 0 h 571500"/>
              <a:gd name="connsiteX57" fmla="*/ 149472 w 371475"/>
              <a:gd name="connsiteY57" fmla="*/ 0 h 571500"/>
              <a:gd name="connsiteX58" fmla="*/ 154061 w 371475"/>
              <a:gd name="connsiteY58" fmla="*/ 354 h 571500"/>
              <a:gd name="connsiteX59" fmla="*/ 158472 w 371475"/>
              <a:gd name="connsiteY59" fmla="*/ 707 h 571500"/>
              <a:gd name="connsiteX60" fmla="*/ 163061 w 371475"/>
              <a:gd name="connsiteY60" fmla="*/ 1237 h 571500"/>
              <a:gd name="connsiteX61" fmla="*/ 167296 w 371475"/>
              <a:gd name="connsiteY61" fmla="*/ 1767 h 571500"/>
              <a:gd name="connsiteX62" fmla="*/ 171708 w 371475"/>
              <a:gd name="connsiteY62" fmla="*/ 2297 h 571500"/>
              <a:gd name="connsiteX63" fmla="*/ 175590 w 371475"/>
              <a:gd name="connsiteY63" fmla="*/ 2827 h 571500"/>
              <a:gd name="connsiteX64" fmla="*/ 179296 w 371475"/>
              <a:gd name="connsiteY64" fmla="*/ 3180 h 571500"/>
              <a:gd name="connsiteX65" fmla="*/ 182826 w 371475"/>
              <a:gd name="connsiteY65" fmla="*/ 3533 h 571500"/>
              <a:gd name="connsiteX66" fmla="*/ 185649 w 371475"/>
              <a:gd name="connsiteY66" fmla="*/ 3710 h 571500"/>
              <a:gd name="connsiteX67" fmla="*/ 139590 w 371475"/>
              <a:gd name="connsiteY67" fmla="*/ 18373 h 571500"/>
              <a:gd name="connsiteX68" fmla="*/ 139590 w 371475"/>
              <a:gd name="connsiteY68" fmla="*/ 20846 h 571500"/>
              <a:gd name="connsiteX69" fmla="*/ 140472 w 371475"/>
              <a:gd name="connsiteY69" fmla="*/ 23673 h 571500"/>
              <a:gd name="connsiteX70" fmla="*/ 142061 w 371475"/>
              <a:gd name="connsiteY70" fmla="*/ 26499 h 571500"/>
              <a:gd name="connsiteX71" fmla="*/ 144178 w 371475"/>
              <a:gd name="connsiteY71" fmla="*/ 29149 h 571500"/>
              <a:gd name="connsiteX72" fmla="*/ 146472 w 371475"/>
              <a:gd name="connsiteY72" fmla="*/ 31799 h 571500"/>
              <a:gd name="connsiteX73" fmla="*/ 149296 w 371475"/>
              <a:gd name="connsiteY73" fmla="*/ 34096 h 571500"/>
              <a:gd name="connsiteX74" fmla="*/ 152296 w 371475"/>
              <a:gd name="connsiteY74" fmla="*/ 36216 h 571500"/>
              <a:gd name="connsiteX75" fmla="*/ 155825 w 371475"/>
              <a:gd name="connsiteY75" fmla="*/ 38336 h 571500"/>
              <a:gd name="connsiteX76" fmla="*/ 159178 w 371475"/>
              <a:gd name="connsiteY76" fmla="*/ 40102 h 571500"/>
              <a:gd name="connsiteX77" fmla="*/ 162708 w 371475"/>
              <a:gd name="connsiteY77" fmla="*/ 41692 h 571500"/>
              <a:gd name="connsiteX78" fmla="*/ 168178 w 371475"/>
              <a:gd name="connsiteY78" fmla="*/ 40456 h 571500"/>
              <a:gd name="connsiteX79" fmla="*/ 173296 w 371475"/>
              <a:gd name="connsiteY79" fmla="*/ 39219 h 571500"/>
              <a:gd name="connsiteX80" fmla="*/ 177355 w 371475"/>
              <a:gd name="connsiteY80" fmla="*/ 38336 h 571500"/>
              <a:gd name="connsiteX81" fmla="*/ 181061 w 371475"/>
              <a:gd name="connsiteY81" fmla="*/ 37452 h 571500"/>
              <a:gd name="connsiteX82" fmla="*/ 183532 w 371475"/>
              <a:gd name="connsiteY82" fmla="*/ 36746 h 571500"/>
              <a:gd name="connsiteX83" fmla="*/ 185120 w 371475"/>
              <a:gd name="connsiteY83" fmla="*/ 36393 h 571500"/>
              <a:gd name="connsiteX84" fmla="*/ 185649 w 371475"/>
              <a:gd name="connsiteY84" fmla="*/ 36216 h 571500"/>
              <a:gd name="connsiteX85" fmla="*/ 186179 w 371475"/>
              <a:gd name="connsiteY85" fmla="*/ 36393 h 571500"/>
              <a:gd name="connsiteX86" fmla="*/ 187767 w 371475"/>
              <a:gd name="connsiteY86" fmla="*/ 36746 h 571500"/>
              <a:gd name="connsiteX87" fmla="*/ 190591 w 371475"/>
              <a:gd name="connsiteY87" fmla="*/ 37452 h 571500"/>
              <a:gd name="connsiteX88" fmla="*/ 193943 w 371475"/>
              <a:gd name="connsiteY88" fmla="*/ 38336 h 571500"/>
              <a:gd name="connsiteX89" fmla="*/ 198179 w 371475"/>
              <a:gd name="connsiteY89" fmla="*/ 39219 h 571500"/>
              <a:gd name="connsiteX90" fmla="*/ 203297 w 371475"/>
              <a:gd name="connsiteY90" fmla="*/ 40456 h 571500"/>
              <a:gd name="connsiteX91" fmla="*/ 208767 w 371475"/>
              <a:gd name="connsiteY91" fmla="*/ 41692 h 571500"/>
              <a:gd name="connsiteX92" fmla="*/ 212120 w 371475"/>
              <a:gd name="connsiteY92" fmla="*/ 40102 h 571500"/>
              <a:gd name="connsiteX93" fmla="*/ 215650 w 371475"/>
              <a:gd name="connsiteY93" fmla="*/ 38336 h 571500"/>
              <a:gd name="connsiteX94" fmla="*/ 219356 w 371475"/>
              <a:gd name="connsiteY94" fmla="*/ 36216 h 571500"/>
              <a:gd name="connsiteX95" fmla="*/ 222179 w 371475"/>
              <a:gd name="connsiteY95" fmla="*/ 34096 h 571500"/>
              <a:gd name="connsiteX96" fmla="*/ 224826 w 371475"/>
              <a:gd name="connsiteY96" fmla="*/ 31799 h 571500"/>
              <a:gd name="connsiteX97" fmla="*/ 227297 w 371475"/>
              <a:gd name="connsiteY97" fmla="*/ 29149 h 571500"/>
              <a:gd name="connsiteX98" fmla="*/ 229591 w 371475"/>
              <a:gd name="connsiteY98" fmla="*/ 26499 h 571500"/>
              <a:gd name="connsiteX99" fmla="*/ 231003 w 371475"/>
              <a:gd name="connsiteY99" fmla="*/ 23673 h 571500"/>
              <a:gd name="connsiteX100" fmla="*/ 231709 w 371475"/>
              <a:gd name="connsiteY100" fmla="*/ 20846 h 571500"/>
              <a:gd name="connsiteX101" fmla="*/ 231709 w 371475"/>
              <a:gd name="connsiteY101" fmla="*/ 18373 h 571500"/>
              <a:gd name="connsiteX102" fmla="*/ 185649 w 371475"/>
              <a:gd name="connsiteY102" fmla="*/ 3710 h 571500"/>
              <a:gd name="connsiteX103" fmla="*/ 188649 w 371475"/>
              <a:gd name="connsiteY103" fmla="*/ 3533 h 571500"/>
              <a:gd name="connsiteX104" fmla="*/ 192179 w 371475"/>
              <a:gd name="connsiteY104" fmla="*/ 3180 h 571500"/>
              <a:gd name="connsiteX105" fmla="*/ 195708 w 371475"/>
              <a:gd name="connsiteY105" fmla="*/ 2827 h 571500"/>
              <a:gd name="connsiteX106" fmla="*/ 199944 w 371475"/>
              <a:gd name="connsiteY106" fmla="*/ 2297 h 571500"/>
              <a:gd name="connsiteX107" fmla="*/ 204002 w 371475"/>
              <a:gd name="connsiteY107" fmla="*/ 1767 h 571500"/>
              <a:gd name="connsiteX108" fmla="*/ 208414 w 371475"/>
              <a:gd name="connsiteY108" fmla="*/ 1237 h 571500"/>
              <a:gd name="connsiteX109" fmla="*/ 213003 w 371475"/>
              <a:gd name="connsiteY109" fmla="*/ 707 h 571500"/>
              <a:gd name="connsiteX110" fmla="*/ 217414 w 371475"/>
              <a:gd name="connsiteY110" fmla="*/ 354 h 571500"/>
              <a:gd name="connsiteX111" fmla="*/ 222003 w 371475"/>
              <a:gd name="connsiteY111" fmla="*/ 0 h 571500"/>
              <a:gd name="connsiteX112" fmla="*/ 226414 w 371475"/>
              <a:gd name="connsiteY112" fmla="*/ 0 h 571500"/>
              <a:gd name="connsiteX113" fmla="*/ 230826 w 371475"/>
              <a:gd name="connsiteY113" fmla="*/ 177 h 571500"/>
              <a:gd name="connsiteX114" fmla="*/ 234709 w 371475"/>
              <a:gd name="connsiteY114" fmla="*/ 707 h 571500"/>
              <a:gd name="connsiteX115" fmla="*/ 238591 w 371475"/>
              <a:gd name="connsiteY115" fmla="*/ 1590 h 571500"/>
              <a:gd name="connsiteX116" fmla="*/ 241944 w 371475"/>
              <a:gd name="connsiteY116" fmla="*/ 3003 h 571500"/>
              <a:gd name="connsiteX117" fmla="*/ 244944 w 371475"/>
              <a:gd name="connsiteY117" fmla="*/ 4770 h 571500"/>
              <a:gd name="connsiteX118" fmla="*/ 247415 w 371475"/>
              <a:gd name="connsiteY118" fmla="*/ 6890 h 571500"/>
              <a:gd name="connsiteX119" fmla="*/ 249709 w 371475"/>
              <a:gd name="connsiteY119" fmla="*/ 9717 h 571500"/>
              <a:gd name="connsiteX120" fmla="*/ 251121 w 371475"/>
              <a:gd name="connsiteY120" fmla="*/ 13250 h 571500"/>
              <a:gd name="connsiteX121" fmla="*/ 253238 w 371475"/>
              <a:gd name="connsiteY121" fmla="*/ 20140 h 571500"/>
              <a:gd name="connsiteX122" fmla="*/ 255356 w 371475"/>
              <a:gd name="connsiteY122" fmla="*/ 26146 h 571500"/>
              <a:gd name="connsiteX123" fmla="*/ 257474 w 371475"/>
              <a:gd name="connsiteY123" fmla="*/ 30916 h 571500"/>
              <a:gd name="connsiteX124" fmla="*/ 259768 w 371475"/>
              <a:gd name="connsiteY124" fmla="*/ 34803 h 571500"/>
              <a:gd name="connsiteX125" fmla="*/ 262062 w 371475"/>
              <a:gd name="connsiteY125" fmla="*/ 38159 h 571500"/>
              <a:gd name="connsiteX126" fmla="*/ 264533 w 371475"/>
              <a:gd name="connsiteY126" fmla="*/ 40632 h 571500"/>
              <a:gd name="connsiteX127" fmla="*/ 267356 w 371475"/>
              <a:gd name="connsiteY127" fmla="*/ 42752 h 571500"/>
              <a:gd name="connsiteX128" fmla="*/ 270709 w 371475"/>
              <a:gd name="connsiteY128" fmla="*/ 44519 h 571500"/>
              <a:gd name="connsiteX129" fmla="*/ 274415 w 371475"/>
              <a:gd name="connsiteY129" fmla="*/ 46109 h 571500"/>
              <a:gd name="connsiteX130" fmla="*/ 278650 w 371475"/>
              <a:gd name="connsiteY130" fmla="*/ 47876 h 571500"/>
              <a:gd name="connsiteX131" fmla="*/ 282356 w 371475"/>
              <a:gd name="connsiteY131" fmla="*/ 49289 h 571500"/>
              <a:gd name="connsiteX132" fmla="*/ 285709 w 371475"/>
              <a:gd name="connsiteY132" fmla="*/ 51055 h 571500"/>
              <a:gd name="connsiteX133" fmla="*/ 288709 w 371475"/>
              <a:gd name="connsiteY133" fmla="*/ 52822 h 571500"/>
              <a:gd name="connsiteX134" fmla="*/ 291003 w 371475"/>
              <a:gd name="connsiteY134" fmla="*/ 54765 h 571500"/>
              <a:gd name="connsiteX135" fmla="*/ 292768 w 371475"/>
              <a:gd name="connsiteY135" fmla="*/ 57239 h 571500"/>
              <a:gd name="connsiteX136" fmla="*/ 293827 w 371475"/>
              <a:gd name="connsiteY136" fmla="*/ 60065 h 571500"/>
              <a:gd name="connsiteX137" fmla="*/ 299827 w 371475"/>
              <a:gd name="connsiteY137" fmla="*/ 60948 h 571500"/>
              <a:gd name="connsiteX138" fmla="*/ 304945 w 371475"/>
              <a:gd name="connsiteY138" fmla="*/ 61832 h 571500"/>
              <a:gd name="connsiteX139" fmla="*/ 310592 w 371475"/>
              <a:gd name="connsiteY139" fmla="*/ 62892 h 571500"/>
              <a:gd name="connsiteX140" fmla="*/ 315357 w 371475"/>
              <a:gd name="connsiteY140" fmla="*/ 64482 h 571500"/>
              <a:gd name="connsiteX141" fmla="*/ 319592 w 371475"/>
              <a:gd name="connsiteY141" fmla="*/ 66778 h 571500"/>
              <a:gd name="connsiteX142" fmla="*/ 323298 w 371475"/>
              <a:gd name="connsiteY142" fmla="*/ 69428 h 571500"/>
              <a:gd name="connsiteX143" fmla="*/ 326474 w 371475"/>
              <a:gd name="connsiteY143" fmla="*/ 72608 h 571500"/>
              <a:gd name="connsiteX144" fmla="*/ 329298 w 371475"/>
              <a:gd name="connsiteY144" fmla="*/ 75965 h 571500"/>
              <a:gd name="connsiteX145" fmla="*/ 331592 w 371475"/>
              <a:gd name="connsiteY145" fmla="*/ 79498 h 571500"/>
              <a:gd name="connsiteX146" fmla="*/ 333533 w 371475"/>
              <a:gd name="connsiteY146" fmla="*/ 83208 h 571500"/>
              <a:gd name="connsiteX147" fmla="*/ 335122 w 371475"/>
              <a:gd name="connsiteY147" fmla="*/ 87271 h 571500"/>
              <a:gd name="connsiteX148" fmla="*/ 336886 w 371475"/>
              <a:gd name="connsiteY148" fmla="*/ 91158 h 571500"/>
              <a:gd name="connsiteX149" fmla="*/ 338122 w 371475"/>
              <a:gd name="connsiteY149" fmla="*/ 94867 h 571500"/>
              <a:gd name="connsiteX150" fmla="*/ 339357 w 371475"/>
              <a:gd name="connsiteY150" fmla="*/ 98754 h 571500"/>
              <a:gd name="connsiteX151" fmla="*/ 340592 w 371475"/>
              <a:gd name="connsiteY151" fmla="*/ 102287 h 571500"/>
              <a:gd name="connsiteX152" fmla="*/ 341828 w 371475"/>
              <a:gd name="connsiteY152" fmla="*/ 105467 h 571500"/>
              <a:gd name="connsiteX153" fmla="*/ 343063 w 371475"/>
              <a:gd name="connsiteY153" fmla="*/ 108294 h 571500"/>
              <a:gd name="connsiteX154" fmla="*/ 344298 w 371475"/>
              <a:gd name="connsiteY154" fmla="*/ 110767 h 571500"/>
              <a:gd name="connsiteX155" fmla="*/ 346063 w 371475"/>
              <a:gd name="connsiteY155" fmla="*/ 112710 h 571500"/>
              <a:gd name="connsiteX156" fmla="*/ 348357 w 371475"/>
              <a:gd name="connsiteY156" fmla="*/ 115537 h 571500"/>
              <a:gd name="connsiteX157" fmla="*/ 350475 w 371475"/>
              <a:gd name="connsiteY157" fmla="*/ 119247 h 571500"/>
              <a:gd name="connsiteX158" fmla="*/ 352592 w 371475"/>
              <a:gd name="connsiteY158" fmla="*/ 124017 h 571500"/>
              <a:gd name="connsiteX159" fmla="*/ 354710 w 371475"/>
              <a:gd name="connsiteY159" fmla="*/ 128963 h 571500"/>
              <a:gd name="connsiteX160" fmla="*/ 357004 w 371475"/>
              <a:gd name="connsiteY160" fmla="*/ 134440 h 571500"/>
              <a:gd name="connsiteX161" fmla="*/ 359122 w 371475"/>
              <a:gd name="connsiteY161" fmla="*/ 139916 h 571500"/>
              <a:gd name="connsiteX162" fmla="*/ 361063 w 371475"/>
              <a:gd name="connsiteY162" fmla="*/ 145393 h 571500"/>
              <a:gd name="connsiteX163" fmla="*/ 363181 w 371475"/>
              <a:gd name="connsiteY163" fmla="*/ 150869 h 571500"/>
              <a:gd name="connsiteX164" fmla="*/ 365298 w 371475"/>
              <a:gd name="connsiteY164" fmla="*/ 155639 h 571500"/>
              <a:gd name="connsiteX165" fmla="*/ 367240 w 371475"/>
              <a:gd name="connsiteY165" fmla="*/ 159879 h 571500"/>
              <a:gd name="connsiteX166" fmla="*/ 369357 w 371475"/>
              <a:gd name="connsiteY166" fmla="*/ 163059 h 571500"/>
              <a:gd name="connsiteX167" fmla="*/ 371475 w 371475"/>
              <a:gd name="connsiteY167" fmla="*/ 165355 h 571500"/>
              <a:gd name="connsiteX168" fmla="*/ 371122 w 371475"/>
              <a:gd name="connsiteY168" fmla="*/ 165709 h 571500"/>
              <a:gd name="connsiteX169" fmla="*/ 370416 w 371475"/>
              <a:gd name="connsiteY169" fmla="*/ 166592 h 571500"/>
              <a:gd name="connsiteX170" fmla="*/ 369181 w 371475"/>
              <a:gd name="connsiteY170" fmla="*/ 168005 h 571500"/>
              <a:gd name="connsiteX171" fmla="*/ 367416 w 371475"/>
              <a:gd name="connsiteY171" fmla="*/ 169772 h 571500"/>
              <a:gd name="connsiteX172" fmla="*/ 365122 w 371475"/>
              <a:gd name="connsiteY172" fmla="*/ 171892 h 571500"/>
              <a:gd name="connsiteX173" fmla="*/ 362475 w 371475"/>
              <a:gd name="connsiteY173" fmla="*/ 174188 h 571500"/>
              <a:gd name="connsiteX174" fmla="*/ 359298 w 371475"/>
              <a:gd name="connsiteY174" fmla="*/ 176308 h 571500"/>
              <a:gd name="connsiteX175" fmla="*/ 355945 w 371475"/>
              <a:gd name="connsiteY175" fmla="*/ 178428 h 571500"/>
              <a:gd name="connsiteX176" fmla="*/ 352063 w 371475"/>
              <a:gd name="connsiteY176" fmla="*/ 180372 h 571500"/>
              <a:gd name="connsiteX177" fmla="*/ 347828 w 371475"/>
              <a:gd name="connsiteY177" fmla="*/ 182138 h 571500"/>
              <a:gd name="connsiteX178" fmla="*/ 343239 w 371475"/>
              <a:gd name="connsiteY178" fmla="*/ 183552 h 571500"/>
              <a:gd name="connsiteX179" fmla="*/ 338475 w 371475"/>
              <a:gd name="connsiteY179" fmla="*/ 184435 h 571500"/>
              <a:gd name="connsiteX180" fmla="*/ 333357 w 371475"/>
              <a:gd name="connsiteY180" fmla="*/ 184612 h 571500"/>
              <a:gd name="connsiteX181" fmla="*/ 328063 w 371475"/>
              <a:gd name="connsiteY181" fmla="*/ 184082 h 571500"/>
              <a:gd name="connsiteX182" fmla="*/ 321533 w 371475"/>
              <a:gd name="connsiteY182" fmla="*/ 183198 h 571500"/>
              <a:gd name="connsiteX183" fmla="*/ 316063 w 371475"/>
              <a:gd name="connsiteY183" fmla="*/ 182315 h 571500"/>
              <a:gd name="connsiteX184" fmla="*/ 311651 w 371475"/>
              <a:gd name="connsiteY184" fmla="*/ 181962 h 571500"/>
              <a:gd name="connsiteX185" fmla="*/ 307945 w 371475"/>
              <a:gd name="connsiteY185" fmla="*/ 181962 h 571500"/>
              <a:gd name="connsiteX186" fmla="*/ 304945 w 371475"/>
              <a:gd name="connsiteY186" fmla="*/ 182315 h 571500"/>
              <a:gd name="connsiteX187" fmla="*/ 302651 w 371475"/>
              <a:gd name="connsiteY187" fmla="*/ 183022 h 571500"/>
              <a:gd name="connsiteX188" fmla="*/ 300886 w 371475"/>
              <a:gd name="connsiteY188" fmla="*/ 183905 h 571500"/>
              <a:gd name="connsiteX189" fmla="*/ 299651 w 371475"/>
              <a:gd name="connsiteY189" fmla="*/ 184965 h 571500"/>
              <a:gd name="connsiteX190" fmla="*/ 298592 w 371475"/>
              <a:gd name="connsiteY190" fmla="*/ 186378 h 571500"/>
              <a:gd name="connsiteX191" fmla="*/ 297886 w 371475"/>
              <a:gd name="connsiteY191" fmla="*/ 188145 h 571500"/>
              <a:gd name="connsiteX192" fmla="*/ 297533 w 371475"/>
              <a:gd name="connsiteY192" fmla="*/ 190088 h 571500"/>
              <a:gd name="connsiteX193" fmla="*/ 297004 w 371475"/>
              <a:gd name="connsiteY193" fmla="*/ 191678 h 571500"/>
              <a:gd name="connsiteX194" fmla="*/ 296298 w 371475"/>
              <a:gd name="connsiteY194" fmla="*/ 194505 h 571500"/>
              <a:gd name="connsiteX195" fmla="*/ 295415 w 371475"/>
              <a:gd name="connsiteY195" fmla="*/ 198038 h 571500"/>
              <a:gd name="connsiteX196" fmla="*/ 294533 w 371475"/>
              <a:gd name="connsiteY196" fmla="*/ 202278 h 571500"/>
              <a:gd name="connsiteX197" fmla="*/ 293298 w 371475"/>
              <a:gd name="connsiteY197" fmla="*/ 207048 h 571500"/>
              <a:gd name="connsiteX198" fmla="*/ 292062 w 371475"/>
              <a:gd name="connsiteY198" fmla="*/ 212347 h 571500"/>
              <a:gd name="connsiteX199" fmla="*/ 290651 w 371475"/>
              <a:gd name="connsiteY199" fmla="*/ 217824 h 571500"/>
              <a:gd name="connsiteX200" fmla="*/ 289239 w 371475"/>
              <a:gd name="connsiteY200" fmla="*/ 223830 h 571500"/>
              <a:gd name="connsiteX201" fmla="*/ 287827 w 371475"/>
              <a:gd name="connsiteY201" fmla="*/ 229660 h 571500"/>
              <a:gd name="connsiteX202" fmla="*/ 286239 w 371475"/>
              <a:gd name="connsiteY202" fmla="*/ 235667 h 571500"/>
              <a:gd name="connsiteX203" fmla="*/ 284827 w 371475"/>
              <a:gd name="connsiteY203" fmla="*/ 241320 h 571500"/>
              <a:gd name="connsiteX204" fmla="*/ 283415 w 371475"/>
              <a:gd name="connsiteY204" fmla="*/ 246973 h 571500"/>
              <a:gd name="connsiteX205" fmla="*/ 282003 w 371475"/>
              <a:gd name="connsiteY205" fmla="*/ 252096 h 571500"/>
              <a:gd name="connsiteX206" fmla="*/ 280768 w 371475"/>
              <a:gd name="connsiteY206" fmla="*/ 256689 h 571500"/>
              <a:gd name="connsiteX207" fmla="*/ 279533 w 371475"/>
              <a:gd name="connsiteY207" fmla="*/ 260929 h 571500"/>
              <a:gd name="connsiteX208" fmla="*/ 278474 w 371475"/>
              <a:gd name="connsiteY208" fmla="*/ 264109 h 571500"/>
              <a:gd name="connsiteX209" fmla="*/ 277592 w 371475"/>
              <a:gd name="connsiteY209" fmla="*/ 266582 h 571500"/>
              <a:gd name="connsiteX210" fmla="*/ 276886 w 371475"/>
              <a:gd name="connsiteY210" fmla="*/ 267996 h 571500"/>
              <a:gd name="connsiteX211" fmla="*/ 276356 w 371475"/>
              <a:gd name="connsiteY211" fmla="*/ 269939 h 571500"/>
              <a:gd name="connsiteX212" fmla="*/ 275827 w 371475"/>
              <a:gd name="connsiteY212" fmla="*/ 272589 h 571500"/>
              <a:gd name="connsiteX213" fmla="*/ 275474 w 371475"/>
              <a:gd name="connsiteY213" fmla="*/ 276476 h 571500"/>
              <a:gd name="connsiteX214" fmla="*/ 275297 w 371475"/>
              <a:gd name="connsiteY214" fmla="*/ 281245 h 571500"/>
              <a:gd name="connsiteX215" fmla="*/ 275121 w 371475"/>
              <a:gd name="connsiteY215" fmla="*/ 286899 h 571500"/>
              <a:gd name="connsiteX216" fmla="*/ 275121 w 371475"/>
              <a:gd name="connsiteY216" fmla="*/ 293082 h 571500"/>
              <a:gd name="connsiteX217" fmla="*/ 275121 w 371475"/>
              <a:gd name="connsiteY217" fmla="*/ 299971 h 571500"/>
              <a:gd name="connsiteX218" fmla="*/ 275121 w 371475"/>
              <a:gd name="connsiteY218" fmla="*/ 307038 h 571500"/>
              <a:gd name="connsiteX219" fmla="*/ 275297 w 371475"/>
              <a:gd name="connsiteY219" fmla="*/ 314458 h 571500"/>
              <a:gd name="connsiteX220" fmla="*/ 275474 w 371475"/>
              <a:gd name="connsiteY220" fmla="*/ 322054 h 571500"/>
              <a:gd name="connsiteX221" fmla="*/ 275827 w 371475"/>
              <a:gd name="connsiteY221" fmla="*/ 329474 h 571500"/>
              <a:gd name="connsiteX222" fmla="*/ 276356 w 371475"/>
              <a:gd name="connsiteY222" fmla="*/ 336894 h 571500"/>
              <a:gd name="connsiteX223" fmla="*/ 276709 w 371475"/>
              <a:gd name="connsiteY223" fmla="*/ 344137 h 571500"/>
              <a:gd name="connsiteX224" fmla="*/ 277592 w 371475"/>
              <a:gd name="connsiteY224" fmla="*/ 350850 h 571500"/>
              <a:gd name="connsiteX225" fmla="*/ 278121 w 371475"/>
              <a:gd name="connsiteY225" fmla="*/ 357033 h 571500"/>
              <a:gd name="connsiteX226" fmla="*/ 279003 w 371475"/>
              <a:gd name="connsiteY226" fmla="*/ 362510 h 571500"/>
              <a:gd name="connsiteX227" fmla="*/ 279709 w 371475"/>
              <a:gd name="connsiteY227" fmla="*/ 367103 h 571500"/>
              <a:gd name="connsiteX228" fmla="*/ 280592 w 371475"/>
              <a:gd name="connsiteY228" fmla="*/ 370989 h 571500"/>
              <a:gd name="connsiteX229" fmla="*/ 281474 w 371475"/>
              <a:gd name="connsiteY229" fmla="*/ 373816 h 571500"/>
              <a:gd name="connsiteX230" fmla="*/ 282533 w 371475"/>
              <a:gd name="connsiteY230" fmla="*/ 377526 h 571500"/>
              <a:gd name="connsiteX231" fmla="*/ 283945 w 371475"/>
              <a:gd name="connsiteY231" fmla="*/ 382296 h 571500"/>
              <a:gd name="connsiteX232" fmla="*/ 285709 w 371475"/>
              <a:gd name="connsiteY232" fmla="*/ 387772 h 571500"/>
              <a:gd name="connsiteX233" fmla="*/ 287650 w 371475"/>
              <a:gd name="connsiteY233" fmla="*/ 393955 h 571500"/>
              <a:gd name="connsiteX234" fmla="*/ 289592 w 371475"/>
              <a:gd name="connsiteY234" fmla="*/ 400845 h 571500"/>
              <a:gd name="connsiteX235" fmla="*/ 291533 w 371475"/>
              <a:gd name="connsiteY235" fmla="*/ 408265 h 571500"/>
              <a:gd name="connsiteX236" fmla="*/ 293827 w 371475"/>
              <a:gd name="connsiteY236" fmla="*/ 416215 h 571500"/>
              <a:gd name="connsiteX237" fmla="*/ 289945 w 371475"/>
              <a:gd name="connsiteY237" fmla="*/ 421691 h 571500"/>
              <a:gd name="connsiteX238" fmla="*/ 285180 w 371475"/>
              <a:gd name="connsiteY238" fmla="*/ 427344 h 571500"/>
              <a:gd name="connsiteX239" fmla="*/ 279886 w 371475"/>
              <a:gd name="connsiteY239" fmla="*/ 433351 h 571500"/>
              <a:gd name="connsiteX240" fmla="*/ 273709 w 371475"/>
              <a:gd name="connsiteY240" fmla="*/ 439181 h 571500"/>
              <a:gd name="connsiteX241" fmla="*/ 267180 w 371475"/>
              <a:gd name="connsiteY241" fmla="*/ 445364 h 571500"/>
              <a:gd name="connsiteX242" fmla="*/ 260121 w 371475"/>
              <a:gd name="connsiteY242" fmla="*/ 451370 h 571500"/>
              <a:gd name="connsiteX243" fmla="*/ 252709 w 371475"/>
              <a:gd name="connsiteY243" fmla="*/ 457554 h 571500"/>
              <a:gd name="connsiteX244" fmla="*/ 244944 w 371475"/>
              <a:gd name="connsiteY244" fmla="*/ 463560 h 571500"/>
              <a:gd name="connsiteX245" fmla="*/ 237179 w 371475"/>
              <a:gd name="connsiteY245" fmla="*/ 469743 h 571500"/>
              <a:gd name="connsiteX246" fmla="*/ 229414 w 371475"/>
              <a:gd name="connsiteY246" fmla="*/ 475396 h 571500"/>
              <a:gd name="connsiteX247" fmla="*/ 221650 w 371475"/>
              <a:gd name="connsiteY247" fmla="*/ 481226 h 571500"/>
              <a:gd name="connsiteX248" fmla="*/ 213885 w 371475"/>
              <a:gd name="connsiteY248" fmla="*/ 486526 h 571500"/>
              <a:gd name="connsiteX249" fmla="*/ 206473 w 371475"/>
              <a:gd name="connsiteY249" fmla="*/ 491826 h 571500"/>
              <a:gd name="connsiteX250" fmla="*/ 199414 w 371475"/>
              <a:gd name="connsiteY250" fmla="*/ 496596 h 571500"/>
              <a:gd name="connsiteX251" fmla="*/ 192885 w 371475"/>
              <a:gd name="connsiteY251" fmla="*/ 501012 h 571500"/>
              <a:gd name="connsiteX252" fmla="*/ 186885 w 371475"/>
              <a:gd name="connsiteY252" fmla="*/ 505076 h 571500"/>
              <a:gd name="connsiteX253" fmla="*/ 181590 w 371475"/>
              <a:gd name="connsiteY253" fmla="*/ 508609 h 571500"/>
              <a:gd name="connsiteX254" fmla="*/ 176826 w 371475"/>
              <a:gd name="connsiteY254" fmla="*/ 511612 h 571500"/>
              <a:gd name="connsiteX255" fmla="*/ 173473 w 371475"/>
              <a:gd name="connsiteY255" fmla="*/ 513909 h 571500"/>
              <a:gd name="connsiteX256" fmla="*/ 170473 w 371475"/>
              <a:gd name="connsiteY256" fmla="*/ 515852 h 571500"/>
              <a:gd name="connsiteX257" fmla="*/ 168002 w 371475"/>
              <a:gd name="connsiteY257" fmla="*/ 517442 h 571500"/>
              <a:gd name="connsiteX258" fmla="*/ 166237 w 371475"/>
              <a:gd name="connsiteY258" fmla="*/ 518855 h 571500"/>
              <a:gd name="connsiteX259" fmla="*/ 164825 w 371475"/>
              <a:gd name="connsiteY259" fmla="*/ 519915 h 571500"/>
              <a:gd name="connsiteX260" fmla="*/ 163767 w 371475"/>
              <a:gd name="connsiteY260" fmla="*/ 520798 h 571500"/>
              <a:gd name="connsiteX261" fmla="*/ 156708 w 371475"/>
              <a:gd name="connsiteY261" fmla="*/ 522918 h 571500"/>
              <a:gd name="connsiteX262" fmla="*/ 149472 w 371475"/>
              <a:gd name="connsiteY262" fmla="*/ 524862 h 571500"/>
              <a:gd name="connsiteX263" fmla="*/ 142237 w 371475"/>
              <a:gd name="connsiteY263" fmla="*/ 526982 h 571500"/>
              <a:gd name="connsiteX264" fmla="*/ 134825 w 371475"/>
              <a:gd name="connsiteY264" fmla="*/ 529101 h 571500"/>
              <a:gd name="connsiteX265" fmla="*/ 127590 w 371475"/>
              <a:gd name="connsiteY265" fmla="*/ 531045 h 571500"/>
              <a:gd name="connsiteX266" fmla="*/ 120531 w 371475"/>
              <a:gd name="connsiteY266" fmla="*/ 532988 h 571500"/>
              <a:gd name="connsiteX267" fmla="*/ 114178 w 371475"/>
              <a:gd name="connsiteY267" fmla="*/ 534755 h 571500"/>
              <a:gd name="connsiteX268" fmla="*/ 108001 w 371475"/>
              <a:gd name="connsiteY268" fmla="*/ 536345 h 571500"/>
              <a:gd name="connsiteX269" fmla="*/ 102531 w 371475"/>
              <a:gd name="connsiteY269" fmla="*/ 537935 h 571500"/>
              <a:gd name="connsiteX270" fmla="*/ 97589 w 371475"/>
              <a:gd name="connsiteY270" fmla="*/ 539171 h 571500"/>
              <a:gd name="connsiteX271" fmla="*/ 93883 w 371475"/>
              <a:gd name="connsiteY271" fmla="*/ 540584 h 571500"/>
              <a:gd name="connsiteX272" fmla="*/ 90883 w 371475"/>
              <a:gd name="connsiteY272" fmla="*/ 541468 h 571500"/>
              <a:gd name="connsiteX273" fmla="*/ 87707 w 371475"/>
              <a:gd name="connsiteY273" fmla="*/ 542881 h 571500"/>
              <a:gd name="connsiteX274" fmla="*/ 84883 w 371475"/>
              <a:gd name="connsiteY274" fmla="*/ 544824 h 571500"/>
              <a:gd name="connsiteX275" fmla="*/ 81883 w 371475"/>
              <a:gd name="connsiteY275" fmla="*/ 547298 h 571500"/>
              <a:gd name="connsiteX276" fmla="*/ 79413 w 371475"/>
              <a:gd name="connsiteY276" fmla="*/ 550124 h 571500"/>
              <a:gd name="connsiteX277" fmla="*/ 77119 w 371475"/>
              <a:gd name="connsiteY277" fmla="*/ 553481 h 571500"/>
              <a:gd name="connsiteX278" fmla="*/ 75001 w 371475"/>
              <a:gd name="connsiteY278" fmla="*/ 556661 h 571500"/>
              <a:gd name="connsiteX279" fmla="*/ 72883 w 371475"/>
              <a:gd name="connsiteY279" fmla="*/ 559664 h 571500"/>
              <a:gd name="connsiteX280" fmla="*/ 71295 w 371475"/>
              <a:gd name="connsiteY280" fmla="*/ 562844 h 571500"/>
              <a:gd name="connsiteX281" fmla="*/ 69883 w 371475"/>
              <a:gd name="connsiteY281" fmla="*/ 565670 h 571500"/>
              <a:gd name="connsiteX282" fmla="*/ 68824 w 371475"/>
              <a:gd name="connsiteY282" fmla="*/ 567967 h 571500"/>
              <a:gd name="connsiteX283" fmla="*/ 67942 w 371475"/>
              <a:gd name="connsiteY283" fmla="*/ 569910 h 571500"/>
              <a:gd name="connsiteX284" fmla="*/ 67589 w 371475"/>
              <a:gd name="connsiteY284" fmla="*/ 571147 h 571500"/>
              <a:gd name="connsiteX285" fmla="*/ 67413 w 371475"/>
              <a:gd name="connsiteY285" fmla="*/ 571500 h 571500"/>
              <a:gd name="connsiteX286" fmla="*/ 64765 w 371475"/>
              <a:gd name="connsiteY286" fmla="*/ 563727 h 571500"/>
              <a:gd name="connsiteX287" fmla="*/ 62824 w 371475"/>
              <a:gd name="connsiteY287" fmla="*/ 555424 h 571500"/>
              <a:gd name="connsiteX288" fmla="*/ 61412 w 371475"/>
              <a:gd name="connsiteY288" fmla="*/ 546591 h 571500"/>
              <a:gd name="connsiteX289" fmla="*/ 60707 w 371475"/>
              <a:gd name="connsiteY289" fmla="*/ 537228 h 571500"/>
              <a:gd name="connsiteX290" fmla="*/ 60354 w 371475"/>
              <a:gd name="connsiteY290" fmla="*/ 527688 h 571500"/>
              <a:gd name="connsiteX291" fmla="*/ 60530 w 371475"/>
              <a:gd name="connsiteY291" fmla="*/ 517972 h 571500"/>
              <a:gd name="connsiteX292" fmla="*/ 61060 w 371475"/>
              <a:gd name="connsiteY292" fmla="*/ 507725 h 571500"/>
              <a:gd name="connsiteX293" fmla="*/ 61942 w 371475"/>
              <a:gd name="connsiteY293" fmla="*/ 497479 h 571500"/>
              <a:gd name="connsiteX294" fmla="*/ 63001 w 371475"/>
              <a:gd name="connsiteY294" fmla="*/ 487056 h 571500"/>
              <a:gd name="connsiteX295" fmla="*/ 64765 w 371475"/>
              <a:gd name="connsiteY295" fmla="*/ 476633 h 571500"/>
              <a:gd name="connsiteX296" fmla="*/ 66354 w 371475"/>
              <a:gd name="connsiteY296" fmla="*/ 466563 h 571500"/>
              <a:gd name="connsiteX297" fmla="*/ 68295 w 371475"/>
              <a:gd name="connsiteY297" fmla="*/ 456317 h 571500"/>
              <a:gd name="connsiteX298" fmla="*/ 70413 w 371475"/>
              <a:gd name="connsiteY298" fmla="*/ 446424 h 571500"/>
              <a:gd name="connsiteX299" fmla="*/ 72530 w 371475"/>
              <a:gd name="connsiteY299" fmla="*/ 436707 h 571500"/>
              <a:gd name="connsiteX300" fmla="*/ 75001 w 371475"/>
              <a:gd name="connsiteY300" fmla="*/ 427344 h 571500"/>
              <a:gd name="connsiteX301" fmla="*/ 77119 w 371475"/>
              <a:gd name="connsiteY301" fmla="*/ 418511 h 571500"/>
              <a:gd name="connsiteX302" fmla="*/ 79413 w 371475"/>
              <a:gd name="connsiteY302" fmla="*/ 410032 h 571500"/>
              <a:gd name="connsiteX303" fmla="*/ 81530 w 371475"/>
              <a:gd name="connsiteY303" fmla="*/ 402082 h 571500"/>
              <a:gd name="connsiteX304" fmla="*/ 83648 w 371475"/>
              <a:gd name="connsiteY304" fmla="*/ 395015 h 571500"/>
              <a:gd name="connsiteX305" fmla="*/ 85589 w 371475"/>
              <a:gd name="connsiteY305" fmla="*/ 388479 h 571500"/>
              <a:gd name="connsiteX306" fmla="*/ 87354 w 371475"/>
              <a:gd name="connsiteY306" fmla="*/ 382826 h 571500"/>
              <a:gd name="connsiteX307" fmla="*/ 88766 w 371475"/>
              <a:gd name="connsiteY307" fmla="*/ 377879 h 571500"/>
              <a:gd name="connsiteX308" fmla="*/ 90001 w 371475"/>
              <a:gd name="connsiteY308" fmla="*/ 373993 h 571500"/>
              <a:gd name="connsiteX309" fmla="*/ 90883 w 371475"/>
              <a:gd name="connsiteY309" fmla="*/ 370989 h 571500"/>
              <a:gd name="connsiteX310" fmla="*/ 91766 w 371475"/>
              <a:gd name="connsiteY310" fmla="*/ 367103 h 571500"/>
              <a:gd name="connsiteX311" fmla="*/ 92648 w 371475"/>
              <a:gd name="connsiteY311" fmla="*/ 362510 h 571500"/>
              <a:gd name="connsiteX312" fmla="*/ 93354 w 371475"/>
              <a:gd name="connsiteY312" fmla="*/ 357033 h 571500"/>
              <a:gd name="connsiteX313" fmla="*/ 94060 w 371475"/>
              <a:gd name="connsiteY313" fmla="*/ 350850 h 571500"/>
              <a:gd name="connsiteX314" fmla="*/ 94589 w 371475"/>
              <a:gd name="connsiteY314" fmla="*/ 344137 h 571500"/>
              <a:gd name="connsiteX315" fmla="*/ 95119 w 371475"/>
              <a:gd name="connsiteY315" fmla="*/ 336894 h 571500"/>
              <a:gd name="connsiteX316" fmla="*/ 95648 w 371475"/>
              <a:gd name="connsiteY316" fmla="*/ 329474 h 571500"/>
              <a:gd name="connsiteX317" fmla="*/ 96001 w 371475"/>
              <a:gd name="connsiteY317" fmla="*/ 322054 h 571500"/>
              <a:gd name="connsiteX318" fmla="*/ 96178 w 371475"/>
              <a:gd name="connsiteY318" fmla="*/ 314458 h 571500"/>
              <a:gd name="connsiteX319" fmla="*/ 96354 w 371475"/>
              <a:gd name="connsiteY319" fmla="*/ 307038 h 571500"/>
              <a:gd name="connsiteX320" fmla="*/ 96354 w 371475"/>
              <a:gd name="connsiteY320" fmla="*/ 299971 h 571500"/>
              <a:gd name="connsiteX321" fmla="*/ 96354 w 371475"/>
              <a:gd name="connsiteY321" fmla="*/ 293082 h 571500"/>
              <a:gd name="connsiteX322" fmla="*/ 96354 w 371475"/>
              <a:gd name="connsiteY322" fmla="*/ 286899 h 571500"/>
              <a:gd name="connsiteX323" fmla="*/ 96178 w 371475"/>
              <a:gd name="connsiteY323" fmla="*/ 281245 h 571500"/>
              <a:gd name="connsiteX324" fmla="*/ 96001 w 371475"/>
              <a:gd name="connsiteY324" fmla="*/ 276476 h 571500"/>
              <a:gd name="connsiteX325" fmla="*/ 95648 w 371475"/>
              <a:gd name="connsiteY325" fmla="*/ 272589 h 571500"/>
              <a:gd name="connsiteX326" fmla="*/ 95119 w 371475"/>
              <a:gd name="connsiteY326" fmla="*/ 269939 h 571500"/>
              <a:gd name="connsiteX327" fmla="*/ 94589 w 371475"/>
              <a:gd name="connsiteY327" fmla="*/ 267996 h 571500"/>
              <a:gd name="connsiteX328" fmla="*/ 93883 w 371475"/>
              <a:gd name="connsiteY328" fmla="*/ 266582 h 571500"/>
              <a:gd name="connsiteX329" fmla="*/ 93178 w 371475"/>
              <a:gd name="connsiteY329" fmla="*/ 264109 h 571500"/>
              <a:gd name="connsiteX330" fmla="*/ 91942 w 371475"/>
              <a:gd name="connsiteY330" fmla="*/ 260929 h 571500"/>
              <a:gd name="connsiteX331" fmla="*/ 90707 w 371475"/>
              <a:gd name="connsiteY331" fmla="*/ 256689 h 571500"/>
              <a:gd name="connsiteX332" fmla="*/ 89472 w 371475"/>
              <a:gd name="connsiteY332" fmla="*/ 252096 h 571500"/>
              <a:gd name="connsiteX333" fmla="*/ 88236 w 371475"/>
              <a:gd name="connsiteY333" fmla="*/ 246973 h 571500"/>
              <a:gd name="connsiteX334" fmla="*/ 86648 w 371475"/>
              <a:gd name="connsiteY334" fmla="*/ 241320 h 571500"/>
              <a:gd name="connsiteX335" fmla="*/ 85236 w 371475"/>
              <a:gd name="connsiteY335" fmla="*/ 235667 h 571500"/>
              <a:gd name="connsiteX336" fmla="*/ 83825 w 371475"/>
              <a:gd name="connsiteY336" fmla="*/ 229660 h 571500"/>
              <a:gd name="connsiteX337" fmla="*/ 82236 w 371475"/>
              <a:gd name="connsiteY337" fmla="*/ 223830 h 571500"/>
              <a:gd name="connsiteX338" fmla="*/ 80824 w 371475"/>
              <a:gd name="connsiteY338" fmla="*/ 217824 h 571500"/>
              <a:gd name="connsiteX339" fmla="*/ 79413 w 371475"/>
              <a:gd name="connsiteY339" fmla="*/ 212347 h 571500"/>
              <a:gd name="connsiteX340" fmla="*/ 78177 w 371475"/>
              <a:gd name="connsiteY340" fmla="*/ 207048 h 571500"/>
              <a:gd name="connsiteX341" fmla="*/ 77119 w 371475"/>
              <a:gd name="connsiteY341" fmla="*/ 202278 h 571500"/>
              <a:gd name="connsiteX342" fmla="*/ 76060 w 371475"/>
              <a:gd name="connsiteY342" fmla="*/ 198038 h 571500"/>
              <a:gd name="connsiteX343" fmla="*/ 75177 w 371475"/>
              <a:gd name="connsiteY343" fmla="*/ 194505 h 571500"/>
              <a:gd name="connsiteX344" fmla="*/ 74648 w 371475"/>
              <a:gd name="connsiteY344" fmla="*/ 191678 h 571500"/>
              <a:gd name="connsiteX345" fmla="*/ 74295 w 371475"/>
              <a:gd name="connsiteY345" fmla="*/ 190088 h 571500"/>
              <a:gd name="connsiteX346" fmla="*/ 73766 w 371475"/>
              <a:gd name="connsiteY346" fmla="*/ 188145 h 571500"/>
              <a:gd name="connsiteX347" fmla="*/ 72883 w 371475"/>
              <a:gd name="connsiteY347" fmla="*/ 186378 h 571500"/>
              <a:gd name="connsiteX348" fmla="*/ 71824 w 371475"/>
              <a:gd name="connsiteY348" fmla="*/ 184965 h 571500"/>
              <a:gd name="connsiteX349" fmla="*/ 70589 w 371475"/>
              <a:gd name="connsiteY349" fmla="*/ 183905 h 571500"/>
              <a:gd name="connsiteX350" fmla="*/ 68824 w 371475"/>
              <a:gd name="connsiteY350" fmla="*/ 183022 h 571500"/>
              <a:gd name="connsiteX351" fmla="*/ 66530 w 371475"/>
              <a:gd name="connsiteY351" fmla="*/ 182315 h 571500"/>
              <a:gd name="connsiteX352" fmla="*/ 63530 w 371475"/>
              <a:gd name="connsiteY352" fmla="*/ 181962 h 571500"/>
              <a:gd name="connsiteX353" fmla="*/ 59824 w 371475"/>
              <a:gd name="connsiteY353" fmla="*/ 181962 h 571500"/>
              <a:gd name="connsiteX354" fmla="*/ 55412 w 371475"/>
              <a:gd name="connsiteY354" fmla="*/ 182315 h 571500"/>
              <a:gd name="connsiteX355" fmla="*/ 49942 w 371475"/>
              <a:gd name="connsiteY355" fmla="*/ 183198 h 571500"/>
              <a:gd name="connsiteX356" fmla="*/ 43412 w 371475"/>
              <a:gd name="connsiteY356" fmla="*/ 184082 h 571500"/>
              <a:gd name="connsiteX357" fmla="*/ 38118 w 371475"/>
              <a:gd name="connsiteY357" fmla="*/ 184612 h 571500"/>
              <a:gd name="connsiteX358" fmla="*/ 33000 w 371475"/>
              <a:gd name="connsiteY358" fmla="*/ 184435 h 571500"/>
              <a:gd name="connsiteX359" fmla="*/ 28236 w 371475"/>
              <a:gd name="connsiteY359" fmla="*/ 183552 h 571500"/>
              <a:gd name="connsiteX360" fmla="*/ 23647 w 371475"/>
              <a:gd name="connsiteY360" fmla="*/ 182138 h 571500"/>
              <a:gd name="connsiteX361" fmla="*/ 19412 w 371475"/>
              <a:gd name="connsiteY361" fmla="*/ 180372 h 571500"/>
              <a:gd name="connsiteX362" fmla="*/ 15706 w 371475"/>
              <a:gd name="connsiteY362" fmla="*/ 178428 h 571500"/>
              <a:gd name="connsiteX363" fmla="*/ 12177 w 371475"/>
              <a:gd name="connsiteY363" fmla="*/ 176308 h 571500"/>
              <a:gd name="connsiteX364" fmla="*/ 9000 w 371475"/>
              <a:gd name="connsiteY364" fmla="*/ 174188 h 571500"/>
              <a:gd name="connsiteX365" fmla="*/ 6353 w 371475"/>
              <a:gd name="connsiteY365" fmla="*/ 171892 h 571500"/>
              <a:gd name="connsiteX366" fmla="*/ 4059 w 371475"/>
              <a:gd name="connsiteY366" fmla="*/ 169772 h 571500"/>
              <a:gd name="connsiteX367" fmla="*/ 2294 w 371475"/>
              <a:gd name="connsiteY367" fmla="*/ 168005 h 571500"/>
              <a:gd name="connsiteX368" fmla="*/ 1059 w 371475"/>
              <a:gd name="connsiteY368" fmla="*/ 166592 h 571500"/>
              <a:gd name="connsiteX369" fmla="*/ 353 w 371475"/>
              <a:gd name="connsiteY369" fmla="*/ 165709 h 571500"/>
              <a:gd name="connsiteX370" fmla="*/ 0 w 371475"/>
              <a:gd name="connsiteY370" fmla="*/ 165355 h 571500"/>
              <a:gd name="connsiteX371" fmla="*/ 2118 w 371475"/>
              <a:gd name="connsiteY371" fmla="*/ 163059 h 571500"/>
              <a:gd name="connsiteX372" fmla="*/ 4059 w 371475"/>
              <a:gd name="connsiteY372" fmla="*/ 159879 h 571500"/>
              <a:gd name="connsiteX373" fmla="*/ 6353 w 371475"/>
              <a:gd name="connsiteY373" fmla="*/ 155462 h 571500"/>
              <a:gd name="connsiteX374" fmla="*/ 8294 w 371475"/>
              <a:gd name="connsiteY374" fmla="*/ 150869 h 571500"/>
              <a:gd name="connsiteX375" fmla="*/ 10412 w 371475"/>
              <a:gd name="connsiteY375" fmla="*/ 145393 h 571500"/>
              <a:gd name="connsiteX376" fmla="*/ 12353 w 371475"/>
              <a:gd name="connsiteY376" fmla="*/ 139916 h 571500"/>
              <a:gd name="connsiteX377" fmla="*/ 14471 w 371475"/>
              <a:gd name="connsiteY377" fmla="*/ 134440 h 571500"/>
              <a:gd name="connsiteX378" fmla="*/ 16765 w 371475"/>
              <a:gd name="connsiteY378" fmla="*/ 128963 h 571500"/>
              <a:gd name="connsiteX379" fmla="*/ 18883 w 371475"/>
              <a:gd name="connsiteY379" fmla="*/ 124017 h 571500"/>
              <a:gd name="connsiteX380" fmla="*/ 21000 w 371475"/>
              <a:gd name="connsiteY380" fmla="*/ 119247 h 571500"/>
              <a:gd name="connsiteX381" fmla="*/ 23118 w 371475"/>
              <a:gd name="connsiteY381" fmla="*/ 115537 h 571500"/>
              <a:gd name="connsiteX382" fmla="*/ 25589 w 371475"/>
              <a:gd name="connsiteY382" fmla="*/ 112710 h 571500"/>
              <a:gd name="connsiteX383" fmla="*/ 27177 w 371475"/>
              <a:gd name="connsiteY383" fmla="*/ 110767 h 571500"/>
              <a:gd name="connsiteX384" fmla="*/ 28589 w 371475"/>
              <a:gd name="connsiteY384" fmla="*/ 108294 h 571500"/>
              <a:gd name="connsiteX385" fmla="*/ 29824 w 371475"/>
              <a:gd name="connsiteY385" fmla="*/ 105467 h 571500"/>
              <a:gd name="connsiteX386" fmla="*/ 30883 w 371475"/>
              <a:gd name="connsiteY386" fmla="*/ 102287 h 571500"/>
              <a:gd name="connsiteX387" fmla="*/ 32118 w 371475"/>
              <a:gd name="connsiteY387" fmla="*/ 98754 h 571500"/>
              <a:gd name="connsiteX388" fmla="*/ 33353 w 371475"/>
              <a:gd name="connsiteY388" fmla="*/ 94867 h 571500"/>
              <a:gd name="connsiteX389" fmla="*/ 34765 w 371475"/>
              <a:gd name="connsiteY389" fmla="*/ 91158 h 571500"/>
              <a:gd name="connsiteX390" fmla="*/ 36353 w 371475"/>
              <a:gd name="connsiteY390" fmla="*/ 87271 h 571500"/>
              <a:gd name="connsiteX391" fmla="*/ 37942 w 371475"/>
              <a:gd name="connsiteY391" fmla="*/ 83208 h 571500"/>
              <a:gd name="connsiteX392" fmla="*/ 39883 w 371475"/>
              <a:gd name="connsiteY392" fmla="*/ 79498 h 571500"/>
              <a:gd name="connsiteX393" fmla="*/ 42177 w 371475"/>
              <a:gd name="connsiteY393" fmla="*/ 75965 h 571500"/>
              <a:gd name="connsiteX394" fmla="*/ 45177 w 371475"/>
              <a:gd name="connsiteY394" fmla="*/ 72608 h 571500"/>
              <a:gd name="connsiteX395" fmla="*/ 48177 w 371475"/>
              <a:gd name="connsiteY395" fmla="*/ 69428 h 571500"/>
              <a:gd name="connsiteX396" fmla="*/ 51883 w 371475"/>
              <a:gd name="connsiteY396" fmla="*/ 66778 h 571500"/>
              <a:gd name="connsiteX397" fmla="*/ 56118 w 371475"/>
              <a:gd name="connsiteY397" fmla="*/ 64482 h 571500"/>
              <a:gd name="connsiteX398" fmla="*/ 60883 w 371475"/>
              <a:gd name="connsiteY398" fmla="*/ 62892 h 571500"/>
              <a:gd name="connsiteX399" fmla="*/ 66530 w 371475"/>
              <a:gd name="connsiteY399" fmla="*/ 61832 h 571500"/>
              <a:gd name="connsiteX400" fmla="*/ 71648 w 371475"/>
              <a:gd name="connsiteY400" fmla="*/ 60948 h 571500"/>
              <a:gd name="connsiteX401" fmla="*/ 77648 w 371475"/>
              <a:gd name="connsiteY401" fmla="*/ 60065 h 571500"/>
              <a:gd name="connsiteX402" fmla="*/ 78707 w 371475"/>
              <a:gd name="connsiteY402" fmla="*/ 57239 h 571500"/>
              <a:gd name="connsiteX403" fmla="*/ 80472 w 371475"/>
              <a:gd name="connsiteY403" fmla="*/ 54765 h 571500"/>
              <a:gd name="connsiteX404" fmla="*/ 82942 w 371475"/>
              <a:gd name="connsiteY404" fmla="*/ 52822 h 571500"/>
              <a:gd name="connsiteX405" fmla="*/ 85766 w 371475"/>
              <a:gd name="connsiteY405" fmla="*/ 51055 h 571500"/>
              <a:gd name="connsiteX406" fmla="*/ 89119 w 371475"/>
              <a:gd name="connsiteY406" fmla="*/ 49289 h 571500"/>
              <a:gd name="connsiteX407" fmla="*/ 93001 w 371475"/>
              <a:gd name="connsiteY407" fmla="*/ 47876 h 571500"/>
              <a:gd name="connsiteX408" fmla="*/ 97060 w 371475"/>
              <a:gd name="connsiteY408" fmla="*/ 46109 h 571500"/>
              <a:gd name="connsiteX409" fmla="*/ 100766 w 371475"/>
              <a:gd name="connsiteY409" fmla="*/ 44519 h 571500"/>
              <a:gd name="connsiteX410" fmla="*/ 104119 w 371475"/>
              <a:gd name="connsiteY410" fmla="*/ 42752 h 571500"/>
              <a:gd name="connsiteX411" fmla="*/ 106942 w 371475"/>
              <a:gd name="connsiteY411" fmla="*/ 40632 h 571500"/>
              <a:gd name="connsiteX412" fmla="*/ 109413 w 371475"/>
              <a:gd name="connsiteY412" fmla="*/ 38159 h 571500"/>
              <a:gd name="connsiteX413" fmla="*/ 111707 w 371475"/>
              <a:gd name="connsiteY413" fmla="*/ 34803 h 571500"/>
              <a:gd name="connsiteX414" fmla="*/ 114001 w 371475"/>
              <a:gd name="connsiteY414" fmla="*/ 30916 h 571500"/>
              <a:gd name="connsiteX415" fmla="*/ 116119 w 371475"/>
              <a:gd name="connsiteY415" fmla="*/ 26146 h 571500"/>
              <a:gd name="connsiteX416" fmla="*/ 118237 w 371475"/>
              <a:gd name="connsiteY416" fmla="*/ 20140 h 571500"/>
              <a:gd name="connsiteX417" fmla="*/ 120354 w 371475"/>
              <a:gd name="connsiteY417" fmla="*/ 13250 h 571500"/>
              <a:gd name="connsiteX418" fmla="*/ 121943 w 371475"/>
              <a:gd name="connsiteY418" fmla="*/ 9717 h 571500"/>
              <a:gd name="connsiteX419" fmla="*/ 123884 w 371475"/>
              <a:gd name="connsiteY419" fmla="*/ 6890 h 571500"/>
              <a:gd name="connsiteX420" fmla="*/ 126531 w 371475"/>
              <a:gd name="connsiteY420" fmla="*/ 4770 h 571500"/>
              <a:gd name="connsiteX421" fmla="*/ 129531 w 371475"/>
              <a:gd name="connsiteY421" fmla="*/ 3003 h 571500"/>
              <a:gd name="connsiteX422" fmla="*/ 133060 w 371475"/>
              <a:gd name="connsiteY422" fmla="*/ 1590 h 571500"/>
              <a:gd name="connsiteX423" fmla="*/ 136766 w 371475"/>
              <a:gd name="connsiteY423" fmla="*/ 707 h 571500"/>
              <a:gd name="connsiteX424" fmla="*/ 140649 w 371475"/>
              <a:gd name="connsiteY424" fmla="*/ 177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</a:cxnLst>
            <a:rect l="l" t="t" r="r" b="b"/>
            <a:pathLst>
              <a:path w="371475" h="571500">
                <a:moveTo>
                  <a:pt x="296157" y="425450"/>
                </a:moveTo>
                <a:lnTo>
                  <a:pt x="298626" y="434844"/>
                </a:lnTo>
                <a:lnTo>
                  <a:pt x="300743" y="444593"/>
                </a:lnTo>
                <a:lnTo>
                  <a:pt x="302860" y="454696"/>
                </a:lnTo>
                <a:lnTo>
                  <a:pt x="304800" y="464799"/>
                </a:lnTo>
                <a:lnTo>
                  <a:pt x="306740" y="475256"/>
                </a:lnTo>
                <a:lnTo>
                  <a:pt x="308328" y="485891"/>
                </a:lnTo>
                <a:lnTo>
                  <a:pt x="309563" y="496348"/>
                </a:lnTo>
                <a:lnTo>
                  <a:pt x="310444" y="506806"/>
                </a:lnTo>
                <a:lnTo>
                  <a:pt x="310974" y="517086"/>
                </a:lnTo>
                <a:lnTo>
                  <a:pt x="311150" y="527012"/>
                </a:lnTo>
                <a:lnTo>
                  <a:pt x="310797" y="536760"/>
                </a:lnTo>
                <a:lnTo>
                  <a:pt x="310092" y="546331"/>
                </a:lnTo>
                <a:lnTo>
                  <a:pt x="308681" y="555194"/>
                </a:lnTo>
                <a:lnTo>
                  <a:pt x="306917" y="563524"/>
                </a:lnTo>
                <a:lnTo>
                  <a:pt x="304094" y="571500"/>
                </a:lnTo>
                <a:lnTo>
                  <a:pt x="303918" y="571146"/>
                </a:lnTo>
                <a:lnTo>
                  <a:pt x="303565" y="569905"/>
                </a:lnTo>
                <a:lnTo>
                  <a:pt x="302683" y="567955"/>
                </a:lnTo>
                <a:lnTo>
                  <a:pt x="301625" y="565651"/>
                </a:lnTo>
                <a:lnTo>
                  <a:pt x="300214" y="562815"/>
                </a:lnTo>
                <a:lnTo>
                  <a:pt x="298626" y="559625"/>
                </a:lnTo>
                <a:lnTo>
                  <a:pt x="296510" y="556612"/>
                </a:lnTo>
                <a:lnTo>
                  <a:pt x="294393" y="553421"/>
                </a:lnTo>
                <a:lnTo>
                  <a:pt x="292100" y="550054"/>
                </a:lnTo>
                <a:lnTo>
                  <a:pt x="289631" y="547218"/>
                </a:lnTo>
                <a:lnTo>
                  <a:pt x="286632" y="544736"/>
                </a:lnTo>
                <a:lnTo>
                  <a:pt x="283810" y="542787"/>
                </a:lnTo>
                <a:lnTo>
                  <a:pt x="280635" y="541369"/>
                </a:lnTo>
                <a:lnTo>
                  <a:pt x="277989" y="540482"/>
                </a:lnTo>
                <a:lnTo>
                  <a:pt x="274108" y="539242"/>
                </a:lnTo>
                <a:lnTo>
                  <a:pt x="269522" y="537824"/>
                </a:lnTo>
                <a:lnTo>
                  <a:pt x="264231" y="536406"/>
                </a:lnTo>
                <a:lnTo>
                  <a:pt x="258586" y="534811"/>
                </a:lnTo>
                <a:lnTo>
                  <a:pt x="252060" y="533215"/>
                </a:lnTo>
                <a:lnTo>
                  <a:pt x="245357" y="531443"/>
                </a:lnTo>
                <a:lnTo>
                  <a:pt x="238301" y="529493"/>
                </a:lnTo>
                <a:lnTo>
                  <a:pt x="231422" y="527366"/>
                </a:lnTo>
                <a:lnTo>
                  <a:pt x="224190" y="525417"/>
                </a:lnTo>
                <a:lnTo>
                  <a:pt x="217135" y="523290"/>
                </a:lnTo>
                <a:lnTo>
                  <a:pt x="210432" y="521340"/>
                </a:lnTo>
                <a:lnTo>
                  <a:pt x="203906" y="519390"/>
                </a:lnTo>
                <a:lnTo>
                  <a:pt x="197732" y="517440"/>
                </a:lnTo>
                <a:lnTo>
                  <a:pt x="192264" y="515491"/>
                </a:lnTo>
                <a:lnTo>
                  <a:pt x="187325" y="513541"/>
                </a:lnTo>
                <a:lnTo>
                  <a:pt x="197908" y="506451"/>
                </a:lnTo>
                <a:lnTo>
                  <a:pt x="208668" y="499184"/>
                </a:lnTo>
                <a:lnTo>
                  <a:pt x="219428" y="491740"/>
                </a:lnTo>
                <a:lnTo>
                  <a:pt x="230011" y="484296"/>
                </a:lnTo>
                <a:lnTo>
                  <a:pt x="240242" y="476674"/>
                </a:lnTo>
                <a:lnTo>
                  <a:pt x="250296" y="469053"/>
                </a:lnTo>
                <a:lnTo>
                  <a:pt x="259644" y="461431"/>
                </a:lnTo>
                <a:lnTo>
                  <a:pt x="268640" y="454164"/>
                </a:lnTo>
                <a:lnTo>
                  <a:pt x="276578" y="446720"/>
                </a:lnTo>
                <a:lnTo>
                  <a:pt x="284163" y="439275"/>
                </a:lnTo>
                <a:lnTo>
                  <a:pt x="290689" y="432363"/>
                </a:lnTo>
                <a:close/>
                <a:moveTo>
                  <a:pt x="145061" y="0"/>
                </a:moveTo>
                <a:lnTo>
                  <a:pt x="149472" y="0"/>
                </a:lnTo>
                <a:lnTo>
                  <a:pt x="154061" y="354"/>
                </a:lnTo>
                <a:lnTo>
                  <a:pt x="158472" y="707"/>
                </a:lnTo>
                <a:lnTo>
                  <a:pt x="163061" y="1237"/>
                </a:lnTo>
                <a:lnTo>
                  <a:pt x="167296" y="1767"/>
                </a:lnTo>
                <a:lnTo>
                  <a:pt x="171708" y="2297"/>
                </a:lnTo>
                <a:lnTo>
                  <a:pt x="175590" y="2827"/>
                </a:lnTo>
                <a:lnTo>
                  <a:pt x="179296" y="3180"/>
                </a:lnTo>
                <a:lnTo>
                  <a:pt x="182826" y="3533"/>
                </a:lnTo>
                <a:lnTo>
                  <a:pt x="185649" y="3710"/>
                </a:lnTo>
                <a:lnTo>
                  <a:pt x="139590" y="18373"/>
                </a:lnTo>
                <a:lnTo>
                  <a:pt x="139590" y="20846"/>
                </a:lnTo>
                <a:lnTo>
                  <a:pt x="140472" y="23673"/>
                </a:lnTo>
                <a:lnTo>
                  <a:pt x="142061" y="26499"/>
                </a:lnTo>
                <a:lnTo>
                  <a:pt x="144178" y="29149"/>
                </a:lnTo>
                <a:lnTo>
                  <a:pt x="146472" y="31799"/>
                </a:lnTo>
                <a:lnTo>
                  <a:pt x="149296" y="34096"/>
                </a:lnTo>
                <a:lnTo>
                  <a:pt x="152296" y="36216"/>
                </a:lnTo>
                <a:lnTo>
                  <a:pt x="155825" y="38336"/>
                </a:lnTo>
                <a:lnTo>
                  <a:pt x="159178" y="40102"/>
                </a:lnTo>
                <a:lnTo>
                  <a:pt x="162708" y="41692"/>
                </a:lnTo>
                <a:lnTo>
                  <a:pt x="168178" y="40456"/>
                </a:lnTo>
                <a:lnTo>
                  <a:pt x="173296" y="39219"/>
                </a:lnTo>
                <a:lnTo>
                  <a:pt x="177355" y="38336"/>
                </a:lnTo>
                <a:lnTo>
                  <a:pt x="181061" y="37452"/>
                </a:lnTo>
                <a:lnTo>
                  <a:pt x="183532" y="36746"/>
                </a:lnTo>
                <a:lnTo>
                  <a:pt x="185120" y="36393"/>
                </a:lnTo>
                <a:lnTo>
                  <a:pt x="185649" y="36216"/>
                </a:lnTo>
                <a:lnTo>
                  <a:pt x="186179" y="36393"/>
                </a:lnTo>
                <a:lnTo>
                  <a:pt x="187767" y="36746"/>
                </a:lnTo>
                <a:lnTo>
                  <a:pt x="190591" y="37452"/>
                </a:lnTo>
                <a:lnTo>
                  <a:pt x="193943" y="38336"/>
                </a:lnTo>
                <a:lnTo>
                  <a:pt x="198179" y="39219"/>
                </a:lnTo>
                <a:lnTo>
                  <a:pt x="203297" y="40456"/>
                </a:lnTo>
                <a:lnTo>
                  <a:pt x="208767" y="41692"/>
                </a:lnTo>
                <a:lnTo>
                  <a:pt x="212120" y="40102"/>
                </a:lnTo>
                <a:lnTo>
                  <a:pt x="215650" y="38336"/>
                </a:lnTo>
                <a:lnTo>
                  <a:pt x="219356" y="36216"/>
                </a:lnTo>
                <a:lnTo>
                  <a:pt x="222179" y="34096"/>
                </a:lnTo>
                <a:lnTo>
                  <a:pt x="224826" y="31799"/>
                </a:lnTo>
                <a:lnTo>
                  <a:pt x="227297" y="29149"/>
                </a:lnTo>
                <a:lnTo>
                  <a:pt x="229591" y="26499"/>
                </a:lnTo>
                <a:lnTo>
                  <a:pt x="231003" y="23673"/>
                </a:lnTo>
                <a:lnTo>
                  <a:pt x="231709" y="20846"/>
                </a:lnTo>
                <a:lnTo>
                  <a:pt x="231709" y="18373"/>
                </a:lnTo>
                <a:lnTo>
                  <a:pt x="185649" y="3710"/>
                </a:lnTo>
                <a:lnTo>
                  <a:pt x="188649" y="3533"/>
                </a:lnTo>
                <a:lnTo>
                  <a:pt x="192179" y="3180"/>
                </a:lnTo>
                <a:lnTo>
                  <a:pt x="195708" y="2827"/>
                </a:lnTo>
                <a:lnTo>
                  <a:pt x="199944" y="2297"/>
                </a:lnTo>
                <a:lnTo>
                  <a:pt x="204002" y="1767"/>
                </a:lnTo>
                <a:lnTo>
                  <a:pt x="208414" y="1237"/>
                </a:lnTo>
                <a:lnTo>
                  <a:pt x="213003" y="707"/>
                </a:lnTo>
                <a:lnTo>
                  <a:pt x="217414" y="354"/>
                </a:lnTo>
                <a:lnTo>
                  <a:pt x="222003" y="0"/>
                </a:lnTo>
                <a:lnTo>
                  <a:pt x="226414" y="0"/>
                </a:lnTo>
                <a:lnTo>
                  <a:pt x="230826" y="177"/>
                </a:lnTo>
                <a:lnTo>
                  <a:pt x="234709" y="707"/>
                </a:lnTo>
                <a:lnTo>
                  <a:pt x="238591" y="1590"/>
                </a:lnTo>
                <a:lnTo>
                  <a:pt x="241944" y="3003"/>
                </a:lnTo>
                <a:lnTo>
                  <a:pt x="244944" y="4770"/>
                </a:lnTo>
                <a:lnTo>
                  <a:pt x="247415" y="6890"/>
                </a:lnTo>
                <a:lnTo>
                  <a:pt x="249709" y="9717"/>
                </a:lnTo>
                <a:lnTo>
                  <a:pt x="251121" y="13250"/>
                </a:lnTo>
                <a:lnTo>
                  <a:pt x="253238" y="20140"/>
                </a:lnTo>
                <a:lnTo>
                  <a:pt x="255356" y="26146"/>
                </a:lnTo>
                <a:lnTo>
                  <a:pt x="257474" y="30916"/>
                </a:lnTo>
                <a:lnTo>
                  <a:pt x="259768" y="34803"/>
                </a:lnTo>
                <a:lnTo>
                  <a:pt x="262062" y="38159"/>
                </a:lnTo>
                <a:lnTo>
                  <a:pt x="264533" y="40632"/>
                </a:lnTo>
                <a:lnTo>
                  <a:pt x="267356" y="42752"/>
                </a:lnTo>
                <a:lnTo>
                  <a:pt x="270709" y="44519"/>
                </a:lnTo>
                <a:lnTo>
                  <a:pt x="274415" y="46109"/>
                </a:lnTo>
                <a:lnTo>
                  <a:pt x="278650" y="47876"/>
                </a:lnTo>
                <a:lnTo>
                  <a:pt x="282356" y="49289"/>
                </a:lnTo>
                <a:lnTo>
                  <a:pt x="285709" y="51055"/>
                </a:lnTo>
                <a:lnTo>
                  <a:pt x="288709" y="52822"/>
                </a:lnTo>
                <a:lnTo>
                  <a:pt x="291003" y="54765"/>
                </a:lnTo>
                <a:lnTo>
                  <a:pt x="292768" y="57239"/>
                </a:lnTo>
                <a:lnTo>
                  <a:pt x="293827" y="60065"/>
                </a:lnTo>
                <a:lnTo>
                  <a:pt x="299827" y="60948"/>
                </a:lnTo>
                <a:lnTo>
                  <a:pt x="304945" y="61832"/>
                </a:lnTo>
                <a:lnTo>
                  <a:pt x="310592" y="62892"/>
                </a:lnTo>
                <a:lnTo>
                  <a:pt x="315357" y="64482"/>
                </a:lnTo>
                <a:lnTo>
                  <a:pt x="319592" y="66778"/>
                </a:lnTo>
                <a:lnTo>
                  <a:pt x="323298" y="69428"/>
                </a:lnTo>
                <a:lnTo>
                  <a:pt x="326474" y="72608"/>
                </a:lnTo>
                <a:lnTo>
                  <a:pt x="329298" y="75965"/>
                </a:lnTo>
                <a:lnTo>
                  <a:pt x="331592" y="79498"/>
                </a:lnTo>
                <a:lnTo>
                  <a:pt x="333533" y="83208"/>
                </a:lnTo>
                <a:lnTo>
                  <a:pt x="335122" y="87271"/>
                </a:lnTo>
                <a:lnTo>
                  <a:pt x="336886" y="91158"/>
                </a:lnTo>
                <a:lnTo>
                  <a:pt x="338122" y="94867"/>
                </a:lnTo>
                <a:lnTo>
                  <a:pt x="339357" y="98754"/>
                </a:lnTo>
                <a:lnTo>
                  <a:pt x="340592" y="102287"/>
                </a:lnTo>
                <a:lnTo>
                  <a:pt x="341828" y="105467"/>
                </a:lnTo>
                <a:lnTo>
                  <a:pt x="343063" y="108294"/>
                </a:lnTo>
                <a:lnTo>
                  <a:pt x="344298" y="110767"/>
                </a:lnTo>
                <a:lnTo>
                  <a:pt x="346063" y="112710"/>
                </a:lnTo>
                <a:lnTo>
                  <a:pt x="348357" y="115537"/>
                </a:lnTo>
                <a:lnTo>
                  <a:pt x="350475" y="119247"/>
                </a:lnTo>
                <a:lnTo>
                  <a:pt x="352592" y="124017"/>
                </a:lnTo>
                <a:lnTo>
                  <a:pt x="354710" y="128963"/>
                </a:lnTo>
                <a:lnTo>
                  <a:pt x="357004" y="134440"/>
                </a:lnTo>
                <a:lnTo>
                  <a:pt x="359122" y="139916"/>
                </a:lnTo>
                <a:lnTo>
                  <a:pt x="361063" y="145393"/>
                </a:lnTo>
                <a:lnTo>
                  <a:pt x="363181" y="150869"/>
                </a:lnTo>
                <a:lnTo>
                  <a:pt x="365298" y="155639"/>
                </a:lnTo>
                <a:lnTo>
                  <a:pt x="367240" y="159879"/>
                </a:lnTo>
                <a:lnTo>
                  <a:pt x="369357" y="163059"/>
                </a:lnTo>
                <a:lnTo>
                  <a:pt x="371475" y="165355"/>
                </a:lnTo>
                <a:lnTo>
                  <a:pt x="371122" y="165709"/>
                </a:lnTo>
                <a:lnTo>
                  <a:pt x="370416" y="166592"/>
                </a:lnTo>
                <a:lnTo>
                  <a:pt x="369181" y="168005"/>
                </a:lnTo>
                <a:lnTo>
                  <a:pt x="367416" y="169772"/>
                </a:lnTo>
                <a:lnTo>
                  <a:pt x="365122" y="171892"/>
                </a:lnTo>
                <a:lnTo>
                  <a:pt x="362475" y="174188"/>
                </a:lnTo>
                <a:lnTo>
                  <a:pt x="359298" y="176308"/>
                </a:lnTo>
                <a:lnTo>
                  <a:pt x="355945" y="178428"/>
                </a:lnTo>
                <a:lnTo>
                  <a:pt x="352063" y="180372"/>
                </a:lnTo>
                <a:lnTo>
                  <a:pt x="347828" y="182138"/>
                </a:lnTo>
                <a:lnTo>
                  <a:pt x="343239" y="183552"/>
                </a:lnTo>
                <a:lnTo>
                  <a:pt x="338475" y="184435"/>
                </a:lnTo>
                <a:lnTo>
                  <a:pt x="333357" y="184612"/>
                </a:lnTo>
                <a:lnTo>
                  <a:pt x="328063" y="184082"/>
                </a:lnTo>
                <a:lnTo>
                  <a:pt x="321533" y="183198"/>
                </a:lnTo>
                <a:lnTo>
                  <a:pt x="316063" y="182315"/>
                </a:lnTo>
                <a:lnTo>
                  <a:pt x="311651" y="181962"/>
                </a:lnTo>
                <a:lnTo>
                  <a:pt x="307945" y="181962"/>
                </a:lnTo>
                <a:lnTo>
                  <a:pt x="304945" y="182315"/>
                </a:lnTo>
                <a:lnTo>
                  <a:pt x="302651" y="183022"/>
                </a:lnTo>
                <a:lnTo>
                  <a:pt x="300886" y="183905"/>
                </a:lnTo>
                <a:lnTo>
                  <a:pt x="299651" y="184965"/>
                </a:lnTo>
                <a:lnTo>
                  <a:pt x="298592" y="186378"/>
                </a:lnTo>
                <a:lnTo>
                  <a:pt x="297886" y="188145"/>
                </a:lnTo>
                <a:lnTo>
                  <a:pt x="297533" y="190088"/>
                </a:lnTo>
                <a:lnTo>
                  <a:pt x="297004" y="191678"/>
                </a:lnTo>
                <a:lnTo>
                  <a:pt x="296298" y="194505"/>
                </a:lnTo>
                <a:lnTo>
                  <a:pt x="295415" y="198038"/>
                </a:lnTo>
                <a:lnTo>
                  <a:pt x="294533" y="202278"/>
                </a:lnTo>
                <a:lnTo>
                  <a:pt x="293298" y="207048"/>
                </a:lnTo>
                <a:lnTo>
                  <a:pt x="292062" y="212347"/>
                </a:lnTo>
                <a:lnTo>
                  <a:pt x="290651" y="217824"/>
                </a:lnTo>
                <a:lnTo>
                  <a:pt x="289239" y="223830"/>
                </a:lnTo>
                <a:lnTo>
                  <a:pt x="287827" y="229660"/>
                </a:lnTo>
                <a:lnTo>
                  <a:pt x="286239" y="235667"/>
                </a:lnTo>
                <a:lnTo>
                  <a:pt x="284827" y="241320"/>
                </a:lnTo>
                <a:lnTo>
                  <a:pt x="283415" y="246973"/>
                </a:lnTo>
                <a:lnTo>
                  <a:pt x="282003" y="252096"/>
                </a:lnTo>
                <a:lnTo>
                  <a:pt x="280768" y="256689"/>
                </a:lnTo>
                <a:lnTo>
                  <a:pt x="279533" y="260929"/>
                </a:lnTo>
                <a:lnTo>
                  <a:pt x="278474" y="264109"/>
                </a:lnTo>
                <a:lnTo>
                  <a:pt x="277592" y="266582"/>
                </a:lnTo>
                <a:lnTo>
                  <a:pt x="276886" y="267996"/>
                </a:lnTo>
                <a:lnTo>
                  <a:pt x="276356" y="269939"/>
                </a:lnTo>
                <a:lnTo>
                  <a:pt x="275827" y="272589"/>
                </a:lnTo>
                <a:lnTo>
                  <a:pt x="275474" y="276476"/>
                </a:lnTo>
                <a:lnTo>
                  <a:pt x="275297" y="281245"/>
                </a:lnTo>
                <a:lnTo>
                  <a:pt x="275121" y="286899"/>
                </a:lnTo>
                <a:lnTo>
                  <a:pt x="275121" y="293082"/>
                </a:lnTo>
                <a:lnTo>
                  <a:pt x="275121" y="299971"/>
                </a:lnTo>
                <a:lnTo>
                  <a:pt x="275121" y="307038"/>
                </a:lnTo>
                <a:lnTo>
                  <a:pt x="275297" y="314458"/>
                </a:lnTo>
                <a:lnTo>
                  <a:pt x="275474" y="322054"/>
                </a:lnTo>
                <a:lnTo>
                  <a:pt x="275827" y="329474"/>
                </a:lnTo>
                <a:lnTo>
                  <a:pt x="276356" y="336894"/>
                </a:lnTo>
                <a:lnTo>
                  <a:pt x="276709" y="344137"/>
                </a:lnTo>
                <a:lnTo>
                  <a:pt x="277592" y="350850"/>
                </a:lnTo>
                <a:lnTo>
                  <a:pt x="278121" y="357033"/>
                </a:lnTo>
                <a:lnTo>
                  <a:pt x="279003" y="362510"/>
                </a:lnTo>
                <a:lnTo>
                  <a:pt x="279709" y="367103"/>
                </a:lnTo>
                <a:lnTo>
                  <a:pt x="280592" y="370989"/>
                </a:lnTo>
                <a:lnTo>
                  <a:pt x="281474" y="373816"/>
                </a:lnTo>
                <a:lnTo>
                  <a:pt x="282533" y="377526"/>
                </a:lnTo>
                <a:lnTo>
                  <a:pt x="283945" y="382296"/>
                </a:lnTo>
                <a:lnTo>
                  <a:pt x="285709" y="387772"/>
                </a:lnTo>
                <a:lnTo>
                  <a:pt x="287650" y="393955"/>
                </a:lnTo>
                <a:lnTo>
                  <a:pt x="289592" y="400845"/>
                </a:lnTo>
                <a:lnTo>
                  <a:pt x="291533" y="408265"/>
                </a:lnTo>
                <a:lnTo>
                  <a:pt x="293827" y="416215"/>
                </a:lnTo>
                <a:lnTo>
                  <a:pt x="289945" y="421691"/>
                </a:lnTo>
                <a:lnTo>
                  <a:pt x="285180" y="427344"/>
                </a:lnTo>
                <a:lnTo>
                  <a:pt x="279886" y="433351"/>
                </a:lnTo>
                <a:lnTo>
                  <a:pt x="273709" y="439181"/>
                </a:lnTo>
                <a:lnTo>
                  <a:pt x="267180" y="445364"/>
                </a:lnTo>
                <a:lnTo>
                  <a:pt x="260121" y="451370"/>
                </a:lnTo>
                <a:lnTo>
                  <a:pt x="252709" y="457554"/>
                </a:lnTo>
                <a:lnTo>
                  <a:pt x="244944" y="463560"/>
                </a:lnTo>
                <a:lnTo>
                  <a:pt x="237179" y="469743"/>
                </a:lnTo>
                <a:lnTo>
                  <a:pt x="229414" y="475396"/>
                </a:lnTo>
                <a:lnTo>
                  <a:pt x="221650" y="481226"/>
                </a:lnTo>
                <a:lnTo>
                  <a:pt x="213885" y="486526"/>
                </a:lnTo>
                <a:lnTo>
                  <a:pt x="206473" y="491826"/>
                </a:lnTo>
                <a:lnTo>
                  <a:pt x="199414" y="496596"/>
                </a:lnTo>
                <a:lnTo>
                  <a:pt x="192885" y="501012"/>
                </a:lnTo>
                <a:lnTo>
                  <a:pt x="186885" y="505076"/>
                </a:lnTo>
                <a:lnTo>
                  <a:pt x="181590" y="508609"/>
                </a:lnTo>
                <a:lnTo>
                  <a:pt x="176826" y="511612"/>
                </a:lnTo>
                <a:lnTo>
                  <a:pt x="173473" y="513909"/>
                </a:lnTo>
                <a:lnTo>
                  <a:pt x="170473" y="515852"/>
                </a:lnTo>
                <a:lnTo>
                  <a:pt x="168002" y="517442"/>
                </a:lnTo>
                <a:lnTo>
                  <a:pt x="166237" y="518855"/>
                </a:lnTo>
                <a:lnTo>
                  <a:pt x="164825" y="519915"/>
                </a:lnTo>
                <a:lnTo>
                  <a:pt x="163767" y="520798"/>
                </a:lnTo>
                <a:lnTo>
                  <a:pt x="156708" y="522918"/>
                </a:lnTo>
                <a:lnTo>
                  <a:pt x="149472" y="524862"/>
                </a:lnTo>
                <a:lnTo>
                  <a:pt x="142237" y="526982"/>
                </a:lnTo>
                <a:lnTo>
                  <a:pt x="134825" y="529101"/>
                </a:lnTo>
                <a:lnTo>
                  <a:pt x="127590" y="531045"/>
                </a:lnTo>
                <a:lnTo>
                  <a:pt x="120531" y="532988"/>
                </a:lnTo>
                <a:lnTo>
                  <a:pt x="114178" y="534755"/>
                </a:lnTo>
                <a:lnTo>
                  <a:pt x="108001" y="536345"/>
                </a:lnTo>
                <a:lnTo>
                  <a:pt x="102531" y="537935"/>
                </a:lnTo>
                <a:lnTo>
                  <a:pt x="97589" y="539171"/>
                </a:lnTo>
                <a:lnTo>
                  <a:pt x="93883" y="540584"/>
                </a:lnTo>
                <a:lnTo>
                  <a:pt x="90883" y="541468"/>
                </a:lnTo>
                <a:lnTo>
                  <a:pt x="87707" y="542881"/>
                </a:lnTo>
                <a:lnTo>
                  <a:pt x="84883" y="544824"/>
                </a:lnTo>
                <a:lnTo>
                  <a:pt x="81883" y="547298"/>
                </a:lnTo>
                <a:lnTo>
                  <a:pt x="79413" y="550124"/>
                </a:lnTo>
                <a:lnTo>
                  <a:pt x="77119" y="553481"/>
                </a:lnTo>
                <a:lnTo>
                  <a:pt x="75001" y="556661"/>
                </a:lnTo>
                <a:lnTo>
                  <a:pt x="72883" y="559664"/>
                </a:lnTo>
                <a:lnTo>
                  <a:pt x="71295" y="562844"/>
                </a:lnTo>
                <a:lnTo>
                  <a:pt x="69883" y="565670"/>
                </a:lnTo>
                <a:lnTo>
                  <a:pt x="68824" y="567967"/>
                </a:lnTo>
                <a:lnTo>
                  <a:pt x="67942" y="569910"/>
                </a:lnTo>
                <a:lnTo>
                  <a:pt x="67589" y="571147"/>
                </a:lnTo>
                <a:lnTo>
                  <a:pt x="67413" y="571500"/>
                </a:lnTo>
                <a:lnTo>
                  <a:pt x="64765" y="563727"/>
                </a:lnTo>
                <a:lnTo>
                  <a:pt x="62824" y="555424"/>
                </a:lnTo>
                <a:lnTo>
                  <a:pt x="61412" y="546591"/>
                </a:lnTo>
                <a:lnTo>
                  <a:pt x="60707" y="537228"/>
                </a:lnTo>
                <a:lnTo>
                  <a:pt x="60354" y="527688"/>
                </a:lnTo>
                <a:lnTo>
                  <a:pt x="60530" y="517972"/>
                </a:lnTo>
                <a:lnTo>
                  <a:pt x="61060" y="507725"/>
                </a:lnTo>
                <a:lnTo>
                  <a:pt x="61942" y="497479"/>
                </a:lnTo>
                <a:lnTo>
                  <a:pt x="63001" y="487056"/>
                </a:lnTo>
                <a:lnTo>
                  <a:pt x="64765" y="476633"/>
                </a:lnTo>
                <a:lnTo>
                  <a:pt x="66354" y="466563"/>
                </a:lnTo>
                <a:lnTo>
                  <a:pt x="68295" y="456317"/>
                </a:lnTo>
                <a:lnTo>
                  <a:pt x="70413" y="446424"/>
                </a:lnTo>
                <a:lnTo>
                  <a:pt x="72530" y="436707"/>
                </a:lnTo>
                <a:lnTo>
                  <a:pt x="75001" y="427344"/>
                </a:lnTo>
                <a:lnTo>
                  <a:pt x="77119" y="418511"/>
                </a:lnTo>
                <a:lnTo>
                  <a:pt x="79413" y="410032"/>
                </a:lnTo>
                <a:lnTo>
                  <a:pt x="81530" y="402082"/>
                </a:lnTo>
                <a:lnTo>
                  <a:pt x="83648" y="395015"/>
                </a:lnTo>
                <a:lnTo>
                  <a:pt x="85589" y="388479"/>
                </a:lnTo>
                <a:lnTo>
                  <a:pt x="87354" y="382826"/>
                </a:lnTo>
                <a:lnTo>
                  <a:pt x="88766" y="377879"/>
                </a:lnTo>
                <a:lnTo>
                  <a:pt x="90001" y="373993"/>
                </a:lnTo>
                <a:lnTo>
                  <a:pt x="90883" y="370989"/>
                </a:lnTo>
                <a:lnTo>
                  <a:pt x="91766" y="367103"/>
                </a:lnTo>
                <a:lnTo>
                  <a:pt x="92648" y="362510"/>
                </a:lnTo>
                <a:lnTo>
                  <a:pt x="93354" y="357033"/>
                </a:lnTo>
                <a:lnTo>
                  <a:pt x="94060" y="350850"/>
                </a:lnTo>
                <a:lnTo>
                  <a:pt x="94589" y="344137"/>
                </a:lnTo>
                <a:lnTo>
                  <a:pt x="95119" y="336894"/>
                </a:lnTo>
                <a:lnTo>
                  <a:pt x="95648" y="329474"/>
                </a:lnTo>
                <a:lnTo>
                  <a:pt x="96001" y="322054"/>
                </a:lnTo>
                <a:lnTo>
                  <a:pt x="96178" y="314458"/>
                </a:lnTo>
                <a:lnTo>
                  <a:pt x="96354" y="307038"/>
                </a:lnTo>
                <a:lnTo>
                  <a:pt x="96354" y="299971"/>
                </a:lnTo>
                <a:lnTo>
                  <a:pt x="96354" y="293082"/>
                </a:lnTo>
                <a:lnTo>
                  <a:pt x="96354" y="286899"/>
                </a:lnTo>
                <a:lnTo>
                  <a:pt x="96178" y="281245"/>
                </a:lnTo>
                <a:lnTo>
                  <a:pt x="96001" y="276476"/>
                </a:lnTo>
                <a:lnTo>
                  <a:pt x="95648" y="272589"/>
                </a:lnTo>
                <a:lnTo>
                  <a:pt x="95119" y="269939"/>
                </a:lnTo>
                <a:lnTo>
                  <a:pt x="94589" y="267996"/>
                </a:lnTo>
                <a:lnTo>
                  <a:pt x="93883" y="266582"/>
                </a:lnTo>
                <a:lnTo>
                  <a:pt x="93178" y="264109"/>
                </a:lnTo>
                <a:lnTo>
                  <a:pt x="91942" y="260929"/>
                </a:lnTo>
                <a:lnTo>
                  <a:pt x="90707" y="256689"/>
                </a:lnTo>
                <a:lnTo>
                  <a:pt x="89472" y="252096"/>
                </a:lnTo>
                <a:lnTo>
                  <a:pt x="88236" y="246973"/>
                </a:lnTo>
                <a:lnTo>
                  <a:pt x="86648" y="241320"/>
                </a:lnTo>
                <a:lnTo>
                  <a:pt x="85236" y="235667"/>
                </a:lnTo>
                <a:lnTo>
                  <a:pt x="83825" y="229660"/>
                </a:lnTo>
                <a:lnTo>
                  <a:pt x="82236" y="223830"/>
                </a:lnTo>
                <a:lnTo>
                  <a:pt x="80824" y="217824"/>
                </a:lnTo>
                <a:lnTo>
                  <a:pt x="79413" y="212347"/>
                </a:lnTo>
                <a:lnTo>
                  <a:pt x="78177" y="207048"/>
                </a:lnTo>
                <a:lnTo>
                  <a:pt x="77119" y="202278"/>
                </a:lnTo>
                <a:lnTo>
                  <a:pt x="76060" y="198038"/>
                </a:lnTo>
                <a:lnTo>
                  <a:pt x="75177" y="194505"/>
                </a:lnTo>
                <a:lnTo>
                  <a:pt x="74648" y="191678"/>
                </a:lnTo>
                <a:lnTo>
                  <a:pt x="74295" y="190088"/>
                </a:lnTo>
                <a:lnTo>
                  <a:pt x="73766" y="188145"/>
                </a:lnTo>
                <a:lnTo>
                  <a:pt x="72883" y="186378"/>
                </a:lnTo>
                <a:lnTo>
                  <a:pt x="71824" y="184965"/>
                </a:lnTo>
                <a:lnTo>
                  <a:pt x="70589" y="183905"/>
                </a:lnTo>
                <a:lnTo>
                  <a:pt x="68824" y="183022"/>
                </a:lnTo>
                <a:lnTo>
                  <a:pt x="66530" y="182315"/>
                </a:lnTo>
                <a:lnTo>
                  <a:pt x="63530" y="181962"/>
                </a:lnTo>
                <a:lnTo>
                  <a:pt x="59824" y="181962"/>
                </a:lnTo>
                <a:lnTo>
                  <a:pt x="55412" y="182315"/>
                </a:lnTo>
                <a:lnTo>
                  <a:pt x="49942" y="183198"/>
                </a:lnTo>
                <a:lnTo>
                  <a:pt x="43412" y="184082"/>
                </a:lnTo>
                <a:lnTo>
                  <a:pt x="38118" y="184612"/>
                </a:lnTo>
                <a:lnTo>
                  <a:pt x="33000" y="184435"/>
                </a:lnTo>
                <a:lnTo>
                  <a:pt x="28236" y="183552"/>
                </a:lnTo>
                <a:lnTo>
                  <a:pt x="23647" y="182138"/>
                </a:lnTo>
                <a:lnTo>
                  <a:pt x="19412" y="180372"/>
                </a:lnTo>
                <a:lnTo>
                  <a:pt x="15706" y="178428"/>
                </a:lnTo>
                <a:lnTo>
                  <a:pt x="12177" y="176308"/>
                </a:lnTo>
                <a:lnTo>
                  <a:pt x="9000" y="174188"/>
                </a:lnTo>
                <a:lnTo>
                  <a:pt x="6353" y="171892"/>
                </a:lnTo>
                <a:lnTo>
                  <a:pt x="4059" y="169772"/>
                </a:lnTo>
                <a:lnTo>
                  <a:pt x="2294" y="168005"/>
                </a:lnTo>
                <a:lnTo>
                  <a:pt x="1059" y="166592"/>
                </a:lnTo>
                <a:lnTo>
                  <a:pt x="353" y="165709"/>
                </a:lnTo>
                <a:lnTo>
                  <a:pt x="0" y="165355"/>
                </a:lnTo>
                <a:lnTo>
                  <a:pt x="2118" y="163059"/>
                </a:lnTo>
                <a:lnTo>
                  <a:pt x="4059" y="159879"/>
                </a:lnTo>
                <a:lnTo>
                  <a:pt x="6353" y="155462"/>
                </a:lnTo>
                <a:lnTo>
                  <a:pt x="8294" y="150869"/>
                </a:lnTo>
                <a:lnTo>
                  <a:pt x="10412" y="145393"/>
                </a:lnTo>
                <a:lnTo>
                  <a:pt x="12353" y="139916"/>
                </a:lnTo>
                <a:lnTo>
                  <a:pt x="14471" y="134440"/>
                </a:lnTo>
                <a:lnTo>
                  <a:pt x="16765" y="128963"/>
                </a:lnTo>
                <a:lnTo>
                  <a:pt x="18883" y="124017"/>
                </a:lnTo>
                <a:lnTo>
                  <a:pt x="21000" y="119247"/>
                </a:lnTo>
                <a:lnTo>
                  <a:pt x="23118" y="115537"/>
                </a:lnTo>
                <a:lnTo>
                  <a:pt x="25589" y="112710"/>
                </a:lnTo>
                <a:lnTo>
                  <a:pt x="27177" y="110767"/>
                </a:lnTo>
                <a:lnTo>
                  <a:pt x="28589" y="108294"/>
                </a:lnTo>
                <a:lnTo>
                  <a:pt x="29824" y="105467"/>
                </a:lnTo>
                <a:lnTo>
                  <a:pt x="30883" y="102287"/>
                </a:lnTo>
                <a:lnTo>
                  <a:pt x="32118" y="98754"/>
                </a:lnTo>
                <a:lnTo>
                  <a:pt x="33353" y="94867"/>
                </a:lnTo>
                <a:lnTo>
                  <a:pt x="34765" y="91158"/>
                </a:lnTo>
                <a:lnTo>
                  <a:pt x="36353" y="87271"/>
                </a:lnTo>
                <a:lnTo>
                  <a:pt x="37942" y="83208"/>
                </a:lnTo>
                <a:lnTo>
                  <a:pt x="39883" y="79498"/>
                </a:lnTo>
                <a:lnTo>
                  <a:pt x="42177" y="75965"/>
                </a:lnTo>
                <a:lnTo>
                  <a:pt x="45177" y="72608"/>
                </a:lnTo>
                <a:lnTo>
                  <a:pt x="48177" y="69428"/>
                </a:lnTo>
                <a:lnTo>
                  <a:pt x="51883" y="66778"/>
                </a:lnTo>
                <a:lnTo>
                  <a:pt x="56118" y="64482"/>
                </a:lnTo>
                <a:lnTo>
                  <a:pt x="60883" y="62892"/>
                </a:lnTo>
                <a:lnTo>
                  <a:pt x="66530" y="61832"/>
                </a:lnTo>
                <a:lnTo>
                  <a:pt x="71648" y="60948"/>
                </a:lnTo>
                <a:lnTo>
                  <a:pt x="77648" y="60065"/>
                </a:lnTo>
                <a:lnTo>
                  <a:pt x="78707" y="57239"/>
                </a:lnTo>
                <a:lnTo>
                  <a:pt x="80472" y="54765"/>
                </a:lnTo>
                <a:lnTo>
                  <a:pt x="82942" y="52822"/>
                </a:lnTo>
                <a:lnTo>
                  <a:pt x="85766" y="51055"/>
                </a:lnTo>
                <a:lnTo>
                  <a:pt x="89119" y="49289"/>
                </a:lnTo>
                <a:lnTo>
                  <a:pt x="93001" y="47876"/>
                </a:lnTo>
                <a:lnTo>
                  <a:pt x="97060" y="46109"/>
                </a:lnTo>
                <a:lnTo>
                  <a:pt x="100766" y="44519"/>
                </a:lnTo>
                <a:lnTo>
                  <a:pt x="104119" y="42752"/>
                </a:lnTo>
                <a:lnTo>
                  <a:pt x="106942" y="40632"/>
                </a:lnTo>
                <a:lnTo>
                  <a:pt x="109413" y="38159"/>
                </a:lnTo>
                <a:lnTo>
                  <a:pt x="111707" y="34803"/>
                </a:lnTo>
                <a:lnTo>
                  <a:pt x="114001" y="30916"/>
                </a:lnTo>
                <a:lnTo>
                  <a:pt x="116119" y="26146"/>
                </a:lnTo>
                <a:lnTo>
                  <a:pt x="118237" y="20140"/>
                </a:lnTo>
                <a:lnTo>
                  <a:pt x="120354" y="13250"/>
                </a:lnTo>
                <a:lnTo>
                  <a:pt x="121943" y="9717"/>
                </a:lnTo>
                <a:lnTo>
                  <a:pt x="123884" y="6890"/>
                </a:lnTo>
                <a:lnTo>
                  <a:pt x="126531" y="4770"/>
                </a:lnTo>
                <a:lnTo>
                  <a:pt x="129531" y="3003"/>
                </a:lnTo>
                <a:lnTo>
                  <a:pt x="133060" y="1590"/>
                </a:lnTo>
                <a:lnTo>
                  <a:pt x="136766" y="707"/>
                </a:lnTo>
                <a:lnTo>
                  <a:pt x="140649" y="1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10094722" y="5838825"/>
            <a:ext cx="412750" cy="420688"/>
          </a:xfrm>
          <a:custGeom>
            <a:avLst/>
            <a:gdLst>
              <a:gd name="T0" fmla="*/ 1569 w 3386"/>
              <a:gd name="T1" fmla="*/ 2996 h 3438"/>
              <a:gd name="T2" fmla="*/ 1561 w 3386"/>
              <a:gd name="T3" fmla="*/ 3038 h 3438"/>
              <a:gd name="T4" fmla="*/ 1597 w 3386"/>
              <a:gd name="T5" fmla="*/ 3062 h 3438"/>
              <a:gd name="T6" fmla="*/ 2164 w 3386"/>
              <a:gd name="T7" fmla="*/ 3050 h 3438"/>
              <a:gd name="T8" fmla="*/ 2172 w 3386"/>
              <a:gd name="T9" fmla="*/ 3008 h 3438"/>
              <a:gd name="T10" fmla="*/ 2137 w 3386"/>
              <a:gd name="T11" fmla="*/ 2984 h 3438"/>
              <a:gd name="T12" fmla="*/ 3049 w 3386"/>
              <a:gd name="T13" fmla="*/ 2837 h 3438"/>
              <a:gd name="T14" fmla="*/ 3026 w 3386"/>
              <a:gd name="T15" fmla="*/ 2872 h 3438"/>
              <a:gd name="T16" fmla="*/ 2662 w 3386"/>
              <a:gd name="T17" fmla="*/ 2988 h 3438"/>
              <a:gd name="T18" fmla="*/ 2638 w 3386"/>
              <a:gd name="T19" fmla="*/ 3023 h 3438"/>
              <a:gd name="T20" fmla="*/ 2662 w 3386"/>
              <a:gd name="T21" fmla="*/ 3058 h 3438"/>
              <a:gd name="T22" fmla="*/ 3080 w 3386"/>
              <a:gd name="T23" fmla="*/ 3058 h 3438"/>
              <a:gd name="T24" fmla="*/ 3103 w 3386"/>
              <a:gd name="T25" fmla="*/ 3023 h 3438"/>
              <a:gd name="T26" fmla="*/ 3091 w 3386"/>
              <a:gd name="T27" fmla="*/ 2845 h 3438"/>
              <a:gd name="T28" fmla="*/ 3064 w 3386"/>
              <a:gd name="T29" fmla="*/ 1764 h 3438"/>
              <a:gd name="T30" fmla="*/ 3029 w 3386"/>
              <a:gd name="T31" fmla="*/ 1786 h 3438"/>
              <a:gd name="T32" fmla="*/ 3029 w 3386"/>
              <a:gd name="T33" fmla="*/ 2352 h 3438"/>
              <a:gd name="T34" fmla="*/ 3064 w 3386"/>
              <a:gd name="T35" fmla="*/ 2375 h 3438"/>
              <a:gd name="T36" fmla="*/ 3100 w 3386"/>
              <a:gd name="T37" fmla="*/ 2352 h 3438"/>
              <a:gd name="T38" fmla="*/ 3100 w 3386"/>
              <a:gd name="T39" fmla="*/ 1786 h 3438"/>
              <a:gd name="T40" fmla="*/ 3064 w 3386"/>
              <a:gd name="T41" fmla="*/ 1764 h 3438"/>
              <a:gd name="T42" fmla="*/ 2624 w 3386"/>
              <a:gd name="T43" fmla="*/ 838 h 3438"/>
              <a:gd name="T44" fmla="*/ 2608 w 3386"/>
              <a:gd name="T45" fmla="*/ 869 h 3438"/>
              <a:gd name="T46" fmla="*/ 2939 w 3386"/>
              <a:gd name="T47" fmla="*/ 1320 h 3438"/>
              <a:gd name="T48" fmla="*/ 2970 w 3386"/>
              <a:gd name="T49" fmla="*/ 1335 h 3438"/>
              <a:gd name="T50" fmla="*/ 3002 w 3386"/>
              <a:gd name="T51" fmla="*/ 1319 h 3438"/>
              <a:gd name="T52" fmla="*/ 3007 w 3386"/>
              <a:gd name="T53" fmla="*/ 1286 h 3438"/>
              <a:gd name="T54" fmla="*/ 2669 w 3386"/>
              <a:gd name="T55" fmla="*/ 837 h 3438"/>
              <a:gd name="T56" fmla="*/ 1066 w 3386"/>
              <a:gd name="T57" fmla="*/ 0 h 3438"/>
              <a:gd name="T58" fmla="*/ 2390 w 3386"/>
              <a:gd name="T59" fmla="*/ 11 h 3438"/>
              <a:gd name="T60" fmla="*/ 2499 w 3386"/>
              <a:gd name="T61" fmla="*/ 57 h 3438"/>
              <a:gd name="T62" fmla="*/ 2584 w 3386"/>
              <a:gd name="T63" fmla="*/ 128 h 3438"/>
              <a:gd name="T64" fmla="*/ 3323 w 3386"/>
              <a:gd name="T65" fmla="*/ 1061 h 3438"/>
              <a:gd name="T66" fmla="*/ 3368 w 3386"/>
              <a:gd name="T67" fmla="*/ 1177 h 3438"/>
              <a:gd name="T68" fmla="*/ 3386 w 3386"/>
              <a:gd name="T69" fmla="*/ 1289 h 3438"/>
              <a:gd name="T70" fmla="*/ 3373 w 3386"/>
              <a:gd name="T71" fmla="*/ 3338 h 3438"/>
              <a:gd name="T72" fmla="*/ 3313 w 3386"/>
              <a:gd name="T73" fmla="*/ 3410 h 3438"/>
              <a:gd name="T74" fmla="*/ 3221 w 3386"/>
              <a:gd name="T75" fmla="*/ 3438 h 3438"/>
              <a:gd name="T76" fmla="*/ 99 w 3386"/>
              <a:gd name="T77" fmla="*/ 3425 h 3438"/>
              <a:gd name="T78" fmla="*/ 28 w 3386"/>
              <a:gd name="T79" fmla="*/ 3366 h 3438"/>
              <a:gd name="T80" fmla="*/ 0 w 3386"/>
              <a:gd name="T81" fmla="*/ 3275 h 3438"/>
              <a:gd name="T82" fmla="*/ 8 w 3386"/>
              <a:gd name="T83" fmla="*/ 1215 h 3438"/>
              <a:gd name="T84" fmla="*/ 44 w 3386"/>
              <a:gd name="T85" fmla="*/ 1097 h 3438"/>
              <a:gd name="T86" fmla="*/ 102 w 3386"/>
              <a:gd name="T87" fmla="*/ 999 h 3438"/>
              <a:gd name="T88" fmla="*/ 853 w 3386"/>
              <a:gd name="T89" fmla="*/ 78 h 3438"/>
              <a:gd name="T90" fmla="*/ 957 w 3386"/>
              <a:gd name="T91" fmla="*/ 23 h 3438"/>
              <a:gd name="T92" fmla="*/ 1066 w 3386"/>
              <a:gd name="T93" fmla="*/ 0 h 3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86" h="3438">
                <a:moveTo>
                  <a:pt x="1597" y="2984"/>
                </a:moveTo>
                <a:lnTo>
                  <a:pt x="1582" y="2988"/>
                </a:lnTo>
                <a:lnTo>
                  <a:pt x="1569" y="2996"/>
                </a:lnTo>
                <a:lnTo>
                  <a:pt x="1561" y="3008"/>
                </a:lnTo>
                <a:lnTo>
                  <a:pt x="1558" y="3023"/>
                </a:lnTo>
                <a:lnTo>
                  <a:pt x="1561" y="3038"/>
                </a:lnTo>
                <a:lnTo>
                  <a:pt x="1569" y="3050"/>
                </a:lnTo>
                <a:lnTo>
                  <a:pt x="1582" y="3058"/>
                </a:lnTo>
                <a:lnTo>
                  <a:pt x="1597" y="3062"/>
                </a:lnTo>
                <a:lnTo>
                  <a:pt x="2137" y="3062"/>
                </a:lnTo>
                <a:lnTo>
                  <a:pt x="2152" y="3058"/>
                </a:lnTo>
                <a:lnTo>
                  <a:pt x="2164" y="3050"/>
                </a:lnTo>
                <a:lnTo>
                  <a:pt x="2172" y="3038"/>
                </a:lnTo>
                <a:lnTo>
                  <a:pt x="2176" y="3023"/>
                </a:lnTo>
                <a:lnTo>
                  <a:pt x="2172" y="3008"/>
                </a:lnTo>
                <a:lnTo>
                  <a:pt x="2164" y="2996"/>
                </a:lnTo>
                <a:lnTo>
                  <a:pt x="2152" y="2988"/>
                </a:lnTo>
                <a:lnTo>
                  <a:pt x="2137" y="2984"/>
                </a:lnTo>
                <a:lnTo>
                  <a:pt x="1597" y="2984"/>
                </a:lnTo>
                <a:close/>
                <a:moveTo>
                  <a:pt x="3064" y="2833"/>
                </a:moveTo>
                <a:lnTo>
                  <a:pt x="3049" y="2837"/>
                </a:lnTo>
                <a:lnTo>
                  <a:pt x="3037" y="2845"/>
                </a:lnTo>
                <a:lnTo>
                  <a:pt x="3029" y="2857"/>
                </a:lnTo>
                <a:lnTo>
                  <a:pt x="3026" y="2872"/>
                </a:lnTo>
                <a:lnTo>
                  <a:pt x="3026" y="2984"/>
                </a:lnTo>
                <a:lnTo>
                  <a:pt x="2677" y="2984"/>
                </a:lnTo>
                <a:lnTo>
                  <a:pt x="2662" y="2988"/>
                </a:lnTo>
                <a:lnTo>
                  <a:pt x="2649" y="2996"/>
                </a:lnTo>
                <a:lnTo>
                  <a:pt x="2642" y="3008"/>
                </a:lnTo>
                <a:lnTo>
                  <a:pt x="2638" y="3023"/>
                </a:lnTo>
                <a:lnTo>
                  <a:pt x="2642" y="3038"/>
                </a:lnTo>
                <a:lnTo>
                  <a:pt x="2649" y="3050"/>
                </a:lnTo>
                <a:lnTo>
                  <a:pt x="2662" y="3058"/>
                </a:lnTo>
                <a:lnTo>
                  <a:pt x="2677" y="3062"/>
                </a:lnTo>
                <a:lnTo>
                  <a:pt x="3064" y="3062"/>
                </a:lnTo>
                <a:lnTo>
                  <a:pt x="3080" y="3058"/>
                </a:lnTo>
                <a:lnTo>
                  <a:pt x="3091" y="3050"/>
                </a:lnTo>
                <a:lnTo>
                  <a:pt x="3100" y="3038"/>
                </a:lnTo>
                <a:lnTo>
                  <a:pt x="3103" y="3023"/>
                </a:lnTo>
                <a:lnTo>
                  <a:pt x="3103" y="2872"/>
                </a:lnTo>
                <a:lnTo>
                  <a:pt x="3100" y="2857"/>
                </a:lnTo>
                <a:lnTo>
                  <a:pt x="3091" y="2845"/>
                </a:lnTo>
                <a:lnTo>
                  <a:pt x="3080" y="2837"/>
                </a:lnTo>
                <a:lnTo>
                  <a:pt x="3064" y="2833"/>
                </a:lnTo>
                <a:close/>
                <a:moveTo>
                  <a:pt x="3064" y="1764"/>
                </a:moveTo>
                <a:lnTo>
                  <a:pt x="3049" y="1766"/>
                </a:lnTo>
                <a:lnTo>
                  <a:pt x="3037" y="1775"/>
                </a:lnTo>
                <a:lnTo>
                  <a:pt x="3029" y="1786"/>
                </a:lnTo>
                <a:lnTo>
                  <a:pt x="3026" y="1801"/>
                </a:lnTo>
                <a:lnTo>
                  <a:pt x="3026" y="2337"/>
                </a:lnTo>
                <a:lnTo>
                  <a:pt x="3029" y="2352"/>
                </a:lnTo>
                <a:lnTo>
                  <a:pt x="3037" y="2364"/>
                </a:lnTo>
                <a:lnTo>
                  <a:pt x="3049" y="2373"/>
                </a:lnTo>
                <a:lnTo>
                  <a:pt x="3064" y="2375"/>
                </a:lnTo>
                <a:lnTo>
                  <a:pt x="3080" y="2373"/>
                </a:lnTo>
                <a:lnTo>
                  <a:pt x="3091" y="2364"/>
                </a:lnTo>
                <a:lnTo>
                  <a:pt x="3100" y="2352"/>
                </a:lnTo>
                <a:lnTo>
                  <a:pt x="3103" y="2337"/>
                </a:lnTo>
                <a:lnTo>
                  <a:pt x="3103" y="1801"/>
                </a:lnTo>
                <a:lnTo>
                  <a:pt x="3100" y="1786"/>
                </a:lnTo>
                <a:lnTo>
                  <a:pt x="3091" y="1775"/>
                </a:lnTo>
                <a:lnTo>
                  <a:pt x="3080" y="1766"/>
                </a:lnTo>
                <a:lnTo>
                  <a:pt x="3064" y="1764"/>
                </a:lnTo>
                <a:close/>
                <a:moveTo>
                  <a:pt x="2647" y="831"/>
                </a:moveTo>
                <a:lnTo>
                  <a:pt x="2635" y="833"/>
                </a:lnTo>
                <a:lnTo>
                  <a:pt x="2624" y="838"/>
                </a:lnTo>
                <a:lnTo>
                  <a:pt x="2616" y="847"/>
                </a:lnTo>
                <a:lnTo>
                  <a:pt x="2610" y="857"/>
                </a:lnTo>
                <a:lnTo>
                  <a:pt x="2608" y="869"/>
                </a:lnTo>
                <a:lnTo>
                  <a:pt x="2610" y="881"/>
                </a:lnTo>
                <a:lnTo>
                  <a:pt x="2616" y="892"/>
                </a:lnTo>
                <a:lnTo>
                  <a:pt x="2939" y="1320"/>
                </a:lnTo>
                <a:lnTo>
                  <a:pt x="2948" y="1329"/>
                </a:lnTo>
                <a:lnTo>
                  <a:pt x="2958" y="1334"/>
                </a:lnTo>
                <a:lnTo>
                  <a:pt x="2970" y="1335"/>
                </a:lnTo>
                <a:lnTo>
                  <a:pt x="2982" y="1334"/>
                </a:lnTo>
                <a:lnTo>
                  <a:pt x="2993" y="1328"/>
                </a:lnTo>
                <a:lnTo>
                  <a:pt x="3002" y="1319"/>
                </a:lnTo>
                <a:lnTo>
                  <a:pt x="3007" y="1309"/>
                </a:lnTo>
                <a:lnTo>
                  <a:pt x="3008" y="1298"/>
                </a:lnTo>
                <a:lnTo>
                  <a:pt x="3007" y="1286"/>
                </a:lnTo>
                <a:lnTo>
                  <a:pt x="3001" y="1275"/>
                </a:lnTo>
                <a:lnTo>
                  <a:pt x="2677" y="846"/>
                </a:lnTo>
                <a:lnTo>
                  <a:pt x="2669" y="837"/>
                </a:lnTo>
                <a:lnTo>
                  <a:pt x="2658" y="833"/>
                </a:lnTo>
                <a:lnTo>
                  <a:pt x="2647" y="831"/>
                </a:lnTo>
                <a:close/>
                <a:moveTo>
                  <a:pt x="1066" y="0"/>
                </a:moveTo>
                <a:lnTo>
                  <a:pt x="2318" y="0"/>
                </a:lnTo>
                <a:lnTo>
                  <a:pt x="2353" y="3"/>
                </a:lnTo>
                <a:lnTo>
                  <a:pt x="2390" y="11"/>
                </a:lnTo>
                <a:lnTo>
                  <a:pt x="2428" y="23"/>
                </a:lnTo>
                <a:lnTo>
                  <a:pt x="2464" y="38"/>
                </a:lnTo>
                <a:lnTo>
                  <a:pt x="2499" y="57"/>
                </a:lnTo>
                <a:lnTo>
                  <a:pt x="2532" y="78"/>
                </a:lnTo>
                <a:lnTo>
                  <a:pt x="2561" y="102"/>
                </a:lnTo>
                <a:lnTo>
                  <a:pt x="2584" y="128"/>
                </a:lnTo>
                <a:lnTo>
                  <a:pt x="3283" y="999"/>
                </a:lnTo>
                <a:lnTo>
                  <a:pt x="3303" y="1028"/>
                </a:lnTo>
                <a:lnTo>
                  <a:pt x="3323" y="1061"/>
                </a:lnTo>
                <a:lnTo>
                  <a:pt x="3340" y="1097"/>
                </a:lnTo>
                <a:lnTo>
                  <a:pt x="3355" y="1137"/>
                </a:lnTo>
                <a:lnTo>
                  <a:pt x="3368" y="1177"/>
                </a:lnTo>
                <a:lnTo>
                  <a:pt x="3377" y="1215"/>
                </a:lnTo>
                <a:lnTo>
                  <a:pt x="3383" y="1254"/>
                </a:lnTo>
                <a:lnTo>
                  <a:pt x="3386" y="1289"/>
                </a:lnTo>
                <a:lnTo>
                  <a:pt x="3386" y="3275"/>
                </a:lnTo>
                <a:lnTo>
                  <a:pt x="3382" y="3308"/>
                </a:lnTo>
                <a:lnTo>
                  <a:pt x="3373" y="3338"/>
                </a:lnTo>
                <a:lnTo>
                  <a:pt x="3357" y="3366"/>
                </a:lnTo>
                <a:lnTo>
                  <a:pt x="3337" y="3389"/>
                </a:lnTo>
                <a:lnTo>
                  <a:pt x="3313" y="3410"/>
                </a:lnTo>
                <a:lnTo>
                  <a:pt x="3285" y="3425"/>
                </a:lnTo>
                <a:lnTo>
                  <a:pt x="3254" y="3434"/>
                </a:lnTo>
                <a:lnTo>
                  <a:pt x="3221" y="3438"/>
                </a:lnTo>
                <a:lnTo>
                  <a:pt x="163" y="3438"/>
                </a:lnTo>
                <a:lnTo>
                  <a:pt x="131" y="3434"/>
                </a:lnTo>
                <a:lnTo>
                  <a:pt x="99" y="3425"/>
                </a:lnTo>
                <a:lnTo>
                  <a:pt x="72" y="3410"/>
                </a:lnTo>
                <a:lnTo>
                  <a:pt x="48" y="3389"/>
                </a:lnTo>
                <a:lnTo>
                  <a:pt x="28" y="3366"/>
                </a:lnTo>
                <a:lnTo>
                  <a:pt x="13" y="3338"/>
                </a:lnTo>
                <a:lnTo>
                  <a:pt x="3" y="3308"/>
                </a:lnTo>
                <a:lnTo>
                  <a:pt x="0" y="3275"/>
                </a:lnTo>
                <a:lnTo>
                  <a:pt x="0" y="1288"/>
                </a:lnTo>
                <a:lnTo>
                  <a:pt x="2" y="1254"/>
                </a:lnTo>
                <a:lnTo>
                  <a:pt x="8" y="1215"/>
                </a:lnTo>
                <a:lnTo>
                  <a:pt x="17" y="1177"/>
                </a:lnTo>
                <a:lnTo>
                  <a:pt x="29" y="1137"/>
                </a:lnTo>
                <a:lnTo>
                  <a:pt x="44" y="1097"/>
                </a:lnTo>
                <a:lnTo>
                  <a:pt x="62" y="1061"/>
                </a:lnTo>
                <a:lnTo>
                  <a:pt x="81" y="1028"/>
                </a:lnTo>
                <a:lnTo>
                  <a:pt x="102" y="999"/>
                </a:lnTo>
                <a:lnTo>
                  <a:pt x="800" y="128"/>
                </a:lnTo>
                <a:lnTo>
                  <a:pt x="824" y="102"/>
                </a:lnTo>
                <a:lnTo>
                  <a:pt x="853" y="78"/>
                </a:lnTo>
                <a:lnTo>
                  <a:pt x="886" y="57"/>
                </a:lnTo>
                <a:lnTo>
                  <a:pt x="920" y="38"/>
                </a:lnTo>
                <a:lnTo>
                  <a:pt x="957" y="23"/>
                </a:lnTo>
                <a:lnTo>
                  <a:pt x="995" y="11"/>
                </a:lnTo>
                <a:lnTo>
                  <a:pt x="1032" y="3"/>
                </a:lnTo>
                <a:lnTo>
                  <a:pt x="10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7" name="Group 146"/>
          <p:cNvGrpSpPr/>
          <p:nvPr/>
        </p:nvGrpSpPr>
        <p:grpSpPr>
          <a:xfrm>
            <a:off x="9085409" y="5872163"/>
            <a:ext cx="560388" cy="361949"/>
            <a:chOff x="9083675" y="5872163"/>
            <a:chExt cx="560388" cy="36194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9090025" y="5872163"/>
              <a:ext cx="549275" cy="204787"/>
            </a:xfrm>
            <a:custGeom>
              <a:avLst/>
              <a:gdLst>
                <a:gd name="T0" fmla="*/ 1209 w 3461"/>
                <a:gd name="T1" fmla="*/ 150 h 1288"/>
                <a:gd name="T2" fmla="*/ 1216 w 3461"/>
                <a:gd name="T3" fmla="*/ 220 h 1288"/>
                <a:gd name="T4" fmla="*/ 1347 w 3461"/>
                <a:gd name="T5" fmla="*/ 254 h 1288"/>
                <a:gd name="T6" fmla="*/ 1552 w 3461"/>
                <a:gd name="T7" fmla="*/ 340 h 1288"/>
                <a:gd name="T8" fmla="*/ 1653 w 3461"/>
                <a:gd name="T9" fmla="*/ 354 h 1288"/>
                <a:gd name="T10" fmla="*/ 1681 w 3461"/>
                <a:gd name="T11" fmla="*/ 289 h 1288"/>
                <a:gd name="T12" fmla="*/ 1556 w 3461"/>
                <a:gd name="T13" fmla="*/ 211 h 1288"/>
                <a:gd name="T14" fmla="*/ 1312 w 3461"/>
                <a:gd name="T15" fmla="*/ 125 h 1288"/>
                <a:gd name="T16" fmla="*/ 2091 w 3461"/>
                <a:gd name="T17" fmla="*/ 117 h 1288"/>
                <a:gd name="T18" fmla="*/ 2080 w 3461"/>
                <a:gd name="T19" fmla="*/ 186 h 1288"/>
                <a:gd name="T20" fmla="*/ 2244 w 3461"/>
                <a:gd name="T21" fmla="*/ 261 h 1288"/>
                <a:gd name="T22" fmla="*/ 2534 w 3461"/>
                <a:gd name="T23" fmla="*/ 431 h 1288"/>
                <a:gd name="T24" fmla="*/ 2732 w 3461"/>
                <a:gd name="T25" fmla="*/ 556 h 1288"/>
                <a:gd name="T26" fmla="*/ 2785 w 3461"/>
                <a:gd name="T27" fmla="*/ 512 h 1288"/>
                <a:gd name="T28" fmla="*/ 2761 w 3461"/>
                <a:gd name="T29" fmla="*/ 443 h 1288"/>
                <a:gd name="T30" fmla="*/ 2467 w 3461"/>
                <a:gd name="T31" fmla="*/ 246 h 1288"/>
                <a:gd name="T32" fmla="*/ 2148 w 3461"/>
                <a:gd name="T33" fmla="*/ 100 h 1288"/>
                <a:gd name="T34" fmla="*/ 2235 w 3461"/>
                <a:gd name="T35" fmla="*/ 8 h 1288"/>
                <a:gd name="T36" fmla="*/ 2425 w 3461"/>
                <a:gd name="T37" fmla="*/ 78 h 1288"/>
                <a:gd name="T38" fmla="*/ 2696 w 3461"/>
                <a:gd name="T39" fmla="*/ 247 h 1288"/>
                <a:gd name="T40" fmla="*/ 2957 w 3461"/>
                <a:gd name="T41" fmla="*/ 439 h 1288"/>
                <a:gd name="T42" fmla="*/ 3119 w 3461"/>
                <a:gd name="T43" fmla="*/ 582 h 1288"/>
                <a:gd name="T44" fmla="*/ 3218 w 3461"/>
                <a:gd name="T45" fmla="*/ 696 h 1288"/>
                <a:gd name="T46" fmla="*/ 3287 w 3461"/>
                <a:gd name="T47" fmla="*/ 802 h 1288"/>
                <a:gd name="T48" fmla="*/ 3359 w 3461"/>
                <a:gd name="T49" fmla="*/ 925 h 1288"/>
                <a:gd name="T50" fmla="*/ 3452 w 3461"/>
                <a:gd name="T51" fmla="*/ 1150 h 1288"/>
                <a:gd name="T52" fmla="*/ 3432 w 3461"/>
                <a:gd name="T53" fmla="*/ 1248 h 1288"/>
                <a:gd name="T54" fmla="*/ 3261 w 3461"/>
                <a:gd name="T55" fmla="*/ 1288 h 1288"/>
                <a:gd name="T56" fmla="*/ 3176 w 3461"/>
                <a:gd name="T57" fmla="*/ 1260 h 1288"/>
                <a:gd name="T58" fmla="*/ 2933 w 3461"/>
                <a:gd name="T59" fmla="*/ 1186 h 1288"/>
                <a:gd name="T60" fmla="*/ 2620 w 3461"/>
                <a:gd name="T61" fmla="*/ 1092 h 1288"/>
                <a:gd name="T62" fmla="*/ 2290 w 3461"/>
                <a:gd name="T63" fmla="*/ 1018 h 1288"/>
                <a:gd name="T64" fmla="*/ 1983 w 3461"/>
                <a:gd name="T65" fmla="*/ 980 h 1288"/>
                <a:gd name="T66" fmla="*/ 1772 w 3461"/>
                <a:gd name="T67" fmla="*/ 967 h 1288"/>
                <a:gd name="T68" fmla="*/ 1657 w 3461"/>
                <a:gd name="T69" fmla="*/ 968 h 1288"/>
                <a:gd name="T70" fmla="*/ 1422 w 3461"/>
                <a:gd name="T71" fmla="*/ 986 h 1288"/>
                <a:gd name="T72" fmla="*/ 1105 w 3461"/>
                <a:gd name="T73" fmla="*/ 1030 h 1288"/>
                <a:gd name="T74" fmla="*/ 778 w 3461"/>
                <a:gd name="T75" fmla="*/ 1113 h 1288"/>
                <a:gd name="T76" fmla="*/ 470 w 3461"/>
                <a:gd name="T77" fmla="*/ 1200 h 1288"/>
                <a:gd name="T78" fmla="*/ 265 w 3461"/>
                <a:gd name="T79" fmla="*/ 1267 h 1288"/>
                <a:gd name="T80" fmla="*/ 175 w 3461"/>
                <a:gd name="T81" fmla="*/ 1273 h 1288"/>
                <a:gd name="T82" fmla="*/ 0 w 3461"/>
                <a:gd name="T83" fmla="*/ 1248 h 1288"/>
                <a:gd name="T84" fmla="*/ 32 w 3461"/>
                <a:gd name="T85" fmla="*/ 1067 h 1288"/>
                <a:gd name="T86" fmla="*/ 134 w 3461"/>
                <a:gd name="T87" fmla="*/ 873 h 1288"/>
                <a:gd name="T88" fmla="*/ 201 w 3461"/>
                <a:gd name="T89" fmla="*/ 759 h 1288"/>
                <a:gd name="T90" fmla="*/ 277 w 3461"/>
                <a:gd name="T91" fmla="*/ 651 h 1288"/>
                <a:gd name="T92" fmla="*/ 398 w 3461"/>
                <a:gd name="T93" fmla="*/ 530 h 1288"/>
                <a:gd name="T94" fmla="*/ 594 w 3461"/>
                <a:gd name="T95" fmla="*/ 370 h 1288"/>
                <a:gd name="T96" fmla="*/ 888 w 3461"/>
                <a:gd name="T97" fmla="*/ 163 h 1288"/>
                <a:gd name="T98" fmla="*/ 1119 w 3461"/>
                <a:gd name="T99" fmla="*/ 40 h 1288"/>
                <a:gd name="T100" fmla="*/ 1286 w 3461"/>
                <a:gd name="T101" fmla="*/ 0 h 1288"/>
                <a:gd name="T102" fmla="*/ 1411 w 3461"/>
                <a:gd name="T103" fmla="*/ 19 h 1288"/>
                <a:gd name="T104" fmla="*/ 1512 w 3461"/>
                <a:gd name="T105" fmla="*/ 67 h 1288"/>
                <a:gd name="T106" fmla="*/ 1612 w 3461"/>
                <a:gd name="T107" fmla="*/ 118 h 1288"/>
                <a:gd name="T108" fmla="*/ 1730 w 3461"/>
                <a:gd name="T109" fmla="*/ 144 h 1288"/>
                <a:gd name="T110" fmla="*/ 1849 w 3461"/>
                <a:gd name="T111" fmla="*/ 118 h 1288"/>
                <a:gd name="T112" fmla="*/ 1949 w 3461"/>
                <a:gd name="T113" fmla="*/ 67 h 1288"/>
                <a:gd name="T114" fmla="*/ 2050 w 3461"/>
                <a:gd name="T115" fmla="*/ 19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61" h="1288">
                  <a:moveTo>
                    <a:pt x="1259" y="121"/>
                  </a:moveTo>
                  <a:lnTo>
                    <a:pt x="1242" y="122"/>
                  </a:lnTo>
                  <a:lnTo>
                    <a:pt x="1227" y="129"/>
                  </a:lnTo>
                  <a:lnTo>
                    <a:pt x="1216" y="137"/>
                  </a:lnTo>
                  <a:lnTo>
                    <a:pt x="1209" y="150"/>
                  </a:lnTo>
                  <a:lnTo>
                    <a:pt x="1203" y="163"/>
                  </a:lnTo>
                  <a:lnTo>
                    <a:pt x="1202" y="179"/>
                  </a:lnTo>
                  <a:lnTo>
                    <a:pt x="1203" y="194"/>
                  </a:lnTo>
                  <a:lnTo>
                    <a:pt x="1209" y="208"/>
                  </a:lnTo>
                  <a:lnTo>
                    <a:pt x="1216" y="220"/>
                  </a:lnTo>
                  <a:lnTo>
                    <a:pt x="1227" y="231"/>
                  </a:lnTo>
                  <a:lnTo>
                    <a:pt x="1242" y="237"/>
                  </a:lnTo>
                  <a:lnTo>
                    <a:pt x="1259" y="241"/>
                  </a:lnTo>
                  <a:lnTo>
                    <a:pt x="1303" y="245"/>
                  </a:lnTo>
                  <a:lnTo>
                    <a:pt x="1347" y="254"/>
                  </a:lnTo>
                  <a:lnTo>
                    <a:pt x="1389" y="267"/>
                  </a:lnTo>
                  <a:lnTo>
                    <a:pt x="1430" y="283"/>
                  </a:lnTo>
                  <a:lnTo>
                    <a:pt x="1471" y="301"/>
                  </a:lnTo>
                  <a:lnTo>
                    <a:pt x="1511" y="320"/>
                  </a:lnTo>
                  <a:lnTo>
                    <a:pt x="1552" y="340"/>
                  </a:lnTo>
                  <a:lnTo>
                    <a:pt x="1592" y="359"/>
                  </a:lnTo>
                  <a:lnTo>
                    <a:pt x="1609" y="364"/>
                  </a:lnTo>
                  <a:lnTo>
                    <a:pt x="1625" y="364"/>
                  </a:lnTo>
                  <a:lnTo>
                    <a:pt x="1640" y="361"/>
                  </a:lnTo>
                  <a:lnTo>
                    <a:pt x="1653" y="354"/>
                  </a:lnTo>
                  <a:lnTo>
                    <a:pt x="1665" y="344"/>
                  </a:lnTo>
                  <a:lnTo>
                    <a:pt x="1673" y="331"/>
                  </a:lnTo>
                  <a:lnTo>
                    <a:pt x="1680" y="318"/>
                  </a:lnTo>
                  <a:lnTo>
                    <a:pt x="1682" y="304"/>
                  </a:lnTo>
                  <a:lnTo>
                    <a:pt x="1681" y="289"/>
                  </a:lnTo>
                  <a:lnTo>
                    <a:pt x="1676" y="276"/>
                  </a:lnTo>
                  <a:lnTo>
                    <a:pt x="1666" y="266"/>
                  </a:lnTo>
                  <a:lnTo>
                    <a:pt x="1652" y="256"/>
                  </a:lnTo>
                  <a:lnTo>
                    <a:pt x="1603" y="234"/>
                  </a:lnTo>
                  <a:lnTo>
                    <a:pt x="1556" y="211"/>
                  </a:lnTo>
                  <a:lnTo>
                    <a:pt x="1509" y="188"/>
                  </a:lnTo>
                  <a:lnTo>
                    <a:pt x="1461" y="168"/>
                  </a:lnTo>
                  <a:lnTo>
                    <a:pt x="1413" y="150"/>
                  </a:lnTo>
                  <a:lnTo>
                    <a:pt x="1364" y="135"/>
                  </a:lnTo>
                  <a:lnTo>
                    <a:pt x="1312" y="125"/>
                  </a:lnTo>
                  <a:lnTo>
                    <a:pt x="1259" y="121"/>
                  </a:lnTo>
                  <a:close/>
                  <a:moveTo>
                    <a:pt x="2130" y="98"/>
                  </a:moveTo>
                  <a:lnTo>
                    <a:pt x="2114" y="100"/>
                  </a:lnTo>
                  <a:lnTo>
                    <a:pt x="2102" y="107"/>
                  </a:lnTo>
                  <a:lnTo>
                    <a:pt x="2091" y="117"/>
                  </a:lnTo>
                  <a:lnTo>
                    <a:pt x="2082" y="129"/>
                  </a:lnTo>
                  <a:lnTo>
                    <a:pt x="2077" y="143"/>
                  </a:lnTo>
                  <a:lnTo>
                    <a:pt x="2075" y="158"/>
                  </a:lnTo>
                  <a:lnTo>
                    <a:pt x="2076" y="172"/>
                  </a:lnTo>
                  <a:lnTo>
                    <a:pt x="2080" y="186"/>
                  </a:lnTo>
                  <a:lnTo>
                    <a:pt x="2088" y="198"/>
                  </a:lnTo>
                  <a:lnTo>
                    <a:pt x="2100" y="209"/>
                  </a:lnTo>
                  <a:lnTo>
                    <a:pt x="2117" y="216"/>
                  </a:lnTo>
                  <a:lnTo>
                    <a:pt x="2181" y="236"/>
                  </a:lnTo>
                  <a:lnTo>
                    <a:pt x="2244" y="261"/>
                  </a:lnTo>
                  <a:lnTo>
                    <a:pt x="2305" y="291"/>
                  </a:lnTo>
                  <a:lnTo>
                    <a:pt x="2364" y="322"/>
                  </a:lnTo>
                  <a:lnTo>
                    <a:pt x="2421" y="357"/>
                  </a:lnTo>
                  <a:lnTo>
                    <a:pt x="2478" y="393"/>
                  </a:lnTo>
                  <a:lnTo>
                    <a:pt x="2534" y="431"/>
                  </a:lnTo>
                  <a:lnTo>
                    <a:pt x="2589" y="469"/>
                  </a:lnTo>
                  <a:lnTo>
                    <a:pt x="2645" y="508"/>
                  </a:lnTo>
                  <a:lnTo>
                    <a:pt x="2701" y="546"/>
                  </a:lnTo>
                  <a:lnTo>
                    <a:pt x="2717" y="553"/>
                  </a:lnTo>
                  <a:lnTo>
                    <a:pt x="2732" y="556"/>
                  </a:lnTo>
                  <a:lnTo>
                    <a:pt x="2746" y="553"/>
                  </a:lnTo>
                  <a:lnTo>
                    <a:pt x="2759" y="548"/>
                  </a:lnTo>
                  <a:lnTo>
                    <a:pt x="2770" y="538"/>
                  </a:lnTo>
                  <a:lnTo>
                    <a:pt x="2778" y="526"/>
                  </a:lnTo>
                  <a:lnTo>
                    <a:pt x="2785" y="512"/>
                  </a:lnTo>
                  <a:lnTo>
                    <a:pt x="2788" y="498"/>
                  </a:lnTo>
                  <a:lnTo>
                    <a:pt x="2787" y="483"/>
                  </a:lnTo>
                  <a:lnTo>
                    <a:pt x="2782" y="468"/>
                  </a:lnTo>
                  <a:lnTo>
                    <a:pt x="2774" y="455"/>
                  </a:lnTo>
                  <a:lnTo>
                    <a:pt x="2761" y="443"/>
                  </a:lnTo>
                  <a:lnTo>
                    <a:pt x="2702" y="402"/>
                  </a:lnTo>
                  <a:lnTo>
                    <a:pt x="2644" y="362"/>
                  </a:lnTo>
                  <a:lnTo>
                    <a:pt x="2586" y="322"/>
                  </a:lnTo>
                  <a:lnTo>
                    <a:pt x="2526" y="284"/>
                  </a:lnTo>
                  <a:lnTo>
                    <a:pt x="2467" y="246"/>
                  </a:lnTo>
                  <a:lnTo>
                    <a:pt x="2407" y="210"/>
                  </a:lnTo>
                  <a:lnTo>
                    <a:pt x="2345" y="178"/>
                  </a:lnTo>
                  <a:lnTo>
                    <a:pt x="2281" y="148"/>
                  </a:lnTo>
                  <a:lnTo>
                    <a:pt x="2216" y="122"/>
                  </a:lnTo>
                  <a:lnTo>
                    <a:pt x="2148" y="100"/>
                  </a:lnTo>
                  <a:lnTo>
                    <a:pt x="2130" y="98"/>
                  </a:lnTo>
                  <a:close/>
                  <a:moveTo>
                    <a:pt x="2147" y="0"/>
                  </a:moveTo>
                  <a:lnTo>
                    <a:pt x="2175" y="0"/>
                  </a:lnTo>
                  <a:lnTo>
                    <a:pt x="2204" y="3"/>
                  </a:lnTo>
                  <a:lnTo>
                    <a:pt x="2235" y="8"/>
                  </a:lnTo>
                  <a:lnTo>
                    <a:pt x="2268" y="16"/>
                  </a:lnTo>
                  <a:lnTo>
                    <a:pt x="2304" y="27"/>
                  </a:lnTo>
                  <a:lnTo>
                    <a:pt x="2341" y="40"/>
                  </a:lnTo>
                  <a:lnTo>
                    <a:pt x="2382" y="57"/>
                  </a:lnTo>
                  <a:lnTo>
                    <a:pt x="2425" y="78"/>
                  </a:lnTo>
                  <a:lnTo>
                    <a:pt x="2472" y="103"/>
                  </a:lnTo>
                  <a:lnTo>
                    <a:pt x="2521" y="131"/>
                  </a:lnTo>
                  <a:lnTo>
                    <a:pt x="2574" y="163"/>
                  </a:lnTo>
                  <a:lnTo>
                    <a:pt x="2630" y="200"/>
                  </a:lnTo>
                  <a:lnTo>
                    <a:pt x="2696" y="247"/>
                  </a:lnTo>
                  <a:lnTo>
                    <a:pt x="2758" y="291"/>
                  </a:lnTo>
                  <a:lnTo>
                    <a:pt x="2815" y="331"/>
                  </a:lnTo>
                  <a:lnTo>
                    <a:pt x="2866" y="370"/>
                  </a:lnTo>
                  <a:lnTo>
                    <a:pt x="2914" y="406"/>
                  </a:lnTo>
                  <a:lnTo>
                    <a:pt x="2957" y="439"/>
                  </a:lnTo>
                  <a:lnTo>
                    <a:pt x="2997" y="471"/>
                  </a:lnTo>
                  <a:lnTo>
                    <a:pt x="3032" y="500"/>
                  </a:lnTo>
                  <a:lnTo>
                    <a:pt x="3064" y="530"/>
                  </a:lnTo>
                  <a:lnTo>
                    <a:pt x="3093" y="556"/>
                  </a:lnTo>
                  <a:lnTo>
                    <a:pt x="3119" y="582"/>
                  </a:lnTo>
                  <a:lnTo>
                    <a:pt x="3143" y="606"/>
                  </a:lnTo>
                  <a:lnTo>
                    <a:pt x="3164" y="629"/>
                  </a:lnTo>
                  <a:lnTo>
                    <a:pt x="3184" y="651"/>
                  </a:lnTo>
                  <a:lnTo>
                    <a:pt x="3202" y="674"/>
                  </a:lnTo>
                  <a:lnTo>
                    <a:pt x="3218" y="696"/>
                  </a:lnTo>
                  <a:lnTo>
                    <a:pt x="3233" y="716"/>
                  </a:lnTo>
                  <a:lnTo>
                    <a:pt x="3247" y="738"/>
                  </a:lnTo>
                  <a:lnTo>
                    <a:pt x="3260" y="759"/>
                  </a:lnTo>
                  <a:lnTo>
                    <a:pt x="3274" y="780"/>
                  </a:lnTo>
                  <a:lnTo>
                    <a:pt x="3287" y="802"/>
                  </a:lnTo>
                  <a:lnTo>
                    <a:pt x="3300" y="825"/>
                  </a:lnTo>
                  <a:lnTo>
                    <a:pt x="3313" y="848"/>
                  </a:lnTo>
                  <a:lnTo>
                    <a:pt x="3327" y="873"/>
                  </a:lnTo>
                  <a:lnTo>
                    <a:pt x="3343" y="898"/>
                  </a:lnTo>
                  <a:lnTo>
                    <a:pt x="3359" y="925"/>
                  </a:lnTo>
                  <a:lnTo>
                    <a:pt x="3388" y="975"/>
                  </a:lnTo>
                  <a:lnTo>
                    <a:pt x="3411" y="1023"/>
                  </a:lnTo>
                  <a:lnTo>
                    <a:pt x="3429" y="1068"/>
                  </a:lnTo>
                  <a:lnTo>
                    <a:pt x="3442" y="1111"/>
                  </a:lnTo>
                  <a:lnTo>
                    <a:pt x="3452" y="1150"/>
                  </a:lnTo>
                  <a:lnTo>
                    <a:pt x="3457" y="1186"/>
                  </a:lnTo>
                  <a:lnTo>
                    <a:pt x="3460" y="1219"/>
                  </a:lnTo>
                  <a:lnTo>
                    <a:pt x="3461" y="1248"/>
                  </a:lnTo>
                  <a:lnTo>
                    <a:pt x="3447" y="1248"/>
                  </a:lnTo>
                  <a:lnTo>
                    <a:pt x="3432" y="1248"/>
                  </a:lnTo>
                  <a:lnTo>
                    <a:pt x="3389" y="1249"/>
                  </a:lnTo>
                  <a:lnTo>
                    <a:pt x="3350" y="1254"/>
                  </a:lnTo>
                  <a:lnTo>
                    <a:pt x="3316" y="1262"/>
                  </a:lnTo>
                  <a:lnTo>
                    <a:pt x="3286" y="1273"/>
                  </a:lnTo>
                  <a:lnTo>
                    <a:pt x="3261" y="1288"/>
                  </a:lnTo>
                  <a:lnTo>
                    <a:pt x="3248" y="1285"/>
                  </a:lnTo>
                  <a:lnTo>
                    <a:pt x="3233" y="1280"/>
                  </a:lnTo>
                  <a:lnTo>
                    <a:pt x="3215" y="1274"/>
                  </a:lnTo>
                  <a:lnTo>
                    <a:pt x="3196" y="1267"/>
                  </a:lnTo>
                  <a:lnTo>
                    <a:pt x="3176" y="1260"/>
                  </a:lnTo>
                  <a:lnTo>
                    <a:pt x="3137" y="1247"/>
                  </a:lnTo>
                  <a:lnTo>
                    <a:pt x="3094" y="1231"/>
                  </a:lnTo>
                  <a:lnTo>
                    <a:pt x="3045" y="1215"/>
                  </a:lnTo>
                  <a:lnTo>
                    <a:pt x="2991" y="1200"/>
                  </a:lnTo>
                  <a:lnTo>
                    <a:pt x="2933" y="1186"/>
                  </a:lnTo>
                  <a:lnTo>
                    <a:pt x="2870" y="1172"/>
                  </a:lnTo>
                  <a:lnTo>
                    <a:pt x="2801" y="1161"/>
                  </a:lnTo>
                  <a:lnTo>
                    <a:pt x="2744" y="1136"/>
                  </a:lnTo>
                  <a:lnTo>
                    <a:pt x="2684" y="1113"/>
                  </a:lnTo>
                  <a:lnTo>
                    <a:pt x="2620" y="1092"/>
                  </a:lnTo>
                  <a:lnTo>
                    <a:pt x="2556" y="1074"/>
                  </a:lnTo>
                  <a:lnTo>
                    <a:pt x="2490" y="1057"/>
                  </a:lnTo>
                  <a:lnTo>
                    <a:pt x="2423" y="1043"/>
                  </a:lnTo>
                  <a:lnTo>
                    <a:pt x="2356" y="1030"/>
                  </a:lnTo>
                  <a:lnTo>
                    <a:pt x="2290" y="1018"/>
                  </a:lnTo>
                  <a:lnTo>
                    <a:pt x="2224" y="1009"/>
                  </a:lnTo>
                  <a:lnTo>
                    <a:pt x="2161" y="1000"/>
                  </a:lnTo>
                  <a:lnTo>
                    <a:pt x="2098" y="992"/>
                  </a:lnTo>
                  <a:lnTo>
                    <a:pt x="2039" y="986"/>
                  </a:lnTo>
                  <a:lnTo>
                    <a:pt x="1983" y="980"/>
                  </a:lnTo>
                  <a:lnTo>
                    <a:pt x="1932" y="976"/>
                  </a:lnTo>
                  <a:lnTo>
                    <a:pt x="1883" y="973"/>
                  </a:lnTo>
                  <a:lnTo>
                    <a:pt x="1841" y="971"/>
                  </a:lnTo>
                  <a:lnTo>
                    <a:pt x="1804" y="968"/>
                  </a:lnTo>
                  <a:lnTo>
                    <a:pt x="1772" y="967"/>
                  </a:lnTo>
                  <a:lnTo>
                    <a:pt x="1748" y="966"/>
                  </a:lnTo>
                  <a:lnTo>
                    <a:pt x="1730" y="966"/>
                  </a:lnTo>
                  <a:lnTo>
                    <a:pt x="1713" y="966"/>
                  </a:lnTo>
                  <a:lnTo>
                    <a:pt x="1688" y="967"/>
                  </a:lnTo>
                  <a:lnTo>
                    <a:pt x="1657" y="968"/>
                  </a:lnTo>
                  <a:lnTo>
                    <a:pt x="1621" y="971"/>
                  </a:lnTo>
                  <a:lnTo>
                    <a:pt x="1578" y="973"/>
                  </a:lnTo>
                  <a:lnTo>
                    <a:pt x="1530" y="976"/>
                  </a:lnTo>
                  <a:lnTo>
                    <a:pt x="1478" y="980"/>
                  </a:lnTo>
                  <a:lnTo>
                    <a:pt x="1422" y="986"/>
                  </a:lnTo>
                  <a:lnTo>
                    <a:pt x="1362" y="992"/>
                  </a:lnTo>
                  <a:lnTo>
                    <a:pt x="1301" y="1000"/>
                  </a:lnTo>
                  <a:lnTo>
                    <a:pt x="1237" y="1009"/>
                  </a:lnTo>
                  <a:lnTo>
                    <a:pt x="1171" y="1018"/>
                  </a:lnTo>
                  <a:lnTo>
                    <a:pt x="1105" y="1030"/>
                  </a:lnTo>
                  <a:lnTo>
                    <a:pt x="1039" y="1043"/>
                  </a:lnTo>
                  <a:lnTo>
                    <a:pt x="972" y="1057"/>
                  </a:lnTo>
                  <a:lnTo>
                    <a:pt x="905" y="1074"/>
                  </a:lnTo>
                  <a:lnTo>
                    <a:pt x="841" y="1092"/>
                  </a:lnTo>
                  <a:lnTo>
                    <a:pt x="778" y="1113"/>
                  </a:lnTo>
                  <a:lnTo>
                    <a:pt x="718" y="1136"/>
                  </a:lnTo>
                  <a:lnTo>
                    <a:pt x="661" y="1161"/>
                  </a:lnTo>
                  <a:lnTo>
                    <a:pt x="592" y="1172"/>
                  </a:lnTo>
                  <a:lnTo>
                    <a:pt x="529" y="1186"/>
                  </a:lnTo>
                  <a:lnTo>
                    <a:pt x="470" y="1200"/>
                  </a:lnTo>
                  <a:lnTo>
                    <a:pt x="416" y="1215"/>
                  </a:lnTo>
                  <a:lnTo>
                    <a:pt x="367" y="1231"/>
                  </a:lnTo>
                  <a:lnTo>
                    <a:pt x="323" y="1247"/>
                  </a:lnTo>
                  <a:lnTo>
                    <a:pt x="285" y="1260"/>
                  </a:lnTo>
                  <a:lnTo>
                    <a:pt x="265" y="1267"/>
                  </a:lnTo>
                  <a:lnTo>
                    <a:pt x="246" y="1274"/>
                  </a:lnTo>
                  <a:lnTo>
                    <a:pt x="228" y="1280"/>
                  </a:lnTo>
                  <a:lnTo>
                    <a:pt x="213" y="1285"/>
                  </a:lnTo>
                  <a:lnTo>
                    <a:pt x="200" y="1288"/>
                  </a:lnTo>
                  <a:lnTo>
                    <a:pt x="175" y="1273"/>
                  </a:lnTo>
                  <a:lnTo>
                    <a:pt x="145" y="1262"/>
                  </a:lnTo>
                  <a:lnTo>
                    <a:pt x="110" y="1254"/>
                  </a:lnTo>
                  <a:lnTo>
                    <a:pt x="72" y="1249"/>
                  </a:lnTo>
                  <a:lnTo>
                    <a:pt x="29" y="1248"/>
                  </a:lnTo>
                  <a:lnTo>
                    <a:pt x="0" y="1248"/>
                  </a:lnTo>
                  <a:lnTo>
                    <a:pt x="1" y="1218"/>
                  </a:lnTo>
                  <a:lnTo>
                    <a:pt x="4" y="1186"/>
                  </a:lnTo>
                  <a:lnTo>
                    <a:pt x="9" y="1150"/>
                  </a:lnTo>
                  <a:lnTo>
                    <a:pt x="19" y="1111"/>
                  </a:lnTo>
                  <a:lnTo>
                    <a:pt x="32" y="1067"/>
                  </a:lnTo>
                  <a:lnTo>
                    <a:pt x="50" y="1023"/>
                  </a:lnTo>
                  <a:lnTo>
                    <a:pt x="73" y="975"/>
                  </a:lnTo>
                  <a:lnTo>
                    <a:pt x="102" y="925"/>
                  </a:lnTo>
                  <a:lnTo>
                    <a:pt x="119" y="898"/>
                  </a:lnTo>
                  <a:lnTo>
                    <a:pt x="134" y="873"/>
                  </a:lnTo>
                  <a:lnTo>
                    <a:pt x="148" y="848"/>
                  </a:lnTo>
                  <a:lnTo>
                    <a:pt x="161" y="825"/>
                  </a:lnTo>
                  <a:lnTo>
                    <a:pt x="175" y="802"/>
                  </a:lnTo>
                  <a:lnTo>
                    <a:pt x="188" y="780"/>
                  </a:lnTo>
                  <a:lnTo>
                    <a:pt x="201" y="759"/>
                  </a:lnTo>
                  <a:lnTo>
                    <a:pt x="214" y="738"/>
                  </a:lnTo>
                  <a:lnTo>
                    <a:pt x="228" y="716"/>
                  </a:lnTo>
                  <a:lnTo>
                    <a:pt x="243" y="696"/>
                  </a:lnTo>
                  <a:lnTo>
                    <a:pt x="259" y="674"/>
                  </a:lnTo>
                  <a:lnTo>
                    <a:pt x="277" y="651"/>
                  </a:lnTo>
                  <a:lnTo>
                    <a:pt x="296" y="629"/>
                  </a:lnTo>
                  <a:lnTo>
                    <a:pt x="318" y="606"/>
                  </a:lnTo>
                  <a:lnTo>
                    <a:pt x="342" y="582"/>
                  </a:lnTo>
                  <a:lnTo>
                    <a:pt x="367" y="556"/>
                  </a:lnTo>
                  <a:lnTo>
                    <a:pt x="398" y="530"/>
                  </a:lnTo>
                  <a:lnTo>
                    <a:pt x="430" y="500"/>
                  </a:lnTo>
                  <a:lnTo>
                    <a:pt x="465" y="471"/>
                  </a:lnTo>
                  <a:lnTo>
                    <a:pt x="504" y="439"/>
                  </a:lnTo>
                  <a:lnTo>
                    <a:pt x="547" y="406"/>
                  </a:lnTo>
                  <a:lnTo>
                    <a:pt x="594" y="370"/>
                  </a:lnTo>
                  <a:lnTo>
                    <a:pt x="647" y="331"/>
                  </a:lnTo>
                  <a:lnTo>
                    <a:pt x="703" y="291"/>
                  </a:lnTo>
                  <a:lnTo>
                    <a:pt x="765" y="247"/>
                  </a:lnTo>
                  <a:lnTo>
                    <a:pt x="832" y="200"/>
                  </a:lnTo>
                  <a:lnTo>
                    <a:pt x="888" y="163"/>
                  </a:lnTo>
                  <a:lnTo>
                    <a:pt x="940" y="131"/>
                  </a:lnTo>
                  <a:lnTo>
                    <a:pt x="989" y="103"/>
                  </a:lnTo>
                  <a:lnTo>
                    <a:pt x="1035" y="78"/>
                  </a:lnTo>
                  <a:lnTo>
                    <a:pt x="1078" y="57"/>
                  </a:lnTo>
                  <a:lnTo>
                    <a:pt x="1119" y="40"/>
                  </a:lnTo>
                  <a:lnTo>
                    <a:pt x="1157" y="27"/>
                  </a:lnTo>
                  <a:lnTo>
                    <a:pt x="1193" y="16"/>
                  </a:lnTo>
                  <a:lnTo>
                    <a:pt x="1226" y="8"/>
                  </a:lnTo>
                  <a:lnTo>
                    <a:pt x="1257" y="3"/>
                  </a:lnTo>
                  <a:lnTo>
                    <a:pt x="1286" y="0"/>
                  </a:lnTo>
                  <a:lnTo>
                    <a:pt x="1314" y="0"/>
                  </a:lnTo>
                  <a:lnTo>
                    <a:pt x="1340" y="3"/>
                  </a:lnTo>
                  <a:lnTo>
                    <a:pt x="1365" y="7"/>
                  </a:lnTo>
                  <a:lnTo>
                    <a:pt x="1388" y="12"/>
                  </a:lnTo>
                  <a:lnTo>
                    <a:pt x="1411" y="19"/>
                  </a:lnTo>
                  <a:lnTo>
                    <a:pt x="1432" y="27"/>
                  </a:lnTo>
                  <a:lnTo>
                    <a:pt x="1453" y="36"/>
                  </a:lnTo>
                  <a:lnTo>
                    <a:pt x="1473" y="46"/>
                  </a:lnTo>
                  <a:lnTo>
                    <a:pt x="1493" y="56"/>
                  </a:lnTo>
                  <a:lnTo>
                    <a:pt x="1512" y="67"/>
                  </a:lnTo>
                  <a:lnTo>
                    <a:pt x="1531" y="78"/>
                  </a:lnTo>
                  <a:lnTo>
                    <a:pt x="1551" y="88"/>
                  </a:lnTo>
                  <a:lnTo>
                    <a:pt x="1571" y="98"/>
                  </a:lnTo>
                  <a:lnTo>
                    <a:pt x="1592" y="108"/>
                  </a:lnTo>
                  <a:lnTo>
                    <a:pt x="1612" y="118"/>
                  </a:lnTo>
                  <a:lnTo>
                    <a:pt x="1634" y="125"/>
                  </a:lnTo>
                  <a:lnTo>
                    <a:pt x="1656" y="132"/>
                  </a:lnTo>
                  <a:lnTo>
                    <a:pt x="1680" y="137"/>
                  </a:lnTo>
                  <a:lnTo>
                    <a:pt x="1705" y="142"/>
                  </a:lnTo>
                  <a:lnTo>
                    <a:pt x="1730" y="144"/>
                  </a:lnTo>
                  <a:lnTo>
                    <a:pt x="1757" y="142"/>
                  </a:lnTo>
                  <a:lnTo>
                    <a:pt x="1782" y="137"/>
                  </a:lnTo>
                  <a:lnTo>
                    <a:pt x="1806" y="132"/>
                  </a:lnTo>
                  <a:lnTo>
                    <a:pt x="1827" y="125"/>
                  </a:lnTo>
                  <a:lnTo>
                    <a:pt x="1849" y="118"/>
                  </a:lnTo>
                  <a:lnTo>
                    <a:pt x="1870" y="108"/>
                  </a:lnTo>
                  <a:lnTo>
                    <a:pt x="1891" y="98"/>
                  </a:lnTo>
                  <a:lnTo>
                    <a:pt x="1910" y="88"/>
                  </a:lnTo>
                  <a:lnTo>
                    <a:pt x="1929" y="78"/>
                  </a:lnTo>
                  <a:lnTo>
                    <a:pt x="1949" y="67"/>
                  </a:lnTo>
                  <a:lnTo>
                    <a:pt x="1968" y="56"/>
                  </a:lnTo>
                  <a:lnTo>
                    <a:pt x="1989" y="46"/>
                  </a:lnTo>
                  <a:lnTo>
                    <a:pt x="2008" y="36"/>
                  </a:lnTo>
                  <a:lnTo>
                    <a:pt x="2029" y="27"/>
                  </a:lnTo>
                  <a:lnTo>
                    <a:pt x="2050" y="19"/>
                  </a:lnTo>
                  <a:lnTo>
                    <a:pt x="2072" y="12"/>
                  </a:lnTo>
                  <a:lnTo>
                    <a:pt x="2096" y="7"/>
                  </a:lnTo>
                  <a:lnTo>
                    <a:pt x="2121" y="3"/>
                  </a:lnTo>
                  <a:lnTo>
                    <a:pt x="2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9083675" y="6064250"/>
              <a:ext cx="560388" cy="169862"/>
            </a:xfrm>
            <a:custGeom>
              <a:avLst/>
              <a:gdLst>
                <a:gd name="T0" fmla="*/ 2574 w 3533"/>
                <a:gd name="T1" fmla="*/ 168 h 1069"/>
                <a:gd name="T2" fmla="*/ 2540 w 3533"/>
                <a:gd name="T3" fmla="*/ 221 h 1069"/>
                <a:gd name="T4" fmla="*/ 2551 w 3533"/>
                <a:gd name="T5" fmla="*/ 280 h 1069"/>
                <a:gd name="T6" fmla="*/ 2610 w 3533"/>
                <a:gd name="T7" fmla="*/ 308 h 1069"/>
                <a:gd name="T8" fmla="*/ 2893 w 3533"/>
                <a:gd name="T9" fmla="*/ 346 h 1069"/>
                <a:gd name="T10" fmla="*/ 3013 w 3533"/>
                <a:gd name="T11" fmla="*/ 376 h 1069"/>
                <a:gd name="T12" fmla="*/ 3063 w 3533"/>
                <a:gd name="T13" fmla="*/ 337 h 1069"/>
                <a:gd name="T14" fmla="*/ 3070 w 3533"/>
                <a:gd name="T15" fmla="*/ 278 h 1069"/>
                <a:gd name="T16" fmla="*/ 2967 w 3533"/>
                <a:gd name="T17" fmla="*/ 215 h 1069"/>
                <a:gd name="T18" fmla="*/ 2683 w 3533"/>
                <a:gd name="T19" fmla="*/ 158 h 1069"/>
                <a:gd name="T20" fmla="*/ 1111 w 3533"/>
                <a:gd name="T21" fmla="*/ 11 h 1069"/>
                <a:gd name="T22" fmla="*/ 1387 w 3533"/>
                <a:gd name="T23" fmla="*/ 57 h 1069"/>
                <a:gd name="T24" fmla="*/ 1590 w 3533"/>
                <a:gd name="T25" fmla="*/ 89 h 1069"/>
                <a:gd name="T26" fmla="*/ 1709 w 3533"/>
                <a:gd name="T27" fmla="*/ 103 h 1069"/>
                <a:gd name="T28" fmla="*/ 1762 w 3533"/>
                <a:gd name="T29" fmla="*/ 108 h 1069"/>
                <a:gd name="T30" fmla="*/ 1790 w 3533"/>
                <a:gd name="T31" fmla="*/ 107 h 1069"/>
                <a:gd name="T32" fmla="*/ 1874 w 3533"/>
                <a:gd name="T33" fmla="*/ 98 h 1069"/>
                <a:gd name="T34" fmla="*/ 2033 w 3533"/>
                <a:gd name="T35" fmla="*/ 75 h 1069"/>
                <a:gd name="T36" fmla="*/ 2285 w 3533"/>
                <a:gd name="T37" fmla="*/ 32 h 1069"/>
                <a:gd name="T38" fmla="*/ 2548 w 3533"/>
                <a:gd name="T39" fmla="*/ 1 h 1069"/>
                <a:gd name="T40" fmla="*/ 2816 w 3533"/>
                <a:gd name="T41" fmla="*/ 14 h 1069"/>
                <a:gd name="T42" fmla="*/ 3040 w 3533"/>
                <a:gd name="T43" fmla="*/ 62 h 1069"/>
                <a:gd name="T44" fmla="*/ 3207 w 3533"/>
                <a:gd name="T45" fmla="*/ 118 h 1069"/>
                <a:gd name="T46" fmla="*/ 3304 w 3533"/>
                <a:gd name="T47" fmla="*/ 146 h 1069"/>
                <a:gd name="T48" fmla="*/ 3359 w 3533"/>
                <a:gd name="T49" fmla="*/ 120 h 1069"/>
                <a:gd name="T50" fmla="*/ 3447 w 3533"/>
                <a:gd name="T51" fmla="*/ 104 h 1069"/>
                <a:gd name="T52" fmla="*/ 3521 w 3533"/>
                <a:gd name="T53" fmla="*/ 107 h 1069"/>
                <a:gd name="T54" fmla="*/ 3482 w 3533"/>
                <a:gd name="T55" fmla="*/ 251 h 1069"/>
                <a:gd name="T56" fmla="*/ 3337 w 3533"/>
                <a:gd name="T57" fmla="*/ 495 h 1069"/>
                <a:gd name="T58" fmla="*/ 3142 w 3533"/>
                <a:gd name="T59" fmla="*/ 686 h 1069"/>
                <a:gd name="T60" fmla="*/ 2917 w 3533"/>
                <a:gd name="T61" fmla="*/ 828 h 1069"/>
                <a:gd name="T62" fmla="*/ 2674 w 3533"/>
                <a:gd name="T63" fmla="*/ 930 h 1069"/>
                <a:gd name="T64" fmla="*/ 2432 w 3533"/>
                <a:gd name="T65" fmla="*/ 998 h 1069"/>
                <a:gd name="T66" fmla="*/ 2204 w 3533"/>
                <a:gd name="T67" fmla="*/ 1041 h 1069"/>
                <a:gd name="T68" fmla="*/ 2008 w 3533"/>
                <a:gd name="T69" fmla="*/ 1061 h 1069"/>
                <a:gd name="T70" fmla="*/ 1858 w 3533"/>
                <a:gd name="T71" fmla="*/ 1069 h 1069"/>
                <a:gd name="T72" fmla="*/ 1766 w 3533"/>
                <a:gd name="T73" fmla="*/ 1069 h 1069"/>
                <a:gd name="T74" fmla="*/ 1674 w 3533"/>
                <a:gd name="T75" fmla="*/ 1069 h 1069"/>
                <a:gd name="T76" fmla="*/ 1524 w 3533"/>
                <a:gd name="T77" fmla="*/ 1061 h 1069"/>
                <a:gd name="T78" fmla="*/ 1329 w 3533"/>
                <a:gd name="T79" fmla="*/ 1041 h 1069"/>
                <a:gd name="T80" fmla="*/ 1101 w 3533"/>
                <a:gd name="T81" fmla="*/ 998 h 1069"/>
                <a:gd name="T82" fmla="*/ 857 w 3533"/>
                <a:gd name="T83" fmla="*/ 930 h 1069"/>
                <a:gd name="T84" fmla="*/ 615 w 3533"/>
                <a:gd name="T85" fmla="*/ 828 h 1069"/>
                <a:gd name="T86" fmla="*/ 389 w 3533"/>
                <a:gd name="T87" fmla="*/ 686 h 1069"/>
                <a:gd name="T88" fmla="*/ 196 w 3533"/>
                <a:gd name="T89" fmla="*/ 495 h 1069"/>
                <a:gd name="T90" fmla="*/ 51 w 3533"/>
                <a:gd name="T91" fmla="*/ 251 h 1069"/>
                <a:gd name="T92" fmla="*/ 12 w 3533"/>
                <a:gd name="T93" fmla="*/ 107 h 1069"/>
                <a:gd name="T94" fmla="*/ 86 w 3533"/>
                <a:gd name="T95" fmla="*/ 104 h 1069"/>
                <a:gd name="T96" fmla="*/ 174 w 3533"/>
                <a:gd name="T97" fmla="*/ 120 h 1069"/>
                <a:gd name="T98" fmla="*/ 229 w 3533"/>
                <a:gd name="T99" fmla="*/ 146 h 1069"/>
                <a:gd name="T100" fmla="*/ 326 w 3533"/>
                <a:gd name="T101" fmla="*/ 118 h 1069"/>
                <a:gd name="T102" fmla="*/ 493 w 3533"/>
                <a:gd name="T103" fmla="*/ 62 h 1069"/>
                <a:gd name="T104" fmla="*/ 718 w 3533"/>
                <a:gd name="T105" fmla="*/ 14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33" h="1069">
                  <a:moveTo>
                    <a:pt x="2683" y="158"/>
                  </a:moveTo>
                  <a:lnTo>
                    <a:pt x="2610" y="158"/>
                  </a:lnTo>
                  <a:lnTo>
                    <a:pt x="2590" y="161"/>
                  </a:lnTo>
                  <a:lnTo>
                    <a:pt x="2574" y="168"/>
                  </a:lnTo>
                  <a:lnTo>
                    <a:pt x="2561" y="178"/>
                  </a:lnTo>
                  <a:lnTo>
                    <a:pt x="2551" y="190"/>
                  </a:lnTo>
                  <a:lnTo>
                    <a:pt x="2544" y="204"/>
                  </a:lnTo>
                  <a:lnTo>
                    <a:pt x="2540" y="221"/>
                  </a:lnTo>
                  <a:lnTo>
                    <a:pt x="2538" y="236"/>
                  </a:lnTo>
                  <a:lnTo>
                    <a:pt x="2540" y="252"/>
                  </a:lnTo>
                  <a:lnTo>
                    <a:pt x="2544" y="267"/>
                  </a:lnTo>
                  <a:lnTo>
                    <a:pt x="2551" y="280"/>
                  </a:lnTo>
                  <a:lnTo>
                    <a:pt x="2561" y="292"/>
                  </a:lnTo>
                  <a:lnTo>
                    <a:pt x="2574" y="301"/>
                  </a:lnTo>
                  <a:lnTo>
                    <a:pt x="2590" y="306"/>
                  </a:lnTo>
                  <a:lnTo>
                    <a:pt x="2610" y="308"/>
                  </a:lnTo>
                  <a:lnTo>
                    <a:pt x="2682" y="306"/>
                  </a:lnTo>
                  <a:lnTo>
                    <a:pt x="2754" y="313"/>
                  </a:lnTo>
                  <a:lnTo>
                    <a:pt x="2824" y="326"/>
                  </a:lnTo>
                  <a:lnTo>
                    <a:pt x="2893" y="346"/>
                  </a:lnTo>
                  <a:lnTo>
                    <a:pt x="2960" y="372"/>
                  </a:lnTo>
                  <a:lnTo>
                    <a:pt x="2979" y="377"/>
                  </a:lnTo>
                  <a:lnTo>
                    <a:pt x="2996" y="379"/>
                  </a:lnTo>
                  <a:lnTo>
                    <a:pt x="3013" y="376"/>
                  </a:lnTo>
                  <a:lnTo>
                    <a:pt x="3028" y="369"/>
                  </a:lnTo>
                  <a:lnTo>
                    <a:pt x="3042" y="361"/>
                  </a:lnTo>
                  <a:lnTo>
                    <a:pt x="3053" y="350"/>
                  </a:lnTo>
                  <a:lnTo>
                    <a:pt x="3063" y="337"/>
                  </a:lnTo>
                  <a:lnTo>
                    <a:pt x="3069" y="322"/>
                  </a:lnTo>
                  <a:lnTo>
                    <a:pt x="3073" y="308"/>
                  </a:lnTo>
                  <a:lnTo>
                    <a:pt x="3073" y="292"/>
                  </a:lnTo>
                  <a:lnTo>
                    <a:pt x="3070" y="278"/>
                  </a:lnTo>
                  <a:lnTo>
                    <a:pt x="3063" y="264"/>
                  </a:lnTo>
                  <a:lnTo>
                    <a:pt x="3051" y="252"/>
                  </a:lnTo>
                  <a:lnTo>
                    <a:pt x="3035" y="242"/>
                  </a:lnTo>
                  <a:lnTo>
                    <a:pt x="2967" y="215"/>
                  </a:lnTo>
                  <a:lnTo>
                    <a:pt x="2897" y="192"/>
                  </a:lnTo>
                  <a:lnTo>
                    <a:pt x="2827" y="175"/>
                  </a:lnTo>
                  <a:lnTo>
                    <a:pt x="2756" y="163"/>
                  </a:lnTo>
                  <a:lnTo>
                    <a:pt x="2683" y="158"/>
                  </a:lnTo>
                  <a:close/>
                  <a:moveTo>
                    <a:pt x="924" y="0"/>
                  </a:moveTo>
                  <a:lnTo>
                    <a:pt x="984" y="1"/>
                  </a:lnTo>
                  <a:lnTo>
                    <a:pt x="1047" y="4"/>
                  </a:lnTo>
                  <a:lnTo>
                    <a:pt x="1111" y="11"/>
                  </a:lnTo>
                  <a:lnTo>
                    <a:pt x="1179" y="20"/>
                  </a:lnTo>
                  <a:lnTo>
                    <a:pt x="1248" y="32"/>
                  </a:lnTo>
                  <a:lnTo>
                    <a:pt x="1321" y="45"/>
                  </a:lnTo>
                  <a:lnTo>
                    <a:pt x="1387" y="57"/>
                  </a:lnTo>
                  <a:lnTo>
                    <a:pt x="1446" y="66"/>
                  </a:lnTo>
                  <a:lnTo>
                    <a:pt x="1500" y="75"/>
                  </a:lnTo>
                  <a:lnTo>
                    <a:pt x="1548" y="83"/>
                  </a:lnTo>
                  <a:lnTo>
                    <a:pt x="1590" y="89"/>
                  </a:lnTo>
                  <a:lnTo>
                    <a:pt x="1628" y="93"/>
                  </a:lnTo>
                  <a:lnTo>
                    <a:pt x="1660" y="98"/>
                  </a:lnTo>
                  <a:lnTo>
                    <a:pt x="1687" y="101"/>
                  </a:lnTo>
                  <a:lnTo>
                    <a:pt x="1709" y="103"/>
                  </a:lnTo>
                  <a:lnTo>
                    <a:pt x="1729" y="105"/>
                  </a:lnTo>
                  <a:lnTo>
                    <a:pt x="1744" y="107"/>
                  </a:lnTo>
                  <a:lnTo>
                    <a:pt x="1755" y="107"/>
                  </a:lnTo>
                  <a:lnTo>
                    <a:pt x="1762" y="108"/>
                  </a:lnTo>
                  <a:lnTo>
                    <a:pt x="1766" y="108"/>
                  </a:lnTo>
                  <a:lnTo>
                    <a:pt x="1771" y="108"/>
                  </a:lnTo>
                  <a:lnTo>
                    <a:pt x="1778" y="107"/>
                  </a:lnTo>
                  <a:lnTo>
                    <a:pt x="1790" y="107"/>
                  </a:lnTo>
                  <a:lnTo>
                    <a:pt x="1805" y="105"/>
                  </a:lnTo>
                  <a:lnTo>
                    <a:pt x="1823" y="103"/>
                  </a:lnTo>
                  <a:lnTo>
                    <a:pt x="1846" y="101"/>
                  </a:lnTo>
                  <a:lnTo>
                    <a:pt x="1874" y="98"/>
                  </a:lnTo>
                  <a:lnTo>
                    <a:pt x="1906" y="93"/>
                  </a:lnTo>
                  <a:lnTo>
                    <a:pt x="1943" y="89"/>
                  </a:lnTo>
                  <a:lnTo>
                    <a:pt x="1985" y="83"/>
                  </a:lnTo>
                  <a:lnTo>
                    <a:pt x="2033" y="75"/>
                  </a:lnTo>
                  <a:lnTo>
                    <a:pt x="2087" y="66"/>
                  </a:lnTo>
                  <a:lnTo>
                    <a:pt x="2146" y="57"/>
                  </a:lnTo>
                  <a:lnTo>
                    <a:pt x="2212" y="45"/>
                  </a:lnTo>
                  <a:lnTo>
                    <a:pt x="2285" y="32"/>
                  </a:lnTo>
                  <a:lnTo>
                    <a:pt x="2355" y="20"/>
                  </a:lnTo>
                  <a:lnTo>
                    <a:pt x="2422" y="11"/>
                  </a:lnTo>
                  <a:lnTo>
                    <a:pt x="2487" y="4"/>
                  </a:lnTo>
                  <a:lnTo>
                    <a:pt x="2548" y="1"/>
                  </a:lnTo>
                  <a:lnTo>
                    <a:pt x="2609" y="0"/>
                  </a:lnTo>
                  <a:lnTo>
                    <a:pt x="2682" y="2"/>
                  </a:lnTo>
                  <a:lnTo>
                    <a:pt x="2751" y="7"/>
                  </a:lnTo>
                  <a:lnTo>
                    <a:pt x="2816" y="14"/>
                  </a:lnTo>
                  <a:lnTo>
                    <a:pt x="2877" y="24"/>
                  </a:lnTo>
                  <a:lnTo>
                    <a:pt x="2934" y="35"/>
                  </a:lnTo>
                  <a:lnTo>
                    <a:pt x="2987" y="48"/>
                  </a:lnTo>
                  <a:lnTo>
                    <a:pt x="3040" y="62"/>
                  </a:lnTo>
                  <a:lnTo>
                    <a:pt x="3089" y="77"/>
                  </a:lnTo>
                  <a:lnTo>
                    <a:pt x="3133" y="91"/>
                  </a:lnTo>
                  <a:lnTo>
                    <a:pt x="3172" y="105"/>
                  </a:lnTo>
                  <a:lnTo>
                    <a:pt x="3207" y="118"/>
                  </a:lnTo>
                  <a:lnTo>
                    <a:pt x="3238" y="129"/>
                  </a:lnTo>
                  <a:lnTo>
                    <a:pt x="3264" y="138"/>
                  </a:lnTo>
                  <a:lnTo>
                    <a:pt x="3286" y="143"/>
                  </a:lnTo>
                  <a:lnTo>
                    <a:pt x="3304" y="146"/>
                  </a:lnTo>
                  <a:lnTo>
                    <a:pt x="3315" y="143"/>
                  </a:lnTo>
                  <a:lnTo>
                    <a:pt x="3324" y="139"/>
                  </a:lnTo>
                  <a:lnTo>
                    <a:pt x="3340" y="128"/>
                  </a:lnTo>
                  <a:lnTo>
                    <a:pt x="3359" y="120"/>
                  </a:lnTo>
                  <a:lnTo>
                    <a:pt x="3379" y="113"/>
                  </a:lnTo>
                  <a:lnTo>
                    <a:pt x="3402" y="109"/>
                  </a:lnTo>
                  <a:lnTo>
                    <a:pt x="3424" y="105"/>
                  </a:lnTo>
                  <a:lnTo>
                    <a:pt x="3447" y="104"/>
                  </a:lnTo>
                  <a:lnTo>
                    <a:pt x="3468" y="104"/>
                  </a:lnTo>
                  <a:lnTo>
                    <a:pt x="3492" y="104"/>
                  </a:lnTo>
                  <a:lnTo>
                    <a:pt x="3508" y="105"/>
                  </a:lnTo>
                  <a:lnTo>
                    <a:pt x="3521" y="107"/>
                  </a:lnTo>
                  <a:lnTo>
                    <a:pt x="3530" y="107"/>
                  </a:lnTo>
                  <a:lnTo>
                    <a:pt x="3533" y="108"/>
                  </a:lnTo>
                  <a:lnTo>
                    <a:pt x="3510" y="181"/>
                  </a:lnTo>
                  <a:lnTo>
                    <a:pt x="3482" y="251"/>
                  </a:lnTo>
                  <a:lnTo>
                    <a:pt x="3451" y="318"/>
                  </a:lnTo>
                  <a:lnTo>
                    <a:pt x="3417" y="380"/>
                  </a:lnTo>
                  <a:lnTo>
                    <a:pt x="3378" y="440"/>
                  </a:lnTo>
                  <a:lnTo>
                    <a:pt x="3337" y="495"/>
                  </a:lnTo>
                  <a:lnTo>
                    <a:pt x="3292" y="548"/>
                  </a:lnTo>
                  <a:lnTo>
                    <a:pt x="3244" y="596"/>
                  </a:lnTo>
                  <a:lnTo>
                    <a:pt x="3195" y="642"/>
                  </a:lnTo>
                  <a:lnTo>
                    <a:pt x="3142" y="686"/>
                  </a:lnTo>
                  <a:lnTo>
                    <a:pt x="3089" y="725"/>
                  </a:lnTo>
                  <a:lnTo>
                    <a:pt x="3033" y="762"/>
                  </a:lnTo>
                  <a:lnTo>
                    <a:pt x="2976" y="796"/>
                  </a:lnTo>
                  <a:lnTo>
                    <a:pt x="2917" y="828"/>
                  </a:lnTo>
                  <a:lnTo>
                    <a:pt x="2857" y="857"/>
                  </a:lnTo>
                  <a:lnTo>
                    <a:pt x="2797" y="883"/>
                  </a:lnTo>
                  <a:lnTo>
                    <a:pt x="2736" y="908"/>
                  </a:lnTo>
                  <a:lnTo>
                    <a:pt x="2674" y="930"/>
                  </a:lnTo>
                  <a:lnTo>
                    <a:pt x="2614" y="951"/>
                  </a:lnTo>
                  <a:lnTo>
                    <a:pt x="2553" y="968"/>
                  </a:lnTo>
                  <a:lnTo>
                    <a:pt x="2491" y="984"/>
                  </a:lnTo>
                  <a:lnTo>
                    <a:pt x="2432" y="998"/>
                  </a:lnTo>
                  <a:lnTo>
                    <a:pt x="2373" y="1011"/>
                  </a:lnTo>
                  <a:lnTo>
                    <a:pt x="2315" y="1022"/>
                  </a:lnTo>
                  <a:lnTo>
                    <a:pt x="2259" y="1032"/>
                  </a:lnTo>
                  <a:lnTo>
                    <a:pt x="2204" y="1041"/>
                  </a:lnTo>
                  <a:lnTo>
                    <a:pt x="2152" y="1047"/>
                  </a:lnTo>
                  <a:lnTo>
                    <a:pt x="2102" y="1053"/>
                  </a:lnTo>
                  <a:lnTo>
                    <a:pt x="2054" y="1057"/>
                  </a:lnTo>
                  <a:lnTo>
                    <a:pt x="2008" y="1061"/>
                  </a:lnTo>
                  <a:lnTo>
                    <a:pt x="1965" y="1065"/>
                  </a:lnTo>
                  <a:lnTo>
                    <a:pt x="1927" y="1066"/>
                  </a:lnTo>
                  <a:lnTo>
                    <a:pt x="1890" y="1068"/>
                  </a:lnTo>
                  <a:lnTo>
                    <a:pt x="1858" y="1069"/>
                  </a:lnTo>
                  <a:lnTo>
                    <a:pt x="1830" y="1069"/>
                  </a:lnTo>
                  <a:lnTo>
                    <a:pt x="1806" y="1069"/>
                  </a:lnTo>
                  <a:lnTo>
                    <a:pt x="1783" y="1069"/>
                  </a:lnTo>
                  <a:lnTo>
                    <a:pt x="1766" y="1069"/>
                  </a:lnTo>
                  <a:lnTo>
                    <a:pt x="1750" y="1069"/>
                  </a:lnTo>
                  <a:lnTo>
                    <a:pt x="1727" y="1069"/>
                  </a:lnTo>
                  <a:lnTo>
                    <a:pt x="1703" y="1069"/>
                  </a:lnTo>
                  <a:lnTo>
                    <a:pt x="1674" y="1069"/>
                  </a:lnTo>
                  <a:lnTo>
                    <a:pt x="1642" y="1068"/>
                  </a:lnTo>
                  <a:lnTo>
                    <a:pt x="1606" y="1066"/>
                  </a:lnTo>
                  <a:lnTo>
                    <a:pt x="1567" y="1065"/>
                  </a:lnTo>
                  <a:lnTo>
                    <a:pt x="1524" y="1061"/>
                  </a:lnTo>
                  <a:lnTo>
                    <a:pt x="1479" y="1057"/>
                  </a:lnTo>
                  <a:lnTo>
                    <a:pt x="1431" y="1053"/>
                  </a:lnTo>
                  <a:lnTo>
                    <a:pt x="1380" y="1047"/>
                  </a:lnTo>
                  <a:lnTo>
                    <a:pt x="1329" y="1041"/>
                  </a:lnTo>
                  <a:lnTo>
                    <a:pt x="1274" y="1032"/>
                  </a:lnTo>
                  <a:lnTo>
                    <a:pt x="1217" y="1022"/>
                  </a:lnTo>
                  <a:lnTo>
                    <a:pt x="1160" y="1011"/>
                  </a:lnTo>
                  <a:lnTo>
                    <a:pt x="1101" y="998"/>
                  </a:lnTo>
                  <a:lnTo>
                    <a:pt x="1040" y="984"/>
                  </a:lnTo>
                  <a:lnTo>
                    <a:pt x="980" y="968"/>
                  </a:lnTo>
                  <a:lnTo>
                    <a:pt x="919" y="951"/>
                  </a:lnTo>
                  <a:lnTo>
                    <a:pt x="857" y="930"/>
                  </a:lnTo>
                  <a:lnTo>
                    <a:pt x="797" y="908"/>
                  </a:lnTo>
                  <a:lnTo>
                    <a:pt x="736" y="883"/>
                  </a:lnTo>
                  <a:lnTo>
                    <a:pt x="676" y="857"/>
                  </a:lnTo>
                  <a:lnTo>
                    <a:pt x="615" y="828"/>
                  </a:lnTo>
                  <a:lnTo>
                    <a:pt x="557" y="796"/>
                  </a:lnTo>
                  <a:lnTo>
                    <a:pt x="500" y="762"/>
                  </a:lnTo>
                  <a:lnTo>
                    <a:pt x="444" y="725"/>
                  </a:lnTo>
                  <a:lnTo>
                    <a:pt x="389" y="686"/>
                  </a:lnTo>
                  <a:lnTo>
                    <a:pt x="338" y="642"/>
                  </a:lnTo>
                  <a:lnTo>
                    <a:pt x="288" y="596"/>
                  </a:lnTo>
                  <a:lnTo>
                    <a:pt x="241" y="548"/>
                  </a:lnTo>
                  <a:lnTo>
                    <a:pt x="196" y="495"/>
                  </a:lnTo>
                  <a:lnTo>
                    <a:pt x="155" y="440"/>
                  </a:lnTo>
                  <a:lnTo>
                    <a:pt x="116" y="380"/>
                  </a:lnTo>
                  <a:lnTo>
                    <a:pt x="82" y="318"/>
                  </a:lnTo>
                  <a:lnTo>
                    <a:pt x="51" y="251"/>
                  </a:lnTo>
                  <a:lnTo>
                    <a:pt x="23" y="181"/>
                  </a:lnTo>
                  <a:lnTo>
                    <a:pt x="0" y="108"/>
                  </a:lnTo>
                  <a:lnTo>
                    <a:pt x="3" y="107"/>
                  </a:lnTo>
                  <a:lnTo>
                    <a:pt x="12" y="107"/>
                  </a:lnTo>
                  <a:lnTo>
                    <a:pt x="25" y="105"/>
                  </a:lnTo>
                  <a:lnTo>
                    <a:pt x="41" y="104"/>
                  </a:lnTo>
                  <a:lnTo>
                    <a:pt x="65" y="104"/>
                  </a:lnTo>
                  <a:lnTo>
                    <a:pt x="86" y="104"/>
                  </a:lnTo>
                  <a:lnTo>
                    <a:pt x="109" y="105"/>
                  </a:lnTo>
                  <a:lnTo>
                    <a:pt x="131" y="109"/>
                  </a:lnTo>
                  <a:lnTo>
                    <a:pt x="154" y="113"/>
                  </a:lnTo>
                  <a:lnTo>
                    <a:pt x="174" y="120"/>
                  </a:lnTo>
                  <a:lnTo>
                    <a:pt x="194" y="128"/>
                  </a:lnTo>
                  <a:lnTo>
                    <a:pt x="209" y="139"/>
                  </a:lnTo>
                  <a:lnTo>
                    <a:pt x="217" y="143"/>
                  </a:lnTo>
                  <a:lnTo>
                    <a:pt x="229" y="146"/>
                  </a:lnTo>
                  <a:lnTo>
                    <a:pt x="246" y="143"/>
                  </a:lnTo>
                  <a:lnTo>
                    <a:pt x="269" y="138"/>
                  </a:lnTo>
                  <a:lnTo>
                    <a:pt x="295" y="129"/>
                  </a:lnTo>
                  <a:lnTo>
                    <a:pt x="326" y="118"/>
                  </a:lnTo>
                  <a:lnTo>
                    <a:pt x="360" y="105"/>
                  </a:lnTo>
                  <a:lnTo>
                    <a:pt x="400" y="91"/>
                  </a:lnTo>
                  <a:lnTo>
                    <a:pt x="444" y="77"/>
                  </a:lnTo>
                  <a:lnTo>
                    <a:pt x="493" y="62"/>
                  </a:lnTo>
                  <a:lnTo>
                    <a:pt x="545" y="48"/>
                  </a:lnTo>
                  <a:lnTo>
                    <a:pt x="599" y="35"/>
                  </a:lnTo>
                  <a:lnTo>
                    <a:pt x="656" y="24"/>
                  </a:lnTo>
                  <a:lnTo>
                    <a:pt x="718" y="14"/>
                  </a:lnTo>
                  <a:lnTo>
                    <a:pt x="782" y="7"/>
                  </a:lnTo>
                  <a:lnTo>
                    <a:pt x="851" y="2"/>
                  </a:lnTo>
                  <a:lnTo>
                    <a:pt x="9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5" name="Freeform 23"/>
          <p:cNvSpPr>
            <a:spLocks noEditPoints="1"/>
          </p:cNvSpPr>
          <p:nvPr/>
        </p:nvSpPr>
        <p:spPr bwMode="auto">
          <a:xfrm>
            <a:off x="8167378" y="5811838"/>
            <a:ext cx="525463" cy="484188"/>
          </a:xfrm>
          <a:custGeom>
            <a:avLst/>
            <a:gdLst>
              <a:gd name="T0" fmla="*/ 153 w 3306"/>
              <a:gd name="T1" fmla="*/ 2731 h 3042"/>
              <a:gd name="T2" fmla="*/ 279 w 3306"/>
              <a:gd name="T3" fmla="*/ 2889 h 3042"/>
              <a:gd name="T4" fmla="*/ 438 w 3306"/>
              <a:gd name="T5" fmla="*/ 2764 h 3042"/>
              <a:gd name="T6" fmla="*/ 313 w 3306"/>
              <a:gd name="T7" fmla="*/ 2606 h 3042"/>
              <a:gd name="T8" fmla="*/ 2492 w 3306"/>
              <a:gd name="T9" fmla="*/ 363 h 3042"/>
              <a:gd name="T10" fmla="*/ 2155 w 3306"/>
              <a:gd name="T11" fmla="*/ 470 h 3042"/>
              <a:gd name="T12" fmla="*/ 1684 w 3306"/>
              <a:gd name="T13" fmla="*/ 737 h 3042"/>
              <a:gd name="T14" fmla="*/ 1099 w 3306"/>
              <a:gd name="T15" fmla="*/ 1406 h 3042"/>
              <a:gd name="T16" fmla="*/ 653 w 3306"/>
              <a:gd name="T17" fmla="*/ 2002 h 3042"/>
              <a:gd name="T18" fmla="*/ 372 w 3306"/>
              <a:gd name="T19" fmla="*/ 2424 h 3042"/>
              <a:gd name="T20" fmla="*/ 557 w 3306"/>
              <a:gd name="T21" fmla="*/ 2611 h 3042"/>
              <a:gd name="T22" fmla="*/ 758 w 3306"/>
              <a:gd name="T23" fmla="*/ 2679 h 3042"/>
              <a:gd name="T24" fmla="*/ 1306 w 3306"/>
              <a:gd name="T25" fmla="*/ 2294 h 3042"/>
              <a:gd name="T26" fmla="*/ 1920 w 3306"/>
              <a:gd name="T27" fmla="*/ 1775 h 3042"/>
              <a:gd name="T28" fmla="*/ 2282 w 3306"/>
              <a:gd name="T29" fmla="*/ 1388 h 3042"/>
              <a:gd name="T30" fmla="*/ 2268 w 3306"/>
              <a:gd name="T31" fmla="*/ 1242 h 3042"/>
              <a:gd name="T32" fmla="*/ 2294 w 3306"/>
              <a:gd name="T33" fmla="*/ 1150 h 3042"/>
              <a:gd name="T34" fmla="*/ 2382 w 3306"/>
              <a:gd name="T35" fmla="*/ 1070 h 3042"/>
              <a:gd name="T36" fmla="*/ 2462 w 3306"/>
              <a:gd name="T37" fmla="*/ 1206 h 3042"/>
              <a:gd name="T38" fmla="*/ 2412 w 3306"/>
              <a:gd name="T39" fmla="*/ 1182 h 3042"/>
              <a:gd name="T40" fmla="*/ 2390 w 3306"/>
              <a:gd name="T41" fmla="*/ 1218 h 3042"/>
              <a:gd name="T42" fmla="*/ 2383 w 3306"/>
              <a:gd name="T43" fmla="*/ 1314 h 3042"/>
              <a:gd name="T44" fmla="*/ 2867 w 3306"/>
              <a:gd name="T45" fmla="*/ 850 h 3042"/>
              <a:gd name="T46" fmla="*/ 2946 w 3306"/>
              <a:gd name="T47" fmla="*/ 534 h 3042"/>
              <a:gd name="T48" fmla="*/ 2735 w 3306"/>
              <a:gd name="T49" fmla="*/ 348 h 3042"/>
              <a:gd name="T50" fmla="*/ 1915 w 3306"/>
              <a:gd name="T51" fmla="*/ 244 h 3042"/>
              <a:gd name="T52" fmla="*/ 1871 w 3306"/>
              <a:gd name="T53" fmla="*/ 309 h 3042"/>
              <a:gd name="T54" fmla="*/ 1894 w 3306"/>
              <a:gd name="T55" fmla="*/ 318 h 3042"/>
              <a:gd name="T56" fmla="*/ 1964 w 3306"/>
              <a:gd name="T57" fmla="*/ 235 h 3042"/>
              <a:gd name="T58" fmla="*/ 2915 w 3306"/>
              <a:gd name="T59" fmla="*/ 279 h 3042"/>
              <a:gd name="T60" fmla="*/ 3112 w 3306"/>
              <a:gd name="T61" fmla="*/ 557 h 3042"/>
              <a:gd name="T62" fmla="*/ 3143 w 3306"/>
              <a:gd name="T63" fmla="*/ 354 h 3042"/>
              <a:gd name="T64" fmla="*/ 2957 w 3306"/>
              <a:gd name="T65" fmla="*/ 201 h 3042"/>
              <a:gd name="T66" fmla="*/ 2361 w 3306"/>
              <a:gd name="T67" fmla="*/ 56 h 3042"/>
              <a:gd name="T68" fmla="*/ 2190 w 3306"/>
              <a:gd name="T69" fmla="*/ 246 h 3042"/>
              <a:gd name="T70" fmla="*/ 2429 w 3306"/>
              <a:gd name="T71" fmla="*/ 224 h 3042"/>
              <a:gd name="T72" fmla="*/ 2649 w 3306"/>
              <a:gd name="T73" fmla="*/ 118 h 3042"/>
              <a:gd name="T74" fmla="*/ 2911 w 3306"/>
              <a:gd name="T75" fmla="*/ 48 h 3042"/>
              <a:gd name="T76" fmla="*/ 3197 w 3306"/>
              <a:gd name="T77" fmla="*/ 158 h 3042"/>
              <a:gd name="T78" fmla="*/ 3304 w 3306"/>
              <a:gd name="T79" fmla="*/ 455 h 3042"/>
              <a:gd name="T80" fmla="*/ 3208 w 3306"/>
              <a:gd name="T81" fmla="*/ 687 h 3042"/>
              <a:gd name="T82" fmla="*/ 2858 w 3306"/>
              <a:gd name="T83" fmla="*/ 1083 h 3042"/>
              <a:gd name="T84" fmla="*/ 2479 w 3306"/>
              <a:gd name="T85" fmla="*/ 1514 h 3042"/>
              <a:gd name="T86" fmla="*/ 2522 w 3306"/>
              <a:gd name="T87" fmla="*/ 1523 h 3042"/>
              <a:gd name="T88" fmla="*/ 2661 w 3306"/>
              <a:gd name="T89" fmla="*/ 1428 h 3042"/>
              <a:gd name="T90" fmla="*/ 2571 w 3306"/>
              <a:gd name="T91" fmla="*/ 1628 h 3042"/>
              <a:gd name="T92" fmla="*/ 2477 w 3306"/>
              <a:gd name="T93" fmla="*/ 1638 h 3042"/>
              <a:gd name="T94" fmla="*/ 2406 w 3306"/>
              <a:gd name="T95" fmla="*/ 1602 h 3042"/>
              <a:gd name="T96" fmla="*/ 2150 w 3306"/>
              <a:gd name="T97" fmla="*/ 1775 h 3042"/>
              <a:gd name="T98" fmla="*/ 1535 w 3306"/>
              <a:gd name="T99" fmla="*/ 2307 h 3042"/>
              <a:gd name="T100" fmla="*/ 954 w 3306"/>
              <a:gd name="T101" fmla="*/ 2735 h 3042"/>
              <a:gd name="T102" fmla="*/ 495 w 3306"/>
              <a:gd name="T103" fmla="*/ 2963 h 3042"/>
              <a:gd name="T104" fmla="*/ 204 w 3306"/>
              <a:gd name="T105" fmla="*/ 3028 h 3042"/>
              <a:gd name="T106" fmla="*/ 7 w 3306"/>
              <a:gd name="T107" fmla="*/ 2811 h 3042"/>
              <a:gd name="T108" fmla="*/ 93 w 3306"/>
              <a:gd name="T109" fmla="*/ 2534 h 3042"/>
              <a:gd name="T110" fmla="*/ 235 w 3306"/>
              <a:gd name="T111" fmla="*/ 2356 h 3042"/>
              <a:gd name="T112" fmla="*/ 496 w 3306"/>
              <a:gd name="T113" fmla="*/ 1960 h 3042"/>
              <a:gd name="T114" fmla="*/ 912 w 3306"/>
              <a:gd name="T115" fmla="*/ 1397 h 3042"/>
              <a:gd name="T116" fmla="*/ 1460 w 3306"/>
              <a:gd name="T117" fmla="*/ 754 h 3042"/>
              <a:gd name="T118" fmla="*/ 1719 w 3306"/>
              <a:gd name="T119" fmla="*/ 329 h 3042"/>
              <a:gd name="T120" fmla="*/ 1817 w 3306"/>
              <a:gd name="T121" fmla="*/ 125 h 3042"/>
              <a:gd name="T122" fmla="*/ 2035 w 3306"/>
              <a:gd name="T123" fmla="*/ 91 h 3042"/>
              <a:gd name="T124" fmla="*/ 2276 w 3306"/>
              <a:gd name="T125" fmla="*/ 34 h 3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06" h="3042">
                <a:moveTo>
                  <a:pt x="284" y="2605"/>
                </a:moveTo>
                <a:lnTo>
                  <a:pt x="255" y="2610"/>
                </a:lnTo>
                <a:lnTo>
                  <a:pt x="229" y="2621"/>
                </a:lnTo>
                <a:lnTo>
                  <a:pt x="206" y="2636"/>
                </a:lnTo>
                <a:lnTo>
                  <a:pt x="187" y="2656"/>
                </a:lnTo>
                <a:lnTo>
                  <a:pt x="171" y="2678"/>
                </a:lnTo>
                <a:lnTo>
                  <a:pt x="159" y="2703"/>
                </a:lnTo>
                <a:lnTo>
                  <a:pt x="153" y="2731"/>
                </a:lnTo>
                <a:lnTo>
                  <a:pt x="153" y="2759"/>
                </a:lnTo>
                <a:lnTo>
                  <a:pt x="158" y="2787"/>
                </a:lnTo>
                <a:lnTo>
                  <a:pt x="169" y="2813"/>
                </a:lnTo>
                <a:lnTo>
                  <a:pt x="184" y="2837"/>
                </a:lnTo>
                <a:lnTo>
                  <a:pt x="203" y="2857"/>
                </a:lnTo>
                <a:lnTo>
                  <a:pt x="226" y="2872"/>
                </a:lnTo>
                <a:lnTo>
                  <a:pt x="251" y="2883"/>
                </a:lnTo>
                <a:lnTo>
                  <a:pt x="279" y="2889"/>
                </a:lnTo>
                <a:lnTo>
                  <a:pt x="308" y="2890"/>
                </a:lnTo>
                <a:lnTo>
                  <a:pt x="336" y="2884"/>
                </a:lnTo>
                <a:lnTo>
                  <a:pt x="362" y="2874"/>
                </a:lnTo>
                <a:lnTo>
                  <a:pt x="385" y="2859"/>
                </a:lnTo>
                <a:lnTo>
                  <a:pt x="405" y="2840"/>
                </a:lnTo>
                <a:lnTo>
                  <a:pt x="421" y="2817"/>
                </a:lnTo>
                <a:lnTo>
                  <a:pt x="432" y="2792"/>
                </a:lnTo>
                <a:lnTo>
                  <a:pt x="438" y="2764"/>
                </a:lnTo>
                <a:lnTo>
                  <a:pt x="438" y="2736"/>
                </a:lnTo>
                <a:lnTo>
                  <a:pt x="433" y="2708"/>
                </a:lnTo>
                <a:lnTo>
                  <a:pt x="423" y="2682"/>
                </a:lnTo>
                <a:lnTo>
                  <a:pt x="408" y="2659"/>
                </a:lnTo>
                <a:lnTo>
                  <a:pt x="389" y="2638"/>
                </a:lnTo>
                <a:lnTo>
                  <a:pt x="365" y="2623"/>
                </a:lnTo>
                <a:lnTo>
                  <a:pt x="340" y="2612"/>
                </a:lnTo>
                <a:lnTo>
                  <a:pt x="313" y="2606"/>
                </a:lnTo>
                <a:lnTo>
                  <a:pt x="284" y="2605"/>
                </a:lnTo>
                <a:close/>
                <a:moveTo>
                  <a:pt x="2624" y="305"/>
                </a:moveTo>
                <a:lnTo>
                  <a:pt x="2616" y="309"/>
                </a:lnTo>
                <a:lnTo>
                  <a:pt x="2599" y="317"/>
                </a:lnTo>
                <a:lnTo>
                  <a:pt x="2579" y="326"/>
                </a:lnTo>
                <a:lnTo>
                  <a:pt x="2554" y="337"/>
                </a:lnTo>
                <a:lnTo>
                  <a:pt x="2525" y="350"/>
                </a:lnTo>
                <a:lnTo>
                  <a:pt x="2492" y="363"/>
                </a:lnTo>
                <a:lnTo>
                  <a:pt x="2457" y="377"/>
                </a:lnTo>
                <a:lnTo>
                  <a:pt x="2419" y="392"/>
                </a:lnTo>
                <a:lnTo>
                  <a:pt x="2378" y="406"/>
                </a:lnTo>
                <a:lnTo>
                  <a:pt x="2336" y="422"/>
                </a:lnTo>
                <a:lnTo>
                  <a:pt x="2292" y="436"/>
                </a:lnTo>
                <a:lnTo>
                  <a:pt x="2247" y="448"/>
                </a:lnTo>
                <a:lnTo>
                  <a:pt x="2202" y="460"/>
                </a:lnTo>
                <a:lnTo>
                  <a:pt x="2155" y="470"/>
                </a:lnTo>
                <a:lnTo>
                  <a:pt x="2110" y="479"/>
                </a:lnTo>
                <a:lnTo>
                  <a:pt x="2065" y="485"/>
                </a:lnTo>
                <a:lnTo>
                  <a:pt x="2020" y="489"/>
                </a:lnTo>
                <a:lnTo>
                  <a:pt x="1977" y="490"/>
                </a:lnTo>
                <a:lnTo>
                  <a:pt x="1935" y="488"/>
                </a:lnTo>
                <a:lnTo>
                  <a:pt x="1850" y="570"/>
                </a:lnTo>
                <a:lnTo>
                  <a:pt x="1766" y="654"/>
                </a:lnTo>
                <a:lnTo>
                  <a:pt x="1684" y="737"/>
                </a:lnTo>
                <a:lnTo>
                  <a:pt x="1604" y="822"/>
                </a:lnTo>
                <a:lnTo>
                  <a:pt x="1527" y="906"/>
                </a:lnTo>
                <a:lnTo>
                  <a:pt x="1450" y="991"/>
                </a:lnTo>
                <a:lnTo>
                  <a:pt x="1375" y="1075"/>
                </a:lnTo>
                <a:lnTo>
                  <a:pt x="1304" y="1159"/>
                </a:lnTo>
                <a:lnTo>
                  <a:pt x="1233" y="1242"/>
                </a:lnTo>
                <a:lnTo>
                  <a:pt x="1164" y="1324"/>
                </a:lnTo>
                <a:lnTo>
                  <a:pt x="1099" y="1406"/>
                </a:lnTo>
                <a:lnTo>
                  <a:pt x="1034" y="1486"/>
                </a:lnTo>
                <a:lnTo>
                  <a:pt x="973" y="1566"/>
                </a:lnTo>
                <a:lnTo>
                  <a:pt x="914" y="1643"/>
                </a:lnTo>
                <a:lnTo>
                  <a:pt x="857" y="1720"/>
                </a:lnTo>
                <a:lnTo>
                  <a:pt x="802" y="1794"/>
                </a:lnTo>
                <a:lnTo>
                  <a:pt x="750" y="1865"/>
                </a:lnTo>
                <a:lnTo>
                  <a:pt x="700" y="1935"/>
                </a:lnTo>
                <a:lnTo>
                  <a:pt x="653" y="2002"/>
                </a:lnTo>
                <a:lnTo>
                  <a:pt x="608" y="2066"/>
                </a:lnTo>
                <a:lnTo>
                  <a:pt x="566" y="2128"/>
                </a:lnTo>
                <a:lnTo>
                  <a:pt x="527" y="2186"/>
                </a:lnTo>
                <a:lnTo>
                  <a:pt x="490" y="2241"/>
                </a:lnTo>
                <a:lnTo>
                  <a:pt x="457" y="2293"/>
                </a:lnTo>
                <a:lnTo>
                  <a:pt x="426" y="2340"/>
                </a:lnTo>
                <a:lnTo>
                  <a:pt x="398" y="2384"/>
                </a:lnTo>
                <a:lnTo>
                  <a:pt x="372" y="2424"/>
                </a:lnTo>
                <a:lnTo>
                  <a:pt x="350" y="2459"/>
                </a:lnTo>
                <a:lnTo>
                  <a:pt x="387" y="2470"/>
                </a:lnTo>
                <a:lnTo>
                  <a:pt x="423" y="2484"/>
                </a:lnTo>
                <a:lnTo>
                  <a:pt x="456" y="2502"/>
                </a:lnTo>
                <a:lnTo>
                  <a:pt x="486" y="2524"/>
                </a:lnTo>
                <a:lnTo>
                  <a:pt x="514" y="2550"/>
                </a:lnTo>
                <a:lnTo>
                  <a:pt x="538" y="2579"/>
                </a:lnTo>
                <a:lnTo>
                  <a:pt x="557" y="2611"/>
                </a:lnTo>
                <a:lnTo>
                  <a:pt x="573" y="2646"/>
                </a:lnTo>
                <a:lnTo>
                  <a:pt x="584" y="2684"/>
                </a:lnTo>
                <a:lnTo>
                  <a:pt x="590" y="2723"/>
                </a:lnTo>
                <a:lnTo>
                  <a:pt x="590" y="2746"/>
                </a:lnTo>
                <a:lnTo>
                  <a:pt x="589" y="2767"/>
                </a:lnTo>
                <a:lnTo>
                  <a:pt x="643" y="2742"/>
                </a:lnTo>
                <a:lnTo>
                  <a:pt x="699" y="2712"/>
                </a:lnTo>
                <a:lnTo>
                  <a:pt x="758" y="2679"/>
                </a:lnTo>
                <a:lnTo>
                  <a:pt x="819" y="2641"/>
                </a:lnTo>
                <a:lnTo>
                  <a:pt x="883" y="2600"/>
                </a:lnTo>
                <a:lnTo>
                  <a:pt x="950" y="2556"/>
                </a:lnTo>
                <a:lnTo>
                  <a:pt x="1017" y="2509"/>
                </a:lnTo>
                <a:lnTo>
                  <a:pt x="1088" y="2458"/>
                </a:lnTo>
                <a:lnTo>
                  <a:pt x="1158" y="2406"/>
                </a:lnTo>
                <a:lnTo>
                  <a:pt x="1232" y="2351"/>
                </a:lnTo>
                <a:lnTo>
                  <a:pt x="1306" y="2294"/>
                </a:lnTo>
                <a:lnTo>
                  <a:pt x="1381" y="2233"/>
                </a:lnTo>
                <a:lnTo>
                  <a:pt x="1457" y="2172"/>
                </a:lnTo>
                <a:lnTo>
                  <a:pt x="1534" y="2109"/>
                </a:lnTo>
                <a:lnTo>
                  <a:pt x="1611" y="2044"/>
                </a:lnTo>
                <a:lnTo>
                  <a:pt x="1688" y="1978"/>
                </a:lnTo>
                <a:lnTo>
                  <a:pt x="1766" y="1912"/>
                </a:lnTo>
                <a:lnTo>
                  <a:pt x="1843" y="1843"/>
                </a:lnTo>
                <a:lnTo>
                  <a:pt x="1920" y="1775"/>
                </a:lnTo>
                <a:lnTo>
                  <a:pt x="1997" y="1705"/>
                </a:lnTo>
                <a:lnTo>
                  <a:pt x="2073" y="1637"/>
                </a:lnTo>
                <a:lnTo>
                  <a:pt x="2147" y="1568"/>
                </a:lnTo>
                <a:lnTo>
                  <a:pt x="2221" y="1498"/>
                </a:lnTo>
                <a:lnTo>
                  <a:pt x="2294" y="1429"/>
                </a:lnTo>
                <a:lnTo>
                  <a:pt x="2286" y="1406"/>
                </a:lnTo>
                <a:lnTo>
                  <a:pt x="2282" y="1387"/>
                </a:lnTo>
                <a:lnTo>
                  <a:pt x="2282" y="1388"/>
                </a:lnTo>
                <a:lnTo>
                  <a:pt x="2281" y="1388"/>
                </a:lnTo>
                <a:lnTo>
                  <a:pt x="2277" y="1365"/>
                </a:lnTo>
                <a:lnTo>
                  <a:pt x="2271" y="1338"/>
                </a:lnTo>
                <a:lnTo>
                  <a:pt x="2268" y="1307"/>
                </a:lnTo>
                <a:lnTo>
                  <a:pt x="2267" y="1283"/>
                </a:lnTo>
                <a:lnTo>
                  <a:pt x="2267" y="1268"/>
                </a:lnTo>
                <a:lnTo>
                  <a:pt x="2268" y="1252"/>
                </a:lnTo>
                <a:lnTo>
                  <a:pt x="2268" y="1242"/>
                </a:lnTo>
                <a:lnTo>
                  <a:pt x="2269" y="1232"/>
                </a:lnTo>
                <a:lnTo>
                  <a:pt x="2272" y="1217"/>
                </a:lnTo>
                <a:lnTo>
                  <a:pt x="2276" y="1202"/>
                </a:lnTo>
                <a:lnTo>
                  <a:pt x="2278" y="1194"/>
                </a:lnTo>
                <a:lnTo>
                  <a:pt x="2280" y="1186"/>
                </a:lnTo>
                <a:lnTo>
                  <a:pt x="2285" y="1171"/>
                </a:lnTo>
                <a:lnTo>
                  <a:pt x="2292" y="1155"/>
                </a:lnTo>
                <a:lnTo>
                  <a:pt x="2294" y="1150"/>
                </a:lnTo>
                <a:lnTo>
                  <a:pt x="2296" y="1145"/>
                </a:lnTo>
                <a:lnTo>
                  <a:pt x="2305" y="1130"/>
                </a:lnTo>
                <a:lnTo>
                  <a:pt x="2316" y="1116"/>
                </a:lnTo>
                <a:lnTo>
                  <a:pt x="2317" y="1114"/>
                </a:lnTo>
                <a:lnTo>
                  <a:pt x="2318" y="1112"/>
                </a:lnTo>
                <a:lnTo>
                  <a:pt x="2337" y="1094"/>
                </a:lnTo>
                <a:lnTo>
                  <a:pt x="2358" y="1080"/>
                </a:lnTo>
                <a:lnTo>
                  <a:pt x="2382" y="1070"/>
                </a:lnTo>
                <a:lnTo>
                  <a:pt x="2412" y="1065"/>
                </a:lnTo>
                <a:lnTo>
                  <a:pt x="2442" y="1067"/>
                </a:lnTo>
                <a:lnTo>
                  <a:pt x="2472" y="1076"/>
                </a:lnTo>
                <a:lnTo>
                  <a:pt x="2503" y="1091"/>
                </a:lnTo>
                <a:lnTo>
                  <a:pt x="2531" y="1113"/>
                </a:lnTo>
                <a:lnTo>
                  <a:pt x="2547" y="1129"/>
                </a:lnTo>
                <a:lnTo>
                  <a:pt x="2465" y="1210"/>
                </a:lnTo>
                <a:lnTo>
                  <a:pt x="2462" y="1206"/>
                </a:lnTo>
                <a:lnTo>
                  <a:pt x="2459" y="1202"/>
                </a:lnTo>
                <a:lnTo>
                  <a:pt x="2455" y="1199"/>
                </a:lnTo>
                <a:lnTo>
                  <a:pt x="2443" y="1190"/>
                </a:lnTo>
                <a:lnTo>
                  <a:pt x="2433" y="1184"/>
                </a:lnTo>
                <a:lnTo>
                  <a:pt x="2424" y="1180"/>
                </a:lnTo>
                <a:lnTo>
                  <a:pt x="2417" y="1180"/>
                </a:lnTo>
                <a:lnTo>
                  <a:pt x="2417" y="1180"/>
                </a:lnTo>
                <a:lnTo>
                  <a:pt x="2412" y="1182"/>
                </a:lnTo>
                <a:lnTo>
                  <a:pt x="2408" y="1186"/>
                </a:lnTo>
                <a:lnTo>
                  <a:pt x="2407" y="1187"/>
                </a:lnTo>
                <a:lnTo>
                  <a:pt x="2402" y="1191"/>
                </a:lnTo>
                <a:lnTo>
                  <a:pt x="2398" y="1197"/>
                </a:lnTo>
                <a:lnTo>
                  <a:pt x="2398" y="1198"/>
                </a:lnTo>
                <a:lnTo>
                  <a:pt x="2391" y="1215"/>
                </a:lnTo>
                <a:lnTo>
                  <a:pt x="2390" y="1217"/>
                </a:lnTo>
                <a:lnTo>
                  <a:pt x="2390" y="1218"/>
                </a:lnTo>
                <a:lnTo>
                  <a:pt x="2385" y="1235"/>
                </a:lnTo>
                <a:lnTo>
                  <a:pt x="2384" y="1239"/>
                </a:lnTo>
                <a:lnTo>
                  <a:pt x="2384" y="1243"/>
                </a:lnTo>
                <a:lnTo>
                  <a:pt x="2382" y="1261"/>
                </a:lnTo>
                <a:lnTo>
                  <a:pt x="2382" y="1264"/>
                </a:lnTo>
                <a:lnTo>
                  <a:pt x="2381" y="1268"/>
                </a:lnTo>
                <a:lnTo>
                  <a:pt x="2381" y="1290"/>
                </a:lnTo>
                <a:lnTo>
                  <a:pt x="2383" y="1314"/>
                </a:lnTo>
                <a:lnTo>
                  <a:pt x="2388" y="1339"/>
                </a:lnTo>
                <a:lnTo>
                  <a:pt x="2464" y="1264"/>
                </a:lnTo>
                <a:lnTo>
                  <a:pt x="2539" y="1190"/>
                </a:lnTo>
                <a:lnTo>
                  <a:pt x="2612" y="1118"/>
                </a:lnTo>
                <a:lnTo>
                  <a:pt x="2680" y="1048"/>
                </a:lnTo>
                <a:lnTo>
                  <a:pt x="2746" y="980"/>
                </a:lnTo>
                <a:lnTo>
                  <a:pt x="2808" y="913"/>
                </a:lnTo>
                <a:lnTo>
                  <a:pt x="2867" y="850"/>
                </a:lnTo>
                <a:lnTo>
                  <a:pt x="2921" y="791"/>
                </a:lnTo>
                <a:lnTo>
                  <a:pt x="2940" y="749"/>
                </a:lnTo>
                <a:lnTo>
                  <a:pt x="2954" y="709"/>
                </a:lnTo>
                <a:lnTo>
                  <a:pt x="2963" y="671"/>
                </a:lnTo>
                <a:lnTo>
                  <a:pt x="2966" y="635"/>
                </a:lnTo>
                <a:lnTo>
                  <a:pt x="2965" y="600"/>
                </a:lnTo>
                <a:lnTo>
                  <a:pt x="2958" y="566"/>
                </a:lnTo>
                <a:lnTo>
                  <a:pt x="2946" y="534"/>
                </a:lnTo>
                <a:lnTo>
                  <a:pt x="2929" y="503"/>
                </a:lnTo>
                <a:lnTo>
                  <a:pt x="2908" y="475"/>
                </a:lnTo>
                <a:lnTo>
                  <a:pt x="2884" y="449"/>
                </a:lnTo>
                <a:lnTo>
                  <a:pt x="2857" y="425"/>
                </a:lnTo>
                <a:lnTo>
                  <a:pt x="2827" y="402"/>
                </a:lnTo>
                <a:lnTo>
                  <a:pt x="2797" y="382"/>
                </a:lnTo>
                <a:lnTo>
                  <a:pt x="2766" y="364"/>
                </a:lnTo>
                <a:lnTo>
                  <a:pt x="2735" y="348"/>
                </a:lnTo>
                <a:lnTo>
                  <a:pt x="2704" y="334"/>
                </a:lnTo>
                <a:lnTo>
                  <a:pt x="2675" y="322"/>
                </a:lnTo>
                <a:lnTo>
                  <a:pt x="2648" y="313"/>
                </a:lnTo>
                <a:lnTo>
                  <a:pt x="2624" y="305"/>
                </a:lnTo>
                <a:close/>
                <a:moveTo>
                  <a:pt x="1964" y="235"/>
                </a:moveTo>
                <a:lnTo>
                  <a:pt x="1948" y="236"/>
                </a:lnTo>
                <a:lnTo>
                  <a:pt x="1931" y="238"/>
                </a:lnTo>
                <a:lnTo>
                  <a:pt x="1915" y="244"/>
                </a:lnTo>
                <a:lnTo>
                  <a:pt x="1900" y="253"/>
                </a:lnTo>
                <a:lnTo>
                  <a:pt x="1887" y="265"/>
                </a:lnTo>
                <a:lnTo>
                  <a:pt x="1878" y="276"/>
                </a:lnTo>
                <a:lnTo>
                  <a:pt x="1873" y="288"/>
                </a:lnTo>
                <a:lnTo>
                  <a:pt x="1870" y="298"/>
                </a:lnTo>
                <a:lnTo>
                  <a:pt x="1870" y="307"/>
                </a:lnTo>
                <a:lnTo>
                  <a:pt x="1870" y="308"/>
                </a:lnTo>
                <a:lnTo>
                  <a:pt x="1871" y="309"/>
                </a:lnTo>
                <a:lnTo>
                  <a:pt x="1872" y="311"/>
                </a:lnTo>
                <a:lnTo>
                  <a:pt x="1874" y="314"/>
                </a:lnTo>
                <a:lnTo>
                  <a:pt x="1876" y="316"/>
                </a:lnTo>
                <a:lnTo>
                  <a:pt x="1880" y="319"/>
                </a:lnTo>
                <a:lnTo>
                  <a:pt x="1883" y="321"/>
                </a:lnTo>
                <a:lnTo>
                  <a:pt x="1886" y="322"/>
                </a:lnTo>
                <a:lnTo>
                  <a:pt x="1889" y="323"/>
                </a:lnTo>
                <a:lnTo>
                  <a:pt x="1894" y="318"/>
                </a:lnTo>
                <a:lnTo>
                  <a:pt x="1900" y="313"/>
                </a:lnTo>
                <a:lnTo>
                  <a:pt x="1913" y="301"/>
                </a:lnTo>
                <a:lnTo>
                  <a:pt x="1929" y="287"/>
                </a:lnTo>
                <a:lnTo>
                  <a:pt x="1949" y="272"/>
                </a:lnTo>
                <a:lnTo>
                  <a:pt x="1969" y="255"/>
                </a:lnTo>
                <a:lnTo>
                  <a:pt x="1991" y="238"/>
                </a:lnTo>
                <a:lnTo>
                  <a:pt x="1979" y="236"/>
                </a:lnTo>
                <a:lnTo>
                  <a:pt x="1964" y="235"/>
                </a:lnTo>
                <a:close/>
                <a:moveTo>
                  <a:pt x="2928" y="199"/>
                </a:moveTo>
                <a:lnTo>
                  <a:pt x="2899" y="201"/>
                </a:lnTo>
                <a:lnTo>
                  <a:pt x="2870" y="204"/>
                </a:lnTo>
                <a:lnTo>
                  <a:pt x="2841" y="210"/>
                </a:lnTo>
                <a:lnTo>
                  <a:pt x="2813" y="217"/>
                </a:lnTo>
                <a:lnTo>
                  <a:pt x="2847" y="236"/>
                </a:lnTo>
                <a:lnTo>
                  <a:pt x="2881" y="256"/>
                </a:lnTo>
                <a:lnTo>
                  <a:pt x="2915" y="279"/>
                </a:lnTo>
                <a:lnTo>
                  <a:pt x="2950" y="304"/>
                </a:lnTo>
                <a:lnTo>
                  <a:pt x="2981" y="331"/>
                </a:lnTo>
                <a:lnTo>
                  <a:pt x="3011" y="362"/>
                </a:lnTo>
                <a:lnTo>
                  <a:pt x="3039" y="395"/>
                </a:lnTo>
                <a:lnTo>
                  <a:pt x="3064" y="432"/>
                </a:lnTo>
                <a:lnTo>
                  <a:pt x="3085" y="471"/>
                </a:lnTo>
                <a:lnTo>
                  <a:pt x="3101" y="514"/>
                </a:lnTo>
                <a:lnTo>
                  <a:pt x="3112" y="557"/>
                </a:lnTo>
                <a:lnTo>
                  <a:pt x="3122" y="538"/>
                </a:lnTo>
                <a:lnTo>
                  <a:pt x="3132" y="517"/>
                </a:lnTo>
                <a:lnTo>
                  <a:pt x="3141" y="494"/>
                </a:lnTo>
                <a:lnTo>
                  <a:pt x="3148" y="468"/>
                </a:lnTo>
                <a:lnTo>
                  <a:pt x="3152" y="442"/>
                </a:lnTo>
                <a:lnTo>
                  <a:pt x="3153" y="414"/>
                </a:lnTo>
                <a:lnTo>
                  <a:pt x="3150" y="384"/>
                </a:lnTo>
                <a:lnTo>
                  <a:pt x="3143" y="354"/>
                </a:lnTo>
                <a:lnTo>
                  <a:pt x="3130" y="324"/>
                </a:lnTo>
                <a:lnTo>
                  <a:pt x="3112" y="293"/>
                </a:lnTo>
                <a:lnTo>
                  <a:pt x="3087" y="263"/>
                </a:lnTo>
                <a:lnTo>
                  <a:pt x="3064" y="243"/>
                </a:lnTo>
                <a:lnTo>
                  <a:pt x="3038" y="225"/>
                </a:lnTo>
                <a:lnTo>
                  <a:pt x="3012" y="214"/>
                </a:lnTo>
                <a:lnTo>
                  <a:pt x="2985" y="205"/>
                </a:lnTo>
                <a:lnTo>
                  <a:pt x="2957" y="201"/>
                </a:lnTo>
                <a:lnTo>
                  <a:pt x="2928" y="199"/>
                </a:lnTo>
                <a:close/>
                <a:moveTo>
                  <a:pt x="2355" y="0"/>
                </a:moveTo>
                <a:lnTo>
                  <a:pt x="2366" y="1"/>
                </a:lnTo>
                <a:lnTo>
                  <a:pt x="2373" y="5"/>
                </a:lnTo>
                <a:lnTo>
                  <a:pt x="2376" y="13"/>
                </a:lnTo>
                <a:lnTo>
                  <a:pt x="2375" y="24"/>
                </a:lnTo>
                <a:lnTo>
                  <a:pt x="2370" y="38"/>
                </a:lnTo>
                <a:lnTo>
                  <a:pt x="2361" y="56"/>
                </a:lnTo>
                <a:lnTo>
                  <a:pt x="2348" y="76"/>
                </a:lnTo>
                <a:lnTo>
                  <a:pt x="2330" y="98"/>
                </a:lnTo>
                <a:lnTo>
                  <a:pt x="2313" y="118"/>
                </a:lnTo>
                <a:lnTo>
                  <a:pt x="2292" y="140"/>
                </a:lnTo>
                <a:lnTo>
                  <a:pt x="2268" y="165"/>
                </a:lnTo>
                <a:lnTo>
                  <a:pt x="2243" y="191"/>
                </a:lnTo>
                <a:lnTo>
                  <a:pt x="2217" y="218"/>
                </a:lnTo>
                <a:lnTo>
                  <a:pt x="2190" y="246"/>
                </a:lnTo>
                <a:lnTo>
                  <a:pt x="2162" y="273"/>
                </a:lnTo>
                <a:lnTo>
                  <a:pt x="2136" y="299"/>
                </a:lnTo>
                <a:lnTo>
                  <a:pt x="2110" y="324"/>
                </a:lnTo>
                <a:lnTo>
                  <a:pt x="2173" y="310"/>
                </a:lnTo>
                <a:lnTo>
                  <a:pt x="2236" y="292"/>
                </a:lnTo>
                <a:lnTo>
                  <a:pt x="2301" y="272"/>
                </a:lnTo>
                <a:lnTo>
                  <a:pt x="2365" y="249"/>
                </a:lnTo>
                <a:lnTo>
                  <a:pt x="2429" y="224"/>
                </a:lnTo>
                <a:lnTo>
                  <a:pt x="2489" y="199"/>
                </a:lnTo>
                <a:lnTo>
                  <a:pt x="2545" y="174"/>
                </a:lnTo>
                <a:lnTo>
                  <a:pt x="2554" y="168"/>
                </a:lnTo>
                <a:lnTo>
                  <a:pt x="2566" y="161"/>
                </a:lnTo>
                <a:lnTo>
                  <a:pt x="2582" y="152"/>
                </a:lnTo>
                <a:lnTo>
                  <a:pt x="2601" y="141"/>
                </a:lnTo>
                <a:lnTo>
                  <a:pt x="2624" y="130"/>
                </a:lnTo>
                <a:lnTo>
                  <a:pt x="2649" y="118"/>
                </a:lnTo>
                <a:lnTo>
                  <a:pt x="2675" y="106"/>
                </a:lnTo>
                <a:lnTo>
                  <a:pt x="2704" y="94"/>
                </a:lnTo>
                <a:lnTo>
                  <a:pt x="2736" y="82"/>
                </a:lnTo>
                <a:lnTo>
                  <a:pt x="2769" y="72"/>
                </a:lnTo>
                <a:lnTo>
                  <a:pt x="2803" y="63"/>
                </a:lnTo>
                <a:lnTo>
                  <a:pt x="2839" y="56"/>
                </a:lnTo>
                <a:lnTo>
                  <a:pt x="2875" y="50"/>
                </a:lnTo>
                <a:lnTo>
                  <a:pt x="2911" y="48"/>
                </a:lnTo>
                <a:lnTo>
                  <a:pt x="2949" y="48"/>
                </a:lnTo>
                <a:lnTo>
                  <a:pt x="2986" y="51"/>
                </a:lnTo>
                <a:lnTo>
                  <a:pt x="3023" y="58"/>
                </a:lnTo>
                <a:lnTo>
                  <a:pt x="3060" y="68"/>
                </a:lnTo>
                <a:lnTo>
                  <a:pt x="3096" y="83"/>
                </a:lnTo>
                <a:lnTo>
                  <a:pt x="3130" y="103"/>
                </a:lnTo>
                <a:lnTo>
                  <a:pt x="3165" y="128"/>
                </a:lnTo>
                <a:lnTo>
                  <a:pt x="3197" y="158"/>
                </a:lnTo>
                <a:lnTo>
                  <a:pt x="3229" y="195"/>
                </a:lnTo>
                <a:lnTo>
                  <a:pt x="3254" y="233"/>
                </a:lnTo>
                <a:lnTo>
                  <a:pt x="3275" y="270"/>
                </a:lnTo>
                <a:lnTo>
                  <a:pt x="3290" y="307"/>
                </a:lnTo>
                <a:lnTo>
                  <a:pt x="3299" y="345"/>
                </a:lnTo>
                <a:lnTo>
                  <a:pt x="3305" y="382"/>
                </a:lnTo>
                <a:lnTo>
                  <a:pt x="3306" y="419"/>
                </a:lnTo>
                <a:lnTo>
                  <a:pt x="3304" y="455"/>
                </a:lnTo>
                <a:lnTo>
                  <a:pt x="3299" y="489"/>
                </a:lnTo>
                <a:lnTo>
                  <a:pt x="3291" y="523"/>
                </a:lnTo>
                <a:lnTo>
                  <a:pt x="3281" y="555"/>
                </a:lnTo>
                <a:lnTo>
                  <a:pt x="3268" y="585"/>
                </a:lnTo>
                <a:lnTo>
                  <a:pt x="3254" y="615"/>
                </a:lnTo>
                <a:lnTo>
                  <a:pt x="3240" y="641"/>
                </a:lnTo>
                <a:lnTo>
                  <a:pt x="3224" y="665"/>
                </a:lnTo>
                <a:lnTo>
                  <a:pt x="3208" y="687"/>
                </a:lnTo>
                <a:lnTo>
                  <a:pt x="3193" y="706"/>
                </a:lnTo>
                <a:lnTo>
                  <a:pt x="3156" y="751"/>
                </a:lnTo>
                <a:lnTo>
                  <a:pt x="3116" y="800"/>
                </a:lnTo>
                <a:lnTo>
                  <a:pt x="3072" y="851"/>
                </a:lnTo>
                <a:lnTo>
                  <a:pt x="3023" y="905"/>
                </a:lnTo>
                <a:lnTo>
                  <a:pt x="2972" y="961"/>
                </a:lnTo>
                <a:lnTo>
                  <a:pt x="2916" y="1021"/>
                </a:lnTo>
                <a:lnTo>
                  <a:pt x="2858" y="1083"/>
                </a:lnTo>
                <a:lnTo>
                  <a:pt x="2797" y="1146"/>
                </a:lnTo>
                <a:lnTo>
                  <a:pt x="2733" y="1213"/>
                </a:lnTo>
                <a:lnTo>
                  <a:pt x="2666" y="1280"/>
                </a:lnTo>
                <a:lnTo>
                  <a:pt x="2597" y="1349"/>
                </a:lnTo>
                <a:lnTo>
                  <a:pt x="2527" y="1418"/>
                </a:lnTo>
                <a:lnTo>
                  <a:pt x="2453" y="1489"/>
                </a:lnTo>
                <a:lnTo>
                  <a:pt x="2467" y="1503"/>
                </a:lnTo>
                <a:lnTo>
                  <a:pt x="2479" y="1514"/>
                </a:lnTo>
                <a:lnTo>
                  <a:pt x="2489" y="1521"/>
                </a:lnTo>
                <a:lnTo>
                  <a:pt x="2499" y="1525"/>
                </a:lnTo>
                <a:lnTo>
                  <a:pt x="2499" y="1525"/>
                </a:lnTo>
                <a:lnTo>
                  <a:pt x="2500" y="1526"/>
                </a:lnTo>
                <a:lnTo>
                  <a:pt x="2505" y="1527"/>
                </a:lnTo>
                <a:lnTo>
                  <a:pt x="2510" y="1528"/>
                </a:lnTo>
                <a:lnTo>
                  <a:pt x="2514" y="1528"/>
                </a:lnTo>
                <a:lnTo>
                  <a:pt x="2522" y="1523"/>
                </a:lnTo>
                <a:lnTo>
                  <a:pt x="2529" y="1514"/>
                </a:lnTo>
                <a:lnTo>
                  <a:pt x="2536" y="1499"/>
                </a:lnTo>
                <a:lnTo>
                  <a:pt x="2542" y="1479"/>
                </a:lnTo>
                <a:lnTo>
                  <a:pt x="2545" y="1465"/>
                </a:lnTo>
                <a:lnTo>
                  <a:pt x="2546" y="1451"/>
                </a:lnTo>
                <a:lnTo>
                  <a:pt x="2653" y="1347"/>
                </a:lnTo>
                <a:lnTo>
                  <a:pt x="2659" y="1388"/>
                </a:lnTo>
                <a:lnTo>
                  <a:pt x="2661" y="1428"/>
                </a:lnTo>
                <a:lnTo>
                  <a:pt x="2660" y="1467"/>
                </a:lnTo>
                <a:lnTo>
                  <a:pt x="2654" y="1503"/>
                </a:lnTo>
                <a:lnTo>
                  <a:pt x="2654" y="1503"/>
                </a:lnTo>
                <a:lnTo>
                  <a:pt x="2645" y="1537"/>
                </a:lnTo>
                <a:lnTo>
                  <a:pt x="2631" y="1567"/>
                </a:lnTo>
                <a:lnTo>
                  <a:pt x="2615" y="1592"/>
                </a:lnTo>
                <a:lnTo>
                  <a:pt x="2594" y="1612"/>
                </a:lnTo>
                <a:lnTo>
                  <a:pt x="2571" y="1628"/>
                </a:lnTo>
                <a:lnTo>
                  <a:pt x="2546" y="1638"/>
                </a:lnTo>
                <a:lnTo>
                  <a:pt x="2521" y="1643"/>
                </a:lnTo>
                <a:lnTo>
                  <a:pt x="2516" y="1642"/>
                </a:lnTo>
                <a:lnTo>
                  <a:pt x="2511" y="1642"/>
                </a:lnTo>
                <a:lnTo>
                  <a:pt x="2499" y="1642"/>
                </a:lnTo>
                <a:lnTo>
                  <a:pt x="2487" y="1641"/>
                </a:lnTo>
                <a:lnTo>
                  <a:pt x="2482" y="1640"/>
                </a:lnTo>
                <a:lnTo>
                  <a:pt x="2477" y="1638"/>
                </a:lnTo>
                <a:lnTo>
                  <a:pt x="2472" y="1637"/>
                </a:lnTo>
                <a:lnTo>
                  <a:pt x="2463" y="1634"/>
                </a:lnTo>
                <a:lnTo>
                  <a:pt x="2453" y="1631"/>
                </a:lnTo>
                <a:lnTo>
                  <a:pt x="2446" y="1627"/>
                </a:lnTo>
                <a:lnTo>
                  <a:pt x="2438" y="1623"/>
                </a:lnTo>
                <a:lnTo>
                  <a:pt x="2421" y="1613"/>
                </a:lnTo>
                <a:lnTo>
                  <a:pt x="2414" y="1608"/>
                </a:lnTo>
                <a:lnTo>
                  <a:pt x="2406" y="1602"/>
                </a:lnTo>
                <a:lnTo>
                  <a:pt x="2401" y="1598"/>
                </a:lnTo>
                <a:lnTo>
                  <a:pt x="2396" y="1594"/>
                </a:lnTo>
                <a:lnTo>
                  <a:pt x="2396" y="1594"/>
                </a:lnTo>
                <a:lnTo>
                  <a:pt x="2397" y="1594"/>
                </a:lnTo>
                <a:lnTo>
                  <a:pt x="2371" y="1569"/>
                </a:lnTo>
                <a:lnTo>
                  <a:pt x="2299" y="1637"/>
                </a:lnTo>
                <a:lnTo>
                  <a:pt x="2225" y="1705"/>
                </a:lnTo>
                <a:lnTo>
                  <a:pt x="2150" y="1775"/>
                </a:lnTo>
                <a:lnTo>
                  <a:pt x="2075" y="1844"/>
                </a:lnTo>
                <a:lnTo>
                  <a:pt x="1998" y="1913"/>
                </a:lnTo>
                <a:lnTo>
                  <a:pt x="1921" y="1980"/>
                </a:lnTo>
                <a:lnTo>
                  <a:pt x="1844" y="2047"/>
                </a:lnTo>
                <a:lnTo>
                  <a:pt x="1767" y="2115"/>
                </a:lnTo>
                <a:lnTo>
                  <a:pt x="1689" y="2180"/>
                </a:lnTo>
                <a:lnTo>
                  <a:pt x="1612" y="2244"/>
                </a:lnTo>
                <a:lnTo>
                  <a:pt x="1535" y="2307"/>
                </a:lnTo>
                <a:lnTo>
                  <a:pt x="1459" y="2368"/>
                </a:lnTo>
                <a:lnTo>
                  <a:pt x="1383" y="2427"/>
                </a:lnTo>
                <a:lnTo>
                  <a:pt x="1309" y="2485"/>
                </a:lnTo>
                <a:lnTo>
                  <a:pt x="1235" y="2540"/>
                </a:lnTo>
                <a:lnTo>
                  <a:pt x="1162" y="2592"/>
                </a:lnTo>
                <a:lnTo>
                  <a:pt x="1091" y="2642"/>
                </a:lnTo>
                <a:lnTo>
                  <a:pt x="1022" y="2690"/>
                </a:lnTo>
                <a:lnTo>
                  <a:pt x="954" y="2735"/>
                </a:lnTo>
                <a:lnTo>
                  <a:pt x="888" y="2776"/>
                </a:lnTo>
                <a:lnTo>
                  <a:pt x="824" y="2814"/>
                </a:lnTo>
                <a:lnTo>
                  <a:pt x="763" y="2849"/>
                </a:lnTo>
                <a:lnTo>
                  <a:pt x="703" y="2880"/>
                </a:lnTo>
                <a:lnTo>
                  <a:pt x="647" y="2907"/>
                </a:lnTo>
                <a:lnTo>
                  <a:pt x="593" y="2930"/>
                </a:lnTo>
                <a:lnTo>
                  <a:pt x="543" y="2948"/>
                </a:lnTo>
                <a:lnTo>
                  <a:pt x="495" y="2963"/>
                </a:lnTo>
                <a:lnTo>
                  <a:pt x="465" y="2987"/>
                </a:lnTo>
                <a:lnTo>
                  <a:pt x="433" y="3007"/>
                </a:lnTo>
                <a:lnTo>
                  <a:pt x="398" y="3024"/>
                </a:lnTo>
                <a:lnTo>
                  <a:pt x="360" y="3035"/>
                </a:lnTo>
                <a:lnTo>
                  <a:pt x="320" y="3041"/>
                </a:lnTo>
                <a:lnTo>
                  <a:pt x="280" y="3042"/>
                </a:lnTo>
                <a:lnTo>
                  <a:pt x="241" y="3037"/>
                </a:lnTo>
                <a:lnTo>
                  <a:pt x="204" y="3028"/>
                </a:lnTo>
                <a:lnTo>
                  <a:pt x="169" y="3013"/>
                </a:lnTo>
                <a:lnTo>
                  <a:pt x="135" y="2994"/>
                </a:lnTo>
                <a:lnTo>
                  <a:pt x="105" y="2972"/>
                </a:lnTo>
                <a:lnTo>
                  <a:pt x="78" y="2946"/>
                </a:lnTo>
                <a:lnTo>
                  <a:pt x="53" y="2917"/>
                </a:lnTo>
                <a:lnTo>
                  <a:pt x="33" y="2884"/>
                </a:lnTo>
                <a:lnTo>
                  <a:pt x="18" y="2849"/>
                </a:lnTo>
                <a:lnTo>
                  <a:pt x="7" y="2811"/>
                </a:lnTo>
                <a:lnTo>
                  <a:pt x="1" y="2772"/>
                </a:lnTo>
                <a:lnTo>
                  <a:pt x="0" y="2733"/>
                </a:lnTo>
                <a:lnTo>
                  <a:pt x="5" y="2695"/>
                </a:lnTo>
                <a:lnTo>
                  <a:pt x="14" y="2658"/>
                </a:lnTo>
                <a:lnTo>
                  <a:pt x="28" y="2623"/>
                </a:lnTo>
                <a:lnTo>
                  <a:pt x="46" y="2590"/>
                </a:lnTo>
                <a:lnTo>
                  <a:pt x="68" y="2561"/>
                </a:lnTo>
                <a:lnTo>
                  <a:pt x="93" y="2534"/>
                </a:lnTo>
                <a:lnTo>
                  <a:pt x="122" y="2510"/>
                </a:lnTo>
                <a:lnTo>
                  <a:pt x="153" y="2490"/>
                </a:lnTo>
                <a:lnTo>
                  <a:pt x="159" y="2479"/>
                </a:lnTo>
                <a:lnTo>
                  <a:pt x="170" y="2464"/>
                </a:lnTo>
                <a:lnTo>
                  <a:pt x="182" y="2443"/>
                </a:lnTo>
                <a:lnTo>
                  <a:pt x="197" y="2418"/>
                </a:lnTo>
                <a:lnTo>
                  <a:pt x="215" y="2389"/>
                </a:lnTo>
                <a:lnTo>
                  <a:pt x="235" y="2356"/>
                </a:lnTo>
                <a:lnTo>
                  <a:pt x="259" y="2319"/>
                </a:lnTo>
                <a:lnTo>
                  <a:pt x="286" y="2278"/>
                </a:lnTo>
                <a:lnTo>
                  <a:pt x="314" y="2232"/>
                </a:lnTo>
                <a:lnTo>
                  <a:pt x="345" y="2184"/>
                </a:lnTo>
                <a:lnTo>
                  <a:pt x="379" y="2133"/>
                </a:lnTo>
                <a:lnTo>
                  <a:pt x="416" y="2078"/>
                </a:lnTo>
                <a:lnTo>
                  <a:pt x="455" y="2020"/>
                </a:lnTo>
                <a:lnTo>
                  <a:pt x="496" y="1960"/>
                </a:lnTo>
                <a:lnTo>
                  <a:pt x="541" y="1897"/>
                </a:lnTo>
                <a:lnTo>
                  <a:pt x="587" y="1831"/>
                </a:lnTo>
                <a:lnTo>
                  <a:pt x="636" y="1764"/>
                </a:lnTo>
                <a:lnTo>
                  <a:pt x="687" y="1694"/>
                </a:lnTo>
                <a:lnTo>
                  <a:pt x="740" y="1622"/>
                </a:lnTo>
                <a:lnTo>
                  <a:pt x="795" y="1549"/>
                </a:lnTo>
                <a:lnTo>
                  <a:pt x="853" y="1473"/>
                </a:lnTo>
                <a:lnTo>
                  <a:pt x="912" y="1397"/>
                </a:lnTo>
                <a:lnTo>
                  <a:pt x="974" y="1319"/>
                </a:lnTo>
                <a:lnTo>
                  <a:pt x="1037" y="1240"/>
                </a:lnTo>
                <a:lnTo>
                  <a:pt x="1104" y="1161"/>
                </a:lnTo>
                <a:lnTo>
                  <a:pt x="1172" y="1080"/>
                </a:lnTo>
                <a:lnTo>
                  <a:pt x="1240" y="999"/>
                </a:lnTo>
                <a:lnTo>
                  <a:pt x="1312" y="917"/>
                </a:lnTo>
                <a:lnTo>
                  <a:pt x="1385" y="836"/>
                </a:lnTo>
                <a:lnTo>
                  <a:pt x="1460" y="754"/>
                </a:lnTo>
                <a:lnTo>
                  <a:pt x="1537" y="673"/>
                </a:lnTo>
                <a:lnTo>
                  <a:pt x="1615" y="591"/>
                </a:lnTo>
                <a:lnTo>
                  <a:pt x="1695" y="510"/>
                </a:lnTo>
                <a:lnTo>
                  <a:pt x="1777" y="431"/>
                </a:lnTo>
                <a:lnTo>
                  <a:pt x="1755" y="408"/>
                </a:lnTo>
                <a:lnTo>
                  <a:pt x="1739" y="384"/>
                </a:lnTo>
                <a:lnTo>
                  <a:pt x="1727" y="358"/>
                </a:lnTo>
                <a:lnTo>
                  <a:pt x="1719" y="329"/>
                </a:lnTo>
                <a:lnTo>
                  <a:pt x="1717" y="302"/>
                </a:lnTo>
                <a:lnTo>
                  <a:pt x="1719" y="274"/>
                </a:lnTo>
                <a:lnTo>
                  <a:pt x="1727" y="246"/>
                </a:lnTo>
                <a:lnTo>
                  <a:pt x="1738" y="217"/>
                </a:lnTo>
                <a:lnTo>
                  <a:pt x="1752" y="191"/>
                </a:lnTo>
                <a:lnTo>
                  <a:pt x="1770" y="166"/>
                </a:lnTo>
                <a:lnTo>
                  <a:pt x="1792" y="144"/>
                </a:lnTo>
                <a:lnTo>
                  <a:pt x="1817" y="125"/>
                </a:lnTo>
                <a:lnTo>
                  <a:pt x="1844" y="110"/>
                </a:lnTo>
                <a:lnTo>
                  <a:pt x="1871" y="98"/>
                </a:lnTo>
                <a:lnTo>
                  <a:pt x="1899" y="90"/>
                </a:lnTo>
                <a:lnTo>
                  <a:pt x="1927" y="85"/>
                </a:lnTo>
                <a:lnTo>
                  <a:pt x="1957" y="83"/>
                </a:lnTo>
                <a:lnTo>
                  <a:pt x="1984" y="83"/>
                </a:lnTo>
                <a:lnTo>
                  <a:pt x="2010" y="86"/>
                </a:lnTo>
                <a:lnTo>
                  <a:pt x="2035" y="91"/>
                </a:lnTo>
                <a:lnTo>
                  <a:pt x="2059" y="99"/>
                </a:lnTo>
                <a:lnTo>
                  <a:pt x="2079" y="108"/>
                </a:lnTo>
                <a:lnTo>
                  <a:pt x="2128" y="134"/>
                </a:lnTo>
                <a:lnTo>
                  <a:pt x="2161" y="111"/>
                </a:lnTo>
                <a:lnTo>
                  <a:pt x="2193" y="89"/>
                </a:lnTo>
                <a:lnTo>
                  <a:pt x="2223" y="68"/>
                </a:lnTo>
                <a:lnTo>
                  <a:pt x="2251" y="50"/>
                </a:lnTo>
                <a:lnTo>
                  <a:pt x="2276" y="34"/>
                </a:lnTo>
                <a:lnTo>
                  <a:pt x="2301" y="20"/>
                </a:lnTo>
                <a:lnTo>
                  <a:pt x="2322" y="9"/>
                </a:lnTo>
                <a:lnTo>
                  <a:pt x="2341" y="3"/>
                </a:lnTo>
                <a:lnTo>
                  <a:pt x="23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Freeform 28"/>
          <p:cNvSpPr>
            <a:spLocks noEditPoints="1"/>
          </p:cNvSpPr>
          <p:nvPr/>
        </p:nvSpPr>
        <p:spPr bwMode="auto">
          <a:xfrm>
            <a:off x="7239028" y="5838825"/>
            <a:ext cx="511175" cy="420688"/>
          </a:xfrm>
          <a:custGeom>
            <a:avLst/>
            <a:gdLst>
              <a:gd name="T0" fmla="*/ 1385 w 3546"/>
              <a:gd name="T1" fmla="*/ 1997 h 2905"/>
              <a:gd name="T2" fmla="*/ 2310 w 3546"/>
              <a:gd name="T3" fmla="*/ 1951 h 2905"/>
              <a:gd name="T4" fmla="*/ 899 w 3546"/>
              <a:gd name="T5" fmla="*/ 1806 h 2905"/>
              <a:gd name="T6" fmla="*/ 728 w 3546"/>
              <a:gd name="T7" fmla="*/ 1737 h 2905"/>
              <a:gd name="T8" fmla="*/ 2165 w 3546"/>
              <a:gd name="T9" fmla="*/ 1674 h 2905"/>
              <a:gd name="T10" fmla="*/ 1427 w 3546"/>
              <a:gd name="T11" fmla="*/ 1695 h 2905"/>
              <a:gd name="T12" fmla="*/ 2320 w 3546"/>
              <a:gd name="T13" fmla="*/ 1604 h 2905"/>
              <a:gd name="T14" fmla="*/ 2222 w 3546"/>
              <a:gd name="T15" fmla="*/ 1395 h 2905"/>
              <a:gd name="T16" fmla="*/ 1011 w 3546"/>
              <a:gd name="T17" fmla="*/ 1275 h 2905"/>
              <a:gd name="T18" fmla="*/ 1506 w 3546"/>
              <a:gd name="T19" fmla="*/ 1199 h 2905"/>
              <a:gd name="T20" fmla="*/ 1981 w 3546"/>
              <a:gd name="T21" fmla="*/ 1279 h 2905"/>
              <a:gd name="T22" fmla="*/ 1111 w 3546"/>
              <a:gd name="T23" fmla="*/ 1134 h 2905"/>
              <a:gd name="T24" fmla="*/ 2231 w 3546"/>
              <a:gd name="T25" fmla="*/ 1031 h 2905"/>
              <a:gd name="T26" fmla="*/ 1478 w 3546"/>
              <a:gd name="T27" fmla="*/ 1069 h 2905"/>
              <a:gd name="T28" fmla="*/ 1651 w 3546"/>
              <a:gd name="T29" fmla="*/ 1026 h 2905"/>
              <a:gd name="T30" fmla="*/ 2261 w 3546"/>
              <a:gd name="T31" fmla="*/ 164 h 2905"/>
              <a:gd name="T32" fmla="*/ 2482 w 3546"/>
              <a:gd name="T33" fmla="*/ 328 h 2905"/>
              <a:gd name="T34" fmla="*/ 2539 w 3546"/>
              <a:gd name="T35" fmla="*/ 433 h 2905"/>
              <a:gd name="T36" fmla="*/ 2485 w 3546"/>
              <a:gd name="T37" fmla="*/ 806 h 2905"/>
              <a:gd name="T38" fmla="*/ 2883 w 3546"/>
              <a:gd name="T39" fmla="*/ 648 h 2905"/>
              <a:gd name="T40" fmla="*/ 3066 w 3546"/>
              <a:gd name="T41" fmla="*/ 631 h 2905"/>
              <a:gd name="T42" fmla="*/ 3117 w 3546"/>
              <a:gd name="T43" fmla="*/ 842 h 2905"/>
              <a:gd name="T44" fmla="*/ 3160 w 3546"/>
              <a:gd name="T45" fmla="*/ 958 h 2905"/>
              <a:gd name="T46" fmla="*/ 3432 w 3546"/>
              <a:gd name="T47" fmla="*/ 1124 h 2905"/>
              <a:gd name="T48" fmla="*/ 3486 w 3546"/>
              <a:gd name="T49" fmla="*/ 1258 h 2905"/>
              <a:gd name="T50" fmla="*/ 2905 w 3546"/>
              <a:gd name="T51" fmla="*/ 1443 h 2905"/>
              <a:gd name="T52" fmla="*/ 3432 w 3546"/>
              <a:gd name="T53" fmla="*/ 1710 h 2905"/>
              <a:gd name="T54" fmla="*/ 3423 w 3546"/>
              <a:gd name="T55" fmla="*/ 1806 h 2905"/>
              <a:gd name="T56" fmla="*/ 2878 w 3546"/>
              <a:gd name="T57" fmla="*/ 1821 h 2905"/>
              <a:gd name="T58" fmla="*/ 3217 w 3546"/>
              <a:gd name="T59" fmla="*/ 2209 h 2905"/>
              <a:gd name="T60" fmla="*/ 3092 w 3546"/>
              <a:gd name="T61" fmla="*/ 2276 h 2905"/>
              <a:gd name="T62" fmla="*/ 2584 w 3546"/>
              <a:gd name="T63" fmla="*/ 2046 h 2905"/>
              <a:gd name="T64" fmla="*/ 2721 w 3546"/>
              <a:gd name="T65" fmla="*/ 2605 h 2905"/>
              <a:gd name="T66" fmla="*/ 2620 w 3546"/>
              <a:gd name="T67" fmla="*/ 2699 h 2905"/>
              <a:gd name="T68" fmla="*/ 2117 w 3546"/>
              <a:gd name="T69" fmla="*/ 2661 h 2905"/>
              <a:gd name="T70" fmla="*/ 2018 w 3546"/>
              <a:gd name="T71" fmla="*/ 2737 h 2905"/>
              <a:gd name="T72" fmla="*/ 1713 w 3546"/>
              <a:gd name="T73" fmla="*/ 2905 h 2905"/>
              <a:gd name="T74" fmla="*/ 1533 w 3546"/>
              <a:gd name="T75" fmla="*/ 2776 h 2905"/>
              <a:gd name="T76" fmla="*/ 1439 w 3546"/>
              <a:gd name="T77" fmla="*/ 2695 h 2905"/>
              <a:gd name="T78" fmla="*/ 1102 w 3546"/>
              <a:gd name="T79" fmla="*/ 2709 h 2905"/>
              <a:gd name="T80" fmla="*/ 948 w 3546"/>
              <a:gd name="T81" fmla="*/ 2719 h 2905"/>
              <a:gd name="T82" fmla="*/ 832 w 3546"/>
              <a:gd name="T83" fmla="*/ 2450 h 2905"/>
              <a:gd name="T84" fmla="*/ 721 w 3546"/>
              <a:gd name="T85" fmla="*/ 2395 h 2905"/>
              <a:gd name="T86" fmla="*/ 446 w 3546"/>
              <a:gd name="T87" fmla="*/ 2390 h 2905"/>
              <a:gd name="T88" fmla="*/ 435 w 3546"/>
              <a:gd name="T89" fmla="*/ 2155 h 2905"/>
              <a:gd name="T90" fmla="*/ 394 w 3546"/>
              <a:gd name="T91" fmla="*/ 2039 h 2905"/>
              <a:gd name="T92" fmla="*/ 104 w 3546"/>
              <a:gd name="T93" fmla="*/ 1920 h 2905"/>
              <a:gd name="T94" fmla="*/ 197 w 3546"/>
              <a:gd name="T95" fmla="*/ 1624 h 2905"/>
              <a:gd name="T96" fmla="*/ 118 w 3546"/>
              <a:gd name="T97" fmla="*/ 1529 h 2905"/>
              <a:gd name="T98" fmla="*/ 1 w 3546"/>
              <a:gd name="T99" fmla="*/ 1355 h 2905"/>
              <a:gd name="T100" fmla="*/ 224 w 3546"/>
              <a:gd name="T101" fmla="*/ 1165 h 2905"/>
              <a:gd name="T102" fmla="*/ 284 w 3546"/>
              <a:gd name="T103" fmla="*/ 1058 h 2905"/>
              <a:gd name="T104" fmla="*/ 325 w 3546"/>
              <a:gd name="T105" fmla="*/ 787 h 2905"/>
              <a:gd name="T106" fmla="*/ 433 w 3546"/>
              <a:gd name="T107" fmla="*/ 736 h 2905"/>
              <a:gd name="T108" fmla="*/ 780 w 3546"/>
              <a:gd name="T109" fmla="*/ 681 h 2905"/>
              <a:gd name="T110" fmla="*/ 827 w 3546"/>
              <a:gd name="T111" fmla="*/ 568 h 2905"/>
              <a:gd name="T112" fmla="*/ 895 w 3546"/>
              <a:gd name="T113" fmla="*/ 406 h 2905"/>
              <a:gd name="T114" fmla="*/ 1063 w 3546"/>
              <a:gd name="T115" fmla="*/ 444 h 2905"/>
              <a:gd name="T116" fmla="*/ 1349 w 3546"/>
              <a:gd name="T117" fmla="*/ 697 h 2905"/>
              <a:gd name="T118" fmla="*/ 1472 w 3546"/>
              <a:gd name="T119" fmla="*/ 257 h 2905"/>
              <a:gd name="T120" fmla="*/ 1594 w 3546"/>
              <a:gd name="T121" fmla="*/ 192 h 2905"/>
              <a:gd name="T122" fmla="*/ 1835 w 3546"/>
              <a:gd name="T123" fmla="*/ 331 h 2905"/>
              <a:gd name="T124" fmla="*/ 1918 w 3546"/>
              <a:gd name="T125" fmla="*/ 362 h 2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6" h="2905">
                <a:moveTo>
                  <a:pt x="1651" y="2031"/>
                </a:moveTo>
                <a:lnTo>
                  <a:pt x="1641" y="2073"/>
                </a:lnTo>
                <a:lnTo>
                  <a:pt x="1694" y="2075"/>
                </a:lnTo>
                <a:lnTo>
                  <a:pt x="1747" y="2076"/>
                </a:lnTo>
                <a:lnTo>
                  <a:pt x="1749" y="2076"/>
                </a:lnTo>
                <a:lnTo>
                  <a:pt x="1753" y="2034"/>
                </a:lnTo>
                <a:lnTo>
                  <a:pt x="1702" y="2033"/>
                </a:lnTo>
                <a:lnTo>
                  <a:pt x="1651" y="2031"/>
                </a:lnTo>
                <a:close/>
                <a:moveTo>
                  <a:pt x="1932" y="2025"/>
                </a:moveTo>
                <a:lnTo>
                  <a:pt x="1867" y="2030"/>
                </a:lnTo>
                <a:lnTo>
                  <a:pt x="1802" y="2033"/>
                </a:lnTo>
                <a:lnTo>
                  <a:pt x="1799" y="2075"/>
                </a:lnTo>
                <a:lnTo>
                  <a:pt x="1870" y="2072"/>
                </a:lnTo>
                <a:lnTo>
                  <a:pt x="1941" y="2066"/>
                </a:lnTo>
                <a:lnTo>
                  <a:pt x="1932" y="2025"/>
                </a:lnTo>
                <a:close/>
                <a:moveTo>
                  <a:pt x="1536" y="2021"/>
                </a:moveTo>
                <a:lnTo>
                  <a:pt x="1516" y="2062"/>
                </a:lnTo>
                <a:lnTo>
                  <a:pt x="1592" y="2069"/>
                </a:lnTo>
                <a:lnTo>
                  <a:pt x="1603" y="2027"/>
                </a:lnTo>
                <a:lnTo>
                  <a:pt x="1536" y="2021"/>
                </a:lnTo>
                <a:close/>
                <a:moveTo>
                  <a:pt x="1385" y="1997"/>
                </a:moveTo>
                <a:lnTo>
                  <a:pt x="1358" y="2036"/>
                </a:lnTo>
                <a:lnTo>
                  <a:pt x="1413" y="2047"/>
                </a:lnTo>
                <a:lnTo>
                  <a:pt x="1467" y="2055"/>
                </a:lnTo>
                <a:lnTo>
                  <a:pt x="1486" y="2014"/>
                </a:lnTo>
                <a:lnTo>
                  <a:pt x="1434" y="2006"/>
                </a:lnTo>
                <a:lnTo>
                  <a:pt x="1385" y="1997"/>
                </a:lnTo>
                <a:close/>
                <a:moveTo>
                  <a:pt x="2159" y="1991"/>
                </a:moveTo>
                <a:lnTo>
                  <a:pt x="2071" y="2008"/>
                </a:lnTo>
                <a:lnTo>
                  <a:pt x="1980" y="2021"/>
                </a:lnTo>
                <a:lnTo>
                  <a:pt x="1989" y="2061"/>
                </a:lnTo>
                <a:lnTo>
                  <a:pt x="2085" y="2046"/>
                </a:lnTo>
                <a:lnTo>
                  <a:pt x="2177" y="2027"/>
                </a:lnTo>
                <a:lnTo>
                  <a:pt x="2159" y="1991"/>
                </a:lnTo>
                <a:close/>
                <a:moveTo>
                  <a:pt x="1215" y="1953"/>
                </a:moveTo>
                <a:lnTo>
                  <a:pt x="1184" y="1991"/>
                </a:lnTo>
                <a:lnTo>
                  <a:pt x="1245" y="2009"/>
                </a:lnTo>
                <a:lnTo>
                  <a:pt x="1308" y="2025"/>
                </a:lnTo>
                <a:lnTo>
                  <a:pt x="1334" y="1985"/>
                </a:lnTo>
                <a:lnTo>
                  <a:pt x="1274" y="1970"/>
                </a:lnTo>
                <a:lnTo>
                  <a:pt x="1215" y="1953"/>
                </a:lnTo>
                <a:close/>
                <a:moveTo>
                  <a:pt x="2310" y="1951"/>
                </a:moveTo>
                <a:lnTo>
                  <a:pt x="2260" y="1966"/>
                </a:lnTo>
                <a:lnTo>
                  <a:pt x="2207" y="1980"/>
                </a:lnTo>
                <a:lnTo>
                  <a:pt x="2225" y="2016"/>
                </a:lnTo>
                <a:lnTo>
                  <a:pt x="2281" y="1999"/>
                </a:lnTo>
                <a:lnTo>
                  <a:pt x="2334" y="1982"/>
                </a:lnTo>
                <a:lnTo>
                  <a:pt x="2310" y="1951"/>
                </a:lnTo>
                <a:close/>
                <a:moveTo>
                  <a:pt x="1059" y="1894"/>
                </a:moveTo>
                <a:lnTo>
                  <a:pt x="1021" y="1928"/>
                </a:lnTo>
                <a:lnTo>
                  <a:pt x="1077" y="1952"/>
                </a:lnTo>
                <a:lnTo>
                  <a:pt x="1135" y="1973"/>
                </a:lnTo>
                <a:lnTo>
                  <a:pt x="1165" y="1937"/>
                </a:lnTo>
                <a:lnTo>
                  <a:pt x="1112" y="1916"/>
                </a:lnTo>
                <a:lnTo>
                  <a:pt x="1059" y="1894"/>
                </a:lnTo>
                <a:close/>
                <a:moveTo>
                  <a:pt x="2476" y="1885"/>
                </a:moveTo>
                <a:lnTo>
                  <a:pt x="2418" y="1910"/>
                </a:lnTo>
                <a:lnTo>
                  <a:pt x="2358" y="1934"/>
                </a:lnTo>
                <a:lnTo>
                  <a:pt x="2382" y="1966"/>
                </a:lnTo>
                <a:lnTo>
                  <a:pt x="2446" y="1940"/>
                </a:lnTo>
                <a:lnTo>
                  <a:pt x="2506" y="1912"/>
                </a:lnTo>
                <a:lnTo>
                  <a:pt x="2476" y="1885"/>
                </a:lnTo>
                <a:close/>
                <a:moveTo>
                  <a:pt x="899" y="1806"/>
                </a:moveTo>
                <a:lnTo>
                  <a:pt x="853" y="1834"/>
                </a:lnTo>
                <a:lnTo>
                  <a:pt x="912" y="1871"/>
                </a:lnTo>
                <a:lnTo>
                  <a:pt x="975" y="1906"/>
                </a:lnTo>
                <a:lnTo>
                  <a:pt x="1012" y="1872"/>
                </a:lnTo>
                <a:lnTo>
                  <a:pt x="953" y="1840"/>
                </a:lnTo>
                <a:lnTo>
                  <a:pt x="899" y="1806"/>
                </a:lnTo>
                <a:close/>
                <a:moveTo>
                  <a:pt x="2631" y="1797"/>
                </a:moveTo>
                <a:lnTo>
                  <a:pt x="2578" y="1830"/>
                </a:lnTo>
                <a:lnTo>
                  <a:pt x="2522" y="1861"/>
                </a:lnTo>
                <a:lnTo>
                  <a:pt x="2552" y="1888"/>
                </a:lnTo>
                <a:lnTo>
                  <a:pt x="2611" y="1855"/>
                </a:lnTo>
                <a:lnTo>
                  <a:pt x="2667" y="1818"/>
                </a:lnTo>
                <a:lnTo>
                  <a:pt x="2631" y="1797"/>
                </a:lnTo>
                <a:close/>
                <a:moveTo>
                  <a:pt x="1680" y="1710"/>
                </a:moveTo>
                <a:lnTo>
                  <a:pt x="1670" y="1733"/>
                </a:lnTo>
                <a:lnTo>
                  <a:pt x="1672" y="1733"/>
                </a:lnTo>
                <a:lnTo>
                  <a:pt x="1674" y="1734"/>
                </a:lnTo>
                <a:lnTo>
                  <a:pt x="1680" y="1710"/>
                </a:lnTo>
                <a:close/>
                <a:moveTo>
                  <a:pt x="745" y="1679"/>
                </a:moveTo>
                <a:lnTo>
                  <a:pt x="691" y="1701"/>
                </a:lnTo>
                <a:lnTo>
                  <a:pt x="728" y="1737"/>
                </a:lnTo>
                <a:lnTo>
                  <a:pt x="768" y="1772"/>
                </a:lnTo>
                <a:lnTo>
                  <a:pt x="810" y="1804"/>
                </a:lnTo>
                <a:lnTo>
                  <a:pt x="855" y="1776"/>
                </a:lnTo>
                <a:lnTo>
                  <a:pt x="816" y="1746"/>
                </a:lnTo>
                <a:lnTo>
                  <a:pt x="778" y="1714"/>
                </a:lnTo>
                <a:lnTo>
                  <a:pt x="745" y="1679"/>
                </a:lnTo>
                <a:close/>
                <a:moveTo>
                  <a:pt x="2779" y="1672"/>
                </a:moveTo>
                <a:lnTo>
                  <a:pt x="2746" y="1704"/>
                </a:lnTo>
                <a:lnTo>
                  <a:pt x="2711" y="1735"/>
                </a:lnTo>
                <a:lnTo>
                  <a:pt x="2673" y="1765"/>
                </a:lnTo>
                <a:lnTo>
                  <a:pt x="2708" y="1787"/>
                </a:lnTo>
                <a:lnTo>
                  <a:pt x="2748" y="1755"/>
                </a:lnTo>
                <a:lnTo>
                  <a:pt x="2784" y="1721"/>
                </a:lnTo>
                <a:lnTo>
                  <a:pt x="2818" y="1687"/>
                </a:lnTo>
                <a:lnTo>
                  <a:pt x="2779" y="1672"/>
                </a:lnTo>
                <a:close/>
                <a:moveTo>
                  <a:pt x="1839" y="1587"/>
                </a:moveTo>
                <a:lnTo>
                  <a:pt x="1827" y="1734"/>
                </a:lnTo>
                <a:lnTo>
                  <a:pt x="1870" y="1732"/>
                </a:lnTo>
                <a:lnTo>
                  <a:pt x="1839" y="1587"/>
                </a:lnTo>
                <a:close/>
                <a:moveTo>
                  <a:pt x="2017" y="1476"/>
                </a:moveTo>
                <a:lnTo>
                  <a:pt x="2165" y="1674"/>
                </a:lnTo>
                <a:lnTo>
                  <a:pt x="2191" y="1664"/>
                </a:lnTo>
                <a:lnTo>
                  <a:pt x="2217" y="1654"/>
                </a:lnTo>
                <a:lnTo>
                  <a:pt x="2017" y="1476"/>
                </a:lnTo>
                <a:close/>
                <a:moveTo>
                  <a:pt x="1739" y="1467"/>
                </a:moveTo>
                <a:lnTo>
                  <a:pt x="1568" y="1723"/>
                </a:lnTo>
                <a:lnTo>
                  <a:pt x="1618" y="1729"/>
                </a:lnTo>
                <a:lnTo>
                  <a:pt x="1739" y="1468"/>
                </a:lnTo>
                <a:lnTo>
                  <a:pt x="1739" y="1467"/>
                </a:lnTo>
                <a:close/>
                <a:moveTo>
                  <a:pt x="1947" y="1466"/>
                </a:moveTo>
                <a:lnTo>
                  <a:pt x="2066" y="1702"/>
                </a:lnTo>
                <a:lnTo>
                  <a:pt x="2115" y="1689"/>
                </a:lnTo>
                <a:lnTo>
                  <a:pt x="1947" y="1466"/>
                </a:lnTo>
                <a:close/>
                <a:moveTo>
                  <a:pt x="1802" y="1446"/>
                </a:moveTo>
                <a:lnTo>
                  <a:pt x="1785" y="1483"/>
                </a:lnTo>
                <a:lnTo>
                  <a:pt x="1724" y="1735"/>
                </a:lnTo>
                <a:lnTo>
                  <a:pt x="1758" y="1736"/>
                </a:lnTo>
                <a:lnTo>
                  <a:pt x="1778" y="1735"/>
                </a:lnTo>
                <a:lnTo>
                  <a:pt x="1803" y="1446"/>
                </a:lnTo>
                <a:lnTo>
                  <a:pt x="1802" y="1446"/>
                </a:lnTo>
                <a:close/>
                <a:moveTo>
                  <a:pt x="1637" y="1440"/>
                </a:moveTo>
                <a:lnTo>
                  <a:pt x="1427" y="1695"/>
                </a:lnTo>
                <a:lnTo>
                  <a:pt x="1471" y="1706"/>
                </a:lnTo>
                <a:lnTo>
                  <a:pt x="1515" y="1715"/>
                </a:lnTo>
                <a:lnTo>
                  <a:pt x="1696" y="1445"/>
                </a:lnTo>
                <a:lnTo>
                  <a:pt x="1637" y="1440"/>
                </a:lnTo>
                <a:close/>
                <a:moveTo>
                  <a:pt x="1879" y="1439"/>
                </a:moveTo>
                <a:lnTo>
                  <a:pt x="1858" y="1442"/>
                </a:lnTo>
                <a:lnTo>
                  <a:pt x="1918" y="1727"/>
                </a:lnTo>
                <a:lnTo>
                  <a:pt x="1968" y="1720"/>
                </a:lnTo>
                <a:lnTo>
                  <a:pt x="2017" y="1711"/>
                </a:lnTo>
                <a:lnTo>
                  <a:pt x="1879" y="1439"/>
                </a:lnTo>
                <a:close/>
                <a:moveTo>
                  <a:pt x="1581" y="1430"/>
                </a:moveTo>
                <a:lnTo>
                  <a:pt x="1320" y="1663"/>
                </a:lnTo>
                <a:lnTo>
                  <a:pt x="1347" y="1673"/>
                </a:lnTo>
                <a:lnTo>
                  <a:pt x="1377" y="1681"/>
                </a:lnTo>
                <a:lnTo>
                  <a:pt x="1583" y="1430"/>
                </a:lnTo>
                <a:lnTo>
                  <a:pt x="1582" y="1430"/>
                </a:lnTo>
                <a:lnTo>
                  <a:pt x="1581" y="1430"/>
                </a:lnTo>
                <a:close/>
                <a:moveTo>
                  <a:pt x="2033" y="1426"/>
                </a:moveTo>
                <a:lnTo>
                  <a:pt x="2265" y="1633"/>
                </a:lnTo>
                <a:lnTo>
                  <a:pt x="2294" y="1619"/>
                </a:lnTo>
                <a:lnTo>
                  <a:pt x="2320" y="1604"/>
                </a:lnTo>
                <a:lnTo>
                  <a:pt x="2033" y="1426"/>
                </a:lnTo>
                <a:close/>
                <a:moveTo>
                  <a:pt x="1514" y="1426"/>
                </a:moveTo>
                <a:lnTo>
                  <a:pt x="1210" y="1613"/>
                </a:lnTo>
                <a:lnTo>
                  <a:pt x="1240" y="1628"/>
                </a:lnTo>
                <a:lnTo>
                  <a:pt x="1269" y="1642"/>
                </a:lnTo>
                <a:lnTo>
                  <a:pt x="1514" y="1426"/>
                </a:lnTo>
                <a:close/>
                <a:moveTo>
                  <a:pt x="2083" y="1400"/>
                </a:moveTo>
                <a:lnTo>
                  <a:pt x="2366" y="1575"/>
                </a:lnTo>
                <a:lnTo>
                  <a:pt x="2394" y="1553"/>
                </a:lnTo>
                <a:lnTo>
                  <a:pt x="2421" y="1531"/>
                </a:lnTo>
                <a:lnTo>
                  <a:pt x="2083" y="1400"/>
                </a:lnTo>
                <a:close/>
                <a:moveTo>
                  <a:pt x="1463" y="1400"/>
                </a:moveTo>
                <a:lnTo>
                  <a:pt x="1104" y="1539"/>
                </a:lnTo>
                <a:lnTo>
                  <a:pt x="1133" y="1563"/>
                </a:lnTo>
                <a:lnTo>
                  <a:pt x="1163" y="1585"/>
                </a:lnTo>
                <a:lnTo>
                  <a:pt x="1463" y="1400"/>
                </a:lnTo>
                <a:close/>
                <a:moveTo>
                  <a:pt x="2222" y="1395"/>
                </a:moveTo>
                <a:lnTo>
                  <a:pt x="2459" y="1488"/>
                </a:lnTo>
                <a:lnTo>
                  <a:pt x="2473" y="1469"/>
                </a:lnTo>
                <a:lnTo>
                  <a:pt x="2485" y="1448"/>
                </a:lnTo>
                <a:lnTo>
                  <a:pt x="2222" y="1395"/>
                </a:lnTo>
                <a:close/>
                <a:moveTo>
                  <a:pt x="1324" y="1395"/>
                </a:moveTo>
                <a:lnTo>
                  <a:pt x="1032" y="1454"/>
                </a:lnTo>
                <a:lnTo>
                  <a:pt x="1046" y="1476"/>
                </a:lnTo>
                <a:lnTo>
                  <a:pt x="1064" y="1498"/>
                </a:lnTo>
                <a:lnTo>
                  <a:pt x="1324" y="1395"/>
                </a:lnTo>
                <a:close/>
                <a:moveTo>
                  <a:pt x="2271" y="1356"/>
                </a:moveTo>
                <a:lnTo>
                  <a:pt x="2504" y="1403"/>
                </a:lnTo>
                <a:lnTo>
                  <a:pt x="2509" y="1380"/>
                </a:lnTo>
                <a:lnTo>
                  <a:pt x="2512" y="1358"/>
                </a:lnTo>
                <a:lnTo>
                  <a:pt x="2271" y="1356"/>
                </a:lnTo>
                <a:close/>
                <a:moveTo>
                  <a:pt x="1275" y="1356"/>
                </a:moveTo>
                <a:lnTo>
                  <a:pt x="1003" y="1358"/>
                </a:lnTo>
                <a:lnTo>
                  <a:pt x="1006" y="1384"/>
                </a:lnTo>
                <a:lnTo>
                  <a:pt x="1012" y="1409"/>
                </a:lnTo>
                <a:lnTo>
                  <a:pt x="1275" y="1356"/>
                </a:lnTo>
                <a:close/>
                <a:moveTo>
                  <a:pt x="2506" y="1280"/>
                </a:moveTo>
                <a:lnTo>
                  <a:pt x="2365" y="1308"/>
                </a:lnTo>
                <a:lnTo>
                  <a:pt x="2511" y="1310"/>
                </a:lnTo>
                <a:lnTo>
                  <a:pt x="2509" y="1295"/>
                </a:lnTo>
                <a:lnTo>
                  <a:pt x="2506" y="1280"/>
                </a:lnTo>
                <a:close/>
                <a:moveTo>
                  <a:pt x="1011" y="1275"/>
                </a:moveTo>
                <a:lnTo>
                  <a:pt x="1007" y="1292"/>
                </a:lnTo>
                <a:lnTo>
                  <a:pt x="1004" y="1310"/>
                </a:lnTo>
                <a:lnTo>
                  <a:pt x="1181" y="1308"/>
                </a:lnTo>
                <a:lnTo>
                  <a:pt x="1011" y="1275"/>
                </a:lnTo>
                <a:close/>
                <a:moveTo>
                  <a:pt x="2470" y="1207"/>
                </a:moveTo>
                <a:lnTo>
                  <a:pt x="2297" y="1274"/>
                </a:lnTo>
                <a:lnTo>
                  <a:pt x="2487" y="1236"/>
                </a:lnTo>
                <a:lnTo>
                  <a:pt x="2470" y="1207"/>
                </a:lnTo>
                <a:close/>
                <a:moveTo>
                  <a:pt x="1052" y="1197"/>
                </a:moveTo>
                <a:lnTo>
                  <a:pt x="1040" y="1213"/>
                </a:lnTo>
                <a:lnTo>
                  <a:pt x="1030" y="1230"/>
                </a:lnTo>
                <a:lnTo>
                  <a:pt x="1250" y="1274"/>
                </a:lnTo>
                <a:lnTo>
                  <a:pt x="1052" y="1197"/>
                </a:lnTo>
                <a:close/>
                <a:moveTo>
                  <a:pt x="1754" y="1150"/>
                </a:moveTo>
                <a:lnTo>
                  <a:pt x="1706" y="1151"/>
                </a:lnTo>
                <a:lnTo>
                  <a:pt x="1661" y="1155"/>
                </a:lnTo>
                <a:lnTo>
                  <a:pt x="1620" y="1162"/>
                </a:lnTo>
                <a:lnTo>
                  <a:pt x="1585" y="1169"/>
                </a:lnTo>
                <a:lnTo>
                  <a:pt x="1554" y="1179"/>
                </a:lnTo>
                <a:lnTo>
                  <a:pt x="1527" y="1189"/>
                </a:lnTo>
                <a:lnTo>
                  <a:pt x="1506" y="1199"/>
                </a:lnTo>
                <a:lnTo>
                  <a:pt x="1488" y="1209"/>
                </a:lnTo>
                <a:lnTo>
                  <a:pt x="1476" y="1219"/>
                </a:lnTo>
                <a:lnTo>
                  <a:pt x="1468" y="1227"/>
                </a:lnTo>
                <a:lnTo>
                  <a:pt x="1465" y="1234"/>
                </a:lnTo>
                <a:lnTo>
                  <a:pt x="1468" y="1240"/>
                </a:lnTo>
                <a:lnTo>
                  <a:pt x="1476" y="1249"/>
                </a:lnTo>
                <a:lnTo>
                  <a:pt x="1488" y="1259"/>
                </a:lnTo>
                <a:lnTo>
                  <a:pt x="1506" y="1268"/>
                </a:lnTo>
                <a:lnTo>
                  <a:pt x="1527" y="1279"/>
                </a:lnTo>
                <a:lnTo>
                  <a:pt x="1554" y="1289"/>
                </a:lnTo>
                <a:lnTo>
                  <a:pt x="1585" y="1299"/>
                </a:lnTo>
                <a:lnTo>
                  <a:pt x="1620" y="1306"/>
                </a:lnTo>
                <a:lnTo>
                  <a:pt x="1661" y="1313"/>
                </a:lnTo>
                <a:lnTo>
                  <a:pt x="1706" y="1317"/>
                </a:lnTo>
                <a:lnTo>
                  <a:pt x="1754" y="1319"/>
                </a:lnTo>
                <a:lnTo>
                  <a:pt x="1803" y="1317"/>
                </a:lnTo>
                <a:lnTo>
                  <a:pt x="1847" y="1313"/>
                </a:lnTo>
                <a:lnTo>
                  <a:pt x="1887" y="1306"/>
                </a:lnTo>
                <a:lnTo>
                  <a:pt x="1923" y="1299"/>
                </a:lnTo>
                <a:lnTo>
                  <a:pt x="1954" y="1289"/>
                </a:lnTo>
                <a:lnTo>
                  <a:pt x="1981" y="1279"/>
                </a:lnTo>
                <a:lnTo>
                  <a:pt x="2003" y="1268"/>
                </a:lnTo>
                <a:lnTo>
                  <a:pt x="2020" y="1259"/>
                </a:lnTo>
                <a:lnTo>
                  <a:pt x="2033" y="1249"/>
                </a:lnTo>
                <a:lnTo>
                  <a:pt x="2040" y="1240"/>
                </a:lnTo>
                <a:lnTo>
                  <a:pt x="2042" y="1234"/>
                </a:lnTo>
                <a:lnTo>
                  <a:pt x="2040" y="1227"/>
                </a:lnTo>
                <a:lnTo>
                  <a:pt x="2033" y="1219"/>
                </a:lnTo>
                <a:lnTo>
                  <a:pt x="2020" y="1209"/>
                </a:lnTo>
                <a:lnTo>
                  <a:pt x="2003" y="1199"/>
                </a:lnTo>
                <a:lnTo>
                  <a:pt x="1981" y="1189"/>
                </a:lnTo>
                <a:lnTo>
                  <a:pt x="1954" y="1179"/>
                </a:lnTo>
                <a:lnTo>
                  <a:pt x="1923" y="1169"/>
                </a:lnTo>
                <a:lnTo>
                  <a:pt x="1887" y="1162"/>
                </a:lnTo>
                <a:lnTo>
                  <a:pt x="1847" y="1155"/>
                </a:lnTo>
                <a:lnTo>
                  <a:pt x="1803" y="1151"/>
                </a:lnTo>
                <a:lnTo>
                  <a:pt x="1754" y="1150"/>
                </a:lnTo>
                <a:close/>
                <a:moveTo>
                  <a:pt x="2417" y="1145"/>
                </a:moveTo>
                <a:lnTo>
                  <a:pt x="2287" y="1227"/>
                </a:lnTo>
                <a:lnTo>
                  <a:pt x="2440" y="1168"/>
                </a:lnTo>
                <a:lnTo>
                  <a:pt x="2417" y="1145"/>
                </a:lnTo>
                <a:close/>
                <a:moveTo>
                  <a:pt x="1111" y="1134"/>
                </a:moveTo>
                <a:lnTo>
                  <a:pt x="1083" y="1159"/>
                </a:lnTo>
                <a:lnTo>
                  <a:pt x="1258" y="1227"/>
                </a:lnTo>
                <a:lnTo>
                  <a:pt x="1111" y="1134"/>
                </a:lnTo>
                <a:close/>
                <a:moveTo>
                  <a:pt x="2346" y="1090"/>
                </a:moveTo>
                <a:lnTo>
                  <a:pt x="2178" y="1254"/>
                </a:lnTo>
                <a:lnTo>
                  <a:pt x="2386" y="1118"/>
                </a:lnTo>
                <a:lnTo>
                  <a:pt x="2346" y="1090"/>
                </a:lnTo>
                <a:close/>
                <a:moveTo>
                  <a:pt x="1188" y="1079"/>
                </a:moveTo>
                <a:lnTo>
                  <a:pt x="1165" y="1093"/>
                </a:lnTo>
                <a:lnTo>
                  <a:pt x="1144" y="1108"/>
                </a:lnTo>
                <a:lnTo>
                  <a:pt x="1334" y="1232"/>
                </a:lnTo>
                <a:lnTo>
                  <a:pt x="1335" y="1227"/>
                </a:lnTo>
                <a:lnTo>
                  <a:pt x="1335" y="1222"/>
                </a:lnTo>
                <a:lnTo>
                  <a:pt x="1188" y="1079"/>
                </a:lnTo>
                <a:close/>
                <a:moveTo>
                  <a:pt x="2231" y="1031"/>
                </a:moveTo>
                <a:lnTo>
                  <a:pt x="2142" y="1147"/>
                </a:lnTo>
                <a:lnTo>
                  <a:pt x="2157" y="1171"/>
                </a:lnTo>
                <a:lnTo>
                  <a:pt x="2168" y="1197"/>
                </a:lnTo>
                <a:lnTo>
                  <a:pt x="2304" y="1065"/>
                </a:lnTo>
                <a:lnTo>
                  <a:pt x="2269" y="1047"/>
                </a:lnTo>
                <a:lnTo>
                  <a:pt x="2231" y="1031"/>
                </a:lnTo>
                <a:close/>
                <a:moveTo>
                  <a:pt x="1307" y="1021"/>
                </a:moveTo>
                <a:lnTo>
                  <a:pt x="1268" y="1038"/>
                </a:lnTo>
                <a:lnTo>
                  <a:pt x="1232" y="1055"/>
                </a:lnTo>
                <a:lnTo>
                  <a:pt x="1350" y="1170"/>
                </a:lnTo>
                <a:lnTo>
                  <a:pt x="1367" y="1147"/>
                </a:lnTo>
                <a:lnTo>
                  <a:pt x="1387" y="1125"/>
                </a:lnTo>
                <a:lnTo>
                  <a:pt x="1307" y="1021"/>
                </a:lnTo>
                <a:close/>
                <a:moveTo>
                  <a:pt x="2084" y="982"/>
                </a:moveTo>
                <a:lnTo>
                  <a:pt x="2031" y="1070"/>
                </a:lnTo>
                <a:lnTo>
                  <a:pt x="2059" y="1083"/>
                </a:lnTo>
                <a:lnTo>
                  <a:pt x="2085" y="1097"/>
                </a:lnTo>
                <a:lnTo>
                  <a:pt x="2107" y="1113"/>
                </a:lnTo>
                <a:lnTo>
                  <a:pt x="2186" y="1013"/>
                </a:lnTo>
                <a:lnTo>
                  <a:pt x="2136" y="997"/>
                </a:lnTo>
                <a:lnTo>
                  <a:pt x="2084" y="982"/>
                </a:lnTo>
                <a:close/>
                <a:moveTo>
                  <a:pt x="1459" y="975"/>
                </a:moveTo>
                <a:lnTo>
                  <a:pt x="1405" y="989"/>
                </a:lnTo>
                <a:lnTo>
                  <a:pt x="1354" y="1004"/>
                </a:lnTo>
                <a:lnTo>
                  <a:pt x="1426" y="1096"/>
                </a:lnTo>
                <a:lnTo>
                  <a:pt x="1451" y="1082"/>
                </a:lnTo>
                <a:lnTo>
                  <a:pt x="1478" y="1069"/>
                </a:lnTo>
                <a:lnTo>
                  <a:pt x="1508" y="1058"/>
                </a:lnTo>
                <a:lnTo>
                  <a:pt x="1459" y="975"/>
                </a:lnTo>
                <a:close/>
                <a:moveTo>
                  <a:pt x="1578" y="955"/>
                </a:moveTo>
                <a:lnTo>
                  <a:pt x="1509" y="965"/>
                </a:lnTo>
                <a:lnTo>
                  <a:pt x="1555" y="1044"/>
                </a:lnTo>
                <a:lnTo>
                  <a:pt x="1578" y="1039"/>
                </a:lnTo>
                <a:lnTo>
                  <a:pt x="1602" y="1033"/>
                </a:lnTo>
                <a:lnTo>
                  <a:pt x="1578" y="955"/>
                </a:lnTo>
                <a:close/>
                <a:moveTo>
                  <a:pt x="1856" y="946"/>
                </a:moveTo>
                <a:lnTo>
                  <a:pt x="1848" y="1025"/>
                </a:lnTo>
                <a:lnTo>
                  <a:pt x="1896" y="1032"/>
                </a:lnTo>
                <a:lnTo>
                  <a:pt x="1942" y="1041"/>
                </a:lnTo>
                <a:lnTo>
                  <a:pt x="1985" y="1053"/>
                </a:lnTo>
                <a:lnTo>
                  <a:pt x="2035" y="971"/>
                </a:lnTo>
                <a:lnTo>
                  <a:pt x="1977" y="960"/>
                </a:lnTo>
                <a:lnTo>
                  <a:pt x="1918" y="952"/>
                </a:lnTo>
                <a:lnTo>
                  <a:pt x="1856" y="946"/>
                </a:lnTo>
                <a:close/>
                <a:moveTo>
                  <a:pt x="1689" y="945"/>
                </a:moveTo>
                <a:lnTo>
                  <a:pt x="1657" y="947"/>
                </a:lnTo>
                <a:lnTo>
                  <a:pt x="1626" y="949"/>
                </a:lnTo>
                <a:lnTo>
                  <a:pt x="1651" y="1026"/>
                </a:lnTo>
                <a:lnTo>
                  <a:pt x="1697" y="1021"/>
                </a:lnTo>
                <a:lnTo>
                  <a:pt x="1689" y="945"/>
                </a:lnTo>
                <a:close/>
                <a:moveTo>
                  <a:pt x="1758" y="943"/>
                </a:moveTo>
                <a:lnTo>
                  <a:pt x="1737" y="944"/>
                </a:lnTo>
                <a:lnTo>
                  <a:pt x="1746" y="1020"/>
                </a:lnTo>
                <a:lnTo>
                  <a:pt x="1754" y="1020"/>
                </a:lnTo>
                <a:lnTo>
                  <a:pt x="1800" y="1021"/>
                </a:lnTo>
                <a:lnTo>
                  <a:pt x="1808" y="944"/>
                </a:lnTo>
                <a:lnTo>
                  <a:pt x="1758" y="943"/>
                </a:lnTo>
                <a:close/>
                <a:moveTo>
                  <a:pt x="2201" y="0"/>
                </a:moveTo>
                <a:lnTo>
                  <a:pt x="2223" y="3"/>
                </a:lnTo>
                <a:lnTo>
                  <a:pt x="2242" y="9"/>
                </a:lnTo>
                <a:lnTo>
                  <a:pt x="2261" y="20"/>
                </a:lnTo>
                <a:lnTo>
                  <a:pt x="2275" y="34"/>
                </a:lnTo>
                <a:lnTo>
                  <a:pt x="2286" y="50"/>
                </a:lnTo>
                <a:lnTo>
                  <a:pt x="2294" y="68"/>
                </a:lnTo>
                <a:lnTo>
                  <a:pt x="2297" y="89"/>
                </a:lnTo>
                <a:lnTo>
                  <a:pt x="2295" y="110"/>
                </a:lnTo>
                <a:lnTo>
                  <a:pt x="2288" y="131"/>
                </a:lnTo>
                <a:lnTo>
                  <a:pt x="2276" y="149"/>
                </a:lnTo>
                <a:lnTo>
                  <a:pt x="2261" y="164"/>
                </a:lnTo>
                <a:lnTo>
                  <a:pt x="2242" y="175"/>
                </a:lnTo>
                <a:lnTo>
                  <a:pt x="2222" y="182"/>
                </a:lnTo>
                <a:lnTo>
                  <a:pt x="2200" y="183"/>
                </a:lnTo>
                <a:lnTo>
                  <a:pt x="2045" y="674"/>
                </a:lnTo>
                <a:lnTo>
                  <a:pt x="2120" y="687"/>
                </a:lnTo>
                <a:lnTo>
                  <a:pt x="2193" y="703"/>
                </a:lnTo>
                <a:lnTo>
                  <a:pt x="2343" y="449"/>
                </a:lnTo>
                <a:lnTo>
                  <a:pt x="2330" y="432"/>
                </a:lnTo>
                <a:lnTo>
                  <a:pt x="2322" y="412"/>
                </a:lnTo>
                <a:lnTo>
                  <a:pt x="2318" y="392"/>
                </a:lnTo>
                <a:lnTo>
                  <a:pt x="2319" y="370"/>
                </a:lnTo>
                <a:lnTo>
                  <a:pt x="2327" y="349"/>
                </a:lnTo>
                <a:lnTo>
                  <a:pt x="2338" y="330"/>
                </a:lnTo>
                <a:lnTo>
                  <a:pt x="2352" y="316"/>
                </a:lnTo>
                <a:lnTo>
                  <a:pt x="2368" y="304"/>
                </a:lnTo>
                <a:lnTo>
                  <a:pt x="2388" y="298"/>
                </a:lnTo>
                <a:lnTo>
                  <a:pt x="2408" y="295"/>
                </a:lnTo>
                <a:lnTo>
                  <a:pt x="2428" y="297"/>
                </a:lnTo>
                <a:lnTo>
                  <a:pt x="2449" y="303"/>
                </a:lnTo>
                <a:lnTo>
                  <a:pt x="2467" y="314"/>
                </a:lnTo>
                <a:lnTo>
                  <a:pt x="2482" y="328"/>
                </a:lnTo>
                <a:lnTo>
                  <a:pt x="2493" y="345"/>
                </a:lnTo>
                <a:lnTo>
                  <a:pt x="2500" y="364"/>
                </a:lnTo>
                <a:lnTo>
                  <a:pt x="2503" y="383"/>
                </a:lnTo>
                <a:lnTo>
                  <a:pt x="2502" y="404"/>
                </a:lnTo>
                <a:lnTo>
                  <a:pt x="2495" y="424"/>
                </a:lnTo>
                <a:lnTo>
                  <a:pt x="2483" y="444"/>
                </a:lnTo>
                <a:lnTo>
                  <a:pt x="2468" y="459"/>
                </a:lnTo>
                <a:lnTo>
                  <a:pt x="2449" y="469"/>
                </a:lnTo>
                <a:lnTo>
                  <a:pt x="2428" y="476"/>
                </a:lnTo>
                <a:lnTo>
                  <a:pt x="2406" y="477"/>
                </a:lnTo>
                <a:lnTo>
                  <a:pt x="2385" y="474"/>
                </a:lnTo>
                <a:lnTo>
                  <a:pt x="2241" y="715"/>
                </a:lnTo>
                <a:lnTo>
                  <a:pt x="2312" y="737"/>
                </a:lnTo>
                <a:lnTo>
                  <a:pt x="2381" y="761"/>
                </a:lnTo>
                <a:lnTo>
                  <a:pt x="2544" y="551"/>
                </a:lnTo>
                <a:lnTo>
                  <a:pt x="2532" y="534"/>
                </a:lnTo>
                <a:lnTo>
                  <a:pt x="2523" y="515"/>
                </a:lnTo>
                <a:lnTo>
                  <a:pt x="2519" y="494"/>
                </a:lnTo>
                <a:lnTo>
                  <a:pt x="2520" y="473"/>
                </a:lnTo>
                <a:lnTo>
                  <a:pt x="2528" y="451"/>
                </a:lnTo>
                <a:lnTo>
                  <a:pt x="2539" y="433"/>
                </a:lnTo>
                <a:lnTo>
                  <a:pt x="2553" y="419"/>
                </a:lnTo>
                <a:lnTo>
                  <a:pt x="2569" y="407"/>
                </a:lnTo>
                <a:lnTo>
                  <a:pt x="2589" y="400"/>
                </a:lnTo>
                <a:lnTo>
                  <a:pt x="2609" y="397"/>
                </a:lnTo>
                <a:lnTo>
                  <a:pt x="2629" y="399"/>
                </a:lnTo>
                <a:lnTo>
                  <a:pt x="2650" y="406"/>
                </a:lnTo>
                <a:lnTo>
                  <a:pt x="2668" y="417"/>
                </a:lnTo>
                <a:lnTo>
                  <a:pt x="2683" y="431"/>
                </a:lnTo>
                <a:lnTo>
                  <a:pt x="2694" y="448"/>
                </a:lnTo>
                <a:lnTo>
                  <a:pt x="2702" y="466"/>
                </a:lnTo>
                <a:lnTo>
                  <a:pt x="2704" y="486"/>
                </a:lnTo>
                <a:lnTo>
                  <a:pt x="2703" y="506"/>
                </a:lnTo>
                <a:lnTo>
                  <a:pt x="2696" y="527"/>
                </a:lnTo>
                <a:lnTo>
                  <a:pt x="2684" y="546"/>
                </a:lnTo>
                <a:lnTo>
                  <a:pt x="2669" y="561"/>
                </a:lnTo>
                <a:lnTo>
                  <a:pt x="2650" y="572"/>
                </a:lnTo>
                <a:lnTo>
                  <a:pt x="2629" y="578"/>
                </a:lnTo>
                <a:lnTo>
                  <a:pt x="2608" y="579"/>
                </a:lnTo>
                <a:lnTo>
                  <a:pt x="2586" y="576"/>
                </a:lnTo>
                <a:lnTo>
                  <a:pt x="2427" y="780"/>
                </a:lnTo>
                <a:lnTo>
                  <a:pt x="2485" y="806"/>
                </a:lnTo>
                <a:lnTo>
                  <a:pt x="2540" y="834"/>
                </a:lnTo>
                <a:lnTo>
                  <a:pt x="2729" y="649"/>
                </a:lnTo>
                <a:lnTo>
                  <a:pt x="2719" y="630"/>
                </a:lnTo>
                <a:lnTo>
                  <a:pt x="2715" y="610"/>
                </a:lnTo>
                <a:lnTo>
                  <a:pt x="2714" y="588"/>
                </a:lnTo>
                <a:lnTo>
                  <a:pt x="2719" y="568"/>
                </a:lnTo>
                <a:lnTo>
                  <a:pt x="2729" y="547"/>
                </a:lnTo>
                <a:lnTo>
                  <a:pt x="2743" y="531"/>
                </a:lnTo>
                <a:lnTo>
                  <a:pt x="2760" y="519"/>
                </a:lnTo>
                <a:lnTo>
                  <a:pt x="2778" y="510"/>
                </a:lnTo>
                <a:lnTo>
                  <a:pt x="2798" y="507"/>
                </a:lnTo>
                <a:lnTo>
                  <a:pt x="2819" y="507"/>
                </a:lnTo>
                <a:lnTo>
                  <a:pt x="2838" y="513"/>
                </a:lnTo>
                <a:lnTo>
                  <a:pt x="2858" y="522"/>
                </a:lnTo>
                <a:lnTo>
                  <a:pt x="2874" y="536"/>
                </a:lnTo>
                <a:lnTo>
                  <a:pt x="2886" y="552"/>
                </a:lnTo>
                <a:lnTo>
                  <a:pt x="2894" y="571"/>
                </a:lnTo>
                <a:lnTo>
                  <a:pt x="2898" y="590"/>
                </a:lnTo>
                <a:lnTo>
                  <a:pt x="2897" y="611"/>
                </a:lnTo>
                <a:lnTo>
                  <a:pt x="2893" y="630"/>
                </a:lnTo>
                <a:lnTo>
                  <a:pt x="2883" y="648"/>
                </a:lnTo>
                <a:lnTo>
                  <a:pt x="2868" y="666"/>
                </a:lnTo>
                <a:lnTo>
                  <a:pt x="2850" y="679"/>
                </a:lnTo>
                <a:lnTo>
                  <a:pt x="2831" y="686"/>
                </a:lnTo>
                <a:lnTo>
                  <a:pt x="2809" y="689"/>
                </a:lnTo>
                <a:lnTo>
                  <a:pt x="2787" y="687"/>
                </a:lnTo>
                <a:lnTo>
                  <a:pt x="2766" y="681"/>
                </a:lnTo>
                <a:lnTo>
                  <a:pt x="2584" y="859"/>
                </a:lnTo>
                <a:lnTo>
                  <a:pt x="2634" y="891"/>
                </a:lnTo>
                <a:lnTo>
                  <a:pt x="2680" y="925"/>
                </a:lnTo>
                <a:lnTo>
                  <a:pt x="2941" y="754"/>
                </a:lnTo>
                <a:lnTo>
                  <a:pt x="2933" y="735"/>
                </a:lnTo>
                <a:lnTo>
                  <a:pt x="2930" y="713"/>
                </a:lnTo>
                <a:lnTo>
                  <a:pt x="2932" y="693"/>
                </a:lnTo>
                <a:lnTo>
                  <a:pt x="2940" y="672"/>
                </a:lnTo>
                <a:lnTo>
                  <a:pt x="2953" y="653"/>
                </a:lnTo>
                <a:lnTo>
                  <a:pt x="2968" y="639"/>
                </a:lnTo>
                <a:lnTo>
                  <a:pt x="2986" y="629"/>
                </a:lnTo>
                <a:lnTo>
                  <a:pt x="3006" y="623"/>
                </a:lnTo>
                <a:lnTo>
                  <a:pt x="3026" y="621"/>
                </a:lnTo>
                <a:lnTo>
                  <a:pt x="3046" y="624"/>
                </a:lnTo>
                <a:lnTo>
                  <a:pt x="3066" y="631"/>
                </a:lnTo>
                <a:lnTo>
                  <a:pt x="3083" y="643"/>
                </a:lnTo>
                <a:lnTo>
                  <a:pt x="3097" y="658"/>
                </a:lnTo>
                <a:lnTo>
                  <a:pt x="3108" y="676"/>
                </a:lnTo>
                <a:lnTo>
                  <a:pt x="3114" y="696"/>
                </a:lnTo>
                <a:lnTo>
                  <a:pt x="3116" y="715"/>
                </a:lnTo>
                <a:lnTo>
                  <a:pt x="3113" y="736"/>
                </a:lnTo>
                <a:lnTo>
                  <a:pt x="3105" y="754"/>
                </a:lnTo>
                <a:lnTo>
                  <a:pt x="3093" y="771"/>
                </a:lnTo>
                <a:lnTo>
                  <a:pt x="3077" y="786"/>
                </a:lnTo>
                <a:lnTo>
                  <a:pt x="3057" y="797"/>
                </a:lnTo>
                <a:lnTo>
                  <a:pt x="3036" y="803"/>
                </a:lnTo>
                <a:lnTo>
                  <a:pt x="3015" y="804"/>
                </a:lnTo>
                <a:lnTo>
                  <a:pt x="2994" y="798"/>
                </a:lnTo>
                <a:lnTo>
                  <a:pt x="2974" y="790"/>
                </a:lnTo>
                <a:lnTo>
                  <a:pt x="2716" y="955"/>
                </a:lnTo>
                <a:lnTo>
                  <a:pt x="2756" y="992"/>
                </a:lnTo>
                <a:lnTo>
                  <a:pt x="2792" y="1031"/>
                </a:lnTo>
                <a:lnTo>
                  <a:pt x="3115" y="906"/>
                </a:lnTo>
                <a:lnTo>
                  <a:pt x="3111" y="885"/>
                </a:lnTo>
                <a:lnTo>
                  <a:pt x="3112" y="863"/>
                </a:lnTo>
                <a:lnTo>
                  <a:pt x="3117" y="842"/>
                </a:lnTo>
                <a:lnTo>
                  <a:pt x="3128" y="824"/>
                </a:lnTo>
                <a:lnTo>
                  <a:pt x="3143" y="808"/>
                </a:lnTo>
                <a:lnTo>
                  <a:pt x="3161" y="796"/>
                </a:lnTo>
                <a:lnTo>
                  <a:pt x="3181" y="789"/>
                </a:lnTo>
                <a:lnTo>
                  <a:pt x="3200" y="786"/>
                </a:lnTo>
                <a:lnTo>
                  <a:pt x="3221" y="787"/>
                </a:lnTo>
                <a:lnTo>
                  <a:pt x="3241" y="794"/>
                </a:lnTo>
                <a:lnTo>
                  <a:pt x="3258" y="804"/>
                </a:lnTo>
                <a:lnTo>
                  <a:pt x="3273" y="819"/>
                </a:lnTo>
                <a:lnTo>
                  <a:pt x="3285" y="836"/>
                </a:lnTo>
                <a:lnTo>
                  <a:pt x="3293" y="855"/>
                </a:lnTo>
                <a:lnTo>
                  <a:pt x="3295" y="875"/>
                </a:lnTo>
                <a:lnTo>
                  <a:pt x="3294" y="895"/>
                </a:lnTo>
                <a:lnTo>
                  <a:pt x="3288" y="915"/>
                </a:lnTo>
                <a:lnTo>
                  <a:pt x="3278" y="932"/>
                </a:lnTo>
                <a:lnTo>
                  <a:pt x="3263" y="947"/>
                </a:lnTo>
                <a:lnTo>
                  <a:pt x="3244" y="959"/>
                </a:lnTo>
                <a:lnTo>
                  <a:pt x="3223" y="966"/>
                </a:lnTo>
                <a:lnTo>
                  <a:pt x="3201" y="969"/>
                </a:lnTo>
                <a:lnTo>
                  <a:pt x="3181" y="965"/>
                </a:lnTo>
                <a:lnTo>
                  <a:pt x="3160" y="958"/>
                </a:lnTo>
                <a:lnTo>
                  <a:pt x="3141" y="945"/>
                </a:lnTo>
                <a:lnTo>
                  <a:pt x="2823" y="1069"/>
                </a:lnTo>
                <a:lnTo>
                  <a:pt x="2850" y="1113"/>
                </a:lnTo>
                <a:lnTo>
                  <a:pt x="2874" y="1157"/>
                </a:lnTo>
                <a:lnTo>
                  <a:pt x="3259" y="1079"/>
                </a:lnTo>
                <a:lnTo>
                  <a:pt x="3261" y="1058"/>
                </a:lnTo>
                <a:lnTo>
                  <a:pt x="3269" y="1038"/>
                </a:lnTo>
                <a:lnTo>
                  <a:pt x="3280" y="1020"/>
                </a:lnTo>
                <a:lnTo>
                  <a:pt x="3296" y="1005"/>
                </a:lnTo>
                <a:lnTo>
                  <a:pt x="3316" y="994"/>
                </a:lnTo>
                <a:lnTo>
                  <a:pt x="3337" y="989"/>
                </a:lnTo>
                <a:lnTo>
                  <a:pt x="3358" y="988"/>
                </a:lnTo>
                <a:lnTo>
                  <a:pt x="3377" y="991"/>
                </a:lnTo>
                <a:lnTo>
                  <a:pt x="3396" y="999"/>
                </a:lnTo>
                <a:lnTo>
                  <a:pt x="3413" y="1011"/>
                </a:lnTo>
                <a:lnTo>
                  <a:pt x="3427" y="1026"/>
                </a:lnTo>
                <a:lnTo>
                  <a:pt x="3437" y="1044"/>
                </a:lnTo>
                <a:lnTo>
                  <a:pt x="3443" y="1065"/>
                </a:lnTo>
                <a:lnTo>
                  <a:pt x="3444" y="1085"/>
                </a:lnTo>
                <a:lnTo>
                  <a:pt x="3440" y="1104"/>
                </a:lnTo>
                <a:lnTo>
                  <a:pt x="3432" y="1124"/>
                </a:lnTo>
                <a:lnTo>
                  <a:pt x="3421" y="1140"/>
                </a:lnTo>
                <a:lnTo>
                  <a:pt x="3405" y="1153"/>
                </a:lnTo>
                <a:lnTo>
                  <a:pt x="3386" y="1164"/>
                </a:lnTo>
                <a:lnTo>
                  <a:pt x="3364" y="1169"/>
                </a:lnTo>
                <a:lnTo>
                  <a:pt x="3342" y="1170"/>
                </a:lnTo>
                <a:lnTo>
                  <a:pt x="3322" y="1165"/>
                </a:lnTo>
                <a:lnTo>
                  <a:pt x="3302" y="1156"/>
                </a:lnTo>
                <a:lnTo>
                  <a:pt x="3285" y="1142"/>
                </a:lnTo>
                <a:lnTo>
                  <a:pt x="3271" y="1125"/>
                </a:lnTo>
                <a:lnTo>
                  <a:pt x="2893" y="1202"/>
                </a:lnTo>
                <a:lnTo>
                  <a:pt x="2904" y="1238"/>
                </a:lnTo>
                <a:lnTo>
                  <a:pt x="2910" y="1276"/>
                </a:lnTo>
                <a:lnTo>
                  <a:pt x="2915" y="1314"/>
                </a:lnTo>
                <a:lnTo>
                  <a:pt x="3364" y="1317"/>
                </a:lnTo>
                <a:lnTo>
                  <a:pt x="3373" y="1297"/>
                </a:lnTo>
                <a:lnTo>
                  <a:pt x="3386" y="1280"/>
                </a:lnTo>
                <a:lnTo>
                  <a:pt x="3402" y="1267"/>
                </a:lnTo>
                <a:lnTo>
                  <a:pt x="3422" y="1258"/>
                </a:lnTo>
                <a:lnTo>
                  <a:pt x="3444" y="1252"/>
                </a:lnTo>
                <a:lnTo>
                  <a:pt x="3466" y="1252"/>
                </a:lnTo>
                <a:lnTo>
                  <a:pt x="3486" y="1258"/>
                </a:lnTo>
                <a:lnTo>
                  <a:pt x="3504" y="1266"/>
                </a:lnTo>
                <a:lnTo>
                  <a:pt x="3519" y="1279"/>
                </a:lnTo>
                <a:lnTo>
                  <a:pt x="3531" y="1295"/>
                </a:lnTo>
                <a:lnTo>
                  <a:pt x="3540" y="1314"/>
                </a:lnTo>
                <a:lnTo>
                  <a:pt x="3546" y="1334"/>
                </a:lnTo>
                <a:lnTo>
                  <a:pt x="3545" y="1356"/>
                </a:lnTo>
                <a:lnTo>
                  <a:pt x="3540" y="1375"/>
                </a:lnTo>
                <a:lnTo>
                  <a:pt x="3530" y="1393"/>
                </a:lnTo>
                <a:lnTo>
                  <a:pt x="3518" y="1409"/>
                </a:lnTo>
                <a:lnTo>
                  <a:pt x="3502" y="1420"/>
                </a:lnTo>
                <a:lnTo>
                  <a:pt x="3483" y="1429"/>
                </a:lnTo>
                <a:lnTo>
                  <a:pt x="3463" y="1434"/>
                </a:lnTo>
                <a:lnTo>
                  <a:pt x="3440" y="1433"/>
                </a:lnTo>
                <a:lnTo>
                  <a:pt x="3419" y="1428"/>
                </a:lnTo>
                <a:lnTo>
                  <a:pt x="3399" y="1417"/>
                </a:lnTo>
                <a:lnTo>
                  <a:pt x="3384" y="1403"/>
                </a:lnTo>
                <a:lnTo>
                  <a:pt x="3372" y="1386"/>
                </a:lnTo>
                <a:lnTo>
                  <a:pt x="3364" y="1365"/>
                </a:lnTo>
                <a:lnTo>
                  <a:pt x="2916" y="1361"/>
                </a:lnTo>
                <a:lnTo>
                  <a:pt x="2913" y="1402"/>
                </a:lnTo>
                <a:lnTo>
                  <a:pt x="2905" y="1443"/>
                </a:lnTo>
                <a:lnTo>
                  <a:pt x="2894" y="1483"/>
                </a:lnTo>
                <a:lnTo>
                  <a:pt x="3360" y="1578"/>
                </a:lnTo>
                <a:lnTo>
                  <a:pt x="3372" y="1559"/>
                </a:lnTo>
                <a:lnTo>
                  <a:pt x="3387" y="1545"/>
                </a:lnTo>
                <a:lnTo>
                  <a:pt x="3407" y="1535"/>
                </a:lnTo>
                <a:lnTo>
                  <a:pt x="3428" y="1529"/>
                </a:lnTo>
                <a:lnTo>
                  <a:pt x="3451" y="1528"/>
                </a:lnTo>
                <a:lnTo>
                  <a:pt x="3471" y="1533"/>
                </a:lnTo>
                <a:lnTo>
                  <a:pt x="3490" y="1542"/>
                </a:lnTo>
                <a:lnTo>
                  <a:pt x="3506" y="1554"/>
                </a:lnTo>
                <a:lnTo>
                  <a:pt x="3518" y="1569"/>
                </a:lnTo>
                <a:lnTo>
                  <a:pt x="3528" y="1587"/>
                </a:lnTo>
                <a:lnTo>
                  <a:pt x="3533" y="1607"/>
                </a:lnTo>
                <a:lnTo>
                  <a:pt x="3534" y="1628"/>
                </a:lnTo>
                <a:lnTo>
                  <a:pt x="3529" y="1649"/>
                </a:lnTo>
                <a:lnTo>
                  <a:pt x="3521" y="1667"/>
                </a:lnTo>
                <a:lnTo>
                  <a:pt x="3507" y="1683"/>
                </a:lnTo>
                <a:lnTo>
                  <a:pt x="3492" y="1696"/>
                </a:lnTo>
                <a:lnTo>
                  <a:pt x="3474" y="1705"/>
                </a:lnTo>
                <a:lnTo>
                  <a:pt x="3454" y="1710"/>
                </a:lnTo>
                <a:lnTo>
                  <a:pt x="3432" y="1710"/>
                </a:lnTo>
                <a:lnTo>
                  <a:pt x="3410" y="1706"/>
                </a:lnTo>
                <a:lnTo>
                  <a:pt x="3390" y="1696"/>
                </a:lnTo>
                <a:lnTo>
                  <a:pt x="3374" y="1682"/>
                </a:lnTo>
                <a:lnTo>
                  <a:pt x="3361" y="1665"/>
                </a:lnTo>
                <a:lnTo>
                  <a:pt x="3353" y="1646"/>
                </a:lnTo>
                <a:lnTo>
                  <a:pt x="3349" y="1624"/>
                </a:lnTo>
                <a:lnTo>
                  <a:pt x="2874" y="1527"/>
                </a:lnTo>
                <a:lnTo>
                  <a:pt x="2847" y="1579"/>
                </a:lnTo>
                <a:lnTo>
                  <a:pt x="2813" y="1630"/>
                </a:lnTo>
                <a:lnTo>
                  <a:pt x="2853" y="1645"/>
                </a:lnTo>
                <a:lnTo>
                  <a:pt x="2873" y="1617"/>
                </a:lnTo>
                <a:lnTo>
                  <a:pt x="2893" y="1587"/>
                </a:lnTo>
                <a:lnTo>
                  <a:pt x="2889" y="1660"/>
                </a:lnTo>
                <a:lnTo>
                  <a:pt x="3289" y="1818"/>
                </a:lnTo>
                <a:lnTo>
                  <a:pt x="3304" y="1803"/>
                </a:lnTo>
                <a:lnTo>
                  <a:pt x="3322" y="1792"/>
                </a:lnTo>
                <a:lnTo>
                  <a:pt x="3342" y="1785"/>
                </a:lnTo>
                <a:lnTo>
                  <a:pt x="3364" y="1784"/>
                </a:lnTo>
                <a:lnTo>
                  <a:pt x="3386" y="1787"/>
                </a:lnTo>
                <a:lnTo>
                  <a:pt x="3406" y="1795"/>
                </a:lnTo>
                <a:lnTo>
                  <a:pt x="3423" y="1806"/>
                </a:lnTo>
                <a:lnTo>
                  <a:pt x="3436" y="1821"/>
                </a:lnTo>
                <a:lnTo>
                  <a:pt x="3446" y="1839"/>
                </a:lnTo>
                <a:lnTo>
                  <a:pt x="3453" y="1858"/>
                </a:lnTo>
                <a:lnTo>
                  <a:pt x="3454" y="1879"/>
                </a:lnTo>
                <a:lnTo>
                  <a:pt x="3451" y="1899"/>
                </a:lnTo>
                <a:lnTo>
                  <a:pt x="3442" y="1919"/>
                </a:lnTo>
                <a:lnTo>
                  <a:pt x="3430" y="1936"/>
                </a:lnTo>
                <a:lnTo>
                  <a:pt x="3414" y="1949"/>
                </a:lnTo>
                <a:lnTo>
                  <a:pt x="3397" y="1958"/>
                </a:lnTo>
                <a:lnTo>
                  <a:pt x="3377" y="1965"/>
                </a:lnTo>
                <a:lnTo>
                  <a:pt x="3358" y="1966"/>
                </a:lnTo>
                <a:lnTo>
                  <a:pt x="3336" y="1963"/>
                </a:lnTo>
                <a:lnTo>
                  <a:pt x="3315" y="1954"/>
                </a:lnTo>
                <a:lnTo>
                  <a:pt x="3297" y="1941"/>
                </a:lnTo>
                <a:lnTo>
                  <a:pt x="3283" y="1925"/>
                </a:lnTo>
                <a:lnTo>
                  <a:pt x="3275" y="1906"/>
                </a:lnTo>
                <a:lnTo>
                  <a:pt x="3269" y="1884"/>
                </a:lnTo>
                <a:lnTo>
                  <a:pt x="3270" y="1862"/>
                </a:lnTo>
                <a:lnTo>
                  <a:pt x="2885" y="1713"/>
                </a:lnTo>
                <a:lnTo>
                  <a:pt x="2880" y="1819"/>
                </a:lnTo>
                <a:lnTo>
                  <a:pt x="2878" y="1821"/>
                </a:lnTo>
                <a:lnTo>
                  <a:pt x="2873" y="1828"/>
                </a:lnTo>
                <a:lnTo>
                  <a:pt x="2865" y="1838"/>
                </a:lnTo>
                <a:lnTo>
                  <a:pt x="2853" y="1851"/>
                </a:lnTo>
                <a:lnTo>
                  <a:pt x="2837" y="1867"/>
                </a:lnTo>
                <a:lnTo>
                  <a:pt x="3135" y="2051"/>
                </a:lnTo>
                <a:lnTo>
                  <a:pt x="3152" y="2039"/>
                </a:lnTo>
                <a:lnTo>
                  <a:pt x="3172" y="2032"/>
                </a:lnTo>
                <a:lnTo>
                  <a:pt x="3194" y="2028"/>
                </a:lnTo>
                <a:lnTo>
                  <a:pt x="3215" y="2030"/>
                </a:lnTo>
                <a:lnTo>
                  <a:pt x="3236" y="2037"/>
                </a:lnTo>
                <a:lnTo>
                  <a:pt x="3255" y="2049"/>
                </a:lnTo>
                <a:lnTo>
                  <a:pt x="3269" y="2063"/>
                </a:lnTo>
                <a:lnTo>
                  <a:pt x="3280" y="2080"/>
                </a:lnTo>
                <a:lnTo>
                  <a:pt x="3287" y="2100"/>
                </a:lnTo>
                <a:lnTo>
                  <a:pt x="3289" y="2119"/>
                </a:lnTo>
                <a:lnTo>
                  <a:pt x="3287" y="2140"/>
                </a:lnTo>
                <a:lnTo>
                  <a:pt x="3279" y="2159"/>
                </a:lnTo>
                <a:lnTo>
                  <a:pt x="3268" y="2177"/>
                </a:lnTo>
                <a:lnTo>
                  <a:pt x="3253" y="2191"/>
                </a:lnTo>
                <a:lnTo>
                  <a:pt x="3235" y="2202"/>
                </a:lnTo>
                <a:lnTo>
                  <a:pt x="3217" y="2209"/>
                </a:lnTo>
                <a:lnTo>
                  <a:pt x="3196" y="2211"/>
                </a:lnTo>
                <a:lnTo>
                  <a:pt x="3175" y="2209"/>
                </a:lnTo>
                <a:lnTo>
                  <a:pt x="3155" y="2201"/>
                </a:lnTo>
                <a:lnTo>
                  <a:pt x="3136" y="2189"/>
                </a:lnTo>
                <a:lnTo>
                  <a:pt x="3121" y="2173"/>
                </a:lnTo>
                <a:lnTo>
                  <a:pt x="3111" y="2155"/>
                </a:lnTo>
                <a:lnTo>
                  <a:pt x="3105" y="2134"/>
                </a:lnTo>
                <a:lnTo>
                  <a:pt x="3104" y="2113"/>
                </a:lnTo>
                <a:lnTo>
                  <a:pt x="3108" y="2091"/>
                </a:lnTo>
                <a:lnTo>
                  <a:pt x="2800" y="1901"/>
                </a:lnTo>
                <a:lnTo>
                  <a:pt x="2775" y="1923"/>
                </a:lnTo>
                <a:lnTo>
                  <a:pt x="2744" y="1947"/>
                </a:lnTo>
                <a:lnTo>
                  <a:pt x="2710" y="1970"/>
                </a:lnTo>
                <a:lnTo>
                  <a:pt x="2672" y="1995"/>
                </a:lnTo>
                <a:lnTo>
                  <a:pt x="2973" y="2262"/>
                </a:lnTo>
                <a:lnTo>
                  <a:pt x="2991" y="2253"/>
                </a:lnTo>
                <a:lnTo>
                  <a:pt x="3013" y="2247"/>
                </a:lnTo>
                <a:lnTo>
                  <a:pt x="3034" y="2247"/>
                </a:lnTo>
                <a:lnTo>
                  <a:pt x="3056" y="2253"/>
                </a:lnTo>
                <a:lnTo>
                  <a:pt x="3076" y="2264"/>
                </a:lnTo>
                <a:lnTo>
                  <a:pt x="3092" y="2276"/>
                </a:lnTo>
                <a:lnTo>
                  <a:pt x="3104" y="2294"/>
                </a:lnTo>
                <a:lnTo>
                  <a:pt x="3112" y="2312"/>
                </a:lnTo>
                <a:lnTo>
                  <a:pt x="3116" y="2331"/>
                </a:lnTo>
                <a:lnTo>
                  <a:pt x="3115" y="2352"/>
                </a:lnTo>
                <a:lnTo>
                  <a:pt x="3109" y="2371"/>
                </a:lnTo>
                <a:lnTo>
                  <a:pt x="3100" y="2390"/>
                </a:lnTo>
                <a:lnTo>
                  <a:pt x="3085" y="2406"/>
                </a:lnTo>
                <a:lnTo>
                  <a:pt x="3069" y="2418"/>
                </a:lnTo>
                <a:lnTo>
                  <a:pt x="3050" y="2425"/>
                </a:lnTo>
                <a:lnTo>
                  <a:pt x="3031" y="2430"/>
                </a:lnTo>
                <a:lnTo>
                  <a:pt x="3010" y="2428"/>
                </a:lnTo>
                <a:lnTo>
                  <a:pt x="2990" y="2423"/>
                </a:lnTo>
                <a:lnTo>
                  <a:pt x="2971" y="2413"/>
                </a:lnTo>
                <a:lnTo>
                  <a:pt x="2954" y="2398"/>
                </a:lnTo>
                <a:lnTo>
                  <a:pt x="2941" y="2381"/>
                </a:lnTo>
                <a:lnTo>
                  <a:pt x="2933" y="2361"/>
                </a:lnTo>
                <a:lnTo>
                  <a:pt x="2931" y="2340"/>
                </a:lnTo>
                <a:lnTo>
                  <a:pt x="2933" y="2319"/>
                </a:lnTo>
                <a:lnTo>
                  <a:pt x="2941" y="2298"/>
                </a:lnTo>
                <a:lnTo>
                  <a:pt x="2629" y="2021"/>
                </a:lnTo>
                <a:lnTo>
                  <a:pt x="2584" y="2046"/>
                </a:lnTo>
                <a:lnTo>
                  <a:pt x="2533" y="2071"/>
                </a:lnTo>
                <a:lnTo>
                  <a:pt x="2479" y="2094"/>
                </a:lnTo>
                <a:lnTo>
                  <a:pt x="2741" y="2445"/>
                </a:lnTo>
                <a:lnTo>
                  <a:pt x="2762" y="2439"/>
                </a:lnTo>
                <a:lnTo>
                  <a:pt x="2784" y="2439"/>
                </a:lnTo>
                <a:lnTo>
                  <a:pt x="2804" y="2445"/>
                </a:lnTo>
                <a:lnTo>
                  <a:pt x="2824" y="2454"/>
                </a:lnTo>
                <a:lnTo>
                  <a:pt x="2842" y="2468"/>
                </a:lnTo>
                <a:lnTo>
                  <a:pt x="2854" y="2486"/>
                </a:lnTo>
                <a:lnTo>
                  <a:pt x="2862" y="2504"/>
                </a:lnTo>
                <a:lnTo>
                  <a:pt x="2866" y="2524"/>
                </a:lnTo>
                <a:lnTo>
                  <a:pt x="2865" y="2544"/>
                </a:lnTo>
                <a:lnTo>
                  <a:pt x="2859" y="2563"/>
                </a:lnTo>
                <a:lnTo>
                  <a:pt x="2849" y="2582"/>
                </a:lnTo>
                <a:lnTo>
                  <a:pt x="2836" y="2598"/>
                </a:lnTo>
                <a:lnTo>
                  <a:pt x="2819" y="2610"/>
                </a:lnTo>
                <a:lnTo>
                  <a:pt x="2799" y="2617"/>
                </a:lnTo>
                <a:lnTo>
                  <a:pt x="2779" y="2621"/>
                </a:lnTo>
                <a:lnTo>
                  <a:pt x="2758" y="2620"/>
                </a:lnTo>
                <a:lnTo>
                  <a:pt x="2739" y="2615"/>
                </a:lnTo>
                <a:lnTo>
                  <a:pt x="2721" y="2605"/>
                </a:lnTo>
                <a:lnTo>
                  <a:pt x="2705" y="2592"/>
                </a:lnTo>
                <a:lnTo>
                  <a:pt x="2692" y="2574"/>
                </a:lnTo>
                <a:lnTo>
                  <a:pt x="2684" y="2554"/>
                </a:lnTo>
                <a:lnTo>
                  <a:pt x="2681" y="2533"/>
                </a:lnTo>
                <a:lnTo>
                  <a:pt x="2683" y="2512"/>
                </a:lnTo>
                <a:lnTo>
                  <a:pt x="2690" y="2491"/>
                </a:lnTo>
                <a:lnTo>
                  <a:pt x="2702" y="2473"/>
                </a:lnTo>
                <a:lnTo>
                  <a:pt x="2430" y="2112"/>
                </a:lnTo>
                <a:lnTo>
                  <a:pt x="2388" y="2126"/>
                </a:lnTo>
                <a:lnTo>
                  <a:pt x="2343" y="2141"/>
                </a:lnTo>
                <a:lnTo>
                  <a:pt x="2295" y="2154"/>
                </a:lnTo>
                <a:lnTo>
                  <a:pt x="2512" y="2583"/>
                </a:lnTo>
                <a:lnTo>
                  <a:pt x="2534" y="2581"/>
                </a:lnTo>
                <a:lnTo>
                  <a:pt x="2555" y="2584"/>
                </a:lnTo>
                <a:lnTo>
                  <a:pt x="2576" y="2591"/>
                </a:lnTo>
                <a:lnTo>
                  <a:pt x="2593" y="2603"/>
                </a:lnTo>
                <a:lnTo>
                  <a:pt x="2609" y="2620"/>
                </a:lnTo>
                <a:lnTo>
                  <a:pt x="2619" y="2639"/>
                </a:lnTo>
                <a:lnTo>
                  <a:pt x="2623" y="2659"/>
                </a:lnTo>
                <a:lnTo>
                  <a:pt x="2624" y="2679"/>
                </a:lnTo>
                <a:lnTo>
                  <a:pt x="2620" y="2699"/>
                </a:lnTo>
                <a:lnTo>
                  <a:pt x="2612" y="2717"/>
                </a:lnTo>
                <a:lnTo>
                  <a:pt x="2600" y="2734"/>
                </a:lnTo>
                <a:lnTo>
                  <a:pt x="2584" y="2748"/>
                </a:lnTo>
                <a:lnTo>
                  <a:pt x="2564" y="2757"/>
                </a:lnTo>
                <a:lnTo>
                  <a:pt x="2544" y="2762"/>
                </a:lnTo>
                <a:lnTo>
                  <a:pt x="2525" y="2763"/>
                </a:lnTo>
                <a:lnTo>
                  <a:pt x="2504" y="2758"/>
                </a:lnTo>
                <a:lnTo>
                  <a:pt x="2485" y="2751"/>
                </a:lnTo>
                <a:lnTo>
                  <a:pt x="2469" y="2739"/>
                </a:lnTo>
                <a:lnTo>
                  <a:pt x="2455" y="2723"/>
                </a:lnTo>
                <a:lnTo>
                  <a:pt x="2445" y="2703"/>
                </a:lnTo>
                <a:lnTo>
                  <a:pt x="2439" y="2682"/>
                </a:lnTo>
                <a:lnTo>
                  <a:pt x="2440" y="2660"/>
                </a:lnTo>
                <a:lnTo>
                  <a:pt x="2445" y="2640"/>
                </a:lnTo>
                <a:lnTo>
                  <a:pt x="2455" y="2621"/>
                </a:lnTo>
                <a:lnTo>
                  <a:pt x="2470" y="2604"/>
                </a:lnTo>
                <a:lnTo>
                  <a:pt x="2247" y="2164"/>
                </a:lnTo>
                <a:lnTo>
                  <a:pt x="2176" y="2179"/>
                </a:lnTo>
                <a:lnTo>
                  <a:pt x="2099" y="2191"/>
                </a:lnTo>
                <a:lnTo>
                  <a:pt x="2018" y="2201"/>
                </a:lnTo>
                <a:lnTo>
                  <a:pt x="2117" y="2661"/>
                </a:lnTo>
                <a:lnTo>
                  <a:pt x="2139" y="2666"/>
                </a:lnTo>
                <a:lnTo>
                  <a:pt x="2158" y="2674"/>
                </a:lnTo>
                <a:lnTo>
                  <a:pt x="2176" y="2687"/>
                </a:lnTo>
                <a:lnTo>
                  <a:pt x="2189" y="2705"/>
                </a:lnTo>
                <a:lnTo>
                  <a:pt x="2198" y="2724"/>
                </a:lnTo>
                <a:lnTo>
                  <a:pt x="2202" y="2745"/>
                </a:lnTo>
                <a:lnTo>
                  <a:pt x="2202" y="2767"/>
                </a:lnTo>
                <a:lnTo>
                  <a:pt x="2197" y="2786"/>
                </a:lnTo>
                <a:lnTo>
                  <a:pt x="2187" y="2805"/>
                </a:lnTo>
                <a:lnTo>
                  <a:pt x="2174" y="2820"/>
                </a:lnTo>
                <a:lnTo>
                  <a:pt x="2157" y="2832"/>
                </a:lnTo>
                <a:lnTo>
                  <a:pt x="2137" y="2839"/>
                </a:lnTo>
                <a:lnTo>
                  <a:pt x="2117" y="2844"/>
                </a:lnTo>
                <a:lnTo>
                  <a:pt x="2096" y="2843"/>
                </a:lnTo>
                <a:lnTo>
                  <a:pt x="2075" y="2837"/>
                </a:lnTo>
                <a:lnTo>
                  <a:pt x="2058" y="2827"/>
                </a:lnTo>
                <a:lnTo>
                  <a:pt x="2042" y="2814"/>
                </a:lnTo>
                <a:lnTo>
                  <a:pt x="2030" y="2798"/>
                </a:lnTo>
                <a:lnTo>
                  <a:pt x="2022" y="2780"/>
                </a:lnTo>
                <a:lnTo>
                  <a:pt x="2017" y="2760"/>
                </a:lnTo>
                <a:lnTo>
                  <a:pt x="2018" y="2737"/>
                </a:lnTo>
                <a:lnTo>
                  <a:pt x="2025" y="2716"/>
                </a:lnTo>
                <a:lnTo>
                  <a:pt x="2036" y="2698"/>
                </a:lnTo>
                <a:lnTo>
                  <a:pt x="2051" y="2682"/>
                </a:lnTo>
                <a:lnTo>
                  <a:pt x="2070" y="2670"/>
                </a:lnTo>
                <a:lnTo>
                  <a:pt x="1970" y="2204"/>
                </a:lnTo>
                <a:lnTo>
                  <a:pt x="1911" y="2209"/>
                </a:lnTo>
                <a:lnTo>
                  <a:pt x="1850" y="2211"/>
                </a:lnTo>
                <a:lnTo>
                  <a:pt x="1787" y="2211"/>
                </a:lnTo>
                <a:lnTo>
                  <a:pt x="1744" y="2729"/>
                </a:lnTo>
                <a:lnTo>
                  <a:pt x="1764" y="2739"/>
                </a:lnTo>
                <a:lnTo>
                  <a:pt x="1780" y="2753"/>
                </a:lnTo>
                <a:lnTo>
                  <a:pt x="1793" y="2770"/>
                </a:lnTo>
                <a:lnTo>
                  <a:pt x="1801" y="2790"/>
                </a:lnTo>
                <a:lnTo>
                  <a:pt x="1804" y="2811"/>
                </a:lnTo>
                <a:lnTo>
                  <a:pt x="1802" y="2834"/>
                </a:lnTo>
                <a:lnTo>
                  <a:pt x="1795" y="2853"/>
                </a:lnTo>
                <a:lnTo>
                  <a:pt x="1784" y="2872"/>
                </a:lnTo>
                <a:lnTo>
                  <a:pt x="1770" y="2886"/>
                </a:lnTo>
                <a:lnTo>
                  <a:pt x="1753" y="2896"/>
                </a:lnTo>
                <a:lnTo>
                  <a:pt x="1733" y="2903"/>
                </a:lnTo>
                <a:lnTo>
                  <a:pt x="1713" y="2905"/>
                </a:lnTo>
                <a:lnTo>
                  <a:pt x="1691" y="2903"/>
                </a:lnTo>
                <a:lnTo>
                  <a:pt x="1672" y="2896"/>
                </a:lnTo>
                <a:lnTo>
                  <a:pt x="1654" y="2886"/>
                </a:lnTo>
                <a:lnTo>
                  <a:pt x="1639" y="2872"/>
                </a:lnTo>
                <a:lnTo>
                  <a:pt x="1628" y="2854"/>
                </a:lnTo>
                <a:lnTo>
                  <a:pt x="1621" y="2836"/>
                </a:lnTo>
                <a:lnTo>
                  <a:pt x="1618" y="2816"/>
                </a:lnTo>
                <a:lnTo>
                  <a:pt x="1620" y="2795"/>
                </a:lnTo>
                <a:lnTo>
                  <a:pt x="1628" y="2774"/>
                </a:lnTo>
                <a:lnTo>
                  <a:pt x="1640" y="2755"/>
                </a:lnTo>
                <a:lnTo>
                  <a:pt x="1656" y="2741"/>
                </a:lnTo>
                <a:lnTo>
                  <a:pt x="1675" y="2730"/>
                </a:lnTo>
                <a:lnTo>
                  <a:pt x="1696" y="2724"/>
                </a:lnTo>
                <a:lnTo>
                  <a:pt x="1738" y="2209"/>
                </a:lnTo>
                <a:lnTo>
                  <a:pt x="1673" y="2206"/>
                </a:lnTo>
                <a:lnTo>
                  <a:pt x="1609" y="2202"/>
                </a:lnTo>
                <a:lnTo>
                  <a:pt x="1486" y="2707"/>
                </a:lnTo>
                <a:lnTo>
                  <a:pt x="1504" y="2720"/>
                </a:lnTo>
                <a:lnTo>
                  <a:pt x="1518" y="2736"/>
                </a:lnTo>
                <a:lnTo>
                  <a:pt x="1527" y="2755"/>
                </a:lnTo>
                <a:lnTo>
                  <a:pt x="1533" y="2776"/>
                </a:lnTo>
                <a:lnTo>
                  <a:pt x="1533" y="2797"/>
                </a:lnTo>
                <a:lnTo>
                  <a:pt x="1527" y="2819"/>
                </a:lnTo>
                <a:lnTo>
                  <a:pt x="1518" y="2837"/>
                </a:lnTo>
                <a:lnTo>
                  <a:pt x="1503" y="2853"/>
                </a:lnTo>
                <a:lnTo>
                  <a:pt x="1487" y="2865"/>
                </a:lnTo>
                <a:lnTo>
                  <a:pt x="1468" y="2873"/>
                </a:lnTo>
                <a:lnTo>
                  <a:pt x="1449" y="2877"/>
                </a:lnTo>
                <a:lnTo>
                  <a:pt x="1428" y="2876"/>
                </a:lnTo>
                <a:lnTo>
                  <a:pt x="1407" y="2872"/>
                </a:lnTo>
                <a:lnTo>
                  <a:pt x="1389" y="2862"/>
                </a:lnTo>
                <a:lnTo>
                  <a:pt x="1373" y="2848"/>
                </a:lnTo>
                <a:lnTo>
                  <a:pt x="1361" y="2832"/>
                </a:lnTo>
                <a:lnTo>
                  <a:pt x="1352" y="2813"/>
                </a:lnTo>
                <a:lnTo>
                  <a:pt x="1348" y="2794"/>
                </a:lnTo>
                <a:lnTo>
                  <a:pt x="1349" y="2774"/>
                </a:lnTo>
                <a:lnTo>
                  <a:pt x="1355" y="2753"/>
                </a:lnTo>
                <a:lnTo>
                  <a:pt x="1366" y="2734"/>
                </a:lnTo>
                <a:lnTo>
                  <a:pt x="1380" y="2717"/>
                </a:lnTo>
                <a:lnTo>
                  <a:pt x="1397" y="2706"/>
                </a:lnTo>
                <a:lnTo>
                  <a:pt x="1418" y="2698"/>
                </a:lnTo>
                <a:lnTo>
                  <a:pt x="1439" y="2695"/>
                </a:lnTo>
                <a:lnTo>
                  <a:pt x="1561" y="2198"/>
                </a:lnTo>
                <a:lnTo>
                  <a:pt x="1509" y="2192"/>
                </a:lnTo>
                <a:lnTo>
                  <a:pt x="1460" y="2185"/>
                </a:lnTo>
                <a:lnTo>
                  <a:pt x="1254" y="2629"/>
                </a:lnTo>
                <a:lnTo>
                  <a:pt x="1269" y="2645"/>
                </a:lnTo>
                <a:lnTo>
                  <a:pt x="1279" y="2664"/>
                </a:lnTo>
                <a:lnTo>
                  <a:pt x="1286" y="2684"/>
                </a:lnTo>
                <a:lnTo>
                  <a:pt x="1287" y="2706"/>
                </a:lnTo>
                <a:lnTo>
                  <a:pt x="1282" y="2727"/>
                </a:lnTo>
                <a:lnTo>
                  <a:pt x="1273" y="2747"/>
                </a:lnTo>
                <a:lnTo>
                  <a:pt x="1260" y="2764"/>
                </a:lnTo>
                <a:lnTo>
                  <a:pt x="1243" y="2776"/>
                </a:lnTo>
                <a:lnTo>
                  <a:pt x="1225" y="2784"/>
                </a:lnTo>
                <a:lnTo>
                  <a:pt x="1205" y="2789"/>
                </a:lnTo>
                <a:lnTo>
                  <a:pt x="1184" y="2789"/>
                </a:lnTo>
                <a:lnTo>
                  <a:pt x="1164" y="2784"/>
                </a:lnTo>
                <a:lnTo>
                  <a:pt x="1145" y="2776"/>
                </a:lnTo>
                <a:lnTo>
                  <a:pt x="1128" y="2763"/>
                </a:lnTo>
                <a:lnTo>
                  <a:pt x="1115" y="2747"/>
                </a:lnTo>
                <a:lnTo>
                  <a:pt x="1106" y="2728"/>
                </a:lnTo>
                <a:lnTo>
                  <a:pt x="1102" y="2709"/>
                </a:lnTo>
                <a:lnTo>
                  <a:pt x="1102" y="2688"/>
                </a:lnTo>
                <a:lnTo>
                  <a:pt x="1106" y="2669"/>
                </a:lnTo>
                <a:lnTo>
                  <a:pt x="1116" y="2650"/>
                </a:lnTo>
                <a:lnTo>
                  <a:pt x="1131" y="2632"/>
                </a:lnTo>
                <a:lnTo>
                  <a:pt x="1148" y="2619"/>
                </a:lnTo>
                <a:lnTo>
                  <a:pt x="1168" y="2611"/>
                </a:lnTo>
                <a:lnTo>
                  <a:pt x="1188" y="2607"/>
                </a:lnTo>
                <a:lnTo>
                  <a:pt x="1210" y="2609"/>
                </a:lnTo>
                <a:lnTo>
                  <a:pt x="1410" y="2177"/>
                </a:lnTo>
                <a:lnTo>
                  <a:pt x="1344" y="2165"/>
                </a:lnTo>
                <a:lnTo>
                  <a:pt x="1281" y="2151"/>
                </a:lnTo>
                <a:lnTo>
                  <a:pt x="1001" y="2570"/>
                </a:lnTo>
                <a:lnTo>
                  <a:pt x="1014" y="2588"/>
                </a:lnTo>
                <a:lnTo>
                  <a:pt x="1021" y="2609"/>
                </a:lnTo>
                <a:lnTo>
                  <a:pt x="1024" y="2629"/>
                </a:lnTo>
                <a:lnTo>
                  <a:pt x="1022" y="2651"/>
                </a:lnTo>
                <a:lnTo>
                  <a:pt x="1015" y="2671"/>
                </a:lnTo>
                <a:lnTo>
                  <a:pt x="1001" y="2689"/>
                </a:lnTo>
                <a:lnTo>
                  <a:pt x="986" y="2703"/>
                </a:lnTo>
                <a:lnTo>
                  <a:pt x="968" y="2713"/>
                </a:lnTo>
                <a:lnTo>
                  <a:pt x="948" y="2719"/>
                </a:lnTo>
                <a:lnTo>
                  <a:pt x="928" y="2721"/>
                </a:lnTo>
                <a:lnTo>
                  <a:pt x="909" y="2717"/>
                </a:lnTo>
                <a:lnTo>
                  <a:pt x="889" y="2710"/>
                </a:lnTo>
                <a:lnTo>
                  <a:pt x="871" y="2698"/>
                </a:lnTo>
                <a:lnTo>
                  <a:pt x="857" y="2683"/>
                </a:lnTo>
                <a:lnTo>
                  <a:pt x="846" y="2665"/>
                </a:lnTo>
                <a:lnTo>
                  <a:pt x="841" y="2645"/>
                </a:lnTo>
                <a:lnTo>
                  <a:pt x="840" y="2626"/>
                </a:lnTo>
                <a:lnTo>
                  <a:pt x="842" y="2605"/>
                </a:lnTo>
                <a:lnTo>
                  <a:pt x="850" y="2587"/>
                </a:lnTo>
                <a:lnTo>
                  <a:pt x="862" y="2569"/>
                </a:lnTo>
                <a:lnTo>
                  <a:pt x="879" y="2555"/>
                </a:lnTo>
                <a:lnTo>
                  <a:pt x="898" y="2544"/>
                </a:lnTo>
                <a:lnTo>
                  <a:pt x="918" y="2538"/>
                </a:lnTo>
                <a:lnTo>
                  <a:pt x="940" y="2538"/>
                </a:lnTo>
                <a:lnTo>
                  <a:pt x="962" y="2543"/>
                </a:lnTo>
                <a:lnTo>
                  <a:pt x="1232" y="2140"/>
                </a:lnTo>
                <a:lnTo>
                  <a:pt x="1161" y="2119"/>
                </a:lnTo>
                <a:lnTo>
                  <a:pt x="1097" y="2096"/>
                </a:lnTo>
                <a:lnTo>
                  <a:pt x="821" y="2431"/>
                </a:lnTo>
                <a:lnTo>
                  <a:pt x="832" y="2450"/>
                </a:lnTo>
                <a:lnTo>
                  <a:pt x="837" y="2471"/>
                </a:lnTo>
                <a:lnTo>
                  <a:pt x="837" y="2492"/>
                </a:lnTo>
                <a:lnTo>
                  <a:pt x="833" y="2513"/>
                </a:lnTo>
                <a:lnTo>
                  <a:pt x="823" y="2532"/>
                </a:lnTo>
                <a:lnTo>
                  <a:pt x="809" y="2549"/>
                </a:lnTo>
                <a:lnTo>
                  <a:pt x="792" y="2562"/>
                </a:lnTo>
                <a:lnTo>
                  <a:pt x="773" y="2571"/>
                </a:lnTo>
                <a:lnTo>
                  <a:pt x="753" y="2574"/>
                </a:lnTo>
                <a:lnTo>
                  <a:pt x="733" y="2574"/>
                </a:lnTo>
                <a:lnTo>
                  <a:pt x="713" y="2569"/>
                </a:lnTo>
                <a:lnTo>
                  <a:pt x="694" y="2559"/>
                </a:lnTo>
                <a:lnTo>
                  <a:pt x="678" y="2546"/>
                </a:lnTo>
                <a:lnTo>
                  <a:pt x="666" y="2529"/>
                </a:lnTo>
                <a:lnTo>
                  <a:pt x="657" y="2510"/>
                </a:lnTo>
                <a:lnTo>
                  <a:pt x="654" y="2490"/>
                </a:lnTo>
                <a:lnTo>
                  <a:pt x="654" y="2471"/>
                </a:lnTo>
                <a:lnTo>
                  <a:pt x="659" y="2451"/>
                </a:lnTo>
                <a:lnTo>
                  <a:pt x="668" y="2433"/>
                </a:lnTo>
                <a:lnTo>
                  <a:pt x="682" y="2417"/>
                </a:lnTo>
                <a:lnTo>
                  <a:pt x="701" y="2404"/>
                </a:lnTo>
                <a:lnTo>
                  <a:pt x="721" y="2395"/>
                </a:lnTo>
                <a:lnTo>
                  <a:pt x="742" y="2392"/>
                </a:lnTo>
                <a:lnTo>
                  <a:pt x="764" y="2394"/>
                </a:lnTo>
                <a:lnTo>
                  <a:pt x="784" y="2400"/>
                </a:lnTo>
                <a:lnTo>
                  <a:pt x="1049" y="2079"/>
                </a:lnTo>
                <a:lnTo>
                  <a:pt x="1001" y="2060"/>
                </a:lnTo>
                <a:lnTo>
                  <a:pt x="958" y="2040"/>
                </a:lnTo>
                <a:lnTo>
                  <a:pt x="918" y="2020"/>
                </a:lnTo>
                <a:lnTo>
                  <a:pt x="606" y="2298"/>
                </a:lnTo>
                <a:lnTo>
                  <a:pt x="613" y="2319"/>
                </a:lnTo>
                <a:lnTo>
                  <a:pt x="616" y="2340"/>
                </a:lnTo>
                <a:lnTo>
                  <a:pt x="612" y="2362"/>
                </a:lnTo>
                <a:lnTo>
                  <a:pt x="605" y="2381"/>
                </a:lnTo>
                <a:lnTo>
                  <a:pt x="593" y="2398"/>
                </a:lnTo>
                <a:lnTo>
                  <a:pt x="575" y="2413"/>
                </a:lnTo>
                <a:lnTo>
                  <a:pt x="557" y="2423"/>
                </a:lnTo>
                <a:lnTo>
                  <a:pt x="537" y="2428"/>
                </a:lnTo>
                <a:lnTo>
                  <a:pt x="516" y="2430"/>
                </a:lnTo>
                <a:lnTo>
                  <a:pt x="496" y="2426"/>
                </a:lnTo>
                <a:lnTo>
                  <a:pt x="478" y="2418"/>
                </a:lnTo>
                <a:lnTo>
                  <a:pt x="460" y="2406"/>
                </a:lnTo>
                <a:lnTo>
                  <a:pt x="446" y="2390"/>
                </a:lnTo>
                <a:lnTo>
                  <a:pt x="436" y="2371"/>
                </a:lnTo>
                <a:lnTo>
                  <a:pt x="431" y="2352"/>
                </a:lnTo>
                <a:lnTo>
                  <a:pt x="431" y="2331"/>
                </a:lnTo>
                <a:lnTo>
                  <a:pt x="434" y="2312"/>
                </a:lnTo>
                <a:lnTo>
                  <a:pt x="442" y="2294"/>
                </a:lnTo>
                <a:lnTo>
                  <a:pt x="455" y="2276"/>
                </a:lnTo>
                <a:lnTo>
                  <a:pt x="470" y="2264"/>
                </a:lnTo>
                <a:lnTo>
                  <a:pt x="491" y="2253"/>
                </a:lnTo>
                <a:lnTo>
                  <a:pt x="512" y="2247"/>
                </a:lnTo>
                <a:lnTo>
                  <a:pt x="534" y="2247"/>
                </a:lnTo>
                <a:lnTo>
                  <a:pt x="554" y="2253"/>
                </a:lnTo>
                <a:lnTo>
                  <a:pt x="574" y="2262"/>
                </a:lnTo>
                <a:lnTo>
                  <a:pt x="874" y="1995"/>
                </a:lnTo>
                <a:lnTo>
                  <a:pt x="833" y="1971"/>
                </a:lnTo>
                <a:lnTo>
                  <a:pt x="797" y="1948"/>
                </a:lnTo>
                <a:lnTo>
                  <a:pt x="766" y="1926"/>
                </a:lnTo>
                <a:lnTo>
                  <a:pt x="740" y="1906"/>
                </a:lnTo>
                <a:lnTo>
                  <a:pt x="438" y="2092"/>
                </a:lnTo>
                <a:lnTo>
                  <a:pt x="443" y="2114"/>
                </a:lnTo>
                <a:lnTo>
                  <a:pt x="442" y="2134"/>
                </a:lnTo>
                <a:lnTo>
                  <a:pt x="435" y="2155"/>
                </a:lnTo>
                <a:lnTo>
                  <a:pt x="425" y="2174"/>
                </a:lnTo>
                <a:lnTo>
                  <a:pt x="410" y="2189"/>
                </a:lnTo>
                <a:lnTo>
                  <a:pt x="390" y="2201"/>
                </a:lnTo>
                <a:lnTo>
                  <a:pt x="371" y="2209"/>
                </a:lnTo>
                <a:lnTo>
                  <a:pt x="350" y="2211"/>
                </a:lnTo>
                <a:lnTo>
                  <a:pt x="330" y="2209"/>
                </a:lnTo>
                <a:lnTo>
                  <a:pt x="311" y="2202"/>
                </a:lnTo>
                <a:lnTo>
                  <a:pt x="293" y="2191"/>
                </a:lnTo>
                <a:lnTo>
                  <a:pt x="279" y="2177"/>
                </a:lnTo>
                <a:lnTo>
                  <a:pt x="267" y="2160"/>
                </a:lnTo>
                <a:lnTo>
                  <a:pt x="260" y="2140"/>
                </a:lnTo>
                <a:lnTo>
                  <a:pt x="258" y="2119"/>
                </a:lnTo>
                <a:lnTo>
                  <a:pt x="260" y="2100"/>
                </a:lnTo>
                <a:lnTo>
                  <a:pt x="267" y="2080"/>
                </a:lnTo>
                <a:lnTo>
                  <a:pt x="278" y="2063"/>
                </a:lnTo>
                <a:lnTo>
                  <a:pt x="292" y="2049"/>
                </a:lnTo>
                <a:lnTo>
                  <a:pt x="309" y="2037"/>
                </a:lnTo>
                <a:lnTo>
                  <a:pt x="331" y="2031"/>
                </a:lnTo>
                <a:lnTo>
                  <a:pt x="353" y="2028"/>
                </a:lnTo>
                <a:lnTo>
                  <a:pt x="374" y="2032"/>
                </a:lnTo>
                <a:lnTo>
                  <a:pt x="394" y="2039"/>
                </a:lnTo>
                <a:lnTo>
                  <a:pt x="412" y="2052"/>
                </a:lnTo>
                <a:lnTo>
                  <a:pt x="701" y="1872"/>
                </a:lnTo>
                <a:lnTo>
                  <a:pt x="689" y="1860"/>
                </a:lnTo>
                <a:lnTo>
                  <a:pt x="679" y="1852"/>
                </a:lnTo>
                <a:lnTo>
                  <a:pt x="672" y="1844"/>
                </a:lnTo>
                <a:lnTo>
                  <a:pt x="668" y="1840"/>
                </a:lnTo>
                <a:lnTo>
                  <a:pt x="667" y="1839"/>
                </a:lnTo>
                <a:lnTo>
                  <a:pt x="647" y="1718"/>
                </a:lnTo>
                <a:lnTo>
                  <a:pt x="277" y="1862"/>
                </a:lnTo>
                <a:lnTo>
                  <a:pt x="277" y="1885"/>
                </a:lnTo>
                <a:lnTo>
                  <a:pt x="271" y="1906"/>
                </a:lnTo>
                <a:lnTo>
                  <a:pt x="262" y="1925"/>
                </a:lnTo>
                <a:lnTo>
                  <a:pt x="248" y="1941"/>
                </a:lnTo>
                <a:lnTo>
                  <a:pt x="231" y="1954"/>
                </a:lnTo>
                <a:lnTo>
                  <a:pt x="210" y="1963"/>
                </a:lnTo>
                <a:lnTo>
                  <a:pt x="189" y="1966"/>
                </a:lnTo>
                <a:lnTo>
                  <a:pt x="168" y="1965"/>
                </a:lnTo>
                <a:lnTo>
                  <a:pt x="149" y="1959"/>
                </a:lnTo>
                <a:lnTo>
                  <a:pt x="131" y="1949"/>
                </a:lnTo>
                <a:lnTo>
                  <a:pt x="116" y="1936"/>
                </a:lnTo>
                <a:lnTo>
                  <a:pt x="104" y="1920"/>
                </a:lnTo>
                <a:lnTo>
                  <a:pt x="96" y="1900"/>
                </a:lnTo>
                <a:lnTo>
                  <a:pt x="92" y="1879"/>
                </a:lnTo>
                <a:lnTo>
                  <a:pt x="94" y="1858"/>
                </a:lnTo>
                <a:lnTo>
                  <a:pt x="99" y="1840"/>
                </a:lnTo>
                <a:lnTo>
                  <a:pt x="109" y="1821"/>
                </a:lnTo>
                <a:lnTo>
                  <a:pt x="124" y="1807"/>
                </a:lnTo>
                <a:lnTo>
                  <a:pt x="140" y="1796"/>
                </a:lnTo>
                <a:lnTo>
                  <a:pt x="160" y="1787"/>
                </a:lnTo>
                <a:lnTo>
                  <a:pt x="183" y="1784"/>
                </a:lnTo>
                <a:lnTo>
                  <a:pt x="203" y="1786"/>
                </a:lnTo>
                <a:lnTo>
                  <a:pt x="224" y="1792"/>
                </a:lnTo>
                <a:lnTo>
                  <a:pt x="243" y="1804"/>
                </a:lnTo>
                <a:lnTo>
                  <a:pt x="258" y="1819"/>
                </a:lnTo>
                <a:lnTo>
                  <a:pt x="640" y="1666"/>
                </a:lnTo>
                <a:lnTo>
                  <a:pt x="634" y="1635"/>
                </a:lnTo>
                <a:lnTo>
                  <a:pt x="655" y="1661"/>
                </a:lnTo>
                <a:lnTo>
                  <a:pt x="711" y="1638"/>
                </a:lnTo>
                <a:lnTo>
                  <a:pt x="684" y="1605"/>
                </a:lnTo>
                <a:lnTo>
                  <a:pt x="663" y="1569"/>
                </a:lnTo>
                <a:lnTo>
                  <a:pt x="643" y="1534"/>
                </a:lnTo>
                <a:lnTo>
                  <a:pt x="197" y="1624"/>
                </a:lnTo>
                <a:lnTo>
                  <a:pt x="192" y="1646"/>
                </a:lnTo>
                <a:lnTo>
                  <a:pt x="185" y="1665"/>
                </a:lnTo>
                <a:lnTo>
                  <a:pt x="172" y="1682"/>
                </a:lnTo>
                <a:lnTo>
                  <a:pt x="155" y="1696"/>
                </a:lnTo>
                <a:lnTo>
                  <a:pt x="136" y="1706"/>
                </a:lnTo>
                <a:lnTo>
                  <a:pt x="114" y="1710"/>
                </a:lnTo>
                <a:lnTo>
                  <a:pt x="92" y="1710"/>
                </a:lnTo>
                <a:lnTo>
                  <a:pt x="72" y="1705"/>
                </a:lnTo>
                <a:lnTo>
                  <a:pt x="54" y="1696"/>
                </a:lnTo>
                <a:lnTo>
                  <a:pt x="38" y="1683"/>
                </a:lnTo>
                <a:lnTo>
                  <a:pt x="25" y="1667"/>
                </a:lnTo>
                <a:lnTo>
                  <a:pt x="16" y="1649"/>
                </a:lnTo>
                <a:lnTo>
                  <a:pt x="12" y="1628"/>
                </a:lnTo>
                <a:lnTo>
                  <a:pt x="13" y="1607"/>
                </a:lnTo>
                <a:lnTo>
                  <a:pt x="17" y="1587"/>
                </a:lnTo>
                <a:lnTo>
                  <a:pt x="27" y="1569"/>
                </a:lnTo>
                <a:lnTo>
                  <a:pt x="40" y="1554"/>
                </a:lnTo>
                <a:lnTo>
                  <a:pt x="56" y="1542"/>
                </a:lnTo>
                <a:lnTo>
                  <a:pt x="74" y="1534"/>
                </a:lnTo>
                <a:lnTo>
                  <a:pt x="96" y="1528"/>
                </a:lnTo>
                <a:lnTo>
                  <a:pt x="118" y="1529"/>
                </a:lnTo>
                <a:lnTo>
                  <a:pt x="140" y="1535"/>
                </a:lnTo>
                <a:lnTo>
                  <a:pt x="159" y="1545"/>
                </a:lnTo>
                <a:lnTo>
                  <a:pt x="174" y="1559"/>
                </a:lnTo>
                <a:lnTo>
                  <a:pt x="187" y="1578"/>
                </a:lnTo>
                <a:lnTo>
                  <a:pt x="623" y="1488"/>
                </a:lnTo>
                <a:lnTo>
                  <a:pt x="611" y="1446"/>
                </a:lnTo>
                <a:lnTo>
                  <a:pt x="604" y="1404"/>
                </a:lnTo>
                <a:lnTo>
                  <a:pt x="599" y="1361"/>
                </a:lnTo>
                <a:lnTo>
                  <a:pt x="181" y="1365"/>
                </a:lnTo>
                <a:lnTo>
                  <a:pt x="174" y="1386"/>
                </a:lnTo>
                <a:lnTo>
                  <a:pt x="162" y="1403"/>
                </a:lnTo>
                <a:lnTo>
                  <a:pt x="147" y="1417"/>
                </a:lnTo>
                <a:lnTo>
                  <a:pt x="127" y="1428"/>
                </a:lnTo>
                <a:lnTo>
                  <a:pt x="106" y="1433"/>
                </a:lnTo>
                <a:lnTo>
                  <a:pt x="83" y="1434"/>
                </a:lnTo>
                <a:lnTo>
                  <a:pt x="62" y="1429"/>
                </a:lnTo>
                <a:lnTo>
                  <a:pt x="44" y="1420"/>
                </a:lnTo>
                <a:lnTo>
                  <a:pt x="27" y="1409"/>
                </a:lnTo>
                <a:lnTo>
                  <a:pt x="15" y="1392"/>
                </a:lnTo>
                <a:lnTo>
                  <a:pt x="5" y="1375"/>
                </a:lnTo>
                <a:lnTo>
                  <a:pt x="1" y="1355"/>
                </a:lnTo>
                <a:lnTo>
                  <a:pt x="0" y="1334"/>
                </a:lnTo>
                <a:lnTo>
                  <a:pt x="4" y="1314"/>
                </a:lnTo>
                <a:lnTo>
                  <a:pt x="14" y="1295"/>
                </a:lnTo>
                <a:lnTo>
                  <a:pt x="26" y="1279"/>
                </a:lnTo>
                <a:lnTo>
                  <a:pt x="43" y="1266"/>
                </a:lnTo>
                <a:lnTo>
                  <a:pt x="60" y="1258"/>
                </a:lnTo>
                <a:lnTo>
                  <a:pt x="81" y="1252"/>
                </a:lnTo>
                <a:lnTo>
                  <a:pt x="102" y="1252"/>
                </a:lnTo>
                <a:lnTo>
                  <a:pt x="124" y="1256"/>
                </a:lnTo>
                <a:lnTo>
                  <a:pt x="143" y="1266"/>
                </a:lnTo>
                <a:lnTo>
                  <a:pt x="160" y="1280"/>
                </a:lnTo>
                <a:lnTo>
                  <a:pt x="173" y="1297"/>
                </a:lnTo>
                <a:lnTo>
                  <a:pt x="181" y="1317"/>
                </a:lnTo>
                <a:lnTo>
                  <a:pt x="600" y="1314"/>
                </a:lnTo>
                <a:lnTo>
                  <a:pt x="605" y="1274"/>
                </a:lnTo>
                <a:lnTo>
                  <a:pt x="612" y="1235"/>
                </a:lnTo>
                <a:lnTo>
                  <a:pt x="624" y="1196"/>
                </a:lnTo>
                <a:lnTo>
                  <a:pt x="273" y="1125"/>
                </a:lnTo>
                <a:lnTo>
                  <a:pt x="260" y="1142"/>
                </a:lnTo>
                <a:lnTo>
                  <a:pt x="244" y="1156"/>
                </a:lnTo>
                <a:lnTo>
                  <a:pt x="224" y="1165"/>
                </a:lnTo>
                <a:lnTo>
                  <a:pt x="203" y="1170"/>
                </a:lnTo>
                <a:lnTo>
                  <a:pt x="181" y="1169"/>
                </a:lnTo>
                <a:lnTo>
                  <a:pt x="160" y="1164"/>
                </a:lnTo>
                <a:lnTo>
                  <a:pt x="141" y="1153"/>
                </a:lnTo>
                <a:lnTo>
                  <a:pt x="126" y="1140"/>
                </a:lnTo>
                <a:lnTo>
                  <a:pt x="114" y="1124"/>
                </a:lnTo>
                <a:lnTo>
                  <a:pt x="106" y="1104"/>
                </a:lnTo>
                <a:lnTo>
                  <a:pt x="102" y="1085"/>
                </a:lnTo>
                <a:lnTo>
                  <a:pt x="103" y="1065"/>
                </a:lnTo>
                <a:lnTo>
                  <a:pt x="108" y="1044"/>
                </a:lnTo>
                <a:lnTo>
                  <a:pt x="119" y="1026"/>
                </a:lnTo>
                <a:lnTo>
                  <a:pt x="132" y="1011"/>
                </a:lnTo>
                <a:lnTo>
                  <a:pt x="150" y="999"/>
                </a:lnTo>
                <a:lnTo>
                  <a:pt x="168" y="991"/>
                </a:lnTo>
                <a:lnTo>
                  <a:pt x="188" y="988"/>
                </a:lnTo>
                <a:lnTo>
                  <a:pt x="209" y="989"/>
                </a:lnTo>
                <a:lnTo>
                  <a:pt x="230" y="994"/>
                </a:lnTo>
                <a:lnTo>
                  <a:pt x="249" y="1005"/>
                </a:lnTo>
                <a:lnTo>
                  <a:pt x="265" y="1020"/>
                </a:lnTo>
                <a:lnTo>
                  <a:pt x="277" y="1038"/>
                </a:lnTo>
                <a:lnTo>
                  <a:pt x="284" y="1058"/>
                </a:lnTo>
                <a:lnTo>
                  <a:pt x="286" y="1079"/>
                </a:lnTo>
                <a:lnTo>
                  <a:pt x="644" y="1152"/>
                </a:lnTo>
                <a:lnTo>
                  <a:pt x="669" y="1106"/>
                </a:lnTo>
                <a:lnTo>
                  <a:pt x="700" y="1060"/>
                </a:lnTo>
                <a:lnTo>
                  <a:pt x="405" y="946"/>
                </a:lnTo>
                <a:lnTo>
                  <a:pt x="386" y="958"/>
                </a:lnTo>
                <a:lnTo>
                  <a:pt x="365" y="965"/>
                </a:lnTo>
                <a:lnTo>
                  <a:pt x="344" y="969"/>
                </a:lnTo>
                <a:lnTo>
                  <a:pt x="323" y="966"/>
                </a:lnTo>
                <a:lnTo>
                  <a:pt x="302" y="960"/>
                </a:lnTo>
                <a:lnTo>
                  <a:pt x="283" y="947"/>
                </a:lnTo>
                <a:lnTo>
                  <a:pt x="269" y="932"/>
                </a:lnTo>
                <a:lnTo>
                  <a:pt x="258" y="915"/>
                </a:lnTo>
                <a:lnTo>
                  <a:pt x="251" y="895"/>
                </a:lnTo>
                <a:lnTo>
                  <a:pt x="250" y="875"/>
                </a:lnTo>
                <a:lnTo>
                  <a:pt x="253" y="855"/>
                </a:lnTo>
                <a:lnTo>
                  <a:pt x="260" y="836"/>
                </a:lnTo>
                <a:lnTo>
                  <a:pt x="272" y="819"/>
                </a:lnTo>
                <a:lnTo>
                  <a:pt x="288" y="804"/>
                </a:lnTo>
                <a:lnTo>
                  <a:pt x="305" y="794"/>
                </a:lnTo>
                <a:lnTo>
                  <a:pt x="325" y="787"/>
                </a:lnTo>
                <a:lnTo>
                  <a:pt x="345" y="786"/>
                </a:lnTo>
                <a:lnTo>
                  <a:pt x="365" y="789"/>
                </a:lnTo>
                <a:lnTo>
                  <a:pt x="385" y="796"/>
                </a:lnTo>
                <a:lnTo>
                  <a:pt x="402" y="808"/>
                </a:lnTo>
                <a:lnTo>
                  <a:pt x="418" y="824"/>
                </a:lnTo>
                <a:lnTo>
                  <a:pt x="429" y="844"/>
                </a:lnTo>
                <a:lnTo>
                  <a:pt x="434" y="863"/>
                </a:lnTo>
                <a:lnTo>
                  <a:pt x="435" y="885"/>
                </a:lnTo>
                <a:lnTo>
                  <a:pt x="431" y="906"/>
                </a:lnTo>
                <a:lnTo>
                  <a:pt x="730" y="1023"/>
                </a:lnTo>
                <a:lnTo>
                  <a:pt x="770" y="982"/>
                </a:lnTo>
                <a:lnTo>
                  <a:pt x="812" y="943"/>
                </a:lnTo>
                <a:lnTo>
                  <a:pt x="572" y="790"/>
                </a:lnTo>
                <a:lnTo>
                  <a:pt x="552" y="798"/>
                </a:lnTo>
                <a:lnTo>
                  <a:pt x="530" y="804"/>
                </a:lnTo>
                <a:lnTo>
                  <a:pt x="509" y="803"/>
                </a:lnTo>
                <a:lnTo>
                  <a:pt x="489" y="797"/>
                </a:lnTo>
                <a:lnTo>
                  <a:pt x="469" y="786"/>
                </a:lnTo>
                <a:lnTo>
                  <a:pt x="453" y="771"/>
                </a:lnTo>
                <a:lnTo>
                  <a:pt x="441" y="754"/>
                </a:lnTo>
                <a:lnTo>
                  <a:pt x="433" y="736"/>
                </a:lnTo>
                <a:lnTo>
                  <a:pt x="430" y="715"/>
                </a:lnTo>
                <a:lnTo>
                  <a:pt x="432" y="696"/>
                </a:lnTo>
                <a:lnTo>
                  <a:pt x="437" y="676"/>
                </a:lnTo>
                <a:lnTo>
                  <a:pt x="448" y="658"/>
                </a:lnTo>
                <a:lnTo>
                  <a:pt x="462" y="643"/>
                </a:lnTo>
                <a:lnTo>
                  <a:pt x="480" y="631"/>
                </a:lnTo>
                <a:lnTo>
                  <a:pt x="500" y="624"/>
                </a:lnTo>
                <a:lnTo>
                  <a:pt x="519" y="621"/>
                </a:lnTo>
                <a:lnTo>
                  <a:pt x="540" y="623"/>
                </a:lnTo>
                <a:lnTo>
                  <a:pt x="560" y="629"/>
                </a:lnTo>
                <a:lnTo>
                  <a:pt x="577" y="639"/>
                </a:lnTo>
                <a:lnTo>
                  <a:pt x="593" y="653"/>
                </a:lnTo>
                <a:lnTo>
                  <a:pt x="606" y="672"/>
                </a:lnTo>
                <a:lnTo>
                  <a:pt x="613" y="692"/>
                </a:lnTo>
                <a:lnTo>
                  <a:pt x="616" y="713"/>
                </a:lnTo>
                <a:lnTo>
                  <a:pt x="612" y="735"/>
                </a:lnTo>
                <a:lnTo>
                  <a:pt x="605" y="754"/>
                </a:lnTo>
                <a:lnTo>
                  <a:pt x="850" y="915"/>
                </a:lnTo>
                <a:lnTo>
                  <a:pt x="898" y="880"/>
                </a:lnTo>
                <a:lnTo>
                  <a:pt x="951" y="847"/>
                </a:lnTo>
                <a:lnTo>
                  <a:pt x="780" y="681"/>
                </a:lnTo>
                <a:lnTo>
                  <a:pt x="759" y="687"/>
                </a:lnTo>
                <a:lnTo>
                  <a:pt x="737" y="689"/>
                </a:lnTo>
                <a:lnTo>
                  <a:pt x="715" y="686"/>
                </a:lnTo>
                <a:lnTo>
                  <a:pt x="695" y="679"/>
                </a:lnTo>
                <a:lnTo>
                  <a:pt x="678" y="666"/>
                </a:lnTo>
                <a:lnTo>
                  <a:pt x="663" y="648"/>
                </a:lnTo>
                <a:lnTo>
                  <a:pt x="653" y="630"/>
                </a:lnTo>
                <a:lnTo>
                  <a:pt x="648" y="611"/>
                </a:lnTo>
                <a:lnTo>
                  <a:pt x="647" y="590"/>
                </a:lnTo>
                <a:lnTo>
                  <a:pt x="652" y="571"/>
                </a:lnTo>
                <a:lnTo>
                  <a:pt x="659" y="552"/>
                </a:lnTo>
                <a:lnTo>
                  <a:pt x="671" y="536"/>
                </a:lnTo>
                <a:lnTo>
                  <a:pt x="688" y="522"/>
                </a:lnTo>
                <a:lnTo>
                  <a:pt x="707" y="513"/>
                </a:lnTo>
                <a:lnTo>
                  <a:pt x="727" y="507"/>
                </a:lnTo>
                <a:lnTo>
                  <a:pt x="748" y="507"/>
                </a:lnTo>
                <a:lnTo>
                  <a:pt x="768" y="510"/>
                </a:lnTo>
                <a:lnTo>
                  <a:pt x="786" y="519"/>
                </a:lnTo>
                <a:lnTo>
                  <a:pt x="803" y="531"/>
                </a:lnTo>
                <a:lnTo>
                  <a:pt x="817" y="547"/>
                </a:lnTo>
                <a:lnTo>
                  <a:pt x="827" y="568"/>
                </a:lnTo>
                <a:lnTo>
                  <a:pt x="832" y="588"/>
                </a:lnTo>
                <a:lnTo>
                  <a:pt x="831" y="610"/>
                </a:lnTo>
                <a:lnTo>
                  <a:pt x="827" y="630"/>
                </a:lnTo>
                <a:lnTo>
                  <a:pt x="816" y="649"/>
                </a:lnTo>
                <a:lnTo>
                  <a:pt x="995" y="823"/>
                </a:lnTo>
                <a:lnTo>
                  <a:pt x="1052" y="795"/>
                </a:lnTo>
                <a:lnTo>
                  <a:pt x="1111" y="769"/>
                </a:lnTo>
                <a:lnTo>
                  <a:pt x="960" y="576"/>
                </a:lnTo>
                <a:lnTo>
                  <a:pt x="938" y="579"/>
                </a:lnTo>
                <a:lnTo>
                  <a:pt x="916" y="578"/>
                </a:lnTo>
                <a:lnTo>
                  <a:pt x="895" y="572"/>
                </a:lnTo>
                <a:lnTo>
                  <a:pt x="877" y="561"/>
                </a:lnTo>
                <a:lnTo>
                  <a:pt x="862" y="546"/>
                </a:lnTo>
                <a:lnTo>
                  <a:pt x="850" y="527"/>
                </a:lnTo>
                <a:lnTo>
                  <a:pt x="843" y="506"/>
                </a:lnTo>
                <a:lnTo>
                  <a:pt x="842" y="486"/>
                </a:lnTo>
                <a:lnTo>
                  <a:pt x="844" y="466"/>
                </a:lnTo>
                <a:lnTo>
                  <a:pt x="852" y="448"/>
                </a:lnTo>
                <a:lnTo>
                  <a:pt x="863" y="431"/>
                </a:lnTo>
                <a:lnTo>
                  <a:pt x="878" y="417"/>
                </a:lnTo>
                <a:lnTo>
                  <a:pt x="895" y="406"/>
                </a:lnTo>
                <a:lnTo>
                  <a:pt x="916" y="399"/>
                </a:lnTo>
                <a:lnTo>
                  <a:pt x="937" y="397"/>
                </a:lnTo>
                <a:lnTo>
                  <a:pt x="957" y="400"/>
                </a:lnTo>
                <a:lnTo>
                  <a:pt x="976" y="407"/>
                </a:lnTo>
                <a:lnTo>
                  <a:pt x="993" y="419"/>
                </a:lnTo>
                <a:lnTo>
                  <a:pt x="1008" y="433"/>
                </a:lnTo>
                <a:lnTo>
                  <a:pt x="1019" y="451"/>
                </a:lnTo>
                <a:lnTo>
                  <a:pt x="1026" y="473"/>
                </a:lnTo>
                <a:lnTo>
                  <a:pt x="1027" y="494"/>
                </a:lnTo>
                <a:lnTo>
                  <a:pt x="1022" y="515"/>
                </a:lnTo>
                <a:lnTo>
                  <a:pt x="1014" y="534"/>
                </a:lnTo>
                <a:lnTo>
                  <a:pt x="1001" y="551"/>
                </a:lnTo>
                <a:lnTo>
                  <a:pt x="1158" y="753"/>
                </a:lnTo>
                <a:lnTo>
                  <a:pt x="1228" y="729"/>
                </a:lnTo>
                <a:lnTo>
                  <a:pt x="1300" y="708"/>
                </a:lnTo>
                <a:lnTo>
                  <a:pt x="1161" y="474"/>
                </a:lnTo>
                <a:lnTo>
                  <a:pt x="1139" y="477"/>
                </a:lnTo>
                <a:lnTo>
                  <a:pt x="1117" y="476"/>
                </a:lnTo>
                <a:lnTo>
                  <a:pt x="1097" y="469"/>
                </a:lnTo>
                <a:lnTo>
                  <a:pt x="1078" y="459"/>
                </a:lnTo>
                <a:lnTo>
                  <a:pt x="1063" y="444"/>
                </a:lnTo>
                <a:lnTo>
                  <a:pt x="1051" y="424"/>
                </a:lnTo>
                <a:lnTo>
                  <a:pt x="1044" y="404"/>
                </a:lnTo>
                <a:lnTo>
                  <a:pt x="1043" y="383"/>
                </a:lnTo>
                <a:lnTo>
                  <a:pt x="1045" y="364"/>
                </a:lnTo>
                <a:lnTo>
                  <a:pt x="1053" y="345"/>
                </a:lnTo>
                <a:lnTo>
                  <a:pt x="1064" y="328"/>
                </a:lnTo>
                <a:lnTo>
                  <a:pt x="1079" y="314"/>
                </a:lnTo>
                <a:lnTo>
                  <a:pt x="1097" y="303"/>
                </a:lnTo>
                <a:lnTo>
                  <a:pt x="1117" y="297"/>
                </a:lnTo>
                <a:lnTo>
                  <a:pt x="1138" y="295"/>
                </a:lnTo>
                <a:lnTo>
                  <a:pt x="1158" y="298"/>
                </a:lnTo>
                <a:lnTo>
                  <a:pt x="1178" y="304"/>
                </a:lnTo>
                <a:lnTo>
                  <a:pt x="1194" y="316"/>
                </a:lnTo>
                <a:lnTo>
                  <a:pt x="1208" y="330"/>
                </a:lnTo>
                <a:lnTo>
                  <a:pt x="1219" y="349"/>
                </a:lnTo>
                <a:lnTo>
                  <a:pt x="1227" y="370"/>
                </a:lnTo>
                <a:lnTo>
                  <a:pt x="1228" y="392"/>
                </a:lnTo>
                <a:lnTo>
                  <a:pt x="1223" y="412"/>
                </a:lnTo>
                <a:lnTo>
                  <a:pt x="1216" y="432"/>
                </a:lnTo>
                <a:lnTo>
                  <a:pt x="1203" y="449"/>
                </a:lnTo>
                <a:lnTo>
                  <a:pt x="1349" y="697"/>
                </a:lnTo>
                <a:lnTo>
                  <a:pt x="1418" y="683"/>
                </a:lnTo>
                <a:lnTo>
                  <a:pt x="1488" y="672"/>
                </a:lnTo>
                <a:lnTo>
                  <a:pt x="1404" y="403"/>
                </a:lnTo>
                <a:lnTo>
                  <a:pt x="1381" y="401"/>
                </a:lnTo>
                <a:lnTo>
                  <a:pt x="1360" y="395"/>
                </a:lnTo>
                <a:lnTo>
                  <a:pt x="1342" y="384"/>
                </a:lnTo>
                <a:lnTo>
                  <a:pt x="1326" y="369"/>
                </a:lnTo>
                <a:lnTo>
                  <a:pt x="1315" y="351"/>
                </a:lnTo>
                <a:lnTo>
                  <a:pt x="1308" y="330"/>
                </a:lnTo>
                <a:lnTo>
                  <a:pt x="1305" y="309"/>
                </a:lnTo>
                <a:lnTo>
                  <a:pt x="1309" y="288"/>
                </a:lnTo>
                <a:lnTo>
                  <a:pt x="1316" y="270"/>
                </a:lnTo>
                <a:lnTo>
                  <a:pt x="1327" y="254"/>
                </a:lnTo>
                <a:lnTo>
                  <a:pt x="1343" y="240"/>
                </a:lnTo>
                <a:lnTo>
                  <a:pt x="1360" y="229"/>
                </a:lnTo>
                <a:lnTo>
                  <a:pt x="1380" y="222"/>
                </a:lnTo>
                <a:lnTo>
                  <a:pt x="1402" y="220"/>
                </a:lnTo>
                <a:lnTo>
                  <a:pt x="1422" y="224"/>
                </a:lnTo>
                <a:lnTo>
                  <a:pt x="1441" y="231"/>
                </a:lnTo>
                <a:lnTo>
                  <a:pt x="1457" y="242"/>
                </a:lnTo>
                <a:lnTo>
                  <a:pt x="1472" y="257"/>
                </a:lnTo>
                <a:lnTo>
                  <a:pt x="1483" y="274"/>
                </a:lnTo>
                <a:lnTo>
                  <a:pt x="1489" y="294"/>
                </a:lnTo>
                <a:lnTo>
                  <a:pt x="1491" y="316"/>
                </a:lnTo>
                <a:lnTo>
                  <a:pt x="1487" y="338"/>
                </a:lnTo>
                <a:lnTo>
                  <a:pt x="1479" y="357"/>
                </a:lnTo>
                <a:lnTo>
                  <a:pt x="1466" y="375"/>
                </a:lnTo>
                <a:lnTo>
                  <a:pt x="1450" y="389"/>
                </a:lnTo>
                <a:lnTo>
                  <a:pt x="1536" y="665"/>
                </a:lnTo>
                <a:lnTo>
                  <a:pt x="1597" y="659"/>
                </a:lnTo>
                <a:lnTo>
                  <a:pt x="1659" y="655"/>
                </a:lnTo>
                <a:lnTo>
                  <a:pt x="1628" y="362"/>
                </a:lnTo>
                <a:lnTo>
                  <a:pt x="1606" y="356"/>
                </a:lnTo>
                <a:lnTo>
                  <a:pt x="1588" y="345"/>
                </a:lnTo>
                <a:lnTo>
                  <a:pt x="1571" y="331"/>
                </a:lnTo>
                <a:lnTo>
                  <a:pt x="1559" y="314"/>
                </a:lnTo>
                <a:lnTo>
                  <a:pt x="1550" y="294"/>
                </a:lnTo>
                <a:lnTo>
                  <a:pt x="1548" y="271"/>
                </a:lnTo>
                <a:lnTo>
                  <a:pt x="1551" y="247"/>
                </a:lnTo>
                <a:lnTo>
                  <a:pt x="1561" y="226"/>
                </a:lnTo>
                <a:lnTo>
                  <a:pt x="1575" y="206"/>
                </a:lnTo>
                <a:lnTo>
                  <a:pt x="1594" y="192"/>
                </a:lnTo>
                <a:lnTo>
                  <a:pt x="1616" y="184"/>
                </a:lnTo>
                <a:lnTo>
                  <a:pt x="1641" y="180"/>
                </a:lnTo>
                <a:lnTo>
                  <a:pt x="1665" y="184"/>
                </a:lnTo>
                <a:lnTo>
                  <a:pt x="1687" y="192"/>
                </a:lnTo>
                <a:lnTo>
                  <a:pt x="1707" y="206"/>
                </a:lnTo>
                <a:lnTo>
                  <a:pt x="1721" y="226"/>
                </a:lnTo>
                <a:lnTo>
                  <a:pt x="1731" y="247"/>
                </a:lnTo>
                <a:lnTo>
                  <a:pt x="1734" y="271"/>
                </a:lnTo>
                <a:lnTo>
                  <a:pt x="1731" y="294"/>
                </a:lnTo>
                <a:lnTo>
                  <a:pt x="1723" y="314"/>
                </a:lnTo>
                <a:lnTo>
                  <a:pt x="1711" y="331"/>
                </a:lnTo>
                <a:lnTo>
                  <a:pt x="1695" y="345"/>
                </a:lnTo>
                <a:lnTo>
                  <a:pt x="1676" y="356"/>
                </a:lnTo>
                <a:lnTo>
                  <a:pt x="1708" y="654"/>
                </a:lnTo>
                <a:lnTo>
                  <a:pt x="1732" y="653"/>
                </a:lnTo>
                <a:lnTo>
                  <a:pt x="1758" y="652"/>
                </a:lnTo>
                <a:lnTo>
                  <a:pt x="1799" y="653"/>
                </a:lnTo>
                <a:lnTo>
                  <a:pt x="1838" y="655"/>
                </a:lnTo>
                <a:lnTo>
                  <a:pt x="1870" y="356"/>
                </a:lnTo>
                <a:lnTo>
                  <a:pt x="1851" y="345"/>
                </a:lnTo>
                <a:lnTo>
                  <a:pt x="1835" y="331"/>
                </a:lnTo>
                <a:lnTo>
                  <a:pt x="1823" y="314"/>
                </a:lnTo>
                <a:lnTo>
                  <a:pt x="1815" y="294"/>
                </a:lnTo>
                <a:lnTo>
                  <a:pt x="1812" y="271"/>
                </a:lnTo>
                <a:lnTo>
                  <a:pt x="1815" y="247"/>
                </a:lnTo>
                <a:lnTo>
                  <a:pt x="1825" y="226"/>
                </a:lnTo>
                <a:lnTo>
                  <a:pt x="1839" y="206"/>
                </a:lnTo>
                <a:lnTo>
                  <a:pt x="1858" y="192"/>
                </a:lnTo>
                <a:lnTo>
                  <a:pt x="1881" y="184"/>
                </a:lnTo>
                <a:lnTo>
                  <a:pt x="1905" y="180"/>
                </a:lnTo>
                <a:lnTo>
                  <a:pt x="1930" y="184"/>
                </a:lnTo>
                <a:lnTo>
                  <a:pt x="1952" y="192"/>
                </a:lnTo>
                <a:lnTo>
                  <a:pt x="1970" y="206"/>
                </a:lnTo>
                <a:lnTo>
                  <a:pt x="1984" y="226"/>
                </a:lnTo>
                <a:lnTo>
                  <a:pt x="1994" y="247"/>
                </a:lnTo>
                <a:lnTo>
                  <a:pt x="1998" y="271"/>
                </a:lnTo>
                <a:lnTo>
                  <a:pt x="1994" y="294"/>
                </a:lnTo>
                <a:lnTo>
                  <a:pt x="1987" y="314"/>
                </a:lnTo>
                <a:lnTo>
                  <a:pt x="1975" y="331"/>
                </a:lnTo>
                <a:lnTo>
                  <a:pt x="1958" y="345"/>
                </a:lnTo>
                <a:lnTo>
                  <a:pt x="1940" y="356"/>
                </a:lnTo>
                <a:lnTo>
                  <a:pt x="1918" y="362"/>
                </a:lnTo>
                <a:lnTo>
                  <a:pt x="1887" y="657"/>
                </a:lnTo>
                <a:lnTo>
                  <a:pt x="1942" y="661"/>
                </a:lnTo>
                <a:lnTo>
                  <a:pt x="1996" y="667"/>
                </a:lnTo>
                <a:lnTo>
                  <a:pt x="2154" y="169"/>
                </a:lnTo>
                <a:lnTo>
                  <a:pt x="2137" y="155"/>
                </a:lnTo>
                <a:lnTo>
                  <a:pt x="2124" y="137"/>
                </a:lnTo>
                <a:lnTo>
                  <a:pt x="2116" y="118"/>
                </a:lnTo>
                <a:lnTo>
                  <a:pt x="2112" y="96"/>
                </a:lnTo>
                <a:lnTo>
                  <a:pt x="2113" y="74"/>
                </a:lnTo>
                <a:lnTo>
                  <a:pt x="2120" y="54"/>
                </a:lnTo>
                <a:lnTo>
                  <a:pt x="2131" y="37"/>
                </a:lnTo>
                <a:lnTo>
                  <a:pt x="2145" y="22"/>
                </a:lnTo>
                <a:lnTo>
                  <a:pt x="2162" y="11"/>
                </a:lnTo>
                <a:lnTo>
                  <a:pt x="2181" y="4"/>
                </a:lnTo>
                <a:lnTo>
                  <a:pt x="220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Freeform 33"/>
          <p:cNvSpPr>
            <a:spLocks noEditPoints="1"/>
          </p:cNvSpPr>
          <p:nvPr/>
        </p:nvSpPr>
        <p:spPr bwMode="auto">
          <a:xfrm>
            <a:off x="6299565" y="5810250"/>
            <a:ext cx="519113" cy="485775"/>
          </a:xfrm>
          <a:custGeom>
            <a:avLst/>
            <a:gdLst>
              <a:gd name="T0" fmla="*/ 2647 w 3594"/>
              <a:gd name="T1" fmla="*/ 291 h 3360"/>
              <a:gd name="T2" fmla="*/ 2605 w 3594"/>
              <a:gd name="T3" fmla="*/ 417 h 3360"/>
              <a:gd name="T4" fmla="*/ 2668 w 3594"/>
              <a:gd name="T5" fmla="*/ 356 h 3360"/>
              <a:gd name="T6" fmla="*/ 2709 w 3594"/>
              <a:gd name="T7" fmla="*/ 230 h 3360"/>
              <a:gd name="T8" fmla="*/ 601 w 3594"/>
              <a:gd name="T9" fmla="*/ 115 h 3360"/>
              <a:gd name="T10" fmla="*/ 655 w 3594"/>
              <a:gd name="T11" fmla="*/ 252 h 3360"/>
              <a:gd name="T12" fmla="*/ 671 w 3594"/>
              <a:gd name="T13" fmla="*/ 195 h 3360"/>
              <a:gd name="T14" fmla="*/ 618 w 3594"/>
              <a:gd name="T15" fmla="*/ 58 h 3360"/>
              <a:gd name="T16" fmla="*/ 633 w 3594"/>
              <a:gd name="T17" fmla="*/ 34 h 3360"/>
              <a:gd name="T18" fmla="*/ 728 w 3594"/>
              <a:gd name="T19" fmla="*/ 249 h 3360"/>
              <a:gd name="T20" fmla="*/ 787 w 3594"/>
              <a:gd name="T21" fmla="*/ 434 h 3360"/>
              <a:gd name="T22" fmla="*/ 900 w 3594"/>
              <a:gd name="T23" fmla="*/ 805 h 3360"/>
              <a:gd name="T24" fmla="*/ 1019 w 3594"/>
              <a:gd name="T25" fmla="*/ 1237 h 3360"/>
              <a:gd name="T26" fmla="*/ 1349 w 3594"/>
              <a:gd name="T27" fmla="*/ 1369 h 3360"/>
              <a:gd name="T28" fmla="*/ 1504 w 3594"/>
              <a:gd name="T29" fmla="*/ 943 h 3360"/>
              <a:gd name="T30" fmla="*/ 1407 w 3594"/>
              <a:gd name="T31" fmla="*/ 758 h 3360"/>
              <a:gd name="T32" fmla="*/ 1550 w 3594"/>
              <a:gd name="T33" fmla="*/ 602 h 3360"/>
              <a:gd name="T34" fmla="*/ 1749 w 3594"/>
              <a:gd name="T35" fmla="*/ 683 h 3360"/>
              <a:gd name="T36" fmla="*/ 1742 w 3594"/>
              <a:gd name="T37" fmla="*/ 890 h 3360"/>
              <a:gd name="T38" fmla="*/ 2017 w 3594"/>
              <a:gd name="T39" fmla="*/ 1355 h 3360"/>
              <a:gd name="T40" fmla="*/ 2247 w 3594"/>
              <a:gd name="T41" fmla="*/ 1063 h 3360"/>
              <a:gd name="T42" fmla="*/ 2413 w 3594"/>
              <a:gd name="T43" fmla="*/ 697 h 3360"/>
              <a:gd name="T44" fmla="*/ 2530 w 3594"/>
              <a:gd name="T45" fmla="*/ 445 h 3360"/>
              <a:gd name="T46" fmla="*/ 2626 w 3594"/>
              <a:gd name="T47" fmla="*/ 270 h 3360"/>
              <a:gd name="T48" fmla="*/ 2728 w 3594"/>
              <a:gd name="T49" fmla="*/ 178 h 3360"/>
              <a:gd name="T50" fmla="*/ 2718 w 3594"/>
              <a:gd name="T51" fmla="*/ 314 h 3360"/>
              <a:gd name="T52" fmla="*/ 2639 w 3594"/>
              <a:gd name="T53" fmla="*/ 499 h 3360"/>
              <a:gd name="T54" fmla="*/ 2517 w 3594"/>
              <a:gd name="T55" fmla="*/ 752 h 3360"/>
              <a:gd name="T56" fmla="*/ 2329 w 3594"/>
              <a:gd name="T57" fmla="*/ 1123 h 3360"/>
              <a:gd name="T58" fmla="*/ 2353 w 3594"/>
              <a:gd name="T59" fmla="*/ 1461 h 3360"/>
              <a:gd name="T60" fmla="*/ 3231 w 3594"/>
              <a:gd name="T61" fmla="*/ 528 h 3360"/>
              <a:gd name="T62" fmla="*/ 3273 w 3594"/>
              <a:gd name="T63" fmla="*/ 343 h 3360"/>
              <a:gd name="T64" fmla="*/ 3464 w 3594"/>
              <a:gd name="T65" fmla="*/ 296 h 3360"/>
              <a:gd name="T66" fmla="*/ 3592 w 3594"/>
              <a:gd name="T67" fmla="*/ 442 h 3360"/>
              <a:gd name="T68" fmla="*/ 3519 w 3594"/>
              <a:gd name="T69" fmla="*/ 618 h 3360"/>
              <a:gd name="T70" fmla="*/ 2640 w 3594"/>
              <a:gd name="T71" fmla="*/ 1628 h 3360"/>
              <a:gd name="T72" fmla="*/ 3080 w 3594"/>
              <a:gd name="T73" fmla="*/ 2126 h 3360"/>
              <a:gd name="T74" fmla="*/ 3343 w 3594"/>
              <a:gd name="T75" fmla="*/ 2680 h 3360"/>
              <a:gd name="T76" fmla="*/ 3419 w 3594"/>
              <a:gd name="T77" fmla="*/ 2819 h 3360"/>
              <a:gd name="T78" fmla="*/ 3398 w 3594"/>
              <a:gd name="T79" fmla="*/ 3220 h 3360"/>
              <a:gd name="T80" fmla="*/ 3165 w 3594"/>
              <a:gd name="T81" fmla="*/ 3360 h 3360"/>
              <a:gd name="T82" fmla="*/ 50 w 3594"/>
              <a:gd name="T83" fmla="*/ 3254 h 3360"/>
              <a:gd name="T84" fmla="*/ 4 w 3594"/>
              <a:gd name="T85" fmla="*/ 2857 h 3360"/>
              <a:gd name="T86" fmla="*/ 70 w 3594"/>
              <a:gd name="T87" fmla="*/ 2683 h 3360"/>
              <a:gd name="T88" fmla="*/ 295 w 3594"/>
              <a:gd name="T89" fmla="*/ 2230 h 3360"/>
              <a:gd name="T90" fmla="*/ 673 w 3594"/>
              <a:gd name="T91" fmla="*/ 1719 h 3360"/>
              <a:gd name="T92" fmla="*/ 67 w 3594"/>
              <a:gd name="T93" fmla="*/ 881 h 3360"/>
              <a:gd name="T94" fmla="*/ 12 w 3594"/>
              <a:gd name="T95" fmla="*/ 676 h 3360"/>
              <a:gd name="T96" fmla="*/ 186 w 3594"/>
              <a:gd name="T97" fmla="*/ 556 h 3360"/>
              <a:gd name="T98" fmla="*/ 361 w 3594"/>
              <a:gd name="T99" fmla="*/ 676 h 3360"/>
              <a:gd name="T100" fmla="*/ 315 w 3594"/>
              <a:gd name="T101" fmla="*/ 872 h 3360"/>
              <a:gd name="T102" fmla="*/ 996 w 3594"/>
              <a:gd name="T103" fmla="*/ 1407 h 3360"/>
              <a:gd name="T104" fmla="*/ 869 w 3594"/>
              <a:gd name="T105" fmla="*/ 1049 h 3360"/>
              <a:gd name="T106" fmla="*/ 735 w 3594"/>
              <a:gd name="T107" fmla="*/ 653 h 3360"/>
              <a:gd name="T108" fmla="*/ 634 w 3594"/>
              <a:gd name="T109" fmla="*/ 357 h 3360"/>
              <a:gd name="T110" fmla="*/ 582 w 3594"/>
              <a:gd name="T111" fmla="*/ 171 h 3360"/>
              <a:gd name="T112" fmla="*/ 579 w 3594"/>
              <a:gd name="T113" fmla="*/ 7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4" h="3360">
                <a:moveTo>
                  <a:pt x="2706" y="225"/>
                </a:moveTo>
                <a:lnTo>
                  <a:pt x="2699" y="225"/>
                </a:lnTo>
                <a:lnTo>
                  <a:pt x="2692" y="231"/>
                </a:lnTo>
                <a:lnTo>
                  <a:pt x="2682" y="240"/>
                </a:lnTo>
                <a:lnTo>
                  <a:pt x="2671" y="253"/>
                </a:lnTo>
                <a:lnTo>
                  <a:pt x="2659" y="271"/>
                </a:lnTo>
                <a:lnTo>
                  <a:pt x="2647" y="291"/>
                </a:lnTo>
                <a:lnTo>
                  <a:pt x="2636" y="313"/>
                </a:lnTo>
                <a:lnTo>
                  <a:pt x="2625" y="336"/>
                </a:lnTo>
                <a:lnTo>
                  <a:pt x="2616" y="357"/>
                </a:lnTo>
                <a:lnTo>
                  <a:pt x="2611" y="377"/>
                </a:lnTo>
                <a:lnTo>
                  <a:pt x="2607" y="394"/>
                </a:lnTo>
                <a:lnTo>
                  <a:pt x="2604" y="407"/>
                </a:lnTo>
                <a:lnTo>
                  <a:pt x="2605" y="417"/>
                </a:lnTo>
                <a:lnTo>
                  <a:pt x="2610" y="422"/>
                </a:lnTo>
                <a:lnTo>
                  <a:pt x="2615" y="422"/>
                </a:lnTo>
                <a:lnTo>
                  <a:pt x="2624" y="417"/>
                </a:lnTo>
                <a:lnTo>
                  <a:pt x="2634" y="407"/>
                </a:lnTo>
                <a:lnTo>
                  <a:pt x="2644" y="393"/>
                </a:lnTo>
                <a:lnTo>
                  <a:pt x="2656" y="377"/>
                </a:lnTo>
                <a:lnTo>
                  <a:pt x="2668" y="356"/>
                </a:lnTo>
                <a:lnTo>
                  <a:pt x="2679" y="335"/>
                </a:lnTo>
                <a:lnTo>
                  <a:pt x="2690" y="311"/>
                </a:lnTo>
                <a:lnTo>
                  <a:pt x="2698" y="290"/>
                </a:lnTo>
                <a:lnTo>
                  <a:pt x="2705" y="270"/>
                </a:lnTo>
                <a:lnTo>
                  <a:pt x="2708" y="253"/>
                </a:lnTo>
                <a:lnTo>
                  <a:pt x="2710" y="239"/>
                </a:lnTo>
                <a:lnTo>
                  <a:pt x="2709" y="230"/>
                </a:lnTo>
                <a:lnTo>
                  <a:pt x="2706" y="225"/>
                </a:lnTo>
                <a:close/>
                <a:moveTo>
                  <a:pt x="604" y="50"/>
                </a:moveTo>
                <a:lnTo>
                  <a:pt x="599" y="54"/>
                </a:lnTo>
                <a:lnTo>
                  <a:pt x="597" y="64"/>
                </a:lnTo>
                <a:lnTo>
                  <a:pt x="597" y="78"/>
                </a:lnTo>
                <a:lnTo>
                  <a:pt x="598" y="96"/>
                </a:lnTo>
                <a:lnTo>
                  <a:pt x="601" y="115"/>
                </a:lnTo>
                <a:lnTo>
                  <a:pt x="607" y="138"/>
                </a:lnTo>
                <a:lnTo>
                  <a:pt x="613" y="163"/>
                </a:lnTo>
                <a:lnTo>
                  <a:pt x="621" y="186"/>
                </a:lnTo>
                <a:lnTo>
                  <a:pt x="630" y="207"/>
                </a:lnTo>
                <a:lnTo>
                  <a:pt x="639" y="226"/>
                </a:lnTo>
                <a:lnTo>
                  <a:pt x="647" y="242"/>
                </a:lnTo>
                <a:lnTo>
                  <a:pt x="655" y="252"/>
                </a:lnTo>
                <a:lnTo>
                  <a:pt x="663" y="259"/>
                </a:lnTo>
                <a:lnTo>
                  <a:pt x="668" y="260"/>
                </a:lnTo>
                <a:lnTo>
                  <a:pt x="672" y="256"/>
                </a:lnTo>
                <a:lnTo>
                  <a:pt x="676" y="246"/>
                </a:lnTo>
                <a:lnTo>
                  <a:pt x="676" y="233"/>
                </a:lnTo>
                <a:lnTo>
                  <a:pt x="675" y="216"/>
                </a:lnTo>
                <a:lnTo>
                  <a:pt x="671" y="195"/>
                </a:lnTo>
                <a:lnTo>
                  <a:pt x="666" y="172"/>
                </a:lnTo>
                <a:lnTo>
                  <a:pt x="659" y="149"/>
                </a:lnTo>
                <a:lnTo>
                  <a:pt x="652" y="125"/>
                </a:lnTo>
                <a:lnTo>
                  <a:pt x="643" y="103"/>
                </a:lnTo>
                <a:lnTo>
                  <a:pt x="634" y="85"/>
                </a:lnTo>
                <a:lnTo>
                  <a:pt x="625" y="70"/>
                </a:lnTo>
                <a:lnTo>
                  <a:pt x="618" y="58"/>
                </a:lnTo>
                <a:lnTo>
                  <a:pt x="610" y="51"/>
                </a:lnTo>
                <a:lnTo>
                  <a:pt x="604" y="50"/>
                </a:lnTo>
                <a:close/>
                <a:moveTo>
                  <a:pt x="587" y="0"/>
                </a:moveTo>
                <a:lnTo>
                  <a:pt x="597" y="1"/>
                </a:lnTo>
                <a:lnTo>
                  <a:pt x="608" y="7"/>
                </a:lnTo>
                <a:lnTo>
                  <a:pt x="620" y="18"/>
                </a:lnTo>
                <a:lnTo>
                  <a:pt x="633" y="34"/>
                </a:lnTo>
                <a:lnTo>
                  <a:pt x="646" y="54"/>
                </a:lnTo>
                <a:lnTo>
                  <a:pt x="660" y="79"/>
                </a:lnTo>
                <a:lnTo>
                  <a:pt x="675" y="107"/>
                </a:lnTo>
                <a:lnTo>
                  <a:pt x="688" y="139"/>
                </a:lnTo>
                <a:lnTo>
                  <a:pt x="702" y="173"/>
                </a:lnTo>
                <a:lnTo>
                  <a:pt x="715" y="210"/>
                </a:lnTo>
                <a:lnTo>
                  <a:pt x="728" y="249"/>
                </a:lnTo>
                <a:lnTo>
                  <a:pt x="731" y="260"/>
                </a:lnTo>
                <a:lnTo>
                  <a:pt x="737" y="276"/>
                </a:lnTo>
                <a:lnTo>
                  <a:pt x="743" y="298"/>
                </a:lnTo>
                <a:lnTo>
                  <a:pt x="752" y="325"/>
                </a:lnTo>
                <a:lnTo>
                  <a:pt x="762" y="357"/>
                </a:lnTo>
                <a:lnTo>
                  <a:pt x="774" y="394"/>
                </a:lnTo>
                <a:lnTo>
                  <a:pt x="787" y="434"/>
                </a:lnTo>
                <a:lnTo>
                  <a:pt x="800" y="479"/>
                </a:lnTo>
                <a:lnTo>
                  <a:pt x="816" y="527"/>
                </a:lnTo>
                <a:lnTo>
                  <a:pt x="831" y="578"/>
                </a:lnTo>
                <a:lnTo>
                  <a:pt x="847" y="632"/>
                </a:lnTo>
                <a:lnTo>
                  <a:pt x="865" y="687"/>
                </a:lnTo>
                <a:lnTo>
                  <a:pt x="882" y="745"/>
                </a:lnTo>
                <a:lnTo>
                  <a:pt x="900" y="805"/>
                </a:lnTo>
                <a:lnTo>
                  <a:pt x="917" y="866"/>
                </a:lnTo>
                <a:lnTo>
                  <a:pt x="935" y="928"/>
                </a:lnTo>
                <a:lnTo>
                  <a:pt x="952" y="990"/>
                </a:lnTo>
                <a:lnTo>
                  <a:pt x="970" y="1052"/>
                </a:lnTo>
                <a:lnTo>
                  <a:pt x="987" y="1115"/>
                </a:lnTo>
                <a:lnTo>
                  <a:pt x="1003" y="1177"/>
                </a:lnTo>
                <a:lnTo>
                  <a:pt x="1019" y="1237"/>
                </a:lnTo>
                <a:lnTo>
                  <a:pt x="1033" y="1297"/>
                </a:lnTo>
                <a:lnTo>
                  <a:pt x="1046" y="1354"/>
                </a:lnTo>
                <a:lnTo>
                  <a:pt x="1059" y="1410"/>
                </a:lnTo>
                <a:lnTo>
                  <a:pt x="1070" y="1463"/>
                </a:lnTo>
                <a:lnTo>
                  <a:pt x="1161" y="1427"/>
                </a:lnTo>
                <a:lnTo>
                  <a:pt x="1254" y="1395"/>
                </a:lnTo>
                <a:lnTo>
                  <a:pt x="1349" y="1369"/>
                </a:lnTo>
                <a:lnTo>
                  <a:pt x="1446" y="1349"/>
                </a:lnTo>
                <a:lnTo>
                  <a:pt x="1547" y="1336"/>
                </a:lnTo>
                <a:lnTo>
                  <a:pt x="1649" y="1328"/>
                </a:lnTo>
                <a:lnTo>
                  <a:pt x="1573" y="964"/>
                </a:lnTo>
                <a:lnTo>
                  <a:pt x="1555" y="962"/>
                </a:lnTo>
                <a:lnTo>
                  <a:pt x="1536" y="956"/>
                </a:lnTo>
                <a:lnTo>
                  <a:pt x="1504" y="943"/>
                </a:lnTo>
                <a:lnTo>
                  <a:pt x="1477" y="926"/>
                </a:lnTo>
                <a:lnTo>
                  <a:pt x="1454" y="904"/>
                </a:lnTo>
                <a:lnTo>
                  <a:pt x="1434" y="879"/>
                </a:lnTo>
                <a:lnTo>
                  <a:pt x="1420" y="851"/>
                </a:lnTo>
                <a:lnTo>
                  <a:pt x="1410" y="822"/>
                </a:lnTo>
                <a:lnTo>
                  <a:pt x="1406" y="790"/>
                </a:lnTo>
                <a:lnTo>
                  <a:pt x="1407" y="758"/>
                </a:lnTo>
                <a:lnTo>
                  <a:pt x="1414" y="726"/>
                </a:lnTo>
                <a:lnTo>
                  <a:pt x="1427" y="695"/>
                </a:lnTo>
                <a:lnTo>
                  <a:pt x="1445" y="668"/>
                </a:lnTo>
                <a:lnTo>
                  <a:pt x="1467" y="645"/>
                </a:lnTo>
                <a:lnTo>
                  <a:pt x="1492" y="625"/>
                </a:lnTo>
                <a:lnTo>
                  <a:pt x="1521" y="611"/>
                </a:lnTo>
                <a:lnTo>
                  <a:pt x="1550" y="602"/>
                </a:lnTo>
                <a:lnTo>
                  <a:pt x="1582" y="597"/>
                </a:lnTo>
                <a:lnTo>
                  <a:pt x="1615" y="598"/>
                </a:lnTo>
                <a:lnTo>
                  <a:pt x="1648" y="606"/>
                </a:lnTo>
                <a:lnTo>
                  <a:pt x="1679" y="619"/>
                </a:lnTo>
                <a:lnTo>
                  <a:pt x="1707" y="636"/>
                </a:lnTo>
                <a:lnTo>
                  <a:pt x="1730" y="658"/>
                </a:lnTo>
                <a:lnTo>
                  <a:pt x="1749" y="683"/>
                </a:lnTo>
                <a:lnTo>
                  <a:pt x="1764" y="711"/>
                </a:lnTo>
                <a:lnTo>
                  <a:pt x="1773" y="740"/>
                </a:lnTo>
                <a:lnTo>
                  <a:pt x="1778" y="771"/>
                </a:lnTo>
                <a:lnTo>
                  <a:pt x="1777" y="804"/>
                </a:lnTo>
                <a:lnTo>
                  <a:pt x="1769" y="836"/>
                </a:lnTo>
                <a:lnTo>
                  <a:pt x="1757" y="864"/>
                </a:lnTo>
                <a:lnTo>
                  <a:pt x="1742" y="890"/>
                </a:lnTo>
                <a:lnTo>
                  <a:pt x="1722" y="912"/>
                </a:lnTo>
                <a:lnTo>
                  <a:pt x="1700" y="930"/>
                </a:lnTo>
                <a:lnTo>
                  <a:pt x="1675" y="945"/>
                </a:lnTo>
                <a:lnTo>
                  <a:pt x="1739" y="1326"/>
                </a:lnTo>
                <a:lnTo>
                  <a:pt x="1834" y="1330"/>
                </a:lnTo>
                <a:lnTo>
                  <a:pt x="1926" y="1340"/>
                </a:lnTo>
                <a:lnTo>
                  <a:pt x="2017" y="1355"/>
                </a:lnTo>
                <a:lnTo>
                  <a:pt x="2107" y="1376"/>
                </a:lnTo>
                <a:lnTo>
                  <a:pt x="2129" y="1327"/>
                </a:lnTo>
                <a:lnTo>
                  <a:pt x="2151" y="1277"/>
                </a:lnTo>
                <a:lnTo>
                  <a:pt x="2174" y="1225"/>
                </a:lnTo>
                <a:lnTo>
                  <a:pt x="2198" y="1172"/>
                </a:lnTo>
                <a:lnTo>
                  <a:pt x="2222" y="1118"/>
                </a:lnTo>
                <a:lnTo>
                  <a:pt x="2247" y="1063"/>
                </a:lnTo>
                <a:lnTo>
                  <a:pt x="2271" y="1009"/>
                </a:lnTo>
                <a:lnTo>
                  <a:pt x="2296" y="954"/>
                </a:lnTo>
                <a:lnTo>
                  <a:pt x="2320" y="900"/>
                </a:lnTo>
                <a:lnTo>
                  <a:pt x="2344" y="847"/>
                </a:lnTo>
                <a:lnTo>
                  <a:pt x="2368" y="795"/>
                </a:lnTo>
                <a:lnTo>
                  <a:pt x="2391" y="745"/>
                </a:lnTo>
                <a:lnTo>
                  <a:pt x="2413" y="697"/>
                </a:lnTo>
                <a:lnTo>
                  <a:pt x="2434" y="651"/>
                </a:lnTo>
                <a:lnTo>
                  <a:pt x="2455" y="608"/>
                </a:lnTo>
                <a:lnTo>
                  <a:pt x="2473" y="568"/>
                </a:lnTo>
                <a:lnTo>
                  <a:pt x="2490" y="531"/>
                </a:lnTo>
                <a:lnTo>
                  <a:pt x="2505" y="498"/>
                </a:lnTo>
                <a:lnTo>
                  <a:pt x="2518" y="469"/>
                </a:lnTo>
                <a:lnTo>
                  <a:pt x="2530" y="445"/>
                </a:lnTo>
                <a:lnTo>
                  <a:pt x="2539" y="425"/>
                </a:lnTo>
                <a:lnTo>
                  <a:pt x="2545" y="410"/>
                </a:lnTo>
                <a:lnTo>
                  <a:pt x="2550" y="402"/>
                </a:lnTo>
                <a:lnTo>
                  <a:pt x="2569" y="365"/>
                </a:lnTo>
                <a:lnTo>
                  <a:pt x="2588" y="330"/>
                </a:lnTo>
                <a:lnTo>
                  <a:pt x="2607" y="299"/>
                </a:lnTo>
                <a:lnTo>
                  <a:pt x="2626" y="270"/>
                </a:lnTo>
                <a:lnTo>
                  <a:pt x="2644" y="244"/>
                </a:lnTo>
                <a:lnTo>
                  <a:pt x="2662" y="222"/>
                </a:lnTo>
                <a:lnTo>
                  <a:pt x="2679" y="204"/>
                </a:lnTo>
                <a:lnTo>
                  <a:pt x="2694" y="190"/>
                </a:lnTo>
                <a:lnTo>
                  <a:pt x="2707" y="181"/>
                </a:lnTo>
                <a:lnTo>
                  <a:pt x="2719" y="177"/>
                </a:lnTo>
                <a:lnTo>
                  <a:pt x="2728" y="178"/>
                </a:lnTo>
                <a:lnTo>
                  <a:pt x="2734" y="184"/>
                </a:lnTo>
                <a:lnTo>
                  <a:pt x="2739" y="196"/>
                </a:lnTo>
                <a:lnTo>
                  <a:pt x="2740" y="212"/>
                </a:lnTo>
                <a:lnTo>
                  <a:pt x="2739" y="233"/>
                </a:lnTo>
                <a:lnTo>
                  <a:pt x="2734" y="257"/>
                </a:lnTo>
                <a:lnTo>
                  <a:pt x="2728" y="284"/>
                </a:lnTo>
                <a:lnTo>
                  <a:pt x="2718" y="314"/>
                </a:lnTo>
                <a:lnTo>
                  <a:pt x="2707" y="346"/>
                </a:lnTo>
                <a:lnTo>
                  <a:pt x="2693" y="381"/>
                </a:lnTo>
                <a:lnTo>
                  <a:pt x="2678" y="418"/>
                </a:lnTo>
                <a:lnTo>
                  <a:pt x="2660" y="455"/>
                </a:lnTo>
                <a:lnTo>
                  <a:pt x="2656" y="464"/>
                </a:lnTo>
                <a:lnTo>
                  <a:pt x="2648" y="478"/>
                </a:lnTo>
                <a:lnTo>
                  <a:pt x="2639" y="499"/>
                </a:lnTo>
                <a:lnTo>
                  <a:pt x="2627" y="524"/>
                </a:lnTo>
                <a:lnTo>
                  <a:pt x="2613" y="553"/>
                </a:lnTo>
                <a:lnTo>
                  <a:pt x="2598" y="585"/>
                </a:lnTo>
                <a:lnTo>
                  <a:pt x="2579" y="622"/>
                </a:lnTo>
                <a:lnTo>
                  <a:pt x="2561" y="662"/>
                </a:lnTo>
                <a:lnTo>
                  <a:pt x="2539" y="705"/>
                </a:lnTo>
                <a:lnTo>
                  <a:pt x="2517" y="752"/>
                </a:lnTo>
                <a:lnTo>
                  <a:pt x="2493" y="801"/>
                </a:lnTo>
                <a:lnTo>
                  <a:pt x="2468" y="851"/>
                </a:lnTo>
                <a:lnTo>
                  <a:pt x="2441" y="903"/>
                </a:lnTo>
                <a:lnTo>
                  <a:pt x="2414" y="956"/>
                </a:lnTo>
                <a:lnTo>
                  <a:pt x="2387" y="1011"/>
                </a:lnTo>
                <a:lnTo>
                  <a:pt x="2358" y="1067"/>
                </a:lnTo>
                <a:lnTo>
                  <a:pt x="2329" y="1123"/>
                </a:lnTo>
                <a:lnTo>
                  <a:pt x="2299" y="1179"/>
                </a:lnTo>
                <a:lnTo>
                  <a:pt x="2270" y="1234"/>
                </a:lnTo>
                <a:lnTo>
                  <a:pt x="2240" y="1289"/>
                </a:lnTo>
                <a:lnTo>
                  <a:pt x="2211" y="1343"/>
                </a:lnTo>
                <a:lnTo>
                  <a:pt x="2181" y="1396"/>
                </a:lnTo>
                <a:lnTo>
                  <a:pt x="2268" y="1427"/>
                </a:lnTo>
                <a:lnTo>
                  <a:pt x="2353" y="1461"/>
                </a:lnTo>
                <a:lnTo>
                  <a:pt x="2435" y="1501"/>
                </a:lnTo>
                <a:lnTo>
                  <a:pt x="2515" y="1546"/>
                </a:lnTo>
                <a:lnTo>
                  <a:pt x="2591" y="1594"/>
                </a:lnTo>
                <a:lnTo>
                  <a:pt x="3264" y="588"/>
                </a:lnTo>
                <a:lnTo>
                  <a:pt x="3253" y="572"/>
                </a:lnTo>
                <a:lnTo>
                  <a:pt x="3243" y="555"/>
                </a:lnTo>
                <a:lnTo>
                  <a:pt x="3231" y="528"/>
                </a:lnTo>
                <a:lnTo>
                  <a:pt x="3224" y="500"/>
                </a:lnTo>
                <a:lnTo>
                  <a:pt x="3222" y="471"/>
                </a:lnTo>
                <a:lnTo>
                  <a:pt x="3223" y="443"/>
                </a:lnTo>
                <a:lnTo>
                  <a:pt x="3230" y="416"/>
                </a:lnTo>
                <a:lnTo>
                  <a:pt x="3241" y="389"/>
                </a:lnTo>
                <a:lnTo>
                  <a:pt x="3256" y="365"/>
                </a:lnTo>
                <a:lnTo>
                  <a:pt x="3273" y="343"/>
                </a:lnTo>
                <a:lnTo>
                  <a:pt x="3296" y="324"/>
                </a:lnTo>
                <a:lnTo>
                  <a:pt x="3322" y="307"/>
                </a:lnTo>
                <a:lnTo>
                  <a:pt x="3350" y="296"/>
                </a:lnTo>
                <a:lnTo>
                  <a:pt x="3378" y="289"/>
                </a:lnTo>
                <a:lnTo>
                  <a:pt x="3407" y="287"/>
                </a:lnTo>
                <a:lnTo>
                  <a:pt x="3435" y="289"/>
                </a:lnTo>
                <a:lnTo>
                  <a:pt x="3464" y="296"/>
                </a:lnTo>
                <a:lnTo>
                  <a:pt x="3490" y="306"/>
                </a:lnTo>
                <a:lnTo>
                  <a:pt x="3515" y="320"/>
                </a:lnTo>
                <a:lnTo>
                  <a:pt x="3537" y="339"/>
                </a:lnTo>
                <a:lnTo>
                  <a:pt x="3557" y="360"/>
                </a:lnTo>
                <a:lnTo>
                  <a:pt x="3572" y="386"/>
                </a:lnTo>
                <a:lnTo>
                  <a:pt x="3584" y="413"/>
                </a:lnTo>
                <a:lnTo>
                  <a:pt x="3592" y="442"/>
                </a:lnTo>
                <a:lnTo>
                  <a:pt x="3594" y="471"/>
                </a:lnTo>
                <a:lnTo>
                  <a:pt x="3592" y="499"/>
                </a:lnTo>
                <a:lnTo>
                  <a:pt x="3585" y="526"/>
                </a:lnTo>
                <a:lnTo>
                  <a:pt x="3574" y="553"/>
                </a:lnTo>
                <a:lnTo>
                  <a:pt x="3560" y="577"/>
                </a:lnTo>
                <a:lnTo>
                  <a:pt x="3541" y="599"/>
                </a:lnTo>
                <a:lnTo>
                  <a:pt x="3519" y="618"/>
                </a:lnTo>
                <a:lnTo>
                  <a:pt x="3493" y="634"/>
                </a:lnTo>
                <a:lnTo>
                  <a:pt x="3465" y="646"/>
                </a:lnTo>
                <a:lnTo>
                  <a:pt x="3435" y="652"/>
                </a:lnTo>
                <a:lnTo>
                  <a:pt x="3406" y="655"/>
                </a:lnTo>
                <a:lnTo>
                  <a:pt x="3376" y="652"/>
                </a:lnTo>
                <a:lnTo>
                  <a:pt x="3348" y="645"/>
                </a:lnTo>
                <a:lnTo>
                  <a:pt x="2640" y="1628"/>
                </a:lnTo>
                <a:lnTo>
                  <a:pt x="2716" y="1686"/>
                </a:lnTo>
                <a:lnTo>
                  <a:pt x="2788" y="1750"/>
                </a:lnTo>
                <a:lnTo>
                  <a:pt x="2855" y="1818"/>
                </a:lnTo>
                <a:lnTo>
                  <a:pt x="2918" y="1889"/>
                </a:lnTo>
                <a:lnTo>
                  <a:pt x="2977" y="1964"/>
                </a:lnTo>
                <a:lnTo>
                  <a:pt x="3031" y="2044"/>
                </a:lnTo>
                <a:lnTo>
                  <a:pt x="3080" y="2126"/>
                </a:lnTo>
                <a:lnTo>
                  <a:pt x="3125" y="2212"/>
                </a:lnTo>
                <a:lnTo>
                  <a:pt x="3163" y="2300"/>
                </a:lnTo>
                <a:lnTo>
                  <a:pt x="3196" y="2391"/>
                </a:lnTo>
                <a:lnTo>
                  <a:pt x="3223" y="2485"/>
                </a:lnTo>
                <a:lnTo>
                  <a:pt x="3245" y="2581"/>
                </a:lnTo>
                <a:lnTo>
                  <a:pt x="3260" y="2680"/>
                </a:lnTo>
                <a:lnTo>
                  <a:pt x="3343" y="2680"/>
                </a:lnTo>
                <a:lnTo>
                  <a:pt x="3358" y="2683"/>
                </a:lnTo>
                <a:lnTo>
                  <a:pt x="3371" y="2693"/>
                </a:lnTo>
                <a:lnTo>
                  <a:pt x="3383" y="2708"/>
                </a:lnTo>
                <a:lnTo>
                  <a:pt x="3394" y="2729"/>
                </a:lnTo>
                <a:lnTo>
                  <a:pt x="3404" y="2755"/>
                </a:lnTo>
                <a:lnTo>
                  <a:pt x="3411" y="2786"/>
                </a:lnTo>
                <a:lnTo>
                  <a:pt x="3419" y="2819"/>
                </a:lnTo>
                <a:lnTo>
                  <a:pt x="3423" y="2857"/>
                </a:lnTo>
                <a:lnTo>
                  <a:pt x="3427" y="2897"/>
                </a:lnTo>
                <a:lnTo>
                  <a:pt x="3428" y="2938"/>
                </a:lnTo>
                <a:lnTo>
                  <a:pt x="3428" y="3100"/>
                </a:lnTo>
                <a:lnTo>
                  <a:pt x="3424" y="3142"/>
                </a:lnTo>
                <a:lnTo>
                  <a:pt x="3414" y="3183"/>
                </a:lnTo>
                <a:lnTo>
                  <a:pt x="3398" y="3220"/>
                </a:lnTo>
                <a:lnTo>
                  <a:pt x="3377" y="3254"/>
                </a:lnTo>
                <a:lnTo>
                  <a:pt x="3351" y="3284"/>
                </a:lnTo>
                <a:lnTo>
                  <a:pt x="3320" y="3310"/>
                </a:lnTo>
                <a:lnTo>
                  <a:pt x="3285" y="3332"/>
                </a:lnTo>
                <a:lnTo>
                  <a:pt x="3248" y="3347"/>
                </a:lnTo>
                <a:lnTo>
                  <a:pt x="3208" y="3357"/>
                </a:lnTo>
                <a:lnTo>
                  <a:pt x="3165" y="3360"/>
                </a:lnTo>
                <a:lnTo>
                  <a:pt x="262" y="3360"/>
                </a:lnTo>
                <a:lnTo>
                  <a:pt x="220" y="3357"/>
                </a:lnTo>
                <a:lnTo>
                  <a:pt x="179" y="3347"/>
                </a:lnTo>
                <a:lnTo>
                  <a:pt x="142" y="3332"/>
                </a:lnTo>
                <a:lnTo>
                  <a:pt x="107" y="3310"/>
                </a:lnTo>
                <a:lnTo>
                  <a:pt x="77" y="3284"/>
                </a:lnTo>
                <a:lnTo>
                  <a:pt x="50" y="3254"/>
                </a:lnTo>
                <a:lnTo>
                  <a:pt x="30" y="3220"/>
                </a:lnTo>
                <a:lnTo>
                  <a:pt x="13" y="3183"/>
                </a:lnTo>
                <a:lnTo>
                  <a:pt x="3" y="3142"/>
                </a:lnTo>
                <a:lnTo>
                  <a:pt x="0" y="3100"/>
                </a:lnTo>
                <a:lnTo>
                  <a:pt x="0" y="2938"/>
                </a:lnTo>
                <a:lnTo>
                  <a:pt x="1" y="2897"/>
                </a:lnTo>
                <a:lnTo>
                  <a:pt x="4" y="2857"/>
                </a:lnTo>
                <a:lnTo>
                  <a:pt x="10" y="2819"/>
                </a:lnTo>
                <a:lnTo>
                  <a:pt x="16" y="2786"/>
                </a:lnTo>
                <a:lnTo>
                  <a:pt x="24" y="2755"/>
                </a:lnTo>
                <a:lnTo>
                  <a:pt x="34" y="2729"/>
                </a:lnTo>
                <a:lnTo>
                  <a:pt x="45" y="2708"/>
                </a:lnTo>
                <a:lnTo>
                  <a:pt x="57" y="2693"/>
                </a:lnTo>
                <a:lnTo>
                  <a:pt x="70" y="2683"/>
                </a:lnTo>
                <a:lnTo>
                  <a:pt x="84" y="2680"/>
                </a:lnTo>
                <a:lnTo>
                  <a:pt x="167" y="2680"/>
                </a:lnTo>
                <a:lnTo>
                  <a:pt x="181" y="2585"/>
                </a:lnTo>
                <a:lnTo>
                  <a:pt x="202" y="2493"/>
                </a:lnTo>
                <a:lnTo>
                  <a:pt x="227" y="2403"/>
                </a:lnTo>
                <a:lnTo>
                  <a:pt x="259" y="2315"/>
                </a:lnTo>
                <a:lnTo>
                  <a:pt x="295" y="2230"/>
                </a:lnTo>
                <a:lnTo>
                  <a:pt x="336" y="2148"/>
                </a:lnTo>
                <a:lnTo>
                  <a:pt x="382" y="2068"/>
                </a:lnTo>
                <a:lnTo>
                  <a:pt x="432" y="1991"/>
                </a:lnTo>
                <a:lnTo>
                  <a:pt x="485" y="1917"/>
                </a:lnTo>
                <a:lnTo>
                  <a:pt x="544" y="1848"/>
                </a:lnTo>
                <a:lnTo>
                  <a:pt x="608" y="1781"/>
                </a:lnTo>
                <a:lnTo>
                  <a:pt x="673" y="1719"/>
                </a:lnTo>
                <a:lnTo>
                  <a:pt x="225" y="919"/>
                </a:lnTo>
                <a:lnTo>
                  <a:pt x="206" y="923"/>
                </a:lnTo>
                <a:lnTo>
                  <a:pt x="186" y="924"/>
                </a:lnTo>
                <a:lnTo>
                  <a:pt x="153" y="921"/>
                </a:lnTo>
                <a:lnTo>
                  <a:pt x="121" y="912"/>
                </a:lnTo>
                <a:lnTo>
                  <a:pt x="92" y="899"/>
                </a:lnTo>
                <a:lnTo>
                  <a:pt x="67" y="881"/>
                </a:lnTo>
                <a:lnTo>
                  <a:pt x="44" y="859"/>
                </a:lnTo>
                <a:lnTo>
                  <a:pt x="25" y="833"/>
                </a:lnTo>
                <a:lnTo>
                  <a:pt x="12" y="804"/>
                </a:lnTo>
                <a:lnTo>
                  <a:pt x="3" y="773"/>
                </a:lnTo>
                <a:lnTo>
                  <a:pt x="0" y="740"/>
                </a:lnTo>
                <a:lnTo>
                  <a:pt x="3" y="706"/>
                </a:lnTo>
                <a:lnTo>
                  <a:pt x="12" y="676"/>
                </a:lnTo>
                <a:lnTo>
                  <a:pt x="25" y="647"/>
                </a:lnTo>
                <a:lnTo>
                  <a:pt x="44" y="621"/>
                </a:lnTo>
                <a:lnTo>
                  <a:pt x="67" y="599"/>
                </a:lnTo>
                <a:lnTo>
                  <a:pt x="92" y="581"/>
                </a:lnTo>
                <a:lnTo>
                  <a:pt x="121" y="567"/>
                </a:lnTo>
                <a:lnTo>
                  <a:pt x="153" y="558"/>
                </a:lnTo>
                <a:lnTo>
                  <a:pt x="186" y="556"/>
                </a:lnTo>
                <a:lnTo>
                  <a:pt x="220" y="558"/>
                </a:lnTo>
                <a:lnTo>
                  <a:pt x="251" y="567"/>
                </a:lnTo>
                <a:lnTo>
                  <a:pt x="280" y="581"/>
                </a:lnTo>
                <a:lnTo>
                  <a:pt x="306" y="599"/>
                </a:lnTo>
                <a:lnTo>
                  <a:pt x="328" y="621"/>
                </a:lnTo>
                <a:lnTo>
                  <a:pt x="347" y="647"/>
                </a:lnTo>
                <a:lnTo>
                  <a:pt x="361" y="676"/>
                </a:lnTo>
                <a:lnTo>
                  <a:pt x="370" y="706"/>
                </a:lnTo>
                <a:lnTo>
                  <a:pt x="372" y="740"/>
                </a:lnTo>
                <a:lnTo>
                  <a:pt x="370" y="770"/>
                </a:lnTo>
                <a:lnTo>
                  <a:pt x="362" y="799"/>
                </a:lnTo>
                <a:lnTo>
                  <a:pt x="350" y="826"/>
                </a:lnTo>
                <a:lnTo>
                  <a:pt x="335" y="850"/>
                </a:lnTo>
                <a:lnTo>
                  <a:pt x="315" y="872"/>
                </a:lnTo>
                <a:lnTo>
                  <a:pt x="729" y="1673"/>
                </a:lnTo>
                <a:lnTo>
                  <a:pt x="799" y="1620"/>
                </a:lnTo>
                <a:lnTo>
                  <a:pt x="871" y="1570"/>
                </a:lnTo>
                <a:lnTo>
                  <a:pt x="947" y="1525"/>
                </a:lnTo>
                <a:lnTo>
                  <a:pt x="1024" y="1484"/>
                </a:lnTo>
                <a:lnTo>
                  <a:pt x="1011" y="1448"/>
                </a:lnTo>
                <a:lnTo>
                  <a:pt x="996" y="1407"/>
                </a:lnTo>
                <a:lnTo>
                  <a:pt x="981" y="1364"/>
                </a:lnTo>
                <a:lnTo>
                  <a:pt x="963" y="1316"/>
                </a:lnTo>
                <a:lnTo>
                  <a:pt x="946" y="1268"/>
                </a:lnTo>
                <a:lnTo>
                  <a:pt x="927" y="1215"/>
                </a:lnTo>
                <a:lnTo>
                  <a:pt x="909" y="1162"/>
                </a:lnTo>
                <a:lnTo>
                  <a:pt x="889" y="1105"/>
                </a:lnTo>
                <a:lnTo>
                  <a:pt x="869" y="1049"/>
                </a:lnTo>
                <a:lnTo>
                  <a:pt x="850" y="992"/>
                </a:lnTo>
                <a:lnTo>
                  <a:pt x="830" y="934"/>
                </a:lnTo>
                <a:lnTo>
                  <a:pt x="810" y="876"/>
                </a:lnTo>
                <a:lnTo>
                  <a:pt x="790" y="819"/>
                </a:lnTo>
                <a:lnTo>
                  <a:pt x="771" y="763"/>
                </a:lnTo>
                <a:lnTo>
                  <a:pt x="752" y="708"/>
                </a:lnTo>
                <a:lnTo>
                  <a:pt x="735" y="653"/>
                </a:lnTo>
                <a:lnTo>
                  <a:pt x="717" y="603"/>
                </a:lnTo>
                <a:lnTo>
                  <a:pt x="700" y="553"/>
                </a:lnTo>
                <a:lnTo>
                  <a:pt x="684" y="506"/>
                </a:lnTo>
                <a:lnTo>
                  <a:pt x="670" y="463"/>
                </a:lnTo>
                <a:lnTo>
                  <a:pt x="657" y="424"/>
                </a:lnTo>
                <a:lnTo>
                  <a:pt x="645" y="389"/>
                </a:lnTo>
                <a:lnTo>
                  <a:pt x="634" y="357"/>
                </a:lnTo>
                <a:lnTo>
                  <a:pt x="625" y="331"/>
                </a:lnTo>
                <a:lnTo>
                  <a:pt x="619" y="310"/>
                </a:lnTo>
                <a:lnTo>
                  <a:pt x="613" y="295"/>
                </a:lnTo>
                <a:lnTo>
                  <a:pt x="611" y="285"/>
                </a:lnTo>
                <a:lnTo>
                  <a:pt x="599" y="245"/>
                </a:lnTo>
                <a:lnTo>
                  <a:pt x="589" y="207"/>
                </a:lnTo>
                <a:lnTo>
                  <a:pt x="582" y="171"/>
                </a:lnTo>
                <a:lnTo>
                  <a:pt x="576" y="137"/>
                </a:lnTo>
                <a:lnTo>
                  <a:pt x="572" y="105"/>
                </a:lnTo>
                <a:lnTo>
                  <a:pt x="570" y="78"/>
                </a:lnTo>
                <a:lnTo>
                  <a:pt x="569" y="53"/>
                </a:lnTo>
                <a:lnTo>
                  <a:pt x="571" y="33"/>
                </a:lnTo>
                <a:lnTo>
                  <a:pt x="574" y="18"/>
                </a:lnTo>
                <a:lnTo>
                  <a:pt x="579" y="7"/>
                </a:lnTo>
                <a:lnTo>
                  <a:pt x="58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Freeform 165"/>
          <p:cNvSpPr>
            <a:spLocks/>
          </p:cNvSpPr>
          <p:nvPr/>
        </p:nvSpPr>
        <p:spPr bwMode="auto">
          <a:xfrm>
            <a:off x="5456940" y="5770563"/>
            <a:ext cx="333375" cy="560387"/>
          </a:xfrm>
          <a:custGeom>
            <a:avLst/>
            <a:gdLst>
              <a:gd name="connsiteX0" fmla="*/ 115933 w 333375"/>
              <a:gd name="connsiteY0" fmla="*/ 274637 h 560387"/>
              <a:gd name="connsiteX1" fmla="*/ 115933 w 333375"/>
              <a:gd name="connsiteY1" fmla="*/ 276545 h 560387"/>
              <a:gd name="connsiteX2" fmla="*/ 116251 w 333375"/>
              <a:gd name="connsiteY2" fmla="*/ 280521 h 560387"/>
              <a:gd name="connsiteX3" fmla="*/ 117839 w 333375"/>
              <a:gd name="connsiteY3" fmla="*/ 283860 h 560387"/>
              <a:gd name="connsiteX4" fmla="*/ 120063 w 333375"/>
              <a:gd name="connsiteY4" fmla="*/ 287199 h 560387"/>
              <a:gd name="connsiteX5" fmla="*/ 123081 w 333375"/>
              <a:gd name="connsiteY5" fmla="*/ 290221 h 560387"/>
              <a:gd name="connsiteX6" fmla="*/ 127052 w 333375"/>
              <a:gd name="connsiteY6" fmla="*/ 292924 h 560387"/>
              <a:gd name="connsiteX7" fmla="*/ 131499 w 333375"/>
              <a:gd name="connsiteY7" fmla="*/ 295627 h 560387"/>
              <a:gd name="connsiteX8" fmla="*/ 136581 w 333375"/>
              <a:gd name="connsiteY8" fmla="*/ 297694 h 560387"/>
              <a:gd name="connsiteX9" fmla="*/ 141982 w 333375"/>
              <a:gd name="connsiteY9" fmla="*/ 299603 h 560387"/>
              <a:gd name="connsiteX10" fmla="*/ 148017 w 333375"/>
              <a:gd name="connsiteY10" fmla="*/ 301352 h 560387"/>
              <a:gd name="connsiteX11" fmla="*/ 154212 w 333375"/>
              <a:gd name="connsiteY11" fmla="*/ 302465 h 560387"/>
              <a:gd name="connsiteX12" fmla="*/ 160724 w 333375"/>
              <a:gd name="connsiteY12" fmla="*/ 303578 h 560387"/>
              <a:gd name="connsiteX13" fmla="*/ 167395 w 333375"/>
              <a:gd name="connsiteY13" fmla="*/ 304532 h 560387"/>
              <a:gd name="connsiteX14" fmla="*/ 174066 w 333375"/>
              <a:gd name="connsiteY14" fmla="*/ 304850 h 560387"/>
              <a:gd name="connsiteX15" fmla="*/ 181055 w 333375"/>
              <a:gd name="connsiteY15" fmla="*/ 305009 h 560387"/>
              <a:gd name="connsiteX16" fmla="*/ 187726 w 333375"/>
              <a:gd name="connsiteY16" fmla="*/ 304850 h 560387"/>
              <a:gd name="connsiteX17" fmla="*/ 194397 w 333375"/>
              <a:gd name="connsiteY17" fmla="*/ 304532 h 560387"/>
              <a:gd name="connsiteX18" fmla="*/ 201068 w 333375"/>
              <a:gd name="connsiteY18" fmla="*/ 303578 h 560387"/>
              <a:gd name="connsiteX19" fmla="*/ 207739 w 333375"/>
              <a:gd name="connsiteY19" fmla="*/ 302465 h 560387"/>
              <a:gd name="connsiteX20" fmla="*/ 213774 w 333375"/>
              <a:gd name="connsiteY20" fmla="*/ 301352 h 560387"/>
              <a:gd name="connsiteX21" fmla="*/ 219810 w 333375"/>
              <a:gd name="connsiteY21" fmla="*/ 299603 h 560387"/>
              <a:gd name="connsiteX22" fmla="*/ 225369 w 333375"/>
              <a:gd name="connsiteY22" fmla="*/ 297694 h 560387"/>
              <a:gd name="connsiteX23" fmla="*/ 230452 w 333375"/>
              <a:gd name="connsiteY23" fmla="*/ 295627 h 560387"/>
              <a:gd name="connsiteX24" fmla="*/ 234899 w 333375"/>
              <a:gd name="connsiteY24" fmla="*/ 292924 h 560387"/>
              <a:gd name="connsiteX25" fmla="*/ 238711 w 333375"/>
              <a:gd name="connsiteY25" fmla="*/ 290221 h 560387"/>
              <a:gd name="connsiteX26" fmla="*/ 241729 w 333375"/>
              <a:gd name="connsiteY26" fmla="*/ 287199 h 560387"/>
              <a:gd name="connsiteX27" fmla="*/ 243952 w 333375"/>
              <a:gd name="connsiteY27" fmla="*/ 283860 h 560387"/>
              <a:gd name="connsiteX28" fmla="*/ 245541 w 333375"/>
              <a:gd name="connsiteY28" fmla="*/ 280521 h 560387"/>
              <a:gd name="connsiteX29" fmla="*/ 246017 w 333375"/>
              <a:gd name="connsiteY29" fmla="*/ 276545 h 560387"/>
              <a:gd name="connsiteX30" fmla="*/ 246017 w 333375"/>
              <a:gd name="connsiteY30" fmla="*/ 274637 h 560387"/>
              <a:gd name="connsiteX31" fmla="*/ 256977 w 333375"/>
              <a:gd name="connsiteY31" fmla="*/ 280203 h 560387"/>
              <a:gd name="connsiteX32" fmla="*/ 267142 w 333375"/>
              <a:gd name="connsiteY32" fmla="*/ 286563 h 560387"/>
              <a:gd name="connsiteX33" fmla="*/ 276831 w 333375"/>
              <a:gd name="connsiteY33" fmla="*/ 293719 h 560387"/>
              <a:gd name="connsiteX34" fmla="*/ 285884 w 333375"/>
              <a:gd name="connsiteY34" fmla="*/ 301511 h 560387"/>
              <a:gd name="connsiteX35" fmla="*/ 294302 w 333375"/>
              <a:gd name="connsiteY35" fmla="*/ 310098 h 560387"/>
              <a:gd name="connsiteX36" fmla="*/ 301926 w 333375"/>
              <a:gd name="connsiteY36" fmla="*/ 319320 h 560387"/>
              <a:gd name="connsiteX37" fmla="*/ 308915 w 333375"/>
              <a:gd name="connsiteY37" fmla="*/ 329020 h 560387"/>
              <a:gd name="connsiteX38" fmla="*/ 315109 w 333375"/>
              <a:gd name="connsiteY38" fmla="*/ 339197 h 560387"/>
              <a:gd name="connsiteX39" fmla="*/ 320510 w 333375"/>
              <a:gd name="connsiteY39" fmla="*/ 350010 h 560387"/>
              <a:gd name="connsiteX40" fmla="*/ 324957 w 333375"/>
              <a:gd name="connsiteY40" fmla="*/ 361300 h 560387"/>
              <a:gd name="connsiteX41" fmla="*/ 328610 w 333375"/>
              <a:gd name="connsiteY41" fmla="*/ 373068 h 560387"/>
              <a:gd name="connsiteX42" fmla="*/ 330993 w 333375"/>
              <a:gd name="connsiteY42" fmla="*/ 384994 h 560387"/>
              <a:gd name="connsiteX43" fmla="*/ 332581 w 333375"/>
              <a:gd name="connsiteY43" fmla="*/ 397556 h 560387"/>
              <a:gd name="connsiteX44" fmla="*/ 333375 w 333375"/>
              <a:gd name="connsiteY44" fmla="*/ 410277 h 560387"/>
              <a:gd name="connsiteX45" fmla="*/ 332581 w 333375"/>
              <a:gd name="connsiteY45" fmla="*/ 423157 h 560387"/>
              <a:gd name="connsiteX46" fmla="*/ 330993 w 333375"/>
              <a:gd name="connsiteY46" fmla="*/ 435719 h 560387"/>
              <a:gd name="connsiteX47" fmla="*/ 328451 w 333375"/>
              <a:gd name="connsiteY47" fmla="*/ 448123 h 560387"/>
              <a:gd name="connsiteX48" fmla="*/ 324639 w 333375"/>
              <a:gd name="connsiteY48" fmla="*/ 460049 h 560387"/>
              <a:gd name="connsiteX49" fmla="*/ 320033 w 333375"/>
              <a:gd name="connsiteY49" fmla="*/ 471498 h 560387"/>
              <a:gd name="connsiteX50" fmla="*/ 314474 w 333375"/>
              <a:gd name="connsiteY50" fmla="*/ 482470 h 560387"/>
              <a:gd name="connsiteX51" fmla="*/ 308121 w 333375"/>
              <a:gd name="connsiteY51" fmla="*/ 492806 h 560387"/>
              <a:gd name="connsiteX52" fmla="*/ 300815 w 333375"/>
              <a:gd name="connsiteY52" fmla="*/ 502824 h 560387"/>
              <a:gd name="connsiteX53" fmla="*/ 292873 w 333375"/>
              <a:gd name="connsiteY53" fmla="*/ 512047 h 560387"/>
              <a:gd name="connsiteX54" fmla="*/ 284296 w 333375"/>
              <a:gd name="connsiteY54" fmla="*/ 520474 h 560387"/>
              <a:gd name="connsiteX55" fmla="*/ 274766 w 333375"/>
              <a:gd name="connsiteY55" fmla="*/ 528266 h 560387"/>
              <a:gd name="connsiteX56" fmla="*/ 264918 w 333375"/>
              <a:gd name="connsiteY56" fmla="*/ 535422 h 560387"/>
              <a:gd name="connsiteX57" fmla="*/ 254277 w 333375"/>
              <a:gd name="connsiteY57" fmla="*/ 541782 h 560387"/>
              <a:gd name="connsiteX58" fmla="*/ 243158 w 333375"/>
              <a:gd name="connsiteY58" fmla="*/ 547348 h 560387"/>
              <a:gd name="connsiteX59" fmla="*/ 231563 w 333375"/>
              <a:gd name="connsiteY59" fmla="*/ 551800 h 560387"/>
              <a:gd name="connsiteX60" fmla="*/ 219333 w 333375"/>
              <a:gd name="connsiteY60" fmla="*/ 555458 h 560387"/>
              <a:gd name="connsiteX61" fmla="*/ 206944 w 333375"/>
              <a:gd name="connsiteY61" fmla="*/ 558002 h 560387"/>
              <a:gd name="connsiteX62" fmla="*/ 194079 w 333375"/>
              <a:gd name="connsiteY62" fmla="*/ 559592 h 560387"/>
              <a:gd name="connsiteX63" fmla="*/ 181055 w 333375"/>
              <a:gd name="connsiteY63" fmla="*/ 560387 h 560387"/>
              <a:gd name="connsiteX64" fmla="*/ 167713 w 333375"/>
              <a:gd name="connsiteY64" fmla="*/ 559592 h 560387"/>
              <a:gd name="connsiteX65" fmla="*/ 154847 w 333375"/>
              <a:gd name="connsiteY65" fmla="*/ 558002 h 560387"/>
              <a:gd name="connsiteX66" fmla="*/ 142617 w 333375"/>
              <a:gd name="connsiteY66" fmla="*/ 555458 h 560387"/>
              <a:gd name="connsiteX67" fmla="*/ 130387 w 333375"/>
              <a:gd name="connsiteY67" fmla="*/ 551800 h 560387"/>
              <a:gd name="connsiteX68" fmla="*/ 118792 w 333375"/>
              <a:gd name="connsiteY68" fmla="*/ 547348 h 560387"/>
              <a:gd name="connsiteX69" fmla="*/ 107674 w 333375"/>
              <a:gd name="connsiteY69" fmla="*/ 541782 h 560387"/>
              <a:gd name="connsiteX70" fmla="*/ 97032 w 333375"/>
              <a:gd name="connsiteY70" fmla="*/ 535422 h 560387"/>
              <a:gd name="connsiteX71" fmla="*/ 87185 w 333375"/>
              <a:gd name="connsiteY71" fmla="*/ 528266 h 560387"/>
              <a:gd name="connsiteX72" fmla="*/ 77655 w 333375"/>
              <a:gd name="connsiteY72" fmla="*/ 520474 h 560387"/>
              <a:gd name="connsiteX73" fmla="*/ 68919 w 333375"/>
              <a:gd name="connsiteY73" fmla="*/ 512047 h 560387"/>
              <a:gd name="connsiteX74" fmla="*/ 60977 w 333375"/>
              <a:gd name="connsiteY74" fmla="*/ 502824 h 560387"/>
              <a:gd name="connsiteX75" fmla="*/ 53830 w 333375"/>
              <a:gd name="connsiteY75" fmla="*/ 492806 h 560387"/>
              <a:gd name="connsiteX76" fmla="*/ 47476 w 333375"/>
              <a:gd name="connsiteY76" fmla="*/ 482470 h 560387"/>
              <a:gd name="connsiteX77" fmla="*/ 41758 w 333375"/>
              <a:gd name="connsiteY77" fmla="*/ 471498 h 560387"/>
              <a:gd name="connsiteX78" fmla="*/ 37152 w 333375"/>
              <a:gd name="connsiteY78" fmla="*/ 460049 h 560387"/>
              <a:gd name="connsiteX79" fmla="*/ 33499 w 333375"/>
              <a:gd name="connsiteY79" fmla="*/ 448123 h 560387"/>
              <a:gd name="connsiteX80" fmla="*/ 30799 w 333375"/>
              <a:gd name="connsiteY80" fmla="*/ 435719 h 560387"/>
              <a:gd name="connsiteX81" fmla="*/ 29211 w 333375"/>
              <a:gd name="connsiteY81" fmla="*/ 423157 h 560387"/>
              <a:gd name="connsiteX82" fmla="*/ 28575 w 333375"/>
              <a:gd name="connsiteY82" fmla="*/ 410277 h 560387"/>
              <a:gd name="connsiteX83" fmla="*/ 29211 w 333375"/>
              <a:gd name="connsiteY83" fmla="*/ 397556 h 560387"/>
              <a:gd name="connsiteX84" fmla="*/ 30799 w 333375"/>
              <a:gd name="connsiteY84" fmla="*/ 384994 h 560387"/>
              <a:gd name="connsiteX85" fmla="*/ 33340 w 333375"/>
              <a:gd name="connsiteY85" fmla="*/ 373068 h 560387"/>
              <a:gd name="connsiteX86" fmla="*/ 36835 w 333375"/>
              <a:gd name="connsiteY86" fmla="*/ 361300 h 560387"/>
              <a:gd name="connsiteX87" fmla="*/ 41441 w 333375"/>
              <a:gd name="connsiteY87" fmla="*/ 350010 h 560387"/>
              <a:gd name="connsiteX88" fmla="*/ 46682 w 333375"/>
              <a:gd name="connsiteY88" fmla="*/ 339197 h 560387"/>
              <a:gd name="connsiteX89" fmla="*/ 52877 w 333375"/>
              <a:gd name="connsiteY89" fmla="*/ 329020 h 560387"/>
              <a:gd name="connsiteX90" fmla="*/ 60024 w 333375"/>
              <a:gd name="connsiteY90" fmla="*/ 319320 h 560387"/>
              <a:gd name="connsiteX91" fmla="*/ 67489 w 333375"/>
              <a:gd name="connsiteY91" fmla="*/ 310098 h 560387"/>
              <a:gd name="connsiteX92" fmla="*/ 76066 w 333375"/>
              <a:gd name="connsiteY92" fmla="*/ 301511 h 560387"/>
              <a:gd name="connsiteX93" fmla="*/ 84961 w 333375"/>
              <a:gd name="connsiteY93" fmla="*/ 293719 h 560387"/>
              <a:gd name="connsiteX94" fmla="*/ 94650 w 333375"/>
              <a:gd name="connsiteY94" fmla="*/ 286563 h 560387"/>
              <a:gd name="connsiteX95" fmla="*/ 104974 w 333375"/>
              <a:gd name="connsiteY95" fmla="*/ 280203 h 560387"/>
              <a:gd name="connsiteX96" fmla="*/ 120650 w 333375"/>
              <a:gd name="connsiteY96" fmla="*/ 260350 h 560387"/>
              <a:gd name="connsiteX97" fmla="*/ 121126 w 333375"/>
              <a:gd name="connsiteY97" fmla="*/ 262870 h 560387"/>
              <a:gd name="connsiteX98" fmla="*/ 122236 w 333375"/>
              <a:gd name="connsiteY98" fmla="*/ 265390 h 560387"/>
              <a:gd name="connsiteX99" fmla="*/ 123980 w 333375"/>
              <a:gd name="connsiteY99" fmla="*/ 267910 h 560387"/>
              <a:gd name="connsiteX100" fmla="*/ 126358 w 333375"/>
              <a:gd name="connsiteY100" fmla="*/ 270272 h 560387"/>
              <a:gd name="connsiteX101" fmla="*/ 130638 w 333375"/>
              <a:gd name="connsiteY101" fmla="*/ 273107 h 560387"/>
              <a:gd name="connsiteX102" fmla="*/ 135553 w 333375"/>
              <a:gd name="connsiteY102" fmla="*/ 275784 h 560387"/>
              <a:gd name="connsiteX103" fmla="*/ 141578 w 333375"/>
              <a:gd name="connsiteY103" fmla="*/ 277989 h 560387"/>
              <a:gd name="connsiteX104" fmla="*/ 148236 w 333375"/>
              <a:gd name="connsiteY104" fmla="*/ 280037 h 560387"/>
              <a:gd name="connsiteX105" fmla="*/ 155688 w 333375"/>
              <a:gd name="connsiteY105" fmla="*/ 281612 h 560387"/>
              <a:gd name="connsiteX106" fmla="*/ 163615 w 333375"/>
              <a:gd name="connsiteY106" fmla="*/ 282872 h 560387"/>
              <a:gd name="connsiteX107" fmla="*/ 172018 w 333375"/>
              <a:gd name="connsiteY107" fmla="*/ 283502 h 560387"/>
              <a:gd name="connsiteX108" fmla="*/ 181055 w 333375"/>
              <a:gd name="connsiteY108" fmla="*/ 283817 h 560387"/>
              <a:gd name="connsiteX109" fmla="*/ 189774 w 333375"/>
              <a:gd name="connsiteY109" fmla="*/ 283502 h 560387"/>
              <a:gd name="connsiteX110" fmla="*/ 198336 w 333375"/>
              <a:gd name="connsiteY110" fmla="*/ 282872 h 560387"/>
              <a:gd name="connsiteX111" fmla="*/ 206263 w 333375"/>
              <a:gd name="connsiteY111" fmla="*/ 281612 h 560387"/>
              <a:gd name="connsiteX112" fmla="*/ 213556 w 333375"/>
              <a:gd name="connsiteY112" fmla="*/ 280037 h 560387"/>
              <a:gd name="connsiteX113" fmla="*/ 220373 w 333375"/>
              <a:gd name="connsiteY113" fmla="*/ 277989 h 560387"/>
              <a:gd name="connsiteX114" fmla="*/ 226239 w 333375"/>
              <a:gd name="connsiteY114" fmla="*/ 275784 h 560387"/>
              <a:gd name="connsiteX115" fmla="*/ 231154 w 333375"/>
              <a:gd name="connsiteY115" fmla="*/ 273107 h 560387"/>
              <a:gd name="connsiteX116" fmla="*/ 235434 w 333375"/>
              <a:gd name="connsiteY116" fmla="*/ 270272 h 560387"/>
              <a:gd name="connsiteX117" fmla="*/ 237971 w 333375"/>
              <a:gd name="connsiteY117" fmla="*/ 267910 h 560387"/>
              <a:gd name="connsiteX118" fmla="*/ 239715 w 333375"/>
              <a:gd name="connsiteY118" fmla="*/ 265390 h 560387"/>
              <a:gd name="connsiteX119" fmla="*/ 240666 w 333375"/>
              <a:gd name="connsiteY119" fmla="*/ 262870 h 560387"/>
              <a:gd name="connsiteX120" fmla="*/ 241300 w 333375"/>
              <a:gd name="connsiteY120" fmla="*/ 260350 h 560387"/>
              <a:gd name="connsiteX121" fmla="*/ 241300 w 333375"/>
              <a:gd name="connsiteY121" fmla="*/ 276572 h 560387"/>
              <a:gd name="connsiteX122" fmla="*/ 240508 w 333375"/>
              <a:gd name="connsiteY122" fmla="*/ 279722 h 560387"/>
              <a:gd name="connsiteX123" fmla="*/ 238922 w 333375"/>
              <a:gd name="connsiteY123" fmla="*/ 282872 h 560387"/>
              <a:gd name="connsiteX124" fmla="*/ 236544 w 333375"/>
              <a:gd name="connsiteY124" fmla="*/ 285706 h 560387"/>
              <a:gd name="connsiteX125" fmla="*/ 233056 w 333375"/>
              <a:gd name="connsiteY125" fmla="*/ 288541 h 560387"/>
              <a:gd name="connsiteX126" fmla="*/ 228617 w 333375"/>
              <a:gd name="connsiteY126" fmla="*/ 290904 h 560387"/>
              <a:gd name="connsiteX127" fmla="*/ 223544 w 333375"/>
              <a:gd name="connsiteY127" fmla="*/ 293266 h 560387"/>
              <a:gd name="connsiteX128" fmla="*/ 217836 w 333375"/>
              <a:gd name="connsiteY128" fmla="*/ 295313 h 560387"/>
              <a:gd name="connsiteX129" fmla="*/ 211336 w 333375"/>
              <a:gd name="connsiteY129" fmla="*/ 297046 h 560387"/>
              <a:gd name="connsiteX130" fmla="*/ 204519 w 333375"/>
              <a:gd name="connsiteY130" fmla="*/ 298306 h 560387"/>
              <a:gd name="connsiteX131" fmla="*/ 197067 w 333375"/>
              <a:gd name="connsiteY131" fmla="*/ 299251 h 560387"/>
              <a:gd name="connsiteX132" fmla="*/ 189140 w 333375"/>
              <a:gd name="connsiteY132" fmla="*/ 299881 h 560387"/>
              <a:gd name="connsiteX133" fmla="*/ 181055 w 333375"/>
              <a:gd name="connsiteY133" fmla="*/ 300038 h 560387"/>
              <a:gd name="connsiteX134" fmla="*/ 172810 w 333375"/>
              <a:gd name="connsiteY134" fmla="*/ 299881 h 560387"/>
              <a:gd name="connsiteX135" fmla="*/ 165042 w 333375"/>
              <a:gd name="connsiteY135" fmla="*/ 299251 h 560387"/>
              <a:gd name="connsiteX136" fmla="*/ 157432 w 333375"/>
              <a:gd name="connsiteY136" fmla="*/ 298306 h 560387"/>
              <a:gd name="connsiteX137" fmla="*/ 150615 w 333375"/>
              <a:gd name="connsiteY137" fmla="*/ 297046 h 560387"/>
              <a:gd name="connsiteX138" fmla="*/ 144273 w 333375"/>
              <a:gd name="connsiteY138" fmla="*/ 295313 h 560387"/>
              <a:gd name="connsiteX139" fmla="*/ 138407 w 333375"/>
              <a:gd name="connsiteY139" fmla="*/ 293266 h 560387"/>
              <a:gd name="connsiteX140" fmla="*/ 133334 w 333375"/>
              <a:gd name="connsiteY140" fmla="*/ 290904 h 560387"/>
              <a:gd name="connsiteX141" fmla="*/ 128894 w 333375"/>
              <a:gd name="connsiteY141" fmla="*/ 288541 h 560387"/>
              <a:gd name="connsiteX142" fmla="*/ 125406 w 333375"/>
              <a:gd name="connsiteY142" fmla="*/ 285706 h 560387"/>
              <a:gd name="connsiteX143" fmla="*/ 122870 w 333375"/>
              <a:gd name="connsiteY143" fmla="*/ 282872 h 560387"/>
              <a:gd name="connsiteX144" fmla="*/ 121126 w 333375"/>
              <a:gd name="connsiteY144" fmla="*/ 279722 h 560387"/>
              <a:gd name="connsiteX145" fmla="*/ 120650 w 333375"/>
              <a:gd name="connsiteY145" fmla="*/ 276572 h 560387"/>
              <a:gd name="connsiteX146" fmla="*/ 149219 w 333375"/>
              <a:gd name="connsiteY146" fmla="*/ 0 h 560387"/>
              <a:gd name="connsiteX147" fmla="*/ 212467 w 333375"/>
              <a:gd name="connsiteY147" fmla="*/ 0 h 560387"/>
              <a:gd name="connsiteX148" fmla="*/ 214850 w 333375"/>
              <a:gd name="connsiteY148" fmla="*/ 478 h 560387"/>
              <a:gd name="connsiteX149" fmla="*/ 217234 w 333375"/>
              <a:gd name="connsiteY149" fmla="*/ 1591 h 560387"/>
              <a:gd name="connsiteX150" fmla="*/ 218823 w 333375"/>
              <a:gd name="connsiteY150" fmla="*/ 3342 h 560387"/>
              <a:gd name="connsiteX151" fmla="*/ 219935 w 333375"/>
              <a:gd name="connsiteY151" fmla="*/ 5410 h 560387"/>
              <a:gd name="connsiteX152" fmla="*/ 220412 w 333375"/>
              <a:gd name="connsiteY152" fmla="*/ 7797 h 560387"/>
              <a:gd name="connsiteX153" fmla="*/ 220412 w 333375"/>
              <a:gd name="connsiteY153" fmla="*/ 8592 h 560387"/>
              <a:gd name="connsiteX154" fmla="*/ 220094 w 333375"/>
              <a:gd name="connsiteY154" fmla="*/ 9070 h 560387"/>
              <a:gd name="connsiteX155" fmla="*/ 219935 w 333375"/>
              <a:gd name="connsiteY155" fmla="*/ 9547 h 560387"/>
              <a:gd name="connsiteX156" fmla="*/ 220094 w 333375"/>
              <a:gd name="connsiteY156" fmla="*/ 9547 h 560387"/>
              <a:gd name="connsiteX157" fmla="*/ 219935 w 333375"/>
              <a:gd name="connsiteY157" fmla="*/ 9706 h 560387"/>
              <a:gd name="connsiteX158" fmla="*/ 218982 w 333375"/>
              <a:gd name="connsiteY158" fmla="*/ 12093 h 560387"/>
              <a:gd name="connsiteX159" fmla="*/ 217393 w 333375"/>
              <a:gd name="connsiteY159" fmla="*/ 14002 h 560387"/>
              <a:gd name="connsiteX160" fmla="*/ 215009 w 333375"/>
              <a:gd name="connsiteY160" fmla="*/ 15116 h 560387"/>
              <a:gd name="connsiteX161" fmla="*/ 212467 w 333375"/>
              <a:gd name="connsiteY161" fmla="*/ 15752 h 560387"/>
              <a:gd name="connsiteX162" fmla="*/ 209447 w 333375"/>
              <a:gd name="connsiteY162" fmla="*/ 15752 h 560387"/>
              <a:gd name="connsiteX163" fmla="*/ 206269 w 333375"/>
              <a:gd name="connsiteY163" fmla="*/ 18935 h 560387"/>
              <a:gd name="connsiteX164" fmla="*/ 203567 w 333375"/>
              <a:gd name="connsiteY164" fmla="*/ 22594 h 560387"/>
              <a:gd name="connsiteX165" fmla="*/ 201819 w 333375"/>
              <a:gd name="connsiteY165" fmla="*/ 26731 h 560387"/>
              <a:gd name="connsiteX166" fmla="*/ 200548 w 333375"/>
              <a:gd name="connsiteY166" fmla="*/ 30709 h 560387"/>
              <a:gd name="connsiteX167" fmla="*/ 199912 w 333375"/>
              <a:gd name="connsiteY167" fmla="*/ 34687 h 560387"/>
              <a:gd name="connsiteX168" fmla="*/ 199436 w 333375"/>
              <a:gd name="connsiteY168" fmla="*/ 38664 h 560387"/>
              <a:gd name="connsiteX169" fmla="*/ 199436 w 333375"/>
              <a:gd name="connsiteY169" fmla="*/ 42483 h 560387"/>
              <a:gd name="connsiteX170" fmla="*/ 199436 w 333375"/>
              <a:gd name="connsiteY170" fmla="*/ 46302 h 560387"/>
              <a:gd name="connsiteX171" fmla="*/ 199277 w 333375"/>
              <a:gd name="connsiteY171" fmla="*/ 49802 h 560387"/>
              <a:gd name="connsiteX172" fmla="*/ 198641 w 333375"/>
              <a:gd name="connsiteY172" fmla="*/ 52825 h 560387"/>
              <a:gd name="connsiteX173" fmla="*/ 197529 w 333375"/>
              <a:gd name="connsiteY173" fmla="*/ 55212 h 560387"/>
              <a:gd name="connsiteX174" fmla="*/ 195940 w 333375"/>
              <a:gd name="connsiteY174" fmla="*/ 57121 h 560387"/>
              <a:gd name="connsiteX175" fmla="*/ 194192 w 333375"/>
              <a:gd name="connsiteY175" fmla="*/ 58394 h 560387"/>
              <a:gd name="connsiteX176" fmla="*/ 191808 w 333375"/>
              <a:gd name="connsiteY176" fmla="*/ 58712 h 560387"/>
              <a:gd name="connsiteX177" fmla="*/ 188312 w 333375"/>
              <a:gd name="connsiteY177" fmla="*/ 58712 h 560387"/>
              <a:gd name="connsiteX178" fmla="*/ 188312 w 333375"/>
              <a:gd name="connsiteY178" fmla="*/ 145428 h 560387"/>
              <a:gd name="connsiteX179" fmla="*/ 192126 w 333375"/>
              <a:gd name="connsiteY179" fmla="*/ 146224 h 560387"/>
              <a:gd name="connsiteX180" fmla="*/ 195145 w 333375"/>
              <a:gd name="connsiteY180" fmla="*/ 147338 h 560387"/>
              <a:gd name="connsiteX181" fmla="*/ 197370 w 333375"/>
              <a:gd name="connsiteY181" fmla="*/ 148610 h 560387"/>
              <a:gd name="connsiteX182" fmla="*/ 198959 w 333375"/>
              <a:gd name="connsiteY182" fmla="*/ 150202 h 560387"/>
              <a:gd name="connsiteX183" fmla="*/ 199436 w 333375"/>
              <a:gd name="connsiteY183" fmla="*/ 151952 h 560387"/>
              <a:gd name="connsiteX184" fmla="*/ 199436 w 333375"/>
              <a:gd name="connsiteY184" fmla="*/ 192844 h 560387"/>
              <a:gd name="connsiteX185" fmla="*/ 204680 w 333375"/>
              <a:gd name="connsiteY185" fmla="*/ 187116 h 560387"/>
              <a:gd name="connsiteX186" fmla="*/ 210242 w 333375"/>
              <a:gd name="connsiteY186" fmla="*/ 181865 h 560387"/>
              <a:gd name="connsiteX187" fmla="*/ 216439 w 333375"/>
              <a:gd name="connsiteY187" fmla="*/ 177251 h 560387"/>
              <a:gd name="connsiteX188" fmla="*/ 223114 w 333375"/>
              <a:gd name="connsiteY188" fmla="*/ 173114 h 560387"/>
              <a:gd name="connsiteX189" fmla="*/ 230583 w 333375"/>
              <a:gd name="connsiteY189" fmla="*/ 169454 h 560387"/>
              <a:gd name="connsiteX190" fmla="*/ 238369 w 333375"/>
              <a:gd name="connsiteY190" fmla="*/ 166431 h 560387"/>
              <a:gd name="connsiteX191" fmla="*/ 246792 w 333375"/>
              <a:gd name="connsiteY191" fmla="*/ 164044 h 560387"/>
              <a:gd name="connsiteX192" fmla="*/ 246156 w 333375"/>
              <a:gd name="connsiteY192" fmla="*/ 160385 h 560387"/>
              <a:gd name="connsiteX193" fmla="*/ 271423 w 333375"/>
              <a:gd name="connsiteY193" fmla="*/ 155452 h 560387"/>
              <a:gd name="connsiteX194" fmla="*/ 271423 w 333375"/>
              <a:gd name="connsiteY194" fmla="*/ 155293 h 560387"/>
              <a:gd name="connsiteX195" fmla="*/ 271423 w 333375"/>
              <a:gd name="connsiteY195" fmla="*/ 154816 h 560387"/>
              <a:gd name="connsiteX196" fmla="*/ 271582 w 333375"/>
              <a:gd name="connsiteY196" fmla="*/ 154020 h 560387"/>
              <a:gd name="connsiteX197" fmla="*/ 272218 w 333375"/>
              <a:gd name="connsiteY197" fmla="*/ 153225 h 560387"/>
              <a:gd name="connsiteX198" fmla="*/ 273330 w 333375"/>
              <a:gd name="connsiteY198" fmla="*/ 152270 h 560387"/>
              <a:gd name="connsiteX199" fmla="*/ 274919 w 333375"/>
              <a:gd name="connsiteY199" fmla="*/ 151634 h 560387"/>
              <a:gd name="connsiteX200" fmla="*/ 277144 w 333375"/>
              <a:gd name="connsiteY200" fmla="*/ 151315 h 560387"/>
              <a:gd name="connsiteX201" fmla="*/ 279210 w 333375"/>
              <a:gd name="connsiteY201" fmla="*/ 151475 h 560387"/>
              <a:gd name="connsiteX202" fmla="*/ 281594 w 333375"/>
              <a:gd name="connsiteY202" fmla="*/ 151634 h 560387"/>
              <a:gd name="connsiteX203" fmla="*/ 284613 w 333375"/>
              <a:gd name="connsiteY203" fmla="*/ 152111 h 560387"/>
              <a:gd name="connsiteX204" fmla="*/ 287950 w 333375"/>
              <a:gd name="connsiteY204" fmla="*/ 152907 h 560387"/>
              <a:gd name="connsiteX205" fmla="*/ 291446 w 333375"/>
              <a:gd name="connsiteY205" fmla="*/ 153543 h 560387"/>
              <a:gd name="connsiteX206" fmla="*/ 295101 w 333375"/>
              <a:gd name="connsiteY206" fmla="*/ 154179 h 560387"/>
              <a:gd name="connsiteX207" fmla="*/ 298438 w 333375"/>
              <a:gd name="connsiteY207" fmla="*/ 155134 h 560387"/>
              <a:gd name="connsiteX208" fmla="*/ 301617 w 333375"/>
              <a:gd name="connsiteY208" fmla="*/ 155771 h 560387"/>
              <a:gd name="connsiteX209" fmla="*/ 304159 w 333375"/>
              <a:gd name="connsiteY209" fmla="*/ 156566 h 560387"/>
              <a:gd name="connsiteX210" fmla="*/ 306384 w 333375"/>
              <a:gd name="connsiteY210" fmla="*/ 157043 h 560387"/>
              <a:gd name="connsiteX211" fmla="*/ 307814 w 333375"/>
              <a:gd name="connsiteY211" fmla="*/ 157521 h 560387"/>
              <a:gd name="connsiteX212" fmla="*/ 308132 w 333375"/>
              <a:gd name="connsiteY212" fmla="*/ 157521 h 560387"/>
              <a:gd name="connsiteX213" fmla="*/ 309562 w 333375"/>
              <a:gd name="connsiteY213" fmla="*/ 163090 h 560387"/>
              <a:gd name="connsiteX214" fmla="*/ 283977 w 333375"/>
              <a:gd name="connsiteY214" fmla="*/ 179955 h 560387"/>
              <a:gd name="connsiteX215" fmla="*/ 283501 w 333375"/>
              <a:gd name="connsiteY215" fmla="*/ 180115 h 560387"/>
              <a:gd name="connsiteX216" fmla="*/ 282865 w 333375"/>
              <a:gd name="connsiteY216" fmla="*/ 180751 h 560387"/>
              <a:gd name="connsiteX217" fmla="*/ 281435 w 333375"/>
              <a:gd name="connsiteY217" fmla="*/ 181069 h 560387"/>
              <a:gd name="connsiteX218" fmla="*/ 280004 w 333375"/>
              <a:gd name="connsiteY218" fmla="*/ 181228 h 560387"/>
              <a:gd name="connsiteX219" fmla="*/ 278098 w 333375"/>
              <a:gd name="connsiteY219" fmla="*/ 180751 h 560387"/>
              <a:gd name="connsiteX220" fmla="*/ 276191 w 333375"/>
              <a:gd name="connsiteY220" fmla="*/ 179319 h 560387"/>
              <a:gd name="connsiteX221" fmla="*/ 250923 w 333375"/>
              <a:gd name="connsiteY221" fmla="*/ 184251 h 560387"/>
              <a:gd name="connsiteX222" fmla="*/ 249970 w 333375"/>
              <a:gd name="connsiteY222" fmla="*/ 180274 h 560387"/>
              <a:gd name="connsiteX223" fmla="*/ 242342 w 333375"/>
              <a:gd name="connsiteY223" fmla="*/ 182660 h 560387"/>
              <a:gd name="connsiteX224" fmla="*/ 235350 w 333375"/>
              <a:gd name="connsiteY224" fmla="*/ 185524 h 560387"/>
              <a:gd name="connsiteX225" fmla="*/ 228993 w 333375"/>
              <a:gd name="connsiteY225" fmla="*/ 189025 h 560387"/>
              <a:gd name="connsiteX226" fmla="*/ 222955 w 333375"/>
              <a:gd name="connsiteY226" fmla="*/ 193003 h 560387"/>
              <a:gd name="connsiteX227" fmla="*/ 217711 w 333375"/>
              <a:gd name="connsiteY227" fmla="*/ 197617 h 560387"/>
              <a:gd name="connsiteX228" fmla="*/ 212943 w 333375"/>
              <a:gd name="connsiteY228" fmla="*/ 202549 h 560387"/>
              <a:gd name="connsiteX229" fmla="*/ 208812 w 333375"/>
              <a:gd name="connsiteY229" fmla="*/ 208436 h 560387"/>
              <a:gd name="connsiteX230" fmla="*/ 205474 w 333375"/>
              <a:gd name="connsiteY230" fmla="*/ 214483 h 560387"/>
              <a:gd name="connsiteX231" fmla="*/ 202614 w 333375"/>
              <a:gd name="connsiteY231" fmla="*/ 221006 h 560387"/>
              <a:gd name="connsiteX232" fmla="*/ 200707 w 333375"/>
              <a:gd name="connsiteY232" fmla="*/ 228325 h 560387"/>
              <a:gd name="connsiteX233" fmla="*/ 199436 w 333375"/>
              <a:gd name="connsiteY233" fmla="*/ 236122 h 560387"/>
              <a:gd name="connsiteX234" fmla="*/ 199436 w 333375"/>
              <a:gd name="connsiteY234" fmla="*/ 242327 h 560387"/>
              <a:gd name="connsiteX235" fmla="*/ 206746 w 333375"/>
              <a:gd name="connsiteY235" fmla="*/ 243600 h 560387"/>
              <a:gd name="connsiteX236" fmla="*/ 213261 w 333375"/>
              <a:gd name="connsiteY236" fmla="*/ 245032 h 560387"/>
              <a:gd name="connsiteX237" fmla="*/ 219141 w 333375"/>
              <a:gd name="connsiteY237" fmla="*/ 246782 h 560387"/>
              <a:gd name="connsiteX238" fmla="*/ 224226 w 333375"/>
              <a:gd name="connsiteY238" fmla="*/ 248692 h 560387"/>
              <a:gd name="connsiteX239" fmla="*/ 228358 w 333375"/>
              <a:gd name="connsiteY239" fmla="*/ 251078 h 560387"/>
              <a:gd name="connsiteX240" fmla="*/ 231695 w 333375"/>
              <a:gd name="connsiteY240" fmla="*/ 253306 h 560387"/>
              <a:gd name="connsiteX241" fmla="*/ 234079 w 333375"/>
              <a:gd name="connsiteY241" fmla="*/ 255533 h 560387"/>
              <a:gd name="connsiteX242" fmla="*/ 234873 w 333375"/>
              <a:gd name="connsiteY242" fmla="*/ 256170 h 560387"/>
              <a:gd name="connsiteX243" fmla="*/ 235350 w 333375"/>
              <a:gd name="connsiteY243" fmla="*/ 257125 h 560387"/>
              <a:gd name="connsiteX244" fmla="*/ 235827 w 333375"/>
              <a:gd name="connsiteY244" fmla="*/ 257920 h 560387"/>
              <a:gd name="connsiteX245" fmla="*/ 235986 w 333375"/>
              <a:gd name="connsiteY245" fmla="*/ 258716 h 560387"/>
              <a:gd name="connsiteX246" fmla="*/ 236462 w 333375"/>
              <a:gd name="connsiteY246" fmla="*/ 259352 h 560387"/>
              <a:gd name="connsiteX247" fmla="*/ 236621 w 333375"/>
              <a:gd name="connsiteY247" fmla="*/ 260307 h 560387"/>
              <a:gd name="connsiteX248" fmla="*/ 235986 w 333375"/>
              <a:gd name="connsiteY248" fmla="*/ 262216 h 560387"/>
              <a:gd name="connsiteX249" fmla="*/ 234873 w 333375"/>
              <a:gd name="connsiteY249" fmla="*/ 264285 h 560387"/>
              <a:gd name="connsiteX250" fmla="*/ 232648 w 333375"/>
              <a:gd name="connsiteY250" fmla="*/ 266353 h 560387"/>
              <a:gd name="connsiteX251" fmla="*/ 230106 w 333375"/>
              <a:gd name="connsiteY251" fmla="*/ 268262 h 560387"/>
              <a:gd name="connsiteX252" fmla="*/ 226292 w 333375"/>
              <a:gd name="connsiteY252" fmla="*/ 270490 h 560387"/>
              <a:gd name="connsiteX253" fmla="*/ 222001 w 333375"/>
              <a:gd name="connsiteY253" fmla="*/ 272399 h 560387"/>
              <a:gd name="connsiteX254" fmla="*/ 216757 w 333375"/>
              <a:gd name="connsiteY254" fmla="*/ 274309 h 560387"/>
              <a:gd name="connsiteX255" fmla="*/ 211036 w 333375"/>
              <a:gd name="connsiteY255" fmla="*/ 276059 h 560387"/>
              <a:gd name="connsiteX256" fmla="*/ 204521 w 333375"/>
              <a:gd name="connsiteY256" fmla="*/ 277332 h 560387"/>
              <a:gd name="connsiteX257" fmla="*/ 197211 w 333375"/>
              <a:gd name="connsiteY257" fmla="*/ 278286 h 560387"/>
              <a:gd name="connsiteX258" fmla="*/ 189424 w 333375"/>
              <a:gd name="connsiteY258" fmla="*/ 279082 h 560387"/>
              <a:gd name="connsiteX259" fmla="*/ 181002 w 333375"/>
              <a:gd name="connsiteY259" fmla="*/ 279400 h 560387"/>
              <a:gd name="connsiteX260" fmla="*/ 172262 w 333375"/>
              <a:gd name="connsiteY260" fmla="*/ 279082 h 560387"/>
              <a:gd name="connsiteX261" fmla="*/ 164475 w 333375"/>
              <a:gd name="connsiteY261" fmla="*/ 278286 h 560387"/>
              <a:gd name="connsiteX262" fmla="*/ 157324 w 333375"/>
              <a:gd name="connsiteY262" fmla="*/ 277332 h 560387"/>
              <a:gd name="connsiteX263" fmla="*/ 150808 w 333375"/>
              <a:gd name="connsiteY263" fmla="*/ 276059 h 560387"/>
              <a:gd name="connsiteX264" fmla="*/ 144929 w 333375"/>
              <a:gd name="connsiteY264" fmla="*/ 274309 h 560387"/>
              <a:gd name="connsiteX265" fmla="*/ 139843 w 333375"/>
              <a:gd name="connsiteY265" fmla="*/ 272399 h 560387"/>
              <a:gd name="connsiteX266" fmla="*/ 135394 w 333375"/>
              <a:gd name="connsiteY266" fmla="*/ 270490 h 560387"/>
              <a:gd name="connsiteX267" fmla="*/ 131739 w 333375"/>
              <a:gd name="connsiteY267" fmla="*/ 268262 h 560387"/>
              <a:gd name="connsiteX268" fmla="*/ 129037 w 333375"/>
              <a:gd name="connsiteY268" fmla="*/ 266353 h 560387"/>
              <a:gd name="connsiteX269" fmla="*/ 126972 w 333375"/>
              <a:gd name="connsiteY269" fmla="*/ 264285 h 560387"/>
              <a:gd name="connsiteX270" fmla="*/ 125700 w 333375"/>
              <a:gd name="connsiteY270" fmla="*/ 262216 h 560387"/>
              <a:gd name="connsiteX271" fmla="*/ 125223 w 333375"/>
              <a:gd name="connsiteY271" fmla="*/ 260307 h 560387"/>
              <a:gd name="connsiteX272" fmla="*/ 125382 w 333375"/>
              <a:gd name="connsiteY272" fmla="*/ 259352 h 560387"/>
              <a:gd name="connsiteX273" fmla="*/ 125700 w 333375"/>
              <a:gd name="connsiteY273" fmla="*/ 258716 h 560387"/>
              <a:gd name="connsiteX274" fmla="*/ 126018 w 333375"/>
              <a:gd name="connsiteY274" fmla="*/ 257761 h 560387"/>
              <a:gd name="connsiteX275" fmla="*/ 126336 w 333375"/>
              <a:gd name="connsiteY275" fmla="*/ 257125 h 560387"/>
              <a:gd name="connsiteX276" fmla="*/ 126972 w 333375"/>
              <a:gd name="connsiteY276" fmla="*/ 256170 h 560387"/>
              <a:gd name="connsiteX277" fmla="*/ 127607 w 333375"/>
              <a:gd name="connsiteY277" fmla="*/ 255533 h 560387"/>
              <a:gd name="connsiteX278" fmla="*/ 130150 w 333375"/>
              <a:gd name="connsiteY278" fmla="*/ 253306 h 560387"/>
              <a:gd name="connsiteX279" fmla="*/ 133487 w 333375"/>
              <a:gd name="connsiteY279" fmla="*/ 251078 h 560387"/>
              <a:gd name="connsiteX280" fmla="*/ 137460 w 333375"/>
              <a:gd name="connsiteY280" fmla="*/ 248692 h 560387"/>
              <a:gd name="connsiteX281" fmla="*/ 142704 w 333375"/>
              <a:gd name="connsiteY281" fmla="*/ 246782 h 560387"/>
              <a:gd name="connsiteX282" fmla="*/ 148425 w 333375"/>
              <a:gd name="connsiteY282" fmla="*/ 245032 h 560387"/>
              <a:gd name="connsiteX283" fmla="*/ 154940 w 333375"/>
              <a:gd name="connsiteY283" fmla="*/ 243600 h 560387"/>
              <a:gd name="connsiteX284" fmla="*/ 162250 w 333375"/>
              <a:gd name="connsiteY284" fmla="*/ 242327 h 560387"/>
              <a:gd name="connsiteX285" fmla="*/ 162250 w 333375"/>
              <a:gd name="connsiteY285" fmla="*/ 226257 h 560387"/>
              <a:gd name="connsiteX286" fmla="*/ 157006 w 333375"/>
              <a:gd name="connsiteY286" fmla="*/ 230712 h 560387"/>
              <a:gd name="connsiteX287" fmla="*/ 151126 w 333375"/>
              <a:gd name="connsiteY287" fmla="*/ 234531 h 560387"/>
              <a:gd name="connsiteX288" fmla="*/ 145088 w 333375"/>
              <a:gd name="connsiteY288" fmla="*/ 238349 h 560387"/>
              <a:gd name="connsiteX289" fmla="*/ 138731 w 333375"/>
              <a:gd name="connsiteY289" fmla="*/ 241691 h 560387"/>
              <a:gd name="connsiteX290" fmla="*/ 132216 w 333375"/>
              <a:gd name="connsiteY290" fmla="*/ 244555 h 560387"/>
              <a:gd name="connsiteX291" fmla="*/ 125541 w 333375"/>
              <a:gd name="connsiteY291" fmla="*/ 247419 h 560387"/>
              <a:gd name="connsiteX292" fmla="*/ 118390 w 333375"/>
              <a:gd name="connsiteY292" fmla="*/ 249805 h 560387"/>
              <a:gd name="connsiteX293" fmla="*/ 111557 w 333375"/>
              <a:gd name="connsiteY293" fmla="*/ 251874 h 560387"/>
              <a:gd name="connsiteX294" fmla="*/ 104406 w 333375"/>
              <a:gd name="connsiteY294" fmla="*/ 253624 h 560387"/>
              <a:gd name="connsiteX295" fmla="*/ 97096 w 333375"/>
              <a:gd name="connsiteY295" fmla="*/ 255056 h 560387"/>
              <a:gd name="connsiteX296" fmla="*/ 90104 w 333375"/>
              <a:gd name="connsiteY296" fmla="*/ 255852 h 560387"/>
              <a:gd name="connsiteX297" fmla="*/ 82794 w 333375"/>
              <a:gd name="connsiteY297" fmla="*/ 256647 h 560387"/>
              <a:gd name="connsiteX298" fmla="*/ 75802 w 333375"/>
              <a:gd name="connsiteY298" fmla="*/ 256966 h 560387"/>
              <a:gd name="connsiteX299" fmla="*/ 68651 w 333375"/>
              <a:gd name="connsiteY299" fmla="*/ 256966 h 560387"/>
              <a:gd name="connsiteX300" fmla="*/ 61817 w 333375"/>
              <a:gd name="connsiteY300" fmla="*/ 256647 h 560387"/>
              <a:gd name="connsiteX301" fmla="*/ 55143 w 333375"/>
              <a:gd name="connsiteY301" fmla="*/ 255693 h 560387"/>
              <a:gd name="connsiteX302" fmla="*/ 48469 w 333375"/>
              <a:gd name="connsiteY302" fmla="*/ 254420 h 560387"/>
              <a:gd name="connsiteX303" fmla="*/ 42430 w 333375"/>
              <a:gd name="connsiteY303" fmla="*/ 252988 h 560387"/>
              <a:gd name="connsiteX304" fmla="*/ 36391 w 333375"/>
              <a:gd name="connsiteY304" fmla="*/ 251078 h 560387"/>
              <a:gd name="connsiteX305" fmla="*/ 30670 w 333375"/>
              <a:gd name="connsiteY305" fmla="*/ 248533 h 560387"/>
              <a:gd name="connsiteX306" fmla="*/ 25426 w 333375"/>
              <a:gd name="connsiteY306" fmla="*/ 245828 h 560387"/>
              <a:gd name="connsiteX307" fmla="*/ 20500 w 333375"/>
              <a:gd name="connsiteY307" fmla="*/ 242645 h 560387"/>
              <a:gd name="connsiteX308" fmla="*/ 16050 w 333375"/>
              <a:gd name="connsiteY308" fmla="*/ 238986 h 560387"/>
              <a:gd name="connsiteX309" fmla="*/ 11919 w 333375"/>
              <a:gd name="connsiteY309" fmla="*/ 234849 h 560387"/>
              <a:gd name="connsiteX310" fmla="*/ 8582 w 333375"/>
              <a:gd name="connsiteY310" fmla="*/ 230553 h 560387"/>
              <a:gd name="connsiteX311" fmla="*/ 5562 w 333375"/>
              <a:gd name="connsiteY311" fmla="*/ 225461 h 560387"/>
              <a:gd name="connsiteX312" fmla="*/ 3337 w 333375"/>
              <a:gd name="connsiteY312" fmla="*/ 220052 h 560387"/>
              <a:gd name="connsiteX313" fmla="*/ 1589 w 333375"/>
              <a:gd name="connsiteY313" fmla="*/ 214324 h 560387"/>
              <a:gd name="connsiteX314" fmla="*/ 477 w 333375"/>
              <a:gd name="connsiteY314" fmla="*/ 207959 h 560387"/>
              <a:gd name="connsiteX315" fmla="*/ 0 w 333375"/>
              <a:gd name="connsiteY315" fmla="*/ 201595 h 560387"/>
              <a:gd name="connsiteX316" fmla="*/ 0 w 333375"/>
              <a:gd name="connsiteY316" fmla="*/ 200958 h 560387"/>
              <a:gd name="connsiteX317" fmla="*/ 318 w 333375"/>
              <a:gd name="connsiteY317" fmla="*/ 194116 h 560387"/>
              <a:gd name="connsiteX318" fmla="*/ 1589 w 333375"/>
              <a:gd name="connsiteY318" fmla="*/ 186320 h 560387"/>
              <a:gd name="connsiteX319" fmla="*/ 3337 w 333375"/>
              <a:gd name="connsiteY319" fmla="*/ 178046 h 560387"/>
              <a:gd name="connsiteX320" fmla="*/ 5880 w 333375"/>
              <a:gd name="connsiteY320" fmla="*/ 170568 h 560387"/>
              <a:gd name="connsiteX321" fmla="*/ 8582 w 333375"/>
              <a:gd name="connsiteY321" fmla="*/ 164044 h 560387"/>
              <a:gd name="connsiteX322" fmla="*/ 11919 w 333375"/>
              <a:gd name="connsiteY322" fmla="*/ 158316 h 560387"/>
              <a:gd name="connsiteX323" fmla="*/ 15574 w 333375"/>
              <a:gd name="connsiteY323" fmla="*/ 153384 h 560387"/>
              <a:gd name="connsiteX324" fmla="*/ 19547 w 333375"/>
              <a:gd name="connsiteY324" fmla="*/ 149088 h 560387"/>
              <a:gd name="connsiteX325" fmla="*/ 23837 w 333375"/>
              <a:gd name="connsiteY325" fmla="*/ 145587 h 560387"/>
              <a:gd name="connsiteX326" fmla="*/ 28446 w 333375"/>
              <a:gd name="connsiteY326" fmla="*/ 142723 h 560387"/>
              <a:gd name="connsiteX327" fmla="*/ 33372 w 333375"/>
              <a:gd name="connsiteY327" fmla="*/ 140496 h 560387"/>
              <a:gd name="connsiteX328" fmla="*/ 38457 w 333375"/>
              <a:gd name="connsiteY328" fmla="*/ 138905 h 560387"/>
              <a:gd name="connsiteX329" fmla="*/ 43701 w 333375"/>
              <a:gd name="connsiteY329" fmla="*/ 138109 h 560387"/>
              <a:gd name="connsiteX330" fmla="*/ 49422 w 333375"/>
              <a:gd name="connsiteY330" fmla="*/ 137473 h 560387"/>
              <a:gd name="connsiteX331" fmla="*/ 55143 w 333375"/>
              <a:gd name="connsiteY331" fmla="*/ 137632 h 560387"/>
              <a:gd name="connsiteX332" fmla="*/ 60864 w 333375"/>
              <a:gd name="connsiteY332" fmla="*/ 138268 h 560387"/>
              <a:gd name="connsiteX333" fmla="*/ 66903 w 333375"/>
              <a:gd name="connsiteY333" fmla="*/ 139223 h 560387"/>
              <a:gd name="connsiteX334" fmla="*/ 73100 w 333375"/>
              <a:gd name="connsiteY334" fmla="*/ 140655 h 560387"/>
              <a:gd name="connsiteX335" fmla="*/ 79139 w 333375"/>
              <a:gd name="connsiteY335" fmla="*/ 142405 h 560387"/>
              <a:gd name="connsiteX336" fmla="*/ 85336 w 333375"/>
              <a:gd name="connsiteY336" fmla="*/ 144474 h 560387"/>
              <a:gd name="connsiteX337" fmla="*/ 91693 w 333375"/>
              <a:gd name="connsiteY337" fmla="*/ 146860 h 560387"/>
              <a:gd name="connsiteX338" fmla="*/ 97732 w 333375"/>
              <a:gd name="connsiteY338" fmla="*/ 149565 h 560387"/>
              <a:gd name="connsiteX339" fmla="*/ 103929 w 333375"/>
              <a:gd name="connsiteY339" fmla="*/ 152429 h 560387"/>
              <a:gd name="connsiteX340" fmla="*/ 109968 w 333375"/>
              <a:gd name="connsiteY340" fmla="*/ 155611 h 560387"/>
              <a:gd name="connsiteX341" fmla="*/ 116165 w 333375"/>
              <a:gd name="connsiteY341" fmla="*/ 158794 h 560387"/>
              <a:gd name="connsiteX342" fmla="*/ 122045 w 333375"/>
              <a:gd name="connsiteY342" fmla="*/ 162294 h 560387"/>
              <a:gd name="connsiteX343" fmla="*/ 127766 w 333375"/>
              <a:gd name="connsiteY343" fmla="*/ 165795 h 560387"/>
              <a:gd name="connsiteX344" fmla="*/ 133487 w 333375"/>
              <a:gd name="connsiteY344" fmla="*/ 169136 h 560387"/>
              <a:gd name="connsiteX345" fmla="*/ 138731 w 333375"/>
              <a:gd name="connsiteY345" fmla="*/ 172636 h 560387"/>
              <a:gd name="connsiteX346" fmla="*/ 144134 w 333375"/>
              <a:gd name="connsiteY346" fmla="*/ 176137 h 560387"/>
              <a:gd name="connsiteX347" fmla="*/ 149060 w 333375"/>
              <a:gd name="connsiteY347" fmla="*/ 179637 h 560387"/>
              <a:gd name="connsiteX348" fmla="*/ 153828 w 333375"/>
              <a:gd name="connsiteY348" fmla="*/ 183138 h 560387"/>
              <a:gd name="connsiteX349" fmla="*/ 158118 w 333375"/>
              <a:gd name="connsiteY349" fmla="*/ 186479 h 560387"/>
              <a:gd name="connsiteX350" fmla="*/ 162250 w 333375"/>
              <a:gd name="connsiteY350" fmla="*/ 189343 h 560387"/>
              <a:gd name="connsiteX351" fmla="*/ 162250 w 333375"/>
              <a:gd name="connsiteY351" fmla="*/ 151952 h 560387"/>
              <a:gd name="connsiteX352" fmla="*/ 162727 w 333375"/>
              <a:gd name="connsiteY352" fmla="*/ 150202 h 560387"/>
              <a:gd name="connsiteX353" fmla="*/ 164316 w 333375"/>
              <a:gd name="connsiteY353" fmla="*/ 148610 h 560387"/>
              <a:gd name="connsiteX354" fmla="*/ 166700 w 333375"/>
              <a:gd name="connsiteY354" fmla="*/ 147338 h 560387"/>
              <a:gd name="connsiteX355" fmla="*/ 169719 w 333375"/>
              <a:gd name="connsiteY355" fmla="*/ 146224 h 560387"/>
              <a:gd name="connsiteX356" fmla="*/ 173374 w 333375"/>
              <a:gd name="connsiteY356" fmla="*/ 145428 h 560387"/>
              <a:gd name="connsiteX357" fmla="*/ 173374 w 333375"/>
              <a:gd name="connsiteY357" fmla="*/ 58712 h 560387"/>
              <a:gd name="connsiteX358" fmla="*/ 170037 w 333375"/>
              <a:gd name="connsiteY358" fmla="*/ 58712 h 560387"/>
              <a:gd name="connsiteX359" fmla="*/ 167494 w 333375"/>
              <a:gd name="connsiteY359" fmla="*/ 58394 h 560387"/>
              <a:gd name="connsiteX360" fmla="*/ 165746 w 333375"/>
              <a:gd name="connsiteY360" fmla="*/ 57121 h 560387"/>
              <a:gd name="connsiteX361" fmla="*/ 164157 w 333375"/>
              <a:gd name="connsiteY361" fmla="*/ 55212 h 560387"/>
              <a:gd name="connsiteX362" fmla="*/ 163204 w 333375"/>
              <a:gd name="connsiteY362" fmla="*/ 52825 h 560387"/>
              <a:gd name="connsiteX363" fmla="*/ 162409 w 333375"/>
              <a:gd name="connsiteY363" fmla="*/ 49802 h 560387"/>
              <a:gd name="connsiteX364" fmla="*/ 162250 w 333375"/>
              <a:gd name="connsiteY364" fmla="*/ 46302 h 560387"/>
              <a:gd name="connsiteX365" fmla="*/ 162250 w 333375"/>
              <a:gd name="connsiteY365" fmla="*/ 42483 h 560387"/>
              <a:gd name="connsiteX366" fmla="*/ 162250 w 333375"/>
              <a:gd name="connsiteY366" fmla="*/ 38664 h 560387"/>
              <a:gd name="connsiteX367" fmla="*/ 161932 w 333375"/>
              <a:gd name="connsiteY367" fmla="*/ 34687 h 560387"/>
              <a:gd name="connsiteX368" fmla="*/ 161138 w 333375"/>
              <a:gd name="connsiteY368" fmla="*/ 30709 h 560387"/>
              <a:gd name="connsiteX369" fmla="*/ 160025 w 333375"/>
              <a:gd name="connsiteY369" fmla="*/ 26731 h 560387"/>
              <a:gd name="connsiteX370" fmla="*/ 157959 w 333375"/>
              <a:gd name="connsiteY370" fmla="*/ 22594 h 560387"/>
              <a:gd name="connsiteX371" fmla="*/ 155576 w 333375"/>
              <a:gd name="connsiteY371" fmla="*/ 18935 h 560387"/>
              <a:gd name="connsiteX372" fmla="*/ 152398 w 333375"/>
              <a:gd name="connsiteY372" fmla="*/ 15752 h 560387"/>
              <a:gd name="connsiteX373" fmla="*/ 149219 w 333375"/>
              <a:gd name="connsiteY373" fmla="*/ 15752 h 560387"/>
              <a:gd name="connsiteX374" fmla="*/ 146677 w 333375"/>
              <a:gd name="connsiteY374" fmla="*/ 15116 h 560387"/>
              <a:gd name="connsiteX375" fmla="*/ 144452 w 333375"/>
              <a:gd name="connsiteY375" fmla="*/ 14002 h 560387"/>
              <a:gd name="connsiteX376" fmla="*/ 142863 w 333375"/>
              <a:gd name="connsiteY376" fmla="*/ 12093 h 560387"/>
              <a:gd name="connsiteX377" fmla="*/ 141750 w 333375"/>
              <a:gd name="connsiteY377" fmla="*/ 9706 h 560387"/>
              <a:gd name="connsiteX378" fmla="*/ 141591 w 333375"/>
              <a:gd name="connsiteY378" fmla="*/ 9547 h 560387"/>
              <a:gd name="connsiteX379" fmla="*/ 141750 w 333375"/>
              <a:gd name="connsiteY379" fmla="*/ 9547 h 560387"/>
              <a:gd name="connsiteX380" fmla="*/ 141591 w 333375"/>
              <a:gd name="connsiteY380" fmla="*/ 9070 h 560387"/>
              <a:gd name="connsiteX381" fmla="*/ 141433 w 333375"/>
              <a:gd name="connsiteY381" fmla="*/ 8592 h 560387"/>
              <a:gd name="connsiteX382" fmla="*/ 141433 w 333375"/>
              <a:gd name="connsiteY382" fmla="*/ 7797 h 560387"/>
              <a:gd name="connsiteX383" fmla="*/ 141750 w 333375"/>
              <a:gd name="connsiteY383" fmla="*/ 5410 h 560387"/>
              <a:gd name="connsiteX384" fmla="*/ 142863 w 333375"/>
              <a:gd name="connsiteY384" fmla="*/ 3342 h 560387"/>
              <a:gd name="connsiteX385" fmla="*/ 144611 w 333375"/>
              <a:gd name="connsiteY385" fmla="*/ 1591 h 560387"/>
              <a:gd name="connsiteX386" fmla="*/ 146677 w 333375"/>
              <a:gd name="connsiteY386" fmla="*/ 478 h 560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</a:cxnLst>
            <a:rect l="l" t="t" r="r" b="b"/>
            <a:pathLst>
              <a:path w="333375" h="560387">
                <a:moveTo>
                  <a:pt x="115933" y="274637"/>
                </a:moveTo>
                <a:lnTo>
                  <a:pt x="115933" y="276545"/>
                </a:lnTo>
                <a:lnTo>
                  <a:pt x="116251" y="280521"/>
                </a:lnTo>
                <a:lnTo>
                  <a:pt x="117839" y="283860"/>
                </a:lnTo>
                <a:lnTo>
                  <a:pt x="120063" y="287199"/>
                </a:lnTo>
                <a:lnTo>
                  <a:pt x="123081" y="290221"/>
                </a:lnTo>
                <a:lnTo>
                  <a:pt x="127052" y="292924"/>
                </a:lnTo>
                <a:lnTo>
                  <a:pt x="131499" y="295627"/>
                </a:lnTo>
                <a:lnTo>
                  <a:pt x="136581" y="297694"/>
                </a:lnTo>
                <a:lnTo>
                  <a:pt x="141982" y="299603"/>
                </a:lnTo>
                <a:lnTo>
                  <a:pt x="148017" y="301352"/>
                </a:lnTo>
                <a:lnTo>
                  <a:pt x="154212" y="302465"/>
                </a:lnTo>
                <a:lnTo>
                  <a:pt x="160724" y="303578"/>
                </a:lnTo>
                <a:lnTo>
                  <a:pt x="167395" y="304532"/>
                </a:lnTo>
                <a:lnTo>
                  <a:pt x="174066" y="304850"/>
                </a:lnTo>
                <a:lnTo>
                  <a:pt x="181055" y="305009"/>
                </a:lnTo>
                <a:lnTo>
                  <a:pt x="187726" y="304850"/>
                </a:lnTo>
                <a:lnTo>
                  <a:pt x="194397" y="304532"/>
                </a:lnTo>
                <a:lnTo>
                  <a:pt x="201068" y="303578"/>
                </a:lnTo>
                <a:lnTo>
                  <a:pt x="207739" y="302465"/>
                </a:lnTo>
                <a:lnTo>
                  <a:pt x="213774" y="301352"/>
                </a:lnTo>
                <a:lnTo>
                  <a:pt x="219810" y="299603"/>
                </a:lnTo>
                <a:lnTo>
                  <a:pt x="225369" y="297694"/>
                </a:lnTo>
                <a:lnTo>
                  <a:pt x="230452" y="295627"/>
                </a:lnTo>
                <a:lnTo>
                  <a:pt x="234899" y="292924"/>
                </a:lnTo>
                <a:lnTo>
                  <a:pt x="238711" y="290221"/>
                </a:lnTo>
                <a:lnTo>
                  <a:pt x="241729" y="287199"/>
                </a:lnTo>
                <a:lnTo>
                  <a:pt x="243952" y="283860"/>
                </a:lnTo>
                <a:lnTo>
                  <a:pt x="245541" y="280521"/>
                </a:lnTo>
                <a:lnTo>
                  <a:pt x="246017" y="276545"/>
                </a:lnTo>
                <a:lnTo>
                  <a:pt x="246017" y="274637"/>
                </a:lnTo>
                <a:lnTo>
                  <a:pt x="256977" y="280203"/>
                </a:lnTo>
                <a:lnTo>
                  <a:pt x="267142" y="286563"/>
                </a:lnTo>
                <a:lnTo>
                  <a:pt x="276831" y="293719"/>
                </a:lnTo>
                <a:lnTo>
                  <a:pt x="285884" y="301511"/>
                </a:lnTo>
                <a:lnTo>
                  <a:pt x="294302" y="310098"/>
                </a:lnTo>
                <a:lnTo>
                  <a:pt x="301926" y="319320"/>
                </a:lnTo>
                <a:lnTo>
                  <a:pt x="308915" y="329020"/>
                </a:lnTo>
                <a:lnTo>
                  <a:pt x="315109" y="339197"/>
                </a:lnTo>
                <a:lnTo>
                  <a:pt x="320510" y="350010"/>
                </a:lnTo>
                <a:lnTo>
                  <a:pt x="324957" y="361300"/>
                </a:lnTo>
                <a:lnTo>
                  <a:pt x="328610" y="373068"/>
                </a:lnTo>
                <a:lnTo>
                  <a:pt x="330993" y="384994"/>
                </a:lnTo>
                <a:lnTo>
                  <a:pt x="332581" y="397556"/>
                </a:lnTo>
                <a:lnTo>
                  <a:pt x="333375" y="410277"/>
                </a:lnTo>
                <a:lnTo>
                  <a:pt x="332581" y="423157"/>
                </a:lnTo>
                <a:lnTo>
                  <a:pt x="330993" y="435719"/>
                </a:lnTo>
                <a:lnTo>
                  <a:pt x="328451" y="448123"/>
                </a:lnTo>
                <a:lnTo>
                  <a:pt x="324639" y="460049"/>
                </a:lnTo>
                <a:lnTo>
                  <a:pt x="320033" y="471498"/>
                </a:lnTo>
                <a:lnTo>
                  <a:pt x="314474" y="482470"/>
                </a:lnTo>
                <a:lnTo>
                  <a:pt x="308121" y="492806"/>
                </a:lnTo>
                <a:lnTo>
                  <a:pt x="300815" y="502824"/>
                </a:lnTo>
                <a:lnTo>
                  <a:pt x="292873" y="512047"/>
                </a:lnTo>
                <a:lnTo>
                  <a:pt x="284296" y="520474"/>
                </a:lnTo>
                <a:lnTo>
                  <a:pt x="274766" y="528266"/>
                </a:lnTo>
                <a:lnTo>
                  <a:pt x="264918" y="535422"/>
                </a:lnTo>
                <a:lnTo>
                  <a:pt x="254277" y="541782"/>
                </a:lnTo>
                <a:lnTo>
                  <a:pt x="243158" y="547348"/>
                </a:lnTo>
                <a:lnTo>
                  <a:pt x="231563" y="551800"/>
                </a:lnTo>
                <a:lnTo>
                  <a:pt x="219333" y="555458"/>
                </a:lnTo>
                <a:lnTo>
                  <a:pt x="206944" y="558002"/>
                </a:lnTo>
                <a:lnTo>
                  <a:pt x="194079" y="559592"/>
                </a:lnTo>
                <a:lnTo>
                  <a:pt x="181055" y="560387"/>
                </a:lnTo>
                <a:lnTo>
                  <a:pt x="167713" y="559592"/>
                </a:lnTo>
                <a:lnTo>
                  <a:pt x="154847" y="558002"/>
                </a:lnTo>
                <a:lnTo>
                  <a:pt x="142617" y="555458"/>
                </a:lnTo>
                <a:lnTo>
                  <a:pt x="130387" y="551800"/>
                </a:lnTo>
                <a:lnTo>
                  <a:pt x="118792" y="547348"/>
                </a:lnTo>
                <a:lnTo>
                  <a:pt x="107674" y="541782"/>
                </a:lnTo>
                <a:lnTo>
                  <a:pt x="97032" y="535422"/>
                </a:lnTo>
                <a:lnTo>
                  <a:pt x="87185" y="528266"/>
                </a:lnTo>
                <a:lnTo>
                  <a:pt x="77655" y="520474"/>
                </a:lnTo>
                <a:lnTo>
                  <a:pt x="68919" y="512047"/>
                </a:lnTo>
                <a:lnTo>
                  <a:pt x="60977" y="502824"/>
                </a:lnTo>
                <a:lnTo>
                  <a:pt x="53830" y="492806"/>
                </a:lnTo>
                <a:lnTo>
                  <a:pt x="47476" y="482470"/>
                </a:lnTo>
                <a:lnTo>
                  <a:pt x="41758" y="471498"/>
                </a:lnTo>
                <a:lnTo>
                  <a:pt x="37152" y="460049"/>
                </a:lnTo>
                <a:lnTo>
                  <a:pt x="33499" y="448123"/>
                </a:lnTo>
                <a:lnTo>
                  <a:pt x="30799" y="435719"/>
                </a:lnTo>
                <a:lnTo>
                  <a:pt x="29211" y="423157"/>
                </a:lnTo>
                <a:lnTo>
                  <a:pt x="28575" y="410277"/>
                </a:lnTo>
                <a:lnTo>
                  <a:pt x="29211" y="397556"/>
                </a:lnTo>
                <a:lnTo>
                  <a:pt x="30799" y="384994"/>
                </a:lnTo>
                <a:lnTo>
                  <a:pt x="33340" y="373068"/>
                </a:lnTo>
                <a:lnTo>
                  <a:pt x="36835" y="361300"/>
                </a:lnTo>
                <a:lnTo>
                  <a:pt x="41441" y="350010"/>
                </a:lnTo>
                <a:lnTo>
                  <a:pt x="46682" y="339197"/>
                </a:lnTo>
                <a:lnTo>
                  <a:pt x="52877" y="329020"/>
                </a:lnTo>
                <a:lnTo>
                  <a:pt x="60024" y="319320"/>
                </a:lnTo>
                <a:lnTo>
                  <a:pt x="67489" y="310098"/>
                </a:lnTo>
                <a:lnTo>
                  <a:pt x="76066" y="301511"/>
                </a:lnTo>
                <a:lnTo>
                  <a:pt x="84961" y="293719"/>
                </a:lnTo>
                <a:lnTo>
                  <a:pt x="94650" y="286563"/>
                </a:lnTo>
                <a:lnTo>
                  <a:pt x="104974" y="280203"/>
                </a:lnTo>
                <a:close/>
                <a:moveTo>
                  <a:pt x="120650" y="260350"/>
                </a:moveTo>
                <a:lnTo>
                  <a:pt x="121126" y="262870"/>
                </a:lnTo>
                <a:lnTo>
                  <a:pt x="122236" y="265390"/>
                </a:lnTo>
                <a:lnTo>
                  <a:pt x="123980" y="267910"/>
                </a:lnTo>
                <a:lnTo>
                  <a:pt x="126358" y="270272"/>
                </a:lnTo>
                <a:lnTo>
                  <a:pt x="130638" y="273107"/>
                </a:lnTo>
                <a:lnTo>
                  <a:pt x="135553" y="275784"/>
                </a:lnTo>
                <a:lnTo>
                  <a:pt x="141578" y="277989"/>
                </a:lnTo>
                <a:lnTo>
                  <a:pt x="148236" y="280037"/>
                </a:lnTo>
                <a:lnTo>
                  <a:pt x="155688" y="281612"/>
                </a:lnTo>
                <a:lnTo>
                  <a:pt x="163615" y="282872"/>
                </a:lnTo>
                <a:lnTo>
                  <a:pt x="172018" y="283502"/>
                </a:lnTo>
                <a:lnTo>
                  <a:pt x="181055" y="283817"/>
                </a:lnTo>
                <a:lnTo>
                  <a:pt x="189774" y="283502"/>
                </a:lnTo>
                <a:lnTo>
                  <a:pt x="198336" y="282872"/>
                </a:lnTo>
                <a:lnTo>
                  <a:pt x="206263" y="281612"/>
                </a:lnTo>
                <a:lnTo>
                  <a:pt x="213556" y="280037"/>
                </a:lnTo>
                <a:lnTo>
                  <a:pt x="220373" y="277989"/>
                </a:lnTo>
                <a:lnTo>
                  <a:pt x="226239" y="275784"/>
                </a:lnTo>
                <a:lnTo>
                  <a:pt x="231154" y="273107"/>
                </a:lnTo>
                <a:lnTo>
                  <a:pt x="235434" y="270272"/>
                </a:lnTo>
                <a:lnTo>
                  <a:pt x="237971" y="267910"/>
                </a:lnTo>
                <a:lnTo>
                  <a:pt x="239715" y="265390"/>
                </a:lnTo>
                <a:lnTo>
                  <a:pt x="240666" y="262870"/>
                </a:lnTo>
                <a:lnTo>
                  <a:pt x="241300" y="260350"/>
                </a:lnTo>
                <a:lnTo>
                  <a:pt x="241300" y="276572"/>
                </a:lnTo>
                <a:lnTo>
                  <a:pt x="240508" y="279722"/>
                </a:lnTo>
                <a:lnTo>
                  <a:pt x="238922" y="282872"/>
                </a:lnTo>
                <a:lnTo>
                  <a:pt x="236544" y="285706"/>
                </a:lnTo>
                <a:lnTo>
                  <a:pt x="233056" y="288541"/>
                </a:lnTo>
                <a:lnTo>
                  <a:pt x="228617" y="290904"/>
                </a:lnTo>
                <a:lnTo>
                  <a:pt x="223544" y="293266"/>
                </a:lnTo>
                <a:lnTo>
                  <a:pt x="217836" y="295313"/>
                </a:lnTo>
                <a:lnTo>
                  <a:pt x="211336" y="297046"/>
                </a:lnTo>
                <a:lnTo>
                  <a:pt x="204519" y="298306"/>
                </a:lnTo>
                <a:lnTo>
                  <a:pt x="197067" y="299251"/>
                </a:lnTo>
                <a:lnTo>
                  <a:pt x="189140" y="299881"/>
                </a:lnTo>
                <a:lnTo>
                  <a:pt x="181055" y="300038"/>
                </a:lnTo>
                <a:lnTo>
                  <a:pt x="172810" y="299881"/>
                </a:lnTo>
                <a:lnTo>
                  <a:pt x="165042" y="299251"/>
                </a:lnTo>
                <a:lnTo>
                  <a:pt x="157432" y="298306"/>
                </a:lnTo>
                <a:lnTo>
                  <a:pt x="150615" y="297046"/>
                </a:lnTo>
                <a:lnTo>
                  <a:pt x="144273" y="295313"/>
                </a:lnTo>
                <a:lnTo>
                  <a:pt x="138407" y="293266"/>
                </a:lnTo>
                <a:lnTo>
                  <a:pt x="133334" y="290904"/>
                </a:lnTo>
                <a:lnTo>
                  <a:pt x="128894" y="288541"/>
                </a:lnTo>
                <a:lnTo>
                  <a:pt x="125406" y="285706"/>
                </a:lnTo>
                <a:lnTo>
                  <a:pt x="122870" y="282872"/>
                </a:lnTo>
                <a:lnTo>
                  <a:pt x="121126" y="279722"/>
                </a:lnTo>
                <a:lnTo>
                  <a:pt x="120650" y="276572"/>
                </a:lnTo>
                <a:close/>
                <a:moveTo>
                  <a:pt x="149219" y="0"/>
                </a:moveTo>
                <a:lnTo>
                  <a:pt x="212467" y="0"/>
                </a:lnTo>
                <a:lnTo>
                  <a:pt x="214850" y="478"/>
                </a:lnTo>
                <a:lnTo>
                  <a:pt x="217234" y="1591"/>
                </a:lnTo>
                <a:lnTo>
                  <a:pt x="218823" y="3342"/>
                </a:lnTo>
                <a:lnTo>
                  <a:pt x="219935" y="5410"/>
                </a:lnTo>
                <a:lnTo>
                  <a:pt x="220412" y="7797"/>
                </a:lnTo>
                <a:lnTo>
                  <a:pt x="220412" y="8592"/>
                </a:lnTo>
                <a:lnTo>
                  <a:pt x="220094" y="9070"/>
                </a:lnTo>
                <a:lnTo>
                  <a:pt x="219935" y="9547"/>
                </a:lnTo>
                <a:lnTo>
                  <a:pt x="220094" y="9547"/>
                </a:lnTo>
                <a:lnTo>
                  <a:pt x="219935" y="9706"/>
                </a:lnTo>
                <a:lnTo>
                  <a:pt x="218982" y="12093"/>
                </a:lnTo>
                <a:lnTo>
                  <a:pt x="217393" y="14002"/>
                </a:lnTo>
                <a:lnTo>
                  <a:pt x="215009" y="15116"/>
                </a:lnTo>
                <a:lnTo>
                  <a:pt x="212467" y="15752"/>
                </a:lnTo>
                <a:lnTo>
                  <a:pt x="209447" y="15752"/>
                </a:lnTo>
                <a:lnTo>
                  <a:pt x="206269" y="18935"/>
                </a:lnTo>
                <a:lnTo>
                  <a:pt x="203567" y="22594"/>
                </a:lnTo>
                <a:lnTo>
                  <a:pt x="201819" y="26731"/>
                </a:lnTo>
                <a:lnTo>
                  <a:pt x="200548" y="30709"/>
                </a:lnTo>
                <a:lnTo>
                  <a:pt x="199912" y="34687"/>
                </a:lnTo>
                <a:lnTo>
                  <a:pt x="199436" y="38664"/>
                </a:lnTo>
                <a:lnTo>
                  <a:pt x="199436" y="42483"/>
                </a:lnTo>
                <a:lnTo>
                  <a:pt x="199436" y="46302"/>
                </a:lnTo>
                <a:lnTo>
                  <a:pt x="199277" y="49802"/>
                </a:lnTo>
                <a:lnTo>
                  <a:pt x="198641" y="52825"/>
                </a:lnTo>
                <a:lnTo>
                  <a:pt x="197529" y="55212"/>
                </a:lnTo>
                <a:lnTo>
                  <a:pt x="195940" y="57121"/>
                </a:lnTo>
                <a:lnTo>
                  <a:pt x="194192" y="58394"/>
                </a:lnTo>
                <a:lnTo>
                  <a:pt x="191808" y="58712"/>
                </a:lnTo>
                <a:lnTo>
                  <a:pt x="188312" y="58712"/>
                </a:lnTo>
                <a:lnTo>
                  <a:pt x="188312" y="145428"/>
                </a:lnTo>
                <a:lnTo>
                  <a:pt x="192126" y="146224"/>
                </a:lnTo>
                <a:lnTo>
                  <a:pt x="195145" y="147338"/>
                </a:lnTo>
                <a:lnTo>
                  <a:pt x="197370" y="148610"/>
                </a:lnTo>
                <a:lnTo>
                  <a:pt x="198959" y="150202"/>
                </a:lnTo>
                <a:lnTo>
                  <a:pt x="199436" y="151952"/>
                </a:lnTo>
                <a:lnTo>
                  <a:pt x="199436" y="192844"/>
                </a:lnTo>
                <a:lnTo>
                  <a:pt x="204680" y="187116"/>
                </a:lnTo>
                <a:lnTo>
                  <a:pt x="210242" y="181865"/>
                </a:lnTo>
                <a:lnTo>
                  <a:pt x="216439" y="177251"/>
                </a:lnTo>
                <a:lnTo>
                  <a:pt x="223114" y="173114"/>
                </a:lnTo>
                <a:lnTo>
                  <a:pt x="230583" y="169454"/>
                </a:lnTo>
                <a:lnTo>
                  <a:pt x="238369" y="166431"/>
                </a:lnTo>
                <a:lnTo>
                  <a:pt x="246792" y="164044"/>
                </a:lnTo>
                <a:lnTo>
                  <a:pt x="246156" y="160385"/>
                </a:lnTo>
                <a:lnTo>
                  <a:pt x="271423" y="155452"/>
                </a:lnTo>
                <a:lnTo>
                  <a:pt x="271423" y="155293"/>
                </a:lnTo>
                <a:lnTo>
                  <a:pt x="271423" y="154816"/>
                </a:lnTo>
                <a:lnTo>
                  <a:pt x="271582" y="154020"/>
                </a:lnTo>
                <a:lnTo>
                  <a:pt x="272218" y="153225"/>
                </a:lnTo>
                <a:lnTo>
                  <a:pt x="273330" y="152270"/>
                </a:lnTo>
                <a:lnTo>
                  <a:pt x="274919" y="151634"/>
                </a:lnTo>
                <a:lnTo>
                  <a:pt x="277144" y="151315"/>
                </a:lnTo>
                <a:lnTo>
                  <a:pt x="279210" y="151475"/>
                </a:lnTo>
                <a:lnTo>
                  <a:pt x="281594" y="151634"/>
                </a:lnTo>
                <a:lnTo>
                  <a:pt x="284613" y="152111"/>
                </a:lnTo>
                <a:lnTo>
                  <a:pt x="287950" y="152907"/>
                </a:lnTo>
                <a:lnTo>
                  <a:pt x="291446" y="153543"/>
                </a:lnTo>
                <a:lnTo>
                  <a:pt x="295101" y="154179"/>
                </a:lnTo>
                <a:lnTo>
                  <a:pt x="298438" y="155134"/>
                </a:lnTo>
                <a:lnTo>
                  <a:pt x="301617" y="155771"/>
                </a:lnTo>
                <a:lnTo>
                  <a:pt x="304159" y="156566"/>
                </a:lnTo>
                <a:lnTo>
                  <a:pt x="306384" y="157043"/>
                </a:lnTo>
                <a:lnTo>
                  <a:pt x="307814" y="157521"/>
                </a:lnTo>
                <a:lnTo>
                  <a:pt x="308132" y="157521"/>
                </a:lnTo>
                <a:lnTo>
                  <a:pt x="309562" y="163090"/>
                </a:lnTo>
                <a:lnTo>
                  <a:pt x="283977" y="179955"/>
                </a:lnTo>
                <a:lnTo>
                  <a:pt x="283501" y="180115"/>
                </a:lnTo>
                <a:lnTo>
                  <a:pt x="282865" y="180751"/>
                </a:lnTo>
                <a:lnTo>
                  <a:pt x="281435" y="181069"/>
                </a:lnTo>
                <a:lnTo>
                  <a:pt x="280004" y="181228"/>
                </a:lnTo>
                <a:lnTo>
                  <a:pt x="278098" y="180751"/>
                </a:lnTo>
                <a:lnTo>
                  <a:pt x="276191" y="179319"/>
                </a:lnTo>
                <a:lnTo>
                  <a:pt x="250923" y="184251"/>
                </a:lnTo>
                <a:lnTo>
                  <a:pt x="249970" y="180274"/>
                </a:lnTo>
                <a:lnTo>
                  <a:pt x="242342" y="182660"/>
                </a:lnTo>
                <a:lnTo>
                  <a:pt x="235350" y="185524"/>
                </a:lnTo>
                <a:lnTo>
                  <a:pt x="228993" y="189025"/>
                </a:lnTo>
                <a:lnTo>
                  <a:pt x="222955" y="193003"/>
                </a:lnTo>
                <a:lnTo>
                  <a:pt x="217711" y="197617"/>
                </a:lnTo>
                <a:lnTo>
                  <a:pt x="212943" y="202549"/>
                </a:lnTo>
                <a:lnTo>
                  <a:pt x="208812" y="208436"/>
                </a:lnTo>
                <a:lnTo>
                  <a:pt x="205474" y="214483"/>
                </a:lnTo>
                <a:lnTo>
                  <a:pt x="202614" y="221006"/>
                </a:lnTo>
                <a:lnTo>
                  <a:pt x="200707" y="228325"/>
                </a:lnTo>
                <a:lnTo>
                  <a:pt x="199436" y="236122"/>
                </a:lnTo>
                <a:lnTo>
                  <a:pt x="199436" y="242327"/>
                </a:lnTo>
                <a:lnTo>
                  <a:pt x="206746" y="243600"/>
                </a:lnTo>
                <a:lnTo>
                  <a:pt x="213261" y="245032"/>
                </a:lnTo>
                <a:lnTo>
                  <a:pt x="219141" y="246782"/>
                </a:lnTo>
                <a:lnTo>
                  <a:pt x="224226" y="248692"/>
                </a:lnTo>
                <a:lnTo>
                  <a:pt x="228358" y="251078"/>
                </a:lnTo>
                <a:lnTo>
                  <a:pt x="231695" y="253306"/>
                </a:lnTo>
                <a:lnTo>
                  <a:pt x="234079" y="255533"/>
                </a:lnTo>
                <a:lnTo>
                  <a:pt x="234873" y="256170"/>
                </a:lnTo>
                <a:lnTo>
                  <a:pt x="235350" y="257125"/>
                </a:lnTo>
                <a:lnTo>
                  <a:pt x="235827" y="257920"/>
                </a:lnTo>
                <a:lnTo>
                  <a:pt x="235986" y="258716"/>
                </a:lnTo>
                <a:lnTo>
                  <a:pt x="236462" y="259352"/>
                </a:lnTo>
                <a:lnTo>
                  <a:pt x="236621" y="260307"/>
                </a:lnTo>
                <a:lnTo>
                  <a:pt x="235986" y="262216"/>
                </a:lnTo>
                <a:lnTo>
                  <a:pt x="234873" y="264285"/>
                </a:lnTo>
                <a:lnTo>
                  <a:pt x="232648" y="266353"/>
                </a:lnTo>
                <a:lnTo>
                  <a:pt x="230106" y="268262"/>
                </a:lnTo>
                <a:lnTo>
                  <a:pt x="226292" y="270490"/>
                </a:lnTo>
                <a:lnTo>
                  <a:pt x="222001" y="272399"/>
                </a:lnTo>
                <a:lnTo>
                  <a:pt x="216757" y="274309"/>
                </a:lnTo>
                <a:lnTo>
                  <a:pt x="211036" y="276059"/>
                </a:lnTo>
                <a:lnTo>
                  <a:pt x="204521" y="277332"/>
                </a:lnTo>
                <a:lnTo>
                  <a:pt x="197211" y="278286"/>
                </a:lnTo>
                <a:lnTo>
                  <a:pt x="189424" y="279082"/>
                </a:lnTo>
                <a:lnTo>
                  <a:pt x="181002" y="279400"/>
                </a:lnTo>
                <a:lnTo>
                  <a:pt x="172262" y="279082"/>
                </a:lnTo>
                <a:lnTo>
                  <a:pt x="164475" y="278286"/>
                </a:lnTo>
                <a:lnTo>
                  <a:pt x="157324" y="277332"/>
                </a:lnTo>
                <a:lnTo>
                  <a:pt x="150808" y="276059"/>
                </a:lnTo>
                <a:lnTo>
                  <a:pt x="144929" y="274309"/>
                </a:lnTo>
                <a:lnTo>
                  <a:pt x="139843" y="272399"/>
                </a:lnTo>
                <a:lnTo>
                  <a:pt x="135394" y="270490"/>
                </a:lnTo>
                <a:lnTo>
                  <a:pt x="131739" y="268262"/>
                </a:lnTo>
                <a:lnTo>
                  <a:pt x="129037" y="266353"/>
                </a:lnTo>
                <a:lnTo>
                  <a:pt x="126972" y="264285"/>
                </a:lnTo>
                <a:lnTo>
                  <a:pt x="125700" y="262216"/>
                </a:lnTo>
                <a:lnTo>
                  <a:pt x="125223" y="260307"/>
                </a:lnTo>
                <a:lnTo>
                  <a:pt x="125382" y="259352"/>
                </a:lnTo>
                <a:lnTo>
                  <a:pt x="125700" y="258716"/>
                </a:lnTo>
                <a:lnTo>
                  <a:pt x="126018" y="257761"/>
                </a:lnTo>
                <a:lnTo>
                  <a:pt x="126336" y="257125"/>
                </a:lnTo>
                <a:lnTo>
                  <a:pt x="126972" y="256170"/>
                </a:lnTo>
                <a:lnTo>
                  <a:pt x="127607" y="255533"/>
                </a:lnTo>
                <a:lnTo>
                  <a:pt x="130150" y="253306"/>
                </a:lnTo>
                <a:lnTo>
                  <a:pt x="133487" y="251078"/>
                </a:lnTo>
                <a:lnTo>
                  <a:pt x="137460" y="248692"/>
                </a:lnTo>
                <a:lnTo>
                  <a:pt x="142704" y="246782"/>
                </a:lnTo>
                <a:lnTo>
                  <a:pt x="148425" y="245032"/>
                </a:lnTo>
                <a:lnTo>
                  <a:pt x="154940" y="243600"/>
                </a:lnTo>
                <a:lnTo>
                  <a:pt x="162250" y="242327"/>
                </a:lnTo>
                <a:lnTo>
                  <a:pt x="162250" y="226257"/>
                </a:lnTo>
                <a:lnTo>
                  <a:pt x="157006" y="230712"/>
                </a:lnTo>
                <a:lnTo>
                  <a:pt x="151126" y="234531"/>
                </a:lnTo>
                <a:lnTo>
                  <a:pt x="145088" y="238349"/>
                </a:lnTo>
                <a:lnTo>
                  <a:pt x="138731" y="241691"/>
                </a:lnTo>
                <a:lnTo>
                  <a:pt x="132216" y="244555"/>
                </a:lnTo>
                <a:lnTo>
                  <a:pt x="125541" y="247419"/>
                </a:lnTo>
                <a:lnTo>
                  <a:pt x="118390" y="249805"/>
                </a:lnTo>
                <a:lnTo>
                  <a:pt x="111557" y="251874"/>
                </a:lnTo>
                <a:lnTo>
                  <a:pt x="104406" y="253624"/>
                </a:lnTo>
                <a:lnTo>
                  <a:pt x="97096" y="255056"/>
                </a:lnTo>
                <a:lnTo>
                  <a:pt x="90104" y="255852"/>
                </a:lnTo>
                <a:lnTo>
                  <a:pt x="82794" y="256647"/>
                </a:lnTo>
                <a:lnTo>
                  <a:pt x="75802" y="256966"/>
                </a:lnTo>
                <a:lnTo>
                  <a:pt x="68651" y="256966"/>
                </a:lnTo>
                <a:lnTo>
                  <a:pt x="61817" y="256647"/>
                </a:lnTo>
                <a:lnTo>
                  <a:pt x="55143" y="255693"/>
                </a:lnTo>
                <a:lnTo>
                  <a:pt x="48469" y="254420"/>
                </a:lnTo>
                <a:lnTo>
                  <a:pt x="42430" y="252988"/>
                </a:lnTo>
                <a:lnTo>
                  <a:pt x="36391" y="251078"/>
                </a:lnTo>
                <a:lnTo>
                  <a:pt x="30670" y="248533"/>
                </a:lnTo>
                <a:lnTo>
                  <a:pt x="25426" y="245828"/>
                </a:lnTo>
                <a:lnTo>
                  <a:pt x="20500" y="242645"/>
                </a:lnTo>
                <a:lnTo>
                  <a:pt x="16050" y="238986"/>
                </a:lnTo>
                <a:lnTo>
                  <a:pt x="11919" y="234849"/>
                </a:lnTo>
                <a:lnTo>
                  <a:pt x="8582" y="230553"/>
                </a:lnTo>
                <a:lnTo>
                  <a:pt x="5562" y="225461"/>
                </a:lnTo>
                <a:lnTo>
                  <a:pt x="3337" y="220052"/>
                </a:lnTo>
                <a:lnTo>
                  <a:pt x="1589" y="214324"/>
                </a:lnTo>
                <a:lnTo>
                  <a:pt x="477" y="207959"/>
                </a:lnTo>
                <a:lnTo>
                  <a:pt x="0" y="201595"/>
                </a:lnTo>
                <a:lnTo>
                  <a:pt x="0" y="200958"/>
                </a:lnTo>
                <a:lnTo>
                  <a:pt x="318" y="194116"/>
                </a:lnTo>
                <a:lnTo>
                  <a:pt x="1589" y="186320"/>
                </a:lnTo>
                <a:lnTo>
                  <a:pt x="3337" y="178046"/>
                </a:lnTo>
                <a:lnTo>
                  <a:pt x="5880" y="170568"/>
                </a:lnTo>
                <a:lnTo>
                  <a:pt x="8582" y="164044"/>
                </a:lnTo>
                <a:lnTo>
                  <a:pt x="11919" y="158316"/>
                </a:lnTo>
                <a:lnTo>
                  <a:pt x="15574" y="153384"/>
                </a:lnTo>
                <a:lnTo>
                  <a:pt x="19547" y="149088"/>
                </a:lnTo>
                <a:lnTo>
                  <a:pt x="23837" y="145587"/>
                </a:lnTo>
                <a:lnTo>
                  <a:pt x="28446" y="142723"/>
                </a:lnTo>
                <a:lnTo>
                  <a:pt x="33372" y="140496"/>
                </a:lnTo>
                <a:lnTo>
                  <a:pt x="38457" y="138905"/>
                </a:lnTo>
                <a:lnTo>
                  <a:pt x="43701" y="138109"/>
                </a:lnTo>
                <a:lnTo>
                  <a:pt x="49422" y="137473"/>
                </a:lnTo>
                <a:lnTo>
                  <a:pt x="55143" y="137632"/>
                </a:lnTo>
                <a:lnTo>
                  <a:pt x="60864" y="138268"/>
                </a:lnTo>
                <a:lnTo>
                  <a:pt x="66903" y="139223"/>
                </a:lnTo>
                <a:lnTo>
                  <a:pt x="73100" y="140655"/>
                </a:lnTo>
                <a:lnTo>
                  <a:pt x="79139" y="142405"/>
                </a:lnTo>
                <a:lnTo>
                  <a:pt x="85336" y="144474"/>
                </a:lnTo>
                <a:lnTo>
                  <a:pt x="91693" y="146860"/>
                </a:lnTo>
                <a:lnTo>
                  <a:pt x="97732" y="149565"/>
                </a:lnTo>
                <a:lnTo>
                  <a:pt x="103929" y="152429"/>
                </a:lnTo>
                <a:lnTo>
                  <a:pt x="109968" y="155611"/>
                </a:lnTo>
                <a:lnTo>
                  <a:pt x="116165" y="158794"/>
                </a:lnTo>
                <a:lnTo>
                  <a:pt x="122045" y="162294"/>
                </a:lnTo>
                <a:lnTo>
                  <a:pt x="127766" y="165795"/>
                </a:lnTo>
                <a:lnTo>
                  <a:pt x="133487" y="169136"/>
                </a:lnTo>
                <a:lnTo>
                  <a:pt x="138731" y="172636"/>
                </a:lnTo>
                <a:lnTo>
                  <a:pt x="144134" y="176137"/>
                </a:lnTo>
                <a:lnTo>
                  <a:pt x="149060" y="179637"/>
                </a:lnTo>
                <a:lnTo>
                  <a:pt x="153828" y="183138"/>
                </a:lnTo>
                <a:lnTo>
                  <a:pt x="158118" y="186479"/>
                </a:lnTo>
                <a:lnTo>
                  <a:pt x="162250" y="189343"/>
                </a:lnTo>
                <a:lnTo>
                  <a:pt x="162250" y="151952"/>
                </a:lnTo>
                <a:lnTo>
                  <a:pt x="162727" y="150202"/>
                </a:lnTo>
                <a:lnTo>
                  <a:pt x="164316" y="148610"/>
                </a:lnTo>
                <a:lnTo>
                  <a:pt x="166700" y="147338"/>
                </a:lnTo>
                <a:lnTo>
                  <a:pt x="169719" y="146224"/>
                </a:lnTo>
                <a:lnTo>
                  <a:pt x="173374" y="145428"/>
                </a:lnTo>
                <a:lnTo>
                  <a:pt x="173374" y="58712"/>
                </a:lnTo>
                <a:lnTo>
                  <a:pt x="170037" y="58712"/>
                </a:lnTo>
                <a:lnTo>
                  <a:pt x="167494" y="58394"/>
                </a:lnTo>
                <a:lnTo>
                  <a:pt x="165746" y="57121"/>
                </a:lnTo>
                <a:lnTo>
                  <a:pt x="164157" y="55212"/>
                </a:lnTo>
                <a:lnTo>
                  <a:pt x="163204" y="52825"/>
                </a:lnTo>
                <a:lnTo>
                  <a:pt x="162409" y="49802"/>
                </a:lnTo>
                <a:lnTo>
                  <a:pt x="162250" y="46302"/>
                </a:lnTo>
                <a:lnTo>
                  <a:pt x="162250" y="42483"/>
                </a:lnTo>
                <a:lnTo>
                  <a:pt x="162250" y="38664"/>
                </a:lnTo>
                <a:lnTo>
                  <a:pt x="161932" y="34687"/>
                </a:lnTo>
                <a:lnTo>
                  <a:pt x="161138" y="30709"/>
                </a:lnTo>
                <a:lnTo>
                  <a:pt x="160025" y="26731"/>
                </a:lnTo>
                <a:lnTo>
                  <a:pt x="157959" y="22594"/>
                </a:lnTo>
                <a:lnTo>
                  <a:pt x="155576" y="18935"/>
                </a:lnTo>
                <a:lnTo>
                  <a:pt x="152398" y="15752"/>
                </a:lnTo>
                <a:lnTo>
                  <a:pt x="149219" y="15752"/>
                </a:lnTo>
                <a:lnTo>
                  <a:pt x="146677" y="15116"/>
                </a:lnTo>
                <a:lnTo>
                  <a:pt x="144452" y="14002"/>
                </a:lnTo>
                <a:lnTo>
                  <a:pt x="142863" y="12093"/>
                </a:lnTo>
                <a:lnTo>
                  <a:pt x="141750" y="9706"/>
                </a:lnTo>
                <a:lnTo>
                  <a:pt x="141591" y="9547"/>
                </a:lnTo>
                <a:lnTo>
                  <a:pt x="141750" y="9547"/>
                </a:lnTo>
                <a:lnTo>
                  <a:pt x="141591" y="9070"/>
                </a:lnTo>
                <a:lnTo>
                  <a:pt x="141433" y="8592"/>
                </a:lnTo>
                <a:lnTo>
                  <a:pt x="141433" y="7797"/>
                </a:lnTo>
                <a:lnTo>
                  <a:pt x="141750" y="5410"/>
                </a:lnTo>
                <a:lnTo>
                  <a:pt x="142863" y="3342"/>
                </a:lnTo>
                <a:lnTo>
                  <a:pt x="144611" y="1591"/>
                </a:lnTo>
                <a:lnTo>
                  <a:pt x="146677" y="47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3" name="Freeform 45"/>
          <p:cNvSpPr>
            <a:spLocks/>
          </p:cNvSpPr>
          <p:nvPr/>
        </p:nvSpPr>
        <p:spPr bwMode="auto">
          <a:xfrm>
            <a:off x="4438102" y="5762625"/>
            <a:ext cx="500063" cy="576263"/>
          </a:xfrm>
          <a:custGeom>
            <a:avLst/>
            <a:gdLst>
              <a:gd name="T0" fmla="*/ 769 w 2831"/>
              <a:gd name="T1" fmla="*/ 91 h 3265"/>
              <a:gd name="T2" fmla="*/ 1056 w 2831"/>
              <a:gd name="T3" fmla="*/ 284 h 3265"/>
              <a:gd name="T4" fmla="*/ 1291 w 2831"/>
              <a:gd name="T5" fmla="*/ 342 h 3265"/>
              <a:gd name="T6" fmla="*/ 1896 w 2831"/>
              <a:gd name="T7" fmla="*/ 481 h 3265"/>
              <a:gd name="T8" fmla="*/ 2431 w 2831"/>
              <a:gd name="T9" fmla="*/ 783 h 3265"/>
              <a:gd name="T10" fmla="*/ 2742 w 2831"/>
              <a:gd name="T11" fmla="*/ 1192 h 3265"/>
              <a:gd name="T12" fmla="*/ 2831 w 2831"/>
              <a:gd name="T13" fmla="*/ 1661 h 3265"/>
              <a:gd name="T14" fmla="*/ 2716 w 2831"/>
              <a:gd name="T15" fmla="*/ 2124 h 3265"/>
              <a:gd name="T16" fmla="*/ 2539 w 2831"/>
              <a:gd name="T17" fmla="*/ 2467 h 3265"/>
              <a:gd name="T18" fmla="*/ 2510 w 2831"/>
              <a:gd name="T19" fmla="*/ 2748 h 3265"/>
              <a:gd name="T20" fmla="*/ 2294 w 2831"/>
              <a:gd name="T21" fmla="*/ 3040 h 3265"/>
              <a:gd name="T22" fmla="*/ 1972 w 2831"/>
              <a:gd name="T23" fmla="*/ 3231 h 3265"/>
              <a:gd name="T24" fmla="*/ 1674 w 2831"/>
              <a:gd name="T25" fmla="*/ 3253 h 3265"/>
              <a:gd name="T26" fmla="*/ 1488 w 2831"/>
              <a:gd name="T27" fmla="*/ 3094 h 3265"/>
              <a:gd name="T28" fmla="*/ 1506 w 2831"/>
              <a:gd name="T29" fmla="*/ 2806 h 3265"/>
              <a:gd name="T30" fmla="*/ 1725 w 2831"/>
              <a:gd name="T31" fmla="*/ 2504 h 3265"/>
              <a:gd name="T32" fmla="*/ 2061 w 2831"/>
              <a:gd name="T33" fmla="*/ 2307 h 3265"/>
              <a:gd name="T34" fmla="*/ 2367 w 2831"/>
              <a:gd name="T35" fmla="*/ 2296 h 3265"/>
              <a:gd name="T36" fmla="*/ 2635 w 2831"/>
              <a:gd name="T37" fmla="*/ 2056 h 3265"/>
              <a:gd name="T38" fmla="*/ 2729 w 2831"/>
              <a:gd name="T39" fmla="*/ 1606 h 3265"/>
              <a:gd name="T40" fmla="*/ 2614 w 2831"/>
              <a:gd name="T41" fmla="*/ 1163 h 3265"/>
              <a:gd name="T42" fmla="*/ 2258 w 2831"/>
              <a:gd name="T43" fmla="*/ 788 h 3265"/>
              <a:gd name="T44" fmla="*/ 1667 w 2831"/>
              <a:gd name="T45" fmla="*/ 519 h 3265"/>
              <a:gd name="T46" fmla="*/ 1107 w 2831"/>
              <a:gd name="T47" fmla="*/ 449 h 3265"/>
              <a:gd name="T48" fmla="*/ 805 w 2831"/>
              <a:gd name="T49" fmla="*/ 561 h 3265"/>
              <a:gd name="T50" fmla="*/ 763 w 2831"/>
              <a:gd name="T51" fmla="*/ 696 h 3265"/>
              <a:gd name="T52" fmla="*/ 919 w 2831"/>
              <a:gd name="T53" fmla="*/ 740 h 3265"/>
              <a:gd name="T54" fmla="*/ 922 w 2831"/>
              <a:gd name="T55" fmla="*/ 810 h 3265"/>
              <a:gd name="T56" fmla="*/ 865 w 2831"/>
              <a:gd name="T57" fmla="*/ 892 h 3265"/>
              <a:gd name="T58" fmla="*/ 872 w 2831"/>
              <a:gd name="T59" fmla="*/ 1025 h 3265"/>
              <a:gd name="T60" fmla="*/ 1040 w 2831"/>
              <a:gd name="T61" fmla="*/ 1232 h 3265"/>
              <a:gd name="T62" fmla="*/ 1197 w 2831"/>
              <a:gd name="T63" fmla="*/ 1456 h 3265"/>
              <a:gd name="T64" fmla="*/ 1245 w 2831"/>
              <a:gd name="T65" fmla="*/ 1729 h 3265"/>
              <a:gd name="T66" fmla="*/ 1134 w 2831"/>
              <a:gd name="T67" fmla="*/ 2090 h 3265"/>
              <a:gd name="T68" fmla="*/ 889 w 2831"/>
              <a:gd name="T69" fmla="*/ 2516 h 3265"/>
              <a:gd name="T70" fmla="*/ 822 w 2831"/>
              <a:gd name="T71" fmla="*/ 2822 h 3265"/>
              <a:gd name="T72" fmla="*/ 895 w 2831"/>
              <a:gd name="T73" fmla="*/ 3027 h 3265"/>
              <a:gd name="T74" fmla="*/ 1019 w 2831"/>
              <a:gd name="T75" fmla="*/ 3145 h 3265"/>
              <a:gd name="T76" fmla="*/ 1107 w 2831"/>
              <a:gd name="T77" fmla="*/ 3193 h 3265"/>
              <a:gd name="T78" fmla="*/ 141 w 2831"/>
              <a:gd name="T79" fmla="*/ 3193 h 3265"/>
              <a:gd name="T80" fmla="*/ 227 w 2831"/>
              <a:gd name="T81" fmla="*/ 3145 h 3265"/>
              <a:gd name="T82" fmla="*/ 352 w 2831"/>
              <a:gd name="T83" fmla="*/ 3027 h 3265"/>
              <a:gd name="T84" fmla="*/ 425 w 2831"/>
              <a:gd name="T85" fmla="*/ 2822 h 3265"/>
              <a:gd name="T86" fmla="*/ 359 w 2831"/>
              <a:gd name="T87" fmla="*/ 2516 h 3265"/>
              <a:gd name="T88" fmla="*/ 113 w 2831"/>
              <a:gd name="T89" fmla="*/ 2090 h 3265"/>
              <a:gd name="T90" fmla="*/ 2 w 2831"/>
              <a:gd name="T91" fmla="*/ 1729 h 3265"/>
              <a:gd name="T92" fmla="*/ 49 w 2831"/>
              <a:gd name="T93" fmla="*/ 1456 h 3265"/>
              <a:gd name="T94" fmla="*/ 207 w 2831"/>
              <a:gd name="T95" fmla="*/ 1232 h 3265"/>
              <a:gd name="T96" fmla="*/ 375 w 2831"/>
              <a:gd name="T97" fmla="*/ 1025 h 3265"/>
              <a:gd name="T98" fmla="*/ 382 w 2831"/>
              <a:gd name="T99" fmla="*/ 892 h 3265"/>
              <a:gd name="T100" fmla="*/ 325 w 2831"/>
              <a:gd name="T101" fmla="*/ 810 h 3265"/>
              <a:gd name="T102" fmla="*/ 329 w 2831"/>
              <a:gd name="T103" fmla="*/ 740 h 3265"/>
              <a:gd name="T104" fmla="*/ 485 w 2831"/>
              <a:gd name="T105" fmla="*/ 696 h 3265"/>
              <a:gd name="T106" fmla="*/ 436 w 2831"/>
              <a:gd name="T107" fmla="*/ 554 h 3265"/>
              <a:gd name="T108" fmla="*/ 385 w 2831"/>
              <a:gd name="T109" fmla="*/ 309 h 3265"/>
              <a:gd name="T110" fmla="*/ 493 w 2831"/>
              <a:gd name="T111" fmla="*/ 72 h 3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31" h="3265">
                <a:moveTo>
                  <a:pt x="623" y="0"/>
                </a:moveTo>
                <a:lnTo>
                  <a:pt x="650" y="3"/>
                </a:lnTo>
                <a:lnTo>
                  <a:pt x="677" y="11"/>
                </a:lnTo>
                <a:lnTo>
                  <a:pt x="702" y="26"/>
                </a:lnTo>
                <a:lnTo>
                  <a:pt x="726" y="43"/>
                </a:lnTo>
                <a:lnTo>
                  <a:pt x="748" y="65"/>
                </a:lnTo>
                <a:lnTo>
                  <a:pt x="769" y="91"/>
                </a:lnTo>
                <a:lnTo>
                  <a:pt x="788" y="119"/>
                </a:lnTo>
                <a:lnTo>
                  <a:pt x="806" y="149"/>
                </a:lnTo>
                <a:lnTo>
                  <a:pt x="822" y="182"/>
                </a:lnTo>
                <a:lnTo>
                  <a:pt x="835" y="215"/>
                </a:lnTo>
                <a:lnTo>
                  <a:pt x="847" y="250"/>
                </a:lnTo>
                <a:lnTo>
                  <a:pt x="857" y="284"/>
                </a:lnTo>
                <a:lnTo>
                  <a:pt x="1056" y="284"/>
                </a:lnTo>
                <a:lnTo>
                  <a:pt x="1073" y="286"/>
                </a:lnTo>
                <a:lnTo>
                  <a:pt x="1088" y="292"/>
                </a:lnTo>
                <a:lnTo>
                  <a:pt x="1101" y="303"/>
                </a:lnTo>
                <a:lnTo>
                  <a:pt x="1112" y="315"/>
                </a:lnTo>
                <a:lnTo>
                  <a:pt x="1119" y="330"/>
                </a:lnTo>
                <a:lnTo>
                  <a:pt x="1204" y="335"/>
                </a:lnTo>
                <a:lnTo>
                  <a:pt x="1291" y="342"/>
                </a:lnTo>
                <a:lnTo>
                  <a:pt x="1378" y="353"/>
                </a:lnTo>
                <a:lnTo>
                  <a:pt x="1465" y="366"/>
                </a:lnTo>
                <a:lnTo>
                  <a:pt x="1552" y="384"/>
                </a:lnTo>
                <a:lnTo>
                  <a:pt x="1640" y="403"/>
                </a:lnTo>
                <a:lnTo>
                  <a:pt x="1726" y="426"/>
                </a:lnTo>
                <a:lnTo>
                  <a:pt x="1812" y="452"/>
                </a:lnTo>
                <a:lnTo>
                  <a:pt x="1896" y="481"/>
                </a:lnTo>
                <a:lnTo>
                  <a:pt x="1979" y="515"/>
                </a:lnTo>
                <a:lnTo>
                  <a:pt x="2061" y="550"/>
                </a:lnTo>
                <a:lnTo>
                  <a:pt x="2140" y="590"/>
                </a:lnTo>
                <a:lnTo>
                  <a:pt x="2217" y="633"/>
                </a:lnTo>
                <a:lnTo>
                  <a:pt x="2291" y="679"/>
                </a:lnTo>
                <a:lnTo>
                  <a:pt x="2362" y="730"/>
                </a:lnTo>
                <a:lnTo>
                  <a:pt x="2431" y="783"/>
                </a:lnTo>
                <a:lnTo>
                  <a:pt x="2495" y="841"/>
                </a:lnTo>
                <a:lnTo>
                  <a:pt x="2555" y="903"/>
                </a:lnTo>
                <a:lnTo>
                  <a:pt x="2601" y="956"/>
                </a:lnTo>
                <a:lnTo>
                  <a:pt x="2642" y="1012"/>
                </a:lnTo>
                <a:lnTo>
                  <a:pt x="2679" y="1070"/>
                </a:lnTo>
                <a:lnTo>
                  <a:pt x="2713" y="1130"/>
                </a:lnTo>
                <a:lnTo>
                  <a:pt x="2742" y="1192"/>
                </a:lnTo>
                <a:lnTo>
                  <a:pt x="2768" y="1256"/>
                </a:lnTo>
                <a:lnTo>
                  <a:pt x="2788" y="1322"/>
                </a:lnTo>
                <a:lnTo>
                  <a:pt x="2805" y="1389"/>
                </a:lnTo>
                <a:lnTo>
                  <a:pt x="2818" y="1456"/>
                </a:lnTo>
                <a:lnTo>
                  <a:pt x="2826" y="1524"/>
                </a:lnTo>
                <a:lnTo>
                  <a:pt x="2831" y="1593"/>
                </a:lnTo>
                <a:lnTo>
                  <a:pt x="2831" y="1661"/>
                </a:lnTo>
                <a:lnTo>
                  <a:pt x="2827" y="1730"/>
                </a:lnTo>
                <a:lnTo>
                  <a:pt x="2819" y="1798"/>
                </a:lnTo>
                <a:lnTo>
                  <a:pt x="2807" y="1865"/>
                </a:lnTo>
                <a:lnTo>
                  <a:pt x="2791" y="1932"/>
                </a:lnTo>
                <a:lnTo>
                  <a:pt x="2770" y="1997"/>
                </a:lnTo>
                <a:lnTo>
                  <a:pt x="2745" y="2061"/>
                </a:lnTo>
                <a:lnTo>
                  <a:pt x="2716" y="2124"/>
                </a:lnTo>
                <a:lnTo>
                  <a:pt x="2683" y="2184"/>
                </a:lnTo>
                <a:lnTo>
                  <a:pt x="2646" y="2242"/>
                </a:lnTo>
                <a:lnTo>
                  <a:pt x="2605" y="2298"/>
                </a:lnTo>
                <a:lnTo>
                  <a:pt x="2558" y="2351"/>
                </a:lnTo>
                <a:lnTo>
                  <a:pt x="2508" y="2402"/>
                </a:lnTo>
                <a:lnTo>
                  <a:pt x="2526" y="2433"/>
                </a:lnTo>
                <a:lnTo>
                  <a:pt x="2539" y="2467"/>
                </a:lnTo>
                <a:lnTo>
                  <a:pt x="2547" y="2503"/>
                </a:lnTo>
                <a:lnTo>
                  <a:pt x="2551" y="2541"/>
                </a:lnTo>
                <a:lnTo>
                  <a:pt x="2551" y="2580"/>
                </a:lnTo>
                <a:lnTo>
                  <a:pt x="2547" y="2621"/>
                </a:lnTo>
                <a:lnTo>
                  <a:pt x="2538" y="2662"/>
                </a:lnTo>
                <a:lnTo>
                  <a:pt x="2526" y="2705"/>
                </a:lnTo>
                <a:lnTo>
                  <a:pt x="2510" y="2748"/>
                </a:lnTo>
                <a:lnTo>
                  <a:pt x="2490" y="2791"/>
                </a:lnTo>
                <a:lnTo>
                  <a:pt x="2466" y="2834"/>
                </a:lnTo>
                <a:lnTo>
                  <a:pt x="2439" y="2876"/>
                </a:lnTo>
                <a:lnTo>
                  <a:pt x="2408" y="2919"/>
                </a:lnTo>
                <a:lnTo>
                  <a:pt x="2373" y="2961"/>
                </a:lnTo>
                <a:lnTo>
                  <a:pt x="2335" y="3000"/>
                </a:lnTo>
                <a:lnTo>
                  <a:pt x="2294" y="3040"/>
                </a:lnTo>
                <a:lnTo>
                  <a:pt x="2250" y="3077"/>
                </a:lnTo>
                <a:lnTo>
                  <a:pt x="2205" y="3111"/>
                </a:lnTo>
                <a:lnTo>
                  <a:pt x="2159" y="3142"/>
                </a:lnTo>
                <a:lnTo>
                  <a:pt x="2112" y="3170"/>
                </a:lnTo>
                <a:lnTo>
                  <a:pt x="2066" y="3193"/>
                </a:lnTo>
                <a:lnTo>
                  <a:pt x="2019" y="3214"/>
                </a:lnTo>
                <a:lnTo>
                  <a:pt x="1972" y="3231"/>
                </a:lnTo>
                <a:lnTo>
                  <a:pt x="1926" y="3245"/>
                </a:lnTo>
                <a:lnTo>
                  <a:pt x="1881" y="3255"/>
                </a:lnTo>
                <a:lnTo>
                  <a:pt x="1837" y="3262"/>
                </a:lnTo>
                <a:lnTo>
                  <a:pt x="1793" y="3265"/>
                </a:lnTo>
                <a:lnTo>
                  <a:pt x="1751" y="3264"/>
                </a:lnTo>
                <a:lnTo>
                  <a:pt x="1712" y="3260"/>
                </a:lnTo>
                <a:lnTo>
                  <a:pt x="1674" y="3253"/>
                </a:lnTo>
                <a:lnTo>
                  <a:pt x="1639" y="3242"/>
                </a:lnTo>
                <a:lnTo>
                  <a:pt x="1605" y="3226"/>
                </a:lnTo>
                <a:lnTo>
                  <a:pt x="1575" y="3207"/>
                </a:lnTo>
                <a:lnTo>
                  <a:pt x="1548" y="3185"/>
                </a:lnTo>
                <a:lnTo>
                  <a:pt x="1524" y="3159"/>
                </a:lnTo>
                <a:lnTo>
                  <a:pt x="1503" y="3128"/>
                </a:lnTo>
                <a:lnTo>
                  <a:pt x="1488" y="3094"/>
                </a:lnTo>
                <a:lnTo>
                  <a:pt x="1477" y="3057"/>
                </a:lnTo>
                <a:lnTo>
                  <a:pt x="1470" y="3020"/>
                </a:lnTo>
                <a:lnTo>
                  <a:pt x="1469" y="2979"/>
                </a:lnTo>
                <a:lnTo>
                  <a:pt x="1471" y="2937"/>
                </a:lnTo>
                <a:lnTo>
                  <a:pt x="1479" y="2895"/>
                </a:lnTo>
                <a:lnTo>
                  <a:pt x="1490" y="2851"/>
                </a:lnTo>
                <a:lnTo>
                  <a:pt x="1506" y="2806"/>
                </a:lnTo>
                <a:lnTo>
                  <a:pt x="1525" y="2762"/>
                </a:lnTo>
                <a:lnTo>
                  <a:pt x="1549" y="2717"/>
                </a:lnTo>
                <a:lnTo>
                  <a:pt x="1577" y="2673"/>
                </a:lnTo>
                <a:lnTo>
                  <a:pt x="1608" y="2629"/>
                </a:lnTo>
                <a:lnTo>
                  <a:pt x="1644" y="2586"/>
                </a:lnTo>
                <a:lnTo>
                  <a:pt x="1683" y="2544"/>
                </a:lnTo>
                <a:lnTo>
                  <a:pt x="1725" y="2504"/>
                </a:lnTo>
                <a:lnTo>
                  <a:pt x="1770" y="2465"/>
                </a:lnTo>
                <a:lnTo>
                  <a:pt x="1818" y="2429"/>
                </a:lnTo>
                <a:lnTo>
                  <a:pt x="1866" y="2398"/>
                </a:lnTo>
                <a:lnTo>
                  <a:pt x="1915" y="2369"/>
                </a:lnTo>
                <a:lnTo>
                  <a:pt x="1963" y="2345"/>
                </a:lnTo>
                <a:lnTo>
                  <a:pt x="2013" y="2325"/>
                </a:lnTo>
                <a:lnTo>
                  <a:pt x="2061" y="2307"/>
                </a:lnTo>
                <a:lnTo>
                  <a:pt x="2109" y="2294"/>
                </a:lnTo>
                <a:lnTo>
                  <a:pt x="2156" y="2284"/>
                </a:lnTo>
                <a:lnTo>
                  <a:pt x="2203" y="2279"/>
                </a:lnTo>
                <a:lnTo>
                  <a:pt x="2247" y="2277"/>
                </a:lnTo>
                <a:lnTo>
                  <a:pt x="2289" y="2280"/>
                </a:lnTo>
                <a:lnTo>
                  <a:pt x="2329" y="2286"/>
                </a:lnTo>
                <a:lnTo>
                  <a:pt x="2367" y="2296"/>
                </a:lnTo>
                <a:lnTo>
                  <a:pt x="2404" y="2310"/>
                </a:lnTo>
                <a:lnTo>
                  <a:pt x="2436" y="2329"/>
                </a:lnTo>
                <a:lnTo>
                  <a:pt x="2484" y="2279"/>
                </a:lnTo>
                <a:lnTo>
                  <a:pt x="2528" y="2227"/>
                </a:lnTo>
                <a:lnTo>
                  <a:pt x="2569" y="2172"/>
                </a:lnTo>
                <a:lnTo>
                  <a:pt x="2604" y="2115"/>
                </a:lnTo>
                <a:lnTo>
                  <a:pt x="2635" y="2056"/>
                </a:lnTo>
                <a:lnTo>
                  <a:pt x="2661" y="1995"/>
                </a:lnTo>
                <a:lnTo>
                  <a:pt x="2683" y="1932"/>
                </a:lnTo>
                <a:lnTo>
                  <a:pt x="2701" y="1869"/>
                </a:lnTo>
                <a:lnTo>
                  <a:pt x="2714" y="1804"/>
                </a:lnTo>
                <a:lnTo>
                  <a:pt x="2724" y="1738"/>
                </a:lnTo>
                <a:lnTo>
                  <a:pt x="2729" y="1672"/>
                </a:lnTo>
                <a:lnTo>
                  <a:pt x="2729" y="1606"/>
                </a:lnTo>
                <a:lnTo>
                  <a:pt x="2726" y="1540"/>
                </a:lnTo>
                <a:lnTo>
                  <a:pt x="2718" y="1475"/>
                </a:lnTo>
                <a:lnTo>
                  <a:pt x="2706" y="1410"/>
                </a:lnTo>
                <a:lnTo>
                  <a:pt x="2689" y="1347"/>
                </a:lnTo>
                <a:lnTo>
                  <a:pt x="2668" y="1284"/>
                </a:lnTo>
                <a:lnTo>
                  <a:pt x="2644" y="1222"/>
                </a:lnTo>
                <a:lnTo>
                  <a:pt x="2614" y="1163"/>
                </a:lnTo>
                <a:lnTo>
                  <a:pt x="2581" y="1105"/>
                </a:lnTo>
                <a:lnTo>
                  <a:pt x="2543" y="1049"/>
                </a:lnTo>
                <a:lnTo>
                  <a:pt x="2501" y="997"/>
                </a:lnTo>
                <a:lnTo>
                  <a:pt x="2455" y="947"/>
                </a:lnTo>
                <a:lnTo>
                  <a:pt x="2405" y="900"/>
                </a:lnTo>
                <a:lnTo>
                  <a:pt x="2332" y="842"/>
                </a:lnTo>
                <a:lnTo>
                  <a:pt x="2258" y="788"/>
                </a:lnTo>
                <a:lnTo>
                  <a:pt x="2180" y="738"/>
                </a:lnTo>
                <a:lnTo>
                  <a:pt x="2100" y="691"/>
                </a:lnTo>
                <a:lnTo>
                  <a:pt x="2017" y="650"/>
                </a:lnTo>
                <a:lnTo>
                  <a:pt x="1932" y="611"/>
                </a:lnTo>
                <a:lnTo>
                  <a:pt x="1845" y="576"/>
                </a:lnTo>
                <a:lnTo>
                  <a:pt x="1757" y="546"/>
                </a:lnTo>
                <a:lnTo>
                  <a:pt x="1667" y="519"/>
                </a:lnTo>
                <a:lnTo>
                  <a:pt x="1576" y="495"/>
                </a:lnTo>
                <a:lnTo>
                  <a:pt x="1485" y="476"/>
                </a:lnTo>
                <a:lnTo>
                  <a:pt x="1393" y="460"/>
                </a:lnTo>
                <a:lnTo>
                  <a:pt x="1301" y="448"/>
                </a:lnTo>
                <a:lnTo>
                  <a:pt x="1209" y="439"/>
                </a:lnTo>
                <a:lnTo>
                  <a:pt x="1118" y="432"/>
                </a:lnTo>
                <a:lnTo>
                  <a:pt x="1107" y="449"/>
                </a:lnTo>
                <a:lnTo>
                  <a:pt x="1093" y="462"/>
                </a:lnTo>
                <a:lnTo>
                  <a:pt x="1076" y="470"/>
                </a:lnTo>
                <a:lnTo>
                  <a:pt x="1056" y="473"/>
                </a:lnTo>
                <a:lnTo>
                  <a:pt x="851" y="473"/>
                </a:lnTo>
                <a:lnTo>
                  <a:pt x="839" y="505"/>
                </a:lnTo>
                <a:lnTo>
                  <a:pt x="823" y="535"/>
                </a:lnTo>
                <a:lnTo>
                  <a:pt x="805" y="561"/>
                </a:lnTo>
                <a:lnTo>
                  <a:pt x="783" y="586"/>
                </a:lnTo>
                <a:lnTo>
                  <a:pt x="760" y="606"/>
                </a:lnTo>
                <a:lnTo>
                  <a:pt x="733" y="623"/>
                </a:lnTo>
                <a:lnTo>
                  <a:pt x="736" y="632"/>
                </a:lnTo>
                <a:lnTo>
                  <a:pt x="737" y="642"/>
                </a:lnTo>
                <a:lnTo>
                  <a:pt x="737" y="694"/>
                </a:lnTo>
                <a:lnTo>
                  <a:pt x="763" y="696"/>
                </a:lnTo>
                <a:lnTo>
                  <a:pt x="789" y="700"/>
                </a:lnTo>
                <a:lnTo>
                  <a:pt x="814" y="704"/>
                </a:lnTo>
                <a:lnTo>
                  <a:pt x="839" y="709"/>
                </a:lnTo>
                <a:lnTo>
                  <a:pt x="864" y="715"/>
                </a:lnTo>
                <a:lnTo>
                  <a:pt x="885" y="723"/>
                </a:lnTo>
                <a:lnTo>
                  <a:pt x="903" y="731"/>
                </a:lnTo>
                <a:lnTo>
                  <a:pt x="919" y="740"/>
                </a:lnTo>
                <a:lnTo>
                  <a:pt x="930" y="751"/>
                </a:lnTo>
                <a:lnTo>
                  <a:pt x="936" y="763"/>
                </a:lnTo>
                <a:lnTo>
                  <a:pt x="938" y="772"/>
                </a:lnTo>
                <a:lnTo>
                  <a:pt x="937" y="781"/>
                </a:lnTo>
                <a:lnTo>
                  <a:pt x="934" y="791"/>
                </a:lnTo>
                <a:lnTo>
                  <a:pt x="929" y="800"/>
                </a:lnTo>
                <a:lnTo>
                  <a:pt x="922" y="810"/>
                </a:lnTo>
                <a:lnTo>
                  <a:pt x="915" y="820"/>
                </a:lnTo>
                <a:lnTo>
                  <a:pt x="906" y="830"/>
                </a:lnTo>
                <a:lnTo>
                  <a:pt x="898" y="840"/>
                </a:lnTo>
                <a:lnTo>
                  <a:pt x="889" y="852"/>
                </a:lnTo>
                <a:lnTo>
                  <a:pt x="880" y="865"/>
                </a:lnTo>
                <a:lnTo>
                  <a:pt x="872" y="878"/>
                </a:lnTo>
                <a:lnTo>
                  <a:pt x="865" y="892"/>
                </a:lnTo>
                <a:lnTo>
                  <a:pt x="860" y="906"/>
                </a:lnTo>
                <a:lnTo>
                  <a:pt x="855" y="922"/>
                </a:lnTo>
                <a:lnTo>
                  <a:pt x="853" y="941"/>
                </a:lnTo>
                <a:lnTo>
                  <a:pt x="853" y="959"/>
                </a:lnTo>
                <a:lnTo>
                  <a:pt x="857" y="979"/>
                </a:lnTo>
                <a:lnTo>
                  <a:pt x="863" y="1002"/>
                </a:lnTo>
                <a:lnTo>
                  <a:pt x="872" y="1025"/>
                </a:lnTo>
                <a:lnTo>
                  <a:pt x="885" y="1050"/>
                </a:lnTo>
                <a:lnTo>
                  <a:pt x="902" y="1077"/>
                </a:lnTo>
                <a:lnTo>
                  <a:pt x="924" y="1106"/>
                </a:lnTo>
                <a:lnTo>
                  <a:pt x="950" y="1138"/>
                </a:lnTo>
                <a:lnTo>
                  <a:pt x="981" y="1170"/>
                </a:lnTo>
                <a:lnTo>
                  <a:pt x="1011" y="1201"/>
                </a:lnTo>
                <a:lnTo>
                  <a:pt x="1040" y="1232"/>
                </a:lnTo>
                <a:lnTo>
                  <a:pt x="1068" y="1262"/>
                </a:lnTo>
                <a:lnTo>
                  <a:pt x="1094" y="1294"/>
                </a:lnTo>
                <a:lnTo>
                  <a:pt x="1118" y="1325"/>
                </a:lnTo>
                <a:lnTo>
                  <a:pt x="1141" y="1357"/>
                </a:lnTo>
                <a:lnTo>
                  <a:pt x="1162" y="1389"/>
                </a:lnTo>
                <a:lnTo>
                  <a:pt x="1180" y="1423"/>
                </a:lnTo>
                <a:lnTo>
                  <a:pt x="1197" y="1456"/>
                </a:lnTo>
                <a:lnTo>
                  <a:pt x="1212" y="1492"/>
                </a:lnTo>
                <a:lnTo>
                  <a:pt x="1224" y="1528"/>
                </a:lnTo>
                <a:lnTo>
                  <a:pt x="1234" y="1565"/>
                </a:lnTo>
                <a:lnTo>
                  <a:pt x="1242" y="1604"/>
                </a:lnTo>
                <a:lnTo>
                  <a:pt x="1246" y="1644"/>
                </a:lnTo>
                <a:lnTo>
                  <a:pt x="1247" y="1685"/>
                </a:lnTo>
                <a:lnTo>
                  <a:pt x="1245" y="1729"/>
                </a:lnTo>
                <a:lnTo>
                  <a:pt x="1240" y="1775"/>
                </a:lnTo>
                <a:lnTo>
                  <a:pt x="1231" y="1821"/>
                </a:lnTo>
                <a:lnTo>
                  <a:pt x="1219" y="1871"/>
                </a:lnTo>
                <a:lnTo>
                  <a:pt x="1204" y="1922"/>
                </a:lnTo>
                <a:lnTo>
                  <a:pt x="1185" y="1976"/>
                </a:lnTo>
                <a:lnTo>
                  <a:pt x="1162" y="2031"/>
                </a:lnTo>
                <a:lnTo>
                  <a:pt x="1134" y="2090"/>
                </a:lnTo>
                <a:lnTo>
                  <a:pt x="1103" y="2152"/>
                </a:lnTo>
                <a:lnTo>
                  <a:pt x="1067" y="2216"/>
                </a:lnTo>
                <a:lnTo>
                  <a:pt x="1026" y="2282"/>
                </a:lnTo>
                <a:lnTo>
                  <a:pt x="981" y="2352"/>
                </a:lnTo>
                <a:lnTo>
                  <a:pt x="945" y="2410"/>
                </a:lnTo>
                <a:lnTo>
                  <a:pt x="915" y="2465"/>
                </a:lnTo>
                <a:lnTo>
                  <a:pt x="889" y="2516"/>
                </a:lnTo>
                <a:lnTo>
                  <a:pt x="868" y="2567"/>
                </a:lnTo>
                <a:lnTo>
                  <a:pt x="850" y="2615"/>
                </a:lnTo>
                <a:lnTo>
                  <a:pt x="837" y="2660"/>
                </a:lnTo>
                <a:lnTo>
                  <a:pt x="828" y="2704"/>
                </a:lnTo>
                <a:lnTo>
                  <a:pt x="823" y="2746"/>
                </a:lnTo>
                <a:lnTo>
                  <a:pt x="821" y="2784"/>
                </a:lnTo>
                <a:lnTo>
                  <a:pt x="822" y="2822"/>
                </a:lnTo>
                <a:lnTo>
                  <a:pt x="826" y="2856"/>
                </a:lnTo>
                <a:lnTo>
                  <a:pt x="832" y="2890"/>
                </a:lnTo>
                <a:lnTo>
                  <a:pt x="841" y="2921"/>
                </a:lnTo>
                <a:lnTo>
                  <a:pt x="852" y="2950"/>
                </a:lnTo>
                <a:lnTo>
                  <a:pt x="866" y="2977"/>
                </a:lnTo>
                <a:lnTo>
                  <a:pt x="880" y="3002"/>
                </a:lnTo>
                <a:lnTo>
                  <a:pt x="895" y="3027"/>
                </a:lnTo>
                <a:lnTo>
                  <a:pt x="912" y="3049"/>
                </a:lnTo>
                <a:lnTo>
                  <a:pt x="929" y="3068"/>
                </a:lnTo>
                <a:lnTo>
                  <a:pt x="947" y="3087"/>
                </a:lnTo>
                <a:lnTo>
                  <a:pt x="965" y="3105"/>
                </a:lnTo>
                <a:lnTo>
                  <a:pt x="984" y="3120"/>
                </a:lnTo>
                <a:lnTo>
                  <a:pt x="1001" y="3133"/>
                </a:lnTo>
                <a:lnTo>
                  <a:pt x="1019" y="3145"/>
                </a:lnTo>
                <a:lnTo>
                  <a:pt x="1036" y="3156"/>
                </a:lnTo>
                <a:lnTo>
                  <a:pt x="1052" y="3166"/>
                </a:lnTo>
                <a:lnTo>
                  <a:pt x="1067" y="3174"/>
                </a:lnTo>
                <a:lnTo>
                  <a:pt x="1080" y="3181"/>
                </a:lnTo>
                <a:lnTo>
                  <a:pt x="1091" y="3186"/>
                </a:lnTo>
                <a:lnTo>
                  <a:pt x="1100" y="3190"/>
                </a:lnTo>
                <a:lnTo>
                  <a:pt x="1107" y="3193"/>
                </a:lnTo>
                <a:lnTo>
                  <a:pt x="1111" y="3195"/>
                </a:lnTo>
                <a:lnTo>
                  <a:pt x="1113" y="3195"/>
                </a:lnTo>
                <a:lnTo>
                  <a:pt x="1113" y="3242"/>
                </a:lnTo>
                <a:lnTo>
                  <a:pt x="135" y="3242"/>
                </a:lnTo>
                <a:lnTo>
                  <a:pt x="135" y="3195"/>
                </a:lnTo>
                <a:lnTo>
                  <a:pt x="136" y="3195"/>
                </a:lnTo>
                <a:lnTo>
                  <a:pt x="141" y="3193"/>
                </a:lnTo>
                <a:lnTo>
                  <a:pt x="147" y="3190"/>
                </a:lnTo>
                <a:lnTo>
                  <a:pt x="156" y="3186"/>
                </a:lnTo>
                <a:lnTo>
                  <a:pt x="168" y="3181"/>
                </a:lnTo>
                <a:lnTo>
                  <a:pt x="181" y="3174"/>
                </a:lnTo>
                <a:lnTo>
                  <a:pt x="195" y="3166"/>
                </a:lnTo>
                <a:lnTo>
                  <a:pt x="211" y="3156"/>
                </a:lnTo>
                <a:lnTo>
                  <a:pt x="227" y="3145"/>
                </a:lnTo>
                <a:lnTo>
                  <a:pt x="245" y="3133"/>
                </a:lnTo>
                <a:lnTo>
                  <a:pt x="263" y="3120"/>
                </a:lnTo>
                <a:lnTo>
                  <a:pt x="281" y="3105"/>
                </a:lnTo>
                <a:lnTo>
                  <a:pt x="300" y="3087"/>
                </a:lnTo>
                <a:lnTo>
                  <a:pt x="318" y="3068"/>
                </a:lnTo>
                <a:lnTo>
                  <a:pt x="335" y="3049"/>
                </a:lnTo>
                <a:lnTo>
                  <a:pt x="352" y="3027"/>
                </a:lnTo>
                <a:lnTo>
                  <a:pt x="368" y="3002"/>
                </a:lnTo>
                <a:lnTo>
                  <a:pt x="382" y="2977"/>
                </a:lnTo>
                <a:lnTo>
                  <a:pt x="395" y="2950"/>
                </a:lnTo>
                <a:lnTo>
                  <a:pt x="405" y="2921"/>
                </a:lnTo>
                <a:lnTo>
                  <a:pt x="414" y="2890"/>
                </a:lnTo>
                <a:lnTo>
                  <a:pt x="421" y="2856"/>
                </a:lnTo>
                <a:lnTo>
                  <a:pt x="425" y="2822"/>
                </a:lnTo>
                <a:lnTo>
                  <a:pt x="426" y="2784"/>
                </a:lnTo>
                <a:lnTo>
                  <a:pt x="424" y="2746"/>
                </a:lnTo>
                <a:lnTo>
                  <a:pt x="418" y="2704"/>
                </a:lnTo>
                <a:lnTo>
                  <a:pt x="410" y="2660"/>
                </a:lnTo>
                <a:lnTo>
                  <a:pt x="397" y="2615"/>
                </a:lnTo>
                <a:lnTo>
                  <a:pt x="380" y="2567"/>
                </a:lnTo>
                <a:lnTo>
                  <a:pt x="359" y="2516"/>
                </a:lnTo>
                <a:lnTo>
                  <a:pt x="333" y="2465"/>
                </a:lnTo>
                <a:lnTo>
                  <a:pt x="302" y="2410"/>
                </a:lnTo>
                <a:lnTo>
                  <a:pt x="265" y="2352"/>
                </a:lnTo>
                <a:lnTo>
                  <a:pt x="220" y="2282"/>
                </a:lnTo>
                <a:lnTo>
                  <a:pt x="180" y="2216"/>
                </a:lnTo>
                <a:lnTo>
                  <a:pt x="144" y="2152"/>
                </a:lnTo>
                <a:lnTo>
                  <a:pt x="113" y="2090"/>
                </a:lnTo>
                <a:lnTo>
                  <a:pt x="85" y="2031"/>
                </a:lnTo>
                <a:lnTo>
                  <a:pt x="62" y="1976"/>
                </a:lnTo>
                <a:lnTo>
                  <a:pt x="42" y="1922"/>
                </a:lnTo>
                <a:lnTo>
                  <a:pt x="27" y="1871"/>
                </a:lnTo>
                <a:lnTo>
                  <a:pt x="15" y="1821"/>
                </a:lnTo>
                <a:lnTo>
                  <a:pt x="7" y="1775"/>
                </a:lnTo>
                <a:lnTo>
                  <a:pt x="2" y="1729"/>
                </a:lnTo>
                <a:lnTo>
                  <a:pt x="0" y="1685"/>
                </a:lnTo>
                <a:lnTo>
                  <a:pt x="1" y="1644"/>
                </a:lnTo>
                <a:lnTo>
                  <a:pt x="6" y="1604"/>
                </a:lnTo>
                <a:lnTo>
                  <a:pt x="13" y="1565"/>
                </a:lnTo>
                <a:lnTo>
                  <a:pt x="22" y="1528"/>
                </a:lnTo>
                <a:lnTo>
                  <a:pt x="35" y="1492"/>
                </a:lnTo>
                <a:lnTo>
                  <a:pt x="49" y="1456"/>
                </a:lnTo>
                <a:lnTo>
                  <a:pt x="66" y="1423"/>
                </a:lnTo>
                <a:lnTo>
                  <a:pt x="85" y="1389"/>
                </a:lnTo>
                <a:lnTo>
                  <a:pt x="107" y="1357"/>
                </a:lnTo>
                <a:lnTo>
                  <a:pt x="129" y="1325"/>
                </a:lnTo>
                <a:lnTo>
                  <a:pt x="154" y="1294"/>
                </a:lnTo>
                <a:lnTo>
                  <a:pt x="180" y="1262"/>
                </a:lnTo>
                <a:lnTo>
                  <a:pt x="207" y="1232"/>
                </a:lnTo>
                <a:lnTo>
                  <a:pt x="235" y="1201"/>
                </a:lnTo>
                <a:lnTo>
                  <a:pt x="265" y="1170"/>
                </a:lnTo>
                <a:lnTo>
                  <a:pt x="297" y="1138"/>
                </a:lnTo>
                <a:lnTo>
                  <a:pt x="323" y="1106"/>
                </a:lnTo>
                <a:lnTo>
                  <a:pt x="345" y="1077"/>
                </a:lnTo>
                <a:lnTo>
                  <a:pt x="362" y="1050"/>
                </a:lnTo>
                <a:lnTo>
                  <a:pt x="375" y="1025"/>
                </a:lnTo>
                <a:lnTo>
                  <a:pt x="384" y="1002"/>
                </a:lnTo>
                <a:lnTo>
                  <a:pt x="390" y="979"/>
                </a:lnTo>
                <a:lnTo>
                  <a:pt x="393" y="959"/>
                </a:lnTo>
                <a:lnTo>
                  <a:pt x="393" y="941"/>
                </a:lnTo>
                <a:lnTo>
                  <a:pt x="391" y="922"/>
                </a:lnTo>
                <a:lnTo>
                  <a:pt x="387" y="906"/>
                </a:lnTo>
                <a:lnTo>
                  <a:pt x="382" y="892"/>
                </a:lnTo>
                <a:lnTo>
                  <a:pt x="375" y="878"/>
                </a:lnTo>
                <a:lnTo>
                  <a:pt x="367" y="865"/>
                </a:lnTo>
                <a:lnTo>
                  <a:pt x="358" y="852"/>
                </a:lnTo>
                <a:lnTo>
                  <a:pt x="350" y="840"/>
                </a:lnTo>
                <a:lnTo>
                  <a:pt x="341" y="830"/>
                </a:lnTo>
                <a:lnTo>
                  <a:pt x="333" y="820"/>
                </a:lnTo>
                <a:lnTo>
                  <a:pt x="325" y="810"/>
                </a:lnTo>
                <a:lnTo>
                  <a:pt x="319" y="800"/>
                </a:lnTo>
                <a:lnTo>
                  <a:pt x="314" y="791"/>
                </a:lnTo>
                <a:lnTo>
                  <a:pt x="311" y="781"/>
                </a:lnTo>
                <a:lnTo>
                  <a:pt x="310" y="772"/>
                </a:lnTo>
                <a:lnTo>
                  <a:pt x="311" y="763"/>
                </a:lnTo>
                <a:lnTo>
                  <a:pt x="318" y="751"/>
                </a:lnTo>
                <a:lnTo>
                  <a:pt x="329" y="740"/>
                </a:lnTo>
                <a:lnTo>
                  <a:pt x="344" y="731"/>
                </a:lnTo>
                <a:lnTo>
                  <a:pt x="362" y="723"/>
                </a:lnTo>
                <a:lnTo>
                  <a:pt x="384" y="715"/>
                </a:lnTo>
                <a:lnTo>
                  <a:pt x="407" y="709"/>
                </a:lnTo>
                <a:lnTo>
                  <a:pt x="432" y="704"/>
                </a:lnTo>
                <a:lnTo>
                  <a:pt x="458" y="700"/>
                </a:lnTo>
                <a:lnTo>
                  <a:pt x="485" y="696"/>
                </a:lnTo>
                <a:lnTo>
                  <a:pt x="510" y="694"/>
                </a:lnTo>
                <a:lnTo>
                  <a:pt x="510" y="642"/>
                </a:lnTo>
                <a:lnTo>
                  <a:pt x="511" y="632"/>
                </a:lnTo>
                <a:lnTo>
                  <a:pt x="514" y="623"/>
                </a:lnTo>
                <a:lnTo>
                  <a:pt x="485" y="604"/>
                </a:lnTo>
                <a:lnTo>
                  <a:pt x="459" y="581"/>
                </a:lnTo>
                <a:lnTo>
                  <a:pt x="436" y="554"/>
                </a:lnTo>
                <a:lnTo>
                  <a:pt x="416" y="524"/>
                </a:lnTo>
                <a:lnTo>
                  <a:pt x="400" y="490"/>
                </a:lnTo>
                <a:lnTo>
                  <a:pt x="389" y="455"/>
                </a:lnTo>
                <a:lnTo>
                  <a:pt x="381" y="417"/>
                </a:lnTo>
                <a:lnTo>
                  <a:pt x="379" y="378"/>
                </a:lnTo>
                <a:lnTo>
                  <a:pt x="381" y="344"/>
                </a:lnTo>
                <a:lnTo>
                  <a:pt x="385" y="309"/>
                </a:lnTo>
                <a:lnTo>
                  <a:pt x="393" y="272"/>
                </a:lnTo>
                <a:lnTo>
                  <a:pt x="404" y="236"/>
                </a:lnTo>
                <a:lnTo>
                  <a:pt x="417" y="200"/>
                </a:lnTo>
                <a:lnTo>
                  <a:pt x="432" y="165"/>
                </a:lnTo>
                <a:lnTo>
                  <a:pt x="450" y="131"/>
                </a:lnTo>
                <a:lnTo>
                  <a:pt x="470" y="101"/>
                </a:lnTo>
                <a:lnTo>
                  <a:pt x="493" y="72"/>
                </a:lnTo>
                <a:lnTo>
                  <a:pt x="516" y="48"/>
                </a:lnTo>
                <a:lnTo>
                  <a:pt x="541" y="28"/>
                </a:lnTo>
                <a:lnTo>
                  <a:pt x="567" y="12"/>
                </a:lnTo>
                <a:lnTo>
                  <a:pt x="595" y="3"/>
                </a:lnTo>
                <a:lnTo>
                  <a:pt x="6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Freeform 50"/>
          <p:cNvSpPr>
            <a:spLocks/>
          </p:cNvSpPr>
          <p:nvPr/>
        </p:nvSpPr>
        <p:spPr bwMode="auto">
          <a:xfrm>
            <a:off x="3558171" y="5759450"/>
            <a:ext cx="388937" cy="579438"/>
          </a:xfrm>
          <a:custGeom>
            <a:avLst/>
            <a:gdLst>
              <a:gd name="T0" fmla="*/ 1206 w 2205"/>
              <a:gd name="T1" fmla="*/ 69 h 3278"/>
              <a:gd name="T2" fmla="*/ 1324 w 2205"/>
              <a:gd name="T3" fmla="*/ 155 h 3278"/>
              <a:gd name="T4" fmla="*/ 1405 w 2205"/>
              <a:gd name="T5" fmla="*/ 223 h 3278"/>
              <a:gd name="T6" fmla="*/ 1456 w 2205"/>
              <a:gd name="T7" fmla="*/ 274 h 3278"/>
              <a:gd name="T8" fmla="*/ 1483 w 2205"/>
              <a:gd name="T9" fmla="*/ 310 h 3278"/>
              <a:gd name="T10" fmla="*/ 1493 w 2205"/>
              <a:gd name="T11" fmla="*/ 333 h 3278"/>
              <a:gd name="T12" fmla="*/ 1494 w 2205"/>
              <a:gd name="T13" fmla="*/ 346 h 3278"/>
              <a:gd name="T14" fmla="*/ 1493 w 2205"/>
              <a:gd name="T15" fmla="*/ 349 h 3278"/>
              <a:gd name="T16" fmla="*/ 1276 w 2205"/>
              <a:gd name="T17" fmla="*/ 772 h 3278"/>
              <a:gd name="T18" fmla="*/ 1227 w 2205"/>
              <a:gd name="T19" fmla="*/ 835 h 3278"/>
              <a:gd name="T20" fmla="*/ 1248 w 2205"/>
              <a:gd name="T21" fmla="*/ 879 h 3278"/>
              <a:gd name="T22" fmla="*/ 1348 w 2205"/>
              <a:gd name="T23" fmla="*/ 900 h 3278"/>
              <a:gd name="T24" fmla="*/ 1407 w 2205"/>
              <a:gd name="T25" fmla="*/ 930 h 3278"/>
              <a:gd name="T26" fmla="*/ 1416 w 2205"/>
              <a:gd name="T27" fmla="*/ 965 h 3278"/>
              <a:gd name="T28" fmla="*/ 1375 w 2205"/>
              <a:gd name="T29" fmla="*/ 996 h 3278"/>
              <a:gd name="T30" fmla="*/ 1293 w 2205"/>
              <a:gd name="T31" fmla="*/ 1020 h 3278"/>
              <a:gd name="T32" fmla="*/ 2205 w 2205"/>
              <a:gd name="T33" fmla="*/ 2783 h 3278"/>
              <a:gd name="T34" fmla="*/ 2190 w 2205"/>
              <a:gd name="T35" fmla="*/ 2799 h 3278"/>
              <a:gd name="T36" fmla="*/ 2148 w 2205"/>
              <a:gd name="T37" fmla="*/ 2843 h 3278"/>
              <a:gd name="T38" fmla="*/ 2091 w 2205"/>
              <a:gd name="T39" fmla="*/ 2905 h 3278"/>
              <a:gd name="T40" fmla="*/ 2025 w 2205"/>
              <a:gd name="T41" fmla="*/ 2979 h 3278"/>
              <a:gd name="T42" fmla="*/ 1960 w 2205"/>
              <a:gd name="T43" fmla="*/ 3056 h 3278"/>
              <a:gd name="T44" fmla="*/ 1904 w 2205"/>
              <a:gd name="T45" fmla="*/ 3129 h 3278"/>
              <a:gd name="T46" fmla="*/ 1867 w 2205"/>
              <a:gd name="T47" fmla="*/ 3190 h 3278"/>
              <a:gd name="T48" fmla="*/ 1854 w 2205"/>
              <a:gd name="T49" fmla="*/ 3220 h 3278"/>
              <a:gd name="T50" fmla="*/ 1811 w 2205"/>
              <a:gd name="T51" fmla="*/ 3228 h 3278"/>
              <a:gd name="T52" fmla="*/ 1717 w 2205"/>
              <a:gd name="T53" fmla="*/ 3244 h 3278"/>
              <a:gd name="T54" fmla="*/ 1568 w 2205"/>
              <a:gd name="T55" fmla="*/ 3260 h 3278"/>
              <a:gd name="T56" fmla="*/ 1364 w 2205"/>
              <a:gd name="T57" fmla="*/ 3273 h 3278"/>
              <a:gd name="T58" fmla="*/ 1103 w 2205"/>
              <a:gd name="T59" fmla="*/ 3278 h 3278"/>
              <a:gd name="T60" fmla="*/ 841 w 2205"/>
              <a:gd name="T61" fmla="*/ 3273 h 3278"/>
              <a:gd name="T62" fmla="*/ 637 w 2205"/>
              <a:gd name="T63" fmla="*/ 3260 h 3278"/>
              <a:gd name="T64" fmla="*/ 488 w 2205"/>
              <a:gd name="T65" fmla="*/ 3244 h 3278"/>
              <a:gd name="T66" fmla="*/ 394 w 2205"/>
              <a:gd name="T67" fmla="*/ 3228 h 3278"/>
              <a:gd name="T68" fmla="*/ 351 w 2205"/>
              <a:gd name="T69" fmla="*/ 3220 h 3278"/>
              <a:gd name="T70" fmla="*/ 338 w 2205"/>
              <a:gd name="T71" fmla="*/ 3190 h 3278"/>
              <a:gd name="T72" fmla="*/ 301 w 2205"/>
              <a:gd name="T73" fmla="*/ 3129 h 3278"/>
              <a:gd name="T74" fmla="*/ 245 w 2205"/>
              <a:gd name="T75" fmla="*/ 3056 h 3278"/>
              <a:gd name="T76" fmla="*/ 180 w 2205"/>
              <a:gd name="T77" fmla="*/ 2979 h 3278"/>
              <a:gd name="T78" fmla="*/ 114 w 2205"/>
              <a:gd name="T79" fmla="*/ 2905 h 3278"/>
              <a:gd name="T80" fmla="*/ 57 w 2205"/>
              <a:gd name="T81" fmla="*/ 2843 h 3278"/>
              <a:gd name="T82" fmla="*/ 15 w 2205"/>
              <a:gd name="T83" fmla="*/ 2799 h 3278"/>
              <a:gd name="T84" fmla="*/ 0 w 2205"/>
              <a:gd name="T85" fmla="*/ 2783 h 3278"/>
              <a:gd name="T86" fmla="*/ 912 w 2205"/>
              <a:gd name="T87" fmla="*/ 1020 h 3278"/>
              <a:gd name="T88" fmla="*/ 830 w 2205"/>
              <a:gd name="T89" fmla="*/ 996 h 3278"/>
              <a:gd name="T90" fmla="*/ 789 w 2205"/>
              <a:gd name="T91" fmla="*/ 965 h 3278"/>
              <a:gd name="T92" fmla="*/ 798 w 2205"/>
              <a:gd name="T93" fmla="*/ 930 h 3278"/>
              <a:gd name="T94" fmla="*/ 858 w 2205"/>
              <a:gd name="T95" fmla="*/ 900 h 3278"/>
              <a:gd name="T96" fmla="*/ 957 w 2205"/>
              <a:gd name="T97" fmla="*/ 879 h 3278"/>
              <a:gd name="T98" fmla="*/ 978 w 2205"/>
              <a:gd name="T99" fmla="*/ 835 h 3278"/>
              <a:gd name="T100" fmla="*/ 930 w 2205"/>
              <a:gd name="T101" fmla="*/ 772 h 3278"/>
              <a:gd name="T102" fmla="*/ 712 w 2205"/>
              <a:gd name="T103" fmla="*/ 349 h 3278"/>
              <a:gd name="T104" fmla="*/ 711 w 2205"/>
              <a:gd name="T105" fmla="*/ 346 h 3278"/>
              <a:gd name="T106" fmla="*/ 712 w 2205"/>
              <a:gd name="T107" fmla="*/ 333 h 3278"/>
              <a:gd name="T108" fmla="*/ 722 w 2205"/>
              <a:gd name="T109" fmla="*/ 310 h 3278"/>
              <a:gd name="T110" fmla="*/ 749 w 2205"/>
              <a:gd name="T111" fmla="*/ 274 h 3278"/>
              <a:gd name="T112" fmla="*/ 800 w 2205"/>
              <a:gd name="T113" fmla="*/ 223 h 3278"/>
              <a:gd name="T114" fmla="*/ 881 w 2205"/>
              <a:gd name="T115" fmla="*/ 155 h 3278"/>
              <a:gd name="T116" fmla="*/ 999 w 2205"/>
              <a:gd name="T117" fmla="*/ 69 h 3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05" h="3278">
                <a:moveTo>
                  <a:pt x="1103" y="0"/>
                </a:moveTo>
                <a:lnTo>
                  <a:pt x="1157" y="36"/>
                </a:lnTo>
                <a:lnTo>
                  <a:pt x="1206" y="69"/>
                </a:lnTo>
                <a:lnTo>
                  <a:pt x="1250" y="100"/>
                </a:lnTo>
                <a:lnTo>
                  <a:pt x="1290" y="129"/>
                </a:lnTo>
                <a:lnTo>
                  <a:pt x="1324" y="155"/>
                </a:lnTo>
                <a:lnTo>
                  <a:pt x="1356" y="181"/>
                </a:lnTo>
                <a:lnTo>
                  <a:pt x="1382" y="203"/>
                </a:lnTo>
                <a:lnTo>
                  <a:pt x="1405" y="223"/>
                </a:lnTo>
                <a:lnTo>
                  <a:pt x="1425" y="242"/>
                </a:lnTo>
                <a:lnTo>
                  <a:pt x="1442" y="259"/>
                </a:lnTo>
                <a:lnTo>
                  <a:pt x="1456" y="274"/>
                </a:lnTo>
                <a:lnTo>
                  <a:pt x="1467" y="287"/>
                </a:lnTo>
                <a:lnTo>
                  <a:pt x="1476" y="299"/>
                </a:lnTo>
                <a:lnTo>
                  <a:pt x="1483" y="310"/>
                </a:lnTo>
                <a:lnTo>
                  <a:pt x="1488" y="319"/>
                </a:lnTo>
                <a:lnTo>
                  <a:pt x="1491" y="327"/>
                </a:lnTo>
                <a:lnTo>
                  <a:pt x="1493" y="333"/>
                </a:lnTo>
                <a:lnTo>
                  <a:pt x="1494" y="339"/>
                </a:lnTo>
                <a:lnTo>
                  <a:pt x="1495" y="343"/>
                </a:lnTo>
                <a:lnTo>
                  <a:pt x="1494" y="346"/>
                </a:lnTo>
                <a:lnTo>
                  <a:pt x="1494" y="348"/>
                </a:lnTo>
                <a:lnTo>
                  <a:pt x="1493" y="349"/>
                </a:lnTo>
                <a:lnTo>
                  <a:pt x="1493" y="349"/>
                </a:lnTo>
                <a:lnTo>
                  <a:pt x="1326" y="735"/>
                </a:lnTo>
                <a:lnTo>
                  <a:pt x="1299" y="753"/>
                </a:lnTo>
                <a:lnTo>
                  <a:pt x="1276" y="772"/>
                </a:lnTo>
                <a:lnTo>
                  <a:pt x="1255" y="792"/>
                </a:lnTo>
                <a:lnTo>
                  <a:pt x="1239" y="814"/>
                </a:lnTo>
                <a:lnTo>
                  <a:pt x="1227" y="835"/>
                </a:lnTo>
                <a:lnTo>
                  <a:pt x="1217" y="855"/>
                </a:lnTo>
                <a:lnTo>
                  <a:pt x="1209" y="875"/>
                </a:lnTo>
                <a:lnTo>
                  <a:pt x="1248" y="879"/>
                </a:lnTo>
                <a:lnTo>
                  <a:pt x="1285" y="885"/>
                </a:lnTo>
                <a:lnTo>
                  <a:pt x="1318" y="892"/>
                </a:lnTo>
                <a:lnTo>
                  <a:pt x="1348" y="900"/>
                </a:lnTo>
                <a:lnTo>
                  <a:pt x="1372" y="909"/>
                </a:lnTo>
                <a:lnTo>
                  <a:pt x="1392" y="919"/>
                </a:lnTo>
                <a:lnTo>
                  <a:pt x="1407" y="930"/>
                </a:lnTo>
                <a:lnTo>
                  <a:pt x="1416" y="942"/>
                </a:lnTo>
                <a:lnTo>
                  <a:pt x="1419" y="954"/>
                </a:lnTo>
                <a:lnTo>
                  <a:pt x="1416" y="965"/>
                </a:lnTo>
                <a:lnTo>
                  <a:pt x="1408" y="976"/>
                </a:lnTo>
                <a:lnTo>
                  <a:pt x="1394" y="986"/>
                </a:lnTo>
                <a:lnTo>
                  <a:pt x="1375" y="996"/>
                </a:lnTo>
                <a:lnTo>
                  <a:pt x="1352" y="1004"/>
                </a:lnTo>
                <a:lnTo>
                  <a:pt x="1324" y="1013"/>
                </a:lnTo>
                <a:lnTo>
                  <a:pt x="1293" y="1020"/>
                </a:lnTo>
                <a:lnTo>
                  <a:pt x="1293" y="1395"/>
                </a:lnTo>
                <a:lnTo>
                  <a:pt x="1523" y="1495"/>
                </a:lnTo>
                <a:lnTo>
                  <a:pt x="2205" y="2783"/>
                </a:lnTo>
                <a:lnTo>
                  <a:pt x="2203" y="2785"/>
                </a:lnTo>
                <a:lnTo>
                  <a:pt x="2198" y="2791"/>
                </a:lnTo>
                <a:lnTo>
                  <a:pt x="2190" y="2799"/>
                </a:lnTo>
                <a:lnTo>
                  <a:pt x="2178" y="2811"/>
                </a:lnTo>
                <a:lnTo>
                  <a:pt x="2165" y="2826"/>
                </a:lnTo>
                <a:lnTo>
                  <a:pt x="2148" y="2843"/>
                </a:lnTo>
                <a:lnTo>
                  <a:pt x="2130" y="2862"/>
                </a:lnTo>
                <a:lnTo>
                  <a:pt x="2111" y="2882"/>
                </a:lnTo>
                <a:lnTo>
                  <a:pt x="2091" y="2905"/>
                </a:lnTo>
                <a:lnTo>
                  <a:pt x="2069" y="2929"/>
                </a:lnTo>
                <a:lnTo>
                  <a:pt x="2047" y="2953"/>
                </a:lnTo>
                <a:lnTo>
                  <a:pt x="2025" y="2979"/>
                </a:lnTo>
                <a:lnTo>
                  <a:pt x="2003" y="3004"/>
                </a:lnTo>
                <a:lnTo>
                  <a:pt x="1981" y="3030"/>
                </a:lnTo>
                <a:lnTo>
                  <a:pt x="1960" y="3056"/>
                </a:lnTo>
                <a:lnTo>
                  <a:pt x="1940" y="3081"/>
                </a:lnTo>
                <a:lnTo>
                  <a:pt x="1922" y="3106"/>
                </a:lnTo>
                <a:lnTo>
                  <a:pt x="1904" y="3129"/>
                </a:lnTo>
                <a:lnTo>
                  <a:pt x="1889" y="3151"/>
                </a:lnTo>
                <a:lnTo>
                  <a:pt x="1877" y="3172"/>
                </a:lnTo>
                <a:lnTo>
                  <a:pt x="1867" y="3190"/>
                </a:lnTo>
                <a:lnTo>
                  <a:pt x="1860" y="3206"/>
                </a:lnTo>
                <a:lnTo>
                  <a:pt x="1857" y="3220"/>
                </a:lnTo>
                <a:lnTo>
                  <a:pt x="1854" y="3220"/>
                </a:lnTo>
                <a:lnTo>
                  <a:pt x="1845" y="3222"/>
                </a:lnTo>
                <a:lnTo>
                  <a:pt x="1831" y="3225"/>
                </a:lnTo>
                <a:lnTo>
                  <a:pt x="1811" y="3228"/>
                </a:lnTo>
                <a:lnTo>
                  <a:pt x="1786" y="3233"/>
                </a:lnTo>
                <a:lnTo>
                  <a:pt x="1754" y="3238"/>
                </a:lnTo>
                <a:lnTo>
                  <a:pt x="1717" y="3244"/>
                </a:lnTo>
                <a:lnTo>
                  <a:pt x="1673" y="3249"/>
                </a:lnTo>
                <a:lnTo>
                  <a:pt x="1624" y="3255"/>
                </a:lnTo>
                <a:lnTo>
                  <a:pt x="1568" y="3260"/>
                </a:lnTo>
                <a:lnTo>
                  <a:pt x="1506" y="3265"/>
                </a:lnTo>
                <a:lnTo>
                  <a:pt x="1439" y="3269"/>
                </a:lnTo>
                <a:lnTo>
                  <a:pt x="1364" y="3273"/>
                </a:lnTo>
                <a:lnTo>
                  <a:pt x="1284" y="3276"/>
                </a:lnTo>
                <a:lnTo>
                  <a:pt x="1196" y="3277"/>
                </a:lnTo>
                <a:lnTo>
                  <a:pt x="1103" y="3278"/>
                </a:lnTo>
                <a:lnTo>
                  <a:pt x="1009" y="3277"/>
                </a:lnTo>
                <a:lnTo>
                  <a:pt x="921" y="3276"/>
                </a:lnTo>
                <a:lnTo>
                  <a:pt x="841" y="3273"/>
                </a:lnTo>
                <a:lnTo>
                  <a:pt x="766" y="3269"/>
                </a:lnTo>
                <a:lnTo>
                  <a:pt x="699" y="3265"/>
                </a:lnTo>
                <a:lnTo>
                  <a:pt x="637" y="3260"/>
                </a:lnTo>
                <a:lnTo>
                  <a:pt x="581" y="3255"/>
                </a:lnTo>
                <a:lnTo>
                  <a:pt x="532" y="3249"/>
                </a:lnTo>
                <a:lnTo>
                  <a:pt x="488" y="3244"/>
                </a:lnTo>
                <a:lnTo>
                  <a:pt x="451" y="3238"/>
                </a:lnTo>
                <a:lnTo>
                  <a:pt x="419" y="3233"/>
                </a:lnTo>
                <a:lnTo>
                  <a:pt x="394" y="3228"/>
                </a:lnTo>
                <a:lnTo>
                  <a:pt x="374" y="3225"/>
                </a:lnTo>
                <a:lnTo>
                  <a:pt x="359" y="3222"/>
                </a:lnTo>
                <a:lnTo>
                  <a:pt x="351" y="3220"/>
                </a:lnTo>
                <a:lnTo>
                  <a:pt x="348" y="3220"/>
                </a:lnTo>
                <a:lnTo>
                  <a:pt x="345" y="3206"/>
                </a:lnTo>
                <a:lnTo>
                  <a:pt x="338" y="3190"/>
                </a:lnTo>
                <a:lnTo>
                  <a:pt x="328" y="3172"/>
                </a:lnTo>
                <a:lnTo>
                  <a:pt x="316" y="3151"/>
                </a:lnTo>
                <a:lnTo>
                  <a:pt x="301" y="3129"/>
                </a:lnTo>
                <a:lnTo>
                  <a:pt x="283" y="3106"/>
                </a:lnTo>
                <a:lnTo>
                  <a:pt x="265" y="3081"/>
                </a:lnTo>
                <a:lnTo>
                  <a:pt x="245" y="3056"/>
                </a:lnTo>
                <a:lnTo>
                  <a:pt x="224" y="3030"/>
                </a:lnTo>
                <a:lnTo>
                  <a:pt x="202" y="3004"/>
                </a:lnTo>
                <a:lnTo>
                  <a:pt x="180" y="2979"/>
                </a:lnTo>
                <a:lnTo>
                  <a:pt x="158" y="2953"/>
                </a:lnTo>
                <a:lnTo>
                  <a:pt x="136" y="2929"/>
                </a:lnTo>
                <a:lnTo>
                  <a:pt x="114" y="2905"/>
                </a:lnTo>
                <a:lnTo>
                  <a:pt x="94" y="2882"/>
                </a:lnTo>
                <a:lnTo>
                  <a:pt x="74" y="2862"/>
                </a:lnTo>
                <a:lnTo>
                  <a:pt x="57" y="2843"/>
                </a:lnTo>
                <a:lnTo>
                  <a:pt x="40" y="2826"/>
                </a:lnTo>
                <a:lnTo>
                  <a:pt x="27" y="2811"/>
                </a:lnTo>
                <a:lnTo>
                  <a:pt x="15" y="2799"/>
                </a:lnTo>
                <a:lnTo>
                  <a:pt x="7" y="2791"/>
                </a:lnTo>
                <a:lnTo>
                  <a:pt x="2" y="2785"/>
                </a:lnTo>
                <a:lnTo>
                  <a:pt x="0" y="2783"/>
                </a:lnTo>
                <a:lnTo>
                  <a:pt x="682" y="1495"/>
                </a:lnTo>
                <a:lnTo>
                  <a:pt x="912" y="1395"/>
                </a:lnTo>
                <a:lnTo>
                  <a:pt x="912" y="1020"/>
                </a:lnTo>
                <a:lnTo>
                  <a:pt x="881" y="1013"/>
                </a:lnTo>
                <a:lnTo>
                  <a:pt x="853" y="1004"/>
                </a:lnTo>
                <a:lnTo>
                  <a:pt x="830" y="996"/>
                </a:lnTo>
                <a:lnTo>
                  <a:pt x="811" y="986"/>
                </a:lnTo>
                <a:lnTo>
                  <a:pt x="798" y="976"/>
                </a:lnTo>
                <a:lnTo>
                  <a:pt x="789" y="965"/>
                </a:lnTo>
                <a:lnTo>
                  <a:pt x="786" y="954"/>
                </a:lnTo>
                <a:lnTo>
                  <a:pt x="789" y="942"/>
                </a:lnTo>
                <a:lnTo>
                  <a:pt x="798" y="930"/>
                </a:lnTo>
                <a:lnTo>
                  <a:pt x="813" y="919"/>
                </a:lnTo>
                <a:lnTo>
                  <a:pt x="833" y="909"/>
                </a:lnTo>
                <a:lnTo>
                  <a:pt x="858" y="900"/>
                </a:lnTo>
                <a:lnTo>
                  <a:pt x="887" y="892"/>
                </a:lnTo>
                <a:lnTo>
                  <a:pt x="920" y="885"/>
                </a:lnTo>
                <a:lnTo>
                  <a:pt x="957" y="879"/>
                </a:lnTo>
                <a:lnTo>
                  <a:pt x="996" y="875"/>
                </a:lnTo>
                <a:lnTo>
                  <a:pt x="988" y="855"/>
                </a:lnTo>
                <a:lnTo>
                  <a:pt x="978" y="835"/>
                </a:lnTo>
                <a:lnTo>
                  <a:pt x="966" y="814"/>
                </a:lnTo>
                <a:lnTo>
                  <a:pt x="950" y="792"/>
                </a:lnTo>
                <a:lnTo>
                  <a:pt x="930" y="772"/>
                </a:lnTo>
                <a:lnTo>
                  <a:pt x="906" y="753"/>
                </a:lnTo>
                <a:lnTo>
                  <a:pt x="879" y="735"/>
                </a:lnTo>
                <a:lnTo>
                  <a:pt x="712" y="349"/>
                </a:lnTo>
                <a:lnTo>
                  <a:pt x="712" y="349"/>
                </a:lnTo>
                <a:lnTo>
                  <a:pt x="711" y="348"/>
                </a:lnTo>
                <a:lnTo>
                  <a:pt x="711" y="346"/>
                </a:lnTo>
                <a:lnTo>
                  <a:pt x="711" y="343"/>
                </a:lnTo>
                <a:lnTo>
                  <a:pt x="711" y="339"/>
                </a:lnTo>
                <a:lnTo>
                  <a:pt x="712" y="333"/>
                </a:lnTo>
                <a:lnTo>
                  <a:pt x="714" y="327"/>
                </a:lnTo>
                <a:lnTo>
                  <a:pt x="717" y="319"/>
                </a:lnTo>
                <a:lnTo>
                  <a:pt x="722" y="310"/>
                </a:lnTo>
                <a:lnTo>
                  <a:pt x="729" y="299"/>
                </a:lnTo>
                <a:lnTo>
                  <a:pt x="738" y="287"/>
                </a:lnTo>
                <a:lnTo>
                  <a:pt x="749" y="274"/>
                </a:lnTo>
                <a:lnTo>
                  <a:pt x="763" y="259"/>
                </a:lnTo>
                <a:lnTo>
                  <a:pt x="780" y="242"/>
                </a:lnTo>
                <a:lnTo>
                  <a:pt x="800" y="223"/>
                </a:lnTo>
                <a:lnTo>
                  <a:pt x="823" y="203"/>
                </a:lnTo>
                <a:lnTo>
                  <a:pt x="849" y="181"/>
                </a:lnTo>
                <a:lnTo>
                  <a:pt x="881" y="155"/>
                </a:lnTo>
                <a:lnTo>
                  <a:pt x="915" y="129"/>
                </a:lnTo>
                <a:lnTo>
                  <a:pt x="955" y="100"/>
                </a:lnTo>
                <a:lnTo>
                  <a:pt x="999" y="69"/>
                </a:lnTo>
                <a:lnTo>
                  <a:pt x="1048" y="36"/>
                </a:lnTo>
                <a:lnTo>
                  <a:pt x="110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7" name="Freeform 166"/>
          <p:cNvSpPr>
            <a:spLocks/>
          </p:cNvSpPr>
          <p:nvPr/>
        </p:nvSpPr>
        <p:spPr bwMode="auto">
          <a:xfrm>
            <a:off x="2584577" y="5759449"/>
            <a:ext cx="465137" cy="579438"/>
          </a:xfrm>
          <a:custGeom>
            <a:avLst/>
            <a:gdLst>
              <a:gd name="connsiteX0" fmla="*/ 125587 w 465137"/>
              <a:gd name="connsiteY0" fmla="*/ 476250 h 579438"/>
              <a:gd name="connsiteX1" fmla="*/ 339373 w 465137"/>
              <a:gd name="connsiteY1" fmla="*/ 476250 h 579438"/>
              <a:gd name="connsiteX2" fmla="*/ 341143 w 465137"/>
              <a:gd name="connsiteY2" fmla="*/ 478381 h 579438"/>
              <a:gd name="connsiteX3" fmla="*/ 343267 w 465137"/>
              <a:gd name="connsiteY3" fmla="*/ 481046 h 579438"/>
              <a:gd name="connsiteX4" fmla="*/ 343267 w 465137"/>
              <a:gd name="connsiteY4" fmla="*/ 481223 h 579438"/>
              <a:gd name="connsiteX5" fmla="*/ 345568 w 465137"/>
              <a:gd name="connsiteY5" fmla="*/ 483887 h 579438"/>
              <a:gd name="connsiteX6" fmla="*/ 347691 w 465137"/>
              <a:gd name="connsiteY6" fmla="*/ 486729 h 579438"/>
              <a:gd name="connsiteX7" fmla="*/ 357425 w 465137"/>
              <a:gd name="connsiteY7" fmla="*/ 499161 h 579438"/>
              <a:gd name="connsiteX8" fmla="*/ 359726 w 465137"/>
              <a:gd name="connsiteY8" fmla="*/ 501648 h 579438"/>
              <a:gd name="connsiteX9" fmla="*/ 361672 w 465137"/>
              <a:gd name="connsiteY9" fmla="*/ 504312 h 579438"/>
              <a:gd name="connsiteX10" fmla="*/ 392112 w 465137"/>
              <a:gd name="connsiteY10" fmla="*/ 542497 h 579438"/>
              <a:gd name="connsiteX11" fmla="*/ 392112 w 465137"/>
              <a:gd name="connsiteY11" fmla="*/ 579438 h 579438"/>
              <a:gd name="connsiteX12" fmla="*/ 73025 w 465137"/>
              <a:gd name="connsiteY12" fmla="*/ 579438 h 579438"/>
              <a:gd name="connsiteX13" fmla="*/ 73025 w 465137"/>
              <a:gd name="connsiteY13" fmla="*/ 542497 h 579438"/>
              <a:gd name="connsiteX14" fmla="*/ 103288 w 465137"/>
              <a:gd name="connsiteY14" fmla="*/ 504312 h 579438"/>
              <a:gd name="connsiteX15" fmla="*/ 105411 w 465137"/>
              <a:gd name="connsiteY15" fmla="*/ 501648 h 579438"/>
              <a:gd name="connsiteX16" fmla="*/ 107358 w 465137"/>
              <a:gd name="connsiteY16" fmla="*/ 499161 h 579438"/>
              <a:gd name="connsiteX17" fmla="*/ 117269 w 465137"/>
              <a:gd name="connsiteY17" fmla="*/ 486729 h 579438"/>
              <a:gd name="connsiteX18" fmla="*/ 119569 w 465137"/>
              <a:gd name="connsiteY18" fmla="*/ 483887 h 579438"/>
              <a:gd name="connsiteX19" fmla="*/ 121693 w 465137"/>
              <a:gd name="connsiteY19" fmla="*/ 481223 h 579438"/>
              <a:gd name="connsiteX20" fmla="*/ 121693 w 465137"/>
              <a:gd name="connsiteY20" fmla="*/ 481046 h 579438"/>
              <a:gd name="connsiteX21" fmla="*/ 123994 w 465137"/>
              <a:gd name="connsiteY21" fmla="*/ 478381 h 579438"/>
              <a:gd name="connsiteX22" fmla="*/ 431147 w 465137"/>
              <a:gd name="connsiteY22" fmla="*/ 344488 h 579438"/>
              <a:gd name="connsiteX23" fmla="*/ 465137 w 465137"/>
              <a:gd name="connsiteY23" fmla="*/ 382148 h 579438"/>
              <a:gd name="connsiteX24" fmla="*/ 361756 w 465137"/>
              <a:gd name="connsiteY24" fmla="*/ 493713 h 579438"/>
              <a:gd name="connsiteX25" fmla="*/ 350837 w 465137"/>
              <a:gd name="connsiteY25" fmla="*/ 480276 h 579438"/>
              <a:gd name="connsiteX26" fmla="*/ 34043 w 465137"/>
              <a:gd name="connsiteY26" fmla="*/ 344488 h 579438"/>
              <a:gd name="connsiteX27" fmla="*/ 114300 w 465137"/>
              <a:gd name="connsiteY27" fmla="*/ 480276 h 579438"/>
              <a:gd name="connsiteX28" fmla="*/ 103540 w 465137"/>
              <a:gd name="connsiteY28" fmla="*/ 493713 h 579438"/>
              <a:gd name="connsiteX29" fmla="*/ 0 w 465137"/>
              <a:gd name="connsiteY29" fmla="*/ 382148 h 579438"/>
              <a:gd name="connsiteX30" fmla="*/ 393849 w 465137"/>
              <a:gd name="connsiteY30" fmla="*/ 309563 h 579438"/>
              <a:gd name="connsiteX31" fmla="*/ 431800 w 465137"/>
              <a:gd name="connsiteY31" fmla="*/ 332396 h 579438"/>
              <a:gd name="connsiteX32" fmla="*/ 430736 w 465137"/>
              <a:gd name="connsiteY32" fmla="*/ 334328 h 579438"/>
              <a:gd name="connsiteX33" fmla="*/ 428963 w 465137"/>
              <a:gd name="connsiteY33" fmla="*/ 337138 h 579438"/>
              <a:gd name="connsiteX34" fmla="*/ 427189 w 465137"/>
              <a:gd name="connsiteY34" fmla="*/ 340300 h 579438"/>
              <a:gd name="connsiteX35" fmla="*/ 346676 w 465137"/>
              <a:gd name="connsiteY35" fmla="*/ 474663 h 579438"/>
              <a:gd name="connsiteX36" fmla="*/ 346498 w 465137"/>
              <a:gd name="connsiteY36" fmla="*/ 474488 h 579438"/>
              <a:gd name="connsiteX37" fmla="*/ 344370 w 465137"/>
              <a:gd name="connsiteY37" fmla="*/ 471677 h 579438"/>
              <a:gd name="connsiteX38" fmla="*/ 344193 w 465137"/>
              <a:gd name="connsiteY38" fmla="*/ 471502 h 579438"/>
              <a:gd name="connsiteX39" fmla="*/ 342242 w 465137"/>
              <a:gd name="connsiteY39" fmla="*/ 469043 h 579438"/>
              <a:gd name="connsiteX40" fmla="*/ 333375 w 465137"/>
              <a:gd name="connsiteY40" fmla="*/ 469043 h 579438"/>
              <a:gd name="connsiteX41" fmla="*/ 71465 w 465137"/>
              <a:gd name="connsiteY41" fmla="*/ 309563 h 579438"/>
              <a:gd name="connsiteX42" fmla="*/ 131762 w 465137"/>
              <a:gd name="connsiteY42" fmla="*/ 469043 h 579438"/>
              <a:gd name="connsiteX43" fmla="*/ 123072 w 465137"/>
              <a:gd name="connsiteY43" fmla="*/ 469043 h 579438"/>
              <a:gd name="connsiteX44" fmla="*/ 120944 w 465137"/>
              <a:gd name="connsiteY44" fmla="*/ 471502 h 579438"/>
              <a:gd name="connsiteX45" fmla="*/ 120767 w 465137"/>
              <a:gd name="connsiteY45" fmla="*/ 471677 h 579438"/>
              <a:gd name="connsiteX46" fmla="*/ 118639 w 465137"/>
              <a:gd name="connsiteY46" fmla="*/ 474488 h 579438"/>
              <a:gd name="connsiteX47" fmla="*/ 118639 w 465137"/>
              <a:gd name="connsiteY47" fmla="*/ 474663 h 579438"/>
              <a:gd name="connsiteX48" fmla="*/ 38125 w 465137"/>
              <a:gd name="connsiteY48" fmla="*/ 340300 h 579438"/>
              <a:gd name="connsiteX49" fmla="*/ 36352 w 465137"/>
              <a:gd name="connsiteY49" fmla="*/ 337138 h 579438"/>
              <a:gd name="connsiteX50" fmla="*/ 34578 w 465137"/>
              <a:gd name="connsiteY50" fmla="*/ 334328 h 579438"/>
              <a:gd name="connsiteX51" fmla="*/ 33337 w 465137"/>
              <a:gd name="connsiteY51" fmla="*/ 332396 h 579438"/>
              <a:gd name="connsiteX52" fmla="*/ 345448 w 465137"/>
              <a:gd name="connsiteY52" fmla="*/ 261938 h 579438"/>
              <a:gd name="connsiteX53" fmla="*/ 396874 w 465137"/>
              <a:gd name="connsiteY53" fmla="*/ 280361 h 579438"/>
              <a:gd name="connsiteX54" fmla="*/ 389925 w 465137"/>
              <a:gd name="connsiteY54" fmla="*/ 299315 h 579438"/>
              <a:gd name="connsiteX55" fmla="*/ 369597 w 465137"/>
              <a:gd name="connsiteY55" fmla="*/ 354051 h 579438"/>
              <a:gd name="connsiteX56" fmla="*/ 341452 w 465137"/>
              <a:gd name="connsiteY56" fmla="*/ 431107 h 579438"/>
              <a:gd name="connsiteX57" fmla="*/ 327031 w 465137"/>
              <a:gd name="connsiteY57" fmla="*/ 469901 h 579438"/>
              <a:gd name="connsiteX58" fmla="*/ 315912 w 465137"/>
              <a:gd name="connsiteY58" fmla="*/ 469901 h 579438"/>
              <a:gd name="connsiteX59" fmla="*/ 120520 w 465137"/>
              <a:gd name="connsiteY59" fmla="*/ 261938 h 579438"/>
              <a:gd name="connsiteX60" fmla="*/ 150812 w 465137"/>
              <a:gd name="connsiteY60" fmla="*/ 469901 h 579438"/>
              <a:gd name="connsiteX61" fmla="*/ 139297 w 465137"/>
              <a:gd name="connsiteY61" fmla="*/ 469901 h 579438"/>
              <a:gd name="connsiteX62" fmla="*/ 124771 w 465137"/>
              <a:gd name="connsiteY62" fmla="*/ 431107 h 579438"/>
              <a:gd name="connsiteX63" fmla="*/ 95897 w 465137"/>
              <a:gd name="connsiteY63" fmla="*/ 354228 h 579438"/>
              <a:gd name="connsiteX64" fmla="*/ 75348 w 465137"/>
              <a:gd name="connsiteY64" fmla="*/ 299315 h 579438"/>
              <a:gd name="connsiteX65" fmla="*/ 68262 w 465137"/>
              <a:gd name="connsiteY65" fmla="*/ 280361 h 579438"/>
              <a:gd name="connsiteX66" fmla="*/ 122237 w 465137"/>
              <a:gd name="connsiteY66" fmla="*/ 215900 h 579438"/>
              <a:gd name="connsiteX67" fmla="*/ 342899 w 465137"/>
              <a:gd name="connsiteY67" fmla="*/ 215900 h 579438"/>
              <a:gd name="connsiteX68" fmla="*/ 337755 w 465137"/>
              <a:gd name="connsiteY68" fmla="*/ 252211 h 579438"/>
              <a:gd name="connsiteX69" fmla="*/ 328354 w 465137"/>
              <a:gd name="connsiteY69" fmla="*/ 317040 h 579438"/>
              <a:gd name="connsiteX70" fmla="*/ 317179 w 465137"/>
              <a:gd name="connsiteY70" fmla="*/ 392850 h 579438"/>
              <a:gd name="connsiteX71" fmla="*/ 306004 w 465137"/>
              <a:gd name="connsiteY71" fmla="*/ 469900 h 579438"/>
              <a:gd name="connsiteX72" fmla="*/ 159132 w 465137"/>
              <a:gd name="connsiteY72" fmla="*/ 469900 h 579438"/>
              <a:gd name="connsiteX73" fmla="*/ 147957 w 465137"/>
              <a:gd name="connsiteY73" fmla="*/ 392850 h 579438"/>
              <a:gd name="connsiteX74" fmla="*/ 136959 w 465137"/>
              <a:gd name="connsiteY74" fmla="*/ 317040 h 579438"/>
              <a:gd name="connsiteX75" fmla="*/ 127558 w 465137"/>
              <a:gd name="connsiteY75" fmla="*/ 252211 h 579438"/>
              <a:gd name="connsiteX76" fmla="*/ 192410 w 465137"/>
              <a:gd name="connsiteY76" fmla="*/ 171450 h 579438"/>
              <a:gd name="connsiteX77" fmla="*/ 204159 w 465137"/>
              <a:gd name="connsiteY77" fmla="*/ 171450 h 579438"/>
              <a:gd name="connsiteX78" fmla="*/ 220994 w 465137"/>
              <a:gd name="connsiteY78" fmla="*/ 186643 h 579438"/>
              <a:gd name="connsiteX79" fmla="*/ 228184 w 465137"/>
              <a:gd name="connsiteY79" fmla="*/ 193278 h 579438"/>
              <a:gd name="connsiteX80" fmla="*/ 229061 w 465137"/>
              <a:gd name="connsiteY80" fmla="*/ 193977 h 579438"/>
              <a:gd name="connsiteX81" fmla="*/ 232568 w 465137"/>
              <a:gd name="connsiteY81" fmla="*/ 197120 h 579438"/>
              <a:gd name="connsiteX82" fmla="*/ 236251 w 465137"/>
              <a:gd name="connsiteY82" fmla="*/ 193977 h 579438"/>
              <a:gd name="connsiteX83" fmla="*/ 236952 w 465137"/>
              <a:gd name="connsiteY83" fmla="*/ 193278 h 579438"/>
              <a:gd name="connsiteX84" fmla="*/ 244142 w 465137"/>
              <a:gd name="connsiteY84" fmla="*/ 186643 h 579438"/>
              <a:gd name="connsiteX85" fmla="*/ 261152 w 465137"/>
              <a:gd name="connsiteY85" fmla="*/ 171450 h 579438"/>
              <a:gd name="connsiteX86" fmla="*/ 272726 w 465137"/>
              <a:gd name="connsiteY86" fmla="*/ 171450 h 579438"/>
              <a:gd name="connsiteX87" fmla="*/ 275707 w 465137"/>
              <a:gd name="connsiteY87" fmla="*/ 171799 h 579438"/>
              <a:gd name="connsiteX88" fmla="*/ 278338 w 465137"/>
              <a:gd name="connsiteY88" fmla="*/ 172847 h 579438"/>
              <a:gd name="connsiteX89" fmla="*/ 280618 w 465137"/>
              <a:gd name="connsiteY89" fmla="*/ 174593 h 579438"/>
              <a:gd name="connsiteX90" fmla="*/ 282371 w 465137"/>
              <a:gd name="connsiteY90" fmla="*/ 176864 h 579438"/>
              <a:gd name="connsiteX91" fmla="*/ 283599 w 465137"/>
              <a:gd name="connsiteY91" fmla="*/ 179658 h 579438"/>
              <a:gd name="connsiteX92" fmla="*/ 283949 w 465137"/>
              <a:gd name="connsiteY92" fmla="*/ 182626 h 579438"/>
              <a:gd name="connsiteX93" fmla="*/ 283774 w 465137"/>
              <a:gd name="connsiteY93" fmla="*/ 184722 h 579438"/>
              <a:gd name="connsiteX94" fmla="*/ 283073 w 465137"/>
              <a:gd name="connsiteY94" fmla="*/ 186643 h 579438"/>
              <a:gd name="connsiteX95" fmla="*/ 288684 w 465137"/>
              <a:gd name="connsiteY95" fmla="*/ 186643 h 579438"/>
              <a:gd name="connsiteX96" fmla="*/ 293068 w 465137"/>
              <a:gd name="connsiteY96" fmla="*/ 187166 h 579438"/>
              <a:gd name="connsiteX97" fmla="*/ 297277 w 465137"/>
              <a:gd name="connsiteY97" fmla="*/ 188563 h 579438"/>
              <a:gd name="connsiteX98" fmla="*/ 300784 w 465137"/>
              <a:gd name="connsiteY98" fmla="*/ 191008 h 579438"/>
              <a:gd name="connsiteX99" fmla="*/ 303765 w 465137"/>
              <a:gd name="connsiteY99" fmla="*/ 193977 h 579438"/>
              <a:gd name="connsiteX100" fmla="*/ 306045 w 465137"/>
              <a:gd name="connsiteY100" fmla="*/ 197469 h 579438"/>
              <a:gd name="connsiteX101" fmla="*/ 307448 w 465137"/>
              <a:gd name="connsiteY101" fmla="*/ 201486 h 579438"/>
              <a:gd name="connsiteX102" fmla="*/ 307974 w 465137"/>
              <a:gd name="connsiteY102" fmla="*/ 206026 h 579438"/>
              <a:gd name="connsiteX103" fmla="*/ 307974 w 465137"/>
              <a:gd name="connsiteY103" fmla="*/ 206375 h 579438"/>
              <a:gd name="connsiteX104" fmla="*/ 157162 w 465137"/>
              <a:gd name="connsiteY104" fmla="*/ 206375 h 579438"/>
              <a:gd name="connsiteX105" fmla="*/ 157162 w 465137"/>
              <a:gd name="connsiteY105" fmla="*/ 206026 h 579438"/>
              <a:gd name="connsiteX106" fmla="*/ 157688 w 465137"/>
              <a:gd name="connsiteY106" fmla="*/ 201486 h 579438"/>
              <a:gd name="connsiteX107" fmla="*/ 159091 w 465137"/>
              <a:gd name="connsiteY107" fmla="*/ 197469 h 579438"/>
              <a:gd name="connsiteX108" fmla="*/ 161371 w 465137"/>
              <a:gd name="connsiteY108" fmla="*/ 193977 h 579438"/>
              <a:gd name="connsiteX109" fmla="*/ 164352 w 465137"/>
              <a:gd name="connsiteY109" fmla="*/ 191008 h 579438"/>
              <a:gd name="connsiteX110" fmla="*/ 167859 w 465137"/>
              <a:gd name="connsiteY110" fmla="*/ 188563 h 579438"/>
              <a:gd name="connsiteX111" fmla="*/ 172068 w 465137"/>
              <a:gd name="connsiteY111" fmla="*/ 187166 h 579438"/>
              <a:gd name="connsiteX112" fmla="*/ 176452 w 465137"/>
              <a:gd name="connsiteY112" fmla="*/ 186643 h 579438"/>
              <a:gd name="connsiteX113" fmla="*/ 182063 w 465137"/>
              <a:gd name="connsiteY113" fmla="*/ 186643 h 579438"/>
              <a:gd name="connsiteX114" fmla="*/ 181537 w 465137"/>
              <a:gd name="connsiteY114" fmla="*/ 184722 h 579438"/>
              <a:gd name="connsiteX115" fmla="*/ 181362 w 465137"/>
              <a:gd name="connsiteY115" fmla="*/ 182626 h 579438"/>
              <a:gd name="connsiteX116" fmla="*/ 181713 w 465137"/>
              <a:gd name="connsiteY116" fmla="*/ 179658 h 579438"/>
              <a:gd name="connsiteX117" fmla="*/ 182765 w 465137"/>
              <a:gd name="connsiteY117" fmla="*/ 176864 h 579438"/>
              <a:gd name="connsiteX118" fmla="*/ 184518 w 465137"/>
              <a:gd name="connsiteY118" fmla="*/ 174593 h 579438"/>
              <a:gd name="connsiteX119" fmla="*/ 186798 w 465137"/>
              <a:gd name="connsiteY119" fmla="*/ 172847 h 579438"/>
              <a:gd name="connsiteX120" fmla="*/ 189429 w 465137"/>
              <a:gd name="connsiteY120" fmla="*/ 171799 h 579438"/>
              <a:gd name="connsiteX121" fmla="*/ 194557 w 465137"/>
              <a:gd name="connsiteY121" fmla="*/ 128588 h 579438"/>
              <a:gd name="connsiteX122" fmla="*/ 272168 w 465137"/>
              <a:gd name="connsiteY122" fmla="*/ 128588 h 579438"/>
              <a:gd name="connsiteX123" fmla="*/ 273050 w 465137"/>
              <a:gd name="connsiteY123" fmla="*/ 130888 h 579438"/>
              <a:gd name="connsiteX124" fmla="*/ 275167 w 465137"/>
              <a:gd name="connsiteY124" fmla="*/ 136195 h 579438"/>
              <a:gd name="connsiteX125" fmla="*/ 275520 w 465137"/>
              <a:gd name="connsiteY125" fmla="*/ 137080 h 579438"/>
              <a:gd name="connsiteX126" fmla="*/ 276754 w 465137"/>
              <a:gd name="connsiteY126" fmla="*/ 140441 h 579438"/>
              <a:gd name="connsiteX127" fmla="*/ 277813 w 465137"/>
              <a:gd name="connsiteY127" fmla="*/ 143448 h 579438"/>
              <a:gd name="connsiteX128" fmla="*/ 278518 w 465137"/>
              <a:gd name="connsiteY128" fmla="*/ 145041 h 579438"/>
              <a:gd name="connsiteX129" fmla="*/ 279224 w 465137"/>
              <a:gd name="connsiteY129" fmla="*/ 146810 h 579438"/>
              <a:gd name="connsiteX130" fmla="*/ 279400 w 465137"/>
              <a:gd name="connsiteY130" fmla="*/ 147340 h 579438"/>
              <a:gd name="connsiteX131" fmla="*/ 278342 w 465137"/>
              <a:gd name="connsiteY131" fmla="*/ 148225 h 579438"/>
              <a:gd name="connsiteX132" fmla="*/ 276578 w 465137"/>
              <a:gd name="connsiteY132" fmla="*/ 149994 h 579438"/>
              <a:gd name="connsiteX133" fmla="*/ 275343 w 465137"/>
              <a:gd name="connsiteY133" fmla="*/ 151055 h 579438"/>
              <a:gd name="connsiteX134" fmla="*/ 273932 w 465137"/>
              <a:gd name="connsiteY134" fmla="*/ 152294 h 579438"/>
              <a:gd name="connsiteX135" fmla="*/ 272345 w 465137"/>
              <a:gd name="connsiteY135" fmla="*/ 153709 h 579438"/>
              <a:gd name="connsiteX136" fmla="*/ 252236 w 465137"/>
              <a:gd name="connsiteY136" fmla="*/ 171930 h 579438"/>
              <a:gd name="connsiteX137" fmla="*/ 235303 w 465137"/>
              <a:gd name="connsiteY137" fmla="*/ 187321 h 579438"/>
              <a:gd name="connsiteX138" fmla="*/ 233363 w 465137"/>
              <a:gd name="connsiteY138" fmla="*/ 188913 h 579438"/>
              <a:gd name="connsiteX139" fmla="*/ 231599 w 465137"/>
              <a:gd name="connsiteY139" fmla="*/ 187321 h 579438"/>
              <a:gd name="connsiteX140" fmla="*/ 214489 w 465137"/>
              <a:gd name="connsiteY140" fmla="*/ 171930 h 579438"/>
              <a:gd name="connsiteX141" fmla="*/ 194557 w 465137"/>
              <a:gd name="connsiteY141" fmla="*/ 153709 h 579438"/>
              <a:gd name="connsiteX142" fmla="*/ 192793 w 465137"/>
              <a:gd name="connsiteY142" fmla="*/ 152294 h 579438"/>
              <a:gd name="connsiteX143" fmla="*/ 191382 w 465137"/>
              <a:gd name="connsiteY143" fmla="*/ 151055 h 579438"/>
              <a:gd name="connsiteX144" fmla="*/ 190324 w 465137"/>
              <a:gd name="connsiteY144" fmla="*/ 149994 h 579438"/>
              <a:gd name="connsiteX145" fmla="*/ 188383 w 465137"/>
              <a:gd name="connsiteY145" fmla="*/ 148225 h 579438"/>
              <a:gd name="connsiteX146" fmla="*/ 187325 w 465137"/>
              <a:gd name="connsiteY146" fmla="*/ 147340 h 579438"/>
              <a:gd name="connsiteX147" fmla="*/ 187678 w 465137"/>
              <a:gd name="connsiteY147" fmla="*/ 146810 h 579438"/>
              <a:gd name="connsiteX148" fmla="*/ 188383 w 465137"/>
              <a:gd name="connsiteY148" fmla="*/ 145041 h 579438"/>
              <a:gd name="connsiteX149" fmla="*/ 188913 w 465137"/>
              <a:gd name="connsiteY149" fmla="*/ 143448 h 579438"/>
              <a:gd name="connsiteX150" fmla="*/ 189971 w 465137"/>
              <a:gd name="connsiteY150" fmla="*/ 140441 h 579438"/>
              <a:gd name="connsiteX151" fmla="*/ 191382 w 465137"/>
              <a:gd name="connsiteY151" fmla="*/ 137080 h 579438"/>
              <a:gd name="connsiteX152" fmla="*/ 191735 w 465137"/>
              <a:gd name="connsiteY152" fmla="*/ 136195 h 579438"/>
              <a:gd name="connsiteX153" fmla="*/ 193675 w 465137"/>
              <a:gd name="connsiteY153" fmla="*/ 130888 h 579438"/>
              <a:gd name="connsiteX154" fmla="*/ 341312 w 465137"/>
              <a:gd name="connsiteY154" fmla="*/ 71438 h 579438"/>
              <a:gd name="connsiteX155" fmla="*/ 357187 w 465137"/>
              <a:gd name="connsiteY155" fmla="*/ 88719 h 579438"/>
              <a:gd name="connsiteX156" fmla="*/ 294570 w 465137"/>
              <a:gd name="connsiteY156" fmla="*/ 155576 h 579438"/>
              <a:gd name="connsiteX157" fmla="*/ 292100 w 465137"/>
              <a:gd name="connsiteY157" fmla="*/ 153482 h 579438"/>
              <a:gd name="connsiteX158" fmla="*/ 292453 w 465137"/>
              <a:gd name="connsiteY158" fmla="*/ 152609 h 579438"/>
              <a:gd name="connsiteX159" fmla="*/ 124090 w 465137"/>
              <a:gd name="connsiteY159" fmla="*/ 71438 h 579438"/>
              <a:gd name="connsiteX160" fmla="*/ 172511 w 465137"/>
              <a:gd name="connsiteY160" fmla="*/ 152609 h 579438"/>
              <a:gd name="connsiteX161" fmla="*/ 173037 w 465137"/>
              <a:gd name="connsiteY161" fmla="*/ 153482 h 579438"/>
              <a:gd name="connsiteX162" fmla="*/ 170230 w 465137"/>
              <a:gd name="connsiteY162" fmla="*/ 155576 h 579438"/>
              <a:gd name="connsiteX163" fmla="*/ 107950 w 465137"/>
              <a:gd name="connsiteY163" fmla="*/ 88719 h 579438"/>
              <a:gd name="connsiteX164" fmla="*/ 320790 w 465137"/>
              <a:gd name="connsiteY164" fmla="*/ 50800 h 579438"/>
              <a:gd name="connsiteX165" fmla="*/ 332413 w 465137"/>
              <a:gd name="connsiteY165" fmla="*/ 57944 h 579438"/>
              <a:gd name="connsiteX166" fmla="*/ 338137 w 465137"/>
              <a:gd name="connsiteY166" fmla="*/ 61515 h 579438"/>
              <a:gd name="connsiteX167" fmla="*/ 337443 w 465137"/>
              <a:gd name="connsiteY167" fmla="*/ 62766 h 579438"/>
              <a:gd name="connsiteX168" fmla="*/ 335709 w 465137"/>
              <a:gd name="connsiteY168" fmla="*/ 65802 h 579438"/>
              <a:gd name="connsiteX169" fmla="*/ 286617 w 465137"/>
              <a:gd name="connsiteY169" fmla="*/ 150813 h 579438"/>
              <a:gd name="connsiteX170" fmla="*/ 285924 w 465137"/>
              <a:gd name="connsiteY170" fmla="*/ 150635 h 579438"/>
              <a:gd name="connsiteX171" fmla="*/ 286617 w 465137"/>
              <a:gd name="connsiteY171" fmla="*/ 149920 h 579438"/>
              <a:gd name="connsiteX172" fmla="*/ 285750 w 465137"/>
              <a:gd name="connsiteY172" fmla="*/ 147420 h 579438"/>
              <a:gd name="connsiteX173" fmla="*/ 287138 w 465137"/>
              <a:gd name="connsiteY173" fmla="*/ 143669 h 579438"/>
              <a:gd name="connsiteX174" fmla="*/ 293556 w 465137"/>
              <a:gd name="connsiteY174" fmla="*/ 125452 h 579438"/>
              <a:gd name="connsiteX175" fmla="*/ 144289 w 465137"/>
              <a:gd name="connsiteY175" fmla="*/ 50800 h 579438"/>
              <a:gd name="connsiteX176" fmla="*/ 171434 w 465137"/>
              <a:gd name="connsiteY176" fmla="*/ 125452 h 579438"/>
              <a:gd name="connsiteX177" fmla="*/ 178004 w 465137"/>
              <a:gd name="connsiteY177" fmla="*/ 143669 h 579438"/>
              <a:gd name="connsiteX178" fmla="*/ 179387 w 465137"/>
              <a:gd name="connsiteY178" fmla="*/ 147420 h 579438"/>
              <a:gd name="connsiteX179" fmla="*/ 178522 w 465137"/>
              <a:gd name="connsiteY179" fmla="*/ 149920 h 579438"/>
              <a:gd name="connsiteX180" fmla="*/ 179214 w 465137"/>
              <a:gd name="connsiteY180" fmla="*/ 150635 h 579438"/>
              <a:gd name="connsiteX181" fmla="*/ 178350 w 465137"/>
              <a:gd name="connsiteY181" fmla="*/ 150813 h 579438"/>
              <a:gd name="connsiteX182" fmla="*/ 129593 w 465137"/>
              <a:gd name="connsiteY182" fmla="*/ 65802 h 579438"/>
              <a:gd name="connsiteX183" fmla="*/ 127691 w 465137"/>
              <a:gd name="connsiteY183" fmla="*/ 62766 h 579438"/>
              <a:gd name="connsiteX184" fmla="*/ 127000 w 465137"/>
              <a:gd name="connsiteY184" fmla="*/ 61515 h 579438"/>
              <a:gd name="connsiteX185" fmla="*/ 132878 w 465137"/>
              <a:gd name="connsiteY185" fmla="*/ 57944 h 579438"/>
              <a:gd name="connsiteX186" fmla="*/ 294505 w 465137"/>
              <a:gd name="connsiteY186" fmla="*/ 25400 h 579438"/>
              <a:gd name="connsiteX187" fmla="*/ 320675 w 465137"/>
              <a:gd name="connsiteY187" fmla="*/ 34778 h 579438"/>
              <a:gd name="connsiteX188" fmla="*/ 318041 w 465137"/>
              <a:gd name="connsiteY188" fmla="*/ 41679 h 579438"/>
              <a:gd name="connsiteX189" fmla="*/ 316811 w 465137"/>
              <a:gd name="connsiteY189" fmla="*/ 45040 h 579438"/>
              <a:gd name="connsiteX190" fmla="*/ 290817 w 465137"/>
              <a:gd name="connsiteY190" fmla="*/ 114933 h 579438"/>
              <a:gd name="connsiteX191" fmla="*/ 282210 w 465137"/>
              <a:gd name="connsiteY191" fmla="*/ 138113 h 579438"/>
              <a:gd name="connsiteX192" fmla="*/ 281683 w 465137"/>
              <a:gd name="connsiteY192" fmla="*/ 136698 h 579438"/>
              <a:gd name="connsiteX193" fmla="*/ 280103 w 465137"/>
              <a:gd name="connsiteY193" fmla="*/ 132451 h 579438"/>
              <a:gd name="connsiteX194" fmla="*/ 279400 w 465137"/>
              <a:gd name="connsiteY194" fmla="*/ 130682 h 579438"/>
              <a:gd name="connsiteX195" fmla="*/ 280630 w 465137"/>
              <a:gd name="connsiteY195" fmla="*/ 122719 h 579438"/>
              <a:gd name="connsiteX196" fmla="*/ 170456 w 465137"/>
              <a:gd name="connsiteY196" fmla="*/ 25400 h 579438"/>
              <a:gd name="connsiteX197" fmla="*/ 184683 w 465137"/>
              <a:gd name="connsiteY197" fmla="*/ 122719 h 579438"/>
              <a:gd name="connsiteX198" fmla="*/ 185737 w 465137"/>
              <a:gd name="connsiteY198" fmla="*/ 130682 h 579438"/>
              <a:gd name="connsiteX199" fmla="*/ 185210 w 465137"/>
              <a:gd name="connsiteY199" fmla="*/ 132451 h 579438"/>
              <a:gd name="connsiteX200" fmla="*/ 183454 w 465137"/>
              <a:gd name="connsiteY200" fmla="*/ 136698 h 579438"/>
              <a:gd name="connsiteX201" fmla="*/ 182927 w 465137"/>
              <a:gd name="connsiteY201" fmla="*/ 138113 h 579438"/>
              <a:gd name="connsiteX202" fmla="*/ 174496 w 465137"/>
              <a:gd name="connsiteY202" fmla="*/ 114933 h 579438"/>
              <a:gd name="connsiteX203" fmla="*/ 148326 w 465137"/>
              <a:gd name="connsiteY203" fmla="*/ 45040 h 579438"/>
              <a:gd name="connsiteX204" fmla="*/ 147096 w 465137"/>
              <a:gd name="connsiteY204" fmla="*/ 41679 h 579438"/>
              <a:gd name="connsiteX205" fmla="*/ 144462 w 465137"/>
              <a:gd name="connsiteY205" fmla="*/ 34778 h 579438"/>
              <a:gd name="connsiteX206" fmla="*/ 174625 w 465137"/>
              <a:gd name="connsiteY206" fmla="*/ 0 h 579438"/>
              <a:gd name="connsiteX207" fmla="*/ 290512 w 465137"/>
              <a:gd name="connsiteY207" fmla="*/ 0 h 579438"/>
              <a:gd name="connsiteX208" fmla="*/ 288243 w 465137"/>
              <a:gd name="connsiteY208" fmla="*/ 16098 h 579438"/>
              <a:gd name="connsiteX209" fmla="*/ 287720 w 465137"/>
              <a:gd name="connsiteY209" fmla="*/ 19636 h 579438"/>
              <a:gd name="connsiteX210" fmla="*/ 277073 w 465137"/>
              <a:gd name="connsiteY210" fmla="*/ 94464 h 579438"/>
              <a:gd name="connsiteX211" fmla="*/ 273059 w 465137"/>
              <a:gd name="connsiteY211" fmla="*/ 122238 h 579438"/>
              <a:gd name="connsiteX212" fmla="*/ 192078 w 465137"/>
              <a:gd name="connsiteY212" fmla="*/ 122238 h 579438"/>
              <a:gd name="connsiteX213" fmla="*/ 188064 w 465137"/>
              <a:gd name="connsiteY213" fmla="*/ 94464 h 579438"/>
              <a:gd name="connsiteX214" fmla="*/ 177417 w 465137"/>
              <a:gd name="connsiteY214" fmla="*/ 19636 h 579438"/>
              <a:gd name="connsiteX215" fmla="*/ 177068 w 465137"/>
              <a:gd name="connsiteY215" fmla="*/ 16098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</a:cxnLst>
            <a:rect l="l" t="t" r="r" b="b"/>
            <a:pathLst>
              <a:path w="465137" h="579438">
                <a:moveTo>
                  <a:pt x="125587" y="476250"/>
                </a:moveTo>
                <a:lnTo>
                  <a:pt x="339373" y="476250"/>
                </a:lnTo>
                <a:lnTo>
                  <a:pt x="341143" y="478381"/>
                </a:lnTo>
                <a:lnTo>
                  <a:pt x="343267" y="481046"/>
                </a:lnTo>
                <a:lnTo>
                  <a:pt x="343267" y="481223"/>
                </a:lnTo>
                <a:lnTo>
                  <a:pt x="345568" y="483887"/>
                </a:lnTo>
                <a:lnTo>
                  <a:pt x="347691" y="486729"/>
                </a:lnTo>
                <a:lnTo>
                  <a:pt x="357425" y="499161"/>
                </a:lnTo>
                <a:lnTo>
                  <a:pt x="359726" y="501648"/>
                </a:lnTo>
                <a:lnTo>
                  <a:pt x="361672" y="504312"/>
                </a:lnTo>
                <a:lnTo>
                  <a:pt x="392112" y="542497"/>
                </a:lnTo>
                <a:lnTo>
                  <a:pt x="392112" y="579438"/>
                </a:lnTo>
                <a:lnTo>
                  <a:pt x="73025" y="579438"/>
                </a:lnTo>
                <a:lnTo>
                  <a:pt x="73025" y="542497"/>
                </a:lnTo>
                <a:lnTo>
                  <a:pt x="103288" y="504312"/>
                </a:lnTo>
                <a:lnTo>
                  <a:pt x="105411" y="501648"/>
                </a:lnTo>
                <a:lnTo>
                  <a:pt x="107358" y="499161"/>
                </a:lnTo>
                <a:lnTo>
                  <a:pt x="117269" y="486729"/>
                </a:lnTo>
                <a:lnTo>
                  <a:pt x="119569" y="483887"/>
                </a:lnTo>
                <a:lnTo>
                  <a:pt x="121693" y="481223"/>
                </a:lnTo>
                <a:lnTo>
                  <a:pt x="121693" y="481046"/>
                </a:lnTo>
                <a:lnTo>
                  <a:pt x="123994" y="478381"/>
                </a:lnTo>
                <a:close/>
                <a:moveTo>
                  <a:pt x="431147" y="344488"/>
                </a:moveTo>
                <a:lnTo>
                  <a:pt x="465137" y="382148"/>
                </a:lnTo>
                <a:lnTo>
                  <a:pt x="361756" y="493713"/>
                </a:lnTo>
                <a:lnTo>
                  <a:pt x="350837" y="480276"/>
                </a:lnTo>
                <a:close/>
                <a:moveTo>
                  <a:pt x="34043" y="344488"/>
                </a:moveTo>
                <a:lnTo>
                  <a:pt x="114300" y="480276"/>
                </a:lnTo>
                <a:lnTo>
                  <a:pt x="103540" y="493713"/>
                </a:lnTo>
                <a:lnTo>
                  <a:pt x="0" y="382148"/>
                </a:lnTo>
                <a:close/>
                <a:moveTo>
                  <a:pt x="393849" y="309563"/>
                </a:moveTo>
                <a:lnTo>
                  <a:pt x="431800" y="332396"/>
                </a:lnTo>
                <a:lnTo>
                  <a:pt x="430736" y="334328"/>
                </a:lnTo>
                <a:lnTo>
                  <a:pt x="428963" y="337138"/>
                </a:lnTo>
                <a:lnTo>
                  <a:pt x="427189" y="340300"/>
                </a:lnTo>
                <a:lnTo>
                  <a:pt x="346676" y="474663"/>
                </a:lnTo>
                <a:lnTo>
                  <a:pt x="346498" y="474488"/>
                </a:lnTo>
                <a:lnTo>
                  <a:pt x="344370" y="471677"/>
                </a:lnTo>
                <a:lnTo>
                  <a:pt x="344193" y="471502"/>
                </a:lnTo>
                <a:lnTo>
                  <a:pt x="342242" y="469043"/>
                </a:lnTo>
                <a:lnTo>
                  <a:pt x="333375" y="469043"/>
                </a:lnTo>
                <a:close/>
                <a:moveTo>
                  <a:pt x="71465" y="309563"/>
                </a:moveTo>
                <a:lnTo>
                  <a:pt x="131762" y="469043"/>
                </a:lnTo>
                <a:lnTo>
                  <a:pt x="123072" y="469043"/>
                </a:lnTo>
                <a:lnTo>
                  <a:pt x="120944" y="471502"/>
                </a:lnTo>
                <a:lnTo>
                  <a:pt x="120767" y="471677"/>
                </a:lnTo>
                <a:lnTo>
                  <a:pt x="118639" y="474488"/>
                </a:lnTo>
                <a:lnTo>
                  <a:pt x="118639" y="474663"/>
                </a:lnTo>
                <a:lnTo>
                  <a:pt x="38125" y="340300"/>
                </a:lnTo>
                <a:lnTo>
                  <a:pt x="36352" y="337138"/>
                </a:lnTo>
                <a:lnTo>
                  <a:pt x="34578" y="334328"/>
                </a:lnTo>
                <a:lnTo>
                  <a:pt x="33337" y="332396"/>
                </a:lnTo>
                <a:close/>
                <a:moveTo>
                  <a:pt x="345448" y="261938"/>
                </a:moveTo>
                <a:lnTo>
                  <a:pt x="396874" y="280361"/>
                </a:lnTo>
                <a:lnTo>
                  <a:pt x="389925" y="299315"/>
                </a:lnTo>
                <a:lnTo>
                  <a:pt x="369597" y="354051"/>
                </a:lnTo>
                <a:lnTo>
                  <a:pt x="341452" y="431107"/>
                </a:lnTo>
                <a:lnTo>
                  <a:pt x="327031" y="469901"/>
                </a:lnTo>
                <a:lnTo>
                  <a:pt x="315912" y="469901"/>
                </a:lnTo>
                <a:close/>
                <a:moveTo>
                  <a:pt x="120520" y="261938"/>
                </a:moveTo>
                <a:lnTo>
                  <a:pt x="150812" y="469901"/>
                </a:lnTo>
                <a:lnTo>
                  <a:pt x="139297" y="469901"/>
                </a:lnTo>
                <a:lnTo>
                  <a:pt x="124771" y="431107"/>
                </a:lnTo>
                <a:lnTo>
                  <a:pt x="95897" y="354228"/>
                </a:lnTo>
                <a:lnTo>
                  <a:pt x="75348" y="299315"/>
                </a:lnTo>
                <a:lnTo>
                  <a:pt x="68262" y="280361"/>
                </a:lnTo>
                <a:close/>
                <a:moveTo>
                  <a:pt x="122237" y="215900"/>
                </a:moveTo>
                <a:lnTo>
                  <a:pt x="342899" y="215900"/>
                </a:lnTo>
                <a:lnTo>
                  <a:pt x="337755" y="252211"/>
                </a:lnTo>
                <a:lnTo>
                  <a:pt x="328354" y="317040"/>
                </a:lnTo>
                <a:lnTo>
                  <a:pt x="317179" y="392850"/>
                </a:lnTo>
                <a:lnTo>
                  <a:pt x="306004" y="469900"/>
                </a:lnTo>
                <a:lnTo>
                  <a:pt x="159132" y="469900"/>
                </a:lnTo>
                <a:lnTo>
                  <a:pt x="147957" y="392850"/>
                </a:lnTo>
                <a:lnTo>
                  <a:pt x="136959" y="317040"/>
                </a:lnTo>
                <a:lnTo>
                  <a:pt x="127558" y="252211"/>
                </a:lnTo>
                <a:close/>
                <a:moveTo>
                  <a:pt x="192410" y="171450"/>
                </a:moveTo>
                <a:lnTo>
                  <a:pt x="204159" y="171450"/>
                </a:lnTo>
                <a:lnTo>
                  <a:pt x="220994" y="186643"/>
                </a:lnTo>
                <a:lnTo>
                  <a:pt x="228184" y="193278"/>
                </a:lnTo>
                <a:lnTo>
                  <a:pt x="229061" y="193977"/>
                </a:lnTo>
                <a:lnTo>
                  <a:pt x="232568" y="197120"/>
                </a:lnTo>
                <a:lnTo>
                  <a:pt x="236251" y="193977"/>
                </a:lnTo>
                <a:lnTo>
                  <a:pt x="236952" y="193278"/>
                </a:lnTo>
                <a:lnTo>
                  <a:pt x="244142" y="186643"/>
                </a:lnTo>
                <a:lnTo>
                  <a:pt x="261152" y="171450"/>
                </a:lnTo>
                <a:lnTo>
                  <a:pt x="272726" y="171450"/>
                </a:lnTo>
                <a:lnTo>
                  <a:pt x="275707" y="171799"/>
                </a:lnTo>
                <a:lnTo>
                  <a:pt x="278338" y="172847"/>
                </a:lnTo>
                <a:lnTo>
                  <a:pt x="280618" y="174593"/>
                </a:lnTo>
                <a:lnTo>
                  <a:pt x="282371" y="176864"/>
                </a:lnTo>
                <a:lnTo>
                  <a:pt x="283599" y="179658"/>
                </a:lnTo>
                <a:lnTo>
                  <a:pt x="283949" y="182626"/>
                </a:lnTo>
                <a:lnTo>
                  <a:pt x="283774" y="184722"/>
                </a:lnTo>
                <a:lnTo>
                  <a:pt x="283073" y="186643"/>
                </a:lnTo>
                <a:lnTo>
                  <a:pt x="288684" y="186643"/>
                </a:lnTo>
                <a:lnTo>
                  <a:pt x="293068" y="187166"/>
                </a:lnTo>
                <a:lnTo>
                  <a:pt x="297277" y="188563"/>
                </a:lnTo>
                <a:lnTo>
                  <a:pt x="300784" y="191008"/>
                </a:lnTo>
                <a:lnTo>
                  <a:pt x="303765" y="193977"/>
                </a:lnTo>
                <a:lnTo>
                  <a:pt x="306045" y="197469"/>
                </a:lnTo>
                <a:lnTo>
                  <a:pt x="307448" y="201486"/>
                </a:lnTo>
                <a:lnTo>
                  <a:pt x="307974" y="206026"/>
                </a:lnTo>
                <a:lnTo>
                  <a:pt x="307974" y="206375"/>
                </a:lnTo>
                <a:lnTo>
                  <a:pt x="157162" y="206375"/>
                </a:lnTo>
                <a:lnTo>
                  <a:pt x="157162" y="206026"/>
                </a:lnTo>
                <a:lnTo>
                  <a:pt x="157688" y="201486"/>
                </a:lnTo>
                <a:lnTo>
                  <a:pt x="159091" y="197469"/>
                </a:lnTo>
                <a:lnTo>
                  <a:pt x="161371" y="193977"/>
                </a:lnTo>
                <a:lnTo>
                  <a:pt x="164352" y="191008"/>
                </a:lnTo>
                <a:lnTo>
                  <a:pt x="167859" y="188563"/>
                </a:lnTo>
                <a:lnTo>
                  <a:pt x="172068" y="187166"/>
                </a:lnTo>
                <a:lnTo>
                  <a:pt x="176452" y="186643"/>
                </a:lnTo>
                <a:lnTo>
                  <a:pt x="182063" y="186643"/>
                </a:lnTo>
                <a:lnTo>
                  <a:pt x="181537" y="184722"/>
                </a:lnTo>
                <a:lnTo>
                  <a:pt x="181362" y="182626"/>
                </a:lnTo>
                <a:lnTo>
                  <a:pt x="181713" y="179658"/>
                </a:lnTo>
                <a:lnTo>
                  <a:pt x="182765" y="176864"/>
                </a:lnTo>
                <a:lnTo>
                  <a:pt x="184518" y="174593"/>
                </a:lnTo>
                <a:lnTo>
                  <a:pt x="186798" y="172847"/>
                </a:lnTo>
                <a:lnTo>
                  <a:pt x="189429" y="171799"/>
                </a:lnTo>
                <a:close/>
                <a:moveTo>
                  <a:pt x="194557" y="128588"/>
                </a:moveTo>
                <a:lnTo>
                  <a:pt x="272168" y="128588"/>
                </a:lnTo>
                <a:lnTo>
                  <a:pt x="273050" y="130888"/>
                </a:lnTo>
                <a:lnTo>
                  <a:pt x="275167" y="136195"/>
                </a:lnTo>
                <a:lnTo>
                  <a:pt x="275520" y="137080"/>
                </a:lnTo>
                <a:lnTo>
                  <a:pt x="276754" y="140441"/>
                </a:lnTo>
                <a:lnTo>
                  <a:pt x="277813" y="143448"/>
                </a:lnTo>
                <a:lnTo>
                  <a:pt x="278518" y="145041"/>
                </a:lnTo>
                <a:lnTo>
                  <a:pt x="279224" y="146810"/>
                </a:lnTo>
                <a:lnTo>
                  <a:pt x="279400" y="147340"/>
                </a:lnTo>
                <a:lnTo>
                  <a:pt x="278342" y="148225"/>
                </a:lnTo>
                <a:lnTo>
                  <a:pt x="276578" y="149994"/>
                </a:lnTo>
                <a:lnTo>
                  <a:pt x="275343" y="151055"/>
                </a:lnTo>
                <a:lnTo>
                  <a:pt x="273932" y="152294"/>
                </a:lnTo>
                <a:lnTo>
                  <a:pt x="272345" y="153709"/>
                </a:lnTo>
                <a:lnTo>
                  <a:pt x="252236" y="171930"/>
                </a:lnTo>
                <a:lnTo>
                  <a:pt x="235303" y="187321"/>
                </a:lnTo>
                <a:lnTo>
                  <a:pt x="233363" y="188913"/>
                </a:lnTo>
                <a:lnTo>
                  <a:pt x="231599" y="187321"/>
                </a:lnTo>
                <a:lnTo>
                  <a:pt x="214489" y="171930"/>
                </a:lnTo>
                <a:lnTo>
                  <a:pt x="194557" y="153709"/>
                </a:lnTo>
                <a:lnTo>
                  <a:pt x="192793" y="152294"/>
                </a:lnTo>
                <a:lnTo>
                  <a:pt x="191382" y="151055"/>
                </a:lnTo>
                <a:lnTo>
                  <a:pt x="190324" y="149994"/>
                </a:lnTo>
                <a:lnTo>
                  <a:pt x="188383" y="148225"/>
                </a:lnTo>
                <a:lnTo>
                  <a:pt x="187325" y="147340"/>
                </a:lnTo>
                <a:lnTo>
                  <a:pt x="187678" y="146810"/>
                </a:lnTo>
                <a:lnTo>
                  <a:pt x="188383" y="145041"/>
                </a:lnTo>
                <a:lnTo>
                  <a:pt x="188913" y="143448"/>
                </a:lnTo>
                <a:lnTo>
                  <a:pt x="189971" y="140441"/>
                </a:lnTo>
                <a:lnTo>
                  <a:pt x="191382" y="137080"/>
                </a:lnTo>
                <a:lnTo>
                  <a:pt x="191735" y="136195"/>
                </a:lnTo>
                <a:lnTo>
                  <a:pt x="193675" y="130888"/>
                </a:lnTo>
                <a:close/>
                <a:moveTo>
                  <a:pt x="341312" y="71438"/>
                </a:moveTo>
                <a:lnTo>
                  <a:pt x="357187" y="88719"/>
                </a:lnTo>
                <a:lnTo>
                  <a:pt x="294570" y="155576"/>
                </a:lnTo>
                <a:lnTo>
                  <a:pt x="292100" y="153482"/>
                </a:lnTo>
                <a:lnTo>
                  <a:pt x="292453" y="152609"/>
                </a:lnTo>
                <a:close/>
                <a:moveTo>
                  <a:pt x="124090" y="71438"/>
                </a:moveTo>
                <a:lnTo>
                  <a:pt x="172511" y="152609"/>
                </a:lnTo>
                <a:lnTo>
                  <a:pt x="173037" y="153482"/>
                </a:lnTo>
                <a:lnTo>
                  <a:pt x="170230" y="155576"/>
                </a:lnTo>
                <a:lnTo>
                  <a:pt x="107950" y="88719"/>
                </a:lnTo>
                <a:close/>
                <a:moveTo>
                  <a:pt x="320790" y="50800"/>
                </a:moveTo>
                <a:lnTo>
                  <a:pt x="332413" y="57944"/>
                </a:lnTo>
                <a:lnTo>
                  <a:pt x="338137" y="61515"/>
                </a:lnTo>
                <a:lnTo>
                  <a:pt x="337443" y="62766"/>
                </a:lnTo>
                <a:lnTo>
                  <a:pt x="335709" y="65802"/>
                </a:lnTo>
                <a:lnTo>
                  <a:pt x="286617" y="150813"/>
                </a:lnTo>
                <a:lnTo>
                  <a:pt x="285924" y="150635"/>
                </a:lnTo>
                <a:lnTo>
                  <a:pt x="286617" y="149920"/>
                </a:lnTo>
                <a:lnTo>
                  <a:pt x="285750" y="147420"/>
                </a:lnTo>
                <a:lnTo>
                  <a:pt x="287138" y="143669"/>
                </a:lnTo>
                <a:lnTo>
                  <a:pt x="293556" y="125452"/>
                </a:lnTo>
                <a:close/>
                <a:moveTo>
                  <a:pt x="144289" y="50800"/>
                </a:moveTo>
                <a:lnTo>
                  <a:pt x="171434" y="125452"/>
                </a:lnTo>
                <a:lnTo>
                  <a:pt x="178004" y="143669"/>
                </a:lnTo>
                <a:lnTo>
                  <a:pt x="179387" y="147420"/>
                </a:lnTo>
                <a:lnTo>
                  <a:pt x="178522" y="149920"/>
                </a:lnTo>
                <a:lnTo>
                  <a:pt x="179214" y="150635"/>
                </a:lnTo>
                <a:lnTo>
                  <a:pt x="178350" y="150813"/>
                </a:lnTo>
                <a:lnTo>
                  <a:pt x="129593" y="65802"/>
                </a:lnTo>
                <a:lnTo>
                  <a:pt x="127691" y="62766"/>
                </a:lnTo>
                <a:lnTo>
                  <a:pt x="127000" y="61515"/>
                </a:lnTo>
                <a:lnTo>
                  <a:pt x="132878" y="57944"/>
                </a:lnTo>
                <a:close/>
                <a:moveTo>
                  <a:pt x="294505" y="25400"/>
                </a:moveTo>
                <a:lnTo>
                  <a:pt x="320675" y="34778"/>
                </a:lnTo>
                <a:lnTo>
                  <a:pt x="318041" y="41679"/>
                </a:lnTo>
                <a:lnTo>
                  <a:pt x="316811" y="45040"/>
                </a:lnTo>
                <a:lnTo>
                  <a:pt x="290817" y="114933"/>
                </a:lnTo>
                <a:lnTo>
                  <a:pt x="282210" y="138113"/>
                </a:lnTo>
                <a:lnTo>
                  <a:pt x="281683" y="136698"/>
                </a:lnTo>
                <a:lnTo>
                  <a:pt x="280103" y="132451"/>
                </a:lnTo>
                <a:lnTo>
                  <a:pt x="279400" y="130682"/>
                </a:lnTo>
                <a:lnTo>
                  <a:pt x="280630" y="122719"/>
                </a:lnTo>
                <a:close/>
                <a:moveTo>
                  <a:pt x="170456" y="25400"/>
                </a:moveTo>
                <a:lnTo>
                  <a:pt x="184683" y="122719"/>
                </a:lnTo>
                <a:lnTo>
                  <a:pt x="185737" y="130682"/>
                </a:lnTo>
                <a:lnTo>
                  <a:pt x="185210" y="132451"/>
                </a:lnTo>
                <a:lnTo>
                  <a:pt x="183454" y="136698"/>
                </a:lnTo>
                <a:lnTo>
                  <a:pt x="182927" y="138113"/>
                </a:lnTo>
                <a:lnTo>
                  <a:pt x="174496" y="114933"/>
                </a:lnTo>
                <a:lnTo>
                  <a:pt x="148326" y="45040"/>
                </a:lnTo>
                <a:lnTo>
                  <a:pt x="147096" y="41679"/>
                </a:lnTo>
                <a:lnTo>
                  <a:pt x="144462" y="34778"/>
                </a:lnTo>
                <a:close/>
                <a:moveTo>
                  <a:pt x="174625" y="0"/>
                </a:moveTo>
                <a:lnTo>
                  <a:pt x="290512" y="0"/>
                </a:lnTo>
                <a:lnTo>
                  <a:pt x="288243" y="16098"/>
                </a:lnTo>
                <a:lnTo>
                  <a:pt x="287720" y="19636"/>
                </a:lnTo>
                <a:lnTo>
                  <a:pt x="277073" y="94464"/>
                </a:lnTo>
                <a:lnTo>
                  <a:pt x="273059" y="122238"/>
                </a:lnTo>
                <a:lnTo>
                  <a:pt x="192078" y="122238"/>
                </a:lnTo>
                <a:lnTo>
                  <a:pt x="188064" y="94464"/>
                </a:lnTo>
                <a:lnTo>
                  <a:pt x="177417" y="19636"/>
                </a:lnTo>
                <a:lnTo>
                  <a:pt x="177068" y="1609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1" name="Freeform 76"/>
          <p:cNvSpPr>
            <a:spLocks/>
          </p:cNvSpPr>
          <p:nvPr/>
        </p:nvSpPr>
        <p:spPr bwMode="auto">
          <a:xfrm>
            <a:off x="1701470" y="5762625"/>
            <a:ext cx="360363" cy="576263"/>
          </a:xfrm>
          <a:custGeom>
            <a:avLst/>
            <a:gdLst>
              <a:gd name="T0" fmla="*/ 314 w 2047"/>
              <a:gd name="T1" fmla="*/ 19 h 3261"/>
              <a:gd name="T2" fmla="*/ 374 w 2047"/>
              <a:gd name="T3" fmla="*/ 36 h 3261"/>
              <a:gd name="T4" fmla="*/ 780 w 2047"/>
              <a:gd name="T5" fmla="*/ 316 h 3261"/>
              <a:gd name="T6" fmla="*/ 885 w 2047"/>
              <a:gd name="T7" fmla="*/ 387 h 3261"/>
              <a:gd name="T8" fmla="*/ 986 w 2047"/>
              <a:gd name="T9" fmla="*/ 485 h 3261"/>
              <a:gd name="T10" fmla="*/ 1133 w 2047"/>
              <a:gd name="T11" fmla="*/ 693 h 3261"/>
              <a:gd name="T12" fmla="*/ 1135 w 2047"/>
              <a:gd name="T13" fmla="*/ 984 h 3261"/>
              <a:gd name="T14" fmla="*/ 1146 w 2047"/>
              <a:gd name="T15" fmla="*/ 1739 h 3261"/>
              <a:gd name="T16" fmla="*/ 1312 w 2047"/>
              <a:gd name="T17" fmla="*/ 2093 h 3261"/>
              <a:gd name="T18" fmla="*/ 1372 w 2047"/>
              <a:gd name="T19" fmla="*/ 2188 h 3261"/>
              <a:gd name="T20" fmla="*/ 1519 w 2047"/>
              <a:gd name="T21" fmla="*/ 2378 h 3261"/>
              <a:gd name="T22" fmla="*/ 1691 w 2047"/>
              <a:gd name="T23" fmla="*/ 2412 h 3261"/>
              <a:gd name="T24" fmla="*/ 1907 w 2047"/>
              <a:gd name="T25" fmla="*/ 2552 h 3261"/>
              <a:gd name="T26" fmla="*/ 2047 w 2047"/>
              <a:gd name="T27" fmla="*/ 2870 h 3261"/>
              <a:gd name="T28" fmla="*/ 1978 w 2047"/>
              <a:gd name="T29" fmla="*/ 3080 h 3261"/>
              <a:gd name="T30" fmla="*/ 1882 w 2047"/>
              <a:gd name="T31" fmla="*/ 3172 h 3261"/>
              <a:gd name="T32" fmla="*/ 1816 w 2047"/>
              <a:gd name="T33" fmla="*/ 3207 h 3261"/>
              <a:gd name="T34" fmla="*/ 1609 w 2047"/>
              <a:gd name="T35" fmla="*/ 3233 h 3261"/>
              <a:gd name="T36" fmla="*/ 1352 w 2047"/>
              <a:gd name="T37" fmla="*/ 3033 h 3261"/>
              <a:gd name="T38" fmla="*/ 1258 w 2047"/>
              <a:gd name="T39" fmla="*/ 2757 h 3261"/>
              <a:gd name="T40" fmla="*/ 1298 w 2047"/>
              <a:gd name="T41" fmla="*/ 2582 h 3261"/>
              <a:gd name="T42" fmla="*/ 1280 w 2047"/>
              <a:gd name="T43" fmla="*/ 2427 h 3261"/>
              <a:gd name="T44" fmla="*/ 1155 w 2047"/>
              <a:gd name="T45" fmla="*/ 2229 h 3261"/>
              <a:gd name="T46" fmla="*/ 1172 w 2047"/>
              <a:gd name="T47" fmla="*/ 2158 h 3261"/>
              <a:gd name="T48" fmla="*/ 1001 w 2047"/>
              <a:gd name="T49" fmla="*/ 1363 h 3261"/>
              <a:gd name="T50" fmla="*/ 1031 w 2047"/>
              <a:gd name="T51" fmla="*/ 1090 h 3261"/>
              <a:gd name="T52" fmla="*/ 1041 w 2047"/>
              <a:gd name="T53" fmla="*/ 774 h 3261"/>
              <a:gd name="T54" fmla="*/ 934 w 2047"/>
              <a:gd name="T55" fmla="*/ 575 h 3261"/>
              <a:gd name="T56" fmla="*/ 784 w 2047"/>
              <a:gd name="T57" fmla="*/ 473 h 3261"/>
              <a:gd name="T58" fmla="*/ 559 w 2047"/>
              <a:gd name="T59" fmla="*/ 346 h 3261"/>
              <a:gd name="T60" fmla="*/ 615 w 2047"/>
              <a:gd name="T61" fmla="*/ 447 h 3261"/>
              <a:gd name="T62" fmla="*/ 660 w 2047"/>
              <a:gd name="T63" fmla="*/ 502 h 3261"/>
              <a:gd name="T64" fmla="*/ 711 w 2047"/>
              <a:gd name="T65" fmla="*/ 630 h 3261"/>
              <a:gd name="T66" fmla="*/ 754 w 2047"/>
              <a:gd name="T67" fmla="*/ 803 h 3261"/>
              <a:gd name="T68" fmla="*/ 824 w 2047"/>
              <a:gd name="T69" fmla="*/ 927 h 3261"/>
              <a:gd name="T70" fmla="*/ 863 w 2047"/>
              <a:gd name="T71" fmla="*/ 1298 h 3261"/>
              <a:gd name="T72" fmla="*/ 924 w 2047"/>
              <a:gd name="T73" fmla="*/ 1883 h 3261"/>
              <a:gd name="T74" fmla="*/ 986 w 2047"/>
              <a:gd name="T75" fmla="*/ 2490 h 3261"/>
              <a:gd name="T76" fmla="*/ 1027 w 2047"/>
              <a:gd name="T77" fmla="*/ 2925 h 3261"/>
              <a:gd name="T78" fmla="*/ 980 w 2047"/>
              <a:gd name="T79" fmla="*/ 3125 h 3261"/>
              <a:gd name="T80" fmla="*/ 635 w 2047"/>
              <a:gd name="T81" fmla="*/ 3255 h 3261"/>
              <a:gd name="T82" fmla="*/ 194 w 2047"/>
              <a:gd name="T83" fmla="*/ 3208 h 3261"/>
              <a:gd name="T84" fmla="*/ 0 w 2047"/>
              <a:gd name="T85" fmla="*/ 3020 h 3261"/>
              <a:gd name="T86" fmla="*/ 23 w 2047"/>
              <a:gd name="T87" fmla="*/ 2741 h 3261"/>
              <a:gd name="T88" fmla="*/ 77 w 2047"/>
              <a:gd name="T89" fmla="*/ 2196 h 3261"/>
              <a:gd name="T90" fmla="*/ 140 w 2047"/>
              <a:gd name="T91" fmla="*/ 1576 h 3261"/>
              <a:gd name="T92" fmla="*/ 194 w 2047"/>
              <a:gd name="T93" fmla="*/ 1074 h 3261"/>
              <a:gd name="T94" fmla="*/ 223 w 2047"/>
              <a:gd name="T95" fmla="*/ 853 h 3261"/>
              <a:gd name="T96" fmla="*/ 304 w 2047"/>
              <a:gd name="T97" fmla="*/ 718 h 3261"/>
              <a:gd name="T98" fmla="*/ 318 w 2047"/>
              <a:gd name="T99" fmla="*/ 558 h 3261"/>
              <a:gd name="T100" fmla="*/ 387 w 2047"/>
              <a:gd name="T101" fmla="*/ 482 h 3261"/>
              <a:gd name="T102" fmla="*/ 445 w 2047"/>
              <a:gd name="T103" fmla="*/ 401 h 3261"/>
              <a:gd name="T104" fmla="*/ 315 w 2047"/>
              <a:gd name="T105" fmla="*/ 163 h 3261"/>
              <a:gd name="T106" fmla="*/ 277 w 2047"/>
              <a:gd name="T107" fmla="*/ 155 h 3261"/>
              <a:gd name="T108" fmla="*/ 235 w 2047"/>
              <a:gd name="T109" fmla="*/ 79 h 3261"/>
              <a:gd name="T110" fmla="*/ 237 w 2047"/>
              <a:gd name="T111" fmla="*/ 0 h 3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47" h="3261">
                <a:moveTo>
                  <a:pt x="237" y="0"/>
                </a:moveTo>
                <a:lnTo>
                  <a:pt x="239" y="0"/>
                </a:lnTo>
                <a:lnTo>
                  <a:pt x="246" y="2"/>
                </a:lnTo>
                <a:lnTo>
                  <a:pt x="256" y="5"/>
                </a:lnTo>
                <a:lnTo>
                  <a:pt x="269" y="9"/>
                </a:lnTo>
                <a:lnTo>
                  <a:pt x="283" y="12"/>
                </a:lnTo>
                <a:lnTo>
                  <a:pt x="299" y="16"/>
                </a:lnTo>
                <a:lnTo>
                  <a:pt x="314" y="19"/>
                </a:lnTo>
                <a:lnTo>
                  <a:pt x="328" y="20"/>
                </a:lnTo>
                <a:lnTo>
                  <a:pt x="340" y="21"/>
                </a:lnTo>
                <a:lnTo>
                  <a:pt x="350" y="19"/>
                </a:lnTo>
                <a:lnTo>
                  <a:pt x="358" y="18"/>
                </a:lnTo>
                <a:lnTo>
                  <a:pt x="364" y="20"/>
                </a:lnTo>
                <a:lnTo>
                  <a:pt x="369" y="24"/>
                </a:lnTo>
                <a:lnTo>
                  <a:pt x="372" y="30"/>
                </a:lnTo>
                <a:lnTo>
                  <a:pt x="374" y="36"/>
                </a:lnTo>
                <a:lnTo>
                  <a:pt x="375" y="42"/>
                </a:lnTo>
                <a:lnTo>
                  <a:pt x="375" y="47"/>
                </a:lnTo>
                <a:lnTo>
                  <a:pt x="375" y="50"/>
                </a:lnTo>
                <a:lnTo>
                  <a:pt x="378" y="51"/>
                </a:lnTo>
                <a:lnTo>
                  <a:pt x="381" y="52"/>
                </a:lnTo>
                <a:lnTo>
                  <a:pt x="384" y="53"/>
                </a:lnTo>
                <a:lnTo>
                  <a:pt x="769" y="307"/>
                </a:lnTo>
                <a:lnTo>
                  <a:pt x="780" y="316"/>
                </a:lnTo>
                <a:lnTo>
                  <a:pt x="788" y="327"/>
                </a:lnTo>
                <a:lnTo>
                  <a:pt x="794" y="339"/>
                </a:lnTo>
                <a:lnTo>
                  <a:pt x="797" y="352"/>
                </a:lnTo>
                <a:lnTo>
                  <a:pt x="817" y="357"/>
                </a:lnTo>
                <a:lnTo>
                  <a:pt x="837" y="365"/>
                </a:lnTo>
                <a:lnTo>
                  <a:pt x="857" y="372"/>
                </a:lnTo>
                <a:lnTo>
                  <a:pt x="872" y="380"/>
                </a:lnTo>
                <a:lnTo>
                  <a:pt x="885" y="387"/>
                </a:lnTo>
                <a:lnTo>
                  <a:pt x="932" y="422"/>
                </a:lnTo>
                <a:lnTo>
                  <a:pt x="946" y="431"/>
                </a:lnTo>
                <a:lnTo>
                  <a:pt x="958" y="442"/>
                </a:lnTo>
                <a:lnTo>
                  <a:pt x="967" y="451"/>
                </a:lnTo>
                <a:lnTo>
                  <a:pt x="974" y="460"/>
                </a:lnTo>
                <a:lnTo>
                  <a:pt x="977" y="470"/>
                </a:lnTo>
                <a:lnTo>
                  <a:pt x="976" y="482"/>
                </a:lnTo>
                <a:lnTo>
                  <a:pt x="986" y="485"/>
                </a:lnTo>
                <a:lnTo>
                  <a:pt x="998" y="491"/>
                </a:lnTo>
                <a:lnTo>
                  <a:pt x="1028" y="514"/>
                </a:lnTo>
                <a:lnTo>
                  <a:pt x="1055" y="539"/>
                </a:lnTo>
                <a:lnTo>
                  <a:pt x="1077" y="566"/>
                </a:lnTo>
                <a:lnTo>
                  <a:pt x="1096" y="596"/>
                </a:lnTo>
                <a:lnTo>
                  <a:pt x="1111" y="627"/>
                </a:lnTo>
                <a:lnTo>
                  <a:pt x="1124" y="660"/>
                </a:lnTo>
                <a:lnTo>
                  <a:pt x="1133" y="693"/>
                </a:lnTo>
                <a:lnTo>
                  <a:pt x="1139" y="728"/>
                </a:lnTo>
                <a:lnTo>
                  <a:pt x="1144" y="764"/>
                </a:lnTo>
                <a:lnTo>
                  <a:pt x="1146" y="800"/>
                </a:lnTo>
                <a:lnTo>
                  <a:pt x="1146" y="837"/>
                </a:lnTo>
                <a:lnTo>
                  <a:pt x="1145" y="874"/>
                </a:lnTo>
                <a:lnTo>
                  <a:pt x="1142" y="911"/>
                </a:lnTo>
                <a:lnTo>
                  <a:pt x="1139" y="948"/>
                </a:lnTo>
                <a:lnTo>
                  <a:pt x="1135" y="984"/>
                </a:lnTo>
                <a:lnTo>
                  <a:pt x="1124" y="1080"/>
                </a:lnTo>
                <a:lnTo>
                  <a:pt x="1116" y="1176"/>
                </a:lnTo>
                <a:lnTo>
                  <a:pt x="1112" y="1272"/>
                </a:lnTo>
                <a:lnTo>
                  <a:pt x="1111" y="1366"/>
                </a:lnTo>
                <a:lnTo>
                  <a:pt x="1113" y="1460"/>
                </a:lnTo>
                <a:lnTo>
                  <a:pt x="1120" y="1554"/>
                </a:lnTo>
                <a:lnTo>
                  <a:pt x="1131" y="1647"/>
                </a:lnTo>
                <a:lnTo>
                  <a:pt x="1146" y="1739"/>
                </a:lnTo>
                <a:lnTo>
                  <a:pt x="1167" y="1832"/>
                </a:lnTo>
                <a:lnTo>
                  <a:pt x="1193" y="1923"/>
                </a:lnTo>
                <a:lnTo>
                  <a:pt x="1226" y="2013"/>
                </a:lnTo>
                <a:lnTo>
                  <a:pt x="1264" y="2103"/>
                </a:lnTo>
                <a:lnTo>
                  <a:pt x="1267" y="2113"/>
                </a:lnTo>
                <a:lnTo>
                  <a:pt x="1268" y="2120"/>
                </a:lnTo>
                <a:lnTo>
                  <a:pt x="1312" y="2092"/>
                </a:lnTo>
                <a:lnTo>
                  <a:pt x="1312" y="2093"/>
                </a:lnTo>
                <a:lnTo>
                  <a:pt x="1314" y="2095"/>
                </a:lnTo>
                <a:lnTo>
                  <a:pt x="1317" y="2100"/>
                </a:lnTo>
                <a:lnTo>
                  <a:pt x="1322" y="2108"/>
                </a:lnTo>
                <a:lnTo>
                  <a:pt x="1328" y="2118"/>
                </a:lnTo>
                <a:lnTo>
                  <a:pt x="1336" y="2131"/>
                </a:lnTo>
                <a:lnTo>
                  <a:pt x="1346" y="2146"/>
                </a:lnTo>
                <a:lnTo>
                  <a:pt x="1358" y="2165"/>
                </a:lnTo>
                <a:lnTo>
                  <a:pt x="1372" y="2188"/>
                </a:lnTo>
                <a:lnTo>
                  <a:pt x="1388" y="2213"/>
                </a:lnTo>
                <a:lnTo>
                  <a:pt x="1407" y="2243"/>
                </a:lnTo>
                <a:lnTo>
                  <a:pt x="1428" y="2277"/>
                </a:lnTo>
                <a:lnTo>
                  <a:pt x="1452" y="2315"/>
                </a:lnTo>
                <a:lnTo>
                  <a:pt x="1468" y="2337"/>
                </a:lnTo>
                <a:lnTo>
                  <a:pt x="1484" y="2354"/>
                </a:lnTo>
                <a:lnTo>
                  <a:pt x="1501" y="2368"/>
                </a:lnTo>
                <a:lnTo>
                  <a:pt x="1519" y="2378"/>
                </a:lnTo>
                <a:lnTo>
                  <a:pt x="1538" y="2385"/>
                </a:lnTo>
                <a:lnTo>
                  <a:pt x="1558" y="2392"/>
                </a:lnTo>
                <a:lnTo>
                  <a:pt x="1578" y="2396"/>
                </a:lnTo>
                <a:lnTo>
                  <a:pt x="1599" y="2399"/>
                </a:lnTo>
                <a:lnTo>
                  <a:pt x="1621" y="2402"/>
                </a:lnTo>
                <a:lnTo>
                  <a:pt x="1644" y="2404"/>
                </a:lnTo>
                <a:lnTo>
                  <a:pt x="1667" y="2408"/>
                </a:lnTo>
                <a:lnTo>
                  <a:pt x="1691" y="2412"/>
                </a:lnTo>
                <a:lnTo>
                  <a:pt x="1715" y="2418"/>
                </a:lnTo>
                <a:lnTo>
                  <a:pt x="1740" y="2426"/>
                </a:lnTo>
                <a:lnTo>
                  <a:pt x="1766" y="2437"/>
                </a:lnTo>
                <a:lnTo>
                  <a:pt x="1793" y="2451"/>
                </a:lnTo>
                <a:lnTo>
                  <a:pt x="1820" y="2470"/>
                </a:lnTo>
                <a:lnTo>
                  <a:pt x="1848" y="2492"/>
                </a:lnTo>
                <a:lnTo>
                  <a:pt x="1876" y="2519"/>
                </a:lnTo>
                <a:lnTo>
                  <a:pt x="1907" y="2552"/>
                </a:lnTo>
                <a:lnTo>
                  <a:pt x="1936" y="2590"/>
                </a:lnTo>
                <a:lnTo>
                  <a:pt x="1967" y="2635"/>
                </a:lnTo>
                <a:lnTo>
                  <a:pt x="1992" y="2679"/>
                </a:lnTo>
                <a:lnTo>
                  <a:pt x="2012" y="2721"/>
                </a:lnTo>
                <a:lnTo>
                  <a:pt x="2027" y="2761"/>
                </a:lnTo>
                <a:lnTo>
                  <a:pt x="2038" y="2799"/>
                </a:lnTo>
                <a:lnTo>
                  <a:pt x="2045" y="2836"/>
                </a:lnTo>
                <a:lnTo>
                  <a:pt x="2047" y="2870"/>
                </a:lnTo>
                <a:lnTo>
                  <a:pt x="2047" y="2903"/>
                </a:lnTo>
                <a:lnTo>
                  <a:pt x="2043" y="2933"/>
                </a:lnTo>
                <a:lnTo>
                  <a:pt x="2037" y="2963"/>
                </a:lnTo>
                <a:lnTo>
                  <a:pt x="2028" y="2990"/>
                </a:lnTo>
                <a:lnTo>
                  <a:pt x="2018" y="3016"/>
                </a:lnTo>
                <a:lnTo>
                  <a:pt x="2005" y="3039"/>
                </a:lnTo>
                <a:lnTo>
                  <a:pt x="1992" y="3060"/>
                </a:lnTo>
                <a:lnTo>
                  <a:pt x="1978" y="3080"/>
                </a:lnTo>
                <a:lnTo>
                  <a:pt x="1964" y="3099"/>
                </a:lnTo>
                <a:lnTo>
                  <a:pt x="1949" y="3115"/>
                </a:lnTo>
                <a:lnTo>
                  <a:pt x="1935" y="3129"/>
                </a:lnTo>
                <a:lnTo>
                  <a:pt x="1921" y="3141"/>
                </a:lnTo>
                <a:lnTo>
                  <a:pt x="1909" y="3151"/>
                </a:lnTo>
                <a:lnTo>
                  <a:pt x="1898" y="3160"/>
                </a:lnTo>
                <a:lnTo>
                  <a:pt x="1889" y="3167"/>
                </a:lnTo>
                <a:lnTo>
                  <a:pt x="1882" y="3172"/>
                </a:lnTo>
                <a:lnTo>
                  <a:pt x="1876" y="3175"/>
                </a:lnTo>
                <a:lnTo>
                  <a:pt x="1875" y="3175"/>
                </a:lnTo>
                <a:lnTo>
                  <a:pt x="1873" y="3177"/>
                </a:lnTo>
                <a:lnTo>
                  <a:pt x="1868" y="3180"/>
                </a:lnTo>
                <a:lnTo>
                  <a:pt x="1859" y="3185"/>
                </a:lnTo>
                <a:lnTo>
                  <a:pt x="1847" y="3192"/>
                </a:lnTo>
                <a:lnTo>
                  <a:pt x="1833" y="3199"/>
                </a:lnTo>
                <a:lnTo>
                  <a:pt x="1816" y="3207"/>
                </a:lnTo>
                <a:lnTo>
                  <a:pt x="1796" y="3215"/>
                </a:lnTo>
                <a:lnTo>
                  <a:pt x="1775" y="3222"/>
                </a:lnTo>
                <a:lnTo>
                  <a:pt x="1751" y="3229"/>
                </a:lnTo>
                <a:lnTo>
                  <a:pt x="1725" y="3235"/>
                </a:lnTo>
                <a:lnTo>
                  <a:pt x="1698" y="3238"/>
                </a:lnTo>
                <a:lnTo>
                  <a:pt x="1670" y="3239"/>
                </a:lnTo>
                <a:lnTo>
                  <a:pt x="1640" y="3238"/>
                </a:lnTo>
                <a:lnTo>
                  <a:pt x="1609" y="3233"/>
                </a:lnTo>
                <a:lnTo>
                  <a:pt x="1578" y="3226"/>
                </a:lnTo>
                <a:lnTo>
                  <a:pt x="1546" y="3213"/>
                </a:lnTo>
                <a:lnTo>
                  <a:pt x="1512" y="3197"/>
                </a:lnTo>
                <a:lnTo>
                  <a:pt x="1480" y="3176"/>
                </a:lnTo>
                <a:lnTo>
                  <a:pt x="1447" y="3148"/>
                </a:lnTo>
                <a:lnTo>
                  <a:pt x="1415" y="3117"/>
                </a:lnTo>
                <a:lnTo>
                  <a:pt x="1383" y="3078"/>
                </a:lnTo>
                <a:lnTo>
                  <a:pt x="1352" y="3033"/>
                </a:lnTo>
                <a:lnTo>
                  <a:pt x="1327" y="2990"/>
                </a:lnTo>
                <a:lnTo>
                  <a:pt x="1306" y="2950"/>
                </a:lnTo>
                <a:lnTo>
                  <a:pt x="1289" y="2912"/>
                </a:lnTo>
                <a:lnTo>
                  <a:pt x="1277" y="2877"/>
                </a:lnTo>
                <a:lnTo>
                  <a:pt x="1268" y="2843"/>
                </a:lnTo>
                <a:lnTo>
                  <a:pt x="1262" y="2813"/>
                </a:lnTo>
                <a:lnTo>
                  <a:pt x="1259" y="2783"/>
                </a:lnTo>
                <a:lnTo>
                  <a:pt x="1258" y="2757"/>
                </a:lnTo>
                <a:lnTo>
                  <a:pt x="1260" y="2730"/>
                </a:lnTo>
                <a:lnTo>
                  <a:pt x="1263" y="2707"/>
                </a:lnTo>
                <a:lnTo>
                  <a:pt x="1268" y="2684"/>
                </a:lnTo>
                <a:lnTo>
                  <a:pt x="1274" y="2662"/>
                </a:lnTo>
                <a:lnTo>
                  <a:pt x="1280" y="2641"/>
                </a:lnTo>
                <a:lnTo>
                  <a:pt x="1286" y="2621"/>
                </a:lnTo>
                <a:lnTo>
                  <a:pt x="1292" y="2602"/>
                </a:lnTo>
                <a:lnTo>
                  <a:pt x="1298" y="2582"/>
                </a:lnTo>
                <a:lnTo>
                  <a:pt x="1303" y="2564"/>
                </a:lnTo>
                <a:lnTo>
                  <a:pt x="1307" y="2546"/>
                </a:lnTo>
                <a:lnTo>
                  <a:pt x="1309" y="2527"/>
                </a:lnTo>
                <a:lnTo>
                  <a:pt x="1308" y="2508"/>
                </a:lnTo>
                <a:lnTo>
                  <a:pt x="1306" y="2489"/>
                </a:lnTo>
                <a:lnTo>
                  <a:pt x="1301" y="2469"/>
                </a:lnTo>
                <a:lnTo>
                  <a:pt x="1292" y="2448"/>
                </a:lnTo>
                <a:lnTo>
                  <a:pt x="1280" y="2427"/>
                </a:lnTo>
                <a:lnTo>
                  <a:pt x="1256" y="2389"/>
                </a:lnTo>
                <a:lnTo>
                  <a:pt x="1235" y="2355"/>
                </a:lnTo>
                <a:lnTo>
                  <a:pt x="1216" y="2326"/>
                </a:lnTo>
                <a:lnTo>
                  <a:pt x="1200" y="2299"/>
                </a:lnTo>
                <a:lnTo>
                  <a:pt x="1185" y="2277"/>
                </a:lnTo>
                <a:lnTo>
                  <a:pt x="1173" y="2258"/>
                </a:lnTo>
                <a:lnTo>
                  <a:pt x="1163" y="2242"/>
                </a:lnTo>
                <a:lnTo>
                  <a:pt x="1155" y="2229"/>
                </a:lnTo>
                <a:lnTo>
                  <a:pt x="1149" y="2220"/>
                </a:lnTo>
                <a:lnTo>
                  <a:pt x="1144" y="2212"/>
                </a:lnTo>
                <a:lnTo>
                  <a:pt x="1141" y="2207"/>
                </a:lnTo>
                <a:lnTo>
                  <a:pt x="1139" y="2205"/>
                </a:lnTo>
                <a:lnTo>
                  <a:pt x="1139" y="2204"/>
                </a:lnTo>
                <a:lnTo>
                  <a:pt x="1184" y="2174"/>
                </a:lnTo>
                <a:lnTo>
                  <a:pt x="1177" y="2167"/>
                </a:lnTo>
                <a:lnTo>
                  <a:pt x="1172" y="2158"/>
                </a:lnTo>
                <a:lnTo>
                  <a:pt x="1131" y="2063"/>
                </a:lnTo>
                <a:lnTo>
                  <a:pt x="1096" y="1966"/>
                </a:lnTo>
                <a:lnTo>
                  <a:pt x="1066" y="1869"/>
                </a:lnTo>
                <a:lnTo>
                  <a:pt x="1042" y="1771"/>
                </a:lnTo>
                <a:lnTo>
                  <a:pt x="1023" y="1670"/>
                </a:lnTo>
                <a:lnTo>
                  <a:pt x="1010" y="1570"/>
                </a:lnTo>
                <a:lnTo>
                  <a:pt x="1003" y="1466"/>
                </a:lnTo>
                <a:lnTo>
                  <a:pt x="1001" y="1363"/>
                </a:lnTo>
                <a:lnTo>
                  <a:pt x="1002" y="1336"/>
                </a:lnTo>
                <a:lnTo>
                  <a:pt x="1005" y="1307"/>
                </a:lnTo>
                <a:lnTo>
                  <a:pt x="1008" y="1276"/>
                </a:lnTo>
                <a:lnTo>
                  <a:pt x="1012" y="1242"/>
                </a:lnTo>
                <a:lnTo>
                  <a:pt x="1017" y="1206"/>
                </a:lnTo>
                <a:lnTo>
                  <a:pt x="1021" y="1168"/>
                </a:lnTo>
                <a:lnTo>
                  <a:pt x="1027" y="1129"/>
                </a:lnTo>
                <a:lnTo>
                  <a:pt x="1031" y="1090"/>
                </a:lnTo>
                <a:lnTo>
                  <a:pt x="1036" y="1050"/>
                </a:lnTo>
                <a:lnTo>
                  <a:pt x="1040" y="1009"/>
                </a:lnTo>
                <a:lnTo>
                  <a:pt x="1044" y="968"/>
                </a:lnTo>
                <a:lnTo>
                  <a:pt x="1046" y="928"/>
                </a:lnTo>
                <a:lnTo>
                  <a:pt x="1047" y="888"/>
                </a:lnTo>
                <a:lnTo>
                  <a:pt x="1047" y="848"/>
                </a:lnTo>
                <a:lnTo>
                  <a:pt x="1045" y="811"/>
                </a:lnTo>
                <a:lnTo>
                  <a:pt x="1041" y="774"/>
                </a:lnTo>
                <a:lnTo>
                  <a:pt x="1035" y="739"/>
                </a:lnTo>
                <a:lnTo>
                  <a:pt x="1027" y="706"/>
                </a:lnTo>
                <a:lnTo>
                  <a:pt x="1017" y="676"/>
                </a:lnTo>
                <a:lnTo>
                  <a:pt x="1003" y="648"/>
                </a:lnTo>
                <a:lnTo>
                  <a:pt x="987" y="623"/>
                </a:lnTo>
                <a:lnTo>
                  <a:pt x="967" y="601"/>
                </a:lnTo>
                <a:lnTo>
                  <a:pt x="945" y="584"/>
                </a:lnTo>
                <a:lnTo>
                  <a:pt x="934" y="575"/>
                </a:lnTo>
                <a:lnTo>
                  <a:pt x="927" y="565"/>
                </a:lnTo>
                <a:lnTo>
                  <a:pt x="923" y="554"/>
                </a:lnTo>
                <a:lnTo>
                  <a:pt x="911" y="558"/>
                </a:lnTo>
                <a:lnTo>
                  <a:pt x="900" y="557"/>
                </a:lnTo>
                <a:lnTo>
                  <a:pt x="888" y="552"/>
                </a:lnTo>
                <a:lnTo>
                  <a:pt x="807" y="494"/>
                </a:lnTo>
                <a:lnTo>
                  <a:pt x="796" y="485"/>
                </a:lnTo>
                <a:lnTo>
                  <a:pt x="784" y="473"/>
                </a:lnTo>
                <a:lnTo>
                  <a:pt x="772" y="458"/>
                </a:lnTo>
                <a:lnTo>
                  <a:pt x="760" y="442"/>
                </a:lnTo>
                <a:lnTo>
                  <a:pt x="748" y="423"/>
                </a:lnTo>
                <a:lnTo>
                  <a:pt x="732" y="425"/>
                </a:lnTo>
                <a:lnTo>
                  <a:pt x="715" y="422"/>
                </a:lnTo>
                <a:lnTo>
                  <a:pt x="700" y="415"/>
                </a:lnTo>
                <a:lnTo>
                  <a:pt x="559" y="322"/>
                </a:lnTo>
                <a:lnTo>
                  <a:pt x="559" y="346"/>
                </a:lnTo>
                <a:lnTo>
                  <a:pt x="561" y="352"/>
                </a:lnTo>
                <a:lnTo>
                  <a:pt x="565" y="360"/>
                </a:lnTo>
                <a:lnTo>
                  <a:pt x="571" y="373"/>
                </a:lnTo>
                <a:lnTo>
                  <a:pt x="578" y="387"/>
                </a:lnTo>
                <a:lnTo>
                  <a:pt x="586" y="402"/>
                </a:lnTo>
                <a:lnTo>
                  <a:pt x="595" y="418"/>
                </a:lnTo>
                <a:lnTo>
                  <a:pt x="605" y="434"/>
                </a:lnTo>
                <a:lnTo>
                  <a:pt x="615" y="447"/>
                </a:lnTo>
                <a:lnTo>
                  <a:pt x="625" y="458"/>
                </a:lnTo>
                <a:lnTo>
                  <a:pt x="635" y="466"/>
                </a:lnTo>
                <a:lnTo>
                  <a:pt x="643" y="472"/>
                </a:lnTo>
                <a:lnTo>
                  <a:pt x="646" y="478"/>
                </a:lnTo>
                <a:lnTo>
                  <a:pt x="646" y="484"/>
                </a:lnTo>
                <a:lnTo>
                  <a:pt x="643" y="490"/>
                </a:lnTo>
                <a:lnTo>
                  <a:pt x="638" y="495"/>
                </a:lnTo>
                <a:lnTo>
                  <a:pt x="660" y="502"/>
                </a:lnTo>
                <a:lnTo>
                  <a:pt x="679" y="513"/>
                </a:lnTo>
                <a:lnTo>
                  <a:pt x="695" y="525"/>
                </a:lnTo>
                <a:lnTo>
                  <a:pt x="708" y="541"/>
                </a:lnTo>
                <a:lnTo>
                  <a:pt x="714" y="558"/>
                </a:lnTo>
                <a:lnTo>
                  <a:pt x="716" y="576"/>
                </a:lnTo>
                <a:lnTo>
                  <a:pt x="716" y="593"/>
                </a:lnTo>
                <a:lnTo>
                  <a:pt x="714" y="611"/>
                </a:lnTo>
                <a:lnTo>
                  <a:pt x="711" y="630"/>
                </a:lnTo>
                <a:lnTo>
                  <a:pt x="710" y="650"/>
                </a:lnTo>
                <a:lnTo>
                  <a:pt x="712" y="669"/>
                </a:lnTo>
                <a:lnTo>
                  <a:pt x="718" y="689"/>
                </a:lnTo>
                <a:lnTo>
                  <a:pt x="729" y="718"/>
                </a:lnTo>
                <a:lnTo>
                  <a:pt x="735" y="746"/>
                </a:lnTo>
                <a:lnTo>
                  <a:pt x="737" y="771"/>
                </a:lnTo>
                <a:lnTo>
                  <a:pt x="735" y="795"/>
                </a:lnTo>
                <a:lnTo>
                  <a:pt x="754" y="803"/>
                </a:lnTo>
                <a:lnTo>
                  <a:pt x="771" y="812"/>
                </a:lnTo>
                <a:lnTo>
                  <a:pt x="786" y="823"/>
                </a:lnTo>
                <a:lnTo>
                  <a:pt x="799" y="836"/>
                </a:lnTo>
                <a:lnTo>
                  <a:pt x="810" y="853"/>
                </a:lnTo>
                <a:lnTo>
                  <a:pt x="817" y="870"/>
                </a:lnTo>
                <a:lnTo>
                  <a:pt x="821" y="890"/>
                </a:lnTo>
                <a:lnTo>
                  <a:pt x="822" y="905"/>
                </a:lnTo>
                <a:lnTo>
                  <a:pt x="824" y="927"/>
                </a:lnTo>
                <a:lnTo>
                  <a:pt x="827" y="955"/>
                </a:lnTo>
                <a:lnTo>
                  <a:pt x="830" y="989"/>
                </a:lnTo>
                <a:lnTo>
                  <a:pt x="834" y="1029"/>
                </a:lnTo>
                <a:lnTo>
                  <a:pt x="839" y="1074"/>
                </a:lnTo>
                <a:lnTo>
                  <a:pt x="844" y="1123"/>
                </a:lnTo>
                <a:lnTo>
                  <a:pt x="850" y="1178"/>
                </a:lnTo>
                <a:lnTo>
                  <a:pt x="857" y="1236"/>
                </a:lnTo>
                <a:lnTo>
                  <a:pt x="863" y="1298"/>
                </a:lnTo>
                <a:lnTo>
                  <a:pt x="870" y="1364"/>
                </a:lnTo>
                <a:lnTo>
                  <a:pt x="877" y="1432"/>
                </a:lnTo>
                <a:lnTo>
                  <a:pt x="885" y="1503"/>
                </a:lnTo>
                <a:lnTo>
                  <a:pt x="892" y="1576"/>
                </a:lnTo>
                <a:lnTo>
                  <a:pt x="900" y="1651"/>
                </a:lnTo>
                <a:lnTo>
                  <a:pt x="908" y="1727"/>
                </a:lnTo>
                <a:lnTo>
                  <a:pt x="916" y="1805"/>
                </a:lnTo>
                <a:lnTo>
                  <a:pt x="924" y="1883"/>
                </a:lnTo>
                <a:lnTo>
                  <a:pt x="932" y="1961"/>
                </a:lnTo>
                <a:lnTo>
                  <a:pt x="940" y="2041"/>
                </a:lnTo>
                <a:lnTo>
                  <a:pt x="948" y="2119"/>
                </a:lnTo>
                <a:lnTo>
                  <a:pt x="956" y="2196"/>
                </a:lnTo>
                <a:lnTo>
                  <a:pt x="964" y="2272"/>
                </a:lnTo>
                <a:lnTo>
                  <a:pt x="971" y="2347"/>
                </a:lnTo>
                <a:lnTo>
                  <a:pt x="979" y="2419"/>
                </a:lnTo>
                <a:lnTo>
                  <a:pt x="986" y="2490"/>
                </a:lnTo>
                <a:lnTo>
                  <a:pt x="992" y="2558"/>
                </a:lnTo>
                <a:lnTo>
                  <a:pt x="999" y="2622"/>
                </a:lnTo>
                <a:lnTo>
                  <a:pt x="1004" y="2684"/>
                </a:lnTo>
                <a:lnTo>
                  <a:pt x="1010" y="2741"/>
                </a:lnTo>
                <a:lnTo>
                  <a:pt x="1015" y="2794"/>
                </a:lnTo>
                <a:lnTo>
                  <a:pt x="1019" y="2843"/>
                </a:lnTo>
                <a:lnTo>
                  <a:pt x="1023" y="2887"/>
                </a:lnTo>
                <a:lnTo>
                  <a:pt x="1027" y="2925"/>
                </a:lnTo>
                <a:lnTo>
                  <a:pt x="1029" y="2958"/>
                </a:lnTo>
                <a:lnTo>
                  <a:pt x="1031" y="2985"/>
                </a:lnTo>
                <a:lnTo>
                  <a:pt x="1032" y="3005"/>
                </a:lnTo>
                <a:lnTo>
                  <a:pt x="1033" y="3019"/>
                </a:lnTo>
                <a:lnTo>
                  <a:pt x="1029" y="3047"/>
                </a:lnTo>
                <a:lnTo>
                  <a:pt x="1019" y="3074"/>
                </a:lnTo>
                <a:lnTo>
                  <a:pt x="1003" y="3101"/>
                </a:lnTo>
                <a:lnTo>
                  <a:pt x="980" y="3125"/>
                </a:lnTo>
                <a:lnTo>
                  <a:pt x="953" y="3148"/>
                </a:lnTo>
                <a:lnTo>
                  <a:pt x="920" y="3171"/>
                </a:lnTo>
                <a:lnTo>
                  <a:pt x="882" y="3190"/>
                </a:lnTo>
                <a:lnTo>
                  <a:pt x="839" y="3208"/>
                </a:lnTo>
                <a:lnTo>
                  <a:pt x="793" y="3224"/>
                </a:lnTo>
                <a:lnTo>
                  <a:pt x="743" y="3237"/>
                </a:lnTo>
                <a:lnTo>
                  <a:pt x="690" y="3247"/>
                </a:lnTo>
                <a:lnTo>
                  <a:pt x="635" y="3255"/>
                </a:lnTo>
                <a:lnTo>
                  <a:pt x="577" y="3259"/>
                </a:lnTo>
                <a:lnTo>
                  <a:pt x="517" y="3261"/>
                </a:lnTo>
                <a:lnTo>
                  <a:pt x="456" y="3259"/>
                </a:lnTo>
                <a:lnTo>
                  <a:pt x="398" y="3255"/>
                </a:lnTo>
                <a:lnTo>
                  <a:pt x="342" y="3247"/>
                </a:lnTo>
                <a:lnTo>
                  <a:pt x="289" y="3237"/>
                </a:lnTo>
                <a:lnTo>
                  <a:pt x="240" y="3224"/>
                </a:lnTo>
                <a:lnTo>
                  <a:pt x="194" y="3208"/>
                </a:lnTo>
                <a:lnTo>
                  <a:pt x="151" y="3190"/>
                </a:lnTo>
                <a:lnTo>
                  <a:pt x="113" y="3171"/>
                </a:lnTo>
                <a:lnTo>
                  <a:pt x="80" y="3148"/>
                </a:lnTo>
                <a:lnTo>
                  <a:pt x="52" y="3125"/>
                </a:lnTo>
                <a:lnTo>
                  <a:pt x="30" y="3101"/>
                </a:lnTo>
                <a:lnTo>
                  <a:pt x="14" y="3074"/>
                </a:lnTo>
                <a:lnTo>
                  <a:pt x="3" y="3047"/>
                </a:lnTo>
                <a:lnTo>
                  <a:pt x="0" y="3020"/>
                </a:lnTo>
                <a:lnTo>
                  <a:pt x="0" y="3005"/>
                </a:lnTo>
                <a:lnTo>
                  <a:pt x="2" y="2985"/>
                </a:lnTo>
                <a:lnTo>
                  <a:pt x="4" y="2959"/>
                </a:lnTo>
                <a:lnTo>
                  <a:pt x="6" y="2925"/>
                </a:lnTo>
                <a:lnTo>
                  <a:pt x="9" y="2887"/>
                </a:lnTo>
                <a:lnTo>
                  <a:pt x="13" y="2843"/>
                </a:lnTo>
                <a:lnTo>
                  <a:pt x="18" y="2794"/>
                </a:lnTo>
                <a:lnTo>
                  <a:pt x="23" y="2741"/>
                </a:lnTo>
                <a:lnTo>
                  <a:pt x="28" y="2684"/>
                </a:lnTo>
                <a:lnTo>
                  <a:pt x="34" y="2622"/>
                </a:lnTo>
                <a:lnTo>
                  <a:pt x="40" y="2558"/>
                </a:lnTo>
                <a:lnTo>
                  <a:pt x="47" y="2490"/>
                </a:lnTo>
                <a:lnTo>
                  <a:pt x="54" y="2419"/>
                </a:lnTo>
                <a:lnTo>
                  <a:pt x="61" y="2347"/>
                </a:lnTo>
                <a:lnTo>
                  <a:pt x="69" y="2272"/>
                </a:lnTo>
                <a:lnTo>
                  <a:pt x="77" y="2196"/>
                </a:lnTo>
                <a:lnTo>
                  <a:pt x="85" y="2119"/>
                </a:lnTo>
                <a:lnTo>
                  <a:pt x="93" y="2041"/>
                </a:lnTo>
                <a:lnTo>
                  <a:pt x="101" y="1961"/>
                </a:lnTo>
                <a:lnTo>
                  <a:pt x="109" y="1883"/>
                </a:lnTo>
                <a:lnTo>
                  <a:pt x="117" y="1805"/>
                </a:lnTo>
                <a:lnTo>
                  <a:pt x="125" y="1727"/>
                </a:lnTo>
                <a:lnTo>
                  <a:pt x="133" y="1651"/>
                </a:lnTo>
                <a:lnTo>
                  <a:pt x="140" y="1576"/>
                </a:lnTo>
                <a:lnTo>
                  <a:pt x="148" y="1503"/>
                </a:lnTo>
                <a:lnTo>
                  <a:pt x="155" y="1432"/>
                </a:lnTo>
                <a:lnTo>
                  <a:pt x="163" y="1364"/>
                </a:lnTo>
                <a:lnTo>
                  <a:pt x="169" y="1298"/>
                </a:lnTo>
                <a:lnTo>
                  <a:pt x="177" y="1236"/>
                </a:lnTo>
                <a:lnTo>
                  <a:pt x="183" y="1178"/>
                </a:lnTo>
                <a:lnTo>
                  <a:pt x="188" y="1123"/>
                </a:lnTo>
                <a:lnTo>
                  <a:pt x="194" y="1074"/>
                </a:lnTo>
                <a:lnTo>
                  <a:pt x="198" y="1029"/>
                </a:lnTo>
                <a:lnTo>
                  <a:pt x="202" y="989"/>
                </a:lnTo>
                <a:lnTo>
                  <a:pt x="206" y="955"/>
                </a:lnTo>
                <a:lnTo>
                  <a:pt x="209" y="927"/>
                </a:lnTo>
                <a:lnTo>
                  <a:pt x="211" y="905"/>
                </a:lnTo>
                <a:lnTo>
                  <a:pt x="212" y="890"/>
                </a:lnTo>
                <a:lnTo>
                  <a:pt x="216" y="870"/>
                </a:lnTo>
                <a:lnTo>
                  <a:pt x="223" y="853"/>
                </a:lnTo>
                <a:lnTo>
                  <a:pt x="233" y="836"/>
                </a:lnTo>
                <a:lnTo>
                  <a:pt x="247" y="823"/>
                </a:lnTo>
                <a:lnTo>
                  <a:pt x="262" y="812"/>
                </a:lnTo>
                <a:lnTo>
                  <a:pt x="279" y="803"/>
                </a:lnTo>
                <a:lnTo>
                  <a:pt x="298" y="795"/>
                </a:lnTo>
                <a:lnTo>
                  <a:pt x="296" y="771"/>
                </a:lnTo>
                <a:lnTo>
                  <a:pt x="298" y="746"/>
                </a:lnTo>
                <a:lnTo>
                  <a:pt x="304" y="718"/>
                </a:lnTo>
                <a:lnTo>
                  <a:pt x="315" y="689"/>
                </a:lnTo>
                <a:lnTo>
                  <a:pt x="321" y="669"/>
                </a:lnTo>
                <a:lnTo>
                  <a:pt x="322" y="650"/>
                </a:lnTo>
                <a:lnTo>
                  <a:pt x="322" y="630"/>
                </a:lnTo>
                <a:lnTo>
                  <a:pt x="319" y="612"/>
                </a:lnTo>
                <a:lnTo>
                  <a:pt x="317" y="594"/>
                </a:lnTo>
                <a:lnTo>
                  <a:pt x="316" y="576"/>
                </a:lnTo>
                <a:lnTo>
                  <a:pt x="318" y="558"/>
                </a:lnTo>
                <a:lnTo>
                  <a:pt x="325" y="541"/>
                </a:lnTo>
                <a:lnTo>
                  <a:pt x="338" y="525"/>
                </a:lnTo>
                <a:lnTo>
                  <a:pt x="350" y="515"/>
                </a:lnTo>
                <a:lnTo>
                  <a:pt x="364" y="507"/>
                </a:lnTo>
                <a:lnTo>
                  <a:pt x="381" y="499"/>
                </a:lnTo>
                <a:lnTo>
                  <a:pt x="398" y="494"/>
                </a:lnTo>
                <a:lnTo>
                  <a:pt x="392" y="488"/>
                </a:lnTo>
                <a:lnTo>
                  <a:pt x="387" y="482"/>
                </a:lnTo>
                <a:lnTo>
                  <a:pt x="385" y="475"/>
                </a:lnTo>
                <a:lnTo>
                  <a:pt x="388" y="468"/>
                </a:lnTo>
                <a:lnTo>
                  <a:pt x="397" y="461"/>
                </a:lnTo>
                <a:lnTo>
                  <a:pt x="407" y="454"/>
                </a:lnTo>
                <a:lnTo>
                  <a:pt x="417" y="444"/>
                </a:lnTo>
                <a:lnTo>
                  <a:pt x="426" y="430"/>
                </a:lnTo>
                <a:lnTo>
                  <a:pt x="436" y="416"/>
                </a:lnTo>
                <a:lnTo>
                  <a:pt x="445" y="401"/>
                </a:lnTo>
                <a:lnTo>
                  <a:pt x="453" y="386"/>
                </a:lnTo>
                <a:lnTo>
                  <a:pt x="460" y="372"/>
                </a:lnTo>
                <a:lnTo>
                  <a:pt x="466" y="359"/>
                </a:lnTo>
                <a:lnTo>
                  <a:pt x="470" y="349"/>
                </a:lnTo>
                <a:lnTo>
                  <a:pt x="473" y="343"/>
                </a:lnTo>
                <a:lnTo>
                  <a:pt x="474" y="341"/>
                </a:lnTo>
                <a:lnTo>
                  <a:pt x="474" y="267"/>
                </a:lnTo>
                <a:lnTo>
                  <a:pt x="315" y="163"/>
                </a:lnTo>
                <a:lnTo>
                  <a:pt x="311" y="159"/>
                </a:lnTo>
                <a:lnTo>
                  <a:pt x="307" y="156"/>
                </a:lnTo>
                <a:lnTo>
                  <a:pt x="303" y="151"/>
                </a:lnTo>
                <a:lnTo>
                  <a:pt x="301" y="152"/>
                </a:lnTo>
                <a:lnTo>
                  <a:pt x="296" y="153"/>
                </a:lnTo>
                <a:lnTo>
                  <a:pt x="290" y="155"/>
                </a:lnTo>
                <a:lnTo>
                  <a:pt x="284" y="156"/>
                </a:lnTo>
                <a:lnTo>
                  <a:pt x="277" y="155"/>
                </a:lnTo>
                <a:lnTo>
                  <a:pt x="272" y="152"/>
                </a:lnTo>
                <a:lnTo>
                  <a:pt x="268" y="147"/>
                </a:lnTo>
                <a:lnTo>
                  <a:pt x="266" y="139"/>
                </a:lnTo>
                <a:lnTo>
                  <a:pt x="263" y="130"/>
                </a:lnTo>
                <a:lnTo>
                  <a:pt x="258" y="118"/>
                </a:lnTo>
                <a:lnTo>
                  <a:pt x="252" y="106"/>
                </a:lnTo>
                <a:lnTo>
                  <a:pt x="243" y="93"/>
                </a:lnTo>
                <a:lnTo>
                  <a:pt x="235" y="79"/>
                </a:lnTo>
                <a:lnTo>
                  <a:pt x="226" y="67"/>
                </a:lnTo>
                <a:lnTo>
                  <a:pt x="218" y="57"/>
                </a:lnTo>
                <a:lnTo>
                  <a:pt x="211" y="48"/>
                </a:lnTo>
                <a:lnTo>
                  <a:pt x="207" y="43"/>
                </a:lnTo>
                <a:lnTo>
                  <a:pt x="205" y="41"/>
                </a:lnTo>
                <a:lnTo>
                  <a:pt x="220" y="19"/>
                </a:lnTo>
                <a:lnTo>
                  <a:pt x="223" y="22"/>
                </a:lnTo>
                <a:lnTo>
                  <a:pt x="23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Freeform 81"/>
          <p:cNvSpPr>
            <a:spLocks/>
          </p:cNvSpPr>
          <p:nvPr/>
        </p:nvSpPr>
        <p:spPr bwMode="auto">
          <a:xfrm>
            <a:off x="696920" y="5816600"/>
            <a:ext cx="498475" cy="474662"/>
          </a:xfrm>
          <a:custGeom>
            <a:avLst/>
            <a:gdLst>
              <a:gd name="T0" fmla="*/ 932 w 3458"/>
              <a:gd name="T1" fmla="*/ 66 h 3287"/>
              <a:gd name="T2" fmla="*/ 1254 w 3458"/>
              <a:gd name="T3" fmla="*/ 248 h 3287"/>
              <a:gd name="T4" fmla="*/ 1475 w 3458"/>
              <a:gd name="T5" fmla="*/ 434 h 3287"/>
              <a:gd name="T6" fmla="*/ 1569 w 3458"/>
              <a:gd name="T7" fmla="*/ 534 h 3287"/>
              <a:gd name="T8" fmla="*/ 1691 w 3458"/>
              <a:gd name="T9" fmla="*/ 726 h 3287"/>
              <a:gd name="T10" fmla="*/ 2024 w 3458"/>
              <a:gd name="T11" fmla="*/ 1034 h 3287"/>
              <a:gd name="T12" fmla="*/ 2440 w 3458"/>
              <a:gd name="T13" fmla="*/ 1444 h 3287"/>
              <a:gd name="T14" fmla="*/ 2866 w 3458"/>
              <a:gd name="T15" fmla="*/ 1904 h 3287"/>
              <a:gd name="T16" fmla="*/ 3230 w 3458"/>
              <a:gd name="T17" fmla="*/ 2368 h 3287"/>
              <a:gd name="T18" fmla="*/ 3225 w 3458"/>
              <a:gd name="T19" fmla="*/ 2432 h 3287"/>
              <a:gd name="T20" fmla="*/ 2885 w 3458"/>
              <a:gd name="T21" fmla="*/ 2128 h 3287"/>
              <a:gd name="T22" fmla="*/ 2473 w 3458"/>
              <a:gd name="T23" fmla="*/ 1664 h 3287"/>
              <a:gd name="T24" fmla="*/ 2048 w 3458"/>
              <a:gd name="T25" fmla="*/ 1238 h 3287"/>
              <a:gd name="T26" fmla="*/ 1685 w 3458"/>
              <a:gd name="T27" fmla="*/ 897 h 3287"/>
              <a:gd name="T28" fmla="*/ 1459 w 3458"/>
              <a:gd name="T29" fmla="*/ 694 h 3287"/>
              <a:gd name="T30" fmla="*/ 1175 w 3458"/>
              <a:gd name="T31" fmla="*/ 916 h 3287"/>
              <a:gd name="T32" fmla="*/ 991 w 3458"/>
              <a:gd name="T33" fmla="*/ 775 h 3287"/>
              <a:gd name="T34" fmla="*/ 967 w 3458"/>
              <a:gd name="T35" fmla="*/ 538 h 3287"/>
              <a:gd name="T36" fmla="*/ 750 w 3458"/>
              <a:gd name="T37" fmla="*/ 420 h 3287"/>
              <a:gd name="T38" fmla="*/ 532 w 3458"/>
              <a:gd name="T39" fmla="*/ 538 h 3287"/>
              <a:gd name="T40" fmla="*/ 515 w 3458"/>
              <a:gd name="T41" fmla="*/ 791 h 3287"/>
              <a:gd name="T42" fmla="*/ 711 w 3458"/>
              <a:gd name="T43" fmla="*/ 938 h 3287"/>
              <a:gd name="T44" fmla="*/ 903 w 3458"/>
              <a:gd name="T45" fmla="*/ 891 h 3287"/>
              <a:gd name="T46" fmla="*/ 986 w 3458"/>
              <a:gd name="T47" fmla="*/ 960 h 3287"/>
              <a:gd name="T48" fmla="*/ 1038 w 3458"/>
              <a:gd name="T49" fmla="*/ 1121 h 3287"/>
              <a:gd name="T50" fmla="*/ 908 w 3458"/>
              <a:gd name="T51" fmla="*/ 1470 h 3287"/>
              <a:gd name="T52" fmla="*/ 1152 w 3458"/>
              <a:gd name="T53" fmla="*/ 1716 h 3287"/>
              <a:gd name="T54" fmla="*/ 1528 w 3458"/>
              <a:gd name="T55" fmla="*/ 2075 h 3287"/>
              <a:gd name="T56" fmla="*/ 1991 w 3458"/>
              <a:gd name="T57" fmla="*/ 2482 h 3287"/>
              <a:gd name="T58" fmla="*/ 2496 w 3458"/>
              <a:gd name="T59" fmla="*/ 2874 h 3287"/>
              <a:gd name="T60" fmla="*/ 2886 w 3458"/>
              <a:gd name="T61" fmla="*/ 3126 h 3287"/>
              <a:gd name="T62" fmla="*/ 2998 w 3458"/>
              <a:gd name="T63" fmla="*/ 3155 h 3287"/>
              <a:gd name="T64" fmla="*/ 3158 w 3458"/>
              <a:gd name="T65" fmla="*/ 3127 h 3287"/>
              <a:gd name="T66" fmla="*/ 3304 w 3458"/>
              <a:gd name="T67" fmla="*/ 2972 h 3287"/>
              <a:gd name="T68" fmla="*/ 3280 w 3458"/>
              <a:gd name="T69" fmla="*/ 2689 h 3287"/>
              <a:gd name="T70" fmla="*/ 3025 w 3458"/>
              <a:gd name="T71" fmla="*/ 2551 h 3287"/>
              <a:gd name="T72" fmla="*/ 2772 w 3458"/>
              <a:gd name="T73" fmla="*/ 2689 h 3287"/>
              <a:gd name="T74" fmla="*/ 2741 w 3458"/>
              <a:gd name="T75" fmla="*/ 2954 h 3287"/>
              <a:gd name="T76" fmla="*/ 2661 w 3458"/>
              <a:gd name="T77" fmla="*/ 2622 h 3287"/>
              <a:gd name="T78" fmla="*/ 2927 w 3458"/>
              <a:gd name="T79" fmla="*/ 2432 h 3287"/>
              <a:gd name="T80" fmla="*/ 3258 w 3458"/>
              <a:gd name="T81" fmla="*/ 2488 h 3287"/>
              <a:gd name="T82" fmla="*/ 3447 w 3458"/>
              <a:gd name="T83" fmla="*/ 2755 h 3287"/>
              <a:gd name="T84" fmla="*/ 3388 w 3458"/>
              <a:gd name="T85" fmla="*/ 3091 h 3287"/>
              <a:gd name="T86" fmla="*/ 3245 w 3458"/>
              <a:gd name="T87" fmla="*/ 3227 h 3287"/>
              <a:gd name="T88" fmla="*/ 3000 w 3458"/>
              <a:gd name="T89" fmla="*/ 3286 h 3287"/>
              <a:gd name="T90" fmla="*/ 2866 w 3458"/>
              <a:gd name="T91" fmla="*/ 3259 h 3287"/>
              <a:gd name="T92" fmla="*/ 2556 w 3458"/>
              <a:gd name="T93" fmla="*/ 3074 h 3287"/>
              <a:gd name="T94" fmla="*/ 2030 w 3458"/>
              <a:gd name="T95" fmla="*/ 2682 h 3287"/>
              <a:gd name="T96" fmla="*/ 1539 w 3458"/>
              <a:gd name="T97" fmla="*/ 2260 h 3287"/>
              <a:gd name="T98" fmla="*/ 1129 w 3458"/>
              <a:gd name="T99" fmla="*/ 1876 h 3287"/>
              <a:gd name="T100" fmla="*/ 847 w 3458"/>
              <a:gd name="T101" fmla="*/ 1594 h 3287"/>
              <a:gd name="T102" fmla="*/ 728 w 3458"/>
              <a:gd name="T103" fmla="*/ 1522 h 3287"/>
              <a:gd name="T104" fmla="*/ 564 w 3458"/>
              <a:gd name="T105" fmla="*/ 1421 h 3287"/>
              <a:gd name="T106" fmla="*/ 305 w 3458"/>
              <a:gd name="T107" fmla="*/ 1211 h 3287"/>
              <a:gd name="T108" fmla="*/ 77 w 3458"/>
              <a:gd name="T109" fmla="*/ 905 h 3287"/>
              <a:gd name="T110" fmla="*/ 4 w 3458"/>
              <a:gd name="T111" fmla="*/ 520 h 3287"/>
              <a:gd name="T112" fmla="*/ 123 w 3458"/>
              <a:gd name="T113" fmla="*/ 217 h 3287"/>
              <a:gd name="T114" fmla="*/ 378 w 3458"/>
              <a:gd name="T115" fmla="*/ 39 h 3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8" h="3287">
                <a:moveTo>
                  <a:pt x="608" y="0"/>
                </a:moveTo>
                <a:lnTo>
                  <a:pt x="664" y="2"/>
                </a:lnTo>
                <a:lnTo>
                  <a:pt x="719" y="7"/>
                </a:lnTo>
                <a:lnTo>
                  <a:pt x="773" y="18"/>
                </a:lnTo>
                <a:lnTo>
                  <a:pt x="827" y="31"/>
                </a:lnTo>
                <a:lnTo>
                  <a:pt x="880" y="48"/>
                </a:lnTo>
                <a:lnTo>
                  <a:pt x="932" y="66"/>
                </a:lnTo>
                <a:lnTo>
                  <a:pt x="983" y="88"/>
                </a:lnTo>
                <a:lnTo>
                  <a:pt x="1032" y="111"/>
                </a:lnTo>
                <a:lnTo>
                  <a:pt x="1080" y="137"/>
                </a:lnTo>
                <a:lnTo>
                  <a:pt x="1126" y="163"/>
                </a:lnTo>
                <a:lnTo>
                  <a:pt x="1171" y="191"/>
                </a:lnTo>
                <a:lnTo>
                  <a:pt x="1214" y="220"/>
                </a:lnTo>
                <a:lnTo>
                  <a:pt x="1254" y="248"/>
                </a:lnTo>
                <a:lnTo>
                  <a:pt x="1293" y="277"/>
                </a:lnTo>
                <a:lnTo>
                  <a:pt x="1329" y="306"/>
                </a:lnTo>
                <a:lnTo>
                  <a:pt x="1364" y="334"/>
                </a:lnTo>
                <a:lnTo>
                  <a:pt x="1396" y="361"/>
                </a:lnTo>
                <a:lnTo>
                  <a:pt x="1424" y="387"/>
                </a:lnTo>
                <a:lnTo>
                  <a:pt x="1451" y="412"/>
                </a:lnTo>
                <a:lnTo>
                  <a:pt x="1475" y="434"/>
                </a:lnTo>
                <a:lnTo>
                  <a:pt x="1495" y="455"/>
                </a:lnTo>
                <a:lnTo>
                  <a:pt x="1513" y="472"/>
                </a:lnTo>
                <a:lnTo>
                  <a:pt x="1527" y="488"/>
                </a:lnTo>
                <a:lnTo>
                  <a:pt x="1539" y="500"/>
                </a:lnTo>
                <a:lnTo>
                  <a:pt x="1546" y="508"/>
                </a:lnTo>
                <a:lnTo>
                  <a:pt x="1550" y="513"/>
                </a:lnTo>
                <a:lnTo>
                  <a:pt x="1569" y="534"/>
                </a:lnTo>
                <a:lnTo>
                  <a:pt x="1528" y="581"/>
                </a:lnTo>
                <a:lnTo>
                  <a:pt x="1545" y="597"/>
                </a:lnTo>
                <a:lnTo>
                  <a:pt x="1566" y="615"/>
                </a:lnTo>
                <a:lnTo>
                  <a:pt x="1592" y="638"/>
                </a:lnTo>
                <a:lnTo>
                  <a:pt x="1622" y="663"/>
                </a:lnTo>
                <a:lnTo>
                  <a:pt x="1655" y="693"/>
                </a:lnTo>
                <a:lnTo>
                  <a:pt x="1691" y="726"/>
                </a:lnTo>
                <a:lnTo>
                  <a:pt x="1731" y="762"/>
                </a:lnTo>
                <a:lnTo>
                  <a:pt x="1773" y="800"/>
                </a:lnTo>
                <a:lnTo>
                  <a:pt x="1819" y="843"/>
                </a:lnTo>
                <a:lnTo>
                  <a:pt x="1866" y="886"/>
                </a:lnTo>
                <a:lnTo>
                  <a:pt x="1917" y="933"/>
                </a:lnTo>
                <a:lnTo>
                  <a:pt x="1970" y="983"/>
                </a:lnTo>
                <a:lnTo>
                  <a:pt x="2024" y="1034"/>
                </a:lnTo>
                <a:lnTo>
                  <a:pt x="2080" y="1087"/>
                </a:lnTo>
                <a:lnTo>
                  <a:pt x="2137" y="1142"/>
                </a:lnTo>
                <a:lnTo>
                  <a:pt x="2196" y="1199"/>
                </a:lnTo>
                <a:lnTo>
                  <a:pt x="2256" y="1259"/>
                </a:lnTo>
                <a:lnTo>
                  <a:pt x="2316" y="1318"/>
                </a:lnTo>
                <a:lnTo>
                  <a:pt x="2378" y="1380"/>
                </a:lnTo>
                <a:lnTo>
                  <a:pt x="2440" y="1444"/>
                </a:lnTo>
                <a:lnTo>
                  <a:pt x="2501" y="1507"/>
                </a:lnTo>
                <a:lnTo>
                  <a:pt x="2563" y="1572"/>
                </a:lnTo>
                <a:lnTo>
                  <a:pt x="2625" y="1638"/>
                </a:lnTo>
                <a:lnTo>
                  <a:pt x="2686" y="1704"/>
                </a:lnTo>
                <a:lnTo>
                  <a:pt x="2747" y="1770"/>
                </a:lnTo>
                <a:lnTo>
                  <a:pt x="2808" y="1837"/>
                </a:lnTo>
                <a:lnTo>
                  <a:pt x="2866" y="1904"/>
                </a:lnTo>
                <a:lnTo>
                  <a:pt x="2924" y="1972"/>
                </a:lnTo>
                <a:lnTo>
                  <a:pt x="2980" y="2039"/>
                </a:lnTo>
                <a:lnTo>
                  <a:pt x="3034" y="2106"/>
                </a:lnTo>
                <a:lnTo>
                  <a:pt x="3087" y="2173"/>
                </a:lnTo>
                <a:lnTo>
                  <a:pt x="3137" y="2239"/>
                </a:lnTo>
                <a:lnTo>
                  <a:pt x="3185" y="2304"/>
                </a:lnTo>
                <a:lnTo>
                  <a:pt x="3230" y="2368"/>
                </a:lnTo>
                <a:lnTo>
                  <a:pt x="3243" y="2386"/>
                </a:lnTo>
                <a:lnTo>
                  <a:pt x="3257" y="2406"/>
                </a:lnTo>
                <a:lnTo>
                  <a:pt x="3272" y="2430"/>
                </a:lnTo>
                <a:lnTo>
                  <a:pt x="3288" y="2455"/>
                </a:lnTo>
                <a:lnTo>
                  <a:pt x="3306" y="2482"/>
                </a:lnTo>
                <a:lnTo>
                  <a:pt x="3267" y="2454"/>
                </a:lnTo>
                <a:lnTo>
                  <a:pt x="3225" y="2432"/>
                </a:lnTo>
                <a:lnTo>
                  <a:pt x="3182" y="2413"/>
                </a:lnTo>
                <a:lnTo>
                  <a:pt x="3135" y="2399"/>
                </a:lnTo>
                <a:lnTo>
                  <a:pt x="3087" y="2390"/>
                </a:lnTo>
                <a:lnTo>
                  <a:pt x="3040" y="2326"/>
                </a:lnTo>
                <a:lnTo>
                  <a:pt x="2990" y="2260"/>
                </a:lnTo>
                <a:lnTo>
                  <a:pt x="2939" y="2194"/>
                </a:lnTo>
                <a:lnTo>
                  <a:pt x="2885" y="2128"/>
                </a:lnTo>
                <a:lnTo>
                  <a:pt x="2830" y="2061"/>
                </a:lnTo>
                <a:lnTo>
                  <a:pt x="2773" y="1994"/>
                </a:lnTo>
                <a:lnTo>
                  <a:pt x="2714" y="1928"/>
                </a:lnTo>
                <a:lnTo>
                  <a:pt x="2654" y="1862"/>
                </a:lnTo>
                <a:lnTo>
                  <a:pt x="2594" y="1795"/>
                </a:lnTo>
                <a:lnTo>
                  <a:pt x="2534" y="1729"/>
                </a:lnTo>
                <a:lnTo>
                  <a:pt x="2473" y="1664"/>
                </a:lnTo>
                <a:lnTo>
                  <a:pt x="2410" y="1600"/>
                </a:lnTo>
                <a:lnTo>
                  <a:pt x="2349" y="1536"/>
                </a:lnTo>
                <a:lnTo>
                  <a:pt x="2288" y="1473"/>
                </a:lnTo>
                <a:lnTo>
                  <a:pt x="2226" y="1413"/>
                </a:lnTo>
                <a:lnTo>
                  <a:pt x="2166" y="1352"/>
                </a:lnTo>
                <a:lnTo>
                  <a:pt x="2107" y="1294"/>
                </a:lnTo>
                <a:lnTo>
                  <a:pt x="2048" y="1238"/>
                </a:lnTo>
                <a:lnTo>
                  <a:pt x="1991" y="1182"/>
                </a:lnTo>
                <a:lnTo>
                  <a:pt x="1935" y="1129"/>
                </a:lnTo>
                <a:lnTo>
                  <a:pt x="1881" y="1077"/>
                </a:lnTo>
                <a:lnTo>
                  <a:pt x="1829" y="1029"/>
                </a:lnTo>
                <a:lnTo>
                  <a:pt x="1778" y="982"/>
                </a:lnTo>
                <a:lnTo>
                  <a:pt x="1731" y="938"/>
                </a:lnTo>
                <a:lnTo>
                  <a:pt x="1685" y="897"/>
                </a:lnTo>
                <a:lnTo>
                  <a:pt x="1643" y="859"/>
                </a:lnTo>
                <a:lnTo>
                  <a:pt x="1604" y="823"/>
                </a:lnTo>
                <a:lnTo>
                  <a:pt x="1568" y="790"/>
                </a:lnTo>
                <a:lnTo>
                  <a:pt x="1535" y="761"/>
                </a:lnTo>
                <a:lnTo>
                  <a:pt x="1506" y="735"/>
                </a:lnTo>
                <a:lnTo>
                  <a:pt x="1480" y="712"/>
                </a:lnTo>
                <a:lnTo>
                  <a:pt x="1459" y="694"/>
                </a:lnTo>
                <a:lnTo>
                  <a:pt x="1442" y="679"/>
                </a:lnTo>
                <a:lnTo>
                  <a:pt x="1294" y="848"/>
                </a:lnTo>
                <a:lnTo>
                  <a:pt x="1274" y="868"/>
                </a:lnTo>
                <a:lnTo>
                  <a:pt x="1252" y="885"/>
                </a:lnTo>
                <a:lnTo>
                  <a:pt x="1227" y="899"/>
                </a:lnTo>
                <a:lnTo>
                  <a:pt x="1201" y="910"/>
                </a:lnTo>
                <a:lnTo>
                  <a:pt x="1175" y="916"/>
                </a:lnTo>
                <a:lnTo>
                  <a:pt x="1148" y="918"/>
                </a:lnTo>
                <a:lnTo>
                  <a:pt x="1123" y="916"/>
                </a:lnTo>
                <a:lnTo>
                  <a:pt x="1100" y="910"/>
                </a:lnTo>
                <a:lnTo>
                  <a:pt x="1079" y="900"/>
                </a:lnTo>
                <a:lnTo>
                  <a:pt x="964" y="832"/>
                </a:lnTo>
                <a:lnTo>
                  <a:pt x="978" y="804"/>
                </a:lnTo>
                <a:lnTo>
                  <a:pt x="991" y="775"/>
                </a:lnTo>
                <a:lnTo>
                  <a:pt x="1002" y="744"/>
                </a:lnTo>
                <a:lnTo>
                  <a:pt x="1007" y="712"/>
                </a:lnTo>
                <a:lnTo>
                  <a:pt x="1009" y="680"/>
                </a:lnTo>
                <a:lnTo>
                  <a:pt x="1006" y="642"/>
                </a:lnTo>
                <a:lnTo>
                  <a:pt x="999" y="605"/>
                </a:lnTo>
                <a:lnTo>
                  <a:pt x="985" y="571"/>
                </a:lnTo>
                <a:lnTo>
                  <a:pt x="967" y="538"/>
                </a:lnTo>
                <a:lnTo>
                  <a:pt x="946" y="509"/>
                </a:lnTo>
                <a:lnTo>
                  <a:pt x="919" y="484"/>
                </a:lnTo>
                <a:lnTo>
                  <a:pt x="891" y="462"/>
                </a:lnTo>
                <a:lnTo>
                  <a:pt x="859" y="444"/>
                </a:lnTo>
                <a:lnTo>
                  <a:pt x="824" y="431"/>
                </a:lnTo>
                <a:lnTo>
                  <a:pt x="788" y="422"/>
                </a:lnTo>
                <a:lnTo>
                  <a:pt x="750" y="420"/>
                </a:lnTo>
                <a:lnTo>
                  <a:pt x="711" y="422"/>
                </a:lnTo>
                <a:lnTo>
                  <a:pt x="675" y="431"/>
                </a:lnTo>
                <a:lnTo>
                  <a:pt x="640" y="444"/>
                </a:lnTo>
                <a:lnTo>
                  <a:pt x="609" y="462"/>
                </a:lnTo>
                <a:lnTo>
                  <a:pt x="579" y="484"/>
                </a:lnTo>
                <a:lnTo>
                  <a:pt x="554" y="509"/>
                </a:lnTo>
                <a:lnTo>
                  <a:pt x="532" y="538"/>
                </a:lnTo>
                <a:lnTo>
                  <a:pt x="515" y="571"/>
                </a:lnTo>
                <a:lnTo>
                  <a:pt x="501" y="605"/>
                </a:lnTo>
                <a:lnTo>
                  <a:pt x="492" y="642"/>
                </a:lnTo>
                <a:lnTo>
                  <a:pt x="490" y="680"/>
                </a:lnTo>
                <a:lnTo>
                  <a:pt x="492" y="719"/>
                </a:lnTo>
                <a:lnTo>
                  <a:pt x="501" y="756"/>
                </a:lnTo>
                <a:lnTo>
                  <a:pt x="515" y="791"/>
                </a:lnTo>
                <a:lnTo>
                  <a:pt x="532" y="823"/>
                </a:lnTo>
                <a:lnTo>
                  <a:pt x="554" y="851"/>
                </a:lnTo>
                <a:lnTo>
                  <a:pt x="579" y="877"/>
                </a:lnTo>
                <a:lnTo>
                  <a:pt x="609" y="899"/>
                </a:lnTo>
                <a:lnTo>
                  <a:pt x="640" y="917"/>
                </a:lnTo>
                <a:lnTo>
                  <a:pt x="675" y="930"/>
                </a:lnTo>
                <a:lnTo>
                  <a:pt x="711" y="938"/>
                </a:lnTo>
                <a:lnTo>
                  <a:pt x="750" y="942"/>
                </a:lnTo>
                <a:lnTo>
                  <a:pt x="781" y="939"/>
                </a:lnTo>
                <a:lnTo>
                  <a:pt x="808" y="935"/>
                </a:lnTo>
                <a:lnTo>
                  <a:pt x="836" y="928"/>
                </a:lnTo>
                <a:lnTo>
                  <a:pt x="860" y="917"/>
                </a:lnTo>
                <a:lnTo>
                  <a:pt x="884" y="903"/>
                </a:lnTo>
                <a:lnTo>
                  <a:pt x="903" y="891"/>
                </a:lnTo>
                <a:lnTo>
                  <a:pt x="921" y="904"/>
                </a:lnTo>
                <a:lnTo>
                  <a:pt x="925" y="906"/>
                </a:lnTo>
                <a:lnTo>
                  <a:pt x="932" y="912"/>
                </a:lnTo>
                <a:lnTo>
                  <a:pt x="941" y="920"/>
                </a:lnTo>
                <a:lnTo>
                  <a:pt x="954" y="931"/>
                </a:lnTo>
                <a:lnTo>
                  <a:pt x="970" y="945"/>
                </a:lnTo>
                <a:lnTo>
                  <a:pt x="986" y="960"/>
                </a:lnTo>
                <a:lnTo>
                  <a:pt x="1004" y="977"/>
                </a:lnTo>
                <a:lnTo>
                  <a:pt x="1019" y="996"/>
                </a:lnTo>
                <a:lnTo>
                  <a:pt x="1030" y="1018"/>
                </a:lnTo>
                <a:lnTo>
                  <a:pt x="1038" y="1042"/>
                </a:lnTo>
                <a:lnTo>
                  <a:pt x="1042" y="1068"/>
                </a:lnTo>
                <a:lnTo>
                  <a:pt x="1042" y="1094"/>
                </a:lnTo>
                <a:lnTo>
                  <a:pt x="1038" y="1121"/>
                </a:lnTo>
                <a:lnTo>
                  <a:pt x="1030" y="1148"/>
                </a:lnTo>
                <a:lnTo>
                  <a:pt x="1020" y="1175"/>
                </a:lnTo>
                <a:lnTo>
                  <a:pt x="1004" y="1199"/>
                </a:lnTo>
                <a:lnTo>
                  <a:pt x="854" y="1414"/>
                </a:lnTo>
                <a:lnTo>
                  <a:pt x="868" y="1429"/>
                </a:lnTo>
                <a:lnTo>
                  <a:pt x="885" y="1447"/>
                </a:lnTo>
                <a:lnTo>
                  <a:pt x="908" y="1470"/>
                </a:lnTo>
                <a:lnTo>
                  <a:pt x="933" y="1496"/>
                </a:lnTo>
                <a:lnTo>
                  <a:pt x="962" y="1525"/>
                </a:lnTo>
                <a:lnTo>
                  <a:pt x="993" y="1558"/>
                </a:lnTo>
                <a:lnTo>
                  <a:pt x="1028" y="1593"/>
                </a:lnTo>
                <a:lnTo>
                  <a:pt x="1067" y="1631"/>
                </a:lnTo>
                <a:lnTo>
                  <a:pt x="1108" y="1673"/>
                </a:lnTo>
                <a:lnTo>
                  <a:pt x="1152" y="1716"/>
                </a:lnTo>
                <a:lnTo>
                  <a:pt x="1199" y="1762"/>
                </a:lnTo>
                <a:lnTo>
                  <a:pt x="1248" y="1810"/>
                </a:lnTo>
                <a:lnTo>
                  <a:pt x="1300" y="1860"/>
                </a:lnTo>
                <a:lnTo>
                  <a:pt x="1354" y="1912"/>
                </a:lnTo>
                <a:lnTo>
                  <a:pt x="1410" y="1965"/>
                </a:lnTo>
                <a:lnTo>
                  <a:pt x="1468" y="2019"/>
                </a:lnTo>
                <a:lnTo>
                  <a:pt x="1528" y="2075"/>
                </a:lnTo>
                <a:lnTo>
                  <a:pt x="1590" y="2131"/>
                </a:lnTo>
                <a:lnTo>
                  <a:pt x="1654" y="2189"/>
                </a:lnTo>
                <a:lnTo>
                  <a:pt x="1718" y="2247"/>
                </a:lnTo>
                <a:lnTo>
                  <a:pt x="1785" y="2305"/>
                </a:lnTo>
                <a:lnTo>
                  <a:pt x="1852" y="2364"/>
                </a:lnTo>
                <a:lnTo>
                  <a:pt x="1921" y="2423"/>
                </a:lnTo>
                <a:lnTo>
                  <a:pt x="1991" y="2482"/>
                </a:lnTo>
                <a:lnTo>
                  <a:pt x="2062" y="2540"/>
                </a:lnTo>
                <a:lnTo>
                  <a:pt x="2133" y="2598"/>
                </a:lnTo>
                <a:lnTo>
                  <a:pt x="2205" y="2656"/>
                </a:lnTo>
                <a:lnTo>
                  <a:pt x="2277" y="2712"/>
                </a:lnTo>
                <a:lnTo>
                  <a:pt x="2350" y="2767"/>
                </a:lnTo>
                <a:lnTo>
                  <a:pt x="2423" y="2821"/>
                </a:lnTo>
                <a:lnTo>
                  <a:pt x="2496" y="2874"/>
                </a:lnTo>
                <a:lnTo>
                  <a:pt x="2570" y="2925"/>
                </a:lnTo>
                <a:lnTo>
                  <a:pt x="2643" y="2975"/>
                </a:lnTo>
                <a:lnTo>
                  <a:pt x="2715" y="3022"/>
                </a:lnTo>
                <a:lnTo>
                  <a:pt x="2787" y="3068"/>
                </a:lnTo>
                <a:lnTo>
                  <a:pt x="2859" y="3111"/>
                </a:lnTo>
                <a:lnTo>
                  <a:pt x="2859" y="3111"/>
                </a:lnTo>
                <a:lnTo>
                  <a:pt x="2886" y="3126"/>
                </a:lnTo>
                <a:lnTo>
                  <a:pt x="2913" y="3137"/>
                </a:lnTo>
                <a:lnTo>
                  <a:pt x="2916" y="3138"/>
                </a:lnTo>
                <a:lnTo>
                  <a:pt x="2925" y="3141"/>
                </a:lnTo>
                <a:lnTo>
                  <a:pt x="2938" y="3144"/>
                </a:lnTo>
                <a:lnTo>
                  <a:pt x="2954" y="3148"/>
                </a:lnTo>
                <a:lnTo>
                  <a:pt x="2975" y="3151"/>
                </a:lnTo>
                <a:lnTo>
                  <a:pt x="2998" y="3155"/>
                </a:lnTo>
                <a:lnTo>
                  <a:pt x="3007" y="3156"/>
                </a:lnTo>
                <a:lnTo>
                  <a:pt x="3038" y="3156"/>
                </a:lnTo>
                <a:lnTo>
                  <a:pt x="3070" y="3154"/>
                </a:lnTo>
                <a:lnTo>
                  <a:pt x="3103" y="3147"/>
                </a:lnTo>
                <a:lnTo>
                  <a:pt x="3121" y="3142"/>
                </a:lnTo>
                <a:lnTo>
                  <a:pt x="3138" y="3137"/>
                </a:lnTo>
                <a:lnTo>
                  <a:pt x="3158" y="3127"/>
                </a:lnTo>
                <a:lnTo>
                  <a:pt x="3178" y="3115"/>
                </a:lnTo>
                <a:lnTo>
                  <a:pt x="3178" y="3116"/>
                </a:lnTo>
                <a:lnTo>
                  <a:pt x="3211" y="3094"/>
                </a:lnTo>
                <a:lnTo>
                  <a:pt x="3240" y="3069"/>
                </a:lnTo>
                <a:lnTo>
                  <a:pt x="3265" y="3039"/>
                </a:lnTo>
                <a:lnTo>
                  <a:pt x="3287" y="3007"/>
                </a:lnTo>
                <a:lnTo>
                  <a:pt x="3304" y="2972"/>
                </a:lnTo>
                <a:lnTo>
                  <a:pt x="3318" y="2935"/>
                </a:lnTo>
                <a:lnTo>
                  <a:pt x="3325" y="2896"/>
                </a:lnTo>
                <a:lnTo>
                  <a:pt x="3329" y="2854"/>
                </a:lnTo>
                <a:lnTo>
                  <a:pt x="3325" y="2810"/>
                </a:lnTo>
                <a:lnTo>
                  <a:pt x="3316" y="2767"/>
                </a:lnTo>
                <a:lnTo>
                  <a:pt x="3300" y="2727"/>
                </a:lnTo>
                <a:lnTo>
                  <a:pt x="3280" y="2689"/>
                </a:lnTo>
                <a:lnTo>
                  <a:pt x="3255" y="2655"/>
                </a:lnTo>
                <a:lnTo>
                  <a:pt x="3224" y="2625"/>
                </a:lnTo>
                <a:lnTo>
                  <a:pt x="3190" y="2599"/>
                </a:lnTo>
                <a:lnTo>
                  <a:pt x="3153" y="2579"/>
                </a:lnTo>
                <a:lnTo>
                  <a:pt x="3113" y="2563"/>
                </a:lnTo>
                <a:lnTo>
                  <a:pt x="3071" y="2554"/>
                </a:lnTo>
                <a:lnTo>
                  <a:pt x="3025" y="2551"/>
                </a:lnTo>
                <a:lnTo>
                  <a:pt x="2981" y="2554"/>
                </a:lnTo>
                <a:lnTo>
                  <a:pt x="2939" y="2563"/>
                </a:lnTo>
                <a:lnTo>
                  <a:pt x="2898" y="2579"/>
                </a:lnTo>
                <a:lnTo>
                  <a:pt x="2861" y="2599"/>
                </a:lnTo>
                <a:lnTo>
                  <a:pt x="2828" y="2625"/>
                </a:lnTo>
                <a:lnTo>
                  <a:pt x="2797" y="2655"/>
                </a:lnTo>
                <a:lnTo>
                  <a:pt x="2772" y="2689"/>
                </a:lnTo>
                <a:lnTo>
                  <a:pt x="2752" y="2727"/>
                </a:lnTo>
                <a:lnTo>
                  <a:pt x="2736" y="2767"/>
                </a:lnTo>
                <a:lnTo>
                  <a:pt x="2726" y="2810"/>
                </a:lnTo>
                <a:lnTo>
                  <a:pt x="2723" y="2854"/>
                </a:lnTo>
                <a:lnTo>
                  <a:pt x="2725" y="2889"/>
                </a:lnTo>
                <a:lnTo>
                  <a:pt x="2731" y="2922"/>
                </a:lnTo>
                <a:lnTo>
                  <a:pt x="2741" y="2954"/>
                </a:lnTo>
                <a:lnTo>
                  <a:pt x="2667" y="2905"/>
                </a:lnTo>
                <a:lnTo>
                  <a:pt x="2593" y="2854"/>
                </a:lnTo>
                <a:lnTo>
                  <a:pt x="2596" y="2804"/>
                </a:lnTo>
                <a:lnTo>
                  <a:pt x="2605" y="2754"/>
                </a:lnTo>
                <a:lnTo>
                  <a:pt x="2618" y="2708"/>
                </a:lnTo>
                <a:lnTo>
                  <a:pt x="2637" y="2663"/>
                </a:lnTo>
                <a:lnTo>
                  <a:pt x="2661" y="2622"/>
                </a:lnTo>
                <a:lnTo>
                  <a:pt x="2688" y="2582"/>
                </a:lnTo>
                <a:lnTo>
                  <a:pt x="2720" y="2547"/>
                </a:lnTo>
                <a:lnTo>
                  <a:pt x="2756" y="2516"/>
                </a:lnTo>
                <a:lnTo>
                  <a:pt x="2794" y="2488"/>
                </a:lnTo>
                <a:lnTo>
                  <a:pt x="2836" y="2465"/>
                </a:lnTo>
                <a:lnTo>
                  <a:pt x="2880" y="2446"/>
                </a:lnTo>
                <a:lnTo>
                  <a:pt x="2927" y="2432"/>
                </a:lnTo>
                <a:lnTo>
                  <a:pt x="2976" y="2423"/>
                </a:lnTo>
                <a:lnTo>
                  <a:pt x="3025" y="2420"/>
                </a:lnTo>
                <a:lnTo>
                  <a:pt x="3076" y="2423"/>
                </a:lnTo>
                <a:lnTo>
                  <a:pt x="3125" y="2432"/>
                </a:lnTo>
                <a:lnTo>
                  <a:pt x="3171" y="2446"/>
                </a:lnTo>
                <a:lnTo>
                  <a:pt x="3215" y="2465"/>
                </a:lnTo>
                <a:lnTo>
                  <a:pt x="3258" y="2488"/>
                </a:lnTo>
                <a:lnTo>
                  <a:pt x="3296" y="2516"/>
                </a:lnTo>
                <a:lnTo>
                  <a:pt x="3332" y="2547"/>
                </a:lnTo>
                <a:lnTo>
                  <a:pt x="3363" y="2584"/>
                </a:lnTo>
                <a:lnTo>
                  <a:pt x="3391" y="2622"/>
                </a:lnTo>
                <a:lnTo>
                  <a:pt x="3414" y="2663"/>
                </a:lnTo>
                <a:lnTo>
                  <a:pt x="3433" y="2708"/>
                </a:lnTo>
                <a:lnTo>
                  <a:pt x="3447" y="2755"/>
                </a:lnTo>
                <a:lnTo>
                  <a:pt x="3455" y="2804"/>
                </a:lnTo>
                <a:lnTo>
                  <a:pt x="3458" y="2854"/>
                </a:lnTo>
                <a:lnTo>
                  <a:pt x="3455" y="2906"/>
                </a:lnTo>
                <a:lnTo>
                  <a:pt x="3446" y="2956"/>
                </a:lnTo>
                <a:lnTo>
                  <a:pt x="3432" y="3004"/>
                </a:lnTo>
                <a:lnTo>
                  <a:pt x="3412" y="3050"/>
                </a:lnTo>
                <a:lnTo>
                  <a:pt x="3388" y="3091"/>
                </a:lnTo>
                <a:lnTo>
                  <a:pt x="3359" y="3130"/>
                </a:lnTo>
                <a:lnTo>
                  <a:pt x="3326" y="3165"/>
                </a:lnTo>
                <a:lnTo>
                  <a:pt x="3289" y="3197"/>
                </a:lnTo>
                <a:lnTo>
                  <a:pt x="3249" y="3225"/>
                </a:lnTo>
                <a:lnTo>
                  <a:pt x="3249" y="3225"/>
                </a:lnTo>
                <a:lnTo>
                  <a:pt x="3247" y="3226"/>
                </a:lnTo>
                <a:lnTo>
                  <a:pt x="3245" y="3227"/>
                </a:lnTo>
                <a:lnTo>
                  <a:pt x="3223" y="3238"/>
                </a:lnTo>
                <a:lnTo>
                  <a:pt x="3184" y="3258"/>
                </a:lnTo>
                <a:lnTo>
                  <a:pt x="3145" y="3271"/>
                </a:lnTo>
                <a:lnTo>
                  <a:pt x="3106" y="3281"/>
                </a:lnTo>
                <a:lnTo>
                  <a:pt x="3068" y="3285"/>
                </a:lnTo>
                <a:lnTo>
                  <a:pt x="3032" y="3287"/>
                </a:lnTo>
                <a:lnTo>
                  <a:pt x="3000" y="3286"/>
                </a:lnTo>
                <a:lnTo>
                  <a:pt x="2970" y="3283"/>
                </a:lnTo>
                <a:lnTo>
                  <a:pt x="2924" y="3276"/>
                </a:lnTo>
                <a:lnTo>
                  <a:pt x="2879" y="3263"/>
                </a:lnTo>
                <a:lnTo>
                  <a:pt x="2874" y="3261"/>
                </a:lnTo>
                <a:lnTo>
                  <a:pt x="2870" y="3260"/>
                </a:lnTo>
                <a:lnTo>
                  <a:pt x="2867" y="3259"/>
                </a:lnTo>
                <a:lnTo>
                  <a:pt x="2866" y="3259"/>
                </a:lnTo>
                <a:lnTo>
                  <a:pt x="2866" y="3258"/>
                </a:lnTo>
                <a:lnTo>
                  <a:pt x="2836" y="3246"/>
                </a:lnTo>
                <a:lnTo>
                  <a:pt x="2808" y="3232"/>
                </a:lnTo>
                <a:lnTo>
                  <a:pt x="2780" y="3215"/>
                </a:lnTo>
                <a:lnTo>
                  <a:pt x="2706" y="3171"/>
                </a:lnTo>
                <a:lnTo>
                  <a:pt x="2631" y="3123"/>
                </a:lnTo>
                <a:lnTo>
                  <a:pt x="2556" y="3074"/>
                </a:lnTo>
                <a:lnTo>
                  <a:pt x="2481" y="3022"/>
                </a:lnTo>
                <a:lnTo>
                  <a:pt x="2405" y="2969"/>
                </a:lnTo>
                <a:lnTo>
                  <a:pt x="2330" y="2914"/>
                </a:lnTo>
                <a:lnTo>
                  <a:pt x="2254" y="2857"/>
                </a:lnTo>
                <a:lnTo>
                  <a:pt x="2179" y="2800"/>
                </a:lnTo>
                <a:lnTo>
                  <a:pt x="2105" y="2742"/>
                </a:lnTo>
                <a:lnTo>
                  <a:pt x="2030" y="2682"/>
                </a:lnTo>
                <a:lnTo>
                  <a:pt x="1957" y="2622"/>
                </a:lnTo>
                <a:lnTo>
                  <a:pt x="1884" y="2561"/>
                </a:lnTo>
                <a:lnTo>
                  <a:pt x="1812" y="2501"/>
                </a:lnTo>
                <a:lnTo>
                  <a:pt x="1742" y="2440"/>
                </a:lnTo>
                <a:lnTo>
                  <a:pt x="1673" y="2380"/>
                </a:lnTo>
                <a:lnTo>
                  <a:pt x="1605" y="2320"/>
                </a:lnTo>
                <a:lnTo>
                  <a:pt x="1539" y="2260"/>
                </a:lnTo>
                <a:lnTo>
                  <a:pt x="1474" y="2201"/>
                </a:lnTo>
                <a:lnTo>
                  <a:pt x="1412" y="2144"/>
                </a:lnTo>
                <a:lnTo>
                  <a:pt x="1350" y="2087"/>
                </a:lnTo>
                <a:lnTo>
                  <a:pt x="1291" y="2032"/>
                </a:lnTo>
                <a:lnTo>
                  <a:pt x="1235" y="1977"/>
                </a:lnTo>
                <a:lnTo>
                  <a:pt x="1180" y="1925"/>
                </a:lnTo>
                <a:lnTo>
                  <a:pt x="1129" y="1876"/>
                </a:lnTo>
                <a:lnTo>
                  <a:pt x="1080" y="1828"/>
                </a:lnTo>
                <a:lnTo>
                  <a:pt x="1033" y="1781"/>
                </a:lnTo>
                <a:lnTo>
                  <a:pt x="990" y="1739"/>
                </a:lnTo>
                <a:lnTo>
                  <a:pt x="949" y="1697"/>
                </a:lnTo>
                <a:lnTo>
                  <a:pt x="912" y="1660"/>
                </a:lnTo>
                <a:lnTo>
                  <a:pt x="878" y="1625"/>
                </a:lnTo>
                <a:lnTo>
                  <a:pt x="847" y="1594"/>
                </a:lnTo>
                <a:lnTo>
                  <a:pt x="820" y="1567"/>
                </a:lnTo>
                <a:lnTo>
                  <a:pt x="797" y="1542"/>
                </a:lnTo>
                <a:lnTo>
                  <a:pt x="778" y="1522"/>
                </a:lnTo>
                <a:lnTo>
                  <a:pt x="765" y="1540"/>
                </a:lnTo>
                <a:lnTo>
                  <a:pt x="740" y="1527"/>
                </a:lnTo>
                <a:lnTo>
                  <a:pt x="736" y="1526"/>
                </a:lnTo>
                <a:lnTo>
                  <a:pt x="728" y="1522"/>
                </a:lnTo>
                <a:lnTo>
                  <a:pt x="715" y="1515"/>
                </a:lnTo>
                <a:lnTo>
                  <a:pt x="698" y="1505"/>
                </a:lnTo>
                <a:lnTo>
                  <a:pt x="677" y="1493"/>
                </a:lnTo>
                <a:lnTo>
                  <a:pt x="654" y="1479"/>
                </a:lnTo>
                <a:lnTo>
                  <a:pt x="627" y="1463"/>
                </a:lnTo>
                <a:lnTo>
                  <a:pt x="597" y="1444"/>
                </a:lnTo>
                <a:lnTo>
                  <a:pt x="564" y="1421"/>
                </a:lnTo>
                <a:lnTo>
                  <a:pt x="530" y="1398"/>
                </a:lnTo>
                <a:lnTo>
                  <a:pt x="495" y="1372"/>
                </a:lnTo>
                <a:lnTo>
                  <a:pt x="458" y="1344"/>
                </a:lnTo>
                <a:lnTo>
                  <a:pt x="421" y="1314"/>
                </a:lnTo>
                <a:lnTo>
                  <a:pt x="383" y="1282"/>
                </a:lnTo>
                <a:lnTo>
                  <a:pt x="343" y="1247"/>
                </a:lnTo>
                <a:lnTo>
                  <a:pt x="305" y="1211"/>
                </a:lnTo>
                <a:lnTo>
                  <a:pt x="268" y="1173"/>
                </a:lnTo>
                <a:lnTo>
                  <a:pt x="232" y="1133"/>
                </a:lnTo>
                <a:lnTo>
                  <a:pt x="197" y="1091"/>
                </a:lnTo>
                <a:lnTo>
                  <a:pt x="164" y="1048"/>
                </a:lnTo>
                <a:lnTo>
                  <a:pt x="132" y="1002"/>
                </a:lnTo>
                <a:lnTo>
                  <a:pt x="104" y="954"/>
                </a:lnTo>
                <a:lnTo>
                  <a:pt x="77" y="905"/>
                </a:lnTo>
                <a:lnTo>
                  <a:pt x="54" y="856"/>
                </a:lnTo>
                <a:lnTo>
                  <a:pt x="35" y="802"/>
                </a:lnTo>
                <a:lnTo>
                  <a:pt x="19" y="749"/>
                </a:lnTo>
                <a:lnTo>
                  <a:pt x="8" y="694"/>
                </a:lnTo>
                <a:lnTo>
                  <a:pt x="2" y="638"/>
                </a:lnTo>
                <a:lnTo>
                  <a:pt x="0" y="580"/>
                </a:lnTo>
                <a:lnTo>
                  <a:pt x="4" y="520"/>
                </a:lnTo>
                <a:lnTo>
                  <a:pt x="14" y="460"/>
                </a:lnTo>
                <a:lnTo>
                  <a:pt x="29" y="397"/>
                </a:lnTo>
                <a:lnTo>
                  <a:pt x="51" y="334"/>
                </a:lnTo>
                <a:lnTo>
                  <a:pt x="64" y="306"/>
                </a:lnTo>
                <a:lnTo>
                  <a:pt x="80" y="276"/>
                </a:lnTo>
                <a:lnTo>
                  <a:pt x="100" y="246"/>
                </a:lnTo>
                <a:lnTo>
                  <a:pt x="123" y="217"/>
                </a:lnTo>
                <a:lnTo>
                  <a:pt x="147" y="188"/>
                </a:lnTo>
                <a:lnTo>
                  <a:pt x="171" y="162"/>
                </a:lnTo>
                <a:lnTo>
                  <a:pt x="197" y="140"/>
                </a:lnTo>
                <a:lnTo>
                  <a:pt x="221" y="121"/>
                </a:lnTo>
                <a:lnTo>
                  <a:pt x="273" y="89"/>
                </a:lnTo>
                <a:lnTo>
                  <a:pt x="324" y="62"/>
                </a:lnTo>
                <a:lnTo>
                  <a:pt x="378" y="39"/>
                </a:lnTo>
                <a:lnTo>
                  <a:pt x="434" y="22"/>
                </a:lnTo>
                <a:lnTo>
                  <a:pt x="490" y="10"/>
                </a:lnTo>
                <a:lnTo>
                  <a:pt x="548" y="2"/>
                </a:lnTo>
                <a:lnTo>
                  <a:pt x="60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4" name="Group 243"/>
          <p:cNvGrpSpPr/>
          <p:nvPr/>
        </p:nvGrpSpPr>
        <p:grpSpPr>
          <a:xfrm>
            <a:off x="751688" y="5029200"/>
            <a:ext cx="388938" cy="503238"/>
            <a:chOff x="809625" y="5029200"/>
            <a:chExt cx="388938" cy="503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1" name="Rectangle 86"/>
            <p:cNvSpPr>
              <a:spLocks noChangeArrowheads="1"/>
            </p:cNvSpPr>
            <p:nvPr/>
          </p:nvSpPr>
          <p:spPr bwMode="auto">
            <a:xfrm>
              <a:off x="809625" y="5176838"/>
              <a:ext cx="388938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Rectangle 87"/>
            <p:cNvSpPr>
              <a:spLocks noChangeArrowheads="1"/>
            </p:cNvSpPr>
            <p:nvPr/>
          </p:nvSpPr>
          <p:spPr bwMode="auto">
            <a:xfrm>
              <a:off x="809625" y="5372100"/>
              <a:ext cx="388938" cy="603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>
              <a:off x="1028700" y="5108575"/>
              <a:ext cx="9525" cy="46038"/>
            </a:xfrm>
            <a:custGeom>
              <a:avLst/>
              <a:gdLst>
                <a:gd name="T0" fmla="*/ 37 w 70"/>
                <a:gd name="T1" fmla="*/ 0 h 315"/>
                <a:gd name="T2" fmla="*/ 51 w 70"/>
                <a:gd name="T3" fmla="*/ 3 h 315"/>
                <a:gd name="T4" fmla="*/ 62 w 70"/>
                <a:gd name="T5" fmla="*/ 12 h 315"/>
                <a:gd name="T6" fmla="*/ 68 w 70"/>
                <a:gd name="T7" fmla="*/ 23 h 315"/>
                <a:gd name="T8" fmla="*/ 70 w 70"/>
                <a:gd name="T9" fmla="*/ 37 h 315"/>
                <a:gd name="T10" fmla="*/ 70 w 70"/>
                <a:gd name="T11" fmla="*/ 45 h 315"/>
                <a:gd name="T12" fmla="*/ 69 w 70"/>
                <a:gd name="T13" fmla="*/ 57 h 315"/>
                <a:gd name="T14" fmla="*/ 67 w 70"/>
                <a:gd name="T15" fmla="*/ 74 h 315"/>
                <a:gd name="T16" fmla="*/ 65 w 70"/>
                <a:gd name="T17" fmla="*/ 95 h 315"/>
                <a:gd name="T18" fmla="*/ 62 w 70"/>
                <a:gd name="T19" fmla="*/ 118 h 315"/>
                <a:gd name="T20" fmla="*/ 58 w 70"/>
                <a:gd name="T21" fmla="*/ 143 h 315"/>
                <a:gd name="T22" fmla="*/ 55 w 70"/>
                <a:gd name="T23" fmla="*/ 170 h 315"/>
                <a:gd name="T24" fmla="*/ 52 w 70"/>
                <a:gd name="T25" fmla="*/ 196 h 315"/>
                <a:gd name="T26" fmla="*/ 49 w 70"/>
                <a:gd name="T27" fmla="*/ 223 h 315"/>
                <a:gd name="T28" fmla="*/ 47 w 70"/>
                <a:gd name="T29" fmla="*/ 247 h 315"/>
                <a:gd name="T30" fmla="*/ 43 w 70"/>
                <a:gd name="T31" fmla="*/ 269 h 315"/>
                <a:gd name="T32" fmla="*/ 41 w 70"/>
                <a:gd name="T33" fmla="*/ 287 h 315"/>
                <a:gd name="T34" fmla="*/ 39 w 70"/>
                <a:gd name="T35" fmla="*/ 301 h 315"/>
                <a:gd name="T36" fmla="*/ 38 w 70"/>
                <a:gd name="T37" fmla="*/ 311 h 315"/>
                <a:gd name="T38" fmla="*/ 38 w 70"/>
                <a:gd name="T39" fmla="*/ 315 h 315"/>
                <a:gd name="T40" fmla="*/ 37 w 70"/>
                <a:gd name="T41" fmla="*/ 311 h 315"/>
                <a:gd name="T42" fmla="*/ 36 w 70"/>
                <a:gd name="T43" fmla="*/ 301 h 315"/>
                <a:gd name="T44" fmla="*/ 34 w 70"/>
                <a:gd name="T45" fmla="*/ 287 h 315"/>
                <a:gd name="T46" fmla="*/ 31 w 70"/>
                <a:gd name="T47" fmla="*/ 269 h 315"/>
                <a:gd name="T48" fmla="*/ 28 w 70"/>
                <a:gd name="T49" fmla="*/ 247 h 315"/>
                <a:gd name="T50" fmla="*/ 25 w 70"/>
                <a:gd name="T51" fmla="*/ 222 h 315"/>
                <a:gd name="T52" fmla="*/ 21 w 70"/>
                <a:gd name="T53" fmla="*/ 195 h 315"/>
                <a:gd name="T54" fmla="*/ 17 w 70"/>
                <a:gd name="T55" fmla="*/ 168 h 315"/>
                <a:gd name="T56" fmla="*/ 13 w 70"/>
                <a:gd name="T57" fmla="*/ 142 h 315"/>
                <a:gd name="T58" fmla="*/ 10 w 70"/>
                <a:gd name="T59" fmla="*/ 116 h 315"/>
                <a:gd name="T60" fmla="*/ 7 w 70"/>
                <a:gd name="T61" fmla="*/ 92 h 315"/>
                <a:gd name="T62" fmla="*/ 5 w 70"/>
                <a:gd name="T63" fmla="*/ 71 h 315"/>
                <a:gd name="T64" fmla="*/ 2 w 70"/>
                <a:gd name="T65" fmla="*/ 54 h 315"/>
                <a:gd name="T66" fmla="*/ 1 w 70"/>
                <a:gd name="T67" fmla="*/ 41 h 315"/>
                <a:gd name="T68" fmla="*/ 0 w 70"/>
                <a:gd name="T69" fmla="*/ 35 h 315"/>
                <a:gd name="T70" fmla="*/ 3 w 70"/>
                <a:gd name="T71" fmla="*/ 20 h 315"/>
                <a:gd name="T72" fmla="*/ 12 w 70"/>
                <a:gd name="T73" fmla="*/ 10 h 315"/>
                <a:gd name="T74" fmla="*/ 23 w 70"/>
                <a:gd name="T75" fmla="*/ 2 h 315"/>
                <a:gd name="T76" fmla="*/ 37 w 70"/>
                <a:gd name="T77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0" h="315">
                  <a:moveTo>
                    <a:pt x="37" y="0"/>
                  </a:moveTo>
                  <a:lnTo>
                    <a:pt x="51" y="3"/>
                  </a:lnTo>
                  <a:lnTo>
                    <a:pt x="62" y="12"/>
                  </a:lnTo>
                  <a:lnTo>
                    <a:pt x="68" y="23"/>
                  </a:lnTo>
                  <a:lnTo>
                    <a:pt x="70" y="37"/>
                  </a:lnTo>
                  <a:lnTo>
                    <a:pt x="70" y="45"/>
                  </a:lnTo>
                  <a:lnTo>
                    <a:pt x="69" y="57"/>
                  </a:lnTo>
                  <a:lnTo>
                    <a:pt x="67" y="74"/>
                  </a:lnTo>
                  <a:lnTo>
                    <a:pt x="65" y="95"/>
                  </a:lnTo>
                  <a:lnTo>
                    <a:pt x="62" y="118"/>
                  </a:lnTo>
                  <a:lnTo>
                    <a:pt x="58" y="143"/>
                  </a:lnTo>
                  <a:lnTo>
                    <a:pt x="55" y="170"/>
                  </a:lnTo>
                  <a:lnTo>
                    <a:pt x="52" y="196"/>
                  </a:lnTo>
                  <a:lnTo>
                    <a:pt x="49" y="223"/>
                  </a:lnTo>
                  <a:lnTo>
                    <a:pt x="47" y="247"/>
                  </a:lnTo>
                  <a:lnTo>
                    <a:pt x="43" y="269"/>
                  </a:lnTo>
                  <a:lnTo>
                    <a:pt x="41" y="287"/>
                  </a:lnTo>
                  <a:lnTo>
                    <a:pt x="39" y="301"/>
                  </a:lnTo>
                  <a:lnTo>
                    <a:pt x="38" y="311"/>
                  </a:lnTo>
                  <a:lnTo>
                    <a:pt x="38" y="315"/>
                  </a:lnTo>
                  <a:lnTo>
                    <a:pt x="37" y="311"/>
                  </a:lnTo>
                  <a:lnTo>
                    <a:pt x="36" y="301"/>
                  </a:lnTo>
                  <a:lnTo>
                    <a:pt x="34" y="287"/>
                  </a:lnTo>
                  <a:lnTo>
                    <a:pt x="31" y="269"/>
                  </a:lnTo>
                  <a:lnTo>
                    <a:pt x="28" y="247"/>
                  </a:lnTo>
                  <a:lnTo>
                    <a:pt x="25" y="222"/>
                  </a:lnTo>
                  <a:lnTo>
                    <a:pt x="21" y="195"/>
                  </a:lnTo>
                  <a:lnTo>
                    <a:pt x="17" y="168"/>
                  </a:lnTo>
                  <a:lnTo>
                    <a:pt x="13" y="142"/>
                  </a:lnTo>
                  <a:lnTo>
                    <a:pt x="10" y="116"/>
                  </a:lnTo>
                  <a:lnTo>
                    <a:pt x="7" y="92"/>
                  </a:lnTo>
                  <a:lnTo>
                    <a:pt x="5" y="71"/>
                  </a:lnTo>
                  <a:lnTo>
                    <a:pt x="2" y="54"/>
                  </a:lnTo>
                  <a:lnTo>
                    <a:pt x="1" y="41"/>
                  </a:lnTo>
                  <a:lnTo>
                    <a:pt x="0" y="35"/>
                  </a:lnTo>
                  <a:lnTo>
                    <a:pt x="3" y="20"/>
                  </a:lnTo>
                  <a:lnTo>
                    <a:pt x="12" y="10"/>
                  </a:lnTo>
                  <a:lnTo>
                    <a:pt x="23" y="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>
              <a:off x="815975" y="5029200"/>
              <a:ext cx="376238" cy="139700"/>
            </a:xfrm>
            <a:custGeom>
              <a:avLst/>
              <a:gdLst>
                <a:gd name="T0" fmla="*/ 2459 w 2607"/>
                <a:gd name="T1" fmla="*/ 3 h 961"/>
                <a:gd name="T2" fmla="*/ 2543 w 2607"/>
                <a:gd name="T3" fmla="*/ 43 h 961"/>
                <a:gd name="T4" fmla="*/ 2596 w 2607"/>
                <a:gd name="T5" fmla="*/ 119 h 961"/>
                <a:gd name="T6" fmla="*/ 2607 w 2607"/>
                <a:gd name="T7" fmla="*/ 961 h 961"/>
                <a:gd name="T8" fmla="*/ 2084 w 2607"/>
                <a:gd name="T9" fmla="*/ 406 h 961"/>
                <a:gd name="T10" fmla="*/ 2081 w 2607"/>
                <a:gd name="T11" fmla="*/ 377 h 961"/>
                <a:gd name="T12" fmla="*/ 2069 w 2607"/>
                <a:gd name="T13" fmla="*/ 334 h 961"/>
                <a:gd name="T14" fmla="*/ 2042 w 2607"/>
                <a:gd name="T15" fmla="*/ 296 h 961"/>
                <a:gd name="T16" fmla="*/ 1993 w 2607"/>
                <a:gd name="T17" fmla="*/ 286 h 961"/>
                <a:gd name="T18" fmla="*/ 1981 w 2607"/>
                <a:gd name="T19" fmla="*/ 287 h 961"/>
                <a:gd name="T20" fmla="*/ 1956 w 2607"/>
                <a:gd name="T21" fmla="*/ 299 h 961"/>
                <a:gd name="T22" fmla="*/ 1930 w 2607"/>
                <a:gd name="T23" fmla="*/ 330 h 961"/>
                <a:gd name="T24" fmla="*/ 1917 w 2607"/>
                <a:gd name="T25" fmla="*/ 393 h 961"/>
                <a:gd name="T26" fmla="*/ 1921 w 2607"/>
                <a:gd name="T27" fmla="*/ 457 h 961"/>
                <a:gd name="T28" fmla="*/ 1929 w 2607"/>
                <a:gd name="T29" fmla="*/ 557 h 961"/>
                <a:gd name="T30" fmla="*/ 1940 w 2607"/>
                <a:gd name="T31" fmla="*/ 703 h 961"/>
                <a:gd name="T32" fmla="*/ 1956 w 2607"/>
                <a:gd name="T33" fmla="*/ 891 h 961"/>
                <a:gd name="T34" fmla="*/ 1584 w 2607"/>
                <a:gd name="T35" fmla="*/ 591 h 961"/>
                <a:gd name="T36" fmla="*/ 1584 w 2607"/>
                <a:gd name="T37" fmla="*/ 574 h 961"/>
                <a:gd name="T38" fmla="*/ 1577 w 2607"/>
                <a:gd name="T39" fmla="*/ 536 h 961"/>
                <a:gd name="T40" fmla="*/ 1559 w 2607"/>
                <a:gd name="T41" fmla="*/ 497 h 961"/>
                <a:gd name="T42" fmla="*/ 1522 w 2607"/>
                <a:gd name="T43" fmla="*/ 474 h 961"/>
                <a:gd name="T44" fmla="*/ 1498 w 2607"/>
                <a:gd name="T45" fmla="*/ 474 h 961"/>
                <a:gd name="T46" fmla="*/ 1477 w 2607"/>
                <a:gd name="T47" fmla="*/ 480 h 961"/>
                <a:gd name="T48" fmla="*/ 1451 w 2607"/>
                <a:gd name="T49" fmla="*/ 501 h 961"/>
                <a:gd name="T50" fmla="*/ 1431 w 2607"/>
                <a:gd name="T51" fmla="*/ 548 h 961"/>
                <a:gd name="T52" fmla="*/ 1430 w 2607"/>
                <a:gd name="T53" fmla="*/ 614 h 961"/>
                <a:gd name="T54" fmla="*/ 1434 w 2607"/>
                <a:gd name="T55" fmla="*/ 700 h 961"/>
                <a:gd name="T56" fmla="*/ 1440 w 2607"/>
                <a:gd name="T57" fmla="*/ 841 h 961"/>
                <a:gd name="T58" fmla="*/ 1063 w 2607"/>
                <a:gd name="T59" fmla="*/ 961 h 961"/>
                <a:gd name="T60" fmla="*/ 1068 w 2607"/>
                <a:gd name="T61" fmla="*/ 673 h 961"/>
                <a:gd name="T62" fmla="*/ 1065 w 2607"/>
                <a:gd name="T63" fmla="*/ 641 h 961"/>
                <a:gd name="T64" fmla="*/ 1052 w 2607"/>
                <a:gd name="T65" fmla="*/ 602 h 961"/>
                <a:gd name="T66" fmla="*/ 1023 w 2607"/>
                <a:gd name="T67" fmla="*/ 573 h 961"/>
                <a:gd name="T68" fmla="*/ 990 w 2607"/>
                <a:gd name="T69" fmla="*/ 569 h 961"/>
                <a:gd name="T70" fmla="*/ 974 w 2607"/>
                <a:gd name="T71" fmla="*/ 571 h 961"/>
                <a:gd name="T72" fmla="*/ 949 w 2607"/>
                <a:gd name="T73" fmla="*/ 585 h 961"/>
                <a:gd name="T74" fmla="*/ 927 w 2607"/>
                <a:gd name="T75" fmla="*/ 621 h 961"/>
                <a:gd name="T76" fmla="*/ 920 w 2607"/>
                <a:gd name="T77" fmla="*/ 688 h 961"/>
                <a:gd name="T78" fmla="*/ 924 w 2607"/>
                <a:gd name="T79" fmla="*/ 748 h 961"/>
                <a:gd name="T80" fmla="*/ 928 w 2607"/>
                <a:gd name="T81" fmla="*/ 861 h 961"/>
                <a:gd name="T82" fmla="*/ 567 w 2607"/>
                <a:gd name="T83" fmla="*/ 961 h 961"/>
                <a:gd name="T84" fmla="*/ 557 w 2607"/>
                <a:gd name="T85" fmla="*/ 399 h 961"/>
                <a:gd name="T86" fmla="*/ 551 w 2607"/>
                <a:gd name="T87" fmla="*/ 363 h 961"/>
                <a:gd name="T88" fmla="*/ 535 w 2607"/>
                <a:gd name="T89" fmla="*/ 319 h 961"/>
                <a:gd name="T90" fmla="*/ 502 w 2607"/>
                <a:gd name="T91" fmla="*/ 289 h 961"/>
                <a:gd name="T92" fmla="*/ 465 w 2607"/>
                <a:gd name="T93" fmla="*/ 286 h 961"/>
                <a:gd name="T94" fmla="*/ 447 w 2607"/>
                <a:gd name="T95" fmla="*/ 289 h 961"/>
                <a:gd name="T96" fmla="*/ 420 w 2607"/>
                <a:gd name="T97" fmla="*/ 306 h 961"/>
                <a:gd name="T98" fmla="*/ 396 w 2607"/>
                <a:gd name="T99" fmla="*/ 347 h 961"/>
                <a:gd name="T100" fmla="*/ 392 w 2607"/>
                <a:gd name="T101" fmla="*/ 422 h 961"/>
                <a:gd name="T102" fmla="*/ 396 w 2607"/>
                <a:gd name="T103" fmla="*/ 485 h 961"/>
                <a:gd name="T104" fmla="*/ 406 w 2607"/>
                <a:gd name="T105" fmla="*/ 600 h 961"/>
                <a:gd name="T106" fmla="*/ 419 w 2607"/>
                <a:gd name="T107" fmla="*/ 762 h 961"/>
                <a:gd name="T108" fmla="*/ 434 w 2607"/>
                <a:gd name="T109" fmla="*/ 961 h 961"/>
                <a:gd name="T110" fmla="*/ 4 w 2607"/>
                <a:gd name="T111" fmla="*/ 150 h 961"/>
                <a:gd name="T112" fmla="*/ 42 w 2607"/>
                <a:gd name="T113" fmla="*/ 66 h 961"/>
                <a:gd name="T114" fmla="*/ 118 w 2607"/>
                <a:gd name="T115" fmla="*/ 11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07" h="961">
                  <a:moveTo>
                    <a:pt x="180" y="0"/>
                  </a:moveTo>
                  <a:lnTo>
                    <a:pt x="2427" y="0"/>
                  </a:lnTo>
                  <a:lnTo>
                    <a:pt x="2459" y="3"/>
                  </a:lnTo>
                  <a:lnTo>
                    <a:pt x="2490" y="11"/>
                  </a:lnTo>
                  <a:lnTo>
                    <a:pt x="2519" y="25"/>
                  </a:lnTo>
                  <a:lnTo>
                    <a:pt x="2543" y="43"/>
                  </a:lnTo>
                  <a:lnTo>
                    <a:pt x="2565" y="66"/>
                  </a:lnTo>
                  <a:lnTo>
                    <a:pt x="2583" y="91"/>
                  </a:lnTo>
                  <a:lnTo>
                    <a:pt x="2596" y="119"/>
                  </a:lnTo>
                  <a:lnTo>
                    <a:pt x="2605" y="150"/>
                  </a:lnTo>
                  <a:lnTo>
                    <a:pt x="2607" y="183"/>
                  </a:lnTo>
                  <a:lnTo>
                    <a:pt x="2607" y="961"/>
                  </a:lnTo>
                  <a:lnTo>
                    <a:pt x="2094" y="961"/>
                  </a:lnTo>
                  <a:lnTo>
                    <a:pt x="2084" y="408"/>
                  </a:lnTo>
                  <a:lnTo>
                    <a:pt x="2084" y="406"/>
                  </a:lnTo>
                  <a:lnTo>
                    <a:pt x="2083" y="399"/>
                  </a:lnTo>
                  <a:lnTo>
                    <a:pt x="2082" y="389"/>
                  </a:lnTo>
                  <a:lnTo>
                    <a:pt x="2081" y="377"/>
                  </a:lnTo>
                  <a:lnTo>
                    <a:pt x="2077" y="363"/>
                  </a:lnTo>
                  <a:lnTo>
                    <a:pt x="2074" y="349"/>
                  </a:lnTo>
                  <a:lnTo>
                    <a:pt x="2069" y="334"/>
                  </a:lnTo>
                  <a:lnTo>
                    <a:pt x="2061" y="319"/>
                  </a:lnTo>
                  <a:lnTo>
                    <a:pt x="2053" y="307"/>
                  </a:lnTo>
                  <a:lnTo>
                    <a:pt x="2042" y="296"/>
                  </a:lnTo>
                  <a:lnTo>
                    <a:pt x="2028" y="289"/>
                  </a:lnTo>
                  <a:lnTo>
                    <a:pt x="2013" y="284"/>
                  </a:lnTo>
                  <a:lnTo>
                    <a:pt x="1993" y="286"/>
                  </a:lnTo>
                  <a:lnTo>
                    <a:pt x="1992" y="286"/>
                  </a:lnTo>
                  <a:lnTo>
                    <a:pt x="1988" y="286"/>
                  </a:lnTo>
                  <a:lnTo>
                    <a:pt x="1981" y="287"/>
                  </a:lnTo>
                  <a:lnTo>
                    <a:pt x="1974" y="289"/>
                  </a:lnTo>
                  <a:lnTo>
                    <a:pt x="1965" y="293"/>
                  </a:lnTo>
                  <a:lnTo>
                    <a:pt x="1956" y="299"/>
                  </a:lnTo>
                  <a:lnTo>
                    <a:pt x="1946" y="306"/>
                  </a:lnTo>
                  <a:lnTo>
                    <a:pt x="1937" y="316"/>
                  </a:lnTo>
                  <a:lnTo>
                    <a:pt x="1930" y="330"/>
                  </a:lnTo>
                  <a:lnTo>
                    <a:pt x="1923" y="347"/>
                  </a:lnTo>
                  <a:lnTo>
                    <a:pt x="1919" y="368"/>
                  </a:lnTo>
                  <a:lnTo>
                    <a:pt x="1917" y="393"/>
                  </a:lnTo>
                  <a:lnTo>
                    <a:pt x="1918" y="422"/>
                  </a:lnTo>
                  <a:lnTo>
                    <a:pt x="1919" y="436"/>
                  </a:lnTo>
                  <a:lnTo>
                    <a:pt x="1921" y="457"/>
                  </a:lnTo>
                  <a:lnTo>
                    <a:pt x="1923" y="485"/>
                  </a:lnTo>
                  <a:lnTo>
                    <a:pt x="1926" y="517"/>
                  </a:lnTo>
                  <a:lnTo>
                    <a:pt x="1929" y="557"/>
                  </a:lnTo>
                  <a:lnTo>
                    <a:pt x="1933" y="600"/>
                  </a:lnTo>
                  <a:lnTo>
                    <a:pt x="1936" y="650"/>
                  </a:lnTo>
                  <a:lnTo>
                    <a:pt x="1940" y="703"/>
                  </a:lnTo>
                  <a:lnTo>
                    <a:pt x="1945" y="762"/>
                  </a:lnTo>
                  <a:lnTo>
                    <a:pt x="1950" y="825"/>
                  </a:lnTo>
                  <a:lnTo>
                    <a:pt x="1956" y="891"/>
                  </a:lnTo>
                  <a:lnTo>
                    <a:pt x="1961" y="961"/>
                  </a:lnTo>
                  <a:lnTo>
                    <a:pt x="1577" y="961"/>
                  </a:lnTo>
                  <a:lnTo>
                    <a:pt x="1584" y="591"/>
                  </a:lnTo>
                  <a:lnTo>
                    <a:pt x="1584" y="588"/>
                  </a:lnTo>
                  <a:lnTo>
                    <a:pt x="1584" y="583"/>
                  </a:lnTo>
                  <a:lnTo>
                    <a:pt x="1584" y="574"/>
                  </a:lnTo>
                  <a:lnTo>
                    <a:pt x="1582" y="562"/>
                  </a:lnTo>
                  <a:lnTo>
                    <a:pt x="1580" y="550"/>
                  </a:lnTo>
                  <a:lnTo>
                    <a:pt x="1577" y="536"/>
                  </a:lnTo>
                  <a:lnTo>
                    <a:pt x="1573" y="522"/>
                  </a:lnTo>
                  <a:lnTo>
                    <a:pt x="1566" y="509"/>
                  </a:lnTo>
                  <a:lnTo>
                    <a:pt x="1559" y="497"/>
                  </a:lnTo>
                  <a:lnTo>
                    <a:pt x="1549" y="486"/>
                  </a:lnTo>
                  <a:lnTo>
                    <a:pt x="1536" y="478"/>
                  </a:lnTo>
                  <a:lnTo>
                    <a:pt x="1522" y="474"/>
                  </a:lnTo>
                  <a:lnTo>
                    <a:pt x="1504" y="474"/>
                  </a:lnTo>
                  <a:lnTo>
                    <a:pt x="1503" y="474"/>
                  </a:lnTo>
                  <a:lnTo>
                    <a:pt x="1498" y="474"/>
                  </a:lnTo>
                  <a:lnTo>
                    <a:pt x="1493" y="475"/>
                  </a:lnTo>
                  <a:lnTo>
                    <a:pt x="1485" y="477"/>
                  </a:lnTo>
                  <a:lnTo>
                    <a:pt x="1477" y="480"/>
                  </a:lnTo>
                  <a:lnTo>
                    <a:pt x="1468" y="485"/>
                  </a:lnTo>
                  <a:lnTo>
                    <a:pt x="1459" y="491"/>
                  </a:lnTo>
                  <a:lnTo>
                    <a:pt x="1451" y="501"/>
                  </a:lnTo>
                  <a:lnTo>
                    <a:pt x="1442" y="513"/>
                  </a:lnTo>
                  <a:lnTo>
                    <a:pt x="1436" y="529"/>
                  </a:lnTo>
                  <a:lnTo>
                    <a:pt x="1431" y="548"/>
                  </a:lnTo>
                  <a:lnTo>
                    <a:pt x="1429" y="571"/>
                  </a:lnTo>
                  <a:lnTo>
                    <a:pt x="1429" y="599"/>
                  </a:lnTo>
                  <a:lnTo>
                    <a:pt x="1430" y="614"/>
                  </a:lnTo>
                  <a:lnTo>
                    <a:pt x="1431" y="635"/>
                  </a:lnTo>
                  <a:lnTo>
                    <a:pt x="1433" y="665"/>
                  </a:lnTo>
                  <a:lnTo>
                    <a:pt x="1434" y="700"/>
                  </a:lnTo>
                  <a:lnTo>
                    <a:pt x="1436" y="741"/>
                  </a:lnTo>
                  <a:lnTo>
                    <a:pt x="1438" y="788"/>
                  </a:lnTo>
                  <a:lnTo>
                    <a:pt x="1440" y="841"/>
                  </a:lnTo>
                  <a:lnTo>
                    <a:pt x="1442" y="899"/>
                  </a:lnTo>
                  <a:lnTo>
                    <a:pt x="1444" y="961"/>
                  </a:lnTo>
                  <a:lnTo>
                    <a:pt x="1063" y="961"/>
                  </a:lnTo>
                  <a:lnTo>
                    <a:pt x="1068" y="680"/>
                  </a:lnTo>
                  <a:lnTo>
                    <a:pt x="1068" y="678"/>
                  </a:lnTo>
                  <a:lnTo>
                    <a:pt x="1068" y="673"/>
                  </a:lnTo>
                  <a:lnTo>
                    <a:pt x="1067" y="664"/>
                  </a:lnTo>
                  <a:lnTo>
                    <a:pt x="1066" y="654"/>
                  </a:lnTo>
                  <a:lnTo>
                    <a:pt x="1065" y="641"/>
                  </a:lnTo>
                  <a:lnTo>
                    <a:pt x="1062" y="628"/>
                  </a:lnTo>
                  <a:lnTo>
                    <a:pt x="1057" y="615"/>
                  </a:lnTo>
                  <a:lnTo>
                    <a:pt x="1052" y="602"/>
                  </a:lnTo>
                  <a:lnTo>
                    <a:pt x="1044" y="591"/>
                  </a:lnTo>
                  <a:lnTo>
                    <a:pt x="1035" y="581"/>
                  </a:lnTo>
                  <a:lnTo>
                    <a:pt x="1023" y="573"/>
                  </a:lnTo>
                  <a:lnTo>
                    <a:pt x="1009" y="569"/>
                  </a:lnTo>
                  <a:lnTo>
                    <a:pt x="991" y="569"/>
                  </a:lnTo>
                  <a:lnTo>
                    <a:pt x="990" y="569"/>
                  </a:lnTo>
                  <a:lnTo>
                    <a:pt x="986" y="569"/>
                  </a:lnTo>
                  <a:lnTo>
                    <a:pt x="981" y="570"/>
                  </a:lnTo>
                  <a:lnTo>
                    <a:pt x="974" y="571"/>
                  </a:lnTo>
                  <a:lnTo>
                    <a:pt x="966" y="574"/>
                  </a:lnTo>
                  <a:lnTo>
                    <a:pt x="958" y="579"/>
                  </a:lnTo>
                  <a:lnTo>
                    <a:pt x="949" y="585"/>
                  </a:lnTo>
                  <a:lnTo>
                    <a:pt x="941" y="595"/>
                  </a:lnTo>
                  <a:lnTo>
                    <a:pt x="933" y="606"/>
                  </a:lnTo>
                  <a:lnTo>
                    <a:pt x="927" y="621"/>
                  </a:lnTo>
                  <a:lnTo>
                    <a:pt x="922" y="640"/>
                  </a:lnTo>
                  <a:lnTo>
                    <a:pt x="920" y="662"/>
                  </a:lnTo>
                  <a:lnTo>
                    <a:pt x="920" y="688"/>
                  </a:lnTo>
                  <a:lnTo>
                    <a:pt x="921" y="702"/>
                  </a:lnTo>
                  <a:lnTo>
                    <a:pt x="921" y="722"/>
                  </a:lnTo>
                  <a:lnTo>
                    <a:pt x="924" y="748"/>
                  </a:lnTo>
                  <a:lnTo>
                    <a:pt x="925" y="780"/>
                  </a:lnTo>
                  <a:lnTo>
                    <a:pt x="926" y="818"/>
                  </a:lnTo>
                  <a:lnTo>
                    <a:pt x="928" y="861"/>
                  </a:lnTo>
                  <a:lnTo>
                    <a:pt x="930" y="909"/>
                  </a:lnTo>
                  <a:lnTo>
                    <a:pt x="932" y="961"/>
                  </a:lnTo>
                  <a:lnTo>
                    <a:pt x="567" y="961"/>
                  </a:lnTo>
                  <a:lnTo>
                    <a:pt x="557" y="407"/>
                  </a:lnTo>
                  <a:lnTo>
                    <a:pt x="557" y="405"/>
                  </a:lnTo>
                  <a:lnTo>
                    <a:pt x="557" y="399"/>
                  </a:lnTo>
                  <a:lnTo>
                    <a:pt x="556" y="389"/>
                  </a:lnTo>
                  <a:lnTo>
                    <a:pt x="554" y="377"/>
                  </a:lnTo>
                  <a:lnTo>
                    <a:pt x="551" y="363"/>
                  </a:lnTo>
                  <a:lnTo>
                    <a:pt x="547" y="349"/>
                  </a:lnTo>
                  <a:lnTo>
                    <a:pt x="542" y="334"/>
                  </a:lnTo>
                  <a:lnTo>
                    <a:pt x="535" y="319"/>
                  </a:lnTo>
                  <a:lnTo>
                    <a:pt x="527" y="307"/>
                  </a:lnTo>
                  <a:lnTo>
                    <a:pt x="515" y="296"/>
                  </a:lnTo>
                  <a:lnTo>
                    <a:pt x="502" y="289"/>
                  </a:lnTo>
                  <a:lnTo>
                    <a:pt x="486" y="284"/>
                  </a:lnTo>
                  <a:lnTo>
                    <a:pt x="466" y="286"/>
                  </a:lnTo>
                  <a:lnTo>
                    <a:pt x="465" y="286"/>
                  </a:lnTo>
                  <a:lnTo>
                    <a:pt x="461" y="286"/>
                  </a:lnTo>
                  <a:lnTo>
                    <a:pt x="455" y="287"/>
                  </a:lnTo>
                  <a:lnTo>
                    <a:pt x="447" y="289"/>
                  </a:lnTo>
                  <a:lnTo>
                    <a:pt x="438" y="292"/>
                  </a:lnTo>
                  <a:lnTo>
                    <a:pt x="429" y="299"/>
                  </a:lnTo>
                  <a:lnTo>
                    <a:pt x="420" y="306"/>
                  </a:lnTo>
                  <a:lnTo>
                    <a:pt x="410" y="316"/>
                  </a:lnTo>
                  <a:lnTo>
                    <a:pt x="403" y="330"/>
                  </a:lnTo>
                  <a:lnTo>
                    <a:pt x="396" y="347"/>
                  </a:lnTo>
                  <a:lnTo>
                    <a:pt x="392" y="368"/>
                  </a:lnTo>
                  <a:lnTo>
                    <a:pt x="391" y="393"/>
                  </a:lnTo>
                  <a:lnTo>
                    <a:pt x="392" y="422"/>
                  </a:lnTo>
                  <a:lnTo>
                    <a:pt x="393" y="436"/>
                  </a:lnTo>
                  <a:lnTo>
                    <a:pt x="394" y="457"/>
                  </a:lnTo>
                  <a:lnTo>
                    <a:pt x="396" y="485"/>
                  </a:lnTo>
                  <a:lnTo>
                    <a:pt x="399" y="517"/>
                  </a:lnTo>
                  <a:lnTo>
                    <a:pt x="403" y="557"/>
                  </a:lnTo>
                  <a:lnTo>
                    <a:pt x="406" y="600"/>
                  </a:lnTo>
                  <a:lnTo>
                    <a:pt x="410" y="650"/>
                  </a:lnTo>
                  <a:lnTo>
                    <a:pt x="414" y="703"/>
                  </a:lnTo>
                  <a:lnTo>
                    <a:pt x="419" y="762"/>
                  </a:lnTo>
                  <a:lnTo>
                    <a:pt x="423" y="825"/>
                  </a:lnTo>
                  <a:lnTo>
                    <a:pt x="429" y="891"/>
                  </a:lnTo>
                  <a:lnTo>
                    <a:pt x="434" y="961"/>
                  </a:lnTo>
                  <a:lnTo>
                    <a:pt x="0" y="961"/>
                  </a:lnTo>
                  <a:lnTo>
                    <a:pt x="0" y="183"/>
                  </a:lnTo>
                  <a:lnTo>
                    <a:pt x="4" y="150"/>
                  </a:lnTo>
                  <a:lnTo>
                    <a:pt x="12" y="119"/>
                  </a:lnTo>
                  <a:lnTo>
                    <a:pt x="25" y="91"/>
                  </a:lnTo>
                  <a:lnTo>
                    <a:pt x="42" y="66"/>
                  </a:lnTo>
                  <a:lnTo>
                    <a:pt x="65" y="43"/>
                  </a:lnTo>
                  <a:lnTo>
                    <a:pt x="90" y="25"/>
                  </a:lnTo>
                  <a:lnTo>
                    <a:pt x="118" y="11"/>
                  </a:lnTo>
                  <a:lnTo>
                    <a:pt x="148" y="3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>
              <a:off x="1098550" y="5081588"/>
              <a:ext cx="11113" cy="49213"/>
            </a:xfrm>
            <a:custGeom>
              <a:avLst/>
              <a:gdLst>
                <a:gd name="T0" fmla="*/ 37 w 74"/>
                <a:gd name="T1" fmla="*/ 0 h 337"/>
                <a:gd name="T2" fmla="*/ 52 w 74"/>
                <a:gd name="T3" fmla="*/ 3 h 337"/>
                <a:gd name="T4" fmla="*/ 64 w 74"/>
                <a:gd name="T5" fmla="*/ 12 h 337"/>
                <a:gd name="T6" fmla="*/ 72 w 74"/>
                <a:gd name="T7" fmla="*/ 24 h 337"/>
                <a:gd name="T8" fmla="*/ 74 w 74"/>
                <a:gd name="T9" fmla="*/ 38 h 337"/>
                <a:gd name="T10" fmla="*/ 74 w 74"/>
                <a:gd name="T11" fmla="*/ 46 h 337"/>
                <a:gd name="T12" fmla="*/ 73 w 74"/>
                <a:gd name="T13" fmla="*/ 59 h 337"/>
                <a:gd name="T14" fmla="*/ 72 w 74"/>
                <a:gd name="T15" fmla="*/ 78 h 337"/>
                <a:gd name="T16" fmla="*/ 70 w 74"/>
                <a:gd name="T17" fmla="*/ 99 h 337"/>
                <a:gd name="T18" fmla="*/ 69 w 74"/>
                <a:gd name="T19" fmla="*/ 126 h 337"/>
                <a:gd name="T20" fmla="*/ 67 w 74"/>
                <a:gd name="T21" fmla="*/ 153 h 337"/>
                <a:gd name="T22" fmla="*/ 64 w 74"/>
                <a:gd name="T23" fmla="*/ 181 h 337"/>
                <a:gd name="T24" fmla="*/ 61 w 74"/>
                <a:gd name="T25" fmla="*/ 210 h 337"/>
                <a:gd name="T26" fmla="*/ 59 w 74"/>
                <a:gd name="T27" fmla="*/ 238 h 337"/>
                <a:gd name="T28" fmla="*/ 57 w 74"/>
                <a:gd name="T29" fmla="*/ 265 h 337"/>
                <a:gd name="T30" fmla="*/ 55 w 74"/>
                <a:gd name="T31" fmla="*/ 288 h 337"/>
                <a:gd name="T32" fmla="*/ 53 w 74"/>
                <a:gd name="T33" fmla="*/ 308 h 337"/>
                <a:gd name="T34" fmla="*/ 52 w 74"/>
                <a:gd name="T35" fmla="*/ 324 h 337"/>
                <a:gd name="T36" fmla="*/ 51 w 74"/>
                <a:gd name="T37" fmla="*/ 333 h 337"/>
                <a:gd name="T38" fmla="*/ 51 w 74"/>
                <a:gd name="T39" fmla="*/ 337 h 337"/>
                <a:gd name="T40" fmla="*/ 51 w 74"/>
                <a:gd name="T41" fmla="*/ 333 h 337"/>
                <a:gd name="T42" fmla="*/ 48 w 74"/>
                <a:gd name="T43" fmla="*/ 325 h 337"/>
                <a:gd name="T44" fmla="*/ 46 w 74"/>
                <a:gd name="T45" fmla="*/ 312 h 337"/>
                <a:gd name="T46" fmla="*/ 43 w 74"/>
                <a:gd name="T47" fmla="*/ 293 h 337"/>
                <a:gd name="T48" fmla="*/ 39 w 74"/>
                <a:gd name="T49" fmla="*/ 272 h 337"/>
                <a:gd name="T50" fmla="*/ 34 w 74"/>
                <a:gd name="T51" fmla="*/ 248 h 337"/>
                <a:gd name="T52" fmla="*/ 30 w 74"/>
                <a:gd name="T53" fmla="*/ 222 h 337"/>
                <a:gd name="T54" fmla="*/ 25 w 74"/>
                <a:gd name="T55" fmla="*/ 196 h 337"/>
                <a:gd name="T56" fmla="*/ 20 w 74"/>
                <a:gd name="T57" fmla="*/ 168 h 337"/>
                <a:gd name="T58" fmla="*/ 16 w 74"/>
                <a:gd name="T59" fmla="*/ 142 h 337"/>
                <a:gd name="T60" fmla="*/ 12 w 74"/>
                <a:gd name="T61" fmla="*/ 117 h 337"/>
                <a:gd name="T62" fmla="*/ 8 w 74"/>
                <a:gd name="T63" fmla="*/ 94 h 337"/>
                <a:gd name="T64" fmla="*/ 4 w 74"/>
                <a:gd name="T65" fmla="*/ 74 h 337"/>
                <a:gd name="T66" fmla="*/ 2 w 74"/>
                <a:gd name="T67" fmla="*/ 58 h 337"/>
                <a:gd name="T68" fmla="*/ 0 w 74"/>
                <a:gd name="T69" fmla="*/ 46 h 337"/>
                <a:gd name="T70" fmla="*/ 0 w 74"/>
                <a:gd name="T71" fmla="*/ 38 h 337"/>
                <a:gd name="T72" fmla="*/ 2 w 74"/>
                <a:gd name="T73" fmla="*/ 24 h 337"/>
                <a:gd name="T74" fmla="*/ 11 w 74"/>
                <a:gd name="T75" fmla="*/ 12 h 337"/>
                <a:gd name="T76" fmla="*/ 23 w 74"/>
                <a:gd name="T77" fmla="*/ 3 h 337"/>
                <a:gd name="T78" fmla="*/ 37 w 74"/>
                <a:gd name="T7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4" h="337">
                  <a:moveTo>
                    <a:pt x="37" y="0"/>
                  </a:moveTo>
                  <a:lnTo>
                    <a:pt x="52" y="3"/>
                  </a:lnTo>
                  <a:lnTo>
                    <a:pt x="64" y="12"/>
                  </a:lnTo>
                  <a:lnTo>
                    <a:pt x="72" y="24"/>
                  </a:lnTo>
                  <a:lnTo>
                    <a:pt x="74" y="38"/>
                  </a:lnTo>
                  <a:lnTo>
                    <a:pt x="74" y="46"/>
                  </a:lnTo>
                  <a:lnTo>
                    <a:pt x="73" y="59"/>
                  </a:lnTo>
                  <a:lnTo>
                    <a:pt x="72" y="78"/>
                  </a:lnTo>
                  <a:lnTo>
                    <a:pt x="70" y="99"/>
                  </a:lnTo>
                  <a:lnTo>
                    <a:pt x="69" y="126"/>
                  </a:lnTo>
                  <a:lnTo>
                    <a:pt x="67" y="153"/>
                  </a:lnTo>
                  <a:lnTo>
                    <a:pt x="64" y="181"/>
                  </a:lnTo>
                  <a:lnTo>
                    <a:pt x="61" y="210"/>
                  </a:lnTo>
                  <a:lnTo>
                    <a:pt x="59" y="238"/>
                  </a:lnTo>
                  <a:lnTo>
                    <a:pt x="57" y="265"/>
                  </a:lnTo>
                  <a:lnTo>
                    <a:pt x="55" y="288"/>
                  </a:lnTo>
                  <a:lnTo>
                    <a:pt x="53" y="308"/>
                  </a:lnTo>
                  <a:lnTo>
                    <a:pt x="52" y="324"/>
                  </a:lnTo>
                  <a:lnTo>
                    <a:pt x="51" y="333"/>
                  </a:lnTo>
                  <a:lnTo>
                    <a:pt x="51" y="337"/>
                  </a:lnTo>
                  <a:lnTo>
                    <a:pt x="51" y="333"/>
                  </a:lnTo>
                  <a:lnTo>
                    <a:pt x="48" y="325"/>
                  </a:lnTo>
                  <a:lnTo>
                    <a:pt x="46" y="312"/>
                  </a:lnTo>
                  <a:lnTo>
                    <a:pt x="43" y="293"/>
                  </a:lnTo>
                  <a:lnTo>
                    <a:pt x="39" y="272"/>
                  </a:lnTo>
                  <a:lnTo>
                    <a:pt x="34" y="248"/>
                  </a:lnTo>
                  <a:lnTo>
                    <a:pt x="30" y="222"/>
                  </a:lnTo>
                  <a:lnTo>
                    <a:pt x="25" y="196"/>
                  </a:lnTo>
                  <a:lnTo>
                    <a:pt x="20" y="168"/>
                  </a:lnTo>
                  <a:lnTo>
                    <a:pt x="16" y="142"/>
                  </a:lnTo>
                  <a:lnTo>
                    <a:pt x="12" y="117"/>
                  </a:lnTo>
                  <a:lnTo>
                    <a:pt x="8" y="94"/>
                  </a:lnTo>
                  <a:lnTo>
                    <a:pt x="4" y="74"/>
                  </a:lnTo>
                  <a:lnTo>
                    <a:pt x="2" y="58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2" y="24"/>
                  </a:lnTo>
                  <a:lnTo>
                    <a:pt x="11" y="12"/>
                  </a:lnTo>
                  <a:lnTo>
                    <a:pt x="23" y="3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>
              <a:off x="954088" y="5121275"/>
              <a:ext cx="9525" cy="44450"/>
            </a:xfrm>
            <a:custGeom>
              <a:avLst/>
              <a:gdLst>
                <a:gd name="T0" fmla="*/ 35 w 67"/>
                <a:gd name="T1" fmla="*/ 0 h 299"/>
                <a:gd name="T2" fmla="*/ 48 w 67"/>
                <a:gd name="T3" fmla="*/ 3 h 299"/>
                <a:gd name="T4" fmla="*/ 58 w 67"/>
                <a:gd name="T5" fmla="*/ 10 h 299"/>
                <a:gd name="T6" fmla="*/ 65 w 67"/>
                <a:gd name="T7" fmla="*/ 21 h 299"/>
                <a:gd name="T8" fmla="*/ 67 w 67"/>
                <a:gd name="T9" fmla="*/ 35 h 299"/>
                <a:gd name="T10" fmla="*/ 66 w 67"/>
                <a:gd name="T11" fmla="*/ 42 h 299"/>
                <a:gd name="T12" fmla="*/ 65 w 67"/>
                <a:gd name="T13" fmla="*/ 55 h 299"/>
                <a:gd name="T14" fmla="*/ 63 w 67"/>
                <a:gd name="T15" fmla="*/ 74 h 299"/>
                <a:gd name="T16" fmla="*/ 60 w 67"/>
                <a:gd name="T17" fmla="*/ 96 h 299"/>
                <a:gd name="T18" fmla="*/ 57 w 67"/>
                <a:gd name="T19" fmla="*/ 120 h 299"/>
                <a:gd name="T20" fmla="*/ 54 w 67"/>
                <a:gd name="T21" fmla="*/ 147 h 299"/>
                <a:gd name="T22" fmla="*/ 51 w 67"/>
                <a:gd name="T23" fmla="*/ 174 h 299"/>
                <a:gd name="T24" fmla="*/ 48 w 67"/>
                <a:gd name="T25" fmla="*/ 201 h 299"/>
                <a:gd name="T26" fmla="*/ 44 w 67"/>
                <a:gd name="T27" fmla="*/ 227 h 299"/>
                <a:gd name="T28" fmla="*/ 41 w 67"/>
                <a:gd name="T29" fmla="*/ 250 h 299"/>
                <a:gd name="T30" fmla="*/ 39 w 67"/>
                <a:gd name="T31" fmla="*/ 270 h 299"/>
                <a:gd name="T32" fmla="*/ 37 w 67"/>
                <a:gd name="T33" fmla="*/ 286 h 299"/>
                <a:gd name="T34" fmla="*/ 36 w 67"/>
                <a:gd name="T35" fmla="*/ 296 h 299"/>
                <a:gd name="T36" fmla="*/ 36 w 67"/>
                <a:gd name="T37" fmla="*/ 299 h 299"/>
                <a:gd name="T38" fmla="*/ 35 w 67"/>
                <a:gd name="T39" fmla="*/ 296 h 299"/>
                <a:gd name="T40" fmla="*/ 34 w 67"/>
                <a:gd name="T41" fmla="*/ 285 h 299"/>
                <a:gd name="T42" fmla="*/ 31 w 67"/>
                <a:gd name="T43" fmla="*/ 270 h 299"/>
                <a:gd name="T44" fmla="*/ 28 w 67"/>
                <a:gd name="T45" fmla="*/ 250 h 299"/>
                <a:gd name="T46" fmla="*/ 25 w 67"/>
                <a:gd name="T47" fmla="*/ 226 h 299"/>
                <a:gd name="T48" fmla="*/ 22 w 67"/>
                <a:gd name="T49" fmla="*/ 200 h 299"/>
                <a:gd name="T50" fmla="*/ 17 w 67"/>
                <a:gd name="T51" fmla="*/ 173 h 299"/>
                <a:gd name="T52" fmla="*/ 13 w 67"/>
                <a:gd name="T53" fmla="*/ 145 h 299"/>
                <a:gd name="T54" fmla="*/ 10 w 67"/>
                <a:gd name="T55" fmla="*/ 119 h 299"/>
                <a:gd name="T56" fmla="*/ 7 w 67"/>
                <a:gd name="T57" fmla="*/ 94 h 299"/>
                <a:gd name="T58" fmla="*/ 3 w 67"/>
                <a:gd name="T59" fmla="*/ 72 h 299"/>
                <a:gd name="T60" fmla="*/ 1 w 67"/>
                <a:gd name="T61" fmla="*/ 53 h 299"/>
                <a:gd name="T62" fmla="*/ 0 w 67"/>
                <a:gd name="T63" fmla="*/ 40 h 299"/>
                <a:gd name="T64" fmla="*/ 0 w 67"/>
                <a:gd name="T65" fmla="*/ 32 h 299"/>
                <a:gd name="T66" fmla="*/ 3 w 67"/>
                <a:gd name="T67" fmla="*/ 19 h 299"/>
                <a:gd name="T68" fmla="*/ 11 w 67"/>
                <a:gd name="T69" fmla="*/ 8 h 299"/>
                <a:gd name="T70" fmla="*/ 22 w 67"/>
                <a:gd name="T71" fmla="*/ 2 h 299"/>
                <a:gd name="T72" fmla="*/ 35 w 67"/>
                <a:gd name="T73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" h="299">
                  <a:moveTo>
                    <a:pt x="35" y="0"/>
                  </a:moveTo>
                  <a:lnTo>
                    <a:pt x="48" y="3"/>
                  </a:lnTo>
                  <a:lnTo>
                    <a:pt x="58" y="10"/>
                  </a:lnTo>
                  <a:lnTo>
                    <a:pt x="65" y="21"/>
                  </a:lnTo>
                  <a:lnTo>
                    <a:pt x="67" y="35"/>
                  </a:lnTo>
                  <a:lnTo>
                    <a:pt x="66" y="42"/>
                  </a:lnTo>
                  <a:lnTo>
                    <a:pt x="65" y="55"/>
                  </a:lnTo>
                  <a:lnTo>
                    <a:pt x="63" y="74"/>
                  </a:lnTo>
                  <a:lnTo>
                    <a:pt x="60" y="96"/>
                  </a:lnTo>
                  <a:lnTo>
                    <a:pt x="57" y="120"/>
                  </a:lnTo>
                  <a:lnTo>
                    <a:pt x="54" y="147"/>
                  </a:lnTo>
                  <a:lnTo>
                    <a:pt x="51" y="174"/>
                  </a:lnTo>
                  <a:lnTo>
                    <a:pt x="48" y="201"/>
                  </a:lnTo>
                  <a:lnTo>
                    <a:pt x="44" y="227"/>
                  </a:lnTo>
                  <a:lnTo>
                    <a:pt x="41" y="250"/>
                  </a:lnTo>
                  <a:lnTo>
                    <a:pt x="39" y="270"/>
                  </a:lnTo>
                  <a:lnTo>
                    <a:pt x="37" y="286"/>
                  </a:lnTo>
                  <a:lnTo>
                    <a:pt x="36" y="296"/>
                  </a:lnTo>
                  <a:lnTo>
                    <a:pt x="36" y="299"/>
                  </a:lnTo>
                  <a:lnTo>
                    <a:pt x="35" y="296"/>
                  </a:lnTo>
                  <a:lnTo>
                    <a:pt x="34" y="285"/>
                  </a:lnTo>
                  <a:lnTo>
                    <a:pt x="31" y="270"/>
                  </a:lnTo>
                  <a:lnTo>
                    <a:pt x="28" y="250"/>
                  </a:lnTo>
                  <a:lnTo>
                    <a:pt x="25" y="226"/>
                  </a:lnTo>
                  <a:lnTo>
                    <a:pt x="22" y="200"/>
                  </a:lnTo>
                  <a:lnTo>
                    <a:pt x="17" y="173"/>
                  </a:lnTo>
                  <a:lnTo>
                    <a:pt x="13" y="145"/>
                  </a:lnTo>
                  <a:lnTo>
                    <a:pt x="10" y="119"/>
                  </a:lnTo>
                  <a:lnTo>
                    <a:pt x="7" y="94"/>
                  </a:lnTo>
                  <a:lnTo>
                    <a:pt x="3" y="72"/>
                  </a:lnTo>
                  <a:lnTo>
                    <a:pt x="1" y="53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3" y="19"/>
                  </a:lnTo>
                  <a:lnTo>
                    <a:pt x="11" y="8"/>
                  </a:lnTo>
                  <a:lnTo>
                    <a:pt x="22" y="2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>
              <a:off x="879475" y="5081588"/>
              <a:ext cx="9525" cy="49213"/>
            </a:xfrm>
            <a:custGeom>
              <a:avLst/>
              <a:gdLst>
                <a:gd name="T0" fmla="*/ 38 w 75"/>
                <a:gd name="T1" fmla="*/ 0 h 337"/>
                <a:gd name="T2" fmla="*/ 52 w 75"/>
                <a:gd name="T3" fmla="*/ 3 h 337"/>
                <a:gd name="T4" fmla="*/ 65 w 75"/>
                <a:gd name="T5" fmla="*/ 12 h 337"/>
                <a:gd name="T6" fmla="*/ 72 w 75"/>
                <a:gd name="T7" fmla="*/ 24 h 337"/>
                <a:gd name="T8" fmla="*/ 75 w 75"/>
                <a:gd name="T9" fmla="*/ 38 h 337"/>
                <a:gd name="T10" fmla="*/ 74 w 75"/>
                <a:gd name="T11" fmla="*/ 46 h 337"/>
                <a:gd name="T12" fmla="*/ 74 w 75"/>
                <a:gd name="T13" fmla="*/ 59 h 337"/>
                <a:gd name="T14" fmla="*/ 72 w 75"/>
                <a:gd name="T15" fmla="*/ 78 h 337"/>
                <a:gd name="T16" fmla="*/ 71 w 75"/>
                <a:gd name="T17" fmla="*/ 99 h 337"/>
                <a:gd name="T18" fmla="*/ 69 w 75"/>
                <a:gd name="T19" fmla="*/ 126 h 337"/>
                <a:gd name="T20" fmla="*/ 67 w 75"/>
                <a:gd name="T21" fmla="*/ 153 h 337"/>
                <a:gd name="T22" fmla="*/ 65 w 75"/>
                <a:gd name="T23" fmla="*/ 181 h 337"/>
                <a:gd name="T24" fmla="*/ 61 w 75"/>
                <a:gd name="T25" fmla="*/ 210 h 337"/>
                <a:gd name="T26" fmla="*/ 59 w 75"/>
                <a:gd name="T27" fmla="*/ 238 h 337"/>
                <a:gd name="T28" fmla="*/ 57 w 75"/>
                <a:gd name="T29" fmla="*/ 265 h 337"/>
                <a:gd name="T30" fmla="*/ 55 w 75"/>
                <a:gd name="T31" fmla="*/ 288 h 337"/>
                <a:gd name="T32" fmla="*/ 54 w 75"/>
                <a:gd name="T33" fmla="*/ 308 h 337"/>
                <a:gd name="T34" fmla="*/ 53 w 75"/>
                <a:gd name="T35" fmla="*/ 324 h 337"/>
                <a:gd name="T36" fmla="*/ 52 w 75"/>
                <a:gd name="T37" fmla="*/ 333 h 337"/>
                <a:gd name="T38" fmla="*/ 51 w 75"/>
                <a:gd name="T39" fmla="*/ 337 h 337"/>
                <a:gd name="T40" fmla="*/ 51 w 75"/>
                <a:gd name="T41" fmla="*/ 333 h 337"/>
                <a:gd name="T42" fmla="*/ 48 w 75"/>
                <a:gd name="T43" fmla="*/ 325 h 337"/>
                <a:gd name="T44" fmla="*/ 46 w 75"/>
                <a:gd name="T45" fmla="*/ 312 h 337"/>
                <a:gd name="T46" fmla="*/ 43 w 75"/>
                <a:gd name="T47" fmla="*/ 293 h 337"/>
                <a:gd name="T48" fmla="*/ 39 w 75"/>
                <a:gd name="T49" fmla="*/ 272 h 337"/>
                <a:gd name="T50" fmla="*/ 34 w 75"/>
                <a:gd name="T51" fmla="*/ 248 h 337"/>
                <a:gd name="T52" fmla="*/ 30 w 75"/>
                <a:gd name="T53" fmla="*/ 222 h 337"/>
                <a:gd name="T54" fmla="*/ 26 w 75"/>
                <a:gd name="T55" fmla="*/ 196 h 337"/>
                <a:gd name="T56" fmla="*/ 20 w 75"/>
                <a:gd name="T57" fmla="*/ 168 h 337"/>
                <a:gd name="T58" fmla="*/ 16 w 75"/>
                <a:gd name="T59" fmla="*/ 142 h 337"/>
                <a:gd name="T60" fmla="*/ 12 w 75"/>
                <a:gd name="T61" fmla="*/ 117 h 337"/>
                <a:gd name="T62" fmla="*/ 7 w 75"/>
                <a:gd name="T63" fmla="*/ 94 h 337"/>
                <a:gd name="T64" fmla="*/ 4 w 75"/>
                <a:gd name="T65" fmla="*/ 74 h 337"/>
                <a:gd name="T66" fmla="*/ 2 w 75"/>
                <a:gd name="T67" fmla="*/ 58 h 337"/>
                <a:gd name="T68" fmla="*/ 1 w 75"/>
                <a:gd name="T69" fmla="*/ 46 h 337"/>
                <a:gd name="T70" fmla="*/ 0 w 75"/>
                <a:gd name="T71" fmla="*/ 38 h 337"/>
                <a:gd name="T72" fmla="*/ 3 w 75"/>
                <a:gd name="T73" fmla="*/ 24 h 337"/>
                <a:gd name="T74" fmla="*/ 11 w 75"/>
                <a:gd name="T75" fmla="*/ 12 h 337"/>
                <a:gd name="T76" fmla="*/ 23 w 75"/>
                <a:gd name="T77" fmla="*/ 3 h 337"/>
                <a:gd name="T78" fmla="*/ 38 w 75"/>
                <a:gd name="T7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5" h="337">
                  <a:moveTo>
                    <a:pt x="38" y="0"/>
                  </a:moveTo>
                  <a:lnTo>
                    <a:pt x="52" y="3"/>
                  </a:lnTo>
                  <a:lnTo>
                    <a:pt x="65" y="12"/>
                  </a:lnTo>
                  <a:lnTo>
                    <a:pt x="72" y="24"/>
                  </a:lnTo>
                  <a:lnTo>
                    <a:pt x="75" y="38"/>
                  </a:lnTo>
                  <a:lnTo>
                    <a:pt x="74" y="46"/>
                  </a:lnTo>
                  <a:lnTo>
                    <a:pt x="74" y="59"/>
                  </a:lnTo>
                  <a:lnTo>
                    <a:pt x="72" y="78"/>
                  </a:lnTo>
                  <a:lnTo>
                    <a:pt x="71" y="99"/>
                  </a:lnTo>
                  <a:lnTo>
                    <a:pt x="69" y="126"/>
                  </a:lnTo>
                  <a:lnTo>
                    <a:pt x="67" y="153"/>
                  </a:lnTo>
                  <a:lnTo>
                    <a:pt x="65" y="181"/>
                  </a:lnTo>
                  <a:lnTo>
                    <a:pt x="61" y="210"/>
                  </a:lnTo>
                  <a:lnTo>
                    <a:pt x="59" y="238"/>
                  </a:lnTo>
                  <a:lnTo>
                    <a:pt x="57" y="265"/>
                  </a:lnTo>
                  <a:lnTo>
                    <a:pt x="55" y="288"/>
                  </a:lnTo>
                  <a:lnTo>
                    <a:pt x="54" y="308"/>
                  </a:lnTo>
                  <a:lnTo>
                    <a:pt x="53" y="324"/>
                  </a:lnTo>
                  <a:lnTo>
                    <a:pt x="52" y="333"/>
                  </a:lnTo>
                  <a:lnTo>
                    <a:pt x="51" y="337"/>
                  </a:lnTo>
                  <a:lnTo>
                    <a:pt x="51" y="333"/>
                  </a:lnTo>
                  <a:lnTo>
                    <a:pt x="48" y="325"/>
                  </a:lnTo>
                  <a:lnTo>
                    <a:pt x="46" y="312"/>
                  </a:lnTo>
                  <a:lnTo>
                    <a:pt x="43" y="293"/>
                  </a:lnTo>
                  <a:lnTo>
                    <a:pt x="39" y="272"/>
                  </a:lnTo>
                  <a:lnTo>
                    <a:pt x="34" y="248"/>
                  </a:lnTo>
                  <a:lnTo>
                    <a:pt x="30" y="222"/>
                  </a:lnTo>
                  <a:lnTo>
                    <a:pt x="26" y="196"/>
                  </a:lnTo>
                  <a:lnTo>
                    <a:pt x="20" y="168"/>
                  </a:lnTo>
                  <a:lnTo>
                    <a:pt x="16" y="142"/>
                  </a:lnTo>
                  <a:lnTo>
                    <a:pt x="12" y="117"/>
                  </a:lnTo>
                  <a:lnTo>
                    <a:pt x="7" y="94"/>
                  </a:lnTo>
                  <a:lnTo>
                    <a:pt x="4" y="74"/>
                  </a:lnTo>
                  <a:lnTo>
                    <a:pt x="2" y="58"/>
                  </a:lnTo>
                  <a:lnTo>
                    <a:pt x="1" y="46"/>
                  </a:lnTo>
                  <a:lnTo>
                    <a:pt x="0" y="38"/>
                  </a:lnTo>
                  <a:lnTo>
                    <a:pt x="3" y="24"/>
                  </a:lnTo>
                  <a:lnTo>
                    <a:pt x="11" y="12"/>
                  </a:lnTo>
                  <a:lnTo>
                    <a:pt x="23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93"/>
            <p:cNvSpPr>
              <a:spLocks/>
            </p:cNvSpPr>
            <p:nvPr/>
          </p:nvSpPr>
          <p:spPr bwMode="auto">
            <a:xfrm>
              <a:off x="900113" y="5246688"/>
              <a:ext cx="58738" cy="115888"/>
            </a:xfrm>
            <a:custGeom>
              <a:avLst/>
              <a:gdLst>
                <a:gd name="T0" fmla="*/ 0 w 408"/>
                <a:gd name="T1" fmla="*/ 0 h 806"/>
                <a:gd name="T2" fmla="*/ 377 w 408"/>
                <a:gd name="T3" fmla="*/ 0 h 806"/>
                <a:gd name="T4" fmla="*/ 382 w 408"/>
                <a:gd name="T5" fmla="*/ 157 h 806"/>
                <a:gd name="T6" fmla="*/ 389 w 408"/>
                <a:gd name="T7" fmla="*/ 319 h 806"/>
                <a:gd name="T8" fmla="*/ 395 w 408"/>
                <a:gd name="T9" fmla="*/ 483 h 806"/>
                <a:gd name="T10" fmla="*/ 402 w 408"/>
                <a:gd name="T11" fmla="*/ 646 h 806"/>
                <a:gd name="T12" fmla="*/ 408 w 408"/>
                <a:gd name="T13" fmla="*/ 806 h 806"/>
                <a:gd name="T14" fmla="*/ 15 w 408"/>
                <a:gd name="T15" fmla="*/ 806 h 806"/>
                <a:gd name="T16" fmla="*/ 0 w 408"/>
                <a:gd name="T1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806">
                  <a:moveTo>
                    <a:pt x="0" y="0"/>
                  </a:moveTo>
                  <a:lnTo>
                    <a:pt x="377" y="0"/>
                  </a:lnTo>
                  <a:lnTo>
                    <a:pt x="382" y="157"/>
                  </a:lnTo>
                  <a:lnTo>
                    <a:pt x="389" y="319"/>
                  </a:lnTo>
                  <a:lnTo>
                    <a:pt x="395" y="483"/>
                  </a:lnTo>
                  <a:lnTo>
                    <a:pt x="402" y="646"/>
                  </a:lnTo>
                  <a:lnTo>
                    <a:pt x="408" y="806"/>
                  </a:lnTo>
                  <a:lnTo>
                    <a:pt x="15" y="8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94"/>
            <p:cNvSpPr>
              <a:spLocks/>
            </p:cNvSpPr>
            <p:nvPr/>
          </p:nvSpPr>
          <p:spPr bwMode="auto">
            <a:xfrm>
              <a:off x="815975" y="5246688"/>
              <a:ext cx="77788" cy="115888"/>
            </a:xfrm>
            <a:custGeom>
              <a:avLst/>
              <a:gdLst>
                <a:gd name="T0" fmla="*/ 0 w 536"/>
                <a:gd name="T1" fmla="*/ 0 h 806"/>
                <a:gd name="T2" fmla="*/ 475 w 536"/>
                <a:gd name="T3" fmla="*/ 0 h 806"/>
                <a:gd name="T4" fmla="*/ 487 w 536"/>
                <a:gd name="T5" fmla="*/ 161 h 806"/>
                <a:gd name="T6" fmla="*/ 500 w 536"/>
                <a:gd name="T7" fmla="*/ 324 h 806"/>
                <a:gd name="T8" fmla="*/ 512 w 536"/>
                <a:gd name="T9" fmla="*/ 487 h 806"/>
                <a:gd name="T10" fmla="*/ 524 w 536"/>
                <a:gd name="T11" fmla="*/ 649 h 806"/>
                <a:gd name="T12" fmla="*/ 536 w 536"/>
                <a:gd name="T13" fmla="*/ 806 h 806"/>
                <a:gd name="T14" fmla="*/ 0 w 536"/>
                <a:gd name="T15" fmla="*/ 806 h 806"/>
                <a:gd name="T16" fmla="*/ 0 w 536"/>
                <a:gd name="T1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6" h="806">
                  <a:moveTo>
                    <a:pt x="0" y="0"/>
                  </a:moveTo>
                  <a:lnTo>
                    <a:pt x="475" y="0"/>
                  </a:lnTo>
                  <a:lnTo>
                    <a:pt x="487" y="161"/>
                  </a:lnTo>
                  <a:lnTo>
                    <a:pt x="500" y="324"/>
                  </a:lnTo>
                  <a:lnTo>
                    <a:pt x="512" y="487"/>
                  </a:lnTo>
                  <a:lnTo>
                    <a:pt x="524" y="649"/>
                  </a:lnTo>
                  <a:lnTo>
                    <a:pt x="536" y="806"/>
                  </a:lnTo>
                  <a:lnTo>
                    <a:pt x="0" y="8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95"/>
            <p:cNvSpPr>
              <a:spLocks/>
            </p:cNvSpPr>
            <p:nvPr/>
          </p:nvSpPr>
          <p:spPr bwMode="auto">
            <a:xfrm>
              <a:off x="966788" y="5246688"/>
              <a:ext cx="65088" cy="115888"/>
            </a:xfrm>
            <a:custGeom>
              <a:avLst/>
              <a:gdLst>
                <a:gd name="T0" fmla="*/ 15 w 459"/>
                <a:gd name="T1" fmla="*/ 0 h 806"/>
                <a:gd name="T2" fmla="*/ 428 w 459"/>
                <a:gd name="T3" fmla="*/ 0 h 806"/>
                <a:gd name="T4" fmla="*/ 434 w 459"/>
                <a:gd name="T5" fmla="*/ 159 h 806"/>
                <a:gd name="T6" fmla="*/ 440 w 459"/>
                <a:gd name="T7" fmla="*/ 321 h 806"/>
                <a:gd name="T8" fmla="*/ 446 w 459"/>
                <a:gd name="T9" fmla="*/ 484 h 806"/>
                <a:gd name="T10" fmla="*/ 453 w 459"/>
                <a:gd name="T11" fmla="*/ 647 h 806"/>
                <a:gd name="T12" fmla="*/ 459 w 459"/>
                <a:gd name="T13" fmla="*/ 806 h 806"/>
                <a:gd name="T14" fmla="*/ 0 w 459"/>
                <a:gd name="T15" fmla="*/ 806 h 806"/>
                <a:gd name="T16" fmla="*/ 15 w 459"/>
                <a:gd name="T1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9" h="806">
                  <a:moveTo>
                    <a:pt x="15" y="0"/>
                  </a:moveTo>
                  <a:lnTo>
                    <a:pt x="428" y="0"/>
                  </a:lnTo>
                  <a:lnTo>
                    <a:pt x="434" y="159"/>
                  </a:lnTo>
                  <a:lnTo>
                    <a:pt x="440" y="321"/>
                  </a:lnTo>
                  <a:lnTo>
                    <a:pt x="446" y="484"/>
                  </a:lnTo>
                  <a:lnTo>
                    <a:pt x="453" y="647"/>
                  </a:lnTo>
                  <a:lnTo>
                    <a:pt x="459" y="806"/>
                  </a:lnTo>
                  <a:lnTo>
                    <a:pt x="0" y="806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96"/>
            <p:cNvSpPr>
              <a:spLocks/>
            </p:cNvSpPr>
            <p:nvPr/>
          </p:nvSpPr>
          <p:spPr bwMode="auto">
            <a:xfrm>
              <a:off x="1039813" y="5246688"/>
              <a:ext cx="74613" cy="115888"/>
            </a:xfrm>
            <a:custGeom>
              <a:avLst/>
              <a:gdLst>
                <a:gd name="T0" fmla="*/ 15 w 511"/>
                <a:gd name="T1" fmla="*/ 0 h 806"/>
                <a:gd name="T2" fmla="*/ 450 w 511"/>
                <a:gd name="T3" fmla="*/ 0 h 806"/>
                <a:gd name="T4" fmla="*/ 462 w 511"/>
                <a:gd name="T5" fmla="*/ 161 h 806"/>
                <a:gd name="T6" fmla="*/ 475 w 511"/>
                <a:gd name="T7" fmla="*/ 324 h 806"/>
                <a:gd name="T8" fmla="*/ 487 w 511"/>
                <a:gd name="T9" fmla="*/ 487 h 806"/>
                <a:gd name="T10" fmla="*/ 498 w 511"/>
                <a:gd name="T11" fmla="*/ 649 h 806"/>
                <a:gd name="T12" fmla="*/ 511 w 511"/>
                <a:gd name="T13" fmla="*/ 806 h 806"/>
                <a:gd name="T14" fmla="*/ 0 w 511"/>
                <a:gd name="T15" fmla="*/ 806 h 806"/>
                <a:gd name="T16" fmla="*/ 15 w 511"/>
                <a:gd name="T1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1" h="806">
                  <a:moveTo>
                    <a:pt x="15" y="0"/>
                  </a:moveTo>
                  <a:lnTo>
                    <a:pt x="450" y="0"/>
                  </a:lnTo>
                  <a:lnTo>
                    <a:pt x="462" y="161"/>
                  </a:lnTo>
                  <a:lnTo>
                    <a:pt x="475" y="324"/>
                  </a:lnTo>
                  <a:lnTo>
                    <a:pt x="487" y="487"/>
                  </a:lnTo>
                  <a:lnTo>
                    <a:pt x="498" y="649"/>
                  </a:lnTo>
                  <a:lnTo>
                    <a:pt x="511" y="806"/>
                  </a:lnTo>
                  <a:lnTo>
                    <a:pt x="0" y="806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97"/>
            <p:cNvSpPr>
              <a:spLocks/>
            </p:cNvSpPr>
            <p:nvPr/>
          </p:nvSpPr>
          <p:spPr bwMode="auto">
            <a:xfrm>
              <a:off x="1119188" y="5246688"/>
              <a:ext cx="73025" cy="115888"/>
            </a:xfrm>
            <a:custGeom>
              <a:avLst/>
              <a:gdLst>
                <a:gd name="T0" fmla="*/ 0 w 504"/>
                <a:gd name="T1" fmla="*/ 0 h 806"/>
                <a:gd name="T2" fmla="*/ 504 w 504"/>
                <a:gd name="T3" fmla="*/ 0 h 806"/>
                <a:gd name="T4" fmla="*/ 504 w 504"/>
                <a:gd name="T5" fmla="*/ 806 h 806"/>
                <a:gd name="T6" fmla="*/ 15 w 504"/>
                <a:gd name="T7" fmla="*/ 806 h 806"/>
                <a:gd name="T8" fmla="*/ 0 w 504"/>
                <a:gd name="T9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06">
                  <a:moveTo>
                    <a:pt x="0" y="0"/>
                  </a:moveTo>
                  <a:lnTo>
                    <a:pt x="504" y="0"/>
                  </a:lnTo>
                  <a:lnTo>
                    <a:pt x="504" y="806"/>
                  </a:lnTo>
                  <a:lnTo>
                    <a:pt x="15" y="8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98"/>
            <p:cNvSpPr>
              <a:spLocks noEditPoints="1"/>
            </p:cNvSpPr>
            <p:nvPr/>
          </p:nvSpPr>
          <p:spPr bwMode="auto">
            <a:xfrm>
              <a:off x="815975" y="5440363"/>
              <a:ext cx="376238" cy="92075"/>
            </a:xfrm>
            <a:custGeom>
              <a:avLst/>
              <a:gdLst>
                <a:gd name="T0" fmla="*/ 583 w 2607"/>
                <a:gd name="T1" fmla="*/ 73 h 628"/>
                <a:gd name="T2" fmla="*/ 591 w 2607"/>
                <a:gd name="T3" fmla="*/ 186 h 628"/>
                <a:gd name="T4" fmla="*/ 598 w 2607"/>
                <a:gd name="T5" fmla="*/ 280 h 628"/>
                <a:gd name="T6" fmla="*/ 600 w 2607"/>
                <a:gd name="T7" fmla="*/ 309 h 628"/>
                <a:gd name="T8" fmla="*/ 602 w 2607"/>
                <a:gd name="T9" fmla="*/ 328 h 628"/>
                <a:gd name="T10" fmla="*/ 604 w 2607"/>
                <a:gd name="T11" fmla="*/ 339 h 628"/>
                <a:gd name="T12" fmla="*/ 605 w 2607"/>
                <a:gd name="T13" fmla="*/ 344 h 628"/>
                <a:gd name="T14" fmla="*/ 606 w 2607"/>
                <a:gd name="T15" fmla="*/ 339 h 628"/>
                <a:gd name="T16" fmla="*/ 606 w 2607"/>
                <a:gd name="T17" fmla="*/ 327 h 628"/>
                <a:gd name="T18" fmla="*/ 608 w 2607"/>
                <a:gd name="T19" fmla="*/ 308 h 628"/>
                <a:gd name="T20" fmla="*/ 606 w 2607"/>
                <a:gd name="T21" fmla="*/ 280 h 628"/>
                <a:gd name="T22" fmla="*/ 577 w 2607"/>
                <a:gd name="T23" fmla="*/ 10 h 628"/>
                <a:gd name="T24" fmla="*/ 1005 w 2607"/>
                <a:gd name="T25" fmla="*/ 0 h 628"/>
                <a:gd name="T26" fmla="*/ 1011 w 2607"/>
                <a:gd name="T27" fmla="*/ 140 h 628"/>
                <a:gd name="T28" fmla="*/ 1015 w 2607"/>
                <a:gd name="T29" fmla="*/ 253 h 628"/>
                <a:gd name="T30" fmla="*/ 1016 w 2607"/>
                <a:gd name="T31" fmla="*/ 279 h 628"/>
                <a:gd name="T32" fmla="*/ 1017 w 2607"/>
                <a:gd name="T33" fmla="*/ 298 h 628"/>
                <a:gd name="T34" fmla="*/ 1018 w 2607"/>
                <a:gd name="T35" fmla="*/ 308 h 628"/>
                <a:gd name="T36" fmla="*/ 1019 w 2607"/>
                <a:gd name="T37" fmla="*/ 309 h 628"/>
                <a:gd name="T38" fmla="*/ 1021 w 2607"/>
                <a:gd name="T39" fmla="*/ 303 h 628"/>
                <a:gd name="T40" fmla="*/ 1022 w 2607"/>
                <a:gd name="T41" fmla="*/ 289 h 628"/>
                <a:gd name="T42" fmla="*/ 1023 w 2607"/>
                <a:gd name="T43" fmla="*/ 267 h 628"/>
                <a:gd name="T44" fmla="*/ 1027 w 2607"/>
                <a:gd name="T45" fmla="*/ 0 h 628"/>
                <a:gd name="T46" fmla="*/ 1521 w 2607"/>
                <a:gd name="T47" fmla="*/ 67 h 628"/>
                <a:gd name="T48" fmla="*/ 1525 w 2607"/>
                <a:gd name="T49" fmla="*/ 186 h 628"/>
                <a:gd name="T50" fmla="*/ 1529 w 2607"/>
                <a:gd name="T51" fmla="*/ 285 h 628"/>
                <a:gd name="T52" fmla="*/ 1530 w 2607"/>
                <a:gd name="T53" fmla="*/ 312 h 628"/>
                <a:gd name="T54" fmla="*/ 1532 w 2607"/>
                <a:gd name="T55" fmla="*/ 331 h 628"/>
                <a:gd name="T56" fmla="*/ 1533 w 2607"/>
                <a:gd name="T57" fmla="*/ 342 h 628"/>
                <a:gd name="T58" fmla="*/ 1534 w 2607"/>
                <a:gd name="T59" fmla="*/ 344 h 628"/>
                <a:gd name="T60" fmla="*/ 1535 w 2607"/>
                <a:gd name="T61" fmla="*/ 337 h 628"/>
                <a:gd name="T62" fmla="*/ 1536 w 2607"/>
                <a:gd name="T63" fmla="*/ 322 h 628"/>
                <a:gd name="T64" fmla="*/ 1536 w 2607"/>
                <a:gd name="T65" fmla="*/ 299 h 628"/>
                <a:gd name="T66" fmla="*/ 1543 w 2607"/>
                <a:gd name="T67" fmla="*/ 0 h 628"/>
                <a:gd name="T68" fmla="*/ 2109 w 2607"/>
                <a:gd name="T69" fmla="*/ 66 h 628"/>
                <a:gd name="T70" fmla="*/ 2117 w 2607"/>
                <a:gd name="T71" fmla="*/ 183 h 628"/>
                <a:gd name="T72" fmla="*/ 2125 w 2607"/>
                <a:gd name="T73" fmla="*/ 281 h 628"/>
                <a:gd name="T74" fmla="*/ 2127 w 2607"/>
                <a:gd name="T75" fmla="*/ 309 h 628"/>
                <a:gd name="T76" fmla="*/ 2129 w 2607"/>
                <a:gd name="T77" fmla="*/ 328 h 628"/>
                <a:gd name="T78" fmla="*/ 2130 w 2607"/>
                <a:gd name="T79" fmla="*/ 339 h 628"/>
                <a:gd name="T80" fmla="*/ 2132 w 2607"/>
                <a:gd name="T81" fmla="*/ 344 h 628"/>
                <a:gd name="T82" fmla="*/ 2134 w 2607"/>
                <a:gd name="T83" fmla="*/ 339 h 628"/>
                <a:gd name="T84" fmla="*/ 2134 w 2607"/>
                <a:gd name="T85" fmla="*/ 327 h 628"/>
                <a:gd name="T86" fmla="*/ 2134 w 2607"/>
                <a:gd name="T87" fmla="*/ 308 h 628"/>
                <a:gd name="T88" fmla="*/ 2134 w 2607"/>
                <a:gd name="T89" fmla="*/ 280 h 628"/>
                <a:gd name="T90" fmla="*/ 2607 w 2607"/>
                <a:gd name="T91" fmla="*/ 0 h 628"/>
                <a:gd name="T92" fmla="*/ 2605 w 2607"/>
                <a:gd name="T93" fmla="*/ 478 h 628"/>
                <a:gd name="T94" fmla="*/ 2583 w 2607"/>
                <a:gd name="T95" fmla="*/ 537 h 628"/>
                <a:gd name="T96" fmla="*/ 2543 w 2607"/>
                <a:gd name="T97" fmla="*/ 585 h 628"/>
                <a:gd name="T98" fmla="*/ 2490 w 2607"/>
                <a:gd name="T99" fmla="*/ 616 h 628"/>
                <a:gd name="T100" fmla="*/ 2427 w 2607"/>
                <a:gd name="T101" fmla="*/ 628 h 628"/>
                <a:gd name="T102" fmla="*/ 148 w 2607"/>
                <a:gd name="T103" fmla="*/ 625 h 628"/>
                <a:gd name="T104" fmla="*/ 90 w 2607"/>
                <a:gd name="T105" fmla="*/ 603 h 628"/>
                <a:gd name="T106" fmla="*/ 42 w 2607"/>
                <a:gd name="T107" fmla="*/ 562 h 628"/>
                <a:gd name="T108" fmla="*/ 11 w 2607"/>
                <a:gd name="T109" fmla="*/ 509 h 628"/>
                <a:gd name="T110" fmla="*/ 0 w 2607"/>
                <a:gd name="T111" fmla="*/ 445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07" h="628">
                  <a:moveTo>
                    <a:pt x="577" y="10"/>
                  </a:moveTo>
                  <a:lnTo>
                    <a:pt x="583" y="73"/>
                  </a:lnTo>
                  <a:lnTo>
                    <a:pt x="587" y="132"/>
                  </a:lnTo>
                  <a:lnTo>
                    <a:pt x="591" y="186"/>
                  </a:lnTo>
                  <a:lnTo>
                    <a:pt x="595" y="235"/>
                  </a:lnTo>
                  <a:lnTo>
                    <a:pt x="598" y="280"/>
                  </a:lnTo>
                  <a:lnTo>
                    <a:pt x="599" y="296"/>
                  </a:lnTo>
                  <a:lnTo>
                    <a:pt x="600" y="309"/>
                  </a:lnTo>
                  <a:lnTo>
                    <a:pt x="601" y="319"/>
                  </a:lnTo>
                  <a:lnTo>
                    <a:pt x="602" y="328"/>
                  </a:lnTo>
                  <a:lnTo>
                    <a:pt x="603" y="335"/>
                  </a:lnTo>
                  <a:lnTo>
                    <a:pt x="604" y="339"/>
                  </a:lnTo>
                  <a:lnTo>
                    <a:pt x="604" y="343"/>
                  </a:lnTo>
                  <a:lnTo>
                    <a:pt x="605" y="344"/>
                  </a:lnTo>
                  <a:lnTo>
                    <a:pt x="606" y="343"/>
                  </a:lnTo>
                  <a:lnTo>
                    <a:pt x="606" y="339"/>
                  </a:lnTo>
                  <a:lnTo>
                    <a:pt x="606" y="335"/>
                  </a:lnTo>
                  <a:lnTo>
                    <a:pt x="606" y="327"/>
                  </a:lnTo>
                  <a:lnTo>
                    <a:pt x="608" y="319"/>
                  </a:lnTo>
                  <a:lnTo>
                    <a:pt x="608" y="308"/>
                  </a:lnTo>
                  <a:lnTo>
                    <a:pt x="606" y="296"/>
                  </a:lnTo>
                  <a:lnTo>
                    <a:pt x="606" y="280"/>
                  </a:lnTo>
                  <a:lnTo>
                    <a:pt x="602" y="10"/>
                  </a:lnTo>
                  <a:lnTo>
                    <a:pt x="577" y="10"/>
                  </a:lnTo>
                  <a:close/>
                  <a:moveTo>
                    <a:pt x="0" y="0"/>
                  </a:moveTo>
                  <a:lnTo>
                    <a:pt x="1005" y="0"/>
                  </a:lnTo>
                  <a:lnTo>
                    <a:pt x="1009" y="74"/>
                  </a:lnTo>
                  <a:lnTo>
                    <a:pt x="1011" y="140"/>
                  </a:lnTo>
                  <a:lnTo>
                    <a:pt x="1013" y="201"/>
                  </a:lnTo>
                  <a:lnTo>
                    <a:pt x="1015" y="253"/>
                  </a:lnTo>
                  <a:lnTo>
                    <a:pt x="1016" y="267"/>
                  </a:lnTo>
                  <a:lnTo>
                    <a:pt x="1016" y="279"/>
                  </a:lnTo>
                  <a:lnTo>
                    <a:pt x="1017" y="289"/>
                  </a:lnTo>
                  <a:lnTo>
                    <a:pt x="1017" y="298"/>
                  </a:lnTo>
                  <a:lnTo>
                    <a:pt x="1018" y="303"/>
                  </a:lnTo>
                  <a:lnTo>
                    <a:pt x="1018" y="308"/>
                  </a:lnTo>
                  <a:lnTo>
                    <a:pt x="1019" y="309"/>
                  </a:lnTo>
                  <a:lnTo>
                    <a:pt x="1019" y="309"/>
                  </a:lnTo>
                  <a:lnTo>
                    <a:pt x="1021" y="308"/>
                  </a:lnTo>
                  <a:lnTo>
                    <a:pt x="1021" y="303"/>
                  </a:lnTo>
                  <a:lnTo>
                    <a:pt x="1022" y="297"/>
                  </a:lnTo>
                  <a:lnTo>
                    <a:pt x="1022" y="289"/>
                  </a:lnTo>
                  <a:lnTo>
                    <a:pt x="1023" y="279"/>
                  </a:lnTo>
                  <a:lnTo>
                    <a:pt x="1023" y="267"/>
                  </a:lnTo>
                  <a:lnTo>
                    <a:pt x="1023" y="253"/>
                  </a:lnTo>
                  <a:lnTo>
                    <a:pt x="1027" y="0"/>
                  </a:lnTo>
                  <a:lnTo>
                    <a:pt x="1518" y="0"/>
                  </a:lnTo>
                  <a:lnTo>
                    <a:pt x="1521" y="67"/>
                  </a:lnTo>
                  <a:lnTo>
                    <a:pt x="1523" y="129"/>
                  </a:lnTo>
                  <a:lnTo>
                    <a:pt x="1525" y="186"/>
                  </a:lnTo>
                  <a:lnTo>
                    <a:pt x="1527" y="239"/>
                  </a:lnTo>
                  <a:lnTo>
                    <a:pt x="1529" y="285"/>
                  </a:lnTo>
                  <a:lnTo>
                    <a:pt x="1530" y="300"/>
                  </a:lnTo>
                  <a:lnTo>
                    <a:pt x="1530" y="312"/>
                  </a:lnTo>
                  <a:lnTo>
                    <a:pt x="1531" y="323"/>
                  </a:lnTo>
                  <a:lnTo>
                    <a:pt x="1532" y="331"/>
                  </a:lnTo>
                  <a:lnTo>
                    <a:pt x="1532" y="337"/>
                  </a:lnTo>
                  <a:lnTo>
                    <a:pt x="1533" y="342"/>
                  </a:lnTo>
                  <a:lnTo>
                    <a:pt x="1533" y="344"/>
                  </a:lnTo>
                  <a:lnTo>
                    <a:pt x="1534" y="344"/>
                  </a:lnTo>
                  <a:lnTo>
                    <a:pt x="1534" y="342"/>
                  </a:lnTo>
                  <a:lnTo>
                    <a:pt x="1535" y="337"/>
                  </a:lnTo>
                  <a:lnTo>
                    <a:pt x="1535" y="331"/>
                  </a:lnTo>
                  <a:lnTo>
                    <a:pt x="1536" y="322"/>
                  </a:lnTo>
                  <a:lnTo>
                    <a:pt x="1536" y="312"/>
                  </a:lnTo>
                  <a:lnTo>
                    <a:pt x="1536" y="299"/>
                  </a:lnTo>
                  <a:lnTo>
                    <a:pt x="1537" y="285"/>
                  </a:lnTo>
                  <a:lnTo>
                    <a:pt x="1543" y="0"/>
                  </a:lnTo>
                  <a:lnTo>
                    <a:pt x="2103" y="0"/>
                  </a:lnTo>
                  <a:lnTo>
                    <a:pt x="2109" y="66"/>
                  </a:lnTo>
                  <a:lnTo>
                    <a:pt x="2113" y="126"/>
                  </a:lnTo>
                  <a:lnTo>
                    <a:pt x="2117" y="183"/>
                  </a:lnTo>
                  <a:lnTo>
                    <a:pt x="2122" y="234"/>
                  </a:lnTo>
                  <a:lnTo>
                    <a:pt x="2125" y="281"/>
                  </a:lnTo>
                  <a:lnTo>
                    <a:pt x="2126" y="296"/>
                  </a:lnTo>
                  <a:lnTo>
                    <a:pt x="2127" y="309"/>
                  </a:lnTo>
                  <a:lnTo>
                    <a:pt x="2128" y="320"/>
                  </a:lnTo>
                  <a:lnTo>
                    <a:pt x="2129" y="328"/>
                  </a:lnTo>
                  <a:lnTo>
                    <a:pt x="2130" y="335"/>
                  </a:lnTo>
                  <a:lnTo>
                    <a:pt x="2130" y="339"/>
                  </a:lnTo>
                  <a:lnTo>
                    <a:pt x="2131" y="343"/>
                  </a:lnTo>
                  <a:lnTo>
                    <a:pt x="2132" y="344"/>
                  </a:lnTo>
                  <a:lnTo>
                    <a:pt x="2132" y="343"/>
                  </a:lnTo>
                  <a:lnTo>
                    <a:pt x="2134" y="339"/>
                  </a:lnTo>
                  <a:lnTo>
                    <a:pt x="2134" y="335"/>
                  </a:lnTo>
                  <a:lnTo>
                    <a:pt x="2134" y="327"/>
                  </a:lnTo>
                  <a:lnTo>
                    <a:pt x="2134" y="319"/>
                  </a:lnTo>
                  <a:lnTo>
                    <a:pt x="2134" y="308"/>
                  </a:lnTo>
                  <a:lnTo>
                    <a:pt x="2134" y="296"/>
                  </a:lnTo>
                  <a:lnTo>
                    <a:pt x="2134" y="280"/>
                  </a:lnTo>
                  <a:lnTo>
                    <a:pt x="2128" y="0"/>
                  </a:lnTo>
                  <a:lnTo>
                    <a:pt x="2607" y="0"/>
                  </a:lnTo>
                  <a:lnTo>
                    <a:pt x="2607" y="445"/>
                  </a:lnTo>
                  <a:lnTo>
                    <a:pt x="2605" y="478"/>
                  </a:lnTo>
                  <a:lnTo>
                    <a:pt x="2596" y="509"/>
                  </a:lnTo>
                  <a:lnTo>
                    <a:pt x="2583" y="537"/>
                  </a:lnTo>
                  <a:lnTo>
                    <a:pt x="2565" y="562"/>
                  </a:lnTo>
                  <a:lnTo>
                    <a:pt x="2543" y="585"/>
                  </a:lnTo>
                  <a:lnTo>
                    <a:pt x="2519" y="603"/>
                  </a:lnTo>
                  <a:lnTo>
                    <a:pt x="2490" y="616"/>
                  </a:lnTo>
                  <a:lnTo>
                    <a:pt x="2459" y="625"/>
                  </a:lnTo>
                  <a:lnTo>
                    <a:pt x="2427" y="628"/>
                  </a:lnTo>
                  <a:lnTo>
                    <a:pt x="180" y="628"/>
                  </a:lnTo>
                  <a:lnTo>
                    <a:pt x="148" y="625"/>
                  </a:lnTo>
                  <a:lnTo>
                    <a:pt x="118" y="616"/>
                  </a:lnTo>
                  <a:lnTo>
                    <a:pt x="90" y="603"/>
                  </a:lnTo>
                  <a:lnTo>
                    <a:pt x="64" y="585"/>
                  </a:lnTo>
                  <a:lnTo>
                    <a:pt x="42" y="562"/>
                  </a:lnTo>
                  <a:lnTo>
                    <a:pt x="25" y="537"/>
                  </a:lnTo>
                  <a:lnTo>
                    <a:pt x="11" y="509"/>
                  </a:lnTo>
                  <a:lnTo>
                    <a:pt x="4" y="478"/>
                  </a:lnTo>
                  <a:lnTo>
                    <a:pt x="0" y="4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0" name="Freeform 103"/>
          <p:cNvSpPr>
            <a:spLocks noEditPoints="1"/>
          </p:cNvSpPr>
          <p:nvPr/>
        </p:nvSpPr>
        <p:spPr bwMode="auto">
          <a:xfrm>
            <a:off x="1657814" y="5038725"/>
            <a:ext cx="447675" cy="484187"/>
          </a:xfrm>
          <a:custGeom>
            <a:avLst/>
            <a:gdLst>
              <a:gd name="T0" fmla="*/ 1712 w 3101"/>
              <a:gd name="T1" fmla="*/ 891 h 3354"/>
              <a:gd name="T2" fmla="*/ 1771 w 3101"/>
              <a:gd name="T3" fmla="*/ 969 h 3354"/>
              <a:gd name="T4" fmla="*/ 1816 w 3101"/>
              <a:gd name="T5" fmla="*/ 858 h 3354"/>
              <a:gd name="T6" fmla="*/ 1955 w 3101"/>
              <a:gd name="T7" fmla="*/ 481 h 3354"/>
              <a:gd name="T8" fmla="*/ 1846 w 3101"/>
              <a:gd name="T9" fmla="*/ 598 h 3354"/>
              <a:gd name="T10" fmla="*/ 1899 w 3101"/>
              <a:gd name="T11" fmla="*/ 792 h 3354"/>
              <a:gd name="T12" fmla="*/ 2024 w 3101"/>
              <a:gd name="T13" fmla="*/ 715 h 3354"/>
              <a:gd name="T14" fmla="*/ 2095 w 3101"/>
              <a:gd name="T15" fmla="*/ 578 h 3354"/>
              <a:gd name="T16" fmla="*/ 2053 w 3101"/>
              <a:gd name="T17" fmla="*/ 483 h 3354"/>
              <a:gd name="T18" fmla="*/ 2073 w 3101"/>
              <a:gd name="T19" fmla="*/ 102 h 3354"/>
              <a:gd name="T20" fmla="*/ 1941 w 3101"/>
              <a:gd name="T21" fmla="*/ 150 h 3354"/>
              <a:gd name="T22" fmla="*/ 1837 w 3101"/>
              <a:gd name="T23" fmla="*/ 310 h 3354"/>
              <a:gd name="T24" fmla="*/ 1839 w 3101"/>
              <a:gd name="T25" fmla="*/ 444 h 3354"/>
              <a:gd name="T26" fmla="*/ 2001 w 3101"/>
              <a:gd name="T27" fmla="*/ 355 h 3354"/>
              <a:gd name="T28" fmla="*/ 2145 w 3101"/>
              <a:gd name="T29" fmla="*/ 388 h 3354"/>
              <a:gd name="T30" fmla="*/ 2216 w 3101"/>
              <a:gd name="T31" fmla="*/ 507 h 3354"/>
              <a:gd name="T32" fmla="*/ 2181 w 3101"/>
              <a:gd name="T33" fmla="*/ 687 h 3354"/>
              <a:gd name="T34" fmla="*/ 2085 w 3101"/>
              <a:gd name="T35" fmla="*/ 858 h 3354"/>
              <a:gd name="T36" fmla="*/ 2139 w 3101"/>
              <a:gd name="T37" fmla="*/ 1016 h 3354"/>
              <a:gd name="T38" fmla="*/ 2406 w 3101"/>
              <a:gd name="T39" fmla="*/ 1066 h 3354"/>
              <a:gd name="T40" fmla="*/ 2468 w 3101"/>
              <a:gd name="T41" fmla="*/ 675 h 3354"/>
              <a:gd name="T42" fmla="*/ 2423 w 3101"/>
              <a:gd name="T43" fmla="*/ 361 h 3354"/>
              <a:gd name="T44" fmla="*/ 2292 w 3101"/>
              <a:gd name="T45" fmla="*/ 183 h 3354"/>
              <a:gd name="T46" fmla="*/ 2116 w 3101"/>
              <a:gd name="T47" fmla="*/ 104 h 3354"/>
              <a:gd name="T48" fmla="*/ 2202 w 3101"/>
              <a:gd name="T49" fmla="*/ 19 h 3354"/>
              <a:gd name="T50" fmla="*/ 2412 w 3101"/>
              <a:gd name="T51" fmla="*/ 153 h 3354"/>
              <a:gd name="T52" fmla="*/ 2541 w 3101"/>
              <a:gd name="T53" fmla="*/ 381 h 3354"/>
              <a:gd name="T54" fmla="*/ 2569 w 3101"/>
              <a:gd name="T55" fmla="*/ 758 h 3354"/>
              <a:gd name="T56" fmla="*/ 2477 w 3101"/>
              <a:gd name="T57" fmla="*/ 1200 h 3354"/>
              <a:gd name="T58" fmla="*/ 2683 w 3101"/>
              <a:gd name="T59" fmla="*/ 1345 h 3354"/>
              <a:gd name="T60" fmla="*/ 2842 w 3101"/>
              <a:gd name="T61" fmla="*/ 1551 h 3354"/>
              <a:gd name="T62" fmla="*/ 2968 w 3101"/>
              <a:gd name="T63" fmla="*/ 1778 h 3354"/>
              <a:gd name="T64" fmla="*/ 3055 w 3101"/>
              <a:gd name="T65" fmla="*/ 1973 h 3354"/>
              <a:gd name="T66" fmla="*/ 3097 w 3101"/>
              <a:gd name="T67" fmla="*/ 2079 h 3354"/>
              <a:gd name="T68" fmla="*/ 3081 w 3101"/>
              <a:gd name="T69" fmla="*/ 2144 h 3354"/>
              <a:gd name="T70" fmla="*/ 3007 w 3101"/>
              <a:gd name="T71" fmla="*/ 2134 h 3354"/>
              <a:gd name="T72" fmla="*/ 2983 w 3101"/>
              <a:gd name="T73" fmla="*/ 2073 h 3354"/>
              <a:gd name="T74" fmla="*/ 2918 w 3101"/>
              <a:gd name="T75" fmla="*/ 1919 h 3354"/>
              <a:gd name="T76" fmla="*/ 2814 w 3101"/>
              <a:gd name="T77" fmla="*/ 1709 h 3354"/>
              <a:gd name="T78" fmla="*/ 2680 w 3101"/>
              <a:gd name="T79" fmla="*/ 1499 h 3354"/>
              <a:gd name="T80" fmla="*/ 2522 w 3101"/>
              <a:gd name="T81" fmla="*/ 1343 h 3354"/>
              <a:gd name="T82" fmla="*/ 2323 w 3101"/>
              <a:gd name="T83" fmla="*/ 1632 h 3354"/>
              <a:gd name="T84" fmla="*/ 2136 w 3101"/>
              <a:gd name="T85" fmla="*/ 2132 h 3354"/>
              <a:gd name="T86" fmla="*/ 2090 w 3101"/>
              <a:gd name="T87" fmla="*/ 2504 h 3354"/>
              <a:gd name="T88" fmla="*/ 2134 w 3101"/>
              <a:gd name="T89" fmla="*/ 2776 h 3354"/>
              <a:gd name="T90" fmla="*/ 2226 w 3101"/>
              <a:gd name="T91" fmla="*/ 2915 h 3354"/>
              <a:gd name="T92" fmla="*/ 2242 w 3101"/>
              <a:gd name="T93" fmla="*/ 2987 h 3354"/>
              <a:gd name="T94" fmla="*/ 2183 w 3101"/>
              <a:gd name="T95" fmla="*/ 3009 h 3354"/>
              <a:gd name="T96" fmla="*/ 2070 w 3101"/>
              <a:gd name="T97" fmla="*/ 2887 h 3354"/>
              <a:gd name="T98" fmla="*/ 1994 w 3101"/>
              <a:gd name="T99" fmla="*/ 2627 h 3354"/>
              <a:gd name="T100" fmla="*/ 2002 w 3101"/>
              <a:gd name="T101" fmla="*/ 2265 h 3354"/>
              <a:gd name="T102" fmla="*/ 2128 w 3101"/>
              <a:gd name="T103" fmla="*/ 1833 h 3354"/>
              <a:gd name="T104" fmla="*/ 2350 w 3101"/>
              <a:gd name="T105" fmla="*/ 1254 h 3354"/>
              <a:gd name="T106" fmla="*/ 2023 w 3101"/>
              <a:gd name="T107" fmla="*/ 1063 h 3354"/>
              <a:gd name="T108" fmla="*/ 80 w 3101"/>
              <a:gd name="T109" fmla="*/ 3346 h 3354"/>
              <a:gd name="T110" fmla="*/ 1 w 3101"/>
              <a:gd name="T111" fmla="*/ 3310 h 3354"/>
              <a:gd name="T112" fmla="*/ 1630 w 3101"/>
              <a:gd name="T113" fmla="*/ 715 h 3354"/>
              <a:gd name="T114" fmla="*/ 1678 w 3101"/>
              <a:gd name="T115" fmla="*/ 637 h 3354"/>
              <a:gd name="T116" fmla="*/ 1707 w 3101"/>
              <a:gd name="T117" fmla="*/ 440 h 3354"/>
              <a:gd name="T118" fmla="*/ 1777 w 3101"/>
              <a:gd name="T119" fmla="*/ 186 h 3354"/>
              <a:gd name="T120" fmla="*/ 1933 w 3101"/>
              <a:gd name="T121" fmla="*/ 31 h 3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01" h="3354">
                <a:moveTo>
                  <a:pt x="1761" y="764"/>
                </a:moveTo>
                <a:lnTo>
                  <a:pt x="1747" y="799"/>
                </a:lnTo>
                <a:lnTo>
                  <a:pt x="1734" y="831"/>
                </a:lnTo>
                <a:lnTo>
                  <a:pt x="1722" y="862"/>
                </a:lnTo>
                <a:lnTo>
                  <a:pt x="1712" y="891"/>
                </a:lnTo>
                <a:lnTo>
                  <a:pt x="1704" y="916"/>
                </a:lnTo>
                <a:lnTo>
                  <a:pt x="1697" y="936"/>
                </a:lnTo>
                <a:lnTo>
                  <a:pt x="1656" y="1063"/>
                </a:lnTo>
                <a:lnTo>
                  <a:pt x="1759" y="978"/>
                </a:lnTo>
                <a:lnTo>
                  <a:pt x="1771" y="969"/>
                </a:lnTo>
                <a:lnTo>
                  <a:pt x="1786" y="956"/>
                </a:lnTo>
                <a:lnTo>
                  <a:pt x="1804" y="940"/>
                </a:lnTo>
                <a:lnTo>
                  <a:pt x="1826" y="921"/>
                </a:lnTo>
                <a:lnTo>
                  <a:pt x="1848" y="901"/>
                </a:lnTo>
                <a:lnTo>
                  <a:pt x="1816" y="858"/>
                </a:lnTo>
                <a:lnTo>
                  <a:pt x="1786" y="812"/>
                </a:lnTo>
                <a:lnTo>
                  <a:pt x="1761" y="764"/>
                </a:lnTo>
                <a:close/>
                <a:moveTo>
                  <a:pt x="2002" y="468"/>
                </a:moveTo>
                <a:lnTo>
                  <a:pt x="1978" y="471"/>
                </a:lnTo>
                <a:lnTo>
                  <a:pt x="1955" y="481"/>
                </a:lnTo>
                <a:lnTo>
                  <a:pt x="1931" y="495"/>
                </a:lnTo>
                <a:lnTo>
                  <a:pt x="1909" y="515"/>
                </a:lnTo>
                <a:lnTo>
                  <a:pt x="1887" y="540"/>
                </a:lnTo>
                <a:lnTo>
                  <a:pt x="1866" y="567"/>
                </a:lnTo>
                <a:lnTo>
                  <a:pt x="1846" y="598"/>
                </a:lnTo>
                <a:lnTo>
                  <a:pt x="1827" y="630"/>
                </a:lnTo>
                <a:lnTo>
                  <a:pt x="1839" y="674"/>
                </a:lnTo>
                <a:lnTo>
                  <a:pt x="1855" y="715"/>
                </a:lnTo>
                <a:lnTo>
                  <a:pt x="1876" y="755"/>
                </a:lnTo>
                <a:lnTo>
                  <a:pt x="1899" y="792"/>
                </a:lnTo>
                <a:lnTo>
                  <a:pt x="1925" y="828"/>
                </a:lnTo>
                <a:lnTo>
                  <a:pt x="1950" y="801"/>
                </a:lnTo>
                <a:lnTo>
                  <a:pt x="1976" y="772"/>
                </a:lnTo>
                <a:lnTo>
                  <a:pt x="2002" y="744"/>
                </a:lnTo>
                <a:lnTo>
                  <a:pt x="2024" y="715"/>
                </a:lnTo>
                <a:lnTo>
                  <a:pt x="2044" y="686"/>
                </a:lnTo>
                <a:lnTo>
                  <a:pt x="2063" y="657"/>
                </a:lnTo>
                <a:lnTo>
                  <a:pt x="2077" y="630"/>
                </a:lnTo>
                <a:lnTo>
                  <a:pt x="2088" y="603"/>
                </a:lnTo>
                <a:lnTo>
                  <a:pt x="2095" y="578"/>
                </a:lnTo>
                <a:lnTo>
                  <a:pt x="2096" y="555"/>
                </a:lnTo>
                <a:lnTo>
                  <a:pt x="2091" y="533"/>
                </a:lnTo>
                <a:lnTo>
                  <a:pt x="2083" y="513"/>
                </a:lnTo>
                <a:lnTo>
                  <a:pt x="2070" y="497"/>
                </a:lnTo>
                <a:lnTo>
                  <a:pt x="2053" y="483"/>
                </a:lnTo>
                <a:lnTo>
                  <a:pt x="2036" y="475"/>
                </a:lnTo>
                <a:lnTo>
                  <a:pt x="2019" y="470"/>
                </a:lnTo>
                <a:lnTo>
                  <a:pt x="2002" y="468"/>
                </a:lnTo>
                <a:close/>
                <a:moveTo>
                  <a:pt x="2081" y="102"/>
                </a:moveTo>
                <a:lnTo>
                  <a:pt x="2073" y="102"/>
                </a:lnTo>
                <a:lnTo>
                  <a:pt x="2067" y="103"/>
                </a:lnTo>
                <a:lnTo>
                  <a:pt x="2032" y="108"/>
                </a:lnTo>
                <a:lnTo>
                  <a:pt x="2000" y="117"/>
                </a:lnTo>
                <a:lnTo>
                  <a:pt x="1969" y="131"/>
                </a:lnTo>
                <a:lnTo>
                  <a:pt x="1941" y="150"/>
                </a:lnTo>
                <a:lnTo>
                  <a:pt x="1914" y="174"/>
                </a:lnTo>
                <a:lnTo>
                  <a:pt x="1892" y="202"/>
                </a:lnTo>
                <a:lnTo>
                  <a:pt x="1870" y="233"/>
                </a:lnTo>
                <a:lnTo>
                  <a:pt x="1853" y="270"/>
                </a:lnTo>
                <a:lnTo>
                  <a:pt x="1837" y="310"/>
                </a:lnTo>
                <a:lnTo>
                  <a:pt x="1826" y="355"/>
                </a:lnTo>
                <a:lnTo>
                  <a:pt x="1817" y="402"/>
                </a:lnTo>
                <a:lnTo>
                  <a:pt x="1813" y="437"/>
                </a:lnTo>
                <a:lnTo>
                  <a:pt x="1811" y="470"/>
                </a:lnTo>
                <a:lnTo>
                  <a:pt x="1839" y="444"/>
                </a:lnTo>
                <a:lnTo>
                  <a:pt x="1869" y="418"/>
                </a:lnTo>
                <a:lnTo>
                  <a:pt x="1901" y="396"/>
                </a:lnTo>
                <a:lnTo>
                  <a:pt x="1933" y="378"/>
                </a:lnTo>
                <a:lnTo>
                  <a:pt x="1966" y="364"/>
                </a:lnTo>
                <a:lnTo>
                  <a:pt x="2001" y="355"/>
                </a:lnTo>
                <a:lnTo>
                  <a:pt x="2035" y="352"/>
                </a:lnTo>
                <a:lnTo>
                  <a:pt x="2064" y="354"/>
                </a:lnTo>
                <a:lnTo>
                  <a:pt x="2092" y="361"/>
                </a:lnTo>
                <a:lnTo>
                  <a:pt x="2119" y="372"/>
                </a:lnTo>
                <a:lnTo>
                  <a:pt x="2145" y="388"/>
                </a:lnTo>
                <a:lnTo>
                  <a:pt x="2167" y="406"/>
                </a:lnTo>
                <a:lnTo>
                  <a:pt x="2185" y="427"/>
                </a:lnTo>
                <a:lnTo>
                  <a:pt x="2200" y="451"/>
                </a:lnTo>
                <a:lnTo>
                  <a:pt x="2210" y="477"/>
                </a:lnTo>
                <a:lnTo>
                  <a:pt x="2216" y="507"/>
                </a:lnTo>
                <a:lnTo>
                  <a:pt x="2217" y="541"/>
                </a:lnTo>
                <a:lnTo>
                  <a:pt x="2214" y="576"/>
                </a:lnTo>
                <a:lnTo>
                  <a:pt x="2207" y="613"/>
                </a:lnTo>
                <a:lnTo>
                  <a:pt x="2196" y="650"/>
                </a:lnTo>
                <a:lnTo>
                  <a:pt x="2181" y="687"/>
                </a:lnTo>
                <a:lnTo>
                  <a:pt x="2164" y="723"/>
                </a:lnTo>
                <a:lnTo>
                  <a:pt x="2146" y="758"/>
                </a:lnTo>
                <a:lnTo>
                  <a:pt x="2126" y="793"/>
                </a:lnTo>
                <a:lnTo>
                  <a:pt x="2105" y="826"/>
                </a:lnTo>
                <a:lnTo>
                  <a:pt x="2085" y="858"/>
                </a:lnTo>
                <a:lnTo>
                  <a:pt x="2065" y="886"/>
                </a:lnTo>
                <a:lnTo>
                  <a:pt x="2045" y="912"/>
                </a:lnTo>
                <a:lnTo>
                  <a:pt x="2028" y="934"/>
                </a:lnTo>
                <a:lnTo>
                  <a:pt x="2082" y="977"/>
                </a:lnTo>
                <a:lnTo>
                  <a:pt x="2139" y="1016"/>
                </a:lnTo>
                <a:lnTo>
                  <a:pt x="2198" y="1054"/>
                </a:lnTo>
                <a:lnTo>
                  <a:pt x="2259" y="1089"/>
                </a:lnTo>
                <a:lnTo>
                  <a:pt x="2321" y="1122"/>
                </a:lnTo>
                <a:lnTo>
                  <a:pt x="2382" y="1153"/>
                </a:lnTo>
                <a:lnTo>
                  <a:pt x="2406" y="1066"/>
                </a:lnTo>
                <a:lnTo>
                  <a:pt x="2427" y="982"/>
                </a:lnTo>
                <a:lnTo>
                  <a:pt x="2443" y="902"/>
                </a:lnTo>
                <a:lnTo>
                  <a:pt x="2455" y="824"/>
                </a:lnTo>
                <a:lnTo>
                  <a:pt x="2464" y="748"/>
                </a:lnTo>
                <a:lnTo>
                  <a:pt x="2468" y="675"/>
                </a:lnTo>
                <a:lnTo>
                  <a:pt x="2468" y="605"/>
                </a:lnTo>
                <a:lnTo>
                  <a:pt x="2464" y="538"/>
                </a:lnTo>
                <a:lnTo>
                  <a:pt x="2454" y="472"/>
                </a:lnTo>
                <a:lnTo>
                  <a:pt x="2439" y="409"/>
                </a:lnTo>
                <a:lnTo>
                  <a:pt x="2423" y="361"/>
                </a:lnTo>
                <a:lnTo>
                  <a:pt x="2404" y="318"/>
                </a:lnTo>
                <a:lnTo>
                  <a:pt x="2381" y="279"/>
                </a:lnTo>
                <a:lnTo>
                  <a:pt x="2354" y="243"/>
                </a:lnTo>
                <a:lnTo>
                  <a:pt x="2324" y="210"/>
                </a:lnTo>
                <a:lnTo>
                  <a:pt x="2292" y="183"/>
                </a:lnTo>
                <a:lnTo>
                  <a:pt x="2258" y="158"/>
                </a:lnTo>
                <a:lnTo>
                  <a:pt x="2224" y="138"/>
                </a:lnTo>
                <a:lnTo>
                  <a:pt x="2187" y="122"/>
                </a:lnTo>
                <a:lnTo>
                  <a:pt x="2151" y="112"/>
                </a:lnTo>
                <a:lnTo>
                  <a:pt x="2116" y="104"/>
                </a:lnTo>
                <a:lnTo>
                  <a:pt x="2081" y="102"/>
                </a:lnTo>
                <a:close/>
                <a:moveTo>
                  <a:pt x="2060" y="0"/>
                </a:moveTo>
                <a:lnTo>
                  <a:pt x="2108" y="0"/>
                </a:lnTo>
                <a:lnTo>
                  <a:pt x="2155" y="6"/>
                </a:lnTo>
                <a:lnTo>
                  <a:pt x="2202" y="19"/>
                </a:lnTo>
                <a:lnTo>
                  <a:pt x="2248" y="36"/>
                </a:lnTo>
                <a:lnTo>
                  <a:pt x="2293" y="59"/>
                </a:lnTo>
                <a:lnTo>
                  <a:pt x="2335" y="85"/>
                </a:lnTo>
                <a:lnTo>
                  <a:pt x="2375" y="117"/>
                </a:lnTo>
                <a:lnTo>
                  <a:pt x="2412" y="153"/>
                </a:lnTo>
                <a:lnTo>
                  <a:pt x="2446" y="193"/>
                </a:lnTo>
                <a:lnTo>
                  <a:pt x="2476" y="235"/>
                </a:lnTo>
                <a:lnTo>
                  <a:pt x="2502" y="282"/>
                </a:lnTo>
                <a:lnTo>
                  <a:pt x="2524" y="331"/>
                </a:lnTo>
                <a:lnTo>
                  <a:pt x="2541" y="381"/>
                </a:lnTo>
                <a:lnTo>
                  <a:pt x="2557" y="452"/>
                </a:lnTo>
                <a:lnTo>
                  <a:pt x="2567" y="525"/>
                </a:lnTo>
                <a:lnTo>
                  <a:pt x="2573" y="600"/>
                </a:lnTo>
                <a:lnTo>
                  <a:pt x="2573" y="678"/>
                </a:lnTo>
                <a:lnTo>
                  <a:pt x="2569" y="758"/>
                </a:lnTo>
                <a:lnTo>
                  <a:pt x="2559" y="841"/>
                </a:lnTo>
                <a:lnTo>
                  <a:pt x="2545" y="926"/>
                </a:lnTo>
                <a:lnTo>
                  <a:pt x="2526" y="1015"/>
                </a:lnTo>
                <a:lnTo>
                  <a:pt x="2503" y="1106"/>
                </a:lnTo>
                <a:lnTo>
                  <a:pt x="2477" y="1200"/>
                </a:lnTo>
                <a:lnTo>
                  <a:pt x="2537" y="1231"/>
                </a:lnTo>
                <a:lnTo>
                  <a:pt x="2575" y="1253"/>
                </a:lnTo>
                <a:lnTo>
                  <a:pt x="2611" y="1280"/>
                </a:lnTo>
                <a:lnTo>
                  <a:pt x="2648" y="1311"/>
                </a:lnTo>
                <a:lnTo>
                  <a:pt x="2683" y="1345"/>
                </a:lnTo>
                <a:lnTo>
                  <a:pt x="2717" y="1382"/>
                </a:lnTo>
                <a:lnTo>
                  <a:pt x="2750" y="1421"/>
                </a:lnTo>
                <a:lnTo>
                  <a:pt x="2782" y="1463"/>
                </a:lnTo>
                <a:lnTo>
                  <a:pt x="2813" y="1507"/>
                </a:lnTo>
                <a:lnTo>
                  <a:pt x="2842" y="1551"/>
                </a:lnTo>
                <a:lnTo>
                  <a:pt x="2870" y="1596"/>
                </a:lnTo>
                <a:lnTo>
                  <a:pt x="2896" y="1642"/>
                </a:lnTo>
                <a:lnTo>
                  <a:pt x="2922" y="1688"/>
                </a:lnTo>
                <a:lnTo>
                  <a:pt x="2945" y="1734"/>
                </a:lnTo>
                <a:lnTo>
                  <a:pt x="2968" y="1778"/>
                </a:lnTo>
                <a:lnTo>
                  <a:pt x="2989" y="1821"/>
                </a:lnTo>
                <a:lnTo>
                  <a:pt x="3008" y="1863"/>
                </a:lnTo>
                <a:lnTo>
                  <a:pt x="3025" y="1902"/>
                </a:lnTo>
                <a:lnTo>
                  <a:pt x="3041" y="1939"/>
                </a:lnTo>
                <a:lnTo>
                  <a:pt x="3055" y="1973"/>
                </a:lnTo>
                <a:lnTo>
                  <a:pt x="3067" y="2002"/>
                </a:lnTo>
                <a:lnTo>
                  <a:pt x="3078" y="2029"/>
                </a:lnTo>
                <a:lnTo>
                  <a:pt x="3086" y="2051"/>
                </a:lnTo>
                <a:lnTo>
                  <a:pt x="3093" y="2068"/>
                </a:lnTo>
                <a:lnTo>
                  <a:pt x="3097" y="2079"/>
                </a:lnTo>
                <a:lnTo>
                  <a:pt x="3099" y="2086"/>
                </a:lnTo>
                <a:lnTo>
                  <a:pt x="3101" y="2103"/>
                </a:lnTo>
                <a:lnTo>
                  <a:pt x="3099" y="2118"/>
                </a:lnTo>
                <a:lnTo>
                  <a:pt x="3093" y="2132"/>
                </a:lnTo>
                <a:lnTo>
                  <a:pt x="3081" y="2144"/>
                </a:lnTo>
                <a:lnTo>
                  <a:pt x="3066" y="2152"/>
                </a:lnTo>
                <a:lnTo>
                  <a:pt x="3050" y="2155"/>
                </a:lnTo>
                <a:lnTo>
                  <a:pt x="3034" y="2152"/>
                </a:lnTo>
                <a:lnTo>
                  <a:pt x="3019" y="2146"/>
                </a:lnTo>
                <a:lnTo>
                  <a:pt x="3007" y="2134"/>
                </a:lnTo>
                <a:lnTo>
                  <a:pt x="3000" y="2119"/>
                </a:lnTo>
                <a:lnTo>
                  <a:pt x="2999" y="2116"/>
                </a:lnTo>
                <a:lnTo>
                  <a:pt x="2996" y="2107"/>
                </a:lnTo>
                <a:lnTo>
                  <a:pt x="2989" y="2092"/>
                </a:lnTo>
                <a:lnTo>
                  <a:pt x="2983" y="2073"/>
                </a:lnTo>
                <a:lnTo>
                  <a:pt x="2973" y="2049"/>
                </a:lnTo>
                <a:lnTo>
                  <a:pt x="2961" y="2021"/>
                </a:lnTo>
                <a:lnTo>
                  <a:pt x="2949" y="1989"/>
                </a:lnTo>
                <a:lnTo>
                  <a:pt x="2935" y="1956"/>
                </a:lnTo>
                <a:lnTo>
                  <a:pt x="2918" y="1919"/>
                </a:lnTo>
                <a:lnTo>
                  <a:pt x="2901" y="1880"/>
                </a:lnTo>
                <a:lnTo>
                  <a:pt x="2881" y="1838"/>
                </a:lnTo>
                <a:lnTo>
                  <a:pt x="2860" y="1796"/>
                </a:lnTo>
                <a:lnTo>
                  <a:pt x="2838" y="1753"/>
                </a:lnTo>
                <a:lnTo>
                  <a:pt x="2814" y="1709"/>
                </a:lnTo>
                <a:lnTo>
                  <a:pt x="2790" y="1666"/>
                </a:lnTo>
                <a:lnTo>
                  <a:pt x="2764" y="1623"/>
                </a:lnTo>
                <a:lnTo>
                  <a:pt x="2737" y="1581"/>
                </a:lnTo>
                <a:lnTo>
                  <a:pt x="2708" y="1539"/>
                </a:lnTo>
                <a:lnTo>
                  <a:pt x="2680" y="1499"/>
                </a:lnTo>
                <a:lnTo>
                  <a:pt x="2650" y="1462"/>
                </a:lnTo>
                <a:lnTo>
                  <a:pt x="2619" y="1427"/>
                </a:lnTo>
                <a:lnTo>
                  <a:pt x="2587" y="1396"/>
                </a:lnTo>
                <a:lnTo>
                  <a:pt x="2555" y="1368"/>
                </a:lnTo>
                <a:lnTo>
                  <a:pt x="2522" y="1343"/>
                </a:lnTo>
                <a:lnTo>
                  <a:pt x="2487" y="1323"/>
                </a:lnTo>
                <a:lnTo>
                  <a:pt x="2445" y="1302"/>
                </a:lnTo>
                <a:lnTo>
                  <a:pt x="2408" y="1408"/>
                </a:lnTo>
                <a:lnTo>
                  <a:pt x="2368" y="1518"/>
                </a:lnTo>
                <a:lnTo>
                  <a:pt x="2323" y="1632"/>
                </a:lnTo>
                <a:lnTo>
                  <a:pt x="2275" y="1751"/>
                </a:lnTo>
                <a:lnTo>
                  <a:pt x="2224" y="1873"/>
                </a:lnTo>
                <a:lnTo>
                  <a:pt x="2188" y="1962"/>
                </a:lnTo>
                <a:lnTo>
                  <a:pt x="2160" y="2049"/>
                </a:lnTo>
                <a:lnTo>
                  <a:pt x="2136" y="2132"/>
                </a:lnTo>
                <a:lnTo>
                  <a:pt x="2118" y="2213"/>
                </a:lnTo>
                <a:lnTo>
                  <a:pt x="2104" y="2292"/>
                </a:lnTo>
                <a:lnTo>
                  <a:pt x="2096" y="2366"/>
                </a:lnTo>
                <a:lnTo>
                  <a:pt x="2091" y="2438"/>
                </a:lnTo>
                <a:lnTo>
                  <a:pt x="2090" y="2504"/>
                </a:lnTo>
                <a:lnTo>
                  <a:pt x="2093" y="2567"/>
                </a:lnTo>
                <a:lnTo>
                  <a:pt x="2099" y="2627"/>
                </a:lnTo>
                <a:lnTo>
                  <a:pt x="2108" y="2682"/>
                </a:lnTo>
                <a:lnTo>
                  <a:pt x="2120" y="2731"/>
                </a:lnTo>
                <a:lnTo>
                  <a:pt x="2134" y="2776"/>
                </a:lnTo>
                <a:lnTo>
                  <a:pt x="2150" y="2815"/>
                </a:lnTo>
                <a:lnTo>
                  <a:pt x="2167" y="2849"/>
                </a:lnTo>
                <a:lnTo>
                  <a:pt x="2186" y="2877"/>
                </a:lnTo>
                <a:lnTo>
                  <a:pt x="2206" y="2899"/>
                </a:lnTo>
                <a:lnTo>
                  <a:pt x="2226" y="2915"/>
                </a:lnTo>
                <a:lnTo>
                  <a:pt x="2239" y="2927"/>
                </a:lnTo>
                <a:lnTo>
                  <a:pt x="2246" y="2940"/>
                </a:lnTo>
                <a:lnTo>
                  <a:pt x="2249" y="2956"/>
                </a:lnTo>
                <a:lnTo>
                  <a:pt x="2248" y="2972"/>
                </a:lnTo>
                <a:lnTo>
                  <a:pt x="2242" y="2987"/>
                </a:lnTo>
                <a:lnTo>
                  <a:pt x="2233" y="2998"/>
                </a:lnTo>
                <a:lnTo>
                  <a:pt x="2223" y="3005"/>
                </a:lnTo>
                <a:lnTo>
                  <a:pt x="2210" y="3009"/>
                </a:lnTo>
                <a:lnTo>
                  <a:pt x="2197" y="3011"/>
                </a:lnTo>
                <a:lnTo>
                  <a:pt x="2183" y="3009"/>
                </a:lnTo>
                <a:lnTo>
                  <a:pt x="2169" y="3003"/>
                </a:lnTo>
                <a:lnTo>
                  <a:pt x="2143" y="2983"/>
                </a:lnTo>
                <a:lnTo>
                  <a:pt x="2117" y="2956"/>
                </a:lnTo>
                <a:lnTo>
                  <a:pt x="2092" y="2925"/>
                </a:lnTo>
                <a:lnTo>
                  <a:pt x="2070" y="2887"/>
                </a:lnTo>
                <a:lnTo>
                  <a:pt x="2050" y="2844"/>
                </a:lnTo>
                <a:lnTo>
                  <a:pt x="2032" y="2797"/>
                </a:lnTo>
                <a:lnTo>
                  <a:pt x="2017" y="2745"/>
                </a:lnTo>
                <a:lnTo>
                  <a:pt x="2004" y="2688"/>
                </a:lnTo>
                <a:lnTo>
                  <a:pt x="1994" y="2627"/>
                </a:lnTo>
                <a:lnTo>
                  <a:pt x="1988" y="2561"/>
                </a:lnTo>
                <a:lnTo>
                  <a:pt x="1986" y="2492"/>
                </a:lnTo>
                <a:lnTo>
                  <a:pt x="1987" y="2421"/>
                </a:lnTo>
                <a:lnTo>
                  <a:pt x="1992" y="2345"/>
                </a:lnTo>
                <a:lnTo>
                  <a:pt x="2002" y="2265"/>
                </a:lnTo>
                <a:lnTo>
                  <a:pt x="2017" y="2184"/>
                </a:lnTo>
                <a:lnTo>
                  <a:pt x="2036" y="2099"/>
                </a:lnTo>
                <a:lnTo>
                  <a:pt x="2061" y="2013"/>
                </a:lnTo>
                <a:lnTo>
                  <a:pt x="2091" y="1924"/>
                </a:lnTo>
                <a:lnTo>
                  <a:pt x="2128" y="1833"/>
                </a:lnTo>
                <a:lnTo>
                  <a:pt x="2179" y="1708"/>
                </a:lnTo>
                <a:lnTo>
                  <a:pt x="2228" y="1588"/>
                </a:lnTo>
                <a:lnTo>
                  <a:pt x="2273" y="1473"/>
                </a:lnTo>
                <a:lnTo>
                  <a:pt x="2313" y="1361"/>
                </a:lnTo>
                <a:lnTo>
                  <a:pt x="2350" y="1254"/>
                </a:lnTo>
                <a:lnTo>
                  <a:pt x="2286" y="1221"/>
                </a:lnTo>
                <a:lnTo>
                  <a:pt x="2219" y="1185"/>
                </a:lnTo>
                <a:lnTo>
                  <a:pt x="2153" y="1147"/>
                </a:lnTo>
                <a:lnTo>
                  <a:pt x="2087" y="1107"/>
                </a:lnTo>
                <a:lnTo>
                  <a:pt x="2023" y="1063"/>
                </a:lnTo>
                <a:lnTo>
                  <a:pt x="1962" y="1015"/>
                </a:lnTo>
                <a:lnTo>
                  <a:pt x="109" y="3319"/>
                </a:lnTo>
                <a:lnTo>
                  <a:pt x="100" y="3329"/>
                </a:lnTo>
                <a:lnTo>
                  <a:pt x="91" y="3339"/>
                </a:lnTo>
                <a:lnTo>
                  <a:pt x="80" y="3346"/>
                </a:lnTo>
                <a:lnTo>
                  <a:pt x="67" y="3352"/>
                </a:lnTo>
                <a:lnTo>
                  <a:pt x="52" y="3354"/>
                </a:lnTo>
                <a:lnTo>
                  <a:pt x="22" y="3354"/>
                </a:lnTo>
                <a:lnTo>
                  <a:pt x="6" y="3327"/>
                </a:lnTo>
                <a:lnTo>
                  <a:pt x="1" y="3310"/>
                </a:lnTo>
                <a:lnTo>
                  <a:pt x="0" y="3296"/>
                </a:lnTo>
                <a:lnTo>
                  <a:pt x="4" y="3281"/>
                </a:lnTo>
                <a:lnTo>
                  <a:pt x="11" y="3267"/>
                </a:lnTo>
                <a:lnTo>
                  <a:pt x="18" y="3255"/>
                </a:lnTo>
                <a:lnTo>
                  <a:pt x="1630" y="715"/>
                </a:lnTo>
                <a:lnTo>
                  <a:pt x="1635" y="706"/>
                </a:lnTo>
                <a:lnTo>
                  <a:pt x="1642" y="693"/>
                </a:lnTo>
                <a:lnTo>
                  <a:pt x="1653" y="677"/>
                </a:lnTo>
                <a:lnTo>
                  <a:pt x="1664" y="658"/>
                </a:lnTo>
                <a:lnTo>
                  <a:pt x="1678" y="637"/>
                </a:lnTo>
                <a:lnTo>
                  <a:pt x="1693" y="613"/>
                </a:lnTo>
                <a:lnTo>
                  <a:pt x="1711" y="588"/>
                </a:lnTo>
                <a:lnTo>
                  <a:pt x="1706" y="541"/>
                </a:lnTo>
                <a:lnTo>
                  <a:pt x="1705" y="492"/>
                </a:lnTo>
                <a:lnTo>
                  <a:pt x="1707" y="440"/>
                </a:lnTo>
                <a:lnTo>
                  <a:pt x="1713" y="388"/>
                </a:lnTo>
                <a:lnTo>
                  <a:pt x="1724" y="331"/>
                </a:lnTo>
                <a:lnTo>
                  <a:pt x="1738" y="279"/>
                </a:lnTo>
                <a:lnTo>
                  <a:pt x="1756" y="230"/>
                </a:lnTo>
                <a:lnTo>
                  <a:pt x="1777" y="186"/>
                </a:lnTo>
                <a:lnTo>
                  <a:pt x="1803" y="146"/>
                </a:lnTo>
                <a:lnTo>
                  <a:pt x="1831" y="110"/>
                </a:lnTo>
                <a:lnTo>
                  <a:pt x="1863" y="79"/>
                </a:lnTo>
                <a:lnTo>
                  <a:pt x="1897" y="53"/>
                </a:lnTo>
                <a:lnTo>
                  <a:pt x="1933" y="31"/>
                </a:lnTo>
                <a:lnTo>
                  <a:pt x="1974" y="16"/>
                </a:lnTo>
                <a:lnTo>
                  <a:pt x="2016" y="5"/>
                </a:lnTo>
                <a:lnTo>
                  <a:pt x="206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1" name="Freeform 250"/>
          <p:cNvSpPr>
            <a:spLocks/>
          </p:cNvSpPr>
          <p:nvPr/>
        </p:nvSpPr>
        <p:spPr bwMode="auto">
          <a:xfrm>
            <a:off x="2621883" y="5141913"/>
            <a:ext cx="390525" cy="276225"/>
          </a:xfrm>
          <a:custGeom>
            <a:avLst/>
            <a:gdLst>
              <a:gd name="connsiteX0" fmla="*/ 172885 w 390525"/>
              <a:gd name="connsiteY0" fmla="*/ 28575 h 276225"/>
              <a:gd name="connsiteX1" fmla="*/ 184699 w 390525"/>
              <a:gd name="connsiteY1" fmla="*/ 28917 h 276225"/>
              <a:gd name="connsiteX2" fmla="*/ 196739 w 390525"/>
              <a:gd name="connsiteY2" fmla="*/ 29487 h 276225"/>
              <a:gd name="connsiteX3" fmla="*/ 207871 w 390525"/>
              <a:gd name="connsiteY3" fmla="*/ 30741 h 276225"/>
              <a:gd name="connsiteX4" fmla="*/ 218662 w 390525"/>
              <a:gd name="connsiteY4" fmla="*/ 32222 h 276225"/>
              <a:gd name="connsiteX5" fmla="*/ 229340 w 390525"/>
              <a:gd name="connsiteY5" fmla="*/ 34388 h 276225"/>
              <a:gd name="connsiteX6" fmla="*/ 240017 w 390525"/>
              <a:gd name="connsiteY6" fmla="*/ 37237 h 276225"/>
              <a:gd name="connsiteX7" fmla="*/ 250241 w 390525"/>
              <a:gd name="connsiteY7" fmla="*/ 40314 h 276225"/>
              <a:gd name="connsiteX8" fmla="*/ 260237 w 390525"/>
              <a:gd name="connsiteY8" fmla="*/ 43961 h 276225"/>
              <a:gd name="connsiteX9" fmla="*/ 270005 w 390525"/>
              <a:gd name="connsiteY9" fmla="*/ 48064 h 276225"/>
              <a:gd name="connsiteX10" fmla="*/ 279433 w 390525"/>
              <a:gd name="connsiteY10" fmla="*/ 52622 h 276225"/>
              <a:gd name="connsiteX11" fmla="*/ 288521 w 390525"/>
              <a:gd name="connsiteY11" fmla="*/ 57637 h 276225"/>
              <a:gd name="connsiteX12" fmla="*/ 297381 w 390525"/>
              <a:gd name="connsiteY12" fmla="*/ 63107 h 276225"/>
              <a:gd name="connsiteX13" fmla="*/ 305786 w 390525"/>
              <a:gd name="connsiteY13" fmla="*/ 69033 h 276225"/>
              <a:gd name="connsiteX14" fmla="*/ 313851 w 390525"/>
              <a:gd name="connsiteY14" fmla="*/ 75302 h 276225"/>
              <a:gd name="connsiteX15" fmla="*/ 321462 w 390525"/>
              <a:gd name="connsiteY15" fmla="*/ 82026 h 276225"/>
              <a:gd name="connsiteX16" fmla="*/ 328050 w 390525"/>
              <a:gd name="connsiteY16" fmla="*/ 88522 h 276225"/>
              <a:gd name="connsiteX17" fmla="*/ 334071 w 390525"/>
              <a:gd name="connsiteY17" fmla="*/ 95360 h 276225"/>
              <a:gd name="connsiteX18" fmla="*/ 339636 w 390525"/>
              <a:gd name="connsiteY18" fmla="*/ 102198 h 276225"/>
              <a:gd name="connsiteX19" fmla="*/ 344634 w 390525"/>
              <a:gd name="connsiteY19" fmla="*/ 109492 h 276225"/>
              <a:gd name="connsiteX20" fmla="*/ 349178 w 390525"/>
              <a:gd name="connsiteY20" fmla="*/ 116786 h 276225"/>
              <a:gd name="connsiteX21" fmla="*/ 353154 w 390525"/>
              <a:gd name="connsiteY21" fmla="*/ 124193 h 276225"/>
              <a:gd name="connsiteX22" fmla="*/ 356562 w 390525"/>
              <a:gd name="connsiteY22" fmla="*/ 131829 h 276225"/>
              <a:gd name="connsiteX23" fmla="*/ 359515 w 390525"/>
              <a:gd name="connsiteY23" fmla="*/ 139579 h 276225"/>
              <a:gd name="connsiteX24" fmla="*/ 364513 w 390525"/>
              <a:gd name="connsiteY24" fmla="*/ 143682 h 276225"/>
              <a:gd name="connsiteX25" fmla="*/ 369170 w 390525"/>
              <a:gd name="connsiteY25" fmla="*/ 147785 h 276225"/>
              <a:gd name="connsiteX26" fmla="*/ 373487 w 390525"/>
              <a:gd name="connsiteY26" fmla="*/ 151773 h 276225"/>
              <a:gd name="connsiteX27" fmla="*/ 377235 w 390525"/>
              <a:gd name="connsiteY27" fmla="*/ 155534 h 276225"/>
              <a:gd name="connsiteX28" fmla="*/ 380529 w 390525"/>
              <a:gd name="connsiteY28" fmla="*/ 159295 h 276225"/>
              <a:gd name="connsiteX29" fmla="*/ 383483 w 390525"/>
              <a:gd name="connsiteY29" fmla="*/ 162828 h 276225"/>
              <a:gd name="connsiteX30" fmla="*/ 385868 w 390525"/>
              <a:gd name="connsiteY30" fmla="*/ 166133 h 276225"/>
              <a:gd name="connsiteX31" fmla="*/ 387799 w 390525"/>
              <a:gd name="connsiteY31" fmla="*/ 169210 h 276225"/>
              <a:gd name="connsiteX32" fmla="*/ 389276 w 390525"/>
              <a:gd name="connsiteY32" fmla="*/ 172173 h 276225"/>
              <a:gd name="connsiteX33" fmla="*/ 390184 w 390525"/>
              <a:gd name="connsiteY33" fmla="*/ 174795 h 276225"/>
              <a:gd name="connsiteX34" fmla="*/ 390525 w 390525"/>
              <a:gd name="connsiteY34" fmla="*/ 177074 h 276225"/>
              <a:gd name="connsiteX35" fmla="*/ 390525 w 390525"/>
              <a:gd name="connsiteY35" fmla="*/ 179125 h 276225"/>
              <a:gd name="connsiteX36" fmla="*/ 389957 w 390525"/>
              <a:gd name="connsiteY36" fmla="*/ 180835 h 276225"/>
              <a:gd name="connsiteX37" fmla="*/ 388821 w 390525"/>
              <a:gd name="connsiteY37" fmla="*/ 182203 h 276225"/>
              <a:gd name="connsiteX38" fmla="*/ 387117 w 390525"/>
              <a:gd name="connsiteY38" fmla="*/ 183342 h 276225"/>
              <a:gd name="connsiteX39" fmla="*/ 385300 w 390525"/>
              <a:gd name="connsiteY39" fmla="*/ 183684 h 276225"/>
              <a:gd name="connsiteX40" fmla="*/ 383255 w 390525"/>
              <a:gd name="connsiteY40" fmla="*/ 183570 h 276225"/>
              <a:gd name="connsiteX41" fmla="*/ 380870 w 390525"/>
              <a:gd name="connsiteY41" fmla="*/ 183000 h 276225"/>
              <a:gd name="connsiteX42" fmla="*/ 378371 w 390525"/>
              <a:gd name="connsiteY42" fmla="*/ 182203 h 276225"/>
              <a:gd name="connsiteX43" fmla="*/ 375758 w 390525"/>
              <a:gd name="connsiteY43" fmla="*/ 181063 h 276225"/>
              <a:gd name="connsiteX44" fmla="*/ 373259 w 390525"/>
              <a:gd name="connsiteY44" fmla="*/ 179809 h 276225"/>
              <a:gd name="connsiteX45" fmla="*/ 370874 w 390525"/>
              <a:gd name="connsiteY45" fmla="*/ 178214 h 276225"/>
              <a:gd name="connsiteX46" fmla="*/ 368489 w 390525"/>
              <a:gd name="connsiteY46" fmla="*/ 176504 h 276225"/>
              <a:gd name="connsiteX47" fmla="*/ 366444 w 390525"/>
              <a:gd name="connsiteY47" fmla="*/ 174795 h 276225"/>
              <a:gd name="connsiteX48" fmla="*/ 364854 w 390525"/>
              <a:gd name="connsiteY48" fmla="*/ 173199 h 276225"/>
              <a:gd name="connsiteX49" fmla="*/ 364854 w 390525"/>
              <a:gd name="connsiteY49" fmla="*/ 238730 h 276225"/>
              <a:gd name="connsiteX50" fmla="*/ 364399 w 390525"/>
              <a:gd name="connsiteY50" fmla="*/ 243745 h 276225"/>
              <a:gd name="connsiteX51" fmla="*/ 363491 w 390525"/>
              <a:gd name="connsiteY51" fmla="*/ 248645 h 276225"/>
              <a:gd name="connsiteX52" fmla="*/ 361900 w 390525"/>
              <a:gd name="connsiteY52" fmla="*/ 253318 h 276225"/>
              <a:gd name="connsiteX53" fmla="*/ 359742 w 390525"/>
              <a:gd name="connsiteY53" fmla="*/ 257535 h 276225"/>
              <a:gd name="connsiteX54" fmla="*/ 357016 w 390525"/>
              <a:gd name="connsiteY54" fmla="*/ 261637 h 276225"/>
              <a:gd name="connsiteX55" fmla="*/ 353835 w 390525"/>
              <a:gd name="connsiteY55" fmla="*/ 265170 h 276225"/>
              <a:gd name="connsiteX56" fmla="*/ 350200 w 390525"/>
              <a:gd name="connsiteY56" fmla="*/ 268362 h 276225"/>
              <a:gd name="connsiteX57" fmla="*/ 346225 w 390525"/>
              <a:gd name="connsiteY57" fmla="*/ 271097 h 276225"/>
              <a:gd name="connsiteX58" fmla="*/ 341908 w 390525"/>
              <a:gd name="connsiteY58" fmla="*/ 273376 h 276225"/>
              <a:gd name="connsiteX59" fmla="*/ 337365 w 390525"/>
              <a:gd name="connsiteY59" fmla="*/ 274858 h 276225"/>
              <a:gd name="connsiteX60" fmla="*/ 332480 w 390525"/>
              <a:gd name="connsiteY60" fmla="*/ 275883 h 276225"/>
              <a:gd name="connsiteX61" fmla="*/ 327482 w 390525"/>
              <a:gd name="connsiteY61" fmla="*/ 276225 h 276225"/>
              <a:gd name="connsiteX62" fmla="*/ 37371 w 390525"/>
              <a:gd name="connsiteY62" fmla="*/ 276225 h 276225"/>
              <a:gd name="connsiteX63" fmla="*/ 32260 w 390525"/>
              <a:gd name="connsiteY63" fmla="*/ 275883 h 276225"/>
              <a:gd name="connsiteX64" fmla="*/ 27489 w 390525"/>
              <a:gd name="connsiteY64" fmla="*/ 274858 h 276225"/>
              <a:gd name="connsiteX65" fmla="*/ 22945 w 390525"/>
              <a:gd name="connsiteY65" fmla="*/ 273376 h 276225"/>
              <a:gd name="connsiteX66" fmla="*/ 18515 w 390525"/>
              <a:gd name="connsiteY66" fmla="*/ 271097 h 276225"/>
              <a:gd name="connsiteX67" fmla="*/ 14540 w 390525"/>
              <a:gd name="connsiteY67" fmla="*/ 268362 h 276225"/>
              <a:gd name="connsiteX68" fmla="*/ 11018 w 390525"/>
              <a:gd name="connsiteY68" fmla="*/ 265170 h 276225"/>
              <a:gd name="connsiteX69" fmla="*/ 7838 w 390525"/>
              <a:gd name="connsiteY69" fmla="*/ 261637 h 276225"/>
              <a:gd name="connsiteX70" fmla="*/ 5112 w 390525"/>
              <a:gd name="connsiteY70" fmla="*/ 257535 h 276225"/>
              <a:gd name="connsiteX71" fmla="*/ 2840 w 390525"/>
              <a:gd name="connsiteY71" fmla="*/ 253318 h 276225"/>
              <a:gd name="connsiteX72" fmla="*/ 1363 w 390525"/>
              <a:gd name="connsiteY72" fmla="*/ 248645 h 276225"/>
              <a:gd name="connsiteX73" fmla="*/ 341 w 390525"/>
              <a:gd name="connsiteY73" fmla="*/ 243745 h 276225"/>
              <a:gd name="connsiteX74" fmla="*/ 0 w 390525"/>
              <a:gd name="connsiteY74" fmla="*/ 238730 h 276225"/>
              <a:gd name="connsiteX75" fmla="*/ 0 w 390525"/>
              <a:gd name="connsiteY75" fmla="*/ 137869 h 276225"/>
              <a:gd name="connsiteX76" fmla="*/ 227 w 390525"/>
              <a:gd name="connsiteY76" fmla="*/ 130348 h 276225"/>
              <a:gd name="connsiteX77" fmla="*/ 1250 w 390525"/>
              <a:gd name="connsiteY77" fmla="*/ 123054 h 276225"/>
              <a:gd name="connsiteX78" fmla="*/ 2613 w 390525"/>
              <a:gd name="connsiteY78" fmla="*/ 115760 h 276225"/>
              <a:gd name="connsiteX79" fmla="*/ 6475 w 390525"/>
              <a:gd name="connsiteY79" fmla="*/ 108238 h 276225"/>
              <a:gd name="connsiteX80" fmla="*/ 11018 w 390525"/>
              <a:gd name="connsiteY80" fmla="*/ 100944 h 276225"/>
              <a:gd name="connsiteX81" fmla="*/ 16130 w 390525"/>
              <a:gd name="connsiteY81" fmla="*/ 94106 h 276225"/>
              <a:gd name="connsiteX82" fmla="*/ 21810 w 390525"/>
              <a:gd name="connsiteY82" fmla="*/ 87268 h 276225"/>
              <a:gd name="connsiteX83" fmla="*/ 28057 w 390525"/>
              <a:gd name="connsiteY83" fmla="*/ 80886 h 276225"/>
              <a:gd name="connsiteX84" fmla="*/ 34986 w 390525"/>
              <a:gd name="connsiteY84" fmla="*/ 74846 h 276225"/>
              <a:gd name="connsiteX85" fmla="*/ 42256 w 390525"/>
              <a:gd name="connsiteY85" fmla="*/ 69033 h 276225"/>
              <a:gd name="connsiteX86" fmla="*/ 50094 w 390525"/>
              <a:gd name="connsiteY86" fmla="*/ 63449 h 276225"/>
              <a:gd name="connsiteX87" fmla="*/ 58386 w 390525"/>
              <a:gd name="connsiteY87" fmla="*/ 58435 h 276225"/>
              <a:gd name="connsiteX88" fmla="*/ 67132 w 390525"/>
              <a:gd name="connsiteY88" fmla="*/ 53534 h 276225"/>
              <a:gd name="connsiteX89" fmla="*/ 76220 w 390525"/>
              <a:gd name="connsiteY89" fmla="*/ 49203 h 276225"/>
              <a:gd name="connsiteX90" fmla="*/ 85761 w 390525"/>
              <a:gd name="connsiteY90" fmla="*/ 45100 h 276225"/>
              <a:gd name="connsiteX91" fmla="*/ 95644 w 390525"/>
              <a:gd name="connsiteY91" fmla="*/ 41454 h 276225"/>
              <a:gd name="connsiteX92" fmla="*/ 105867 w 390525"/>
              <a:gd name="connsiteY92" fmla="*/ 38262 h 276225"/>
              <a:gd name="connsiteX93" fmla="*/ 116544 w 390525"/>
              <a:gd name="connsiteY93" fmla="*/ 35527 h 276225"/>
              <a:gd name="connsiteX94" fmla="*/ 127222 w 390525"/>
              <a:gd name="connsiteY94" fmla="*/ 33248 h 276225"/>
              <a:gd name="connsiteX95" fmla="*/ 138354 w 390525"/>
              <a:gd name="connsiteY95" fmla="*/ 31310 h 276225"/>
              <a:gd name="connsiteX96" fmla="*/ 149599 w 390525"/>
              <a:gd name="connsiteY96" fmla="*/ 29943 h 276225"/>
              <a:gd name="connsiteX97" fmla="*/ 161185 w 390525"/>
              <a:gd name="connsiteY97" fmla="*/ 29031 h 276225"/>
              <a:gd name="connsiteX98" fmla="*/ 191118 w 390525"/>
              <a:gd name="connsiteY98" fmla="*/ 0 h 276225"/>
              <a:gd name="connsiteX99" fmla="*/ 203393 w 390525"/>
              <a:gd name="connsiteY99" fmla="*/ 341 h 276225"/>
              <a:gd name="connsiteX100" fmla="*/ 215441 w 390525"/>
              <a:gd name="connsiteY100" fmla="*/ 1137 h 276225"/>
              <a:gd name="connsiteX101" fmla="*/ 226921 w 390525"/>
              <a:gd name="connsiteY101" fmla="*/ 2729 h 276225"/>
              <a:gd name="connsiteX102" fmla="*/ 238287 w 390525"/>
              <a:gd name="connsiteY102" fmla="*/ 4775 h 276225"/>
              <a:gd name="connsiteX103" fmla="*/ 249311 w 390525"/>
              <a:gd name="connsiteY103" fmla="*/ 7390 h 276225"/>
              <a:gd name="connsiteX104" fmla="*/ 259768 w 390525"/>
              <a:gd name="connsiteY104" fmla="*/ 10574 h 276225"/>
              <a:gd name="connsiteX105" fmla="*/ 269884 w 390525"/>
              <a:gd name="connsiteY105" fmla="*/ 14212 h 276225"/>
              <a:gd name="connsiteX106" fmla="*/ 279658 w 390525"/>
              <a:gd name="connsiteY106" fmla="*/ 18306 h 276225"/>
              <a:gd name="connsiteX107" fmla="*/ 288978 w 390525"/>
              <a:gd name="connsiteY107" fmla="*/ 22854 h 276225"/>
              <a:gd name="connsiteX108" fmla="*/ 297844 w 390525"/>
              <a:gd name="connsiteY108" fmla="*/ 27970 h 276225"/>
              <a:gd name="connsiteX109" fmla="*/ 306141 w 390525"/>
              <a:gd name="connsiteY109" fmla="*/ 33429 h 276225"/>
              <a:gd name="connsiteX110" fmla="*/ 314097 w 390525"/>
              <a:gd name="connsiteY110" fmla="*/ 39341 h 276225"/>
              <a:gd name="connsiteX111" fmla="*/ 321485 w 390525"/>
              <a:gd name="connsiteY111" fmla="*/ 45595 h 276225"/>
              <a:gd name="connsiteX112" fmla="*/ 328304 w 390525"/>
              <a:gd name="connsiteY112" fmla="*/ 52189 h 276225"/>
              <a:gd name="connsiteX113" fmla="*/ 334669 w 390525"/>
              <a:gd name="connsiteY113" fmla="*/ 59239 h 276225"/>
              <a:gd name="connsiteX114" fmla="*/ 340465 w 390525"/>
              <a:gd name="connsiteY114" fmla="*/ 66629 h 276225"/>
              <a:gd name="connsiteX115" fmla="*/ 345580 w 390525"/>
              <a:gd name="connsiteY115" fmla="*/ 74247 h 276225"/>
              <a:gd name="connsiteX116" fmla="*/ 350126 w 390525"/>
              <a:gd name="connsiteY116" fmla="*/ 82207 h 276225"/>
              <a:gd name="connsiteX117" fmla="*/ 354104 w 390525"/>
              <a:gd name="connsiteY117" fmla="*/ 90279 h 276225"/>
              <a:gd name="connsiteX118" fmla="*/ 357514 w 390525"/>
              <a:gd name="connsiteY118" fmla="*/ 98693 h 276225"/>
              <a:gd name="connsiteX119" fmla="*/ 360128 w 390525"/>
              <a:gd name="connsiteY119" fmla="*/ 107448 h 276225"/>
              <a:gd name="connsiteX120" fmla="*/ 362174 w 390525"/>
              <a:gd name="connsiteY120" fmla="*/ 116317 h 276225"/>
              <a:gd name="connsiteX121" fmla="*/ 363538 w 390525"/>
              <a:gd name="connsiteY121" fmla="*/ 125413 h 276225"/>
              <a:gd name="connsiteX122" fmla="*/ 359787 w 390525"/>
              <a:gd name="connsiteY122" fmla="*/ 117795 h 276225"/>
              <a:gd name="connsiteX123" fmla="*/ 355696 w 390525"/>
              <a:gd name="connsiteY123" fmla="*/ 110291 h 276225"/>
              <a:gd name="connsiteX124" fmla="*/ 350922 w 390525"/>
              <a:gd name="connsiteY124" fmla="*/ 102900 h 276225"/>
              <a:gd name="connsiteX125" fmla="*/ 345694 w 390525"/>
              <a:gd name="connsiteY125" fmla="*/ 95737 h 276225"/>
              <a:gd name="connsiteX126" fmla="*/ 340011 w 390525"/>
              <a:gd name="connsiteY126" fmla="*/ 88801 h 276225"/>
              <a:gd name="connsiteX127" fmla="*/ 333873 w 390525"/>
              <a:gd name="connsiteY127" fmla="*/ 82093 h 276225"/>
              <a:gd name="connsiteX128" fmla="*/ 327281 w 390525"/>
              <a:gd name="connsiteY128" fmla="*/ 75384 h 276225"/>
              <a:gd name="connsiteX129" fmla="*/ 319325 w 390525"/>
              <a:gd name="connsiteY129" fmla="*/ 68449 h 276225"/>
              <a:gd name="connsiteX130" fmla="*/ 310914 w 390525"/>
              <a:gd name="connsiteY130" fmla="*/ 61854 h 276225"/>
              <a:gd name="connsiteX131" fmla="*/ 302049 w 390525"/>
              <a:gd name="connsiteY131" fmla="*/ 55714 h 276225"/>
              <a:gd name="connsiteX132" fmla="*/ 292843 w 390525"/>
              <a:gd name="connsiteY132" fmla="*/ 49915 h 276225"/>
              <a:gd name="connsiteX133" fmla="*/ 283295 w 390525"/>
              <a:gd name="connsiteY133" fmla="*/ 44799 h 276225"/>
              <a:gd name="connsiteX134" fmla="*/ 273407 w 390525"/>
              <a:gd name="connsiteY134" fmla="*/ 40023 h 276225"/>
              <a:gd name="connsiteX135" fmla="*/ 263291 w 390525"/>
              <a:gd name="connsiteY135" fmla="*/ 35703 h 276225"/>
              <a:gd name="connsiteX136" fmla="*/ 252721 w 390525"/>
              <a:gd name="connsiteY136" fmla="*/ 31837 h 276225"/>
              <a:gd name="connsiteX137" fmla="*/ 242037 w 390525"/>
              <a:gd name="connsiteY137" fmla="*/ 28539 h 276225"/>
              <a:gd name="connsiteX138" fmla="*/ 230899 w 390525"/>
              <a:gd name="connsiteY138" fmla="*/ 25810 h 276225"/>
              <a:gd name="connsiteX139" fmla="*/ 219760 w 390525"/>
              <a:gd name="connsiteY139" fmla="*/ 23536 h 276225"/>
              <a:gd name="connsiteX140" fmla="*/ 208394 w 390525"/>
              <a:gd name="connsiteY140" fmla="*/ 21830 h 276225"/>
              <a:gd name="connsiteX141" fmla="*/ 196801 w 390525"/>
              <a:gd name="connsiteY141" fmla="*/ 20580 h 276225"/>
              <a:gd name="connsiteX142" fmla="*/ 183958 w 390525"/>
              <a:gd name="connsiteY142" fmla="*/ 19898 h 276225"/>
              <a:gd name="connsiteX143" fmla="*/ 171114 w 390525"/>
              <a:gd name="connsiteY143" fmla="*/ 19784 h 276225"/>
              <a:gd name="connsiteX144" fmla="*/ 158612 w 390525"/>
              <a:gd name="connsiteY144" fmla="*/ 20125 h 276225"/>
              <a:gd name="connsiteX145" fmla="*/ 146223 w 390525"/>
              <a:gd name="connsiteY145" fmla="*/ 21148 h 276225"/>
              <a:gd name="connsiteX146" fmla="*/ 134062 w 390525"/>
              <a:gd name="connsiteY146" fmla="*/ 22740 h 276225"/>
              <a:gd name="connsiteX147" fmla="*/ 122241 w 390525"/>
              <a:gd name="connsiteY147" fmla="*/ 24900 h 276225"/>
              <a:gd name="connsiteX148" fmla="*/ 110534 w 390525"/>
              <a:gd name="connsiteY148" fmla="*/ 27629 h 276225"/>
              <a:gd name="connsiteX149" fmla="*/ 99282 w 390525"/>
              <a:gd name="connsiteY149" fmla="*/ 30700 h 276225"/>
              <a:gd name="connsiteX150" fmla="*/ 88371 w 390525"/>
              <a:gd name="connsiteY150" fmla="*/ 34338 h 276225"/>
              <a:gd name="connsiteX151" fmla="*/ 77687 w 390525"/>
              <a:gd name="connsiteY151" fmla="*/ 38318 h 276225"/>
              <a:gd name="connsiteX152" fmla="*/ 67572 w 390525"/>
              <a:gd name="connsiteY152" fmla="*/ 42979 h 276225"/>
              <a:gd name="connsiteX153" fmla="*/ 57797 w 390525"/>
              <a:gd name="connsiteY153" fmla="*/ 47869 h 276225"/>
              <a:gd name="connsiteX154" fmla="*/ 48591 w 390525"/>
              <a:gd name="connsiteY154" fmla="*/ 53326 h 276225"/>
              <a:gd name="connsiteX155" fmla="*/ 39725 w 390525"/>
              <a:gd name="connsiteY155" fmla="*/ 59125 h 276225"/>
              <a:gd name="connsiteX156" fmla="*/ 31542 w 390525"/>
              <a:gd name="connsiteY156" fmla="*/ 65265 h 276225"/>
              <a:gd name="connsiteX157" fmla="*/ 23813 w 390525"/>
              <a:gd name="connsiteY157" fmla="*/ 71746 h 276225"/>
              <a:gd name="connsiteX158" fmla="*/ 30178 w 390525"/>
              <a:gd name="connsiteY158" fmla="*/ 64355 h 276225"/>
              <a:gd name="connsiteX159" fmla="*/ 36998 w 390525"/>
              <a:gd name="connsiteY159" fmla="*/ 57306 h 276225"/>
              <a:gd name="connsiteX160" fmla="*/ 44499 w 390525"/>
              <a:gd name="connsiteY160" fmla="*/ 50598 h 276225"/>
              <a:gd name="connsiteX161" fmla="*/ 52455 w 390525"/>
              <a:gd name="connsiteY161" fmla="*/ 44003 h 276225"/>
              <a:gd name="connsiteX162" fmla="*/ 60979 w 390525"/>
              <a:gd name="connsiteY162" fmla="*/ 37977 h 276225"/>
              <a:gd name="connsiteX163" fmla="*/ 69958 w 390525"/>
              <a:gd name="connsiteY163" fmla="*/ 32292 h 276225"/>
              <a:gd name="connsiteX164" fmla="*/ 79392 w 390525"/>
              <a:gd name="connsiteY164" fmla="*/ 26947 h 276225"/>
              <a:gd name="connsiteX165" fmla="*/ 89167 w 390525"/>
              <a:gd name="connsiteY165" fmla="*/ 22172 h 276225"/>
              <a:gd name="connsiteX166" fmla="*/ 99396 w 390525"/>
              <a:gd name="connsiteY166" fmla="*/ 17737 h 276225"/>
              <a:gd name="connsiteX167" fmla="*/ 110080 w 390525"/>
              <a:gd name="connsiteY167" fmla="*/ 13758 h 276225"/>
              <a:gd name="connsiteX168" fmla="*/ 120877 w 390525"/>
              <a:gd name="connsiteY168" fmla="*/ 10233 h 276225"/>
              <a:gd name="connsiteX169" fmla="*/ 132130 w 390525"/>
              <a:gd name="connsiteY169" fmla="*/ 7049 h 276225"/>
              <a:gd name="connsiteX170" fmla="*/ 143609 w 390525"/>
              <a:gd name="connsiteY170" fmla="*/ 4662 h 276225"/>
              <a:gd name="connsiteX171" fmla="*/ 155089 w 390525"/>
              <a:gd name="connsiteY171" fmla="*/ 2615 h 276225"/>
              <a:gd name="connsiteX172" fmla="*/ 166909 w 390525"/>
              <a:gd name="connsiteY172" fmla="*/ 1137 h 276225"/>
              <a:gd name="connsiteX173" fmla="*/ 178957 w 390525"/>
              <a:gd name="connsiteY173" fmla="*/ 341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390525" h="276225">
                <a:moveTo>
                  <a:pt x="172885" y="28575"/>
                </a:moveTo>
                <a:lnTo>
                  <a:pt x="184699" y="28917"/>
                </a:lnTo>
                <a:lnTo>
                  <a:pt x="196739" y="29487"/>
                </a:lnTo>
                <a:lnTo>
                  <a:pt x="207871" y="30741"/>
                </a:lnTo>
                <a:lnTo>
                  <a:pt x="218662" y="32222"/>
                </a:lnTo>
                <a:lnTo>
                  <a:pt x="229340" y="34388"/>
                </a:lnTo>
                <a:lnTo>
                  <a:pt x="240017" y="37237"/>
                </a:lnTo>
                <a:lnTo>
                  <a:pt x="250241" y="40314"/>
                </a:lnTo>
                <a:lnTo>
                  <a:pt x="260237" y="43961"/>
                </a:lnTo>
                <a:lnTo>
                  <a:pt x="270005" y="48064"/>
                </a:lnTo>
                <a:lnTo>
                  <a:pt x="279433" y="52622"/>
                </a:lnTo>
                <a:lnTo>
                  <a:pt x="288521" y="57637"/>
                </a:lnTo>
                <a:lnTo>
                  <a:pt x="297381" y="63107"/>
                </a:lnTo>
                <a:lnTo>
                  <a:pt x="305786" y="69033"/>
                </a:lnTo>
                <a:lnTo>
                  <a:pt x="313851" y="75302"/>
                </a:lnTo>
                <a:lnTo>
                  <a:pt x="321462" y="82026"/>
                </a:lnTo>
                <a:lnTo>
                  <a:pt x="328050" y="88522"/>
                </a:lnTo>
                <a:lnTo>
                  <a:pt x="334071" y="95360"/>
                </a:lnTo>
                <a:lnTo>
                  <a:pt x="339636" y="102198"/>
                </a:lnTo>
                <a:lnTo>
                  <a:pt x="344634" y="109492"/>
                </a:lnTo>
                <a:lnTo>
                  <a:pt x="349178" y="116786"/>
                </a:lnTo>
                <a:lnTo>
                  <a:pt x="353154" y="124193"/>
                </a:lnTo>
                <a:lnTo>
                  <a:pt x="356562" y="131829"/>
                </a:lnTo>
                <a:lnTo>
                  <a:pt x="359515" y="139579"/>
                </a:lnTo>
                <a:lnTo>
                  <a:pt x="364513" y="143682"/>
                </a:lnTo>
                <a:lnTo>
                  <a:pt x="369170" y="147785"/>
                </a:lnTo>
                <a:lnTo>
                  <a:pt x="373487" y="151773"/>
                </a:lnTo>
                <a:lnTo>
                  <a:pt x="377235" y="155534"/>
                </a:lnTo>
                <a:lnTo>
                  <a:pt x="380529" y="159295"/>
                </a:lnTo>
                <a:lnTo>
                  <a:pt x="383483" y="162828"/>
                </a:lnTo>
                <a:lnTo>
                  <a:pt x="385868" y="166133"/>
                </a:lnTo>
                <a:lnTo>
                  <a:pt x="387799" y="169210"/>
                </a:lnTo>
                <a:lnTo>
                  <a:pt x="389276" y="172173"/>
                </a:lnTo>
                <a:lnTo>
                  <a:pt x="390184" y="174795"/>
                </a:lnTo>
                <a:lnTo>
                  <a:pt x="390525" y="177074"/>
                </a:lnTo>
                <a:lnTo>
                  <a:pt x="390525" y="179125"/>
                </a:lnTo>
                <a:lnTo>
                  <a:pt x="389957" y="180835"/>
                </a:lnTo>
                <a:lnTo>
                  <a:pt x="388821" y="182203"/>
                </a:lnTo>
                <a:lnTo>
                  <a:pt x="387117" y="183342"/>
                </a:lnTo>
                <a:lnTo>
                  <a:pt x="385300" y="183684"/>
                </a:lnTo>
                <a:lnTo>
                  <a:pt x="383255" y="183570"/>
                </a:lnTo>
                <a:lnTo>
                  <a:pt x="380870" y="183000"/>
                </a:lnTo>
                <a:lnTo>
                  <a:pt x="378371" y="182203"/>
                </a:lnTo>
                <a:lnTo>
                  <a:pt x="375758" y="181063"/>
                </a:lnTo>
                <a:lnTo>
                  <a:pt x="373259" y="179809"/>
                </a:lnTo>
                <a:lnTo>
                  <a:pt x="370874" y="178214"/>
                </a:lnTo>
                <a:lnTo>
                  <a:pt x="368489" y="176504"/>
                </a:lnTo>
                <a:lnTo>
                  <a:pt x="366444" y="174795"/>
                </a:lnTo>
                <a:lnTo>
                  <a:pt x="364854" y="173199"/>
                </a:lnTo>
                <a:lnTo>
                  <a:pt x="364854" y="238730"/>
                </a:lnTo>
                <a:lnTo>
                  <a:pt x="364399" y="243745"/>
                </a:lnTo>
                <a:lnTo>
                  <a:pt x="363491" y="248645"/>
                </a:lnTo>
                <a:lnTo>
                  <a:pt x="361900" y="253318"/>
                </a:lnTo>
                <a:lnTo>
                  <a:pt x="359742" y="257535"/>
                </a:lnTo>
                <a:lnTo>
                  <a:pt x="357016" y="261637"/>
                </a:lnTo>
                <a:lnTo>
                  <a:pt x="353835" y="265170"/>
                </a:lnTo>
                <a:lnTo>
                  <a:pt x="350200" y="268362"/>
                </a:lnTo>
                <a:lnTo>
                  <a:pt x="346225" y="271097"/>
                </a:lnTo>
                <a:lnTo>
                  <a:pt x="341908" y="273376"/>
                </a:lnTo>
                <a:lnTo>
                  <a:pt x="337365" y="274858"/>
                </a:lnTo>
                <a:lnTo>
                  <a:pt x="332480" y="275883"/>
                </a:lnTo>
                <a:lnTo>
                  <a:pt x="327482" y="276225"/>
                </a:lnTo>
                <a:lnTo>
                  <a:pt x="37371" y="276225"/>
                </a:lnTo>
                <a:lnTo>
                  <a:pt x="32260" y="275883"/>
                </a:lnTo>
                <a:lnTo>
                  <a:pt x="27489" y="274858"/>
                </a:lnTo>
                <a:lnTo>
                  <a:pt x="22945" y="273376"/>
                </a:lnTo>
                <a:lnTo>
                  <a:pt x="18515" y="271097"/>
                </a:lnTo>
                <a:lnTo>
                  <a:pt x="14540" y="268362"/>
                </a:lnTo>
                <a:lnTo>
                  <a:pt x="11018" y="265170"/>
                </a:lnTo>
                <a:lnTo>
                  <a:pt x="7838" y="261637"/>
                </a:lnTo>
                <a:lnTo>
                  <a:pt x="5112" y="257535"/>
                </a:lnTo>
                <a:lnTo>
                  <a:pt x="2840" y="253318"/>
                </a:lnTo>
                <a:lnTo>
                  <a:pt x="1363" y="248645"/>
                </a:lnTo>
                <a:lnTo>
                  <a:pt x="341" y="243745"/>
                </a:lnTo>
                <a:lnTo>
                  <a:pt x="0" y="238730"/>
                </a:lnTo>
                <a:lnTo>
                  <a:pt x="0" y="137869"/>
                </a:lnTo>
                <a:lnTo>
                  <a:pt x="227" y="130348"/>
                </a:lnTo>
                <a:lnTo>
                  <a:pt x="1250" y="123054"/>
                </a:lnTo>
                <a:lnTo>
                  <a:pt x="2613" y="115760"/>
                </a:lnTo>
                <a:lnTo>
                  <a:pt x="6475" y="108238"/>
                </a:lnTo>
                <a:lnTo>
                  <a:pt x="11018" y="100944"/>
                </a:lnTo>
                <a:lnTo>
                  <a:pt x="16130" y="94106"/>
                </a:lnTo>
                <a:lnTo>
                  <a:pt x="21810" y="87268"/>
                </a:lnTo>
                <a:lnTo>
                  <a:pt x="28057" y="80886"/>
                </a:lnTo>
                <a:lnTo>
                  <a:pt x="34986" y="74846"/>
                </a:lnTo>
                <a:lnTo>
                  <a:pt x="42256" y="69033"/>
                </a:lnTo>
                <a:lnTo>
                  <a:pt x="50094" y="63449"/>
                </a:lnTo>
                <a:lnTo>
                  <a:pt x="58386" y="58435"/>
                </a:lnTo>
                <a:lnTo>
                  <a:pt x="67132" y="53534"/>
                </a:lnTo>
                <a:lnTo>
                  <a:pt x="76220" y="49203"/>
                </a:lnTo>
                <a:lnTo>
                  <a:pt x="85761" y="45100"/>
                </a:lnTo>
                <a:lnTo>
                  <a:pt x="95644" y="41454"/>
                </a:lnTo>
                <a:lnTo>
                  <a:pt x="105867" y="38262"/>
                </a:lnTo>
                <a:lnTo>
                  <a:pt x="116544" y="35527"/>
                </a:lnTo>
                <a:lnTo>
                  <a:pt x="127222" y="33248"/>
                </a:lnTo>
                <a:lnTo>
                  <a:pt x="138354" y="31310"/>
                </a:lnTo>
                <a:lnTo>
                  <a:pt x="149599" y="29943"/>
                </a:lnTo>
                <a:lnTo>
                  <a:pt x="161185" y="29031"/>
                </a:lnTo>
                <a:close/>
                <a:moveTo>
                  <a:pt x="191118" y="0"/>
                </a:moveTo>
                <a:lnTo>
                  <a:pt x="203393" y="341"/>
                </a:lnTo>
                <a:lnTo>
                  <a:pt x="215441" y="1137"/>
                </a:lnTo>
                <a:lnTo>
                  <a:pt x="226921" y="2729"/>
                </a:lnTo>
                <a:lnTo>
                  <a:pt x="238287" y="4775"/>
                </a:lnTo>
                <a:lnTo>
                  <a:pt x="249311" y="7390"/>
                </a:lnTo>
                <a:lnTo>
                  <a:pt x="259768" y="10574"/>
                </a:lnTo>
                <a:lnTo>
                  <a:pt x="269884" y="14212"/>
                </a:lnTo>
                <a:lnTo>
                  <a:pt x="279658" y="18306"/>
                </a:lnTo>
                <a:lnTo>
                  <a:pt x="288978" y="22854"/>
                </a:lnTo>
                <a:lnTo>
                  <a:pt x="297844" y="27970"/>
                </a:lnTo>
                <a:lnTo>
                  <a:pt x="306141" y="33429"/>
                </a:lnTo>
                <a:lnTo>
                  <a:pt x="314097" y="39341"/>
                </a:lnTo>
                <a:lnTo>
                  <a:pt x="321485" y="45595"/>
                </a:lnTo>
                <a:lnTo>
                  <a:pt x="328304" y="52189"/>
                </a:lnTo>
                <a:lnTo>
                  <a:pt x="334669" y="59239"/>
                </a:lnTo>
                <a:lnTo>
                  <a:pt x="340465" y="66629"/>
                </a:lnTo>
                <a:lnTo>
                  <a:pt x="345580" y="74247"/>
                </a:lnTo>
                <a:lnTo>
                  <a:pt x="350126" y="82207"/>
                </a:lnTo>
                <a:lnTo>
                  <a:pt x="354104" y="90279"/>
                </a:lnTo>
                <a:lnTo>
                  <a:pt x="357514" y="98693"/>
                </a:lnTo>
                <a:lnTo>
                  <a:pt x="360128" y="107448"/>
                </a:lnTo>
                <a:lnTo>
                  <a:pt x="362174" y="116317"/>
                </a:lnTo>
                <a:lnTo>
                  <a:pt x="363538" y="125413"/>
                </a:lnTo>
                <a:lnTo>
                  <a:pt x="359787" y="117795"/>
                </a:lnTo>
                <a:lnTo>
                  <a:pt x="355696" y="110291"/>
                </a:lnTo>
                <a:lnTo>
                  <a:pt x="350922" y="102900"/>
                </a:lnTo>
                <a:lnTo>
                  <a:pt x="345694" y="95737"/>
                </a:lnTo>
                <a:lnTo>
                  <a:pt x="340011" y="88801"/>
                </a:lnTo>
                <a:lnTo>
                  <a:pt x="333873" y="82093"/>
                </a:lnTo>
                <a:lnTo>
                  <a:pt x="327281" y="75384"/>
                </a:lnTo>
                <a:lnTo>
                  <a:pt x="319325" y="68449"/>
                </a:lnTo>
                <a:lnTo>
                  <a:pt x="310914" y="61854"/>
                </a:lnTo>
                <a:lnTo>
                  <a:pt x="302049" y="55714"/>
                </a:lnTo>
                <a:lnTo>
                  <a:pt x="292843" y="49915"/>
                </a:lnTo>
                <a:lnTo>
                  <a:pt x="283295" y="44799"/>
                </a:lnTo>
                <a:lnTo>
                  <a:pt x="273407" y="40023"/>
                </a:lnTo>
                <a:lnTo>
                  <a:pt x="263291" y="35703"/>
                </a:lnTo>
                <a:lnTo>
                  <a:pt x="252721" y="31837"/>
                </a:lnTo>
                <a:lnTo>
                  <a:pt x="242037" y="28539"/>
                </a:lnTo>
                <a:lnTo>
                  <a:pt x="230899" y="25810"/>
                </a:lnTo>
                <a:lnTo>
                  <a:pt x="219760" y="23536"/>
                </a:lnTo>
                <a:lnTo>
                  <a:pt x="208394" y="21830"/>
                </a:lnTo>
                <a:lnTo>
                  <a:pt x="196801" y="20580"/>
                </a:lnTo>
                <a:lnTo>
                  <a:pt x="183958" y="19898"/>
                </a:lnTo>
                <a:lnTo>
                  <a:pt x="171114" y="19784"/>
                </a:lnTo>
                <a:lnTo>
                  <a:pt x="158612" y="20125"/>
                </a:lnTo>
                <a:lnTo>
                  <a:pt x="146223" y="21148"/>
                </a:lnTo>
                <a:lnTo>
                  <a:pt x="134062" y="22740"/>
                </a:lnTo>
                <a:lnTo>
                  <a:pt x="122241" y="24900"/>
                </a:lnTo>
                <a:lnTo>
                  <a:pt x="110534" y="27629"/>
                </a:lnTo>
                <a:lnTo>
                  <a:pt x="99282" y="30700"/>
                </a:lnTo>
                <a:lnTo>
                  <a:pt x="88371" y="34338"/>
                </a:lnTo>
                <a:lnTo>
                  <a:pt x="77687" y="38318"/>
                </a:lnTo>
                <a:lnTo>
                  <a:pt x="67572" y="42979"/>
                </a:lnTo>
                <a:lnTo>
                  <a:pt x="57797" y="47869"/>
                </a:lnTo>
                <a:lnTo>
                  <a:pt x="48591" y="53326"/>
                </a:lnTo>
                <a:lnTo>
                  <a:pt x="39725" y="59125"/>
                </a:lnTo>
                <a:lnTo>
                  <a:pt x="31542" y="65265"/>
                </a:lnTo>
                <a:lnTo>
                  <a:pt x="23813" y="71746"/>
                </a:lnTo>
                <a:lnTo>
                  <a:pt x="30178" y="64355"/>
                </a:lnTo>
                <a:lnTo>
                  <a:pt x="36998" y="57306"/>
                </a:lnTo>
                <a:lnTo>
                  <a:pt x="44499" y="50598"/>
                </a:lnTo>
                <a:lnTo>
                  <a:pt x="52455" y="44003"/>
                </a:lnTo>
                <a:lnTo>
                  <a:pt x="60979" y="37977"/>
                </a:lnTo>
                <a:lnTo>
                  <a:pt x="69958" y="32292"/>
                </a:lnTo>
                <a:lnTo>
                  <a:pt x="79392" y="26947"/>
                </a:lnTo>
                <a:lnTo>
                  <a:pt x="89167" y="22172"/>
                </a:lnTo>
                <a:lnTo>
                  <a:pt x="99396" y="17737"/>
                </a:lnTo>
                <a:lnTo>
                  <a:pt x="110080" y="13758"/>
                </a:lnTo>
                <a:lnTo>
                  <a:pt x="120877" y="10233"/>
                </a:lnTo>
                <a:lnTo>
                  <a:pt x="132130" y="7049"/>
                </a:lnTo>
                <a:lnTo>
                  <a:pt x="143609" y="4662"/>
                </a:lnTo>
                <a:lnTo>
                  <a:pt x="155089" y="2615"/>
                </a:lnTo>
                <a:lnTo>
                  <a:pt x="166909" y="1137"/>
                </a:lnTo>
                <a:lnTo>
                  <a:pt x="178957" y="34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9" name="Freeform 114"/>
          <p:cNvSpPr>
            <a:spLocks noEditPoints="1"/>
          </p:cNvSpPr>
          <p:nvPr/>
        </p:nvSpPr>
        <p:spPr bwMode="auto">
          <a:xfrm>
            <a:off x="3703427" y="4995863"/>
            <a:ext cx="98425" cy="561975"/>
          </a:xfrm>
          <a:custGeom>
            <a:avLst/>
            <a:gdLst>
              <a:gd name="T0" fmla="*/ 98 w 622"/>
              <a:gd name="T1" fmla="*/ 2016 h 3535"/>
              <a:gd name="T2" fmla="*/ 524 w 622"/>
              <a:gd name="T3" fmla="*/ 1044 h 3535"/>
              <a:gd name="T4" fmla="*/ 367 w 622"/>
              <a:gd name="T5" fmla="*/ 0 h 3535"/>
              <a:gd name="T6" fmla="*/ 369 w 622"/>
              <a:gd name="T7" fmla="*/ 3 h 3535"/>
              <a:gd name="T8" fmla="*/ 372 w 622"/>
              <a:gd name="T9" fmla="*/ 14 h 3535"/>
              <a:gd name="T10" fmla="*/ 379 w 622"/>
              <a:gd name="T11" fmla="*/ 48 h 3535"/>
              <a:gd name="T12" fmla="*/ 392 w 622"/>
              <a:gd name="T13" fmla="*/ 111 h 3535"/>
              <a:gd name="T14" fmla="*/ 412 w 622"/>
              <a:gd name="T15" fmla="*/ 192 h 3535"/>
              <a:gd name="T16" fmla="*/ 439 w 622"/>
              <a:gd name="T17" fmla="*/ 290 h 3535"/>
              <a:gd name="T18" fmla="*/ 475 w 622"/>
              <a:gd name="T19" fmla="*/ 407 h 3535"/>
              <a:gd name="T20" fmla="*/ 521 w 622"/>
              <a:gd name="T21" fmla="*/ 543 h 3535"/>
              <a:gd name="T22" fmla="*/ 577 w 622"/>
              <a:gd name="T23" fmla="*/ 697 h 3535"/>
              <a:gd name="T24" fmla="*/ 606 w 622"/>
              <a:gd name="T25" fmla="*/ 783 h 3535"/>
              <a:gd name="T26" fmla="*/ 620 w 622"/>
              <a:gd name="T27" fmla="*/ 855 h 3535"/>
              <a:gd name="T28" fmla="*/ 622 w 622"/>
              <a:gd name="T29" fmla="*/ 911 h 3535"/>
              <a:gd name="T30" fmla="*/ 612 w 622"/>
              <a:gd name="T31" fmla="*/ 956 h 3535"/>
              <a:gd name="T32" fmla="*/ 595 w 622"/>
              <a:gd name="T33" fmla="*/ 989 h 3535"/>
              <a:gd name="T34" fmla="*/ 583 w 622"/>
              <a:gd name="T35" fmla="*/ 2064 h 3535"/>
              <a:gd name="T36" fmla="*/ 609 w 622"/>
              <a:gd name="T37" fmla="*/ 2102 h 3535"/>
              <a:gd name="T38" fmla="*/ 619 w 622"/>
              <a:gd name="T39" fmla="*/ 2149 h 3535"/>
              <a:gd name="T40" fmla="*/ 3 w 622"/>
              <a:gd name="T41" fmla="*/ 3535 h 3535"/>
              <a:gd name="T42" fmla="*/ 5 w 622"/>
              <a:gd name="T43" fmla="*/ 2125 h 3535"/>
              <a:gd name="T44" fmla="*/ 24 w 622"/>
              <a:gd name="T45" fmla="*/ 2082 h 3535"/>
              <a:gd name="T46" fmla="*/ 40 w 622"/>
              <a:gd name="T47" fmla="*/ 986 h 3535"/>
              <a:gd name="T48" fmla="*/ 36 w 622"/>
              <a:gd name="T49" fmla="*/ 963 h 3535"/>
              <a:gd name="T50" fmla="*/ 9 w 622"/>
              <a:gd name="T51" fmla="*/ 905 h 3535"/>
              <a:gd name="T52" fmla="*/ 0 w 622"/>
              <a:gd name="T53" fmla="*/ 833 h 3535"/>
              <a:gd name="T54" fmla="*/ 11 w 622"/>
              <a:gd name="T55" fmla="*/ 747 h 3535"/>
              <a:gd name="T56" fmla="*/ 44 w 622"/>
              <a:gd name="T57" fmla="*/ 650 h 3535"/>
              <a:gd name="T58" fmla="*/ 95 w 622"/>
              <a:gd name="T59" fmla="*/ 548 h 3535"/>
              <a:gd name="T60" fmla="*/ 137 w 622"/>
              <a:gd name="T61" fmla="*/ 463 h 3535"/>
              <a:gd name="T62" fmla="*/ 169 w 622"/>
              <a:gd name="T63" fmla="*/ 392 h 3535"/>
              <a:gd name="T64" fmla="*/ 192 w 622"/>
              <a:gd name="T65" fmla="*/ 336 h 3535"/>
              <a:gd name="T66" fmla="*/ 207 w 622"/>
              <a:gd name="T67" fmla="*/ 292 h 3535"/>
              <a:gd name="T68" fmla="*/ 217 w 622"/>
              <a:gd name="T69" fmla="*/ 259 h 3535"/>
              <a:gd name="T70" fmla="*/ 227 w 622"/>
              <a:gd name="T71" fmla="*/ 252 h 3535"/>
              <a:gd name="T72" fmla="*/ 237 w 622"/>
              <a:gd name="T73" fmla="*/ 274 h 3535"/>
              <a:gd name="T74" fmla="*/ 249 w 622"/>
              <a:gd name="T75" fmla="*/ 308 h 3535"/>
              <a:gd name="T76" fmla="*/ 265 w 622"/>
              <a:gd name="T77" fmla="*/ 337 h 3535"/>
              <a:gd name="T78" fmla="*/ 280 w 622"/>
              <a:gd name="T79" fmla="*/ 358 h 3535"/>
              <a:gd name="T80" fmla="*/ 296 w 622"/>
              <a:gd name="T81" fmla="*/ 360 h 3535"/>
              <a:gd name="T82" fmla="*/ 311 w 622"/>
              <a:gd name="T83" fmla="*/ 338 h 3535"/>
              <a:gd name="T84" fmla="*/ 328 w 622"/>
              <a:gd name="T85" fmla="*/ 282 h 3535"/>
              <a:gd name="T86" fmla="*/ 341 w 622"/>
              <a:gd name="T87" fmla="*/ 209 h 3535"/>
              <a:gd name="T88" fmla="*/ 351 w 622"/>
              <a:gd name="T89" fmla="*/ 130 h 3535"/>
              <a:gd name="T90" fmla="*/ 358 w 622"/>
              <a:gd name="T91" fmla="*/ 56 h 3535"/>
              <a:gd name="T92" fmla="*/ 363 w 622"/>
              <a:gd name="T93" fmla="*/ 16 h 3535"/>
              <a:gd name="T94" fmla="*/ 365 w 622"/>
              <a:gd name="T95" fmla="*/ 3 h 3535"/>
              <a:gd name="T96" fmla="*/ 367 w 622"/>
              <a:gd name="T97" fmla="*/ 0 h 3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2" h="3535">
                <a:moveTo>
                  <a:pt x="98" y="1044"/>
                </a:moveTo>
                <a:lnTo>
                  <a:pt x="98" y="2016"/>
                </a:lnTo>
                <a:lnTo>
                  <a:pt x="524" y="2016"/>
                </a:lnTo>
                <a:lnTo>
                  <a:pt x="524" y="1044"/>
                </a:lnTo>
                <a:lnTo>
                  <a:pt x="98" y="1044"/>
                </a:lnTo>
                <a:close/>
                <a:moveTo>
                  <a:pt x="367" y="0"/>
                </a:moveTo>
                <a:lnTo>
                  <a:pt x="368" y="0"/>
                </a:lnTo>
                <a:lnTo>
                  <a:pt x="369" y="3"/>
                </a:lnTo>
                <a:lnTo>
                  <a:pt x="371" y="8"/>
                </a:lnTo>
                <a:lnTo>
                  <a:pt x="372" y="14"/>
                </a:lnTo>
                <a:lnTo>
                  <a:pt x="375" y="23"/>
                </a:lnTo>
                <a:lnTo>
                  <a:pt x="379" y="48"/>
                </a:lnTo>
                <a:lnTo>
                  <a:pt x="384" y="78"/>
                </a:lnTo>
                <a:lnTo>
                  <a:pt x="392" y="111"/>
                </a:lnTo>
                <a:lnTo>
                  <a:pt x="401" y="149"/>
                </a:lnTo>
                <a:lnTo>
                  <a:pt x="412" y="192"/>
                </a:lnTo>
                <a:lnTo>
                  <a:pt x="425" y="239"/>
                </a:lnTo>
                <a:lnTo>
                  <a:pt x="439" y="290"/>
                </a:lnTo>
                <a:lnTo>
                  <a:pt x="456" y="347"/>
                </a:lnTo>
                <a:lnTo>
                  <a:pt x="475" y="407"/>
                </a:lnTo>
                <a:lnTo>
                  <a:pt x="497" y="473"/>
                </a:lnTo>
                <a:lnTo>
                  <a:pt x="521" y="543"/>
                </a:lnTo>
                <a:lnTo>
                  <a:pt x="548" y="617"/>
                </a:lnTo>
                <a:lnTo>
                  <a:pt x="577" y="697"/>
                </a:lnTo>
                <a:lnTo>
                  <a:pt x="594" y="742"/>
                </a:lnTo>
                <a:lnTo>
                  <a:pt x="606" y="783"/>
                </a:lnTo>
                <a:lnTo>
                  <a:pt x="614" y="821"/>
                </a:lnTo>
                <a:lnTo>
                  <a:pt x="620" y="855"/>
                </a:lnTo>
                <a:lnTo>
                  <a:pt x="622" y="884"/>
                </a:lnTo>
                <a:lnTo>
                  <a:pt x="622" y="911"/>
                </a:lnTo>
                <a:lnTo>
                  <a:pt x="619" y="936"/>
                </a:lnTo>
                <a:lnTo>
                  <a:pt x="612" y="956"/>
                </a:lnTo>
                <a:lnTo>
                  <a:pt x="604" y="974"/>
                </a:lnTo>
                <a:lnTo>
                  <a:pt x="595" y="989"/>
                </a:lnTo>
                <a:lnTo>
                  <a:pt x="583" y="1002"/>
                </a:lnTo>
                <a:lnTo>
                  <a:pt x="583" y="2064"/>
                </a:lnTo>
                <a:lnTo>
                  <a:pt x="598" y="2082"/>
                </a:lnTo>
                <a:lnTo>
                  <a:pt x="609" y="2102"/>
                </a:lnTo>
                <a:lnTo>
                  <a:pt x="616" y="2125"/>
                </a:lnTo>
                <a:lnTo>
                  <a:pt x="619" y="2149"/>
                </a:lnTo>
                <a:lnTo>
                  <a:pt x="619" y="3535"/>
                </a:lnTo>
                <a:lnTo>
                  <a:pt x="3" y="3535"/>
                </a:lnTo>
                <a:lnTo>
                  <a:pt x="3" y="2149"/>
                </a:lnTo>
                <a:lnTo>
                  <a:pt x="5" y="2125"/>
                </a:lnTo>
                <a:lnTo>
                  <a:pt x="13" y="2102"/>
                </a:lnTo>
                <a:lnTo>
                  <a:pt x="24" y="2082"/>
                </a:lnTo>
                <a:lnTo>
                  <a:pt x="40" y="2064"/>
                </a:lnTo>
                <a:lnTo>
                  <a:pt x="40" y="986"/>
                </a:lnTo>
                <a:lnTo>
                  <a:pt x="56" y="986"/>
                </a:lnTo>
                <a:lnTo>
                  <a:pt x="36" y="963"/>
                </a:lnTo>
                <a:lnTo>
                  <a:pt x="21" y="936"/>
                </a:lnTo>
                <a:lnTo>
                  <a:pt x="9" y="905"/>
                </a:lnTo>
                <a:lnTo>
                  <a:pt x="2" y="871"/>
                </a:lnTo>
                <a:lnTo>
                  <a:pt x="0" y="833"/>
                </a:lnTo>
                <a:lnTo>
                  <a:pt x="3" y="791"/>
                </a:lnTo>
                <a:lnTo>
                  <a:pt x="11" y="747"/>
                </a:lnTo>
                <a:lnTo>
                  <a:pt x="24" y="700"/>
                </a:lnTo>
                <a:lnTo>
                  <a:pt x="44" y="650"/>
                </a:lnTo>
                <a:lnTo>
                  <a:pt x="69" y="597"/>
                </a:lnTo>
                <a:lnTo>
                  <a:pt x="95" y="548"/>
                </a:lnTo>
                <a:lnTo>
                  <a:pt x="118" y="503"/>
                </a:lnTo>
                <a:lnTo>
                  <a:pt x="137" y="463"/>
                </a:lnTo>
                <a:lnTo>
                  <a:pt x="155" y="426"/>
                </a:lnTo>
                <a:lnTo>
                  <a:pt x="169" y="392"/>
                </a:lnTo>
                <a:lnTo>
                  <a:pt x="182" y="362"/>
                </a:lnTo>
                <a:lnTo>
                  <a:pt x="192" y="336"/>
                </a:lnTo>
                <a:lnTo>
                  <a:pt x="200" y="312"/>
                </a:lnTo>
                <a:lnTo>
                  <a:pt x="207" y="292"/>
                </a:lnTo>
                <a:lnTo>
                  <a:pt x="211" y="275"/>
                </a:lnTo>
                <a:lnTo>
                  <a:pt x="217" y="259"/>
                </a:lnTo>
                <a:lnTo>
                  <a:pt x="221" y="252"/>
                </a:lnTo>
                <a:lnTo>
                  <a:pt x="227" y="252"/>
                </a:lnTo>
                <a:lnTo>
                  <a:pt x="231" y="258"/>
                </a:lnTo>
                <a:lnTo>
                  <a:pt x="237" y="274"/>
                </a:lnTo>
                <a:lnTo>
                  <a:pt x="243" y="290"/>
                </a:lnTo>
                <a:lnTo>
                  <a:pt x="249" y="308"/>
                </a:lnTo>
                <a:lnTo>
                  <a:pt x="257" y="323"/>
                </a:lnTo>
                <a:lnTo>
                  <a:pt x="265" y="337"/>
                </a:lnTo>
                <a:lnTo>
                  <a:pt x="272" y="349"/>
                </a:lnTo>
                <a:lnTo>
                  <a:pt x="280" y="358"/>
                </a:lnTo>
                <a:lnTo>
                  <a:pt x="288" y="361"/>
                </a:lnTo>
                <a:lnTo>
                  <a:pt x="296" y="360"/>
                </a:lnTo>
                <a:lnTo>
                  <a:pt x="304" y="352"/>
                </a:lnTo>
                <a:lnTo>
                  <a:pt x="311" y="338"/>
                </a:lnTo>
                <a:lnTo>
                  <a:pt x="319" y="314"/>
                </a:lnTo>
                <a:lnTo>
                  <a:pt x="328" y="282"/>
                </a:lnTo>
                <a:lnTo>
                  <a:pt x="334" y="247"/>
                </a:lnTo>
                <a:lnTo>
                  <a:pt x="341" y="209"/>
                </a:lnTo>
                <a:lnTo>
                  <a:pt x="346" y="170"/>
                </a:lnTo>
                <a:lnTo>
                  <a:pt x="351" y="130"/>
                </a:lnTo>
                <a:lnTo>
                  <a:pt x="355" y="92"/>
                </a:lnTo>
                <a:lnTo>
                  <a:pt x="358" y="56"/>
                </a:lnTo>
                <a:lnTo>
                  <a:pt x="362" y="24"/>
                </a:lnTo>
                <a:lnTo>
                  <a:pt x="363" y="16"/>
                </a:lnTo>
                <a:lnTo>
                  <a:pt x="364" y="9"/>
                </a:lnTo>
                <a:lnTo>
                  <a:pt x="365" y="3"/>
                </a:lnTo>
                <a:lnTo>
                  <a:pt x="366" y="0"/>
                </a:lnTo>
                <a:lnTo>
                  <a:pt x="3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3" name="Freeform 119"/>
          <p:cNvSpPr>
            <a:spLocks noEditPoints="1"/>
          </p:cNvSpPr>
          <p:nvPr/>
        </p:nvSpPr>
        <p:spPr bwMode="auto">
          <a:xfrm>
            <a:off x="4420640" y="5183188"/>
            <a:ext cx="534987" cy="195263"/>
          </a:xfrm>
          <a:custGeom>
            <a:avLst/>
            <a:gdLst>
              <a:gd name="T0" fmla="*/ 2437 w 3373"/>
              <a:gd name="T1" fmla="*/ 504 h 1221"/>
              <a:gd name="T2" fmla="*/ 2149 w 3373"/>
              <a:gd name="T3" fmla="*/ 575 h 1221"/>
              <a:gd name="T4" fmla="*/ 1965 w 3373"/>
              <a:gd name="T5" fmla="*/ 756 h 1221"/>
              <a:gd name="T6" fmla="*/ 2069 w 3373"/>
              <a:gd name="T7" fmla="*/ 1013 h 1221"/>
              <a:gd name="T8" fmla="*/ 2472 w 3373"/>
              <a:gd name="T9" fmla="*/ 1160 h 1221"/>
              <a:gd name="T10" fmla="*/ 2959 w 3373"/>
              <a:gd name="T11" fmla="*/ 1107 h 1221"/>
              <a:gd name="T12" fmla="*/ 3240 w 3373"/>
              <a:gd name="T13" fmla="*/ 891 h 1221"/>
              <a:gd name="T14" fmla="*/ 3219 w 3373"/>
              <a:gd name="T15" fmla="*/ 655 h 1221"/>
              <a:gd name="T16" fmla="*/ 3002 w 3373"/>
              <a:gd name="T17" fmla="*/ 523 h 1221"/>
              <a:gd name="T18" fmla="*/ 662 w 3373"/>
              <a:gd name="T19" fmla="*/ 494 h 1221"/>
              <a:gd name="T20" fmla="*/ 260 w 3373"/>
              <a:gd name="T21" fmla="*/ 559 h 1221"/>
              <a:gd name="T22" fmla="*/ 126 w 3373"/>
              <a:gd name="T23" fmla="*/ 731 h 1221"/>
              <a:gd name="T24" fmla="*/ 201 w 3373"/>
              <a:gd name="T25" fmla="*/ 985 h 1221"/>
              <a:gd name="T26" fmla="*/ 585 w 3373"/>
              <a:gd name="T27" fmla="*/ 1151 h 1221"/>
              <a:gd name="T28" fmla="*/ 1076 w 3373"/>
              <a:gd name="T29" fmla="*/ 1124 h 1221"/>
              <a:gd name="T30" fmla="*/ 1387 w 3373"/>
              <a:gd name="T31" fmla="*/ 923 h 1221"/>
              <a:gd name="T32" fmla="*/ 1362 w 3373"/>
              <a:gd name="T33" fmla="*/ 672 h 1221"/>
              <a:gd name="T34" fmla="*/ 1119 w 3373"/>
              <a:gd name="T35" fmla="*/ 538 h 1221"/>
              <a:gd name="T36" fmla="*/ 838 w 3373"/>
              <a:gd name="T37" fmla="*/ 496 h 1221"/>
              <a:gd name="T38" fmla="*/ 513 w 3373"/>
              <a:gd name="T39" fmla="*/ 13 h 1221"/>
              <a:gd name="T40" fmla="*/ 728 w 3373"/>
              <a:gd name="T41" fmla="*/ 124 h 1221"/>
              <a:gd name="T42" fmla="*/ 791 w 3373"/>
              <a:gd name="T43" fmla="*/ 232 h 1221"/>
              <a:gd name="T44" fmla="*/ 693 w 3373"/>
              <a:gd name="T45" fmla="*/ 192 h 1221"/>
              <a:gd name="T46" fmla="*/ 461 w 3373"/>
              <a:gd name="T47" fmla="*/ 97 h 1221"/>
              <a:gd name="T48" fmla="*/ 277 w 3373"/>
              <a:gd name="T49" fmla="*/ 232 h 1221"/>
              <a:gd name="T50" fmla="*/ 225 w 3373"/>
              <a:gd name="T51" fmla="*/ 464 h 1221"/>
              <a:gd name="T52" fmla="*/ 376 w 3373"/>
              <a:gd name="T53" fmla="*/ 468 h 1221"/>
              <a:gd name="T54" fmla="*/ 892 w 3373"/>
              <a:gd name="T55" fmla="*/ 445 h 1221"/>
              <a:gd name="T56" fmla="*/ 1343 w 3373"/>
              <a:gd name="T57" fmla="*/ 583 h 1221"/>
              <a:gd name="T58" fmla="*/ 1577 w 3373"/>
              <a:gd name="T59" fmla="*/ 663 h 1221"/>
              <a:gd name="T60" fmla="*/ 1957 w 3373"/>
              <a:gd name="T61" fmla="*/ 628 h 1221"/>
              <a:gd name="T62" fmla="*/ 2218 w 3373"/>
              <a:gd name="T63" fmla="*/ 493 h 1221"/>
              <a:gd name="T64" fmla="*/ 2775 w 3373"/>
              <a:gd name="T65" fmla="*/ 443 h 1221"/>
              <a:gd name="T66" fmla="*/ 3053 w 3373"/>
              <a:gd name="T67" fmla="*/ 478 h 1221"/>
              <a:gd name="T68" fmla="*/ 3137 w 3373"/>
              <a:gd name="T69" fmla="*/ 355 h 1221"/>
              <a:gd name="T70" fmla="*/ 3027 w 3373"/>
              <a:gd name="T71" fmla="*/ 135 h 1221"/>
              <a:gd name="T72" fmla="*/ 2794 w 3373"/>
              <a:gd name="T73" fmla="*/ 128 h 1221"/>
              <a:gd name="T74" fmla="*/ 2614 w 3373"/>
              <a:gd name="T75" fmla="*/ 239 h 1221"/>
              <a:gd name="T76" fmla="*/ 2593 w 3373"/>
              <a:gd name="T77" fmla="*/ 168 h 1221"/>
              <a:gd name="T78" fmla="*/ 2746 w 3373"/>
              <a:gd name="T79" fmla="*/ 64 h 1221"/>
              <a:gd name="T80" fmla="*/ 2990 w 3373"/>
              <a:gd name="T81" fmla="*/ 1 h 1221"/>
              <a:gd name="T82" fmla="*/ 3191 w 3373"/>
              <a:gd name="T83" fmla="*/ 179 h 1221"/>
              <a:gd name="T84" fmla="*/ 3301 w 3373"/>
              <a:gd name="T85" fmla="*/ 490 h 1221"/>
              <a:gd name="T86" fmla="*/ 3370 w 3373"/>
              <a:gd name="T87" fmla="*/ 632 h 1221"/>
              <a:gd name="T88" fmla="*/ 3373 w 3373"/>
              <a:gd name="T89" fmla="*/ 729 h 1221"/>
              <a:gd name="T90" fmla="*/ 3337 w 3373"/>
              <a:gd name="T91" fmla="*/ 836 h 1221"/>
              <a:gd name="T92" fmla="*/ 3214 w 3373"/>
              <a:gd name="T93" fmla="*/ 1018 h 1221"/>
              <a:gd name="T94" fmla="*/ 2803 w 3373"/>
              <a:gd name="T95" fmla="*/ 1204 h 1221"/>
              <a:gd name="T96" fmla="*/ 2287 w 3373"/>
              <a:gd name="T97" fmla="*/ 1178 h 1221"/>
              <a:gd name="T98" fmla="*/ 1952 w 3373"/>
              <a:gd name="T99" fmla="*/ 968 h 1221"/>
              <a:gd name="T100" fmla="*/ 1874 w 3373"/>
              <a:gd name="T101" fmla="*/ 799 h 1221"/>
              <a:gd name="T102" fmla="*/ 1649 w 3373"/>
              <a:gd name="T103" fmla="*/ 749 h 1221"/>
              <a:gd name="T104" fmla="*/ 1478 w 3373"/>
              <a:gd name="T105" fmla="*/ 815 h 1221"/>
              <a:gd name="T106" fmla="*/ 1363 w 3373"/>
              <a:gd name="T107" fmla="*/ 1033 h 1221"/>
              <a:gd name="T108" fmla="*/ 968 w 3373"/>
              <a:gd name="T109" fmla="*/ 1205 h 1221"/>
              <a:gd name="T110" fmla="*/ 445 w 3373"/>
              <a:gd name="T111" fmla="*/ 1174 h 1221"/>
              <a:gd name="T112" fmla="*/ 103 w 3373"/>
              <a:gd name="T113" fmla="*/ 948 h 1221"/>
              <a:gd name="T114" fmla="*/ 16 w 3373"/>
              <a:gd name="T115" fmla="*/ 830 h 1221"/>
              <a:gd name="T116" fmla="*/ 0 w 3373"/>
              <a:gd name="T117" fmla="*/ 705 h 1221"/>
              <a:gd name="T118" fmla="*/ 4 w 3373"/>
              <a:gd name="T119" fmla="*/ 627 h 1221"/>
              <a:gd name="T120" fmla="*/ 77 w 3373"/>
              <a:gd name="T121" fmla="*/ 485 h 1221"/>
              <a:gd name="T122" fmla="*/ 187 w 3373"/>
              <a:gd name="T123" fmla="*/ 177 h 1221"/>
              <a:gd name="T124" fmla="*/ 387 w 3373"/>
              <a:gd name="T125" fmla="*/ 1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73" h="1221">
                <a:moveTo>
                  <a:pt x="2638" y="494"/>
                </a:moveTo>
                <a:lnTo>
                  <a:pt x="2616" y="494"/>
                </a:lnTo>
                <a:lnTo>
                  <a:pt x="2593" y="494"/>
                </a:lnTo>
                <a:lnTo>
                  <a:pt x="2566" y="495"/>
                </a:lnTo>
                <a:lnTo>
                  <a:pt x="2536" y="496"/>
                </a:lnTo>
                <a:lnTo>
                  <a:pt x="2504" y="498"/>
                </a:lnTo>
                <a:lnTo>
                  <a:pt x="2472" y="501"/>
                </a:lnTo>
                <a:lnTo>
                  <a:pt x="2437" y="504"/>
                </a:lnTo>
                <a:lnTo>
                  <a:pt x="2402" y="509"/>
                </a:lnTo>
                <a:lnTo>
                  <a:pt x="2365" y="514"/>
                </a:lnTo>
                <a:lnTo>
                  <a:pt x="2328" y="522"/>
                </a:lnTo>
                <a:lnTo>
                  <a:pt x="2291" y="529"/>
                </a:lnTo>
                <a:lnTo>
                  <a:pt x="2254" y="538"/>
                </a:lnTo>
                <a:lnTo>
                  <a:pt x="2218" y="549"/>
                </a:lnTo>
                <a:lnTo>
                  <a:pt x="2183" y="561"/>
                </a:lnTo>
                <a:lnTo>
                  <a:pt x="2149" y="575"/>
                </a:lnTo>
                <a:lnTo>
                  <a:pt x="2117" y="590"/>
                </a:lnTo>
                <a:lnTo>
                  <a:pt x="2086" y="608"/>
                </a:lnTo>
                <a:lnTo>
                  <a:pt x="2059" y="628"/>
                </a:lnTo>
                <a:lnTo>
                  <a:pt x="2034" y="648"/>
                </a:lnTo>
                <a:lnTo>
                  <a:pt x="2011" y="672"/>
                </a:lnTo>
                <a:lnTo>
                  <a:pt x="1992" y="697"/>
                </a:lnTo>
                <a:lnTo>
                  <a:pt x="1976" y="725"/>
                </a:lnTo>
                <a:lnTo>
                  <a:pt x="1965" y="756"/>
                </a:lnTo>
                <a:lnTo>
                  <a:pt x="1958" y="788"/>
                </a:lnTo>
                <a:lnTo>
                  <a:pt x="1956" y="824"/>
                </a:lnTo>
                <a:lnTo>
                  <a:pt x="1959" y="858"/>
                </a:lnTo>
                <a:lnTo>
                  <a:pt x="1969" y="891"/>
                </a:lnTo>
                <a:lnTo>
                  <a:pt x="1986" y="923"/>
                </a:lnTo>
                <a:lnTo>
                  <a:pt x="2008" y="955"/>
                </a:lnTo>
                <a:lnTo>
                  <a:pt x="2036" y="985"/>
                </a:lnTo>
                <a:lnTo>
                  <a:pt x="2069" y="1013"/>
                </a:lnTo>
                <a:lnTo>
                  <a:pt x="2107" y="1040"/>
                </a:lnTo>
                <a:lnTo>
                  <a:pt x="2148" y="1065"/>
                </a:lnTo>
                <a:lnTo>
                  <a:pt x="2194" y="1086"/>
                </a:lnTo>
                <a:lnTo>
                  <a:pt x="2245" y="1107"/>
                </a:lnTo>
                <a:lnTo>
                  <a:pt x="2297" y="1124"/>
                </a:lnTo>
                <a:lnTo>
                  <a:pt x="2353" y="1139"/>
                </a:lnTo>
                <a:lnTo>
                  <a:pt x="2411" y="1151"/>
                </a:lnTo>
                <a:lnTo>
                  <a:pt x="2472" y="1160"/>
                </a:lnTo>
                <a:lnTo>
                  <a:pt x="2534" y="1165"/>
                </a:lnTo>
                <a:lnTo>
                  <a:pt x="2598" y="1167"/>
                </a:lnTo>
                <a:lnTo>
                  <a:pt x="2663" y="1165"/>
                </a:lnTo>
                <a:lnTo>
                  <a:pt x="2726" y="1160"/>
                </a:lnTo>
                <a:lnTo>
                  <a:pt x="2788" y="1151"/>
                </a:lnTo>
                <a:lnTo>
                  <a:pt x="2848" y="1139"/>
                </a:lnTo>
                <a:lnTo>
                  <a:pt x="2905" y="1124"/>
                </a:lnTo>
                <a:lnTo>
                  <a:pt x="2959" y="1107"/>
                </a:lnTo>
                <a:lnTo>
                  <a:pt x="3010" y="1086"/>
                </a:lnTo>
                <a:lnTo>
                  <a:pt x="3057" y="1065"/>
                </a:lnTo>
                <a:lnTo>
                  <a:pt x="3099" y="1040"/>
                </a:lnTo>
                <a:lnTo>
                  <a:pt x="3138" y="1013"/>
                </a:lnTo>
                <a:lnTo>
                  <a:pt x="3172" y="985"/>
                </a:lnTo>
                <a:lnTo>
                  <a:pt x="3200" y="955"/>
                </a:lnTo>
                <a:lnTo>
                  <a:pt x="3223" y="923"/>
                </a:lnTo>
                <a:lnTo>
                  <a:pt x="3240" y="891"/>
                </a:lnTo>
                <a:lnTo>
                  <a:pt x="3250" y="858"/>
                </a:lnTo>
                <a:lnTo>
                  <a:pt x="3253" y="825"/>
                </a:lnTo>
                <a:lnTo>
                  <a:pt x="3252" y="792"/>
                </a:lnTo>
                <a:lnTo>
                  <a:pt x="3250" y="760"/>
                </a:lnTo>
                <a:lnTo>
                  <a:pt x="3246" y="731"/>
                </a:lnTo>
                <a:lnTo>
                  <a:pt x="3240" y="704"/>
                </a:lnTo>
                <a:lnTo>
                  <a:pt x="3231" y="678"/>
                </a:lnTo>
                <a:lnTo>
                  <a:pt x="3219" y="655"/>
                </a:lnTo>
                <a:lnTo>
                  <a:pt x="3205" y="632"/>
                </a:lnTo>
                <a:lnTo>
                  <a:pt x="3188" y="611"/>
                </a:lnTo>
                <a:lnTo>
                  <a:pt x="3167" y="592"/>
                </a:lnTo>
                <a:lnTo>
                  <a:pt x="3142" y="575"/>
                </a:lnTo>
                <a:lnTo>
                  <a:pt x="3114" y="559"/>
                </a:lnTo>
                <a:lnTo>
                  <a:pt x="3081" y="546"/>
                </a:lnTo>
                <a:lnTo>
                  <a:pt x="3044" y="533"/>
                </a:lnTo>
                <a:lnTo>
                  <a:pt x="3002" y="523"/>
                </a:lnTo>
                <a:lnTo>
                  <a:pt x="2955" y="513"/>
                </a:lnTo>
                <a:lnTo>
                  <a:pt x="2903" y="506"/>
                </a:lnTo>
                <a:lnTo>
                  <a:pt x="2846" y="501"/>
                </a:lnTo>
                <a:lnTo>
                  <a:pt x="2783" y="497"/>
                </a:lnTo>
                <a:lnTo>
                  <a:pt x="2713" y="494"/>
                </a:lnTo>
                <a:lnTo>
                  <a:pt x="2638" y="494"/>
                </a:lnTo>
                <a:close/>
                <a:moveTo>
                  <a:pt x="738" y="494"/>
                </a:moveTo>
                <a:lnTo>
                  <a:pt x="662" y="494"/>
                </a:lnTo>
                <a:lnTo>
                  <a:pt x="592" y="497"/>
                </a:lnTo>
                <a:lnTo>
                  <a:pt x="529" y="501"/>
                </a:lnTo>
                <a:lnTo>
                  <a:pt x="470" y="506"/>
                </a:lnTo>
                <a:lnTo>
                  <a:pt x="419" y="513"/>
                </a:lnTo>
                <a:lnTo>
                  <a:pt x="372" y="523"/>
                </a:lnTo>
                <a:lnTo>
                  <a:pt x="330" y="533"/>
                </a:lnTo>
                <a:lnTo>
                  <a:pt x="293" y="546"/>
                </a:lnTo>
                <a:lnTo>
                  <a:pt x="260" y="559"/>
                </a:lnTo>
                <a:lnTo>
                  <a:pt x="231" y="575"/>
                </a:lnTo>
                <a:lnTo>
                  <a:pt x="206" y="592"/>
                </a:lnTo>
                <a:lnTo>
                  <a:pt x="185" y="611"/>
                </a:lnTo>
                <a:lnTo>
                  <a:pt x="167" y="632"/>
                </a:lnTo>
                <a:lnTo>
                  <a:pt x="153" y="655"/>
                </a:lnTo>
                <a:lnTo>
                  <a:pt x="142" y="678"/>
                </a:lnTo>
                <a:lnTo>
                  <a:pt x="133" y="704"/>
                </a:lnTo>
                <a:lnTo>
                  <a:pt x="126" y="731"/>
                </a:lnTo>
                <a:lnTo>
                  <a:pt x="122" y="760"/>
                </a:lnTo>
                <a:lnTo>
                  <a:pt x="120" y="792"/>
                </a:lnTo>
                <a:lnTo>
                  <a:pt x="119" y="825"/>
                </a:lnTo>
                <a:lnTo>
                  <a:pt x="122" y="858"/>
                </a:lnTo>
                <a:lnTo>
                  <a:pt x="133" y="891"/>
                </a:lnTo>
                <a:lnTo>
                  <a:pt x="150" y="923"/>
                </a:lnTo>
                <a:lnTo>
                  <a:pt x="173" y="955"/>
                </a:lnTo>
                <a:lnTo>
                  <a:pt x="201" y="985"/>
                </a:lnTo>
                <a:lnTo>
                  <a:pt x="234" y="1013"/>
                </a:lnTo>
                <a:lnTo>
                  <a:pt x="273" y="1040"/>
                </a:lnTo>
                <a:lnTo>
                  <a:pt x="316" y="1065"/>
                </a:lnTo>
                <a:lnTo>
                  <a:pt x="363" y="1086"/>
                </a:lnTo>
                <a:lnTo>
                  <a:pt x="414" y="1107"/>
                </a:lnTo>
                <a:lnTo>
                  <a:pt x="468" y="1124"/>
                </a:lnTo>
                <a:lnTo>
                  <a:pt x="525" y="1139"/>
                </a:lnTo>
                <a:lnTo>
                  <a:pt x="585" y="1151"/>
                </a:lnTo>
                <a:lnTo>
                  <a:pt x="646" y="1160"/>
                </a:lnTo>
                <a:lnTo>
                  <a:pt x="710" y="1165"/>
                </a:lnTo>
                <a:lnTo>
                  <a:pt x="775" y="1167"/>
                </a:lnTo>
                <a:lnTo>
                  <a:pt x="838" y="1165"/>
                </a:lnTo>
                <a:lnTo>
                  <a:pt x="901" y="1160"/>
                </a:lnTo>
                <a:lnTo>
                  <a:pt x="962" y="1151"/>
                </a:lnTo>
                <a:lnTo>
                  <a:pt x="1020" y="1139"/>
                </a:lnTo>
                <a:lnTo>
                  <a:pt x="1076" y="1124"/>
                </a:lnTo>
                <a:lnTo>
                  <a:pt x="1128" y="1107"/>
                </a:lnTo>
                <a:lnTo>
                  <a:pt x="1178" y="1086"/>
                </a:lnTo>
                <a:lnTo>
                  <a:pt x="1225" y="1065"/>
                </a:lnTo>
                <a:lnTo>
                  <a:pt x="1267" y="1040"/>
                </a:lnTo>
                <a:lnTo>
                  <a:pt x="1305" y="1013"/>
                </a:lnTo>
                <a:lnTo>
                  <a:pt x="1338" y="985"/>
                </a:lnTo>
                <a:lnTo>
                  <a:pt x="1365" y="955"/>
                </a:lnTo>
                <a:lnTo>
                  <a:pt x="1387" y="923"/>
                </a:lnTo>
                <a:lnTo>
                  <a:pt x="1403" y="891"/>
                </a:lnTo>
                <a:lnTo>
                  <a:pt x="1414" y="858"/>
                </a:lnTo>
                <a:lnTo>
                  <a:pt x="1418" y="824"/>
                </a:lnTo>
                <a:lnTo>
                  <a:pt x="1415" y="788"/>
                </a:lnTo>
                <a:lnTo>
                  <a:pt x="1407" y="756"/>
                </a:lnTo>
                <a:lnTo>
                  <a:pt x="1396" y="725"/>
                </a:lnTo>
                <a:lnTo>
                  <a:pt x="1381" y="697"/>
                </a:lnTo>
                <a:lnTo>
                  <a:pt x="1362" y="672"/>
                </a:lnTo>
                <a:lnTo>
                  <a:pt x="1340" y="648"/>
                </a:lnTo>
                <a:lnTo>
                  <a:pt x="1314" y="628"/>
                </a:lnTo>
                <a:lnTo>
                  <a:pt x="1286" y="608"/>
                </a:lnTo>
                <a:lnTo>
                  <a:pt x="1256" y="590"/>
                </a:lnTo>
                <a:lnTo>
                  <a:pt x="1223" y="575"/>
                </a:lnTo>
                <a:lnTo>
                  <a:pt x="1190" y="561"/>
                </a:lnTo>
                <a:lnTo>
                  <a:pt x="1155" y="549"/>
                </a:lnTo>
                <a:lnTo>
                  <a:pt x="1119" y="538"/>
                </a:lnTo>
                <a:lnTo>
                  <a:pt x="1083" y="529"/>
                </a:lnTo>
                <a:lnTo>
                  <a:pt x="1046" y="522"/>
                </a:lnTo>
                <a:lnTo>
                  <a:pt x="1009" y="514"/>
                </a:lnTo>
                <a:lnTo>
                  <a:pt x="973" y="509"/>
                </a:lnTo>
                <a:lnTo>
                  <a:pt x="937" y="504"/>
                </a:lnTo>
                <a:lnTo>
                  <a:pt x="902" y="501"/>
                </a:lnTo>
                <a:lnTo>
                  <a:pt x="869" y="498"/>
                </a:lnTo>
                <a:lnTo>
                  <a:pt x="838" y="496"/>
                </a:lnTo>
                <a:lnTo>
                  <a:pt x="808" y="495"/>
                </a:lnTo>
                <a:lnTo>
                  <a:pt x="782" y="494"/>
                </a:lnTo>
                <a:lnTo>
                  <a:pt x="758" y="494"/>
                </a:lnTo>
                <a:lnTo>
                  <a:pt x="738" y="494"/>
                </a:lnTo>
                <a:close/>
                <a:moveTo>
                  <a:pt x="418" y="0"/>
                </a:moveTo>
                <a:lnTo>
                  <a:pt x="449" y="1"/>
                </a:lnTo>
                <a:lnTo>
                  <a:pt x="481" y="6"/>
                </a:lnTo>
                <a:lnTo>
                  <a:pt x="513" y="13"/>
                </a:lnTo>
                <a:lnTo>
                  <a:pt x="543" y="23"/>
                </a:lnTo>
                <a:lnTo>
                  <a:pt x="574" y="36"/>
                </a:lnTo>
                <a:lnTo>
                  <a:pt x="603" y="49"/>
                </a:lnTo>
                <a:lnTo>
                  <a:pt x="632" y="64"/>
                </a:lnTo>
                <a:lnTo>
                  <a:pt x="658" y="78"/>
                </a:lnTo>
                <a:lnTo>
                  <a:pt x="684" y="94"/>
                </a:lnTo>
                <a:lnTo>
                  <a:pt x="708" y="110"/>
                </a:lnTo>
                <a:lnTo>
                  <a:pt x="728" y="124"/>
                </a:lnTo>
                <a:lnTo>
                  <a:pt x="747" y="138"/>
                </a:lnTo>
                <a:lnTo>
                  <a:pt x="763" y="150"/>
                </a:lnTo>
                <a:lnTo>
                  <a:pt x="776" y="160"/>
                </a:lnTo>
                <a:lnTo>
                  <a:pt x="785" y="168"/>
                </a:lnTo>
                <a:lnTo>
                  <a:pt x="791" y="173"/>
                </a:lnTo>
                <a:lnTo>
                  <a:pt x="793" y="175"/>
                </a:lnTo>
                <a:lnTo>
                  <a:pt x="793" y="223"/>
                </a:lnTo>
                <a:lnTo>
                  <a:pt x="791" y="232"/>
                </a:lnTo>
                <a:lnTo>
                  <a:pt x="788" y="239"/>
                </a:lnTo>
                <a:lnTo>
                  <a:pt x="781" y="242"/>
                </a:lnTo>
                <a:lnTo>
                  <a:pt x="773" y="242"/>
                </a:lnTo>
                <a:lnTo>
                  <a:pt x="762" y="239"/>
                </a:lnTo>
                <a:lnTo>
                  <a:pt x="751" y="233"/>
                </a:lnTo>
                <a:lnTo>
                  <a:pt x="738" y="225"/>
                </a:lnTo>
                <a:lnTo>
                  <a:pt x="717" y="208"/>
                </a:lnTo>
                <a:lnTo>
                  <a:pt x="693" y="192"/>
                </a:lnTo>
                <a:lnTo>
                  <a:pt x="669" y="175"/>
                </a:lnTo>
                <a:lnTo>
                  <a:pt x="641" y="158"/>
                </a:lnTo>
                <a:lnTo>
                  <a:pt x="613" y="143"/>
                </a:lnTo>
                <a:lnTo>
                  <a:pt x="583" y="128"/>
                </a:lnTo>
                <a:lnTo>
                  <a:pt x="553" y="116"/>
                </a:lnTo>
                <a:lnTo>
                  <a:pt x="522" y="107"/>
                </a:lnTo>
                <a:lnTo>
                  <a:pt x="491" y="100"/>
                </a:lnTo>
                <a:lnTo>
                  <a:pt x="461" y="97"/>
                </a:lnTo>
                <a:lnTo>
                  <a:pt x="431" y="99"/>
                </a:lnTo>
                <a:lnTo>
                  <a:pt x="403" y="105"/>
                </a:lnTo>
                <a:lnTo>
                  <a:pt x="375" y="118"/>
                </a:lnTo>
                <a:lnTo>
                  <a:pt x="350" y="135"/>
                </a:lnTo>
                <a:lnTo>
                  <a:pt x="329" y="154"/>
                </a:lnTo>
                <a:lnTo>
                  <a:pt x="309" y="178"/>
                </a:lnTo>
                <a:lnTo>
                  <a:pt x="292" y="204"/>
                </a:lnTo>
                <a:lnTo>
                  <a:pt x="277" y="232"/>
                </a:lnTo>
                <a:lnTo>
                  <a:pt x="265" y="262"/>
                </a:lnTo>
                <a:lnTo>
                  <a:pt x="255" y="292"/>
                </a:lnTo>
                <a:lnTo>
                  <a:pt x="247" y="323"/>
                </a:lnTo>
                <a:lnTo>
                  <a:pt x="239" y="354"/>
                </a:lnTo>
                <a:lnTo>
                  <a:pt x="234" y="384"/>
                </a:lnTo>
                <a:lnTo>
                  <a:pt x="230" y="412"/>
                </a:lnTo>
                <a:lnTo>
                  <a:pt x="227" y="439"/>
                </a:lnTo>
                <a:lnTo>
                  <a:pt x="225" y="464"/>
                </a:lnTo>
                <a:lnTo>
                  <a:pt x="224" y="484"/>
                </a:lnTo>
                <a:lnTo>
                  <a:pt x="223" y="503"/>
                </a:lnTo>
                <a:lnTo>
                  <a:pt x="269" y="491"/>
                </a:lnTo>
                <a:lnTo>
                  <a:pt x="321" y="478"/>
                </a:lnTo>
                <a:lnTo>
                  <a:pt x="379" y="467"/>
                </a:lnTo>
                <a:lnTo>
                  <a:pt x="379" y="467"/>
                </a:lnTo>
                <a:lnTo>
                  <a:pt x="378" y="467"/>
                </a:lnTo>
                <a:lnTo>
                  <a:pt x="376" y="468"/>
                </a:lnTo>
                <a:lnTo>
                  <a:pt x="425" y="458"/>
                </a:lnTo>
                <a:lnTo>
                  <a:pt x="478" y="451"/>
                </a:lnTo>
                <a:lnTo>
                  <a:pt x="535" y="446"/>
                </a:lnTo>
                <a:lnTo>
                  <a:pt x="597" y="443"/>
                </a:lnTo>
                <a:lnTo>
                  <a:pt x="664" y="440"/>
                </a:lnTo>
                <a:lnTo>
                  <a:pt x="735" y="439"/>
                </a:lnTo>
                <a:lnTo>
                  <a:pt x="816" y="441"/>
                </a:lnTo>
                <a:lnTo>
                  <a:pt x="892" y="445"/>
                </a:lnTo>
                <a:lnTo>
                  <a:pt x="965" y="453"/>
                </a:lnTo>
                <a:lnTo>
                  <a:pt x="1032" y="464"/>
                </a:lnTo>
                <a:lnTo>
                  <a:pt x="1096" y="476"/>
                </a:lnTo>
                <a:lnTo>
                  <a:pt x="1155" y="493"/>
                </a:lnTo>
                <a:lnTo>
                  <a:pt x="1209" y="511"/>
                </a:lnTo>
                <a:lnTo>
                  <a:pt x="1258" y="533"/>
                </a:lnTo>
                <a:lnTo>
                  <a:pt x="1303" y="557"/>
                </a:lnTo>
                <a:lnTo>
                  <a:pt x="1343" y="583"/>
                </a:lnTo>
                <a:lnTo>
                  <a:pt x="1358" y="595"/>
                </a:lnTo>
                <a:lnTo>
                  <a:pt x="1377" y="607"/>
                </a:lnTo>
                <a:lnTo>
                  <a:pt x="1396" y="618"/>
                </a:lnTo>
                <a:lnTo>
                  <a:pt x="1416" y="628"/>
                </a:lnTo>
                <a:lnTo>
                  <a:pt x="1434" y="635"/>
                </a:lnTo>
                <a:lnTo>
                  <a:pt x="1478" y="645"/>
                </a:lnTo>
                <a:lnTo>
                  <a:pt x="1526" y="656"/>
                </a:lnTo>
                <a:lnTo>
                  <a:pt x="1577" y="663"/>
                </a:lnTo>
                <a:lnTo>
                  <a:pt x="1631" y="668"/>
                </a:lnTo>
                <a:lnTo>
                  <a:pt x="1687" y="669"/>
                </a:lnTo>
                <a:lnTo>
                  <a:pt x="1742" y="668"/>
                </a:lnTo>
                <a:lnTo>
                  <a:pt x="1796" y="663"/>
                </a:lnTo>
                <a:lnTo>
                  <a:pt x="1847" y="656"/>
                </a:lnTo>
                <a:lnTo>
                  <a:pt x="1895" y="645"/>
                </a:lnTo>
                <a:lnTo>
                  <a:pt x="1938" y="635"/>
                </a:lnTo>
                <a:lnTo>
                  <a:pt x="1957" y="628"/>
                </a:lnTo>
                <a:lnTo>
                  <a:pt x="1976" y="618"/>
                </a:lnTo>
                <a:lnTo>
                  <a:pt x="1996" y="607"/>
                </a:lnTo>
                <a:lnTo>
                  <a:pt x="2014" y="595"/>
                </a:lnTo>
                <a:lnTo>
                  <a:pt x="2030" y="583"/>
                </a:lnTo>
                <a:lnTo>
                  <a:pt x="2070" y="557"/>
                </a:lnTo>
                <a:lnTo>
                  <a:pt x="2114" y="533"/>
                </a:lnTo>
                <a:lnTo>
                  <a:pt x="2163" y="511"/>
                </a:lnTo>
                <a:lnTo>
                  <a:pt x="2218" y="493"/>
                </a:lnTo>
                <a:lnTo>
                  <a:pt x="2276" y="477"/>
                </a:lnTo>
                <a:lnTo>
                  <a:pt x="2339" y="464"/>
                </a:lnTo>
                <a:lnTo>
                  <a:pt x="2407" y="453"/>
                </a:lnTo>
                <a:lnTo>
                  <a:pt x="2479" y="445"/>
                </a:lnTo>
                <a:lnTo>
                  <a:pt x="2555" y="441"/>
                </a:lnTo>
                <a:lnTo>
                  <a:pt x="2636" y="439"/>
                </a:lnTo>
                <a:lnTo>
                  <a:pt x="2708" y="440"/>
                </a:lnTo>
                <a:lnTo>
                  <a:pt x="2775" y="443"/>
                </a:lnTo>
                <a:lnTo>
                  <a:pt x="2837" y="446"/>
                </a:lnTo>
                <a:lnTo>
                  <a:pt x="2895" y="452"/>
                </a:lnTo>
                <a:lnTo>
                  <a:pt x="2948" y="459"/>
                </a:lnTo>
                <a:lnTo>
                  <a:pt x="2998" y="468"/>
                </a:lnTo>
                <a:lnTo>
                  <a:pt x="2996" y="467"/>
                </a:lnTo>
                <a:lnTo>
                  <a:pt x="2995" y="467"/>
                </a:lnTo>
                <a:lnTo>
                  <a:pt x="2993" y="467"/>
                </a:lnTo>
                <a:lnTo>
                  <a:pt x="3053" y="478"/>
                </a:lnTo>
                <a:lnTo>
                  <a:pt x="3106" y="491"/>
                </a:lnTo>
                <a:lnTo>
                  <a:pt x="3154" y="504"/>
                </a:lnTo>
                <a:lnTo>
                  <a:pt x="3153" y="486"/>
                </a:lnTo>
                <a:lnTo>
                  <a:pt x="3152" y="465"/>
                </a:lnTo>
                <a:lnTo>
                  <a:pt x="3150" y="440"/>
                </a:lnTo>
                <a:lnTo>
                  <a:pt x="3147" y="414"/>
                </a:lnTo>
                <a:lnTo>
                  <a:pt x="3142" y="385"/>
                </a:lnTo>
                <a:lnTo>
                  <a:pt x="3137" y="355"/>
                </a:lnTo>
                <a:lnTo>
                  <a:pt x="3131" y="324"/>
                </a:lnTo>
                <a:lnTo>
                  <a:pt x="3122" y="293"/>
                </a:lnTo>
                <a:lnTo>
                  <a:pt x="3112" y="262"/>
                </a:lnTo>
                <a:lnTo>
                  <a:pt x="3100" y="233"/>
                </a:lnTo>
                <a:lnTo>
                  <a:pt x="3085" y="205"/>
                </a:lnTo>
                <a:lnTo>
                  <a:pt x="3068" y="178"/>
                </a:lnTo>
                <a:lnTo>
                  <a:pt x="3049" y="155"/>
                </a:lnTo>
                <a:lnTo>
                  <a:pt x="3027" y="135"/>
                </a:lnTo>
                <a:lnTo>
                  <a:pt x="3002" y="118"/>
                </a:lnTo>
                <a:lnTo>
                  <a:pt x="2975" y="105"/>
                </a:lnTo>
                <a:lnTo>
                  <a:pt x="2946" y="99"/>
                </a:lnTo>
                <a:lnTo>
                  <a:pt x="2916" y="97"/>
                </a:lnTo>
                <a:lnTo>
                  <a:pt x="2886" y="100"/>
                </a:lnTo>
                <a:lnTo>
                  <a:pt x="2855" y="107"/>
                </a:lnTo>
                <a:lnTo>
                  <a:pt x="2824" y="116"/>
                </a:lnTo>
                <a:lnTo>
                  <a:pt x="2794" y="128"/>
                </a:lnTo>
                <a:lnTo>
                  <a:pt x="2764" y="143"/>
                </a:lnTo>
                <a:lnTo>
                  <a:pt x="2736" y="158"/>
                </a:lnTo>
                <a:lnTo>
                  <a:pt x="2709" y="175"/>
                </a:lnTo>
                <a:lnTo>
                  <a:pt x="2683" y="192"/>
                </a:lnTo>
                <a:lnTo>
                  <a:pt x="2660" y="208"/>
                </a:lnTo>
                <a:lnTo>
                  <a:pt x="2639" y="225"/>
                </a:lnTo>
                <a:lnTo>
                  <a:pt x="2627" y="233"/>
                </a:lnTo>
                <a:lnTo>
                  <a:pt x="2614" y="239"/>
                </a:lnTo>
                <a:lnTo>
                  <a:pt x="2604" y="242"/>
                </a:lnTo>
                <a:lnTo>
                  <a:pt x="2596" y="242"/>
                </a:lnTo>
                <a:lnTo>
                  <a:pt x="2590" y="239"/>
                </a:lnTo>
                <a:lnTo>
                  <a:pt x="2586" y="232"/>
                </a:lnTo>
                <a:lnTo>
                  <a:pt x="2585" y="223"/>
                </a:lnTo>
                <a:lnTo>
                  <a:pt x="2585" y="175"/>
                </a:lnTo>
                <a:lnTo>
                  <a:pt x="2587" y="173"/>
                </a:lnTo>
                <a:lnTo>
                  <a:pt x="2593" y="168"/>
                </a:lnTo>
                <a:lnTo>
                  <a:pt x="2602" y="160"/>
                </a:lnTo>
                <a:lnTo>
                  <a:pt x="2614" y="150"/>
                </a:lnTo>
                <a:lnTo>
                  <a:pt x="2631" y="138"/>
                </a:lnTo>
                <a:lnTo>
                  <a:pt x="2649" y="124"/>
                </a:lnTo>
                <a:lnTo>
                  <a:pt x="2670" y="110"/>
                </a:lnTo>
                <a:lnTo>
                  <a:pt x="2694" y="94"/>
                </a:lnTo>
                <a:lnTo>
                  <a:pt x="2718" y="78"/>
                </a:lnTo>
                <a:lnTo>
                  <a:pt x="2746" y="64"/>
                </a:lnTo>
                <a:lnTo>
                  <a:pt x="2774" y="49"/>
                </a:lnTo>
                <a:lnTo>
                  <a:pt x="2803" y="36"/>
                </a:lnTo>
                <a:lnTo>
                  <a:pt x="2834" y="23"/>
                </a:lnTo>
                <a:lnTo>
                  <a:pt x="2865" y="13"/>
                </a:lnTo>
                <a:lnTo>
                  <a:pt x="2897" y="6"/>
                </a:lnTo>
                <a:lnTo>
                  <a:pt x="2928" y="1"/>
                </a:lnTo>
                <a:lnTo>
                  <a:pt x="2960" y="0"/>
                </a:lnTo>
                <a:lnTo>
                  <a:pt x="2990" y="1"/>
                </a:lnTo>
                <a:lnTo>
                  <a:pt x="3020" y="7"/>
                </a:lnTo>
                <a:lnTo>
                  <a:pt x="3049" y="18"/>
                </a:lnTo>
                <a:lnTo>
                  <a:pt x="3077" y="34"/>
                </a:lnTo>
                <a:lnTo>
                  <a:pt x="3102" y="55"/>
                </a:lnTo>
                <a:lnTo>
                  <a:pt x="3127" y="81"/>
                </a:lnTo>
                <a:lnTo>
                  <a:pt x="3150" y="111"/>
                </a:lnTo>
                <a:lnTo>
                  <a:pt x="3170" y="144"/>
                </a:lnTo>
                <a:lnTo>
                  <a:pt x="3191" y="179"/>
                </a:lnTo>
                <a:lnTo>
                  <a:pt x="3209" y="218"/>
                </a:lnTo>
                <a:lnTo>
                  <a:pt x="3227" y="257"/>
                </a:lnTo>
                <a:lnTo>
                  <a:pt x="3242" y="297"/>
                </a:lnTo>
                <a:lnTo>
                  <a:pt x="3256" y="338"/>
                </a:lnTo>
                <a:lnTo>
                  <a:pt x="3270" y="378"/>
                </a:lnTo>
                <a:lnTo>
                  <a:pt x="3281" y="418"/>
                </a:lnTo>
                <a:lnTo>
                  <a:pt x="3291" y="455"/>
                </a:lnTo>
                <a:lnTo>
                  <a:pt x="3301" y="490"/>
                </a:lnTo>
                <a:lnTo>
                  <a:pt x="3308" y="522"/>
                </a:lnTo>
                <a:lnTo>
                  <a:pt x="3315" y="550"/>
                </a:lnTo>
                <a:lnTo>
                  <a:pt x="3320" y="575"/>
                </a:lnTo>
                <a:lnTo>
                  <a:pt x="3340" y="589"/>
                </a:lnTo>
                <a:lnTo>
                  <a:pt x="3353" y="603"/>
                </a:lnTo>
                <a:lnTo>
                  <a:pt x="3362" y="614"/>
                </a:lnTo>
                <a:lnTo>
                  <a:pt x="3367" y="623"/>
                </a:lnTo>
                <a:lnTo>
                  <a:pt x="3370" y="632"/>
                </a:lnTo>
                <a:lnTo>
                  <a:pt x="3372" y="636"/>
                </a:lnTo>
                <a:lnTo>
                  <a:pt x="3372" y="638"/>
                </a:lnTo>
                <a:lnTo>
                  <a:pt x="3372" y="641"/>
                </a:lnTo>
                <a:lnTo>
                  <a:pt x="3372" y="650"/>
                </a:lnTo>
                <a:lnTo>
                  <a:pt x="3373" y="666"/>
                </a:lnTo>
                <a:lnTo>
                  <a:pt x="3373" y="685"/>
                </a:lnTo>
                <a:lnTo>
                  <a:pt x="3373" y="705"/>
                </a:lnTo>
                <a:lnTo>
                  <a:pt x="3373" y="729"/>
                </a:lnTo>
                <a:lnTo>
                  <a:pt x="3373" y="753"/>
                </a:lnTo>
                <a:lnTo>
                  <a:pt x="3373" y="776"/>
                </a:lnTo>
                <a:lnTo>
                  <a:pt x="3372" y="798"/>
                </a:lnTo>
                <a:lnTo>
                  <a:pt x="3369" y="812"/>
                </a:lnTo>
                <a:lnTo>
                  <a:pt x="3364" y="823"/>
                </a:lnTo>
                <a:lnTo>
                  <a:pt x="3356" y="830"/>
                </a:lnTo>
                <a:lnTo>
                  <a:pt x="3347" y="834"/>
                </a:lnTo>
                <a:lnTo>
                  <a:pt x="3337" y="836"/>
                </a:lnTo>
                <a:lnTo>
                  <a:pt x="3325" y="837"/>
                </a:lnTo>
                <a:lnTo>
                  <a:pt x="3315" y="836"/>
                </a:lnTo>
                <a:lnTo>
                  <a:pt x="3306" y="834"/>
                </a:lnTo>
                <a:lnTo>
                  <a:pt x="3301" y="874"/>
                </a:lnTo>
                <a:lnTo>
                  <a:pt x="3288" y="911"/>
                </a:lnTo>
                <a:lnTo>
                  <a:pt x="3270" y="948"/>
                </a:lnTo>
                <a:lnTo>
                  <a:pt x="3245" y="984"/>
                </a:lnTo>
                <a:lnTo>
                  <a:pt x="3214" y="1018"/>
                </a:lnTo>
                <a:lnTo>
                  <a:pt x="3177" y="1049"/>
                </a:lnTo>
                <a:lnTo>
                  <a:pt x="3136" y="1079"/>
                </a:lnTo>
                <a:lnTo>
                  <a:pt x="3090" y="1107"/>
                </a:lnTo>
                <a:lnTo>
                  <a:pt x="3040" y="1132"/>
                </a:lnTo>
                <a:lnTo>
                  <a:pt x="2986" y="1155"/>
                </a:lnTo>
                <a:lnTo>
                  <a:pt x="2928" y="1174"/>
                </a:lnTo>
                <a:lnTo>
                  <a:pt x="2867" y="1190"/>
                </a:lnTo>
                <a:lnTo>
                  <a:pt x="2803" y="1204"/>
                </a:lnTo>
                <a:lnTo>
                  <a:pt x="2737" y="1213"/>
                </a:lnTo>
                <a:lnTo>
                  <a:pt x="2668" y="1219"/>
                </a:lnTo>
                <a:lnTo>
                  <a:pt x="2598" y="1221"/>
                </a:lnTo>
                <a:lnTo>
                  <a:pt x="2532" y="1219"/>
                </a:lnTo>
                <a:lnTo>
                  <a:pt x="2468" y="1214"/>
                </a:lnTo>
                <a:lnTo>
                  <a:pt x="2405" y="1205"/>
                </a:lnTo>
                <a:lnTo>
                  <a:pt x="2344" y="1193"/>
                </a:lnTo>
                <a:lnTo>
                  <a:pt x="2287" y="1178"/>
                </a:lnTo>
                <a:lnTo>
                  <a:pt x="2232" y="1160"/>
                </a:lnTo>
                <a:lnTo>
                  <a:pt x="2180" y="1139"/>
                </a:lnTo>
                <a:lnTo>
                  <a:pt x="2132" y="1115"/>
                </a:lnTo>
                <a:lnTo>
                  <a:pt x="2086" y="1090"/>
                </a:lnTo>
                <a:lnTo>
                  <a:pt x="2046" y="1062"/>
                </a:lnTo>
                <a:lnTo>
                  <a:pt x="2009" y="1032"/>
                </a:lnTo>
                <a:lnTo>
                  <a:pt x="1979" y="1001"/>
                </a:lnTo>
                <a:lnTo>
                  <a:pt x="1952" y="968"/>
                </a:lnTo>
                <a:lnTo>
                  <a:pt x="1930" y="934"/>
                </a:lnTo>
                <a:lnTo>
                  <a:pt x="1915" y="897"/>
                </a:lnTo>
                <a:lnTo>
                  <a:pt x="1906" y="861"/>
                </a:lnTo>
                <a:lnTo>
                  <a:pt x="1903" y="823"/>
                </a:lnTo>
                <a:lnTo>
                  <a:pt x="1900" y="821"/>
                </a:lnTo>
                <a:lnTo>
                  <a:pt x="1894" y="815"/>
                </a:lnTo>
                <a:lnTo>
                  <a:pt x="1885" y="807"/>
                </a:lnTo>
                <a:lnTo>
                  <a:pt x="1874" y="799"/>
                </a:lnTo>
                <a:lnTo>
                  <a:pt x="1859" y="789"/>
                </a:lnTo>
                <a:lnTo>
                  <a:pt x="1839" y="778"/>
                </a:lnTo>
                <a:lnTo>
                  <a:pt x="1814" y="769"/>
                </a:lnTo>
                <a:lnTo>
                  <a:pt x="1787" y="759"/>
                </a:lnTo>
                <a:lnTo>
                  <a:pt x="1758" y="753"/>
                </a:lnTo>
                <a:lnTo>
                  <a:pt x="1724" y="749"/>
                </a:lnTo>
                <a:lnTo>
                  <a:pt x="1687" y="747"/>
                </a:lnTo>
                <a:lnTo>
                  <a:pt x="1649" y="749"/>
                </a:lnTo>
                <a:lnTo>
                  <a:pt x="1616" y="753"/>
                </a:lnTo>
                <a:lnTo>
                  <a:pt x="1585" y="759"/>
                </a:lnTo>
                <a:lnTo>
                  <a:pt x="1558" y="769"/>
                </a:lnTo>
                <a:lnTo>
                  <a:pt x="1535" y="778"/>
                </a:lnTo>
                <a:lnTo>
                  <a:pt x="1513" y="789"/>
                </a:lnTo>
                <a:lnTo>
                  <a:pt x="1499" y="799"/>
                </a:lnTo>
                <a:lnTo>
                  <a:pt x="1487" y="807"/>
                </a:lnTo>
                <a:lnTo>
                  <a:pt x="1478" y="815"/>
                </a:lnTo>
                <a:lnTo>
                  <a:pt x="1472" y="822"/>
                </a:lnTo>
                <a:lnTo>
                  <a:pt x="1470" y="824"/>
                </a:lnTo>
                <a:lnTo>
                  <a:pt x="1467" y="862"/>
                </a:lnTo>
                <a:lnTo>
                  <a:pt x="1458" y="898"/>
                </a:lnTo>
                <a:lnTo>
                  <a:pt x="1442" y="934"/>
                </a:lnTo>
                <a:lnTo>
                  <a:pt x="1421" y="969"/>
                </a:lnTo>
                <a:lnTo>
                  <a:pt x="1394" y="1001"/>
                </a:lnTo>
                <a:lnTo>
                  <a:pt x="1363" y="1033"/>
                </a:lnTo>
                <a:lnTo>
                  <a:pt x="1326" y="1062"/>
                </a:lnTo>
                <a:lnTo>
                  <a:pt x="1286" y="1090"/>
                </a:lnTo>
                <a:lnTo>
                  <a:pt x="1241" y="1115"/>
                </a:lnTo>
                <a:lnTo>
                  <a:pt x="1193" y="1139"/>
                </a:lnTo>
                <a:lnTo>
                  <a:pt x="1141" y="1160"/>
                </a:lnTo>
                <a:lnTo>
                  <a:pt x="1086" y="1178"/>
                </a:lnTo>
                <a:lnTo>
                  <a:pt x="1028" y="1193"/>
                </a:lnTo>
                <a:lnTo>
                  <a:pt x="968" y="1205"/>
                </a:lnTo>
                <a:lnTo>
                  <a:pt x="905" y="1214"/>
                </a:lnTo>
                <a:lnTo>
                  <a:pt x="840" y="1219"/>
                </a:lnTo>
                <a:lnTo>
                  <a:pt x="775" y="1221"/>
                </a:lnTo>
                <a:lnTo>
                  <a:pt x="705" y="1219"/>
                </a:lnTo>
                <a:lnTo>
                  <a:pt x="636" y="1213"/>
                </a:lnTo>
                <a:lnTo>
                  <a:pt x="569" y="1204"/>
                </a:lnTo>
                <a:lnTo>
                  <a:pt x="505" y="1190"/>
                </a:lnTo>
                <a:lnTo>
                  <a:pt x="445" y="1174"/>
                </a:lnTo>
                <a:lnTo>
                  <a:pt x="386" y="1154"/>
                </a:lnTo>
                <a:lnTo>
                  <a:pt x="333" y="1132"/>
                </a:lnTo>
                <a:lnTo>
                  <a:pt x="283" y="1106"/>
                </a:lnTo>
                <a:lnTo>
                  <a:pt x="236" y="1079"/>
                </a:lnTo>
                <a:lnTo>
                  <a:pt x="195" y="1049"/>
                </a:lnTo>
                <a:lnTo>
                  <a:pt x="158" y="1017"/>
                </a:lnTo>
                <a:lnTo>
                  <a:pt x="128" y="984"/>
                </a:lnTo>
                <a:lnTo>
                  <a:pt x="103" y="948"/>
                </a:lnTo>
                <a:lnTo>
                  <a:pt x="84" y="911"/>
                </a:lnTo>
                <a:lnTo>
                  <a:pt x="72" y="874"/>
                </a:lnTo>
                <a:lnTo>
                  <a:pt x="67" y="834"/>
                </a:lnTo>
                <a:lnTo>
                  <a:pt x="58" y="836"/>
                </a:lnTo>
                <a:lnTo>
                  <a:pt x="47" y="836"/>
                </a:lnTo>
                <a:lnTo>
                  <a:pt x="36" y="836"/>
                </a:lnTo>
                <a:lnTo>
                  <a:pt x="26" y="834"/>
                </a:lnTo>
                <a:lnTo>
                  <a:pt x="16" y="830"/>
                </a:lnTo>
                <a:lnTo>
                  <a:pt x="8" y="823"/>
                </a:lnTo>
                <a:lnTo>
                  <a:pt x="3" y="812"/>
                </a:lnTo>
                <a:lnTo>
                  <a:pt x="1" y="798"/>
                </a:lnTo>
                <a:lnTo>
                  <a:pt x="0" y="776"/>
                </a:lnTo>
                <a:lnTo>
                  <a:pt x="0" y="753"/>
                </a:lnTo>
                <a:lnTo>
                  <a:pt x="0" y="739"/>
                </a:lnTo>
                <a:lnTo>
                  <a:pt x="0" y="718"/>
                </a:lnTo>
                <a:lnTo>
                  <a:pt x="0" y="705"/>
                </a:lnTo>
                <a:lnTo>
                  <a:pt x="0" y="685"/>
                </a:lnTo>
                <a:lnTo>
                  <a:pt x="0" y="666"/>
                </a:lnTo>
                <a:lnTo>
                  <a:pt x="1" y="650"/>
                </a:lnTo>
                <a:lnTo>
                  <a:pt x="1" y="641"/>
                </a:lnTo>
                <a:lnTo>
                  <a:pt x="1" y="638"/>
                </a:lnTo>
                <a:lnTo>
                  <a:pt x="1" y="636"/>
                </a:lnTo>
                <a:lnTo>
                  <a:pt x="2" y="633"/>
                </a:lnTo>
                <a:lnTo>
                  <a:pt x="4" y="627"/>
                </a:lnTo>
                <a:lnTo>
                  <a:pt x="7" y="618"/>
                </a:lnTo>
                <a:lnTo>
                  <a:pt x="14" y="609"/>
                </a:lnTo>
                <a:lnTo>
                  <a:pt x="25" y="597"/>
                </a:lnTo>
                <a:lnTo>
                  <a:pt x="39" y="585"/>
                </a:lnTo>
                <a:lnTo>
                  <a:pt x="58" y="570"/>
                </a:lnTo>
                <a:lnTo>
                  <a:pt x="63" y="547"/>
                </a:lnTo>
                <a:lnTo>
                  <a:pt x="70" y="518"/>
                </a:lnTo>
                <a:lnTo>
                  <a:pt x="77" y="485"/>
                </a:lnTo>
                <a:lnTo>
                  <a:pt x="86" y="451"/>
                </a:lnTo>
                <a:lnTo>
                  <a:pt x="97" y="414"/>
                </a:lnTo>
                <a:lnTo>
                  <a:pt x="109" y="374"/>
                </a:lnTo>
                <a:lnTo>
                  <a:pt x="122" y="335"/>
                </a:lnTo>
                <a:lnTo>
                  <a:pt x="137" y="294"/>
                </a:lnTo>
                <a:lnTo>
                  <a:pt x="152" y="254"/>
                </a:lnTo>
                <a:lnTo>
                  <a:pt x="168" y="215"/>
                </a:lnTo>
                <a:lnTo>
                  <a:pt x="187" y="177"/>
                </a:lnTo>
                <a:lnTo>
                  <a:pt x="208" y="142"/>
                </a:lnTo>
                <a:lnTo>
                  <a:pt x="228" y="109"/>
                </a:lnTo>
                <a:lnTo>
                  <a:pt x="251" y="80"/>
                </a:lnTo>
                <a:lnTo>
                  <a:pt x="275" y="55"/>
                </a:lnTo>
                <a:lnTo>
                  <a:pt x="301" y="34"/>
                </a:lnTo>
                <a:lnTo>
                  <a:pt x="328" y="18"/>
                </a:lnTo>
                <a:lnTo>
                  <a:pt x="356" y="7"/>
                </a:lnTo>
                <a:lnTo>
                  <a:pt x="387" y="1"/>
                </a:lnTo>
                <a:lnTo>
                  <a:pt x="4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7" name="Freeform 124"/>
          <p:cNvSpPr>
            <a:spLocks/>
          </p:cNvSpPr>
          <p:nvPr/>
        </p:nvSpPr>
        <p:spPr bwMode="auto">
          <a:xfrm>
            <a:off x="5410108" y="4987925"/>
            <a:ext cx="427038" cy="588963"/>
          </a:xfrm>
          <a:custGeom>
            <a:avLst/>
            <a:gdLst>
              <a:gd name="T0" fmla="*/ 2089 w 2417"/>
              <a:gd name="T1" fmla="*/ 41 h 3331"/>
              <a:gd name="T2" fmla="*/ 2309 w 2417"/>
              <a:gd name="T3" fmla="*/ 194 h 3331"/>
              <a:gd name="T4" fmla="*/ 2414 w 2417"/>
              <a:gd name="T5" fmla="*/ 423 h 3331"/>
              <a:gd name="T6" fmla="*/ 2367 w 2417"/>
              <a:gd name="T7" fmla="*/ 671 h 3331"/>
              <a:gd name="T8" fmla="*/ 2188 w 2417"/>
              <a:gd name="T9" fmla="*/ 858 h 3331"/>
              <a:gd name="T10" fmla="*/ 1919 w 2417"/>
              <a:gd name="T11" fmla="*/ 947 h 3331"/>
              <a:gd name="T12" fmla="*/ 1640 w 2417"/>
              <a:gd name="T13" fmla="*/ 921 h 3331"/>
              <a:gd name="T14" fmla="*/ 1367 w 2417"/>
              <a:gd name="T15" fmla="*/ 814 h 3331"/>
              <a:gd name="T16" fmla="*/ 1162 w 2417"/>
              <a:gd name="T17" fmla="*/ 647 h 3331"/>
              <a:gd name="T18" fmla="*/ 1122 w 2417"/>
              <a:gd name="T19" fmla="*/ 608 h 3331"/>
              <a:gd name="T20" fmla="*/ 1042 w 2417"/>
              <a:gd name="T21" fmla="*/ 571 h 3331"/>
              <a:gd name="T22" fmla="*/ 1008 w 2417"/>
              <a:gd name="T23" fmla="*/ 632 h 3331"/>
              <a:gd name="T24" fmla="*/ 1053 w 2417"/>
              <a:gd name="T25" fmla="*/ 772 h 3331"/>
              <a:gd name="T26" fmla="*/ 1142 w 2417"/>
              <a:gd name="T27" fmla="*/ 811 h 3331"/>
              <a:gd name="T28" fmla="*/ 1127 w 2417"/>
              <a:gd name="T29" fmla="*/ 857 h 3331"/>
              <a:gd name="T30" fmla="*/ 1084 w 2417"/>
              <a:gd name="T31" fmla="*/ 916 h 3331"/>
              <a:gd name="T32" fmla="*/ 1227 w 2417"/>
              <a:gd name="T33" fmla="*/ 1215 h 3331"/>
              <a:gd name="T34" fmla="*/ 1498 w 2417"/>
              <a:gd name="T35" fmla="*/ 1434 h 3331"/>
              <a:gd name="T36" fmla="*/ 1658 w 2417"/>
              <a:gd name="T37" fmla="*/ 1749 h 3331"/>
              <a:gd name="T38" fmla="*/ 1674 w 2417"/>
              <a:gd name="T39" fmla="*/ 2111 h 3331"/>
              <a:gd name="T40" fmla="*/ 1548 w 2417"/>
              <a:gd name="T41" fmla="*/ 2430 h 3331"/>
              <a:gd name="T42" fmla="*/ 1370 w 2417"/>
              <a:gd name="T43" fmla="*/ 2630 h 3331"/>
              <a:gd name="T44" fmla="*/ 1324 w 2417"/>
              <a:gd name="T45" fmla="*/ 2667 h 3331"/>
              <a:gd name="T46" fmla="*/ 1220 w 2417"/>
              <a:gd name="T47" fmla="*/ 2755 h 3331"/>
              <a:gd name="T48" fmla="*/ 1111 w 2417"/>
              <a:gd name="T49" fmla="*/ 2853 h 3331"/>
              <a:gd name="T50" fmla="*/ 1050 w 2417"/>
              <a:gd name="T51" fmla="*/ 2925 h 3331"/>
              <a:gd name="T52" fmla="*/ 1051 w 2417"/>
              <a:gd name="T53" fmla="*/ 2978 h 3331"/>
              <a:gd name="T54" fmla="*/ 1107 w 2417"/>
              <a:gd name="T55" fmla="*/ 3017 h 3331"/>
              <a:gd name="T56" fmla="*/ 1175 w 2417"/>
              <a:gd name="T57" fmla="*/ 3059 h 3331"/>
              <a:gd name="T58" fmla="*/ 1231 w 2417"/>
              <a:gd name="T59" fmla="*/ 3134 h 3331"/>
              <a:gd name="T60" fmla="*/ 1179 w 2417"/>
              <a:gd name="T61" fmla="*/ 3244 h 3331"/>
              <a:gd name="T62" fmla="*/ 995 w 2417"/>
              <a:gd name="T63" fmla="*/ 3317 h 3331"/>
              <a:gd name="T64" fmla="*/ 740 w 2417"/>
              <a:gd name="T65" fmla="*/ 3325 h 3331"/>
              <a:gd name="T66" fmla="*/ 535 w 2417"/>
              <a:gd name="T67" fmla="*/ 3263 h 3331"/>
              <a:gd name="T68" fmla="*/ 454 w 2417"/>
              <a:gd name="T69" fmla="*/ 3154 h 3331"/>
              <a:gd name="T70" fmla="*/ 531 w 2417"/>
              <a:gd name="T71" fmla="*/ 3049 h 3331"/>
              <a:gd name="T72" fmla="*/ 546 w 2417"/>
              <a:gd name="T73" fmla="*/ 3040 h 3331"/>
              <a:gd name="T74" fmla="*/ 633 w 2417"/>
              <a:gd name="T75" fmla="*/ 2985 h 3331"/>
              <a:gd name="T76" fmla="*/ 641 w 2417"/>
              <a:gd name="T77" fmla="*/ 2925 h 3331"/>
              <a:gd name="T78" fmla="*/ 580 w 2417"/>
              <a:gd name="T79" fmla="*/ 2853 h 3331"/>
              <a:gd name="T80" fmla="*/ 472 w 2417"/>
              <a:gd name="T81" fmla="*/ 2755 h 3331"/>
              <a:gd name="T82" fmla="*/ 368 w 2417"/>
              <a:gd name="T83" fmla="*/ 2667 h 3331"/>
              <a:gd name="T84" fmla="*/ 322 w 2417"/>
              <a:gd name="T85" fmla="*/ 2630 h 3331"/>
              <a:gd name="T86" fmla="*/ 139 w 2417"/>
              <a:gd name="T87" fmla="*/ 2430 h 3331"/>
              <a:gd name="T88" fmla="*/ 13 w 2417"/>
              <a:gd name="T89" fmla="*/ 2111 h 3331"/>
              <a:gd name="T90" fmla="*/ 28 w 2417"/>
              <a:gd name="T91" fmla="*/ 1749 h 3331"/>
              <a:gd name="T92" fmla="*/ 188 w 2417"/>
              <a:gd name="T93" fmla="*/ 1434 h 3331"/>
              <a:gd name="T94" fmla="*/ 459 w 2417"/>
              <a:gd name="T95" fmla="*/ 1215 h 3331"/>
              <a:gd name="T96" fmla="*/ 603 w 2417"/>
              <a:gd name="T97" fmla="*/ 916 h 3331"/>
              <a:gd name="T98" fmla="*/ 559 w 2417"/>
              <a:gd name="T99" fmla="*/ 857 h 3331"/>
              <a:gd name="T100" fmla="*/ 544 w 2417"/>
              <a:gd name="T101" fmla="*/ 811 h 3331"/>
              <a:gd name="T102" fmla="*/ 633 w 2417"/>
              <a:gd name="T103" fmla="*/ 772 h 3331"/>
              <a:gd name="T104" fmla="*/ 679 w 2417"/>
              <a:gd name="T105" fmla="*/ 632 h 3331"/>
              <a:gd name="T106" fmla="*/ 741 w 2417"/>
              <a:gd name="T107" fmla="*/ 358 h 3331"/>
              <a:gd name="T108" fmla="*/ 836 w 2417"/>
              <a:gd name="T109" fmla="*/ 299 h 3331"/>
              <a:gd name="T110" fmla="*/ 932 w 2417"/>
              <a:gd name="T111" fmla="*/ 339 h 3331"/>
              <a:gd name="T112" fmla="*/ 1042 w 2417"/>
              <a:gd name="T113" fmla="*/ 419 h 3331"/>
              <a:gd name="T114" fmla="*/ 1111 w 2417"/>
              <a:gd name="T115" fmla="*/ 351 h 3331"/>
              <a:gd name="T116" fmla="*/ 1135 w 2417"/>
              <a:gd name="T117" fmla="*/ 341 h 3331"/>
              <a:gd name="T118" fmla="*/ 1318 w 2417"/>
              <a:gd name="T119" fmla="*/ 165 h 3331"/>
              <a:gd name="T120" fmla="*/ 1583 w 2417"/>
              <a:gd name="T121" fmla="*/ 44 h 3331"/>
              <a:gd name="T122" fmla="*/ 1858 w 2417"/>
              <a:gd name="T123" fmla="*/ 0 h 3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17" h="3331">
                <a:moveTo>
                  <a:pt x="1858" y="0"/>
                </a:moveTo>
                <a:lnTo>
                  <a:pt x="1919" y="2"/>
                </a:lnTo>
                <a:lnTo>
                  <a:pt x="1978" y="10"/>
                </a:lnTo>
                <a:lnTo>
                  <a:pt x="2034" y="24"/>
                </a:lnTo>
                <a:lnTo>
                  <a:pt x="2089" y="41"/>
                </a:lnTo>
                <a:lnTo>
                  <a:pt x="2140" y="65"/>
                </a:lnTo>
                <a:lnTo>
                  <a:pt x="2188" y="91"/>
                </a:lnTo>
                <a:lnTo>
                  <a:pt x="2233" y="122"/>
                </a:lnTo>
                <a:lnTo>
                  <a:pt x="2273" y="157"/>
                </a:lnTo>
                <a:lnTo>
                  <a:pt x="2309" y="194"/>
                </a:lnTo>
                <a:lnTo>
                  <a:pt x="2341" y="235"/>
                </a:lnTo>
                <a:lnTo>
                  <a:pt x="2367" y="278"/>
                </a:lnTo>
                <a:lnTo>
                  <a:pt x="2389" y="324"/>
                </a:lnTo>
                <a:lnTo>
                  <a:pt x="2405" y="372"/>
                </a:lnTo>
                <a:lnTo>
                  <a:pt x="2414" y="423"/>
                </a:lnTo>
                <a:lnTo>
                  <a:pt x="2417" y="475"/>
                </a:lnTo>
                <a:lnTo>
                  <a:pt x="2414" y="526"/>
                </a:lnTo>
                <a:lnTo>
                  <a:pt x="2405" y="577"/>
                </a:lnTo>
                <a:lnTo>
                  <a:pt x="2389" y="625"/>
                </a:lnTo>
                <a:lnTo>
                  <a:pt x="2367" y="671"/>
                </a:lnTo>
                <a:lnTo>
                  <a:pt x="2341" y="715"/>
                </a:lnTo>
                <a:lnTo>
                  <a:pt x="2309" y="756"/>
                </a:lnTo>
                <a:lnTo>
                  <a:pt x="2273" y="793"/>
                </a:lnTo>
                <a:lnTo>
                  <a:pt x="2233" y="828"/>
                </a:lnTo>
                <a:lnTo>
                  <a:pt x="2188" y="858"/>
                </a:lnTo>
                <a:lnTo>
                  <a:pt x="2140" y="886"/>
                </a:lnTo>
                <a:lnTo>
                  <a:pt x="2089" y="908"/>
                </a:lnTo>
                <a:lnTo>
                  <a:pt x="2034" y="926"/>
                </a:lnTo>
                <a:lnTo>
                  <a:pt x="1978" y="939"/>
                </a:lnTo>
                <a:lnTo>
                  <a:pt x="1919" y="947"/>
                </a:lnTo>
                <a:lnTo>
                  <a:pt x="1858" y="951"/>
                </a:lnTo>
                <a:lnTo>
                  <a:pt x="1806" y="948"/>
                </a:lnTo>
                <a:lnTo>
                  <a:pt x="1752" y="943"/>
                </a:lnTo>
                <a:lnTo>
                  <a:pt x="1696" y="934"/>
                </a:lnTo>
                <a:lnTo>
                  <a:pt x="1640" y="921"/>
                </a:lnTo>
                <a:lnTo>
                  <a:pt x="1583" y="905"/>
                </a:lnTo>
                <a:lnTo>
                  <a:pt x="1528" y="887"/>
                </a:lnTo>
                <a:lnTo>
                  <a:pt x="1472" y="866"/>
                </a:lnTo>
                <a:lnTo>
                  <a:pt x="1419" y="841"/>
                </a:lnTo>
                <a:lnTo>
                  <a:pt x="1367" y="814"/>
                </a:lnTo>
                <a:lnTo>
                  <a:pt x="1318" y="785"/>
                </a:lnTo>
                <a:lnTo>
                  <a:pt x="1272" y="754"/>
                </a:lnTo>
                <a:lnTo>
                  <a:pt x="1231" y="720"/>
                </a:lnTo>
                <a:lnTo>
                  <a:pt x="1194" y="685"/>
                </a:lnTo>
                <a:lnTo>
                  <a:pt x="1162" y="647"/>
                </a:lnTo>
                <a:lnTo>
                  <a:pt x="1135" y="608"/>
                </a:lnTo>
                <a:lnTo>
                  <a:pt x="1135" y="625"/>
                </a:lnTo>
                <a:lnTo>
                  <a:pt x="1134" y="622"/>
                </a:lnTo>
                <a:lnTo>
                  <a:pt x="1129" y="616"/>
                </a:lnTo>
                <a:lnTo>
                  <a:pt x="1122" y="608"/>
                </a:lnTo>
                <a:lnTo>
                  <a:pt x="1111" y="598"/>
                </a:lnTo>
                <a:lnTo>
                  <a:pt x="1099" y="588"/>
                </a:lnTo>
                <a:lnTo>
                  <a:pt x="1082" y="580"/>
                </a:lnTo>
                <a:lnTo>
                  <a:pt x="1064" y="574"/>
                </a:lnTo>
                <a:lnTo>
                  <a:pt x="1042" y="571"/>
                </a:lnTo>
                <a:lnTo>
                  <a:pt x="1042" y="532"/>
                </a:lnTo>
                <a:lnTo>
                  <a:pt x="956" y="532"/>
                </a:lnTo>
                <a:lnTo>
                  <a:pt x="956" y="586"/>
                </a:lnTo>
                <a:lnTo>
                  <a:pt x="984" y="607"/>
                </a:lnTo>
                <a:lnTo>
                  <a:pt x="1008" y="632"/>
                </a:lnTo>
                <a:lnTo>
                  <a:pt x="1027" y="661"/>
                </a:lnTo>
                <a:lnTo>
                  <a:pt x="1041" y="693"/>
                </a:lnTo>
                <a:lnTo>
                  <a:pt x="1051" y="727"/>
                </a:lnTo>
                <a:lnTo>
                  <a:pt x="1054" y="764"/>
                </a:lnTo>
                <a:lnTo>
                  <a:pt x="1053" y="772"/>
                </a:lnTo>
                <a:lnTo>
                  <a:pt x="1052" y="781"/>
                </a:lnTo>
                <a:lnTo>
                  <a:pt x="1082" y="787"/>
                </a:lnTo>
                <a:lnTo>
                  <a:pt x="1107" y="794"/>
                </a:lnTo>
                <a:lnTo>
                  <a:pt x="1127" y="803"/>
                </a:lnTo>
                <a:lnTo>
                  <a:pt x="1142" y="811"/>
                </a:lnTo>
                <a:lnTo>
                  <a:pt x="1152" y="821"/>
                </a:lnTo>
                <a:lnTo>
                  <a:pt x="1155" y="830"/>
                </a:lnTo>
                <a:lnTo>
                  <a:pt x="1152" y="840"/>
                </a:lnTo>
                <a:lnTo>
                  <a:pt x="1143" y="849"/>
                </a:lnTo>
                <a:lnTo>
                  <a:pt x="1127" y="857"/>
                </a:lnTo>
                <a:lnTo>
                  <a:pt x="1107" y="866"/>
                </a:lnTo>
                <a:lnTo>
                  <a:pt x="1083" y="873"/>
                </a:lnTo>
                <a:lnTo>
                  <a:pt x="1054" y="879"/>
                </a:lnTo>
                <a:lnTo>
                  <a:pt x="1070" y="896"/>
                </a:lnTo>
                <a:lnTo>
                  <a:pt x="1084" y="916"/>
                </a:lnTo>
                <a:lnTo>
                  <a:pt x="1092" y="938"/>
                </a:lnTo>
                <a:lnTo>
                  <a:pt x="1096" y="963"/>
                </a:lnTo>
                <a:lnTo>
                  <a:pt x="1096" y="1161"/>
                </a:lnTo>
                <a:lnTo>
                  <a:pt x="1163" y="1185"/>
                </a:lnTo>
                <a:lnTo>
                  <a:pt x="1227" y="1215"/>
                </a:lnTo>
                <a:lnTo>
                  <a:pt x="1288" y="1250"/>
                </a:lnTo>
                <a:lnTo>
                  <a:pt x="1347" y="1290"/>
                </a:lnTo>
                <a:lnTo>
                  <a:pt x="1401" y="1334"/>
                </a:lnTo>
                <a:lnTo>
                  <a:pt x="1451" y="1382"/>
                </a:lnTo>
                <a:lnTo>
                  <a:pt x="1498" y="1434"/>
                </a:lnTo>
                <a:lnTo>
                  <a:pt x="1540" y="1491"/>
                </a:lnTo>
                <a:lnTo>
                  <a:pt x="1577" y="1551"/>
                </a:lnTo>
                <a:lnTo>
                  <a:pt x="1609" y="1613"/>
                </a:lnTo>
                <a:lnTo>
                  <a:pt x="1637" y="1679"/>
                </a:lnTo>
                <a:lnTo>
                  <a:pt x="1658" y="1749"/>
                </a:lnTo>
                <a:lnTo>
                  <a:pt x="1673" y="1819"/>
                </a:lnTo>
                <a:lnTo>
                  <a:pt x="1684" y="1892"/>
                </a:lnTo>
                <a:lnTo>
                  <a:pt x="1687" y="1966"/>
                </a:lnTo>
                <a:lnTo>
                  <a:pt x="1684" y="2040"/>
                </a:lnTo>
                <a:lnTo>
                  <a:pt x="1674" y="2111"/>
                </a:lnTo>
                <a:lnTo>
                  <a:pt x="1660" y="2180"/>
                </a:lnTo>
                <a:lnTo>
                  <a:pt x="1639" y="2246"/>
                </a:lnTo>
                <a:lnTo>
                  <a:pt x="1614" y="2311"/>
                </a:lnTo>
                <a:lnTo>
                  <a:pt x="1583" y="2373"/>
                </a:lnTo>
                <a:lnTo>
                  <a:pt x="1548" y="2430"/>
                </a:lnTo>
                <a:lnTo>
                  <a:pt x="1508" y="2486"/>
                </a:lnTo>
                <a:lnTo>
                  <a:pt x="1463" y="2538"/>
                </a:lnTo>
                <a:lnTo>
                  <a:pt x="1415" y="2586"/>
                </a:lnTo>
                <a:lnTo>
                  <a:pt x="1363" y="2630"/>
                </a:lnTo>
                <a:lnTo>
                  <a:pt x="1370" y="2630"/>
                </a:lnTo>
                <a:lnTo>
                  <a:pt x="1368" y="2631"/>
                </a:lnTo>
                <a:lnTo>
                  <a:pt x="1362" y="2637"/>
                </a:lnTo>
                <a:lnTo>
                  <a:pt x="1352" y="2644"/>
                </a:lnTo>
                <a:lnTo>
                  <a:pt x="1339" y="2654"/>
                </a:lnTo>
                <a:lnTo>
                  <a:pt x="1324" y="2667"/>
                </a:lnTo>
                <a:lnTo>
                  <a:pt x="1306" y="2683"/>
                </a:lnTo>
                <a:lnTo>
                  <a:pt x="1287" y="2698"/>
                </a:lnTo>
                <a:lnTo>
                  <a:pt x="1265" y="2716"/>
                </a:lnTo>
                <a:lnTo>
                  <a:pt x="1243" y="2735"/>
                </a:lnTo>
                <a:lnTo>
                  <a:pt x="1220" y="2755"/>
                </a:lnTo>
                <a:lnTo>
                  <a:pt x="1197" y="2775"/>
                </a:lnTo>
                <a:lnTo>
                  <a:pt x="1175" y="2795"/>
                </a:lnTo>
                <a:lnTo>
                  <a:pt x="1152" y="2815"/>
                </a:lnTo>
                <a:lnTo>
                  <a:pt x="1131" y="2835"/>
                </a:lnTo>
                <a:lnTo>
                  <a:pt x="1111" y="2853"/>
                </a:lnTo>
                <a:lnTo>
                  <a:pt x="1095" y="2871"/>
                </a:lnTo>
                <a:lnTo>
                  <a:pt x="1079" y="2887"/>
                </a:lnTo>
                <a:lnTo>
                  <a:pt x="1066" y="2902"/>
                </a:lnTo>
                <a:lnTo>
                  <a:pt x="1056" y="2914"/>
                </a:lnTo>
                <a:lnTo>
                  <a:pt x="1050" y="2925"/>
                </a:lnTo>
                <a:lnTo>
                  <a:pt x="1047" y="2933"/>
                </a:lnTo>
                <a:lnTo>
                  <a:pt x="1042" y="2934"/>
                </a:lnTo>
                <a:lnTo>
                  <a:pt x="1042" y="2977"/>
                </a:lnTo>
                <a:lnTo>
                  <a:pt x="1049" y="2977"/>
                </a:lnTo>
                <a:lnTo>
                  <a:pt x="1051" y="2978"/>
                </a:lnTo>
                <a:lnTo>
                  <a:pt x="1055" y="2981"/>
                </a:lnTo>
                <a:lnTo>
                  <a:pt x="1061" y="2986"/>
                </a:lnTo>
                <a:lnTo>
                  <a:pt x="1073" y="2994"/>
                </a:lnTo>
                <a:lnTo>
                  <a:pt x="1087" y="3004"/>
                </a:lnTo>
                <a:lnTo>
                  <a:pt x="1107" y="3017"/>
                </a:lnTo>
                <a:lnTo>
                  <a:pt x="1131" y="3031"/>
                </a:lnTo>
                <a:lnTo>
                  <a:pt x="1162" y="3048"/>
                </a:lnTo>
                <a:lnTo>
                  <a:pt x="1167" y="3051"/>
                </a:lnTo>
                <a:lnTo>
                  <a:pt x="1172" y="3056"/>
                </a:lnTo>
                <a:lnTo>
                  <a:pt x="1175" y="3059"/>
                </a:lnTo>
                <a:lnTo>
                  <a:pt x="1176" y="3063"/>
                </a:lnTo>
                <a:lnTo>
                  <a:pt x="1196" y="3080"/>
                </a:lnTo>
                <a:lnTo>
                  <a:pt x="1212" y="3096"/>
                </a:lnTo>
                <a:lnTo>
                  <a:pt x="1223" y="3115"/>
                </a:lnTo>
                <a:lnTo>
                  <a:pt x="1231" y="3134"/>
                </a:lnTo>
                <a:lnTo>
                  <a:pt x="1233" y="3154"/>
                </a:lnTo>
                <a:lnTo>
                  <a:pt x="1230" y="3178"/>
                </a:lnTo>
                <a:lnTo>
                  <a:pt x="1219" y="3201"/>
                </a:lnTo>
                <a:lnTo>
                  <a:pt x="1202" y="3223"/>
                </a:lnTo>
                <a:lnTo>
                  <a:pt x="1179" y="3244"/>
                </a:lnTo>
                <a:lnTo>
                  <a:pt x="1152" y="3263"/>
                </a:lnTo>
                <a:lnTo>
                  <a:pt x="1119" y="3280"/>
                </a:lnTo>
                <a:lnTo>
                  <a:pt x="1081" y="3294"/>
                </a:lnTo>
                <a:lnTo>
                  <a:pt x="1040" y="3307"/>
                </a:lnTo>
                <a:lnTo>
                  <a:pt x="995" y="3317"/>
                </a:lnTo>
                <a:lnTo>
                  <a:pt x="947" y="3325"/>
                </a:lnTo>
                <a:lnTo>
                  <a:pt x="896" y="3330"/>
                </a:lnTo>
                <a:lnTo>
                  <a:pt x="843" y="3331"/>
                </a:lnTo>
                <a:lnTo>
                  <a:pt x="790" y="3330"/>
                </a:lnTo>
                <a:lnTo>
                  <a:pt x="740" y="3325"/>
                </a:lnTo>
                <a:lnTo>
                  <a:pt x="692" y="3317"/>
                </a:lnTo>
                <a:lnTo>
                  <a:pt x="647" y="3307"/>
                </a:lnTo>
                <a:lnTo>
                  <a:pt x="605" y="3294"/>
                </a:lnTo>
                <a:lnTo>
                  <a:pt x="568" y="3280"/>
                </a:lnTo>
                <a:lnTo>
                  <a:pt x="535" y="3263"/>
                </a:lnTo>
                <a:lnTo>
                  <a:pt x="506" y="3244"/>
                </a:lnTo>
                <a:lnTo>
                  <a:pt x="484" y="3223"/>
                </a:lnTo>
                <a:lnTo>
                  <a:pt x="468" y="3201"/>
                </a:lnTo>
                <a:lnTo>
                  <a:pt x="457" y="3178"/>
                </a:lnTo>
                <a:lnTo>
                  <a:pt x="454" y="3154"/>
                </a:lnTo>
                <a:lnTo>
                  <a:pt x="457" y="3131"/>
                </a:lnTo>
                <a:lnTo>
                  <a:pt x="467" y="3109"/>
                </a:lnTo>
                <a:lnTo>
                  <a:pt x="482" y="3087"/>
                </a:lnTo>
                <a:lnTo>
                  <a:pt x="504" y="3067"/>
                </a:lnTo>
                <a:lnTo>
                  <a:pt x="531" y="3049"/>
                </a:lnTo>
                <a:lnTo>
                  <a:pt x="532" y="3048"/>
                </a:lnTo>
                <a:lnTo>
                  <a:pt x="532" y="3048"/>
                </a:lnTo>
                <a:lnTo>
                  <a:pt x="536" y="3046"/>
                </a:lnTo>
                <a:lnTo>
                  <a:pt x="541" y="3043"/>
                </a:lnTo>
                <a:lnTo>
                  <a:pt x="546" y="3040"/>
                </a:lnTo>
                <a:lnTo>
                  <a:pt x="572" y="3025"/>
                </a:lnTo>
                <a:lnTo>
                  <a:pt x="593" y="3012"/>
                </a:lnTo>
                <a:lnTo>
                  <a:pt x="610" y="3001"/>
                </a:lnTo>
                <a:lnTo>
                  <a:pt x="624" y="2993"/>
                </a:lnTo>
                <a:lnTo>
                  <a:pt x="633" y="2985"/>
                </a:lnTo>
                <a:lnTo>
                  <a:pt x="639" y="2981"/>
                </a:lnTo>
                <a:lnTo>
                  <a:pt x="643" y="2978"/>
                </a:lnTo>
                <a:lnTo>
                  <a:pt x="644" y="2977"/>
                </a:lnTo>
                <a:lnTo>
                  <a:pt x="644" y="2933"/>
                </a:lnTo>
                <a:lnTo>
                  <a:pt x="641" y="2925"/>
                </a:lnTo>
                <a:lnTo>
                  <a:pt x="636" y="2914"/>
                </a:lnTo>
                <a:lnTo>
                  <a:pt x="626" y="2902"/>
                </a:lnTo>
                <a:lnTo>
                  <a:pt x="613" y="2887"/>
                </a:lnTo>
                <a:lnTo>
                  <a:pt x="598" y="2871"/>
                </a:lnTo>
                <a:lnTo>
                  <a:pt x="580" y="2853"/>
                </a:lnTo>
                <a:lnTo>
                  <a:pt x="561" y="2835"/>
                </a:lnTo>
                <a:lnTo>
                  <a:pt x="539" y="2815"/>
                </a:lnTo>
                <a:lnTo>
                  <a:pt x="517" y="2795"/>
                </a:lnTo>
                <a:lnTo>
                  <a:pt x="495" y="2775"/>
                </a:lnTo>
                <a:lnTo>
                  <a:pt x="472" y="2755"/>
                </a:lnTo>
                <a:lnTo>
                  <a:pt x="449" y="2735"/>
                </a:lnTo>
                <a:lnTo>
                  <a:pt x="427" y="2716"/>
                </a:lnTo>
                <a:lnTo>
                  <a:pt x="405" y="2698"/>
                </a:lnTo>
                <a:lnTo>
                  <a:pt x="386" y="2683"/>
                </a:lnTo>
                <a:lnTo>
                  <a:pt x="368" y="2667"/>
                </a:lnTo>
                <a:lnTo>
                  <a:pt x="353" y="2654"/>
                </a:lnTo>
                <a:lnTo>
                  <a:pt x="340" y="2644"/>
                </a:lnTo>
                <a:lnTo>
                  <a:pt x="330" y="2637"/>
                </a:lnTo>
                <a:lnTo>
                  <a:pt x="324" y="2631"/>
                </a:lnTo>
                <a:lnTo>
                  <a:pt x="322" y="2630"/>
                </a:lnTo>
                <a:lnTo>
                  <a:pt x="322" y="2630"/>
                </a:lnTo>
                <a:lnTo>
                  <a:pt x="271" y="2585"/>
                </a:lnTo>
                <a:lnTo>
                  <a:pt x="223" y="2537"/>
                </a:lnTo>
                <a:lnTo>
                  <a:pt x="179" y="2486"/>
                </a:lnTo>
                <a:lnTo>
                  <a:pt x="139" y="2430"/>
                </a:lnTo>
                <a:lnTo>
                  <a:pt x="104" y="2372"/>
                </a:lnTo>
                <a:lnTo>
                  <a:pt x="73" y="2310"/>
                </a:lnTo>
                <a:lnTo>
                  <a:pt x="47" y="2246"/>
                </a:lnTo>
                <a:lnTo>
                  <a:pt x="27" y="2179"/>
                </a:lnTo>
                <a:lnTo>
                  <a:pt x="13" y="2111"/>
                </a:lnTo>
                <a:lnTo>
                  <a:pt x="3" y="2040"/>
                </a:lnTo>
                <a:lnTo>
                  <a:pt x="0" y="1966"/>
                </a:lnTo>
                <a:lnTo>
                  <a:pt x="3" y="1892"/>
                </a:lnTo>
                <a:lnTo>
                  <a:pt x="13" y="1819"/>
                </a:lnTo>
                <a:lnTo>
                  <a:pt x="28" y="1749"/>
                </a:lnTo>
                <a:lnTo>
                  <a:pt x="50" y="1679"/>
                </a:lnTo>
                <a:lnTo>
                  <a:pt x="77" y="1613"/>
                </a:lnTo>
                <a:lnTo>
                  <a:pt x="109" y="1551"/>
                </a:lnTo>
                <a:lnTo>
                  <a:pt x="146" y="1491"/>
                </a:lnTo>
                <a:lnTo>
                  <a:pt x="188" y="1434"/>
                </a:lnTo>
                <a:lnTo>
                  <a:pt x="235" y="1382"/>
                </a:lnTo>
                <a:lnTo>
                  <a:pt x="286" y="1334"/>
                </a:lnTo>
                <a:lnTo>
                  <a:pt x="340" y="1290"/>
                </a:lnTo>
                <a:lnTo>
                  <a:pt x="398" y="1250"/>
                </a:lnTo>
                <a:lnTo>
                  <a:pt x="459" y="1215"/>
                </a:lnTo>
                <a:lnTo>
                  <a:pt x="523" y="1185"/>
                </a:lnTo>
                <a:lnTo>
                  <a:pt x="591" y="1161"/>
                </a:lnTo>
                <a:lnTo>
                  <a:pt x="591" y="963"/>
                </a:lnTo>
                <a:lnTo>
                  <a:pt x="594" y="938"/>
                </a:lnTo>
                <a:lnTo>
                  <a:pt x="603" y="916"/>
                </a:lnTo>
                <a:lnTo>
                  <a:pt x="615" y="896"/>
                </a:lnTo>
                <a:lnTo>
                  <a:pt x="633" y="879"/>
                </a:lnTo>
                <a:lnTo>
                  <a:pt x="604" y="873"/>
                </a:lnTo>
                <a:lnTo>
                  <a:pt x="580" y="866"/>
                </a:lnTo>
                <a:lnTo>
                  <a:pt x="559" y="857"/>
                </a:lnTo>
                <a:lnTo>
                  <a:pt x="544" y="849"/>
                </a:lnTo>
                <a:lnTo>
                  <a:pt x="535" y="840"/>
                </a:lnTo>
                <a:lnTo>
                  <a:pt x="532" y="830"/>
                </a:lnTo>
                <a:lnTo>
                  <a:pt x="535" y="821"/>
                </a:lnTo>
                <a:lnTo>
                  <a:pt x="544" y="811"/>
                </a:lnTo>
                <a:lnTo>
                  <a:pt x="560" y="803"/>
                </a:lnTo>
                <a:lnTo>
                  <a:pt x="580" y="794"/>
                </a:lnTo>
                <a:lnTo>
                  <a:pt x="605" y="787"/>
                </a:lnTo>
                <a:lnTo>
                  <a:pt x="634" y="781"/>
                </a:lnTo>
                <a:lnTo>
                  <a:pt x="633" y="772"/>
                </a:lnTo>
                <a:lnTo>
                  <a:pt x="633" y="764"/>
                </a:lnTo>
                <a:lnTo>
                  <a:pt x="636" y="727"/>
                </a:lnTo>
                <a:lnTo>
                  <a:pt x="646" y="693"/>
                </a:lnTo>
                <a:lnTo>
                  <a:pt x="659" y="661"/>
                </a:lnTo>
                <a:lnTo>
                  <a:pt x="679" y="632"/>
                </a:lnTo>
                <a:lnTo>
                  <a:pt x="703" y="607"/>
                </a:lnTo>
                <a:lnTo>
                  <a:pt x="730" y="586"/>
                </a:lnTo>
                <a:lnTo>
                  <a:pt x="730" y="405"/>
                </a:lnTo>
                <a:lnTo>
                  <a:pt x="734" y="381"/>
                </a:lnTo>
                <a:lnTo>
                  <a:pt x="741" y="358"/>
                </a:lnTo>
                <a:lnTo>
                  <a:pt x="753" y="339"/>
                </a:lnTo>
                <a:lnTo>
                  <a:pt x="770" y="322"/>
                </a:lnTo>
                <a:lnTo>
                  <a:pt x="790" y="310"/>
                </a:lnTo>
                <a:lnTo>
                  <a:pt x="812" y="301"/>
                </a:lnTo>
                <a:lnTo>
                  <a:pt x="836" y="299"/>
                </a:lnTo>
                <a:lnTo>
                  <a:pt x="850" y="299"/>
                </a:lnTo>
                <a:lnTo>
                  <a:pt x="875" y="301"/>
                </a:lnTo>
                <a:lnTo>
                  <a:pt x="897" y="310"/>
                </a:lnTo>
                <a:lnTo>
                  <a:pt x="917" y="322"/>
                </a:lnTo>
                <a:lnTo>
                  <a:pt x="932" y="339"/>
                </a:lnTo>
                <a:lnTo>
                  <a:pt x="945" y="358"/>
                </a:lnTo>
                <a:lnTo>
                  <a:pt x="953" y="381"/>
                </a:lnTo>
                <a:lnTo>
                  <a:pt x="956" y="405"/>
                </a:lnTo>
                <a:lnTo>
                  <a:pt x="956" y="419"/>
                </a:lnTo>
                <a:lnTo>
                  <a:pt x="1042" y="419"/>
                </a:lnTo>
                <a:lnTo>
                  <a:pt x="1042" y="379"/>
                </a:lnTo>
                <a:lnTo>
                  <a:pt x="1063" y="376"/>
                </a:lnTo>
                <a:lnTo>
                  <a:pt x="1082" y="370"/>
                </a:lnTo>
                <a:lnTo>
                  <a:pt x="1098" y="362"/>
                </a:lnTo>
                <a:lnTo>
                  <a:pt x="1111" y="351"/>
                </a:lnTo>
                <a:lnTo>
                  <a:pt x="1122" y="342"/>
                </a:lnTo>
                <a:lnTo>
                  <a:pt x="1129" y="334"/>
                </a:lnTo>
                <a:lnTo>
                  <a:pt x="1134" y="327"/>
                </a:lnTo>
                <a:lnTo>
                  <a:pt x="1135" y="325"/>
                </a:lnTo>
                <a:lnTo>
                  <a:pt x="1135" y="341"/>
                </a:lnTo>
                <a:lnTo>
                  <a:pt x="1162" y="302"/>
                </a:lnTo>
                <a:lnTo>
                  <a:pt x="1194" y="266"/>
                </a:lnTo>
                <a:lnTo>
                  <a:pt x="1231" y="230"/>
                </a:lnTo>
                <a:lnTo>
                  <a:pt x="1272" y="196"/>
                </a:lnTo>
                <a:lnTo>
                  <a:pt x="1318" y="165"/>
                </a:lnTo>
                <a:lnTo>
                  <a:pt x="1367" y="136"/>
                </a:lnTo>
                <a:lnTo>
                  <a:pt x="1419" y="109"/>
                </a:lnTo>
                <a:lnTo>
                  <a:pt x="1472" y="84"/>
                </a:lnTo>
                <a:lnTo>
                  <a:pt x="1528" y="62"/>
                </a:lnTo>
                <a:lnTo>
                  <a:pt x="1583" y="44"/>
                </a:lnTo>
                <a:lnTo>
                  <a:pt x="1640" y="28"/>
                </a:lnTo>
                <a:lnTo>
                  <a:pt x="1696" y="16"/>
                </a:lnTo>
                <a:lnTo>
                  <a:pt x="1752" y="7"/>
                </a:lnTo>
                <a:lnTo>
                  <a:pt x="1806" y="2"/>
                </a:lnTo>
                <a:lnTo>
                  <a:pt x="185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2" name="Freeform 129"/>
          <p:cNvSpPr>
            <a:spLocks noEditPoints="1"/>
          </p:cNvSpPr>
          <p:nvPr/>
        </p:nvSpPr>
        <p:spPr bwMode="auto">
          <a:xfrm>
            <a:off x="6392434" y="4995863"/>
            <a:ext cx="333375" cy="571500"/>
          </a:xfrm>
          <a:custGeom>
            <a:avLst/>
            <a:gdLst>
              <a:gd name="T0" fmla="*/ 808 w 1890"/>
              <a:gd name="T1" fmla="*/ 123 h 3240"/>
              <a:gd name="T2" fmla="*/ 704 w 1890"/>
              <a:gd name="T3" fmla="*/ 288 h 3240"/>
              <a:gd name="T4" fmla="*/ 717 w 1890"/>
              <a:gd name="T5" fmla="*/ 500 h 3240"/>
              <a:gd name="T6" fmla="*/ 839 w 1890"/>
              <a:gd name="T7" fmla="*/ 646 h 3240"/>
              <a:gd name="T8" fmla="*/ 1017 w 1890"/>
              <a:gd name="T9" fmla="*/ 660 h 3240"/>
              <a:gd name="T10" fmla="*/ 1156 w 1890"/>
              <a:gd name="T11" fmla="*/ 537 h 3240"/>
              <a:gd name="T12" fmla="*/ 1194 w 1890"/>
              <a:gd name="T13" fmla="*/ 330 h 3240"/>
              <a:gd name="T14" fmla="*/ 1110 w 1890"/>
              <a:gd name="T15" fmla="*/ 149 h 3240"/>
              <a:gd name="T16" fmla="*/ 945 w 1890"/>
              <a:gd name="T17" fmla="*/ 75 h 3240"/>
              <a:gd name="T18" fmla="*/ 1133 w 1890"/>
              <a:gd name="T19" fmla="*/ 42 h 3240"/>
              <a:gd name="T20" fmla="*/ 1305 w 1890"/>
              <a:gd name="T21" fmla="*/ 196 h 3240"/>
              <a:gd name="T22" fmla="*/ 1371 w 1890"/>
              <a:gd name="T23" fmla="*/ 424 h 3240"/>
              <a:gd name="T24" fmla="*/ 1298 w 1890"/>
              <a:gd name="T25" fmla="*/ 661 h 3240"/>
              <a:gd name="T26" fmla="*/ 1109 w 1890"/>
              <a:gd name="T27" fmla="*/ 814 h 3240"/>
              <a:gd name="T28" fmla="*/ 1173 w 1890"/>
              <a:gd name="T29" fmla="*/ 862 h 3240"/>
              <a:gd name="T30" fmla="*/ 1207 w 1890"/>
              <a:gd name="T31" fmla="*/ 912 h 3240"/>
              <a:gd name="T32" fmla="*/ 1259 w 1890"/>
              <a:gd name="T33" fmla="*/ 967 h 3240"/>
              <a:gd name="T34" fmla="*/ 1223 w 1890"/>
              <a:gd name="T35" fmla="*/ 1014 h 3240"/>
              <a:gd name="T36" fmla="*/ 1258 w 1890"/>
              <a:gd name="T37" fmla="*/ 1084 h 3240"/>
              <a:gd name="T38" fmla="*/ 1343 w 1890"/>
              <a:gd name="T39" fmla="*/ 1178 h 3240"/>
              <a:gd name="T40" fmla="*/ 1629 w 1890"/>
              <a:gd name="T41" fmla="*/ 1381 h 3240"/>
              <a:gd name="T42" fmla="*/ 1820 w 1890"/>
              <a:gd name="T43" fmla="*/ 1675 h 3240"/>
              <a:gd name="T44" fmla="*/ 1890 w 1890"/>
              <a:gd name="T45" fmla="*/ 2031 h 3240"/>
              <a:gd name="T46" fmla="*/ 1819 w 1890"/>
              <a:gd name="T47" fmla="*/ 2388 h 3240"/>
              <a:gd name="T48" fmla="*/ 1625 w 1890"/>
              <a:gd name="T49" fmla="*/ 2682 h 3240"/>
              <a:gd name="T50" fmla="*/ 1428 w 1890"/>
              <a:gd name="T51" fmla="*/ 2863 h 3240"/>
              <a:gd name="T52" fmla="*/ 1493 w 1890"/>
              <a:gd name="T53" fmla="*/ 2916 h 3240"/>
              <a:gd name="T54" fmla="*/ 1460 w 1890"/>
              <a:gd name="T55" fmla="*/ 2980 h 3240"/>
              <a:gd name="T56" fmla="*/ 1510 w 1890"/>
              <a:gd name="T57" fmla="*/ 3092 h 3240"/>
              <a:gd name="T58" fmla="*/ 1520 w 1890"/>
              <a:gd name="T59" fmla="*/ 3156 h 3240"/>
              <a:gd name="T60" fmla="*/ 1382 w 1890"/>
              <a:gd name="T61" fmla="*/ 3204 h 3240"/>
              <a:gd name="T62" fmla="*/ 1095 w 1890"/>
              <a:gd name="T63" fmla="*/ 3236 h 3240"/>
              <a:gd name="T64" fmla="*/ 727 w 1890"/>
              <a:gd name="T65" fmla="*/ 3232 h 3240"/>
              <a:gd name="T66" fmla="*/ 468 w 1890"/>
              <a:gd name="T67" fmla="*/ 3194 h 3240"/>
              <a:gd name="T68" fmla="*/ 362 w 1890"/>
              <a:gd name="T69" fmla="*/ 3147 h 3240"/>
              <a:gd name="T70" fmla="*/ 389 w 1890"/>
              <a:gd name="T71" fmla="*/ 3071 h 3240"/>
              <a:gd name="T72" fmla="*/ 440 w 1890"/>
              <a:gd name="T73" fmla="*/ 2960 h 3240"/>
              <a:gd name="T74" fmla="*/ 400 w 1890"/>
              <a:gd name="T75" fmla="*/ 2905 h 3240"/>
              <a:gd name="T76" fmla="*/ 490 w 1890"/>
              <a:gd name="T77" fmla="*/ 2853 h 3240"/>
              <a:gd name="T78" fmla="*/ 217 w 1890"/>
              <a:gd name="T79" fmla="*/ 2629 h 3240"/>
              <a:gd name="T80" fmla="*/ 46 w 1890"/>
              <a:gd name="T81" fmla="*/ 2321 h 3240"/>
              <a:gd name="T82" fmla="*/ 3 w 1890"/>
              <a:gd name="T83" fmla="*/ 1956 h 3240"/>
              <a:gd name="T84" fmla="*/ 100 w 1890"/>
              <a:gd name="T85" fmla="*/ 1611 h 3240"/>
              <a:gd name="T86" fmla="*/ 312 w 1890"/>
              <a:gd name="T87" fmla="*/ 1333 h 3240"/>
              <a:gd name="T88" fmla="*/ 613 w 1890"/>
              <a:gd name="T89" fmla="*/ 1151 h 3240"/>
              <a:gd name="T90" fmla="*/ 629 w 1890"/>
              <a:gd name="T91" fmla="*/ 1067 h 3240"/>
              <a:gd name="T92" fmla="*/ 687 w 1890"/>
              <a:gd name="T93" fmla="*/ 1003 h 3240"/>
              <a:gd name="T94" fmla="*/ 629 w 1890"/>
              <a:gd name="T95" fmla="*/ 956 h 3240"/>
              <a:gd name="T96" fmla="*/ 712 w 1890"/>
              <a:gd name="T97" fmla="*/ 903 h 3240"/>
              <a:gd name="T98" fmla="*/ 719 w 1890"/>
              <a:gd name="T99" fmla="*/ 851 h 3240"/>
              <a:gd name="T100" fmla="*/ 736 w 1890"/>
              <a:gd name="T101" fmla="*/ 793 h 3240"/>
              <a:gd name="T102" fmla="*/ 566 w 1890"/>
              <a:gd name="T103" fmla="*/ 618 h 3240"/>
              <a:gd name="T104" fmla="*/ 521 w 1890"/>
              <a:gd name="T105" fmla="*/ 374 h 3240"/>
              <a:gd name="T106" fmla="*/ 612 w 1890"/>
              <a:gd name="T107" fmla="*/ 158 h 3240"/>
              <a:gd name="T108" fmla="*/ 801 w 1890"/>
              <a:gd name="T109" fmla="*/ 24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90" h="3240">
                <a:moveTo>
                  <a:pt x="945" y="75"/>
                </a:moveTo>
                <a:lnTo>
                  <a:pt x="908" y="79"/>
                </a:lnTo>
                <a:lnTo>
                  <a:pt x="872" y="88"/>
                </a:lnTo>
                <a:lnTo>
                  <a:pt x="839" y="103"/>
                </a:lnTo>
                <a:lnTo>
                  <a:pt x="808" y="123"/>
                </a:lnTo>
                <a:lnTo>
                  <a:pt x="781" y="149"/>
                </a:lnTo>
                <a:lnTo>
                  <a:pt x="755" y="178"/>
                </a:lnTo>
                <a:lnTo>
                  <a:pt x="735" y="212"/>
                </a:lnTo>
                <a:lnTo>
                  <a:pt x="717" y="248"/>
                </a:lnTo>
                <a:lnTo>
                  <a:pt x="704" y="288"/>
                </a:lnTo>
                <a:lnTo>
                  <a:pt x="697" y="330"/>
                </a:lnTo>
                <a:lnTo>
                  <a:pt x="694" y="374"/>
                </a:lnTo>
                <a:lnTo>
                  <a:pt x="697" y="419"/>
                </a:lnTo>
                <a:lnTo>
                  <a:pt x="704" y="460"/>
                </a:lnTo>
                <a:lnTo>
                  <a:pt x="717" y="500"/>
                </a:lnTo>
                <a:lnTo>
                  <a:pt x="735" y="537"/>
                </a:lnTo>
                <a:lnTo>
                  <a:pt x="755" y="571"/>
                </a:lnTo>
                <a:lnTo>
                  <a:pt x="781" y="600"/>
                </a:lnTo>
                <a:lnTo>
                  <a:pt x="808" y="625"/>
                </a:lnTo>
                <a:lnTo>
                  <a:pt x="839" y="646"/>
                </a:lnTo>
                <a:lnTo>
                  <a:pt x="872" y="660"/>
                </a:lnTo>
                <a:lnTo>
                  <a:pt x="908" y="670"/>
                </a:lnTo>
                <a:lnTo>
                  <a:pt x="945" y="673"/>
                </a:lnTo>
                <a:lnTo>
                  <a:pt x="983" y="670"/>
                </a:lnTo>
                <a:lnTo>
                  <a:pt x="1017" y="660"/>
                </a:lnTo>
                <a:lnTo>
                  <a:pt x="1051" y="646"/>
                </a:lnTo>
                <a:lnTo>
                  <a:pt x="1082" y="625"/>
                </a:lnTo>
                <a:lnTo>
                  <a:pt x="1110" y="600"/>
                </a:lnTo>
                <a:lnTo>
                  <a:pt x="1135" y="571"/>
                </a:lnTo>
                <a:lnTo>
                  <a:pt x="1156" y="537"/>
                </a:lnTo>
                <a:lnTo>
                  <a:pt x="1173" y="500"/>
                </a:lnTo>
                <a:lnTo>
                  <a:pt x="1186" y="460"/>
                </a:lnTo>
                <a:lnTo>
                  <a:pt x="1194" y="419"/>
                </a:lnTo>
                <a:lnTo>
                  <a:pt x="1197" y="374"/>
                </a:lnTo>
                <a:lnTo>
                  <a:pt x="1194" y="330"/>
                </a:lnTo>
                <a:lnTo>
                  <a:pt x="1186" y="288"/>
                </a:lnTo>
                <a:lnTo>
                  <a:pt x="1173" y="248"/>
                </a:lnTo>
                <a:lnTo>
                  <a:pt x="1156" y="212"/>
                </a:lnTo>
                <a:lnTo>
                  <a:pt x="1135" y="178"/>
                </a:lnTo>
                <a:lnTo>
                  <a:pt x="1110" y="149"/>
                </a:lnTo>
                <a:lnTo>
                  <a:pt x="1082" y="123"/>
                </a:lnTo>
                <a:lnTo>
                  <a:pt x="1051" y="103"/>
                </a:lnTo>
                <a:lnTo>
                  <a:pt x="1017" y="88"/>
                </a:lnTo>
                <a:lnTo>
                  <a:pt x="983" y="79"/>
                </a:lnTo>
                <a:lnTo>
                  <a:pt x="945" y="75"/>
                </a:lnTo>
                <a:close/>
                <a:moveTo>
                  <a:pt x="945" y="0"/>
                </a:moveTo>
                <a:lnTo>
                  <a:pt x="995" y="2"/>
                </a:lnTo>
                <a:lnTo>
                  <a:pt x="1043" y="11"/>
                </a:lnTo>
                <a:lnTo>
                  <a:pt x="1089" y="24"/>
                </a:lnTo>
                <a:lnTo>
                  <a:pt x="1133" y="42"/>
                </a:lnTo>
                <a:lnTo>
                  <a:pt x="1173" y="66"/>
                </a:lnTo>
                <a:lnTo>
                  <a:pt x="1212" y="92"/>
                </a:lnTo>
                <a:lnTo>
                  <a:pt x="1247" y="123"/>
                </a:lnTo>
                <a:lnTo>
                  <a:pt x="1278" y="158"/>
                </a:lnTo>
                <a:lnTo>
                  <a:pt x="1305" y="196"/>
                </a:lnTo>
                <a:lnTo>
                  <a:pt x="1329" y="237"/>
                </a:lnTo>
                <a:lnTo>
                  <a:pt x="1347" y="281"/>
                </a:lnTo>
                <a:lnTo>
                  <a:pt x="1360" y="326"/>
                </a:lnTo>
                <a:lnTo>
                  <a:pt x="1368" y="374"/>
                </a:lnTo>
                <a:lnTo>
                  <a:pt x="1371" y="424"/>
                </a:lnTo>
                <a:lnTo>
                  <a:pt x="1368" y="475"/>
                </a:lnTo>
                <a:lnTo>
                  <a:pt x="1359" y="525"/>
                </a:lnTo>
                <a:lnTo>
                  <a:pt x="1344" y="574"/>
                </a:lnTo>
                <a:lnTo>
                  <a:pt x="1323" y="618"/>
                </a:lnTo>
                <a:lnTo>
                  <a:pt x="1298" y="661"/>
                </a:lnTo>
                <a:lnTo>
                  <a:pt x="1268" y="700"/>
                </a:lnTo>
                <a:lnTo>
                  <a:pt x="1234" y="735"/>
                </a:lnTo>
                <a:lnTo>
                  <a:pt x="1196" y="767"/>
                </a:lnTo>
                <a:lnTo>
                  <a:pt x="1154" y="793"/>
                </a:lnTo>
                <a:lnTo>
                  <a:pt x="1109" y="814"/>
                </a:lnTo>
                <a:lnTo>
                  <a:pt x="1132" y="822"/>
                </a:lnTo>
                <a:lnTo>
                  <a:pt x="1149" y="832"/>
                </a:lnTo>
                <a:lnTo>
                  <a:pt x="1162" y="841"/>
                </a:lnTo>
                <a:lnTo>
                  <a:pt x="1170" y="851"/>
                </a:lnTo>
                <a:lnTo>
                  <a:pt x="1173" y="862"/>
                </a:lnTo>
                <a:lnTo>
                  <a:pt x="1170" y="873"/>
                </a:lnTo>
                <a:lnTo>
                  <a:pt x="1160" y="884"/>
                </a:lnTo>
                <a:lnTo>
                  <a:pt x="1145" y="894"/>
                </a:lnTo>
                <a:lnTo>
                  <a:pt x="1179" y="903"/>
                </a:lnTo>
                <a:lnTo>
                  <a:pt x="1207" y="912"/>
                </a:lnTo>
                <a:lnTo>
                  <a:pt x="1230" y="922"/>
                </a:lnTo>
                <a:lnTo>
                  <a:pt x="1247" y="933"/>
                </a:lnTo>
                <a:lnTo>
                  <a:pt x="1258" y="944"/>
                </a:lnTo>
                <a:lnTo>
                  <a:pt x="1261" y="956"/>
                </a:lnTo>
                <a:lnTo>
                  <a:pt x="1259" y="967"/>
                </a:lnTo>
                <a:lnTo>
                  <a:pt x="1252" y="977"/>
                </a:lnTo>
                <a:lnTo>
                  <a:pt x="1240" y="986"/>
                </a:lnTo>
                <a:lnTo>
                  <a:pt x="1223" y="995"/>
                </a:lnTo>
                <a:lnTo>
                  <a:pt x="1203" y="1003"/>
                </a:lnTo>
                <a:lnTo>
                  <a:pt x="1223" y="1014"/>
                </a:lnTo>
                <a:lnTo>
                  <a:pt x="1240" y="1026"/>
                </a:lnTo>
                <a:lnTo>
                  <a:pt x="1252" y="1039"/>
                </a:lnTo>
                <a:lnTo>
                  <a:pt x="1259" y="1053"/>
                </a:lnTo>
                <a:lnTo>
                  <a:pt x="1261" y="1067"/>
                </a:lnTo>
                <a:lnTo>
                  <a:pt x="1258" y="1084"/>
                </a:lnTo>
                <a:lnTo>
                  <a:pt x="1248" y="1099"/>
                </a:lnTo>
                <a:lnTo>
                  <a:pt x="1231" y="1115"/>
                </a:lnTo>
                <a:lnTo>
                  <a:pt x="1208" y="1129"/>
                </a:lnTo>
                <a:lnTo>
                  <a:pt x="1276" y="1151"/>
                </a:lnTo>
                <a:lnTo>
                  <a:pt x="1343" y="1178"/>
                </a:lnTo>
                <a:lnTo>
                  <a:pt x="1406" y="1211"/>
                </a:lnTo>
                <a:lnTo>
                  <a:pt x="1466" y="1247"/>
                </a:lnTo>
                <a:lnTo>
                  <a:pt x="1523" y="1288"/>
                </a:lnTo>
                <a:lnTo>
                  <a:pt x="1578" y="1333"/>
                </a:lnTo>
                <a:lnTo>
                  <a:pt x="1629" y="1381"/>
                </a:lnTo>
                <a:lnTo>
                  <a:pt x="1675" y="1434"/>
                </a:lnTo>
                <a:lnTo>
                  <a:pt x="1717" y="1490"/>
                </a:lnTo>
                <a:lnTo>
                  <a:pt x="1756" y="1549"/>
                </a:lnTo>
                <a:lnTo>
                  <a:pt x="1791" y="1611"/>
                </a:lnTo>
                <a:lnTo>
                  <a:pt x="1820" y="1675"/>
                </a:lnTo>
                <a:lnTo>
                  <a:pt x="1845" y="1742"/>
                </a:lnTo>
                <a:lnTo>
                  <a:pt x="1864" y="1811"/>
                </a:lnTo>
                <a:lnTo>
                  <a:pt x="1879" y="1883"/>
                </a:lnTo>
                <a:lnTo>
                  <a:pt x="1887" y="1956"/>
                </a:lnTo>
                <a:lnTo>
                  <a:pt x="1890" y="2031"/>
                </a:lnTo>
                <a:lnTo>
                  <a:pt x="1887" y="2106"/>
                </a:lnTo>
                <a:lnTo>
                  <a:pt x="1879" y="2179"/>
                </a:lnTo>
                <a:lnTo>
                  <a:pt x="1864" y="2251"/>
                </a:lnTo>
                <a:lnTo>
                  <a:pt x="1844" y="2321"/>
                </a:lnTo>
                <a:lnTo>
                  <a:pt x="1819" y="2388"/>
                </a:lnTo>
                <a:lnTo>
                  <a:pt x="1790" y="2453"/>
                </a:lnTo>
                <a:lnTo>
                  <a:pt x="1755" y="2515"/>
                </a:lnTo>
                <a:lnTo>
                  <a:pt x="1716" y="2573"/>
                </a:lnTo>
                <a:lnTo>
                  <a:pt x="1672" y="2629"/>
                </a:lnTo>
                <a:lnTo>
                  <a:pt x="1625" y="2682"/>
                </a:lnTo>
                <a:lnTo>
                  <a:pt x="1574" y="2731"/>
                </a:lnTo>
                <a:lnTo>
                  <a:pt x="1519" y="2776"/>
                </a:lnTo>
                <a:lnTo>
                  <a:pt x="1462" y="2817"/>
                </a:lnTo>
                <a:lnTo>
                  <a:pt x="1401" y="2853"/>
                </a:lnTo>
                <a:lnTo>
                  <a:pt x="1428" y="2863"/>
                </a:lnTo>
                <a:lnTo>
                  <a:pt x="1450" y="2873"/>
                </a:lnTo>
                <a:lnTo>
                  <a:pt x="1468" y="2883"/>
                </a:lnTo>
                <a:lnTo>
                  <a:pt x="1482" y="2894"/>
                </a:lnTo>
                <a:lnTo>
                  <a:pt x="1490" y="2905"/>
                </a:lnTo>
                <a:lnTo>
                  <a:pt x="1493" y="2916"/>
                </a:lnTo>
                <a:lnTo>
                  <a:pt x="1490" y="2928"/>
                </a:lnTo>
                <a:lnTo>
                  <a:pt x="1482" y="2939"/>
                </a:lnTo>
                <a:lnTo>
                  <a:pt x="1468" y="2950"/>
                </a:lnTo>
                <a:lnTo>
                  <a:pt x="1451" y="2960"/>
                </a:lnTo>
                <a:lnTo>
                  <a:pt x="1460" y="2980"/>
                </a:lnTo>
                <a:lnTo>
                  <a:pt x="1469" y="3003"/>
                </a:lnTo>
                <a:lnTo>
                  <a:pt x="1481" y="3025"/>
                </a:lnTo>
                <a:lnTo>
                  <a:pt x="1491" y="3048"/>
                </a:lnTo>
                <a:lnTo>
                  <a:pt x="1501" y="3071"/>
                </a:lnTo>
                <a:lnTo>
                  <a:pt x="1510" y="3092"/>
                </a:lnTo>
                <a:lnTo>
                  <a:pt x="1518" y="3110"/>
                </a:lnTo>
                <a:lnTo>
                  <a:pt x="1524" y="3126"/>
                </a:lnTo>
                <a:lnTo>
                  <a:pt x="1529" y="3138"/>
                </a:lnTo>
                <a:lnTo>
                  <a:pt x="1528" y="3147"/>
                </a:lnTo>
                <a:lnTo>
                  <a:pt x="1520" y="3156"/>
                </a:lnTo>
                <a:lnTo>
                  <a:pt x="1505" y="3165"/>
                </a:lnTo>
                <a:lnTo>
                  <a:pt x="1484" y="3175"/>
                </a:lnTo>
                <a:lnTo>
                  <a:pt x="1456" y="3185"/>
                </a:lnTo>
                <a:lnTo>
                  <a:pt x="1422" y="3194"/>
                </a:lnTo>
                <a:lnTo>
                  <a:pt x="1382" y="3204"/>
                </a:lnTo>
                <a:lnTo>
                  <a:pt x="1336" y="3213"/>
                </a:lnTo>
                <a:lnTo>
                  <a:pt x="1284" y="3220"/>
                </a:lnTo>
                <a:lnTo>
                  <a:pt x="1226" y="3227"/>
                </a:lnTo>
                <a:lnTo>
                  <a:pt x="1163" y="3232"/>
                </a:lnTo>
                <a:lnTo>
                  <a:pt x="1095" y="3236"/>
                </a:lnTo>
                <a:lnTo>
                  <a:pt x="1022" y="3239"/>
                </a:lnTo>
                <a:lnTo>
                  <a:pt x="945" y="3240"/>
                </a:lnTo>
                <a:lnTo>
                  <a:pt x="867" y="3239"/>
                </a:lnTo>
                <a:lnTo>
                  <a:pt x="795" y="3236"/>
                </a:lnTo>
                <a:lnTo>
                  <a:pt x="727" y="3232"/>
                </a:lnTo>
                <a:lnTo>
                  <a:pt x="664" y="3227"/>
                </a:lnTo>
                <a:lnTo>
                  <a:pt x="606" y="3220"/>
                </a:lnTo>
                <a:lnTo>
                  <a:pt x="555" y="3213"/>
                </a:lnTo>
                <a:lnTo>
                  <a:pt x="508" y="3204"/>
                </a:lnTo>
                <a:lnTo>
                  <a:pt x="468" y="3194"/>
                </a:lnTo>
                <a:lnTo>
                  <a:pt x="434" y="3185"/>
                </a:lnTo>
                <a:lnTo>
                  <a:pt x="406" y="3175"/>
                </a:lnTo>
                <a:lnTo>
                  <a:pt x="385" y="3165"/>
                </a:lnTo>
                <a:lnTo>
                  <a:pt x="370" y="3156"/>
                </a:lnTo>
                <a:lnTo>
                  <a:pt x="362" y="3147"/>
                </a:lnTo>
                <a:lnTo>
                  <a:pt x="361" y="3138"/>
                </a:lnTo>
                <a:lnTo>
                  <a:pt x="365" y="3126"/>
                </a:lnTo>
                <a:lnTo>
                  <a:pt x="372" y="3110"/>
                </a:lnTo>
                <a:lnTo>
                  <a:pt x="380" y="3092"/>
                </a:lnTo>
                <a:lnTo>
                  <a:pt x="389" y="3071"/>
                </a:lnTo>
                <a:lnTo>
                  <a:pt x="399" y="3048"/>
                </a:lnTo>
                <a:lnTo>
                  <a:pt x="410" y="3025"/>
                </a:lnTo>
                <a:lnTo>
                  <a:pt x="420" y="3003"/>
                </a:lnTo>
                <a:lnTo>
                  <a:pt x="431" y="2980"/>
                </a:lnTo>
                <a:lnTo>
                  <a:pt x="440" y="2960"/>
                </a:lnTo>
                <a:lnTo>
                  <a:pt x="421" y="2950"/>
                </a:lnTo>
                <a:lnTo>
                  <a:pt x="408" y="2939"/>
                </a:lnTo>
                <a:lnTo>
                  <a:pt x="400" y="2928"/>
                </a:lnTo>
                <a:lnTo>
                  <a:pt x="397" y="2916"/>
                </a:lnTo>
                <a:lnTo>
                  <a:pt x="400" y="2905"/>
                </a:lnTo>
                <a:lnTo>
                  <a:pt x="408" y="2894"/>
                </a:lnTo>
                <a:lnTo>
                  <a:pt x="421" y="2883"/>
                </a:lnTo>
                <a:lnTo>
                  <a:pt x="440" y="2873"/>
                </a:lnTo>
                <a:lnTo>
                  <a:pt x="462" y="2863"/>
                </a:lnTo>
                <a:lnTo>
                  <a:pt x="490" y="2853"/>
                </a:lnTo>
                <a:lnTo>
                  <a:pt x="429" y="2817"/>
                </a:lnTo>
                <a:lnTo>
                  <a:pt x="370" y="2776"/>
                </a:lnTo>
                <a:lnTo>
                  <a:pt x="315" y="2731"/>
                </a:lnTo>
                <a:lnTo>
                  <a:pt x="264" y="2682"/>
                </a:lnTo>
                <a:lnTo>
                  <a:pt x="217" y="2629"/>
                </a:lnTo>
                <a:lnTo>
                  <a:pt x="174" y="2573"/>
                </a:lnTo>
                <a:lnTo>
                  <a:pt x="136" y="2515"/>
                </a:lnTo>
                <a:lnTo>
                  <a:pt x="101" y="2453"/>
                </a:lnTo>
                <a:lnTo>
                  <a:pt x="70" y="2388"/>
                </a:lnTo>
                <a:lnTo>
                  <a:pt x="46" y="2321"/>
                </a:lnTo>
                <a:lnTo>
                  <a:pt x="27" y="2251"/>
                </a:lnTo>
                <a:lnTo>
                  <a:pt x="12" y="2179"/>
                </a:lnTo>
                <a:lnTo>
                  <a:pt x="3" y="2106"/>
                </a:lnTo>
                <a:lnTo>
                  <a:pt x="0" y="2031"/>
                </a:lnTo>
                <a:lnTo>
                  <a:pt x="3" y="1956"/>
                </a:lnTo>
                <a:lnTo>
                  <a:pt x="11" y="1883"/>
                </a:lnTo>
                <a:lnTo>
                  <a:pt x="26" y="1811"/>
                </a:lnTo>
                <a:lnTo>
                  <a:pt x="46" y="1742"/>
                </a:lnTo>
                <a:lnTo>
                  <a:pt x="70" y="1675"/>
                </a:lnTo>
                <a:lnTo>
                  <a:pt x="100" y="1611"/>
                </a:lnTo>
                <a:lnTo>
                  <a:pt x="134" y="1549"/>
                </a:lnTo>
                <a:lnTo>
                  <a:pt x="172" y="1490"/>
                </a:lnTo>
                <a:lnTo>
                  <a:pt x="215" y="1434"/>
                </a:lnTo>
                <a:lnTo>
                  <a:pt x="262" y="1381"/>
                </a:lnTo>
                <a:lnTo>
                  <a:pt x="312" y="1333"/>
                </a:lnTo>
                <a:lnTo>
                  <a:pt x="366" y="1288"/>
                </a:lnTo>
                <a:lnTo>
                  <a:pt x="423" y="1247"/>
                </a:lnTo>
                <a:lnTo>
                  <a:pt x="484" y="1211"/>
                </a:lnTo>
                <a:lnTo>
                  <a:pt x="547" y="1178"/>
                </a:lnTo>
                <a:lnTo>
                  <a:pt x="613" y="1151"/>
                </a:lnTo>
                <a:lnTo>
                  <a:pt x="682" y="1129"/>
                </a:lnTo>
                <a:lnTo>
                  <a:pt x="659" y="1115"/>
                </a:lnTo>
                <a:lnTo>
                  <a:pt x="643" y="1099"/>
                </a:lnTo>
                <a:lnTo>
                  <a:pt x="632" y="1084"/>
                </a:lnTo>
                <a:lnTo>
                  <a:pt x="629" y="1067"/>
                </a:lnTo>
                <a:lnTo>
                  <a:pt x="631" y="1053"/>
                </a:lnTo>
                <a:lnTo>
                  <a:pt x="639" y="1039"/>
                </a:lnTo>
                <a:lnTo>
                  <a:pt x="651" y="1026"/>
                </a:lnTo>
                <a:lnTo>
                  <a:pt x="667" y="1014"/>
                </a:lnTo>
                <a:lnTo>
                  <a:pt x="687" y="1003"/>
                </a:lnTo>
                <a:lnTo>
                  <a:pt x="667" y="995"/>
                </a:lnTo>
                <a:lnTo>
                  <a:pt x="651" y="986"/>
                </a:lnTo>
                <a:lnTo>
                  <a:pt x="639" y="977"/>
                </a:lnTo>
                <a:lnTo>
                  <a:pt x="631" y="967"/>
                </a:lnTo>
                <a:lnTo>
                  <a:pt x="629" y="956"/>
                </a:lnTo>
                <a:lnTo>
                  <a:pt x="633" y="944"/>
                </a:lnTo>
                <a:lnTo>
                  <a:pt x="643" y="933"/>
                </a:lnTo>
                <a:lnTo>
                  <a:pt x="660" y="922"/>
                </a:lnTo>
                <a:lnTo>
                  <a:pt x="684" y="912"/>
                </a:lnTo>
                <a:lnTo>
                  <a:pt x="712" y="903"/>
                </a:lnTo>
                <a:lnTo>
                  <a:pt x="746" y="894"/>
                </a:lnTo>
                <a:lnTo>
                  <a:pt x="731" y="884"/>
                </a:lnTo>
                <a:lnTo>
                  <a:pt x="720" y="873"/>
                </a:lnTo>
                <a:lnTo>
                  <a:pt x="716" y="862"/>
                </a:lnTo>
                <a:lnTo>
                  <a:pt x="719" y="851"/>
                </a:lnTo>
                <a:lnTo>
                  <a:pt x="728" y="841"/>
                </a:lnTo>
                <a:lnTo>
                  <a:pt x="741" y="832"/>
                </a:lnTo>
                <a:lnTo>
                  <a:pt x="759" y="822"/>
                </a:lnTo>
                <a:lnTo>
                  <a:pt x="781" y="814"/>
                </a:lnTo>
                <a:lnTo>
                  <a:pt x="736" y="793"/>
                </a:lnTo>
                <a:lnTo>
                  <a:pt x="694" y="767"/>
                </a:lnTo>
                <a:lnTo>
                  <a:pt x="656" y="735"/>
                </a:lnTo>
                <a:lnTo>
                  <a:pt x="621" y="700"/>
                </a:lnTo>
                <a:lnTo>
                  <a:pt x="592" y="661"/>
                </a:lnTo>
                <a:lnTo>
                  <a:pt x="566" y="618"/>
                </a:lnTo>
                <a:lnTo>
                  <a:pt x="546" y="574"/>
                </a:lnTo>
                <a:lnTo>
                  <a:pt x="531" y="525"/>
                </a:lnTo>
                <a:lnTo>
                  <a:pt x="521" y="475"/>
                </a:lnTo>
                <a:lnTo>
                  <a:pt x="518" y="424"/>
                </a:lnTo>
                <a:lnTo>
                  <a:pt x="521" y="374"/>
                </a:lnTo>
                <a:lnTo>
                  <a:pt x="530" y="326"/>
                </a:lnTo>
                <a:lnTo>
                  <a:pt x="544" y="281"/>
                </a:lnTo>
                <a:lnTo>
                  <a:pt x="562" y="237"/>
                </a:lnTo>
                <a:lnTo>
                  <a:pt x="585" y="196"/>
                </a:lnTo>
                <a:lnTo>
                  <a:pt x="612" y="158"/>
                </a:lnTo>
                <a:lnTo>
                  <a:pt x="644" y="123"/>
                </a:lnTo>
                <a:lnTo>
                  <a:pt x="679" y="92"/>
                </a:lnTo>
                <a:lnTo>
                  <a:pt x="716" y="66"/>
                </a:lnTo>
                <a:lnTo>
                  <a:pt x="757" y="42"/>
                </a:lnTo>
                <a:lnTo>
                  <a:pt x="801" y="24"/>
                </a:lnTo>
                <a:lnTo>
                  <a:pt x="847" y="11"/>
                </a:lnTo>
                <a:lnTo>
                  <a:pt x="895" y="2"/>
                </a:lnTo>
                <a:lnTo>
                  <a:pt x="9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" name="Freeform 134"/>
          <p:cNvSpPr>
            <a:spLocks/>
          </p:cNvSpPr>
          <p:nvPr/>
        </p:nvSpPr>
        <p:spPr bwMode="auto">
          <a:xfrm>
            <a:off x="7357296" y="4992688"/>
            <a:ext cx="274638" cy="579438"/>
          </a:xfrm>
          <a:custGeom>
            <a:avLst/>
            <a:gdLst>
              <a:gd name="T0" fmla="*/ 952 w 1560"/>
              <a:gd name="T1" fmla="*/ 1387 h 3283"/>
              <a:gd name="T2" fmla="*/ 896 w 1560"/>
              <a:gd name="T3" fmla="*/ 1473 h 3283"/>
              <a:gd name="T4" fmla="*/ 957 w 1560"/>
              <a:gd name="T5" fmla="*/ 1518 h 3283"/>
              <a:gd name="T6" fmla="*/ 1081 w 1560"/>
              <a:gd name="T7" fmla="*/ 1534 h 3283"/>
              <a:gd name="T8" fmla="*/ 1153 w 1560"/>
              <a:gd name="T9" fmla="*/ 1561 h 3283"/>
              <a:gd name="T10" fmla="*/ 1155 w 1560"/>
              <a:gd name="T11" fmla="*/ 1613 h 3283"/>
              <a:gd name="T12" fmla="*/ 1138 w 1560"/>
              <a:gd name="T13" fmla="*/ 1673 h 3283"/>
              <a:gd name="T14" fmla="*/ 1083 w 1560"/>
              <a:gd name="T15" fmla="*/ 1709 h 3283"/>
              <a:gd name="T16" fmla="*/ 1066 w 1560"/>
              <a:gd name="T17" fmla="*/ 2024 h 3283"/>
              <a:gd name="T18" fmla="*/ 1090 w 1560"/>
              <a:gd name="T19" fmla="*/ 2074 h 3283"/>
              <a:gd name="T20" fmla="*/ 1083 w 1560"/>
              <a:gd name="T21" fmla="*/ 2145 h 3283"/>
              <a:gd name="T22" fmla="*/ 1296 w 1560"/>
              <a:gd name="T23" fmla="*/ 2212 h 3283"/>
              <a:gd name="T24" fmla="*/ 1442 w 1560"/>
              <a:gd name="T25" fmla="*/ 2291 h 3283"/>
              <a:gd name="T26" fmla="*/ 1518 w 1560"/>
              <a:gd name="T27" fmla="*/ 2382 h 3283"/>
              <a:gd name="T28" fmla="*/ 1552 w 1560"/>
              <a:gd name="T29" fmla="*/ 2493 h 3283"/>
              <a:gd name="T30" fmla="*/ 1559 w 1560"/>
              <a:gd name="T31" fmla="*/ 2562 h 3283"/>
              <a:gd name="T32" fmla="*/ 1441 w 1560"/>
              <a:gd name="T33" fmla="*/ 2715 h 3283"/>
              <a:gd name="T34" fmla="*/ 1353 w 1560"/>
              <a:gd name="T35" fmla="*/ 2913 h 3283"/>
              <a:gd name="T36" fmla="*/ 1321 w 1560"/>
              <a:gd name="T37" fmla="*/ 3083 h 3283"/>
              <a:gd name="T38" fmla="*/ 1319 w 1560"/>
              <a:gd name="T39" fmla="*/ 3196 h 3283"/>
              <a:gd name="T40" fmla="*/ 1270 w 1560"/>
              <a:gd name="T41" fmla="*/ 3240 h 3283"/>
              <a:gd name="T42" fmla="*/ 1067 w 1560"/>
              <a:gd name="T43" fmla="*/ 3275 h 3283"/>
              <a:gd name="T44" fmla="*/ 896 w 1560"/>
              <a:gd name="T45" fmla="*/ 3283 h 3283"/>
              <a:gd name="T46" fmla="*/ 791 w 1560"/>
              <a:gd name="T47" fmla="*/ 3280 h 3283"/>
              <a:gd name="T48" fmla="*/ 726 w 1560"/>
              <a:gd name="T49" fmla="*/ 3282 h 3283"/>
              <a:gd name="T50" fmla="*/ 583 w 1560"/>
              <a:gd name="T51" fmla="*/ 3281 h 3283"/>
              <a:gd name="T52" fmla="*/ 391 w 1560"/>
              <a:gd name="T53" fmla="*/ 3261 h 3283"/>
              <a:gd name="T54" fmla="*/ 237 w 1560"/>
              <a:gd name="T55" fmla="*/ 3221 h 3283"/>
              <a:gd name="T56" fmla="*/ 241 w 1560"/>
              <a:gd name="T57" fmla="*/ 3149 h 3283"/>
              <a:gd name="T58" fmla="*/ 227 w 1560"/>
              <a:gd name="T59" fmla="*/ 3004 h 3283"/>
              <a:gd name="T60" fmla="*/ 170 w 1560"/>
              <a:gd name="T61" fmla="*/ 2816 h 3283"/>
              <a:gd name="T62" fmla="*/ 44 w 1560"/>
              <a:gd name="T63" fmla="*/ 2615 h 3283"/>
              <a:gd name="T64" fmla="*/ 0 w 1560"/>
              <a:gd name="T65" fmla="*/ 2553 h 3283"/>
              <a:gd name="T66" fmla="*/ 11 w 1560"/>
              <a:gd name="T67" fmla="*/ 2467 h 3283"/>
              <a:gd name="T68" fmla="*/ 56 w 1560"/>
              <a:gd name="T69" fmla="*/ 2354 h 3283"/>
              <a:gd name="T70" fmla="*/ 146 w 1560"/>
              <a:gd name="T71" fmla="*/ 2270 h 3283"/>
              <a:gd name="T72" fmla="*/ 311 w 1560"/>
              <a:gd name="T73" fmla="*/ 2193 h 3283"/>
              <a:gd name="T74" fmla="*/ 469 w 1560"/>
              <a:gd name="T75" fmla="*/ 2127 h 3283"/>
              <a:gd name="T76" fmla="*/ 474 w 1560"/>
              <a:gd name="T77" fmla="*/ 2059 h 3283"/>
              <a:gd name="T78" fmla="*/ 495 w 1560"/>
              <a:gd name="T79" fmla="*/ 2019 h 3283"/>
              <a:gd name="T80" fmla="*/ 457 w 1560"/>
              <a:gd name="T81" fmla="*/ 1704 h 3283"/>
              <a:gd name="T82" fmla="*/ 414 w 1560"/>
              <a:gd name="T83" fmla="*/ 1660 h 3283"/>
              <a:gd name="T84" fmla="*/ 403 w 1560"/>
              <a:gd name="T85" fmla="*/ 1598 h 3283"/>
              <a:gd name="T86" fmla="*/ 416 w 1560"/>
              <a:gd name="T87" fmla="*/ 1553 h 3283"/>
              <a:gd name="T88" fmla="*/ 506 w 1560"/>
              <a:gd name="T89" fmla="*/ 1529 h 3283"/>
              <a:gd name="T90" fmla="*/ 634 w 1560"/>
              <a:gd name="T91" fmla="*/ 1515 h 3283"/>
              <a:gd name="T92" fmla="*/ 655 w 1560"/>
              <a:gd name="T93" fmla="*/ 1453 h 3283"/>
              <a:gd name="T94" fmla="*/ 579 w 1560"/>
              <a:gd name="T95" fmla="*/ 1364 h 3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60" h="3283">
                <a:moveTo>
                  <a:pt x="779" y="0"/>
                </a:moveTo>
                <a:lnTo>
                  <a:pt x="1156" y="380"/>
                </a:lnTo>
                <a:lnTo>
                  <a:pt x="980" y="1365"/>
                </a:lnTo>
                <a:lnTo>
                  <a:pt x="952" y="1387"/>
                </a:lnTo>
                <a:lnTo>
                  <a:pt x="929" y="1408"/>
                </a:lnTo>
                <a:lnTo>
                  <a:pt x="914" y="1430"/>
                </a:lnTo>
                <a:lnTo>
                  <a:pt x="902" y="1453"/>
                </a:lnTo>
                <a:lnTo>
                  <a:pt x="896" y="1473"/>
                </a:lnTo>
                <a:lnTo>
                  <a:pt x="893" y="1494"/>
                </a:lnTo>
                <a:lnTo>
                  <a:pt x="893" y="1513"/>
                </a:lnTo>
                <a:lnTo>
                  <a:pt x="925" y="1515"/>
                </a:lnTo>
                <a:lnTo>
                  <a:pt x="957" y="1518"/>
                </a:lnTo>
                <a:lnTo>
                  <a:pt x="990" y="1522"/>
                </a:lnTo>
                <a:lnTo>
                  <a:pt x="1022" y="1525"/>
                </a:lnTo>
                <a:lnTo>
                  <a:pt x="1053" y="1529"/>
                </a:lnTo>
                <a:lnTo>
                  <a:pt x="1081" y="1534"/>
                </a:lnTo>
                <a:lnTo>
                  <a:pt x="1106" y="1540"/>
                </a:lnTo>
                <a:lnTo>
                  <a:pt x="1127" y="1546"/>
                </a:lnTo>
                <a:lnTo>
                  <a:pt x="1143" y="1553"/>
                </a:lnTo>
                <a:lnTo>
                  <a:pt x="1153" y="1561"/>
                </a:lnTo>
                <a:lnTo>
                  <a:pt x="1156" y="1569"/>
                </a:lnTo>
                <a:lnTo>
                  <a:pt x="1156" y="1584"/>
                </a:lnTo>
                <a:lnTo>
                  <a:pt x="1156" y="1598"/>
                </a:lnTo>
                <a:lnTo>
                  <a:pt x="1155" y="1613"/>
                </a:lnTo>
                <a:lnTo>
                  <a:pt x="1153" y="1630"/>
                </a:lnTo>
                <a:lnTo>
                  <a:pt x="1150" y="1645"/>
                </a:lnTo>
                <a:lnTo>
                  <a:pt x="1145" y="1660"/>
                </a:lnTo>
                <a:lnTo>
                  <a:pt x="1138" y="1673"/>
                </a:lnTo>
                <a:lnTo>
                  <a:pt x="1128" y="1686"/>
                </a:lnTo>
                <a:lnTo>
                  <a:pt x="1116" y="1696"/>
                </a:lnTo>
                <a:lnTo>
                  <a:pt x="1101" y="1704"/>
                </a:lnTo>
                <a:lnTo>
                  <a:pt x="1083" y="1709"/>
                </a:lnTo>
                <a:lnTo>
                  <a:pt x="1061" y="1710"/>
                </a:lnTo>
                <a:lnTo>
                  <a:pt x="1061" y="2017"/>
                </a:lnTo>
                <a:lnTo>
                  <a:pt x="1063" y="2019"/>
                </a:lnTo>
                <a:lnTo>
                  <a:pt x="1066" y="2024"/>
                </a:lnTo>
                <a:lnTo>
                  <a:pt x="1072" y="2033"/>
                </a:lnTo>
                <a:lnTo>
                  <a:pt x="1079" y="2044"/>
                </a:lnTo>
                <a:lnTo>
                  <a:pt x="1085" y="2059"/>
                </a:lnTo>
                <a:lnTo>
                  <a:pt x="1090" y="2074"/>
                </a:lnTo>
                <a:lnTo>
                  <a:pt x="1093" y="2092"/>
                </a:lnTo>
                <a:lnTo>
                  <a:pt x="1093" y="2109"/>
                </a:lnTo>
                <a:lnTo>
                  <a:pt x="1090" y="2127"/>
                </a:lnTo>
                <a:lnTo>
                  <a:pt x="1083" y="2145"/>
                </a:lnTo>
                <a:lnTo>
                  <a:pt x="1142" y="2159"/>
                </a:lnTo>
                <a:lnTo>
                  <a:pt x="1196" y="2175"/>
                </a:lnTo>
                <a:lnTo>
                  <a:pt x="1248" y="2193"/>
                </a:lnTo>
                <a:lnTo>
                  <a:pt x="1296" y="2212"/>
                </a:lnTo>
                <a:lnTo>
                  <a:pt x="1340" y="2230"/>
                </a:lnTo>
                <a:lnTo>
                  <a:pt x="1379" y="2251"/>
                </a:lnTo>
                <a:lnTo>
                  <a:pt x="1413" y="2270"/>
                </a:lnTo>
                <a:lnTo>
                  <a:pt x="1442" y="2291"/>
                </a:lnTo>
                <a:lnTo>
                  <a:pt x="1466" y="2309"/>
                </a:lnTo>
                <a:lnTo>
                  <a:pt x="1484" y="2328"/>
                </a:lnTo>
                <a:lnTo>
                  <a:pt x="1503" y="2354"/>
                </a:lnTo>
                <a:lnTo>
                  <a:pt x="1518" y="2382"/>
                </a:lnTo>
                <a:lnTo>
                  <a:pt x="1531" y="2410"/>
                </a:lnTo>
                <a:lnTo>
                  <a:pt x="1540" y="2438"/>
                </a:lnTo>
                <a:lnTo>
                  <a:pt x="1547" y="2467"/>
                </a:lnTo>
                <a:lnTo>
                  <a:pt x="1552" y="2493"/>
                </a:lnTo>
                <a:lnTo>
                  <a:pt x="1556" y="2517"/>
                </a:lnTo>
                <a:lnTo>
                  <a:pt x="1558" y="2537"/>
                </a:lnTo>
                <a:lnTo>
                  <a:pt x="1559" y="2553"/>
                </a:lnTo>
                <a:lnTo>
                  <a:pt x="1559" y="2562"/>
                </a:lnTo>
                <a:lnTo>
                  <a:pt x="1560" y="2566"/>
                </a:lnTo>
                <a:lnTo>
                  <a:pt x="1514" y="2615"/>
                </a:lnTo>
                <a:lnTo>
                  <a:pt x="1475" y="2664"/>
                </a:lnTo>
                <a:lnTo>
                  <a:pt x="1441" y="2715"/>
                </a:lnTo>
                <a:lnTo>
                  <a:pt x="1413" y="2765"/>
                </a:lnTo>
                <a:lnTo>
                  <a:pt x="1388" y="2816"/>
                </a:lnTo>
                <a:lnTo>
                  <a:pt x="1369" y="2865"/>
                </a:lnTo>
                <a:lnTo>
                  <a:pt x="1353" y="2913"/>
                </a:lnTo>
                <a:lnTo>
                  <a:pt x="1341" y="2959"/>
                </a:lnTo>
                <a:lnTo>
                  <a:pt x="1332" y="3004"/>
                </a:lnTo>
                <a:lnTo>
                  <a:pt x="1325" y="3045"/>
                </a:lnTo>
                <a:lnTo>
                  <a:pt x="1321" y="3083"/>
                </a:lnTo>
                <a:lnTo>
                  <a:pt x="1319" y="3118"/>
                </a:lnTo>
                <a:lnTo>
                  <a:pt x="1318" y="3149"/>
                </a:lnTo>
                <a:lnTo>
                  <a:pt x="1318" y="3175"/>
                </a:lnTo>
                <a:lnTo>
                  <a:pt x="1319" y="3196"/>
                </a:lnTo>
                <a:lnTo>
                  <a:pt x="1320" y="3212"/>
                </a:lnTo>
                <a:lnTo>
                  <a:pt x="1321" y="3221"/>
                </a:lnTo>
                <a:lnTo>
                  <a:pt x="1321" y="3224"/>
                </a:lnTo>
                <a:lnTo>
                  <a:pt x="1270" y="3240"/>
                </a:lnTo>
                <a:lnTo>
                  <a:pt x="1218" y="3252"/>
                </a:lnTo>
                <a:lnTo>
                  <a:pt x="1166" y="3261"/>
                </a:lnTo>
                <a:lnTo>
                  <a:pt x="1117" y="3269"/>
                </a:lnTo>
                <a:lnTo>
                  <a:pt x="1067" y="3275"/>
                </a:lnTo>
                <a:lnTo>
                  <a:pt x="1020" y="3279"/>
                </a:lnTo>
                <a:lnTo>
                  <a:pt x="975" y="3282"/>
                </a:lnTo>
                <a:lnTo>
                  <a:pt x="934" y="3283"/>
                </a:lnTo>
                <a:lnTo>
                  <a:pt x="896" y="3283"/>
                </a:lnTo>
                <a:lnTo>
                  <a:pt x="862" y="3283"/>
                </a:lnTo>
                <a:lnTo>
                  <a:pt x="833" y="3282"/>
                </a:lnTo>
                <a:lnTo>
                  <a:pt x="809" y="3281"/>
                </a:lnTo>
                <a:lnTo>
                  <a:pt x="791" y="3280"/>
                </a:lnTo>
                <a:lnTo>
                  <a:pt x="779" y="3280"/>
                </a:lnTo>
                <a:lnTo>
                  <a:pt x="768" y="3280"/>
                </a:lnTo>
                <a:lnTo>
                  <a:pt x="749" y="3281"/>
                </a:lnTo>
                <a:lnTo>
                  <a:pt x="726" y="3282"/>
                </a:lnTo>
                <a:lnTo>
                  <a:pt x="697" y="3283"/>
                </a:lnTo>
                <a:lnTo>
                  <a:pt x="663" y="3283"/>
                </a:lnTo>
                <a:lnTo>
                  <a:pt x="624" y="3283"/>
                </a:lnTo>
                <a:lnTo>
                  <a:pt x="583" y="3281"/>
                </a:lnTo>
                <a:lnTo>
                  <a:pt x="539" y="3279"/>
                </a:lnTo>
                <a:lnTo>
                  <a:pt x="491" y="3275"/>
                </a:lnTo>
                <a:lnTo>
                  <a:pt x="442" y="3269"/>
                </a:lnTo>
                <a:lnTo>
                  <a:pt x="391" y="3261"/>
                </a:lnTo>
                <a:lnTo>
                  <a:pt x="341" y="3251"/>
                </a:lnTo>
                <a:lnTo>
                  <a:pt x="289" y="3240"/>
                </a:lnTo>
                <a:lnTo>
                  <a:pt x="237" y="3224"/>
                </a:lnTo>
                <a:lnTo>
                  <a:pt x="237" y="3221"/>
                </a:lnTo>
                <a:lnTo>
                  <a:pt x="238" y="3212"/>
                </a:lnTo>
                <a:lnTo>
                  <a:pt x="239" y="3196"/>
                </a:lnTo>
                <a:lnTo>
                  <a:pt x="241" y="3175"/>
                </a:lnTo>
                <a:lnTo>
                  <a:pt x="241" y="3149"/>
                </a:lnTo>
                <a:lnTo>
                  <a:pt x="239" y="3118"/>
                </a:lnTo>
                <a:lnTo>
                  <a:pt x="237" y="3083"/>
                </a:lnTo>
                <a:lnTo>
                  <a:pt x="233" y="3045"/>
                </a:lnTo>
                <a:lnTo>
                  <a:pt x="227" y="3004"/>
                </a:lnTo>
                <a:lnTo>
                  <a:pt x="218" y="2959"/>
                </a:lnTo>
                <a:lnTo>
                  <a:pt x="205" y="2913"/>
                </a:lnTo>
                <a:lnTo>
                  <a:pt x="190" y="2865"/>
                </a:lnTo>
                <a:lnTo>
                  <a:pt x="170" y="2816"/>
                </a:lnTo>
                <a:lnTo>
                  <a:pt x="146" y="2765"/>
                </a:lnTo>
                <a:lnTo>
                  <a:pt x="118" y="2715"/>
                </a:lnTo>
                <a:lnTo>
                  <a:pt x="84" y="2664"/>
                </a:lnTo>
                <a:lnTo>
                  <a:pt x="44" y="2615"/>
                </a:lnTo>
                <a:lnTo>
                  <a:pt x="0" y="2566"/>
                </a:lnTo>
                <a:lnTo>
                  <a:pt x="0" y="2566"/>
                </a:lnTo>
                <a:lnTo>
                  <a:pt x="0" y="2562"/>
                </a:lnTo>
                <a:lnTo>
                  <a:pt x="0" y="2553"/>
                </a:lnTo>
                <a:lnTo>
                  <a:pt x="1" y="2537"/>
                </a:lnTo>
                <a:lnTo>
                  <a:pt x="3" y="2517"/>
                </a:lnTo>
                <a:lnTo>
                  <a:pt x="6" y="2493"/>
                </a:lnTo>
                <a:lnTo>
                  <a:pt x="11" y="2467"/>
                </a:lnTo>
                <a:lnTo>
                  <a:pt x="19" y="2438"/>
                </a:lnTo>
                <a:lnTo>
                  <a:pt x="28" y="2410"/>
                </a:lnTo>
                <a:lnTo>
                  <a:pt x="40" y="2382"/>
                </a:lnTo>
                <a:lnTo>
                  <a:pt x="56" y="2354"/>
                </a:lnTo>
                <a:lnTo>
                  <a:pt x="74" y="2328"/>
                </a:lnTo>
                <a:lnTo>
                  <a:pt x="93" y="2309"/>
                </a:lnTo>
                <a:lnTo>
                  <a:pt x="117" y="2291"/>
                </a:lnTo>
                <a:lnTo>
                  <a:pt x="146" y="2270"/>
                </a:lnTo>
                <a:lnTo>
                  <a:pt x="180" y="2251"/>
                </a:lnTo>
                <a:lnTo>
                  <a:pt x="219" y="2230"/>
                </a:lnTo>
                <a:lnTo>
                  <a:pt x="262" y="2212"/>
                </a:lnTo>
                <a:lnTo>
                  <a:pt x="311" y="2193"/>
                </a:lnTo>
                <a:lnTo>
                  <a:pt x="362" y="2175"/>
                </a:lnTo>
                <a:lnTo>
                  <a:pt x="417" y="2159"/>
                </a:lnTo>
                <a:lnTo>
                  <a:pt x="476" y="2145"/>
                </a:lnTo>
                <a:lnTo>
                  <a:pt x="469" y="2127"/>
                </a:lnTo>
                <a:lnTo>
                  <a:pt x="466" y="2109"/>
                </a:lnTo>
                <a:lnTo>
                  <a:pt x="466" y="2092"/>
                </a:lnTo>
                <a:lnTo>
                  <a:pt x="469" y="2074"/>
                </a:lnTo>
                <a:lnTo>
                  <a:pt x="474" y="2059"/>
                </a:lnTo>
                <a:lnTo>
                  <a:pt x="480" y="2044"/>
                </a:lnTo>
                <a:lnTo>
                  <a:pt x="486" y="2033"/>
                </a:lnTo>
                <a:lnTo>
                  <a:pt x="492" y="2024"/>
                </a:lnTo>
                <a:lnTo>
                  <a:pt x="495" y="2019"/>
                </a:lnTo>
                <a:lnTo>
                  <a:pt x="498" y="2017"/>
                </a:lnTo>
                <a:lnTo>
                  <a:pt x="498" y="1710"/>
                </a:lnTo>
                <a:lnTo>
                  <a:pt x="476" y="1708"/>
                </a:lnTo>
                <a:lnTo>
                  <a:pt x="457" y="1704"/>
                </a:lnTo>
                <a:lnTo>
                  <a:pt x="443" y="1696"/>
                </a:lnTo>
                <a:lnTo>
                  <a:pt x="430" y="1686"/>
                </a:lnTo>
                <a:lnTo>
                  <a:pt x="421" y="1673"/>
                </a:lnTo>
                <a:lnTo>
                  <a:pt x="414" y="1660"/>
                </a:lnTo>
                <a:lnTo>
                  <a:pt x="409" y="1645"/>
                </a:lnTo>
                <a:lnTo>
                  <a:pt x="406" y="1630"/>
                </a:lnTo>
                <a:lnTo>
                  <a:pt x="404" y="1613"/>
                </a:lnTo>
                <a:lnTo>
                  <a:pt x="403" y="1598"/>
                </a:lnTo>
                <a:lnTo>
                  <a:pt x="403" y="1584"/>
                </a:lnTo>
                <a:lnTo>
                  <a:pt x="403" y="1569"/>
                </a:lnTo>
                <a:lnTo>
                  <a:pt x="406" y="1561"/>
                </a:lnTo>
                <a:lnTo>
                  <a:pt x="416" y="1553"/>
                </a:lnTo>
                <a:lnTo>
                  <a:pt x="431" y="1546"/>
                </a:lnTo>
                <a:lnTo>
                  <a:pt x="453" y="1540"/>
                </a:lnTo>
                <a:lnTo>
                  <a:pt x="478" y="1534"/>
                </a:lnTo>
                <a:lnTo>
                  <a:pt x="506" y="1529"/>
                </a:lnTo>
                <a:lnTo>
                  <a:pt x="537" y="1525"/>
                </a:lnTo>
                <a:lnTo>
                  <a:pt x="569" y="1522"/>
                </a:lnTo>
                <a:lnTo>
                  <a:pt x="602" y="1518"/>
                </a:lnTo>
                <a:lnTo>
                  <a:pt x="634" y="1515"/>
                </a:lnTo>
                <a:lnTo>
                  <a:pt x="666" y="1513"/>
                </a:lnTo>
                <a:lnTo>
                  <a:pt x="666" y="1494"/>
                </a:lnTo>
                <a:lnTo>
                  <a:pt x="663" y="1473"/>
                </a:lnTo>
                <a:lnTo>
                  <a:pt x="655" y="1453"/>
                </a:lnTo>
                <a:lnTo>
                  <a:pt x="645" y="1430"/>
                </a:lnTo>
                <a:lnTo>
                  <a:pt x="629" y="1408"/>
                </a:lnTo>
                <a:lnTo>
                  <a:pt x="607" y="1386"/>
                </a:lnTo>
                <a:lnTo>
                  <a:pt x="579" y="1364"/>
                </a:lnTo>
                <a:lnTo>
                  <a:pt x="403" y="380"/>
                </a:lnTo>
                <a:lnTo>
                  <a:pt x="7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Freeform 139"/>
          <p:cNvSpPr>
            <a:spLocks/>
          </p:cNvSpPr>
          <p:nvPr/>
        </p:nvSpPr>
        <p:spPr bwMode="auto">
          <a:xfrm>
            <a:off x="8303109" y="4994276"/>
            <a:ext cx="254000" cy="577850"/>
          </a:xfrm>
          <a:custGeom>
            <a:avLst/>
            <a:gdLst>
              <a:gd name="T0" fmla="*/ 733 w 1437"/>
              <a:gd name="T1" fmla="*/ 5 h 3276"/>
              <a:gd name="T2" fmla="*/ 772 w 1437"/>
              <a:gd name="T3" fmla="*/ 43 h 3276"/>
              <a:gd name="T4" fmla="*/ 799 w 1437"/>
              <a:gd name="T5" fmla="*/ 133 h 3276"/>
              <a:gd name="T6" fmla="*/ 863 w 1437"/>
              <a:gd name="T7" fmla="*/ 229 h 3276"/>
              <a:gd name="T8" fmla="*/ 925 w 1437"/>
              <a:gd name="T9" fmla="*/ 325 h 3276"/>
              <a:gd name="T10" fmla="*/ 963 w 1437"/>
              <a:gd name="T11" fmla="*/ 408 h 3276"/>
              <a:gd name="T12" fmla="*/ 987 w 1437"/>
              <a:gd name="T13" fmla="*/ 508 h 3276"/>
              <a:gd name="T14" fmla="*/ 972 w 1437"/>
              <a:gd name="T15" fmla="*/ 612 h 3276"/>
              <a:gd name="T16" fmla="*/ 896 w 1437"/>
              <a:gd name="T17" fmla="*/ 707 h 3276"/>
              <a:gd name="T18" fmla="*/ 826 w 1437"/>
              <a:gd name="T19" fmla="*/ 872 h 3276"/>
              <a:gd name="T20" fmla="*/ 930 w 1437"/>
              <a:gd name="T21" fmla="*/ 911 h 3276"/>
              <a:gd name="T22" fmla="*/ 1019 w 1437"/>
              <a:gd name="T23" fmla="*/ 959 h 3276"/>
              <a:gd name="T24" fmla="*/ 1019 w 1437"/>
              <a:gd name="T25" fmla="*/ 1016 h 3276"/>
              <a:gd name="T26" fmla="*/ 935 w 1437"/>
              <a:gd name="T27" fmla="*/ 1062 h 3276"/>
              <a:gd name="T28" fmla="*/ 911 w 1437"/>
              <a:gd name="T29" fmla="*/ 1390 h 3276"/>
              <a:gd name="T30" fmla="*/ 939 w 1437"/>
              <a:gd name="T31" fmla="*/ 1732 h 3276"/>
              <a:gd name="T32" fmla="*/ 982 w 1437"/>
              <a:gd name="T33" fmla="*/ 1993 h 3276"/>
              <a:gd name="T34" fmla="*/ 1031 w 1437"/>
              <a:gd name="T35" fmla="*/ 2181 h 3276"/>
              <a:gd name="T36" fmla="*/ 1082 w 1437"/>
              <a:gd name="T37" fmla="*/ 2309 h 3276"/>
              <a:gd name="T38" fmla="*/ 1128 w 1437"/>
              <a:gd name="T39" fmla="*/ 2387 h 3276"/>
              <a:gd name="T40" fmla="*/ 1164 w 1437"/>
              <a:gd name="T41" fmla="*/ 2427 h 3276"/>
              <a:gd name="T42" fmla="*/ 1181 w 1437"/>
              <a:gd name="T43" fmla="*/ 2440 h 3276"/>
              <a:gd name="T44" fmla="*/ 1268 w 1437"/>
              <a:gd name="T45" fmla="*/ 2497 h 3276"/>
              <a:gd name="T46" fmla="*/ 1392 w 1437"/>
              <a:gd name="T47" fmla="*/ 2638 h 3276"/>
              <a:gd name="T48" fmla="*/ 1437 w 1437"/>
              <a:gd name="T49" fmla="*/ 2803 h 3276"/>
              <a:gd name="T50" fmla="*/ 1387 w 1437"/>
              <a:gd name="T51" fmla="*/ 2977 h 3276"/>
              <a:gd name="T52" fmla="*/ 1248 w 1437"/>
              <a:gd name="T53" fmla="*/ 3122 h 3276"/>
              <a:gd name="T54" fmla="*/ 1043 w 1437"/>
              <a:gd name="T55" fmla="*/ 3225 h 3276"/>
              <a:gd name="T56" fmla="*/ 787 w 1437"/>
              <a:gd name="T57" fmla="*/ 3274 h 3276"/>
              <a:gd name="T58" fmla="*/ 516 w 1437"/>
              <a:gd name="T59" fmla="*/ 3257 h 3276"/>
              <a:gd name="T60" fmla="*/ 284 w 1437"/>
              <a:gd name="T61" fmla="*/ 3180 h 3276"/>
              <a:gd name="T62" fmla="*/ 110 w 1437"/>
              <a:gd name="T63" fmla="*/ 3054 h 3276"/>
              <a:gd name="T64" fmla="*/ 13 w 1437"/>
              <a:gd name="T65" fmla="*/ 2892 h 3276"/>
              <a:gd name="T66" fmla="*/ 12 w 1437"/>
              <a:gd name="T67" fmla="*/ 2717 h 3276"/>
              <a:gd name="T68" fmla="*/ 99 w 1437"/>
              <a:gd name="T69" fmla="*/ 2563 h 3276"/>
              <a:gd name="T70" fmla="*/ 256 w 1437"/>
              <a:gd name="T71" fmla="*/ 2441 h 3276"/>
              <a:gd name="T72" fmla="*/ 262 w 1437"/>
              <a:gd name="T73" fmla="*/ 2437 h 3276"/>
              <a:gd name="T74" fmla="*/ 288 w 1437"/>
              <a:gd name="T75" fmla="*/ 2411 h 3276"/>
              <a:gd name="T76" fmla="*/ 330 w 1437"/>
              <a:gd name="T77" fmla="*/ 2353 h 3276"/>
              <a:gd name="T78" fmla="*/ 380 w 1437"/>
              <a:gd name="T79" fmla="*/ 2252 h 3276"/>
              <a:gd name="T80" fmla="*/ 431 w 1437"/>
              <a:gd name="T81" fmla="*/ 2095 h 3276"/>
              <a:gd name="T82" fmla="*/ 478 w 1437"/>
              <a:gd name="T83" fmla="*/ 1872 h 3276"/>
              <a:gd name="T84" fmla="*/ 514 w 1437"/>
              <a:gd name="T85" fmla="*/ 1572 h 3276"/>
              <a:gd name="T86" fmla="*/ 533 w 1437"/>
              <a:gd name="T87" fmla="*/ 1184 h 3276"/>
              <a:gd name="T88" fmla="*/ 451 w 1437"/>
              <a:gd name="T89" fmla="*/ 1041 h 3276"/>
              <a:gd name="T90" fmla="*/ 405 w 1437"/>
              <a:gd name="T91" fmla="*/ 988 h 3276"/>
              <a:gd name="T92" fmla="*/ 453 w 1437"/>
              <a:gd name="T93" fmla="*/ 933 h 3276"/>
              <a:gd name="T94" fmla="*/ 576 w 1437"/>
              <a:gd name="T95" fmla="*/ 896 h 3276"/>
              <a:gd name="T96" fmla="*/ 610 w 1437"/>
              <a:gd name="T97" fmla="*/ 747 h 3276"/>
              <a:gd name="T98" fmla="*/ 494 w 1437"/>
              <a:gd name="T99" fmla="*/ 662 h 3276"/>
              <a:gd name="T100" fmla="*/ 451 w 1437"/>
              <a:gd name="T101" fmla="*/ 561 h 3276"/>
              <a:gd name="T102" fmla="*/ 458 w 1437"/>
              <a:gd name="T103" fmla="*/ 458 h 3276"/>
              <a:gd name="T104" fmla="*/ 493 w 1437"/>
              <a:gd name="T105" fmla="*/ 364 h 3276"/>
              <a:gd name="T106" fmla="*/ 531 w 1437"/>
              <a:gd name="T107" fmla="*/ 294 h 3276"/>
              <a:gd name="T108" fmla="*/ 610 w 1437"/>
              <a:gd name="T109" fmla="*/ 178 h 3276"/>
              <a:gd name="T110" fmla="*/ 653 w 1437"/>
              <a:gd name="T111" fmla="*/ 83 h 3276"/>
              <a:gd name="T112" fmla="*/ 684 w 1437"/>
              <a:gd name="T113" fmla="*/ 18 h 3276"/>
              <a:gd name="T114" fmla="*/ 717 w 1437"/>
              <a:gd name="T115" fmla="*/ 1 h 3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7" h="3276">
                <a:moveTo>
                  <a:pt x="718" y="0"/>
                </a:moveTo>
                <a:lnTo>
                  <a:pt x="720" y="1"/>
                </a:lnTo>
                <a:lnTo>
                  <a:pt x="725" y="2"/>
                </a:lnTo>
                <a:lnTo>
                  <a:pt x="733" y="5"/>
                </a:lnTo>
                <a:lnTo>
                  <a:pt x="742" y="11"/>
                </a:lnTo>
                <a:lnTo>
                  <a:pt x="752" y="18"/>
                </a:lnTo>
                <a:lnTo>
                  <a:pt x="763" y="30"/>
                </a:lnTo>
                <a:lnTo>
                  <a:pt x="772" y="43"/>
                </a:lnTo>
                <a:lnTo>
                  <a:pt x="779" y="62"/>
                </a:lnTo>
                <a:lnTo>
                  <a:pt x="784" y="83"/>
                </a:lnTo>
                <a:lnTo>
                  <a:pt x="790" y="109"/>
                </a:lnTo>
                <a:lnTo>
                  <a:pt x="799" y="133"/>
                </a:lnTo>
                <a:lnTo>
                  <a:pt x="812" y="155"/>
                </a:lnTo>
                <a:lnTo>
                  <a:pt x="827" y="178"/>
                </a:lnTo>
                <a:lnTo>
                  <a:pt x="844" y="202"/>
                </a:lnTo>
                <a:lnTo>
                  <a:pt x="863" y="229"/>
                </a:lnTo>
                <a:lnTo>
                  <a:pt x="884" y="259"/>
                </a:lnTo>
                <a:lnTo>
                  <a:pt x="906" y="294"/>
                </a:lnTo>
                <a:lnTo>
                  <a:pt x="914" y="308"/>
                </a:lnTo>
                <a:lnTo>
                  <a:pt x="925" y="325"/>
                </a:lnTo>
                <a:lnTo>
                  <a:pt x="934" y="343"/>
                </a:lnTo>
                <a:lnTo>
                  <a:pt x="944" y="364"/>
                </a:lnTo>
                <a:lnTo>
                  <a:pt x="954" y="385"/>
                </a:lnTo>
                <a:lnTo>
                  <a:pt x="963" y="408"/>
                </a:lnTo>
                <a:lnTo>
                  <a:pt x="971" y="432"/>
                </a:lnTo>
                <a:lnTo>
                  <a:pt x="979" y="458"/>
                </a:lnTo>
                <a:lnTo>
                  <a:pt x="984" y="482"/>
                </a:lnTo>
                <a:lnTo>
                  <a:pt x="987" y="508"/>
                </a:lnTo>
                <a:lnTo>
                  <a:pt x="988" y="535"/>
                </a:lnTo>
                <a:lnTo>
                  <a:pt x="986" y="561"/>
                </a:lnTo>
                <a:lnTo>
                  <a:pt x="981" y="588"/>
                </a:lnTo>
                <a:lnTo>
                  <a:pt x="972" y="612"/>
                </a:lnTo>
                <a:lnTo>
                  <a:pt x="960" y="638"/>
                </a:lnTo>
                <a:lnTo>
                  <a:pt x="943" y="662"/>
                </a:lnTo>
                <a:lnTo>
                  <a:pt x="922" y="686"/>
                </a:lnTo>
                <a:lnTo>
                  <a:pt x="896" y="707"/>
                </a:lnTo>
                <a:lnTo>
                  <a:pt x="864" y="728"/>
                </a:lnTo>
                <a:lnTo>
                  <a:pt x="827" y="747"/>
                </a:lnTo>
                <a:lnTo>
                  <a:pt x="827" y="855"/>
                </a:lnTo>
                <a:lnTo>
                  <a:pt x="826" y="872"/>
                </a:lnTo>
                <a:lnTo>
                  <a:pt x="821" y="890"/>
                </a:lnTo>
                <a:lnTo>
                  <a:pt x="860" y="896"/>
                </a:lnTo>
                <a:lnTo>
                  <a:pt x="896" y="903"/>
                </a:lnTo>
                <a:lnTo>
                  <a:pt x="930" y="911"/>
                </a:lnTo>
                <a:lnTo>
                  <a:pt x="959" y="922"/>
                </a:lnTo>
                <a:lnTo>
                  <a:pt x="984" y="933"/>
                </a:lnTo>
                <a:lnTo>
                  <a:pt x="1004" y="945"/>
                </a:lnTo>
                <a:lnTo>
                  <a:pt x="1019" y="959"/>
                </a:lnTo>
                <a:lnTo>
                  <a:pt x="1028" y="972"/>
                </a:lnTo>
                <a:lnTo>
                  <a:pt x="1031" y="988"/>
                </a:lnTo>
                <a:lnTo>
                  <a:pt x="1028" y="1002"/>
                </a:lnTo>
                <a:lnTo>
                  <a:pt x="1019" y="1016"/>
                </a:lnTo>
                <a:lnTo>
                  <a:pt x="1005" y="1029"/>
                </a:lnTo>
                <a:lnTo>
                  <a:pt x="986" y="1041"/>
                </a:lnTo>
                <a:lnTo>
                  <a:pt x="962" y="1052"/>
                </a:lnTo>
                <a:lnTo>
                  <a:pt x="935" y="1062"/>
                </a:lnTo>
                <a:lnTo>
                  <a:pt x="903" y="1071"/>
                </a:lnTo>
                <a:lnTo>
                  <a:pt x="904" y="1184"/>
                </a:lnTo>
                <a:lnTo>
                  <a:pt x="907" y="1290"/>
                </a:lnTo>
                <a:lnTo>
                  <a:pt x="911" y="1390"/>
                </a:lnTo>
                <a:lnTo>
                  <a:pt x="916" y="1484"/>
                </a:lnTo>
                <a:lnTo>
                  <a:pt x="923" y="1572"/>
                </a:lnTo>
                <a:lnTo>
                  <a:pt x="931" y="1655"/>
                </a:lnTo>
                <a:lnTo>
                  <a:pt x="939" y="1732"/>
                </a:lnTo>
                <a:lnTo>
                  <a:pt x="949" y="1805"/>
                </a:lnTo>
                <a:lnTo>
                  <a:pt x="959" y="1872"/>
                </a:lnTo>
                <a:lnTo>
                  <a:pt x="969" y="1934"/>
                </a:lnTo>
                <a:lnTo>
                  <a:pt x="982" y="1993"/>
                </a:lnTo>
                <a:lnTo>
                  <a:pt x="994" y="2046"/>
                </a:lnTo>
                <a:lnTo>
                  <a:pt x="1006" y="2095"/>
                </a:lnTo>
                <a:lnTo>
                  <a:pt x="1018" y="2140"/>
                </a:lnTo>
                <a:lnTo>
                  <a:pt x="1031" y="2181"/>
                </a:lnTo>
                <a:lnTo>
                  <a:pt x="1044" y="2218"/>
                </a:lnTo>
                <a:lnTo>
                  <a:pt x="1057" y="2252"/>
                </a:lnTo>
                <a:lnTo>
                  <a:pt x="1070" y="2282"/>
                </a:lnTo>
                <a:lnTo>
                  <a:pt x="1082" y="2309"/>
                </a:lnTo>
                <a:lnTo>
                  <a:pt x="1095" y="2332"/>
                </a:lnTo>
                <a:lnTo>
                  <a:pt x="1107" y="2353"/>
                </a:lnTo>
                <a:lnTo>
                  <a:pt x="1118" y="2372"/>
                </a:lnTo>
                <a:lnTo>
                  <a:pt x="1128" y="2387"/>
                </a:lnTo>
                <a:lnTo>
                  <a:pt x="1138" y="2399"/>
                </a:lnTo>
                <a:lnTo>
                  <a:pt x="1148" y="2411"/>
                </a:lnTo>
                <a:lnTo>
                  <a:pt x="1157" y="2420"/>
                </a:lnTo>
                <a:lnTo>
                  <a:pt x="1164" y="2427"/>
                </a:lnTo>
                <a:lnTo>
                  <a:pt x="1170" y="2432"/>
                </a:lnTo>
                <a:lnTo>
                  <a:pt x="1175" y="2437"/>
                </a:lnTo>
                <a:lnTo>
                  <a:pt x="1178" y="2439"/>
                </a:lnTo>
                <a:lnTo>
                  <a:pt x="1181" y="2440"/>
                </a:lnTo>
                <a:lnTo>
                  <a:pt x="1181" y="2441"/>
                </a:lnTo>
                <a:lnTo>
                  <a:pt x="1181" y="2441"/>
                </a:lnTo>
                <a:lnTo>
                  <a:pt x="1226" y="2467"/>
                </a:lnTo>
                <a:lnTo>
                  <a:pt x="1268" y="2497"/>
                </a:lnTo>
                <a:lnTo>
                  <a:pt x="1305" y="2529"/>
                </a:lnTo>
                <a:lnTo>
                  <a:pt x="1339" y="2563"/>
                </a:lnTo>
                <a:lnTo>
                  <a:pt x="1368" y="2599"/>
                </a:lnTo>
                <a:lnTo>
                  <a:pt x="1392" y="2638"/>
                </a:lnTo>
                <a:lnTo>
                  <a:pt x="1411" y="2677"/>
                </a:lnTo>
                <a:lnTo>
                  <a:pt x="1426" y="2717"/>
                </a:lnTo>
                <a:lnTo>
                  <a:pt x="1434" y="2759"/>
                </a:lnTo>
                <a:lnTo>
                  <a:pt x="1437" y="2803"/>
                </a:lnTo>
                <a:lnTo>
                  <a:pt x="1434" y="2848"/>
                </a:lnTo>
                <a:lnTo>
                  <a:pt x="1424" y="2892"/>
                </a:lnTo>
                <a:lnTo>
                  <a:pt x="1408" y="2936"/>
                </a:lnTo>
                <a:lnTo>
                  <a:pt x="1387" y="2977"/>
                </a:lnTo>
                <a:lnTo>
                  <a:pt x="1359" y="3016"/>
                </a:lnTo>
                <a:lnTo>
                  <a:pt x="1327" y="3054"/>
                </a:lnTo>
                <a:lnTo>
                  <a:pt x="1290" y="3089"/>
                </a:lnTo>
                <a:lnTo>
                  <a:pt x="1248" y="3122"/>
                </a:lnTo>
                <a:lnTo>
                  <a:pt x="1203" y="3152"/>
                </a:lnTo>
                <a:lnTo>
                  <a:pt x="1153" y="3180"/>
                </a:lnTo>
                <a:lnTo>
                  <a:pt x="1100" y="3204"/>
                </a:lnTo>
                <a:lnTo>
                  <a:pt x="1043" y="3225"/>
                </a:lnTo>
                <a:lnTo>
                  <a:pt x="983" y="3243"/>
                </a:lnTo>
                <a:lnTo>
                  <a:pt x="919" y="3257"/>
                </a:lnTo>
                <a:lnTo>
                  <a:pt x="854" y="3268"/>
                </a:lnTo>
                <a:lnTo>
                  <a:pt x="787" y="3274"/>
                </a:lnTo>
                <a:lnTo>
                  <a:pt x="718" y="3276"/>
                </a:lnTo>
                <a:lnTo>
                  <a:pt x="649" y="3274"/>
                </a:lnTo>
                <a:lnTo>
                  <a:pt x="581" y="3268"/>
                </a:lnTo>
                <a:lnTo>
                  <a:pt x="516" y="3257"/>
                </a:lnTo>
                <a:lnTo>
                  <a:pt x="454" y="3243"/>
                </a:lnTo>
                <a:lnTo>
                  <a:pt x="394" y="3225"/>
                </a:lnTo>
                <a:lnTo>
                  <a:pt x="337" y="3204"/>
                </a:lnTo>
                <a:lnTo>
                  <a:pt x="284" y="3180"/>
                </a:lnTo>
                <a:lnTo>
                  <a:pt x="234" y="3152"/>
                </a:lnTo>
                <a:lnTo>
                  <a:pt x="188" y="3122"/>
                </a:lnTo>
                <a:lnTo>
                  <a:pt x="147" y="3089"/>
                </a:lnTo>
                <a:lnTo>
                  <a:pt x="110" y="3054"/>
                </a:lnTo>
                <a:lnTo>
                  <a:pt x="77" y="3016"/>
                </a:lnTo>
                <a:lnTo>
                  <a:pt x="51" y="2977"/>
                </a:lnTo>
                <a:lnTo>
                  <a:pt x="28" y="2936"/>
                </a:lnTo>
                <a:lnTo>
                  <a:pt x="13" y="2892"/>
                </a:lnTo>
                <a:lnTo>
                  <a:pt x="3" y="2848"/>
                </a:lnTo>
                <a:lnTo>
                  <a:pt x="0" y="2803"/>
                </a:lnTo>
                <a:lnTo>
                  <a:pt x="3" y="2759"/>
                </a:lnTo>
                <a:lnTo>
                  <a:pt x="12" y="2717"/>
                </a:lnTo>
                <a:lnTo>
                  <a:pt x="25" y="2677"/>
                </a:lnTo>
                <a:lnTo>
                  <a:pt x="45" y="2638"/>
                </a:lnTo>
                <a:lnTo>
                  <a:pt x="69" y="2599"/>
                </a:lnTo>
                <a:lnTo>
                  <a:pt x="99" y="2563"/>
                </a:lnTo>
                <a:lnTo>
                  <a:pt x="131" y="2529"/>
                </a:lnTo>
                <a:lnTo>
                  <a:pt x="169" y="2497"/>
                </a:lnTo>
                <a:lnTo>
                  <a:pt x="211" y="2467"/>
                </a:lnTo>
                <a:lnTo>
                  <a:pt x="256" y="2441"/>
                </a:lnTo>
                <a:lnTo>
                  <a:pt x="255" y="2441"/>
                </a:lnTo>
                <a:lnTo>
                  <a:pt x="256" y="2440"/>
                </a:lnTo>
                <a:lnTo>
                  <a:pt x="258" y="2439"/>
                </a:lnTo>
                <a:lnTo>
                  <a:pt x="262" y="2437"/>
                </a:lnTo>
                <a:lnTo>
                  <a:pt x="267" y="2432"/>
                </a:lnTo>
                <a:lnTo>
                  <a:pt x="273" y="2427"/>
                </a:lnTo>
                <a:lnTo>
                  <a:pt x="280" y="2420"/>
                </a:lnTo>
                <a:lnTo>
                  <a:pt x="288" y="2411"/>
                </a:lnTo>
                <a:lnTo>
                  <a:pt x="298" y="2399"/>
                </a:lnTo>
                <a:lnTo>
                  <a:pt x="307" y="2387"/>
                </a:lnTo>
                <a:lnTo>
                  <a:pt x="319" y="2372"/>
                </a:lnTo>
                <a:lnTo>
                  <a:pt x="330" y="2353"/>
                </a:lnTo>
                <a:lnTo>
                  <a:pt x="342" y="2332"/>
                </a:lnTo>
                <a:lnTo>
                  <a:pt x="354" y="2309"/>
                </a:lnTo>
                <a:lnTo>
                  <a:pt x="367" y="2282"/>
                </a:lnTo>
                <a:lnTo>
                  <a:pt x="380" y="2252"/>
                </a:lnTo>
                <a:lnTo>
                  <a:pt x="392" y="2218"/>
                </a:lnTo>
                <a:lnTo>
                  <a:pt x="405" y="2181"/>
                </a:lnTo>
                <a:lnTo>
                  <a:pt x="418" y="2140"/>
                </a:lnTo>
                <a:lnTo>
                  <a:pt x="431" y="2095"/>
                </a:lnTo>
                <a:lnTo>
                  <a:pt x="443" y="2046"/>
                </a:lnTo>
                <a:lnTo>
                  <a:pt x="455" y="1993"/>
                </a:lnTo>
                <a:lnTo>
                  <a:pt x="466" y="1934"/>
                </a:lnTo>
                <a:lnTo>
                  <a:pt x="478" y="1872"/>
                </a:lnTo>
                <a:lnTo>
                  <a:pt x="488" y="1805"/>
                </a:lnTo>
                <a:lnTo>
                  <a:pt x="498" y="1732"/>
                </a:lnTo>
                <a:lnTo>
                  <a:pt x="506" y="1655"/>
                </a:lnTo>
                <a:lnTo>
                  <a:pt x="514" y="1572"/>
                </a:lnTo>
                <a:lnTo>
                  <a:pt x="520" y="1484"/>
                </a:lnTo>
                <a:lnTo>
                  <a:pt x="525" y="1390"/>
                </a:lnTo>
                <a:lnTo>
                  <a:pt x="529" y="1290"/>
                </a:lnTo>
                <a:lnTo>
                  <a:pt x="533" y="1184"/>
                </a:lnTo>
                <a:lnTo>
                  <a:pt x="534" y="1071"/>
                </a:lnTo>
                <a:lnTo>
                  <a:pt x="502" y="1062"/>
                </a:lnTo>
                <a:lnTo>
                  <a:pt x="474" y="1052"/>
                </a:lnTo>
                <a:lnTo>
                  <a:pt x="451" y="1041"/>
                </a:lnTo>
                <a:lnTo>
                  <a:pt x="432" y="1029"/>
                </a:lnTo>
                <a:lnTo>
                  <a:pt x="417" y="1016"/>
                </a:lnTo>
                <a:lnTo>
                  <a:pt x="408" y="1002"/>
                </a:lnTo>
                <a:lnTo>
                  <a:pt x="405" y="988"/>
                </a:lnTo>
                <a:lnTo>
                  <a:pt x="408" y="972"/>
                </a:lnTo>
                <a:lnTo>
                  <a:pt x="417" y="959"/>
                </a:lnTo>
                <a:lnTo>
                  <a:pt x="433" y="945"/>
                </a:lnTo>
                <a:lnTo>
                  <a:pt x="453" y="933"/>
                </a:lnTo>
                <a:lnTo>
                  <a:pt x="478" y="922"/>
                </a:lnTo>
                <a:lnTo>
                  <a:pt x="507" y="911"/>
                </a:lnTo>
                <a:lnTo>
                  <a:pt x="540" y="903"/>
                </a:lnTo>
                <a:lnTo>
                  <a:pt x="576" y="896"/>
                </a:lnTo>
                <a:lnTo>
                  <a:pt x="616" y="890"/>
                </a:lnTo>
                <a:lnTo>
                  <a:pt x="612" y="872"/>
                </a:lnTo>
                <a:lnTo>
                  <a:pt x="610" y="855"/>
                </a:lnTo>
                <a:lnTo>
                  <a:pt x="610" y="747"/>
                </a:lnTo>
                <a:lnTo>
                  <a:pt x="572" y="728"/>
                </a:lnTo>
                <a:lnTo>
                  <a:pt x="541" y="707"/>
                </a:lnTo>
                <a:lnTo>
                  <a:pt x="515" y="686"/>
                </a:lnTo>
                <a:lnTo>
                  <a:pt x="494" y="662"/>
                </a:lnTo>
                <a:lnTo>
                  <a:pt x="478" y="638"/>
                </a:lnTo>
                <a:lnTo>
                  <a:pt x="464" y="612"/>
                </a:lnTo>
                <a:lnTo>
                  <a:pt x="456" y="588"/>
                </a:lnTo>
                <a:lnTo>
                  <a:pt x="451" y="561"/>
                </a:lnTo>
                <a:lnTo>
                  <a:pt x="449" y="535"/>
                </a:lnTo>
                <a:lnTo>
                  <a:pt x="450" y="508"/>
                </a:lnTo>
                <a:lnTo>
                  <a:pt x="453" y="482"/>
                </a:lnTo>
                <a:lnTo>
                  <a:pt x="458" y="458"/>
                </a:lnTo>
                <a:lnTo>
                  <a:pt x="465" y="432"/>
                </a:lnTo>
                <a:lnTo>
                  <a:pt x="473" y="408"/>
                </a:lnTo>
                <a:lnTo>
                  <a:pt x="483" y="385"/>
                </a:lnTo>
                <a:lnTo>
                  <a:pt x="493" y="364"/>
                </a:lnTo>
                <a:lnTo>
                  <a:pt x="503" y="343"/>
                </a:lnTo>
                <a:lnTo>
                  <a:pt x="513" y="325"/>
                </a:lnTo>
                <a:lnTo>
                  <a:pt x="522" y="308"/>
                </a:lnTo>
                <a:lnTo>
                  <a:pt x="531" y="294"/>
                </a:lnTo>
                <a:lnTo>
                  <a:pt x="553" y="259"/>
                </a:lnTo>
                <a:lnTo>
                  <a:pt x="573" y="229"/>
                </a:lnTo>
                <a:lnTo>
                  <a:pt x="593" y="202"/>
                </a:lnTo>
                <a:lnTo>
                  <a:pt x="610" y="178"/>
                </a:lnTo>
                <a:lnTo>
                  <a:pt x="625" y="155"/>
                </a:lnTo>
                <a:lnTo>
                  <a:pt x="637" y="133"/>
                </a:lnTo>
                <a:lnTo>
                  <a:pt x="647" y="109"/>
                </a:lnTo>
                <a:lnTo>
                  <a:pt x="653" y="83"/>
                </a:lnTo>
                <a:lnTo>
                  <a:pt x="658" y="62"/>
                </a:lnTo>
                <a:lnTo>
                  <a:pt x="665" y="43"/>
                </a:lnTo>
                <a:lnTo>
                  <a:pt x="674" y="30"/>
                </a:lnTo>
                <a:lnTo>
                  <a:pt x="684" y="18"/>
                </a:lnTo>
                <a:lnTo>
                  <a:pt x="694" y="11"/>
                </a:lnTo>
                <a:lnTo>
                  <a:pt x="704" y="5"/>
                </a:lnTo>
                <a:lnTo>
                  <a:pt x="711" y="2"/>
                </a:lnTo>
                <a:lnTo>
                  <a:pt x="717" y="1"/>
                </a:lnTo>
                <a:lnTo>
                  <a:pt x="7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2" name="Freeform 251"/>
          <p:cNvSpPr>
            <a:spLocks/>
          </p:cNvSpPr>
          <p:nvPr/>
        </p:nvSpPr>
        <p:spPr bwMode="auto">
          <a:xfrm>
            <a:off x="9221140" y="4991101"/>
            <a:ext cx="288926" cy="581025"/>
          </a:xfrm>
          <a:custGeom>
            <a:avLst/>
            <a:gdLst>
              <a:gd name="connsiteX0" fmla="*/ 144463 w 288926"/>
              <a:gd name="connsiteY0" fmla="*/ 450850 h 581025"/>
              <a:gd name="connsiteX1" fmla="*/ 207963 w 288926"/>
              <a:gd name="connsiteY1" fmla="*/ 515938 h 581025"/>
              <a:gd name="connsiteX2" fmla="*/ 144463 w 288926"/>
              <a:gd name="connsiteY2" fmla="*/ 581025 h 581025"/>
              <a:gd name="connsiteX3" fmla="*/ 80963 w 288926"/>
              <a:gd name="connsiteY3" fmla="*/ 515938 h 581025"/>
              <a:gd name="connsiteX4" fmla="*/ 206206 w 288926"/>
              <a:gd name="connsiteY4" fmla="*/ 377825 h 581025"/>
              <a:gd name="connsiteX5" fmla="*/ 210407 w 288926"/>
              <a:gd name="connsiteY5" fmla="*/ 378181 h 581025"/>
              <a:gd name="connsiteX6" fmla="*/ 214434 w 288926"/>
              <a:gd name="connsiteY6" fmla="*/ 379252 h 581025"/>
              <a:gd name="connsiteX7" fmla="*/ 218460 w 288926"/>
              <a:gd name="connsiteY7" fmla="*/ 381035 h 581025"/>
              <a:gd name="connsiteX8" fmla="*/ 221961 w 288926"/>
              <a:gd name="connsiteY8" fmla="*/ 383533 h 581025"/>
              <a:gd name="connsiteX9" fmla="*/ 222661 w 288926"/>
              <a:gd name="connsiteY9" fmla="*/ 384068 h 581025"/>
              <a:gd name="connsiteX10" fmla="*/ 223361 w 288926"/>
              <a:gd name="connsiteY10" fmla="*/ 384781 h 581025"/>
              <a:gd name="connsiteX11" fmla="*/ 226337 w 288926"/>
              <a:gd name="connsiteY11" fmla="*/ 388527 h 581025"/>
              <a:gd name="connsiteX12" fmla="*/ 228613 w 288926"/>
              <a:gd name="connsiteY12" fmla="*/ 392808 h 581025"/>
              <a:gd name="connsiteX13" fmla="*/ 229838 w 288926"/>
              <a:gd name="connsiteY13" fmla="*/ 397267 h 581025"/>
              <a:gd name="connsiteX14" fmla="*/ 230188 w 288926"/>
              <a:gd name="connsiteY14" fmla="*/ 401548 h 581025"/>
              <a:gd name="connsiteX15" fmla="*/ 229838 w 288926"/>
              <a:gd name="connsiteY15" fmla="*/ 406186 h 581025"/>
              <a:gd name="connsiteX16" fmla="*/ 228613 w 288926"/>
              <a:gd name="connsiteY16" fmla="*/ 410645 h 581025"/>
              <a:gd name="connsiteX17" fmla="*/ 226337 w 288926"/>
              <a:gd name="connsiteY17" fmla="*/ 414926 h 581025"/>
              <a:gd name="connsiteX18" fmla="*/ 223536 w 288926"/>
              <a:gd name="connsiteY18" fmla="*/ 418493 h 581025"/>
              <a:gd name="connsiteX19" fmla="*/ 219860 w 288926"/>
              <a:gd name="connsiteY19" fmla="*/ 421526 h 581025"/>
              <a:gd name="connsiteX20" fmla="*/ 215834 w 288926"/>
              <a:gd name="connsiteY20" fmla="*/ 423666 h 581025"/>
              <a:gd name="connsiteX21" fmla="*/ 211633 w 288926"/>
              <a:gd name="connsiteY21" fmla="*/ 424915 h 581025"/>
              <a:gd name="connsiteX22" fmla="*/ 207081 w 288926"/>
              <a:gd name="connsiteY22" fmla="*/ 425450 h 581025"/>
              <a:gd name="connsiteX23" fmla="*/ 202705 w 288926"/>
              <a:gd name="connsiteY23" fmla="*/ 424915 h 581025"/>
              <a:gd name="connsiteX24" fmla="*/ 198329 w 288926"/>
              <a:gd name="connsiteY24" fmla="*/ 423666 h 581025"/>
              <a:gd name="connsiteX25" fmla="*/ 194478 w 288926"/>
              <a:gd name="connsiteY25" fmla="*/ 421526 h 581025"/>
              <a:gd name="connsiteX26" fmla="*/ 190802 w 288926"/>
              <a:gd name="connsiteY26" fmla="*/ 418493 h 581025"/>
              <a:gd name="connsiteX27" fmla="*/ 190277 w 288926"/>
              <a:gd name="connsiteY27" fmla="*/ 417958 h 581025"/>
              <a:gd name="connsiteX28" fmla="*/ 189927 w 288926"/>
              <a:gd name="connsiteY28" fmla="*/ 417245 h 581025"/>
              <a:gd name="connsiteX29" fmla="*/ 189401 w 288926"/>
              <a:gd name="connsiteY29" fmla="*/ 416710 h 581025"/>
              <a:gd name="connsiteX30" fmla="*/ 186951 w 288926"/>
              <a:gd name="connsiteY30" fmla="*/ 412964 h 581025"/>
              <a:gd name="connsiteX31" fmla="*/ 185200 w 288926"/>
              <a:gd name="connsiteY31" fmla="*/ 409040 h 581025"/>
              <a:gd name="connsiteX32" fmla="*/ 184325 w 288926"/>
              <a:gd name="connsiteY32" fmla="*/ 404759 h 581025"/>
              <a:gd name="connsiteX33" fmla="*/ 184150 w 288926"/>
              <a:gd name="connsiteY33" fmla="*/ 400478 h 581025"/>
              <a:gd name="connsiteX34" fmla="*/ 184675 w 288926"/>
              <a:gd name="connsiteY34" fmla="*/ 396197 h 581025"/>
              <a:gd name="connsiteX35" fmla="*/ 185900 w 288926"/>
              <a:gd name="connsiteY35" fmla="*/ 392273 h 581025"/>
              <a:gd name="connsiteX36" fmla="*/ 188001 w 288926"/>
              <a:gd name="connsiteY36" fmla="*/ 388349 h 581025"/>
              <a:gd name="connsiteX37" fmla="*/ 190802 w 288926"/>
              <a:gd name="connsiteY37" fmla="*/ 384781 h 581025"/>
              <a:gd name="connsiteX38" fmla="*/ 194128 w 288926"/>
              <a:gd name="connsiteY38" fmla="*/ 381927 h 581025"/>
              <a:gd name="connsiteX39" fmla="*/ 197979 w 288926"/>
              <a:gd name="connsiteY39" fmla="*/ 379787 h 581025"/>
              <a:gd name="connsiteX40" fmla="*/ 202005 w 288926"/>
              <a:gd name="connsiteY40" fmla="*/ 378360 h 581025"/>
              <a:gd name="connsiteX41" fmla="*/ 83452 w 288926"/>
              <a:gd name="connsiteY41" fmla="*/ 377825 h 581025"/>
              <a:gd name="connsiteX42" fmla="*/ 87782 w 288926"/>
              <a:gd name="connsiteY42" fmla="*/ 378183 h 581025"/>
              <a:gd name="connsiteX43" fmla="*/ 91751 w 288926"/>
              <a:gd name="connsiteY43" fmla="*/ 379794 h 581025"/>
              <a:gd name="connsiteX44" fmla="*/ 95900 w 288926"/>
              <a:gd name="connsiteY44" fmla="*/ 381764 h 581025"/>
              <a:gd name="connsiteX45" fmla="*/ 99327 w 288926"/>
              <a:gd name="connsiteY45" fmla="*/ 384807 h 581025"/>
              <a:gd name="connsiteX46" fmla="*/ 102394 w 288926"/>
              <a:gd name="connsiteY46" fmla="*/ 388209 h 581025"/>
              <a:gd name="connsiteX47" fmla="*/ 104379 w 288926"/>
              <a:gd name="connsiteY47" fmla="*/ 392148 h 581025"/>
              <a:gd name="connsiteX48" fmla="*/ 105641 w 288926"/>
              <a:gd name="connsiteY48" fmla="*/ 396087 h 581025"/>
              <a:gd name="connsiteX49" fmla="*/ 106363 w 288926"/>
              <a:gd name="connsiteY49" fmla="*/ 400384 h 581025"/>
              <a:gd name="connsiteX50" fmla="*/ 106183 w 288926"/>
              <a:gd name="connsiteY50" fmla="*/ 404860 h 581025"/>
              <a:gd name="connsiteX51" fmla="*/ 105100 w 288926"/>
              <a:gd name="connsiteY51" fmla="*/ 408978 h 581025"/>
              <a:gd name="connsiteX52" fmla="*/ 103876 w 288926"/>
              <a:gd name="connsiteY52" fmla="*/ 411947 h 581025"/>
              <a:gd name="connsiteX53" fmla="*/ 105616 w 288926"/>
              <a:gd name="connsiteY53" fmla="*/ 409824 h 581025"/>
              <a:gd name="connsiteX54" fmla="*/ 108772 w 288926"/>
              <a:gd name="connsiteY54" fmla="*/ 407149 h 581025"/>
              <a:gd name="connsiteX55" fmla="*/ 112455 w 288926"/>
              <a:gd name="connsiteY55" fmla="*/ 405187 h 581025"/>
              <a:gd name="connsiteX56" fmla="*/ 116138 w 288926"/>
              <a:gd name="connsiteY56" fmla="*/ 403938 h 581025"/>
              <a:gd name="connsiteX57" fmla="*/ 120172 w 288926"/>
              <a:gd name="connsiteY57" fmla="*/ 403403 h 581025"/>
              <a:gd name="connsiteX58" fmla="*/ 124381 w 288926"/>
              <a:gd name="connsiteY58" fmla="*/ 403403 h 581025"/>
              <a:gd name="connsiteX59" fmla="*/ 128591 w 288926"/>
              <a:gd name="connsiteY59" fmla="*/ 404295 h 581025"/>
              <a:gd name="connsiteX60" fmla="*/ 132800 w 288926"/>
              <a:gd name="connsiteY60" fmla="*/ 406257 h 581025"/>
              <a:gd name="connsiteX61" fmla="*/ 136483 w 288926"/>
              <a:gd name="connsiteY61" fmla="*/ 408933 h 581025"/>
              <a:gd name="connsiteX62" fmla="*/ 139464 w 288926"/>
              <a:gd name="connsiteY62" fmla="*/ 411965 h 581025"/>
              <a:gd name="connsiteX63" fmla="*/ 141919 w 288926"/>
              <a:gd name="connsiteY63" fmla="*/ 415711 h 581025"/>
              <a:gd name="connsiteX64" fmla="*/ 143673 w 288926"/>
              <a:gd name="connsiteY64" fmla="*/ 419813 h 581025"/>
              <a:gd name="connsiteX65" fmla="*/ 144550 w 288926"/>
              <a:gd name="connsiteY65" fmla="*/ 424273 h 581025"/>
              <a:gd name="connsiteX66" fmla="*/ 145427 w 288926"/>
              <a:gd name="connsiteY66" fmla="*/ 419813 h 581025"/>
              <a:gd name="connsiteX67" fmla="*/ 147006 w 288926"/>
              <a:gd name="connsiteY67" fmla="*/ 415711 h 581025"/>
              <a:gd name="connsiteX68" fmla="*/ 149461 w 288926"/>
              <a:gd name="connsiteY68" fmla="*/ 411965 h 581025"/>
              <a:gd name="connsiteX69" fmla="*/ 152618 w 288926"/>
              <a:gd name="connsiteY69" fmla="*/ 408754 h 581025"/>
              <a:gd name="connsiteX70" fmla="*/ 156125 w 288926"/>
              <a:gd name="connsiteY70" fmla="*/ 406079 h 581025"/>
              <a:gd name="connsiteX71" fmla="*/ 160510 w 288926"/>
              <a:gd name="connsiteY71" fmla="*/ 404295 h 581025"/>
              <a:gd name="connsiteX72" fmla="*/ 164544 w 288926"/>
              <a:gd name="connsiteY72" fmla="*/ 403403 h 581025"/>
              <a:gd name="connsiteX73" fmla="*/ 168753 w 288926"/>
              <a:gd name="connsiteY73" fmla="*/ 403225 h 581025"/>
              <a:gd name="connsiteX74" fmla="*/ 172787 w 288926"/>
              <a:gd name="connsiteY74" fmla="*/ 403760 h 581025"/>
              <a:gd name="connsiteX75" fmla="*/ 176645 w 288926"/>
              <a:gd name="connsiteY75" fmla="*/ 405008 h 581025"/>
              <a:gd name="connsiteX76" fmla="*/ 180328 w 288926"/>
              <a:gd name="connsiteY76" fmla="*/ 406971 h 581025"/>
              <a:gd name="connsiteX77" fmla="*/ 183309 w 288926"/>
              <a:gd name="connsiteY77" fmla="*/ 409824 h 581025"/>
              <a:gd name="connsiteX78" fmla="*/ 186115 w 288926"/>
              <a:gd name="connsiteY78" fmla="*/ 412857 h 581025"/>
              <a:gd name="connsiteX79" fmla="*/ 188220 w 288926"/>
              <a:gd name="connsiteY79" fmla="*/ 416603 h 581025"/>
              <a:gd name="connsiteX80" fmla="*/ 188922 w 288926"/>
              <a:gd name="connsiteY80" fmla="*/ 418030 h 581025"/>
              <a:gd name="connsiteX81" fmla="*/ 189623 w 288926"/>
              <a:gd name="connsiteY81" fmla="*/ 419456 h 581025"/>
              <a:gd name="connsiteX82" fmla="*/ 190500 w 288926"/>
              <a:gd name="connsiteY82" fmla="*/ 424273 h 581025"/>
              <a:gd name="connsiteX83" fmla="*/ 190500 w 288926"/>
              <a:gd name="connsiteY83" fmla="*/ 428910 h 581025"/>
              <a:gd name="connsiteX84" fmla="*/ 189798 w 288926"/>
              <a:gd name="connsiteY84" fmla="*/ 433548 h 581025"/>
              <a:gd name="connsiteX85" fmla="*/ 188045 w 288926"/>
              <a:gd name="connsiteY85" fmla="*/ 437829 h 581025"/>
              <a:gd name="connsiteX86" fmla="*/ 185589 w 288926"/>
              <a:gd name="connsiteY86" fmla="*/ 441574 h 581025"/>
              <a:gd name="connsiteX87" fmla="*/ 182608 w 288926"/>
              <a:gd name="connsiteY87" fmla="*/ 444964 h 581025"/>
              <a:gd name="connsiteX88" fmla="*/ 178925 w 288926"/>
              <a:gd name="connsiteY88" fmla="*/ 447639 h 581025"/>
              <a:gd name="connsiteX89" fmla="*/ 174540 w 288926"/>
              <a:gd name="connsiteY89" fmla="*/ 449601 h 581025"/>
              <a:gd name="connsiteX90" fmla="*/ 170156 w 288926"/>
              <a:gd name="connsiteY90" fmla="*/ 450671 h 581025"/>
              <a:gd name="connsiteX91" fmla="*/ 165421 w 288926"/>
              <a:gd name="connsiteY91" fmla="*/ 450671 h 581025"/>
              <a:gd name="connsiteX92" fmla="*/ 161211 w 288926"/>
              <a:gd name="connsiteY92" fmla="*/ 449780 h 581025"/>
              <a:gd name="connsiteX93" fmla="*/ 157002 w 288926"/>
              <a:gd name="connsiteY93" fmla="*/ 447996 h 581025"/>
              <a:gd name="connsiteX94" fmla="*/ 153319 w 288926"/>
              <a:gd name="connsiteY94" fmla="*/ 445677 h 581025"/>
              <a:gd name="connsiteX95" fmla="*/ 150162 w 288926"/>
              <a:gd name="connsiteY95" fmla="*/ 442466 h 581025"/>
              <a:gd name="connsiteX96" fmla="*/ 147356 w 288926"/>
              <a:gd name="connsiteY96" fmla="*/ 438721 h 581025"/>
              <a:gd name="connsiteX97" fmla="*/ 145427 w 288926"/>
              <a:gd name="connsiteY97" fmla="*/ 434261 h 581025"/>
              <a:gd name="connsiteX98" fmla="*/ 144726 w 288926"/>
              <a:gd name="connsiteY98" fmla="*/ 430694 h 581025"/>
              <a:gd name="connsiteX99" fmla="*/ 144726 w 288926"/>
              <a:gd name="connsiteY99" fmla="*/ 430159 h 581025"/>
              <a:gd name="connsiteX100" fmla="*/ 144550 w 288926"/>
              <a:gd name="connsiteY100" fmla="*/ 429624 h 581025"/>
              <a:gd name="connsiteX101" fmla="*/ 144550 w 288926"/>
              <a:gd name="connsiteY101" fmla="*/ 430159 h 581025"/>
              <a:gd name="connsiteX102" fmla="*/ 144375 w 288926"/>
              <a:gd name="connsiteY102" fmla="*/ 430694 h 581025"/>
              <a:gd name="connsiteX103" fmla="*/ 144024 w 288926"/>
              <a:gd name="connsiteY103" fmla="*/ 432478 h 581025"/>
              <a:gd name="connsiteX104" fmla="*/ 143498 w 288926"/>
              <a:gd name="connsiteY104" fmla="*/ 434261 h 581025"/>
              <a:gd name="connsiteX105" fmla="*/ 141919 w 288926"/>
              <a:gd name="connsiteY105" fmla="*/ 438364 h 581025"/>
              <a:gd name="connsiteX106" fmla="*/ 139464 w 288926"/>
              <a:gd name="connsiteY106" fmla="*/ 441931 h 581025"/>
              <a:gd name="connsiteX107" fmla="*/ 136658 w 288926"/>
              <a:gd name="connsiteY107" fmla="*/ 444964 h 581025"/>
              <a:gd name="connsiteX108" fmla="*/ 133326 w 288926"/>
              <a:gd name="connsiteY108" fmla="*/ 447461 h 581025"/>
              <a:gd name="connsiteX109" fmla="*/ 129643 w 288926"/>
              <a:gd name="connsiteY109" fmla="*/ 449244 h 581025"/>
              <a:gd name="connsiteX110" fmla="*/ 125784 w 288926"/>
              <a:gd name="connsiteY110" fmla="*/ 450493 h 581025"/>
              <a:gd name="connsiteX111" fmla="*/ 121575 w 288926"/>
              <a:gd name="connsiteY111" fmla="*/ 450850 h 581025"/>
              <a:gd name="connsiteX112" fmla="*/ 118068 w 288926"/>
              <a:gd name="connsiteY112" fmla="*/ 450671 h 581025"/>
              <a:gd name="connsiteX113" fmla="*/ 114560 w 288926"/>
              <a:gd name="connsiteY113" fmla="*/ 449780 h 581025"/>
              <a:gd name="connsiteX114" fmla="*/ 110176 w 288926"/>
              <a:gd name="connsiteY114" fmla="*/ 447639 h 581025"/>
              <a:gd name="connsiteX115" fmla="*/ 106493 w 288926"/>
              <a:gd name="connsiteY115" fmla="*/ 445142 h 581025"/>
              <a:gd name="connsiteX116" fmla="*/ 103511 w 288926"/>
              <a:gd name="connsiteY116" fmla="*/ 441753 h 581025"/>
              <a:gd name="connsiteX117" fmla="*/ 100880 w 288926"/>
              <a:gd name="connsiteY117" fmla="*/ 438007 h 581025"/>
              <a:gd name="connsiteX118" fmla="*/ 99302 w 288926"/>
              <a:gd name="connsiteY118" fmla="*/ 433726 h 581025"/>
              <a:gd name="connsiteX119" fmla="*/ 98425 w 288926"/>
              <a:gd name="connsiteY119" fmla="*/ 429089 h 581025"/>
              <a:gd name="connsiteX120" fmla="*/ 98600 w 288926"/>
              <a:gd name="connsiteY120" fmla="*/ 424451 h 581025"/>
              <a:gd name="connsiteX121" fmla="*/ 99477 w 288926"/>
              <a:gd name="connsiteY121" fmla="*/ 419635 h 581025"/>
              <a:gd name="connsiteX122" fmla="*/ 100520 w 288926"/>
              <a:gd name="connsiteY122" fmla="*/ 417211 h 581025"/>
              <a:gd name="connsiteX123" fmla="*/ 100229 w 288926"/>
              <a:gd name="connsiteY123" fmla="*/ 417572 h 581025"/>
              <a:gd name="connsiteX124" fmla="*/ 99327 w 288926"/>
              <a:gd name="connsiteY124" fmla="*/ 418467 h 581025"/>
              <a:gd name="connsiteX125" fmla="*/ 95720 w 288926"/>
              <a:gd name="connsiteY125" fmla="*/ 421690 h 581025"/>
              <a:gd name="connsiteX126" fmla="*/ 91570 w 288926"/>
              <a:gd name="connsiteY126" fmla="*/ 423838 h 581025"/>
              <a:gd name="connsiteX127" fmla="*/ 87241 w 288926"/>
              <a:gd name="connsiteY127" fmla="*/ 425092 h 581025"/>
              <a:gd name="connsiteX128" fmla="*/ 82731 w 288926"/>
              <a:gd name="connsiteY128" fmla="*/ 425450 h 581025"/>
              <a:gd name="connsiteX129" fmla="*/ 78041 w 288926"/>
              <a:gd name="connsiteY129" fmla="*/ 425092 h 581025"/>
              <a:gd name="connsiteX130" fmla="*/ 73711 w 288926"/>
              <a:gd name="connsiteY130" fmla="*/ 423838 h 581025"/>
              <a:gd name="connsiteX131" fmla="*/ 69562 w 288926"/>
              <a:gd name="connsiteY131" fmla="*/ 421690 h 581025"/>
              <a:gd name="connsiteX132" fmla="*/ 65774 w 288926"/>
              <a:gd name="connsiteY132" fmla="*/ 418467 h 581025"/>
              <a:gd name="connsiteX133" fmla="*/ 62887 w 288926"/>
              <a:gd name="connsiteY133" fmla="*/ 414886 h 581025"/>
              <a:gd name="connsiteX134" fmla="*/ 60542 w 288926"/>
              <a:gd name="connsiteY134" fmla="*/ 410768 h 581025"/>
              <a:gd name="connsiteX135" fmla="*/ 59099 w 288926"/>
              <a:gd name="connsiteY135" fmla="*/ 406292 h 581025"/>
              <a:gd name="connsiteX136" fmla="*/ 58738 w 288926"/>
              <a:gd name="connsiteY136" fmla="*/ 401637 h 581025"/>
              <a:gd name="connsiteX137" fmla="*/ 59099 w 288926"/>
              <a:gd name="connsiteY137" fmla="*/ 397161 h 581025"/>
              <a:gd name="connsiteX138" fmla="*/ 60542 w 288926"/>
              <a:gd name="connsiteY138" fmla="*/ 392685 h 581025"/>
              <a:gd name="connsiteX139" fmla="*/ 62887 w 288926"/>
              <a:gd name="connsiteY139" fmla="*/ 388567 h 581025"/>
              <a:gd name="connsiteX140" fmla="*/ 65774 w 288926"/>
              <a:gd name="connsiteY140" fmla="*/ 384807 h 581025"/>
              <a:gd name="connsiteX141" fmla="*/ 66495 w 288926"/>
              <a:gd name="connsiteY141" fmla="*/ 384091 h 581025"/>
              <a:gd name="connsiteX142" fmla="*/ 67217 w 288926"/>
              <a:gd name="connsiteY142" fmla="*/ 383554 h 581025"/>
              <a:gd name="connsiteX143" fmla="*/ 70825 w 288926"/>
              <a:gd name="connsiteY143" fmla="*/ 380868 h 581025"/>
              <a:gd name="connsiteX144" fmla="*/ 74974 w 288926"/>
              <a:gd name="connsiteY144" fmla="*/ 379257 h 581025"/>
              <a:gd name="connsiteX145" fmla="*/ 79123 w 288926"/>
              <a:gd name="connsiteY145" fmla="*/ 378004 h 581025"/>
              <a:gd name="connsiteX146" fmla="*/ 236128 w 288926"/>
              <a:gd name="connsiteY146" fmla="*/ 339725 h 581025"/>
              <a:gd name="connsiteX147" fmla="*/ 240655 w 288926"/>
              <a:gd name="connsiteY147" fmla="*/ 340441 h 581025"/>
              <a:gd name="connsiteX148" fmla="*/ 245001 w 288926"/>
              <a:gd name="connsiteY148" fmla="*/ 341873 h 581025"/>
              <a:gd name="connsiteX149" fmla="*/ 245544 w 288926"/>
              <a:gd name="connsiteY149" fmla="*/ 342052 h 581025"/>
              <a:gd name="connsiteX150" fmla="*/ 246087 w 288926"/>
              <a:gd name="connsiteY150" fmla="*/ 342410 h 581025"/>
              <a:gd name="connsiteX151" fmla="*/ 250252 w 288926"/>
              <a:gd name="connsiteY151" fmla="*/ 345275 h 581025"/>
              <a:gd name="connsiteX152" fmla="*/ 253512 w 288926"/>
              <a:gd name="connsiteY152" fmla="*/ 348498 h 581025"/>
              <a:gd name="connsiteX153" fmla="*/ 256047 w 288926"/>
              <a:gd name="connsiteY153" fmla="*/ 352437 h 581025"/>
              <a:gd name="connsiteX154" fmla="*/ 257858 w 288926"/>
              <a:gd name="connsiteY154" fmla="*/ 356734 h 581025"/>
              <a:gd name="connsiteX155" fmla="*/ 258763 w 288926"/>
              <a:gd name="connsiteY155" fmla="*/ 361031 h 581025"/>
              <a:gd name="connsiteX156" fmla="*/ 258763 w 288926"/>
              <a:gd name="connsiteY156" fmla="*/ 365686 h 581025"/>
              <a:gd name="connsiteX157" fmla="*/ 257858 w 288926"/>
              <a:gd name="connsiteY157" fmla="*/ 370341 h 581025"/>
              <a:gd name="connsiteX158" fmla="*/ 255866 w 288926"/>
              <a:gd name="connsiteY158" fmla="*/ 374817 h 581025"/>
              <a:gd name="connsiteX159" fmla="*/ 253330 w 288926"/>
              <a:gd name="connsiteY159" fmla="*/ 378398 h 581025"/>
              <a:gd name="connsiteX160" fmla="*/ 250433 w 288926"/>
              <a:gd name="connsiteY160" fmla="*/ 381620 h 581025"/>
              <a:gd name="connsiteX161" fmla="*/ 246811 w 288926"/>
              <a:gd name="connsiteY161" fmla="*/ 383948 h 581025"/>
              <a:gd name="connsiteX162" fmla="*/ 243009 w 288926"/>
              <a:gd name="connsiteY162" fmla="*/ 385917 h 581025"/>
              <a:gd name="connsiteX163" fmla="*/ 239025 w 288926"/>
              <a:gd name="connsiteY163" fmla="*/ 386992 h 581025"/>
              <a:gd name="connsiteX164" fmla="*/ 234860 w 288926"/>
              <a:gd name="connsiteY164" fmla="*/ 387350 h 581025"/>
              <a:gd name="connsiteX165" fmla="*/ 231057 w 288926"/>
              <a:gd name="connsiteY165" fmla="*/ 386992 h 581025"/>
              <a:gd name="connsiteX166" fmla="*/ 227073 w 288926"/>
              <a:gd name="connsiteY166" fmla="*/ 386096 h 581025"/>
              <a:gd name="connsiteX167" fmla="*/ 223452 w 288926"/>
              <a:gd name="connsiteY167" fmla="*/ 384306 h 581025"/>
              <a:gd name="connsiteX168" fmla="*/ 222908 w 288926"/>
              <a:gd name="connsiteY168" fmla="*/ 383948 h 581025"/>
              <a:gd name="connsiteX169" fmla="*/ 222365 w 288926"/>
              <a:gd name="connsiteY169" fmla="*/ 383590 h 581025"/>
              <a:gd name="connsiteX170" fmla="*/ 218744 w 288926"/>
              <a:gd name="connsiteY170" fmla="*/ 380725 h 581025"/>
              <a:gd name="connsiteX171" fmla="*/ 215665 w 288926"/>
              <a:gd name="connsiteY171" fmla="*/ 377323 h 581025"/>
              <a:gd name="connsiteX172" fmla="*/ 213311 w 288926"/>
              <a:gd name="connsiteY172" fmla="*/ 373564 h 581025"/>
              <a:gd name="connsiteX173" fmla="*/ 211862 w 288926"/>
              <a:gd name="connsiteY173" fmla="*/ 369446 h 581025"/>
              <a:gd name="connsiteX174" fmla="*/ 211138 w 288926"/>
              <a:gd name="connsiteY174" fmla="*/ 365149 h 581025"/>
              <a:gd name="connsiteX175" fmla="*/ 211138 w 288926"/>
              <a:gd name="connsiteY175" fmla="*/ 360673 h 581025"/>
              <a:gd name="connsiteX176" fmla="*/ 212043 w 288926"/>
              <a:gd name="connsiteY176" fmla="*/ 356376 h 581025"/>
              <a:gd name="connsiteX177" fmla="*/ 213854 w 288926"/>
              <a:gd name="connsiteY177" fmla="*/ 352079 h 581025"/>
              <a:gd name="connsiteX178" fmla="*/ 216389 w 288926"/>
              <a:gd name="connsiteY178" fmla="*/ 348140 h 581025"/>
              <a:gd name="connsiteX179" fmla="*/ 219830 w 288926"/>
              <a:gd name="connsiteY179" fmla="*/ 344917 h 581025"/>
              <a:gd name="connsiteX180" fmla="*/ 223452 w 288926"/>
              <a:gd name="connsiteY180" fmla="*/ 342410 h 581025"/>
              <a:gd name="connsiteX181" fmla="*/ 227617 w 288926"/>
              <a:gd name="connsiteY181" fmla="*/ 340799 h 581025"/>
              <a:gd name="connsiteX182" fmla="*/ 231782 w 288926"/>
              <a:gd name="connsiteY182" fmla="*/ 339904 h 581025"/>
              <a:gd name="connsiteX183" fmla="*/ 53539 w 288926"/>
              <a:gd name="connsiteY183" fmla="*/ 339725 h 581025"/>
              <a:gd name="connsiteX184" fmla="*/ 57756 w 288926"/>
              <a:gd name="connsiteY184" fmla="*/ 339903 h 581025"/>
              <a:gd name="connsiteX185" fmla="*/ 61798 w 288926"/>
              <a:gd name="connsiteY185" fmla="*/ 340795 h 581025"/>
              <a:gd name="connsiteX186" fmla="*/ 65839 w 288926"/>
              <a:gd name="connsiteY186" fmla="*/ 342579 h 581025"/>
              <a:gd name="connsiteX187" fmla="*/ 69354 w 288926"/>
              <a:gd name="connsiteY187" fmla="*/ 345076 h 581025"/>
              <a:gd name="connsiteX188" fmla="*/ 72516 w 288926"/>
              <a:gd name="connsiteY188" fmla="*/ 348108 h 581025"/>
              <a:gd name="connsiteX189" fmla="*/ 75152 w 288926"/>
              <a:gd name="connsiteY189" fmla="*/ 352032 h 581025"/>
              <a:gd name="connsiteX190" fmla="*/ 76909 w 288926"/>
              <a:gd name="connsiteY190" fmla="*/ 356313 h 581025"/>
              <a:gd name="connsiteX191" fmla="*/ 77788 w 288926"/>
              <a:gd name="connsiteY191" fmla="*/ 360594 h 581025"/>
              <a:gd name="connsiteX192" fmla="*/ 77788 w 288926"/>
              <a:gd name="connsiteY192" fmla="*/ 365053 h 581025"/>
              <a:gd name="connsiteX193" fmla="*/ 77085 w 288926"/>
              <a:gd name="connsiteY193" fmla="*/ 369513 h 581025"/>
              <a:gd name="connsiteX194" fmla="*/ 75679 w 288926"/>
              <a:gd name="connsiteY194" fmla="*/ 373615 h 581025"/>
              <a:gd name="connsiteX195" fmla="*/ 73571 w 288926"/>
              <a:gd name="connsiteY195" fmla="*/ 377361 h 581025"/>
              <a:gd name="connsiteX196" fmla="*/ 70584 w 288926"/>
              <a:gd name="connsiteY196" fmla="*/ 380750 h 581025"/>
              <a:gd name="connsiteX197" fmla="*/ 67069 w 288926"/>
              <a:gd name="connsiteY197" fmla="*/ 383426 h 581025"/>
              <a:gd name="connsiteX198" fmla="*/ 66366 w 288926"/>
              <a:gd name="connsiteY198" fmla="*/ 383782 h 581025"/>
              <a:gd name="connsiteX199" fmla="*/ 65839 w 288926"/>
              <a:gd name="connsiteY199" fmla="*/ 384317 h 581025"/>
              <a:gd name="connsiteX200" fmla="*/ 62149 w 288926"/>
              <a:gd name="connsiteY200" fmla="*/ 386101 h 581025"/>
              <a:gd name="connsiteX201" fmla="*/ 58459 w 288926"/>
              <a:gd name="connsiteY201" fmla="*/ 386993 h 581025"/>
              <a:gd name="connsiteX202" fmla="*/ 54945 w 288926"/>
              <a:gd name="connsiteY202" fmla="*/ 387350 h 581025"/>
              <a:gd name="connsiteX203" fmla="*/ 50727 w 288926"/>
              <a:gd name="connsiteY203" fmla="*/ 386993 h 581025"/>
              <a:gd name="connsiteX204" fmla="*/ 46862 w 288926"/>
              <a:gd name="connsiteY204" fmla="*/ 385923 h 581025"/>
              <a:gd name="connsiteX205" fmla="*/ 42996 w 288926"/>
              <a:gd name="connsiteY205" fmla="*/ 383961 h 581025"/>
              <a:gd name="connsiteX206" fmla="*/ 39833 w 288926"/>
              <a:gd name="connsiteY206" fmla="*/ 381642 h 581025"/>
              <a:gd name="connsiteX207" fmla="*/ 36846 w 288926"/>
              <a:gd name="connsiteY207" fmla="*/ 378431 h 581025"/>
              <a:gd name="connsiteX208" fmla="*/ 34561 w 288926"/>
              <a:gd name="connsiteY208" fmla="*/ 374864 h 581025"/>
              <a:gd name="connsiteX209" fmla="*/ 32629 w 288926"/>
              <a:gd name="connsiteY209" fmla="*/ 370405 h 581025"/>
              <a:gd name="connsiteX210" fmla="*/ 31750 w 288926"/>
              <a:gd name="connsiteY210" fmla="*/ 365767 h 581025"/>
              <a:gd name="connsiteX211" fmla="*/ 31750 w 288926"/>
              <a:gd name="connsiteY211" fmla="*/ 361129 h 581025"/>
              <a:gd name="connsiteX212" fmla="*/ 32453 w 288926"/>
              <a:gd name="connsiteY212" fmla="*/ 356670 h 581025"/>
              <a:gd name="connsiteX213" fmla="*/ 34386 w 288926"/>
              <a:gd name="connsiteY213" fmla="*/ 352389 h 581025"/>
              <a:gd name="connsiteX214" fmla="*/ 36670 w 288926"/>
              <a:gd name="connsiteY214" fmla="*/ 348465 h 581025"/>
              <a:gd name="connsiteX215" fmla="*/ 39833 w 288926"/>
              <a:gd name="connsiteY215" fmla="*/ 345254 h 581025"/>
              <a:gd name="connsiteX216" fmla="*/ 43875 w 288926"/>
              <a:gd name="connsiteY216" fmla="*/ 342400 h 581025"/>
              <a:gd name="connsiteX217" fmla="*/ 44402 w 288926"/>
              <a:gd name="connsiteY217" fmla="*/ 342222 h 581025"/>
              <a:gd name="connsiteX218" fmla="*/ 44929 w 288926"/>
              <a:gd name="connsiteY218" fmla="*/ 341865 h 581025"/>
              <a:gd name="connsiteX219" fmla="*/ 49146 w 288926"/>
              <a:gd name="connsiteY219" fmla="*/ 340438 h 581025"/>
              <a:gd name="connsiteX220" fmla="*/ 35154 w 288926"/>
              <a:gd name="connsiteY220" fmla="*/ 296862 h 581025"/>
              <a:gd name="connsiteX221" fmla="*/ 39681 w 288926"/>
              <a:gd name="connsiteY221" fmla="*/ 297035 h 581025"/>
              <a:gd name="connsiteX222" fmla="*/ 44027 w 288926"/>
              <a:gd name="connsiteY222" fmla="*/ 297900 h 581025"/>
              <a:gd name="connsiteX223" fmla="*/ 48011 w 288926"/>
              <a:gd name="connsiteY223" fmla="*/ 299804 h 581025"/>
              <a:gd name="connsiteX224" fmla="*/ 51633 w 288926"/>
              <a:gd name="connsiteY224" fmla="*/ 302054 h 581025"/>
              <a:gd name="connsiteX225" fmla="*/ 55074 w 288926"/>
              <a:gd name="connsiteY225" fmla="*/ 305169 h 581025"/>
              <a:gd name="connsiteX226" fmla="*/ 57428 w 288926"/>
              <a:gd name="connsiteY226" fmla="*/ 308804 h 581025"/>
              <a:gd name="connsiteX227" fmla="*/ 59238 w 288926"/>
              <a:gd name="connsiteY227" fmla="*/ 312958 h 581025"/>
              <a:gd name="connsiteX228" fmla="*/ 60144 w 288926"/>
              <a:gd name="connsiteY228" fmla="*/ 317458 h 581025"/>
              <a:gd name="connsiteX229" fmla="*/ 60325 w 288926"/>
              <a:gd name="connsiteY229" fmla="*/ 321958 h 581025"/>
              <a:gd name="connsiteX230" fmla="*/ 59420 w 288926"/>
              <a:gd name="connsiteY230" fmla="*/ 326111 h 581025"/>
              <a:gd name="connsiteX231" fmla="*/ 57790 w 288926"/>
              <a:gd name="connsiteY231" fmla="*/ 330092 h 581025"/>
              <a:gd name="connsiteX232" fmla="*/ 55617 w 288926"/>
              <a:gd name="connsiteY232" fmla="*/ 333900 h 581025"/>
              <a:gd name="connsiteX233" fmla="*/ 52357 w 288926"/>
              <a:gd name="connsiteY233" fmla="*/ 336842 h 581025"/>
              <a:gd name="connsiteX234" fmla="*/ 48736 w 288926"/>
              <a:gd name="connsiteY234" fmla="*/ 339611 h 581025"/>
              <a:gd name="connsiteX235" fmla="*/ 44571 w 288926"/>
              <a:gd name="connsiteY235" fmla="*/ 341515 h 581025"/>
              <a:gd name="connsiteX236" fmla="*/ 44209 w 288926"/>
              <a:gd name="connsiteY236" fmla="*/ 341688 h 581025"/>
              <a:gd name="connsiteX237" fmla="*/ 43484 w 288926"/>
              <a:gd name="connsiteY237" fmla="*/ 341861 h 581025"/>
              <a:gd name="connsiteX238" fmla="*/ 40044 w 288926"/>
              <a:gd name="connsiteY238" fmla="*/ 342727 h 581025"/>
              <a:gd name="connsiteX239" fmla="*/ 36603 w 288926"/>
              <a:gd name="connsiteY239" fmla="*/ 342900 h 581025"/>
              <a:gd name="connsiteX240" fmla="*/ 32076 w 288926"/>
              <a:gd name="connsiteY240" fmla="*/ 342554 h 581025"/>
              <a:gd name="connsiteX241" fmla="*/ 28092 w 288926"/>
              <a:gd name="connsiteY241" fmla="*/ 341515 h 581025"/>
              <a:gd name="connsiteX242" fmla="*/ 24289 w 288926"/>
              <a:gd name="connsiteY242" fmla="*/ 339784 h 581025"/>
              <a:gd name="connsiteX243" fmla="*/ 20849 w 288926"/>
              <a:gd name="connsiteY243" fmla="*/ 337188 h 581025"/>
              <a:gd name="connsiteX244" fmla="*/ 17951 w 288926"/>
              <a:gd name="connsiteY244" fmla="*/ 334246 h 581025"/>
              <a:gd name="connsiteX245" fmla="*/ 15597 w 288926"/>
              <a:gd name="connsiteY245" fmla="*/ 330784 h 581025"/>
              <a:gd name="connsiteX246" fmla="*/ 13605 w 288926"/>
              <a:gd name="connsiteY246" fmla="*/ 326631 h 581025"/>
              <a:gd name="connsiteX247" fmla="*/ 12700 w 288926"/>
              <a:gd name="connsiteY247" fmla="*/ 322131 h 581025"/>
              <a:gd name="connsiteX248" fmla="*/ 12700 w 288926"/>
              <a:gd name="connsiteY248" fmla="*/ 317631 h 581025"/>
              <a:gd name="connsiteX249" fmla="*/ 13605 w 288926"/>
              <a:gd name="connsiteY249" fmla="*/ 313131 h 581025"/>
              <a:gd name="connsiteX250" fmla="*/ 15416 w 288926"/>
              <a:gd name="connsiteY250" fmla="*/ 308977 h 581025"/>
              <a:gd name="connsiteX251" fmla="*/ 17951 w 288926"/>
              <a:gd name="connsiteY251" fmla="*/ 305516 h 581025"/>
              <a:gd name="connsiteX252" fmla="*/ 21030 w 288926"/>
              <a:gd name="connsiteY252" fmla="*/ 302227 h 581025"/>
              <a:gd name="connsiteX253" fmla="*/ 25014 w 288926"/>
              <a:gd name="connsiteY253" fmla="*/ 299804 h 581025"/>
              <a:gd name="connsiteX254" fmla="*/ 29360 w 288926"/>
              <a:gd name="connsiteY254" fmla="*/ 297727 h 581025"/>
              <a:gd name="connsiteX255" fmla="*/ 29903 w 288926"/>
              <a:gd name="connsiteY255" fmla="*/ 297727 h 581025"/>
              <a:gd name="connsiteX256" fmla="*/ 30446 w 288926"/>
              <a:gd name="connsiteY256" fmla="*/ 297554 h 581025"/>
              <a:gd name="connsiteX257" fmla="*/ 22956 w 288926"/>
              <a:gd name="connsiteY257" fmla="*/ 249237 h 581025"/>
              <a:gd name="connsiteX258" fmla="*/ 23019 w 288926"/>
              <a:gd name="connsiteY258" fmla="*/ 249237 h 581025"/>
              <a:gd name="connsiteX259" fmla="*/ 23306 w 288926"/>
              <a:gd name="connsiteY259" fmla="*/ 249237 h 581025"/>
              <a:gd name="connsiteX260" fmla="*/ 23656 w 288926"/>
              <a:gd name="connsiteY260" fmla="*/ 249237 h 581025"/>
              <a:gd name="connsiteX261" fmla="*/ 28382 w 288926"/>
              <a:gd name="connsiteY261" fmla="*/ 249237 h 581025"/>
              <a:gd name="connsiteX262" fmla="*/ 32583 w 288926"/>
              <a:gd name="connsiteY262" fmla="*/ 249953 h 581025"/>
              <a:gd name="connsiteX263" fmla="*/ 36784 w 288926"/>
              <a:gd name="connsiteY263" fmla="*/ 251743 h 581025"/>
              <a:gd name="connsiteX264" fmla="*/ 40285 w 288926"/>
              <a:gd name="connsiteY264" fmla="*/ 254071 h 581025"/>
              <a:gd name="connsiteX265" fmla="*/ 43611 w 288926"/>
              <a:gd name="connsiteY265" fmla="*/ 257294 h 581025"/>
              <a:gd name="connsiteX266" fmla="*/ 46062 w 288926"/>
              <a:gd name="connsiteY266" fmla="*/ 260874 h 581025"/>
              <a:gd name="connsiteX267" fmla="*/ 47988 w 288926"/>
              <a:gd name="connsiteY267" fmla="*/ 264992 h 581025"/>
              <a:gd name="connsiteX268" fmla="*/ 49038 w 288926"/>
              <a:gd name="connsiteY268" fmla="*/ 269647 h 581025"/>
              <a:gd name="connsiteX269" fmla="*/ 49213 w 288926"/>
              <a:gd name="connsiteY269" fmla="*/ 274482 h 581025"/>
              <a:gd name="connsiteX270" fmla="*/ 48688 w 288926"/>
              <a:gd name="connsiteY270" fmla="*/ 278779 h 581025"/>
              <a:gd name="connsiteX271" fmla="*/ 47112 w 288926"/>
              <a:gd name="connsiteY271" fmla="*/ 283076 h 581025"/>
              <a:gd name="connsiteX272" fmla="*/ 45012 w 288926"/>
              <a:gd name="connsiteY272" fmla="*/ 287014 h 581025"/>
              <a:gd name="connsiteX273" fmla="*/ 42036 w 288926"/>
              <a:gd name="connsiteY273" fmla="*/ 290237 h 581025"/>
              <a:gd name="connsiteX274" fmla="*/ 38710 w 288926"/>
              <a:gd name="connsiteY274" fmla="*/ 293102 h 581025"/>
              <a:gd name="connsiteX275" fmla="*/ 34859 w 288926"/>
              <a:gd name="connsiteY275" fmla="*/ 295250 h 581025"/>
              <a:gd name="connsiteX276" fmla="*/ 30308 w 288926"/>
              <a:gd name="connsiteY276" fmla="*/ 296504 h 581025"/>
              <a:gd name="connsiteX277" fmla="*/ 29958 w 288926"/>
              <a:gd name="connsiteY277" fmla="*/ 296504 h 581025"/>
              <a:gd name="connsiteX278" fmla="*/ 29432 w 288926"/>
              <a:gd name="connsiteY278" fmla="*/ 296683 h 581025"/>
              <a:gd name="connsiteX279" fmla="*/ 26282 w 288926"/>
              <a:gd name="connsiteY279" fmla="*/ 296862 h 581025"/>
              <a:gd name="connsiteX280" fmla="*/ 21380 w 288926"/>
              <a:gd name="connsiteY280" fmla="*/ 296325 h 581025"/>
              <a:gd name="connsiteX281" fmla="*/ 17004 w 288926"/>
              <a:gd name="connsiteY281" fmla="*/ 294892 h 581025"/>
              <a:gd name="connsiteX282" fmla="*/ 12978 w 288926"/>
              <a:gd name="connsiteY282" fmla="*/ 292565 h 581025"/>
              <a:gd name="connsiteX283" fmla="*/ 9477 w 288926"/>
              <a:gd name="connsiteY283" fmla="*/ 289342 h 581025"/>
              <a:gd name="connsiteX284" fmla="*/ 6676 w 288926"/>
              <a:gd name="connsiteY284" fmla="*/ 285582 h 581025"/>
              <a:gd name="connsiteX285" fmla="*/ 4575 w 288926"/>
              <a:gd name="connsiteY285" fmla="*/ 281285 h 581025"/>
              <a:gd name="connsiteX286" fmla="*/ 3350 w 288926"/>
              <a:gd name="connsiteY286" fmla="*/ 276272 h 581025"/>
              <a:gd name="connsiteX287" fmla="*/ 3175 w 288926"/>
              <a:gd name="connsiteY287" fmla="*/ 271438 h 581025"/>
              <a:gd name="connsiteX288" fmla="*/ 3875 w 288926"/>
              <a:gd name="connsiteY288" fmla="*/ 266783 h 581025"/>
              <a:gd name="connsiteX289" fmla="*/ 5626 w 288926"/>
              <a:gd name="connsiteY289" fmla="*/ 262665 h 581025"/>
              <a:gd name="connsiteX290" fmla="*/ 7726 w 288926"/>
              <a:gd name="connsiteY290" fmla="*/ 258726 h 581025"/>
              <a:gd name="connsiteX291" fmla="*/ 10702 w 288926"/>
              <a:gd name="connsiteY291" fmla="*/ 255145 h 581025"/>
              <a:gd name="connsiteX292" fmla="*/ 14203 w 288926"/>
              <a:gd name="connsiteY292" fmla="*/ 252459 h 581025"/>
              <a:gd name="connsiteX293" fmla="*/ 18404 w 288926"/>
              <a:gd name="connsiteY293" fmla="*/ 250311 h 581025"/>
              <a:gd name="connsiteX294" fmla="*/ 265384 w 288926"/>
              <a:gd name="connsiteY294" fmla="*/ 201612 h 581025"/>
              <a:gd name="connsiteX295" fmla="*/ 265907 w 288926"/>
              <a:gd name="connsiteY295" fmla="*/ 201612 h 581025"/>
              <a:gd name="connsiteX296" fmla="*/ 270615 w 288926"/>
              <a:gd name="connsiteY296" fmla="*/ 202139 h 581025"/>
              <a:gd name="connsiteX297" fmla="*/ 274801 w 288926"/>
              <a:gd name="connsiteY297" fmla="*/ 203369 h 581025"/>
              <a:gd name="connsiteX298" fmla="*/ 278812 w 288926"/>
              <a:gd name="connsiteY298" fmla="*/ 205654 h 581025"/>
              <a:gd name="connsiteX299" fmla="*/ 282125 w 288926"/>
              <a:gd name="connsiteY299" fmla="*/ 208466 h 581025"/>
              <a:gd name="connsiteX300" fmla="*/ 284915 w 288926"/>
              <a:gd name="connsiteY300" fmla="*/ 211980 h 581025"/>
              <a:gd name="connsiteX301" fmla="*/ 287182 w 288926"/>
              <a:gd name="connsiteY301" fmla="*/ 215847 h 581025"/>
              <a:gd name="connsiteX302" fmla="*/ 288403 w 288926"/>
              <a:gd name="connsiteY302" fmla="*/ 220240 h 581025"/>
              <a:gd name="connsiteX303" fmla="*/ 288926 w 288926"/>
              <a:gd name="connsiteY303" fmla="*/ 224985 h 581025"/>
              <a:gd name="connsiteX304" fmla="*/ 288926 w 288926"/>
              <a:gd name="connsiteY304" fmla="*/ 225688 h 581025"/>
              <a:gd name="connsiteX305" fmla="*/ 288403 w 288926"/>
              <a:gd name="connsiteY305" fmla="*/ 230433 h 581025"/>
              <a:gd name="connsiteX306" fmla="*/ 287182 w 288926"/>
              <a:gd name="connsiteY306" fmla="*/ 235002 h 581025"/>
              <a:gd name="connsiteX307" fmla="*/ 284915 w 288926"/>
              <a:gd name="connsiteY307" fmla="*/ 238868 h 581025"/>
              <a:gd name="connsiteX308" fmla="*/ 282125 w 288926"/>
              <a:gd name="connsiteY308" fmla="*/ 242383 h 581025"/>
              <a:gd name="connsiteX309" fmla="*/ 278812 w 288926"/>
              <a:gd name="connsiteY309" fmla="*/ 245195 h 581025"/>
              <a:gd name="connsiteX310" fmla="*/ 274801 w 288926"/>
              <a:gd name="connsiteY310" fmla="*/ 247479 h 581025"/>
              <a:gd name="connsiteX311" fmla="*/ 270615 w 288926"/>
              <a:gd name="connsiteY311" fmla="*/ 248710 h 581025"/>
              <a:gd name="connsiteX312" fmla="*/ 265907 w 288926"/>
              <a:gd name="connsiteY312" fmla="*/ 249237 h 581025"/>
              <a:gd name="connsiteX313" fmla="*/ 265795 w 288926"/>
              <a:gd name="connsiteY313" fmla="*/ 249237 h 581025"/>
              <a:gd name="connsiteX314" fmla="*/ 270347 w 288926"/>
              <a:gd name="connsiteY314" fmla="*/ 250490 h 581025"/>
              <a:gd name="connsiteX315" fmla="*/ 274373 w 288926"/>
              <a:gd name="connsiteY315" fmla="*/ 252459 h 581025"/>
              <a:gd name="connsiteX316" fmla="*/ 278049 w 288926"/>
              <a:gd name="connsiteY316" fmla="*/ 255145 h 581025"/>
              <a:gd name="connsiteX317" fmla="*/ 281025 w 288926"/>
              <a:gd name="connsiteY317" fmla="*/ 258726 h 581025"/>
              <a:gd name="connsiteX318" fmla="*/ 283300 w 288926"/>
              <a:gd name="connsiteY318" fmla="*/ 262486 h 581025"/>
              <a:gd name="connsiteX319" fmla="*/ 284876 w 288926"/>
              <a:gd name="connsiteY319" fmla="*/ 266783 h 581025"/>
              <a:gd name="connsiteX320" fmla="*/ 285751 w 288926"/>
              <a:gd name="connsiteY320" fmla="*/ 271617 h 581025"/>
              <a:gd name="connsiteX321" fmla="*/ 285576 w 288926"/>
              <a:gd name="connsiteY321" fmla="*/ 276451 h 581025"/>
              <a:gd name="connsiteX322" fmla="*/ 285576 w 288926"/>
              <a:gd name="connsiteY322" fmla="*/ 276272 h 581025"/>
              <a:gd name="connsiteX323" fmla="*/ 284176 w 288926"/>
              <a:gd name="connsiteY323" fmla="*/ 281285 h 581025"/>
              <a:gd name="connsiteX324" fmla="*/ 282250 w 288926"/>
              <a:gd name="connsiteY324" fmla="*/ 285582 h 581025"/>
              <a:gd name="connsiteX325" fmla="*/ 279449 w 288926"/>
              <a:gd name="connsiteY325" fmla="*/ 289521 h 581025"/>
              <a:gd name="connsiteX326" fmla="*/ 275948 w 288926"/>
              <a:gd name="connsiteY326" fmla="*/ 292744 h 581025"/>
              <a:gd name="connsiteX327" fmla="*/ 271747 w 288926"/>
              <a:gd name="connsiteY327" fmla="*/ 294892 h 581025"/>
              <a:gd name="connsiteX328" fmla="*/ 267371 w 288926"/>
              <a:gd name="connsiteY328" fmla="*/ 296325 h 581025"/>
              <a:gd name="connsiteX329" fmla="*/ 262644 w 288926"/>
              <a:gd name="connsiteY329" fmla="*/ 296862 h 581025"/>
              <a:gd name="connsiteX330" fmla="*/ 261462 w 288926"/>
              <a:gd name="connsiteY330" fmla="*/ 296798 h 581025"/>
              <a:gd name="connsiteX331" fmla="*/ 264453 w 288926"/>
              <a:gd name="connsiteY331" fmla="*/ 298139 h 581025"/>
              <a:gd name="connsiteX332" fmla="*/ 268319 w 288926"/>
              <a:gd name="connsiteY332" fmla="*/ 300825 h 581025"/>
              <a:gd name="connsiteX333" fmla="*/ 271306 w 288926"/>
              <a:gd name="connsiteY333" fmla="*/ 304227 h 581025"/>
              <a:gd name="connsiteX334" fmla="*/ 273766 w 288926"/>
              <a:gd name="connsiteY334" fmla="*/ 307987 h 581025"/>
              <a:gd name="connsiteX335" fmla="*/ 275347 w 288926"/>
              <a:gd name="connsiteY335" fmla="*/ 312284 h 581025"/>
              <a:gd name="connsiteX336" fmla="*/ 276226 w 288926"/>
              <a:gd name="connsiteY336" fmla="*/ 316760 h 581025"/>
              <a:gd name="connsiteX337" fmla="*/ 276226 w 288926"/>
              <a:gd name="connsiteY337" fmla="*/ 321594 h 581025"/>
              <a:gd name="connsiteX338" fmla="*/ 275347 w 288926"/>
              <a:gd name="connsiteY338" fmla="*/ 326070 h 581025"/>
              <a:gd name="connsiteX339" fmla="*/ 273590 w 288926"/>
              <a:gd name="connsiteY339" fmla="*/ 330367 h 581025"/>
              <a:gd name="connsiteX340" fmla="*/ 271306 w 288926"/>
              <a:gd name="connsiteY340" fmla="*/ 333948 h 581025"/>
              <a:gd name="connsiteX341" fmla="*/ 268494 w 288926"/>
              <a:gd name="connsiteY341" fmla="*/ 336991 h 581025"/>
              <a:gd name="connsiteX342" fmla="*/ 264980 w 288926"/>
              <a:gd name="connsiteY342" fmla="*/ 339677 h 581025"/>
              <a:gd name="connsiteX343" fmla="*/ 261466 w 288926"/>
              <a:gd name="connsiteY343" fmla="*/ 341467 h 581025"/>
              <a:gd name="connsiteX344" fmla="*/ 257424 w 288926"/>
              <a:gd name="connsiteY344" fmla="*/ 342542 h 581025"/>
              <a:gd name="connsiteX345" fmla="*/ 253207 w 288926"/>
              <a:gd name="connsiteY345" fmla="*/ 342900 h 581025"/>
              <a:gd name="connsiteX346" fmla="*/ 249868 w 288926"/>
              <a:gd name="connsiteY346" fmla="*/ 342721 h 581025"/>
              <a:gd name="connsiteX347" fmla="*/ 246354 w 288926"/>
              <a:gd name="connsiteY347" fmla="*/ 342005 h 581025"/>
              <a:gd name="connsiteX348" fmla="*/ 245827 w 288926"/>
              <a:gd name="connsiteY348" fmla="*/ 341826 h 581025"/>
              <a:gd name="connsiteX349" fmla="*/ 245475 w 288926"/>
              <a:gd name="connsiteY349" fmla="*/ 341646 h 581025"/>
              <a:gd name="connsiteX350" fmla="*/ 241434 w 288926"/>
              <a:gd name="connsiteY350" fmla="*/ 339677 h 581025"/>
              <a:gd name="connsiteX351" fmla="*/ 237920 w 288926"/>
              <a:gd name="connsiteY351" fmla="*/ 336812 h 581025"/>
              <a:gd name="connsiteX352" fmla="*/ 234757 w 288926"/>
              <a:gd name="connsiteY352" fmla="*/ 333590 h 581025"/>
              <a:gd name="connsiteX353" fmla="*/ 232648 w 288926"/>
              <a:gd name="connsiteY353" fmla="*/ 329830 h 581025"/>
              <a:gd name="connsiteX354" fmla="*/ 231067 w 288926"/>
              <a:gd name="connsiteY354" fmla="*/ 325533 h 581025"/>
              <a:gd name="connsiteX355" fmla="*/ 230188 w 288926"/>
              <a:gd name="connsiteY355" fmla="*/ 321236 h 581025"/>
              <a:gd name="connsiteX356" fmla="*/ 230364 w 288926"/>
              <a:gd name="connsiteY356" fmla="*/ 316760 h 581025"/>
              <a:gd name="connsiteX357" fmla="*/ 231242 w 288926"/>
              <a:gd name="connsiteY357" fmla="*/ 312105 h 581025"/>
              <a:gd name="connsiteX358" fmla="*/ 232999 w 288926"/>
              <a:gd name="connsiteY358" fmla="*/ 307629 h 581025"/>
              <a:gd name="connsiteX359" fmla="*/ 235284 w 288926"/>
              <a:gd name="connsiteY359" fmla="*/ 304048 h 581025"/>
              <a:gd name="connsiteX360" fmla="*/ 238447 w 288926"/>
              <a:gd name="connsiteY360" fmla="*/ 300646 h 581025"/>
              <a:gd name="connsiteX361" fmla="*/ 241961 w 288926"/>
              <a:gd name="connsiteY361" fmla="*/ 298318 h 581025"/>
              <a:gd name="connsiteX362" fmla="*/ 245827 w 288926"/>
              <a:gd name="connsiteY362" fmla="*/ 296349 h 581025"/>
              <a:gd name="connsiteX363" fmla="*/ 250220 w 288926"/>
              <a:gd name="connsiteY363" fmla="*/ 295454 h 581025"/>
              <a:gd name="connsiteX364" fmla="*/ 254236 w 288926"/>
              <a:gd name="connsiteY364" fmla="*/ 295290 h 581025"/>
              <a:gd name="connsiteX365" fmla="*/ 254067 w 288926"/>
              <a:gd name="connsiteY365" fmla="*/ 295250 h 581025"/>
              <a:gd name="connsiteX366" fmla="*/ 250216 w 288926"/>
              <a:gd name="connsiteY366" fmla="*/ 293102 h 581025"/>
              <a:gd name="connsiteX367" fmla="*/ 246890 w 288926"/>
              <a:gd name="connsiteY367" fmla="*/ 290237 h 581025"/>
              <a:gd name="connsiteX368" fmla="*/ 243914 w 288926"/>
              <a:gd name="connsiteY368" fmla="*/ 287014 h 581025"/>
              <a:gd name="connsiteX369" fmla="*/ 241814 w 288926"/>
              <a:gd name="connsiteY369" fmla="*/ 283076 h 581025"/>
              <a:gd name="connsiteX370" fmla="*/ 240238 w 288926"/>
              <a:gd name="connsiteY370" fmla="*/ 278779 h 581025"/>
              <a:gd name="connsiteX371" fmla="*/ 239713 w 288926"/>
              <a:gd name="connsiteY371" fmla="*/ 274303 h 581025"/>
              <a:gd name="connsiteX372" fmla="*/ 239888 w 288926"/>
              <a:gd name="connsiteY372" fmla="*/ 269647 h 581025"/>
              <a:gd name="connsiteX373" fmla="*/ 240938 w 288926"/>
              <a:gd name="connsiteY373" fmla="*/ 264992 h 581025"/>
              <a:gd name="connsiteX374" fmla="*/ 242689 w 288926"/>
              <a:gd name="connsiteY374" fmla="*/ 260874 h 581025"/>
              <a:gd name="connsiteX375" fmla="*/ 245140 w 288926"/>
              <a:gd name="connsiteY375" fmla="*/ 257294 h 581025"/>
              <a:gd name="connsiteX376" fmla="*/ 248465 w 288926"/>
              <a:gd name="connsiteY376" fmla="*/ 254071 h 581025"/>
              <a:gd name="connsiteX377" fmla="*/ 251966 w 288926"/>
              <a:gd name="connsiteY377" fmla="*/ 251743 h 581025"/>
              <a:gd name="connsiteX378" fmla="*/ 255993 w 288926"/>
              <a:gd name="connsiteY378" fmla="*/ 249953 h 581025"/>
              <a:gd name="connsiteX379" fmla="*/ 260544 w 288926"/>
              <a:gd name="connsiteY379" fmla="*/ 249237 h 581025"/>
              <a:gd name="connsiteX380" fmla="*/ 264920 w 288926"/>
              <a:gd name="connsiteY380" fmla="*/ 249237 h 581025"/>
              <a:gd name="connsiteX381" fmla="*/ 265270 w 288926"/>
              <a:gd name="connsiteY381" fmla="*/ 249237 h 581025"/>
              <a:gd name="connsiteX382" fmla="*/ 265558 w 288926"/>
              <a:gd name="connsiteY382" fmla="*/ 249237 h 581025"/>
              <a:gd name="connsiteX383" fmla="*/ 265035 w 288926"/>
              <a:gd name="connsiteY383" fmla="*/ 249061 h 581025"/>
              <a:gd name="connsiteX384" fmla="*/ 260675 w 288926"/>
              <a:gd name="connsiteY384" fmla="*/ 248534 h 581025"/>
              <a:gd name="connsiteX385" fmla="*/ 256665 w 288926"/>
              <a:gd name="connsiteY385" fmla="*/ 247128 h 581025"/>
              <a:gd name="connsiteX386" fmla="*/ 252828 w 288926"/>
              <a:gd name="connsiteY386" fmla="*/ 244843 h 581025"/>
              <a:gd name="connsiteX387" fmla="*/ 249515 w 288926"/>
              <a:gd name="connsiteY387" fmla="*/ 242207 h 581025"/>
              <a:gd name="connsiteX388" fmla="*/ 246724 w 288926"/>
              <a:gd name="connsiteY388" fmla="*/ 238692 h 581025"/>
              <a:gd name="connsiteX389" fmla="*/ 244806 w 288926"/>
              <a:gd name="connsiteY389" fmla="*/ 235002 h 581025"/>
              <a:gd name="connsiteX390" fmla="*/ 243411 w 288926"/>
              <a:gd name="connsiteY390" fmla="*/ 230784 h 581025"/>
              <a:gd name="connsiteX391" fmla="*/ 242888 w 288926"/>
              <a:gd name="connsiteY391" fmla="*/ 226039 h 581025"/>
              <a:gd name="connsiteX392" fmla="*/ 242888 w 288926"/>
              <a:gd name="connsiteY392" fmla="*/ 225161 h 581025"/>
              <a:gd name="connsiteX393" fmla="*/ 243411 w 288926"/>
              <a:gd name="connsiteY393" fmla="*/ 220416 h 581025"/>
              <a:gd name="connsiteX394" fmla="*/ 244632 w 288926"/>
              <a:gd name="connsiteY394" fmla="*/ 216022 h 581025"/>
              <a:gd name="connsiteX395" fmla="*/ 246550 w 288926"/>
              <a:gd name="connsiteY395" fmla="*/ 212332 h 581025"/>
              <a:gd name="connsiteX396" fmla="*/ 249515 w 288926"/>
              <a:gd name="connsiteY396" fmla="*/ 208817 h 581025"/>
              <a:gd name="connsiteX397" fmla="*/ 252654 w 288926"/>
              <a:gd name="connsiteY397" fmla="*/ 206005 h 581025"/>
              <a:gd name="connsiteX398" fmla="*/ 256316 w 288926"/>
              <a:gd name="connsiteY398" fmla="*/ 203721 h 581025"/>
              <a:gd name="connsiteX399" fmla="*/ 260675 w 288926"/>
              <a:gd name="connsiteY399" fmla="*/ 202315 h 581025"/>
              <a:gd name="connsiteX400" fmla="*/ 265035 w 288926"/>
              <a:gd name="connsiteY400" fmla="*/ 201787 h 581025"/>
              <a:gd name="connsiteX401" fmla="*/ 23019 w 288926"/>
              <a:gd name="connsiteY401" fmla="*/ 201612 h 581025"/>
              <a:gd name="connsiteX402" fmla="*/ 23717 w 288926"/>
              <a:gd name="connsiteY402" fmla="*/ 201790 h 581025"/>
              <a:gd name="connsiteX403" fmla="*/ 28251 w 288926"/>
              <a:gd name="connsiteY403" fmla="*/ 202325 h 581025"/>
              <a:gd name="connsiteX404" fmla="*/ 32436 w 288926"/>
              <a:gd name="connsiteY404" fmla="*/ 203752 h 581025"/>
              <a:gd name="connsiteX405" fmla="*/ 36272 w 288926"/>
              <a:gd name="connsiteY405" fmla="*/ 206071 h 581025"/>
              <a:gd name="connsiteX406" fmla="*/ 39586 w 288926"/>
              <a:gd name="connsiteY406" fmla="*/ 208747 h 581025"/>
              <a:gd name="connsiteX407" fmla="*/ 42202 w 288926"/>
              <a:gd name="connsiteY407" fmla="*/ 212314 h 581025"/>
              <a:gd name="connsiteX408" fmla="*/ 44294 w 288926"/>
              <a:gd name="connsiteY408" fmla="*/ 216417 h 581025"/>
              <a:gd name="connsiteX409" fmla="*/ 45515 w 288926"/>
              <a:gd name="connsiteY409" fmla="*/ 220519 h 581025"/>
              <a:gd name="connsiteX410" fmla="*/ 46038 w 288926"/>
              <a:gd name="connsiteY410" fmla="*/ 225335 h 581025"/>
              <a:gd name="connsiteX411" fmla="*/ 45515 w 288926"/>
              <a:gd name="connsiteY411" fmla="*/ 229973 h 581025"/>
              <a:gd name="connsiteX412" fmla="*/ 44294 w 288926"/>
              <a:gd name="connsiteY412" fmla="*/ 234432 h 581025"/>
              <a:gd name="connsiteX413" fmla="*/ 42202 w 288926"/>
              <a:gd name="connsiteY413" fmla="*/ 238356 h 581025"/>
              <a:gd name="connsiteX414" fmla="*/ 39586 w 288926"/>
              <a:gd name="connsiteY414" fmla="*/ 241924 h 581025"/>
              <a:gd name="connsiteX415" fmla="*/ 36272 w 288926"/>
              <a:gd name="connsiteY415" fmla="*/ 244777 h 581025"/>
              <a:gd name="connsiteX416" fmla="*/ 32436 w 288926"/>
              <a:gd name="connsiteY416" fmla="*/ 247096 h 581025"/>
              <a:gd name="connsiteX417" fmla="*/ 28251 w 288926"/>
              <a:gd name="connsiteY417" fmla="*/ 248523 h 581025"/>
              <a:gd name="connsiteX418" fmla="*/ 23717 w 288926"/>
              <a:gd name="connsiteY418" fmla="*/ 249058 h 581025"/>
              <a:gd name="connsiteX419" fmla="*/ 23019 w 288926"/>
              <a:gd name="connsiteY419" fmla="*/ 249237 h 581025"/>
              <a:gd name="connsiteX420" fmla="*/ 18311 w 288926"/>
              <a:gd name="connsiteY420" fmla="*/ 248702 h 581025"/>
              <a:gd name="connsiteX421" fmla="*/ 13951 w 288926"/>
              <a:gd name="connsiteY421" fmla="*/ 247453 h 581025"/>
              <a:gd name="connsiteX422" fmla="*/ 10114 w 288926"/>
              <a:gd name="connsiteY422" fmla="*/ 245134 h 581025"/>
              <a:gd name="connsiteX423" fmla="*/ 6801 w 288926"/>
              <a:gd name="connsiteY423" fmla="*/ 242280 h 581025"/>
              <a:gd name="connsiteX424" fmla="*/ 3836 w 288926"/>
              <a:gd name="connsiteY424" fmla="*/ 238713 h 581025"/>
              <a:gd name="connsiteX425" fmla="*/ 1744 w 288926"/>
              <a:gd name="connsiteY425" fmla="*/ 234789 h 581025"/>
              <a:gd name="connsiteX426" fmla="*/ 523 w 288926"/>
              <a:gd name="connsiteY426" fmla="*/ 230329 h 581025"/>
              <a:gd name="connsiteX427" fmla="*/ 0 w 288926"/>
              <a:gd name="connsiteY427" fmla="*/ 225335 h 581025"/>
              <a:gd name="connsiteX428" fmla="*/ 523 w 288926"/>
              <a:gd name="connsiteY428" fmla="*/ 220519 h 581025"/>
              <a:gd name="connsiteX429" fmla="*/ 1744 w 288926"/>
              <a:gd name="connsiteY429" fmla="*/ 216238 h 581025"/>
              <a:gd name="connsiteX430" fmla="*/ 3836 w 288926"/>
              <a:gd name="connsiteY430" fmla="*/ 212136 h 581025"/>
              <a:gd name="connsiteX431" fmla="*/ 6801 w 288926"/>
              <a:gd name="connsiteY431" fmla="*/ 208568 h 581025"/>
              <a:gd name="connsiteX432" fmla="*/ 10114 w 288926"/>
              <a:gd name="connsiteY432" fmla="*/ 205714 h 581025"/>
              <a:gd name="connsiteX433" fmla="*/ 13951 w 288926"/>
              <a:gd name="connsiteY433" fmla="*/ 203395 h 581025"/>
              <a:gd name="connsiteX434" fmla="*/ 18311 w 288926"/>
              <a:gd name="connsiteY434" fmla="*/ 202147 h 581025"/>
              <a:gd name="connsiteX435" fmla="*/ 24799 w 288926"/>
              <a:gd name="connsiteY435" fmla="*/ 155575 h 581025"/>
              <a:gd name="connsiteX436" fmla="*/ 29333 w 288926"/>
              <a:gd name="connsiteY436" fmla="*/ 155748 h 581025"/>
              <a:gd name="connsiteX437" fmla="*/ 29856 w 288926"/>
              <a:gd name="connsiteY437" fmla="*/ 155921 h 581025"/>
              <a:gd name="connsiteX438" fmla="*/ 30205 w 288926"/>
              <a:gd name="connsiteY438" fmla="*/ 155921 h 581025"/>
              <a:gd name="connsiteX439" fmla="*/ 34739 w 288926"/>
              <a:gd name="connsiteY439" fmla="*/ 157132 h 581025"/>
              <a:gd name="connsiteX440" fmla="*/ 38575 w 288926"/>
              <a:gd name="connsiteY440" fmla="*/ 159209 h 581025"/>
              <a:gd name="connsiteX441" fmla="*/ 41889 w 288926"/>
              <a:gd name="connsiteY441" fmla="*/ 161805 h 581025"/>
              <a:gd name="connsiteX442" fmla="*/ 44853 w 288926"/>
              <a:gd name="connsiteY442" fmla="*/ 165094 h 581025"/>
              <a:gd name="connsiteX443" fmla="*/ 46946 w 288926"/>
              <a:gd name="connsiteY443" fmla="*/ 168728 h 581025"/>
              <a:gd name="connsiteX444" fmla="*/ 48515 w 288926"/>
              <a:gd name="connsiteY444" fmla="*/ 172882 h 581025"/>
              <a:gd name="connsiteX445" fmla="*/ 49213 w 288926"/>
              <a:gd name="connsiteY445" fmla="*/ 177209 h 581025"/>
              <a:gd name="connsiteX446" fmla="*/ 49039 w 288926"/>
              <a:gd name="connsiteY446" fmla="*/ 181882 h 581025"/>
              <a:gd name="connsiteX447" fmla="*/ 47818 w 288926"/>
              <a:gd name="connsiteY447" fmla="*/ 186555 h 581025"/>
              <a:gd name="connsiteX448" fmla="*/ 45725 w 288926"/>
              <a:gd name="connsiteY448" fmla="*/ 190709 h 581025"/>
              <a:gd name="connsiteX449" fmla="*/ 42761 w 288926"/>
              <a:gd name="connsiteY449" fmla="*/ 194517 h 581025"/>
              <a:gd name="connsiteX450" fmla="*/ 39447 w 288926"/>
              <a:gd name="connsiteY450" fmla="*/ 197459 h 581025"/>
              <a:gd name="connsiteX451" fmla="*/ 35436 w 288926"/>
              <a:gd name="connsiteY451" fmla="*/ 199709 h 581025"/>
              <a:gd name="connsiteX452" fmla="*/ 30902 w 288926"/>
              <a:gd name="connsiteY452" fmla="*/ 201094 h 581025"/>
              <a:gd name="connsiteX453" fmla="*/ 26368 w 288926"/>
              <a:gd name="connsiteY453" fmla="*/ 201613 h 581025"/>
              <a:gd name="connsiteX454" fmla="*/ 23753 w 288926"/>
              <a:gd name="connsiteY454" fmla="*/ 201613 h 581025"/>
              <a:gd name="connsiteX455" fmla="*/ 23404 w 288926"/>
              <a:gd name="connsiteY455" fmla="*/ 201440 h 581025"/>
              <a:gd name="connsiteX456" fmla="*/ 22881 w 288926"/>
              <a:gd name="connsiteY456" fmla="*/ 201440 h 581025"/>
              <a:gd name="connsiteX457" fmla="*/ 18521 w 288926"/>
              <a:gd name="connsiteY457" fmla="*/ 200401 h 581025"/>
              <a:gd name="connsiteX458" fmla="*/ 14336 w 288926"/>
              <a:gd name="connsiteY458" fmla="*/ 198324 h 581025"/>
              <a:gd name="connsiteX459" fmla="*/ 10848 w 288926"/>
              <a:gd name="connsiteY459" fmla="*/ 195728 h 581025"/>
              <a:gd name="connsiteX460" fmla="*/ 7883 w 288926"/>
              <a:gd name="connsiteY460" fmla="*/ 192440 h 581025"/>
              <a:gd name="connsiteX461" fmla="*/ 5616 w 288926"/>
              <a:gd name="connsiteY461" fmla="*/ 188805 h 581025"/>
              <a:gd name="connsiteX462" fmla="*/ 3873 w 288926"/>
              <a:gd name="connsiteY462" fmla="*/ 184478 h 581025"/>
              <a:gd name="connsiteX463" fmla="*/ 3175 w 288926"/>
              <a:gd name="connsiteY463" fmla="*/ 179978 h 581025"/>
              <a:gd name="connsiteX464" fmla="*/ 3349 w 288926"/>
              <a:gd name="connsiteY464" fmla="*/ 175305 h 581025"/>
              <a:gd name="connsiteX465" fmla="*/ 4570 w 288926"/>
              <a:gd name="connsiteY465" fmla="*/ 170978 h 581025"/>
              <a:gd name="connsiteX466" fmla="*/ 6488 w 288926"/>
              <a:gd name="connsiteY466" fmla="*/ 166825 h 581025"/>
              <a:gd name="connsiteX467" fmla="*/ 9104 w 288926"/>
              <a:gd name="connsiteY467" fmla="*/ 163190 h 581025"/>
              <a:gd name="connsiteX468" fmla="*/ 12417 w 288926"/>
              <a:gd name="connsiteY468" fmla="*/ 160248 h 581025"/>
              <a:gd name="connsiteX469" fmla="*/ 16254 w 288926"/>
              <a:gd name="connsiteY469" fmla="*/ 157825 h 581025"/>
              <a:gd name="connsiteX470" fmla="*/ 20265 w 288926"/>
              <a:gd name="connsiteY470" fmla="*/ 156267 h 581025"/>
              <a:gd name="connsiteX471" fmla="*/ 263953 w 288926"/>
              <a:gd name="connsiteY471" fmla="*/ 153987 h 581025"/>
              <a:gd name="connsiteX472" fmla="*/ 268487 w 288926"/>
              <a:gd name="connsiteY472" fmla="*/ 154700 h 581025"/>
              <a:gd name="connsiteX473" fmla="*/ 272498 w 288926"/>
              <a:gd name="connsiteY473" fmla="*/ 156306 h 581025"/>
              <a:gd name="connsiteX474" fmla="*/ 276509 w 288926"/>
              <a:gd name="connsiteY474" fmla="*/ 158803 h 581025"/>
              <a:gd name="connsiteX475" fmla="*/ 279647 w 288926"/>
              <a:gd name="connsiteY475" fmla="*/ 161835 h 581025"/>
              <a:gd name="connsiteX476" fmla="*/ 282263 w 288926"/>
              <a:gd name="connsiteY476" fmla="*/ 165581 h 581025"/>
              <a:gd name="connsiteX477" fmla="*/ 284182 w 288926"/>
              <a:gd name="connsiteY477" fmla="*/ 169683 h 581025"/>
              <a:gd name="connsiteX478" fmla="*/ 285577 w 288926"/>
              <a:gd name="connsiteY478" fmla="*/ 174321 h 581025"/>
              <a:gd name="connsiteX479" fmla="*/ 285751 w 288926"/>
              <a:gd name="connsiteY479" fmla="*/ 179137 h 581025"/>
              <a:gd name="connsiteX480" fmla="*/ 284705 w 288926"/>
              <a:gd name="connsiteY480" fmla="*/ 183775 h 581025"/>
              <a:gd name="connsiteX481" fmla="*/ 283310 w 288926"/>
              <a:gd name="connsiteY481" fmla="*/ 188234 h 581025"/>
              <a:gd name="connsiteX482" fmla="*/ 281043 w 288926"/>
              <a:gd name="connsiteY482" fmla="*/ 191980 h 581025"/>
              <a:gd name="connsiteX483" fmla="*/ 278078 w 288926"/>
              <a:gd name="connsiteY483" fmla="*/ 195369 h 581025"/>
              <a:gd name="connsiteX484" fmla="*/ 274416 w 288926"/>
              <a:gd name="connsiteY484" fmla="*/ 198044 h 581025"/>
              <a:gd name="connsiteX485" fmla="*/ 270405 w 288926"/>
              <a:gd name="connsiteY485" fmla="*/ 200185 h 581025"/>
              <a:gd name="connsiteX486" fmla="*/ 265871 w 288926"/>
              <a:gd name="connsiteY486" fmla="*/ 201433 h 581025"/>
              <a:gd name="connsiteX487" fmla="*/ 264999 w 288926"/>
              <a:gd name="connsiteY487" fmla="*/ 201433 h 581025"/>
              <a:gd name="connsiteX488" fmla="*/ 262558 w 288926"/>
              <a:gd name="connsiteY488" fmla="*/ 201612 h 581025"/>
              <a:gd name="connsiteX489" fmla="*/ 258024 w 288926"/>
              <a:gd name="connsiteY489" fmla="*/ 201077 h 581025"/>
              <a:gd name="connsiteX490" fmla="*/ 253490 w 288926"/>
              <a:gd name="connsiteY490" fmla="*/ 199471 h 581025"/>
              <a:gd name="connsiteX491" fmla="*/ 249479 w 288926"/>
              <a:gd name="connsiteY491" fmla="*/ 197152 h 581025"/>
              <a:gd name="connsiteX492" fmla="*/ 245817 w 288926"/>
              <a:gd name="connsiteY492" fmla="*/ 194299 h 581025"/>
              <a:gd name="connsiteX493" fmla="*/ 243201 w 288926"/>
              <a:gd name="connsiteY493" fmla="*/ 190374 h 581025"/>
              <a:gd name="connsiteX494" fmla="*/ 241108 w 288926"/>
              <a:gd name="connsiteY494" fmla="*/ 185915 h 581025"/>
              <a:gd name="connsiteX495" fmla="*/ 239887 w 288926"/>
              <a:gd name="connsiteY495" fmla="*/ 181099 h 581025"/>
              <a:gd name="connsiteX496" fmla="*/ 239713 w 288926"/>
              <a:gd name="connsiteY496" fmla="*/ 176461 h 581025"/>
              <a:gd name="connsiteX497" fmla="*/ 240411 w 288926"/>
              <a:gd name="connsiteY497" fmla="*/ 172002 h 581025"/>
              <a:gd name="connsiteX498" fmla="*/ 241806 w 288926"/>
              <a:gd name="connsiteY498" fmla="*/ 167721 h 581025"/>
              <a:gd name="connsiteX499" fmla="*/ 243898 w 288926"/>
              <a:gd name="connsiteY499" fmla="*/ 163797 h 581025"/>
              <a:gd name="connsiteX500" fmla="*/ 246688 w 288926"/>
              <a:gd name="connsiteY500" fmla="*/ 160586 h 581025"/>
              <a:gd name="connsiteX501" fmla="*/ 250351 w 288926"/>
              <a:gd name="connsiteY501" fmla="*/ 157733 h 581025"/>
              <a:gd name="connsiteX502" fmla="*/ 254187 w 288926"/>
              <a:gd name="connsiteY502" fmla="*/ 155770 h 581025"/>
              <a:gd name="connsiteX503" fmla="*/ 258547 w 288926"/>
              <a:gd name="connsiteY503" fmla="*/ 154522 h 581025"/>
              <a:gd name="connsiteX504" fmla="*/ 258896 w 288926"/>
              <a:gd name="connsiteY504" fmla="*/ 154343 h 581025"/>
              <a:gd name="connsiteX505" fmla="*/ 259244 w 288926"/>
              <a:gd name="connsiteY505" fmla="*/ 154165 h 581025"/>
              <a:gd name="connsiteX506" fmla="*/ 250923 w 288926"/>
              <a:gd name="connsiteY506" fmla="*/ 107950 h 581025"/>
              <a:gd name="connsiteX507" fmla="*/ 255316 w 288926"/>
              <a:gd name="connsiteY507" fmla="*/ 107950 h 581025"/>
              <a:gd name="connsiteX508" fmla="*/ 259884 w 288926"/>
              <a:gd name="connsiteY508" fmla="*/ 108815 h 581025"/>
              <a:gd name="connsiteX509" fmla="*/ 263926 w 288926"/>
              <a:gd name="connsiteY509" fmla="*/ 110373 h 581025"/>
              <a:gd name="connsiteX510" fmla="*/ 267792 w 288926"/>
              <a:gd name="connsiteY510" fmla="*/ 112969 h 581025"/>
              <a:gd name="connsiteX511" fmla="*/ 270954 w 288926"/>
              <a:gd name="connsiteY511" fmla="*/ 116084 h 581025"/>
              <a:gd name="connsiteX512" fmla="*/ 273415 w 288926"/>
              <a:gd name="connsiteY512" fmla="*/ 119892 h 581025"/>
              <a:gd name="connsiteX513" fmla="*/ 275172 w 288926"/>
              <a:gd name="connsiteY513" fmla="*/ 124219 h 581025"/>
              <a:gd name="connsiteX514" fmla="*/ 276226 w 288926"/>
              <a:gd name="connsiteY514" fmla="*/ 128546 h 581025"/>
              <a:gd name="connsiteX515" fmla="*/ 276226 w 288926"/>
              <a:gd name="connsiteY515" fmla="*/ 133219 h 581025"/>
              <a:gd name="connsiteX516" fmla="*/ 275347 w 288926"/>
              <a:gd name="connsiteY516" fmla="*/ 137546 h 581025"/>
              <a:gd name="connsiteX517" fmla="*/ 273590 w 288926"/>
              <a:gd name="connsiteY517" fmla="*/ 141699 h 581025"/>
              <a:gd name="connsiteX518" fmla="*/ 271306 w 288926"/>
              <a:gd name="connsiteY518" fmla="*/ 145334 h 581025"/>
              <a:gd name="connsiteX519" fmla="*/ 268319 w 288926"/>
              <a:gd name="connsiteY519" fmla="*/ 148622 h 581025"/>
              <a:gd name="connsiteX520" fmla="*/ 264453 w 288926"/>
              <a:gd name="connsiteY520" fmla="*/ 151219 h 581025"/>
              <a:gd name="connsiteX521" fmla="*/ 260060 w 288926"/>
              <a:gd name="connsiteY521" fmla="*/ 153122 h 581025"/>
              <a:gd name="connsiteX522" fmla="*/ 259181 w 288926"/>
              <a:gd name="connsiteY522" fmla="*/ 153295 h 581025"/>
              <a:gd name="connsiteX523" fmla="*/ 256018 w 288926"/>
              <a:gd name="connsiteY523" fmla="*/ 153815 h 581025"/>
              <a:gd name="connsiteX524" fmla="*/ 253031 w 288926"/>
              <a:gd name="connsiteY524" fmla="*/ 153988 h 581025"/>
              <a:gd name="connsiteX525" fmla="*/ 248990 w 288926"/>
              <a:gd name="connsiteY525" fmla="*/ 153642 h 581025"/>
              <a:gd name="connsiteX526" fmla="*/ 244948 w 288926"/>
              <a:gd name="connsiteY526" fmla="*/ 152603 h 581025"/>
              <a:gd name="connsiteX527" fmla="*/ 241258 w 288926"/>
              <a:gd name="connsiteY527" fmla="*/ 150699 h 581025"/>
              <a:gd name="connsiteX528" fmla="*/ 238095 w 288926"/>
              <a:gd name="connsiteY528" fmla="*/ 148449 h 581025"/>
              <a:gd name="connsiteX529" fmla="*/ 235108 w 288926"/>
              <a:gd name="connsiteY529" fmla="*/ 145334 h 581025"/>
              <a:gd name="connsiteX530" fmla="*/ 232824 w 288926"/>
              <a:gd name="connsiteY530" fmla="*/ 141872 h 581025"/>
              <a:gd name="connsiteX531" fmla="*/ 231067 w 288926"/>
              <a:gd name="connsiteY531" fmla="*/ 137719 h 581025"/>
              <a:gd name="connsiteX532" fmla="*/ 230188 w 288926"/>
              <a:gd name="connsiteY532" fmla="*/ 133392 h 581025"/>
              <a:gd name="connsiteX533" fmla="*/ 230188 w 288926"/>
              <a:gd name="connsiteY533" fmla="*/ 128892 h 581025"/>
              <a:gd name="connsiteX534" fmla="*/ 230891 w 288926"/>
              <a:gd name="connsiteY534" fmla="*/ 124738 h 581025"/>
              <a:gd name="connsiteX535" fmla="*/ 232472 w 288926"/>
              <a:gd name="connsiteY535" fmla="*/ 120757 h 581025"/>
              <a:gd name="connsiteX536" fmla="*/ 234757 w 288926"/>
              <a:gd name="connsiteY536" fmla="*/ 116950 h 581025"/>
              <a:gd name="connsiteX537" fmla="*/ 237568 w 288926"/>
              <a:gd name="connsiteY537" fmla="*/ 113834 h 581025"/>
              <a:gd name="connsiteX538" fmla="*/ 241258 w 288926"/>
              <a:gd name="connsiteY538" fmla="*/ 111238 h 581025"/>
              <a:gd name="connsiteX539" fmla="*/ 245300 w 288926"/>
              <a:gd name="connsiteY539" fmla="*/ 109334 h 581025"/>
              <a:gd name="connsiteX540" fmla="*/ 245827 w 288926"/>
              <a:gd name="connsiteY540" fmla="*/ 108988 h 581025"/>
              <a:gd name="connsiteX541" fmla="*/ 246178 w 288926"/>
              <a:gd name="connsiteY541" fmla="*/ 108815 h 581025"/>
              <a:gd name="connsiteX542" fmla="*/ 34249 w 288926"/>
              <a:gd name="connsiteY542" fmla="*/ 107950 h 581025"/>
              <a:gd name="connsiteX543" fmla="*/ 38776 w 288926"/>
              <a:gd name="connsiteY543" fmla="*/ 107950 h 581025"/>
              <a:gd name="connsiteX544" fmla="*/ 43484 w 288926"/>
              <a:gd name="connsiteY544" fmla="*/ 108845 h 581025"/>
              <a:gd name="connsiteX545" fmla="*/ 44209 w 288926"/>
              <a:gd name="connsiteY545" fmla="*/ 109024 h 581025"/>
              <a:gd name="connsiteX546" fmla="*/ 44571 w 288926"/>
              <a:gd name="connsiteY546" fmla="*/ 109203 h 581025"/>
              <a:gd name="connsiteX547" fmla="*/ 48736 w 288926"/>
              <a:gd name="connsiteY547" fmla="*/ 111352 h 581025"/>
              <a:gd name="connsiteX548" fmla="*/ 52357 w 288926"/>
              <a:gd name="connsiteY548" fmla="*/ 113858 h 581025"/>
              <a:gd name="connsiteX549" fmla="*/ 55436 w 288926"/>
              <a:gd name="connsiteY549" fmla="*/ 117260 h 581025"/>
              <a:gd name="connsiteX550" fmla="*/ 57790 w 288926"/>
              <a:gd name="connsiteY550" fmla="*/ 120841 h 581025"/>
              <a:gd name="connsiteX551" fmla="*/ 59420 w 288926"/>
              <a:gd name="connsiteY551" fmla="*/ 125138 h 581025"/>
              <a:gd name="connsiteX552" fmla="*/ 60325 w 288926"/>
              <a:gd name="connsiteY552" fmla="*/ 129614 h 581025"/>
              <a:gd name="connsiteX553" fmla="*/ 60144 w 288926"/>
              <a:gd name="connsiteY553" fmla="*/ 134090 h 581025"/>
              <a:gd name="connsiteX554" fmla="*/ 59238 w 288926"/>
              <a:gd name="connsiteY554" fmla="*/ 138745 h 581025"/>
              <a:gd name="connsiteX555" fmla="*/ 57609 w 288926"/>
              <a:gd name="connsiteY555" fmla="*/ 142863 h 581025"/>
              <a:gd name="connsiteX556" fmla="*/ 55255 w 288926"/>
              <a:gd name="connsiteY556" fmla="*/ 146623 h 581025"/>
              <a:gd name="connsiteX557" fmla="*/ 52176 w 288926"/>
              <a:gd name="connsiteY557" fmla="*/ 149666 h 581025"/>
              <a:gd name="connsiteX558" fmla="*/ 48736 w 288926"/>
              <a:gd name="connsiteY558" fmla="*/ 152173 h 581025"/>
              <a:gd name="connsiteX559" fmla="*/ 44933 w 288926"/>
              <a:gd name="connsiteY559" fmla="*/ 154142 h 581025"/>
              <a:gd name="connsiteX560" fmla="*/ 40768 w 288926"/>
              <a:gd name="connsiteY560" fmla="*/ 155217 h 581025"/>
              <a:gd name="connsiteX561" fmla="*/ 36603 w 288926"/>
              <a:gd name="connsiteY561" fmla="*/ 155575 h 581025"/>
              <a:gd name="connsiteX562" fmla="*/ 33344 w 288926"/>
              <a:gd name="connsiteY562" fmla="*/ 155396 h 581025"/>
              <a:gd name="connsiteX563" fmla="*/ 30446 w 288926"/>
              <a:gd name="connsiteY563" fmla="*/ 154859 h 581025"/>
              <a:gd name="connsiteX564" fmla="*/ 29903 w 288926"/>
              <a:gd name="connsiteY564" fmla="*/ 154680 h 581025"/>
              <a:gd name="connsiteX565" fmla="*/ 29541 w 288926"/>
              <a:gd name="connsiteY565" fmla="*/ 154501 h 581025"/>
              <a:gd name="connsiteX566" fmla="*/ 25195 w 288926"/>
              <a:gd name="connsiteY566" fmla="*/ 152710 h 581025"/>
              <a:gd name="connsiteX567" fmla="*/ 21211 w 288926"/>
              <a:gd name="connsiteY567" fmla="*/ 150024 h 581025"/>
              <a:gd name="connsiteX568" fmla="*/ 17951 w 288926"/>
              <a:gd name="connsiteY568" fmla="*/ 146802 h 581025"/>
              <a:gd name="connsiteX569" fmla="*/ 15416 w 288926"/>
              <a:gd name="connsiteY569" fmla="*/ 142863 h 581025"/>
              <a:gd name="connsiteX570" fmla="*/ 13605 w 288926"/>
              <a:gd name="connsiteY570" fmla="*/ 138566 h 581025"/>
              <a:gd name="connsiteX571" fmla="*/ 12700 w 288926"/>
              <a:gd name="connsiteY571" fmla="*/ 134090 h 581025"/>
              <a:gd name="connsiteX572" fmla="*/ 12700 w 288926"/>
              <a:gd name="connsiteY572" fmla="*/ 129435 h 581025"/>
              <a:gd name="connsiteX573" fmla="*/ 13605 w 288926"/>
              <a:gd name="connsiteY573" fmla="*/ 124601 h 581025"/>
              <a:gd name="connsiteX574" fmla="*/ 15597 w 288926"/>
              <a:gd name="connsiteY574" fmla="*/ 120125 h 581025"/>
              <a:gd name="connsiteX575" fmla="*/ 18133 w 288926"/>
              <a:gd name="connsiteY575" fmla="*/ 116186 h 581025"/>
              <a:gd name="connsiteX576" fmla="*/ 21392 w 288926"/>
              <a:gd name="connsiteY576" fmla="*/ 113142 h 581025"/>
              <a:gd name="connsiteX577" fmla="*/ 25376 w 288926"/>
              <a:gd name="connsiteY577" fmla="*/ 110456 h 581025"/>
              <a:gd name="connsiteX578" fmla="*/ 29541 w 288926"/>
              <a:gd name="connsiteY578" fmla="*/ 108845 h 581025"/>
              <a:gd name="connsiteX579" fmla="*/ 52406 w 288926"/>
              <a:gd name="connsiteY579" fmla="*/ 65087 h 581025"/>
              <a:gd name="connsiteX580" fmla="*/ 56957 w 288926"/>
              <a:gd name="connsiteY580" fmla="*/ 65087 h 581025"/>
              <a:gd name="connsiteX581" fmla="*/ 61333 w 288926"/>
              <a:gd name="connsiteY581" fmla="*/ 66117 h 581025"/>
              <a:gd name="connsiteX582" fmla="*/ 65710 w 288926"/>
              <a:gd name="connsiteY582" fmla="*/ 67835 h 581025"/>
              <a:gd name="connsiteX583" fmla="*/ 66235 w 288926"/>
              <a:gd name="connsiteY583" fmla="*/ 68179 h 581025"/>
              <a:gd name="connsiteX584" fmla="*/ 66935 w 288926"/>
              <a:gd name="connsiteY584" fmla="*/ 68694 h 581025"/>
              <a:gd name="connsiteX585" fmla="*/ 70436 w 288926"/>
              <a:gd name="connsiteY585" fmla="*/ 71443 h 581025"/>
              <a:gd name="connsiteX586" fmla="*/ 73412 w 288926"/>
              <a:gd name="connsiteY586" fmla="*/ 74535 h 581025"/>
              <a:gd name="connsiteX587" fmla="*/ 75512 w 288926"/>
              <a:gd name="connsiteY587" fmla="*/ 78314 h 581025"/>
              <a:gd name="connsiteX588" fmla="*/ 77088 w 288926"/>
              <a:gd name="connsiteY588" fmla="*/ 82093 h 581025"/>
              <a:gd name="connsiteX589" fmla="*/ 77788 w 288926"/>
              <a:gd name="connsiteY589" fmla="*/ 86216 h 581025"/>
              <a:gd name="connsiteX590" fmla="*/ 77613 w 288926"/>
              <a:gd name="connsiteY590" fmla="*/ 90511 h 581025"/>
              <a:gd name="connsiteX591" fmla="*/ 76738 w 288926"/>
              <a:gd name="connsiteY591" fmla="*/ 94805 h 581025"/>
              <a:gd name="connsiteX592" fmla="*/ 74987 w 288926"/>
              <a:gd name="connsiteY592" fmla="*/ 98928 h 581025"/>
              <a:gd name="connsiteX593" fmla="*/ 72537 w 288926"/>
              <a:gd name="connsiteY593" fmla="*/ 102536 h 581025"/>
              <a:gd name="connsiteX594" fmla="*/ 69736 w 288926"/>
              <a:gd name="connsiteY594" fmla="*/ 105456 h 581025"/>
              <a:gd name="connsiteX595" fmla="*/ 66410 w 288926"/>
              <a:gd name="connsiteY595" fmla="*/ 107861 h 581025"/>
              <a:gd name="connsiteX596" fmla="*/ 62559 w 288926"/>
              <a:gd name="connsiteY596" fmla="*/ 109407 h 581025"/>
              <a:gd name="connsiteX597" fmla="*/ 58708 w 288926"/>
              <a:gd name="connsiteY597" fmla="*/ 110438 h 581025"/>
              <a:gd name="connsiteX598" fmla="*/ 54857 w 288926"/>
              <a:gd name="connsiteY598" fmla="*/ 111125 h 581025"/>
              <a:gd name="connsiteX599" fmla="*/ 49780 w 288926"/>
              <a:gd name="connsiteY599" fmla="*/ 110266 h 581025"/>
              <a:gd name="connsiteX600" fmla="*/ 45054 w 288926"/>
              <a:gd name="connsiteY600" fmla="*/ 108548 h 581025"/>
              <a:gd name="connsiteX601" fmla="*/ 44354 w 288926"/>
              <a:gd name="connsiteY601" fmla="*/ 108376 h 581025"/>
              <a:gd name="connsiteX602" fmla="*/ 43653 w 288926"/>
              <a:gd name="connsiteY602" fmla="*/ 108204 h 581025"/>
              <a:gd name="connsiteX603" fmla="*/ 39802 w 288926"/>
              <a:gd name="connsiteY603" fmla="*/ 105628 h 581025"/>
              <a:gd name="connsiteX604" fmla="*/ 36826 w 288926"/>
              <a:gd name="connsiteY604" fmla="*/ 102364 h 581025"/>
              <a:gd name="connsiteX605" fmla="*/ 34201 w 288926"/>
              <a:gd name="connsiteY605" fmla="*/ 98585 h 581025"/>
              <a:gd name="connsiteX606" fmla="*/ 32625 w 288926"/>
              <a:gd name="connsiteY606" fmla="*/ 94634 h 581025"/>
              <a:gd name="connsiteX607" fmla="*/ 31750 w 288926"/>
              <a:gd name="connsiteY607" fmla="*/ 90339 h 581025"/>
              <a:gd name="connsiteX608" fmla="*/ 31750 w 288926"/>
              <a:gd name="connsiteY608" fmla="*/ 85873 h 581025"/>
              <a:gd name="connsiteX609" fmla="*/ 32625 w 288926"/>
              <a:gd name="connsiteY609" fmla="*/ 81406 h 581025"/>
              <a:gd name="connsiteX610" fmla="*/ 34551 w 288926"/>
              <a:gd name="connsiteY610" fmla="*/ 77112 h 581025"/>
              <a:gd name="connsiteX611" fmla="*/ 37177 w 288926"/>
              <a:gd name="connsiteY611" fmla="*/ 73332 h 581025"/>
              <a:gd name="connsiteX612" fmla="*/ 40327 w 288926"/>
              <a:gd name="connsiteY612" fmla="*/ 70068 h 581025"/>
              <a:gd name="connsiteX613" fmla="*/ 44179 w 288926"/>
              <a:gd name="connsiteY613" fmla="*/ 67664 h 581025"/>
              <a:gd name="connsiteX614" fmla="*/ 48205 w 288926"/>
              <a:gd name="connsiteY614" fmla="*/ 66117 h 581025"/>
              <a:gd name="connsiteX615" fmla="*/ 206995 w 288926"/>
              <a:gd name="connsiteY615" fmla="*/ 25400 h 581025"/>
              <a:gd name="connsiteX616" fmla="*/ 211354 w 288926"/>
              <a:gd name="connsiteY616" fmla="*/ 25756 h 581025"/>
              <a:gd name="connsiteX617" fmla="*/ 215540 w 288926"/>
              <a:gd name="connsiteY617" fmla="*/ 27005 h 581025"/>
              <a:gd name="connsiteX618" fmla="*/ 219725 w 288926"/>
              <a:gd name="connsiteY618" fmla="*/ 29146 h 581025"/>
              <a:gd name="connsiteX619" fmla="*/ 223213 w 288926"/>
              <a:gd name="connsiteY619" fmla="*/ 32356 h 581025"/>
              <a:gd name="connsiteX620" fmla="*/ 226177 w 288926"/>
              <a:gd name="connsiteY620" fmla="*/ 35924 h 581025"/>
              <a:gd name="connsiteX621" fmla="*/ 228444 w 288926"/>
              <a:gd name="connsiteY621" fmla="*/ 40026 h 581025"/>
              <a:gd name="connsiteX622" fmla="*/ 229665 w 288926"/>
              <a:gd name="connsiteY622" fmla="*/ 44485 h 581025"/>
              <a:gd name="connsiteX623" fmla="*/ 230188 w 288926"/>
              <a:gd name="connsiteY623" fmla="*/ 49123 h 581025"/>
              <a:gd name="connsiteX624" fmla="*/ 229839 w 288926"/>
              <a:gd name="connsiteY624" fmla="*/ 53582 h 581025"/>
              <a:gd name="connsiteX625" fmla="*/ 228444 w 288926"/>
              <a:gd name="connsiteY625" fmla="*/ 58042 h 581025"/>
              <a:gd name="connsiteX626" fmla="*/ 226352 w 288926"/>
              <a:gd name="connsiteY626" fmla="*/ 62144 h 581025"/>
              <a:gd name="connsiteX627" fmla="*/ 223387 w 288926"/>
              <a:gd name="connsiteY627" fmla="*/ 66068 h 581025"/>
              <a:gd name="connsiteX628" fmla="*/ 222864 w 288926"/>
              <a:gd name="connsiteY628" fmla="*/ 66425 h 581025"/>
              <a:gd name="connsiteX629" fmla="*/ 222515 w 288926"/>
              <a:gd name="connsiteY629" fmla="*/ 66782 h 581025"/>
              <a:gd name="connsiteX630" fmla="*/ 222279 w 288926"/>
              <a:gd name="connsiteY630" fmla="*/ 67023 h 581025"/>
              <a:gd name="connsiteX631" fmla="*/ 222516 w 288926"/>
              <a:gd name="connsiteY631" fmla="*/ 66902 h 581025"/>
              <a:gd name="connsiteX632" fmla="*/ 223041 w 288926"/>
              <a:gd name="connsiteY632" fmla="*/ 66543 h 581025"/>
              <a:gd name="connsiteX633" fmla="*/ 227418 w 288926"/>
              <a:gd name="connsiteY633" fmla="*/ 64395 h 581025"/>
              <a:gd name="connsiteX634" fmla="*/ 231794 w 288926"/>
              <a:gd name="connsiteY634" fmla="*/ 63500 h 581025"/>
              <a:gd name="connsiteX635" fmla="*/ 236170 w 288926"/>
              <a:gd name="connsiteY635" fmla="*/ 63500 h 581025"/>
              <a:gd name="connsiteX636" fmla="*/ 240546 w 288926"/>
              <a:gd name="connsiteY636" fmla="*/ 64395 h 581025"/>
              <a:gd name="connsiteX637" fmla="*/ 244572 w 288926"/>
              <a:gd name="connsiteY637" fmla="*/ 66185 h 581025"/>
              <a:gd name="connsiteX638" fmla="*/ 248424 w 288926"/>
              <a:gd name="connsiteY638" fmla="*/ 68513 h 581025"/>
              <a:gd name="connsiteX639" fmla="*/ 251749 w 288926"/>
              <a:gd name="connsiteY639" fmla="*/ 71915 h 581025"/>
              <a:gd name="connsiteX640" fmla="*/ 254200 w 288926"/>
              <a:gd name="connsiteY640" fmla="*/ 75854 h 581025"/>
              <a:gd name="connsiteX641" fmla="*/ 256301 w 288926"/>
              <a:gd name="connsiteY641" fmla="*/ 80330 h 581025"/>
              <a:gd name="connsiteX642" fmla="*/ 257176 w 288926"/>
              <a:gd name="connsiteY642" fmla="*/ 84985 h 581025"/>
              <a:gd name="connsiteX643" fmla="*/ 257176 w 288926"/>
              <a:gd name="connsiteY643" fmla="*/ 89640 h 581025"/>
              <a:gd name="connsiteX644" fmla="*/ 256301 w 288926"/>
              <a:gd name="connsiteY644" fmla="*/ 93937 h 581025"/>
              <a:gd name="connsiteX645" fmla="*/ 254550 w 288926"/>
              <a:gd name="connsiteY645" fmla="*/ 98234 h 581025"/>
              <a:gd name="connsiteX646" fmla="*/ 252100 w 288926"/>
              <a:gd name="connsiteY646" fmla="*/ 102173 h 581025"/>
              <a:gd name="connsiteX647" fmla="*/ 249124 w 288926"/>
              <a:gd name="connsiteY647" fmla="*/ 105574 h 581025"/>
              <a:gd name="connsiteX648" fmla="*/ 245098 w 288926"/>
              <a:gd name="connsiteY648" fmla="*/ 108439 h 581025"/>
              <a:gd name="connsiteX649" fmla="*/ 244572 w 288926"/>
              <a:gd name="connsiteY649" fmla="*/ 108618 h 581025"/>
              <a:gd name="connsiteX650" fmla="*/ 243872 w 288926"/>
              <a:gd name="connsiteY650" fmla="*/ 108797 h 581025"/>
              <a:gd name="connsiteX651" fmla="*/ 239146 w 288926"/>
              <a:gd name="connsiteY651" fmla="*/ 110588 h 581025"/>
              <a:gd name="connsiteX652" fmla="*/ 234069 w 288926"/>
              <a:gd name="connsiteY652" fmla="*/ 111125 h 581025"/>
              <a:gd name="connsiteX653" fmla="*/ 230043 w 288926"/>
              <a:gd name="connsiteY653" fmla="*/ 110767 h 581025"/>
              <a:gd name="connsiteX654" fmla="*/ 226192 w 288926"/>
              <a:gd name="connsiteY654" fmla="*/ 109692 h 581025"/>
              <a:gd name="connsiteX655" fmla="*/ 222516 w 288926"/>
              <a:gd name="connsiteY655" fmla="*/ 108081 h 581025"/>
              <a:gd name="connsiteX656" fmla="*/ 219190 w 288926"/>
              <a:gd name="connsiteY656" fmla="*/ 105574 h 581025"/>
              <a:gd name="connsiteX657" fmla="*/ 216214 w 288926"/>
              <a:gd name="connsiteY657" fmla="*/ 102531 h 581025"/>
              <a:gd name="connsiteX658" fmla="*/ 213764 w 288926"/>
              <a:gd name="connsiteY658" fmla="*/ 98771 h 581025"/>
              <a:gd name="connsiteX659" fmla="*/ 212013 w 288926"/>
              <a:gd name="connsiteY659" fmla="*/ 94653 h 581025"/>
              <a:gd name="connsiteX660" fmla="*/ 211138 w 288926"/>
              <a:gd name="connsiteY660" fmla="*/ 90177 h 581025"/>
              <a:gd name="connsiteX661" fmla="*/ 211138 w 288926"/>
              <a:gd name="connsiteY661" fmla="*/ 85701 h 581025"/>
              <a:gd name="connsiteX662" fmla="*/ 211838 w 288926"/>
              <a:gd name="connsiteY662" fmla="*/ 81225 h 581025"/>
              <a:gd name="connsiteX663" fmla="*/ 213239 w 288926"/>
              <a:gd name="connsiteY663" fmla="*/ 77286 h 581025"/>
              <a:gd name="connsiteX664" fmla="*/ 215339 w 288926"/>
              <a:gd name="connsiteY664" fmla="*/ 73347 h 581025"/>
              <a:gd name="connsiteX665" fmla="*/ 218490 w 288926"/>
              <a:gd name="connsiteY665" fmla="*/ 69945 h 581025"/>
              <a:gd name="connsiteX666" fmla="*/ 220143 w 288926"/>
              <a:gd name="connsiteY666" fmla="*/ 68611 h 581025"/>
              <a:gd name="connsiteX667" fmla="*/ 218678 w 288926"/>
              <a:gd name="connsiteY667" fmla="*/ 69636 h 581025"/>
              <a:gd name="connsiteX668" fmla="*/ 214842 w 288926"/>
              <a:gd name="connsiteY668" fmla="*/ 71598 h 581025"/>
              <a:gd name="connsiteX669" fmla="*/ 211180 w 288926"/>
              <a:gd name="connsiteY669" fmla="*/ 72668 h 581025"/>
              <a:gd name="connsiteX670" fmla="*/ 206995 w 288926"/>
              <a:gd name="connsiteY670" fmla="*/ 73025 h 581025"/>
              <a:gd name="connsiteX671" fmla="*/ 202809 w 288926"/>
              <a:gd name="connsiteY671" fmla="*/ 72668 h 581025"/>
              <a:gd name="connsiteX672" fmla="*/ 198450 w 288926"/>
              <a:gd name="connsiteY672" fmla="*/ 71241 h 581025"/>
              <a:gd name="connsiteX673" fmla="*/ 194439 w 288926"/>
              <a:gd name="connsiteY673" fmla="*/ 69101 h 581025"/>
              <a:gd name="connsiteX674" fmla="*/ 190951 w 288926"/>
              <a:gd name="connsiteY674" fmla="*/ 66068 h 581025"/>
              <a:gd name="connsiteX675" fmla="*/ 188161 w 288926"/>
              <a:gd name="connsiteY675" fmla="*/ 62501 h 581025"/>
              <a:gd name="connsiteX676" fmla="*/ 186068 w 288926"/>
              <a:gd name="connsiteY676" fmla="*/ 58755 h 581025"/>
              <a:gd name="connsiteX677" fmla="*/ 184848 w 288926"/>
              <a:gd name="connsiteY677" fmla="*/ 54653 h 581025"/>
              <a:gd name="connsiteX678" fmla="*/ 184150 w 288926"/>
              <a:gd name="connsiteY678" fmla="*/ 50372 h 581025"/>
              <a:gd name="connsiteX679" fmla="*/ 184324 w 288926"/>
              <a:gd name="connsiteY679" fmla="*/ 46091 h 581025"/>
              <a:gd name="connsiteX680" fmla="*/ 185196 w 288926"/>
              <a:gd name="connsiteY680" fmla="*/ 41810 h 581025"/>
              <a:gd name="connsiteX681" fmla="*/ 186940 w 288926"/>
              <a:gd name="connsiteY681" fmla="*/ 38064 h 581025"/>
              <a:gd name="connsiteX682" fmla="*/ 189207 w 288926"/>
              <a:gd name="connsiteY682" fmla="*/ 34318 h 581025"/>
              <a:gd name="connsiteX683" fmla="*/ 189905 w 288926"/>
              <a:gd name="connsiteY683" fmla="*/ 33605 h 581025"/>
              <a:gd name="connsiteX684" fmla="*/ 190254 w 288926"/>
              <a:gd name="connsiteY684" fmla="*/ 33070 h 581025"/>
              <a:gd name="connsiteX685" fmla="*/ 190777 w 288926"/>
              <a:gd name="connsiteY685" fmla="*/ 32535 h 581025"/>
              <a:gd name="connsiteX686" fmla="*/ 194264 w 288926"/>
              <a:gd name="connsiteY686" fmla="*/ 29324 h 581025"/>
              <a:gd name="connsiteX687" fmla="*/ 198275 w 288926"/>
              <a:gd name="connsiteY687" fmla="*/ 27183 h 581025"/>
              <a:gd name="connsiteX688" fmla="*/ 202635 w 288926"/>
              <a:gd name="connsiteY688" fmla="*/ 25935 h 581025"/>
              <a:gd name="connsiteX689" fmla="*/ 81757 w 288926"/>
              <a:gd name="connsiteY689" fmla="*/ 25400 h 581025"/>
              <a:gd name="connsiteX690" fmla="*/ 86117 w 288926"/>
              <a:gd name="connsiteY690" fmla="*/ 25935 h 581025"/>
              <a:gd name="connsiteX691" fmla="*/ 90302 w 288926"/>
              <a:gd name="connsiteY691" fmla="*/ 27183 h 581025"/>
              <a:gd name="connsiteX692" fmla="*/ 94487 w 288926"/>
              <a:gd name="connsiteY692" fmla="*/ 29146 h 581025"/>
              <a:gd name="connsiteX693" fmla="*/ 97975 w 288926"/>
              <a:gd name="connsiteY693" fmla="*/ 32356 h 581025"/>
              <a:gd name="connsiteX694" fmla="*/ 98847 w 288926"/>
              <a:gd name="connsiteY694" fmla="*/ 33248 h 581025"/>
              <a:gd name="connsiteX695" fmla="*/ 99544 w 288926"/>
              <a:gd name="connsiteY695" fmla="*/ 34140 h 581025"/>
              <a:gd name="connsiteX696" fmla="*/ 101986 w 288926"/>
              <a:gd name="connsiteY696" fmla="*/ 37886 h 581025"/>
              <a:gd name="connsiteX697" fmla="*/ 103730 w 288926"/>
              <a:gd name="connsiteY697" fmla="*/ 41988 h 581025"/>
              <a:gd name="connsiteX698" fmla="*/ 104602 w 288926"/>
              <a:gd name="connsiteY698" fmla="*/ 45912 h 581025"/>
              <a:gd name="connsiteX699" fmla="*/ 104776 w 288926"/>
              <a:gd name="connsiteY699" fmla="*/ 50372 h 581025"/>
              <a:gd name="connsiteX700" fmla="*/ 104253 w 288926"/>
              <a:gd name="connsiteY700" fmla="*/ 54653 h 581025"/>
              <a:gd name="connsiteX701" fmla="*/ 103032 w 288926"/>
              <a:gd name="connsiteY701" fmla="*/ 58577 h 581025"/>
              <a:gd name="connsiteX702" fmla="*/ 100765 w 288926"/>
              <a:gd name="connsiteY702" fmla="*/ 62501 h 581025"/>
              <a:gd name="connsiteX703" fmla="*/ 98149 w 288926"/>
              <a:gd name="connsiteY703" fmla="*/ 66068 h 581025"/>
              <a:gd name="connsiteX704" fmla="*/ 94662 w 288926"/>
              <a:gd name="connsiteY704" fmla="*/ 69101 h 581025"/>
              <a:gd name="connsiteX705" fmla="*/ 90476 w 288926"/>
              <a:gd name="connsiteY705" fmla="*/ 71419 h 581025"/>
              <a:gd name="connsiteX706" fmla="*/ 86291 w 288926"/>
              <a:gd name="connsiteY706" fmla="*/ 72668 h 581025"/>
              <a:gd name="connsiteX707" fmla="*/ 81757 w 288926"/>
              <a:gd name="connsiteY707" fmla="*/ 73025 h 581025"/>
              <a:gd name="connsiteX708" fmla="*/ 77920 w 288926"/>
              <a:gd name="connsiteY708" fmla="*/ 72668 h 581025"/>
              <a:gd name="connsiteX709" fmla="*/ 74258 w 288926"/>
              <a:gd name="connsiteY709" fmla="*/ 71598 h 581025"/>
              <a:gd name="connsiteX710" fmla="*/ 70422 w 288926"/>
              <a:gd name="connsiteY710" fmla="*/ 69814 h 581025"/>
              <a:gd name="connsiteX711" fmla="*/ 67109 w 288926"/>
              <a:gd name="connsiteY711" fmla="*/ 67317 h 581025"/>
              <a:gd name="connsiteX712" fmla="*/ 66411 w 288926"/>
              <a:gd name="connsiteY712" fmla="*/ 66782 h 581025"/>
              <a:gd name="connsiteX713" fmla="*/ 65713 w 288926"/>
              <a:gd name="connsiteY713" fmla="*/ 66247 h 581025"/>
              <a:gd name="connsiteX714" fmla="*/ 62574 w 288926"/>
              <a:gd name="connsiteY714" fmla="*/ 62323 h 581025"/>
              <a:gd name="connsiteX715" fmla="*/ 60482 w 288926"/>
              <a:gd name="connsiteY715" fmla="*/ 58220 h 581025"/>
              <a:gd name="connsiteX716" fmla="*/ 59261 w 288926"/>
              <a:gd name="connsiteY716" fmla="*/ 53939 h 581025"/>
              <a:gd name="connsiteX717" fmla="*/ 58738 w 288926"/>
              <a:gd name="connsiteY717" fmla="*/ 49301 h 581025"/>
              <a:gd name="connsiteX718" fmla="*/ 59261 w 288926"/>
              <a:gd name="connsiteY718" fmla="*/ 44842 h 581025"/>
              <a:gd name="connsiteX719" fmla="*/ 60482 w 288926"/>
              <a:gd name="connsiteY719" fmla="*/ 40383 h 581025"/>
              <a:gd name="connsiteX720" fmla="*/ 62574 w 288926"/>
              <a:gd name="connsiteY720" fmla="*/ 36280 h 581025"/>
              <a:gd name="connsiteX721" fmla="*/ 65539 w 288926"/>
              <a:gd name="connsiteY721" fmla="*/ 32535 h 581025"/>
              <a:gd name="connsiteX722" fmla="*/ 69027 w 288926"/>
              <a:gd name="connsiteY722" fmla="*/ 29324 h 581025"/>
              <a:gd name="connsiteX723" fmla="*/ 73212 w 288926"/>
              <a:gd name="connsiteY723" fmla="*/ 27183 h 581025"/>
              <a:gd name="connsiteX724" fmla="*/ 77397 w 288926"/>
              <a:gd name="connsiteY724" fmla="*/ 25935 h 581025"/>
              <a:gd name="connsiteX725" fmla="*/ 165245 w 288926"/>
              <a:gd name="connsiteY725" fmla="*/ 0 h 581025"/>
              <a:gd name="connsiteX726" fmla="*/ 169805 w 288926"/>
              <a:gd name="connsiteY726" fmla="*/ 0 h 581025"/>
              <a:gd name="connsiteX727" fmla="*/ 174365 w 288926"/>
              <a:gd name="connsiteY727" fmla="*/ 1244 h 581025"/>
              <a:gd name="connsiteX728" fmla="*/ 178574 w 288926"/>
              <a:gd name="connsiteY728" fmla="*/ 3021 h 581025"/>
              <a:gd name="connsiteX729" fmla="*/ 182432 w 288926"/>
              <a:gd name="connsiteY729" fmla="*/ 5686 h 581025"/>
              <a:gd name="connsiteX730" fmla="*/ 185414 w 288926"/>
              <a:gd name="connsiteY730" fmla="*/ 9063 h 581025"/>
              <a:gd name="connsiteX731" fmla="*/ 187869 w 288926"/>
              <a:gd name="connsiteY731" fmla="*/ 12795 h 581025"/>
              <a:gd name="connsiteX732" fmla="*/ 189623 w 288926"/>
              <a:gd name="connsiteY732" fmla="*/ 17059 h 581025"/>
              <a:gd name="connsiteX733" fmla="*/ 190500 w 288926"/>
              <a:gd name="connsiteY733" fmla="*/ 21502 h 581025"/>
              <a:gd name="connsiteX734" fmla="*/ 190500 w 288926"/>
              <a:gd name="connsiteY734" fmla="*/ 26300 h 581025"/>
              <a:gd name="connsiteX735" fmla="*/ 189623 w 288926"/>
              <a:gd name="connsiteY735" fmla="*/ 30920 h 581025"/>
              <a:gd name="connsiteX736" fmla="*/ 188045 w 288926"/>
              <a:gd name="connsiteY736" fmla="*/ 33941 h 581025"/>
              <a:gd name="connsiteX737" fmla="*/ 185589 w 288926"/>
              <a:gd name="connsiteY737" fmla="*/ 38206 h 581025"/>
              <a:gd name="connsiteX738" fmla="*/ 182608 w 288926"/>
              <a:gd name="connsiteY738" fmla="*/ 41583 h 581025"/>
              <a:gd name="connsiteX739" fmla="*/ 178574 w 288926"/>
              <a:gd name="connsiteY739" fmla="*/ 44426 h 581025"/>
              <a:gd name="connsiteX740" fmla="*/ 174540 w 288926"/>
              <a:gd name="connsiteY740" fmla="*/ 46203 h 581025"/>
              <a:gd name="connsiteX741" fmla="*/ 169980 w 288926"/>
              <a:gd name="connsiteY741" fmla="*/ 47269 h 581025"/>
              <a:gd name="connsiteX742" fmla="*/ 165245 w 288926"/>
              <a:gd name="connsiteY742" fmla="*/ 47269 h 581025"/>
              <a:gd name="connsiteX743" fmla="*/ 160510 w 288926"/>
              <a:gd name="connsiteY743" fmla="*/ 46381 h 581025"/>
              <a:gd name="connsiteX744" fmla="*/ 156301 w 288926"/>
              <a:gd name="connsiteY744" fmla="*/ 44604 h 581025"/>
              <a:gd name="connsiteX745" fmla="*/ 152618 w 288926"/>
              <a:gd name="connsiteY745" fmla="*/ 42116 h 581025"/>
              <a:gd name="connsiteX746" fmla="*/ 149461 w 288926"/>
              <a:gd name="connsiteY746" fmla="*/ 38917 h 581025"/>
              <a:gd name="connsiteX747" fmla="*/ 147006 w 288926"/>
              <a:gd name="connsiteY747" fmla="*/ 35008 h 581025"/>
              <a:gd name="connsiteX748" fmla="*/ 145252 w 288926"/>
              <a:gd name="connsiteY748" fmla="*/ 31098 h 581025"/>
              <a:gd name="connsiteX749" fmla="*/ 144375 w 288926"/>
              <a:gd name="connsiteY749" fmla="*/ 26656 h 581025"/>
              <a:gd name="connsiteX750" fmla="*/ 143673 w 288926"/>
              <a:gd name="connsiteY750" fmla="*/ 31098 h 581025"/>
              <a:gd name="connsiteX751" fmla="*/ 141919 w 288926"/>
              <a:gd name="connsiteY751" fmla="*/ 35185 h 581025"/>
              <a:gd name="connsiteX752" fmla="*/ 139464 w 288926"/>
              <a:gd name="connsiteY752" fmla="*/ 38917 h 581025"/>
              <a:gd name="connsiteX753" fmla="*/ 136483 w 288926"/>
              <a:gd name="connsiteY753" fmla="*/ 42116 h 581025"/>
              <a:gd name="connsiteX754" fmla="*/ 132975 w 288926"/>
              <a:gd name="connsiteY754" fmla="*/ 44781 h 581025"/>
              <a:gd name="connsiteX755" fmla="*/ 128591 w 288926"/>
              <a:gd name="connsiteY755" fmla="*/ 46559 h 581025"/>
              <a:gd name="connsiteX756" fmla="*/ 125083 w 288926"/>
              <a:gd name="connsiteY756" fmla="*/ 47447 h 581025"/>
              <a:gd name="connsiteX757" fmla="*/ 121575 w 288926"/>
              <a:gd name="connsiteY757" fmla="*/ 47625 h 581025"/>
              <a:gd name="connsiteX758" fmla="*/ 117191 w 288926"/>
              <a:gd name="connsiteY758" fmla="*/ 47269 h 581025"/>
              <a:gd name="connsiteX759" fmla="*/ 113157 w 288926"/>
              <a:gd name="connsiteY759" fmla="*/ 46203 h 581025"/>
              <a:gd name="connsiteX760" fmla="*/ 109299 w 288926"/>
              <a:gd name="connsiteY760" fmla="*/ 44248 h 581025"/>
              <a:gd name="connsiteX761" fmla="*/ 105966 w 288926"/>
              <a:gd name="connsiteY761" fmla="*/ 41583 h 581025"/>
              <a:gd name="connsiteX762" fmla="*/ 103160 w 288926"/>
              <a:gd name="connsiteY762" fmla="*/ 38384 h 581025"/>
              <a:gd name="connsiteX763" fmla="*/ 100705 w 288926"/>
              <a:gd name="connsiteY763" fmla="*/ 34475 h 581025"/>
              <a:gd name="connsiteX764" fmla="*/ 99477 w 288926"/>
              <a:gd name="connsiteY764" fmla="*/ 31631 h 581025"/>
              <a:gd name="connsiteX765" fmla="*/ 98425 w 288926"/>
              <a:gd name="connsiteY765" fmla="*/ 26833 h 581025"/>
              <a:gd name="connsiteX766" fmla="*/ 98425 w 288926"/>
              <a:gd name="connsiteY766" fmla="*/ 22035 h 581025"/>
              <a:gd name="connsiteX767" fmla="*/ 99127 w 288926"/>
              <a:gd name="connsiteY767" fmla="*/ 17593 h 581025"/>
              <a:gd name="connsiteX768" fmla="*/ 100705 w 288926"/>
              <a:gd name="connsiteY768" fmla="*/ 13505 h 581025"/>
              <a:gd name="connsiteX769" fmla="*/ 103336 w 288926"/>
              <a:gd name="connsiteY769" fmla="*/ 9596 h 581025"/>
              <a:gd name="connsiteX770" fmla="*/ 106317 w 288926"/>
              <a:gd name="connsiteY770" fmla="*/ 6219 h 581025"/>
              <a:gd name="connsiteX771" fmla="*/ 109825 w 288926"/>
              <a:gd name="connsiteY771" fmla="*/ 3554 h 581025"/>
              <a:gd name="connsiteX772" fmla="*/ 114209 w 288926"/>
              <a:gd name="connsiteY772" fmla="*/ 1599 h 581025"/>
              <a:gd name="connsiteX773" fmla="*/ 118769 w 288926"/>
              <a:gd name="connsiteY773" fmla="*/ 533 h 581025"/>
              <a:gd name="connsiteX774" fmla="*/ 123504 w 288926"/>
              <a:gd name="connsiteY774" fmla="*/ 355 h 581025"/>
              <a:gd name="connsiteX775" fmla="*/ 127714 w 288926"/>
              <a:gd name="connsiteY775" fmla="*/ 1421 h 581025"/>
              <a:gd name="connsiteX776" fmla="*/ 131923 w 288926"/>
              <a:gd name="connsiteY776" fmla="*/ 3021 h 581025"/>
              <a:gd name="connsiteX777" fmla="*/ 135606 w 288926"/>
              <a:gd name="connsiteY777" fmla="*/ 5331 h 581025"/>
              <a:gd name="connsiteX778" fmla="*/ 138938 w 288926"/>
              <a:gd name="connsiteY778" fmla="*/ 8530 h 581025"/>
              <a:gd name="connsiteX779" fmla="*/ 141569 w 288926"/>
              <a:gd name="connsiteY779" fmla="*/ 12261 h 581025"/>
              <a:gd name="connsiteX780" fmla="*/ 143498 w 288926"/>
              <a:gd name="connsiteY780" fmla="*/ 16704 h 581025"/>
              <a:gd name="connsiteX781" fmla="*/ 144199 w 288926"/>
              <a:gd name="connsiteY781" fmla="*/ 20258 h 581025"/>
              <a:gd name="connsiteX782" fmla="*/ 144375 w 288926"/>
              <a:gd name="connsiteY782" fmla="*/ 20791 h 581025"/>
              <a:gd name="connsiteX783" fmla="*/ 144375 w 288926"/>
              <a:gd name="connsiteY783" fmla="*/ 21324 h 581025"/>
              <a:gd name="connsiteX784" fmla="*/ 144550 w 288926"/>
              <a:gd name="connsiteY784" fmla="*/ 20791 h 581025"/>
              <a:gd name="connsiteX785" fmla="*/ 144726 w 288926"/>
              <a:gd name="connsiteY785" fmla="*/ 20258 h 581025"/>
              <a:gd name="connsiteX786" fmla="*/ 145252 w 288926"/>
              <a:gd name="connsiteY786" fmla="*/ 16704 h 581025"/>
              <a:gd name="connsiteX787" fmla="*/ 147181 w 288926"/>
              <a:gd name="connsiteY787" fmla="*/ 12261 h 581025"/>
              <a:gd name="connsiteX788" fmla="*/ 149636 w 288926"/>
              <a:gd name="connsiteY788" fmla="*/ 8530 h 581025"/>
              <a:gd name="connsiteX789" fmla="*/ 152968 w 288926"/>
              <a:gd name="connsiteY789" fmla="*/ 5153 h 581025"/>
              <a:gd name="connsiteX790" fmla="*/ 156651 w 288926"/>
              <a:gd name="connsiteY790" fmla="*/ 2843 h 581025"/>
              <a:gd name="connsiteX791" fmla="*/ 160861 w 288926"/>
              <a:gd name="connsiteY791" fmla="*/ 1066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</a:cxnLst>
            <a:rect l="l" t="t" r="r" b="b"/>
            <a:pathLst>
              <a:path w="288926" h="581025">
                <a:moveTo>
                  <a:pt x="144463" y="450850"/>
                </a:moveTo>
                <a:lnTo>
                  <a:pt x="207963" y="515938"/>
                </a:lnTo>
                <a:lnTo>
                  <a:pt x="144463" y="581025"/>
                </a:lnTo>
                <a:lnTo>
                  <a:pt x="80963" y="515938"/>
                </a:lnTo>
                <a:close/>
                <a:moveTo>
                  <a:pt x="206206" y="377825"/>
                </a:moveTo>
                <a:lnTo>
                  <a:pt x="210407" y="378181"/>
                </a:lnTo>
                <a:lnTo>
                  <a:pt x="214434" y="379252"/>
                </a:lnTo>
                <a:lnTo>
                  <a:pt x="218460" y="381035"/>
                </a:lnTo>
                <a:lnTo>
                  <a:pt x="221961" y="383533"/>
                </a:lnTo>
                <a:lnTo>
                  <a:pt x="222661" y="384068"/>
                </a:lnTo>
                <a:lnTo>
                  <a:pt x="223361" y="384781"/>
                </a:lnTo>
                <a:lnTo>
                  <a:pt x="226337" y="388527"/>
                </a:lnTo>
                <a:lnTo>
                  <a:pt x="228613" y="392808"/>
                </a:lnTo>
                <a:lnTo>
                  <a:pt x="229838" y="397267"/>
                </a:lnTo>
                <a:lnTo>
                  <a:pt x="230188" y="401548"/>
                </a:lnTo>
                <a:lnTo>
                  <a:pt x="229838" y="406186"/>
                </a:lnTo>
                <a:lnTo>
                  <a:pt x="228613" y="410645"/>
                </a:lnTo>
                <a:lnTo>
                  <a:pt x="226337" y="414926"/>
                </a:lnTo>
                <a:lnTo>
                  <a:pt x="223536" y="418493"/>
                </a:lnTo>
                <a:lnTo>
                  <a:pt x="219860" y="421526"/>
                </a:lnTo>
                <a:lnTo>
                  <a:pt x="215834" y="423666"/>
                </a:lnTo>
                <a:lnTo>
                  <a:pt x="211633" y="424915"/>
                </a:lnTo>
                <a:lnTo>
                  <a:pt x="207081" y="425450"/>
                </a:lnTo>
                <a:lnTo>
                  <a:pt x="202705" y="424915"/>
                </a:lnTo>
                <a:lnTo>
                  <a:pt x="198329" y="423666"/>
                </a:lnTo>
                <a:lnTo>
                  <a:pt x="194478" y="421526"/>
                </a:lnTo>
                <a:lnTo>
                  <a:pt x="190802" y="418493"/>
                </a:lnTo>
                <a:lnTo>
                  <a:pt x="190277" y="417958"/>
                </a:lnTo>
                <a:lnTo>
                  <a:pt x="189927" y="417245"/>
                </a:lnTo>
                <a:lnTo>
                  <a:pt x="189401" y="416710"/>
                </a:lnTo>
                <a:lnTo>
                  <a:pt x="186951" y="412964"/>
                </a:lnTo>
                <a:lnTo>
                  <a:pt x="185200" y="409040"/>
                </a:lnTo>
                <a:lnTo>
                  <a:pt x="184325" y="404759"/>
                </a:lnTo>
                <a:lnTo>
                  <a:pt x="184150" y="400478"/>
                </a:lnTo>
                <a:lnTo>
                  <a:pt x="184675" y="396197"/>
                </a:lnTo>
                <a:lnTo>
                  <a:pt x="185900" y="392273"/>
                </a:lnTo>
                <a:lnTo>
                  <a:pt x="188001" y="388349"/>
                </a:lnTo>
                <a:lnTo>
                  <a:pt x="190802" y="384781"/>
                </a:lnTo>
                <a:lnTo>
                  <a:pt x="194128" y="381927"/>
                </a:lnTo>
                <a:lnTo>
                  <a:pt x="197979" y="379787"/>
                </a:lnTo>
                <a:lnTo>
                  <a:pt x="202005" y="378360"/>
                </a:lnTo>
                <a:close/>
                <a:moveTo>
                  <a:pt x="83452" y="377825"/>
                </a:moveTo>
                <a:lnTo>
                  <a:pt x="87782" y="378183"/>
                </a:lnTo>
                <a:lnTo>
                  <a:pt x="91751" y="379794"/>
                </a:lnTo>
                <a:lnTo>
                  <a:pt x="95900" y="381764"/>
                </a:lnTo>
                <a:lnTo>
                  <a:pt x="99327" y="384807"/>
                </a:lnTo>
                <a:lnTo>
                  <a:pt x="102394" y="388209"/>
                </a:lnTo>
                <a:lnTo>
                  <a:pt x="104379" y="392148"/>
                </a:lnTo>
                <a:lnTo>
                  <a:pt x="105641" y="396087"/>
                </a:lnTo>
                <a:lnTo>
                  <a:pt x="106363" y="400384"/>
                </a:lnTo>
                <a:lnTo>
                  <a:pt x="106183" y="404860"/>
                </a:lnTo>
                <a:lnTo>
                  <a:pt x="105100" y="408978"/>
                </a:lnTo>
                <a:lnTo>
                  <a:pt x="103876" y="411947"/>
                </a:lnTo>
                <a:lnTo>
                  <a:pt x="105616" y="409824"/>
                </a:lnTo>
                <a:lnTo>
                  <a:pt x="108772" y="407149"/>
                </a:lnTo>
                <a:lnTo>
                  <a:pt x="112455" y="405187"/>
                </a:lnTo>
                <a:lnTo>
                  <a:pt x="116138" y="403938"/>
                </a:lnTo>
                <a:lnTo>
                  <a:pt x="120172" y="403403"/>
                </a:lnTo>
                <a:lnTo>
                  <a:pt x="124381" y="403403"/>
                </a:lnTo>
                <a:lnTo>
                  <a:pt x="128591" y="404295"/>
                </a:lnTo>
                <a:lnTo>
                  <a:pt x="132800" y="406257"/>
                </a:lnTo>
                <a:lnTo>
                  <a:pt x="136483" y="408933"/>
                </a:lnTo>
                <a:lnTo>
                  <a:pt x="139464" y="411965"/>
                </a:lnTo>
                <a:lnTo>
                  <a:pt x="141919" y="415711"/>
                </a:lnTo>
                <a:lnTo>
                  <a:pt x="143673" y="419813"/>
                </a:lnTo>
                <a:lnTo>
                  <a:pt x="144550" y="424273"/>
                </a:lnTo>
                <a:lnTo>
                  <a:pt x="145427" y="419813"/>
                </a:lnTo>
                <a:lnTo>
                  <a:pt x="147006" y="415711"/>
                </a:lnTo>
                <a:lnTo>
                  <a:pt x="149461" y="411965"/>
                </a:lnTo>
                <a:lnTo>
                  <a:pt x="152618" y="408754"/>
                </a:lnTo>
                <a:lnTo>
                  <a:pt x="156125" y="406079"/>
                </a:lnTo>
                <a:lnTo>
                  <a:pt x="160510" y="404295"/>
                </a:lnTo>
                <a:lnTo>
                  <a:pt x="164544" y="403403"/>
                </a:lnTo>
                <a:lnTo>
                  <a:pt x="168753" y="403225"/>
                </a:lnTo>
                <a:lnTo>
                  <a:pt x="172787" y="403760"/>
                </a:lnTo>
                <a:lnTo>
                  <a:pt x="176645" y="405008"/>
                </a:lnTo>
                <a:lnTo>
                  <a:pt x="180328" y="406971"/>
                </a:lnTo>
                <a:lnTo>
                  <a:pt x="183309" y="409824"/>
                </a:lnTo>
                <a:lnTo>
                  <a:pt x="186115" y="412857"/>
                </a:lnTo>
                <a:lnTo>
                  <a:pt x="188220" y="416603"/>
                </a:lnTo>
                <a:lnTo>
                  <a:pt x="188922" y="418030"/>
                </a:lnTo>
                <a:lnTo>
                  <a:pt x="189623" y="419456"/>
                </a:lnTo>
                <a:lnTo>
                  <a:pt x="190500" y="424273"/>
                </a:lnTo>
                <a:lnTo>
                  <a:pt x="190500" y="428910"/>
                </a:lnTo>
                <a:lnTo>
                  <a:pt x="189798" y="433548"/>
                </a:lnTo>
                <a:lnTo>
                  <a:pt x="188045" y="437829"/>
                </a:lnTo>
                <a:lnTo>
                  <a:pt x="185589" y="441574"/>
                </a:lnTo>
                <a:lnTo>
                  <a:pt x="182608" y="444964"/>
                </a:lnTo>
                <a:lnTo>
                  <a:pt x="178925" y="447639"/>
                </a:lnTo>
                <a:lnTo>
                  <a:pt x="174540" y="449601"/>
                </a:lnTo>
                <a:lnTo>
                  <a:pt x="170156" y="450671"/>
                </a:lnTo>
                <a:lnTo>
                  <a:pt x="165421" y="450671"/>
                </a:lnTo>
                <a:lnTo>
                  <a:pt x="161211" y="449780"/>
                </a:lnTo>
                <a:lnTo>
                  <a:pt x="157002" y="447996"/>
                </a:lnTo>
                <a:lnTo>
                  <a:pt x="153319" y="445677"/>
                </a:lnTo>
                <a:lnTo>
                  <a:pt x="150162" y="442466"/>
                </a:lnTo>
                <a:lnTo>
                  <a:pt x="147356" y="438721"/>
                </a:lnTo>
                <a:lnTo>
                  <a:pt x="145427" y="434261"/>
                </a:lnTo>
                <a:lnTo>
                  <a:pt x="144726" y="430694"/>
                </a:lnTo>
                <a:lnTo>
                  <a:pt x="144726" y="430159"/>
                </a:lnTo>
                <a:lnTo>
                  <a:pt x="144550" y="429624"/>
                </a:lnTo>
                <a:lnTo>
                  <a:pt x="144550" y="430159"/>
                </a:lnTo>
                <a:lnTo>
                  <a:pt x="144375" y="430694"/>
                </a:lnTo>
                <a:lnTo>
                  <a:pt x="144024" y="432478"/>
                </a:lnTo>
                <a:lnTo>
                  <a:pt x="143498" y="434261"/>
                </a:lnTo>
                <a:lnTo>
                  <a:pt x="141919" y="438364"/>
                </a:lnTo>
                <a:lnTo>
                  <a:pt x="139464" y="441931"/>
                </a:lnTo>
                <a:lnTo>
                  <a:pt x="136658" y="444964"/>
                </a:lnTo>
                <a:lnTo>
                  <a:pt x="133326" y="447461"/>
                </a:lnTo>
                <a:lnTo>
                  <a:pt x="129643" y="449244"/>
                </a:lnTo>
                <a:lnTo>
                  <a:pt x="125784" y="450493"/>
                </a:lnTo>
                <a:lnTo>
                  <a:pt x="121575" y="450850"/>
                </a:lnTo>
                <a:lnTo>
                  <a:pt x="118068" y="450671"/>
                </a:lnTo>
                <a:lnTo>
                  <a:pt x="114560" y="449780"/>
                </a:lnTo>
                <a:lnTo>
                  <a:pt x="110176" y="447639"/>
                </a:lnTo>
                <a:lnTo>
                  <a:pt x="106493" y="445142"/>
                </a:lnTo>
                <a:lnTo>
                  <a:pt x="103511" y="441753"/>
                </a:lnTo>
                <a:lnTo>
                  <a:pt x="100880" y="438007"/>
                </a:lnTo>
                <a:lnTo>
                  <a:pt x="99302" y="433726"/>
                </a:lnTo>
                <a:lnTo>
                  <a:pt x="98425" y="429089"/>
                </a:lnTo>
                <a:lnTo>
                  <a:pt x="98600" y="424451"/>
                </a:lnTo>
                <a:lnTo>
                  <a:pt x="99477" y="419635"/>
                </a:lnTo>
                <a:lnTo>
                  <a:pt x="100520" y="417211"/>
                </a:lnTo>
                <a:lnTo>
                  <a:pt x="100229" y="417572"/>
                </a:lnTo>
                <a:lnTo>
                  <a:pt x="99327" y="418467"/>
                </a:lnTo>
                <a:lnTo>
                  <a:pt x="95720" y="421690"/>
                </a:lnTo>
                <a:lnTo>
                  <a:pt x="91570" y="423838"/>
                </a:lnTo>
                <a:lnTo>
                  <a:pt x="87241" y="425092"/>
                </a:lnTo>
                <a:lnTo>
                  <a:pt x="82731" y="425450"/>
                </a:lnTo>
                <a:lnTo>
                  <a:pt x="78041" y="425092"/>
                </a:lnTo>
                <a:lnTo>
                  <a:pt x="73711" y="423838"/>
                </a:lnTo>
                <a:lnTo>
                  <a:pt x="69562" y="421690"/>
                </a:lnTo>
                <a:lnTo>
                  <a:pt x="65774" y="418467"/>
                </a:lnTo>
                <a:lnTo>
                  <a:pt x="62887" y="414886"/>
                </a:lnTo>
                <a:lnTo>
                  <a:pt x="60542" y="410768"/>
                </a:lnTo>
                <a:lnTo>
                  <a:pt x="59099" y="406292"/>
                </a:lnTo>
                <a:lnTo>
                  <a:pt x="58738" y="401637"/>
                </a:lnTo>
                <a:lnTo>
                  <a:pt x="59099" y="397161"/>
                </a:lnTo>
                <a:lnTo>
                  <a:pt x="60542" y="392685"/>
                </a:lnTo>
                <a:lnTo>
                  <a:pt x="62887" y="388567"/>
                </a:lnTo>
                <a:lnTo>
                  <a:pt x="65774" y="384807"/>
                </a:lnTo>
                <a:lnTo>
                  <a:pt x="66495" y="384091"/>
                </a:lnTo>
                <a:lnTo>
                  <a:pt x="67217" y="383554"/>
                </a:lnTo>
                <a:lnTo>
                  <a:pt x="70825" y="380868"/>
                </a:lnTo>
                <a:lnTo>
                  <a:pt x="74974" y="379257"/>
                </a:lnTo>
                <a:lnTo>
                  <a:pt x="79123" y="378004"/>
                </a:lnTo>
                <a:close/>
                <a:moveTo>
                  <a:pt x="236128" y="339725"/>
                </a:moveTo>
                <a:lnTo>
                  <a:pt x="240655" y="340441"/>
                </a:lnTo>
                <a:lnTo>
                  <a:pt x="245001" y="341873"/>
                </a:lnTo>
                <a:lnTo>
                  <a:pt x="245544" y="342052"/>
                </a:lnTo>
                <a:lnTo>
                  <a:pt x="246087" y="342410"/>
                </a:lnTo>
                <a:lnTo>
                  <a:pt x="250252" y="345275"/>
                </a:lnTo>
                <a:lnTo>
                  <a:pt x="253512" y="348498"/>
                </a:lnTo>
                <a:lnTo>
                  <a:pt x="256047" y="352437"/>
                </a:lnTo>
                <a:lnTo>
                  <a:pt x="257858" y="356734"/>
                </a:lnTo>
                <a:lnTo>
                  <a:pt x="258763" y="361031"/>
                </a:lnTo>
                <a:lnTo>
                  <a:pt x="258763" y="365686"/>
                </a:lnTo>
                <a:lnTo>
                  <a:pt x="257858" y="370341"/>
                </a:lnTo>
                <a:lnTo>
                  <a:pt x="255866" y="374817"/>
                </a:lnTo>
                <a:lnTo>
                  <a:pt x="253330" y="378398"/>
                </a:lnTo>
                <a:lnTo>
                  <a:pt x="250433" y="381620"/>
                </a:lnTo>
                <a:lnTo>
                  <a:pt x="246811" y="383948"/>
                </a:lnTo>
                <a:lnTo>
                  <a:pt x="243009" y="385917"/>
                </a:lnTo>
                <a:lnTo>
                  <a:pt x="239025" y="386992"/>
                </a:lnTo>
                <a:lnTo>
                  <a:pt x="234860" y="387350"/>
                </a:lnTo>
                <a:lnTo>
                  <a:pt x="231057" y="386992"/>
                </a:lnTo>
                <a:lnTo>
                  <a:pt x="227073" y="386096"/>
                </a:lnTo>
                <a:lnTo>
                  <a:pt x="223452" y="384306"/>
                </a:lnTo>
                <a:lnTo>
                  <a:pt x="222908" y="383948"/>
                </a:lnTo>
                <a:lnTo>
                  <a:pt x="222365" y="383590"/>
                </a:lnTo>
                <a:lnTo>
                  <a:pt x="218744" y="380725"/>
                </a:lnTo>
                <a:lnTo>
                  <a:pt x="215665" y="377323"/>
                </a:lnTo>
                <a:lnTo>
                  <a:pt x="213311" y="373564"/>
                </a:lnTo>
                <a:lnTo>
                  <a:pt x="211862" y="369446"/>
                </a:lnTo>
                <a:lnTo>
                  <a:pt x="211138" y="365149"/>
                </a:lnTo>
                <a:lnTo>
                  <a:pt x="211138" y="360673"/>
                </a:lnTo>
                <a:lnTo>
                  <a:pt x="212043" y="356376"/>
                </a:lnTo>
                <a:lnTo>
                  <a:pt x="213854" y="352079"/>
                </a:lnTo>
                <a:lnTo>
                  <a:pt x="216389" y="348140"/>
                </a:lnTo>
                <a:lnTo>
                  <a:pt x="219830" y="344917"/>
                </a:lnTo>
                <a:lnTo>
                  <a:pt x="223452" y="342410"/>
                </a:lnTo>
                <a:lnTo>
                  <a:pt x="227617" y="340799"/>
                </a:lnTo>
                <a:lnTo>
                  <a:pt x="231782" y="339904"/>
                </a:lnTo>
                <a:close/>
                <a:moveTo>
                  <a:pt x="53539" y="339725"/>
                </a:moveTo>
                <a:lnTo>
                  <a:pt x="57756" y="339903"/>
                </a:lnTo>
                <a:lnTo>
                  <a:pt x="61798" y="340795"/>
                </a:lnTo>
                <a:lnTo>
                  <a:pt x="65839" y="342579"/>
                </a:lnTo>
                <a:lnTo>
                  <a:pt x="69354" y="345076"/>
                </a:lnTo>
                <a:lnTo>
                  <a:pt x="72516" y="348108"/>
                </a:lnTo>
                <a:lnTo>
                  <a:pt x="75152" y="352032"/>
                </a:lnTo>
                <a:lnTo>
                  <a:pt x="76909" y="356313"/>
                </a:lnTo>
                <a:lnTo>
                  <a:pt x="77788" y="360594"/>
                </a:lnTo>
                <a:lnTo>
                  <a:pt x="77788" y="365053"/>
                </a:lnTo>
                <a:lnTo>
                  <a:pt x="77085" y="369513"/>
                </a:lnTo>
                <a:lnTo>
                  <a:pt x="75679" y="373615"/>
                </a:lnTo>
                <a:lnTo>
                  <a:pt x="73571" y="377361"/>
                </a:lnTo>
                <a:lnTo>
                  <a:pt x="70584" y="380750"/>
                </a:lnTo>
                <a:lnTo>
                  <a:pt x="67069" y="383426"/>
                </a:lnTo>
                <a:lnTo>
                  <a:pt x="66366" y="383782"/>
                </a:lnTo>
                <a:lnTo>
                  <a:pt x="65839" y="384317"/>
                </a:lnTo>
                <a:lnTo>
                  <a:pt x="62149" y="386101"/>
                </a:lnTo>
                <a:lnTo>
                  <a:pt x="58459" y="386993"/>
                </a:lnTo>
                <a:lnTo>
                  <a:pt x="54945" y="387350"/>
                </a:lnTo>
                <a:lnTo>
                  <a:pt x="50727" y="386993"/>
                </a:lnTo>
                <a:lnTo>
                  <a:pt x="46862" y="385923"/>
                </a:lnTo>
                <a:lnTo>
                  <a:pt x="42996" y="383961"/>
                </a:lnTo>
                <a:lnTo>
                  <a:pt x="39833" y="381642"/>
                </a:lnTo>
                <a:lnTo>
                  <a:pt x="36846" y="378431"/>
                </a:lnTo>
                <a:lnTo>
                  <a:pt x="34561" y="374864"/>
                </a:lnTo>
                <a:lnTo>
                  <a:pt x="32629" y="370405"/>
                </a:lnTo>
                <a:lnTo>
                  <a:pt x="31750" y="365767"/>
                </a:lnTo>
                <a:lnTo>
                  <a:pt x="31750" y="361129"/>
                </a:lnTo>
                <a:lnTo>
                  <a:pt x="32453" y="356670"/>
                </a:lnTo>
                <a:lnTo>
                  <a:pt x="34386" y="352389"/>
                </a:lnTo>
                <a:lnTo>
                  <a:pt x="36670" y="348465"/>
                </a:lnTo>
                <a:lnTo>
                  <a:pt x="39833" y="345254"/>
                </a:lnTo>
                <a:lnTo>
                  <a:pt x="43875" y="342400"/>
                </a:lnTo>
                <a:lnTo>
                  <a:pt x="44402" y="342222"/>
                </a:lnTo>
                <a:lnTo>
                  <a:pt x="44929" y="341865"/>
                </a:lnTo>
                <a:lnTo>
                  <a:pt x="49146" y="340438"/>
                </a:lnTo>
                <a:close/>
                <a:moveTo>
                  <a:pt x="35154" y="296862"/>
                </a:moveTo>
                <a:lnTo>
                  <a:pt x="39681" y="297035"/>
                </a:lnTo>
                <a:lnTo>
                  <a:pt x="44027" y="297900"/>
                </a:lnTo>
                <a:lnTo>
                  <a:pt x="48011" y="299804"/>
                </a:lnTo>
                <a:lnTo>
                  <a:pt x="51633" y="302054"/>
                </a:lnTo>
                <a:lnTo>
                  <a:pt x="55074" y="305169"/>
                </a:lnTo>
                <a:lnTo>
                  <a:pt x="57428" y="308804"/>
                </a:lnTo>
                <a:lnTo>
                  <a:pt x="59238" y="312958"/>
                </a:lnTo>
                <a:lnTo>
                  <a:pt x="60144" y="317458"/>
                </a:lnTo>
                <a:lnTo>
                  <a:pt x="60325" y="321958"/>
                </a:lnTo>
                <a:lnTo>
                  <a:pt x="59420" y="326111"/>
                </a:lnTo>
                <a:lnTo>
                  <a:pt x="57790" y="330092"/>
                </a:lnTo>
                <a:lnTo>
                  <a:pt x="55617" y="333900"/>
                </a:lnTo>
                <a:lnTo>
                  <a:pt x="52357" y="336842"/>
                </a:lnTo>
                <a:lnTo>
                  <a:pt x="48736" y="339611"/>
                </a:lnTo>
                <a:lnTo>
                  <a:pt x="44571" y="341515"/>
                </a:lnTo>
                <a:lnTo>
                  <a:pt x="44209" y="341688"/>
                </a:lnTo>
                <a:lnTo>
                  <a:pt x="43484" y="341861"/>
                </a:lnTo>
                <a:lnTo>
                  <a:pt x="40044" y="342727"/>
                </a:lnTo>
                <a:lnTo>
                  <a:pt x="36603" y="342900"/>
                </a:lnTo>
                <a:lnTo>
                  <a:pt x="32076" y="342554"/>
                </a:lnTo>
                <a:lnTo>
                  <a:pt x="28092" y="341515"/>
                </a:lnTo>
                <a:lnTo>
                  <a:pt x="24289" y="339784"/>
                </a:lnTo>
                <a:lnTo>
                  <a:pt x="20849" y="337188"/>
                </a:lnTo>
                <a:lnTo>
                  <a:pt x="17951" y="334246"/>
                </a:lnTo>
                <a:lnTo>
                  <a:pt x="15597" y="330784"/>
                </a:lnTo>
                <a:lnTo>
                  <a:pt x="13605" y="326631"/>
                </a:lnTo>
                <a:lnTo>
                  <a:pt x="12700" y="322131"/>
                </a:lnTo>
                <a:lnTo>
                  <a:pt x="12700" y="317631"/>
                </a:lnTo>
                <a:lnTo>
                  <a:pt x="13605" y="313131"/>
                </a:lnTo>
                <a:lnTo>
                  <a:pt x="15416" y="308977"/>
                </a:lnTo>
                <a:lnTo>
                  <a:pt x="17951" y="305516"/>
                </a:lnTo>
                <a:lnTo>
                  <a:pt x="21030" y="302227"/>
                </a:lnTo>
                <a:lnTo>
                  <a:pt x="25014" y="299804"/>
                </a:lnTo>
                <a:lnTo>
                  <a:pt x="29360" y="297727"/>
                </a:lnTo>
                <a:lnTo>
                  <a:pt x="29903" y="297727"/>
                </a:lnTo>
                <a:lnTo>
                  <a:pt x="30446" y="297554"/>
                </a:lnTo>
                <a:close/>
                <a:moveTo>
                  <a:pt x="22956" y="249237"/>
                </a:moveTo>
                <a:lnTo>
                  <a:pt x="23019" y="249237"/>
                </a:lnTo>
                <a:lnTo>
                  <a:pt x="23306" y="249237"/>
                </a:lnTo>
                <a:lnTo>
                  <a:pt x="23656" y="249237"/>
                </a:lnTo>
                <a:lnTo>
                  <a:pt x="28382" y="249237"/>
                </a:lnTo>
                <a:lnTo>
                  <a:pt x="32583" y="249953"/>
                </a:lnTo>
                <a:lnTo>
                  <a:pt x="36784" y="251743"/>
                </a:lnTo>
                <a:lnTo>
                  <a:pt x="40285" y="254071"/>
                </a:lnTo>
                <a:lnTo>
                  <a:pt x="43611" y="257294"/>
                </a:lnTo>
                <a:lnTo>
                  <a:pt x="46062" y="260874"/>
                </a:lnTo>
                <a:lnTo>
                  <a:pt x="47988" y="264992"/>
                </a:lnTo>
                <a:lnTo>
                  <a:pt x="49038" y="269647"/>
                </a:lnTo>
                <a:lnTo>
                  <a:pt x="49213" y="274482"/>
                </a:lnTo>
                <a:lnTo>
                  <a:pt x="48688" y="278779"/>
                </a:lnTo>
                <a:lnTo>
                  <a:pt x="47112" y="283076"/>
                </a:lnTo>
                <a:lnTo>
                  <a:pt x="45012" y="287014"/>
                </a:lnTo>
                <a:lnTo>
                  <a:pt x="42036" y="290237"/>
                </a:lnTo>
                <a:lnTo>
                  <a:pt x="38710" y="293102"/>
                </a:lnTo>
                <a:lnTo>
                  <a:pt x="34859" y="295250"/>
                </a:lnTo>
                <a:lnTo>
                  <a:pt x="30308" y="296504"/>
                </a:lnTo>
                <a:lnTo>
                  <a:pt x="29958" y="296504"/>
                </a:lnTo>
                <a:lnTo>
                  <a:pt x="29432" y="296683"/>
                </a:lnTo>
                <a:lnTo>
                  <a:pt x="26282" y="296862"/>
                </a:lnTo>
                <a:lnTo>
                  <a:pt x="21380" y="296325"/>
                </a:lnTo>
                <a:lnTo>
                  <a:pt x="17004" y="294892"/>
                </a:lnTo>
                <a:lnTo>
                  <a:pt x="12978" y="292565"/>
                </a:lnTo>
                <a:lnTo>
                  <a:pt x="9477" y="289342"/>
                </a:lnTo>
                <a:lnTo>
                  <a:pt x="6676" y="285582"/>
                </a:lnTo>
                <a:lnTo>
                  <a:pt x="4575" y="281285"/>
                </a:lnTo>
                <a:lnTo>
                  <a:pt x="3350" y="276272"/>
                </a:lnTo>
                <a:lnTo>
                  <a:pt x="3175" y="271438"/>
                </a:lnTo>
                <a:lnTo>
                  <a:pt x="3875" y="266783"/>
                </a:lnTo>
                <a:lnTo>
                  <a:pt x="5626" y="262665"/>
                </a:lnTo>
                <a:lnTo>
                  <a:pt x="7726" y="258726"/>
                </a:lnTo>
                <a:lnTo>
                  <a:pt x="10702" y="255145"/>
                </a:lnTo>
                <a:lnTo>
                  <a:pt x="14203" y="252459"/>
                </a:lnTo>
                <a:lnTo>
                  <a:pt x="18404" y="250311"/>
                </a:lnTo>
                <a:close/>
                <a:moveTo>
                  <a:pt x="265384" y="201612"/>
                </a:moveTo>
                <a:lnTo>
                  <a:pt x="265907" y="201612"/>
                </a:lnTo>
                <a:lnTo>
                  <a:pt x="270615" y="202139"/>
                </a:lnTo>
                <a:lnTo>
                  <a:pt x="274801" y="203369"/>
                </a:lnTo>
                <a:lnTo>
                  <a:pt x="278812" y="205654"/>
                </a:lnTo>
                <a:lnTo>
                  <a:pt x="282125" y="208466"/>
                </a:lnTo>
                <a:lnTo>
                  <a:pt x="284915" y="211980"/>
                </a:lnTo>
                <a:lnTo>
                  <a:pt x="287182" y="215847"/>
                </a:lnTo>
                <a:lnTo>
                  <a:pt x="288403" y="220240"/>
                </a:lnTo>
                <a:lnTo>
                  <a:pt x="288926" y="224985"/>
                </a:lnTo>
                <a:lnTo>
                  <a:pt x="288926" y="225688"/>
                </a:lnTo>
                <a:lnTo>
                  <a:pt x="288403" y="230433"/>
                </a:lnTo>
                <a:lnTo>
                  <a:pt x="287182" y="235002"/>
                </a:lnTo>
                <a:lnTo>
                  <a:pt x="284915" y="238868"/>
                </a:lnTo>
                <a:lnTo>
                  <a:pt x="282125" y="242383"/>
                </a:lnTo>
                <a:lnTo>
                  <a:pt x="278812" y="245195"/>
                </a:lnTo>
                <a:lnTo>
                  <a:pt x="274801" y="247479"/>
                </a:lnTo>
                <a:lnTo>
                  <a:pt x="270615" y="248710"/>
                </a:lnTo>
                <a:lnTo>
                  <a:pt x="265907" y="249237"/>
                </a:lnTo>
                <a:lnTo>
                  <a:pt x="265795" y="249237"/>
                </a:lnTo>
                <a:lnTo>
                  <a:pt x="270347" y="250490"/>
                </a:lnTo>
                <a:lnTo>
                  <a:pt x="274373" y="252459"/>
                </a:lnTo>
                <a:lnTo>
                  <a:pt x="278049" y="255145"/>
                </a:lnTo>
                <a:lnTo>
                  <a:pt x="281025" y="258726"/>
                </a:lnTo>
                <a:lnTo>
                  <a:pt x="283300" y="262486"/>
                </a:lnTo>
                <a:lnTo>
                  <a:pt x="284876" y="266783"/>
                </a:lnTo>
                <a:lnTo>
                  <a:pt x="285751" y="271617"/>
                </a:lnTo>
                <a:lnTo>
                  <a:pt x="285576" y="276451"/>
                </a:lnTo>
                <a:lnTo>
                  <a:pt x="285576" y="276272"/>
                </a:lnTo>
                <a:lnTo>
                  <a:pt x="284176" y="281285"/>
                </a:lnTo>
                <a:lnTo>
                  <a:pt x="282250" y="285582"/>
                </a:lnTo>
                <a:lnTo>
                  <a:pt x="279449" y="289521"/>
                </a:lnTo>
                <a:lnTo>
                  <a:pt x="275948" y="292744"/>
                </a:lnTo>
                <a:lnTo>
                  <a:pt x="271747" y="294892"/>
                </a:lnTo>
                <a:lnTo>
                  <a:pt x="267371" y="296325"/>
                </a:lnTo>
                <a:lnTo>
                  <a:pt x="262644" y="296862"/>
                </a:lnTo>
                <a:lnTo>
                  <a:pt x="261462" y="296798"/>
                </a:lnTo>
                <a:lnTo>
                  <a:pt x="264453" y="298139"/>
                </a:lnTo>
                <a:lnTo>
                  <a:pt x="268319" y="300825"/>
                </a:lnTo>
                <a:lnTo>
                  <a:pt x="271306" y="304227"/>
                </a:lnTo>
                <a:lnTo>
                  <a:pt x="273766" y="307987"/>
                </a:lnTo>
                <a:lnTo>
                  <a:pt x="275347" y="312284"/>
                </a:lnTo>
                <a:lnTo>
                  <a:pt x="276226" y="316760"/>
                </a:lnTo>
                <a:lnTo>
                  <a:pt x="276226" y="321594"/>
                </a:lnTo>
                <a:lnTo>
                  <a:pt x="275347" y="326070"/>
                </a:lnTo>
                <a:lnTo>
                  <a:pt x="273590" y="330367"/>
                </a:lnTo>
                <a:lnTo>
                  <a:pt x="271306" y="333948"/>
                </a:lnTo>
                <a:lnTo>
                  <a:pt x="268494" y="336991"/>
                </a:lnTo>
                <a:lnTo>
                  <a:pt x="264980" y="339677"/>
                </a:lnTo>
                <a:lnTo>
                  <a:pt x="261466" y="341467"/>
                </a:lnTo>
                <a:lnTo>
                  <a:pt x="257424" y="342542"/>
                </a:lnTo>
                <a:lnTo>
                  <a:pt x="253207" y="342900"/>
                </a:lnTo>
                <a:lnTo>
                  <a:pt x="249868" y="342721"/>
                </a:lnTo>
                <a:lnTo>
                  <a:pt x="246354" y="342005"/>
                </a:lnTo>
                <a:lnTo>
                  <a:pt x="245827" y="341826"/>
                </a:lnTo>
                <a:lnTo>
                  <a:pt x="245475" y="341646"/>
                </a:lnTo>
                <a:lnTo>
                  <a:pt x="241434" y="339677"/>
                </a:lnTo>
                <a:lnTo>
                  <a:pt x="237920" y="336812"/>
                </a:lnTo>
                <a:lnTo>
                  <a:pt x="234757" y="333590"/>
                </a:lnTo>
                <a:lnTo>
                  <a:pt x="232648" y="329830"/>
                </a:lnTo>
                <a:lnTo>
                  <a:pt x="231067" y="325533"/>
                </a:lnTo>
                <a:lnTo>
                  <a:pt x="230188" y="321236"/>
                </a:lnTo>
                <a:lnTo>
                  <a:pt x="230364" y="316760"/>
                </a:lnTo>
                <a:lnTo>
                  <a:pt x="231242" y="312105"/>
                </a:lnTo>
                <a:lnTo>
                  <a:pt x="232999" y="307629"/>
                </a:lnTo>
                <a:lnTo>
                  <a:pt x="235284" y="304048"/>
                </a:lnTo>
                <a:lnTo>
                  <a:pt x="238447" y="300646"/>
                </a:lnTo>
                <a:lnTo>
                  <a:pt x="241961" y="298318"/>
                </a:lnTo>
                <a:lnTo>
                  <a:pt x="245827" y="296349"/>
                </a:lnTo>
                <a:lnTo>
                  <a:pt x="250220" y="295454"/>
                </a:lnTo>
                <a:lnTo>
                  <a:pt x="254236" y="295290"/>
                </a:lnTo>
                <a:lnTo>
                  <a:pt x="254067" y="295250"/>
                </a:lnTo>
                <a:lnTo>
                  <a:pt x="250216" y="293102"/>
                </a:lnTo>
                <a:lnTo>
                  <a:pt x="246890" y="290237"/>
                </a:lnTo>
                <a:lnTo>
                  <a:pt x="243914" y="287014"/>
                </a:lnTo>
                <a:lnTo>
                  <a:pt x="241814" y="283076"/>
                </a:lnTo>
                <a:lnTo>
                  <a:pt x="240238" y="278779"/>
                </a:lnTo>
                <a:lnTo>
                  <a:pt x="239713" y="274303"/>
                </a:lnTo>
                <a:lnTo>
                  <a:pt x="239888" y="269647"/>
                </a:lnTo>
                <a:lnTo>
                  <a:pt x="240938" y="264992"/>
                </a:lnTo>
                <a:lnTo>
                  <a:pt x="242689" y="260874"/>
                </a:lnTo>
                <a:lnTo>
                  <a:pt x="245140" y="257294"/>
                </a:lnTo>
                <a:lnTo>
                  <a:pt x="248465" y="254071"/>
                </a:lnTo>
                <a:lnTo>
                  <a:pt x="251966" y="251743"/>
                </a:lnTo>
                <a:lnTo>
                  <a:pt x="255993" y="249953"/>
                </a:lnTo>
                <a:lnTo>
                  <a:pt x="260544" y="249237"/>
                </a:lnTo>
                <a:lnTo>
                  <a:pt x="264920" y="249237"/>
                </a:lnTo>
                <a:lnTo>
                  <a:pt x="265270" y="249237"/>
                </a:lnTo>
                <a:lnTo>
                  <a:pt x="265558" y="249237"/>
                </a:lnTo>
                <a:lnTo>
                  <a:pt x="265035" y="249061"/>
                </a:lnTo>
                <a:lnTo>
                  <a:pt x="260675" y="248534"/>
                </a:lnTo>
                <a:lnTo>
                  <a:pt x="256665" y="247128"/>
                </a:lnTo>
                <a:lnTo>
                  <a:pt x="252828" y="244843"/>
                </a:lnTo>
                <a:lnTo>
                  <a:pt x="249515" y="242207"/>
                </a:lnTo>
                <a:lnTo>
                  <a:pt x="246724" y="238692"/>
                </a:lnTo>
                <a:lnTo>
                  <a:pt x="244806" y="235002"/>
                </a:lnTo>
                <a:lnTo>
                  <a:pt x="243411" y="230784"/>
                </a:lnTo>
                <a:lnTo>
                  <a:pt x="242888" y="226039"/>
                </a:lnTo>
                <a:lnTo>
                  <a:pt x="242888" y="225161"/>
                </a:lnTo>
                <a:lnTo>
                  <a:pt x="243411" y="220416"/>
                </a:lnTo>
                <a:lnTo>
                  <a:pt x="244632" y="216022"/>
                </a:lnTo>
                <a:lnTo>
                  <a:pt x="246550" y="212332"/>
                </a:lnTo>
                <a:lnTo>
                  <a:pt x="249515" y="208817"/>
                </a:lnTo>
                <a:lnTo>
                  <a:pt x="252654" y="206005"/>
                </a:lnTo>
                <a:lnTo>
                  <a:pt x="256316" y="203721"/>
                </a:lnTo>
                <a:lnTo>
                  <a:pt x="260675" y="202315"/>
                </a:lnTo>
                <a:lnTo>
                  <a:pt x="265035" y="201787"/>
                </a:lnTo>
                <a:close/>
                <a:moveTo>
                  <a:pt x="23019" y="201612"/>
                </a:moveTo>
                <a:lnTo>
                  <a:pt x="23717" y="201790"/>
                </a:lnTo>
                <a:lnTo>
                  <a:pt x="28251" y="202325"/>
                </a:lnTo>
                <a:lnTo>
                  <a:pt x="32436" y="203752"/>
                </a:lnTo>
                <a:lnTo>
                  <a:pt x="36272" y="206071"/>
                </a:lnTo>
                <a:lnTo>
                  <a:pt x="39586" y="208747"/>
                </a:lnTo>
                <a:lnTo>
                  <a:pt x="42202" y="212314"/>
                </a:lnTo>
                <a:lnTo>
                  <a:pt x="44294" y="216417"/>
                </a:lnTo>
                <a:lnTo>
                  <a:pt x="45515" y="220519"/>
                </a:lnTo>
                <a:lnTo>
                  <a:pt x="46038" y="225335"/>
                </a:lnTo>
                <a:lnTo>
                  <a:pt x="45515" y="229973"/>
                </a:lnTo>
                <a:lnTo>
                  <a:pt x="44294" y="234432"/>
                </a:lnTo>
                <a:lnTo>
                  <a:pt x="42202" y="238356"/>
                </a:lnTo>
                <a:lnTo>
                  <a:pt x="39586" y="241924"/>
                </a:lnTo>
                <a:lnTo>
                  <a:pt x="36272" y="244777"/>
                </a:lnTo>
                <a:lnTo>
                  <a:pt x="32436" y="247096"/>
                </a:lnTo>
                <a:lnTo>
                  <a:pt x="28251" y="248523"/>
                </a:lnTo>
                <a:lnTo>
                  <a:pt x="23717" y="249058"/>
                </a:lnTo>
                <a:lnTo>
                  <a:pt x="23019" y="249237"/>
                </a:lnTo>
                <a:lnTo>
                  <a:pt x="18311" y="248702"/>
                </a:lnTo>
                <a:lnTo>
                  <a:pt x="13951" y="247453"/>
                </a:lnTo>
                <a:lnTo>
                  <a:pt x="10114" y="245134"/>
                </a:lnTo>
                <a:lnTo>
                  <a:pt x="6801" y="242280"/>
                </a:lnTo>
                <a:lnTo>
                  <a:pt x="3836" y="238713"/>
                </a:lnTo>
                <a:lnTo>
                  <a:pt x="1744" y="234789"/>
                </a:lnTo>
                <a:lnTo>
                  <a:pt x="523" y="230329"/>
                </a:lnTo>
                <a:lnTo>
                  <a:pt x="0" y="225335"/>
                </a:lnTo>
                <a:lnTo>
                  <a:pt x="523" y="220519"/>
                </a:lnTo>
                <a:lnTo>
                  <a:pt x="1744" y="216238"/>
                </a:lnTo>
                <a:lnTo>
                  <a:pt x="3836" y="212136"/>
                </a:lnTo>
                <a:lnTo>
                  <a:pt x="6801" y="208568"/>
                </a:lnTo>
                <a:lnTo>
                  <a:pt x="10114" y="205714"/>
                </a:lnTo>
                <a:lnTo>
                  <a:pt x="13951" y="203395"/>
                </a:lnTo>
                <a:lnTo>
                  <a:pt x="18311" y="202147"/>
                </a:lnTo>
                <a:close/>
                <a:moveTo>
                  <a:pt x="24799" y="155575"/>
                </a:moveTo>
                <a:lnTo>
                  <a:pt x="29333" y="155748"/>
                </a:lnTo>
                <a:lnTo>
                  <a:pt x="29856" y="155921"/>
                </a:lnTo>
                <a:lnTo>
                  <a:pt x="30205" y="155921"/>
                </a:lnTo>
                <a:lnTo>
                  <a:pt x="34739" y="157132"/>
                </a:lnTo>
                <a:lnTo>
                  <a:pt x="38575" y="159209"/>
                </a:lnTo>
                <a:lnTo>
                  <a:pt x="41889" y="161805"/>
                </a:lnTo>
                <a:lnTo>
                  <a:pt x="44853" y="165094"/>
                </a:lnTo>
                <a:lnTo>
                  <a:pt x="46946" y="168728"/>
                </a:lnTo>
                <a:lnTo>
                  <a:pt x="48515" y="172882"/>
                </a:lnTo>
                <a:lnTo>
                  <a:pt x="49213" y="177209"/>
                </a:lnTo>
                <a:lnTo>
                  <a:pt x="49039" y="181882"/>
                </a:lnTo>
                <a:lnTo>
                  <a:pt x="47818" y="186555"/>
                </a:lnTo>
                <a:lnTo>
                  <a:pt x="45725" y="190709"/>
                </a:lnTo>
                <a:lnTo>
                  <a:pt x="42761" y="194517"/>
                </a:lnTo>
                <a:lnTo>
                  <a:pt x="39447" y="197459"/>
                </a:lnTo>
                <a:lnTo>
                  <a:pt x="35436" y="199709"/>
                </a:lnTo>
                <a:lnTo>
                  <a:pt x="30902" y="201094"/>
                </a:lnTo>
                <a:lnTo>
                  <a:pt x="26368" y="201613"/>
                </a:lnTo>
                <a:lnTo>
                  <a:pt x="23753" y="201613"/>
                </a:lnTo>
                <a:lnTo>
                  <a:pt x="23404" y="201440"/>
                </a:lnTo>
                <a:lnTo>
                  <a:pt x="22881" y="201440"/>
                </a:lnTo>
                <a:lnTo>
                  <a:pt x="18521" y="200401"/>
                </a:lnTo>
                <a:lnTo>
                  <a:pt x="14336" y="198324"/>
                </a:lnTo>
                <a:lnTo>
                  <a:pt x="10848" y="195728"/>
                </a:lnTo>
                <a:lnTo>
                  <a:pt x="7883" y="192440"/>
                </a:lnTo>
                <a:lnTo>
                  <a:pt x="5616" y="188805"/>
                </a:lnTo>
                <a:lnTo>
                  <a:pt x="3873" y="184478"/>
                </a:lnTo>
                <a:lnTo>
                  <a:pt x="3175" y="179978"/>
                </a:lnTo>
                <a:lnTo>
                  <a:pt x="3349" y="175305"/>
                </a:lnTo>
                <a:lnTo>
                  <a:pt x="4570" y="170978"/>
                </a:lnTo>
                <a:lnTo>
                  <a:pt x="6488" y="166825"/>
                </a:lnTo>
                <a:lnTo>
                  <a:pt x="9104" y="163190"/>
                </a:lnTo>
                <a:lnTo>
                  <a:pt x="12417" y="160248"/>
                </a:lnTo>
                <a:lnTo>
                  <a:pt x="16254" y="157825"/>
                </a:lnTo>
                <a:lnTo>
                  <a:pt x="20265" y="156267"/>
                </a:lnTo>
                <a:close/>
                <a:moveTo>
                  <a:pt x="263953" y="153987"/>
                </a:moveTo>
                <a:lnTo>
                  <a:pt x="268487" y="154700"/>
                </a:lnTo>
                <a:lnTo>
                  <a:pt x="272498" y="156306"/>
                </a:lnTo>
                <a:lnTo>
                  <a:pt x="276509" y="158803"/>
                </a:lnTo>
                <a:lnTo>
                  <a:pt x="279647" y="161835"/>
                </a:lnTo>
                <a:lnTo>
                  <a:pt x="282263" y="165581"/>
                </a:lnTo>
                <a:lnTo>
                  <a:pt x="284182" y="169683"/>
                </a:lnTo>
                <a:lnTo>
                  <a:pt x="285577" y="174321"/>
                </a:lnTo>
                <a:lnTo>
                  <a:pt x="285751" y="179137"/>
                </a:lnTo>
                <a:lnTo>
                  <a:pt x="284705" y="183775"/>
                </a:lnTo>
                <a:lnTo>
                  <a:pt x="283310" y="188234"/>
                </a:lnTo>
                <a:lnTo>
                  <a:pt x="281043" y="191980"/>
                </a:lnTo>
                <a:lnTo>
                  <a:pt x="278078" y="195369"/>
                </a:lnTo>
                <a:lnTo>
                  <a:pt x="274416" y="198044"/>
                </a:lnTo>
                <a:lnTo>
                  <a:pt x="270405" y="200185"/>
                </a:lnTo>
                <a:lnTo>
                  <a:pt x="265871" y="201433"/>
                </a:lnTo>
                <a:lnTo>
                  <a:pt x="264999" y="201433"/>
                </a:lnTo>
                <a:lnTo>
                  <a:pt x="262558" y="201612"/>
                </a:lnTo>
                <a:lnTo>
                  <a:pt x="258024" y="201077"/>
                </a:lnTo>
                <a:lnTo>
                  <a:pt x="253490" y="199471"/>
                </a:lnTo>
                <a:lnTo>
                  <a:pt x="249479" y="197152"/>
                </a:lnTo>
                <a:lnTo>
                  <a:pt x="245817" y="194299"/>
                </a:lnTo>
                <a:lnTo>
                  <a:pt x="243201" y="190374"/>
                </a:lnTo>
                <a:lnTo>
                  <a:pt x="241108" y="185915"/>
                </a:lnTo>
                <a:lnTo>
                  <a:pt x="239887" y="181099"/>
                </a:lnTo>
                <a:lnTo>
                  <a:pt x="239713" y="176461"/>
                </a:lnTo>
                <a:lnTo>
                  <a:pt x="240411" y="172002"/>
                </a:lnTo>
                <a:lnTo>
                  <a:pt x="241806" y="167721"/>
                </a:lnTo>
                <a:lnTo>
                  <a:pt x="243898" y="163797"/>
                </a:lnTo>
                <a:lnTo>
                  <a:pt x="246688" y="160586"/>
                </a:lnTo>
                <a:lnTo>
                  <a:pt x="250351" y="157733"/>
                </a:lnTo>
                <a:lnTo>
                  <a:pt x="254187" y="155770"/>
                </a:lnTo>
                <a:lnTo>
                  <a:pt x="258547" y="154522"/>
                </a:lnTo>
                <a:lnTo>
                  <a:pt x="258896" y="154343"/>
                </a:lnTo>
                <a:lnTo>
                  <a:pt x="259244" y="154165"/>
                </a:lnTo>
                <a:close/>
                <a:moveTo>
                  <a:pt x="250923" y="107950"/>
                </a:moveTo>
                <a:lnTo>
                  <a:pt x="255316" y="107950"/>
                </a:lnTo>
                <a:lnTo>
                  <a:pt x="259884" y="108815"/>
                </a:lnTo>
                <a:lnTo>
                  <a:pt x="263926" y="110373"/>
                </a:lnTo>
                <a:lnTo>
                  <a:pt x="267792" y="112969"/>
                </a:lnTo>
                <a:lnTo>
                  <a:pt x="270954" y="116084"/>
                </a:lnTo>
                <a:lnTo>
                  <a:pt x="273415" y="119892"/>
                </a:lnTo>
                <a:lnTo>
                  <a:pt x="275172" y="124219"/>
                </a:lnTo>
                <a:lnTo>
                  <a:pt x="276226" y="128546"/>
                </a:lnTo>
                <a:lnTo>
                  <a:pt x="276226" y="133219"/>
                </a:lnTo>
                <a:lnTo>
                  <a:pt x="275347" y="137546"/>
                </a:lnTo>
                <a:lnTo>
                  <a:pt x="273590" y="141699"/>
                </a:lnTo>
                <a:lnTo>
                  <a:pt x="271306" y="145334"/>
                </a:lnTo>
                <a:lnTo>
                  <a:pt x="268319" y="148622"/>
                </a:lnTo>
                <a:lnTo>
                  <a:pt x="264453" y="151219"/>
                </a:lnTo>
                <a:lnTo>
                  <a:pt x="260060" y="153122"/>
                </a:lnTo>
                <a:lnTo>
                  <a:pt x="259181" y="153295"/>
                </a:lnTo>
                <a:lnTo>
                  <a:pt x="256018" y="153815"/>
                </a:lnTo>
                <a:lnTo>
                  <a:pt x="253031" y="153988"/>
                </a:lnTo>
                <a:lnTo>
                  <a:pt x="248990" y="153642"/>
                </a:lnTo>
                <a:lnTo>
                  <a:pt x="244948" y="152603"/>
                </a:lnTo>
                <a:lnTo>
                  <a:pt x="241258" y="150699"/>
                </a:lnTo>
                <a:lnTo>
                  <a:pt x="238095" y="148449"/>
                </a:lnTo>
                <a:lnTo>
                  <a:pt x="235108" y="145334"/>
                </a:lnTo>
                <a:lnTo>
                  <a:pt x="232824" y="141872"/>
                </a:lnTo>
                <a:lnTo>
                  <a:pt x="231067" y="137719"/>
                </a:lnTo>
                <a:lnTo>
                  <a:pt x="230188" y="133392"/>
                </a:lnTo>
                <a:lnTo>
                  <a:pt x="230188" y="128892"/>
                </a:lnTo>
                <a:lnTo>
                  <a:pt x="230891" y="124738"/>
                </a:lnTo>
                <a:lnTo>
                  <a:pt x="232472" y="120757"/>
                </a:lnTo>
                <a:lnTo>
                  <a:pt x="234757" y="116950"/>
                </a:lnTo>
                <a:lnTo>
                  <a:pt x="237568" y="113834"/>
                </a:lnTo>
                <a:lnTo>
                  <a:pt x="241258" y="111238"/>
                </a:lnTo>
                <a:lnTo>
                  <a:pt x="245300" y="109334"/>
                </a:lnTo>
                <a:lnTo>
                  <a:pt x="245827" y="108988"/>
                </a:lnTo>
                <a:lnTo>
                  <a:pt x="246178" y="108815"/>
                </a:lnTo>
                <a:close/>
                <a:moveTo>
                  <a:pt x="34249" y="107950"/>
                </a:moveTo>
                <a:lnTo>
                  <a:pt x="38776" y="107950"/>
                </a:lnTo>
                <a:lnTo>
                  <a:pt x="43484" y="108845"/>
                </a:lnTo>
                <a:lnTo>
                  <a:pt x="44209" y="109024"/>
                </a:lnTo>
                <a:lnTo>
                  <a:pt x="44571" y="109203"/>
                </a:lnTo>
                <a:lnTo>
                  <a:pt x="48736" y="111352"/>
                </a:lnTo>
                <a:lnTo>
                  <a:pt x="52357" y="113858"/>
                </a:lnTo>
                <a:lnTo>
                  <a:pt x="55436" y="117260"/>
                </a:lnTo>
                <a:lnTo>
                  <a:pt x="57790" y="120841"/>
                </a:lnTo>
                <a:lnTo>
                  <a:pt x="59420" y="125138"/>
                </a:lnTo>
                <a:lnTo>
                  <a:pt x="60325" y="129614"/>
                </a:lnTo>
                <a:lnTo>
                  <a:pt x="60144" y="134090"/>
                </a:lnTo>
                <a:lnTo>
                  <a:pt x="59238" y="138745"/>
                </a:lnTo>
                <a:lnTo>
                  <a:pt x="57609" y="142863"/>
                </a:lnTo>
                <a:lnTo>
                  <a:pt x="55255" y="146623"/>
                </a:lnTo>
                <a:lnTo>
                  <a:pt x="52176" y="149666"/>
                </a:lnTo>
                <a:lnTo>
                  <a:pt x="48736" y="152173"/>
                </a:lnTo>
                <a:lnTo>
                  <a:pt x="44933" y="154142"/>
                </a:lnTo>
                <a:lnTo>
                  <a:pt x="40768" y="155217"/>
                </a:lnTo>
                <a:lnTo>
                  <a:pt x="36603" y="155575"/>
                </a:lnTo>
                <a:lnTo>
                  <a:pt x="33344" y="155396"/>
                </a:lnTo>
                <a:lnTo>
                  <a:pt x="30446" y="154859"/>
                </a:lnTo>
                <a:lnTo>
                  <a:pt x="29903" y="154680"/>
                </a:lnTo>
                <a:lnTo>
                  <a:pt x="29541" y="154501"/>
                </a:lnTo>
                <a:lnTo>
                  <a:pt x="25195" y="152710"/>
                </a:lnTo>
                <a:lnTo>
                  <a:pt x="21211" y="150024"/>
                </a:lnTo>
                <a:lnTo>
                  <a:pt x="17951" y="146802"/>
                </a:lnTo>
                <a:lnTo>
                  <a:pt x="15416" y="142863"/>
                </a:lnTo>
                <a:lnTo>
                  <a:pt x="13605" y="138566"/>
                </a:lnTo>
                <a:lnTo>
                  <a:pt x="12700" y="134090"/>
                </a:lnTo>
                <a:lnTo>
                  <a:pt x="12700" y="129435"/>
                </a:lnTo>
                <a:lnTo>
                  <a:pt x="13605" y="124601"/>
                </a:lnTo>
                <a:lnTo>
                  <a:pt x="15597" y="120125"/>
                </a:lnTo>
                <a:lnTo>
                  <a:pt x="18133" y="116186"/>
                </a:lnTo>
                <a:lnTo>
                  <a:pt x="21392" y="113142"/>
                </a:lnTo>
                <a:lnTo>
                  <a:pt x="25376" y="110456"/>
                </a:lnTo>
                <a:lnTo>
                  <a:pt x="29541" y="108845"/>
                </a:lnTo>
                <a:close/>
                <a:moveTo>
                  <a:pt x="52406" y="65087"/>
                </a:moveTo>
                <a:lnTo>
                  <a:pt x="56957" y="65087"/>
                </a:lnTo>
                <a:lnTo>
                  <a:pt x="61333" y="66117"/>
                </a:lnTo>
                <a:lnTo>
                  <a:pt x="65710" y="67835"/>
                </a:lnTo>
                <a:lnTo>
                  <a:pt x="66235" y="68179"/>
                </a:lnTo>
                <a:lnTo>
                  <a:pt x="66935" y="68694"/>
                </a:lnTo>
                <a:lnTo>
                  <a:pt x="70436" y="71443"/>
                </a:lnTo>
                <a:lnTo>
                  <a:pt x="73412" y="74535"/>
                </a:lnTo>
                <a:lnTo>
                  <a:pt x="75512" y="78314"/>
                </a:lnTo>
                <a:lnTo>
                  <a:pt x="77088" y="82093"/>
                </a:lnTo>
                <a:lnTo>
                  <a:pt x="77788" y="86216"/>
                </a:lnTo>
                <a:lnTo>
                  <a:pt x="77613" y="90511"/>
                </a:lnTo>
                <a:lnTo>
                  <a:pt x="76738" y="94805"/>
                </a:lnTo>
                <a:lnTo>
                  <a:pt x="74987" y="98928"/>
                </a:lnTo>
                <a:lnTo>
                  <a:pt x="72537" y="102536"/>
                </a:lnTo>
                <a:lnTo>
                  <a:pt x="69736" y="105456"/>
                </a:lnTo>
                <a:lnTo>
                  <a:pt x="66410" y="107861"/>
                </a:lnTo>
                <a:lnTo>
                  <a:pt x="62559" y="109407"/>
                </a:lnTo>
                <a:lnTo>
                  <a:pt x="58708" y="110438"/>
                </a:lnTo>
                <a:lnTo>
                  <a:pt x="54857" y="111125"/>
                </a:lnTo>
                <a:lnTo>
                  <a:pt x="49780" y="110266"/>
                </a:lnTo>
                <a:lnTo>
                  <a:pt x="45054" y="108548"/>
                </a:lnTo>
                <a:lnTo>
                  <a:pt x="44354" y="108376"/>
                </a:lnTo>
                <a:lnTo>
                  <a:pt x="43653" y="108204"/>
                </a:lnTo>
                <a:lnTo>
                  <a:pt x="39802" y="105628"/>
                </a:lnTo>
                <a:lnTo>
                  <a:pt x="36826" y="102364"/>
                </a:lnTo>
                <a:lnTo>
                  <a:pt x="34201" y="98585"/>
                </a:lnTo>
                <a:lnTo>
                  <a:pt x="32625" y="94634"/>
                </a:lnTo>
                <a:lnTo>
                  <a:pt x="31750" y="90339"/>
                </a:lnTo>
                <a:lnTo>
                  <a:pt x="31750" y="85873"/>
                </a:lnTo>
                <a:lnTo>
                  <a:pt x="32625" y="81406"/>
                </a:lnTo>
                <a:lnTo>
                  <a:pt x="34551" y="77112"/>
                </a:lnTo>
                <a:lnTo>
                  <a:pt x="37177" y="73332"/>
                </a:lnTo>
                <a:lnTo>
                  <a:pt x="40327" y="70068"/>
                </a:lnTo>
                <a:lnTo>
                  <a:pt x="44179" y="67664"/>
                </a:lnTo>
                <a:lnTo>
                  <a:pt x="48205" y="66117"/>
                </a:lnTo>
                <a:close/>
                <a:moveTo>
                  <a:pt x="206995" y="25400"/>
                </a:moveTo>
                <a:lnTo>
                  <a:pt x="211354" y="25756"/>
                </a:lnTo>
                <a:lnTo>
                  <a:pt x="215540" y="27005"/>
                </a:lnTo>
                <a:lnTo>
                  <a:pt x="219725" y="29146"/>
                </a:lnTo>
                <a:lnTo>
                  <a:pt x="223213" y="32356"/>
                </a:lnTo>
                <a:lnTo>
                  <a:pt x="226177" y="35924"/>
                </a:lnTo>
                <a:lnTo>
                  <a:pt x="228444" y="40026"/>
                </a:lnTo>
                <a:lnTo>
                  <a:pt x="229665" y="44485"/>
                </a:lnTo>
                <a:lnTo>
                  <a:pt x="230188" y="49123"/>
                </a:lnTo>
                <a:lnTo>
                  <a:pt x="229839" y="53582"/>
                </a:lnTo>
                <a:lnTo>
                  <a:pt x="228444" y="58042"/>
                </a:lnTo>
                <a:lnTo>
                  <a:pt x="226352" y="62144"/>
                </a:lnTo>
                <a:lnTo>
                  <a:pt x="223387" y="66068"/>
                </a:lnTo>
                <a:lnTo>
                  <a:pt x="222864" y="66425"/>
                </a:lnTo>
                <a:lnTo>
                  <a:pt x="222515" y="66782"/>
                </a:lnTo>
                <a:lnTo>
                  <a:pt x="222279" y="67023"/>
                </a:lnTo>
                <a:lnTo>
                  <a:pt x="222516" y="66902"/>
                </a:lnTo>
                <a:lnTo>
                  <a:pt x="223041" y="66543"/>
                </a:lnTo>
                <a:lnTo>
                  <a:pt x="227418" y="64395"/>
                </a:lnTo>
                <a:lnTo>
                  <a:pt x="231794" y="63500"/>
                </a:lnTo>
                <a:lnTo>
                  <a:pt x="236170" y="63500"/>
                </a:lnTo>
                <a:lnTo>
                  <a:pt x="240546" y="64395"/>
                </a:lnTo>
                <a:lnTo>
                  <a:pt x="244572" y="66185"/>
                </a:lnTo>
                <a:lnTo>
                  <a:pt x="248424" y="68513"/>
                </a:lnTo>
                <a:lnTo>
                  <a:pt x="251749" y="71915"/>
                </a:lnTo>
                <a:lnTo>
                  <a:pt x="254200" y="75854"/>
                </a:lnTo>
                <a:lnTo>
                  <a:pt x="256301" y="80330"/>
                </a:lnTo>
                <a:lnTo>
                  <a:pt x="257176" y="84985"/>
                </a:lnTo>
                <a:lnTo>
                  <a:pt x="257176" y="89640"/>
                </a:lnTo>
                <a:lnTo>
                  <a:pt x="256301" y="93937"/>
                </a:lnTo>
                <a:lnTo>
                  <a:pt x="254550" y="98234"/>
                </a:lnTo>
                <a:lnTo>
                  <a:pt x="252100" y="102173"/>
                </a:lnTo>
                <a:lnTo>
                  <a:pt x="249124" y="105574"/>
                </a:lnTo>
                <a:lnTo>
                  <a:pt x="245098" y="108439"/>
                </a:lnTo>
                <a:lnTo>
                  <a:pt x="244572" y="108618"/>
                </a:lnTo>
                <a:lnTo>
                  <a:pt x="243872" y="108797"/>
                </a:lnTo>
                <a:lnTo>
                  <a:pt x="239146" y="110588"/>
                </a:lnTo>
                <a:lnTo>
                  <a:pt x="234069" y="111125"/>
                </a:lnTo>
                <a:lnTo>
                  <a:pt x="230043" y="110767"/>
                </a:lnTo>
                <a:lnTo>
                  <a:pt x="226192" y="109692"/>
                </a:lnTo>
                <a:lnTo>
                  <a:pt x="222516" y="108081"/>
                </a:lnTo>
                <a:lnTo>
                  <a:pt x="219190" y="105574"/>
                </a:lnTo>
                <a:lnTo>
                  <a:pt x="216214" y="102531"/>
                </a:lnTo>
                <a:lnTo>
                  <a:pt x="213764" y="98771"/>
                </a:lnTo>
                <a:lnTo>
                  <a:pt x="212013" y="94653"/>
                </a:lnTo>
                <a:lnTo>
                  <a:pt x="211138" y="90177"/>
                </a:lnTo>
                <a:lnTo>
                  <a:pt x="211138" y="85701"/>
                </a:lnTo>
                <a:lnTo>
                  <a:pt x="211838" y="81225"/>
                </a:lnTo>
                <a:lnTo>
                  <a:pt x="213239" y="77286"/>
                </a:lnTo>
                <a:lnTo>
                  <a:pt x="215339" y="73347"/>
                </a:lnTo>
                <a:lnTo>
                  <a:pt x="218490" y="69945"/>
                </a:lnTo>
                <a:lnTo>
                  <a:pt x="220143" y="68611"/>
                </a:lnTo>
                <a:lnTo>
                  <a:pt x="218678" y="69636"/>
                </a:lnTo>
                <a:lnTo>
                  <a:pt x="214842" y="71598"/>
                </a:lnTo>
                <a:lnTo>
                  <a:pt x="211180" y="72668"/>
                </a:lnTo>
                <a:lnTo>
                  <a:pt x="206995" y="73025"/>
                </a:lnTo>
                <a:lnTo>
                  <a:pt x="202809" y="72668"/>
                </a:lnTo>
                <a:lnTo>
                  <a:pt x="198450" y="71241"/>
                </a:lnTo>
                <a:lnTo>
                  <a:pt x="194439" y="69101"/>
                </a:lnTo>
                <a:lnTo>
                  <a:pt x="190951" y="66068"/>
                </a:lnTo>
                <a:lnTo>
                  <a:pt x="188161" y="62501"/>
                </a:lnTo>
                <a:lnTo>
                  <a:pt x="186068" y="58755"/>
                </a:lnTo>
                <a:lnTo>
                  <a:pt x="184848" y="54653"/>
                </a:lnTo>
                <a:lnTo>
                  <a:pt x="184150" y="50372"/>
                </a:lnTo>
                <a:lnTo>
                  <a:pt x="184324" y="46091"/>
                </a:lnTo>
                <a:lnTo>
                  <a:pt x="185196" y="41810"/>
                </a:lnTo>
                <a:lnTo>
                  <a:pt x="186940" y="38064"/>
                </a:lnTo>
                <a:lnTo>
                  <a:pt x="189207" y="34318"/>
                </a:lnTo>
                <a:lnTo>
                  <a:pt x="189905" y="33605"/>
                </a:lnTo>
                <a:lnTo>
                  <a:pt x="190254" y="33070"/>
                </a:lnTo>
                <a:lnTo>
                  <a:pt x="190777" y="32535"/>
                </a:lnTo>
                <a:lnTo>
                  <a:pt x="194264" y="29324"/>
                </a:lnTo>
                <a:lnTo>
                  <a:pt x="198275" y="27183"/>
                </a:lnTo>
                <a:lnTo>
                  <a:pt x="202635" y="25935"/>
                </a:lnTo>
                <a:close/>
                <a:moveTo>
                  <a:pt x="81757" y="25400"/>
                </a:moveTo>
                <a:lnTo>
                  <a:pt x="86117" y="25935"/>
                </a:lnTo>
                <a:lnTo>
                  <a:pt x="90302" y="27183"/>
                </a:lnTo>
                <a:lnTo>
                  <a:pt x="94487" y="29146"/>
                </a:lnTo>
                <a:lnTo>
                  <a:pt x="97975" y="32356"/>
                </a:lnTo>
                <a:lnTo>
                  <a:pt x="98847" y="33248"/>
                </a:lnTo>
                <a:lnTo>
                  <a:pt x="99544" y="34140"/>
                </a:lnTo>
                <a:lnTo>
                  <a:pt x="101986" y="37886"/>
                </a:lnTo>
                <a:lnTo>
                  <a:pt x="103730" y="41988"/>
                </a:lnTo>
                <a:lnTo>
                  <a:pt x="104602" y="45912"/>
                </a:lnTo>
                <a:lnTo>
                  <a:pt x="104776" y="50372"/>
                </a:lnTo>
                <a:lnTo>
                  <a:pt x="104253" y="54653"/>
                </a:lnTo>
                <a:lnTo>
                  <a:pt x="103032" y="58577"/>
                </a:lnTo>
                <a:lnTo>
                  <a:pt x="100765" y="62501"/>
                </a:lnTo>
                <a:lnTo>
                  <a:pt x="98149" y="66068"/>
                </a:lnTo>
                <a:lnTo>
                  <a:pt x="94662" y="69101"/>
                </a:lnTo>
                <a:lnTo>
                  <a:pt x="90476" y="71419"/>
                </a:lnTo>
                <a:lnTo>
                  <a:pt x="86291" y="72668"/>
                </a:lnTo>
                <a:lnTo>
                  <a:pt x="81757" y="73025"/>
                </a:lnTo>
                <a:lnTo>
                  <a:pt x="77920" y="72668"/>
                </a:lnTo>
                <a:lnTo>
                  <a:pt x="74258" y="71598"/>
                </a:lnTo>
                <a:lnTo>
                  <a:pt x="70422" y="69814"/>
                </a:lnTo>
                <a:lnTo>
                  <a:pt x="67109" y="67317"/>
                </a:lnTo>
                <a:lnTo>
                  <a:pt x="66411" y="66782"/>
                </a:lnTo>
                <a:lnTo>
                  <a:pt x="65713" y="66247"/>
                </a:lnTo>
                <a:lnTo>
                  <a:pt x="62574" y="62323"/>
                </a:lnTo>
                <a:lnTo>
                  <a:pt x="60482" y="58220"/>
                </a:lnTo>
                <a:lnTo>
                  <a:pt x="59261" y="53939"/>
                </a:lnTo>
                <a:lnTo>
                  <a:pt x="58738" y="49301"/>
                </a:lnTo>
                <a:lnTo>
                  <a:pt x="59261" y="44842"/>
                </a:lnTo>
                <a:lnTo>
                  <a:pt x="60482" y="40383"/>
                </a:lnTo>
                <a:lnTo>
                  <a:pt x="62574" y="36280"/>
                </a:lnTo>
                <a:lnTo>
                  <a:pt x="65539" y="32535"/>
                </a:lnTo>
                <a:lnTo>
                  <a:pt x="69027" y="29324"/>
                </a:lnTo>
                <a:lnTo>
                  <a:pt x="73212" y="27183"/>
                </a:lnTo>
                <a:lnTo>
                  <a:pt x="77397" y="25935"/>
                </a:lnTo>
                <a:close/>
                <a:moveTo>
                  <a:pt x="165245" y="0"/>
                </a:moveTo>
                <a:lnTo>
                  <a:pt x="169805" y="0"/>
                </a:lnTo>
                <a:lnTo>
                  <a:pt x="174365" y="1244"/>
                </a:lnTo>
                <a:lnTo>
                  <a:pt x="178574" y="3021"/>
                </a:lnTo>
                <a:lnTo>
                  <a:pt x="182432" y="5686"/>
                </a:lnTo>
                <a:lnTo>
                  <a:pt x="185414" y="9063"/>
                </a:lnTo>
                <a:lnTo>
                  <a:pt x="187869" y="12795"/>
                </a:lnTo>
                <a:lnTo>
                  <a:pt x="189623" y="17059"/>
                </a:lnTo>
                <a:lnTo>
                  <a:pt x="190500" y="21502"/>
                </a:lnTo>
                <a:lnTo>
                  <a:pt x="190500" y="26300"/>
                </a:lnTo>
                <a:lnTo>
                  <a:pt x="189623" y="30920"/>
                </a:lnTo>
                <a:lnTo>
                  <a:pt x="188045" y="33941"/>
                </a:lnTo>
                <a:lnTo>
                  <a:pt x="185589" y="38206"/>
                </a:lnTo>
                <a:lnTo>
                  <a:pt x="182608" y="41583"/>
                </a:lnTo>
                <a:lnTo>
                  <a:pt x="178574" y="44426"/>
                </a:lnTo>
                <a:lnTo>
                  <a:pt x="174540" y="46203"/>
                </a:lnTo>
                <a:lnTo>
                  <a:pt x="169980" y="47269"/>
                </a:lnTo>
                <a:lnTo>
                  <a:pt x="165245" y="47269"/>
                </a:lnTo>
                <a:lnTo>
                  <a:pt x="160510" y="46381"/>
                </a:lnTo>
                <a:lnTo>
                  <a:pt x="156301" y="44604"/>
                </a:lnTo>
                <a:lnTo>
                  <a:pt x="152618" y="42116"/>
                </a:lnTo>
                <a:lnTo>
                  <a:pt x="149461" y="38917"/>
                </a:lnTo>
                <a:lnTo>
                  <a:pt x="147006" y="35008"/>
                </a:lnTo>
                <a:lnTo>
                  <a:pt x="145252" y="31098"/>
                </a:lnTo>
                <a:lnTo>
                  <a:pt x="144375" y="26656"/>
                </a:lnTo>
                <a:lnTo>
                  <a:pt x="143673" y="31098"/>
                </a:lnTo>
                <a:lnTo>
                  <a:pt x="141919" y="35185"/>
                </a:lnTo>
                <a:lnTo>
                  <a:pt x="139464" y="38917"/>
                </a:lnTo>
                <a:lnTo>
                  <a:pt x="136483" y="42116"/>
                </a:lnTo>
                <a:lnTo>
                  <a:pt x="132975" y="44781"/>
                </a:lnTo>
                <a:lnTo>
                  <a:pt x="128591" y="46559"/>
                </a:lnTo>
                <a:lnTo>
                  <a:pt x="125083" y="47447"/>
                </a:lnTo>
                <a:lnTo>
                  <a:pt x="121575" y="47625"/>
                </a:lnTo>
                <a:lnTo>
                  <a:pt x="117191" y="47269"/>
                </a:lnTo>
                <a:lnTo>
                  <a:pt x="113157" y="46203"/>
                </a:lnTo>
                <a:lnTo>
                  <a:pt x="109299" y="44248"/>
                </a:lnTo>
                <a:lnTo>
                  <a:pt x="105966" y="41583"/>
                </a:lnTo>
                <a:lnTo>
                  <a:pt x="103160" y="38384"/>
                </a:lnTo>
                <a:lnTo>
                  <a:pt x="100705" y="34475"/>
                </a:lnTo>
                <a:lnTo>
                  <a:pt x="99477" y="31631"/>
                </a:lnTo>
                <a:lnTo>
                  <a:pt x="98425" y="26833"/>
                </a:lnTo>
                <a:lnTo>
                  <a:pt x="98425" y="22035"/>
                </a:lnTo>
                <a:lnTo>
                  <a:pt x="99127" y="17593"/>
                </a:lnTo>
                <a:lnTo>
                  <a:pt x="100705" y="13505"/>
                </a:lnTo>
                <a:lnTo>
                  <a:pt x="103336" y="9596"/>
                </a:lnTo>
                <a:lnTo>
                  <a:pt x="106317" y="6219"/>
                </a:lnTo>
                <a:lnTo>
                  <a:pt x="109825" y="3554"/>
                </a:lnTo>
                <a:lnTo>
                  <a:pt x="114209" y="1599"/>
                </a:lnTo>
                <a:lnTo>
                  <a:pt x="118769" y="533"/>
                </a:lnTo>
                <a:lnTo>
                  <a:pt x="123504" y="355"/>
                </a:lnTo>
                <a:lnTo>
                  <a:pt x="127714" y="1421"/>
                </a:lnTo>
                <a:lnTo>
                  <a:pt x="131923" y="3021"/>
                </a:lnTo>
                <a:lnTo>
                  <a:pt x="135606" y="5331"/>
                </a:lnTo>
                <a:lnTo>
                  <a:pt x="138938" y="8530"/>
                </a:lnTo>
                <a:lnTo>
                  <a:pt x="141569" y="12261"/>
                </a:lnTo>
                <a:lnTo>
                  <a:pt x="143498" y="16704"/>
                </a:lnTo>
                <a:lnTo>
                  <a:pt x="144199" y="20258"/>
                </a:lnTo>
                <a:lnTo>
                  <a:pt x="144375" y="20791"/>
                </a:lnTo>
                <a:lnTo>
                  <a:pt x="144375" y="21324"/>
                </a:lnTo>
                <a:lnTo>
                  <a:pt x="144550" y="20791"/>
                </a:lnTo>
                <a:lnTo>
                  <a:pt x="144726" y="20258"/>
                </a:lnTo>
                <a:lnTo>
                  <a:pt x="145252" y="16704"/>
                </a:lnTo>
                <a:lnTo>
                  <a:pt x="147181" y="12261"/>
                </a:lnTo>
                <a:lnTo>
                  <a:pt x="149636" y="8530"/>
                </a:lnTo>
                <a:lnTo>
                  <a:pt x="152968" y="5153"/>
                </a:lnTo>
                <a:lnTo>
                  <a:pt x="156651" y="2843"/>
                </a:lnTo>
                <a:lnTo>
                  <a:pt x="160861" y="106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53" name="Freeform 252"/>
          <p:cNvSpPr>
            <a:spLocks/>
          </p:cNvSpPr>
          <p:nvPr/>
        </p:nvSpPr>
        <p:spPr bwMode="auto">
          <a:xfrm>
            <a:off x="10077260" y="4999038"/>
            <a:ext cx="447675" cy="568325"/>
          </a:xfrm>
          <a:custGeom>
            <a:avLst/>
            <a:gdLst>
              <a:gd name="connsiteX0" fmla="*/ 296219 w 447675"/>
              <a:gd name="connsiteY0" fmla="*/ 0 h 568325"/>
              <a:gd name="connsiteX1" fmla="*/ 299213 w 447675"/>
              <a:gd name="connsiteY1" fmla="*/ 1589 h 568325"/>
              <a:gd name="connsiteX2" fmla="*/ 301855 w 447675"/>
              <a:gd name="connsiteY2" fmla="*/ 4238 h 568325"/>
              <a:gd name="connsiteX3" fmla="*/ 304320 w 447675"/>
              <a:gd name="connsiteY3" fmla="*/ 7769 h 568325"/>
              <a:gd name="connsiteX4" fmla="*/ 306434 w 447675"/>
              <a:gd name="connsiteY4" fmla="*/ 11829 h 568325"/>
              <a:gd name="connsiteX5" fmla="*/ 308371 w 447675"/>
              <a:gd name="connsiteY5" fmla="*/ 16243 h 568325"/>
              <a:gd name="connsiteX6" fmla="*/ 310132 w 447675"/>
              <a:gd name="connsiteY6" fmla="*/ 21187 h 568325"/>
              <a:gd name="connsiteX7" fmla="*/ 311365 w 447675"/>
              <a:gd name="connsiteY7" fmla="*/ 25777 h 568325"/>
              <a:gd name="connsiteX8" fmla="*/ 312421 w 447675"/>
              <a:gd name="connsiteY8" fmla="*/ 30191 h 568325"/>
              <a:gd name="connsiteX9" fmla="*/ 312950 w 447675"/>
              <a:gd name="connsiteY9" fmla="*/ 34252 h 568325"/>
              <a:gd name="connsiteX10" fmla="*/ 313302 w 447675"/>
              <a:gd name="connsiteY10" fmla="*/ 37606 h 568325"/>
              <a:gd name="connsiteX11" fmla="*/ 313302 w 447675"/>
              <a:gd name="connsiteY11" fmla="*/ 52790 h 568325"/>
              <a:gd name="connsiteX12" fmla="*/ 313302 w 447675"/>
              <a:gd name="connsiteY12" fmla="*/ 55968 h 568325"/>
              <a:gd name="connsiteX13" fmla="*/ 313302 w 447675"/>
              <a:gd name="connsiteY13" fmla="*/ 58969 h 568325"/>
              <a:gd name="connsiteX14" fmla="*/ 313126 w 447675"/>
              <a:gd name="connsiteY14" fmla="*/ 61617 h 568325"/>
              <a:gd name="connsiteX15" fmla="*/ 312950 w 447675"/>
              <a:gd name="connsiteY15" fmla="*/ 64089 h 568325"/>
              <a:gd name="connsiteX16" fmla="*/ 312421 w 447675"/>
              <a:gd name="connsiteY16" fmla="*/ 66208 h 568325"/>
              <a:gd name="connsiteX17" fmla="*/ 311541 w 447675"/>
              <a:gd name="connsiteY17" fmla="*/ 68150 h 568325"/>
              <a:gd name="connsiteX18" fmla="*/ 310308 w 447675"/>
              <a:gd name="connsiteY18" fmla="*/ 69739 h 568325"/>
              <a:gd name="connsiteX19" fmla="*/ 308723 w 447675"/>
              <a:gd name="connsiteY19" fmla="*/ 70975 h 568325"/>
              <a:gd name="connsiteX20" fmla="*/ 306434 w 447675"/>
              <a:gd name="connsiteY20" fmla="*/ 71681 h 568325"/>
              <a:gd name="connsiteX21" fmla="*/ 303616 w 447675"/>
              <a:gd name="connsiteY21" fmla="*/ 71857 h 568325"/>
              <a:gd name="connsiteX22" fmla="*/ 303440 w 447675"/>
              <a:gd name="connsiteY22" fmla="*/ 71857 h 568325"/>
              <a:gd name="connsiteX23" fmla="*/ 303616 w 447675"/>
              <a:gd name="connsiteY23" fmla="*/ 75035 h 568325"/>
              <a:gd name="connsiteX24" fmla="*/ 304320 w 447675"/>
              <a:gd name="connsiteY24" fmla="*/ 77684 h 568325"/>
              <a:gd name="connsiteX25" fmla="*/ 305201 w 447675"/>
              <a:gd name="connsiteY25" fmla="*/ 79626 h 568325"/>
              <a:gd name="connsiteX26" fmla="*/ 306434 w 447675"/>
              <a:gd name="connsiteY26" fmla="*/ 81215 h 568325"/>
              <a:gd name="connsiteX27" fmla="*/ 307843 w 447675"/>
              <a:gd name="connsiteY27" fmla="*/ 82451 h 568325"/>
              <a:gd name="connsiteX28" fmla="*/ 309251 w 447675"/>
              <a:gd name="connsiteY28" fmla="*/ 83333 h 568325"/>
              <a:gd name="connsiteX29" fmla="*/ 310660 w 447675"/>
              <a:gd name="connsiteY29" fmla="*/ 83863 h 568325"/>
              <a:gd name="connsiteX30" fmla="*/ 311893 w 447675"/>
              <a:gd name="connsiteY30" fmla="*/ 84216 h 568325"/>
              <a:gd name="connsiteX31" fmla="*/ 312950 w 447675"/>
              <a:gd name="connsiteY31" fmla="*/ 84216 h 568325"/>
              <a:gd name="connsiteX32" fmla="*/ 313654 w 447675"/>
              <a:gd name="connsiteY32" fmla="*/ 84216 h 568325"/>
              <a:gd name="connsiteX33" fmla="*/ 314007 w 447675"/>
              <a:gd name="connsiteY33" fmla="*/ 84216 h 568325"/>
              <a:gd name="connsiteX34" fmla="*/ 314007 w 447675"/>
              <a:gd name="connsiteY34" fmla="*/ 92161 h 568325"/>
              <a:gd name="connsiteX35" fmla="*/ 322108 w 447675"/>
              <a:gd name="connsiteY35" fmla="*/ 92161 h 568325"/>
              <a:gd name="connsiteX36" fmla="*/ 322108 w 447675"/>
              <a:gd name="connsiteY36" fmla="*/ 98870 h 568325"/>
              <a:gd name="connsiteX37" fmla="*/ 325630 w 447675"/>
              <a:gd name="connsiteY37" fmla="*/ 98870 h 568325"/>
              <a:gd name="connsiteX38" fmla="*/ 329857 w 447675"/>
              <a:gd name="connsiteY38" fmla="*/ 99400 h 568325"/>
              <a:gd name="connsiteX39" fmla="*/ 333907 w 447675"/>
              <a:gd name="connsiteY39" fmla="*/ 100812 h 568325"/>
              <a:gd name="connsiteX40" fmla="*/ 337429 w 447675"/>
              <a:gd name="connsiteY40" fmla="*/ 102931 h 568325"/>
              <a:gd name="connsiteX41" fmla="*/ 340247 w 447675"/>
              <a:gd name="connsiteY41" fmla="*/ 105756 h 568325"/>
              <a:gd name="connsiteX42" fmla="*/ 342537 w 447675"/>
              <a:gd name="connsiteY42" fmla="*/ 109463 h 568325"/>
              <a:gd name="connsiteX43" fmla="*/ 343945 w 447675"/>
              <a:gd name="connsiteY43" fmla="*/ 113347 h 568325"/>
              <a:gd name="connsiteX44" fmla="*/ 344474 w 447675"/>
              <a:gd name="connsiteY44" fmla="*/ 117761 h 568325"/>
              <a:gd name="connsiteX45" fmla="*/ 344474 w 447675"/>
              <a:gd name="connsiteY45" fmla="*/ 167373 h 568325"/>
              <a:gd name="connsiteX46" fmla="*/ 344122 w 447675"/>
              <a:gd name="connsiteY46" fmla="*/ 171080 h 568325"/>
              <a:gd name="connsiteX47" fmla="*/ 343241 w 447675"/>
              <a:gd name="connsiteY47" fmla="*/ 174788 h 568325"/>
              <a:gd name="connsiteX48" fmla="*/ 342008 w 447675"/>
              <a:gd name="connsiteY48" fmla="*/ 178672 h 568325"/>
              <a:gd name="connsiteX49" fmla="*/ 340423 w 447675"/>
              <a:gd name="connsiteY49" fmla="*/ 182733 h 568325"/>
              <a:gd name="connsiteX50" fmla="*/ 338310 w 447675"/>
              <a:gd name="connsiteY50" fmla="*/ 186441 h 568325"/>
              <a:gd name="connsiteX51" fmla="*/ 343241 w 447675"/>
              <a:gd name="connsiteY51" fmla="*/ 186441 h 568325"/>
              <a:gd name="connsiteX52" fmla="*/ 343241 w 447675"/>
              <a:gd name="connsiteY52" fmla="*/ 197210 h 568325"/>
              <a:gd name="connsiteX53" fmla="*/ 343593 w 447675"/>
              <a:gd name="connsiteY53" fmla="*/ 197210 h 568325"/>
              <a:gd name="connsiteX54" fmla="*/ 344650 w 447675"/>
              <a:gd name="connsiteY54" fmla="*/ 197210 h 568325"/>
              <a:gd name="connsiteX55" fmla="*/ 346235 w 447675"/>
              <a:gd name="connsiteY55" fmla="*/ 197210 h 568325"/>
              <a:gd name="connsiteX56" fmla="*/ 348700 w 447675"/>
              <a:gd name="connsiteY56" fmla="*/ 197387 h 568325"/>
              <a:gd name="connsiteX57" fmla="*/ 351342 w 447675"/>
              <a:gd name="connsiteY57" fmla="*/ 197563 h 568325"/>
              <a:gd name="connsiteX58" fmla="*/ 354336 w 447675"/>
              <a:gd name="connsiteY58" fmla="*/ 197916 h 568325"/>
              <a:gd name="connsiteX59" fmla="*/ 357506 w 447675"/>
              <a:gd name="connsiteY59" fmla="*/ 198446 h 568325"/>
              <a:gd name="connsiteX60" fmla="*/ 361028 w 447675"/>
              <a:gd name="connsiteY60" fmla="*/ 199329 h 568325"/>
              <a:gd name="connsiteX61" fmla="*/ 364903 w 447675"/>
              <a:gd name="connsiteY61" fmla="*/ 200388 h 568325"/>
              <a:gd name="connsiteX62" fmla="*/ 368777 w 447675"/>
              <a:gd name="connsiteY62" fmla="*/ 201624 h 568325"/>
              <a:gd name="connsiteX63" fmla="*/ 372475 w 447675"/>
              <a:gd name="connsiteY63" fmla="*/ 203213 h 568325"/>
              <a:gd name="connsiteX64" fmla="*/ 376174 w 447675"/>
              <a:gd name="connsiteY64" fmla="*/ 205332 h 568325"/>
              <a:gd name="connsiteX65" fmla="*/ 379696 w 447675"/>
              <a:gd name="connsiteY65" fmla="*/ 207627 h 568325"/>
              <a:gd name="connsiteX66" fmla="*/ 383218 w 447675"/>
              <a:gd name="connsiteY66" fmla="*/ 210275 h 568325"/>
              <a:gd name="connsiteX67" fmla="*/ 386212 w 447675"/>
              <a:gd name="connsiteY67" fmla="*/ 213453 h 568325"/>
              <a:gd name="connsiteX68" fmla="*/ 388854 w 447675"/>
              <a:gd name="connsiteY68" fmla="*/ 217337 h 568325"/>
              <a:gd name="connsiteX69" fmla="*/ 390967 w 447675"/>
              <a:gd name="connsiteY69" fmla="*/ 221398 h 568325"/>
              <a:gd name="connsiteX70" fmla="*/ 392728 w 447675"/>
              <a:gd name="connsiteY70" fmla="*/ 226165 h 568325"/>
              <a:gd name="connsiteX71" fmla="*/ 393785 w 447675"/>
              <a:gd name="connsiteY71" fmla="*/ 231462 h 568325"/>
              <a:gd name="connsiteX72" fmla="*/ 394137 w 447675"/>
              <a:gd name="connsiteY72" fmla="*/ 234816 h 568325"/>
              <a:gd name="connsiteX73" fmla="*/ 394842 w 447675"/>
              <a:gd name="connsiteY73" fmla="*/ 238877 h 568325"/>
              <a:gd name="connsiteX74" fmla="*/ 395546 w 447675"/>
              <a:gd name="connsiteY74" fmla="*/ 244173 h 568325"/>
              <a:gd name="connsiteX75" fmla="*/ 396603 w 447675"/>
              <a:gd name="connsiteY75" fmla="*/ 250000 h 568325"/>
              <a:gd name="connsiteX76" fmla="*/ 397659 w 447675"/>
              <a:gd name="connsiteY76" fmla="*/ 256885 h 568325"/>
              <a:gd name="connsiteX77" fmla="*/ 399068 w 447675"/>
              <a:gd name="connsiteY77" fmla="*/ 264300 h 568325"/>
              <a:gd name="connsiteX78" fmla="*/ 400477 w 447675"/>
              <a:gd name="connsiteY78" fmla="*/ 272598 h 568325"/>
              <a:gd name="connsiteX79" fmla="*/ 401886 w 447675"/>
              <a:gd name="connsiteY79" fmla="*/ 281426 h 568325"/>
              <a:gd name="connsiteX80" fmla="*/ 403471 w 447675"/>
              <a:gd name="connsiteY80" fmla="*/ 290607 h 568325"/>
              <a:gd name="connsiteX81" fmla="*/ 405056 w 447675"/>
              <a:gd name="connsiteY81" fmla="*/ 300494 h 568325"/>
              <a:gd name="connsiteX82" fmla="*/ 406817 w 447675"/>
              <a:gd name="connsiteY82" fmla="*/ 310734 h 568325"/>
              <a:gd name="connsiteX83" fmla="*/ 408578 w 447675"/>
              <a:gd name="connsiteY83" fmla="*/ 321504 h 568325"/>
              <a:gd name="connsiteX84" fmla="*/ 410515 w 447675"/>
              <a:gd name="connsiteY84" fmla="*/ 332450 h 568325"/>
              <a:gd name="connsiteX85" fmla="*/ 412453 w 447675"/>
              <a:gd name="connsiteY85" fmla="*/ 343749 h 568325"/>
              <a:gd name="connsiteX86" fmla="*/ 414390 w 447675"/>
              <a:gd name="connsiteY86" fmla="*/ 355225 h 568325"/>
              <a:gd name="connsiteX87" fmla="*/ 416503 w 447675"/>
              <a:gd name="connsiteY87" fmla="*/ 366878 h 568325"/>
              <a:gd name="connsiteX88" fmla="*/ 418441 w 447675"/>
              <a:gd name="connsiteY88" fmla="*/ 378530 h 568325"/>
              <a:gd name="connsiteX89" fmla="*/ 420554 w 447675"/>
              <a:gd name="connsiteY89" fmla="*/ 390360 h 568325"/>
              <a:gd name="connsiteX90" fmla="*/ 422491 w 447675"/>
              <a:gd name="connsiteY90" fmla="*/ 402012 h 568325"/>
              <a:gd name="connsiteX91" fmla="*/ 424604 w 447675"/>
              <a:gd name="connsiteY91" fmla="*/ 413488 h 568325"/>
              <a:gd name="connsiteX92" fmla="*/ 426542 w 447675"/>
              <a:gd name="connsiteY92" fmla="*/ 425141 h 568325"/>
              <a:gd name="connsiteX93" fmla="*/ 428479 w 447675"/>
              <a:gd name="connsiteY93" fmla="*/ 436440 h 568325"/>
              <a:gd name="connsiteX94" fmla="*/ 430416 w 447675"/>
              <a:gd name="connsiteY94" fmla="*/ 447563 h 568325"/>
              <a:gd name="connsiteX95" fmla="*/ 432353 w 447675"/>
              <a:gd name="connsiteY95" fmla="*/ 458333 h 568325"/>
              <a:gd name="connsiteX96" fmla="*/ 434291 w 447675"/>
              <a:gd name="connsiteY96" fmla="*/ 468926 h 568325"/>
              <a:gd name="connsiteX97" fmla="*/ 436052 w 447675"/>
              <a:gd name="connsiteY97" fmla="*/ 478813 h 568325"/>
              <a:gd name="connsiteX98" fmla="*/ 437637 w 447675"/>
              <a:gd name="connsiteY98" fmla="*/ 488523 h 568325"/>
              <a:gd name="connsiteX99" fmla="*/ 439222 w 447675"/>
              <a:gd name="connsiteY99" fmla="*/ 497351 h 568325"/>
              <a:gd name="connsiteX100" fmla="*/ 440807 w 447675"/>
              <a:gd name="connsiteY100" fmla="*/ 505825 h 568325"/>
              <a:gd name="connsiteX101" fmla="*/ 442039 w 447675"/>
              <a:gd name="connsiteY101" fmla="*/ 513770 h 568325"/>
              <a:gd name="connsiteX102" fmla="*/ 443272 w 447675"/>
              <a:gd name="connsiteY102" fmla="*/ 520656 h 568325"/>
              <a:gd name="connsiteX103" fmla="*/ 444505 w 447675"/>
              <a:gd name="connsiteY103" fmla="*/ 527188 h 568325"/>
              <a:gd name="connsiteX104" fmla="*/ 445386 w 447675"/>
              <a:gd name="connsiteY104" fmla="*/ 532485 h 568325"/>
              <a:gd name="connsiteX105" fmla="*/ 446266 w 447675"/>
              <a:gd name="connsiteY105" fmla="*/ 537252 h 568325"/>
              <a:gd name="connsiteX106" fmla="*/ 446794 w 447675"/>
              <a:gd name="connsiteY106" fmla="*/ 540959 h 568325"/>
              <a:gd name="connsiteX107" fmla="*/ 447323 w 447675"/>
              <a:gd name="connsiteY107" fmla="*/ 543608 h 568325"/>
              <a:gd name="connsiteX108" fmla="*/ 447675 w 447675"/>
              <a:gd name="connsiteY108" fmla="*/ 545197 h 568325"/>
              <a:gd name="connsiteX109" fmla="*/ 447675 w 447675"/>
              <a:gd name="connsiteY109" fmla="*/ 545903 h 568325"/>
              <a:gd name="connsiteX110" fmla="*/ 429007 w 447675"/>
              <a:gd name="connsiteY110" fmla="*/ 558791 h 568325"/>
              <a:gd name="connsiteX111" fmla="*/ 428655 w 447675"/>
              <a:gd name="connsiteY111" fmla="*/ 558968 h 568325"/>
              <a:gd name="connsiteX112" fmla="*/ 427422 w 447675"/>
              <a:gd name="connsiteY112" fmla="*/ 559144 h 568325"/>
              <a:gd name="connsiteX113" fmla="*/ 425485 w 447675"/>
              <a:gd name="connsiteY113" fmla="*/ 559674 h 568325"/>
              <a:gd name="connsiteX114" fmla="*/ 422667 w 447675"/>
              <a:gd name="connsiteY114" fmla="*/ 560204 h 568325"/>
              <a:gd name="connsiteX115" fmla="*/ 418969 w 447675"/>
              <a:gd name="connsiteY115" fmla="*/ 560733 h 568325"/>
              <a:gd name="connsiteX116" fmla="*/ 414214 w 447675"/>
              <a:gd name="connsiteY116" fmla="*/ 561440 h 568325"/>
              <a:gd name="connsiteX117" fmla="*/ 408754 w 447675"/>
              <a:gd name="connsiteY117" fmla="*/ 562322 h 568325"/>
              <a:gd name="connsiteX118" fmla="*/ 402414 w 447675"/>
              <a:gd name="connsiteY118" fmla="*/ 563205 h 568325"/>
              <a:gd name="connsiteX119" fmla="*/ 394842 w 447675"/>
              <a:gd name="connsiteY119" fmla="*/ 564088 h 568325"/>
              <a:gd name="connsiteX120" fmla="*/ 386388 w 447675"/>
              <a:gd name="connsiteY120" fmla="*/ 564794 h 568325"/>
              <a:gd name="connsiteX121" fmla="*/ 376878 w 447675"/>
              <a:gd name="connsiteY121" fmla="*/ 565500 h 568325"/>
              <a:gd name="connsiteX122" fmla="*/ 366488 w 447675"/>
              <a:gd name="connsiteY122" fmla="*/ 566383 h 568325"/>
              <a:gd name="connsiteX123" fmla="*/ 354864 w 447675"/>
              <a:gd name="connsiteY123" fmla="*/ 566913 h 568325"/>
              <a:gd name="connsiteX124" fmla="*/ 342184 w 447675"/>
              <a:gd name="connsiteY124" fmla="*/ 567442 h 568325"/>
              <a:gd name="connsiteX125" fmla="*/ 328448 w 447675"/>
              <a:gd name="connsiteY125" fmla="*/ 567972 h 568325"/>
              <a:gd name="connsiteX126" fmla="*/ 313478 w 447675"/>
              <a:gd name="connsiteY126" fmla="*/ 568149 h 568325"/>
              <a:gd name="connsiteX127" fmla="*/ 297628 w 447675"/>
              <a:gd name="connsiteY127" fmla="*/ 568325 h 568325"/>
              <a:gd name="connsiteX128" fmla="*/ 296219 w 447675"/>
              <a:gd name="connsiteY128" fmla="*/ 568325 h 568325"/>
              <a:gd name="connsiteX129" fmla="*/ 295691 w 447675"/>
              <a:gd name="connsiteY129" fmla="*/ 568325 h 568325"/>
              <a:gd name="connsiteX130" fmla="*/ 294986 w 447675"/>
              <a:gd name="connsiteY130" fmla="*/ 568325 h 568325"/>
              <a:gd name="connsiteX131" fmla="*/ 278960 w 447675"/>
              <a:gd name="connsiteY131" fmla="*/ 568149 h 568325"/>
              <a:gd name="connsiteX132" fmla="*/ 264167 w 447675"/>
              <a:gd name="connsiteY132" fmla="*/ 567972 h 568325"/>
              <a:gd name="connsiteX133" fmla="*/ 250430 w 447675"/>
              <a:gd name="connsiteY133" fmla="*/ 567442 h 568325"/>
              <a:gd name="connsiteX134" fmla="*/ 237750 w 447675"/>
              <a:gd name="connsiteY134" fmla="*/ 566913 h 568325"/>
              <a:gd name="connsiteX135" fmla="*/ 226127 w 447675"/>
              <a:gd name="connsiteY135" fmla="*/ 566383 h 568325"/>
              <a:gd name="connsiteX136" fmla="*/ 215736 w 447675"/>
              <a:gd name="connsiteY136" fmla="*/ 565500 h 568325"/>
              <a:gd name="connsiteX137" fmla="*/ 206050 w 447675"/>
              <a:gd name="connsiteY137" fmla="*/ 564794 h 568325"/>
              <a:gd name="connsiteX138" fmla="*/ 197773 w 447675"/>
              <a:gd name="connsiteY138" fmla="*/ 564088 h 568325"/>
              <a:gd name="connsiteX139" fmla="*/ 190200 w 447675"/>
              <a:gd name="connsiteY139" fmla="*/ 563205 h 568325"/>
              <a:gd name="connsiteX140" fmla="*/ 183860 w 447675"/>
              <a:gd name="connsiteY140" fmla="*/ 562322 h 568325"/>
              <a:gd name="connsiteX141" fmla="*/ 178401 w 447675"/>
              <a:gd name="connsiteY141" fmla="*/ 561440 h 568325"/>
              <a:gd name="connsiteX142" fmla="*/ 173646 w 447675"/>
              <a:gd name="connsiteY142" fmla="*/ 560733 h 568325"/>
              <a:gd name="connsiteX143" fmla="*/ 169947 w 447675"/>
              <a:gd name="connsiteY143" fmla="*/ 560204 h 568325"/>
              <a:gd name="connsiteX144" fmla="*/ 167130 w 447675"/>
              <a:gd name="connsiteY144" fmla="*/ 559674 h 568325"/>
              <a:gd name="connsiteX145" fmla="*/ 165192 w 447675"/>
              <a:gd name="connsiteY145" fmla="*/ 559144 h 568325"/>
              <a:gd name="connsiteX146" fmla="*/ 163960 w 447675"/>
              <a:gd name="connsiteY146" fmla="*/ 558968 h 568325"/>
              <a:gd name="connsiteX147" fmla="*/ 163607 w 447675"/>
              <a:gd name="connsiteY147" fmla="*/ 558791 h 568325"/>
              <a:gd name="connsiteX148" fmla="*/ 144940 w 447675"/>
              <a:gd name="connsiteY148" fmla="*/ 545903 h 568325"/>
              <a:gd name="connsiteX149" fmla="*/ 144940 w 447675"/>
              <a:gd name="connsiteY149" fmla="*/ 545197 h 568325"/>
              <a:gd name="connsiteX150" fmla="*/ 145292 w 447675"/>
              <a:gd name="connsiteY150" fmla="*/ 543608 h 568325"/>
              <a:gd name="connsiteX151" fmla="*/ 145820 w 447675"/>
              <a:gd name="connsiteY151" fmla="*/ 540959 h 568325"/>
              <a:gd name="connsiteX152" fmla="*/ 146349 w 447675"/>
              <a:gd name="connsiteY152" fmla="*/ 537252 h 568325"/>
              <a:gd name="connsiteX153" fmla="*/ 147229 w 447675"/>
              <a:gd name="connsiteY153" fmla="*/ 532485 h 568325"/>
              <a:gd name="connsiteX154" fmla="*/ 148110 w 447675"/>
              <a:gd name="connsiteY154" fmla="*/ 527188 h 568325"/>
              <a:gd name="connsiteX155" fmla="*/ 149342 w 447675"/>
              <a:gd name="connsiteY155" fmla="*/ 520656 h 568325"/>
              <a:gd name="connsiteX156" fmla="*/ 150575 w 447675"/>
              <a:gd name="connsiteY156" fmla="*/ 513770 h 568325"/>
              <a:gd name="connsiteX157" fmla="*/ 151808 w 447675"/>
              <a:gd name="connsiteY157" fmla="*/ 505825 h 568325"/>
              <a:gd name="connsiteX158" fmla="*/ 153393 w 447675"/>
              <a:gd name="connsiteY158" fmla="*/ 497351 h 568325"/>
              <a:gd name="connsiteX159" fmla="*/ 154978 w 447675"/>
              <a:gd name="connsiteY159" fmla="*/ 488523 h 568325"/>
              <a:gd name="connsiteX160" fmla="*/ 156563 w 447675"/>
              <a:gd name="connsiteY160" fmla="*/ 478813 h 568325"/>
              <a:gd name="connsiteX161" fmla="*/ 158324 w 447675"/>
              <a:gd name="connsiteY161" fmla="*/ 468926 h 568325"/>
              <a:gd name="connsiteX162" fmla="*/ 160085 w 447675"/>
              <a:gd name="connsiteY162" fmla="*/ 458333 h 568325"/>
              <a:gd name="connsiteX163" fmla="*/ 162199 w 447675"/>
              <a:gd name="connsiteY163" fmla="*/ 447563 h 568325"/>
              <a:gd name="connsiteX164" fmla="*/ 164136 w 447675"/>
              <a:gd name="connsiteY164" fmla="*/ 436440 h 568325"/>
              <a:gd name="connsiteX165" fmla="*/ 166073 w 447675"/>
              <a:gd name="connsiteY165" fmla="*/ 425141 h 568325"/>
              <a:gd name="connsiteX166" fmla="*/ 168010 w 447675"/>
              <a:gd name="connsiteY166" fmla="*/ 413488 h 568325"/>
              <a:gd name="connsiteX167" fmla="*/ 170124 w 447675"/>
              <a:gd name="connsiteY167" fmla="*/ 402012 h 568325"/>
              <a:gd name="connsiteX168" fmla="*/ 172061 w 447675"/>
              <a:gd name="connsiteY168" fmla="*/ 390360 h 568325"/>
              <a:gd name="connsiteX169" fmla="*/ 173998 w 447675"/>
              <a:gd name="connsiteY169" fmla="*/ 378530 h 568325"/>
              <a:gd name="connsiteX170" fmla="*/ 176111 w 447675"/>
              <a:gd name="connsiteY170" fmla="*/ 366878 h 568325"/>
              <a:gd name="connsiteX171" fmla="*/ 178225 w 447675"/>
              <a:gd name="connsiteY171" fmla="*/ 355225 h 568325"/>
              <a:gd name="connsiteX172" fmla="*/ 180162 w 447675"/>
              <a:gd name="connsiteY172" fmla="*/ 343749 h 568325"/>
              <a:gd name="connsiteX173" fmla="*/ 182099 w 447675"/>
              <a:gd name="connsiteY173" fmla="*/ 332450 h 568325"/>
              <a:gd name="connsiteX174" fmla="*/ 184036 w 447675"/>
              <a:gd name="connsiteY174" fmla="*/ 321504 h 568325"/>
              <a:gd name="connsiteX175" fmla="*/ 185797 w 447675"/>
              <a:gd name="connsiteY175" fmla="*/ 310734 h 568325"/>
              <a:gd name="connsiteX176" fmla="*/ 187559 w 447675"/>
              <a:gd name="connsiteY176" fmla="*/ 300494 h 568325"/>
              <a:gd name="connsiteX177" fmla="*/ 189144 w 447675"/>
              <a:gd name="connsiteY177" fmla="*/ 290607 h 568325"/>
              <a:gd name="connsiteX178" fmla="*/ 190729 w 447675"/>
              <a:gd name="connsiteY178" fmla="*/ 281426 h 568325"/>
              <a:gd name="connsiteX179" fmla="*/ 192137 w 447675"/>
              <a:gd name="connsiteY179" fmla="*/ 272598 h 568325"/>
              <a:gd name="connsiteX180" fmla="*/ 193546 w 447675"/>
              <a:gd name="connsiteY180" fmla="*/ 264300 h 568325"/>
              <a:gd name="connsiteX181" fmla="*/ 194779 w 447675"/>
              <a:gd name="connsiteY181" fmla="*/ 256885 h 568325"/>
              <a:gd name="connsiteX182" fmla="*/ 196012 w 447675"/>
              <a:gd name="connsiteY182" fmla="*/ 250000 h 568325"/>
              <a:gd name="connsiteX183" fmla="*/ 196892 w 447675"/>
              <a:gd name="connsiteY183" fmla="*/ 244173 h 568325"/>
              <a:gd name="connsiteX184" fmla="*/ 197773 w 447675"/>
              <a:gd name="connsiteY184" fmla="*/ 238877 h 568325"/>
              <a:gd name="connsiteX185" fmla="*/ 198477 w 447675"/>
              <a:gd name="connsiteY185" fmla="*/ 234816 h 568325"/>
              <a:gd name="connsiteX186" fmla="*/ 198830 w 447675"/>
              <a:gd name="connsiteY186" fmla="*/ 231462 h 568325"/>
              <a:gd name="connsiteX187" fmla="*/ 199886 w 447675"/>
              <a:gd name="connsiteY187" fmla="*/ 226165 h 568325"/>
              <a:gd name="connsiteX188" fmla="*/ 201647 w 447675"/>
              <a:gd name="connsiteY188" fmla="*/ 221398 h 568325"/>
              <a:gd name="connsiteX189" fmla="*/ 203761 w 447675"/>
              <a:gd name="connsiteY189" fmla="*/ 217337 h 568325"/>
              <a:gd name="connsiteX190" fmla="*/ 206402 w 447675"/>
              <a:gd name="connsiteY190" fmla="*/ 213453 h 568325"/>
              <a:gd name="connsiteX191" fmla="*/ 209396 w 447675"/>
              <a:gd name="connsiteY191" fmla="*/ 210275 h 568325"/>
              <a:gd name="connsiteX192" fmla="*/ 212919 w 447675"/>
              <a:gd name="connsiteY192" fmla="*/ 207627 h 568325"/>
              <a:gd name="connsiteX193" fmla="*/ 216441 w 447675"/>
              <a:gd name="connsiteY193" fmla="*/ 205332 h 568325"/>
              <a:gd name="connsiteX194" fmla="*/ 220139 w 447675"/>
              <a:gd name="connsiteY194" fmla="*/ 203213 h 568325"/>
              <a:gd name="connsiteX195" fmla="*/ 223837 w 447675"/>
              <a:gd name="connsiteY195" fmla="*/ 201624 h 568325"/>
              <a:gd name="connsiteX196" fmla="*/ 227712 w 447675"/>
              <a:gd name="connsiteY196" fmla="*/ 200388 h 568325"/>
              <a:gd name="connsiteX197" fmla="*/ 231586 w 447675"/>
              <a:gd name="connsiteY197" fmla="*/ 199329 h 568325"/>
              <a:gd name="connsiteX198" fmla="*/ 235109 w 447675"/>
              <a:gd name="connsiteY198" fmla="*/ 198446 h 568325"/>
              <a:gd name="connsiteX199" fmla="*/ 238279 w 447675"/>
              <a:gd name="connsiteY199" fmla="*/ 197916 h 568325"/>
              <a:gd name="connsiteX200" fmla="*/ 241273 w 447675"/>
              <a:gd name="connsiteY200" fmla="*/ 197563 h 568325"/>
              <a:gd name="connsiteX201" fmla="*/ 243914 w 447675"/>
              <a:gd name="connsiteY201" fmla="*/ 197387 h 568325"/>
              <a:gd name="connsiteX202" fmla="*/ 246380 w 447675"/>
              <a:gd name="connsiteY202" fmla="*/ 197210 h 568325"/>
              <a:gd name="connsiteX203" fmla="*/ 247965 w 447675"/>
              <a:gd name="connsiteY203" fmla="*/ 197210 h 568325"/>
              <a:gd name="connsiteX204" fmla="*/ 249021 w 447675"/>
              <a:gd name="connsiteY204" fmla="*/ 197210 h 568325"/>
              <a:gd name="connsiteX205" fmla="*/ 249374 w 447675"/>
              <a:gd name="connsiteY205" fmla="*/ 197210 h 568325"/>
              <a:gd name="connsiteX206" fmla="*/ 249374 w 447675"/>
              <a:gd name="connsiteY206" fmla="*/ 186441 h 568325"/>
              <a:gd name="connsiteX207" fmla="*/ 254305 w 447675"/>
              <a:gd name="connsiteY207" fmla="*/ 186441 h 568325"/>
              <a:gd name="connsiteX208" fmla="*/ 252191 w 447675"/>
              <a:gd name="connsiteY208" fmla="*/ 182733 h 568325"/>
              <a:gd name="connsiteX209" fmla="*/ 250606 w 447675"/>
              <a:gd name="connsiteY209" fmla="*/ 178672 h 568325"/>
              <a:gd name="connsiteX210" fmla="*/ 249198 w 447675"/>
              <a:gd name="connsiteY210" fmla="*/ 174788 h 568325"/>
              <a:gd name="connsiteX211" fmla="*/ 248493 w 447675"/>
              <a:gd name="connsiteY211" fmla="*/ 171080 h 568325"/>
              <a:gd name="connsiteX212" fmla="*/ 248141 w 447675"/>
              <a:gd name="connsiteY212" fmla="*/ 167373 h 568325"/>
              <a:gd name="connsiteX213" fmla="*/ 248141 w 447675"/>
              <a:gd name="connsiteY213" fmla="*/ 117761 h 568325"/>
              <a:gd name="connsiteX214" fmla="*/ 248669 w 447675"/>
              <a:gd name="connsiteY214" fmla="*/ 113347 h 568325"/>
              <a:gd name="connsiteX215" fmla="*/ 250078 w 447675"/>
              <a:gd name="connsiteY215" fmla="*/ 109463 h 568325"/>
              <a:gd name="connsiteX216" fmla="*/ 252368 w 447675"/>
              <a:gd name="connsiteY216" fmla="*/ 105756 h 568325"/>
              <a:gd name="connsiteX217" fmla="*/ 255185 w 447675"/>
              <a:gd name="connsiteY217" fmla="*/ 102931 h 568325"/>
              <a:gd name="connsiteX218" fmla="*/ 258708 w 447675"/>
              <a:gd name="connsiteY218" fmla="*/ 100812 h 568325"/>
              <a:gd name="connsiteX219" fmla="*/ 262582 w 447675"/>
              <a:gd name="connsiteY219" fmla="*/ 99400 h 568325"/>
              <a:gd name="connsiteX220" fmla="*/ 266985 w 447675"/>
              <a:gd name="connsiteY220" fmla="*/ 98870 h 568325"/>
              <a:gd name="connsiteX221" fmla="*/ 270507 w 447675"/>
              <a:gd name="connsiteY221" fmla="*/ 98870 h 568325"/>
              <a:gd name="connsiteX222" fmla="*/ 270507 w 447675"/>
              <a:gd name="connsiteY222" fmla="*/ 92161 h 568325"/>
              <a:gd name="connsiteX223" fmla="*/ 278608 w 447675"/>
              <a:gd name="connsiteY223" fmla="*/ 92161 h 568325"/>
              <a:gd name="connsiteX224" fmla="*/ 278608 w 447675"/>
              <a:gd name="connsiteY224" fmla="*/ 84216 h 568325"/>
              <a:gd name="connsiteX225" fmla="*/ 278784 w 447675"/>
              <a:gd name="connsiteY225" fmla="*/ 84216 h 568325"/>
              <a:gd name="connsiteX226" fmla="*/ 279489 w 447675"/>
              <a:gd name="connsiteY226" fmla="*/ 84216 h 568325"/>
              <a:gd name="connsiteX227" fmla="*/ 280721 w 447675"/>
              <a:gd name="connsiteY227" fmla="*/ 84040 h 568325"/>
              <a:gd name="connsiteX228" fmla="*/ 281954 w 447675"/>
              <a:gd name="connsiteY228" fmla="*/ 83863 h 568325"/>
              <a:gd name="connsiteX229" fmla="*/ 283363 w 447675"/>
              <a:gd name="connsiteY229" fmla="*/ 83333 h 568325"/>
              <a:gd name="connsiteX230" fmla="*/ 284772 w 447675"/>
              <a:gd name="connsiteY230" fmla="*/ 82451 h 568325"/>
              <a:gd name="connsiteX231" fmla="*/ 286181 w 447675"/>
              <a:gd name="connsiteY231" fmla="*/ 81215 h 568325"/>
              <a:gd name="connsiteX232" fmla="*/ 287414 w 447675"/>
              <a:gd name="connsiteY232" fmla="*/ 79626 h 568325"/>
              <a:gd name="connsiteX233" fmla="*/ 288294 w 447675"/>
              <a:gd name="connsiteY233" fmla="*/ 77684 h 568325"/>
              <a:gd name="connsiteX234" fmla="*/ 288999 w 447675"/>
              <a:gd name="connsiteY234" fmla="*/ 75035 h 568325"/>
              <a:gd name="connsiteX235" fmla="*/ 289351 w 447675"/>
              <a:gd name="connsiteY235" fmla="*/ 71857 h 568325"/>
              <a:gd name="connsiteX236" fmla="*/ 288999 w 447675"/>
              <a:gd name="connsiteY236" fmla="*/ 71857 h 568325"/>
              <a:gd name="connsiteX237" fmla="*/ 286005 w 447675"/>
              <a:gd name="connsiteY237" fmla="*/ 71681 h 568325"/>
              <a:gd name="connsiteX238" fmla="*/ 283715 w 447675"/>
              <a:gd name="connsiteY238" fmla="*/ 70798 h 568325"/>
              <a:gd name="connsiteX239" fmla="*/ 281954 w 447675"/>
              <a:gd name="connsiteY239" fmla="*/ 69562 h 568325"/>
              <a:gd name="connsiteX240" fmla="*/ 280721 w 447675"/>
              <a:gd name="connsiteY240" fmla="*/ 67620 h 568325"/>
              <a:gd name="connsiteX241" fmla="*/ 280017 w 447675"/>
              <a:gd name="connsiteY241" fmla="*/ 65678 h 568325"/>
              <a:gd name="connsiteX242" fmla="*/ 279489 w 447675"/>
              <a:gd name="connsiteY242" fmla="*/ 63206 h 568325"/>
              <a:gd name="connsiteX243" fmla="*/ 269098 w 447675"/>
              <a:gd name="connsiteY243" fmla="*/ 63736 h 568325"/>
              <a:gd name="connsiteX244" fmla="*/ 258884 w 447675"/>
              <a:gd name="connsiteY244" fmla="*/ 64972 h 568325"/>
              <a:gd name="connsiteX245" fmla="*/ 249021 w 447675"/>
              <a:gd name="connsiteY245" fmla="*/ 66914 h 568325"/>
              <a:gd name="connsiteX246" fmla="*/ 239335 w 447675"/>
              <a:gd name="connsiteY246" fmla="*/ 69562 h 568325"/>
              <a:gd name="connsiteX247" fmla="*/ 229825 w 447675"/>
              <a:gd name="connsiteY247" fmla="*/ 72740 h 568325"/>
              <a:gd name="connsiteX248" fmla="*/ 220315 w 447675"/>
              <a:gd name="connsiteY248" fmla="*/ 76448 h 568325"/>
              <a:gd name="connsiteX249" fmla="*/ 210629 w 447675"/>
              <a:gd name="connsiteY249" fmla="*/ 80685 h 568325"/>
              <a:gd name="connsiteX250" fmla="*/ 208692 w 447675"/>
              <a:gd name="connsiteY250" fmla="*/ 88453 h 568325"/>
              <a:gd name="connsiteX251" fmla="*/ 205874 w 447675"/>
              <a:gd name="connsiteY251" fmla="*/ 96045 h 568325"/>
              <a:gd name="connsiteX252" fmla="*/ 201824 w 447675"/>
              <a:gd name="connsiteY252" fmla="*/ 103284 h 568325"/>
              <a:gd name="connsiteX253" fmla="*/ 197069 w 447675"/>
              <a:gd name="connsiteY253" fmla="*/ 110523 h 568325"/>
              <a:gd name="connsiteX254" fmla="*/ 191433 w 447675"/>
              <a:gd name="connsiteY254" fmla="*/ 117408 h 568325"/>
              <a:gd name="connsiteX255" fmla="*/ 185269 w 447675"/>
              <a:gd name="connsiteY255" fmla="*/ 124294 h 568325"/>
              <a:gd name="connsiteX256" fmla="*/ 178577 w 447675"/>
              <a:gd name="connsiteY256" fmla="*/ 131003 h 568325"/>
              <a:gd name="connsiteX257" fmla="*/ 171180 w 447675"/>
              <a:gd name="connsiteY257" fmla="*/ 137006 h 568325"/>
              <a:gd name="connsiteX258" fmla="*/ 163607 w 447675"/>
              <a:gd name="connsiteY258" fmla="*/ 142832 h 568325"/>
              <a:gd name="connsiteX259" fmla="*/ 155859 w 447675"/>
              <a:gd name="connsiteY259" fmla="*/ 148658 h 568325"/>
              <a:gd name="connsiteX260" fmla="*/ 147934 w 447675"/>
              <a:gd name="connsiteY260" fmla="*/ 153602 h 568325"/>
              <a:gd name="connsiteX261" fmla="*/ 139832 w 447675"/>
              <a:gd name="connsiteY261" fmla="*/ 158545 h 568325"/>
              <a:gd name="connsiteX262" fmla="*/ 132083 w 447675"/>
              <a:gd name="connsiteY262" fmla="*/ 162782 h 568325"/>
              <a:gd name="connsiteX263" fmla="*/ 124158 w 447675"/>
              <a:gd name="connsiteY263" fmla="*/ 166667 h 568325"/>
              <a:gd name="connsiteX264" fmla="*/ 116762 w 447675"/>
              <a:gd name="connsiteY264" fmla="*/ 170198 h 568325"/>
              <a:gd name="connsiteX265" fmla="*/ 109717 w 447675"/>
              <a:gd name="connsiteY265" fmla="*/ 172846 h 568325"/>
              <a:gd name="connsiteX266" fmla="*/ 103201 w 447675"/>
              <a:gd name="connsiteY266" fmla="*/ 175141 h 568325"/>
              <a:gd name="connsiteX267" fmla="*/ 95981 w 447675"/>
              <a:gd name="connsiteY267" fmla="*/ 177083 h 568325"/>
              <a:gd name="connsiteX268" fmla="*/ 88584 w 447675"/>
              <a:gd name="connsiteY268" fmla="*/ 178672 h 568325"/>
              <a:gd name="connsiteX269" fmla="*/ 81540 w 447675"/>
              <a:gd name="connsiteY269" fmla="*/ 179555 h 568325"/>
              <a:gd name="connsiteX270" fmla="*/ 74319 w 447675"/>
              <a:gd name="connsiteY270" fmla="*/ 180085 h 568325"/>
              <a:gd name="connsiteX271" fmla="*/ 67451 w 447675"/>
              <a:gd name="connsiteY271" fmla="*/ 179555 h 568325"/>
              <a:gd name="connsiteX272" fmla="*/ 60758 w 447675"/>
              <a:gd name="connsiteY272" fmla="*/ 178672 h 568325"/>
              <a:gd name="connsiteX273" fmla="*/ 54066 w 447675"/>
              <a:gd name="connsiteY273" fmla="*/ 177083 h 568325"/>
              <a:gd name="connsiteX274" fmla="*/ 47726 w 447675"/>
              <a:gd name="connsiteY274" fmla="*/ 174965 h 568325"/>
              <a:gd name="connsiteX275" fmla="*/ 41386 w 447675"/>
              <a:gd name="connsiteY275" fmla="*/ 172140 h 568325"/>
              <a:gd name="connsiteX276" fmla="*/ 35574 w 447675"/>
              <a:gd name="connsiteY276" fmla="*/ 168785 h 568325"/>
              <a:gd name="connsiteX277" fmla="*/ 30115 w 447675"/>
              <a:gd name="connsiteY277" fmla="*/ 164371 h 568325"/>
              <a:gd name="connsiteX278" fmla="*/ 24832 w 447675"/>
              <a:gd name="connsiteY278" fmla="*/ 159604 h 568325"/>
              <a:gd name="connsiteX279" fmla="*/ 19901 w 447675"/>
              <a:gd name="connsiteY279" fmla="*/ 153778 h 568325"/>
              <a:gd name="connsiteX280" fmla="*/ 15498 w 447675"/>
              <a:gd name="connsiteY280" fmla="*/ 147599 h 568325"/>
              <a:gd name="connsiteX281" fmla="*/ 11623 w 447675"/>
              <a:gd name="connsiteY281" fmla="*/ 140360 h 568325"/>
              <a:gd name="connsiteX282" fmla="*/ 7749 w 447675"/>
              <a:gd name="connsiteY282" fmla="*/ 132592 h 568325"/>
              <a:gd name="connsiteX283" fmla="*/ 4755 w 447675"/>
              <a:gd name="connsiteY283" fmla="*/ 123764 h 568325"/>
              <a:gd name="connsiteX284" fmla="*/ 2289 w 447675"/>
              <a:gd name="connsiteY284" fmla="*/ 114230 h 568325"/>
              <a:gd name="connsiteX285" fmla="*/ 704 w 447675"/>
              <a:gd name="connsiteY285" fmla="*/ 105226 h 568325"/>
              <a:gd name="connsiteX286" fmla="*/ 0 w 447675"/>
              <a:gd name="connsiteY286" fmla="*/ 96751 h 568325"/>
              <a:gd name="connsiteX287" fmla="*/ 176 w 447675"/>
              <a:gd name="connsiteY287" fmla="*/ 88453 h 568325"/>
              <a:gd name="connsiteX288" fmla="*/ 1233 w 447675"/>
              <a:gd name="connsiteY288" fmla="*/ 80509 h 568325"/>
              <a:gd name="connsiteX289" fmla="*/ 2994 w 447675"/>
              <a:gd name="connsiteY289" fmla="*/ 73270 h 568325"/>
              <a:gd name="connsiteX290" fmla="*/ 5636 w 447675"/>
              <a:gd name="connsiteY290" fmla="*/ 66384 h 568325"/>
              <a:gd name="connsiteX291" fmla="*/ 8982 w 447675"/>
              <a:gd name="connsiteY291" fmla="*/ 60028 h 568325"/>
              <a:gd name="connsiteX292" fmla="*/ 13032 w 447675"/>
              <a:gd name="connsiteY292" fmla="*/ 53849 h 568325"/>
              <a:gd name="connsiteX293" fmla="*/ 17435 w 447675"/>
              <a:gd name="connsiteY293" fmla="*/ 48376 h 568325"/>
              <a:gd name="connsiteX294" fmla="*/ 22542 w 447675"/>
              <a:gd name="connsiteY294" fmla="*/ 43256 h 568325"/>
              <a:gd name="connsiteX295" fmla="*/ 28530 w 447675"/>
              <a:gd name="connsiteY295" fmla="*/ 38665 h 568325"/>
              <a:gd name="connsiteX296" fmla="*/ 34694 w 447675"/>
              <a:gd name="connsiteY296" fmla="*/ 34428 h 568325"/>
              <a:gd name="connsiteX297" fmla="*/ 41386 w 447675"/>
              <a:gd name="connsiteY297" fmla="*/ 30721 h 568325"/>
              <a:gd name="connsiteX298" fmla="*/ 48607 w 447675"/>
              <a:gd name="connsiteY298" fmla="*/ 27543 h 568325"/>
              <a:gd name="connsiteX299" fmla="*/ 56180 w 447675"/>
              <a:gd name="connsiteY299" fmla="*/ 24894 h 568325"/>
              <a:gd name="connsiteX300" fmla="*/ 61639 w 447675"/>
              <a:gd name="connsiteY300" fmla="*/ 23305 h 568325"/>
              <a:gd name="connsiteX301" fmla="*/ 67627 w 447675"/>
              <a:gd name="connsiteY301" fmla="*/ 21893 h 568325"/>
              <a:gd name="connsiteX302" fmla="*/ 73967 w 447675"/>
              <a:gd name="connsiteY302" fmla="*/ 20480 h 568325"/>
              <a:gd name="connsiteX303" fmla="*/ 80835 w 447675"/>
              <a:gd name="connsiteY303" fmla="*/ 19245 h 568325"/>
              <a:gd name="connsiteX304" fmla="*/ 87880 w 447675"/>
              <a:gd name="connsiteY304" fmla="*/ 18185 h 568325"/>
              <a:gd name="connsiteX305" fmla="*/ 95276 w 447675"/>
              <a:gd name="connsiteY305" fmla="*/ 17302 h 568325"/>
              <a:gd name="connsiteX306" fmla="*/ 102849 w 447675"/>
              <a:gd name="connsiteY306" fmla="*/ 16773 h 568325"/>
              <a:gd name="connsiteX307" fmla="*/ 110774 w 447675"/>
              <a:gd name="connsiteY307" fmla="*/ 16420 h 568325"/>
              <a:gd name="connsiteX308" fmla="*/ 118523 w 447675"/>
              <a:gd name="connsiteY308" fmla="*/ 16243 h 568325"/>
              <a:gd name="connsiteX309" fmla="*/ 126448 w 447675"/>
              <a:gd name="connsiteY309" fmla="*/ 16420 h 568325"/>
              <a:gd name="connsiteX310" fmla="*/ 134373 w 447675"/>
              <a:gd name="connsiteY310" fmla="*/ 16773 h 568325"/>
              <a:gd name="connsiteX311" fmla="*/ 142122 w 447675"/>
              <a:gd name="connsiteY311" fmla="*/ 17656 h 568325"/>
              <a:gd name="connsiteX312" fmla="*/ 150047 w 447675"/>
              <a:gd name="connsiteY312" fmla="*/ 18715 h 568325"/>
              <a:gd name="connsiteX313" fmla="*/ 157444 w 447675"/>
              <a:gd name="connsiteY313" fmla="*/ 20304 h 568325"/>
              <a:gd name="connsiteX314" fmla="*/ 164840 w 447675"/>
              <a:gd name="connsiteY314" fmla="*/ 22069 h 568325"/>
              <a:gd name="connsiteX315" fmla="*/ 171709 w 447675"/>
              <a:gd name="connsiteY315" fmla="*/ 24365 h 568325"/>
              <a:gd name="connsiteX316" fmla="*/ 178401 w 447675"/>
              <a:gd name="connsiteY316" fmla="*/ 26836 h 568325"/>
              <a:gd name="connsiteX317" fmla="*/ 184565 w 447675"/>
              <a:gd name="connsiteY317" fmla="*/ 30014 h 568325"/>
              <a:gd name="connsiteX318" fmla="*/ 190200 w 447675"/>
              <a:gd name="connsiteY318" fmla="*/ 33545 h 568325"/>
              <a:gd name="connsiteX319" fmla="*/ 195484 w 447675"/>
              <a:gd name="connsiteY319" fmla="*/ 37606 h 568325"/>
              <a:gd name="connsiteX320" fmla="*/ 199886 w 447675"/>
              <a:gd name="connsiteY320" fmla="*/ 42020 h 568325"/>
              <a:gd name="connsiteX321" fmla="*/ 203761 w 447675"/>
              <a:gd name="connsiteY321" fmla="*/ 47140 h 568325"/>
              <a:gd name="connsiteX322" fmla="*/ 206931 w 447675"/>
              <a:gd name="connsiteY322" fmla="*/ 52613 h 568325"/>
              <a:gd name="connsiteX323" fmla="*/ 209396 w 447675"/>
              <a:gd name="connsiteY323" fmla="*/ 58969 h 568325"/>
              <a:gd name="connsiteX324" fmla="*/ 209749 w 447675"/>
              <a:gd name="connsiteY324" fmla="*/ 60381 h 568325"/>
              <a:gd name="connsiteX325" fmla="*/ 221020 w 447675"/>
              <a:gd name="connsiteY325" fmla="*/ 55791 h 568325"/>
              <a:gd name="connsiteX326" fmla="*/ 232291 w 447675"/>
              <a:gd name="connsiteY326" fmla="*/ 51907 h 568325"/>
              <a:gd name="connsiteX327" fmla="*/ 243386 w 447675"/>
              <a:gd name="connsiteY327" fmla="*/ 48906 h 568325"/>
              <a:gd name="connsiteX328" fmla="*/ 255009 w 447675"/>
              <a:gd name="connsiteY328" fmla="*/ 46610 h 568325"/>
              <a:gd name="connsiteX329" fmla="*/ 266985 w 447675"/>
              <a:gd name="connsiteY329" fmla="*/ 45021 h 568325"/>
              <a:gd name="connsiteX330" fmla="*/ 279136 w 447675"/>
              <a:gd name="connsiteY330" fmla="*/ 44315 h 568325"/>
              <a:gd name="connsiteX331" fmla="*/ 279136 w 447675"/>
              <a:gd name="connsiteY331" fmla="*/ 37606 h 568325"/>
              <a:gd name="connsiteX332" fmla="*/ 279313 w 447675"/>
              <a:gd name="connsiteY332" fmla="*/ 34252 h 568325"/>
              <a:gd name="connsiteX333" fmla="*/ 280193 w 447675"/>
              <a:gd name="connsiteY333" fmla="*/ 30191 h 568325"/>
              <a:gd name="connsiteX334" fmla="*/ 281250 w 447675"/>
              <a:gd name="connsiteY334" fmla="*/ 25777 h 568325"/>
              <a:gd name="connsiteX335" fmla="*/ 282483 w 447675"/>
              <a:gd name="connsiteY335" fmla="*/ 21187 h 568325"/>
              <a:gd name="connsiteX336" fmla="*/ 284244 w 447675"/>
              <a:gd name="connsiteY336" fmla="*/ 16243 h 568325"/>
              <a:gd name="connsiteX337" fmla="*/ 286181 w 447675"/>
              <a:gd name="connsiteY337" fmla="*/ 11829 h 568325"/>
              <a:gd name="connsiteX338" fmla="*/ 288294 w 447675"/>
              <a:gd name="connsiteY338" fmla="*/ 7769 h 568325"/>
              <a:gd name="connsiteX339" fmla="*/ 290760 w 447675"/>
              <a:gd name="connsiteY339" fmla="*/ 4238 h 568325"/>
              <a:gd name="connsiteX340" fmla="*/ 293401 w 447675"/>
              <a:gd name="connsiteY340" fmla="*/ 1589 h 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</a:cxnLst>
            <a:rect l="l" t="t" r="r" b="b"/>
            <a:pathLst>
              <a:path w="447675" h="568325">
                <a:moveTo>
                  <a:pt x="296219" y="0"/>
                </a:moveTo>
                <a:lnTo>
                  <a:pt x="299213" y="1589"/>
                </a:lnTo>
                <a:lnTo>
                  <a:pt x="301855" y="4238"/>
                </a:lnTo>
                <a:lnTo>
                  <a:pt x="304320" y="7769"/>
                </a:lnTo>
                <a:lnTo>
                  <a:pt x="306434" y="11829"/>
                </a:lnTo>
                <a:lnTo>
                  <a:pt x="308371" y="16243"/>
                </a:lnTo>
                <a:lnTo>
                  <a:pt x="310132" y="21187"/>
                </a:lnTo>
                <a:lnTo>
                  <a:pt x="311365" y="25777"/>
                </a:lnTo>
                <a:lnTo>
                  <a:pt x="312421" y="30191"/>
                </a:lnTo>
                <a:lnTo>
                  <a:pt x="312950" y="34252"/>
                </a:lnTo>
                <a:lnTo>
                  <a:pt x="313302" y="37606"/>
                </a:lnTo>
                <a:lnTo>
                  <a:pt x="313302" y="52790"/>
                </a:lnTo>
                <a:lnTo>
                  <a:pt x="313302" y="55968"/>
                </a:lnTo>
                <a:lnTo>
                  <a:pt x="313302" y="58969"/>
                </a:lnTo>
                <a:lnTo>
                  <a:pt x="313126" y="61617"/>
                </a:lnTo>
                <a:lnTo>
                  <a:pt x="312950" y="64089"/>
                </a:lnTo>
                <a:lnTo>
                  <a:pt x="312421" y="66208"/>
                </a:lnTo>
                <a:lnTo>
                  <a:pt x="311541" y="68150"/>
                </a:lnTo>
                <a:lnTo>
                  <a:pt x="310308" y="69739"/>
                </a:lnTo>
                <a:lnTo>
                  <a:pt x="308723" y="70975"/>
                </a:lnTo>
                <a:lnTo>
                  <a:pt x="306434" y="71681"/>
                </a:lnTo>
                <a:lnTo>
                  <a:pt x="303616" y="71857"/>
                </a:lnTo>
                <a:lnTo>
                  <a:pt x="303440" y="71857"/>
                </a:lnTo>
                <a:lnTo>
                  <a:pt x="303616" y="75035"/>
                </a:lnTo>
                <a:lnTo>
                  <a:pt x="304320" y="77684"/>
                </a:lnTo>
                <a:lnTo>
                  <a:pt x="305201" y="79626"/>
                </a:lnTo>
                <a:lnTo>
                  <a:pt x="306434" y="81215"/>
                </a:lnTo>
                <a:lnTo>
                  <a:pt x="307843" y="82451"/>
                </a:lnTo>
                <a:lnTo>
                  <a:pt x="309251" y="83333"/>
                </a:lnTo>
                <a:lnTo>
                  <a:pt x="310660" y="83863"/>
                </a:lnTo>
                <a:lnTo>
                  <a:pt x="311893" y="84216"/>
                </a:lnTo>
                <a:lnTo>
                  <a:pt x="312950" y="84216"/>
                </a:lnTo>
                <a:lnTo>
                  <a:pt x="313654" y="84216"/>
                </a:lnTo>
                <a:lnTo>
                  <a:pt x="314007" y="84216"/>
                </a:lnTo>
                <a:lnTo>
                  <a:pt x="314007" y="92161"/>
                </a:lnTo>
                <a:lnTo>
                  <a:pt x="322108" y="92161"/>
                </a:lnTo>
                <a:lnTo>
                  <a:pt x="322108" y="98870"/>
                </a:lnTo>
                <a:lnTo>
                  <a:pt x="325630" y="98870"/>
                </a:lnTo>
                <a:lnTo>
                  <a:pt x="329857" y="99400"/>
                </a:lnTo>
                <a:lnTo>
                  <a:pt x="333907" y="100812"/>
                </a:lnTo>
                <a:lnTo>
                  <a:pt x="337429" y="102931"/>
                </a:lnTo>
                <a:lnTo>
                  <a:pt x="340247" y="105756"/>
                </a:lnTo>
                <a:lnTo>
                  <a:pt x="342537" y="109463"/>
                </a:lnTo>
                <a:lnTo>
                  <a:pt x="343945" y="113347"/>
                </a:lnTo>
                <a:lnTo>
                  <a:pt x="344474" y="117761"/>
                </a:lnTo>
                <a:lnTo>
                  <a:pt x="344474" y="167373"/>
                </a:lnTo>
                <a:lnTo>
                  <a:pt x="344122" y="171080"/>
                </a:lnTo>
                <a:lnTo>
                  <a:pt x="343241" y="174788"/>
                </a:lnTo>
                <a:lnTo>
                  <a:pt x="342008" y="178672"/>
                </a:lnTo>
                <a:lnTo>
                  <a:pt x="340423" y="182733"/>
                </a:lnTo>
                <a:lnTo>
                  <a:pt x="338310" y="186441"/>
                </a:lnTo>
                <a:lnTo>
                  <a:pt x="343241" y="186441"/>
                </a:lnTo>
                <a:lnTo>
                  <a:pt x="343241" y="197210"/>
                </a:lnTo>
                <a:lnTo>
                  <a:pt x="343593" y="197210"/>
                </a:lnTo>
                <a:lnTo>
                  <a:pt x="344650" y="197210"/>
                </a:lnTo>
                <a:lnTo>
                  <a:pt x="346235" y="197210"/>
                </a:lnTo>
                <a:lnTo>
                  <a:pt x="348700" y="197387"/>
                </a:lnTo>
                <a:lnTo>
                  <a:pt x="351342" y="197563"/>
                </a:lnTo>
                <a:lnTo>
                  <a:pt x="354336" y="197916"/>
                </a:lnTo>
                <a:lnTo>
                  <a:pt x="357506" y="198446"/>
                </a:lnTo>
                <a:lnTo>
                  <a:pt x="361028" y="199329"/>
                </a:lnTo>
                <a:lnTo>
                  <a:pt x="364903" y="200388"/>
                </a:lnTo>
                <a:lnTo>
                  <a:pt x="368777" y="201624"/>
                </a:lnTo>
                <a:lnTo>
                  <a:pt x="372475" y="203213"/>
                </a:lnTo>
                <a:lnTo>
                  <a:pt x="376174" y="205332"/>
                </a:lnTo>
                <a:lnTo>
                  <a:pt x="379696" y="207627"/>
                </a:lnTo>
                <a:lnTo>
                  <a:pt x="383218" y="210275"/>
                </a:lnTo>
                <a:lnTo>
                  <a:pt x="386212" y="213453"/>
                </a:lnTo>
                <a:lnTo>
                  <a:pt x="388854" y="217337"/>
                </a:lnTo>
                <a:lnTo>
                  <a:pt x="390967" y="221398"/>
                </a:lnTo>
                <a:lnTo>
                  <a:pt x="392728" y="226165"/>
                </a:lnTo>
                <a:lnTo>
                  <a:pt x="393785" y="231462"/>
                </a:lnTo>
                <a:lnTo>
                  <a:pt x="394137" y="234816"/>
                </a:lnTo>
                <a:lnTo>
                  <a:pt x="394842" y="238877"/>
                </a:lnTo>
                <a:lnTo>
                  <a:pt x="395546" y="244173"/>
                </a:lnTo>
                <a:lnTo>
                  <a:pt x="396603" y="250000"/>
                </a:lnTo>
                <a:lnTo>
                  <a:pt x="397659" y="256885"/>
                </a:lnTo>
                <a:lnTo>
                  <a:pt x="399068" y="264300"/>
                </a:lnTo>
                <a:lnTo>
                  <a:pt x="400477" y="272598"/>
                </a:lnTo>
                <a:lnTo>
                  <a:pt x="401886" y="281426"/>
                </a:lnTo>
                <a:lnTo>
                  <a:pt x="403471" y="290607"/>
                </a:lnTo>
                <a:lnTo>
                  <a:pt x="405056" y="300494"/>
                </a:lnTo>
                <a:lnTo>
                  <a:pt x="406817" y="310734"/>
                </a:lnTo>
                <a:lnTo>
                  <a:pt x="408578" y="321504"/>
                </a:lnTo>
                <a:lnTo>
                  <a:pt x="410515" y="332450"/>
                </a:lnTo>
                <a:lnTo>
                  <a:pt x="412453" y="343749"/>
                </a:lnTo>
                <a:lnTo>
                  <a:pt x="414390" y="355225"/>
                </a:lnTo>
                <a:lnTo>
                  <a:pt x="416503" y="366878"/>
                </a:lnTo>
                <a:lnTo>
                  <a:pt x="418441" y="378530"/>
                </a:lnTo>
                <a:lnTo>
                  <a:pt x="420554" y="390360"/>
                </a:lnTo>
                <a:lnTo>
                  <a:pt x="422491" y="402012"/>
                </a:lnTo>
                <a:lnTo>
                  <a:pt x="424604" y="413488"/>
                </a:lnTo>
                <a:lnTo>
                  <a:pt x="426542" y="425141"/>
                </a:lnTo>
                <a:lnTo>
                  <a:pt x="428479" y="436440"/>
                </a:lnTo>
                <a:lnTo>
                  <a:pt x="430416" y="447563"/>
                </a:lnTo>
                <a:lnTo>
                  <a:pt x="432353" y="458333"/>
                </a:lnTo>
                <a:lnTo>
                  <a:pt x="434291" y="468926"/>
                </a:lnTo>
                <a:lnTo>
                  <a:pt x="436052" y="478813"/>
                </a:lnTo>
                <a:lnTo>
                  <a:pt x="437637" y="488523"/>
                </a:lnTo>
                <a:lnTo>
                  <a:pt x="439222" y="497351"/>
                </a:lnTo>
                <a:lnTo>
                  <a:pt x="440807" y="505825"/>
                </a:lnTo>
                <a:lnTo>
                  <a:pt x="442039" y="513770"/>
                </a:lnTo>
                <a:lnTo>
                  <a:pt x="443272" y="520656"/>
                </a:lnTo>
                <a:lnTo>
                  <a:pt x="444505" y="527188"/>
                </a:lnTo>
                <a:lnTo>
                  <a:pt x="445386" y="532485"/>
                </a:lnTo>
                <a:lnTo>
                  <a:pt x="446266" y="537252"/>
                </a:lnTo>
                <a:lnTo>
                  <a:pt x="446794" y="540959"/>
                </a:lnTo>
                <a:lnTo>
                  <a:pt x="447323" y="543608"/>
                </a:lnTo>
                <a:lnTo>
                  <a:pt x="447675" y="545197"/>
                </a:lnTo>
                <a:lnTo>
                  <a:pt x="447675" y="545903"/>
                </a:lnTo>
                <a:lnTo>
                  <a:pt x="429007" y="558791"/>
                </a:lnTo>
                <a:lnTo>
                  <a:pt x="428655" y="558968"/>
                </a:lnTo>
                <a:lnTo>
                  <a:pt x="427422" y="559144"/>
                </a:lnTo>
                <a:lnTo>
                  <a:pt x="425485" y="559674"/>
                </a:lnTo>
                <a:lnTo>
                  <a:pt x="422667" y="560204"/>
                </a:lnTo>
                <a:lnTo>
                  <a:pt x="418969" y="560733"/>
                </a:lnTo>
                <a:lnTo>
                  <a:pt x="414214" y="561440"/>
                </a:lnTo>
                <a:lnTo>
                  <a:pt x="408754" y="562322"/>
                </a:lnTo>
                <a:lnTo>
                  <a:pt x="402414" y="563205"/>
                </a:lnTo>
                <a:lnTo>
                  <a:pt x="394842" y="564088"/>
                </a:lnTo>
                <a:lnTo>
                  <a:pt x="386388" y="564794"/>
                </a:lnTo>
                <a:lnTo>
                  <a:pt x="376878" y="565500"/>
                </a:lnTo>
                <a:lnTo>
                  <a:pt x="366488" y="566383"/>
                </a:lnTo>
                <a:lnTo>
                  <a:pt x="354864" y="566913"/>
                </a:lnTo>
                <a:lnTo>
                  <a:pt x="342184" y="567442"/>
                </a:lnTo>
                <a:lnTo>
                  <a:pt x="328448" y="567972"/>
                </a:lnTo>
                <a:lnTo>
                  <a:pt x="313478" y="568149"/>
                </a:lnTo>
                <a:lnTo>
                  <a:pt x="297628" y="568325"/>
                </a:lnTo>
                <a:lnTo>
                  <a:pt x="296219" y="568325"/>
                </a:lnTo>
                <a:lnTo>
                  <a:pt x="295691" y="568325"/>
                </a:lnTo>
                <a:lnTo>
                  <a:pt x="294986" y="568325"/>
                </a:lnTo>
                <a:lnTo>
                  <a:pt x="278960" y="568149"/>
                </a:lnTo>
                <a:lnTo>
                  <a:pt x="264167" y="567972"/>
                </a:lnTo>
                <a:lnTo>
                  <a:pt x="250430" y="567442"/>
                </a:lnTo>
                <a:lnTo>
                  <a:pt x="237750" y="566913"/>
                </a:lnTo>
                <a:lnTo>
                  <a:pt x="226127" y="566383"/>
                </a:lnTo>
                <a:lnTo>
                  <a:pt x="215736" y="565500"/>
                </a:lnTo>
                <a:lnTo>
                  <a:pt x="206050" y="564794"/>
                </a:lnTo>
                <a:lnTo>
                  <a:pt x="197773" y="564088"/>
                </a:lnTo>
                <a:lnTo>
                  <a:pt x="190200" y="563205"/>
                </a:lnTo>
                <a:lnTo>
                  <a:pt x="183860" y="562322"/>
                </a:lnTo>
                <a:lnTo>
                  <a:pt x="178401" y="561440"/>
                </a:lnTo>
                <a:lnTo>
                  <a:pt x="173646" y="560733"/>
                </a:lnTo>
                <a:lnTo>
                  <a:pt x="169947" y="560204"/>
                </a:lnTo>
                <a:lnTo>
                  <a:pt x="167130" y="559674"/>
                </a:lnTo>
                <a:lnTo>
                  <a:pt x="165192" y="559144"/>
                </a:lnTo>
                <a:lnTo>
                  <a:pt x="163960" y="558968"/>
                </a:lnTo>
                <a:lnTo>
                  <a:pt x="163607" y="558791"/>
                </a:lnTo>
                <a:lnTo>
                  <a:pt x="144940" y="545903"/>
                </a:lnTo>
                <a:lnTo>
                  <a:pt x="144940" y="545197"/>
                </a:lnTo>
                <a:lnTo>
                  <a:pt x="145292" y="543608"/>
                </a:lnTo>
                <a:lnTo>
                  <a:pt x="145820" y="540959"/>
                </a:lnTo>
                <a:lnTo>
                  <a:pt x="146349" y="537252"/>
                </a:lnTo>
                <a:lnTo>
                  <a:pt x="147229" y="532485"/>
                </a:lnTo>
                <a:lnTo>
                  <a:pt x="148110" y="527188"/>
                </a:lnTo>
                <a:lnTo>
                  <a:pt x="149342" y="520656"/>
                </a:lnTo>
                <a:lnTo>
                  <a:pt x="150575" y="513770"/>
                </a:lnTo>
                <a:lnTo>
                  <a:pt x="151808" y="505825"/>
                </a:lnTo>
                <a:lnTo>
                  <a:pt x="153393" y="497351"/>
                </a:lnTo>
                <a:lnTo>
                  <a:pt x="154978" y="488523"/>
                </a:lnTo>
                <a:lnTo>
                  <a:pt x="156563" y="478813"/>
                </a:lnTo>
                <a:lnTo>
                  <a:pt x="158324" y="468926"/>
                </a:lnTo>
                <a:lnTo>
                  <a:pt x="160085" y="458333"/>
                </a:lnTo>
                <a:lnTo>
                  <a:pt x="162199" y="447563"/>
                </a:lnTo>
                <a:lnTo>
                  <a:pt x="164136" y="436440"/>
                </a:lnTo>
                <a:lnTo>
                  <a:pt x="166073" y="425141"/>
                </a:lnTo>
                <a:lnTo>
                  <a:pt x="168010" y="413488"/>
                </a:lnTo>
                <a:lnTo>
                  <a:pt x="170124" y="402012"/>
                </a:lnTo>
                <a:lnTo>
                  <a:pt x="172061" y="390360"/>
                </a:lnTo>
                <a:lnTo>
                  <a:pt x="173998" y="378530"/>
                </a:lnTo>
                <a:lnTo>
                  <a:pt x="176111" y="366878"/>
                </a:lnTo>
                <a:lnTo>
                  <a:pt x="178225" y="355225"/>
                </a:lnTo>
                <a:lnTo>
                  <a:pt x="180162" y="343749"/>
                </a:lnTo>
                <a:lnTo>
                  <a:pt x="182099" y="332450"/>
                </a:lnTo>
                <a:lnTo>
                  <a:pt x="184036" y="321504"/>
                </a:lnTo>
                <a:lnTo>
                  <a:pt x="185797" y="310734"/>
                </a:lnTo>
                <a:lnTo>
                  <a:pt x="187559" y="300494"/>
                </a:lnTo>
                <a:lnTo>
                  <a:pt x="189144" y="290607"/>
                </a:lnTo>
                <a:lnTo>
                  <a:pt x="190729" y="281426"/>
                </a:lnTo>
                <a:lnTo>
                  <a:pt x="192137" y="272598"/>
                </a:lnTo>
                <a:lnTo>
                  <a:pt x="193546" y="264300"/>
                </a:lnTo>
                <a:lnTo>
                  <a:pt x="194779" y="256885"/>
                </a:lnTo>
                <a:lnTo>
                  <a:pt x="196012" y="250000"/>
                </a:lnTo>
                <a:lnTo>
                  <a:pt x="196892" y="244173"/>
                </a:lnTo>
                <a:lnTo>
                  <a:pt x="197773" y="238877"/>
                </a:lnTo>
                <a:lnTo>
                  <a:pt x="198477" y="234816"/>
                </a:lnTo>
                <a:lnTo>
                  <a:pt x="198830" y="231462"/>
                </a:lnTo>
                <a:lnTo>
                  <a:pt x="199886" y="226165"/>
                </a:lnTo>
                <a:lnTo>
                  <a:pt x="201647" y="221398"/>
                </a:lnTo>
                <a:lnTo>
                  <a:pt x="203761" y="217337"/>
                </a:lnTo>
                <a:lnTo>
                  <a:pt x="206402" y="213453"/>
                </a:lnTo>
                <a:lnTo>
                  <a:pt x="209396" y="210275"/>
                </a:lnTo>
                <a:lnTo>
                  <a:pt x="212919" y="207627"/>
                </a:lnTo>
                <a:lnTo>
                  <a:pt x="216441" y="205332"/>
                </a:lnTo>
                <a:lnTo>
                  <a:pt x="220139" y="203213"/>
                </a:lnTo>
                <a:lnTo>
                  <a:pt x="223837" y="201624"/>
                </a:lnTo>
                <a:lnTo>
                  <a:pt x="227712" y="200388"/>
                </a:lnTo>
                <a:lnTo>
                  <a:pt x="231586" y="199329"/>
                </a:lnTo>
                <a:lnTo>
                  <a:pt x="235109" y="198446"/>
                </a:lnTo>
                <a:lnTo>
                  <a:pt x="238279" y="197916"/>
                </a:lnTo>
                <a:lnTo>
                  <a:pt x="241273" y="197563"/>
                </a:lnTo>
                <a:lnTo>
                  <a:pt x="243914" y="197387"/>
                </a:lnTo>
                <a:lnTo>
                  <a:pt x="246380" y="197210"/>
                </a:lnTo>
                <a:lnTo>
                  <a:pt x="247965" y="197210"/>
                </a:lnTo>
                <a:lnTo>
                  <a:pt x="249021" y="197210"/>
                </a:lnTo>
                <a:lnTo>
                  <a:pt x="249374" y="197210"/>
                </a:lnTo>
                <a:lnTo>
                  <a:pt x="249374" y="186441"/>
                </a:lnTo>
                <a:lnTo>
                  <a:pt x="254305" y="186441"/>
                </a:lnTo>
                <a:lnTo>
                  <a:pt x="252191" y="182733"/>
                </a:lnTo>
                <a:lnTo>
                  <a:pt x="250606" y="178672"/>
                </a:lnTo>
                <a:lnTo>
                  <a:pt x="249198" y="174788"/>
                </a:lnTo>
                <a:lnTo>
                  <a:pt x="248493" y="171080"/>
                </a:lnTo>
                <a:lnTo>
                  <a:pt x="248141" y="167373"/>
                </a:lnTo>
                <a:lnTo>
                  <a:pt x="248141" y="117761"/>
                </a:lnTo>
                <a:lnTo>
                  <a:pt x="248669" y="113347"/>
                </a:lnTo>
                <a:lnTo>
                  <a:pt x="250078" y="109463"/>
                </a:lnTo>
                <a:lnTo>
                  <a:pt x="252368" y="105756"/>
                </a:lnTo>
                <a:lnTo>
                  <a:pt x="255185" y="102931"/>
                </a:lnTo>
                <a:lnTo>
                  <a:pt x="258708" y="100812"/>
                </a:lnTo>
                <a:lnTo>
                  <a:pt x="262582" y="99400"/>
                </a:lnTo>
                <a:lnTo>
                  <a:pt x="266985" y="98870"/>
                </a:lnTo>
                <a:lnTo>
                  <a:pt x="270507" y="98870"/>
                </a:lnTo>
                <a:lnTo>
                  <a:pt x="270507" y="92161"/>
                </a:lnTo>
                <a:lnTo>
                  <a:pt x="278608" y="92161"/>
                </a:lnTo>
                <a:lnTo>
                  <a:pt x="278608" y="84216"/>
                </a:lnTo>
                <a:lnTo>
                  <a:pt x="278784" y="84216"/>
                </a:lnTo>
                <a:lnTo>
                  <a:pt x="279489" y="84216"/>
                </a:lnTo>
                <a:lnTo>
                  <a:pt x="280721" y="84040"/>
                </a:lnTo>
                <a:lnTo>
                  <a:pt x="281954" y="83863"/>
                </a:lnTo>
                <a:lnTo>
                  <a:pt x="283363" y="83333"/>
                </a:lnTo>
                <a:lnTo>
                  <a:pt x="284772" y="82451"/>
                </a:lnTo>
                <a:lnTo>
                  <a:pt x="286181" y="81215"/>
                </a:lnTo>
                <a:lnTo>
                  <a:pt x="287414" y="79626"/>
                </a:lnTo>
                <a:lnTo>
                  <a:pt x="288294" y="77684"/>
                </a:lnTo>
                <a:lnTo>
                  <a:pt x="288999" y="75035"/>
                </a:lnTo>
                <a:lnTo>
                  <a:pt x="289351" y="71857"/>
                </a:lnTo>
                <a:lnTo>
                  <a:pt x="288999" y="71857"/>
                </a:lnTo>
                <a:lnTo>
                  <a:pt x="286005" y="71681"/>
                </a:lnTo>
                <a:lnTo>
                  <a:pt x="283715" y="70798"/>
                </a:lnTo>
                <a:lnTo>
                  <a:pt x="281954" y="69562"/>
                </a:lnTo>
                <a:lnTo>
                  <a:pt x="280721" y="67620"/>
                </a:lnTo>
                <a:lnTo>
                  <a:pt x="280017" y="65678"/>
                </a:lnTo>
                <a:lnTo>
                  <a:pt x="279489" y="63206"/>
                </a:lnTo>
                <a:lnTo>
                  <a:pt x="269098" y="63736"/>
                </a:lnTo>
                <a:lnTo>
                  <a:pt x="258884" y="64972"/>
                </a:lnTo>
                <a:lnTo>
                  <a:pt x="249021" y="66914"/>
                </a:lnTo>
                <a:lnTo>
                  <a:pt x="239335" y="69562"/>
                </a:lnTo>
                <a:lnTo>
                  <a:pt x="229825" y="72740"/>
                </a:lnTo>
                <a:lnTo>
                  <a:pt x="220315" y="76448"/>
                </a:lnTo>
                <a:lnTo>
                  <a:pt x="210629" y="80685"/>
                </a:lnTo>
                <a:lnTo>
                  <a:pt x="208692" y="88453"/>
                </a:lnTo>
                <a:lnTo>
                  <a:pt x="205874" y="96045"/>
                </a:lnTo>
                <a:lnTo>
                  <a:pt x="201824" y="103284"/>
                </a:lnTo>
                <a:lnTo>
                  <a:pt x="197069" y="110523"/>
                </a:lnTo>
                <a:lnTo>
                  <a:pt x="191433" y="117408"/>
                </a:lnTo>
                <a:lnTo>
                  <a:pt x="185269" y="124294"/>
                </a:lnTo>
                <a:lnTo>
                  <a:pt x="178577" y="131003"/>
                </a:lnTo>
                <a:lnTo>
                  <a:pt x="171180" y="137006"/>
                </a:lnTo>
                <a:lnTo>
                  <a:pt x="163607" y="142832"/>
                </a:lnTo>
                <a:lnTo>
                  <a:pt x="155859" y="148658"/>
                </a:lnTo>
                <a:lnTo>
                  <a:pt x="147934" y="153602"/>
                </a:lnTo>
                <a:lnTo>
                  <a:pt x="139832" y="158545"/>
                </a:lnTo>
                <a:lnTo>
                  <a:pt x="132083" y="162782"/>
                </a:lnTo>
                <a:lnTo>
                  <a:pt x="124158" y="166667"/>
                </a:lnTo>
                <a:lnTo>
                  <a:pt x="116762" y="170198"/>
                </a:lnTo>
                <a:lnTo>
                  <a:pt x="109717" y="172846"/>
                </a:lnTo>
                <a:lnTo>
                  <a:pt x="103201" y="175141"/>
                </a:lnTo>
                <a:lnTo>
                  <a:pt x="95981" y="177083"/>
                </a:lnTo>
                <a:lnTo>
                  <a:pt x="88584" y="178672"/>
                </a:lnTo>
                <a:lnTo>
                  <a:pt x="81540" y="179555"/>
                </a:lnTo>
                <a:lnTo>
                  <a:pt x="74319" y="180085"/>
                </a:lnTo>
                <a:lnTo>
                  <a:pt x="67451" y="179555"/>
                </a:lnTo>
                <a:lnTo>
                  <a:pt x="60758" y="178672"/>
                </a:lnTo>
                <a:lnTo>
                  <a:pt x="54066" y="177083"/>
                </a:lnTo>
                <a:lnTo>
                  <a:pt x="47726" y="174965"/>
                </a:lnTo>
                <a:lnTo>
                  <a:pt x="41386" y="172140"/>
                </a:lnTo>
                <a:lnTo>
                  <a:pt x="35574" y="168785"/>
                </a:lnTo>
                <a:lnTo>
                  <a:pt x="30115" y="164371"/>
                </a:lnTo>
                <a:lnTo>
                  <a:pt x="24832" y="159604"/>
                </a:lnTo>
                <a:lnTo>
                  <a:pt x="19901" y="153778"/>
                </a:lnTo>
                <a:lnTo>
                  <a:pt x="15498" y="147599"/>
                </a:lnTo>
                <a:lnTo>
                  <a:pt x="11623" y="140360"/>
                </a:lnTo>
                <a:lnTo>
                  <a:pt x="7749" y="132592"/>
                </a:lnTo>
                <a:lnTo>
                  <a:pt x="4755" y="123764"/>
                </a:lnTo>
                <a:lnTo>
                  <a:pt x="2289" y="114230"/>
                </a:lnTo>
                <a:lnTo>
                  <a:pt x="704" y="105226"/>
                </a:lnTo>
                <a:lnTo>
                  <a:pt x="0" y="96751"/>
                </a:lnTo>
                <a:lnTo>
                  <a:pt x="176" y="88453"/>
                </a:lnTo>
                <a:lnTo>
                  <a:pt x="1233" y="80509"/>
                </a:lnTo>
                <a:lnTo>
                  <a:pt x="2994" y="73270"/>
                </a:lnTo>
                <a:lnTo>
                  <a:pt x="5636" y="66384"/>
                </a:lnTo>
                <a:lnTo>
                  <a:pt x="8982" y="60028"/>
                </a:lnTo>
                <a:lnTo>
                  <a:pt x="13032" y="53849"/>
                </a:lnTo>
                <a:lnTo>
                  <a:pt x="17435" y="48376"/>
                </a:lnTo>
                <a:lnTo>
                  <a:pt x="22542" y="43256"/>
                </a:lnTo>
                <a:lnTo>
                  <a:pt x="28530" y="38665"/>
                </a:lnTo>
                <a:lnTo>
                  <a:pt x="34694" y="34428"/>
                </a:lnTo>
                <a:lnTo>
                  <a:pt x="41386" y="30721"/>
                </a:lnTo>
                <a:lnTo>
                  <a:pt x="48607" y="27543"/>
                </a:lnTo>
                <a:lnTo>
                  <a:pt x="56180" y="24894"/>
                </a:lnTo>
                <a:lnTo>
                  <a:pt x="61639" y="23305"/>
                </a:lnTo>
                <a:lnTo>
                  <a:pt x="67627" y="21893"/>
                </a:lnTo>
                <a:lnTo>
                  <a:pt x="73967" y="20480"/>
                </a:lnTo>
                <a:lnTo>
                  <a:pt x="80835" y="19245"/>
                </a:lnTo>
                <a:lnTo>
                  <a:pt x="87880" y="18185"/>
                </a:lnTo>
                <a:lnTo>
                  <a:pt x="95276" y="17302"/>
                </a:lnTo>
                <a:lnTo>
                  <a:pt x="102849" y="16773"/>
                </a:lnTo>
                <a:lnTo>
                  <a:pt x="110774" y="16420"/>
                </a:lnTo>
                <a:lnTo>
                  <a:pt x="118523" y="16243"/>
                </a:lnTo>
                <a:lnTo>
                  <a:pt x="126448" y="16420"/>
                </a:lnTo>
                <a:lnTo>
                  <a:pt x="134373" y="16773"/>
                </a:lnTo>
                <a:lnTo>
                  <a:pt x="142122" y="17656"/>
                </a:lnTo>
                <a:lnTo>
                  <a:pt x="150047" y="18715"/>
                </a:lnTo>
                <a:lnTo>
                  <a:pt x="157444" y="20304"/>
                </a:lnTo>
                <a:lnTo>
                  <a:pt x="164840" y="22069"/>
                </a:lnTo>
                <a:lnTo>
                  <a:pt x="171709" y="24365"/>
                </a:lnTo>
                <a:lnTo>
                  <a:pt x="178401" y="26836"/>
                </a:lnTo>
                <a:lnTo>
                  <a:pt x="184565" y="30014"/>
                </a:lnTo>
                <a:lnTo>
                  <a:pt x="190200" y="33545"/>
                </a:lnTo>
                <a:lnTo>
                  <a:pt x="195484" y="37606"/>
                </a:lnTo>
                <a:lnTo>
                  <a:pt x="199886" y="42020"/>
                </a:lnTo>
                <a:lnTo>
                  <a:pt x="203761" y="47140"/>
                </a:lnTo>
                <a:lnTo>
                  <a:pt x="206931" y="52613"/>
                </a:lnTo>
                <a:lnTo>
                  <a:pt x="209396" y="58969"/>
                </a:lnTo>
                <a:lnTo>
                  <a:pt x="209749" y="60381"/>
                </a:lnTo>
                <a:lnTo>
                  <a:pt x="221020" y="55791"/>
                </a:lnTo>
                <a:lnTo>
                  <a:pt x="232291" y="51907"/>
                </a:lnTo>
                <a:lnTo>
                  <a:pt x="243386" y="48906"/>
                </a:lnTo>
                <a:lnTo>
                  <a:pt x="255009" y="46610"/>
                </a:lnTo>
                <a:lnTo>
                  <a:pt x="266985" y="45021"/>
                </a:lnTo>
                <a:lnTo>
                  <a:pt x="279136" y="44315"/>
                </a:lnTo>
                <a:lnTo>
                  <a:pt x="279136" y="37606"/>
                </a:lnTo>
                <a:lnTo>
                  <a:pt x="279313" y="34252"/>
                </a:lnTo>
                <a:lnTo>
                  <a:pt x="280193" y="30191"/>
                </a:lnTo>
                <a:lnTo>
                  <a:pt x="281250" y="25777"/>
                </a:lnTo>
                <a:lnTo>
                  <a:pt x="282483" y="21187"/>
                </a:lnTo>
                <a:lnTo>
                  <a:pt x="284244" y="16243"/>
                </a:lnTo>
                <a:lnTo>
                  <a:pt x="286181" y="11829"/>
                </a:lnTo>
                <a:lnTo>
                  <a:pt x="288294" y="7769"/>
                </a:lnTo>
                <a:lnTo>
                  <a:pt x="290760" y="4238"/>
                </a:lnTo>
                <a:lnTo>
                  <a:pt x="293401" y="15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3" name="Freeform 175"/>
          <p:cNvSpPr>
            <a:spLocks noEditPoints="1"/>
          </p:cNvSpPr>
          <p:nvPr/>
        </p:nvSpPr>
        <p:spPr bwMode="auto">
          <a:xfrm>
            <a:off x="11051653" y="4991101"/>
            <a:ext cx="369887" cy="581025"/>
          </a:xfrm>
          <a:custGeom>
            <a:avLst/>
            <a:gdLst>
              <a:gd name="T0" fmla="*/ 748 w 2094"/>
              <a:gd name="T1" fmla="*/ 274 h 3289"/>
              <a:gd name="T2" fmla="*/ 567 w 2094"/>
              <a:gd name="T3" fmla="*/ 458 h 3289"/>
              <a:gd name="T4" fmla="*/ 425 w 2094"/>
              <a:gd name="T5" fmla="*/ 666 h 3289"/>
              <a:gd name="T6" fmla="*/ 315 w 2094"/>
              <a:gd name="T7" fmla="*/ 894 h 3289"/>
              <a:gd name="T8" fmla="*/ 223 w 2094"/>
              <a:gd name="T9" fmla="*/ 1131 h 3289"/>
              <a:gd name="T10" fmla="*/ 182 w 2094"/>
              <a:gd name="T11" fmla="*/ 1381 h 3289"/>
              <a:gd name="T12" fmla="*/ 142 w 2094"/>
              <a:gd name="T13" fmla="*/ 1647 h 3289"/>
              <a:gd name="T14" fmla="*/ 182 w 2094"/>
              <a:gd name="T15" fmla="*/ 1913 h 3289"/>
              <a:gd name="T16" fmla="*/ 201 w 2094"/>
              <a:gd name="T17" fmla="*/ 2174 h 3289"/>
              <a:gd name="T18" fmla="*/ 298 w 2094"/>
              <a:gd name="T19" fmla="*/ 2416 h 3289"/>
              <a:gd name="T20" fmla="*/ 410 w 2094"/>
              <a:gd name="T21" fmla="*/ 2650 h 3289"/>
              <a:gd name="T22" fmla="*/ 559 w 2094"/>
              <a:gd name="T23" fmla="*/ 2859 h 3289"/>
              <a:gd name="T24" fmla="*/ 745 w 2094"/>
              <a:gd name="T25" fmla="*/ 3041 h 3289"/>
              <a:gd name="T26" fmla="*/ 1008 w 2094"/>
              <a:gd name="T27" fmla="*/ 3073 h 3289"/>
              <a:gd name="T28" fmla="*/ 1257 w 2094"/>
              <a:gd name="T29" fmla="*/ 2984 h 3289"/>
              <a:gd name="T30" fmla="*/ 1449 w 2094"/>
              <a:gd name="T31" fmla="*/ 2825 h 3289"/>
              <a:gd name="T32" fmla="*/ 1599 w 2094"/>
              <a:gd name="T33" fmla="*/ 2607 h 3289"/>
              <a:gd name="T34" fmla="*/ 1702 w 2094"/>
              <a:gd name="T35" fmla="*/ 2384 h 3289"/>
              <a:gd name="T36" fmla="*/ 1768 w 2094"/>
              <a:gd name="T37" fmla="*/ 2169 h 3289"/>
              <a:gd name="T38" fmla="*/ 1812 w 2094"/>
              <a:gd name="T39" fmla="*/ 1926 h 3289"/>
              <a:gd name="T40" fmla="*/ 1829 w 2094"/>
              <a:gd name="T41" fmla="*/ 1674 h 3289"/>
              <a:gd name="T42" fmla="*/ 1826 w 2094"/>
              <a:gd name="T43" fmla="*/ 1436 h 3289"/>
              <a:gd name="T44" fmla="*/ 1790 w 2094"/>
              <a:gd name="T45" fmla="*/ 1186 h 3289"/>
              <a:gd name="T46" fmla="*/ 1743 w 2094"/>
              <a:gd name="T47" fmla="*/ 960 h 3289"/>
              <a:gd name="T48" fmla="*/ 1669 w 2094"/>
              <a:gd name="T49" fmla="*/ 739 h 3289"/>
              <a:gd name="T50" fmla="*/ 1528 w 2094"/>
              <a:gd name="T51" fmla="*/ 524 h 3289"/>
              <a:gd name="T52" fmla="*/ 1336 w 2094"/>
              <a:gd name="T53" fmla="*/ 353 h 3289"/>
              <a:gd name="T54" fmla="*/ 1093 w 2094"/>
              <a:gd name="T55" fmla="*/ 266 h 3289"/>
              <a:gd name="T56" fmla="*/ 1243 w 2094"/>
              <a:gd name="T57" fmla="*/ 122 h 3289"/>
              <a:gd name="T58" fmla="*/ 1451 w 2094"/>
              <a:gd name="T59" fmla="*/ 124 h 3289"/>
              <a:gd name="T60" fmla="*/ 1545 w 2094"/>
              <a:gd name="T61" fmla="*/ 262 h 3289"/>
              <a:gd name="T62" fmla="*/ 1648 w 2094"/>
              <a:gd name="T63" fmla="*/ 497 h 3289"/>
              <a:gd name="T64" fmla="*/ 1822 w 2094"/>
              <a:gd name="T65" fmla="*/ 695 h 3289"/>
              <a:gd name="T66" fmla="*/ 1947 w 2094"/>
              <a:gd name="T67" fmla="*/ 912 h 3289"/>
              <a:gd name="T68" fmla="*/ 2034 w 2094"/>
              <a:gd name="T69" fmla="*/ 1135 h 3289"/>
              <a:gd name="T70" fmla="*/ 2079 w 2094"/>
              <a:gd name="T71" fmla="*/ 1386 h 3289"/>
              <a:gd name="T72" fmla="*/ 2094 w 2094"/>
              <a:gd name="T73" fmla="*/ 1640 h 3289"/>
              <a:gd name="T74" fmla="*/ 2074 w 2094"/>
              <a:gd name="T75" fmla="*/ 1873 h 3289"/>
              <a:gd name="T76" fmla="*/ 2028 w 2094"/>
              <a:gd name="T77" fmla="*/ 2126 h 3289"/>
              <a:gd name="T78" fmla="*/ 1919 w 2094"/>
              <a:gd name="T79" fmla="*/ 2332 h 3289"/>
              <a:gd name="T80" fmla="*/ 1782 w 2094"/>
              <a:gd name="T81" fmla="*/ 2556 h 3289"/>
              <a:gd name="T82" fmla="*/ 1677 w 2094"/>
              <a:gd name="T83" fmla="*/ 2800 h 3289"/>
              <a:gd name="T84" fmla="*/ 1575 w 2094"/>
              <a:gd name="T85" fmla="*/ 3024 h 3289"/>
              <a:gd name="T86" fmla="*/ 1456 w 2094"/>
              <a:gd name="T87" fmla="*/ 3162 h 3289"/>
              <a:gd name="T88" fmla="*/ 1243 w 2094"/>
              <a:gd name="T89" fmla="*/ 3192 h 3289"/>
              <a:gd name="T90" fmla="*/ 979 w 2094"/>
              <a:gd name="T91" fmla="*/ 3166 h 3289"/>
              <a:gd name="T92" fmla="*/ 719 w 2094"/>
              <a:gd name="T93" fmla="*/ 3157 h 3289"/>
              <a:gd name="T94" fmla="*/ 533 w 2094"/>
              <a:gd name="T95" fmla="*/ 3088 h 3289"/>
              <a:gd name="T96" fmla="*/ 447 w 2094"/>
              <a:gd name="T97" fmla="*/ 2921 h 3289"/>
              <a:gd name="T98" fmla="*/ 371 w 2094"/>
              <a:gd name="T99" fmla="*/ 2676 h 3289"/>
              <a:gd name="T100" fmla="*/ 200 w 2094"/>
              <a:gd name="T101" fmla="*/ 2486 h 3289"/>
              <a:gd name="T102" fmla="*/ 104 w 2094"/>
              <a:gd name="T103" fmla="*/ 2241 h 3289"/>
              <a:gd name="T104" fmla="*/ 41 w 2094"/>
              <a:gd name="T105" fmla="*/ 1991 h 3289"/>
              <a:gd name="T106" fmla="*/ 8 w 2094"/>
              <a:gd name="T107" fmla="*/ 1736 h 3289"/>
              <a:gd name="T108" fmla="*/ 0 w 2094"/>
              <a:gd name="T109" fmla="*/ 1507 h 3289"/>
              <a:gd name="T110" fmla="*/ 28 w 2094"/>
              <a:gd name="T111" fmla="*/ 1255 h 3289"/>
              <a:gd name="T112" fmla="*/ 87 w 2094"/>
              <a:gd name="T113" fmla="*/ 1005 h 3289"/>
              <a:gd name="T114" fmla="*/ 180 w 2094"/>
              <a:gd name="T115" fmla="*/ 762 h 3289"/>
              <a:gd name="T116" fmla="*/ 317 w 2094"/>
              <a:gd name="T117" fmla="*/ 555 h 3289"/>
              <a:gd name="T118" fmla="*/ 521 w 2094"/>
              <a:gd name="T119" fmla="*/ 398 h 3289"/>
              <a:gd name="T120" fmla="*/ 652 w 2094"/>
              <a:gd name="T121" fmla="*/ 177 h 3289"/>
              <a:gd name="T122" fmla="*/ 798 w 2094"/>
              <a:gd name="T123" fmla="*/ 42 h 3289"/>
              <a:gd name="T124" fmla="*/ 1006 w 2094"/>
              <a:gd name="T125" fmla="*/ 47 h 3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94" h="3289">
                <a:moveTo>
                  <a:pt x="979" y="172"/>
                </a:moveTo>
                <a:lnTo>
                  <a:pt x="976" y="197"/>
                </a:lnTo>
                <a:lnTo>
                  <a:pt x="967" y="222"/>
                </a:lnTo>
                <a:lnTo>
                  <a:pt x="955" y="244"/>
                </a:lnTo>
                <a:lnTo>
                  <a:pt x="937" y="263"/>
                </a:lnTo>
                <a:lnTo>
                  <a:pt x="917" y="280"/>
                </a:lnTo>
                <a:lnTo>
                  <a:pt x="893" y="292"/>
                </a:lnTo>
                <a:lnTo>
                  <a:pt x="868" y="298"/>
                </a:lnTo>
                <a:lnTo>
                  <a:pt x="844" y="300"/>
                </a:lnTo>
                <a:lnTo>
                  <a:pt x="820" y="298"/>
                </a:lnTo>
                <a:lnTo>
                  <a:pt x="798" y="292"/>
                </a:lnTo>
                <a:lnTo>
                  <a:pt x="776" y="282"/>
                </a:lnTo>
                <a:lnTo>
                  <a:pt x="758" y="269"/>
                </a:lnTo>
                <a:lnTo>
                  <a:pt x="741" y="251"/>
                </a:lnTo>
                <a:lnTo>
                  <a:pt x="748" y="274"/>
                </a:lnTo>
                <a:lnTo>
                  <a:pt x="752" y="297"/>
                </a:lnTo>
                <a:lnTo>
                  <a:pt x="751" y="321"/>
                </a:lnTo>
                <a:lnTo>
                  <a:pt x="746" y="345"/>
                </a:lnTo>
                <a:lnTo>
                  <a:pt x="738" y="368"/>
                </a:lnTo>
                <a:lnTo>
                  <a:pt x="724" y="388"/>
                </a:lnTo>
                <a:lnTo>
                  <a:pt x="707" y="406"/>
                </a:lnTo>
                <a:lnTo>
                  <a:pt x="686" y="421"/>
                </a:lnTo>
                <a:lnTo>
                  <a:pt x="662" y="432"/>
                </a:lnTo>
                <a:lnTo>
                  <a:pt x="637" y="438"/>
                </a:lnTo>
                <a:lnTo>
                  <a:pt x="611" y="440"/>
                </a:lnTo>
                <a:lnTo>
                  <a:pt x="586" y="436"/>
                </a:lnTo>
                <a:lnTo>
                  <a:pt x="562" y="427"/>
                </a:lnTo>
                <a:lnTo>
                  <a:pt x="539" y="415"/>
                </a:lnTo>
                <a:lnTo>
                  <a:pt x="556" y="435"/>
                </a:lnTo>
                <a:lnTo>
                  <a:pt x="567" y="458"/>
                </a:lnTo>
                <a:lnTo>
                  <a:pt x="575" y="482"/>
                </a:lnTo>
                <a:lnTo>
                  <a:pt x="577" y="508"/>
                </a:lnTo>
                <a:lnTo>
                  <a:pt x="574" y="534"/>
                </a:lnTo>
                <a:lnTo>
                  <a:pt x="566" y="558"/>
                </a:lnTo>
                <a:lnTo>
                  <a:pt x="553" y="582"/>
                </a:lnTo>
                <a:lnTo>
                  <a:pt x="537" y="601"/>
                </a:lnTo>
                <a:lnTo>
                  <a:pt x="520" y="616"/>
                </a:lnTo>
                <a:lnTo>
                  <a:pt x="500" y="627"/>
                </a:lnTo>
                <a:lnTo>
                  <a:pt x="478" y="636"/>
                </a:lnTo>
                <a:lnTo>
                  <a:pt x="455" y="640"/>
                </a:lnTo>
                <a:lnTo>
                  <a:pt x="432" y="640"/>
                </a:lnTo>
                <a:lnTo>
                  <a:pt x="409" y="636"/>
                </a:lnTo>
                <a:lnTo>
                  <a:pt x="387" y="628"/>
                </a:lnTo>
                <a:lnTo>
                  <a:pt x="407" y="645"/>
                </a:lnTo>
                <a:lnTo>
                  <a:pt x="425" y="666"/>
                </a:lnTo>
                <a:lnTo>
                  <a:pt x="436" y="689"/>
                </a:lnTo>
                <a:lnTo>
                  <a:pt x="445" y="714"/>
                </a:lnTo>
                <a:lnTo>
                  <a:pt x="447" y="741"/>
                </a:lnTo>
                <a:lnTo>
                  <a:pt x="444" y="768"/>
                </a:lnTo>
                <a:lnTo>
                  <a:pt x="435" y="794"/>
                </a:lnTo>
                <a:lnTo>
                  <a:pt x="423" y="816"/>
                </a:lnTo>
                <a:lnTo>
                  <a:pt x="407" y="834"/>
                </a:lnTo>
                <a:lnTo>
                  <a:pt x="389" y="849"/>
                </a:lnTo>
                <a:lnTo>
                  <a:pt x="369" y="860"/>
                </a:lnTo>
                <a:lnTo>
                  <a:pt x="346" y="869"/>
                </a:lnTo>
                <a:lnTo>
                  <a:pt x="323" y="873"/>
                </a:lnTo>
                <a:lnTo>
                  <a:pt x="299" y="872"/>
                </a:lnTo>
                <a:lnTo>
                  <a:pt x="275" y="868"/>
                </a:lnTo>
                <a:lnTo>
                  <a:pt x="297" y="879"/>
                </a:lnTo>
                <a:lnTo>
                  <a:pt x="315" y="894"/>
                </a:lnTo>
                <a:lnTo>
                  <a:pt x="330" y="913"/>
                </a:lnTo>
                <a:lnTo>
                  <a:pt x="343" y="933"/>
                </a:lnTo>
                <a:lnTo>
                  <a:pt x="350" y="955"/>
                </a:lnTo>
                <a:lnTo>
                  <a:pt x="354" y="978"/>
                </a:lnTo>
                <a:lnTo>
                  <a:pt x="354" y="1003"/>
                </a:lnTo>
                <a:lnTo>
                  <a:pt x="350" y="1026"/>
                </a:lnTo>
                <a:lnTo>
                  <a:pt x="341" y="1050"/>
                </a:lnTo>
                <a:lnTo>
                  <a:pt x="327" y="1071"/>
                </a:lnTo>
                <a:lnTo>
                  <a:pt x="312" y="1088"/>
                </a:lnTo>
                <a:lnTo>
                  <a:pt x="293" y="1103"/>
                </a:lnTo>
                <a:lnTo>
                  <a:pt x="271" y="1113"/>
                </a:lnTo>
                <a:lnTo>
                  <a:pt x="248" y="1120"/>
                </a:lnTo>
                <a:lnTo>
                  <a:pt x="224" y="1123"/>
                </a:lnTo>
                <a:lnTo>
                  <a:pt x="201" y="1121"/>
                </a:lnTo>
                <a:lnTo>
                  <a:pt x="223" y="1131"/>
                </a:lnTo>
                <a:lnTo>
                  <a:pt x="244" y="1143"/>
                </a:lnTo>
                <a:lnTo>
                  <a:pt x="262" y="1159"/>
                </a:lnTo>
                <a:lnTo>
                  <a:pt x="276" y="1178"/>
                </a:lnTo>
                <a:lnTo>
                  <a:pt x="287" y="1199"/>
                </a:lnTo>
                <a:lnTo>
                  <a:pt x="294" y="1222"/>
                </a:lnTo>
                <a:lnTo>
                  <a:pt x="297" y="1246"/>
                </a:lnTo>
                <a:lnTo>
                  <a:pt x="295" y="1271"/>
                </a:lnTo>
                <a:lnTo>
                  <a:pt x="295" y="1271"/>
                </a:lnTo>
                <a:lnTo>
                  <a:pt x="289" y="1295"/>
                </a:lnTo>
                <a:lnTo>
                  <a:pt x="278" y="1317"/>
                </a:lnTo>
                <a:lnTo>
                  <a:pt x="264" y="1337"/>
                </a:lnTo>
                <a:lnTo>
                  <a:pt x="247" y="1353"/>
                </a:lnTo>
                <a:lnTo>
                  <a:pt x="228" y="1367"/>
                </a:lnTo>
                <a:lnTo>
                  <a:pt x="205" y="1376"/>
                </a:lnTo>
                <a:lnTo>
                  <a:pt x="182" y="1381"/>
                </a:lnTo>
                <a:lnTo>
                  <a:pt x="157" y="1383"/>
                </a:lnTo>
                <a:lnTo>
                  <a:pt x="184" y="1390"/>
                </a:lnTo>
                <a:lnTo>
                  <a:pt x="209" y="1403"/>
                </a:lnTo>
                <a:lnTo>
                  <a:pt x="230" y="1420"/>
                </a:lnTo>
                <a:lnTo>
                  <a:pt x="246" y="1442"/>
                </a:lnTo>
                <a:lnTo>
                  <a:pt x="260" y="1466"/>
                </a:lnTo>
                <a:lnTo>
                  <a:pt x="267" y="1493"/>
                </a:lnTo>
                <a:lnTo>
                  <a:pt x="269" y="1521"/>
                </a:lnTo>
                <a:lnTo>
                  <a:pt x="264" y="1549"/>
                </a:lnTo>
                <a:lnTo>
                  <a:pt x="254" y="1576"/>
                </a:lnTo>
                <a:lnTo>
                  <a:pt x="239" y="1599"/>
                </a:lnTo>
                <a:lnTo>
                  <a:pt x="219" y="1618"/>
                </a:lnTo>
                <a:lnTo>
                  <a:pt x="196" y="1633"/>
                </a:lnTo>
                <a:lnTo>
                  <a:pt x="170" y="1643"/>
                </a:lnTo>
                <a:lnTo>
                  <a:pt x="142" y="1647"/>
                </a:lnTo>
                <a:lnTo>
                  <a:pt x="170" y="1652"/>
                </a:lnTo>
                <a:lnTo>
                  <a:pt x="196" y="1663"/>
                </a:lnTo>
                <a:lnTo>
                  <a:pt x="219" y="1677"/>
                </a:lnTo>
                <a:lnTo>
                  <a:pt x="239" y="1697"/>
                </a:lnTo>
                <a:lnTo>
                  <a:pt x="255" y="1719"/>
                </a:lnTo>
                <a:lnTo>
                  <a:pt x="264" y="1745"/>
                </a:lnTo>
                <a:lnTo>
                  <a:pt x="269" y="1774"/>
                </a:lnTo>
                <a:lnTo>
                  <a:pt x="267" y="1803"/>
                </a:lnTo>
                <a:lnTo>
                  <a:pt x="260" y="1829"/>
                </a:lnTo>
                <a:lnTo>
                  <a:pt x="247" y="1854"/>
                </a:lnTo>
                <a:lnTo>
                  <a:pt x="231" y="1874"/>
                </a:lnTo>
                <a:lnTo>
                  <a:pt x="209" y="1892"/>
                </a:lnTo>
                <a:lnTo>
                  <a:pt x="185" y="1905"/>
                </a:lnTo>
                <a:lnTo>
                  <a:pt x="157" y="1912"/>
                </a:lnTo>
                <a:lnTo>
                  <a:pt x="182" y="1913"/>
                </a:lnTo>
                <a:lnTo>
                  <a:pt x="206" y="1918"/>
                </a:lnTo>
                <a:lnTo>
                  <a:pt x="228" y="1929"/>
                </a:lnTo>
                <a:lnTo>
                  <a:pt x="247" y="1942"/>
                </a:lnTo>
                <a:lnTo>
                  <a:pt x="265" y="1959"/>
                </a:lnTo>
                <a:lnTo>
                  <a:pt x="278" y="1977"/>
                </a:lnTo>
                <a:lnTo>
                  <a:pt x="290" y="2000"/>
                </a:lnTo>
                <a:lnTo>
                  <a:pt x="296" y="2025"/>
                </a:lnTo>
                <a:lnTo>
                  <a:pt x="297" y="2049"/>
                </a:lnTo>
                <a:lnTo>
                  <a:pt x="295" y="2073"/>
                </a:lnTo>
                <a:lnTo>
                  <a:pt x="288" y="2097"/>
                </a:lnTo>
                <a:lnTo>
                  <a:pt x="276" y="2118"/>
                </a:lnTo>
                <a:lnTo>
                  <a:pt x="262" y="2136"/>
                </a:lnTo>
                <a:lnTo>
                  <a:pt x="244" y="2153"/>
                </a:lnTo>
                <a:lnTo>
                  <a:pt x="224" y="2165"/>
                </a:lnTo>
                <a:lnTo>
                  <a:pt x="201" y="2174"/>
                </a:lnTo>
                <a:lnTo>
                  <a:pt x="225" y="2172"/>
                </a:lnTo>
                <a:lnTo>
                  <a:pt x="249" y="2175"/>
                </a:lnTo>
                <a:lnTo>
                  <a:pt x="272" y="2181"/>
                </a:lnTo>
                <a:lnTo>
                  <a:pt x="294" y="2193"/>
                </a:lnTo>
                <a:lnTo>
                  <a:pt x="313" y="2207"/>
                </a:lnTo>
                <a:lnTo>
                  <a:pt x="329" y="2225"/>
                </a:lnTo>
                <a:lnTo>
                  <a:pt x="342" y="2245"/>
                </a:lnTo>
                <a:lnTo>
                  <a:pt x="351" y="2268"/>
                </a:lnTo>
                <a:lnTo>
                  <a:pt x="356" y="2293"/>
                </a:lnTo>
                <a:lnTo>
                  <a:pt x="356" y="2317"/>
                </a:lnTo>
                <a:lnTo>
                  <a:pt x="352" y="2340"/>
                </a:lnTo>
                <a:lnTo>
                  <a:pt x="344" y="2362"/>
                </a:lnTo>
                <a:lnTo>
                  <a:pt x="333" y="2383"/>
                </a:lnTo>
                <a:lnTo>
                  <a:pt x="317" y="2400"/>
                </a:lnTo>
                <a:lnTo>
                  <a:pt x="298" y="2416"/>
                </a:lnTo>
                <a:lnTo>
                  <a:pt x="277" y="2428"/>
                </a:lnTo>
                <a:lnTo>
                  <a:pt x="301" y="2423"/>
                </a:lnTo>
                <a:lnTo>
                  <a:pt x="325" y="2423"/>
                </a:lnTo>
                <a:lnTo>
                  <a:pt x="348" y="2427"/>
                </a:lnTo>
                <a:lnTo>
                  <a:pt x="371" y="2434"/>
                </a:lnTo>
                <a:lnTo>
                  <a:pt x="391" y="2445"/>
                </a:lnTo>
                <a:lnTo>
                  <a:pt x="409" y="2461"/>
                </a:lnTo>
                <a:lnTo>
                  <a:pt x="425" y="2479"/>
                </a:lnTo>
                <a:lnTo>
                  <a:pt x="437" y="2500"/>
                </a:lnTo>
                <a:lnTo>
                  <a:pt x="446" y="2527"/>
                </a:lnTo>
                <a:lnTo>
                  <a:pt x="449" y="2554"/>
                </a:lnTo>
                <a:lnTo>
                  <a:pt x="447" y="2579"/>
                </a:lnTo>
                <a:lnTo>
                  <a:pt x="440" y="2605"/>
                </a:lnTo>
                <a:lnTo>
                  <a:pt x="427" y="2629"/>
                </a:lnTo>
                <a:lnTo>
                  <a:pt x="410" y="2650"/>
                </a:lnTo>
                <a:lnTo>
                  <a:pt x="390" y="2666"/>
                </a:lnTo>
                <a:lnTo>
                  <a:pt x="411" y="2659"/>
                </a:lnTo>
                <a:lnTo>
                  <a:pt x="434" y="2655"/>
                </a:lnTo>
                <a:lnTo>
                  <a:pt x="457" y="2655"/>
                </a:lnTo>
                <a:lnTo>
                  <a:pt x="480" y="2659"/>
                </a:lnTo>
                <a:lnTo>
                  <a:pt x="502" y="2667"/>
                </a:lnTo>
                <a:lnTo>
                  <a:pt x="523" y="2678"/>
                </a:lnTo>
                <a:lnTo>
                  <a:pt x="540" y="2694"/>
                </a:lnTo>
                <a:lnTo>
                  <a:pt x="556" y="2713"/>
                </a:lnTo>
                <a:lnTo>
                  <a:pt x="569" y="2736"/>
                </a:lnTo>
                <a:lnTo>
                  <a:pt x="577" y="2761"/>
                </a:lnTo>
                <a:lnTo>
                  <a:pt x="580" y="2787"/>
                </a:lnTo>
                <a:lnTo>
                  <a:pt x="578" y="2812"/>
                </a:lnTo>
                <a:lnTo>
                  <a:pt x="570" y="2836"/>
                </a:lnTo>
                <a:lnTo>
                  <a:pt x="559" y="2859"/>
                </a:lnTo>
                <a:lnTo>
                  <a:pt x="542" y="2880"/>
                </a:lnTo>
                <a:lnTo>
                  <a:pt x="565" y="2866"/>
                </a:lnTo>
                <a:lnTo>
                  <a:pt x="589" y="2858"/>
                </a:lnTo>
                <a:lnTo>
                  <a:pt x="614" y="2855"/>
                </a:lnTo>
                <a:lnTo>
                  <a:pt x="640" y="2856"/>
                </a:lnTo>
                <a:lnTo>
                  <a:pt x="665" y="2861"/>
                </a:lnTo>
                <a:lnTo>
                  <a:pt x="688" y="2872"/>
                </a:lnTo>
                <a:lnTo>
                  <a:pt x="710" y="2888"/>
                </a:lnTo>
                <a:lnTo>
                  <a:pt x="727" y="2905"/>
                </a:lnTo>
                <a:lnTo>
                  <a:pt x="741" y="2926"/>
                </a:lnTo>
                <a:lnTo>
                  <a:pt x="750" y="2949"/>
                </a:lnTo>
                <a:lnTo>
                  <a:pt x="755" y="2971"/>
                </a:lnTo>
                <a:lnTo>
                  <a:pt x="755" y="2995"/>
                </a:lnTo>
                <a:lnTo>
                  <a:pt x="752" y="3019"/>
                </a:lnTo>
                <a:lnTo>
                  <a:pt x="745" y="3041"/>
                </a:lnTo>
                <a:lnTo>
                  <a:pt x="762" y="3024"/>
                </a:lnTo>
                <a:lnTo>
                  <a:pt x="781" y="3011"/>
                </a:lnTo>
                <a:lnTo>
                  <a:pt x="802" y="3000"/>
                </a:lnTo>
                <a:lnTo>
                  <a:pt x="826" y="2994"/>
                </a:lnTo>
                <a:lnTo>
                  <a:pt x="850" y="2992"/>
                </a:lnTo>
                <a:lnTo>
                  <a:pt x="873" y="2994"/>
                </a:lnTo>
                <a:lnTo>
                  <a:pt x="896" y="2999"/>
                </a:lnTo>
                <a:lnTo>
                  <a:pt x="921" y="3012"/>
                </a:lnTo>
                <a:lnTo>
                  <a:pt x="941" y="3027"/>
                </a:lnTo>
                <a:lnTo>
                  <a:pt x="959" y="3047"/>
                </a:lnTo>
                <a:lnTo>
                  <a:pt x="972" y="3069"/>
                </a:lnTo>
                <a:lnTo>
                  <a:pt x="981" y="3093"/>
                </a:lnTo>
                <a:lnTo>
                  <a:pt x="984" y="3119"/>
                </a:lnTo>
                <a:lnTo>
                  <a:pt x="993" y="3095"/>
                </a:lnTo>
                <a:lnTo>
                  <a:pt x="1008" y="3073"/>
                </a:lnTo>
                <a:lnTo>
                  <a:pt x="1026" y="3055"/>
                </a:lnTo>
                <a:lnTo>
                  <a:pt x="1046" y="3039"/>
                </a:lnTo>
                <a:lnTo>
                  <a:pt x="1070" y="3029"/>
                </a:lnTo>
                <a:lnTo>
                  <a:pt x="1097" y="3023"/>
                </a:lnTo>
                <a:lnTo>
                  <a:pt x="1124" y="3023"/>
                </a:lnTo>
                <a:lnTo>
                  <a:pt x="1151" y="3027"/>
                </a:lnTo>
                <a:lnTo>
                  <a:pt x="1176" y="3037"/>
                </a:lnTo>
                <a:lnTo>
                  <a:pt x="1198" y="3052"/>
                </a:lnTo>
                <a:lnTo>
                  <a:pt x="1217" y="3070"/>
                </a:lnTo>
                <a:lnTo>
                  <a:pt x="1232" y="3092"/>
                </a:lnTo>
                <a:lnTo>
                  <a:pt x="1229" y="3069"/>
                </a:lnTo>
                <a:lnTo>
                  <a:pt x="1230" y="3047"/>
                </a:lnTo>
                <a:lnTo>
                  <a:pt x="1236" y="3024"/>
                </a:lnTo>
                <a:lnTo>
                  <a:pt x="1245" y="3003"/>
                </a:lnTo>
                <a:lnTo>
                  <a:pt x="1257" y="2984"/>
                </a:lnTo>
                <a:lnTo>
                  <a:pt x="1273" y="2966"/>
                </a:lnTo>
                <a:lnTo>
                  <a:pt x="1293" y="2952"/>
                </a:lnTo>
                <a:lnTo>
                  <a:pt x="1316" y="2940"/>
                </a:lnTo>
                <a:lnTo>
                  <a:pt x="1340" y="2934"/>
                </a:lnTo>
                <a:lnTo>
                  <a:pt x="1365" y="2932"/>
                </a:lnTo>
                <a:lnTo>
                  <a:pt x="1389" y="2934"/>
                </a:lnTo>
                <a:lnTo>
                  <a:pt x="1413" y="2941"/>
                </a:lnTo>
                <a:lnTo>
                  <a:pt x="1435" y="2953"/>
                </a:lnTo>
                <a:lnTo>
                  <a:pt x="1455" y="2967"/>
                </a:lnTo>
                <a:lnTo>
                  <a:pt x="1442" y="2946"/>
                </a:lnTo>
                <a:lnTo>
                  <a:pt x="1434" y="2922"/>
                </a:lnTo>
                <a:lnTo>
                  <a:pt x="1431" y="2897"/>
                </a:lnTo>
                <a:lnTo>
                  <a:pt x="1432" y="2872"/>
                </a:lnTo>
                <a:lnTo>
                  <a:pt x="1438" y="2849"/>
                </a:lnTo>
                <a:lnTo>
                  <a:pt x="1449" y="2825"/>
                </a:lnTo>
                <a:lnTo>
                  <a:pt x="1463" y="2804"/>
                </a:lnTo>
                <a:lnTo>
                  <a:pt x="1484" y="2786"/>
                </a:lnTo>
                <a:lnTo>
                  <a:pt x="1506" y="2771"/>
                </a:lnTo>
                <a:lnTo>
                  <a:pt x="1531" y="2762"/>
                </a:lnTo>
                <a:lnTo>
                  <a:pt x="1556" y="2758"/>
                </a:lnTo>
                <a:lnTo>
                  <a:pt x="1582" y="2759"/>
                </a:lnTo>
                <a:lnTo>
                  <a:pt x="1608" y="2765"/>
                </a:lnTo>
                <a:lnTo>
                  <a:pt x="1631" y="2775"/>
                </a:lnTo>
                <a:lnTo>
                  <a:pt x="1613" y="2757"/>
                </a:lnTo>
                <a:lnTo>
                  <a:pt x="1598" y="2734"/>
                </a:lnTo>
                <a:lnTo>
                  <a:pt x="1589" y="2710"/>
                </a:lnTo>
                <a:lnTo>
                  <a:pt x="1584" y="2685"/>
                </a:lnTo>
                <a:lnTo>
                  <a:pt x="1584" y="2659"/>
                </a:lnTo>
                <a:lnTo>
                  <a:pt x="1589" y="2633"/>
                </a:lnTo>
                <a:lnTo>
                  <a:pt x="1599" y="2607"/>
                </a:lnTo>
                <a:lnTo>
                  <a:pt x="1614" y="2588"/>
                </a:lnTo>
                <a:lnTo>
                  <a:pt x="1630" y="2570"/>
                </a:lnTo>
                <a:lnTo>
                  <a:pt x="1649" y="2557"/>
                </a:lnTo>
                <a:lnTo>
                  <a:pt x="1671" y="2548"/>
                </a:lnTo>
                <a:lnTo>
                  <a:pt x="1693" y="2541"/>
                </a:lnTo>
                <a:lnTo>
                  <a:pt x="1717" y="2539"/>
                </a:lnTo>
                <a:lnTo>
                  <a:pt x="1741" y="2541"/>
                </a:lnTo>
                <a:lnTo>
                  <a:pt x="1763" y="2548"/>
                </a:lnTo>
                <a:lnTo>
                  <a:pt x="1741" y="2532"/>
                </a:lnTo>
                <a:lnTo>
                  <a:pt x="1722" y="2512"/>
                </a:lnTo>
                <a:lnTo>
                  <a:pt x="1707" y="2490"/>
                </a:lnTo>
                <a:lnTo>
                  <a:pt x="1698" y="2465"/>
                </a:lnTo>
                <a:lnTo>
                  <a:pt x="1694" y="2438"/>
                </a:lnTo>
                <a:lnTo>
                  <a:pt x="1695" y="2411"/>
                </a:lnTo>
                <a:lnTo>
                  <a:pt x="1702" y="2384"/>
                </a:lnTo>
                <a:lnTo>
                  <a:pt x="1712" y="2362"/>
                </a:lnTo>
                <a:lnTo>
                  <a:pt x="1726" y="2342"/>
                </a:lnTo>
                <a:lnTo>
                  <a:pt x="1744" y="2326"/>
                </a:lnTo>
                <a:lnTo>
                  <a:pt x="1763" y="2312"/>
                </a:lnTo>
                <a:lnTo>
                  <a:pt x="1785" y="2303"/>
                </a:lnTo>
                <a:lnTo>
                  <a:pt x="1808" y="2298"/>
                </a:lnTo>
                <a:lnTo>
                  <a:pt x="1832" y="2296"/>
                </a:lnTo>
                <a:lnTo>
                  <a:pt x="1857" y="2299"/>
                </a:lnTo>
                <a:lnTo>
                  <a:pt x="1834" y="2289"/>
                </a:lnTo>
                <a:lnTo>
                  <a:pt x="1815" y="2275"/>
                </a:lnTo>
                <a:lnTo>
                  <a:pt x="1799" y="2258"/>
                </a:lnTo>
                <a:lnTo>
                  <a:pt x="1785" y="2238"/>
                </a:lnTo>
                <a:lnTo>
                  <a:pt x="1775" y="2217"/>
                </a:lnTo>
                <a:lnTo>
                  <a:pt x="1770" y="2194"/>
                </a:lnTo>
                <a:lnTo>
                  <a:pt x="1768" y="2169"/>
                </a:lnTo>
                <a:lnTo>
                  <a:pt x="1771" y="2144"/>
                </a:lnTo>
                <a:lnTo>
                  <a:pt x="1779" y="2121"/>
                </a:lnTo>
                <a:lnTo>
                  <a:pt x="1790" y="2099"/>
                </a:lnTo>
                <a:lnTo>
                  <a:pt x="1806" y="2080"/>
                </a:lnTo>
                <a:lnTo>
                  <a:pt x="1824" y="2065"/>
                </a:lnTo>
                <a:lnTo>
                  <a:pt x="1844" y="2054"/>
                </a:lnTo>
                <a:lnTo>
                  <a:pt x="1867" y="2045"/>
                </a:lnTo>
                <a:lnTo>
                  <a:pt x="1891" y="2041"/>
                </a:lnTo>
                <a:lnTo>
                  <a:pt x="1916" y="2041"/>
                </a:lnTo>
                <a:lnTo>
                  <a:pt x="1889" y="2032"/>
                </a:lnTo>
                <a:lnTo>
                  <a:pt x="1865" y="2019"/>
                </a:lnTo>
                <a:lnTo>
                  <a:pt x="1845" y="2000"/>
                </a:lnTo>
                <a:lnTo>
                  <a:pt x="1829" y="1977"/>
                </a:lnTo>
                <a:lnTo>
                  <a:pt x="1818" y="1953"/>
                </a:lnTo>
                <a:lnTo>
                  <a:pt x="1812" y="1926"/>
                </a:lnTo>
                <a:lnTo>
                  <a:pt x="1812" y="1897"/>
                </a:lnTo>
                <a:lnTo>
                  <a:pt x="1817" y="1872"/>
                </a:lnTo>
                <a:lnTo>
                  <a:pt x="1826" y="1849"/>
                </a:lnTo>
                <a:lnTo>
                  <a:pt x="1839" y="1830"/>
                </a:lnTo>
                <a:lnTo>
                  <a:pt x="1855" y="1812"/>
                </a:lnTo>
                <a:lnTo>
                  <a:pt x="1875" y="1798"/>
                </a:lnTo>
                <a:lnTo>
                  <a:pt x="1895" y="1788"/>
                </a:lnTo>
                <a:lnTo>
                  <a:pt x="1919" y="1780"/>
                </a:lnTo>
                <a:lnTo>
                  <a:pt x="1943" y="1778"/>
                </a:lnTo>
                <a:lnTo>
                  <a:pt x="1916" y="1771"/>
                </a:lnTo>
                <a:lnTo>
                  <a:pt x="1891" y="1760"/>
                </a:lnTo>
                <a:lnTo>
                  <a:pt x="1869" y="1744"/>
                </a:lnTo>
                <a:lnTo>
                  <a:pt x="1851" y="1724"/>
                </a:lnTo>
                <a:lnTo>
                  <a:pt x="1837" y="1700"/>
                </a:lnTo>
                <a:lnTo>
                  <a:pt x="1829" y="1674"/>
                </a:lnTo>
                <a:lnTo>
                  <a:pt x="1826" y="1645"/>
                </a:lnTo>
                <a:lnTo>
                  <a:pt x="1826" y="1641"/>
                </a:lnTo>
                <a:lnTo>
                  <a:pt x="1829" y="1612"/>
                </a:lnTo>
                <a:lnTo>
                  <a:pt x="1837" y="1585"/>
                </a:lnTo>
                <a:lnTo>
                  <a:pt x="1851" y="1562"/>
                </a:lnTo>
                <a:lnTo>
                  <a:pt x="1869" y="1541"/>
                </a:lnTo>
                <a:lnTo>
                  <a:pt x="1891" y="1526"/>
                </a:lnTo>
                <a:lnTo>
                  <a:pt x="1917" y="1513"/>
                </a:lnTo>
                <a:lnTo>
                  <a:pt x="1944" y="1508"/>
                </a:lnTo>
                <a:lnTo>
                  <a:pt x="1919" y="1505"/>
                </a:lnTo>
                <a:lnTo>
                  <a:pt x="1896" y="1499"/>
                </a:lnTo>
                <a:lnTo>
                  <a:pt x="1875" y="1487"/>
                </a:lnTo>
                <a:lnTo>
                  <a:pt x="1856" y="1473"/>
                </a:lnTo>
                <a:lnTo>
                  <a:pt x="1839" y="1455"/>
                </a:lnTo>
                <a:lnTo>
                  <a:pt x="1826" y="1436"/>
                </a:lnTo>
                <a:lnTo>
                  <a:pt x="1816" y="1413"/>
                </a:lnTo>
                <a:lnTo>
                  <a:pt x="1811" y="1388"/>
                </a:lnTo>
                <a:lnTo>
                  <a:pt x="1811" y="1360"/>
                </a:lnTo>
                <a:lnTo>
                  <a:pt x="1817" y="1333"/>
                </a:lnTo>
                <a:lnTo>
                  <a:pt x="1829" y="1308"/>
                </a:lnTo>
                <a:lnTo>
                  <a:pt x="1844" y="1286"/>
                </a:lnTo>
                <a:lnTo>
                  <a:pt x="1864" y="1268"/>
                </a:lnTo>
                <a:lnTo>
                  <a:pt x="1888" y="1253"/>
                </a:lnTo>
                <a:lnTo>
                  <a:pt x="1915" y="1244"/>
                </a:lnTo>
                <a:lnTo>
                  <a:pt x="1890" y="1244"/>
                </a:lnTo>
                <a:lnTo>
                  <a:pt x="1866" y="1240"/>
                </a:lnTo>
                <a:lnTo>
                  <a:pt x="1843" y="1232"/>
                </a:lnTo>
                <a:lnTo>
                  <a:pt x="1824" y="1219"/>
                </a:lnTo>
                <a:lnTo>
                  <a:pt x="1805" y="1205"/>
                </a:lnTo>
                <a:lnTo>
                  <a:pt x="1790" y="1186"/>
                </a:lnTo>
                <a:lnTo>
                  <a:pt x="1778" y="1165"/>
                </a:lnTo>
                <a:lnTo>
                  <a:pt x="1771" y="1141"/>
                </a:lnTo>
                <a:lnTo>
                  <a:pt x="1768" y="1116"/>
                </a:lnTo>
                <a:lnTo>
                  <a:pt x="1769" y="1092"/>
                </a:lnTo>
                <a:lnTo>
                  <a:pt x="1774" y="1069"/>
                </a:lnTo>
                <a:lnTo>
                  <a:pt x="1784" y="1047"/>
                </a:lnTo>
                <a:lnTo>
                  <a:pt x="1797" y="1028"/>
                </a:lnTo>
                <a:lnTo>
                  <a:pt x="1813" y="1011"/>
                </a:lnTo>
                <a:lnTo>
                  <a:pt x="1833" y="997"/>
                </a:lnTo>
                <a:lnTo>
                  <a:pt x="1855" y="986"/>
                </a:lnTo>
                <a:lnTo>
                  <a:pt x="1831" y="989"/>
                </a:lnTo>
                <a:lnTo>
                  <a:pt x="1807" y="988"/>
                </a:lnTo>
                <a:lnTo>
                  <a:pt x="1784" y="982"/>
                </a:lnTo>
                <a:lnTo>
                  <a:pt x="1762" y="973"/>
                </a:lnTo>
                <a:lnTo>
                  <a:pt x="1743" y="960"/>
                </a:lnTo>
                <a:lnTo>
                  <a:pt x="1725" y="944"/>
                </a:lnTo>
                <a:lnTo>
                  <a:pt x="1710" y="924"/>
                </a:lnTo>
                <a:lnTo>
                  <a:pt x="1700" y="902"/>
                </a:lnTo>
                <a:lnTo>
                  <a:pt x="1693" y="878"/>
                </a:lnTo>
                <a:lnTo>
                  <a:pt x="1692" y="854"/>
                </a:lnTo>
                <a:lnTo>
                  <a:pt x="1694" y="831"/>
                </a:lnTo>
                <a:lnTo>
                  <a:pt x="1700" y="808"/>
                </a:lnTo>
                <a:lnTo>
                  <a:pt x="1710" y="787"/>
                </a:lnTo>
                <a:lnTo>
                  <a:pt x="1724" y="769"/>
                </a:lnTo>
                <a:lnTo>
                  <a:pt x="1742" y="752"/>
                </a:lnTo>
                <a:lnTo>
                  <a:pt x="1761" y="739"/>
                </a:lnTo>
                <a:lnTo>
                  <a:pt x="1738" y="745"/>
                </a:lnTo>
                <a:lnTo>
                  <a:pt x="1715" y="747"/>
                </a:lnTo>
                <a:lnTo>
                  <a:pt x="1691" y="745"/>
                </a:lnTo>
                <a:lnTo>
                  <a:pt x="1669" y="739"/>
                </a:lnTo>
                <a:lnTo>
                  <a:pt x="1647" y="728"/>
                </a:lnTo>
                <a:lnTo>
                  <a:pt x="1628" y="716"/>
                </a:lnTo>
                <a:lnTo>
                  <a:pt x="1612" y="699"/>
                </a:lnTo>
                <a:lnTo>
                  <a:pt x="1597" y="679"/>
                </a:lnTo>
                <a:lnTo>
                  <a:pt x="1587" y="653"/>
                </a:lnTo>
                <a:lnTo>
                  <a:pt x="1582" y="627"/>
                </a:lnTo>
                <a:lnTo>
                  <a:pt x="1582" y="602"/>
                </a:lnTo>
                <a:lnTo>
                  <a:pt x="1586" y="576"/>
                </a:lnTo>
                <a:lnTo>
                  <a:pt x="1596" y="551"/>
                </a:lnTo>
                <a:lnTo>
                  <a:pt x="1610" y="529"/>
                </a:lnTo>
                <a:lnTo>
                  <a:pt x="1629" y="511"/>
                </a:lnTo>
                <a:lnTo>
                  <a:pt x="1604" y="521"/>
                </a:lnTo>
                <a:lnTo>
                  <a:pt x="1579" y="527"/>
                </a:lnTo>
                <a:lnTo>
                  <a:pt x="1554" y="528"/>
                </a:lnTo>
                <a:lnTo>
                  <a:pt x="1528" y="524"/>
                </a:lnTo>
                <a:lnTo>
                  <a:pt x="1504" y="515"/>
                </a:lnTo>
                <a:lnTo>
                  <a:pt x="1481" y="502"/>
                </a:lnTo>
                <a:lnTo>
                  <a:pt x="1461" y="483"/>
                </a:lnTo>
                <a:lnTo>
                  <a:pt x="1445" y="461"/>
                </a:lnTo>
                <a:lnTo>
                  <a:pt x="1435" y="439"/>
                </a:lnTo>
                <a:lnTo>
                  <a:pt x="1429" y="414"/>
                </a:lnTo>
                <a:lnTo>
                  <a:pt x="1428" y="389"/>
                </a:lnTo>
                <a:lnTo>
                  <a:pt x="1431" y="365"/>
                </a:lnTo>
                <a:lnTo>
                  <a:pt x="1439" y="342"/>
                </a:lnTo>
                <a:lnTo>
                  <a:pt x="1451" y="319"/>
                </a:lnTo>
                <a:lnTo>
                  <a:pt x="1431" y="335"/>
                </a:lnTo>
                <a:lnTo>
                  <a:pt x="1409" y="346"/>
                </a:lnTo>
                <a:lnTo>
                  <a:pt x="1386" y="353"/>
                </a:lnTo>
                <a:lnTo>
                  <a:pt x="1361" y="355"/>
                </a:lnTo>
                <a:lnTo>
                  <a:pt x="1336" y="353"/>
                </a:lnTo>
                <a:lnTo>
                  <a:pt x="1312" y="347"/>
                </a:lnTo>
                <a:lnTo>
                  <a:pt x="1290" y="336"/>
                </a:lnTo>
                <a:lnTo>
                  <a:pt x="1270" y="321"/>
                </a:lnTo>
                <a:lnTo>
                  <a:pt x="1253" y="305"/>
                </a:lnTo>
                <a:lnTo>
                  <a:pt x="1241" y="285"/>
                </a:lnTo>
                <a:lnTo>
                  <a:pt x="1232" y="264"/>
                </a:lnTo>
                <a:lnTo>
                  <a:pt x="1226" y="243"/>
                </a:lnTo>
                <a:lnTo>
                  <a:pt x="1225" y="220"/>
                </a:lnTo>
                <a:lnTo>
                  <a:pt x="1227" y="196"/>
                </a:lnTo>
                <a:lnTo>
                  <a:pt x="1213" y="219"/>
                </a:lnTo>
                <a:lnTo>
                  <a:pt x="1194" y="237"/>
                </a:lnTo>
                <a:lnTo>
                  <a:pt x="1172" y="252"/>
                </a:lnTo>
                <a:lnTo>
                  <a:pt x="1147" y="261"/>
                </a:lnTo>
                <a:lnTo>
                  <a:pt x="1121" y="266"/>
                </a:lnTo>
                <a:lnTo>
                  <a:pt x="1093" y="266"/>
                </a:lnTo>
                <a:lnTo>
                  <a:pt x="1067" y="261"/>
                </a:lnTo>
                <a:lnTo>
                  <a:pt x="1042" y="250"/>
                </a:lnTo>
                <a:lnTo>
                  <a:pt x="1021" y="236"/>
                </a:lnTo>
                <a:lnTo>
                  <a:pt x="1003" y="217"/>
                </a:lnTo>
                <a:lnTo>
                  <a:pt x="989" y="195"/>
                </a:lnTo>
                <a:lnTo>
                  <a:pt x="979" y="172"/>
                </a:lnTo>
                <a:close/>
                <a:moveTo>
                  <a:pt x="1096" y="0"/>
                </a:moveTo>
                <a:lnTo>
                  <a:pt x="1123" y="1"/>
                </a:lnTo>
                <a:lnTo>
                  <a:pt x="1150" y="7"/>
                </a:lnTo>
                <a:lnTo>
                  <a:pt x="1174" y="18"/>
                </a:lnTo>
                <a:lnTo>
                  <a:pt x="1196" y="32"/>
                </a:lnTo>
                <a:lnTo>
                  <a:pt x="1214" y="51"/>
                </a:lnTo>
                <a:lnTo>
                  <a:pt x="1228" y="73"/>
                </a:lnTo>
                <a:lnTo>
                  <a:pt x="1238" y="96"/>
                </a:lnTo>
                <a:lnTo>
                  <a:pt x="1243" y="122"/>
                </a:lnTo>
                <a:lnTo>
                  <a:pt x="1242" y="149"/>
                </a:lnTo>
                <a:lnTo>
                  <a:pt x="1242" y="154"/>
                </a:lnTo>
                <a:lnTo>
                  <a:pt x="1241" y="159"/>
                </a:lnTo>
                <a:lnTo>
                  <a:pt x="1242" y="157"/>
                </a:lnTo>
                <a:lnTo>
                  <a:pt x="1243" y="155"/>
                </a:lnTo>
                <a:lnTo>
                  <a:pt x="1245" y="152"/>
                </a:lnTo>
                <a:lnTo>
                  <a:pt x="1260" y="130"/>
                </a:lnTo>
                <a:lnTo>
                  <a:pt x="1281" y="113"/>
                </a:lnTo>
                <a:lnTo>
                  <a:pt x="1303" y="100"/>
                </a:lnTo>
                <a:lnTo>
                  <a:pt x="1328" y="92"/>
                </a:lnTo>
                <a:lnTo>
                  <a:pt x="1353" y="88"/>
                </a:lnTo>
                <a:lnTo>
                  <a:pt x="1379" y="90"/>
                </a:lnTo>
                <a:lnTo>
                  <a:pt x="1405" y="96"/>
                </a:lnTo>
                <a:lnTo>
                  <a:pt x="1430" y="108"/>
                </a:lnTo>
                <a:lnTo>
                  <a:pt x="1451" y="124"/>
                </a:lnTo>
                <a:lnTo>
                  <a:pt x="1468" y="144"/>
                </a:lnTo>
                <a:lnTo>
                  <a:pt x="1482" y="166"/>
                </a:lnTo>
                <a:lnTo>
                  <a:pt x="1490" y="190"/>
                </a:lnTo>
                <a:lnTo>
                  <a:pt x="1493" y="216"/>
                </a:lnTo>
                <a:lnTo>
                  <a:pt x="1492" y="242"/>
                </a:lnTo>
                <a:lnTo>
                  <a:pt x="1486" y="267"/>
                </a:lnTo>
                <a:lnTo>
                  <a:pt x="1475" y="291"/>
                </a:lnTo>
                <a:lnTo>
                  <a:pt x="1472" y="293"/>
                </a:lnTo>
                <a:lnTo>
                  <a:pt x="1471" y="295"/>
                </a:lnTo>
                <a:lnTo>
                  <a:pt x="1469" y="297"/>
                </a:lnTo>
                <a:lnTo>
                  <a:pt x="1471" y="296"/>
                </a:lnTo>
                <a:lnTo>
                  <a:pt x="1473" y="294"/>
                </a:lnTo>
                <a:lnTo>
                  <a:pt x="1496" y="279"/>
                </a:lnTo>
                <a:lnTo>
                  <a:pt x="1520" y="267"/>
                </a:lnTo>
                <a:lnTo>
                  <a:pt x="1545" y="262"/>
                </a:lnTo>
                <a:lnTo>
                  <a:pt x="1571" y="261"/>
                </a:lnTo>
                <a:lnTo>
                  <a:pt x="1596" y="265"/>
                </a:lnTo>
                <a:lnTo>
                  <a:pt x="1621" y="275"/>
                </a:lnTo>
                <a:lnTo>
                  <a:pt x="1643" y="289"/>
                </a:lnTo>
                <a:lnTo>
                  <a:pt x="1663" y="307"/>
                </a:lnTo>
                <a:lnTo>
                  <a:pt x="1678" y="329"/>
                </a:lnTo>
                <a:lnTo>
                  <a:pt x="1690" y="353"/>
                </a:lnTo>
                <a:lnTo>
                  <a:pt x="1695" y="378"/>
                </a:lnTo>
                <a:lnTo>
                  <a:pt x="1696" y="404"/>
                </a:lnTo>
                <a:lnTo>
                  <a:pt x="1692" y="429"/>
                </a:lnTo>
                <a:lnTo>
                  <a:pt x="1683" y="453"/>
                </a:lnTo>
                <a:lnTo>
                  <a:pt x="1669" y="476"/>
                </a:lnTo>
                <a:lnTo>
                  <a:pt x="1650" y="495"/>
                </a:lnTo>
                <a:lnTo>
                  <a:pt x="1647" y="497"/>
                </a:lnTo>
                <a:lnTo>
                  <a:pt x="1648" y="497"/>
                </a:lnTo>
                <a:lnTo>
                  <a:pt x="1649" y="496"/>
                </a:lnTo>
                <a:lnTo>
                  <a:pt x="1674" y="486"/>
                </a:lnTo>
                <a:lnTo>
                  <a:pt x="1700" y="481"/>
                </a:lnTo>
                <a:lnTo>
                  <a:pt x="1726" y="480"/>
                </a:lnTo>
                <a:lnTo>
                  <a:pt x="1752" y="485"/>
                </a:lnTo>
                <a:lnTo>
                  <a:pt x="1776" y="494"/>
                </a:lnTo>
                <a:lnTo>
                  <a:pt x="1798" y="508"/>
                </a:lnTo>
                <a:lnTo>
                  <a:pt x="1816" y="526"/>
                </a:lnTo>
                <a:lnTo>
                  <a:pt x="1832" y="548"/>
                </a:lnTo>
                <a:lnTo>
                  <a:pt x="1843" y="573"/>
                </a:lnTo>
                <a:lnTo>
                  <a:pt x="1849" y="599"/>
                </a:lnTo>
                <a:lnTo>
                  <a:pt x="1849" y="624"/>
                </a:lnTo>
                <a:lnTo>
                  <a:pt x="1844" y="650"/>
                </a:lnTo>
                <a:lnTo>
                  <a:pt x="1835" y="674"/>
                </a:lnTo>
                <a:lnTo>
                  <a:pt x="1822" y="695"/>
                </a:lnTo>
                <a:lnTo>
                  <a:pt x="1803" y="714"/>
                </a:lnTo>
                <a:lnTo>
                  <a:pt x="1781" y="729"/>
                </a:lnTo>
                <a:lnTo>
                  <a:pt x="1780" y="731"/>
                </a:lnTo>
                <a:lnTo>
                  <a:pt x="1806" y="723"/>
                </a:lnTo>
                <a:lnTo>
                  <a:pt x="1832" y="722"/>
                </a:lnTo>
                <a:lnTo>
                  <a:pt x="1858" y="726"/>
                </a:lnTo>
                <a:lnTo>
                  <a:pt x="1883" y="735"/>
                </a:lnTo>
                <a:lnTo>
                  <a:pt x="1905" y="747"/>
                </a:lnTo>
                <a:lnTo>
                  <a:pt x="1924" y="765"/>
                </a:lnTo>
                <a:lnTo>
                  <a:pt x="1940" y="785"/>
                </a:lnTo>
                <a:lnTo>
                  <a:pt x="1953" y="810"/>
                </a:lnTo>
                <a:lnTo>
                  <a:pt x="1959" y="836"/>
                </a:lnTo>
                <a:lnTo>
                  <a:pt x="1960" y="863"/>
                </a:lnTo>
                <a:lnTo>
                  <a:pt x="1957" y="887"/>
                </a:lnTo>
                <a:lnTo>
                  <a:pt x="1947" y="912"/>
                </a:lnTo>
                <a:lnTo>
                  <a:pt x="1935" y="934"/>
                </a:lnTo>
                <a:lnTo>
                  <a:pt x="1917" y="953"/>
                </a:lnTo>
                <a:lnTo>
                  <a:pt x="1896" y="969"/>
                </a:lnTo>
                <a:lnTo>
                  <a:pt x="1873" y="981"/>
                </a:lnTo>
                <a:lnTo>
                  <a:pt x="1873" y="981"/>
                </a:lnTo>
                <a:lnTo>
                  <a:pt x="1900" y="978"/>
                </a:lnTo>
                <a:lnTo>
                  <a:pt x="1926" y="980"/>
                </a:lnTo>
                <a:lnTo>
                  <a:pt x="1950" y="987"/>
                </a:lnTo>
                <a:lnTo>
                  <a:pt x="1973" y="999"/>
                </a:lnTo>
                <a:lnTo>
                  <a:pt x="1994" y="1014"/>
                </a:lnTo>
                <a:lnTo>
                  <a:pt x="2011" y="1034"/>
                </a:lnTo>
                <a:lnTo>
                  <a:pt x="2024" y="1056"/>
                </a:lnTo>
                <a:lnTo>
                  <a:pt x="2033" y="1081"/>
                </a:lnTo>
                <a:lnTo>
                  <a:pt x="2036" y="1108"/>
                </a:lnTo>
                <a:lnTo>
                  <a:pt x="2034" y="1135"/>
                </a:lnTo>
                <a:lnTo>
                  <a:pt x="2026" y="1159"/>
                </a:lnTo>
                <a:lnTo>
                  <a:pt x="2015" y="1182"/>
                </a:lnTo>
                <a:lnTo>
                  <a:pt x="1999" y="1203"/>
                </a:lnTo>
                <a:lnTo>
                  <a:pt x="1981" y="1219"/>
                </a:lnTo>
                <a:lnTo>
                  <a:pt x="1958" y="1233"/>
                </a:lnTo>
                <a:lnTo>
                  <a:pt x="1932" y="1241"/>
                </a:lnTo>
                <a:lnTo>
                  <a:pt x="1959" y="1241"/>
                </a:lnTo>
                <a:lnTo>
                  <a:pt x="1985" y="1246"/>
                </a:lnTo>
                <a:lnTo>
                  <a:pt x="2009" y="1256"/>
                </a:lnTo>
                <a:lnTo>
                  <a:pt x="2029" y="1270"/>
                </a:lnTo>
                <a:lnTo>
                  <a:pt x="2048" y="1288"/>
                </a:lnTo>
                <a:lnTo>
                  <a:pt x="2063" y="1309"/>
                </a:lnTo>
                <a:lnTo>
                  <a:pt x="2073" y="1333"/>
                </a:lnTo>
                <a:lnTo>
                  <a:pt x="2079" y="1360"/>
                </a:lnTo>
                <a:lnTo>
                  <a:pt x="2079" y="1386"/>
                </a:lnTo>
                <a:lnTo>
                  <a:pt x="2074" y="1412"/>
                </a:lnTo>
                <a:lnTo>
                  <a:pt x="2065" y="1436"/>
                </a:lnTo>
                <a:lnTo>
                  <a:pt x="2050" y="1458"/>
                </a:lnTo>
                <a:lnTo>
                  <a:pt x="2033" y="1476"/>
                </a:lnTo>
                <a:lnTo>
                  <a:pt x="2011" y="1491"/>
                </a:lnTo>
                <a:lnTo>
                  <a:pt x="1987" y="1501"/>
                </a:lnTo>
                <a:lnTo>
                  <a:pt x="1961" y="1506"/>
                </a:lnTo>
                <a:lnTo>
                  <a:pt x="1987" y="1509"/>
                </a:lnTo>
                <a:lnTo>
                  <a:pt x="2013" y="1517"/>
                </a:lnTo>
                <a:lnTo>
                  <a:pt x="2036" y="1530"/>
                </a:lnTo>
                <a:lnTo>
                  <a:pt x="2055" y="1546"/>
                </a:lnTo>
                <a:lnTo>
                  <a:pt x="2071" y="1566"/>
                </a:lnTo>
                <a:lnTo>
                  <a:pt x="2083" y="1588"/>
                </a:lnTo>
                <a:lnTo>
                  <a:pt x="2092" y="1613"/>
                </a:lnTo>
                <a:lnTo>
                  <a:pt x="2094" y="1640"/>
                </a:lnTo>
                <a:lnTo>
                  <a:pt x="2094" y="1645"/>
                </a:lnTo>
                <a:lnTo>
                  <a:pt x="2092" y="1672"/>
                </a:lnTo>
                <a:lnTo>
                  <a:pt x="2083" y="1697"/>
                </a:lnTo>
                <a:lnTo>
                  <a:pt x="2072" y="1719"/>
                </a:lnTo>
                <a:lnTo>
                  <a:pt x="2055" y="1739"/>
                </a:lnTo>
                <a:lnTo>
                  <a:pt x="2036" y="1756"/>
                </a:lnTo>
                <a:lnTo>
                  <a:pt x="2013" y="1768"/>
                </a:lnTo>
                <a:lnTo>
                  <a:pt x="1988" y="1776"/>
                </a:lnTo>
                <a:lnTo>
                  <a:pt x="1962" y="1779"/>
                </a:lnTo>
                <a:lnTo>
                  <a:pt x="1988" y="1784"/>
                </a:lnTo>
                <a:lnTo>
                  <a:pt x="2012" y="1795"/>
                </a:lnTo>
                <a:lnTo>
                  <a:pt x="2033" y="1810"/>
                </a:lnTo>
                <a:lnTo>
                  <a:pt x="2051" y="1828"/>
                </a:lnTo>
                <a:lnTo>
                  <a:pt x="2065" y="1849"/>
                </a:lnTo>
                <a:lnTo>
                  <a:pt x="2074" y="1873"/>
                </a:lnTo>
                <a:lnTo>
                  <a:pt x="2079" y="1898"/>
                </a:lnTo>
                <a:lnTo>
                  <a:pt x="2079" y="1925"/>
                </a:lnTo>
                <a:lnTo>
                  <a:pt x="2074" y="1951"/>
                </a:lnTo>
                <a:lnTo>
                  <a:pt x="2064" y="1975"/>
                </a:lnTo>
                <a:lnTo>
                  <a:pt x="2049" y="1997"/>
                </a:lnTo>
                <a:lnTo>
                  <a:pt x="2030" y="2014"/>
                </a:lnTo>
                <a:lnTo>
                  <a:pt x="2009" y="2029"/>
                </a:lnTo>
                <a:lnTo>
                  <a:pt x="1985" y="2039"/>
                </a:lnTo>
                <a:lnTo>
                  <a:pt x="1959" y="2044"/>
                </a:lnTo>
                <a:lnTo>
                  <a:pt x="1932" y="2044"/>
                </a:lnTo>
                <a:lnTo>
                  <a:pt x="1958" y="2053"/>
                </a:lnTo>
                <a:lnTo>
                  <a:pt x="1981" y="2066"/>
                </a:lnTo>
                <a:lnTo>
                  <a:pt x="2000" y="2082"/>
                </a:lnTo>
                <a:lnTo>
                  <a:pt x="2016" y="2102"/>
                </a:lnTo>
                <a:lnTo>
                  <a:pt x="2028" y="2126"/>
                </a:lnTo>
                <a:lnTo>
                  <a:pt x="2036" y="2151"/>
                </a:lnTo>
                <a:lnTo>
                  <a:pt x="2038" y="2176"/>
                </a:lnTo>
                <a:lnTo>
                  <a:pt x="2035" y="2203"/>
                </a:lnTo>
                <a:lnTo>
                  <a:pt x="2025" y="2229"/>
                </a:lnTo>
                <a:lnTo>
                  <a:pt x="2012" y="2252"/>
                </a:lnTo>
                <a:lnTo>
                  <a:pt x="1995" y="2271"/>
                </a:lnTo>
                <a:lnTo>
                  <a:pt x="1974" y="2287"/>
                </a:lnTo>
                <a:lnTo>
                  <a:pt x="1951" y="2298"/>
                </a:lnTo>
                <a:lnTo>
                  <a:pt x="1927" y="2305"/>
                </a:lnTo>
                <a:lnTo>
                  <a:pt x="1901" y="2307"/>
                </a:lnTo>
                <a:lnTo>
                  <a:pt x="1874" y="2304"/>
                </a:lnTo>
                <a:lnTo>
                  <a:pt x="1874" y="2304"/>
                </a:lnTo>
                <a:lnTo>
                  <a:pt x="1874" y="2304"/>
                </a:lnTo>
                <a:lnTo>
                  <a:pt x="1898" y="2317"/>
                </a:lnTo>
                <a:lnTo>
                  <a:pt x="1919" y="2332"/>
                </a:lnTo>
                <a:lnTo>
                  <a:pt x="1937" y="2352"/>
                </a:lnTo>
                <a:lnTo>
                  <a:pt x="1949" y="2373"/>
                </a:lnTo>
                <a:lnTo>
                  <a:pt x="1958" y="2397"/>
                </a:lnTo>
                <a:lnTo>
                  <a:pt x="1962" y="2423"/>
                </a:lnTo>
                <a:lnTo>
                  <a:pt x="1961" y="2449"/>
                </a:lnTo>
                <a:lnTo>
                  <a:pt x="1954" y="2475"/>
                </a:lnTo>
                <a:lnTo>
                  <a:pt x="1942" y="2500"/>
                </a:lnTo>
                <a:lnTo>
                  <a:pt x="1927" y="2521"/>
                </a:lnTo>
                <a:lnTo>
                  <a:pt x="1907" y="2538"/>
                </a:lnTo>
                <a:lnTo>
                  <a:pt x="1885" y="2551"/>
                </a:lnTo>
                <a:lnTo>
                  <a:pt x="1860" y="2560"/>
                </a:lnTo>
                <a:lnTo>
                  <a:pt x="1834" y="2563"/>
                </a:lnTo>
                <a:lnTo>
                  <a:pt x="1808" y="2562"/>
                </a:lnTo>
                <a:lnTo>
                  <a:pt x="1782" y="2556"/>
                </a:lnTo>
                <a:lnTo>
                  <a:pt x="1782" y="2556"/>
                </a:lnTo>
                <a:lnTo>
                  <a:pt x="1805" y="2571"/>
                </a:lnTo>
                <a:lnTo>
                  <a:pt x="1823" y="2590"/>
                </a:lnTo>
                <a:lnTo>
                  <a:pt x="1837" y="2611"/>
                </a:lnTo>
                <a:lnTo>
                  <a:pt x="1847" y="2635"/>
                </a:lnTo>
                <a:lnTo>
                  <a:pt x="1852" y="2661"/>
                </a:lnTo>
                <a:lnTo>
                  <a:pt x="1851" y="2687"/>
                </a:lnTo>
                <a:lnTo>
                  <a:pt x="1845" y="2713"/>
                </a:lnTo>
                <a:lnTo>
                  <a:pt x="1835" y="2737"/>
                </a:lnTo>
                <a:lnTo>
                  <a:pt x="1820" y="2759"/>
                </a:lnTo>
                <a:lnTo>
                  <a:pt x="1801" y="2777"/>
                </a:lnTo>
                <a:lnTo>
                  <a:pt x="1779" y="2791"/>
                </a:lnTo>
                <a:lnTo>
                  <a:pt x="1754" y="2801"/>
                </a:lnTo>
                <a:lnTo>
                  <a:pt x="1729" y="2805"/>
                </a:lnTo>
                <a:lnTo>
                  <a:pt x="1703" y="2805"/>
                </a:lnTo>
                <a:lnTo>
                  <a:pt x="1677" y="2800"/>
                </a:lnTo>
                <a:lnTo>
                  <a:pt x="1652" y="2789"/>
                </a:lnTo>
                <a:lnTo>
                  <a:pt x="1652" y="2790"/>
                </a:lnTo>
                <a:lnTo>
                  <a:pt x="1653" y="2790"/>
                </a:lnTo>
                <a:lnTo>
                  <a:pt x="1672" y="2810"/>
                </a:lnTo>
                <a:lnTo>
                  <a:pt x="1687" y="2832"/>
                </a:lnTo>
                <a:lnTo>
                  <a:pt x="1695" y="2857"/>
                </a:lnTo>
                <a:lnTo>
                  <a:pt x="1700" y="2882"/>
                </a:lnTo>
                <a:lnTo>
                  <a:pt x="1699" y="2907"/>
                </a:lnTo>
                <a:lnTo>
                  <a:pt x="1694" y="2932"/>
                </a:lnTo>
                <a:lnTo>
                  <a:pt x="1682" y="2957"/>
                </a:lnTo>
                <a:lnTo>
                  <a:pt x="1667" y="2979"/>
                </a:lnTo>
                <a:lnTo>
                  <a:pt x="1647" y="2997"/>
                </a:lnTo>
                <a:lnTo>
                  <a:pt x="1625" y="3011"/>
                </a:lnTo>
                <a:lnTo>
                  <a:pt x="1600" y="3020"/>
                </a:lnTo>
                <a:lnTo>
                  <a:pt x="1575" y="3024"/>
                </a:lnTo>
                <a:lnTo>
                  <a:pt x="1549" y="3024"/>
                </a:lnTo>
                <a:lnTo>
                  <a:pt x="1523" y="3018"/>
                </a:lnTo>
                <a:lnTo>
                  <a:pt x="1499" y="3007"/>
                </a:lnTo>
                <a:lnTo>
                  <a:pt x="1478" y="2992"/>
                </a:lnTo>
                <a:lnTo>
                  <a:pt x="1476" y="2991"/>
                </a:lnTo>
                <a:lnTo>
                  <a:pt x="1475" y="2989"/>
                </a:lnTo>
                <a:lnTo>
                  <a:pt x="1476" y="2992"/>
                </a:lnTo>
                <a:lnTo>
                  <a:pt x="1478" y="2995"/>
                </a:lnTo>
                <a:lnTo>
                  <a:pt x="1490" y="3020"/>
                </a:lnTo>
                <a:lnTo>
                  <a:pt x="1496" y="3045"/>
                </a:lnTo>
                <a:lnTo>
                  <a:pt x="1498" y="3070"/>
                </a:lnTo>
                <a:lnTo>
                  <a:pt x="1494" y="3096"/>
                </a:lnTo>
                <a:lnTo>
                  <a:pt x="1486" y="3120"/>
                </a:lnTo>
                <a:lnTo>
                  <a:pt x="1473" y="3143"/>
                </a:lnTo>
                <a:lnTo>
                  <a:pt x="1456" y="3162"/>
                </a:lnTo>
                <a:lnTo>
                  <a:pt x="1434" y="3179"/>
                </a:lnTo>
                <a:lnTo>
                  <a:pt x="1410" y="3191"/>
                </a:lnTo>
                <a:lnTo>
                  <a:pt x="1384" y="3197"/>
                </a:lnTo>
                <a:lnTo>
                  <a:pt x="1358" y="3199"/>
                </a:lnTo>
                <a:lnTo>
                  <a:pt x="1333" y="3195"/>
                </a:lnTo>
                <a:lnTo>
                  <a:pt x="1308" y="3187"/>
                </a:lnTo>
                <a:lnTo>
                  <a:pt x="1285" y="3175"/>
                </a:lnTo>
                <a:lnTo>
                  <a:pt x="1266" y="3157"/>
                </a:lnTo>
                <a:lnTo>
                  <a:pt x="1249" y="3135"/>
                </a:lnTo>
                <a:lnTo>
                  <a:pt x="1247" y="3132"/>
                </a:lnTo>
                <a:lnTo>
                  <a:pt x="1245" y="3129"/>
                </a:lnTo>
                <a:lnTo>
                  <a:pt x="1246" y="3134"/>
                </a:lnTo>
                <a:lnTo>
                  <a:pt x="1247" y="3139"/>
                </a:lnTo>
                <a:lnTo>
                  <a:pt x="1248" y="3166"/>
                </a:lnTo>
                <a:lnTo>
                  <a:pt x="1243" y="3192"/>
                </a:lnTo>
                <a:lnTo>
                  <a:pt x="1233" y="3216"/>
                </a:lnTo>
                <a:lnTo>
                  <a:pt x="1220" y="3237"/>
                </a:lnTo>
                <a:lnTo>
                  <a:pt x="1201" y="3256"/>
                </a:lnTo>
                <a:lnTo>
                  <a:pt x="1180" y="3271"/>
                </a:lnTo>
                <a:lnTo>
                  <a:pt x="1157" y="3282"/>
                </a:lnTo>
                <a:lnTo>
                  <a:pt x="1130" y="3288"/>
                </a:lnTo>
                <a:lnTo>
                  <a:pt x="1113" y="3289"/>
                </a:lnTo>
                <a:lnTo>
                  <a:pt x="1085" y="3286"/>
                </a:lnTo>
                <a:lnTo>
                  <a:pt x="1059" y="3278"/>
                </a:lnTo>
                <a:lnTo>
                  <a:pt x="1035" y="3264"/>
                </a:lnTo>
                <a:lnTo>
                  <a:pt x="1015" y="3247"/>
                </a:lnTo>
                <a:lnTo>
                  <a:pt x="999" y="3225"/>
                </a:lnTo>
                <a:lnTo>
                  <a:pt x="986" y="3200"/>
                </a:lnTo>
                <a:lnTo>
                  <a:pt x="980" y="3172"/>
                </a:lnTo>
                <a:lnTo>
                  <a:pt x="979" y="3166"/>
                </a:lnTo>
                <a:lnTo>
                  <a:pt x="979" y="3161"/>
                </a:lnTo>
                <a:lnTo>
                  <a:pt x="976" y="3171"/>
                </a:lnTo>
                <a:lnTo>
                  <a:pt x="964" y="3195"/>
                </a:lnTo>
                <a:lnTo>
                  <a:pt x="949" y="3216"/>
                </a:lnTo>
                <a:lnTo>
                  <a:pt x="929" y="3233"/>
                </a:lnTo>
                <a:lnTo>
                  <a:pt x="906" y="3246"/>
                </a:lnTo>
                <a:lnTo>
                  <a:pt x="882" y="3254"/>
                </a:lnTo>
                <a:lnTo>
                  <a:pt x="856" y="3258"/>
                </a:lnTo>
                <a:lnTo>
                  <a:pt x="830" y="3257"/>
                </a:lnTo>
                <a:lnTo>
                  <a:pt x="804" y="3251"/>
                </a:lnTo>
                <a:lnTo>
                  <a:pt x="779" y="3238"/>
                </a:lnTo>
                <a:lnTo>
                  <a:pt x="759" y="3223"/>
                </a:lnTo>
                <a:lnTo>
                  <a:pt x="741" y="3203"/>
                </a:lnTo>
                <a:lnTo>
                  <a:pt x="727" y="3182"/>
                </a:lnTo>
                <a:lnTo>
                  <a:pt x="719" y="3157"/>
                </a:lnTo>
                <a:lnTo>
                  <a:pt x="715" y="3132"/>
                </a:lnTo>
                <a:lnTo>
                  <a:pt x="717" y="3105"/>
                </a:lnTo>
                <a:lnTo>
                  <a:pt x="723" y="3080"/>
                </a:lnTo>
                <a:lnTo>
                  <a:pt x="725" y="3076"/>
                </a:lnTo>
                <a:lnTo>
                  <a:pt x="727" y="3071"/>
                </a:lnTo>
                <a:lnTo>
                  <a:pt x="725" y="3073"/>
                </a:lnTo>
                <a:lnTo>
                  <a:pt x="723" y="3076"/>
                </a:lnTo>
                <a:lnTo>
                  <a:pt x="702" y="3094"/>
                </a:lnTo>
                <a:lnTo>
                  <a:pt x="681" y="3107"/>
                </a:lnTo>
                <a:lnTo>
                  <a:pt x="657" y="3117"/>
                </a:lnTo>
                <a:lnTo>
                  <a:pt x="631" y="3121"/>
                </a:lnTo>
                <a:lnTo>
                  <a:pt x="605" y="3120"/>
                </a:lnTo>
                <a:lnTo>
                  <a:pt x="580" y="3115"/>
                </a:lnTo>
                <a:lnTo>
                  <a:pt x="556" y="3103"/>
                </a:lnTo>
                <a:lnTo>
                  <a:pt x="533" y="3088"/>
                </a:lnTo>
                <a:lnTo>
                  <a:pt x="514" y="3068"/>
                </a:lnTo>
                <a:lnTo>
                  <a:pt x="501" y="3046"/>
                </a:lnTo>
                <a:lnTo>
                  <a:pt x="492" y="3022"/>
                </a:lnTo>
                <a:lnTo>
                  <a:pt x="487" y="2996"/>
                </a:lnTo>
                <a:lnTo>
                  <a:pt x="488" y="2970"/>
                </a:lnTo>
                <a:lnTo>
                  <a:pt x="494" y="2946"/>
                </a:lnTo>
                <a:lnTo>
                  <a:pt x="505" y="2922"/>
                </a:lnTo>
                <a:lnTo>
                  <a:pt x="521" y="2899"/>
                </a:lnTo>
                <a:lnTo>
                  <a:pt x="523" y="2898"/>
                </a:lnTo>
                <a:lnTo>
                  <a:pt x="524" y="2896"/>
                </a:lnTo>
                <a:lnTo>
                  <a:pt x="523" y="2897"/>
                </a:lnTo>
                <a:lnTo>
                  <a:pt x="522" y="2897"/>
                </a:lnTo>
                <a:lnTo>
                  <a:pt x="498" y="2911"/>
                </a:lnTo>
                <a:lnTo>
                  <a:pt x="473" y="2919"/>
                </a:lnTo>
                <a:lnTo>
                  <a:pt x="447" y="2921"/>
                </a:lnTo>
                <a:lnTo>
                  <a:pt x="421" y="2919"/>
                </a:lnTo>
                <a:lnTo>
                  <a:pt x="396" y="2913"/>
                </a:lnTo>
                <a:lnTo>
                  <a:pt x="373" y="2900"/>
                </a:lnTo>
                <a:lnTo>
                  <a:pt x="352" y="2884"/>
                </a:lnTo>
                <a:lnTo>
                  <a:pt x="335" y="2863"/>
                </a:lnTo>
                <a:lnTo>
                  <a:pt x="321" y="2839"/>
                </a:lnTo>
                <a:lnTo>
                  <a:pt x="314" y="2815"/>
                </a:lnTo>
                <a:lnTo>
                  <a:pt x="311" y="2789"/>
                </a:lnTo>
                <a:lnTo>
                  <a:pt x="313" y="2763"/>
                </a:lnTo>
                <a:lnTo>
                  <a:pt x="320" y="2739"/>
                </a:lnTo>
                <a:lnTo>
                  <a:pt x="331" y="2716"/>
                </a:lnTo>
                <a:lnTo>
                  <a:pt x="348" y="2695"/>
                </a:lnTo>
                <a:lnTo>
                  <a:pt x="369" y="2678"/>
                </a:lnTo>
                <a:lnTo>
                  <a:pt x="370" y="2677"/>
                </a:lnTo>
                <a:lnTo>
                  <a:pt x="371" y="2676"/>
                </a:lnTo>
                <a:lnTo>
                  <a:pt x="370" y="2676"/>
                </a:lnTo>
                <a:lnTo>
                  <a:pt x="370" y="2677"/>
                </a:lnTo>
                <a:lnTo>
                  <a:pt x="344" y="2686"/>
                </a:lnTo>
                <a:lnTo>
                  <a:pt x="318" y="2689"/>
                </a:lnTo>
                <a:lnTo>
                  <a:pt x="292" y="2687"/>
                </a:lnTo>
                <a:lnTo>
                  <a:pt x="267" y="2681"/>
                </a:lnTo>
                <a:lnTo>
                  <a:pt x="243" y="2669"/>
                </a:lnTo>
                <a:lnTo>
                  <a:pt x="223" y="2654"/>
                </a:lnTo>
                <a:lnTo>
                  <a:pt x="206" y="2634"/>
                </a:lnTo>
                <a:lnTo>
                  <a:pt x="191" y="2610"/>
                </a:lnTo>
                <a:lnTo>
                  <a:pt x="183" y="2585"/>
                </a:lnTo>
                <a:lnTo>
                  <a:pt x="180" y="2559"/>
                </a:lnTo>
                <a:lnTo>
                  <a:pt x="182" y="2533"/>
                </a:lnTo>
                <a:lnTo>
                  <a:pt x="189" y="2508"/>
                </a:lnTo>
                <a:lnTo>
                  <a:pt x="200" y="2486"/>
                </a:lnTo>
                <a:lnTo>
                  <a:pt x="215" y="2465"/>
                </a:lnTo>
                <a:lnTo>
                  <a:pt x="235" y="2447"/>
                </a:lnTo>
                <a:lnTo>
                  <a:pt x="259" y="2434"/>
                </a:lnTo>
                <a:lnTo>
                  <a:pt x="232" y="2438"/>
                </a:lnTo>
                <a:lnTo>
                  <a:pt x="206" y="2438"/>
                </a:lnTo>
                <a:lnTo>
                  <a:pt x="181" y="2432"/>
                </a:lnTo>
                <a:lnTo>
                  <a:pt x="157" y="2422"/>
                </a:lnTo>
                <a:lnTo>
                  <a:pt x="136" y="2407"/>
                </a:lnTo>
                <a:lnTo>
                  <a:pt x="117" y="2390"/>
                </a:lnTo>
                <a:lnTo>
                  <a:pt x="103" y="2368"/>
                </a:lnTo>
                <a:lnTo>
                  <a:pt x="94" y="2343"/>
                </a:lnTo>
                <a:lnTo>
                  <a:pt x="88" y="2317"/>
                </a:lnTo>
                <a:lnTo>
                  <a:pt x="88" y="2290"/>
                </a:lnTo>
                <a:lnTo>
                  <a:pt x="95" y="2265"/>
                </a:lnTo>
                <a:lnTo>
                  <a:pt x="104" y="2241"/>
                </a:lnTo>
                <a:lnTo>
                  <a:pt x="118" y="2220"/>
                </a:lnTo>
                <a:lnTo>
                  <a:pt x="137" y="2202"/>
                </a:lnTo>
                <a:lnTo>
                  <a:pt x="159" y="2188"/>
                </a:lnTo>
                <a:lnTo>
                  <a:pt x="185" y="2177"/>
                </a:lnTo>
                <a:lnTo>
                  <a:pt x="158" y="2179"/>
                </a:lnTo>
                <a:lnTo>
                  <a:pt x="132" y="2175"/>
                </a:lnTo>
                <a:lnTo>
                  <a:pt x="107" y="2167"/>
                </a:lnTo>
                <a:lnTo>
                  <a:pt x="85" y="2154"/>
                </a:lnTo>
                <a:lnTo>
                  <a:pt x="65" y="2137"/>
                </a:lnTo>
                <a:lnTo>
                  <a:pt x="50" y="2116"/>
                </a:lnTo>
                <a:lnTo>
                  <a:pt x="37" y="2093"/>
                </a:lnTo>
                <a:lnTo>
                  <a:pt x="30" y="2067"/>
                </a:lnTo>
                <a:lnTo>
                  <a:pt x="29" y="2040"/>
                </a:lnTo>
                <a:lnTo>
                  <a:pt x="32" y="2014"/>
                </a:lnTo>
                <a:lnTo>
                  <a:pt x="41" y="1991"/>
                </a:lnTo>
                <a:lnTo>
                  <a:pt x="54" y="1968"/>
                </a:lnTo>
                <a:lnTo>
                  <a:pt x="71" y="1949"/>
                </a:lnTo>
                <a:lnTo>
                  <a:pt x="91" y="1933"/>
                </a:lnTo>
                <a:lnTo>
                  <a:pt x="114" y="1922"/>
                </a:lnTo>
                <a:lnTo>
                  <a:pt x="140" y="1914"/>
                </a:lnTo>
                <a:lnTo>
                  <a:pt x="113" y="1912"/>
                </a:lnTo>
                <a:lnTo>
                  <a:pt x="88" y="1906"/>
                </a:lnTo>
                <a:lnTo>
                  <a:pt x="64" y="1895"/>
                </a:lnTo>
                <a:lnTo>
                  <a:pt x="45" y="1879"/>
                </a:lnTo>
                <a:lnTo>
                  <a:pt x="27" y="1861"/>
                </a:lnTo>
                <a:lnTo>
                  <a:pt x="14" y="1839"/>
                </a:lnTo>
                <a:lnTo>
                  <a:pt x="4" y="1814"/>
                </a:lnTo>
                <a:lnTo>
                  <a:pt x="0" y="1788"/>
                </a:lnTo>
                <a:lnTo>
                  <a:pt x="2" y="1761"/>
                </a:lnTo>
                <a:lnTo>
                  <a:pt x="8" y="1736"/>
                </a:lnTo>
                <a:lnTo>
                  <a:pt x="19" y="1712"/>
                </a:lnTo>
                <a:lnTo>
                  <a:pt x="34" y="1692"/>
                </a:lnTo>
                <a:lnTo>
                  <a:pt x="53" y="1674"/>
                </a:lnTo>
                <a:lnTo>
                  <a:pt x="75" y="1661"/>
                </a:lnTo>
                <a:lnTo>
                  <a:pt x="100" y="1651"/>
                </a:lnTo>
                <a:lnTo>
                  <a:pt x="127" y="1647"/>
                </a:lnTo>
                <a:lnTo>
                  <a:pt x="100" y="1643"/>
                </a:lnTo>
                <a:lnTo>
                  <a:pt x="75" y="1634"/>
                </a:lnTo>
                <a:lnTo>
                  <a:pt x="53" y="1620"/>
                </a:lnTo>
                <a:lnTo>
                  <a:pt x="34" y="1603"/>
                </a:lnTo>
                <a:lnTo>
                  <a:pt x="19" y="1583"/>
                </a:lnTo>
                <a:lnTo>
                  <a:pt x="8" y="1560"/>
                </a:lnTo>
                <a:lnTo>
                  <a:pt x="2" y="1534"/>
                </a:lnTo>
                <a:lnTo>
                  <a:pt x="0" y="1507"/>
                </a:lnTo>
                <a:lnTo>
                  <a:pt x="0" y="1507"/>
                </a:lnTo>
                <a:lnTo>
                  <a:pt x="4" y="1481"/>
                </a:lnTo>
                <a:lnTo>
                  <a:pt x="14" y="1456"/>
                </a:lnTo>
                <a:lnTo>
                  <a:pt x="27" y="1435"/>
                </a:lnTo>
                <a:lnTo>
                  <a:pt x="44" y="1415"/>
                </a:lnTo>
                <a:lnTo>
                  <a:pt x="64" y="1400"/>
                </a:lnTo>
                <a:lnTo>
                  <a:pt x="87" y="1389"/>
                </a:lnTo>
                <a:lnTo>
                  <a:pt x="113" y="1382"/>
                </a:lnTo>
                <a:lnTo>
                  <a:pt x="140" y="1381"/>
                </a:lnTo>
                <a:lnTo>
                  <a:pt x="114" y="1374"/>
                </a:lnTo>
                <a:lnTo>
                  <a:pt x="90" y="1363"/>
                </a:lnTo>
                <a:lnTo>
                  <a:pt x="71" y="1346"/>
                </a:lnTo>
                <a:lnTo>
                  <a:pt x="53" y="1328"/>
                </a:lnTo>
                <a:lnTo>
                  <a:pt x="41" y="1305"/>
                </a:lnTo>
                <a:lnTo>
                  <a:pt x="32" y="1281"/>
                </a:lnTo>
                <a:lnTo>
                  <a:pt x="28" y="1255"/>
                </a:lnTo>
                <a:lnTo>
                  <a:pt x="30" y="1229"/>
                </a:lnTo>
                <a:lnTo>
                  <a:pt x="36" y="1202"/>
                </a:lnTo>
                <a:lnTo>
                  <a:pt x="49" y="1179"/>
                </a:lnTo>
                <a:lnTo>
                  <a:pt x="64" y="1158"/>
                </a:lnTo>
                <a:lnTo>
                  <a:pt x="83" y="1142"/>
                </a:lnTo>
                <a:lnTo>
                  <a:pt x="106" y="1129"/>
                </a:lnTo>
                <a:lnTo>
                  <a:pt x="130" y="1120"/>
                </a:lnTo>
                <a:lnTo>
                  <a:pt x="156" y="1116"/>
                </a:lnTo>
                <a:lnTo>
                  <a:pt x="183" y="1118"/>
                </a:lnTo>
                <a:lnTo>
                  <a:pt x="158" y="1108"/>
                </a:lnTo>
                <a:lnTo>
                  <a:pt x="136" y="1093"/>
                </a:lnTo>
                <a:lnTo>
                  <a:pt x="117" y="1075"/>
                </a:lnTo>
                <a:lnTo>
                  <a:pt x="103" y="1054"/>
                </a:lnTo>
                <a:lnTo>
                  <a:pt x="92" y="1031"/>
                </a:lnTo>
                <a:lnTo>
                  <a:pt x="87" y="1005"/>
                </a:lnTo>
                <a:lnTo>
                  <a:pt x="86" y="979"/>
                </a:lnTo>
                <a:lnTo>
                  <a:pt x="91" y="952"/>
                </a:lnTo>
                <a:lnTo>
                  <a:pt x="102" y="927"/>
                </a:lnTo>
                <a:lnTo>
                  <a:pt x="116" y="906"/>
                </a:lnTo>
                <a:lnTo>
                  <a:pt x="134" y="887"/>
                </a:lnTo>
                <a:lnTo>
                  <a:pt x="155" y="873"/>
                </a:lnTo>
                <a:lnTo>
                  <a:pt x="179" y="863"/>
                </a:lnTo>
                <a:lnTo>
                  <a:pt x="204" y="857"/>
                </a:lnTo>
                <a:lnTo>
                  <a:pt x="231" y="856"/>
                </a:lnTo>
                <a:lnTo>
                  <a:pt x="257" y="860"/>
                </a:lnTo>
                <a:lnTo>
                  <a:pt x="234" y="847"/>
                </a:lnTo>
                <a:lnTo>
                  <a:pt x="214" y="830"/>
                </a:lnTo>
                <a:lnTo>
                  <a:pt x="198" y="810"/>
                </a:lnTo>
                <a:lnTo>
                  <a:pt x="187" y="786"/>
                </a:lnTo>
                <a:lnTo>
                  <a:pt x="180" y="762"/>
                </a:lnTo>
                <a:lnTo>
                  <a:pt x="178" y="737"/>
                </a:lnTo>
                <a:lnTo>
                  <a:pt x="181" y="711"/>
                </a:lnTo>
                <a:lnTo>
                  <a:pt x="189" y="685"/>
                </a:lnTo>
                <a:lnTo>
                  <a:pt x="203" y="661"/>
                </a:lnTo>
                <a:lnTo>
                  <a:pt x="220" y="642"/>
                </a:lnTo>
                <a:lnTo>
                  <a:pt x="241" y="626"/>
                </a:lnTo>
                <a:lnTo>
                  <a:pt x="264" y="614"/>
                </a:lnTo>
                <a:lnTo>
                  <a:pt x="289" y="608"/>
                </a:lnTo>
                <a:lnTo>
                  <a:pt x="315" y="606"/>
                </a:lnTo>
                <a:lnTo>
                  <a:pt x="341" y="609"/>
                </a:lnTo>
                <a:lnTo>
                  <a:pt x="367" y="617"/>
                </a:lnTo>
                <a:lnTo>
                  <a:pt x="367" y="617"/>
                </a:lnTo>
                <a:lnTo>
                  <a:pt x="346" y="600"/>
                </a:lnTo>
                <a:lnTo>
                  <a:pt x="329" y="579"/>
                </a:lnTo>
                <a:lnTo>
                  <a:pt x="317" y="555"/>
                </a:lnTo>
                <a:lnTo>
                  <a:pt x="310" y="531"/>
                </a:lnTo>
                <a:lnTo>
                  <a:pt x="308" y="506"/>
                </a:lnTo>
                <a:lnTo>
                  <a:pt x="311" y="480"/>
                </a:lnTo>
                <a:lnTo>
                  <a:pt x="318" y="455"/>
                </a:lnTo>
                <a:lnTo>
                  <a:pt x="331" y="431"/>
                </a:lnTo>
                <a:lnTo>
                  <a:pt x="349" y="411"/>
                </a:lnTo>
                <a:lnTo>
                  <a:pt x="369" y="394"/>
                </a:lnTo>
                <a:lnTo>
                  <a:pt x="393" y="382"/>
                </a:lnTo>
                <a:lnTo>
                  <a:pt x="418" y="375"/>
                </a:lnTo>
                <a:lnTo>
                  <a:pt x="443" y="373"/>
                </a:lnTo>
                <a:lnTo>
                  <a:pt x="469" y="376"/>
                </a:lnTo>
                <a:lnTo>
                  <a:pt x="495" y="383"/>
                </a:lnTo>
                <a:lnTo>
                  <a:pt x="519" y="396"/>
                </a:lnTo>
                <a:lnTo>
                  <a:pt x="520" y="396"/>
                </a:lnTo>
                <a:lnTo>
                  <a:pt x="521" y="398"/>
                </a:lnTo>
                <a:lnTo>
                  <a:pt x="519" y="396"/>
                </a:lnTo>
                <a:lnTo>
                  <a:pt x="517" y="394"/>
                </a:lnTo>
                <a:lnTo>
                  <a:pt x="501" y="372"/>
                </a:lnTo>
                <a:lnTo>
                  <a:pt x="490" y="348"/>
                </a:lnTo>
                <a:lnTo>
                  <a:pt x="484" y="323"/>
                </a:lnTo>
                <a:lnTo>
                  <a:pt x="483" y="297"/>
                </a:lnTo>
                <a:lnTo>
                  <a:pt x="487" y="273"/>
                </a:lnTo>
                <a:lnTo>
                  <a:pt x="497" y="248"/>
                </a:lnTo>
                <a:lnTo>
                  <a:pt x="510" y="225"/>
                </a:lnTo>
                <a:lnTo>
                  <a:pt x="529" y="206"/>
                </a:lnTo>
                <a:lnTo>
                  <a:pt x="551" y="190"/>
                </a:lnTo>
                <a:lnTo>
                  <a:pt x="575" y="179"/>
                </a:lnTo>
                <a:lnTo>
                  <a:pt x="601" y="174"/>
                </a:lnTo>
                <a:lnTo>
                  <a:pt x="627" y="173"/>
                </a:lnTo>
                <a:lnTo>
                  <a:pt x="652" y="177"/>
                </a:lnTo>
                <a:lnTo>
                  <a:pt x="676" y="185"/>
                </a:lnTo>
                <a:lnTo>
                  <a:pt x="698" y="199"/>
                </a:lnTo>
                <a:lnTo>
                  <a:pt x="719" y="217"/>
                </a:lnTo>
                <a:lnTo>
                  <a:pt x="720" y="220"/>
                </a:lnTo>
                <a:lnTo>
                  <a:pt x="723" y="222"/>
                </a:lnTo>
                <a:lnTo>
                  <a:pt x="720" y="218"/>
                </a:lnTo>
                <a:lnTo>
                  <a:pt x="719" y="214"/>
                </a:lnTo>
                <a:lnTo>
                  <a:pt x="712" y="187"/>
                </a:lnTo>
                <a:lnTo>
                  <a:pt x="711" y="161"/>
                </a:lnTo>
                <a:lnTo>
                  <a:pt x="714" y="135"/>
                </a:lnTo>
                <a:lnTo>
                  <a:pt x="722" y="112"/>
                </a:lnTo>
                <a:lnTo>
                  <a:pt x="736" y="89"/>
                </a:lnTo>
                <a:lnTo>
                  <a:pt x="752" y="69"/>
                </a:lnTo>
                <a:lnTo>
                  <a:pt x="773" y="54"/>
                </a:lnTo>
                <a:lnTo>
                  <a:pt x="798" y="42"/>
                </a:lnTo>
                <a:lnTo>
                  <a:pt x="824" y="34"/>
                </a:lnTo>
                <a:lnTo>
                  <a:pt x="850" y="33"/>
                </a:lnTo>
                <a:lnTo>
                  <a:pt x="876" y="38"/>
                </a:lnTo>
                <a:lnTo>
                  <a:pt x="901" y="46"/>
                </a:lnTo>
                <a:lnTo>
                  <a:pt x="923" y="58"/>
                </a:lnTo>
                <a:lnTo>
                  <a:pt x="942" y="76"/>
                </a:lnTo>
                <a:lnTo>
                  <a:pt x="959" y="96"/>
                </a:lnTo>
                <a:lnTo>
                  <a:pt x="972" y="120"/>
                </a:lnTo>
                <a:lnTo>
                  <a:pt x="973" y="125"/>
                </a:lnTo>
                <a:lnTo>
                  <a:pt x="974" y="129"/>
                </a:lnTo>
                <a:lnTo>
                  <a:pt x="975" y="124"/>
                </a:lnTo>
                <a:lnTo>
                  <a:pt x="975" y="118"/>
                </a:lnTo>
                <a:lnTo>
                  <a:pt x="981" y="92"/>
                </a:lnTo>
                <a:lnTo>
                  <a:pt x="991" y="68"/>
                </a:lnTo>
                <a:lnTo>
                  <a:pt x="1006" y="47"/>
                </a:lnTo>
                <a:lnTo>
                  <a:pt x="1025" y="29"/>
                </a:lnTo>
                <a:lnTo>
                  <a:pt x="1046" y="16"/>
                </a:lnTo>
                <a:lnTo>
                  <a:pt x="1070" y="6"/>
                </a:lnTo>
                <a:lnTo>
                  <a:pt x="109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8" name="Group 837"/>
          <p:cNvGrpSpPr/>
          <p:nvPr/>
        </p:nvGrpSpPr>
        <p:grpSpPr>
          <a:xfrm>
            <a:off x="731845" y="4291013"/>
            <a:ext cx="428624" cy="438150"/>
            <a:chOff x="684213" y="4291013"/>
            <a:chExt cx="428624" cy="438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8" name="Freeform 180"/>
            <p:cNvSpPr>
              <a:spLocks/>
            </p:cNvSpPr>
            <p:nvPr/>
          </p:nvSpPr>
          <p:spPr bwMode="auto">
            <a:xfrm>
              <a:off x="866775" y="4291013"/>
              <a:ext cx="246062" cy="438150"/>
            </a:xfrm>
            <a:custGeom>
              <a:avLst/>
              <a:gdLst>
                <a:gd name="T0" fmla="*/ 992 w 1863"/>
                <a:gd name="T1" fmla="*/ 3 h 3312"/>
                <a:gd name="T2" fmla="*/ 1111 w 1863"/>
                <a:gd name="T3" fmla="*/ 31 h 3312"/>
                <a:gd name="T4" fmla="*/ 1225 w 1863"/>
                <a:gd name="T5" fmla="*/ 84 h 3312"/>
                <a:gd name="T6" fmla="*/ 1333 w 1863"/>
                <a:gd name="T7" fmla="*/ 162 h 3312"/>
                <a:gd name="T8" fmla="*/ 1434 w 1863"/>
                <a:gd name="T9" fmla="*/ 262 h 3312"/>
                <a:gd name="T10" fmla="*/ 1527 w 1863"/>
                <a:gd name="T11" fmla="*/ 382 h 3312"/>
                <a:gd name="T12" fmla="*/ 1609 w 1863"/>
                <a:gd name="T13" fmla="*/ 522 h 3312"/>
                <a:gd name="T14" fmla="*/ 1683 w 1863"/>
                <a:gd name="T15" fmla="*/ 678 h 3312"/>
                <a:gd name="T16" fmla="*/ 1745 w 1863"/>
                <a:gd name="T17" fmla="*/ 849 h 3312"/>
                <a:gd name="T18" fmla="*/ 1795 w 1863"/>
                <a:gd name="T19" fmla="*/ 1035 h 3312"/>
                <a:gd name="T20" fmla="*/ 1832 w 1863"/>
                <a:gd name="T21" fmla="*/ 1233 h 3312"/>
                <a:gd name="T22" fmla="*/ 1854 w 1863"/>
                <a:gd name="T23" fmla="*/ 1440 h 3312"/>
                <a:gd name="T24" fmla="*/ 1863 w 1863"/>
                <a:gd name="T25" fmla="*/ 1656 h 3312"/>
                <a:gd name="T26" fmla="*/ 1854 w 1863"/>
                <a:gd name="T27" fmla="*/ 1872 h 3312"/>
                <a:gd name="T28" fmla="*/ 1832 w 1863"/>
                <a:gd name="T29" fmla="*/ 2079 h 3312"/>
                <a:gd name="T30" fmla="*/ 1795 w 1863"/>
                <a:gd name="T31" fmla="*/ 2277 h 3312"/>
                <a:gd name="T32" fmla="*/ 1745 w 1863"/>
                <a:gd name="T33" fmla="*/ 2463 h 3312"/>
                <a:gd name="T34" fmla="*/ 1683 w 1863"/>
                <a:gd name="T35" fmla="*/ 2634 h 3312"/>
                <a:gd name="T36" fmla="*/ 1609 w 1863"/>
                <a:gd name="T37" fmla="*/ 2790 h 3312"/>
                <a:gd name="T38" fmla="*/ 1527 w 1863"/>
                <a:gd name="T39" fmla="*/ 2929 h 3312"/>
                <a:gd name="T40" fmla="*/ 1434 w 1863"/>
                <a:gd name="T41" fmla="*/ 3050 h 3312"/>
                <a:gd name="T42" fmla="*/ 1333 w 1863"/>
                <a:gd name="T43" fmla="*/ 3150 h 3312"/>
                <a:gd name="T44" fmla="*/ 1225 w 1863"/>
                <a:gd name="T45" fmla="*/ 3228 h 3312"/>
                <a:gd name="T46" fmla="*/ 1111 w 1863"/>
                <a:gd name="T47" fmla="*/ 3281 h 3312"/>
                <a:gd name="T48" fmla="*/ 992 w 1863"/>
                <a:gd name="T49" fmla="*/ 3309 h 3312"/>
                <a:gd name="T50" fmla="*/ 869 w 1863"/>
                <a:gd name="T51" fmla="*/ 3309 h 3312"/>
                <a:gd name="T52" fmla="*/ 750 w 1863"/>
                <a:gd name="T53" fmla="*/ 3281 h 3312"/>
                <a:gd name="T54" fmla="*/ 637 w 1863"/>
                <a:gd name="T55" fmla="*/ 3228 h 3312"/>
                <a:gd name="T56" fmla="*/ 529 w 1863"/>
                <a:gd name="T57" fmla="*/ 3150 h 3312"/>
                <a:gd name="T58" fmla="*/ 428 w 1863"/>
                <a:gd name="T59" fmla="*/ 3050 h 3312"/>
                <a:gd name="T60" fmla="*/ 336 w 1863"/>
                <a:gd name="T61" fmla="*/ 2929 h 3312"/>
                <a:gd name="T62" fmla="*/ 252 w 1863"/>
                <a:gd name="T63" fmla="*/ 2790 h 3312"/>
                <a:gd name="T64" fmla="*/ 179 w 1863"/>
                <a:gd name="T65" fmla="*/ 2634 h 3312"/>
                <a:gd name="T66" fmla="*/ 117 w 1863"/>
                <a:gd name="T67" fmla="*/ 2463 h 3312"/>
                <a:gd name="T68" fmla="*/ 67 w 1863"/>
                <a:gd name="T69" fmla="*/ 2277 h 3312"/>
                <a:gd name="T70" fmla="*/ 30 w 1863"/>
                <a:gd name="T71" fmla="*/ 2079 h 3312"/>
                <a:gd name="T72" fmla="*/ 7 w 1863"/>
                <a:gd name="T73" fmla="*/ 1872 h 3312"/>
                <a:gd name="T74" fmla="*/ 0 w 1863"/>
                <a:gd name="T75" fmla="*/ 1656 h 3312"/>
                <a:gd name="T76" fmla="*/ 7 w 1863"/>
                <a:gd name="T77" fmla="*/ 1440 h 3312"/>
                <a:gd name="T78" fmla="*/ 30 w 1863"/>
                <a:gd name="T79" fmla="*/ 1233 h 3312"/>
                <a:gd name="T80" fmla="*/ 67 w 1863"/>
                <a:gd name="T81" fmla="*/ 1035 h 3312"/>
                <a:gd name="T82" fmla="*/ 117 w 1863"/>
                <a:gd name="T83" fmla="*/ 849 h 3312"/>
                <a:gd name="T84" fmla="*/ 179 w 1863"/>
                <a:gd name="T85" fmla="*/ 678 h 3312"/>
                <a:gd name="T86" fmla="*/ 252 w 1863"/>
                <a:gd name="T87" fmla="*/ 522 h 3312"/>
                <a:gd name="T88" fmla="*/ 336 w 1863"/>
                <a:gd name="T89" fmla="*/ 382 h 3312"/>
                <a:gd name="T90" fmla="*/ 428 w 1863"/>
                <a:gd name="T91" fmla="*/ 262 h 3312"/>
                <a:gd name="T92" fmla="*/ 529 w 1863"/>
                <a:gd name="T93" fmla="*/ 162 h 3312"/>
                <a:gd name="T94" fmla="*/ 637 w 1863"/>
                <a:gd name="T95" fmla="*/ 84 h 3312"/>
                <a:gd name="T96" fmla="*/ 750 w 1863"/>
                <a:gd name="T97" fmla="*/ 31 h 3312"/>
                <a:gd name="T98" fmla="*/ 869 w 1863"/>
                <a:gd name="T99" fmla="*/ 3 h 3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63" h="3312">
                  <a:moveTo>
                    <a:pt x="931" y="0"/>
                  </a:moveTo>
                  <a:lnTo>
                    <a:pt x="992" y="3"/>
                  </a:lnTo>
                  <a:lnTo>
                    <a:pt x="1053" y="14"/>
                  </a:lnTo>
                  <a:lnTo>
                    <a:pt x="1111" y="31"/>
                  </a:lnTo>
                  <a:lnTo>
                    <a:pt x="1169" y="55"/>
                  </a:lnTo>
                  <a:lnTo>
                    <a:pt x="1225" y="84"/>
                  </a:lnTo>
                  <a:lnTo>
                    <a:pt x="1280" y="120"/>
                  </a:lnTo>
                  <a:lnTo>
                    <a:pt x="1333" y="162"/>
                  </a:lnTo>
                  <a:lnTo>
                    <a:pt x="1384" y="209"/>
                  </a:lnTo>
                  <a:lnTo>
                    <a:pt x="1434" y="262"/>
                  </a:lnTo>
                  <a:lnTo>
                    <a:pt x="1481" y="320"/>
                  </a:lnTo>
                  <a:lnTo>
                    <a:pt x="1527" y="382"/>
                  </a:lnTo>
                  <a:lnTo>
                    <a:pt x="1570" y="449"/>
                  </a:lnTo>
                  <a:lnTo>
                    <a:pt x="1609" y="522"/>
                  </a:lnTo>
                  <a:lnTo>
                    <a:pt x="1647" y="597"/>
                  </a:lnTo>
                  <a:lnTo>
                    <a:pt x="1683" y="678"/>
                  </a:lnTo>
                  <a:lnTo>
                    <a:pt x="1715" y="762"/>
                  </a:lnTo>
                  <a:lnTo>
                    <a:pt x="1745" y="849"/>
                  </a:lnTo>
                  <a:lnTo>
                    <a:pt x="1772" y="941"/>
                  </a:lnTo>
                  <a:lnTo>
                    <a:pt x="1795" y="1035"/>
                  </a:lnTo>
                  <a:lnTo>
                    <a:pt x="1816" y="1132"/>
                  </a:lnTo>
                  <a:lnTo>
                    <a:pt x="1832" y="1233"/>
                  </a:lnTo>
                  <a:lnTo>
                    <a:pt x="1845" y="1335"/>
                  </a:lnTo>
                  <a:lnTo>
                    <a:pt x="1854" y="1440"/>
                  </a:lnTo>
                  <a:lnTo>
                    <a:pt x="1861" y="1547"/>
                  </a:lnTo>
                  <a:lnTo>
                    <a:pt x="1863" y="1656"/>
                  </a:lnTo>
                  <a:lnTo>
                    <a:pt x="1861" y="1765"/>
                  </a:lnTo>
                  <a:lnTo>
                    <a:pt x="1854" y="1872"/>
                  </a:lnTo>
                  <a:lnTo>
                    <a:pt x="1845" y="1977"/>
                  </a:lnTo>
                  <a:lnTo>
                    <a:pt x="1832" y="2079"/>
                  </a:lnTo>
                  <a:lnTo>
                    <a:pt x="1816" y="2180"/>
                  </a:lnTo>
                  <a:lnTo>
                    <a:pt x="1795" y="2277"/>
                  </a:lnTo>
                  <a:lnTo>
                    <a:pt x="1772" y="2371"/>
                  </a:lnTo>
                  <a:lnTo>
                    <a:pt x="1745" y="2463"/>
                  </a:lnTo>
                  <a:lnTo>
                    <a:pt x="1715" y="2550"/>
                  </a:lnTo>
                  <a:lnTo>
                    <a:pt x="1683" y="2634"/>
                  </a:lnTo>
                  <a:lnTo>
                    <a:pt x="1647" y="2714"/>
                  </a:lnTo>
                  <a:lnTo>
                    <a:pt x="1609" y="2790"/>
                  </a:lnTo>
                  <a:lnTo>
                    <a:pt x="1570" y="2862"/>
                  </a:lnTo>
                  <a:lnTo>
                    <a:pt x="1527" y="2929"/>
                  </a:lnTo>
                  <a:lnTo>
                    <a:pt x="1481" y="2992"/>
                  </a:lnTo>
                  <a:lnTo>
                    <a:pt x="1434" y="3050"/>
                  </a:lnTo>
                  <a:lnTo>
                    <a:pt x="1384" y="3103"/>
                  </a:lnTo>
                  <a:lnTo>
                    <a:pt x="1333" y="3150"/>
                  </a:lnTo>
                  <a:lnTo>
                    <a:pt x="1280" y="3192"/>
                  </a:lnTo>
                  <a:lnTo>
                    <a:pt x="1225" y="3228"/>
                  </a:lnTo>
                  <a:lnTo>
                    <a:pt x="1169" y="3257"/>
                  </a:lnTo>
                  <a:lnTo>
                    <a:pt x="1111" y="3281"/>
                  </a:lnTo>
                  <a:lnTo>
                    <a:pt x="1053" y="3298"/>
                  </a:lnTo>
                  <a:lnTo>
                    <a:pt x="992" y="3309"/>
                  </a:lnTo>
                  <a:lnTo>
                    <a:pt x="931" y="3312"/>
                  </a:lnTo>
                  <a:lnTo>
                    <a:pt x="869" y="3309"/>
                  </a:lnTo>
                  <a:lnTo>
                    <a:pt x="810" y="3298"/>
                  </a:lnTo>
                  <a:lnTo>
                    <a:pt x="750" y="3281"/>
                  </a:lnTo>
                  <a:lnTo>
                    <a:pt x="692" y="3257"/>
                  </a:lnTo>
                  <a:lnTo>
                    <a:pt x="637" y="3228"/>
                  </a:lnTo>
                  <a:lnTo>
                    <a:pt x="582" y="3192"/>
                  </a:lnTo>
                  <a:lnTo>
                    <a:pt x="529" y="3150"/>
                  </a:lnTo>
                  <a:lnTo>
                    <a:pt x="478" y="3103"/>
                  </a:lnTo>
                  <a:lnTo>
                    <a:pt x="428" y="3050"/>
                  </a:lnTo>
                  <a:lnTo>
                    <a:pt x="381" y="2992"/>
                  </a:lnTo>
                  <a:lnTo>
                    <a:pt x="336" y="2929"/>
                  </a:lnTo>
                  <a:lnTo>
                    <a:pt x="293" y="2862"/>
                  </a:lnTo>
                  <a:lnTo>
                    <a:pt x="252" y="2790"/>
                  </a:lnTo>
                  <a:lnTo>
                    <a:pt x="214" y="2714"/>
                  </a:lnTo>
                  <a:lnTo>
                    <a:pt x="179" y="2634"/>
                  </a:lnTo>
                  <a:lnTo>
                    <a:pt x="146" y="2550"/>
                  </a:lnTo>
                  <a:lnTo>
                    <a:pt x="117" y="2463"/>
                  </a:lnTo>
                  <a:lnTo>
                    <a:pt x="91" y="2371"/>
                  </a:lnTo>
                  <a:lnTo>
                    <a:pt x="67" y="2277"/>
                  </a:lnTo>
                  <a:lnTo>
                    <a:pt x="47" y="2180"/>
                  </a:lnTo>
                  <a:lnTo>
                    <a:pt x="30" y="2079"/>
                  </a:lnTo>
                  <a:lnTo>
                    <a:pt x="16" y="1977"/>
                  </a:lnTo>
                  <a:lnTo>
                    <a:pt x="7" y="1872"/>
                  </a:lnTo>
                  <a:lnTo>
                    <a:pt x="2" y="1765"/>
                  </a:lnTo>
                  <a:lnTo>
                    <a:pt x="0" y="1656"/>
                  </a:lnTo>
                  <a:lnTo>
                    <a:pt x="2" y="1547"/>
                  </a:lnTo>
                  <a:lnTo>
                    <a:pt x="7" y="1440"/>
                  </a:lnTo>
                  <a:lnTo>
                    <a:pt x="16" y="1335"/>
                  </a:lnTo>
                  <a:lnTo>
                    <a:pt x="30" y="1233"/>
                  </a:lnTo>
                  <a:lnTo>
                    <a:pt x="47" y="1132"/>
                  </a:lnTo>
                  <a:lnTo>
                    <a:pt x="67" y="1035"/>
                  </a:lnTo>
                  <a:lnTo>
                    <a:pt x="91" y="941"/>
                  </a:lnTo>
                  <a:lnTo>
                    <a:pt x="117" y="849"/>
                  </a:lnTo>
                  <a:lnTo>
                    <a:pt x="146" y="762"/>
                  </a:lnTo>
                  <a:lnTo>
                    <a:pt x="179" y="678"/>
                  </a:lnTo>
                  <a:lnTo>
                    <a:pt x="214" y="597"/>
                  </a:lnTo>
                  <a:lnTo>
                    <a:pt x="252" y="522"/>
                  </a:lnTo>
                  <a:lnTo>
                    <a:pt x="293" y="449"/>
                  </a:lnTo>
                  <a:lnTo>
                    <a:pt x="336" y="382"/>
                  </a:lnTo>
                  <a:lnTo>
                    <a:pt x="381" y="320"/>
                  </a:lnTo>
                  <a:lnTo>
                    <a:pt x="428" y="262"/>
                  </a:lnTo>
                  <a:lnTo>
                    <a:pt x="478" y="209"/>
                  </a:lnTo>
                  <a:lnTo>
                    <a:pt x="529" y="162"/>
                  </a:lnTo>
                  <a:lnTo>
                    <a:pt x="582" y="120"/>
                  </a:lnTo>
                  <a:lnTo>
                    <a:pt x="637" y="84"/>
                  </a:lnTo>
                  <a:lnTo>
                    <a:pt x="692" y="55"/>
                  </a:lnTo>
                  <a:lnTo>
                    <a:pt x="750" y="31"/>
                  </a:lnTo>
                  <a:lnTo>
                    <a:pt x="810" y="14"/>
                  </a:lnTo>
                  <a:lnTo>
                    <a:pt x="869" y="3"/>
                  </a:lnTo>
                  <a:lnTo>
                    <a:pt x="9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81"/>
            <p:cNvSpPr>
              <a:spLocks noEditPoints="1"/>
            </p:cNvSpPr>
            <p:nvPr/>
          </p:nvSpPr>
          <p:spPr bwMode="auto">
            <a:xfrm>
              <a:off x="684213" y="4291013"/>
              <a:ext cx="239712" cy="438150"/>
            </a:xfrm>
            <a:custGeom>
              <a:avLst/>
              <a:gdLst>
                <a:gd name="T0" fmla="*/ 453 w 1810"/>
                <a:gd name="T1" fmla="*/ 1360 h 3312"/>
                <a:gd name="T2" fmla="*/ 416 w 1810"/>
                <a:gd name="T3" fmla="*/ 1406 h 3312"/>
                <a:gd name="T4" fmla="*/ 379 w 1810"/>
                <a:gd name="T5" fmla="*/ 1489 h 3312"/>
                <a:gd name="T6" fmla="*/ 356 w 1810"/>
                <a:gd name="T7" fmla="*/ 1609 h 3312"/>
                <a:gd name="T8" fmla="*/ 361 w 1810"/>
                <a:gd name="T9" fmla="*/ 1747 h 3312"/>
                <a:gd name="T10" fmla="*/ 390 w 1810"/>
                <a:gd name="T11" fmla="*/ 1854 h 3312"/>
                <a:gd name="T12" fmla="*/ 429 w 1810"/>
                <a:gd name="T13" fmla="*/ 1926 h 3312"/>
                <a:gd name="T14" fmla="*/ 464 w 1810"/>
                <a:gd name="T15" fmla="*/ 1958 h 3312"/>
                <a:gd name="T16" fmla="*/ 590 w 1810"/>
                <a:gd name="T17" fmla="*/ 1352 h 3312"/>
                <a:gd name="T18" fmla="*/ 1810 w 1810"/>
                <a:gd name="T19" fmla="*/ 0 h 3312"/>
                <a:gd name="T20" fmla="*/ 1634 w 1810"/>
                <a:gd name="T21" fmla="*/ 173 h 3312"/>
                <a:gd name="T22" fmla="*/ 1481 w 1810"/>
                <a:gd name="T23" fmla="*/ 394 h 3312"/>
                <a:gd name="T24" fmla="*/ 1356 w 1810"/>
                <a:gd name="T25" fmla="*/ 659 h 3312"/>
                <a:gd name="T26" fmla="*/ 1262 w 1810"/>
                <a:gd name="T27" fmla="*/ 962 h 3312"/>
                <a:gd name="T28" fmla="*/ 1204 w 1810"/>
                <a:gd name="T29" fmla="*/ 1296 h 3312"/>
                <a:gd name="T30" fmla="*/ 1183 w 1810"/>
                <a:gd name="T31" fmla="*/ 1656 h 3312"/>
                <a:gd name="T32" fmla="*/ 1204 w 1810"/>
                <a:gd name="T33" fmla="*/ 2016 h 3312"/>
                <a:gd name="T34" fmla="*/ 1262 w 1810"/>
                <a:gd name="T35" fmla="*/ 2350 h 3312"/>
                <a:gd name="T36" fmla="*/ 1356 w 1810"/>
                <a:gd name="T37" fmla="*/ 2653 h 3312"/>
                <a:gd name="T38" fmla="*/ 1481 w 1810"/>
                <a:gd name="T39" fmla="*/ 2918 h 3312"/>
                <a:gd name="T40" fmla="*/ 1634 w 1810"/>
                <a:gd name="T41" fmla="*/ 3139 h 3312"/>
                <a:gd name="T42" fmla="*/ 1810 w 1810"/>
                <a:gd name="T43" fmla="*/ 3312 h 3312"/>
                <a:gd name="T44" fmla="*/ 1263 w 1810"/>
                <a:gd name="T45" fmla="*/ 3299 h 3312"/>
                <a:gd name="T46" fmla="*/ 1147 w 1810"/>
                <a:gd name="T47" fmla="*/ 3230 h 3312"/>
                <a:gd name="T48" fmla="*/ 1041 w 1810"/>
                <a:gd name="T49" fmla="*/ 3109 h 3312"/>
                <a:gd name="T50" fmla="*/ 947 w 1810"/>
                <a:gd name="T51" fmla="*/ 2942 h 3312"/>
                <a:gd name="T52" fmla="*/ 870 w 1810"/>
                <a:gd name="T53" fmla="*/ 2735 h 3312"/>
                <a:gd name="T54" fmla="*/ 810 w 1810"/>
                <a:gd name="T55" fmla="*/ 2493 h 3312"/>
                <a:gd name="T56" fmla="*/ 472 w 1810"/>
                <a:gd name="T57" fmla="*/ 2316 h 3312"/>
                <a:gd name="T58" fmla="*/ 331 w 1810"/>
                <a:gd name="T59" fmla="*/ 2287 h 3312"/>
                <a:gd name="T60" fmla="*/ 206 w 1810"/>
                <a:gd name="T61" fmla="*/ 2205 h 3312"/>
                <a:gd name="T62" fmla="*/ 107 w 1810"/>
                <a:gd name="T63" fmla="*/ 2079 h 3312"/>
                <a:gd name="T64" fmla="*/ 37 w 1810"/>
                <a:gd name="T65" fmla="*/ 1915 h 3312"/>
                <a:gd name="T66" fmla="*/ 2 w 1810"/>
                <a:gd name="T67" fmla="*/ 1725 h 3312"/>
                <a:gd name="T68" fmla="*/ 9 w 1810"/>
                <a:gd name="T69" fmla="*/ 1521 h 3312"/>
                <a:gd name="T70" fmla="*/ 55 w 1810"/>
                <a:gd name="T71" fmla="*/ 1338 h 3312"/>
                <a:gd name="T72" fmla="*/ 136 w 1810"/>
                <a:gd name="T73" fmla="*/ 1187 h 3312"/>
                <a:gd name="T74" fmla="*/ 245 w 1810"/>
                <a:gd name="T75" fmla="*/ 1073 h 3312"/>
                <a:gd name="T76" fmla="*/ 376 w 1810"/>
                <a:gd name="T77" fmla="*/ 1008 h 3312"/>
                <a:gd name="T78" fmla="*/ 782 w 1810"/>
                <a:gd name="T79" fmla="*/ 995 h 3312"/>
                <a:gd name="T80" fmla="*/ 828 w 1810"/>
                <a:gd name="T81" fmla="*/ 735 h 3312"/>
                <a:gd name="T82" fmla="*/ 894 w 1810"/>
                <a:gd name="T83" fmla="*/ 504 h 3312"/>
                <a:gd name="T84" fmla="*/ 978 w 1810"/>
                <a:gd name="T85" fmla="*/ 309 h 3312"/>
                <a:gd name="T86" fmla="*/ 1075 w 1810"/>
                <a:gd name="T87" fmla="*/ 157 h 3312"/>
                <a:gd name="T88" fmla="*/ 1185 w 1810"/>
                <a:gd name="T89" fmla="*/ 53 h 3312"/>
                <a:gd name="T90" fmla="*/ 1304 w 1810"/>
                <a:gd name="T91" fmla="*/ 3 h 3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10" h="3312">
                  <a:moveTo>
                    <a:pt x="472" y="1352"/>
                  </a:moveTo>
                  <a:lnTo>
                    <a:pt x="464" y="1354"/>
                  </a:lnTo>
                  <a:lnTo>
                    <a:pt x="453" y="1360"/>
                  </a:lnTo>
                  <a:lnTo>
                    <a:pt x="442" y="1372"/>
                  </a:lnTo>
                  <a:lnTo>
                    <a:pt x="429" y="1386"/>
                  </a:lnTo>
                  <a:lnTo>
                    <a:pt x="416" y="1406"/>
                  </a:lnTo>
                  <a:lnTo>
                    <a:pt x="402" y="1429"/>
                  </a:lnTo>
                  <a:lnTo>
                    <a:pt x="390" y="1458"/>
                  </a:lnTo>
                  <a:lnTo>
                    <a:pt x="379" y="1489"/>
                  </a:lnTo>
                  <a:lnTo>
                    <a:pt x="368" y="1525"/>
                  </a:lnTo>
                  <a:lnTo>
                    <a:pt x="361" y="1565"/>
                  </a:lnTo>
                  <a:lnTo>
                    <a:pt x="356" y="1609"/>
                  </a:lnTo>
                  <a:lnTo>
                    <a:pt x="355" y="1656"/>
                  </a:lnTo>
                  <a:lnTo>
                    <a:pt x="356" y="1704"/>
                  </a:lnTo>
                  <a:lnTo>
                    <a:pt x="361" y="1747"/>
                  </a:lnTo>
                  <a:lnTo>
                    <a:pt x="368" y="1787"/>
                  </a:lnTo>
                  <a:lnTo>
                    <a:pt x="379" y="1823"/>
                  </a:lnTo>
                  <a:lnTo>
                    <a:pt x="390" y="1854"/>
                  </a:lnTo>
                  <a:lnTo>
                    <a:pt x="402" y="1881"/>
                  </a:lnTo>
                  <a:lnTo>
                    <a:pt x="416" y="1906"/>
                  </a:lnTo>
                  <a:lnTo>
                    <a:pt x="429" y="1926"/>
                  </a:lnTo>
                  <a:lnTo>
                    <a:pt x="442" y="1940"/>
                  </a:lnTo>
                  <a:lnTo>
                    <a:pt x="453" y="1952"/>
                  </a:lnTo>
                  <a:lnTo>
                    <a:pt x="464" y="1958"/>
                  </a:lnTo>
                  <a:lnTo>
                    <a:pt x="472" y="1960"/>
                  </a:lnTo>
                  <a:lnTo>
                    <a:pt x="590" y="1960"/>
                  </a:lnTo>
                  <a:lnTo>
                    <a:pt x="590" y="1352"/>
                  </a:lnTo>
                  <a:lnTo>
                    <a:pt x="472" y="1352"/>
                  </a:lnTo>
                  <a:close/>
                  <a:moveTo>
                    <a:pt x="1345" y="0"/>
                  </a:moveTo>
                  <a:lnTo>
                    <a:pt x="1810" y="0"/>
                  </a:lnTo>
                  <a:lnTo>
                    <a:pt x="1749" y="52"/>
                  </a:lnTo>
                  <a:lnTo>
                    <a:pt x="1690" y="109"/>
                  </a:lnTo>
                  <a:lnTo>
                    <a:pt x="1634" y="173"/>
                  </a:lnTo>
                  <a:lnTo>
                    <a:pt x="1580" y="241"/>
                  </a:lnTo>
                  <a:lnTo>
                    <a:pt x="1529" y="316"/>
                  </a:lnTo>
                  <a:lnTo>
                    <a:pt x="1481" y="394"/>
                  </a:lnTo>
                  <a:lnTo>
                    <a:pt x="1436" y="478"/>
                  </a:lnTo>
                  <a:lnTo>
                    <a:pt x="1394" y="567"/>
                  </a:lnTo>
                  <a:lnTo>
                    <a:pt x="1356" y="659"/>
                  </a:lnTo>
                  <a:lnTo>
                    <a:pt x="1321" y="757"/>
                  </a:lnTo>
                  <a:lnTo>
                    <a:pt x="1289" y="858"/>
                  </a:lnTo>
                  <a:lnTo>
                    <a:pt x="1262" y="962"/>
                  </a:lnTo>
                  <a:lnTo>
                    <a:pt x="1238" y="1070"/>
                  </a:lnTo>
                  <a:lnTo>
                    <a:pt x="1218" y="1181"/>
                  </a:lnTo>
                  <a:lnTo>
                    <a:pt x="1204" y="1296"/>
                  </a:lnTo>
                  <a:lnTo>
                    <a:pt x="1192" y="1414"/>
                  </a:lnTo>
                  <a:lnTo>
                    <a:pt x="1185" y="1534"/>
                  </a:lnTo>
                  <a:lnTo>
                    <a:pt x="1183" y="1656"/>
                  </a:lnTo>
                  <a:lnTo>
                    <a:pt x="1185" y="1778"/>
                  </a:lnTo>
                  <a:lnTo>
                    <a:pt x="1192" y="1898"/>
                  </a:lnTo>
                  <a:lnTo>
                    <a:pt x="1204" y="2016"/>
                  </a:lnTo>
                  <a:lnTo>
                    <a:pt x="1218" y="2130"/>
                  </a:lnTo>
                  <a:lnTo>
                    <a:pt x="1238" y="2242"/>
                  </a:lnTo>
                  <a:lnTo>
                    <a:pt x="1262" y="2350"/>
                  </a:lnTo>
                  <a:lnTo>
                    <a:pt x="1289" y="2454"/>
                  </a:lnTo>
                  <a:lnTo>
                    <a:pt x="1321" y="2555"/>
                  </a:lnTo>
                  <a:lnTo>
                    <a:pt x="1356" y="2653"/>
                  </a:lnTo>
                  <a:lnTo>
                    <a:pt x="1394" y="2745"/>
                  </a:lnTo>
                  <a:lnTo>
                    <a:pt x="1436" y="2834"/>
                  </a:lnTo>
                  <a:lnTo>
                    <a:pt x="1481" y="2918"/>
                  </a:lnTo>
                  <a:lnTo>
                    <a:pt x="1529" y="2996"/>
                  </a:lnTo>
                  <a:lnTo>
                    <a:pt x="1580" y="3071"/>
                  </a:lnTo>
                  <a:lnTo>
                    <a:pt x="1634" y="3139"/>
                  </a:lnTo>
                  <a:lnTo>
                    <a:pt x="1690" y="3203"/>
                  </a:lnTo>
                  <a:lnTo>
                    <a:pt x="1749" y="3260"/>
                  </a:lnTo>
                  <a:lnTo>
                    <a:pt x="1810" y="3312"/>
                  </a:lnTo>
                  <a:lnTo>
                    <a:pt x="1345" y="3312"/>
                  </a:lnTo>
                  <a:lnTo>
                    <a:pt x="1304" y="3309"/>
                  </a:lnTo>
                  <a:lnTo>
                    <a:pt x="1263" y="3299"/>
                  </a:lnTo>
                  <a:lnTo>
                    <a:pt x="1224" y="3282"/>
                  </a:lnTo>
                  <a:lnTo>
                    <a:pt x="1185" y="3259"/>
                  </a:lnTo>
                  <a:lnTo>
                    <a:pt x="1147" y="3230"/>
                  </a:lnTo>
                  <a:lnTo>
                    <a:pt x="1110" y="3195"/>
                  </a:lnTo>
                  <a:lnTo>
                    <a:pt x="1075" y="3155"/>
                  </a:lnTo>
                  <a:lnTo>
                    <a:pt x="1041" y="3109"/>
                  </a:lnTo>
                  <a:lnTo>
                    <a:pt x="1008" y="3058"/>
                  </a:lnTo>
                  <a:lnTo>
                    <a:pt x="978" y="3003"/>
                  </a:lnTo>
                  <a:lnTo>
                    <a:pt x="947" y="2942"/>
                  </a:lnTo>
                  <a:lnTo>
                    <a:pt x="920" y="2877"/>
                  </a:lnTo>
                  <a:lnTo>
                    <a:pt x="894" y="2807"/>
                  </a:lnTo>
                  <a:lnTo>
                    <a:pt x="870" y="2735"/>
                  </a:lnTo>
                  <a:lnTo>
                    <a:pt x="848" y="2658"/>
                  </a:lnTo>
                  <a:lnTo>
                    <a:pt x="828" y="2577"/>
                  </a:lnTo>
                  <a:lnTo>
                    <a:pt x="810" y="2493"/>
                  </a:lnTo>
                  <a:lnTo>
                    <a:pt x="794" y="2407"/>
                  </a:lnTo>
                  <a:lnTo>
                    <a:pt x="782" y="2316"/>
                  </a:lnTo>
                  <a:lnTo>
                    <a:pt x="472" y="2316"/>
                  </a:lnTo>
                  <a:lnTo>
                    <a:pt x="424" y="2313"/>
                  </a:lnTo>
                  <a:lnTo>
                    <a:pt x="376" y="2304"/>
                  </a:lnTo>
                  <a:lnTo>
                    <a:pt x="331" y="2287"/>
                  </a:lnTo>
                  <a:lnTo>
                    <a:pt x="287" y="2266"/>
                  </a:lnTo>
                  <a:lnTo>
                    <a:pt x="245" y="2238"/>
                  </a:lnTo>
                  <a:lnTo>
                    <a:pt x="206" y="2205"/>
                  </a:lnTo>
                  <a:lnTo>
                    <a:pt x="170" y="2167"/>
                  </a:lnTo>
                  <a:lnTo>
                    <a:pt x="136" y="2125"/>
                  </a:lnTo>
                  <a:lnTo>
                    <a:pt x="107" y="2079"/>
                  </a:lnTo>
                  <a:lnTo>
                    <a:pt x="80" y="2027"/>
                  </a:lnTo>
                  <a:lnTo>
                    <a:pt x="55" y="1973"/>
                  </a:lnTo>
                  <a:lnTo>
                    <a:pt x="37" y="1915"/>
                  </a:lnTo>
                  <a:lnTo>
                    <a:pt x="21" y="1854"/>
                  </a:lnTo>
                  <a:lnTo>
                    <a:pt x="9" y="1791"/>
                  </a:lnTo>
                  <a:lnTo>
                    <a:pt x="2" y="1725"/>
                  </a:lnTo>
                  <a:lnTo>
                    <a:pt x="0" y="1656"/>
                  </a:lnTo>
                  <a:lnTo>
                    <a:pt x="2" y="1587"/>
                  </a:lnTo>
                  <a:lnTo>
                    <a:pt x="9" y="1521"/>
                  </a:lnTo>
                  <a:lnTo>
                    <a:pt x="21" y="1458"/>
                  </a:lnTo>
                  <a:lnTo>
                    <a:pt x="37" y="1396"/>
                  </a:lnTo>
                  <a:lnTo>
                    <a:pt x="55" y="1338"/>
                  </a:lnTo>
                  <a:lnTo>
                    <a:pt x="80" y="1284"/>
                  </a:lnTo>
                  <a:lnTo>
                    <a:pt x="107" y="1233"/>
                  </a:lnTo>
                  <a:lnTo>
                    <a:pt x="136" y="1187"/>
                  </a:lnTo>
                  <a:lnTo>
                    <a:pt x="170" y="1144"/>
                  </a:lnTo>
                  <a:lnTo>
                    <a:pt x="206" y="1107"/>
                  </a:lnTo>
                  <a:lnTo>
                    <a:pt x="245" y="1073"/>
                  </a:lnTo>
                  <a:lnTo>
                    <a:pt x="287" y="1046"/>
                  </a:lnTo>
                  <a:lnTo>
                    <a:pt x="331" y="1024"/>
                  </a:lnTo>
                  <a:lnTo>
                    <a:pt x="376" y="1008"/>
                  </a:lnTo>
                  <a:lnTo>
                    <a:pt x="424" y="999"/>
                  </a:lnTo>
                  <a:lnTo>
                    <a:pt x="472" y="995"/>
                  </a:lnTo>
                  <a:lnTo>
                    <a:pt x="782" y="995"/>
                  </a:lnTo>
                  <a:lnTo>
                    <a:pt x="794" y="905"/>
                  </a:lnTo>
                  <a:lnTo>
                    <a:pt x="810" y="818"/>
                  </a:lnTo>
                  <a:lnTo>
                    <a:pt x="828" y="735"/>
                  </a:lnTo>
                  <a:lnTo>
                    <a:pt x="848" y="654"/>
                  </a:lnTo>
                  <a:lnTo>
                    <a:pt x="870" y="577"/>
                  </a:lnTo>
                  <a:lnTo>
                    <a:pt x="894" y="504"/>
                  </a:lnTo>
                  <a:lnTo>
                    <a:pt x="920" y="435"/>
                  </a:lnTo>
                  <a:lnTo>
                    <a:pt x="947" y="370"/>
                  </a:lnTo>
                  <a:lnTo>
                    <a:pt x="978" y="309"/>
                  </a:lnTo>
                  <a:lnTo>
                    <a:pt x="1008" y="254"/>
                  </a:lnTo>
                  <a:lnTo>
                    <a:pt x="1041" y="203"/>
                  </a:lnTo>
                  <a:lnTo>
                    <a:pt x="1075" y="157"/>
                  </a:lnTo>
                  <a:lnTo>
                    <a:pt x="1110" y="117"/>
                  </a:lnTo>
                  <a:lnTo>
                    <a:pt x="1147" y="82"/>
                  </a:lnTo>
                  <a:lnTo>
                    <a:pt x="1185" y="53"/>
                  </a:lnTo>
                  <a:lnTo>
                    <a:pt x="1224" y="30"/>
                  </a:lnTo>
                  <a:lnTo>
                    <a:pt x="1263" y="13"/>
                  </a:lnTo>
                  <a:lnTo>
                    <a:pt x="1304" y="3"/>
                  </a:lnTo>
                  <a:lnTo>
                    <a:pt x="1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9" name="Group 838"/>
          <p:cNvGrpSpPr/>
          <p:nvPr/>
        </p:nvGrpSpPr>
        <p:grpSpPr>
          <a:xfrm>
            <a:off x="1619714" y="4257676"/>
            <a:ext cx="523875" cy="501650"/>
            <a:chOff x="1612900" y="4257676"/>
            <a:chExt cx="523875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8" name="Freeform 186"/>
            <p:cNvSpPr>
              <a:spLocks/>
            </p:cNvSpPr>
            <p:nvPr/>
          </p:nvSpPr>
          <p:spPr bwMode="auto">
            <a:xfrm>
              <a:off x="1806575" y="4425951"/>
              <a:ext cx="330200" cy="333375"/>
            </a:xfrm>
            <a:custGeom>
              <a:avLst/>
              <a:gdLst>
                <a:gd name="T0" fmla="*/ 1203 w 2087"/>
                <a:gd name="T1" fmla="*/ 12 h 2101"/>
                <a:gd name="T2" fmla="*/ 1430 w 2087"/>
                <a:gd name="T3" fmla="*/ 75 h 2101"/>
                <a:gd name="T4" fmla="*/ 1633 w 2087"/>
                <a:gd name="T5" fmla="*/ 185 h 2101"/>
                <a:gd name="T6" fmla="*/ 1806 w 2087"/>
                <a:gd name="T7" fmla="*/ 336 h 2101"/>
                <a:gd name="T8" fmla="*/ 1944 w 2087"/>
                <a:gd name="T9" fmla="*/ 521 h 2101"/>
                <a:gd name="T10" fmla="*/ 2038 w 2087"/>
                <a:gd name="T11" fmla="*/ 734 h 2101"/>
                <a:gd name="T12" fmla="*/ 2084 w 2087"/>
                <a:gd name="T13" fmla="*/ 968 h 2101"/>
                <a:gd name="T14" fmla="*/ 2074 w 2087"/>
                <a:gd name="T15" fmla="*/ 1213 h 2101"/>
                <a:gd name="T16" fmla="*/ 2012 w 2087"/>
                <a:gd name="T17" fmla="*/ 1441 h 2101"/>
                <a:gd name="T18" fmla="*/ 1902 w 2087"/>
                <a:gd name="T19" fmla="*/ 1645 h 2101"/>
                <a:gd name="T20" fmla="*/ 1753 w 2087"/>
                <a:gd name="T21" fmla="*/ 1819 h 2101"/>
                <a:gd name="T22" fmla="*/ 1568 w 2087"/>
                <a:gd name="T23" fmla="*/ 1957 h 2101"/>
                <a:gd name="T24" fmla="*/ 1357 w 2087"/>
                <a:gd name="T25" fmla="*/ 2052 h 2101"/>
                <a:gd name="T26" fmla="*/ 1123 w 2087"/>
                <a:gd name="T27" fmla="*/ 2098 h 2101"/>
                <a:gd name="T28" fmla="*/ 879 w 2087"/>
                <a:gd name="T29" fmla="*/ 2089 h 2101"/>
                <a:gd name="T30" fmla="*/ 651 w 2087"/>
                <a:gd name="T31" fmla="*/ 2026 h 2101"/>
                <a:gd name="T32" fmla="*/ 448 w 2087"/>
                <a:gd name="T33" fmla="*/ 1915 h 2101"/>
                <a:gd name="T34" fmla="*/ 275 w 2087"/>
                <a:gd name="T35" fmla="*/ 1763 h 2101"/>
                <a:gd name="T36" fmla="*/ 137 w 2087"/>
                <a:gd name="T37" fmla="*/ 1576 h 2101"/>
                <a:gd name="T38" fmla="*/ 44 w 2087"/>
                <a:gd name="T39" fmla="*/ 1363 h 2101"/>
                <a:gd name="T40" fmla="*/ 0 w 2087"/>
                <a:gd name="T41" fmla="*/ 1127 h 2101"/>
                <a:gd name="T42" fmla="*/ 124 w 2087"/>
                <a:gd name="T43" fmla="*/ 1175 h 2101"/>
                <a:gd name="T44" fmla="*/ 180 w 2087"/>
                <a:gd name="T45" fmla="*/ 1392 h 2101"/>
                <a:gd name="T46" fmla="*/ 284 w 2087"/>
                <a:gd name="T47" fmla="*/ 1586 h 2101"/>
                <a:gd name="T48" fmla="*/ 430 w 2087"/>
                <a:gd name="T49" fmla="*/ 1749 h 2101"/>
                <a:gd name="T50" fmla="*/ 608 w 2087"/>
                <a:gd name="T51" fmla="*/ 1873 h 2101"/>
                <a:gd name="T52" fmla="*/ 814 w 2087"/>
                <a:gd name="T53" fmla="*/ 1953 h 2101"/>
                <a:gd name="T54" fmla="*/ 1041 w 2087"/>
                <a:gd name="T55" fmla="*/ 1982 h 2101"/>
                <a:gd name="T56" fmla="*/ 1264 w 2087"/>
                <a:gd name="T57" fmla="*/ 1954 h 2101"/>
                <a:gd name="T58" fmla="*/ 1467 w 2087"/>
                <a:gd name="T59" fmla="*/ 1877 h 2101"/>
                <a:gd name="T60" fmla="*/ 1644 w 2087"/>
                <a:gd name="T61" fmla="*/ 1757 h 2101"/>
                <a:gd name="T62" fmla="*/ 1789 w 2087"/>
                <a:gd name="T63" fmla="*/ 1600 h 2101"/>
                <a:gd name="T64" fmla="*/ 1895 w 2087"/>
                <a:gd name="T65" fmla="*/ 1412 h 2101"/>
                <a:gd name="T66" fmla="*/ 1956 w 2087"/>
                <a:gd name="T67" fmla="*/ 1201 h 2101"/>
                <a:gd name="T68" fmla="*/ 1965 w 2087"/>
                <a:gd name="T69" fmla="*/ 974 h 2101"/>
                <a:gd name="T70" fmla="*/ 1921 w 2087"/>
                <a:gd name="T71" fmla="*/ 757 h 2101"/>
                <a:gd name="T72" fmla="*/ 1829 w 2087"/>
                <a:gd name="T73" fmla="*/ 560 h 2101"/>
                <a:gd name="T74" fmla="*/ 1696 w 2087"/>
                <a:gd name="T75" fmla="*/ 393 h 2101"/>
                <a:gd name="T76" fmla="*/ 1529 w 2087"/>
                <a:gd name="T77" fmla="*/ 259 h 2101"/>
                <a:gd name="T78" fmla="*/ 1334 w 2087"/>
                <a:gd name="T79" fmla="*/ 167 h 2101"/>
                <a:gd name="T80" fmla="*/ 1117 w 2087"/>
                <a:gd name="T81" fmla="*/ 123 h 2101"/>
                <a:gd name="T82" fmla="*/ 916 w 2087"/>
                <a:gd name="T83" fmla="*/ 129 h 2101"/>
                <a:gd name="T84" fmla="*/ 981 w 2087"/>
                <a:gd name="T85" fmla="*/ 2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87" h="2101">
                  <a:moveTo>
                    <a:pt x="1041" y="0"/>
                  </a:moveTo>
                  <a:lnTo>
                    <a:pt x="1123" y="3"/>
                  </a:lnTo>
                  <a:lnTo>
                    <a:pt x="1203" y="12"/>
                  </a:lnTo>
                  <a:lnTo>
                    <a:pt x="1281" y="28"/>
                  </a:lnTo>
                  <a:lnTo>
                    <a:pt x="1357" y="49"/>
                  </a:lnTo>
                  <a:lnTo>
                    <a:pt x="1430" y="75"/>
                  </a:lnTo>
                  <a:lnTo>
                    <a:pt x="1501" y="107"/>
                  </a:lnTo>
                  <a:lnTo>
                    <a:pt x="1568" y="144"/>
                  </a:lnTo>
                  <a:lnTo>
                    <a:pt x="1633" y="185"/>
                  </a:lnTo>
                  <a:lnTo>
                    <a:pt x="1695" y="231"/>
                  </a:lnTo>
                  <a:lnTo>
                    <a:pt x="1753" y="282"/>
                  </a:lnTo>
                  <a:lnTo>
                    <a:pt x="1806" y="336"/>
                  </a:lnTo>
                  <a:lnTo>
                    <a:pt x="1857" y="394"/>
                  </a:lnTo>
                  <a:lnTo>
                    <a:pt x="1902" y="456"/>
                  </a:lnTo>
                  <a:lnTo>
                    <a:pt x="1944" y="521"/>
                  </a:lnTo>
                  <a:lnTo>
                    <a:pt x="1980" y="589"/>
                  </a:lnTo>
                  <a:lnTo>
                    <a:pt x="2012" y="660"/>
                  </a:lnTo>
                  <a:lnTo>
                    <a:pt x="2038" y="734"/>
                  </a:lnTo>
                  <a:lnTo>
                    <a:pt x="2059" y="810"/>
                  </a:lnTo>
                  <a:lnTo>
                    <a:pt x="2074" y="889"/>
                  </a:lnTo>
                  <a:lnTo>
                    <a:pt x="2084" y="968"/>
                  </a:lnTo>
                  <a:lnTo>
                    <a:pt x="2087" y="1050"/>
                  </a:lnTo>
                  <a:lnTo>
                    <a:pt x="2084" y="1133"/>
                  </a:lnTo>
                  <a:lnTo>
                    <a:pt x="2074" y="1213"/>
                  </a:lnTo>
                  <a:lnTo>
                    <a:pt x="2059" y="1291"/>
                  </a:lnTo>
                  <a:lnTo>
                    <a:pt x="2038" y="1368"/>
                  </a:lnTo>
                  <a:lnTo>
                    <a:pt x="2012" y="1441"/>
                  </a:lnTo>
                  <a:lnTo>
                    <a:pt x="1980" y="1512"/>
                  </a:lnTo>
                  <a:lnTo>
                    <a:pt x="1944" y="1580"/>
                  </a:lnTo>
                  <a:lnTo>
                    <a:pt x="1902" y="1645"/>
                  </a:lnTo>
                  <a:lnTo>
                    <a:pt x="1857" y="1707"/>
                  </a:lnTo>
                  <a:lnTo>
                    <a:pt x="1806" y="1765"/>
                  </a:lnTo>
                  <a:lnTo>
                    <a:pt x="1753" y="1819"/>
                  </a:lnTo>
                  <a:lnTo>
                    <a:pt x="1695" y="1870"/>
                  </a:lnTo>
                  <a:lnTo>
                    <a:pt x="1633" y="1916"/>
                  </a:lnTo>
                  <a:lnTo>
                    <a:pt x="1568" y="1957"/>
                  </a:lnTo>
                  <a:lnTo>
                    <a:pt x="1501" y="1994"/>
                  </a:lnTo>
                  <a:lnTo>
                    <a:pt x="1430" y="2026"/>
                  </a:lnTo>
                  <a:lnTo>
                    <a:pt x="1357" y="2052"/>
                  </a:lnTo>
                  <a:lnTo>
                    <a:pt x="1281" y="2073"/>
                  </a:lnTo>
                  <a:lnTo>
                    <a:pt x="1203" y="2089"/>
                  </a:lnTo>
                  <a:lnTo>
                    <a:pt x="1123" y="2098"/>
                  </a:lnTo>
                  <a:lnTo>
                    <a:pt x="1041" y="2101"/>
                  </a:lnTo>
                  <a:lnTo>
                    <a:pt x="959" y="2098"/>
                  </a:lnTo>
                  <a:lnTo>
                    <a:pt x="879" y="2089"/>
                  </a:lnTo>
                  <a:lnTo>
                    <a:pt x="801" y="2073"/>
                  </a:lnTo>
                  <a:lnTo>
                    <a:pt x="725" y="2052"/>
                  </a:lnTo>
                  <a:lnTo>
                    <a:pt x="651" y="2026"/>
                  </a:lnTo>
                  <a:lnTo>
                    <a:pt x="581" y="1993"/>
                  </a:lnTo>
                  <a:lnTo>
                    <a:pt x="513" y="1956"/>
                  </a:lnTo>
                  <a:lnTo>
                    <a:pt x="448" y="1915"/>
                  </a:lnTo>
                  <a:lnTo>
                    <a:pt x="386" y="1868"/>
                  </a:lnTo>
                  <a:lnTo>
                    <a:pt x="329" y="1817"/>
                  </a:lnTo>
                  <a:lnTo>
                    <a:pt x="275" y="1763"/>
                  </a:lnTo>
                  <a:lnTo>
                    <a:pt x="224" y="1704"/>
                  </a:lnTo>
                  <a:lnTo>
                    <a:pt x="179" y="1642"/>
                  </a:lnTo>
                  <a:lnTo>
                    <a:pt x="137" y="1576"/>
                  </a:lnTo>
                  <a:lnTo>
                    <a:pt x="102" y="1508"/>
                  </a:lnTo>
                  <a:lnTo>
                    <a:pt x="70" y="1437"/>
                  </a:lnTo>
                  <a:lnTo>
                    <a:pt x="44" y="1363"/>
                  </a:lnTo>
                  <a:lnTo>
                    <a:pt x="24" y="1285"/>
                  </a:lnTo>
                  <a:lnTo>
                    <a:pt x="9" y="1207"/>
                  </a:lnTo>
                  <a:lnTo>
                    <a:pt x="0" y="1127"/>
                  </a:lnTo>
                  <a:lnTo>
                    <a:pt x="59" y="1114"/>
                  </a:lnTo>
                  <a:lnTo>
                    <a:pt x="117" y="1098"/>
                  </a:lnTo>
                  <a:lnTo>
                    <a:pt x="124" y="1175"/>
                  </a:lnTo>
                  <a:lnTo>
                    <a:pt x="137" y="1250"/>
                  </a:lnTo>
                  <a:lnTo>
                    <a:pt x="155" y="1322"/>
                  </a:lnTo>
                  <a:lnTo>
                    <a:pt x="180" y="1392"/>
                  </a:lnTo>
                  <a:lnTo>
                    <a:pt x="210" y="1460"/>
                  </a:lnTo>
                  <a:lnTo>
                    <a:pt x="245" y="1524"/>
                  </a:lnTo>
                  <a:lnTo>
                    <a:pt x="284" y="1586"/>
                  </a:lnTo>
                  <a:lnTo>
                    <a:pt x="329" y="1644"/>
                  </a:lnTo>
                  <a:lnTo>
                    <a:pt x="377" y="1698"/>
                  </a:lnTo>
                  <a:lnTo>
                    <a:pt x="430" y="1749"/>
                  </a:lnTo>
                  <a:lnTo>
                    <a:pt x="485" y="1795"/>
                  </a:lnTo>
                  <a:lnTo>
                    <a:pt x="545" y="1836"/>
                  </a:lnTo>
                  <a:lnTo>
                    <a:pt x="608" y="1873"/>
                  </a:lnTo>
                  <a:lnTo>
                    <a:pt x="675" y="1906"/>
                  </a:lnTo>
                  <a:lnTo>
                    <a:pt x="743" y="1932"/>
                  </a:lnTo>
                  <a:lnTo>
                    <a:pt x="814" y="1953"/>
                  </a:lnTo>
                  <a:lnTo>
                    <a:pt x="888" y="1969"/>
                  </a:lnTo>
                  <a:lnTo>
                    <a:pt x="964" y="1978"/>
                  </a:lnTo>
                  <a:lnTo>
                    <a:pt x="1041" y="1982"/>
                  </a:lnTo>
                  <a:lnTo>
                    <a:pt x="1117" y="1979"/>
                  </a:lnTo>
                  <a:lnTo>
                    <a:pt x="1191" y="1970"/>
                  </a:lnTo>
                  <a:lnTo>
                    <a:pt x="1264" y="1954"/>
                  </a:lnTo>
                  <a:lnTo>
                    <a:pt x="1334" y="1934"/>
                  </a:lnTo>
                  <a:lnTo>
                    <a:pt x="1401" y="1909"/>
                  </a:lnTo>
                  <a:lnTo>
                    <a:pt x="1467" y="1877"/>
                  </a:lnTo>
                  <a:lnTo>
                    <a:pt x="1529" y="1842"/>
                  </a:lnTo>
                  <a:lnTo>
                    <a:pt x="1589" y="1802"/>
                  </a:lnTo>
                  <a:lnTo>
                    <a:pt x="1644" y="1757"/>
                  </a:lnTo>
                  <a:lnTo>
                    <a:pt x="1696" y="1708"/>
                  </a:lnTo>
                  <a:lnTo>
                    <a:pt x="1744" y="1656"/>
                  </a:lnTo>
                  <a:lnTo>
                    <a:pt x="1789" y="1600"/>
                  </a:lnTo>
                  <a:lnTo>
                    <a:pt x="1829" y="1541"/>
                  </a:lnTo>
                  <a:lnTo>
                    <a:pt x="1865" y="1478"/>
                  </a:lnTo>
                  <a:lnTo>
                    <a:pt x="1895" y="1412"/>
                  </a:lnTo>
                  <a:lnTo>
                    <a:pt x="1921" y="1344"/>
                  </a:lnTo>
                  <a:lnTo>
                    <a:pt x="1941" y="1274"/>
                  </a:lnTo>
                  <a:lnTo>
                    <a:pt x="1956" y="1201"/>
                  </a:lnTo>
                  <a:lnTo>
                    <a:pt x="1965" y="1127"/>
                  </a:lnTo>
                  <a:lnTo>
                    <a:pt x="1968" y="1050"/>
                  </a:lnTo>
                  <a:lnTo>
                    <a:pt x="1965" y="974"/>
                  </a:lnTo>
                  <a:lnTo>
                    <a:pt x="1956" y="900"/>
                  </a:lnTo>
                  <a:lnTo>
                    <a:pt x="1941" y="827"/>
                  </a:lnTo>
                  <a:lnTo>
                    <a:pt x="1921" y="757"/>
                  </a:lnTo>
                  <a:lnTo>
                    <a:pt x="1895" y="689"/>
                  </a:lnTo>
                  <a:lnTo>
                    <a:pt x="1865" y="623"/>
                  </a:lnTo>
                  <a:lnTo>
                    <a:pt x="1829" y="560"/>
                  </a:lnTo>
                  <a:lnTo>
                    <a:pt x="1789" y="501"/>
                  </a:lnTo>
                  <a:lnTo>
                    <a:pt x="1744" y="446"/>
                  </a:lnTo>
                  <a:lnTo>
                    <a:pt x="1696" y="393"/>
                  </a:lnTo>
                  <a:lnTo>
                    <a:pt x="1644" y="344"/>
                  </a:lnTo>
                  <a:lnTo>
                    <a:pt x="1589" y="299"/>
                  </a:lnTo>
                  <a:lnTo>
                    <a:pt x="1529" y="259"/>
                  </a:lnTo>
                  <a:lnTo>
                    <a:pt x="1467" y="224"/>
                  </a:lnTo>
                  <a:lnTo>
                    <a:pt x="1401" y="193"/>
                  </a:lnTo>
                  <a:lnTo>
                    <a:pt x="1334" y="167"/>
                  </a:lnTo>
                  <a:lnTo>
                    <a:pt x="1264" y="147"/>
                  </a:lnTo>
                  <a:lnTo>
                    <a:pt x="1191" y="132"/>
                  </a:lnTo>
                  <a:lnTo>
                    <a:pt x="1117" y="123"/>
                  </a:lnTo>
                  <a:lnTo>
                    <a:pt x="1041" y="120"/>
                  </a:lnTo>
                  <a:lnTo>
                    <a:pt x="978" y="122"/>
                  </a:lnTo>
                  <a:lnTo>
                    <a:pt x="916" y="129"/>
                  </a:lnTo>
                  <a:lnTo>
                    <a:pt x="921" y="68"/>
                  </a:lnTo>
                  <a:lnTo>
                    <a:pt x="923" y="7"/>
                  </a:lnTo>
                  <a:lnTo>
                    <a:pt x="981" y="2"/>
                  </a:lnTo>
                  <a:lnTo>
                    <a:pt x="10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87"/>
            <p:cNvSpPr>
              <a:spLocks/>
            </p:cNvSpPr>
            <p:nvPr/>
          </p:nvSpPr>
          <p:spPr bwMode="auto">
            <a:xfrm>
              <a:off x="1838325" y="4457701"/>
              <a:ext cx="266700" cy="268288"/>
            </a:xfrm>
            <a:custGeom>
              <a:avLst/>
              <a:gdLst>
                <a:gd name="T0" fmla="*/ 916 w 1687"/>
                <a:gd name="T1" fmla="*/ 3 h 1695"/>
                <a:gd name="T2" fmla="*/ 1057 w 1687"/>
                <a:gd name="T3" fmla="*/ 27 h 1695"/>
                <a:gd name="T4" fmla="*/ 1187 w 1687"/>
                <a:gd name="T5" fmla="*/ 74 h 1695"/>
                <a:gd name="T6" fmla="*/ 1308 w 1687"/>
                <a:gd name="T7" fmla="*/ 140 h 1695"/>
                <a:gd name="T8" fmla="*/ 1416 w 1687"/>
                <a:gd name="T9" fmla="*/ 224 h 1695"/>
                <a:gd name="T10" fmla="*/ 1508 w 1687"/>
                <a:gd name="T11" fmla="*/ 325 h 1695"/>
                <a:gd name="T12" fmla="*/ 1583 w 1687"/>
                <a:gd name="T13" fmla="*/ 440 h 1695"/>
                <a:gd name="T14" fmla="*/ 1640 w 1687"/>
                <a:gd name="T15" fmla="*/ 566 h 1695"/>
                <a:gd name="T16" fmla="*/ 1675 w 1687"/>
                <a:gd name="T17" fmla="*/ 703 h 1695"/>
                <a:gd name="T18" fmla="*/ 1687 w 1687"/>
                <a:gd name="T19" fmla="*/ 847 h 1695"/>
                <a:gd name="T20" fmla="*/ 1675 w 1687"/>
                <a:gd name="T21" fmla="*/ 992 h 1695"/>
                <a:gd name="T22" fmla="*/ 1640 w 1687"/>
                <a:gd name="T23" fmla="*/ 1129 h 1695"/>
                <a:gd name="T24" fmla="*/ 1583 w 1687"/>
                <a:gd name="T25" fmla="*/ 1255 h 1695"/>
                <a:gd name="T26" fmla="*/ 1508 w 1687"/>
                <a:gd name="T27" fmla="*/ 1370 h 1695"/>
                <a:gd name="T28" fmla="*/ 1416 w 1687"/>
                <a:gd name="T29" fmla="*/ 1471 h 1695"/>
                <a:gd name="T30" fmla="*/ 1308 w 1687"/>
                <a:gd name="T31" fmla="*/ 1555 h 1695"/>
                <a:gd name="T32" fmla="*/ 1187 w 1687"/>
                <a:gd name="T33" fmla="*/ 1621 h 1695"/>
                <a:gd name="T34" fmla="*/ 1057 w 1687"/>
                <a:gd name="T35" fmla="*/ 1668 h 1695"/>
                <a:gd name="T36" fmla="*/ 916 w 1687"/>
                <a:gd name="T37" fmla="*/ 1692 h 1695"/>
                <a:gd name="T38" fmla="*/ 771 w 1687"/>
                <a:gd name="T39" fmla="*/ 1692 h 1695"/>
                <a:gd name="T40" fmla="*/ 633 w 1687"/>
                <a:gd name="T41" fmla="*/ 1668 h 1695"/>
                <a:gd name="T42" fmla="*/ 503 w 1687"/>
                <a:gd name="T43" fmla="*/ 1623 h 1695"/>
                <a:gd name="T44" fmla="*/ 384 w 1687"/>
                <a:gd name="T45" fmla="*/ 1558 h 1695"/>
                <a:gd name="T46" fmla="*/ 276 w 1687"/>
                <a:gd name="T47" fmla="*/ 1475 h 1695"/>
                <a:gd name="T48" fmla="*/ 184 w 1687"/>
                <a:gd name="T49" fmla="*/ 1376 h 1695"/>
                <a:gd name="T50" fmla="*/ 108 w 1687"/>
                <a:gd name="T51" fmla="*/ 1263 h 1695"/>
                <a:gd name="T52" fmla="*/ 52 w 1687"/>
                <a:gd name="T53" fmla="*/ 1139 h 1695"/>
                <a:gd name="T54" fmla="*/ 15 w 1687"/>
                <a:gd name="T55" fmla="*/ 1005 h 1695"/>
                <a:gd name="T56" fmla="*/ 0 w 1687"/>
                <a:gd name="T57" fmla="*/ 863 h 1695"/>
                <a:gd name="T58" fmla="*/ 141 w 1687"/>
                <a:gd name="T59" fmla="*/ 798 h 1695"/>
                <a:gd name="T60" fmla="*/ 270 w 1687"/>
                <a:gd name="T61" fmla="*/ 714 h 1695"/>
                <a:gd name="T62" fmla="*/ 388 w 1687"/>
                <a:gd name="T63" fmla="*/ 616 h 1695"/>
                <a:gd name="T64" fmla="*/ 490 w 1687"/>
                <a:gd name="T65" fmla="*/ 502 h 1695"/>
                <a:gd name="T66" fmla="*/ 577 w 1687"/>
                <a:gd name="T67" fmla="*/ 375 h 1695"/>
                <a:gd name="T68" fmla="*/ 646 w 1687"/>
                <a:gd name="T69" fmla="*/ 236 h 1695"/>
                <a:gd name="T70" fmla="*/ 696 w 1687"/>
                <a:gd name="T71" fmla="*/ 88 h 1695"/>
                <a:gd name="T72" fmla="*/ 756 w 1687"/>
                <a:gd name="T73" fmla="*/ 5 h 1695"/>
                <a:gd name="T74" fmla="*/ 843 w 1687"/>
                <a:gd name="T75" fmla="*/ 0 h 1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87" h="1695">
                  <a:moveTo>
                    <a:pt x="843" y="0"/>
                  </a:moveTo>
                  <a:lnTo>
                    <a:pt x="916" y="3"/>
                  </a:lnTo>
                  <a:lnTo>
                    <a:pt x="987" y="12"/>
                  </a:lnTo>
                  <a:lnTo>
                    <a:pt x="1057" y="27"/>
                  </a:lnTo>
                  <a:lnTo>
                    <a:pt x="1123" y="47"/>
                  </a:lnTo>
                  <a:lnTo>
                    <a:pt x="1187" y="74"/>
                  </a:lnTo>
                  <a:lnTo>
                    <a:pt x="1249" y="104"/>
                  </a:lnTo>
                  <a:lnTo>
                    <a:pt x="1308" y="140"/>
                  </a:lnTo>
                  <a:lnTo>
                    <a:pt x="1363" y="179"/>
                  </a:lnTo>
                  <a:lnTo>
                    <a:pt x="1416" y="224"/>
                  </a:lnTo>
                  <a:lnTo>
                    <a:pt x="1463" y="273"/>
                  </a:lnTo>
                  <a:lnTo>
                    <a:pt x="1508" y="325"/>
                  </a:lnTo>
                  <a:lnTo>
                    <a:pt x="1547" y="381"/>
                  </a:lnTo>
                  <a:lnTo>
                    <a:pt x="1583" y="440"/>
                  </a:lnTo>
                  <a:lnTo>
                    <a:pt x="1614" y="502"/>
                  </a:lnTo>
                  <a:lnTo>
                    <a:pt x="1640" y="566"/>
                  </a:lnTo>
                  <a:lnTo>
                    <a:pt x="1660" y="634"/>
                  </a:lnTo>
                  <a:lnTo>
                    <a:pt x="1675" y="703"/>
                  </a:lnTo>
                  <a:lnTo>
                    <a:pt x="1684" y="774"/>
                  </a:lnTo>
                  <a:lnTo>
                    <a:pt x="1687" y="847"/>
                  </a:lnTo>
                  <a:lnTo>
                    <a:pt x="1684" y="921"/>
                  </a:lnTo>
                  <a:lnTo>
                    <a:pt x="1675" y="992"/>
                  </a:lnTo>
                  <a:lnTo>
                    <a:pt x="1660" y="1062"/>
                  </a:lnTo>
                  <a:lnTo>
                    <a:pt x="1640" y="1129"/>
                  </a:lnTo>
                  <a:lnTo>
                    <a:pt x="1614" y="1193"/>
                  </a:lnTo>
                  <a:lnTo>
                    <a:pt x="1583" y="1255"/>
                  </a:lnTo>
                  <a:lnTo>
                    <a:pt x="1547" y="1314"/>
                  </a:lnTo>
                  <a:lnTo>
                    <a:pt x="1508" y="1370"/>
                  </a:lnTo>
                  <a:lnTo>
                    <a:pt x="1463" y="1422"/>
                  </a:lnTo>
                  <a:lnTo>
                    <a:pt x="1416" y="1471"/>
                  </a:lnTo>
                  <a:lnTo>
                    <a:pt x="1363" y="1515"/>
                  </a:lnTo>
                  <a:lnTo>
                    <a:pt x="1308" y="1555"/>
                  </a:lnTo>
                  <a:lnTo>
                    <a:pt x="1249" y="1591"/>
                  </a:lnTo>
                  <a:lnTo>
                    <a:pt x="1187" y="1621"/>
                  </a:lnTo>
                  <a:lnTo>
                    <a:pt x="1123" y="1648"/>
                  </a:lnTo>
                  <a:lnTo>
                    <a:pt x="1057" y="1668"/>
                  </a:lnTo>
                  <a:lnTo>
                    <a:pt x="987" y="1683"/>
                  </a:lnTo>
                  <a:lnTo>
                    <a:pt x="916" y="1692"/>
                  </a:lnTo>
                  <a:lnTo>
                    <a:pt x="843" y="1695"/>
                  </a:lnTo>
                  <a:lnTo>
                    <a:pt x="771" y="1692"/>
                  </a:lnTo>
                  <a:lnTo>
                    <a:pt x="701" y="1683"/>
                  </a:lnTo>
                  <a:lnTo>
                    <a:pt x="633" y="1668"/>
                  </a:lnTo>
                  <a:lnTo>
                    <a:pt x="567" y="1649"/>
                  </a:lnTo>
                  <a:lnTo>
                    <a:pt x="503" y="1623"/>
                  </a:lnTo>
                  <a:lnTo>
                    <a:pt x="441" y="1593"/>
                  </a:lnTo>
                  <a:lnTo>
                    <a:pt x="384" y="1558"/>
                  </a:lnTo>
                  <a:lnTo>
                    <a:pt x="328" y="1519"/>
                  </a:lnTo>
                  <a:lnTo>
                    <a:pt x="276" y="1475"/>
                  </a:lnTo>
                  <a:lnTo>
                    <a:pt x="229" y="1428"/>
                  </a:lnTo>
                  <a:lnTo>
                    <a:pt x="184" y="1376"/>
                  </a:lnTo>
                  <a:lnTo>
                    <a:pt x="144" y="1321"/>
                  </a:lnTo>
                  <a:lnTo>
                    <a:pt x="108" y="1263"/>
                  </a:lnTo>
                  <a:lnTo>
                    <a:pt x="78" y="1203"/>
                  </a:lnTo>
                  <a:lnTo>
                    <a:pt x="52" y="1139"/>
                  </a:lnTo>
                  <a:lnTo>
                    <a:pt x="30" y="1073"/>
                  </a:lnTo>
                  <a:lnTo>
                    <a:pt x="15" y="1005"/>
                  </a:lnTo>
                  <a:lnTo>
                    <a:pt x="5" y="935"/>
                  </a:lnTo>
                  <a:lnTo>
                    <a:pt x="0" y="863"/>
                  </a:lnTo>
                  <a:lnTo>
                    <a:pt x="72" y="832"/>
                  </a:lnTo>
                  <a:lnTo>
                    <a:pt x="141" y="798"/>
                  </a:lnTo>
                  <a:lnTo>
                    <a:pt x="207" y="758"/>
                  </a:lnTo>
                  <a:lnTo>
                    <a:pt x="270" y="714"/>
                  </a:lnTo>
                  <a:lnTo>
                    <a:pt x="331" y="668"/>
                  </a:lnTo>
                  <a:lnTo>
                    <a:pt x="388" y="616"/>
                  </a:lnTo>
                  <a:lnTo>
                    <a:pt x="440" y="561"/>
                  </a:lnTo>
                  <a:lnTo>
                    <a:pt x="490" y="502"/>
                  </a:lnTo>
                  <a:lnTo>
                    <a:pt x="535" y="440"/>
                  </a:lnTo>
                  <a:lnTo>
                    <a:pt x="577" y="375"/>
                  </a:lnTo>
                  <a:lnTo>
                    <a:pt x="613" y="308"/>
                  </a:lnTo>
                  <a:lnTo>
                    <a:pt x="646" y="236"/>
                  </a:lnTo>
                  <a:lnTo>
                    <a:pt x="674" y="163"/>
                  </a:lnTo>
                  <a:lnTo>
                    <a:pt x="696" y="88"/>
                  </a:lnTo>
                  <a:lnTo>
                    <a:pt x="714" y="11"/>
                  </a:lnTo>
                  <a:lnTo>
                    <a:pt x="756" y="5"/>
                  </a:lnTo>
                  <a:lnTo>
                    <a:pt x="800" y="2"/>
                  </a:lnTo>
                  <a:lnTo>
                    <a:pt x="8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188"/>
            <p:cNvSpPr>
              <a:spLocks noEditPoints="1"/>
            </p:cNvSpPr>
            <p:nvPr/>
          </p:nvSpPr>
          <p:spPr bwMode="auto">
            <a:xfrm>
              <a:off x="1612900" y="4257676"/>
              <a:ext cx="331788" cy="334963"/>
            </a:xfrm>
            <a:custGeom>
              <a:avLst/>
              <a:gdLst>
                <a:gd name="T0" fmla="*/ 896 w 2091"/>
                <a:gd name="T1" fmla="*/ 132 h 2100"/>
                <a:gd name="T2" fmla="*/ 685 w 2091"/>
                <a:gd name="T3" fmla="*/ 193 h 2100"/>
                <a:gd name="T4" fmla="*/ 499 w 2091"/>
                <a:gd name="T5" fmla="*/ 299 h 2100"/>
                <a:gd name="T6" fmla="*/ 342 w 2091"/>
                <a:gd name="T7" fmla="*/ 445 h 2100"/>
                <a:gd name="T8" fmla="*/ 223 w 2091"/>
                <a:gd name="T9" fmla="*/ 623 h 2100"/>
                <a:gd name="T10" fmla="*/ 146 w 2091"/>
                <a:gd name="T11" fmla="*/ 827 h 2100"/>
                <a:gd name="T12" fmla="*/ 118 w 2091"/>
                <a:gd name="T13" fmla="*/ 1050 h 2100"/>
                <a:gd name="T14" fmla="*/ 146 w 2091"/>
                <a:gd name="T15" fmla="*/ 1274 h 2100"/>
                <a:gd name="T16" fmla="*/ 223 w 2091"/>
                <a:gd name="T17" fmla="*/ 1477 h 2100"/>
                <a:gd name="T18" fmla="*/ 342 w 2091"/>
                <a:gd name="T19" fmla="*/ 1656 h 2100"/>
                <a:gd name="T20" fmla="*/ 499 w 2091"/>
                <a:gd name="T21" fmla="*/ 1802 h 2100"/>
                <a:gd name="T22" fmla="*/ 685 w 2091"/>
                <a:gd name="T23" fmla="*/ 1908 h 2100"/>
                <a:gd name="T24" fmla="*/ 896 w 2091"/>
                <a:gd name="T25" fmla="*/ 1969 h 2100"/>
                <a:gd name="T26" fmla="*/ 1121 w 2091"/>
                <a:gd name="T27" fmla="*/ 1978 h 2100"/>
                <a:gd name="T28" fmla="*/ 1338 w 2091"/>
                <a:gd name="T29" fmla="*/ 1934 h 2100"/>
                <a:gd name="T30" fmla="*/ 1533 w 2091"/>
                <a:gd name="T31" fmla="*/ 1841 h 2100"/>
                <a:gd name="T32" fmla="*/ 1700 w 2091"/>
                <a:gd name="T33" fmla="*/ 1708 h 2100"/>
                <a:gd name="T34" fmla="*/ 1833 w 2091"/>
                <a:gd name="T35" fmla="*/ 1540 h 2100"/>
                <a:gd name="T36" fmla="*/ 1925 w 2091"/>
                <a:gd name="T37" fmla="*/ 1344 h 2100"/>
                <a:gd name="T38" fmla="*/ 1970 w 2091"/>
                <a:gd name="T39" fmla="*/ 1126 h 2100"/>
                <a:gd name="T40" fmla="*/ 1960 w 2091"/>
                <a:gd name="T41" fmla="*/ 900 h 2100"/>
                <a:gd name="T42" fmla="*/ 1900 w 2091"/>
                <a:gd name="T43" fmla="*/ 688 h 2100"/>
                <a:gd name="T44" fmla="*/ 1793 w 2091"/>
                <a:gd name="T45" fmla="*/ 501 h 2100"/>
                <a:gd name="T46" fmla="*/ 1649 w 2091"/>
                <a:gd name="T47" fmla="*/ 344 h 2100"/>
                <a:gd name="T48" fmla="*/ 1472 w 2091"/>
                <a:gd name="T49" fmla="*/ 224 h 2100"/>
                <a:gd name="T50" fmla="*/ 1268 w 2091"/>
                <a:gd name="T51" fmla="*/ 146 h 2100"/>
                <a:gd name="T52" fmla="*/ 1046 w 2091"/>
                <a:gd name="T53" fmla="*/ 120 h 2100"/>
                <a:gd name="T54" fmla="*/ 1128 w 2091"/>
                <a:gd name="T55" fmla="*/ 3 h 2100"/>
                <a:gd name="T56" fmla="*/ 1360 w 2091"/>
                <a:gd name="T57" fmla="*/ 49 h 2100"/>
                <a:gd name="T58" fmla="*/ 1573 w 2091"/>
                <a:gd name="T59" fmla="*/ 143 h 2100"/>
                <a:gd name="T60" fmla="*/ 1757 w 2091"/>
                <a:gd name="T61" fmla="*/ 282 h 2100"/>
                <a:gd name="T62" fmla="*/ 1907 w 2091"/>
                <a:gd name="T63" fmla="*/ 455 h 2100"/>
                <a:gd name="T64" fmla="*/ 2016 w 2091"/>
                <a:gd name="T65" fmla="*/ 660 h 2100"/>
                <a:gd name="T66" fmla="*/ 2079 w 2091"/>
                <a:gd name="T67" fmla="*/ 889 h 2100"/>
                <a:gd name="T68" fmla="*/ 2088 w 2091"/>
                <a:gd name="T69" fmla="*/ 1133 h 2100"/>
                <a:gd name="T70" fmla="*/ 2042 w 2091"/>
                <a:gd name="T71" fmla="*/ 1367 h 2100"/>
                <a:gd name="T72" fmla="*/ 1948 w 2091"/>
                <a:gd name="T73" fmla="*/ 1580 h 2100"/>
                <a:gd name="T74" fmla="*/ 1811 w 2091"/>
                <a:gd name="T75" fmla="*/ 1765 h 2100"/>
                <a:gd name="T76" fmla="*/ 1638 w 2091"/>
                <a:gd name="T77" fmla="*/ 1915 h 2100"/>
                <a:gd name="T78" fmla="*/ 1434 w 2091"/>
                <a:gd name="T79" fmla="*/ 2025 h 2100"/>
                <a:gd name="T80" fmla="*/ 1207 w 2091"/>
                <a:gd name="T81" fmla="*/ 2088 h 2100"/>
                <a:gd name="T82" fmla="*/ 964 w 2091"/>
                <a:gd name="T83" fmla="*/ 2097 h 2100"/>
                <a:gd name="T84" fmla="*/ 731 w 2091"/>
                <a:gd name="T85" fmla="*/ 2052 h 2100"/>
                <a:gd name="T86" fmla="*/ 518 w 2091"/>
                <a:gd name="T87" fmla="*/ 1957 h 2100"/>
                <a:gd name="T88" fmla="*/ 334 w 2091"/>
                <a:gd name="T89" fmla="*/ 1819 h 2100"/>
                <a:gd name="T90" fmla="*/ 184 w 2091"/>
                <a:gd name="T91" fmla="*/ 1645 h 2100"/>
                <a:gd name="T92" fmla="*/ 75 w 2091"/>
                <a:gd name="T93" fmla="*/ 1441 h 2100"/>
                <a:gd name="T94" fmla="*/ 12 w 2091"/>
                <a:gd name="T95" fmla="*/ 1213 h 2100"/>
                <a:gd name="T96" fmla="*/ 3 w 2091"/>
                <a:gd name="T97" fmla="*/ 969 h 2100"/>
                <a:gd name="T98" fmla="*/ 49 w 2091"/>
                <a:gd name="T99" fmla="*/ 734 h 2100"/>
                <a:gd name="T100" fmla="*/ 143 w 2091"/>
                <a:gd name="T101" fmla="*/ 520 h 2100"/>
                <a:gd name="T102" fmla="*/ 280 w 2091"/>
                <a:gd name="T103" fmla="*/ 335 h 2100"/>
                <a:gd name="T104" fmla="*/ 453 w 2091"/>
                <a:gd name="T105" fmla="*/ 185 h 2100"/>
                <a:gd name="T106" fmla="*/ 657 w 2091"/>
                <a:gd name="T107" fmla="*/ 75 h 2100"/>
                <a:gd name="T108" fmla="*/ 884 w 2091"/>
                <a:gd name="T109" fmla="*/ 12 h 2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91" h="2100">
                  <a:moveTo>
                    <a:pt x="1046" y="120"/>
                  </a:moveTo>
                  <a:lnTo>
                    <a:pt x="970" y="123"/>
                  </a:lnTo>
                  <a:lnTo>
                    <a:pt x="896" y="132"/>
                  </a:lnTo>
                  <a:lnTo>
                    <a:pt x="823" y="146"/>
                  </a:lnTo>
                  <a:lnTo>
                    <a:pt x="753" y="167"/>
                  </a:lnTo>
                  <a:lnTo>
                    <a:pt x="685" y="193"/>
                  </a:lnTo>
                  <a:lnTo>
                    <a:pt x="620" y="224"/>
                  </a:lnTo>
                  <a:lnTo>
                    <a:pt x="558" y="259"/>
                  </a:lnTo>
                  <a:lnTo>
                    <a:pt x="499" y="299"/>
                  </a:lnTo>
                  <a:lnTo>
                    <a:pt x="443" y="344"/>
                  </a:lnTo>
                  <a:lnTo>
                    <a:pt x="391" y="392"/>
                  </a:lnTo>
                  <a:lnTo>
                    <a:pt x="342" y="445"/>
                  </a:lnTo>
                  <a:lnTo>
                    <a:pt x="298" y="501"/>
                  </a:lnTo>
                  <a:lnTo>
                    <a:pt x="258" y="560"/>
                  </a:lnTo>
                  <a:lnTo>
                    <a:pt x="223" y="623"/>
                  </a:lnTo>
                  <a:lnTo>
                    <a:pt x="192" y="688"/>
                  </a:lnTo>
                  <a:lnTo>
                    <a:pt x="166" y="756"/>
                  </a:lnTo>
                  <a:lnTo>
                    <a:pt x="146" y="827"/>
                  </a:lnTo>
                  <a:lnTo>
                    <a:pt x="131" y="900"/>
                  </a:lnTo>
                  <a:lnTo>
                    <a:pt x="122" y="974"/>
                  </a:lnTo>
                  <a:lnTo>
                    <a:pt x="118" y="1050"/>
                  </a:lnTo>
                  <a:lnTo>
                    <a:pt x="122" y="1126"/>
                  </a:lnTo>
                  <a:lnTo>
                    <a:pt x="131" y="1201"/>
                  </a:lnTo>
                  <a:lnTo>
                    <a:pt x="146" y="1274"/>
                  </a:lnTo>
                  <a:lnTo>
                    <a:pt x="166" y="1344"/>
                  </a:lnTo>
                  <a:lnTo>
                    <a:pt x="192" y="1412"/>
                  </a:lnTo>
                  <a:lnTo>
                    <a:pt x="223" y="1477"/>
                  </a:lnTo>
                  <a:lnTo>
                    <a:pt x="258" y="1540"/>
                  </a:lnTo>
                  <a:lnTo>
                    <a:pt x="298" y="1599"/>
                  </a:lnTo>
                  <a:lnTo>
                    <a:pt x="342" y="1656"/>
                  </a:lnTo>
                  <a:lnTo>
                    <a:pt x="391" y="1708"/>
                  </a:lnTo>
                  <a:lnTo>
                    <a:pt x="443" y="1757"/>
                  </a:lnTo>
                  <a:lnTo>
                    <a:pt x="499" y="1802"/>
                  </a:lnTo>
                  <a:lnTo>
                    <a:pt x="558" y="1841"/>
                  </a:lnTo>
                  <a:lnTo>
                    <a:pt x="620" y="1877"/>
                  </a:lnTo>
                  <a:lnTo>
                    <a:pt x="685" y="1908"/>
                  </a:lnTo>
                  <a:lnTo>
                    <a:pt x="753" y="1934"/>
                  </a:lnTo>
                  <a:lnTo>
                    <a:pt x="823" y="1954"/>
                  </a:lnTo>
                  <a:lnTo>
                    <a:pt x="896" y="1969"/>
                  </a:lnTo>
                  <a:lnTo>
                    <a:pt x="970" y="1978"/>
                  </a:lnTo>
                  <a:lnTo>
                    <a:pt x="1046" y="1982"/>
                  </a:lnTo>
                  <a:lnTo>
                    <a:pt x="1121" y="1978"/>
                  </a:lnTo>
                  <a:lnTo>
                    <a:pt x="1195" y="1969"/>
                  </a:lnTo>
                  <a:lnTo>
                    <a:pt x="1268" y="1954"/>
                  </a:lnTo>
                  <a:lnTo>
                    <a:pt x="1338" y="1934"/>
                  </a:lnTo>
                  <a:lnTo>
                    <a:pt x="1406" y="1908"/>
                  </a:lnTo>
                  <a:lnTo>
                    <a:pt x="1472" y="1877"/>
                  </a:lnTo>
                  <a:lnTo>
                    <a:pt x="1533" y="1841"/>
                  </a:lnTo>
                  <a:lnTo>
                    <a:pt x="1593" y="1802"/>
                  </a:lnTo>
                  <a:lnTo>
                    <a:pt x="1649" y="1757"/>
                  </a:lnTo>
                  <a:lnTo>
                    <a:pt x="1700" y="1708"/>
                  </a:lnTo>
                  <a:lnTo>
                    <a:pt x="1749" y="1656"/>
                  </a:lnTo>
                  <a:lnTo>
                    <a:pt x="1793" y="1599"/>
                  </a:lnTo>
                  <a:lnTo>
                    <a:pt x="1833" y="1540"/>
                  </a:lnTo>
                  <a:lnTo>
                    <a:pt x="1868" y="1477"/>
                  </a:lnTo>
                  <a:lnTo>
                    <a:pt x="1900" y="1412"/>
                  </a:lnTo>
                  <a:lnTo>
                    <a:pt x="1925" y="1344"/>
                  </a:lnTo>
                  <a:lnTo>
                    <a:pt x="1945" y="1274"/>
                  </a:lnTo>
                  <a:lnTo>
                    <a:pt x="1960" y="1201"/>
                  </a:lnTo>
                  <a:lnTo>
                    <a:pt x="1970" y="1126"/>
                  </a:lnTo>
                  <a:lnTo>
                    <a:pt x="1973" y="1050"/>
                  </a:lnTo>
                  <a:lnTo>
                    <a:pt x="1970" y="974"/>
                  </a:lnTo>
                  <a:lnTo>
                    <a:pt x="1960" y="900"/>
                  </a:lnTo>
                  <a:lnTo>
                    <a:pt x="1945" y="827"/>
                  </a:lnTo>
                  <a:lnTo>
                    <a:pt x="1925" y="756"/>
                  </a:lnTo>
                  <a:lnTo>
                    <a:pt x="1900" y="688"/>
                  </a:lnTo>
                  <a:lnTo>
                    <a:pt x="1868" y="623"/>
                  </a:lnTo>
                  <a:lnTo>
                    <a:pt x="1833" y="560"/>
                  </a:lnTo>
                  <a:lnTo>
                    <a:pt x="1793" y="501"/>
                  </a:lnTo>
                  <a:lnTo>
                    <a:pt x="1749" y="445"/>
                  </a:lnTo>
                  <a:lnTo>
                    <a:pt x="1700" y="392"/>
                  </a:lnTo>
                  <a:lnTo>
                    <a:pt x="1649" y="344"/>
                  </a:lnTo>
                  <a:lnTo>
                    <a:pt x="1593" y="299"/>
                  </a:lnTo>
                  <a:lnTo>
                    <a:pt x="1533" y="259"/>
                  </a:lnTo>
                  <a:lnTo>
                    <a:pt x="1472" y="224"/>
                  </a:lnTo>
                  <a:lnTo>
                    <a:pt x="1406" y="193"/>
                  </a:lnTo>
                  <a:lnTo>
                    <a:pt x="1338" y="167"/>
                  </a:lnTo>
                  <a:lnTo>
                    <a:pt x="1268" y="146"/>
                  </a:lnTo>
                  <a:lnTo>
                    <a:pt x="1195" y="132"/>
                  </a:lnTo>
                  <a:lnTo>
                    <a:pt x="1121" y="123"/>
                  </a:lnTo>
                  <a:lnTo>
                    <a:pt x="1046" y="120"/>
                  </a:lnTo>
                  <a:close/>
                  <a:moveTo>
                    <a:pt x="1046" y="0"/>
                  </a:moveTo>
                  <a:lnTo>
                    <a:pt x="1046" y="0"/>
                  </a:lnTo>
                  <a:lnTo>
                    <a:pt x="1128" y="3"/>
                  </a:lnTo>
                  <a:lnTo>
                    <a:pt x="1207" y="12"/>
                  </a:lnTo>
                  <a:lnTo>
                    <a:pt x="1285" y="27"/>
                  </a:lnTo>
                  <a:lnTo>
                    <a:pt x="1360" y="49"/>
                  </a:lnTo>
                  <a:lnTo>
                    <a:pt x="1434" y="75"/>
                  </a:lnTo>
                  <a:lnTo>
                    <a:pt x="1505" y="107"/>
                  </a:lnTo>
                  <a:lnTo>
                    <a:pt x="1573" y="143"/>
                  </a:lnTo>
                  <a:lnTo>
                    <a:pt x="1638" y="185"/>
                  </a:lnTo>
                  <a:lnTo>
                    <a:pt x="1699" y="231"/>
                  </a:lnTo>
                  <a:lnTo>
                    <a:pt x="1757" y="282"/>
                  </a:lnTo>
                  <a:lnTo>
                    <a:pt x="1811" y="335"/>
                  </a:lnTo>
                  <a:lnTo>
                    <a:pt x="1861" y="394"/>
                  </a:lnTo>
                  <a:lnTo>
                    <a:pt x="1907" y="455"/>
                  </a:lnTo>
                  <a:lnTo>
                    <a:pt x="1948" y="520"/>
                  </a:lnTo>
                  <a:lnTo>
                    <a:pt x="1985" y="589"/>
                  </a:lnTo>
                  <a:lnTo>
                    <a:pt x="2016" y="660"/>
                  </a:lnTo>
                  <a:lnTo>
                    <a:pt x="2042" y="734"/>
                  </a:lnTo>
                  <a:lnTo>
                    <a:pt x="2064" y="810"/>
                  </a:lnTo>
                  <a:lnTo>
                    <a:pt x="2079" y="889"/>
                  </a:lnTo>
                  <a:lnTo>
                    <a:pt x="2088" y="969"/>
                  </a:lnTo>
                  <a:lnTo>
                    <a:pt x="2091" y="1050"/>
                  </a:lnTo>
                  <a:lnTo>
                    <a:pt x="2088" y="1133"/>
                  </a:lnTo>
                  <a:lnTo>
                    <a:pt x="2079" y="1213"/>
                  </a:lnTo>
                  <a:lnTo>
                    <a:pt x="2064" y="1291"/>
                  </a:lnTo>
                  <a:lnTo>
                    <a:pt x="2042" y="1367"/>
                  </a:lnTo>
                  <a:lnTo>
                    <a:pt x="2016" y="1441"/>
                  </a:lnTo>
                  <a:lnTo>
                    <a:pt x="1985" y="1512"/>
                  </a:lnTo>
                  <a:lnTo>
                    <a:pt x="1948" y="1580"/>
                  </a:lnTo>
                  <a:lnTo>
                    <a:pt x="1907" y="1645"/>
                  </a:lnTo>
                  <a:lnTo>
                    <a:pt x="1861" y="1707"/>
                  </a:lnTo>
                  <a:lnTo>
                    <a:pt x="1811" y="1765"/>
                  </a:lnTo>
                  <a:lnTo>
                    <a:pt x="1757" y="1819"/>
                  </a:lnTo>
                  <a:lnTo>
                    <a:pt x="1699" y="1870"/>
                  </a:lnTo>
                  <a:lnTo>
                    <a:pt x="1638" y="1915"/>
                  </a:lnTo>
                  <a:lnTo>
                    <a:pt x="1573" y="1957"/>
                  </a:lnTo>
                  <a:lnTo>
                    <a:pt x="1505" y="1994"/>
                  </a:lnTo>
                  <a:lnTo>
                    <a:pt x="1434" y="2025"/>
                  </a:lnTo>
                  <a:lnTo>
                    <a:pt x="1360" y="2052"/>
                  </a:lnTo>
                  <a:lnTo>
                    <a:pt x="1285" y="2073"/>
                  </a:lnTo>
                  <a:lnTo>
                    <a:pt x="1207" y="2088"/>
                  </a:lnTo>
                  <a:lnTo>
                    <a:pt x="1128" y="2097"/>
                  </a:lnTo>
                  <a:lnTo>
                    <a:pt x="1046" y="2100"/>
                  </a:lnTo>
                  <a:lnTo>
                    <a:pt x="964" y="2097"/>
                  </a:lnTo>
                  <a:lnTo>
                    <a:pt x="884" y="2088"/>
                  </a:lnTo>
                  <a:lnTo>
                    <a:pt x="806" y="2073"/>
                  </a:lnTo>
                  <a:lnTo>
                    <a:pt x="731" y="2052"/>
                  </a:lnTo>
                  <a:lnTo>
                    <a:pt x="657" y="2025"/>
                  </a:lnTo>
                  <a:lnTo>
                    <a:pt x="586" y="1994"/>
                  </a:lnTo>
                  <a:lnTo>
                    <a:pt x="518" y="1957"/>
                  </a:lnTo>
                  <a:lnTo>
                    <a:pt x="453" y="1915"/>
                  </a:lnTo>
                  <a:lnTo>
                    <a:pt x="392" y="1870"/>
                  </a:lnTo>
                  <a:lnTo>
                    <a:pt x="334" y="1819"/>
                  </a:lnTo>
                  <a:lnTo>
                    <a:pt x="280" y="1765"/>
                  </a:lnTo>
                  <a:lnTo>
                    <a:pt x="230" y="1707"/>
                  </a:lnTo>
                  <a:lnTo>
                    <a:pt x="184" y="1645"/>
                  </a:lnTo>
                  <a:lnTo>
                    <a:pt x="143" y="1580"/>
                  </a:lnTo>
                  <a:lnTo>
                    <a:pt x="106" y="1512"/>
                  </a:lnTo>
                  <a:lnTo>
                    <a:pt x="75" y="1441"/>
                  </a:lnTo>
                  <a:lnTo>
                    <a:pt x="49" y="1367"/>
                  </a:lnTo>
                  <a:lnTo>
                    <a:pt x="27" y="1291"/>
                  </a:lnTo>
                  <a:lnTo>
                    <a:pt x="12" y="1213"/>
                  </a:lnTo>
                  <a:lnTo>
                    <a:pt x="3" y="1133"/>
                  </a:lnTo>
                  <a:lnTo>
                    <a:pt x="0" y="1050"/>
                  </a:lnTo>
                  <a:lnTo>
                    <a:pt x="3" y="969"/>
                  </a:lnTo>
                  <a:lnTo>
                    <a:pt x="12" y="889"/>
                  </a:lnTo>
                  <a:lnTo>
                    <a:pt x="27" y="810"/>
                  </a:lnTo>
                  <a:lnTo>
                    <a:pt x="49" y="734"/>
                  </a:lnTo>
                  <a:lnTo>
                    <a:pt x="75" y="660"/>
                  </a:lnTo>
                  <a:lnTo>
                    <a:pt x="106" y="589"/>
                  </a:lnTo>
                  <a:lnTo>
                    <a:pt x="143" y="520"/>
                  </a:lnTo>
                  <a:lnTo>
                    <a:pt x="184" y="455"/>
                  </a:lnTo>
                  <a:lnTo>
                    <a:pt x="230" y="394"/>
                  </a:lnTo>
                  <a:lnTo>
                    <a:pt x="280" y="335"/>
                  </a:lnTo>
                  <a:lnTo>
                    <a:pt x="334" y="282"/>
                  </a:lnTo>
                  <a:lnTo>
                    <a:pt x="392" y="231"/>
                  </a:lnTo>
                  <a:lnTo>
                    <a:pt x="453" y="185"/>
                  </a:lnTo>
                  <a:lnTo>
                    <a:pt x="518" y="143"/>
                  </a:lnTo>
                  <a:lnTo>
                    <a:pt x="586" y="107"/>
                  </a:lnTo>
                  <a:lnTo>
                    <a:pt x="657" y="75"/>
                  </a:lnTo>
                  <a:lnTo>
                    <a:pt x="731" y="49"/>
                  </a:lnTo>
                  <a:lnTo>
                    <a:pt x="806" y="27"/>
                  </a:lnTo>
                  <a:lnTo>
                    <a:pt x="884" y="12"/>
                  </a:lnTo>
                  <a:lnTo>
                    <a:pt x="964" y="3"/>
                  </a:lnTo>
                  <a:lnTo>
                    <a:pt x="10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89"/>
            <p:cNvSpPr>
              <a:spLocks/>
            </p:cNvSpPr>
            <p:nvPr/>
          </p:nvSpPr>
          <p:spPr bwMode="auto">
            <a:xfrm>
              <a:off x="1682750" y="4294188"/>
              <a:ext cx="215900" cy="120650"/>
            </a:xfrm>
            <a:custGeom>
              <a:avLst/>
              <a:gdLst>
                <a:gd name="T0" fmla="*/ 604 w 1362"/>
                <a:gd name="T1" fmla="*/ 0 h 755"/>
                <a:gd name="T2" fmla="*/ 676 w 1362"/>
                <a:gd name="T3" fmla="*/ 3 h 755"/>
                <a:gd name="T4" fmla="*/ 747 w 1362"/>
                <a:gd name="T5" fmla="*/ 12 h 755"/>
                <a:gd name="T6" fmla="*/ 816 w 1362"/>
                <a:gd name="T7" fmla="*/ 28 h 755"/>
                <a:gd name="T8" fmla="*/ 883 w 1362"/>
                <a:gd name="T9" fmla="*/ 48 h 755"/>
                <a:gd name="T10" fmla="*/ 947 w 1362"/>
                <a:gd name="T11" fmla="*/ 75 h 755"/>
                <a:gd name="T12" fmla="*/ 1007 w 1362"/>
                <a:gd name="T13" fmla="*/ 107 h 755"/>
                <a:gd name="T14" fmla="*/ 1065 w 1362"/>
                <a:gd name="T15" fmla="*/ 143 h 755"/>
                <a:gd name="T16" fmla="*/ 1120 w 1362"/>
                <a:gd name="T17" fmla="*/ 185 h 755"/>
                <a:gd name="T18" fmla="*/ 1171 w 1362"/>
                <a:gd name="T19" fmla="*/ 230 h 755"/>
                <a:gd name="T20" fmla="*/ 1218 w 1362"/>
                <a:gd name="T21" fmla="*/ 279 h 755"/>
                <a:gd name="T22" fmla="*/ 1260 w 1362"/>
                <a:gd name="T23" fmla="*/ 333 h 755"/>
                <a:gd name="T24" fmla="*/ 1299 w 1362"/>
                <a:gd name="T25" fmla="*/ 389 h 755"/>
                <a:gd name="T26" fmla="*/ 1333 w 1362"/>
                <a:gd name="T27" fmla="*/ 450 h 755"/>
                <a:gd name="T28" fmla="*/ 1362 w 1362"/>
                <a:gd name="T29" fmla="*/ 513 h 755"/>
                <a:gd name="T30" fmla="*/ 616 w 1362"/>
                <a:gd name="T31" fmla="*/ 755 h 755"/>
                <a:gd name="T32" fmla="*/ 0 w 1362"/>
                <a:gd name="T33" fmla="*/ 268 h 755"/>
                <a:gd name="T34" fmla="*/ 47 w 1362"/>
                <a:gd name="T35" fmla="*/ 220 h 755"/>
                <a:gd name="T36" fmla="*/ 97 w 1362"/>
                <a:gd name="T37" fmla="*/ 177 h 755"/>
                <a:gd name="T38" fmla="*/ 151 w 1362"/>
                <a:gd name="T39" fmla="*/ 137 h 755"/>
                <a:gd name="T40" fmla="*/ 208 w 1362"/>
                <a:gd name="T41" fmla="*/ 102 h 755"/>
                <a:gd name="T42" fmla="*/ 269 w 1362"/>
                <a:gd name="T43" fmla="*/ 72 h 755"/>
                <a:gd name="T44" fmla="*/ 331 w 1362"/>
                <a:gd name="T45" fmla="*/ 46 h 755"/>
                <a:gd name="T46" fmla="*/ 396 w 1362"/>
                <a:gd name="T47" fmla="*/ 26 h 755"/>
                <a:gd name="T48" fmla="*/ 463 w 1362"/>
                <a:gd name="T49" fmla="*/ 12 h 755"/>
                <a:gd name="T50" fmla="*/ 533 w 1362"/>
                <a:gd name="T51" fmla="*/ 3 h 755"/>
                <a:gd name="T52" fmla="*/ 604 w 1362"/>
                <a:gd name="T53" fmla="*/ 0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62" h="755">
                  <a:moveTo>
                    <a:pt x="604" y="0"/>
                  </a:moveTo>
                  <a:lnTo>
                    <a:pt x="676" y="3"/>
                  </a:lnTo>
                  <a:lnTo>
                    <a:pt x="747" y="12"/>
                  </a:lnTo>
                  <a:lnTo>
                    <a:pt x="816" y="28"/>
                  </a:lnTo>
                  <a:lnTo>
                    <a:pt x="883" y="48"/>
                  </a:lnTo>
                  <a:lnTo>
                    <a:pt x="947" y="75"/>
                  </a:lnTo>
                  <a:lnTo>
                    <a:pt x="1007" y="107"/>
                  </a:lnTo>
                  <a:lnTo>
                    <a:pt x="1065" y="143"/>
                  </a:lnTo>
                  <a:lnTo>
                    <a:pt x="1120" y="185"/>
                  </a:lnTo>
                  <a:lnTo>
                    <a:pt x="1171" y="230"/>
                  </a:lnTo>
                  <a:lnTo>
                    <a:pt x="1218" y="279"/>
                  </a:lnTo>
                  <a:lnTo>
                    <a:pt x="1260" y="333"/>
                  </a:lnTo>
                  <a:lnTo>
                    <a:pt x="1299" y="389"/>
                  </a:lnTo>
                  <a:lnTo>
                    <a:pt x="1333" y="450"/>
                  </a:lnTo>
                  <a:lnTo>
                    <a:pt x="1362" y="513"/>
                  </a:lnTo>
                  <a:lnTo>
                    <a:pt x="616" y="755"/>
                  </a:lnTo>
                  <a:lnTo>
                    <a:pt x="0" y="268"/>
                  </a:lnTo>
                  <a:lnTo>
                    <a:pt x="47" y="220"/>
                  </a:lnTo>
                  <a:lnTo>
                    <a:pt x="97" y="177"/>
                  </a:lnTo>
                  <a:lnTo>
                    <a:pt x="151" y="137"/>
                  </a:lnTo>
                  <a:lnTo>
                    <a:pt x="208" y="102"/>
                  </a:lnTo>
                  <a:lnTo>
                    <a:pt x="269" y="72"/>
                  </a:lnTo>
                  <a:lnTo>
                    <a:pt x="331" y="46"/>
                  </a:lnTo>
                  <a:lnTo>
                    <a:pt x="396" y="26"/>
                  </a:lnTo>
                  <a:lnTo>
                    <a:pt x="463" y="12"/>
                  </a:lnTo>
                  <a:lnTo>
                    <a:pt x="533" y="3"/>
                  </a:lnTo>
                  <a:lnTo>
                    <a:pt x="6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190"/>
            <p:cNvSpPr>
              <a:spLocks/>
            </p:cNvSpPr>
            <p:nvPr/>
          </p:nvSpPr>
          <p:spPr bwMode="auto">
            <a:xfrm>
              <a:off x="1649413" y="4352926"/>
              <a:ext cx="119063" cy="200025"/>
            </a:xfrm>
            <a:custGeom>
              <a:avLst/>
              <a:gdLst>
                <a:gd name="T0" fmla="*/ 140 w 754"/>
                <a:gd name="T1" fmla="*/ 0 h 1260"/>
                <a:gd name="T2" fmla="*/ 754 w 754"/>
                <a:gd name="T3" fmla="*/ 485 h 1260"/>
                <a:gd name="T4" fmla="*/ 637 w 754"/>
                <a:gd name="T5" fmla="*/ 1260 h 1260"/>
                <a:gd name="T6" fmla="*/ 571 w 754"/>
                <a:gd name="T7" fmla="*/ 1242 h 1260"/>
                <a:gd name="T8" fmla="*/ 505 w 754"/>
                <a:gd name="T9" fmla="*/ 1219 h 1260"/>
                <a:gd name="T10" fmla="*/ 443 w 754"/>
                <a:gd name="T11" fmla="*/ 1189 h 1260"/>
                <a:gd name="T12" fmla="*/ 383 w 754"/>
                <a:gd name="T13" fmla="*/ 1156 h 1260"/>
                <a:gd name="T14" fmla="*/ 328 w 754"/>
                <a:gd name="T15" fmla="*/ 1117 h 1260"/>
                <a:gd name="T16" fmla="*/ 275 w 754"/>
                <a:gd name="T17" fmla="*/ 1074 h 1260"/>
                <a:gd name="T18" fmla="*/ 226 w 754"/>
                <a:gd name="T19" fmla="*/ 1027 h 1260"/>
                <a:gd name="T20" fmla="*/ 182 w 754"/>
                <a:gd name="T21" fmla="*/ 976 h 1260"/>
                <a:gd name="T22" fmla="*/ 141 w 754"/>
                <a:gd name="T23" fmla="*/ 921 h 1260"/>
                <a:gd name="T24" fmla="*/ 105 w 754"/>
                <a:gd name="T25" fmla="*/ 863 h 1260"/>
                <a:gd name="T26" fmla="*/ 74 w 754"/>
                <a:gd name="T27" fmla="*/ 802 h 1260"/>
                <a:gd name="T28" fmla="*/ 48 w 754"/>
                <a:gd name="T29" fmla="*/ 738 h 1260"/>
                <a:gd name="T30" fmla="*/ 27 w 754"/>
                <a:gd name="T31" fmla="*/ 672 h 1260"/>
                <a:gd name="T32" fmla="*/ 12 w 754"/>
                <a:gd name="T33" fmla="*/ 603 h 1260"/>
                <a:gd name="T34" fmla="*/ 3 w 754"/>
                <a:gd name="T35" fmla="*/ 532 h 1260"/>
                <a:gd name="T36" fmla="*/ 0 w 754"/>
                <a:gd name="T37" fmla="*/ 459 h 1260"/>
                <a:gd name="T38" fmla="*/ 3 w 754"/>
                <a:gd name="T39" fmla="*/ 387 h 1260"/>
                <a:gd name="T40" fmla="*/ 12 w 754"/>
                <a:gd name="T41" fmla="*/ 317 h 1260"/>
                <a:gd name="T42" fmla="*/ 27 w 754"/>
                <a:gd name="T43" fmla="*/ 248 h 1260"/>
                <a:gd name="T44" fmla="*/ 47 w 754"/>
                <a:gd name="T45" fmla="*/ 182 h 1260"/>
                <a:gd name="T46" fmla="*/ 74 w 754"/>
                <a:gd name="T47" fmla="*/ 118 h 1260"/>
                <a:gd name="T48" fmla="*/ 104 w 754"/>
                <a:gd name="T49" fmla="*/ 57 h 1260"/>
                <a:gd name="T50" fmla="*/ 140 w 754"/>
                <a:gd name="T51" fmla="*/ 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4" h="1260">
                  <a:moveTo>
                    <a:pt x="140" y="0"/>
                  </a:moveTo>
                  <a:lnTo>
                    <a:pt x="754" y="485"/>
                  </a:lnTo>
                  <a:lnTo>
                    <a:pt x="637" y="1260"/>
                  </a:lnTo>
                  <a:lnTo>
                    <a:pt x="571" y="1242"/>
                  </a:lnTo>
                  <a:lnTo>
                    <a:pt x="505" y="1219"/>
                  </a:lnTo>
                  <a:lnTo>
                    <a:pt x="443" y="1189"/>
                  </a:lnTo>
                  <a:lnTo>
                    <a:pt x="383" y="1156"/>
                  </a:lnTo>
                  <a:lnTo>
                    <a:pt x="328" y="1117"/>
                  </a:lnTo>
                  <a:lnTo>
                    <a:pt x="275" y="1074"/>
                  </a:lnTo>
                  <a:lnTo>
                    <a:pt x="226" y="1027"/>
                  </a:lnTo>
                  <a:lnTo>
                    <a:pt x="182" y="976"/>
                  </a:lnTo>
                  <a:lnTo>
                    <a:pt x="141" y="921"/>
                  </a:lnTo>
                  <a:lnTo>
                    <a:pt x="105" y="863"/>
                  </a:lnTo>
                  <a:lnTo>
                    <a:pt x="74" y="802"/>
                  </a:lnTo>
                  <a:lnTo>
                    <a:pt x="48" y="738"/>
                  </a:lnTo>
                  <a:lnTo>
                    <a:pt x="27" y="672"/>
                  </a:lnTo>
                  <a:lnTo>
                    <a:pt x="12" y="603"/>
                  </a:lnTo>
                  <a:lnTo>
                    <a:pt x="3" y="532"/>
                  </a:lnTo>
                  <a:lnTo>
                    <a:pt x="0" y="459"/>
                  </a:lnTo>
                  <a:lnTo>
                    <a:pt x="3" y="387"/>
                  </a:lnTo>
                  <a:lnTo>
                    <a:pt x="12" y="317"/>
                  </a:lnTo>
                  <a:lnTo>
                    <a:pt x="27" y="248"/>
                  </a:lnTo>
                  <a:lnTo>
                    <a:pt x="47" y="182"/>
                  </a:lnTo>
                  <a:lnTo>
                    <a:pt x="74" y="118"/>
                  </a:lnTo>
                  <a:lnTo>
                    <a:pt x="104" y="57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191"/>
            <p:cNvSpPr>
              <a:spLocks/>
            </p:cNvSpPr>
            <p:nvPr/>
          </p:nvSpPr>
          <p:spPr bwMode="auto">
            <a:xfrm>
              <a:off x="1768475" y="4394201"/>
              <a:ext cx="139700" cy="161925"/>
            </a:xfrm>
            <a:custGeom>
              <a:avLst/>
              <a:gdLst>
                <a:gd name="T0" fmla="*/ 856 w 880"/>
                <a:gd name="T1" fmla="*/ 0 h 1017"/>
                <a:gd name="T2" fmla="*/ 869 w 880"/>
                <a:gd name="T3" fmla="*/ 64 h 1017"/>
                <a:gd name="T4" fmla="*/ 877 w 880"/>
                <a:gd name="T5" fmla="*/ 129 h 1017"/>
                <a:gd name="T6" fmla="*/ 880 w 880"/>
                <a:gd name="T7" fmla="*/ 195 h 1017"/>
                <a:gd name="T8" fmla="*/ 877 w 880"/>
                <a:gd name="T9" fmla="*/ 266 h 1017"/>
                <a:gd name="T10" fmla="*/ 868 w 880"/>
                <a:gd name="T11" fmla="*/ 336 h 1017"/>
                <a:gd name="T12" fmla="*/ 854 w 880"/>
                <a:gd name="T13" fmla="*/ 403 h 1017"/>
                <a:gd name="T14" fmla="*/ 835 w 880"/>
                <a:gd name="T15" fmla="*/ 468 h 1017"/>
                <a:gd name="T16" fmla="*/ 809 w 880"/>
                <a:gd name="T17" fmla="*/ 531 h 1017"/>
                <a:gd name="T18" fmla="*/ 780 w 880"/>
                <a:gd name="T19" fmla="*/ 591 h 1017"/>
                <a:gd name="T20" fmla="*/ 746 w 880"/>
                <a:gd name="T21" fmla="*/ 648 h 1017"/>
                <a:gd name="T22" fmla="*/ 706 w 880"/>
                <a:gd name="T23" fmla="*/ 702 h 1017"/>
                <a:gd name="T24" fmla="*/ 664 w 880"/>
                <a:gd name="T25" fmla="*/ 752 h 1017"/>
                <a:gd name="T26" fmla="*/ 617 w 880"/>
                <a:gd name="T27" fmla="*/ 799 h 1017"/>
                <a:gd name="T28" fmla="*/ 567 w 880"/>
                <a:gd name="T29" fmla="*/ 843 h 1017"/>
                <a:gd name="T30" fmla="*/ 513 w 880"/>
                <a:gd name="T31" fmla="*/ 881 h 1017"/>
                <a:gd name="T32" fmla="*/ 456 w 880"/>
                <a:gd name="T33" fmla="*/ 916 h 1017"/>
                <a:gd name="T34" fmla="*/ 397 w 880"/>
                <a:gd name="T35" fmla="*/ 946 h 1017"/>
                <a:gd name="T36" fmla="*/ 334 w 880"/>
                <a:gd name="T37" fmla="*/ 971 h 1017"/>
                <a:gd name="T38" fmla="*/ 269 w 880"/>
                <a:gd name="T39" fmla="*/ 990 h 1017"/>
                <a:gd name="T40" fmla="*/ 202 w 880"/>
                <a:gd name="T41" fmla="*/ 1006 h 1017"/>
                <a:gd name="T42" fmla="*/ 133 w 880"/>
                <a:gd name="T43" fmla="*/ 1014 h 1017"/>
                <a:gd name="T44" fmla="*/ 63 w 880"/>
                <a:gd name="T45" fmla="*/ 1017 h 1017"/>
                <a:gd name="T46" fmla="*/ 31 w 880"/>
                <a:gd name="T47" fmla="*/ 1016 h 1017"/>
                <a:gd name="T48" fmla="*/ 0 w 880"/>
                <a:gd name="T49" fmla="*/ 1014 h 1017"/>
                <a:gd name="T50" fmla="*/ 116 w 880"/>
                <a:gd name="T51" fmla="*/ 241 h 1017"/>
                <a:gd name="T52" fmla="*/ 856 w 880"/>
                <a:gd name="T53" fmla="*/ 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0" h="1017">
                  <a:moveTo>
                    <a:pt x="856" y="0"/>
                  </a:moveTo>
                  <a:lnTo>
                    <a:pt x="869" y="64"/>
                  </a:lnTo>
                  <a:lnTo>
                    <a:pt x="877" y="129"/>
                  </a:lnTo>
                  <a:lnTo>
                    <a:pt x="880" y="195"/>
                  </a:lnTo>
                  <a:lnTo>
                    <a:pt x="877" y="266"/>
                  </a:lnTo>
                  <a:lnTo>
                    <a:pt x="868" y="336"/>
                  </a:lnTo>
                  <a:lnTo>
                    <a:pt x="854" y="403"/>
                  </a:lnTo>
                  <a:lnTo>
                    <a:pt x="835" y="468"/>
                  </a:lnTo>
                  <a:lnTo>
                    <a:pt x="809" y="531"/>
                  </a:lnTo>
                  <a:lnTo>
                    <a:pt x="780" y="591"/>
                  </a:lnTo>
                  <a:lnTo>
                    <a:pt x="746" y="648"/>
                  </a:lnTo>
                  <a:lnTo>
                    <a:pt x="706" y="702"/>
                  </a:lnTo>
                  <a:lnTo>
                    <a:pt x="664" y="752"/>
                  </a:lnTo>
                  <a:lnTo>
                    <a:pt x="617" y="799"/>
                  </a:lnTo>
                  <a:lnTo>
                    <a:pt x="567" y="843"/>
                  </a:lnTo>
                  <a:lnTo>
                    <a:pt x="513" y="881"/>
                  </a:lnTo>
                  <a:lnTo>
                    <a:pt x="456" y="916"/>
                  </a:lnTo>
                  <a:lnTo>
                    <a:pt x="397" y="946"/>
                  </a:lnTo>
                  <a:lnTo>
                    <a:pt x="334" y="971"/>
                  </a:lnTo>
                  <a:lnTo>
                    <a:pt x="269" y="990"/>
                  </a:lnTo>
                  <a:lnTo>
                    <a:pt x="202" y="1006"/>
                  </a:lnTo>
                  <a:lnTo>
                    <a:pt x="133" y="1014"/>
                  </a:lnTo>
                  <a:lnTo>
                    <a:pt x="63" y="1017"/>
                  </a:lnTo>
                  <a:lnTo>
                    <a:pt x="31" y="1016"/>
                  </a:lnTo>
                  <a:lnTo>
                    <a:pt x="0" y="1014"/>
                  </a:lnTo>
                  <a:lnTo>
                    <a:pt x="116" y="241"/>
                  </a:lnTo>
                  <a:lnTo>
                    <a:pt x="8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7" name="Freeform 196"/>
          <p:cNvSpPr>
            <a:spLocks/>
          </p:cNvSpPr>
          <p:nvPr/>
        </p:nvSpPr>
        <p:spPr bwMode="auto">
          <a:xfrm>
            <a:off x="2675064" y="4271963"/>
            <a:ext cx="284163" cy="474663"/>
          </a:xfrm>
          <a:custGeom>
            <a:avLst/>
            <a:gdLst>
              <a:gd name="T0" fmla="*/ 1183 w 1968"/>
              <a:gd name="T1" fmla="*/ 15 h 3283"/>
              <a:gd name="T2" fmla="*/ 1276 w 1968"/>
              <a:gd name="T3" fmla="*/ 86 h 3283"/>
              <a:gd name="T4" fmla="*/ 1415 w 1968"/>
              <a:gd name="T5" fmla="*/ 179 h 3283"/>
              <a:gd name="T6" fmla="*/ 1555 w 1968"/>
              <a:gd name="T7" fmla="*/ 236 h 3283"/>
              <a:gd name="T8" fmla="*/ 1659 w 1968"/>
              <a:gd name="T9" fmla="*/ 313 h 3283"/>
              <a:gd name="T10" fmla="*/ 1796 w 1968"/>
              <a:gd name="T11" fmla="*/ 481 h 3283"/>
              <a:gd name="T12" fmla="*/ 1920 w 1968"/>
              <a:gd name="T13" fmla="*/ 686 h 3283"/>
              <a:gd name="T14" fmla="*/ 1968 w 1968"/>
              <a:gd name="T15" fmla="*/ 851 h 3283"/>
              <a:gd name="T16" fmla="*/ 1935 w 1968"/>
              <a:gd name="T17" fmla="*/ 942 h 3283"/>
              <a:gd name="T18" fmla="*/ 1788 w 1968"/>
              <a:gd name="T19" fmla="*/ 942 h 3283"/>
              <a:gd name="T20" fmla="*/ 1659 w 1968"/>
              <a:gd name="T21" fmla="*/ 898 h 3283"/>
              <a:gd name="T22" fmla="*/ 1604 w 1968"/>
              <a:gd name="T23" fmla="*/ 926 h 3283"/>
              <a:gd name="T24" fmla="*/ 1571 w 1968"/>
              <a:gd name="T25" fmla="*/ 1079 h 3283"/>
              <a:gd name="T26" fmla="*/ 1516 w 1968"/>
              <a:gd name="T27" fmla="*/ 1220 h 3283"/>
              <a:gd name="T28" fmla="*/ 1465 w 1968"/>
              <a:gd name="T29" fmla="*/ 1323 h 3283"/>
              <a:gd name="T30" fmla="*/ 1448 w 1968"/>
              <a:gd name="T31" fmla="*/ 1501 h 3283"/>
              <a:gd name="T32" fmla="*/ 1474 w 1968"/>
              <a:gd name="T33" fmla="*/ 1696 h 3283"/>
              <a:gd name="T34" fmla="*/ 1534 w 1968"/>
              <a:gd name="T35" fmla="*/ 1971 h 3283"/>
              <a:gd name="T36" fmla="*/ 1613 w 1968"/>
              <a:gd name="T37" fmla="*/ 2261 h 3283"/>
              <a:gd name="T38" fmla="*/ 1665 w 1968"/>
              <a:gd name="T39" fmla="*/ 2588 h 3283"/>
              <a:gd name="T40" fmla="*/ 1673 w 1968"/>
              <a:gd name="T41" fmla="*/ 2884 h 3283"/>
              <a:gd name="T42" fmla="*/ 1599 w 1968"/>
              <a:gd name="T43" fmla="*/ 3122 h 3283"/>
              <a:gd name="T44" fmla="*/ 1431 w 1968"/>
              <a:gd name="T45" fmla="*/ 3268 h 3283"/>
              <a:gd name="T46" fmla="*/ 1234 w 1968"/>
              <a:gd name="T47" fmla="*/ 3258 h 3283"/>
              <a:gd name="T48" fmla="*/ 1087 w 1968"/>
              <a:gd name="T49" fmla="*/ 3131 h 3283"/>
              <a:gd name="T50" fmla="*/ 1038 w 1968"/>
              <a:gd name="T51" fmla="*/ 2937 h 3283"/>
              <a:gd name="T52" fmla="*/ 1004 w 1968"/>
              <a:gd name="T53" fmla="*/ 2787 h 3283"/>
              <a:gd name="T54" fmla="*/ 972 w 1968"/>
              <a:gd name="T55" fmla="*/ 2770 h 3283"/>
              <a:gd name="T56" fmla="*/ 937 w 1968"/>
              <a:gd name="T57" fmla="*/ 2899 h 3283"/>
              <a:gd name="T58" fmla="*/ 900 w 1968"/>
              <a:gd name="T59" fmla="*/ 3096 h 3283"/>
              <a:gd name="T60" fmla="*/ 771 w 1968"/>
              <a:gd name="T61" fmla="*/ 3241 h 3283"/>
              <a:gd name="T62" fmla="*/ 577 w 1968"/>
              <a:gd name="T63" fmla="*/ 3279 h 3283"/>
              <a:gd name="T64" fmla="*/ 397 w 1968"/>
              <a:gd name="T65" fmla="*/ 3162 h 3283"/>
              <a:gd name="T66" fmla="*/ 301 w 1968"/>
              <a:gd name="T67" fmla="*/ 2932 h 3283"/>
              <a:gd name="T68" fmla="*/ 298 w 1968"/>
              <a:gd name="T69" fmla="*/ 2652 h 3283"/>
              <a:gd name="T70" fmla="*/ 342 w 1968"/>
              <a:gd name="T71" fmla="*/ 2324 h 3283"/>
              <a:gd name="T72" fmla="*/ 418 w 1968"/>
              <a:gd name="T73" fmla="*/ 2029 h 3283"/>
              <a:gd name="T74" fmla="*/ 485 w 1968"/>
              <a:gd name="T75" fmla="*/ 1748 h 3283"/>
              <a:gd name="T76" fmla="*/ 519 w 1968"/>
              <a:gd name="T77" fmla="*/ 1530 h 3283"/>
              <a:gd name="T78" fmla="*/ 510 w 1968"/>
              <a:gd name="T79" fmla="*/ 1355 h 3283"/>
              <a:gd name="T80" fmla="*/ 466 w 1968"/>
              <a:gd name="T81" fmla="*/ 1236 h 3283"/>
              <a:gd name="T82" fmla="*/ 407 w 1968"/>
              <a:gd name="T83" fmla="*/ 1113 h 3283"/>
              <a:gd name="T84" fmla="*/ 374 w 1968"/>
              <a:gd name="T85" fmla="*/ 950 h 3283"/>
              <a:gd name="T86" fmla="*/ 322 w 1968"/>
              <a:gd name="T87" fmla="*/ 891 h 3283"/>
              <a:gd name="T88" fmla="*/ 215 w 1968"/>
              <a:gd name="T89" fmla="*/ 936 h 3283"/>
              <a:gd name="T90" fmla="*/ 49 w 1968"/>
              <a:gd name="T91" fmla="*/ 950 h 3283"/>
              <a:gd name="T92" fmla="*/ 0 w 1968"/>
              <a:gd name="T93" fmla="*/ 876 h 3283"/>
              <a:gd name="T94" fmla="*/ 33 w 1968"/>
              <a:gd name="T95" fmla="*/ 724 h 3283"/>
              <a:gd name="T96" fmla="*/ 144 w 1968"/>
              <a:gd name="T97" fmla="*/ 521 h 3283"/>
              <a:gd name="T98" fmla="*/ 283 w 1968"/>
              <a:gd name="T99" fmla="*/ 340 h 3283"/>
              <a:gd name="T100" fmla="*/ 398 w 1968"/>
              <a:gd name="T101" fmla="*/ 243 h 3283"/>
              <a:gd name="T102" fmla="*/ 524 w 1968"/>
              <a:gd name="T103" fmla="*/ 195 h 3283"/>
              <a:gd name="T104" fmla="*/ 669 w 1968"/>
              <a:gd name="T105" fmla="*/ 105 h 3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68" h="3283">
                <a:moveTo>
                  <a:pt x="804" y="0"/>
                </a:moveTo>
                <a:lnTo>
                  <a:pt x="1165" y="0"/>
                </a:lnTo>
                <a:lnTo>
                  <a:pt x="1167" y="1"/>
                </a:lnTo>
                <a:lnTo>
                  <a:pt x="1173" y="6"/>
                </a:lnTo>
                <a:lnTo>
                  <a:pt x="1183" y="15"/>
                </a:lnTo>
                <a:lnTo>
                  <a:pt x="1196" y="25"/>
                </a:lnTo>
                <a:lnTo>
                  <a:pt x="1213" y="37"/>
                </a:lnTo>
                <a:lnTo>
                  <a:pt x="1232" y="52"/>
                </a:lnTo>
                <a:lnTo>
                  <a:pt x="1253" y="68"/>
                </a:lnTo>
                <a:lnTo>
                  <a:pt x="1276" y="86"/>
                </a:lnTo>
                <a:lnTo>
                  <a:pt x="1300" y="105"/>
                </a:lnTo>
                <a:lnTo>
                  <a:pt x="1326" y="124"/>
                </a:lnTo>
                <a:lnTo>
                  <a:pt x="1354" y="143"/>
                </a:lnTo>
                <a:lnTo>
                  <a:pt x="1384" y="162"/>
                </a:lnTo>
                <a:lnTo>
                  <a:pt x="1415" y="179"/>
                </a:lnTo>
                <a:lnTo>
                  <a:pt x="1446" y="195"/>
                </a:lnTo>
                <a:lnTo>
                  <a:pt x="1476" y="209"/>
                </a:lnTo>
                <a:lnTo>
                  <a:pt x="1505" y="221"/>
                </a:lnTo>
                <a:lnTo>
                  <a:pt x="1531" y="230"/>
                </a:lnTo>
                <a:lnTo>
                  <a:pt x="1555" y="236"/>
                </a:lnTo>
                <a:lnTo>
                  <a:pt x="1572" y="243"/>
                </a:lnTo>
                <a:lnTo>
                  <a:pt x="1590" y="253"/>
                </a:lnTo>
                <a:lnTo>
                  <a:pt x="1612" y="269"/>
                </a:lnTo>
                <a:lnTo>
                  <a:pt x="1634" y="289"/>
                </a:lnTo>
                <a:lnTo>
                  <a:pt x="1659" y="313"/>
                </a:lnTo>
                <a:lnTo>
                  <a:pt x="1686" y="340"/>
                </a:lnTo>
                <a:lnTo>
                  <a:pt x="1713" y="371"/>
                </a:lnTo>
                <a:lnTo>
                  <a:pt x="1741" y="405"/>
                </a:lnTo>
                <a:lnTo>
                  <a:pt x="1768" y="442"/>
                </a:lnTo>
                <a:lnTo>
                  <a:pt x="1796" y="481"/>
                </a:lnTo>
                <a:lnTo>
                  <a:pt x="1824" y="521"/>
                </a:lnTo>
                <a:lnTo>
                  <a:pt x="1852" y="564"/>
                </a:lnTo>
                <a:lnTo>
                  <a:pt x="1878" y="608"/>
                </a:lnTo>
                <a:lnTo>
                  <a:pt x="1900" y="647"/>
                </a:lnTo>
                <a:lnTo>
                  <a:pt x="1920" y="686"/>
                </a:lnTo>
                <a:lnTo>
                  <a:pt x="1936" y="724"/>
                </a:lnTo>
                <a:lnTo>
                  <a:pt x="1949" y="759"/>
                </a:lnTo>
                <a:lnTo>
                  <a:pt x="1959" y="792"/>
                </a:lnTo>
                <a:lnTo>
                  <a:pt x="1965" y="822"/>
                </a:lnTo>
                <a:lnTo>
                  <a:pt x="1968" y="851"/>
                </a:lnTo>
                <a:lnTo>
                  <a:pt x="1968" y="876"/>
                </a:lnTo>
                <a:lnTo>
                  <a:pt x="1965" y="898"/>
                </a:lnTo>
                <a:lnTo>
                  <a:pt x="1959" y="916"/>
                </a:lnTo>
                <a:lnTo>
                  <a:pt x="1949" y="932"/>
                </a:lnTo>
                <a:lnTo>
                  <a:pt x="1935" y="942"/>
                </a:lnTo>
                <a:lnTo>
                  <a:pt x="1919" y="950"/>
                </a:lnTo>
                <a:lnTo>
                  <a:pt x="1899" y="952"/>
                </a:lnTo>
                <a:lnTo>
                  <a:pt x="1861" y="951"/>
                </a:lnTo>
                <a:lnTo>
                  <a:pt x="1824" y="948"/>
                </a:lnTo>
                <a:lnTo>
                  <a:pt x="1788" y="942"/>
                </a:lnTo>
                <a:lnTo>
                  <a:pt x="1754" y="936"/>
                </a:lnTo>
                <a:lnTo>
                  <a:pt x="1723" y="928"/>
                </a:lnTo>
                <a:lnTo>
                  <a:pt x="1696" y="919"/>
                </a:lnTo>
                <a:lnTo>
                  <a:pt x="1675" y="909"/>
                </a:lnTo>
                <a:lnTo>
                  <a:pt x="1659" y="898"/>
                </a:lnTo>
                <a:lnTo>
                  <a:pt x="1648" y="891"/>
                </a:lnTo>
                <a:lnTo>
                  <a:pt x="1635" y="889"/>
                </a:lnTo>
                <a:lnTo>
                  <a:pt x="1624" y="896"/>
                </a:lnTo>
                <a:lnTo>
                  <a:pt x="1613" y="908"/>
                </a:lnTo>
                <a:lnTo>
                  <a:pt x="1604" y="926"/>
                </a:lnTo>
                <a:lnTo>
                  <a:pt x="1594" y="950"/>
                </a:lnTo>
                <a:lnTo>
                  <a:pt x="1588" y="978"/>
                </a:lnTo>
                <a:lnTo>
                  <a:pt x="1583" y="1010"/>
                </a:lnTo>
                <a:lnTo>
                  <a:pt x="1578" y="1045"/>
                </a:lnTo>
                <a:lnTo>
                  <a:pt x="1571" y="1079"/>
                </a:lnTo>
                <a:lnTo>
                  <a:pt x="1561" y="1113"/>
                </a:lnTo>
                <a:lnTo>
                  <a:pt x="1551" y="1144"/>
                </a:lnTo>
                <a:lnTo>
                  <a:pt x="1540" y="1174"/>
                </a:lnTo>
                <a:lnTo>
                  <a:pt x="1528" y="1199"/>
                </a:lnTo>
                <a:lnTo>
                  <a:pt x="1516" y="1220"/>
                </a:lnTo>
                <a:lnTo>
                  <a:pt x="1504" y="1236"/>
                </a:lnTo>
                <a:lnTo>
                  <a:pt x="1492" y="1250"/>
                </a:lnTo>
                <a:lnTo>
                  <a:pt x="1483" y="1270"/>
                </a:lnTo>
                <a:lnTo>
                  <a:pt x="1474" y="1295"/>
                </a:lnTo>
                <a:lnTo>
                  <a:pt x="1465" y="1323"/>
                </a:lnTo>
                <a:lnTo>
                  <a:pt x="1459" y="1355"/>
                </a:lnTo>
                <a:lnTo>
                  <a:pt x="1454" y="1389"/>
                </a:lnTo>
                <a:lnTo>
                  <a:pt x="1450" y="1425"/>
                </a:lnTo>
                <a:lnTo>
                  <a:pt x="1448" y="1464"/>
                </a:lnTo>
                <a:lnTo>
                  <a:pt x="1448" y="1501"/>
                </a:lnTo>
                <a:lnTo>
                  <a:pt x="1449" y="1530"/>
                </a:lnTo>
                <a:lnTo>
                  <a:pt x="1452" y="1565"/>
                </a:lnTo>
                <a:lnTo>
                  <a:pt x="1458" y="1605"/>
                </a:lnTo>
                <a:lnTo>
                  <a:pt x="1464" y="1648"/>
                </a:lnTo>
                <a:lnTo>
                  <a:pt x="1474" y="1696"/>
                </a:lnTo>
                <a:lnTo>
                  <a:pt x="1483" y="1748"/>
                </a:lnTo>
                <a:lnTo>
                  <a:pt x="1494" y="1801"/>
                </a:lnTo>
                <a:lnTo>
                  <a:pt x="1507" y="1857"/>
                </a:lnTo>
                <a:lnTo>
                  <a:pt x="1520" y="1914"/>
                </a:lnTo>
                <a:lnTo>
                  <a:pt x="1534" y="1971"/>
                </a:lnTo>
                <a:lnTo>
                  <a:pt x="1550" y="2029"/>
                </a:lnTo>
                <a:lnTo>
                  <a:pt x="1566" y="2087"/>
                </a:lnTo>
                <a:lnTo>
                  <a:pt x="1582" y="2143"/>
                </a:lnTo>
                <a:lnTo>
                  <a:pt x="1598" y="2201"/>
                </a:lnTo>
                <a:lnTo>
                  <a:pt x="1613" y="2261"/>
                </a:lnTo>
                <a:lnTo>
                  <a:pt x="1626" y="2324"/>
                </a:lnTo>
                <a:lnTo>
                  <a:pt x="1639" y="2390"/>
                </a:lnTo>
                <a:lnTo>
                  <a:pt x="1649" y="2456"/>
                </a:lnTo>
                <a:lnTo>
                  <a:pt x="1658" y="2522"/>
                </a:lnTo>
                <a:lnTo>
                  <a:pt x="1665" y="2588"/>
                </a:lnTo>
                <a:lnTo>
                  <a:pt x="1671" y="2652"/>
                </a:lnTo>
                <a:lnTo>
                  <a:pt x="1674" y="2715"/>
                </a:lnTo>
                <a:lnTo>
                  <a:pt x="1676" y="2775"/>
                </a:lnTo>
                <a:lnTo>
                  <a:pt x="1676" y="2831"/>
                </a:lnTo>
                <a:lnTo>
                  <a:pt x="1673" y="2884"/>
                </a:lnTo>
                <a:lnTo>
                  <a:pt x="1668" y="2932"/>
                </a:lnTo>
                <a:lnTo>
                  <a:pt x="1658" y="2984"/>
                </a:lnTo>
                <a:lnTo>
                  <a:pt x="1644" y="3033"/>
                </a:lnTo>
                <a:lnTo>
                  <a:pt x="1624" y="3080"/>
                </a:lnTo>
                <a:lnTo>
                  <a:pt x="1599" y="3122"/>
                </a:lnTo>
                <a:lnTo>
                  <a:pt x="1572" y="3162"/>
                </a:lnTo>
                <a:lnTo>
                  <a:pt x="1541" y="3196"/>
                </a:lnTo>
                <a:lnTo>
                  <a:pt x="1507" y="3226"/>
                </a:lnTo>
                <a:lnTo>
                  <a:pt x="1470" y="3250"/>
                </a:lnTo>
                <a:lnTo>
                  <a:pt x="1431" y="3268"/>
                </a:lnTo>
                <a:lnTo>
                  <a:pt x="1392" y="3279"/>
                </a:lnTo>
                <a:lnTo>
                  <a:pt x="1351" y="3283"/>
                </a:lnTo>
                <a:lnTo>
                  <a:pt x="1311" y="3280"/>
                </a:lnTo>
                <a:lnTo>
                  <a:pt x="1272" y="3272"/>
                </a:lnTo>
                <a:lnTo>
                  <a:pt x="1234" y="3258"/>
                </a:lnTo>
                <a:lnTo>
                  <a:pt x="1199" y="3241"/>
                </a:lnTo>
                <a:lnTo>
                  <a:pt x="1166" y="3218"/>
                </a:lnTo>
                <a:lnTo>
                  <a:pt x="1136" y="3192"/>
                </a:lnTo>
                <a:lnTo>
                  <a:pt x="1109" y="3163"/>
                </a:lnTo>
                <a:lnTo>
                  <a:pt x="1087" y="3131"/>
                </a:lnTo>
                <a:lnTo>
                  <a:pt x="1070" y="3096"/>
                </a:lnTo>
                <a:lnTo>
                  <a:pt x="1056" y="3058"/>
                </a:lnTo>
                <a:lnTo>
                  <a:pt x="1049" y="3020"/>
                </a:lnTo>
                <a:lnTo>
                  <a:pt x="1044" y="2977"/>
                </a:lnTo>
                <a:lnTo>
                  <a:pt x="1038" y="2937"/>
                </a:lnTo>
                <a:lnTo>
                  <a:pt x="1032" y="2899"/>
                </a:lnTo>
                <a:lnTo>
                  <a:pt x="1024" y="2864"/>
                </a:lnTo>
                <a:lnTo>
                  <a:pt x="1018" y="2834"/>
                </a:lnTo>
                <a:lnTo>
                  <a:pt x="1011" y="2807"/>
                </a:lnTo>
                <a:lnTo>
                  <a:pt x="1004" y="2787"/>
                </a:lnTo>
                <a:lnTo>
                  <a:pt x="997" y="2770"/>
                </a:lnTo>
                <a:lnTo>
                  <a:pt x="990" y="2761"/>
                </a:lnTo>
                <a:lnTo>
                  <a:pt x="984" y="2757"/>
                </a:lnTo>
                <a:lnTo>
                  <a:pt x="978" y="2761"/>
                </a:lnTo>
                <a:lnTo>
                  <a:pt x="972" y="2770"/>
                </a:lnTo>
                <a:lnTo>
                  <a:pt x="965" y="2787"/>
                </a:lnTo>
                <a:lnTo>
                  <a:pt x="958" y="2807"/>
                </a:lnTo>
                <a:lnTo>
                  <a:pt x="951" y="2834"/>
                </a:lnTo>
                <a:lnTo>
                  <a:pt x="944" y="2864"/>
                </a:lnTo>
                <a:lnTo>
                  <a:pt x="937" y="2899"/>
                </a:lnTo>
                <a:lnTo>
                  <a:pt x="931" y="2937"/>
                </a:lnTo>
                <a:lnTo>
                  <a:pt x="924" y="2977"/>
                </a:lnTo>
                <a:lnTo>
                  <a:pt x="919" y="3020"/>
                </a:lnTo>
                <a:lnTo>
                  <a:pt x="912" y="3058"/>
                </a:lnTo>
                <a:lnTo>
                  <a:pt x="900" y="3096"/>
                </a:lnTo>
                <a:lnTo>
                  <a:pt x="882" y="3131"/>
                </a:lnTo>
                <a:lnTo>
                  <a:pt x="859" y="3163"/>
                </a:lnTo>
                <a:lnTo>
                  <a:pt x="834" y="3192"/>
                </a:lnTo>
                <a:lnTo>
                  <a:pt x="804" y="3218"/>
                </a:lnTo>
                <a:lnTo>
                  <a:pt x="771" y="3241"/>
                </a:lnTo>
                <a:lnTo>
                  <a:pt x="735" y="3258"/>
                </a:lnTo>
                <a:lnTo>
                  <a:pt x="698" y="3272"/>
                </a:lnTo>
                <a:lnTo>
                  <a:pt x="659" y="3280"/>
                </a:lnTo>
                <a:lnTo>
                  <a:pt x="618" y="3283"/>
                </a:lnTo>
                <a:lnTo>
                  <a:pt x="577" y="3279"/>
                </a:lnTo>
                <a:lnTo>
                  <a:pt x="537" y="3268"/>
                </a:lnTo>
                <a:lnTo>
                  <a:pt x="499" y="3250"/>
                </a:lnTo>
                <a:lnTo>
                  <a:pt x="463" y="3226"/>
                </a:lnTo>
                <a:lnTo>
                  <a:pt x="428" y="3196"/>
                </a:lnTo>
                <a:lnTo>
                  <a:pt x="397" y="3162"/>
                </a:lnTo>
                <a:lnTo>
                  <a:pt x="369" y="3122"/>
                </a:lnTo>
                <a:lnTo>
                  <a:pt x="345" y="3080"/>
                </a:lnTo>
                <a:lnTo>
                  <a:pt x="326" y="3033"/>
                </a:lnTo>
                <a:lnTo>
                  <a:pt x="310" y="2984"/>
                </a:lnTo>
                <a:lnTo>
                  <a:pt x="301" y="2932"/>
                </a:lnTo>
                <a:lnTo>
                  <a:pt x="296" y="2884"/>
                </a:lnTo>
                <a:lnTo>
                  <a:pt x="294" y="2831"/>
                </a:lnTo>
                <a:lnTo>
                  <a:pt x="293" y="2775"/>
                </a:lnTo>
                <a:lnTo>
                  <a:pt x="295" y="2715"/>
                </a:lnTo>
                <a:lnTo>
                  <a:pt x="298" y="2652"/>
                </a:lnTo>
                <a:lnTo>
                  <a:pt x="304" y="2588"/>
                </a:lnTo>
                <a:lnTo>
                  <a:pt x="311" y="2522"/>
                </a:lnTo>
                <a:lnTo>
                  <a:pt x="319" y="2456"/>
                </a:lnTo>
                <a:lnTo>
                  <a:pt x="330" y="2390"/>
                </a:lnTo>
                <a:lnTo>
                  <a:pt x="342" y="2324"/>
                </a:lnTo>
                <a:lnTo>
                  <a:pt x="356" y="2261"/>
                </a:lnTo>
                <a:lnTo>
                  <a:pt x="370" y="2201"/>
                </a:lnTo>
                <a:lnTo>
                  <a:pt x="386" y="2143"/>
                </a:lnTo>
                <a:lnTo>
                  <a:pt x="403" y="2087"/>
                </a:lnTo>
                <a:lnTo>
                  <a:pt x="418" y="2029"/>
                </a:lnTo>
                <a:lnTo>
                  <a:pt x="434" y="1971"/>
                </a:lnTo>
                <a:lnTo>
                  <a:pt x="448" y="1914"/>
                </a:lnTo>
                <a:lnTo>
                  <a:pt x="462" y="1857"/>
                </a:lnTo>
                <a:lnTo>
                  <a:pt x="474" y="1801"/>
                </a:lnTo>
                <a:lnTo>
                  <a:pt x="485" y="1748"/>
                </a:lnTo>
                <a:lnTo>
                  <a:pt x="496" y="1696"/>
                </a:lnTo>
                <a:lnTo>
                  <a:pt x="504" y="1648"/>
                </a:lnTo>
                <a:lnTo>
                  <a:pt x="511" y="1605"/>
                </a:lnTo>
                <a:lnTo>
                  <a:pt x="516" y="1565"/>
                </a:lnTo>
                <a:lnTo>
                  <a:pt x="519" y="1530"/>
                </a:lnTo>
                <a:lnTo>
                  <a:pt x="521" y="1501"/>
                </a:lnTo>
                <a:lnTo>
                  <a:pt x="521" y="1464"/>
                </a:lnTo>
                <a:lnTo>
                  <a:pt x="519" y="1425"/>
                </a:lnTo>
                <a:lnTo>
                  <a:pt x="515" y="1389"/>
                </a:lnTo>
                <a:lnTo>
                  <a:pt x="510" y="1355"/>
                </a:lnTo>
                <a:lnTo>
                  <a:pt x="503" y="1323"/>
                </a:lnTo>
                <a:lnTo>
                  <a:pt x="496" y="1295"/>
                </a:lnTo>
                <a:lnTo>
                  <a:pt x="486" y="1270"/>
                </a:lnTo>
                <a:lnTo>
                  <a:pt x="476" y="1250"/>
                </a:lnTo>
                <a:lnTo>
                  <a:pt x="466" y="1236"/>
                </a:lnTo>
                <a:lnTo>
                  <a:pt x="453" y="1220"/>
                </a:lnTo>
                <a:lnTo>
                  <a:pt x="440" y="1199"/>
                </a:lnTo>
                <a:lnTo>
                  <a:pt x="429" y="1174"/>
                </a:lnTo>
                <a:lnTo>
                  <a:pt x="417" y="1144"/>
                </a:lnTo>
                <a:lnTo>
                  <a:pt x="407" y="1113"/>
                </a:lnTo>
                <a:lnTo>
                  <a:pt x="399" y="1079"/>
                </a:lnTo>
                <a:lnTo>
                  <a:pt x="392" y="1045"/>
                </a:lnTo>
                <a:lnTo>
                  <a:pt x="386" y="1010"/>
                </a:lnTo>
                <a:lnTo>
                  <a:pt x="381" y="978"/>
                </a:lnTo>
                <a:lnTo>
                  <a:pt x="374" y="950"/>
                </a:lnTo>
                <a:lnTo>
                  <a:pt x="366" y="926"/>
                </a:lnTo>
                <a:lnTo>
                  <a:pt x="356" y="908"/>
                </a:lnTo>
                <a:lnTo>
                  <a:pt x="345" y="896"/>
                </a:lnTo>
                <a:lnTo>
                  <a:pt x="333" y="889"/>
                </a:lnTo>
                <a:lnTo>
                  <a:pt x="322" y="891"/>
                </a:lnTo>
                <a:lnTo>
                  <a:pt x="309" y="898"/>
                </a:lnTo>
                <a:lnTo>
                  <a:pt x="294" y="909"/>
                </a:lnTo>
                <a:lnTo>
                  <a:pt x="272" y="919"/>
                </a:lnTo>
                <a:lnTo>
                  <a:pt x="246" y="928"/>
                </a:lnTo>
                <a:lnTo>
                  <a:pt x="215" y="936"/>
                </a:lnTo>
                <a:lnTo>
                  <a:pt x="181" y="942"/>
                </a:lnTo>
                <a:lnTo>
                  <a:pt x="145" y="948"/>
                </a:lnTo>
                <a:lnTo>
                  <a:pt x="107" y="951"/>
                </a:lnTo>
                <a:lnTo>
                  <a:pt x="69" y="952"/>
                </a:lnTo>
                <a:lnTo>
                  <a:pt x="49" y="950"/>
                </a:lnTo>
                <a:lnTo>
                  <a:pt x="33" y="942"/>
                </a:lnTo>
                <a:lnTo>
                  <a:pt x="20" y="932"/>
                </a:lnTo>
                <a:lnTo>
                  <a:pt x="10" y="916"/>
                </a:lnTo>
                <a:lnTo>
                  <a:pt x="3" y="898"/>
                </a:lnTo>
                <a:lnTo>
                  <a:pt x="0" y="876"/>
                </a:lnTo>
                <a:lnTo>
                  <a:pt x="0" y="851"/>
                </a:lnTo>
                <a:lnTo>
                  <a:pt x="3" y="822"/>
                </a:lnTo>
                <a:lnTo>
                  <a:pt x="10" y="792"/>
                </a:lnTo>
                <a:lnTo>
                  <a:pt x="20" y="759"/>
                </a:lnTo>
                <a:lnTo>
                  <a:pt x="33" y="724"/>
                </a:lnTo>
                <a:lnTo>
                  <a:pt x="49" y="686"/>
                </a:lnTo>
                <a:lnTo>
                  <a:pt x="68" y="647"/>
                </a:lnTo>
                <a:lnTo>
                  <a:pt x="91" y="608"/>
                </a:lnTo>
                <a:lnTo>
                  <a:pt x="117" y="564"/>
                </a:lnTo>
                <a:lnTo>
                  <a:pt x="144" y="521"/>
                </a:lnTo>
                <a:lnTo>
                  <a:pt x="172" y="481"/>
                </a:lnTo>
                <a:lnTo>
                  <a:pt x="201" y="442"/>
                </a:lnTo>
                <a:lnTo>
                  <a:pt x="229" y="405"/>
                </a:lnTo>
                <a:lnTo>
                  <a:pt x="257" y="371"/>
                </a:lnTo>
                <a:lnTo>
                  <a:pt x="283" y="340"/>
                </a:lnTo>
                <a:lnTo>
                  <a:pt x="309" y="313"/>
                </a:lnTo>
                <a:lnTo>
                  <a:pt x="334" y="289"/>
                </a:lnTo>
                <a:lnTo>
                  <a:pt x="358" y="269"/>
                </a:lnTo>
                <a:lnTo>
                  <a:pt x="378" y="253"/>
                </a:lnTo>
                <a:lnTo>
                  <a:pt x="398" y="243"/>
                </a:lnTo>
                <a:lnTo>
                  <a:pt x="414" y="236"/>
                </a:lnTo>
                <a:lnTo>
                  <a:pt x="438" y="230"/>
                </a:lnTo>
                <a:lnTo>
                  <a:pt x="465" y="221"/>
                </a:lnTo>
                <a:lnTo>
                  <a:pt x="493" y="209"/>
                </a:lnTo>
                <a:lnTo>
                  <a:pt x="524" y="195"/>
                </a:lnTo>
                <a:lnTo>
                  <a:pt x="553" y="179"/>
                </a:lnTo>
                <a:lnTo>
                  <a:pt x="584" y="162"/>
                </a:lnTo>
                <a:lnTo>
                  <a:pt x="614" y="143"/>
                </a:lnTo>
                <a:lnTo>
                  <a:pt x="643" y="124"/>
                </a:lnTo>
                <a:lnTo>
                  <a:pt x="669" y="105"/>
                </a:lnTo>
                <a:lnTo>
                  <a:pt x="80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1" name="Freeform 201"/>
          <p:cNvSpPr>
            <a:spLocks/>
          </p:cNvSpPr>
          <p:nvPr/>
        </p:nvSpPr>
        <p:spPr bwMode="auto">
          <a:xfrm>
            <a:off x="3630402" y="4216400"/>
            <a:ext cx="244475" cy="579437"/>
          </a:xfrm>
          <a:custGeom>
            <a:avLst/>
            <a:gdLst>
              <a:gd name="T0" fmla="*/ 866 w 1382"/>
              <a:gd name="T1" fmla="*/ 3 h 3282"/>
              <a:gd name="T2" fmla="*/ 927 w 1382"/>
              <a:gd name="T3" fmla="*/ 25 h 3282"/>
              <a:gd name="T4" fmla="*/ 940 w 1382"/>
              <a:gd name="T5" fmla="*/ 85 h 3282"/>
              <a:gd name="T6" fmla="*/ 932 w 1382"/>
              <a:gd name="T7" fmla="*/ 202 h 3282"/>
              <a:gd name="T8" fmla="*/ 1006 w 1382"/>
              <a:gd name="T9" fmla="*/ 349 h 3282"/>
              <a:gd name="T10" fmla="*/ 1149 w 1382"/>
              <a:gd name="T11" fmla="*/ 404 h 3282"/>
              <a:gd name="T12" fmla="*/ 1243 w 1382"/>
              <a:gd name="T13" fmla="*/ 400 h 3282"/>
              <a:gd name="T14" fmla="*/ 1243 w 1382"/>
              <a:gd name="T15" fmla="*/ 530 h 3282"/>
              <a:gd name="T16" fmla="*/ 1243 w 1382"/>
              <a:gd name="T17" fmla="*/ 718 h 3282"/>
              <a:gd name="T18" fmla="*/ 1230 w 1382"/>
              <a:gd name="T19" fmla="*/ 881 h 3282"/>
              <a:gd name="T20" fmla="*/ 1071 w 1382"/>
              <a:gd name="T21" fmla="*/ 1177 h 3282"/>
              <a:gd name="T22" fmla="*/ 1042 w 1382"/>
              <a:gd name="T23" fmla="*/ 1322 h 3282"/>
              <a:gd name="T24" fmla="*/ 1219 w 1382"/>
              <a:gd name="T25" fmla="*/ 1731 h 3282"/>
              <a:gd name="T26" fmla="*/ 1246 w 1382"/>
              <a:gd name="T27" fmla="*/ 1891 h 3282"/>
              <a:gd name="T28" fmla="*/ 1214 w 1382"/>
              <a:gd name="T29" fmla="*/ 2285 h 3282"/>
              <a:gd name="T30" fmla="*/ 1099 w 1382"/>
              <a:gd name="T31" fmla="*/ 2342 h 3282"/>
              <a:gd name="T32" fmla="*/ 843 w 1382"/>
              <a:gd name="T33" fmla="*/ 2366 h 3282"/>
              <a:gd name="T34" fmla="*/ 952 w 1382"/>
              <a:gd name="T35" fmla="*/ 2884 h 3282"/>
              <a:gd name="T36" fmla="*/ 1184 w 1382"/>
              <a:gd name="T37" fmla="*/ 2882 h 3282"/>
              <a:gd name="T38" fmla="*/ 1307 w 1382"/>
              <a:gd name="T39" fmla="*/ 2889 h 3282"/>
              <a:gd name="T40" fmla="*/ 1375 w 1382"/>
              <a:gd name="T41" fmla="*/ 2933 h 3282"/>
              <a:gd name="T42" fmla="*/ 1354 w 1382"/>
              <a:gd name="T43" fmla="*/ 3023 h 3282"/>
              <a:gd name="T44" fmla="*/ 1284 w 1382"/>
              <a:gd name="T45" fmla="*/ 3040 h 3282"/>
              <a:gd name="T46" fmla="*/ 1153 w 1382"/>
              <a:gd name="T47" fmla="*/ 3034 h 3282"/>
              <a:gd name="T48" fmla="*/ 1362 w 1382"/>
              <a:gd name="T49" fmla="*/ 3156 h 3282"/>
              <a:gd name="T50" fmla="*/ 1377 w 1382"/>
              <a:gd name="T51" fmla="*/ 3234 h 3282"/>
              <a:gd name="T52" fmla="*/ 1306 w 1382"/>
              <a:gd name="T53" fmla="*/ 3282 h 3282"/>
              <a:gd name="T54" fmla="*/ 1148 w 1382"/>
              <a:gd name="T55" fmla="*/ 3199 h 3282"/>
              <a:gd name="T56" fmla="*/ 825 w 1382"/>
              <a:gd name="T57" fmla="*/ 3088 h 3282"/>
              <a:gd name="T58" fmla="*/ 490 w 1382"/>
              <a:gd name="T59" fmla="*/ 3104 h 3282"/>
              <a:gd name="T60" fmla="*/ 175 w 1382"/>
              <a:gd name="T61" fmla="*/ 3232 h 3282"/>
              <a:gd name="T62" fmla="*/ 58 w 1382"/>
              <a:gd name="T63" fmla="*/ 3280 h 3282"/>
              <a:gd name="T64" fmla="*/ 1 w 1382"/>
              <a:gd name="T65" fmla="*/ 3218 h 3282"/>
              <a:gd name="T66" fmla="*/ 32 w 1382"/>
              <a:gd name="T67" fmla="*/ 3144 h 3282"/>
              <a:gd name="T68" fmla="*/ 193 w 1382"/>
              <a:gd name="T69" fmla="*/ 3035 h 3282"/>
              <a:gd name="T70" fmla="*/ 87 w 1382"/>
              <a:gd name="T71" fmla="*/ 3041 h 3282"/>
              <a:gd name="T72" fmla="*/ 14 w 1382"/>
              <a:gd name="T73" fmla="*/ 3009 h 3282"/>
              <a:gd name="T74" fmla="*/ 17 w 1382"/>
              <a:gd name="T75" fmla="*/ 2917 h 3282"/>
              <a:gd name="T76" fmla="*/ 89 w 1382"/>
              <a:gd name="T77" fmla="*/ 2888 h 3282"/>
              <a:gd name="T78" fmla="*/ 244 w 1382"/>
              <a:gd name="T79" fmla="*/ 2881 h 3282"/>
              <a:gd name="T80" fmla="*/ 503 w 1382"/>
              <a:gd name="T81" fmla="*/ 2888 h 3282"/>
              <a:gd name="T82" fmla="*/ 500 w 1382"/>
              <a:gd name="T83" fmla="*/ 2363 h 3282"/>
              <a:gd name="T84" fmla="*/ 268 w 1382"/>
              <a:gd name="T85" fmla="*/ 2336 h 3282"/>
              <a:gd name="T86" fmla="*/ 176 w 1382"/>
              <a:gd name="T87" fmla="*/ 2265 h 3282"/>
              <a:gd name="T88" fmla="*/ 159 w 1382"/>
              <a:gd name="T89" fmla="*/ 1862 h 3282"/>
              <a:gd name="T90" fmla="*/ 194 w 1382"/>
              <a:gd name="T91" fmla="*/ 1701 h 3282"/>
              <a:gd name="T92" fmla="*/ 363 w 1382"/>
              <a:gd name="T93" fmla="*/ 1291 h 3282"/>
              <a:gd name="T94" fmla="*/ 222 w 1382"/>
              <a:gd name="T95" fmla="*/ 999 h 3282"/>
              <a:gd name="T96" fmla="*/ 167 w 1382"/>
              <a:gd name="T97" fmla="*/ 849 h 3282"/>
              <a:gd name="T98" fmla="*/ 161 w 1382"/>
              <a:gd name="T99" fmla="*/ 681 h 3282"/>
              <a:gd name="T100" fmla="*/ 160 w 1382"/>
              <a:gd name="T101" fmla="*/ 497 h 3282"/>
              <a:gd name="T102" fmla="*/ 161 w 1382"/>
              <a:gd name="T103" fmla="*/ 390 h 3282"/>
              <a:gd name="T104" fmla="*/ 287 w 1382"/>
              <a:gd name="T105" fmla="*/ 402 h 3282"/>
              <a:gd name="T106" fmla="*/ 420 w 1382"/>
              <a:gd name="T107" fmla="*/ 327 h 3282"/>
              <a:gd name="T108" fmla="*/ 473 w 1382"/>
              <a:gd name="T109" fmla="*/ 167 h 3282"/>
              <a:gd name="T110" fmla="*/ 462 w 1382"/>
              <a:gd name="T111" fmla="*/ 68 h 3282"/>
              <a:gd name="T112" fmla="*/ 484 w 1382"/>
              <a:gd name="T113" fmla="*/ 16 h 3282"/>
              <a:gd name="T114" fmla="*/ 560 w 1382"/>
              <a:gd name="T115" fmla="*/ 1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82" h="3282">
                <a:moveTo>
                  <a:pt x="612" y="0"/>
                </a:moveTo>
                <a:lnTo>
                  <a:pt x="792" y="0"/>
                </a:lnTo>
                <a:lnTo>
                  <a:pt x="818" y="0"/>
                </a:lnTo>
                <a:lnTo>
                  <a:pt x="843" y="1"/>
                </a:lnTo>
                <a:lnTo>
                  <a:pt x="866" y="3"/>
                </a:lnTo>
                <a:lnTo>
                  <a:pt x="886" y="6"/>
                </a:lnTo>
                <a:lnTo>
                  <a:pt x="903" y="9"/>
                </a:lnTo>
                <a:lnTo>
                  <a:pt x="914" y="12"/>
                </a:lnTo>
                <a:lnTo>
                  <a:pt x="920" y="16"/>
                </a:lnTo>
                <a:lnTo>
                  <a:pt x="927" y="25"/>
                </a:lnTo>
                <a:lnTo>
                  <a:pt x="934" y="33"/>
                </a:lnTo>
                <a:lnTo>
                  <a:pt x="939" y="42"/>
                </a:lnTo>
                <a:lnTo>
                  <a:pt x="941" y="53"/>
                </a:lnTo>
                <a:lnTo>
                  <a:pt x="942" y="68"/>
                </a:lnTo>
                <a:lnTo>
                  <a:pt x="940" y="85"/>
                </a:lnTo>
                <a:lnTo>
                  <a:pt x="938" y="104"/>
                </a:lnTo>
                <a:lnTo>
                  <a:pt x="936" y="124"/>
                </a:lnTo>
                <a:lnTo>
                  <a:pt x="933" y="146"/>
                </a:lnTo>
                <a:lnTo>
                  <a:pt x="931" y="167"/>
                </a:lnTo>
                <a:lnTo>
                  <a:pt x="932" y="202"/>
                </a:lnTo>
                <a:lnTo>
                  <a:pt x="937" y="237"/>
                </a:lnTo>
                <a:lnTo>
                  <a:pt x="949" y="272"/>
                </a:lnTo>
                <a:lnTo>
                  <a:pt x="964" y="300"/>
                </a:lnTo>
                <a:lnTo>
                  <a:pt x="984" y="327"/>
                </a:lnTo>
                <a:lnTo>
                  <a:pt x="1006" y="349"/>
                </a:lnTo>
                <a:lnTo>
                  <a:pt x="1031" y="367"/>
                </a:lnTo>
                <a:lnTo>
                  <a:pt x="1059" y="383"/>
                </a:lnTo>
                <a:lnTo>
                  <a:pt x="1087" y="394"/>
                </a:lnTo>
                <a:lnTo>
                  <a:pt x="1117" y="402"/>
                </a:lnTo>
                <a:lnTo>
                  <a:pt x="1149" y="404"/>
                </a:lnTo>
                <a:lnTo>
                  <a:pt x="1181" y="403"/>
                </a:lnTo>
                <a:lnTo>
                  <a:pt x="1213" y="397"/>
                </a:lnTo>
                <a:lnTo>
                  <a:pt x="1243" y="386"/>
                </a:lnTo>
                <a:lnTo>
                  <a:pt x="1243" y="390"/>
                </a:lnTo>
                <a:lnTo>
                  <a:pt x="1243" y="400"/>
                </a:lnTo>
                <a:lnTo>
                  <a:pt x="1243" y="417"/>
                </a:lnTo>
                <a:lnTo>
                  <a:pt x="1243" y="439"/>
                </a:lnTo>
                <a:lnTo>
                  <a:pt x="1243" y="466"/>
                </a:lnTo>
                <a:lnTo>
                  <a:pt x="1243" y="497"/>
                </a:lnTo>
                <a:lnTo>
                  <a:pt x="1243" y="530"/>
                </a:lnTo>
                <a:lnTo>
                  <a:pt x="1243" y="566"/>
                </a:lnTo>
                <a:lnTo>
                  <a:pt x="1243" y="603"/>
                </a:lnTo>
                <a:lnTo>
                  <a:pt x="1243" y="642"/>
                </a:lnTo>
                <a:lnTo>
                  <a:pt x="1243" y="681"/>
                </a:lnTo>
                <a:lnTo>
                  <a:pt x="1243" y="718"/>
                </a:lnTo>
                <a:lnTo>
                  <a:pt x="1243" y="755"/>
                </a:lnTo>
                <a:lnTo>
                  <a:pt x="1243" y="789"/>
                </a:lnTo>
                <a:lnTo>
                  <a:pt x="1242" y="817"/>
                </a:lnTo>
                <a:lnTo>
                  <a:pt x="1237" y="849"/>
                </a:lnTo>
                <a:lnTo>
                  <a:pt x="1230" y="881"/>
                </a:lnTo>
                <a:lnTo>
                  <a:pt x="1221" y="914"/>
                </a:lnTo>
                <a:lnTo>
                  <a:pt x="1208" y="945"/>
                </a:lnTo>
                <a:lnTo>
                  <a:pt x="1196" y="974"/>
                </a:lnTo>
                <a:lnTo>
                  <a:pt x="1182" y="999"/>
                </a:lnTo>
                <a:lnTo>
                  <a:pt x="1071" y="1177"/>
                </a:lnTo>
                <a:lnTo>
                  <a:pt x="1058" y="1202"/>
                </a:lnTo>
                <a:lnTo>
                  <a:pt x="1048" y="1230"/>
                </a:lnTo>
                <a:lnTo>
                  <a:pt x="1043" y="1260"/>
                </a:lnTo>
                <a:lnTo>
                  <a:pt x="1041" y="1291"/>
                </a:lnTo>
                <a:lnTo>
                  <a:pt x="1042" y="1322"/>
                </a:lnTo>
                <a:lnTo>
                  <a:pt x="1048" y="1350"/>
                </a:lnTo>
                <a:lnTo>
                  <a:pt x="1058" y="1377"/>
                </a:lnTo>
                <a:lnTo>
                  <a:pt x="1197" y="1674"/>
                </a:lnTo>
                <a:lnTo>
                  <a:pt x="1208" y="1701"/>
                </a:lnTo>
                <a:lnTo>
                  <a:pt x="1219" y="1731"/>
                </a:lnTo>
                <a:lnTo>
                  <a:pt x="1228" y="1763"/>
                </a:lnTo>
                <a:lnTo>
                  <a:pt x="1236" y="1797"/>
                </a:lnTo>
                <a:lnTo>
                  <a:pt x="1241" y="1830"/>
                </a:lnTo>
                <a:lnTo>
                  <a:pt x="1245" y="1862"/>
                </a:lnTo>
                <a:lnTo>
                  <a:pt x="1246" y="1891"/>
                </a:lnTo>
                <a:lnTo>
                  <a:pt x="1246" y="2195"/>
                </a:lnTo>
                <a:lnTo>
                  <a:pt x="1244" y="2219"/>
                </a:lnTo>
                <a:lnTo>
                  <a:pt x="1238" y="2242"/>
                </a:lnTo>
                <a:lnTo>
                  <a:pt x="1228" y="2265"/>
                </a:lnTo>
                <a:lnTo>
                  <a:pt x="1214" y="2285"/>
                </a:lnTo>
                <a:lnTo>
                  <a:pt x="1197" y="2302"/>
                </a:lnTo>
                <a:lnTo>
                  <a:pt x="1179" y="2317"/>
                </a:lnTo>
                <a:lnTo>
                  <a:pt x="1158" y="2329"/>
                </a:lnTo>
                <a:lnTo>
                  <a:pt x="1136" y="2336"/>
                </a:lnTo>
                <a:lnTo>
                  <a:pt x="1099" y="2342"/>
                </a:lnTo>
                <a:lnTo>
                  <a:pt x="1058" y="2348"/>
                </a:lnTo>
                <a:lnTo>
                  <a:pt x="1011" y="2354"/>
                </a:lnTo>
                <a:lnTo>
                  <a:pt x="959" y="2359"/>
                </a:lnTo>
                <a:lnTo>
                  <a:pt x="904" y="2363"/>
                </a:lnTo>
                <a:lnTo>
                  <a:pt x="843" y="2366"/>
                </a:lnTo>
                <a:lnTo>
                  <a:pt x="778" y="2367"/>
                </a:lnTo>
                <a:lnTo>
                  <a:pt x="778" y="2897"/>
                </a:lnTo>
                <a:lnTo>
                  <a:pt x="838" y="2891"/>
                </a:lnTo>
                <a:lnTo>
                  <a:pt x="896" y="2887"/>
                </a:lnTo>
                <a:lnTo>
                  <a:pt x="952" y="2884"/>
                </a:lnTo>
                <a:lnTo>
                  <a:pt x="1005" y="2882"/>
                </a:lnTo>
                <a:lnTo>
                  <a:pt x="1056" y="2881"/>
                </a:lnTo>
                <a:lnTo>
                  <a:pt x="1102" y="2881"/>
                </a:lnTo>
                <a:lnTo>
                  <a:pt x="1146" y="2881"/>
                </a:lnTo>
                <a:lnTo>
                  <a:pt x="1184" y="2882"/>
                </a:lnTo>
                <a:lnTo>
                  <a:pt x="1220" y="2883"/>
                </a:lnTo>
                <a:lnTo>
                  <a:pt x="1249" y="2885"/>
                </a:lnTo>
                <a:lnTo>
                  <a:pt x="1274" y="2886"/>
                </a:lnTo>
                <a:lnTo>
                  <a:pt x="1293" y="2888"/>
                </a:lnTo>
                <a:lnTo>
                  <a:pt x="1307" y="2889"/>
                </a:lnTo>
                <a:lnTo>
                  <a:pt x="1314" y="2889"/>
                </a:lnTo>
                <a:lnTo>
                  <a:pt x="1333" y="2894"/>
                </a:lnTo>
                <a:lnTo>
                  <a:pt x="1350" y="2903"/>
                </a:lnTo>
                <a:lnTo>
                  <a:pt x="1364" y="2917"/>
                </a:lnTo>
                <a:lnTo>
                  <a:pt x="1375" y="2933"/>
                </a:lnTo>
                <a:lnTo>
                  <a:pt x="1381" y="2952"/>
                </a:lnTo>
                <a:lnTo>
                  <a:pt x="1382" y="2973"/>
                </a:lnTo>
                <a:lnTo>
                  <a:pt x="1377" y="2992"/>
                </a:lnTo>
                <a:lnTo>
                  <a:pt x="1368" y="3009"/>
                </a:lnTo>
                <a:lnTo>
                  <a:pt x="1354" y="3023"/>
                </a:lnTo>
                <a:lnTo>
                  <a:pt x="1338" y="3034"/>
                </a:lnTo>
                <a:lnTo>
                  <a:pt x="1319" y="3040"/>
                </a:lnTo>
                <a:lnTo>
                  <a:pt x="1299" y="3041"/>
                </a:lnTo>
                <a:lnTo>
                  <a:pt x="1295" y="3041"/>
                </a:lnTo>
                <a:lnTo>
                  <a:pt x="1284" y="3040"/>
                </a:lnTo>
                <a:lnTo>
                  <a:pt x="1268" y="3039"/>
                </a:lnTo>
                <a:lnTo>
                  <a:pt x="1247" y="3037"/>
                </a:lnTo>
                <a:lnTo>
                  <a:pt x="1220" y="3036"/>
                </a:lnTo>
                <a:lnTo>
                  <a:pt x="1188" y="3035"/>
                </a:lnTo>
                <a:lnTo>
                  <a:pt x="1153" y="3034"/>
                </a:lnTo>
                <a:lnTo>
                  <a:pt x="1204" y="3058"/>
                </a:lnTo>
                <a:lnTo>
                  <a:pt x="1254" y="3083"/>
                </a:lnTo>
                <a:lnTo>
                  <a:pt x="1303" y="3113"/>
                </a:lnTo>
                <a:lnTo>
                  <a:pt x="1349" y="3144"/>
                </a:lnTo>
                <a:lnTo>
                  <a:pt x="1362" y="3156"/>
                </a:lnTo>
                <a:lnTo>
                  <a:pt x="1373" y="3169"/>
                </a:lnTo>
                <a:lnTo>
                  <a:pt x="1379" y="3185"/>
                </a:lnTo>
                <a:lnTo>
                  <a:pt x="1382" y="3201"/>
                </a:lnTo>
                <a:lnTo>
                  <a:pt x="1381" y="3218"/>
                </a:lnTo>
                <a:lnTo>
                  <a:pt x="1377" y="3234"/>
                </a:lnTo>
                <a:lnTo>
                  <a:pt x="1368" y="3249"/>
                </a:lnTo>
                <a:lnTo>
                  <a:pt x="1355" y="3264"/>
                </a:lnTo>
                <a:lnTo>
                  <a:pt x="1340" y="3274"/>
                </a:lnTo>
                <a:lnTo>
                  <a:pt x="1324" y="3280"/>
                </a:lnTo>
                <a:lnTo>
                  <a:pt x="1306" y="3282"/>
                </a:lnTo>
                <a:lnTo>
                  <a:pt x="1291" y="3281"/>
                </a:lnTo>
                <a:lnTo>
                  <a:pt x="1276" y="3276"/>
                </a:lnTo>
                <a:lnTo>
                  <a:pt x="1262" y="3268"/>
                </a:lnTo>
                <a:lnTo>
                  <a:pt x="1206" y="3232"/>
                </a:lnTo>
                <a:lnTo>
                  <a:pt x="1148" y="3199"/>
                </a:lnTo>
                <a:lnTo>
                  <a:pt x="1087" y="3171"/>
                </a:lnTo>
                <a:lnTo>
                  <a:pt x="1023" y="3146"/>
                </a:lnTo>
                <a:lnTo>
                  <a:pt x="958" y="3123"/>
                </a:lnTo>
                <a:lnTo>
                  <a:pt x="891" y="3104"/>
                </a:lnTo>
                <a:lnTo>
                  <a:pt x="825" y="3088"/>
                </a:lnTo>
                <a:lnTo>
                  <a:pt x="758" y="3074"/>
                </a:lnTo>
                <a:lnTo>
                  <a:pt x="691" y="3063"/>
                </a:lnTo>
                <a:lnTo>
                  <a:pt x="625" y="3074"/>
                </a:lnTo>
                <a:lnTo>
                  <a:pt x="557" y="3088"/>
                </a:lnTo>
                <a:lnTo>
                  <a:pt x="490" y="3104"/>
                </a:lnTo>
                <a:lnTo>
                  <a:pt x="424" y="3123"/>
                </a:lnTo>
                <a:lnTo>
                  <a:pt x="359" y="3146"/>
                </a:lnTo>
                <a:lnTo>
                  <a:pt x="296" y="3171"/>
                </a:lnTo>
                <a:lnTo>
                  <a:pt x="234" y="3199"/>
                </a:lnTo>
                <a:lnTo>
                  <a:pt x="175" y="3232"/>
                </a:lnTo>
                <a:lnTo>
                  <a:pt x="120" y="3268"/>
                </a:lnTo>
                <a:lnTo>
                  <a:pt x="105" y="3276"/>
                </a:lnTo>
                <a:lnTo>
                  <a:pt x="91" y="3281"/>
                </a:lnTo>
                <a:lnTo>
                  <a:pt x="76" y="3282"/>
                </a:lnTo>
                <a:lnTo>
                  <a:pt x="58" y="3280"/>
                </a:lnTo>
                <a:lnTo>
                  <a:pt x="42" y="3274"/>
                </a:lnTo>
                <a:lnTo>
                  <a:pt x="26" y="3264"/>
                </a:lnTo>
                <a:lnTo>
                  <a:pt x="14" y="3249"/>
                </a:lnTo>
                <a:lnTo>
                  <a:pt x="5" y="3234"/>
                </a:lnTo>
                <a:lnTo>
                  <a:pt x="1" y="3218"/>
                </a:lnTo>
                <a:lnTo>
                  <a:pt x="0" y="3201"/>
                </a:lnTo>
                <a:lnTo>
                  <a:pt x="3" y="3184"/>
                </a:lnTo>
                <a:lnTo>
                  <a:pt x="9" y="3169"/>
                </a:lnTo>
                <a:lnTo>
                  <a:pt x="19" y="3156"/>
                </a:lnTo>
                <a:lnTo>
                  <a:pt x="32" y="3144"/>
                </a:lnTo>
                <a:lnTo>
                  <a:pt x="79" y="3112"/>
                </a:lnTo>
                <a:lnTo>
                  <a:pt x="128" y="3083"/>
                </a:lnTo>
                <a:lnTo>
                  <a:pt x="178" y="3058"/>
                </a:lnTo>
                <a:lnTo>
                  <a:pt x="230" y="3034"/>
                </a:lnTo>
                <a:lnTo>
                  <a:pt x="193" y="3035"/>
                </a:lnTo>
                <a:lnTo>
                  <a:pt x="162" y="3036"/>
                </a:lnTo>
                <a:lnTo>
                  <a:pt x="136" y="3037"/>
                </a:lnTo>
                <a:lnTo>
                  <a:pt x="113" y="3039"/>
                </a:lnTo>
                <a:lnTo>
                  <a:pt x="97" y="3040"/>
                </a:lnTo>
                <a:lnTo>
                  <a:pt x="87" y="3041"/>
                </a:lnTo>
                <a:lnTo>
                  <a:pt x="83" y="3041"/>
                </a:lnTo>
                <a:lnTo>
                  <a:pt x="63" y="3040"/>
                </a:lnTo>
                <a:lnTo>
                  <a:pt x="44" y="3035"/>
                </a:lnTo>
                <a:lnTo>
                  <a:pt x="27" y="3023"/>
                </a:lnTo>
                <a:lnTo>
                  <a:pt x="14" y="3009"/>
                </a:lnTo>
                <a:lnTo>
                  <a:pt x="5" y="2992"/>
                </a:lnTo>
                <a:lnTo>
                  <a:pt x="0" y="2973"/>
                </a:lnTo>
                <a:lnTo>
                  <a:pt x="1" y="2952"/>
                </a:lnTo>
                <a:lnTo>
                  <a:pt x="7" y="2933"/>
                </a:lnTo>
                <a:lnTo>
                  <a:pt x="17" y="2917"/>
                </a:lnTo>
                <a:lnTo>
                  <a:pt x="31" y="2903"/>
                </a:lnTo>
                <a:lnTo>
                  <a:pt x="49" y="2894"/>
                </a:lnTo>
                <a:lnTo>
                  <a:pt x="69" y="2889"/>
                </a:lnTo>
                <a:lnTo>
                  <a:pt x="76" y="2889"/>
                </a:lnTo>
                <a:lnTo>
                  <a:pt x="89" y="2888"/>
                </a:lnTo>
                <a:lnTo>
                  <a:pt x="109" y="2886"/>
                </a:lnTo>
                <a:lnTo>
                  <a:pt x="136" y="2885"/>
                </a:lnTo>
                <a:lnTo>
                  <a:pt x="167" y="2883"/>
                </a:lnTo>
                <a:lnTo>
                  <a:pt x="203" y="2882"/>
                </a:lnTo>
                <a:lnTo>
                  <a:pt x="244" y="2881"/>
                </a:lnTo>
                <a:lnTo>
                  <a:pt x="289" y="2881"/>
                </a:lnTo>
                <a:lnTo>
                  <a:pt x="337" y="2881"/>
                </a:lnTo>
                <a:lnTo>
                  <a:pt x="390" y="2882"/>
                </a:lnTo>
                <a:lnTo>
                  <a:pt x="446" y="2885"/>
                </a:lnTo>
                <a:lnTo>
                  <a:pt x="503" y="2888"/>
                </a:lnTo>
                <a:lnTo>
                  <a:pt x="564" y="2893"/>
                </a:lnTo>
                <a:lnTo>
                  <a:pt x="626" y="2900"/>
                </a:lnTo>
                <a:lnTo>
                  <a:pt x="626" y="2367"/>
                </a:lnTo>
                <a:lnTo>
                  <a:pt x="561" y="2366"/>
                </a:lnTo>
                <a:lnTo>
                  <a:pt x="500" y="2363"/>
                </a:lnTo>
                <a:lnTo>
                  <a:pt x="445" y="2359"/>
                </a:lnTo>
                <a:lnTo>
                  <a:pt x="393" y="2354"/>
                </a:lnTo>
                <a:lnTo>
                  <a:pt x="346" y="2348"/>
                </a:lnTo>
                <a:lnTo>
                  <a:pt x="305" y="2342"/>
                </a:lnTo>
                <a:lnTo>
                  <a:pt x="268" y="2336"/>
                </a:lnTo>
                <a:lnTo>
                  <a:pt x="246" y="2329"/>
                </a:lnTo>
                <a:lnTo>
                  <a:pt x="225" y="2317"/>
                </a:lnTo>
                <a:lnTo>
                  <a:pt x="207" y="2302"/>
                </a:lnTo>
                <a:lnTo>
                  <a:pt x="189" y="2285"/>
                </a:lnTo>
                <a:lnTo>
                  <a:pt x="176" y="2265"/>
                </a:lnTo>
                <a:lnTo>
                  <a:pt x="166" y="2242"/>
                </a:lnTo>
                <a:lnTo>
                  <a:pt x="160" y="2219"/>
                </a:lnTo>
                <a:lnTo>
                  <a:pt x="158" y="2195"/>
                </a:lnTo>
                <a:lnTo>
                  <a:pt x="158" y="1891"/>
                </a:lnTo>
                <a:lnTo>
                  <a:pt x="159" y="1862"/>
                </a:lnTo>
                <a:lnTo>
                  <a:pt x="163" y="1830"/>
                </a:lnTo>
                <a:lnTo>
                  <a:pt x="168" y="1797"/>
                </a:lnTo>
                <a:lnTo>
                  <a:pt x="176" y="1763"/>
                </a:lnTo>
                <a:lnTo>
                  <a:pt x="184" y="1731"/>
                </a:lnTo>
                <a:lnTo>
                  <a:pt x="194" y="1701"/>
                </a:lnTo>
                <a:lnTo>
                  <a:pt x="206" y="1674"/>
                </a:lnTo>
                <a:lnTo>
                  <a:pt x="345" y="1377"/>
                </a:lnTo>
                <a:lnTo>
                  <a:pt x="356" y="1350"/>
                </a:lnTo>
                <a:lnTo>
                  <a:pt x="361" y="1322"/>
                </a:lnTo>
                <a:lnTo>
                  <a:pt x="363" y="1291"/>
                </a:lnTo>
                <a:lnTo>
                  <a:pt x="361" y="1260"/>
                </a:lnTo>
                <a:lnTo>
                  <a:pt x="356" y="1230"/>
                </a:lnTo>
                <a:lnTo>
                  <a:pt x="346" y="1202"/>
                </a:lnTo>
                <a:lnTo>
                  <a:pt x="333" y="1177"/>
                </a:lnTo>
                <a:lnTo>
                  <a:pt x="222" y="999"/>
                </a:lnTo>
                <a:lnTo>
                  <a:pt x="208" y="974"/>
                </a:lnTo>
                <a:lnTo>
                  <a:pt x="194" y="945"/>
                </a:lnTo>
                <a:lnTo>
                  <a:pt x="183" y="914"/>
                </a:lnTo>
                <a:lnTo>
                  <a:pt x="174" y="881"/>
                </a:lnTo>
                <a:lnTo>
                  <a:pt x="167" y="849"/>
                </a:lnTo>
                <a:lnTo>
                  <a:pt x="162" y="817"/>
                </a:lnTo>
                <a:lnTo>
                  <a:pt x="161" y="789"/>
                </a:lnTo>
                <a:lnTo>
                  <a:pt x="161" y="755"/>
                </a:lnTo>
                <a:lnTo>
                  <a:pt x="161" y="718"/>
                </a:lnTo>
                <a:lnTo>
                  <a:pt x="161" y="681"/>
                </a:lnTo>
                <a:lnTo>
                  <a:pt x="160" y="642"/>
                </a:lnTo>
                <a:lnTo>
                  <a:pt x="160" y="603"/>
                </a:lnTo>
                <a:lnTo>
                  <a:pt x="160" y="566"/>
                </a:lnTo>
                <a:lnTo>
                  <a:pt x="160" y="530"/>
                </a:lnTo>
                <a:lnTo>
                  <a:pt x="160" y="497"/>
                </a:lnTo>
                <a:lnTo>
                  <a:pt x="160" y="466"/>
                </a:lnTo>
                <a:lnTo>
                  <a:pt x="161" y="439"/>
                </a:lnTo>
                <a:lnTo>
                  <a:pt x="161" y="417"/>
                </a:lnTo>
                <a:lnTo>
                  <a:pt x="161" y="400"/>
                </a:lnTo>
                <a:lnTo>
                  <a:pt x="161" y="390"/>
                </a:lnTo>
                <a:lnTo>
                  <a:pt x="161" y="386"/>
                </a:lnTo>
                <a:lnTo>
                  <a:pt x="191" y="397"/>
                </a:lnTo>
                <a:lnTo>
                  <a:pt x="223" y="403"/>
                </a:lnTo>
                <a:lnTo>
                  <a:pt x="255" y="404"/>
                </a:lnTo>
                <a:lnTo>
                  <a:pt x="287" y="402"/>
                </a:lnTo>
                <a:lnTo>
                  <a:pt x="317" y="394"/>
                </a:lnTo>
                <a:lnTo>
                  <a:pt x="345" y="383"/>
                </a:lnTo>
                <a:lnTo>
                  <a:pt x="373" y="367"/>
                </a:lnTo>
                <a:lnTo>
                  <a:pt x="398" y="349"/>
                </a:lnTo>
                <a:lnTo>
                  <a:pt x="420" y="327"/>
                </a:lnTo>
                <a:lnTo>
                  <a:pt x="440" y="300"/>
                </a:lnTo>
                <a:lnTo>
                  <a:pt x="455" y="272"/>
                </a:lnTo>
                <a:lnTo>
                  <a:pt x="466" y="237"/>
                </a:lnTo>
                <a:lnTo>
                  <a:pt x="472" y="202"/>
                </a:lnTo>
                <a:lnTo>
                  <a:pt x="473" y="167"/>
                </a:lnTo>
                <a:lnTo>
                  <a:pt x="471" y="146"/>
                </a:lnTo>
                <a:lnTo>
                  <a:pt x="468" y="124"/>
                </a:lnTo>
                <a:lnTo>
                  <a:pt x="466" y="104"/>
                </a:lnTo>
                <a:lnTo>
                  <a:pt x="464" y="85"/>
                </a:lnTo>
                <a:lnTo>
                  <a:pt x="462" y="68"/>
                </a:lnTo>
                <a:lnTo>
                  <a:pt x="463" y="53"/>
                </a:lnTo>
                <a:lnTo>
                  <a:pt x="465" y="42"/>
                </a:lnTo>
                <a:lnTo>
                  <a:pt x="469" y="33"/>
                </a:lnTo>
                <a:lnTo>
                  <a:pt x="477" y="25"/>
                </a:lnTo>
                <a:lnTo>
                  <a:pt x="484" y="16"/>
                </a:lnTo>
                <a:lnTo>
                  <a:pt x="490" y="12"/>
                </a:lnTo>
                <a:lnTo>
                  <a:pt x="501" y="9"/>
                </a:lnTo>
                <a:lnTo>
                  <a:pt x="518" y="6"/>
                </a:lnTo>
                <a:lnTo>
                  <a:pt x="538" y="3"/>
                </a:lnTo>
                <a:lnTo>
                  <a:pt x="560" y="1"/>
                </a:lnTo>
                <a:lnTo>
                  <a:pt x="586" y="0"/>
                </a:lnTo>
                <a:lnTo>
                  <a:pt x="6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" name="Freeform 328"/>
          <p:cNvSpPr>
            <a:spLocks/>
          </p:cNvSpPr>
          <p:nvPr/>
        </p:nvSpPr>
        <p:spPr bwMode="auto">
          <a:xfrm>
            <a:off x="4415083" y="4246563"/>
            <a:ext cx="546100" cy="522287"/>
          </a:xfrm>
          <a:custGeom>
            <a:avLst/>
            <a:gdLst>
              <a:gd name="connsiteX0" fmla="*/ 352426 w 546100"/>
              <a:gd name="connsiteY0" fmla="*/ 255587 h 522287"/>
              <a:gd name="connsiteX1" fmla="*/ 362439 w 546100"/>
              <a:gd name="connsiteY1" fmla="*/ 255905 h 522287"/>
              <a:gd name="connsiteX2" fmla="*/ 372293 w 546100"/>
              <a:gd name="connsiteY2" fmla="*/ 257015 h 522287"/>
              <a:gd name="connsiteX3" fmla="*/ 381829 w 546100"/>
              <a:gd name="connsiteY3" fmla="*/ 258760 h 522287"/>
              <a:gd name="connsiteX4" fmla="*/ 391206 w 546100"/>
              <a:gd name="connsiteY4" fmla="*/ 261140 h 522287"/>
              <a:gd name="connsiteX5" fmla="*/ 400266 w 546100"/>
              <a:gd name="connsiteY5" fmla="*/ 264155 h 522287"/>
              <a:gd name="connsiteX6" fmla="*/ 409166 w 546100"/>
              <a:gd name="connsiteY6" fmla="*/ 267804 h 522287"/>
              <a:gd name="connsiteX7" fmla="*/ 417590 w 546100"/>
              <a:gd name="connsiteY7" fmla="*/ 272246 h 522287"/>
              <a:gd name="connsiteX8" fmla="*/ 425696 w 546100"/>
              <a:gd name="connsiteY8" fmla="*/ 277006 h 522287"/>
              <a:gd name="connsiteX9" fmla="*/ 433484 w 546100"/>
              <a:gd name="connsiteY9" fmla="*/ 282400 h 522287"/>
              <a:gd name="connsiteX10" fmla="*/ 442066 w 546100"/>
              <a:gd name="connsiteY10" fmla="*/ 289381 h 522287"/>
              <a:gd name="connsiteX11" fmla="*/ 450013 w 546100"/>
              <a:gd name="connsiteY11" fmla="*/ 296996 h 522287"/>
              <a:gd name="connsiteX12" fmla="*/ 457483 w 546100"/>
              <a:gd name="connsiteY12" fmla="*/ 305405 h 522287"/>
              <a:gd name="connsiteX13" fmla="*/ 464158 w 546100"/>
              <a:gd name="connsiteY13" fmla="*/ 314131 h 522287"/>
              <a:gd name="connsiteX14" fmla="*/ 470039 w 546100"/>
              <a:gd name="connsiteY14" fmla="*/ 323492 h 522287"/>
              <a:gd name="connsiteX15" fmla="*/ 475125 w 546100"/>
              <a:gd name="connsiteY15" fmla="*/ 333328 h 522287"/>
              <a:gd name="connsiteX16" fmla="*/ 479416 w 546100"/>
              <a:gd name="connsiteY16" fmla="*/ 343641 h 522287"/>
              <a:gd name="connsiteX17" fmla="*/ 482913 w 546100"/>
              <a:gd name="connsiteY17" fmla="*/ 354430 h 522287"/>
              <a:gd name="connsiteX18" fmla="*/ 485456 w 546100"/>
              <a:gd name="connsiteY18" fmla="*/ 365694 h 522287"/>
              <a:gd name="connsiteX19" fmla="*/ 486886 w 546100"/>
              <a:gd name="connsiteY19" fmla="*/ 377117 h 522287"/>
              <a:gd name="connsiteX20" fmla="*/ 487363 w 546100"/>
              <a:gd name="connsiteY20" fmla="*/ 388858 h 522287"/>
              <a:gd name="connsiteX21" fmla="*/ 486886 w 546100"/>
              <a:gd name="connsiteY21" fmla="*/ 400281 h 522287"/>
              <a:gd name="connsiteX22" fmla="*/ 485456 w 546100"/>
              <a:gd name="connsiteY22" fmla="*/ 411228 h 522287"/>
              <a:gd name="connsiteX23" fmla="*/ 483231 w 546100"/>
              <a:gd name="connsiteY23" fmla="*/ 422176 h 522287"/>
              <a:gd name="connsiteX24" fmla="*/ 480052 w 546100"/>
              <a:gd name="connsiteY24" fmla="*/ 432647 h 522287"/>
              <a:gd name="connsiteX25" fmla="*/ 475920 w 546100"/>
              <a:gd name="connsiteY25" fmla="*/ 442801 h 522287"/>
              <a:gd name="connsiteX26" fmla="*/ 470993 w 546100"/>
              <a:gd name="connsiteY26" fmla="*/ 452479 h 522287"/>
              <a:gd name="connsiteX27" fmla="*/ 465430 w 546100"/>
              <a:gd name="connsiteY27" fmla="*/ 461522 h 522287"/>
              <a:gd name="connsiteX28" fmla="*/ 459231 w 546100"/>
              <a:gd name="connsiteY28" fmla="*/ 470248 h 522287"/>
              <a:gd name="connsiteX29" fmla="*/ 452397 w 546100"/>
              <a:gd name="connsiteY29" fmla="*/ 478340 h 522287"/>
              <a:gd name="connsiteX30" fmla="*/ 444768 w 546100"/>
              <a:gd name="connsiteY30" fmla="*/ 486114 h 522287"/>
              <a:gd name="connsiteX31" fmla="*/ 436662 w 546100"/>
              <a:gd name="connsiteY31" fmla="*/ 493095 h 522287"/>
              <a:gd name="connsiteX32" fmla="*/ 427921 w 546100"/>
              <a:gd name="connsiteY32" fmla="*/ 499441 h 522287"/>
              <a:gd name="connsiteX33" fmla="*/ 418702 w 546100"/>
              <a:gd name="connsiteY33" fmla="*/ 504994 h 522287"/>
              <a:gd name="connsiteX34" fmla="*/ 409007 w 546100"/>
              <a:gd name="connsiteY34" fmla="*/ 509912 h 522287"/>
              <a:gd name="connsiteX35" fmla="*/ 398994 w 546100"/>
              <a:gd name="connsiteY35" fmla="*/ 514037 h 522287"/>
              <a:gd name="connsiteX36" fmla="*/ 388346 w 546100"/>
              <a:gd name="connsiteY36" fmla="*/ 517369 h 522287"/>
              <a:gd name="connsiteX37" fmla="*/ 377538 w 546100"/>
              <a:gd name="connsiteY37" fmla="*/ 519907 h 522287"/>
              <a:gd name="connsiteX38" fmla="*/ 366253 w 546100"/>
              <a:gd name="connsiteY38" fmla="*/ 521335 h 522287"/>
              <a:gd name="connsiteX39" fmla="*/ 359260 w 546100"/>
              <a:gd name="connsiteY39" fmla="*/ 521970 h 522287"/>
              <a:gd name="connsiteX40" fmla="*/ 352426 w 546100"/>
              <a:gd name="connsiteY40" fmla="*/ 522287 h 522287"/>
              <a:gd name="connsiteX41" fmla="*/ 345433 w 546100"/>
              <a:gd name="connsiteY41" fmla="*/ 521970 h 522287"/>
              <a:gd name="connsiteX42" fmla="*/ 338598 w 546100"/>
              <a:gd name="connsiteY42" fmla="*/ 521335 h 522287"/>
              <a:gd name="connsiteX43" fmla="*/ 327473 w 546100"/>
              <a:gd name="connsiteY43" fmla="*/ 519907 h 522287"/>
              <a:gd name="connsiteX44" fmla="*/ 316665 w 546100"/>
              <a:gd name="connsiteY44" fmla="*/ 517369 h 522287"/>
              <a:gd name="connsiteX45" fmla="*/ 306016 w 546100"/>
              <a:gd name="connsiteY45" fmla="*/ 514037 h 522287"/>
              <a:gd name="connsiteX46" fmla="*/ 295844 w 546100"/>
              <a:gd name="connsiteY46" fmla="*/ 509912 h 522287"/>
              <a:gd name="connsiteX47" fmla="*/ 286149 w 546100"/>
              <a:gd name="connsiteY47" fmla="*/ 504994 h 522287"/>
              <a:gd name="connsiteX48" fmla="*/ 277090 w 546100"/>
              <a:gd name="connsiteY48" fmla="*/ 499441 h 522287"/>
              <a:gd name="connsiteX49" fmla="*/ 268348 w 546100"/>
              <a:gd name="connsiteY49" fmla="*/ 493095 h 522287"/>
              <a:gd name="connsiteX50" fmla="*/ 260242 w 546100"/>
              <a:gd name="connsiteY50" fmla="*/ 486114 h 522287"/>
              <a:gd name="connsiteX51" fmla="*/ 252613 w 546100"/>
              <a:gd name="connsiteY51" fmla="*/ 478340 h 522287"/>
              <a:gd name="connsiteX52" fmla="*/ 245620 w 546100"/>
              <a:gd name="connsiteY52" fmla="*/ 470248 h 522287"/>
              <a:gd name="connsiteX53" fmla="*/ 239263 w 546100"/>
              <a:gd name="connsiteY53" fmla="*/ 461522 h 522287"/>
              <a:gd name="connsiteX54" fmla="*/ 233700 w 546100"/>
              <a:gd name="connsiteY54" fmla="*/ 452479 h 522287"/>
              <a:gd name="connsiteX55" fmla="*/ 228932 w 546100"/>
              <a:gd name="connsiteY55" fmla="*/ 442801 h 522287"/>
              <a:gd name="connsiteX56" fmla="*/ 224958 w 546100"/>
              <a:gd name="connsiteY56" fmla="*/ 432647 h 522287"/>
              <a:gd name="connsiteX57" fmla="*/ 221780 w 546100"/>
              <a:gd name="connsiteY57" fmla="*/ 422176 h 522287"/>
              <a:gd name="connsiteX58" fmla="*/ 219395 w 546100"/>
              <a:gd name="connsiteY58" fmla="*/ 411228 h 522287"/>
              <a:gd name="connsiteX59" fmla="*/ 217965 w 546100"/>
              <a:gd name="connsiteY59" fmla="*/ 400281 h 522287"/>
              <a:gd name="connsiteX60" fmla="*/ 217488 w 546100"/>
              <a:gd name="connsiteY60" fmla="*/ 388858 h 522287"/>
              <a:gd name="connsiteX61" fmla="*/ 217647 w 546100"/>
              <a:gd name="connsiteY61" fmla="*/ 381560 h 522287"/>
              <a:gd name="connsiteX62" fmla="*/ 218442 w 546100"/>
              <a:gd name="connsiteY62" fmla="*/ 374579 h 522287"/>
              <a:gd name="connsiteX63" fmla="*/ 219395 w 546100"/>
              <a:gd name="connsiteY63" fmla="*/ 367757 h 522287"/>
              <a:gd name="connsiteX64" fmla="*/ 219395 w 546100"/>
              <a:gd name="connsiteY64" fmla="*/ 367439 h 522287"/>
              <a:gd name="connsiteX65" fmla="*/ 219395 w 546100"/>
              <a:gd name="connsiteY65" fmla="*/ 367122 h 522287"/>
              <a:gd name="connsiteX66" fmla="*/ 219872 w 546100"/>
              <a:gd name="connsiteY66" fmla="*/ 364108 h 522287"/>
              <a:gd name="connsiteX67" fmla="*/ 220349 w 546100"/>
              <a:gd name="connsiteY67" fmla="*/ 361093 h 522287"/>
              <a:gd name="connsiteX68" fmla="*/ 220508 w 546100"/>
              <a:gd name="connsiteY68" fmla="*/ 360776 h 522287"/>
              <a:gd name="connsiteX69" fmla="*/ 220508 w 546100"/>
              <a:gd name="connsiteY69" fmla="*/ 360459 h 522287"/>
              <a:gd name="connsiteX70" fmla="*/ 222415 w 546100"/>
              <a:gd name="connsiteY70" fmla="*/ 353954 h 522287"/>
              <a:gd name="connsiteX71" fmla="*/ 222415 w 546100"/>
              <a:gd name="connsiteY71" fmla="*/ 353478 h 522287"/>
              <a:gd name="connsiteX72" fmla="*/ 222574 w 546100"/>
              <a:gd name="connsiteY72" fmla="*/ 352843 h 522287"/>
              <a:gd name="connsiteX73" fmla="*/ 226071 w 546100"/>
              <a:gd name="connsiteY73" fmla="*/ 342213 h 522287"/>
              <a:gd name="connsiteX74" fmla="*/ 230680 w 546100"/>
              <a:gd name="connsiteY74" fmla="*/ 331583 h 522287"/>
              <a:gd name="connsiteX75" fmla="*/ 235925 w 546100"/>
              <a:gd name="connsiteY75" fmla="*/ 321905 h 522287"/>
              <a:gd name="connsiteX76" fmla="*/ 241965 w 546100"/>
              <a:gd name="connsiteY76" fmla="*/ 312545 h 522287"/>
              <a:gd name="connsiteX77" fmla="*/ 248799 w 546100"/>
              <a:gd name="connsiteY77" fmla="*/ 303660 h 522287"/>
              <a:gd name="connsiteX78" fmla="*/ 256269 w 546100"/>
              <a:gd name="connsiteY78" fmla="*/ 295568 h 522287"/>
              <a:gd name="connsiteX79" fmla="*/ 264375 w 546100"/>
              <a:gd name="connsiteY79" fmla="*/ 287794 h 522287"/>
              <a:gd name="connsiteX80" fmla="*/ 265805 w 546100"/>
              <a:gd name="connsiteY80" fmla="*/ 286842 h 522287"/>
              <a:gd name="connsiteX81" fmla="*/ 266918 w 546100"/>
              <a:gd name="connsiteY81" fmla="*/ 285732 h 522287"/>
              <a:gd name="connsiteX82" fmla="*/ 270573 w 546100"/>
              <a:gd name="connsiteY82" fmla="*/ 283035 h 522287"/>
              <a:gd name="connsiteX83" fmla="*/ 272798 w 546100"/>
              <a:gd name="connsiteY83" fmla="*/ 281289 h 522287"/>
              <a:gd name="connsiteX84" fmla="*/ 276295 w 546100"/>
              <a:gd name="connsiteY84" fmla="*/ 278751 h 522287"/>
              <a:gd name="connsiteX85" fmla="*/ 277566 w 546100"/>
              <a:gd name="connsiteY85" fmla="*/ 277958 h 522287"/>
              <a:gd name="connsiteX86" fmla="*/ 278679 w 546100"/>
              <a:gd name="connsiteY86" fmla="*/ 277164 h 522287"/>
              <a:gd name="connsiteX87" fmla="*/ 288056 w 546100"/>
              <a:gd name="connsiteY87" fmla="*/ 271770 h 522287"/>
              <a:gd name="connsiteX88" fmla="*/ 297751 w 546100"/>
              <a:gd name="connsiteY88" fmla="*/ 267010 h 522287"/>
              <a:gd name="connsiteX89" fmla="*/ 308082 w 546100"/>
              <a:gd name="connsiteY89" fmla="*/ 263044 h 522287"/>
              <a:gd name="connsiteX90" fmla="*/ 318731 w 546100"/>
              <a:gd name="connsiteY90" fmla="*/ 259712 h 522287"/>
              <a:gd name="connsiteX91" fmla="*/ 329698 w 546100"/>
              <a:gd name="connsiteY91" fmla="*/ 257332 h 522287"/>
              <a:gd name="connsiteX92" fmla="*/ 340982 w 546100"/>
              <a:gd name="connsiteY92" fmla="*/ 256063 h 522287"/>
              <a:gd name="connsiteX93" fmla="*/ 407146 w 546100"/>
              <a:gd name="connsiteY93" fmla="*/ 228600 h 522287"/>
              <a:gd name="connsiteX94" fmla="*/ 408270 w 546100"/>
              <a:gd name="connsiteY94" fmla="*/ 228922 h 522287"/>
              <a:gd name="connsiteX95" fmla="*/ 409554 w 546100"/>
              <a:gd name="connsiteY95" fmla="*/ 229083 h 522287"/>
              <a:gd name="connsiteX96" fmla="*/ 417578 w 546100"/>
              <a:gd name="connsiteY96" fmla="*/ 231341 h 522287"/>
              <a:gd name="connsiteX97" fmla="*/ 427849 w 546100"/>
              <a:gd name="connsiteY97" fmla="*/ 233920 h 522287"/>
              <a:gd name="connsiteX98" fmla="*/ 437639 w 546100"/>
              <a:gd name="connsiteY98" fmla="*/ 236016 h 522287"/>
              <a:gd name="connsiteX99" fmla="*/ 446786 w 546100"/>
              <a:gd name="connsiteY99" fmla="*/ 237790 h 522287"/>
              <a:gd name="connsiteX100" fmla="*/ 455613 w 546100"/>
              <a:gd name="connsiteY100" fmla="*/ 238919 h 522287"/>
              <a:gd name="connsiteX101" fmla="*/ 439404 w 546100"/>
              <a:gd name="connsiteY101" fmla="*/ 269875 h 522287"/>
              <a:gd name="connsiteX102" fmla="*/ 429614 w 546100"/>
              <a:gd name="connsiteY102" fmla="*/ 263104 h 522287"/>
              <a:gd name="connsiteX103" fmla="*/ 419022 w 546100"/>
              <a:gd name="connsiteY103" fmla="*/ 257138 h 522287"/>
              <a:gd name="connsiteX104" fmla="*/ 408270 w 546100"/>
              <a:gd name="connsiteY104" fmla="*/ 252139 h 522287"/>
              <a:gd name="connsiteX105" fmla="*/ 396875 w 546100"/>
              <a:gd name="connsiteY105" fmla="*/ 247947 h 522287"/>
              <a:gd name="connsiteX106" fmla="*/ 348731 w 546100"/>
              <a:gd name="connsiteY106" fmla="*/ 188912 h 522287"/>
              <a:gd name="connsiteX107" fmla="*/ 358918 w 546100"/>
              <a:gd name="connsiteY107" fmla="*/ 189389 h 522287"/>
              <a:gd name="connsiteX108" fmla="*/ 369582 w 546100"/>
              <a:gd name="connsiteY108" fmla="*/ 190503 h 522287"/>
              <a:gd name="connsiteX109" fmla="*/ 380246 w 546100"/>
              <a:gd name="connsiteY109" fmla="*/ 192411 h 522287"/>
              <a:gd name="connsiteX110" fmla="*/ 390751 w 546100"/>
              <a:gd name="connsiteY110" fmla="*/ 194957 h 522287"/>
              <a:gd name="connsiteX111" fmla="*/ 401097 w 546100"/>
              <a:gd name="connsiteY111" fmla="*/ 197661 h 522287"/>
              <a:gd name="connsiteX112" fmla="*/ 411443 w 546100"/>
              <a:gd name="connsiteY112" fmla="*/ 200365 h 522287"/>
              <a:gd name="connsiteX113" fmla="*/ 421471 w 546100"/>
              <a:gd name="connsiteY113" fmla="*/ 203229 h 522287"/>
              <a:gd name="connsiteX114" fmla="*/ 428793 w 546100"/>
              <a:gd name="connsiteY114" fmla="*/ 205297 h 522287"/>
              <a:gd name="connsiteX115" fmla="*/ 435955 w 546100"/>
              <a:gd name="connsiteY115" fmla="*/ 207206 h 522287"/>
              <a:gd name="connsiteX116" fmla="*/ 441845 w 546100"/>
              <a:gd name="connsiteY116" fmla="*/ 208478 h 522287"/>
              <a:gd name="connsiteX117" fmla="*/ 448371 w 546100"/>
              <a:gd name="connsiteY117" fmla="*/ 209433 h 522287"/>
              <a:gd name="connsiteX118" fmla="*/ 455533 w 546100"/>
              <a:gd name="connsiteY118" fmla="*/ 210069 h 522287"/>
              <a:gd name="connsiteX119" fmla="*/ 463173 w 546100"/>
              <a:gd name="connsiteY119" fmla="*/ 210546 h 522287"/>
              <a:gd name="connsiteX120" fmla="*/ 470813 w 546100"/>
              <a:gd name="connsiteY120" fmla="*/ 211183 h 522287"/>
              <a:gd name="connsiteX121" fmla="*/ 476384 w 546100"/>
              <a:gd name="connsiteY121" fmla="*/ 211501 h 522287"/>
              <a:gd name="connsiteX122" fmla="*/ 482114 w 546100"/>
              <a:gd name="connsiteY122" fmla="*/ 211819 h 522287"/>
              <a:gd name="connsiteX123" fmla="*/ 488004 w 546100"/>
              <a:gd name="connsiteY123" fmla="*/ 212296 h 522287"/>
              <a:gd name="connsiteX124" fmla="*/ 493734 w 546100"/>
              <a:gd name="connsiteY124" fmla="*/ 212933 h 522287"/>
              <a:gd name="connsiteX125" fmla="*/ 499305 w 546100"/>
              <a:gd name="connsiteY125" fmla="*/ 213728 h 522287"/>
              <a:gd name="connsiteX126" fmla="*/ 504876 w 546100"/>
              <a:gd name="connsiteY126" fmla="*/ 214842 h 522287"/>
              <a:gd name="connsiteX127" fmla="*/ 509969 w 546100"/>
              <a:gd name="connsiteY127" fmla="*/ 216114 h 522287"/>
              <a:gd name="connsiteX128" fmla="*/ 515221 w 546100"/>
              <a:gd name="connsiteY128" fmla="*/ 217705 h 522287"/>
              <a:gd name="connsiteX129" fmla="*/ 519997 w 546100"/>
              <a:gd name="connsiteY129" fmla="*/ 219296 h 522287"/>
              <a:gd name="connsiteX130" fmla="*/ 524772 w 546100"/>
              <a:gd name="connsiteY130" fmla="*/ 221523 h 522287"/>
              <a:gd name="connsiteX131" fmla="*/ 528910 w 546100"/>
              <a:gd name="connsiteY131" fmla="*/ 223909 h 522287"/>
              <a:gd name="connsiteX132" fmla="*/ 532889 w 546100"/>
              <a:gd name="connsiteY132" fmla="*/ 226932 h 522287"/>
              <a:gd name="connsiteX133" fmla="*/ 536232 w 546100"/>
              <a:gd name="connsiteY133" fmla="*/ 230272 h 522287"/>
              <a:gd name="connsiteX134" fmla="*/ 539256 w 546100"/>
              <a:gd name="connsiteY134" fmla="*/ 234249 h 522287"/>
              <a:gd name="connsiteX135" fmla="*/ 541803 w 546100"/>
              <a:gd name="connsiteY135" fmla="*/ 238544 h 522287"/>
              <a:gd name="connsiteX136" fmla="*/ 543713 w 546100"/>
              <a:gd name="connsiteY136" fmla="*/ 243317 h 522287"/>
              <a:gd name="connsiteX137" fmla="*/ 545145 w 546100"/>
              <a:gd name="connsiteY137" fmla="*/ 248884 h 522287"/>
              <a:gd name="connsiteX138" fmla="*/ 546100 w 546100"/>
              <a:gd name="connsiteY138" fmla="*/ 258270 h 522287"/>
              <a:gd name="connsiteX139" fmla="*/ 546100 w 546100"/>
              <a:gd name="connsiteY139" fmla="*/ 267338 h 522287"/>
              <a:gd name="connsiteX140" fmla="*/ 544986 w 546100"/>
              <a:gd name="connsiteY140" fmla="*/ 276246 h 522287"/>
              <a:gd name="connsiteX141" fmla="*/ 542758 w 546100"/>
              <a:gd name="connsiteY141" fmla="*/ 285155 h 522287"/>
              <a:gd name="connsiteX142" fmla="*/ 539574 w 546100"/>
              <a:gd name="connsiteY142" fmla="*/ 293427 h 522287"/>
              <a:gd name="connsiteX143" fmla="*/ 535595 w 546100"/>
              <a:gd name="connsiteY143" fmla="*/ 301540 h 522287"/>
              <a:gd name="connsiteX144" fmla="*/ 530661 w 546100"/>
              <a:gd name="connsiteY144" fmla="*/ 309176 h 522287"/>
              <a:gd name="connsiteX145" fmla="*/ 525090 w 546100"/>
              <a:gd name="connsiteY145" fmla="*/ 316334 h 522287"/>
              <a:gd name="connsiteX146" fmla="*/ 519042 w 546100"/>
              <a:gd name="connsiteY146" fmla="*/ 322856 h 522287"/>
              <a:gd name="connsiteX147" fmla="*/ 512038 w 546100"/>
              <a:gd name="connsiteY147" fmla="*/ 328901 h 522287"/>
              <a:gd name="connsiteX148" fmla="*/ 504876 w 546100"/>
              <a:gd name="connsiteY148" fmla="*/ 334310 h 522287"/>
              <a:gd name="connsiteX149" fmla="*/ 497235 w 546100"/>
              <a:gd name="connsiteY149" fmla="*/ 338923 h 522287"/>
              <a:gd name="connsiteX150" fmla="*/ 489118 w 546100"/>
              <a:gd name="connsiteY150" fmla="*/ 342900 h 522287"/>
              <a:gd name="connsiteX151" fmla="*/ 485934 w 546100"/>
              <a:gd name="connsiteY151" fmla="*/ 334151 h 522287"/>
              <a:gd name="connsiteX152" fmla="*/ 481955 w 546100"/>
              <a:gd name="connsiteY152" fmla="*/ 325879 h 522287"/>
              <a:gd name="connsiteX153" fmla="*/ 488959 w 546100"/>
              <a:gd name="connsiteY153" fmla="*/ 322856 h 522287"/>
              <a:gd name="connsiteX154" fmla="*/ 495485 w 546100"/>
              <a:gd name="connsiteY154" fmla="*/ 319516 h 522287"/>
              <a:gd name="connsiteX155" fmla="*/ 501692 w 546100"/>
              <a:gd name="connsiteY155" fmla="*/ 315698 h 522287"/>
              <a:gd name="connsiteX156" fmla="*/ 507581 w 546100"/>
              <a:gd name="connsiteY156" fmla="*/ 311085 h 522287"/>
              <a:gd name="connsiteX157" fmla="*/ 512516 w 546100"/>
              <a:gd name="connsiteY157" fmla="*/ 306153 h 522287"/>
              <a:gd name="connsiteX158" fmla="*/ 517768 w 546100"/>
              <a:gd name="connsiteY158" fmla="*/ 299790 h 522287"/>
              <a:gd name="connsiteX159" fmla="*/ 521907 w 546100"/>
              <a:gd name="connsiteY159" fmla="*/ 293268 h 522287"/>
              <a:gd name="connsiteX160" fmla="*/ 524772 w 546100"/>
              <a:gd name="connsiteY160" fmla="*/ 286905 h 522287"/>
              <a:gd name="connsiteX161" fmla="*/ 526363 w 546100"/>
              <a:gd name="connsiteY161" fmla="*/ 280701 h 522287"/>
              <a:gd name="connsiteX162" fmla="*/ 527159 w 546100"/>
              <a:gd name="connsiteY162" fmla="*/ 274815 h 522287"/>
              <a:gd name="connsiteX163" fmla="*/ 526682 w 546100"/>
              <a:gd name="connsiteY163" fmla="*/ 269088 h 522287"/>
              <a:gd name="connsiteX164" fmla="*/ 525567 w 546100"/>
              <a:gd name="connsiteY164" fmla="*/ 263520 h 522287"/>
              <a:gd name="connsiteX165" fmla="*/ 523498 w 546100"/>
              <a:gd name="connsiteY165" fmla="*/ 258270 h 522287"/>
              <a:gd name="connsiteX166" fmla="*/ 520633 w 546100"/>
              <a:gd name="connsiteY166" fmla="*/ 253339 h 522287"/>
              <a:gd name="connsiteX167" fmla="*/ 516972 w 546100"/>
              <a:gd name="connsiteY167" fmla="*/ 248884 h 522287"/>
              <a:gd name="connsiteX168" fmla="*/ 512675 w 546100"/>
              <a:gd name="connsiteY168" fmla="*/ 244907 h 522287"/>
              <a:gd name="connsiteX169" fmla="*/ 507900 w 546100"/>
              <a:gd name="connsiteY169" fmla="*/ 241249 h 522287"/>
              <a:gd name="connsiteX170" fmla="*/ 502488 w 546100"/>
              <a:gd name="connsiteY170" fmla="*/ 238067 h 522287"/>
              <a:gd name="connsiteX171" fmla="*/ 496758 w 546100"/>
              <a:gd name="connsiteY171" fmla="*/ 235522 h 522287"/>
              <a:gd name="connsiteX172" fmla="*/ 490232 w 546100"/>
              <a:gd name="connsiteY172" fmla="*/ 233613 h 522287"/>
              <a:gd name="connsiteX173" fmla="*/ 483706 w 546100"/>
              <a:gd name="connsiteY173" fmla="*/ 232340 h 522287"/>
              <a:gd name="connsiteX174" fmla="*/ 476862 w 546100"/>
              <a:gd name="connsiteY174" fmla="*/ 231704 h 522287"/>
              <a:gd name="connsiteX175" fmla="*/ 468585 w 546100"/>
              <a:gd name="connsiteY175" fmla="*/ 231227 h 522287"/>
              <a:gd name="connsiteX176" fmla="*/ 460627 w 546100"/>
              <a:gd name="connsiteY176" fmla="*/ 230272 h 522287"/>
              <a:gd name="connsiteX177" fmla="*/ 447256 w 546100"/>
              <a:gd name="connsiteY177" fmla="*/ 228522 h 522287"/>
              <a:gd name="connsiteX178" fmla="*/ 433886 w 546100"/>
              <a:gd name="connsiteY178" fmla="*/ 225818 h 522287"/>
              <a:gd name="connsiteX179" fmla="*/ 420516 w 546100"/>
              <a:gd name="connsiteY179" fmla="*/ 222636 h 522287"/>
              <a:gd name="connsiteX180" fmla="*/ 412239 w 546100"/>
              <a:gd name="connsiteY180" fmla="*/ 220409 h 522287"/>
              <a:gd name="connsiteX181" fmla="*/ 400620 w 546100"/>
              <a:gd name="connsiteY181" fmla="*/ 217228 h 522287"/>
              <a:gd name="connsiteX182" fmla="*/ 388841 w 546100"/>
              <a:gd name="connsiteY182" fmla="*/ 214523 h 522287"/>
              <a:gd name="connsiteX183" fmla="*/ 376904 w 546100"/>
              <a:gd name="connsiteY183" fmla="*/ 211978 h 522287"/>
              <a:gd name="connsiteX184" fmla="*/ 364966 w 546100"/>
              <a:gd name="connsiteY184" fmla="*/ 210069 h 522287"/>
              <a:gd name="connsiteX185" fmla="*/ 353028 w 546100"/>
              <a:gd name="connsiteY185" fmla="*/ 208956 h 522287"/>
              <a:gd name="connsiteX186" fmla="*/ 349845 w 546100"/>
              <a:gd name="connsiteY186" fmla="*/ 208797 h 522287"/>
              <a:gd name="connsiteX187" fmla="*/ 344592 w 546100"/>
              <a:gd name="connsiteY187" fmla="*/ 209115 h 522287"/>
              <a:gd name="connsiteX188" fmla="*/ 339977 w 546100"/>
              <a:gd name="connsiteY188" fmla="*/ 209910 h 522287"/>
              <a:gd name="connsiteX189" fmla="*/ 336157 w 546100"/>
              <a:gd name="connsiteY189" fmla="*/ 211342 h 522287"/>
              <a:gd name="connsiteX190" fmla="*/ 332973 w 546100"/>
              <a:gd name="connsiteY190" fmla="*/ 213092 h 522287"/>
              <a:gd name="connsiteX191" fmla="*/ 330426 w 546100"/>
              <a:gd name="connsiteY191" fmla="*/ 215319 h 522287"/>
              <a:gd name="connsiteX192" fmla="*/ 328357 w 546100"/>
              <a:gd name="connsiteY192" fmla="*/ 218023 h 522287"/>
              <a:gd name="connsiteX193" fmla="*/ 327084 w 546100"/>
              <a:gd name="connsiteY193" fmla="*/ 221046 h 522287"/>
              <a:gd name="connsiteX194" fmla="*/ 326129 w 546100"/>
              <a:gd name="connsiteY194" fmla="*/ 224227 h 522287"/>
              <a:gd name="connsiteX195" fmla="*/ 325651 w 546100"/>
              <a:gd name="connsiteY195" fmla="*/ 227727 h 522287"/>
              <a:gd name="connsiteX196" fmla="*/ 325811 w 546100"/>
              <a:gd name="connsiteY196" fmla="*/ 231386 h 522287"/>
              <a:gd name="connsiteX197" fmla="*/ 326606 w 546100"/>
              <a:gd name="connsiteY197" fmla="*/ 235204 h 522287"/>
              <a:gd name="connsiteX198" fmla="*/ 327561 w 546100"/>
              <a:gd name="connsiteY198" fmla="*/ 239181 h 522287"/>
              <a:gd name="connsiteX199" fmla="*/ 328835 w 546100"/>
              <a:gd name="connsiteY199" fmla="*/ 243158 h 522287"/>
              <a:gd name="connsiteX200" fmla="*/ 330745 w 546100"/>
              <a:gd name="connsiteY200" fmla="*/ 247134 h 522287"/>
              <a:gd name="connsiteX201" fmla="*/ 321035 w 546100"/>
              <a:gd name="connsiteY201" fmla="*/ 249043 h 522287"/>
              <a:gd name="connsiteX202" fmla="*/ 311485 w 546100"/>
              <a:gd name="connsiteY202" fmla="*/ 251430 h 522287"/>
              <a:gd name="connsiteX203" fmla="*/ 309894 w 546100"/>
              <a:gd name="connsiteY203" fmla="*/ 246975 h 522287"/>
              <a:gd name="connsiteX204" fmla="*/ 308143 w 546100"/>
              <a:gd name="connsiteY204" fmla="*/ 242680 h 522287"/>
              <a:gd name="connsiteX205" fmla="*/ 307029 w 546100"/>
              <a:gd name="connsiteY205" fmla="*/ 238226 h 522287"/>
              <a:gd name="connsiteX206" fmla="*/ 305914 w 546100"/>
              <a:gd name="connsiteY206" fmla="*/ 233613 h 522287"/>
              <a:gd name="connsiteX207" fmla="*/ 305119 w 546100"/>
              <a:gd name="connsiteY207" fmla="*/ 229000 h 522287"/>
              <a:gd name="connsiteX208" fmla="*/ 304800 w 546100"/>
              <a:gd name="connsiteY208" fmla="*/ 224545 h 522287"/>
              <a:gd name="connsiteX209" fmla="*/ 304800 w 546100"/>
              <a:gd name="connsiteY209" fmla="*/ 219932 h 522287"/>
              <a:gd name="connsiteX210" fmla="*/ 305278 w 546100"/>
              <a:gd name="connsiteY210" fmla="*/ 215478 h 522287"/>
              <a:gd name="connsiteX211" fmla="*/ 306233 w 546100"/>
              <a:gd name="connsiteY211" fmla="*/ 211342 h 522287"/>
              <a:gd name="connsiteX212" fmla="*/ 307665 w 546100"/>
              <a:gd name="connsiteY212" fmla="*/ 207206 h 522287"/>
              <a:gd name="connsiteX213" fmla="*/ 309734 w 546100"/>
              <a:gd name="connsiteY213" fmla="*/ 203547 h 522287"/>
              <a:gd name="connsiteX214" fmla="*/ 312122 w 546100"/>
              <a:gd name="connsiteY214" fmla="*/ 200206 h 522287"/>
              <a:gd name="connsiteX215" fmla="*/ 315305 w 546100"/>
              <a:gd name="connsiteY215" fmla="*/ 197184 h 522287"/>
              <a:gd name="connsiteX216" fmla="*/ 318966 w 546100"/>
              <a:gd name="connsiteY216" fmla="*/ 194798 h 522287"/>
              <a:gd name="connsiteX217" fmla="*/ 323423 w 546100"/>
              <a:gd name="connsiteY217" fmla="*/ 192571 h 522287"/>
              <a:gd name="connsiteX218" fmla="*/ 328676 w 546100"/>
              <a:gd name="connsiteY218" fmla="*/ 191139 h 522287"/>
              <a:gd name="connsiteX219" fmla="*/ 335202 w 546100"/>
              <a:gd name="connsiteY219" fmla="*/ 189707 h 522287"/>
              <a:gd name="connsiteX220" fmla="*/ 341887 w 546100"/>
              <a:gd name="connsiteY220" fmla="*/ 189071 h 522287"/>
              <a:gd name="connsiteX221" fmla="*/ 469164 w 546100"/>
              <a:gd name="connsiteY221" fmla="*/ 138112 h 522287"/>
              <a:gd name="connsiteX222" fmla="*/ 473123 w 546100"/>
              <a:gd name="connsiteY222" fmla="*/ 138268 h 522287"/>
              <a:gd name="connsiteX223" fmla="*/ 477241 w 546100"/>
              <a:gd name="connsiteY223" fmla="*/ 139048 h 522287"/>
              <a:gd name="connsiteX224" fmla="*/ 481043 w 546100"/>
              <a:gd name="connsiteY224" fmla="*/ 140608 h 522287"/>
              <a:gd name="connsiteX225" fmla="*/ 484844 w 546100"/>
              <a:gd name="connsiteY225" fmla="*/ 142948 h 522287"/>
              <a:gd name="connsiteX226" fmla="*/ 487853 w 546100"/>
              <a:gd name="connsiteY226" fmla="*/ 145601 h 522287"/>
              <a:gd name="connsiteX227" fmla="*/ 490229 w 546100"/>
              <a:gd name="connsiteY227" fmla="*/ 148877 h 522287"/>
              <a:gd name="connsiteX228" fmla="*/ 491971 w 546100"/>
              <a:gd name="connsiteY228" fmla="*/ 152310 h 522287"/>
              <a:gd name="connsiteX229" fmla="*/ 493238 w 546100"/>
              <a:gd name="connsiteY229" fmla="*/ 156054 h 522287"/>
              <a:gd name="connsiteX230" fmla="*/ 493713 w 546100"/>
              <a:gd name="connsiteY230" fmla="*/ 159955 h 522287"/>
              <a:gd name="connsiteX231" fmla="*/ 493555 w 546100"/>
              <a:gd name="connsiteY231" fmla="*/ 163855 h 522287"/>
              <a:gd name="connsiteX232" fmla="*/ 492763 w 546100"/>
              <a:gd name="connsiteY232" fmla="*/ 167912 h 522287"/>
              <a:gd name="connsiteX233" fmla="*/ 491021 w 546100"/>
              <a:gd name="connsiteY233" fmla="*/ 171656 h 522287"/>
              <a:gd name="connsiteX234" fmla="*/ 474866 w 546100"/>
              <a:gd name="connsiteY234" fmla="*/ 201612 h 522287"/>
              <a:gd name="connsiteX235" fmla="*/ 468055 w 546100"/>
              <a:gd name="connsiteY235" fmla="*/ 201300 h 522287"/>
              <a:gd name="connsiteX236" fmla="*/ 461086 w 546100"/>
              <a:gd name="connsiteY236" fmla="*/ 200832 h 522287"/>
              <a:gd name="connsiteX237" fmla="*/ 454593 w 546100"/>
              <a:gd name="connsiteY237" fmla="*/ 200208 h 522287"/>
              <a:gd name="connsiteX238" fmla="*/ 448574 w 546100"/>
              <a:gd name="connsiteY238" fmla="*/ 199583 h 522287"/>
              <a:gd name="connsiteX239" fmla="*/ 442872 w 546100"/>
              <a:gd name="connsiteY239" fmla="*/ 198959 h 522287"/>
              <a:gd name="connsiteX240" fmla="*/ 437804 w 546100"/>
              <a:gd name="connsiteY240" fmla="*/ 197867 h 522287"/>
              <a:gd name="connsiteX241" fmla="*/ 431786 w 546100"/>
              <a:gd name="connsiteY241" fmla="*/ 196151 h 522287"/>
              <a:gd name="connsiteX242" fmla="*/ 425450 w 546100"/>
              <a:gd name="connsiteY242" fmla="*/ 194591 h 522287"/>
              <a:gd name="connsiteX243" fmla="*/ 449366 w 546100"/>
              <a:gd name="connsiteY243" fmla="*/ 150281 h 522287"/>
              <a:gd name="connsiteX244" fmla="*/ 451583 w 546100"/>
              <a:gd name="connsiteY244" fmla="*/ 146849 h 522287"/>
              <a:gd name="connsiteX245" fmla="*/ 454434 w 546100"/>
              <a:gd name="connsiteY245" fmla="*/ 143884 h 522287"/>
              <a:gd name="connsiteX246" fmla="*/ 457760 w 546100"/>
              <a:gd name="connsiteY246" fmla="*/ 141544 h 522287"/>
              <a:gd name="connsiteX247" fmla="*/ 461245 w 546100"/>
              <a:gd name="connsiteY247" fmla="*/ 139672 h 522287"/>
              <a:gd name="connsiteX248" fmla="*/ 465204 w 546100"/>
              <a:gd name="connsiteY248" fmla="*/ 138580 h 522287"/>
              <a:gd name="connsiteX249" fmla="*/ 134778 w 546100"/>
              <a:gd name="connsiteY249" fmla="*/ 117475 h 522287"/>
              <a:gd name="connsiteX250" fmla="*/ 144950 w 546100"/>
              <a:gd name="connsiteY250" fmla="*/ 117792 h 522287"/>
              <a:gd name="connsiteX251" fmla="*/ 154804 w 546100"/>
              <a:gd name="connsiteY251" fmla="*/ 118903 h 522287"/>
              <a:gd name="connsiteX252" fmla="*/ 164341 w 546100"/>
              <a:gd name="connsiteY252" fmla="*/ 120648 h 522287"/>
              <a:gd name="connsiteX253" fmla="*/ 173559 w 546100"/>
              <a:gd name="connsiteY253" fmla="*/ 123028 h 522287"/>
              <a:gd name="connsiteX254" fmla="*/ 182777 w 546100"/>
              <a:gd name="connsiteY254" fmla="*/ 126042 h 522287"/>
              <a:gd name="connsiteX255" fmla="*/ 191678 w 546100"/>
              <a:gd name="connsiteY255" fmla="*/ 129691 h 522287"/>
              <a:gd name="connsiteX256" fmla="*/ 200101 w 546100"/>
              <a:gd name="connsiteY256" fmla="*/ 134134 h 522287"/>
              <a:gd name="connsiteX257" fmla="*/ 208207 w 546100"/>
              <a:gd name="connsiteY257" fmla="*/ 138893 h 522287"/>
              <a:gd name="connsiteX258" fmla="*/ 215995 w 546100"/>
              <a:gd name="connsiteY258" fmla="*/ 144288 h 522287"/>
              <a:gd name="connsiteX259" fmla="*/ 224578 w 546100"/>
              <a:gd name="connsiteY259" fmla="*/ 151268 h 522287"/>
              <a:gd name="connsiteX260" fmla="*/ 232684 w 546100"/>
              <a:gd name="connsiteY260" fmla="*/ 158884 h 522287"/>
              <a:gd name="connsiteX261" fmla="*/ 239836 w 546100"/>
              <a:gd name="connsiteY261" fmla="*/ 167293 h 522287"/>
              <a:gd name="connsiteX262" fmla="*/ 246670 w 546100"/>
              <a:gd name="connsiteY262" fmla="*/ 176019 h 522287"/>
              <a:gd name="connsiteX263" fmla="*/ 252551 w 546100"/>
              <a:gd name="connsiteY263" fmla="*/ 185379 h 522287"/>
              <a:gd name="connsiteX264" fmla="*/ 257637 w 546100"/>
              <a:gd name="connsiteY264" fmla="*/ 195216 h 522287"/>
              <a:gd name="connsiteX265" fmla="*/ 261928 w 546100"/>
              <a:gd name="connsiteY265" fmla="*/ 205687 h 522287"/>
              <a:gd name="connsiteX266" fmla="*/ 265266 w 546100"/>
              <a:gd name="connsiteY266" fmla="*/ 216317 h 522287"/>
              <a:gd name="connsiteX267" fmla="*/ 267809 w 546100"/>
              <a:gd name="connsiteY267" fmla="*/ 227582 h 522287"/>
              <a:gd name="connsiteX268" fmla="*/ 269398 w 546100"/>
              <a:gd name="connsiteY268" fmla="*/ 239005 h 522287"/>
              <a:gd name="connsiteX269" fmla="*/ 269875 w 546100"/>
              <a:gd name="connsiteY269" fmla="*/ 250745 h 522287"/>
              <a:gd name="connsiteX270" fmla="*/ 269557 w 546100"/>
              <a:gd name="connsiteY270" fmla="*/ 258679 h 522287"/>
              <a:gd name="connsiteX271" fmla="*/ 268922 w 546100"/>
              <a:gd name="connsiteY271" fmla="*/ 266453 h 522287"/>
              <a:gd name="connsiteX272" fmla="*/ 259385 w 546100"/>
              <a:gd name="connsiteY272" fmla="*/ 273592 h 522287"/>
              <a:gd name="connsiteX273" fmla="*/ 250644 w 546100"/>
              <a:gd name="connsiteY273" fmla="*/ 281525 h 522287"/>
              <a:gd name="connsiteX274" fmla="*/ 242538 w 546100"/>
              <a:gd name="connsiteY274" fmla="*/ 289775 h 522287"/>
              <a:gd name="connsiteX275" fmla="*/ 235227 w 546100"/>
              <a:gd name="connsiteY275" fmla="*/ 298819 h 522287"/>
              <a:gd name="connsiteX276" fmla="*/ 228552 w 546100"/>
              <a:gd name="connsiteY276" fmla="*/ 308497 h 522287"/>
              <a:gd name="connsiteX277" fmla="*/ 222671 w 546100"/>
              <a:gd name="connsiteY277" fmla="*/ 318492 h 522287"/>
              <a:gd name="connsiteX278" fmla="*/ 217585 w 546100"/>
              <a:gd name="connsiteY278" fmla="*/ 328963 h 522287"/>
              <a:gd name="connsiteX279" fmla="*/ 213452 w 546100"/>
              <a:gd name="connsiteY279" fmla="*/ 339910 h 522287"/>
              <a:gd name="connsiteX280" fmla="*/ 210114 w 546100"/>
              <a:gd name="connsiteY280" fmla="*/ 351334 h 522287"/>
              <a:gd name="connsiteX281" fmla="*/ 207730 w 546100"/>
              <a:gd name="connsiteY281" fmla="*/ 362757 h 522287"/>
              <a:gd name="connsiteX282" fmla="*/ 198671 w 546100"/>
              <a:gd name="connsiteY282" fmla="*/ 368151 h 522287"/>
              <a:gd name="connsiteX283" fmla="*/ 189453 w 546100"/>
              <a:gd name="connsiteY283" fmla="*/ 372593 h 522287"/>
              <a:gd name="connsiteX284" fmla="*/ 179916 w 546100"/>
              <a:gd name="connsiteY284" fmla="*/ 376401 h 522287"/>
              <a:gd name="connsiteX285" fmla="*/ 169744 w 546100"/>
              <a:gd name="connsiteY285" fmla="*/ 379416 h 522287"/>
              <a:gd name="connsiteX286" fmla="*/ 159414 w 546100"/>
              <a:gd name="connsiteY286" fmla="*/ 381795 h 522287"/>
              <a:gd name="connsiteX287" fmla="*/ 148606 w 546100"/>
              <a:gd name="connsiteY287" fmla="*/ 383223 h 522287"/>
              <a:gd name="connsiteX288" fmla="*/ 141930 w 546100"/>
              <a:gd name="connsiteY288" fmla="*/ 383858 h 522287"/>
              <a:gd name="connsiteX289" fmla="*/ 134778 w 546100"/>
              <a:gd name="connsiteY289" fmla="*/ 384175 h 522287"/>
              <a:gd name="connsiteX290" fmla="*/ 127944 w 546100"/>
              <a:gd name="connsiteY290" fmla="*/ 383858 h 522287"/>
              <a:gd name="connsiteX291" fmla="*/ 121269 w 546100"/>
              <a:gd name="connsiteY291" fmla="*/ 383223 h 522287"/>
              <a:gd name="connsiteX292" fmla="*/ 109984 w 546100"/>
              <a:gd name="connsiteY292" fmla="*/ 381795 h 522287"/>
              <a:gd name="connsiteX293" fmla="*/ 99176 w 546100"/>
              <a:gd name="connsiteY293" fmla="*/ 379257 h 522287"/>
              <a:gd name="connsiteX294" fmla="*/ 88528 w 546100"/>
              <a:gd name="connsiteY294" fmla="*/ 375925 h 522287"/>
              <a:gd name="connsiteX295" fmla="*/ 78356 w 546100"/>
              <a:gd name="connsiteY295" fmla="*/ 371800 h 522287"/>
              <a:gd name="connsiteX296" fmla="*/ 68819 w 546100"/>
              <a:gd name="connsiteY296" fmla="*/ 366882 h 522287"/>
              <a:gd name="connsiteX297" fmla="*/ 59442 w 546100"/>
              <a:gd name="connsiteY297" fmla="*/ 361329 h 522287"/>
              <a:gd name="connsiteX298" fmla="*/ 50701 w 546100"/>
              <a:gd name="connsiteY298" fmla="*/ 354983 h 522287"/>
              <a:gd name="connsiteX299" fmla="*/ 42595 w 546100"/>
              <a:gd name="connsiteY299" fmla="*/ 348002 h 522287"/>
              <a:gd name="connsiteX300" fmla="*/ 35125 w 546100"/>
              <a:gd name="connsiteY300" fmla="*/ 340228 h 522287"/>
              <a:gd name="connsiteX301" fmla="*/ 28132 w 546100"/>
              <a:gd name="connsiteY301" fmla="*/ 332136 h 522287"/>
              <a:gd name="connsiteX302" fmla="*/ 21933 w 546100"/>
              <a:gd name="connsiteY302" fmla="*/ 323410 h 522287"/>
              <a:gd name="connsiteX303" fmla="*/ 16370 w 546100"/>
              <a:gd name="connsiteY303" fmla="*/ 314367 h 522287"/>
              <a:gd name="connsiteX304" fmla="*/ 11443 w 546100"/>
              <a:gd name="connsiteY304" fmla="*/ 304689 h 522287"/>
              <a:gd name="connsiteX305" fmla="*/ 7470 w 546100"/>
              <a:gd name="connsiteY305" fmla="*/ 294535 h 522287"/>
              <a:gd name="connsiteX306" fmla="*/ 4291 w 546100"/>
              <a:gd name="connsiteY306" fmla="*/ 284064 h 522287"/>
              <a:gd name="connsiteX307" fmla="*/ 1907 w 546100"/>
              <a:gd name="connsiteY307" fmla="*/ 273116 h 522287"/>
              <a:gd name="connsiteX308" fmla="*/ 477 w 546100"/>
              <a:gd name="connsiteY308" fmla="*/ 262169 h 522287"/>
              <a:gd name="connsiteX309" fmla="*/ 0 w 546100"/>
              <a:gd name="connsiteY309" fmla="*/ 250745 h 522287"/>
              <a:gd name="connsiteX310" fmla="*/ 477 w 546100"/>
              <a:gd name="connsiteY310" fmla="*/ 239164 h 522287"/>
              <a:gd name="connsiteX311" fmla="*/ 2066 w 546100"/>
              <a:gd name="connsiteY311" fmla="*/ 228058 h 522287"/>
              <a:gd name="connsiteX312" fmla="*/ 4450 w 546100"/>
              <a:gd name="connsiteY312" fmla="*/ 217110 h 522287"/>
              <a:gd name="connsiteX313" fmla="*/ 7629 w 546100"/>
              <a:gd name="connsiteY313" fmla="*/ 206481 h 522287"/>
              <a:gd name="connsiteX314" fmla="*/ 11602 w 546100"/>
              <a:gd name="connsiteY314" fmla="*/ 196327 h 522287"/>
              <a:gd name="connsiteX315" fmla="*/ 16688 w 546100"/>
              <a:gd name="connsiteY315" fmla="*/ 186490 h 522287"/>
              <a:gd name="connsiteX316" fmla="*/ 22251 w 546100"/>
              <a:gd name="connsiteY316" fmla="*/ 177288 h 522287"/>
              <a:gd name="connsiteX317" fmla="*/ 28608 w 546100"/>
              <a:gd name="connsiteY317" fmla="*/ 168562 h 522287"/>
              <a:gd name="connsiteX318" fmla="*/ 35761 w 546100"/>
              <a:gd name="connsiteY318" fmla="*/ 160470 h 522287"/>
              <a:gd name="connsiteX319" fmla="*/ 43548 w 546100"/>
              <a:gd name="connsiteY319" fmla="*/ 152696 h 522287"/>
              <a:gd name="connsiteX320" fmla="*/ 51813 w 546100"/>
              <a:gd name="connsiteY320" fmla="*/ 145715 h 522287"/>
              <a:gd name="connsiteX321" fmla="*/ 60714 w 546100"/>
              <a:gd name="connsiteY321" fmla="*/ 139369 h 522287"/>
              <a:gd name="connsiteX322" fmla="*/ 69932 w 546100"/>
              <a:gd name="connsiteY322" fmla="*/ 133816 h 522287"/>
              <a:gd name="connsiteX323" fmla="*/ 79945 w 546100"/>
              <a:gd name="connsiteY323" fmla="*/ 128898 h 522287"/>
              <a:gd name="connsiteX324" fmla="*/ 90117 w 546100"/>
              <a:gd name="connsiteY324" fmla="*/ 124932 h 522287"/>
              <a:gd name="connsiteX325" fmla="*/ 100766 w 546100"/>
              <a:gd name="connsiteY325" fmla="*/ 121758 h 522287"/>
              <a:gd name="connsiteX326" fmla="*/ 111891 w 546100"/>
              <a:gd name="connsiteY326" fmla="*/ 119379 h 522287"/>
              <a:gd name="connsiteX327" fmla="*/ 123176 w 546100"/>
              <a:gd name="connsiteY327" fmla="*/ 117951 h 522287"/>
              <a:gd name="connsiteX328" fmla="*/ 189526 w 546100"/>
              <a:gd name="connsiteY328" fmla="*/ 92075 h 522287"/>
              <a:gd name="connsiteX329" fmla="*/ 190653 w 546100"/>
              <a:gd name="connsiteY329" fmla="*/ 92397 h 522287"/>
              <a:gd name="connsiteX330" fmla="*/ 191779 w 546100"/>
              <a:gd name="connsiteY330" fmla="*/ 92558 h 522287"/>
              <a:gd name="connsiteX331" fmla="*/ 199986 w 546100"/>
              <a:gd name="connsiteY331" fmla="*/ 94816 h 522287"/>
              <a:gd name="connsiteX332" fmla="*/ 210286 w 546100"/>
              <a:gd name="connsiteY332" fmla="*/ 97395 h 522287"/>
              <a:gd name="connsiteX333" fmla="*/ 219942 w 546100"/>
              <a:gd name="connsiteY333" fmla="*/ 99491 h 522287"/>
              <a:gd name="connsiteX334" fmla="*/ 229275 w 546100"/>
              <a:gd name="connsiteY334" fmla="*/ 101265 h 522287"/>
              <a:gd name="connsiteX335" fmla="*/ 238126 w 546100"/>
              <a:gd name="connsiteY335" fmla="*/ 102394 h 522287"/>
              <a:gd name="connsiteX336" fmla="*/ 221873 w 546100"/>
              <a:gd name="connsiteY336" fmla="*/ 133350 h 522287"/>
              <a:gd name="connsiteX337" fmla="*/ 211895 w 546100"/>
              <a:gd name="connsiteY337" fmla="*/ 126578 h 522287"/>
              <a:gd name="connsiteX338" fmla="*/ 201596 w 546100"/>
              <a:gd name="connsiteY338" fmla="*/ 120613 h 522287"/>
              <a:gd name="connsiteX339" fmla="*/ 190653 w 546100"/>
              <a:gd name="connsiteY339" fmla="*/ 115614 h 522287"/>
              <a:gd name="connsiteX340" fmla="*/ 179388 w 546100"/>
              <a:gd name="connsiteY340" fmla="*/ 111422 h 522287"/>
              <a:gd name="connsiteX341" fmla="*/ 131185 w 546100"/>
              <a:gd name="connsiteY341" fmla="*/ 52387 h 522287"/>
              <a:gd name="connsiteX342" fmla="*/ 141518 w 546100"/>
              <a:gd name="connsiteY342" fmla="*/ 52864 h 522287"/>
              <a:gd name="connsiteX343" fmla="*/ 152168 w 546100"/>
              <a:gd name="connsiteY343" fmla="*/ 54137 h 522287"/>
              <a:gd name="connsiteX344" fmla="*/ 162500 w 546100"/>
              <a:gd name="connsiteY344" fmla="*/ 56046 h 522287"/>
              <a:gd name="connsiteX345" fmla="*/ 173151 w 546100"/>
              <a:gd name="connsiteY345" fmla="*/ 58432 h 522287"/>
              <a:gd name="connsiteX346" fmla="*/ 183642 w 546100"/>
              <a:gd name="connsiteY346" fmla="*/ 61136 h 522287"/>
              <a:gd name="connsiteX347" fmla="*/ 193974 w 546100"/>
              <a:gd name="connsiteY347" fmla="*/ 63840 h 522287"/>
              <a:gd name="connsiteX348" fmla="*/ 203830 w 546100"/>
              <a:gd name="connsiteY348" fmla="*/ 66704 h 522287"/>
              <a:gd name="connsiteX349" fmla="*/ 211301 w 546100"/>
              <a:gd name="connsiteY349" fmla="*/ 68931 h 522287"/>
              <a:gd name="connsiteX350" fmla="*/ 218455 w 546100"/>
              <a:gd name="connsiteY350" fmla="*/ 70681 h 522287"/>
              <a:gd name="connsiteX351" fmla="*/ 224495 w 546100"/>
              <a:gd name="connsiteY351" fmla="*/ 71953 h 522287"/>
              <a:gd name="connsiteX352" fmla="*/ 231012 w 546100"/>
              <a:gd name="connsiteY352" fmla="*/ 72908 h 522287"/>
              <a:gd name="connsiteX353" fmla="*/ 238165 w 546100"/>
              <a:gd name="connsiteY353" fmla="*/ 73544 h 522287"/>
              <a:gd name="connsiteX354" fmla="*/ 245478 w 546100"/>
              <a:gd name="connsiteY354" fmla="*/ 74021 h 522287"/>
              <a:gd name="connsiteX355" fmla="*/ 253267 w 546100"/>
              <a:gd name="connsiteY355" fmla="*/ 74658 h 522287"/>
              <a:gd name="connsiteX356" fmla="*/ 258989 w 546100"/>
              <a:gd name="connsiteY356" fmla="*/ 74976 h 522287"/>
              <a:gd name="connsiteX357" fmla="*/ 264553 w 546100"/>
              <a:gd name="connsiteY357" fmla="*/ 75294 h 522287"/>
              <a:gd name="connsiteX358" fmla="*/ 270275 w 546100"/>
              <a:gd name="connsiteY358" fmla="*/ 75771 h 522287"/>
              <a:gd name="connsiteX359" fmla="*/ 275998 w 546100"/>
              <a:gd name="connsiteY359" fmla="*/ 76408 h 522287"/>
              <a:gd name="connsiteX360" fmla="*/ 281561 w 546100"/>
              <a:gd name="connsiteY360" fmla="*/ 77203 h 522287"/>
              <a:gd name="connsiteX361" fmla="*/ 287125 w 546100"/>
              <a:gd name="connsiteY361" fmla="*/ 78317 h 522287"/>
              <a:gd name="connsiteX362" fmla="*/ 292371 w 546100"/>
              <a:gd name="connsiteY362" fmla="*/ 79589 h 522287"/>
              <a:gd name="connsiteX363" fmla="*/ 297616 w 546100"/>
              <a:gd name="connsiteY363" fmla="*/ 81180 h 522287"/>
              <a:gd name="connsiteX364" fmla="*/ 302385 w 546100"/>
              <a:gd name="connsiteY364" fmla="*/ 82771 h 522287"/>
              <a:gd name="connsiteX365" fmla="*/ 306995 w 546100"/>
              <a:gd name="connsiteY365" fmla="*/ 84998 h 522287"/>
              <a:gd name="connsiteX366" fmla="*/ 311287 w 546100"/>
              <a:gd name="connsiteY366" fmla="*/ 87384 h 522287"/>
              <a:gd name="connsiteX367" fmla="*/ 315102 w 546100"/>
              <a:gd name="connsiteY367" fmla="*/ 90407 h 522287"/>
              <a:gd name="connsiteX368" fmla="*/ 318599 w 546100"/>
              <a:gd name="connsiteY368" fmla="*/ 93747 h 522287"/>
              <a:gd name="connsiteX369" fmla="*/ 321619 w 546100"/>
              <a:gd name="connsiteY369" fmla="*/ 97724 h 522287"/>
              <a:gd name="connsiteX370" fmla="*/ 324162 w 546100"/>
              <a:gd name="connsiteY370" fmla="*/ 102019 h 522287"/>
              <a:gd name="connsiteX371" fmla="*/ 326070 w 546100"/>
              <a:gd name="connsiteY371" fmla="*/ 106792 h 522287"/>
              <a:gd name="connsiteX372" fmla="*/ 327501 w 546100"/>
              <a:gd name="connsiteY372" fmla="*/ 112359 h 522287"/>
              <a:gd name="connsiteX373" fmla="*/ 328613 w 546100"/>
              <a:gd name="connsiteY373" fmla="*/ 121745 h 522287"/>
              <a:gd name="connsiteX374" fmla="*/ 328454 w 546100"/>
              <a:gd name="connsiteY374" fmla="*/ 130812 h 522287"/>
              <a:gd name="connsiteX375" fmla="*/ 327342 w 546100"/>
              <a:gd name="connsiteY375" fmla="*/ 139721 h 522287"/>
              <a:gd name="connsiteX376" fmla="*/ 325116 w 546100"/>
              <a:gd name="connsiteY376" fmla="*/ 148629 h 522287"/>
              <a:gd name="connsiteX377" fmla="*/ 321937 w 546100"/>
              <a:gd name="connsiteY377" fmla="*/ 156901 h 522287"/>
              <a:gd name="connsiteX378" fmla="*/ 317804 w 546100"/>
              <a:gd name="connsiteY378" fmla="*/ 165014 h 522287"/>
              <a:gd name="connsiteX379" fmla="*/ 313194 w 546100"/>
              <a:gd name="connsiteY379" fmla="*/ 172650 h 522287"/>
              <a:gd name="connsiteX380" fmla="*/ 307472 w 546100"/>
              <a:gd name="connsiteY380" fmla="*/ 179809 h 522287"/>
              <a:gd name="connsiteX381" fmla="*/ 301272 w 546100"/>
              <a:gd name="connsiteY381" fmla="*/ 186331 h 522287"/>
              <a:gd name="connsiteX382" fmla="*/ 294437 w 546100"/>
              <a:gd name="connsiteY382" fmla="*/ 192376 h 522287"/>
              <a:gd name="connsiteX383" fmla="*/ 287125 w 546100"/>
              <a:gd name="connsiteY383" fmla="*/ 197785 h 522287"/>
              <a:gd name="connsiteX384" fmla="*/ 279654 w 546100"/>
              <a:gd name="connsiteY384" fmla="*/ 202398 h 522287"/>
              <a:gd name="connsiteX385" fmla="*/ 271547 w 546100"/>
              <a:gd name="connsiteY385" fmla="*/ 206375 h 522287"/>
              <a:gd name="connsiteX386" fmla="*/ 268209 w 546100"/>
              <a:gd name="connsiteY386" fmla="*/ 197625 h 522287"/>
              <a:gd name="connsiteX387" fmla="*/ 264394 w 546100"/>
              <a:gd name="connsiteY387" fmla="*/ 189353 h 522287"/>
              <a:gd name="connsiteX388" fmla="*/ 271388 w 546100"/>
              <a:gd name="connsiteY388" fmla="*/ 186490 h 522287"/>
              <a:gd name="connsiteX389" fmla="*/ 277905 w 546100"/>
              <a:gd name="connsiteY389" fmla="*/ 182990 h 522287"/>
              <a:gd name="connsiteX390" fmla="*/ 284105 w 546100"/>
              <a:gd name="connsiteY390" fmla="*/ 179172 h 522287"/>
              <a:gd name="connsiteX391" fmla="*/ 289827 w 546100"/>
              <a:gd name="connsiteY391" fmla="*/ 174718 h 522287"/>
              <a:gd name="connsiteX392" fmla="*/ 295073 w 546100"/>
              <a:gd name="connsiteY392" fmla="*/ 169628 h 522287"/>
              <a:gd name="connsiteX393" fmla="*/ 300160 w 546100"/>
              <a:gd name="connsiteY393" fmla="*/ 163264 h 522287"/>
              <a:gd name="connsiteX394" fmla="*/ 304134 w 546100"/>
              <a:gd name="connsiteY394" fmla="*/ 156742 h 522287"/>
              <a:gd name="connsiteX395" fmla="*/ 306995 w 546100"/>
              <a:gd name="connsiteY395" fmla="*/ 150379 h 522287"/>
              <a:gd name="connsiteX396" fmla="*/ 308743 w 546100"/>
              <a:gd name="connsiteY396" fmla="*/ 144175 h 522287"/>
              <a:gd name="connsiteX397" fmla="*/ 309379 w 546100"/>
              <a:gd name="connsiteY397" fmla="*/ 138289 h 522287"/>
              <a:gd name="connsiteX398" fmla="*/ 309061 w 546100"/>
              <a:gd name="connsiteY398" fmla="*/ 132562 h 522287"/>
              <a:gd name="connsiteX399" fmla="*/ 307949 w 546100"/>
              <a:gd name="connsiteY399" fmla="*/ 126995 h 522287"/>
              <a:gd name="connsiteX400" fmla="*/ 305882 w 546100"/>
              <a:gd name="connsiteY400" fmla="*/ 121745 h 522287"/>
              <a:gd name="connsiteX401" fmla="*/ 303021 w 546100"/>
              <a:gd name="connsiteY401" fmla="*/ 116814 h 522287"/>
              <a:gd name="connsiteX402" fmla="*/ 299365 w 546100"/>
              <a:gd name="connsiteY402" fmla="*/ 112359 h 522287"/>
              <a:gd name="connsiteX403" fmla="*/ 295073 w 546100"/>
              <a:gd name="connsiteY403" fmla="*/ 108382 h 522287"/>
              <a:gd name="connsiteX404" fmla="*/ 290145 w 546100"/>
              <a:gd name="connsiteY404" fmla="*/ 104724 h 522287"/>
              <a:gd name="connsiteX405" fmla="*/ 284741 w 546100"/>
              <a:gd name="connsiteY405" fmla="*/ 101542 h 522287"/>
              <a:gd name="connsiteX406" fmla="*/ 279018 w 546100"/>
              <a:gd name="connsiteY406" fmla="*/ 98997 h 522287"/>
              <a:gd name="connsiteX407" fmla="*/ 272660 w 546100"/>
              <a:gd name="connsiteY407" fmla="*/ 97088 h 522287"/>
              <a:gd name="connsiteX408" fmla="*/ 266142 w 546100"/>
              <a:gd name="connsiteY408" fmla="*/ 95815 h 522287"/>
              <a:gd name="connsiteX409" fmla="*/ 259148 w 546100"/>
              <a:gd name="connsiteY409" fmla="*/ 95179 h 522287"/>
              <a:gd name="connsiteX410" fmla="*/ 251041 w 546100"/>
              <a:gd name="connsiteY410" fmla="*/ 94702 h 522287"/>
              <a:gd name="connsiteX411" fmla="*/ 242934 w 546100"/>
              <a:gd name="connsiteY411" fmla="*/ 93747 h 522287"/>
              <a:gd name="connsiteX412" fmla="*/ 229741 w 546100"/>
              <a:gd name="connsiteY412" fmla="*/ 91997 h 522287"/>
              <a:gd name="connsiteX413" fmla="*/ 216388 w 546100"/>
              <a:gd name="connsiteY413" fmla="*/ 89293 h 522287"/>
              <a:gd name="connsiteX414" fmla="*/ 203035 w 546100"/>
              <a:gd name="connsiteY414" fmla="*/ 86111 h 522287"/>
              <a:gd name="connsiteX415" fmla="*/ 194769 w 546100"/>
              <a:gd name="connsiteY415" fmla="*/ 83884 h 522287"/>
              <a:gd name="connsiteX416" fmla="*/ 183165 w 546100"/>
              <a:gd name="connsiteY416" fmla="*/ 80703 h 522287"/>
              <a:gd name="connsiteX417" fmla="*/ 171402 w 546100"/>
              <a:gd name="connsiteY417" fmla="*/ 77998 h 522287"/>
              <a:gd name="connsiteX418" fmla="*/ 159480 w 546100"/>
              <a:gd name="connsiteY418" fmla="*/ 75453 h 522287"/>
              <a:gd name="connsiteX419" fmla="*/ 147558 w 546100"/>
              <a:gd name="connsiteY419" fmla="*/ 73544 h 522287"/>
              <a:gd name="connsiteX420" fmla="*/ 135636 w 546100"/>
              <a:gd name="connsiteY420" fmla="*/ 72431 h 522287"/>
              <a:gd name="connsiteX421" fmla="*/ 132457 w 546100"/>
              <a:gd name="connsiteY421" fmla="*/ 72272 h 522287"/>
              <a:gd name="connsiteX422" fmla="*/ 127212 w 546100"/>
              <a:gd name="connsiteY422" fmla="*/ 72590 h 522287"/>
              <a:gd name="connsiteX423" fmla="*/ 122602 w 546100"/>
              <a:gd name="connsiteY423" fmla="*/ 73385 h 522287"/>
              <a:gd name="connsiteX424" fmla="*/ 118787 w 546100"/>
              <a:gd name="connsiteY424" fmla="*/ 74817 h 522287"/>
              <a:gd name="connsiteX425" fmla="*/ 115607 w 546100"/>
              <a:gd name="connsiteY425" fmla="*/ 76567 h 522287"/>
              <a:gd name="connsiteX426" fmla="*/ 113064 w 546100"/>
              <a:gd name="connsiteY426" fmla="*/ 78794 h 522287"/>
              <a:gd name="connsiteX427" fmla="*/ 110998 w 546100"/>
              <a:gd name="connsiteY427" fmla="*/ 81498 h 522287"/>
              <a:gd name="connsiteX428" fmla="*/ 109567 w 546100"/>
              <a:gd name="connsiteY428" fmla="*/ 84521 h 522287"/>
              <a:gd name="connsiteX429" fmla="*/ 108772 w 546100"/>
              <a:gd name="connsiteY429" fmla="*/ 87702 h 522287"/>
              <a:gd name="connsiteX430" fmla="*/ 108295 w 546100"/>
              <a:gd name="connsiteY430" fmla="*/ 91202 h 522287"/>
              <a:gd name="connsiteX431" fmla="*/ 108454 w 546100"/>
              <a:gd name="connsiteY431" fmla="*/ 94861 h 522287"/>
              <a:gd name="connsiteX432" fmla="*/ 109090 w 546100"/>
              <a:gd name="connsiteY432" fmla="*/ 98679 h 522287"/>
              <a:gd name="connsiteX433" fmla="*/ 110203 w 546100"/>
              <a:gd name="connsiteY433" fmla="*/ 102656 h 522287"/>
              <a:gd name="connsiteX434" fmla="*/ 111475 w 546100"/>
              <a:gd name="connsiteY434" fmla="*/ 106633 h 522287"/>
              <a:gd name="connsiteX435" fmla="*/ 113223 w 546100"/>
              <a:gd name="connsiteY435" fmla="*/ 110609 h 522287"/>
              <a:gd name="connsiteX436" fmla="*/ 103527 w 546100"/>
              <a:gd name="connsiteY436" fmla="*/ 112518 h 522287"/>
              <a:gd name="connsiteX437" fmla="*/ 94148 w 546100"/>
              <a:gd name="connsiteY437" fmla="*/ 114905 h 522287"/>
              <a:gd name="connsiteX438" fmla="*/ 92399 w 546100"/>
              <a:gd name="connsiteY438" fmla="*/ 110450 h 522287"/>
              <a:gd name="connsiteX439" fmla="*/ 90969 w 546100"/>
              <a:gd name="connsiteY439" fmla="*/ 106155 h 522287"/>
              <a:gd name="connsiteX440" fmla="*/ 89538 w 546100"/>
              <a:gd name="connsiteY440" fmla="*/ 101701 h 522287"/>
              <a:gd name="connsiteX441" fmla="*/ 88584 w 546100"/>
              <a:gd name="connsiteY441" fmla="*/ 97088 h 522287"/>
              <a:gd name="connsiteX442" fmla="*/ 87949 w 546100"/>
              <a:gd name="connsiteY442" fmla="*/ 92475 h 522287"/>
              <a:gd name="connsiteX443" fmla="*/ 87313 w 546100"/>
              <a:gd name="connsiteY443" fmla="*/ 88020 h 522287"/>
              <a:gd name="connsiteX444" fmla="*/ 87631 w 546100"/>
              <a:gd name="connsiteY444" fmla="*/ 83407 h 522287"/>
              <a:gd name="connsiteX445" fmla="*/ 87949 w 546100"/>
              <a:gd name="connsiteY445" fmla="*/ 78953 h 522287"/>
              <a:gd name="connsiteX446" fmla="*/ 88902 w 546100"/>
              <a:gd name="connsiteY446" fmla="*/ 74817 h 522287"/>
              <a:gd name="connsiteX447" fmla="*/ 90174 w 546100"/>
              <a:gd name="connsiteY447" fmla="*/ 70681 h 522287"/>
              <a:gd name="connsiteX448" fmla="*/ 92240 w 546100"/>
              <a:gd name="connsiteY448" fmla="*/ 67022 h 522287"/>
              <a:gd name="connsiteX449" fmla="*/ 94784 w 546100"/>
              <a:gd name="connsiteY449" fmla="*/ 63681 h 522287"/>
              <a:gd name="connsiteX450" fmla="*/ 97804 w 546100"/>
              <a:gd name="connsiteY450" fmla="*/ 60659 h 522287"/>
              <a:gd name="connsiteX451" fmla="*/ 101778 w 546100"/>
              <a:gd name="connsiteY451" fmla="*/ 58273 h 522287"/>
              <a:gd name="connsiteX452" fmla="*/ 106070 w 546100"/>
              <a:gd name="connsiteY452" fmla="*/ 56046 h 522287"/>
              <a:gd name="connsiteX453" fmla="*/ 111316 w 546100"/>
              <a:gd name="connsiteY453" fmla="*/ 54614 h 522287"/>
              <a:gd name="connsiteX454" fmla="*/ 117674 w 546100"/>
              <a:gd name="connsiteY454" fmla="*/ 53182 h 522287"/>
              <a:gd name="connsiteX455" fmla="*/ 124509 w 546100"/>
              <a:gd name="connsiteY455" fmla="*/ 52546 h 522287"/>
              <a:gd name="connsiteX456" fmla="*/ 251677 w 546100"/>
              <a:gd name="connsiteY456" fmla="*/ 0 h 522287"/>
              <a:gd name="connsiteX457" fmla="*/ 255636 w 546100"/>
              <a:gd name="connsiteY457" fmla="*/ 160 h 522287"/>
              <a:gd name="connsiteX458" fmla="*/ 259754 w 546100"/>
              <a:gd name="connsiteY458" fmla="*/ 959 h 522287"/>
              <a:gd name="connsiteX459" fmla="*/ 263556 w 546100"/>
              <a:gd name="connsiteY459" fmla="*/ 2558 h 522287"/>
              <a:gd name="connsiteX460" fmla="*/ 267198 w 546100"/>
              <a:gd name="connsiteY460" fmla="*/ 4957 h 522287"/>
              <a:gd name="connsiteX461" fmla="*/ 270208 w 546100"/>
              <a:gd name="connsiteY461" fmla="*/ 7676 h 522287"/>
              <a:gd name="connsiteX462" fmla="*/ 272583 w 546100"/>
              <a:gd name="connsiteY462" fmla="*/ 11034 h 522287"/>
              <a:gd name="connsiteX463" fmla="*/ 274484 w 546100"/>
              <a:gd name="connsiteY463" fmla="*/ 14553 h 522287"/>
              <a:gd name="connsiteX464" fmla="*/ 275593 w 546100"/>
              <a:gd name="connsiteY464" fmla="*/ 18391 h 522287"/>
              <a:gd name="connsiteX465" fmla="*/ 276226 w 546100"/>
              <a:gd name="connsiteY465" fmla="*/ 22389 h 522287"/>
              <a:gd name="connsiteX466" fmla="*/ 276068 w 546100"/>
              <a:gd name="connsiteY466" fmla="*/ 26387 h 522287"/>
              <a:gd name="connsiteX467" fmla="*/ 275118 w 546100"/>
              <a:gd name="connsiteY467" fmla="*/ 30545 h 522287"/>
              <a:gd name="connsiteX468" fmla="*/ 273692 w 546100"/>
              <a:gd name="connsiteY468" fmla="*/ 34383 h 522287"/>
              <a:gd name="connsiteX469" fmla="*/ 257379 w 546100"/>
              <a:gd name="connsiteY469" fmla="*/ 65088 h 522287"/>
              <a:gd name="connsiteX470" fmla="*/ 250410 w 546100"/>
              <a:gd name="connsiteY470" fmla="*/ 64768 h 522287"/>
              <a:gd name="connsiteX471" fmla="*/ 243599 w 546100"/>
              <a:gd name="connsiteY471" fmla="*/ 64288 h 522287"/>
              <a:gd name="connsiteX472" fmla="*/ 236947 w 546100"/>
              <a:gd name="connsiteY472" fmla="*/ 63648 h 522287"/>
              <a:gd name="connsiteX473" fmla="*/ 230929 w 546100"/>
              <a:gd name="connsiteY473" fmla="*/ 63009 h 522287"/>
              <a:gd name="connsiteX474" fmla="*/ 225227 w 546100"/>
              <a:gd name="connsiteY474" fmla="*/ 62369 h 522287"/>
              <a:gd name="connsiteX475" fmla="*/ 220159 w 546100"/>
              <a:gd name="connsiteY475" fmla="*/ 61250 h 522287"/>
              <a:gd name="connsiteX476" fmla="*/ 214140 w 546100"/>
              <a:gd name="connsiteY476" fmla="*/ 59650 h 522287"/>
              <a:gd name="connsiteX477" fmla="*/ 207963 w 546100"/>
              <a:gd name="connsiteY477" fmla="*/ 57891 h 522287"/>
              <a:gd name="connsiteX478" fmla="*/ 231879 w 546100"/>
              <a:gd name="connsiteY478" fmla="*/ 12474 h 522287"/>
              <a:gd name="connsiteX479" fmla="*/ 234096 w 546100"/>
              <a:gd name="connsiteY479" fmla="*/ 8955 h 522287"/>
              <a:gd name="connsiteX480" fmla="*/ 236789 w 546100"/>
              <a:gd name="connsiteY480" fmla="*/ 5917 h 522287"/>
              <a:gd name="connsiteX481" fmla="*/ 240273 w 546100"/>
              <a:gd name="connsiteY481" fmla="*/ 3518 h 522287"/>
              <a:gd name="connsiteX482" fmla="*/ 243758 w 546100"/>
              <a:gd name="connsiteY482" fmla="*/ 1599 h 522287"/>
              <a:gd name="connsiteX483" fmla="*/ 247559 w 546100"/>
              <a:gd name="connsiteY483" fmla="*/ 480 h 52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</a:cxnLst>
            <a:rect l="l" t="t" r="r" b="b"/>
            <a:pathLst>
              <a:path w="546100" h="522287">
                <a:moveTo>
                  <a:pt x="352426" y="255587"/>
                </a:moveTo>
                <a:lnTo>
                  <a:pt x="362439" y="255905"/>
                </a:lnTo>
                <a:lnTo>
                  <a:pt x="372293" y="257015"/>
                </a:lnTo>
                <a:lnTo>
                  <a:pt x="381829" y="258760"/>
                </a:lnTo>
                <a:lnTo>
                  <a:pt x="391206" y="261140"/>
                </a:lnTo>
                <a:lnTo>
                  <a:pt x="400266" y="264155"/>
                </a:lnTo>
                <a:lnTo>
                  <a:pt x="409166" y="267804"/>
                </a:lnTo>
                <a:lnTo>
                  <a:pt x="417590" y="272246"/>
                </a:lnTo>
                <a:lnTo>
                  <a:pt x="425696" y="277006"/>
                </a:lnTo>
                <a:lnTo>
                  <a:pt x="433484" y="282400"/>
                </a:lnTo>
                <a:lnTo>
                  <a:pt x="442066" y="289381"/>
                </a:lnTo>
                <a:lnTo>
                  <a:pt x="450013" y="296996"/>
                </a:lnTo>
                <a:lnTo>
                  <a:pt x="457483" y="305405"/>
                </a:lnTo>
                <a:lnTo>
                  <a:pt x="464158" y="314131"/>
                </a:lnTo>
                <a:lnTo>
                  <a:pt x="470039" y="323492"/>
                </a:lnTo>
                <a:lnTo>
                  <a:pt x="475125" y="333328"/>
                </a:lnTo>
                <a:lnTo>
                  <a:pt x="479416" y="343641"/>
                </a:lnTo>
                <a:lnTo>
                  <a:pt x="482913" y="354430"/>
                </a:lnTo>
                <a:lnTo>
                  <a:pt x="485456" y="365694"/>
                </a:lnTo>
                <a:lnTo>
                  <a:pt x="486886" y="377117"/>
                </a:lnTo>
                <a:lnTo>
                  <a:pt x="487363" y="388858"/>
                </a:lnTo>
                <a:lnTo>
                  <a:pt x="486886" y="400281"/>
                </a:lnTo>
                <a:lnTo>
                  <a:pt x="485456" y="411228"/>
                </a:lnTo>
                <a:lnTo>
                  <a:pt x="483231" y="422176"/>
                </a:lnTo>
                <a:lnTo>
                  <a:pt x="480052" y="432647"/>
                </a:lnTo>
                <a:lnTo>
                  <a:pt x="475920" y="442801"/>
                </a:lnTo>
                <a:lnTo>
                  <a:pt x="470993" y="452479"/>
                </a:lnTo>
                <a:lnTo>
                  <a:pt x="465430" y="461522"/>
                </a:lnTo>
                <a:lnTo>
                  <a:pt x="459231" y="470248"/>
                </a:lnTo>
                <a:lnTo>
                  <a:pt x="452397" y="478340"/>
                </a:lnTo>
                <a:lnTo>
                  <a:pt x="444768" y="486114"/>
                </a:lnTo>
                <a:lnTo>
                  <a:pt x="436662" y="493095"/>
                </a:lnTo>
                <a:lnTo>
                  <a:pt x="427921" y="499441"/>
                </a:lnTo>
                <a:lnTo>
                  <a:pt x="418702" y="504994"/>
                </a:lnTo>
                <a:lnTo>
                  <a:pt x="409007" y="509912"/>
                </a:lnTo>
                <a:lnTo>
                  <a:pt x="398994" y="514037"/>
                </a:lnTo>
                <a:lnTo>
                  <a:pt x="388346" y="517369"/>
                </a:lnTo>
                <a:lnTo>
                  <a:pt x="377538" y="519907"/>
                </a:lnTo>
                <a:lnTo>
                  <a:pt x="366253" y="521335"/>
                </a:lnTo>
                <a:lnTo>
                  <a:pt x="359260" y="521970"/>
                </a:lnTo>
                <a:lnTo>
                  <a:pt x="352426" y="522287"/>
                </a:lnTo>
                <a:lnTo>
                  <a:pt x="345433" y="521970"/>
                </a:lnTo>
                <a:lnTo>
                  <a:pt x="338598" y="521335"/>
                </a:lnTo>
                <a:lnTo>
                  <a:pt x="327473" y="519907"/>
                </a:lnTo>
                <a:lnTo>
                  <a:pt x="316665" y="517369"/>
                </a:lnTo>
                <a:lnTo>
                  <a:pt x="306016" y="514037"/>
                </a:lnTo>
                <a:lnTo>
                  <a:pt x="295844" y="509912"/>
                </a:lnTo>
                <a:lnTo>
                  <a:pt x="286149" y="504994"/>
                </a:lnTo>
                <a:lnTo>
                  <a:pt x="277090" y="499441"/>
                </a:lnTo>
                <a:lnTo>
                  <a:pt x="268348" y="493095"/>
                </a:lnTo>
                <a:lnTo>
                  <a:pt x="260242" y="486114"/>
                </a:lnTo>
                <a:lnTo>
                  <a:pt x="252613" y="478340"/>
                </a:lnTo>
                <a:lnTo>
                  <a:pt x="245620" y="470248"/>
                </a:lnTo>
                <a:lnTo>
                  <a:pt x="239263" y="461522"/>
                </a:lnTo>
                <a:lnTo>
                  <a:pt x="233700" y="452479"/>
                </a:lnTo>
                <a:lnTo>
                  <a:pt x="228932" y="442801"/>
                </a:lnTo>
                <a:lnTo>
                  <a:pt x="224958" y="432647"/>
                </a:lnTo>
                <a:lnTo>
                  <a:pt x="221780" y="422176"/>
                </a:lnTo>
                <a:lnTo>
                  <a:pt x="219395" y="411228"/>
                </a:lnTo>
                <a:lnTo>
                  <a:pt x="217965" y="400281"/>
                </a:lnTo>
                <a:lnTo>
                  <a:pt x="217488" y="388858"/>
                </a:lnTo>
                <a:lnTo>
                  <a:pt x="217647" y="381560"/>
                </a:lnTo>
                <a:lnTo>
                  <a:pt x="218442" y="374579"/>
                </a:lnTo>
                <a:lnTo>
                  <a:pt x="219395" y="367757"/>
                </a:lnTo>
                <a:lnTo>
                  <a:pt x="219395" y="367439"/>
                </a:lnTo>
                <a:lnTo>
                  <a:pt x="219395" y="367122"/>
                </a:lnTo>
                <a:lnTo>
                  <a:pt x="219872" y="364108"/>
                </a:lnTo>
                <a:lnTo>
                  <a:pt x="220349" y="361093"/>
                </a:lnTo>
                <a:lnTo>
                  <a:pt x="220508" y="360776"/>
                </a:lnTo>
                <a:lnTo>
                  <a:pt x="220508" y="360459"/>
                </a:lnTo>
                <a:lnTo>
                  <a:pt x="222415" y="353954"/>
                </a:lnTo>
                <a:lnTo>
                  <a:pt x="222415" y="353478"/>
                </a:lnTo>
                <a:lnTo>
                  <a:pt x="222574" y="352843"/>
                </a:lnTo>
                <a:lnTo>
                  <a:pt x="226071" y="342213"/>
                </a:lnTo>
                <a:lnTo>
                  <a:pt x="230680" y="331583"/>
                </a:lnTo>
                <a:lnTo>
                  <a:pt x="235925" y="321905"/>
                </a:lnTo>
                <a:lnTo>
                  <a:pt x="241965" y="312545"/>
                </a:lnTo>
                <a:lnTo>
                  <a:pt x="248799" y="303660"/>
                </a:lnTo>
                <a:lnTo>
                  <a:pt x="256269" y="295568"/>
                </a:lnTo>
                <a:lnTo>
                  <a:pt x="264375" y="287794"/>
                </a:lnTo>
                <a:lnTo>
                  <a:pt x="265805" y="286842"/>
                </a:lnTo>
                <a:lnTo>
                  <a:pt x="266918" y="285732"/>
                </a:lnTo>
                <a:lnTo>
                  <a:pt x="270573" y="283035"/>
                </a:lnTo>
                <a:lnTo>
                  <a:pt x="272798" y="281289"/>
                </a:lnTo>
                <a:lnTo>
                  <a:pt x="276295" y="278751"/>
                </a:lnTo>
                <a:lnTo>
                  <a:pt x="277566" y="277958"/>
                </a:lnTo>
                <a:lnTo>
                  <a:pt x="278679" y="277164"/>
                </a:lnTo>
                <a:lnTo>
                  <a:pt x="288056" y="271770"/>
                </a:lnTo>
                <a:lnTo>
                  <a:pt x="297751" y="267010"/>
                </a:lnTo>
                <a:lnTo>
                  <a:pt x="308082" y="263044"/>
                </a:lnTo>
                <a:lnTo>
                  <a:pt x="318731" y="259712"/>
                </a:lnTo>
                <a:lnTo>
                  <a:pt x="329698" y="257332"/>
                </a:lnTo>
                <a:lnTo>
                  <a:pt x="340982" y="256063"/>
                </a:lnTo>
                <a:close/>
                <a:moveTo>
                  <a:pt x="407146" y="228600"/>
                </a:moveTo>
                <a:lnTo>
                  <a:pt x="408270" y="228922"/>
                </a:lnTo>
                <a:lnTo>
                  <a:pt x="409554" y="229083"/>
                </a:lnTo>
                <a:lnTo>
                  <a:pt x="417578" y="231341"/>
                </a:lnTo>
                <a:lnTo>
                  <a:pt x="427849" y="233920"/>
                </a:lnTo>
                <a:lnTo>
                  <a:pt x="437639" y="236016"/>
                </a:lnTo>
                <a:lnTo>
                  <a:pt x="446786" y="237790"/>
                </a:lnTo>
                <a:lnTo>
                  <a:pt x="455613" y="238919"/>
                </a:lnTo>
                <a:lnTo>
                  <a:pt x="439404" y="269875"/>
                </a:lnTo>
                <a:lnTo>
                  <a:pt x="429614" y="263104"/>
                </a:lnTo>
                <a:lnTo>
                  <a:pt x="419022" y="257138"/>
                </a:lnTo>
                <a:lnTo>
                  <a:pt x="408270" y="252139"/>
                </a:lnTo>
                <a:lnTo>
                  <a:pt x="396875" y="247947"/>
                </a:lnTo>
                <a:close/>
                <a:moveTo>
                  <a:pt x="348731" y="188912"/>
                </a:moveTo>
                <a:lnTo>
                  <a:pt x="358918" y="189389"/>
                </a:lnTo>
                <a:lnTo>
                  <a:pt x="369582" y="190503"/>
                </a:lnTo>
                <a:lnTo>
                  <a:pt x="380246" y="192411"/>
                </a:lnTo>
                <a:lnTo>
                  <a:pt x="390751" y="194957"/>
                </a:lnTo>
                <a:lnTo>
                  <a:pt x="401097" y="197661"/>
                </a:lnTo>
                <a:lnTo>
                  <a:pt x="411443" y="200365"/>
                </a:lnTo>
                <a:lnTo>
                  <a:pt x="421471" y="203229"/>
                </a:lnTo>
                <a:lnTo>
                  <a:pt x="428793" y="205297"/>
                </a:lnTo>
                <a:lnTo>
                  <a:pt x="435955" y="207206"/>
                </a:lnTo>
                <a:lnTo>
                  <a:pt x="441845" y="208478"/>
                </a:lnTo>
                <a:lnTo>
                  <a:pt x="448371" y="209433"/>
                </a:lnTo>
                <a:lnTo>
                  <a:pt x="455533" y="210069"/>
                </a:lnTo>
                <a:lnTo>
                  <a:pt x="463173" y="210546"/>
                </a:lnTo>
                <a:lnTo>
                  <a:pt x="470813" y="211183"/>
                </a:lnTo>
                <a:lnTo>
                  <a:pt x="476384" y="211501"/>
                </a:lnTo>
                <a:lnTo>
                  <a:pt x="482114" y="211819"/>
                </a:lnTo>
                <a:lnTo>
                  <a:pt x="488004" y="212296"/>
                </a:lnTo>
                <a:lnTo>
                  <a:pt x="493734" y="212933"/>
                </a:lnTo>
                <a:lnTo>
                  <a:pt x="499305" y="213728"/>
                </a:lnTo>
                <a:lnTo>
                  <a:pt x="504876" y="214842"/>
                </a:lnTo>
                <a:lnTo>
                  <a:pt x="509969" y="216114"/>
                </a:lnTo>
                <a:lnTo>
                  <a:pt x="515221" y="217705"/>
                </a:lnTo>
                <a:lnTo>
                  <a:pt x="519997" y="219296"/>
                </a:lnTo>
                <a:lnTo>
                  <a:pt x="524772" y="221523"/>
                </a:lnTo>
                <a:lnTo>
                  <a:pt x="528910" y="223909"/>
                </a:lnTo>
                <a:lnTo>
                  <a:pt x="532889" y="226932"/>
                </a:lnTo>
                <a:lnTo>
                  <a:pt x="536232" y="230272"/>
                </a:lnTo>
                <a:lnTo>
                  <a:pt x="539256" y="234249"/>
                </a:lnTo>
                <a:lnTo>
                  <a:pt x="541803" y="238544"/>
                </a:lnTo>
                <a:lnTo>
                  <a:pt x="543713" y="243317"/>
                </a:lnTo>
                <a:lnTo>
                  <a:pt x="545145" y="248884"/>
                </a:lnTo>
                <a:lnTo>
                  <a:pt x="546100" y="258270"/>
                </a:lnTo>
                <a:lnTo>
                  <a:pt x="546100" y="267338"/>
                </a:lnTo>
                <a:lnTo>
                  <a:pt x="544986" y="276246"/>
                </a:lnTo>
                <a:lnTo>
                  <a:pt x="542758" y="285155"/>
                </a:lnTo>
                <a:lnTo>
                  <a:pt x="539574" y="293427"/>
                </a:lnTo>
                <a:lnTo>
                  <a:pt x="535595" y="301540"/>
                </a:lnTo>
                <a:lnTo>
                  <a:pt x="530661" y="309176"/>
                </a:lnTo>
                <a:lnTo>
                  <a:pt x="525090" y="316334"/>
                </a:lnTo>
                <a:lnTo>
                  <a:pt x="519042" y="322856"/>
                </a:lnTo>
                <a:lnTo>
                  <a:pt x="512038" y="328901"/>
                </a:lnTo>
                <a:lnTo>
                  <a:pt x="504876" y="334310"/>
                </a:lnTo>
                <a:lnTo>
                  <a:pt x="497235" y="338923"/>
                </a:lnTo>
                <a:lnTo>
                  <a:pt x="489118" y="342900"/>
                </a:lnTo>
                <a:lnTo>
                  <a:pt x="485934" y="334151"/>
                </a:lnTo>
                <a:lnTo>
                  <a:pt x="481955" y="325879"/>
                </a:lnTo>
                <a:lnTo>
                  <a:pt x="488959" y="322856"/>
                </a:lnTo>
                <a:lnTo>
                  <a:pt x="495485" y="319516"/>
                </a:lnTo>
                <a:lnTo>
                  <a:pt x="501692" y="315698"/>
                </a:lnTo>
                <a:lnTo>
                  <a:pt x="507581" y="311085"/>
                </a:lnTo>
                <a:lnTo>
                  <a:pt x="512516" y="306153"/>
                </a:lnTo>
                <a:lnTo>
                  <a:pt x="517768" y="299790"/>
                </a:lnTo>
                <a:lnTo>
                  <a:pt x="521907" y="293268"/>
                </a:lnTo>
                <a:lnTo>
                  <a:pt x="524772" y="286905"/>
                </a:lnTo>
                <a:lnTo>
                  <a:pt x="526363" y="280701"/>
                </a:lnTo>
                <a:lnTo>
                  <a:pt x="527159" y="274815"/>
                </a:lnTo>
                <a:lnTo>
                  <a:pt x="526682" y="269088"/>
                </a:lnTo>
                <a:lnTo>
                  <a:pt x="525567" y="263520"/>
                </a:lnTo>
                <a:lnTo>
                  <a:pt x="523498" y="258270"/>
                </a:lnTo>
                <a:lnTo>
                  <a:pt x="520633" y="253339"/>
                </a:lnTo>
                <a:lnTo>
                  <a:pt x="516972" y="248884"/>
                </a:lnTo>
                <a:lnTo>
                  <a:pt x="512675" y="244907"/>
                </a:lnTo>
                <a:lnTo>
                  <a:pt x="507900" y="241249"/>
                </a:lnTo>
                <a:lnTo>
                  <a:pt x="502488" y="238067"/>
                </a:lnTo>
                <a:lnTo>
                  <a:pt x="496758" y="235522"/>
                </a:lnTo>
                <a:lnTo>
                  <a:pt x="490232" y="233613"/>
                </a:lnTo>
                <a:lnTo>
                  <a:pt x="483706" y="232340"/>
                </a:lnTo>
                <a:lnTo>
                  <a:pt x="476862" y="231704"/>
                </a:lnTo>
                <a:lnTo>
                  <a:pt x="468585" y="231227"/>
                </a:lnTo>
                <a:lnTo>
                  <a:pt x="460627" y="230272"/>
                </a:lnTo>
                <a:lnTo>
                  <a:pt x="447256" y="228522"/>
                </a:lnTo>
                <a:lnTo>
                  <a:pt x="433886" y="225818"/>
                </a:lnTo>
                <a:lnTo>
                  <a:pt x="420516" y="222636"/>
                </a:lnTo>
                <a:lnTo>
                  <a:pt x="412239" y="220409"/>
                </a:lnTo>
                <a:lnTo>
                  <a:pt x="400620" y="217228"/>
                </a:lnTo>
                <a:lnTo>
                  <a:pt x="388841" y="214523"/>
                </a:lnTo>
                <a:lnTo>
                  <a:pt x="376904" y="211978"/>
                </a:lnTo>
                <a:lnTo>
                  <a:pt x="364966" y="210069"/>
                </a:lnTo>
                <a:lnTo>
                  <a:pt x="353028" y="208956"/>
                </a:lnTo>
                <a:lnTo>
                  <a:pt x="349845" y="208797"/>
                </a:lnTo>
                <a:lnTo>
                  <a:pt x="344592" y="209115"/>
                </a:lnTo>
                <a:lnTo>
                  <a:pt x="339977" y="209910"/>
                </a:lnTo>
                <a:lnTo>
                  <a:pt x="336157" y="211342"/>
                </a:lnTo>
                <a:lnTo>
                  <a:pt x="332973" y="213092"/>
                </a:lnTo>
                <a:lnTo>
                  <a:pt x="330426" y="215319"/>
                </a:lnTo>
                <a:lnTo>
                  <a:pt x="328357" y="218023"/>
                </a:lnTo>
                <a:lnTo>
                  <a:pt x="327084" y="221046"/>
                </a:lnTo>
                <a:lnTo>
                  <a:pt x="326129" y="224227"/>
                </a:lnTo>
                <a:lnTo>
                  <a:pt x="325651" y="227727"/>
                </a:lnTo>
                <a:lnTo>
                  <a:pt x="325811" y="231386"/>
                </a:lnTo>
                <a:lnTo>
                  <a:pt x="326606" y="235204"/>
                </a:lnTo>
                <a:lnTo>
                  <a:pt x="327561" y="239181"/>
                </a:lnTo>
                <a:lnTo>
                  <a:pt x="328835" y="243158"/>
                </a:lnTo>
                <a:lnTo>
                  <a:pt x="330745" y="247134"/>
                </a:lnTo>
                <a:lnTo>
                  <a:pt x="321035" y="249043"/>
                </a:lnTo>
                <a:lnTo>
                  <a:pt x="311485" y="251430"/>
                </a:lnTo>
                <a:lnTo>
                  <a:pt x="309894" y="246975"/>
                </a:lnTo>
                <a:lnTo>
                  <a:pt x="308143" y="242680"/>
                </a:lnTo>
                <a:lnTo>
                  <a:pt x="307029" y="238226"/>
                </a:lnTo>
                <a:lnTo>
                  <a:pt x="305914" y="233613"/>
                </a:lnTo>
                <a:lnTo>
                  <a:pt x="305119" y="229000"/>
                </a:lnTo>
                <a:lnTo>
                  <a:pt x="304800" y="224545"/>
                </a:lnTo>
                <a:lnTo>
                  <a:pt x="304800" y="219932"/>
                </a:lnTo>
                <a:lnTo>
                  <a:pt x="305278" y="215478"/>
                </a:lnTo>
                <a:lnTo>
                  <a:pt x="306233" y="211342"/>
                </a:lnTo>
                <a:lnTo>
                  <a:pt x="307665" y="207206"/>
                </a:lnTo>
                <a:lnTo>
                  <a:pt x="309734" y="203547"/>
                </a:lnTo>
                <a:lnTo>
                  <a:pt x="312122" y="200206"/>
                </a:lnTo>
                <a:lnTo>
                  <a:pt x="315305" y="197184"/>
                </a:lnTo>
                <a:lnTo>
                  <a:pt x="318966" y="194798"/>
                </a:lnTo>
                <a:lnTo>
                  <a:pt x="323423" y="192571"/>
                </a:lnTo>
                <a:lnTo>
                  <a:pt x="328676" y="191139"/>
                </a:lnTo>
                <a:lnTo>
                  <a:pt x="335202" y="189707"/>
                </a:lnTo>
                <a:lnTo>
                  <a:pt x="341887" y="189071"/>
                </a:lnTo>
                <a:close/>
                <a:moveTo>
                  <a:pt x="469164" y="138112"/>
                </a:moveTo>
                <a:lnTo>
                  <a:pt x="473123" y="138268"/>
                </a:lnTo>
                <a:lnTo>
                  <a:pt x="477241" y="139048"/>
                </a:lnTo>
                <a:lnTo>
                  <a:pt x="481043" y="140608"/>
                </a:lnTo>
                <a:lnTo>
                  <a:pt x="484844" y="142948"/>
                </a:lnTo>
                <a:lnTo>
                  <a:pt x="487853" y="145601"/>
                </a:lnTo>
                <a:lnTo>
                  <a:pt x="490229" y="148877"/>
                </a:lnTo>
                <a:lnTo>
                  <a:pt x="491971" y="152310"/>
                </a:lnTo>
                <a:lnTo>
                  <a:pt x="493238" y="156054"/>
                </a:lnTo>
                <a:lnTo>
                  <a:pt x="493713" y="159955"/>
                </a:lnTo>
                <a:lnTo>
                  <a:pt x="493555" y="163855"/>
                </a:lnTo>
                <a:lnTo>
                  <a:pt x="492763" y="167912"/>
                </a:lnTo>
                <a:lnTo>
                  <a:pt x="491021" y="171656"/>
                </a:lnTo>
                <a:lnTo>
                  <a:pt x="474866" y="201612"/>
                </a:lnTo>
                <a:lnTo>
                  <a:pt x="468055" y="201300"/>
                </a:lnTo>
                <a:lnTo>
                  <a:pt x="461086" y="200832"/>
                </a:lnTo>
                <a:lnTo>
                  <a:pt x="454593" y="200208"/>
                </a:lnTo>
                <a:lnTo>
                  <a:pt x="448574" y="199583"/>
                </a:lnTo>
                <a:lnTo>
                  <a:pt x="442872" y="198959"/>
                </a:lnTo>
                <a:lnTo>
                  <a:pt x="437804" y="197867"/>
                </a:lnTo>
                <a:lnTo>
                  <a:pt x="431786" y="196151"/>
                </a:lnTo>
                <a:lnTo>
                  <a:pt x="425450" y="194591"/>
                </a:lnTo>
                <a:lnTo>
                  <a:pt x="449366" y="150281"/>
                </a:lnTo>
                <a:lnTo>
                  <a:pt x="451583" y="146849"/>
                </a:lnTo>
                <a:lnTo>
                  <a:pt x="454434" y="143884"/>
                </a:lnTo>
                <a:lnTo>
                  <a:pt x="457760" y="141544"/>
                </a:lnTo>
                <a:lnTo>
                  <a:pt x="461245" y="139672"/>
                </a:lnTo>
                <a:lnTo>
                  <a:pt x="465204" y="138580"/>
                </a:lnTo>
                <a:close/>
                <a:moveTo>
                  <a:pt x="134778" y="117475"/>
                </a:moveTo>
                <a:lnTo>
                  <a:pt x="144950" y="117792"/>
                </a:lnTo>
                <a:lnTo>
                  <a:pt x="154804" y="118903"/>
                </a:lnTo>
                <a:lnTo>
                  <a:pt x="164341" y="120648"/>
                </a:lnTo>
                <a:lnTo>
                  <a:pt x="173559" y="123028"/>
                </a:lnTo>
                <a:lnTo>
                  <a:pt x="182777" y="126042"/>
                </a:lnTo>
                <a:lnTo>
                  <a:pt x="191678" y="129691"/>
                </a:lnTo>
                <a:lnTo>
                  <a:pt x="200101" y="134134"/>
                </a:lnTo>
                <a:lnTo>
                  <a:pt x="208207" y="138893"/>
                </a:lnTo>
                <a:lnTo>
                  <a:pt x="215995" y="144288"/>
                </a:lnTo>
                <a:lnTo>
                  <a:pt x="224578" y="151268"/>
                </a:lnTo>
                <a:lnTo>
                  <a:pt x="232684" y="158884"/>
                </a:lnTo>
                <a:lnTo>
                  <a:pt x="239836" y="167293"/>
                </a:lnTo>
                <a:lnTo>
                  <a:pt x="246670" y="176019"/>
                </a:lnTo>
                <a:lnTo>
                  <a:pt x="252551" y="185379"/>
                </a:lnTo>
                <a:lnTo>
                  <a:pt x="257637" y="195216"/>
                </a:lnTo>
                <a:lnTo>
                  <a:pt x="261928" y="205687"/>
                </a:lnTo>
                <a:lnTo>
                  <a:pt x="265266" y="216317"/>
                </a:lnTo>
                <a:lnTo>
                  <a:pt x="267809" y="227582"/>
                </a:lnTo>
                <a:lnTo>
                  <a:pt x="269398" y="239005"/>
                </a:lnTo>
                <a:lnTo>
                  <a:pt x="269875" y="250745"/>
                </a:lnTo>
                <a:lnTo>
                  <a:pt x="269557" y="258679"/>
                </a:lnTo>
                <a:lnTo>
                  <a:pt x="268922" y="266453"/>
                </a:lnTo>
                <a:lnTo>
                  <a:pt x="259385" y="273592"/>
                </a:lnTo>
                <a:lnTo>
                  <a:pt x="250644" y="281525"/>
                </a:lnTo>
                <a:lnTo>
                  <a:pt x="242538" y="289775"/>
                </a:lnTo>
                <a:lnTo>
                  <a:pt x="235227" y="298819"/>
                </a:lnTo>
                <a:lnTo>
                  <a:pt x="228552" y="308497"/>
                </a:lnTo>
                <a:lnTo>
                  <a:pt x="222671" y="318492"/>
                </a:lnTo>
                <a:lnTo>
                  <a:pt x="217585" y="328963"/>
                </a:lnTo>
                <a:lnTo>
                  <a:pt x="213452" y="339910"/>
                </a:lnTo>
                <a:lnTo>
                  <a:pt x="210114" y="351334"/>
                </a:lnTo>
                <a:lnTo>
                  <a:pt x="207730" y="362757"/>
                </a:lnTo>
                <a:lnTo>
                  <a:pt x="198671" y="368151"/>
                </a:lnTo>
                <a:lnTo>
                  <a:pt x="189453" y="372593"/>
                </a:lnTo>
                <a:lnTo>
                  <a:pt x="179916" y="376401"/>
                </a:lnTo>
                <a:lnTo>
                  <a:pt x="169744" y="379416"/>
                </a:lnTo>
                <a:lnTo>
                  <a:pt x="159414" y="381795"/>
                </a:lnTo>
                <a:lnTo>
                  <a:pt x="148606" y="383223"/>
                </a:lnTo>
                <a:lnTo>
                  <a:pt x="141930" y="383858"/>
                </a:lnTo>
                <a:lnTo>
                  <a:pt x="134778" y="384175"/>
                </a:lnTo>
                <a:lnTo>
                  <a:pt x="127944" y="383858"/>
                </a:lnTo>
                <a:lnTo>
                  <a:pt x="121269" y="383223"/>
                </a:lnTo>
                <a:lnTo>
                  <a:pt x="109984" y="381795"/>
                </a:lnTo>
                <a:lnTo>
                  <a:pt x="99176" y="379257"/>
                </a:lnTo>
                <a:lnTo>
                  <a:pt x="88528" y="375925"/>
                </a:lnTo>
                <a:lnTo>
                  <a:pt x="78356" y="371800"/>
                </a:lnTo>
                <a:lnTo>
                  <a:pt x="68819" y="366882"/>
                </a:lnTo>
                <a:lnTo>
                  <a:pt x="59442" y="361329"/>
                </a:lnTo>
                <a:lnTo>
                  <a:pt x="50701" y="354983"/>
                </a:lnTo>
                <a:lnTo>
                  <a:pt x="42595" y="348002"/>
                </a:lnTo>
                <a:lnTo>
                  <a:pt x="35125" y="340228"/>
                </a:lnTo>
                <a:lnTo>
                  <a:pt x="28132" y="332136"/>
                </a:lnTo>
                <a:lnTo>
                  <a:pt x="21933" y="323410"/>
                </a:lnTo>
                <a:lnTo>
                  <a:pt x="16370" y="314367"/>
                </a:lnTo>
                <a:lnTo>
                  <a:pt x="11443" y="304689"/>
                </a:lnTo>
                <a:lnTo>
                  <a:pt x="7470" y="294535"/>
                </a:lnTo>
                <a:lnTo>
                  <a:pt x="4291" y="284064"/>
                </a:lnTo>
                <a:lnTo>
                  <a:pt x="1907" y="273116"/>
                </a:lnTo>
                <a:lnTo>
                  <a:pt x="477" y="262169"/>
                </a:lnTo>
                <a:lnTo>
                  <a:pt x="0" y="250745"/>
                </a:lnTo>
                <a:lnTo>
                  <a:pt x="477" y="239164"/>
                </a:lnTo>
                <a:lnTo>
                  <a:pt x="2066" y="228058"/>
                </a:lnTo>
                <a:lnTo>
                  <a:pt x="4450" y="217110"/>
                </a:lnTo>
                <a:lnTo>
                  <a:pt x="7629" y="206481"/>
                </a:lnTo>
                <a:lnTo>
                  <a:pt x="11602" y="196327"/>
                </a:lnTo>
                <a:lnTo>
                  <a:pt x="16688" y="186490"/>
                </a:lnTo>
                <a:lnTo>
                  <a:pt x="22251" y="177288"/>
                </a:lnTo>
                <a:lnTo>
                  <a:pt x="28608" y="168562"/>
                </a:lnTo>
                <a:lnTo>
                  <a:pt x="35761" y="160470"/>
                </a:lnTo>
                <a:lnTo>
                  <a:pt x="43548" y="152696"/>
                </a:lnTo>
                <a:lnTo>
                  <a:pt x="51813" y="145715"/>
                </a:lnTo>
                <a:lnTo>
                  <a:pt x="60714" y="139369"/>
                </a:lnTo>
                <a:lnTo>
                  <a:pt x="69932" y="133816"/>
                </a:lnTo>
                <a:lnTo>
                  <a:pt x="79945" y="128898"/>
                </a:lnTo>
                <a:lnTo>
                  <a:pt x="90117" y="124932"/>
                </a:lnTo>
                <a:lnTo>
                  <a:pt x="100766" y="121758"/>
                </a:lnTo>
                <a:lnTo>
                  <a:pt x="111891" y="119379"/>
                </a:lnTo>
                <a:lnTo>
                  <a:pt x="123176" y="117951"/>
                </a:lnTo>
                <a:close/>
                <a:moveTo>
                  <a:pt x="189526" y="92075"/>
                </a:moveTo>
                <a:lnTo>
                  <a:pt x="190653" y="92397"/>
                </a:lnTo>
                <a:lnTo>
                  <a:pt x="191779" y="92558"/>
                </a:lnTo>
                <a:lnTo>
                  <a:pt x="199986" y="94816"/>
                </a:lnTo>
                <a:lnTo>
                  <a:pt x="210286" y="97395"/>
                </a:lnTo>
                <a:lnTo>
                  <a:pt x="219942" y="99491"/>
                </a:lnTo>
                <a:lnTo>
                  <a:pt x="229275" y="101265"/>
                </a:lnTo>
                <a:lnTo>
                  <a:pt x="238126" y="102394"/>
                </a:lnTo>
                <a:lnTo>
                  <a:pt x="221873" y="133350"/>
                </a:lnTo>
                <a:lnTo>
                  <a:pt x="211895" y="126578"/>
                </a:lnTo>
                <a:lnTo>
                  <a:pt x="201596" y="120613"/>
                </a:lnTo>
                <a:lnTo>
                  <a:pt x="190653" y="115614"/>
                </a:lnTo>
                <a:lnTo>
                  <a:pt x="179388" y="111422"/>
                </a:lnTo>
                <a:close/>
                <a:moveTo>
                  <a:pt x="131185" y="52387"/>
                </a:moveTo>
                <a:lnTo>
                  <a:pt x="141518" y="52864"/>
                </a:lnTo>
                <a:lnTo>
                  <a:pt x="152168" y="54137"/>
                </a:lnTo>
                <a:lnTo>
                  <a:pt x="162500" y="56046"/>
                </a:lnTo>
                <a:lnTo>
                  <a:pt x="173151" y="58432"/>
                </a:lnTo>
                <a:lnTo>
                  <a:pt x="183642" y="61136"/>
                </a:lnTo>
                <a:lnTo>
                  <a:pt x="193974" y="63840"/>
                </a:lnTo>
                <a:lnTo>
                  <a:pt x="203830" y="66704"/>
                </a:lnTo>
                <a:lnTo>
                  <a:pt x="211301" y="68931"/>
                </a:lnTo>
                <a:lnTo>
                  <a:pt x="218455" y="70681"/>
                </a:lnTo>
                <a:lnTo>
                  <a:pt x="224495" y="71953"/>
                </a:lnTo>
                <a:lnTo>
                  <a:pt x="231012" y="72908"/>
                </a:lnTo>
                <a:lnTo>
                  <a:pt x="238165" y="73544"/>
                </a:lnTo>
                <a:lnTo>
                  <a:pt x="245478" y="74021"/>
                </a:lnTo>
                <a:lnTo>
                  <a:pt x="253267" y="74658"/>
                </a:lnTo>
                <a:lnTo>
                  <a:pt x="258989" y="74976"/>
                </a:lnTo>
                <a:lnTo>
                  <a:pt x="264553" y="75294"/>
                </a:lnTo>
                <a:lnTo>
                  <a:pt x="270275" y="75771"/>
                </a:lnTo>
                <a:lnTo>
                  <a:pt x="275998" y="76408"/>
                </a:lnTo>
                <a:lnTo>
                  <a:pt x="281561" y="77203"/>
                </a:lnTo>
                <a:lnTo>
                  <a:pt x="287125" y="78317"/>
                </a:lnTo>
                <a:lnTo>
                  <a:pt x="292371" y="79589"/>
                </a:lnTo>
                <a:lnTo>
                  <a:pt x="297616" y="81180"/>
                </a:lnTo>
                <a:lnTo>
                  <a:pt x="302385" y="82771"/>
                </a:lnTo>
                <a:lnTo>
                  <a:pt x="306995" y="84998"/>
                </a:lnTo>
                <a:lnTo>
                  <a:pt x="311287" y="87384"/>
                </a:lnTo>
                <a:lnTo>
                  <a:pt x="315102" y="90407"/>
                </a:lnTo>
                <a:lnTo>
                  <a:pt x="318599" y="93747"/>
                </a:lnTo>
                <a:lnTo>
                  <a:pt x="321619" y="97724"/>
                </a:lnTo>
                <a:lnTo>
                  <a:pt x="324162" y="102019"/>
                </a:lnTo>
                <a:lnTo>
                  <a:pt x="326070" y="106792"/>
                </a:lnTo>
                <a:lnTo>
                  <a:pt x="327501" y="112359"/>
                </a:lnTo>
                <a:lnTo>
                  <a:pt x="328613" y="121745"/>
                </a:lnTo>
                <a:lnTo>
                  <a:pt x="328454" y="130812"/>
                </a:lnTo>
                <a:lnTo>
                  <a:pt x="327342" y="139721"/>
                </a:lnTo>
                <a:lnTo>
                  <a:pt x="325116" y="148629"/>
                </a:lnTo>
                <a:lnTo>
                  <a:pt x="321937" y="156901"/>
                </a:lnTo>
                <a:lnTo>
                  <a:pt x="317804" y="165014"/>
                </a:lnTo>
                <a:lnTo>
                  <a:pt x="313194" y="172650"/>
                </a:lnTo>
                <a:lnTo>
                  <a:pt x="307472" y="179809"/>
                </a:lnTo>
                <a:lnTo>
                  <a:pt x="301272" y="186331"/>
                </a:lnTo>
                <a:lnTo>
                  <a:pt x="294437" y="192376"/>
                </a:lnTo>
                <a:lnTo>
                  <a:pt x="287125" y="197785"/>
                </a:lnTo>
                <a:lnTo>
                  <a:pt x="279654" y="202398"/>
                </a:lnTo>
                <a:lnTo>
                  <a:pt x="271547" y="206375"/>
                </a:lnTo>
                <a:lnTo>
                  <a:pt x="268209" y="197625"/>
                </a:lnTo>
                <a:lnTo>
                  <a:pt x="264394" y="189353"/>
                </a:lnTo>
                <a:lnTo>
                  <a:pt x="271388" y="186490"/>
                </a:lnTo>
                <a:lnTo>
                  <a:pt x="277905" y="182990"/>
                </a:lnTo>
                <a:lnTo>
                  <a:pt x="284105" y="179172"/>
                </a:lnTo>
                <a:lnTo>
                  <a:pt x="289827" y="174718"/>
                </a:lnTo>
                <a:lnTo>
                  <a:pt x="295073" y="169628"/>
                </a:lnTo>
                <a:lnTo>
                  <a:pt x="300160" y="163264"/>
                </a:lnTo>
                <a:lnTo>
                  <a:pt x="304134" y="156742"/>
                </a:lnTo>
                <a:lnTo>
                  <a:pt x="306995" y="150379"/>
                </a:lnTo>
                <a:lnTo>
                  <a:pt x="308743" y="144175"/>
                </a:lnTo>
                <a:lnTo>
                  <a:pt x="309379" y="138289"/>
                </a:lnTo>
                <a:lnTo>
                  <a:pt x="309061" y="132562"/>
                </a:lnTo>
                <a:lnTo>
                  <a:pt x="307949" y="126995"/>
                </a:lnTo>
                <a:lnTo>
                  <a:pt x="305882" y="121745"/>
                </a:lnTo>
                <a:lnTo>
                  <a:pt x="303021" y="116814"/>
                </a:lnTo>
                <a:lnTo>
                  <a:pt x="299365" y="112359"/>
                </a:lnTo>
                <a:lnTo>
                  <a:pt x="295073" y="108382"/>
                </a:lnTo>
                <a:lnTo>
                  <a:pt x="290145" y="104724"/>
                </a:lnTo>
                <a:lnTo>
                  <a:pt x="284741" y="101542"/>
                </a:lnTo>
                <a:lnTo>
                  <a:pt x="279018" y="98997"/>
                </a:lnTo>
                <a:lnTo>
                  <a:pt x="272660" y="97088"/>
                </a:lnTo>
                <a:lnTo>
                  <a:pt x="266142" y="95815"/>
                </a:lnTo>
                <a:lnTo>
                  <a:pt x="259148" y="95179"/>
                </a:lnTo>
                <a:lnTo>
                  <a:pt x="251041" y="94702"/>
                </a:lnTo>
                <a:lnTo>
                  <a:pt x="242934" y="93747"/>
                </a:lnTo>
                <a:lnTo>
                  <a:pt x="229741" y="91997"/>
                </a:lnTo>
                <a:lnTo>
                  <a:pt x="216388" y="89293"/>
                </a:lnTo>
                <a:lnTo>
                  <a:pt x="203035" y="86111"/>
                </a:lnTo>
                <a:lnTo>
                  <a:pt x="194769" y="83884"/>
                </a:lnTo>
                <a:lnTo>
                  <a:pt x="183165" y="80703"/>
                </a:lnTo>
                <a:lnTo>
                  <a:pt x="171402" y="77998"/>
                </a:lnTo>
                <a:lnTo>
                  <a:pt x="159480" y="75453"/>
                </a:lnTo>
                <a:lnTo>
                  <a:pt x="147558" y="73544"/>
                </a:lnTo>
                <a:lnTo>
                  <a:pt x="135636" y="72431"/>
                </a:lnTo>
                <a:lnTo>
                  <a:pt x="132457" y="72272"/>
                </a:lnTo>
                <a:lnTo>
                  <a:pt x="127212" y="72590"/>
                </a:lnTo>
                <a:lnTo>
                  <a:pt x="122602" y="73385"/>
                </a:lnTo>
                <a:lnTo>
                  <a:pt x="118787" y="74817"/>
                </a:lnTo>
                <a:lnTo>
                  <a:pt x="115607" y="76567"/>
                </a:lnTo>
                <a:lnTo>
                  <a:pt x="113064" y="78794"/>
                </a:lnTo>
                <a:lnTo>
                  <a:pt x="110998" y="81498"/>
                </a:lnTo>
                <a:lnTo>
                  <a:pt x="109567" y="84521"/>
                </a:lnTo>
                <a:lnTo>
                  <a:pt x="108772" y="87702"/>
                </a:lnTo>
                <a:lnTo>
                  <a:pt x="108295" y="91202"/>
                </a:lnTo>
                <a:lnTo>
                  <a:pt x="108454" y="94861"/>
                </a:lnTo>
                <a:lnTo>
                  <a:pt x="109090" y="98679"/>
                </a:lnTo>
                <a:lnTo>
                  <a:pt x="110203" y="102656"/>
                </a:lnTo>
                <a:lnTo>
                  <a:pt x="111475" y="106633"/>
                </a:lnTo>
                <a:lnTo>
                  <a:pt x="113223" y="110609"/>
                </a:lnTo>
                <a:lnTo>
                  <a:pt x="103527" y="112518"/>
                </a:lnTo>
                <a:lnTo>
                  <a:pt x="94148" y="114905"/>
                </a:lnTo>
                <a:lnTo>
                  <a:pt x="92399" y="110450"/>
                </a:lnTo>
                <a:lnTo>
                  <a:pt x="90969" y="106155"/>
                </a:lnTo>
                <a:lnTo>
                  <a:pt x="89538" y="101701"/>
                </a:lnTo>
                <a:lnTo>
                  <a:pt x="88584" y="97088"/>
                </a:lnTo>
                <a:lnTo>
                  <a:pt x="87949" y="92475"/>
                </a:lnTo>
                <a:lnTo>
                  <a:pt x="87313" y="88020"/>
                </a:lnTo>
                <a:lnTo>
                  <a:pt x="87631" y="83407"/>
                </a:lnTo>
                <a:lnTo>
                  <a:pt x="87949" y="78953"/>
                </a:lnTo>
                <a:lnTo>
                  <a:pt x="88902" y="74817"/>
                </a:lnTo>
                <a:lnTo>
                  <a:pt x="90174" y="70681"/>
                </a:lnTo>
                <a:lnTo>
                  <a:pt x="92240" y="67022"/>
                </a:lnTo>
                <a:lnTo>
                  <a:pt x="94784" y="63681"/>
                </a:lnTo>
                <a:lnTo>
                  <a:pt x="97804" y="60659"/>
                </a:lnTo>
                <a:lnTo>
                  <a:pt x="101778" y="58273"/>
                </a:lnTo>
                <a:lnTo>
                  <a:pt x="106070" y="56046"/>
                </a:lnTo>
                <a:lnTo>
                  <a:pt x="111316" y="54614"/>
                </a:lnTo>
                <a:lnTo>
                  <a:pt x="117674" y="53182"/>
                </a:lnTo>
                <a:lnTo>
                  <a:pt x="124509" y="52546"/>
                </a:lnTo>
                <a:close/>
                <a:moveTo>
                  <a:pt x="251677" y="0"/>
                </a:moveTo>
                <a:lnTo>
                  <a:pt x="255636" y="160"/>
                </a:lnTo>
                <a:lnTo>
                  <a:pt x="259754" y="959"/>
                </a:lnTo>
                <a:lnTo>
                  <a:pt x="263556" y="2558"/>
                </a:lnTo>
                <a:lnTo>
                  <a:pt x="267198" y="4957"/>
                </a:lnTo>
                <a:lnTo>
                  <a:pt x="270208" y="7676"/>
                </a:lnTo>
                <a:lnTo>
                  <a:pt x="272583" y="11034"/>
                </a:lnTo>
                <a:lnTo>
                  <a:pt x="274484" y="14553"/>
                </a:lnTo>
                <a:lnTo>
                  <a:pt x="275593" y="18391"/>
                </a:lnTo>
                <a:lnTo>
                  <a:pt x="276226" y="22389"/>
                </a:lnTo>
                <a:lnTo>
                  <a:pt x="276068" y="26387"/>
                </a:lnTo>
                <a:lnTo>
                  <a:pt x="275118" y="30545"/>
                </a:lnTo>
                <a:lnTo>
                  <a:pt x="273692" y="34383"/>
                </a:lnTo>
                <a:lnTo>
                  <a:pt x="257379" y="65088"/>
                </a:lnTo>
                <a:lnTo>
                  <a:pt x="250410" y="64768"/>
                </a:lnTo>
                <a:lnTo>
                  <a:pt x="243599" y="64288"/>
                </a:lnTo>
                <a:lnTo>
                  <a:pt x="236947" y="63648"/>
                </a:lnTo>
                <a:lnTo>
                  <a:pt x="230929" y="63009"/>
                </a:lnTo>
                <a:lnTo>
                  <a:pt x="225227" y="62369"/>
                </a:lnTo>
                <a:lnTo>
                  <a:pt x="220159" y="61250"/>
                </a:lnTo>
                <a:lnTo>
                  <a:pt x="214140" y="59650"/>
                </a:lnTo>
                <a:lnTo>
                  <a:pt x="207963" y="57891"/>
                </a:lnTo>
                <a:lnTo>
                  <a:pt x="231879" y="12474"/>
                </a:lnTo>
                <a:lnTo>
                  <a:pt x="234096" y="8955"/>
                </a:lnTo>
                <a:lnTo>
                  <a:pt x="236789" y="5917"/>
                </a:lnTo>
                <a:lnTo>
                  <a:pt x="240273" y="3518"/>
                </a:lnTo>
                <a:lnTo>
                  <a:pt x="243758" y="1599"/>
                </a:lnTo>
                <a:lnTo>
                  <a:pt x="247559" y="48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26" name="Freeform 325"/>
          <p:cNvSpPr>
            <a:spLocks/>
          </p:cNvSpPr>
          <p:nvPr/>
        </p:nvSpPr>
        <p:spPr bwMode="auto">
          <a:xfrm>
            <a:off x="5489488" y="4260850"/>
            <a:ext cx="268278" cy="511176"/>
          </a:xfrm>
          <a:custGeom>
            <a:avLst/>
            <a:gdLst>
              <a:gd name="connsiteX0" fmla="*/ 171450 w 234951"/>
              <a:gd name="connsiteY0" fmla="*/ 303213 h 447675"/>
              <a:gd name="connsiteX1" fmla="*/ 174107 w 234951"/>
              <a:gd name="connsiteY1" fmla="*/ 305189 h 447675"/>
              <a:gd name="connsiteX2" fmla="*/ 177163 w 234951"/>
              <a:gd name="connsiteY2" fmla="*/ 306769 h 447675"/>
              <a:gd name="connsiteX3" fmla="*/ 180882 w 234951"/>
              <a:gd name="connsiteY3" fmla="*/ 308217 h 447675"/>
              <a:gd name="connsiteX4" fmla="*/ 184868 w 234951"/>
              <a:gd name="connsiteY4" fmla="*/ 309403 h 447675"/>
              <a:gd name="connsiteX5" fmla="*/ 189252 w 234951"/>
              <a:gd name="connsiteY5" fmla="*/ 310324 h 447675"/>
              <a:gd name="connsiteX6" fmla="*/ 193768 w 234951"/>
              <a:gd name="connsiteY6" fmla="*/ 310983 h 447675"/>
              <a:gd name="connsiteX7" fmla="*/ 198551 w 234951"/>
              <a:gd name="connsiteY7" fmla="*/ 311378 h 447675"/>
              <a:gd name="connsiteX8" fmla="*/ 203200 w 234951"/>
              <a:gd name="connsiteY8" fmla="*/ 311510 h 447675"/>
              <a:gd name="connsiteX9" fmla="*/ 208647 w 234951"/>
              <a:gd name="connsiteY9" fmla="*/ 311378 h 447675"/>
              <a:gd name="connsiteX10" fmla="*/ 213961 w 234951"/>
              <a:gd name="connsiteY10" fmla="*/ 310851 h 447675"/>
              <a:gd name="connsiteX11" fmla="*/ 219142 w 234951"/>
              <a:gd name="connsiteY11" fmla="*/ 309929 h 447675"/>
              <a:gd name="connsiteX12" fmla="*/ 223791 w 234951"/>
              <a:gd name="connsiteY12" fmla="*/ 308744 h 447675"/>
              <a:gd name="connsiteX13" fmla="*/ 228175 w 234951"/>
              <a:gd name="connsiteY13" fmla="*/ 307296 h 447675"/>
              <a:gd name="connsiteX14" fmla="*/ 231895 w 234951"/>
              <a:gd name="connsiteY14" fmla="*/ 305452 h 447675"/>
              <a:gd name="connsiteX15" fmla="*/ 234950 w 234951"/>
              <a:gd name="connsiteY15" fmla="*/ 303345 h 447675"/>
              <a:gd name="connsiteX16" fmla="*/ 227245 w 234951"/>
              <a:gd name="connsiteY16" fmla="*/ 431873 h 447675"/>
              <a:gd name="connsiteX17" fmla="*/ 226581 w 234951"/>
              <a:gd name="connsiteY17" fmla="*/ 435560 h 447675"/>
              <a:gd name="connsiteX18" fmla="*/ 225120 w 234951"/>
              <a:gd name="connsiteY18" fmla="*/ 438852 h 447675"/>
              <a:gd name="connsiteX19" fmla="*/ 222994 w 234951"/>
              <a:gd name="connsiteY19" fmla="*/ 441881 h 447675"/>
              <a:gd name="connsiteX20" fmla="*/ 220470 w 234951"/>
              <a:gd name="connsiteY20" fmla="*/ 444251 h 447675"/>
              <a:gd name="connsiteX21" fmla="*/ 217282 w 234951"/>
              <a:gd name="connsiteY21" fmla="*/ 445963 h 447675"/>
              <a:gd name="connsiteX22" fmla="*/ 213828 w 234951"/>
              <a:gd name="connsiteY22" fmla="*/ 447280 h 447675"/>
              <a:gd name="connsiteX23" fmla="*/ 209975 w 234951"/>
              <a:gd name="connsiteY23" fmla="*/ 447675 h 447675"/>
              <a:gd name="connsiteX24" fmla="*/ 196425 w 234951"/>
              <a:gd name="connsiteY24" fmla="*/ 447675 h 447675"/>
              <a:gd name="connsiteX25" fmla="*/ 192705 w 234951"/>
              <a:gd name="connsiteY25" fmla="*/ 447280 h 447675"/>
              <a:gd name="connsiteX26" fmla="*/ 189252 w 234951"/>
              <a:gd name="connsiteY26" fmla="*/ 445963 h 447675"/>
              <a:gd name="connsiteX27" fmla="*/ 186063 w 234951"/>
              <a:gd name="connsiteY27" fmla="*/ 444251 h 447675"/>
              <a:gd name="connsiteX28" fmla="*/ 183406 w 234951"/>
              <a:gd name="connsiteY28" fmla="*/ 441881 h 447675"/>
              <a:gd name="connsiteX29" fmla="*/ 181414 w 234951"/>
              <a:gd name="connsiteY29" fmla="*/ 438984 h 447675"/>
              <a:gd name="connsiteX30" fmla="*/ 180085 w 234951"/>
              <a:gd name="connsiteY30" fmla="*/ 435692 h 447675"/>
              <a:gd name="connsiteX31" fmla="*/ 179288 w 234951"/>
              <a:gd name="connsiteY31" fmla="*/ 431873 h 447675"/>
              <a:gd name="connsiteX32" fmla="*/ 179022 w 234951"/>
              <a:gd name="connsiteY32" fmla="*/ 426210 h 447675"/>
              <a:gd name="connsiteX33" fmla="*/ 178624 w 234951"/>
              <a:gd name="connsiteY33" fmla="*/ 419889 h 447675"/>
              <a:gd name="connsiteX34" fmla="*/ 178225 w 234951"/>
              <a:gd name="connsiteY34" fmla="*/ 412910 h 447675"/>
              <a:gd name="connsiteX35" fmla="*/ 177694 w 234951"/>
              <a:gd name="connsiteY35" fmla="*/ 405403 h 447675"/>
              <a:gd name="connsiteX36" fmla="*/ 177163 w 234951"/>
              <a:gd name="connsiteY36" fmla="*/ 397765 h 447675"/>
              <a:gd name="connsiteX37" fmla="*/ 176764 w 234951"/>
              <a:gd name="connsiteY37" fmla="*/ 389732 h 447675"/>
              <a:gd name="connsiteX38" fmla="*/ 176233 w 234951"/>
              <a:gd name="connsiteY38" fmla="*/ 381568 h 447675"/>
              <a:gd name="connsiteX39" fmla="*/ 175701 w 234951"/>
              <a:gd name="connsiteY39" fmla="*/ 373271 h 447675"/>
              <a:gd name="connsiteX40" fmla="*/ 175170 w 234951"/>
              <a:gd name="connsiteY40" fmla="*/ 365107 h 447675"/>
              <a:gd name="connsiteX41" fmla="*/ 174639 w 234951"/>
              <a:gd name="connsiteY41" fmla="*/ 356942 h 447675"/>
              <a:gd name="connsiteX42" fmla="*/ 174240 w 234951"/>
              <a:gd name="connsiteY42" fmla="*/ 348909 h 447675"/>
              <a:gd name="connsiteX43" fmla="*/ 173709 w 234951"/>
              <a:gd name="connsiteY43" fmla="*/ 341139 h 447675"/>
              <a:gd name="connsiteX44" fmla="*/ 173177 w 234951"/>
              <a:gd name="connsiteY44" fmla="*/ 333897 h 447675"/>
              <a:gd name="connsiteX45" fmla="*/ 172779 w 234951"/>
              <a:gd name="connsiteY45" fmla="*/ 327049 h 447675"/>
              <a:gd name="connsiteX46" fmla="*/ 172380 w 234951"/>
              <a:gd name="connsiteY46" fmla="*/ 320728 h 447675"/>
              <a:gd name="connsiteX47" fmla="*/ 172114 w 234951"/>
              <a:gd name="connsiteY47" fmla="*/ 315065 h 447675"/>
              <a:gd name="connsiteX48" fmla="*/ 171849 w 234951"/>
              <a:gd name="connsiteY48" fmla="*/ 310193 h 447675"/>
              <a:gd name="connsiteX49" fmla="*/ 171583 w 234951"/>
              <a:gd name="connsiteY49" fmla="*/ 306242 h 447675"/>
              <a:gd name="connsiteX50" fmla="*/ 14443 w 234951"/>
              <a:gd name="connsiteY50" fmla="*/ 41275 h 447675"/>
              <a:gd name="connsiteX51" fmla="*/ 14574 w 234951"/>
              <a:gd name="connsiteY51" fmla="*/ 46180 h 447675"/>
              <a:gd name="connsiteX52" fmla="*/ 14574 w 234951"/>
              <a:gd name="connsiteY52" fmla="*/ 47638 h 447675"/>
              <a:gd name="connsiteX53" fmla="*/ 14443 w 234951"/>
              <a:gd name="connsiteY53" fmla="*/ 47638 h 447675"/>
              <a:gd name="connsiteX54" fmla="*/ 14443 w 234951"/>
              <a:gd name="connsiteY54" fmla="*/ 48831 h 447675"/>
              <a:gd name="connsiteX55" fmla="*/ 14443 w 234951"/>
              <a:gd name="connsiteY55" fmla="*/ 50156 h 447675"/>
              <a:gd name="connsiteX56" fmla="*/ 14443 w 234951"/>
              <a:gd name="connsiteY56" fmla="*/ 50686 h 447675"/>
              <a:gd name="connsiteX57" fmla="*/ 14836 w 234951"/>
              <a:gd name="connsiteY57" fmla="*/ 52940 h 447675"/>
              <a:gd name="connsiteX58" fmla="*/ 15624 w 234951"/>
              <a:gd name="connsiteY58" fmla="*/ 54663 h 447675"/>
              <a:gd name="connsiteX59" fmla="*/ 17200 w 234951"/>
              <a:gd name="connsiteY59" fmla="*/ 56386 h 447675"/>
              <a:gd name="connsiteX60" fmla="*/ 19038 w 234951"/>
              <a:gd name="connsiteY60" fmla="*/ 57712 h 447675"/>
              <a:gd name="connsiteX61" fmla="*/ 21270 w 234951"/>
              <a:gd name="connsiteY61" fmla="*/ 58904 h 447675"/>
              <a:gd name="connsiteX62" fmla="*/ 23765 w 234951"/>
              <a:gd name="connsiteY62" fmla="*/ 59700 h 447675"/>
              <a:gd name="connsiteX63" fmla="*/ 26391 w 234951"/>
              <a:gd name="connsiteY63" fmla="*/ 60495 h 447675"/>
              <a:gd name="connsiteX64" fmla="*/ 29148 w 234951"/>
              <a:gd name="connsiteY64" fmla="*/ 61158 h 447675"/>
              <a:gd name="connsiteX65" fmla="*/ 32037 w 234951"/>
              <a:gd name="connsiteY65" fmla="*/ 61555 h 447675"/>
              <a:gd name="connsiteX66" fmla="*/ 34794 w 234951"/>
              <a:gd name="connsiteY66" fmla="*/ 61821 h 447675"/>
              <a:gd name="connsiteX67" fmla="*/ 37420 w 234951"/>
              <a:gd name="connsiteY67" fmla="*/ 62086 h 447675"/>
              <a:gd name="connsiteX68" fmla="*/ 39783 w 234951"/>
              <a:gd name="connsiteY68" fmla="*/ 62218 h 447675"/>
              <a:gd name="connsiteX69" fmla="*/ 41753 w 234951"/>
              <a:gd name="connsiteY69" fmla="*/ 62218 h 447675"/>
              <a:gd name="connsiteX70" fmla="*/ 43591 w 234951"/>
              <a:gd name="connsiteY70" fmla="*/ 62218 h 447675"/>
              <a:gd name="connsiteX71" fmla="*/ 45298 w 234951"/>
              <a:gd name="connsiteY71" fmla="*/ 62218 h 447675"/>
              <a:gd name="connsiteX72" fmla="*/ 47399 w 234951"/>
              <a:gd name="connsiteY72" fmla="*/ 62218 h 447675"/>
              <a:gd name="connsiteX73" fmla="*/ 49762 w 234951"/>
              <a:gd name="connsiteY73" fmla="*/ 62086 h 447675"/>
              <a:gd name="connsiteX74" fmla="*/ 52257 w 234951"/>
              <a:gd name="connsiteY74" fmla="*/ 61821 h 447675"/>
              <a:gd name="connsiteX75" fmla="*/ 55014 w 234951"/>
              <a:gd name="connsiteY75" fmla="*/ 61555 h 447675"/>
              <a:gd name="connsiteX76" fmla="*/ 57771 w 234951"/>
              <a:gd name="connsiteY76" fmla="*/ 61158 h 447675"/>
              <a:gd name="connsiteX77" fmla="*/ 60660 w 234951"/>
              <a:gd name="connsiteY77" fmla="*/ 60495 h 447675"/>
              <a:gd name="connsiteX78" fmla="*/ 63286 w 234951"/>
              <a:gd name="connsiteY78" fmla="*/ 59700 h 447675"/>
              <a:gd name="connsiteX79" fmla="*/ 65780 w 234951"/>
              <a:gd name="connsiteY79" fmla="*/ 58904 h 447675"/>
              <a:gd name="connsiteX80" fmla="*/ 68012 w 234951"/>
              <a:gd name="connsiteY80" fmla="*/ 57712 h 447675"/>
              <a:gd name="connsiteX81" fmla="*/ 69982 w 234951"/>
              <a:gd name="connsiteY81" fmla="*/ 56386 h 447675"/>
              <a:gd name="connsiteX82" fmla="*/ 71426 w 234951"/>
              <a:gd name="connsiteY82" fmla="*/ 54663 h 447675"/>
              <a:gd name="connsiteX83" fmla="*/ 72214 w 234951"/>
              <a:gd name="connsiteY83" fmla="*/ 52940 h 447675"/>
              <a:gd name="connsiteX84" fmla="*/ 72608 w 234951"/>
              <a:gd name="connsiteY84" fmla="*/ 50686 h 447675"/>
              <a:gd name="connsiteX85" fmla="*/ 72608 w 234951"/>
              <a:gd name="connsiteY85" fmla="*/ 41275 h 447675"/>
              <a:gd name="connsiteX86" fmla="*/ 74971 w 234951"/>
              <a:gd name="connsiteY86" fmla="*/ 42071 h 447675"/>
              <a:gd name="connsiteX87" fmla="*/ 76941 w 234951"/>
              <a:gd name="connsiteY87" fmla="*/ 42866 h 447675"/>
              <a:gd name="connsiteX88" fmla="*/ 78254 w 234951"/>
              <a:gd name="connsiteY88" fmla="*/ 43396 h 447675"/>
              <a:gd name="connsiteX89" fmla="*/ 79435 w 234951"/>
              <a:gd name="connsiteY89" fmla="*/ 44456 h 447675"/>
              <a:gd name="connsiteX90" fmla="*/ 80486 w 234951"/>
              <a:gd name="connsiteY90" fmla="*/ 45517 h 447675"/>
              <a:gd name="connsiteX91" fmla="*/ 81142 w 234951"/>
              <a:gd name="connsiteY91" fmla="*/ 47107 h 447675"/>
              <a:gd name="connsiteX92" fmla="*/ 81667 w 234951"/>
              <a:gd name="connsiteY92" fmla="*/ 48963 h 447675"/>
              <a:gd name="connsiteX93" fmla="*/ 81930 w 234951"/>
              <a:gd name="connsiteY93" fmla="*/ 51482 h 447675"/>
              <a:gd name="connsiteX94" fmla="*/ 82193 w 234951"/>
              <a:gd name="connsiteY94" fmla="*/ 55458 h 447675"/>
              <a:gd name="connsiteX95" fmla="*/ 82455 w 234951"/>
              <a:gd name="connsiteY95" fmla="*/ 60097 h 447675"/>
              <a:gd name="connsiteX96" fmla="*/ 82718 w 234951"/>
              <a:gd name="connsiteY96" fmla="*/ 65797 h 447675"/>
              <a:gd name="connsiteX97" fmla="*/ 82980 w 234951"/>
              <a:gd name="connsiteY97" fmla="*/ 72160 h 447675"/>
              <a:gd name="connsiteX98" fmla="*/ 83374 w 234951"/>
              <a:gd name="connsiteY98" fmla="*/ 79052 h 447675"/>
              <a:gd name="connsiteX99" fmla="*/ 83768 w 234951"/>
              <a:gd name="connsiteY99" fmla="*/ 86608 h 447675"/>
              <a:gd name="connsiteX100" fmla="*/ 84162 w 234951"/>
              <a:gd name="connsiteY100" fmla="*/ 94428 h 447675"/>
              <a:gd name="connsiteX101" fmla="*/ 84687 w 234951"/>
              <a:gd name="connsiteY101" fmla="*/ 102779 h 447675"/>
              <a:gd name="connsiteX102" fmla="*/ 85081 w 234951"/>
              <a:gd name="connsiteY102" fmla="*/ 111394 h 447675"/>
              <a:gd name="connsiteX103" fmla="*/ 85475 w 234951"/>
              <a:gd name="connsiteY103" fmla="*/ 120143 h 447675"/>
              <a:gd name="connsiteX104" fmla="*/ 85738 w 234951"/>
              <a:gd name="connsiteY104" fmla="*/ 129156 h 447675"/>
              <a:gd name="connsiteX105" fmla="*/ 86132 w 234951"/>
              <a:gd name="connsiteY105" fmla="*/ 138037 h 447675"/>
              <a:gd name="connsiteX106" fmla="*/ 86525 w 234951"/>
              <a:gd name="connsiteY106" fmla="*/ 146785 h 447675"/>
              <a:gd name="connsiteX107" fmla="*/ 86788 w 234951"/>
              <a:gd name="connsiteY107" fmla="*/ 155534 h 447675"/>
              <a:gd name="connsiteX108" fmla="*/ 87051 w 234951"/>
              <a:gd name="connsiteY108" fmla="*/ 164017 h 447675"/>
              <a:gd name="connsiteX109" fmla="*/ 87182 w 234951"/>
              <a:gd name="connsiteY109" fmla="*/ 172103 h 447675"/>
              <a:gd name="connsiteX110" fmla="*/ 87313 w 234951"/>
              <a:gd name="connsiteY110" fmla="*/ 179923 h 447675"/>
              <a:gd name="connsiteX111" fmla="*/ 87313 w 234951"/>
              <a:gd name="connsiteY111" fmla="*/ 187213 h 447675"/>
              <a:gd name="connsiteX112" fmla="*/ 87313 w 234951"/>
              <a:gd name="connsiteY112" fmla="*/ 193841 h 447675"/>
              <a:gd name="connsiteX113" fmla="*/ 87182 w 234951"/>
              <a:gd name="connsiteY113" fmla="*/ 198348 h 447675"/>
              <a:gd name="connsiteX114" fmla="*/ 87051 w 234951"/>
              <a:gd name="connsiteY114" fmla="*/ 203782 h 447675"/>
              <a:gd name="connsiteX115" fmla="*/ 86788 w 234951"/>
              <a:gd name="connsiteY115" fmla="*/ 210012 h 447675"/>
              <a:gd name="connsiteX116" fmla="*/ 86657 w 234951"/>
              <a:gd name="connsiteY116" fmla="*/ 217170 h 447675"/>
              <a:gd name="connsiteX117" fmla="*/ 86263 w 234951"/>
              <a:gd name="connsiteY117" fmla="*/ 224990 h 447675"/>
              <a:gd name="connsiteX118" fmla="*/ 85869 w 234951"/>
              <a:gd name="connsiteY118" fmla="*/ 233474 h 447675"/>
              <a:gd name="connsiteX119" fmla="*/ 85606 w 234951"/>
              <a:gd name="connsiteY119" fmla="*/ 242620 h 447675"/>
              <a:gd name="connsiteX120" fmla="*/ 85212 w 234951"/>
              <a:gd name="connsiteY120" fmla="*/ 252296 h 447675"/>
              <a:gd name="connsiteX121" fmla="*/ 84819 w 234951"/>
              <a:gd name="connsiteY121" fmla="*/ 262237 h 447675"/>
              <a:gd name="connsiteX122" fmla="*/ 84425 w 234951"/>
              <a:gd name="connsiteY122" fmla="*/ 272709 h 447675"/>
              <a:gd name="connsiteX123" fmla="*/ 83768 w 234951"/>
              <a:gd name="connsiteY123" fmla="*/ 283578 h 447675"/>
              <a:gd name="connsiteX124" fmla="*/ 83374 w 234951"/>
              <a:gd name="connsiteY124" fmla="*/ 294579 h 447675"/>
              <a:gd name="connsiteX125" fmla="*/ 82849 w 234951"/>
              <a:gd name="connsiteY125" fmla="*/ 305846 h 447675"/>
              <a:gd name="connsiteX126" fmla="*/ 82324 w 234951"/>
              <a:gd name="connsiteY126" fmla="*/ 317245 h 447675"/>
              <a:gd name="connsiteX127" fmla="*/ 81667 w 234951"/>
              <a:gd name="connsiteY127" fmla="*/ 328645 h 447675"/>
              <a:gd name="connsiteX128" fmla="*/ 81274 w 234951"/>
              <a:gd name="connsiteY128" fmla="*/ 340177 h 447675"/>
              <a:gd name="connsiteX129" fmla="*/ 80748 w 234951"/>
              <a:gd name="connsiteY129" fmla="*/ 351444 h 447675"/>
              <a:gd name="connsiteX130" fmla="*/ 80223 w 234951"/>
              <a:gd name="connsiteY130" fmla="*/ 362578 h 447675"/>
              <a:gd name="connsiteX131" fmla="*/ 79567 w 234951"/>
              <a:gd name="connsiteY131" fmla="*/ 373579 h 447675"/>
              <a:gd name="connsiteX132" fmla="*/ 79041 w 234951"/>
              <a:gd name="connsiteY132" fmla="*/ 384316 h 447675"/>
              <a:gd name="connsiteX133" fmla="*/ 78516 w 234951"/>
              <a:gd name="connsiteY133" fmla="*/ 394655 h 447675"/>
              <a:gd name="connsiteX134" fmla="*/ 78122 w 234951"/>
              <a:gd name="connsiteY134" fmla="*/ 404464 h 447675"/>
              <a:gd name="connsiteX135" fmla="*/ 77466 w 234951"/>
              <a:gd name="connsiteY135" fmla="*/ 413875 h 447675"/>
              <a:gd name="connsiteX136" fmla="*/ 77072 w 234951"/>
              <a:gd name="connsiteY136" fmla="*/ 422756 h 447675"/>
              <a:gd name="connsiteX137" fmla="*/ 76416 w 234951"/>
              <a:gd name="connsiteY137" fmla="*/ 427130 h 447675"/>
              <a:gd name="connsiteX138" fmla="*/ 74971 w 234951"/>
              <a:gd name="connsiteY138" fmla="*/ 431504 h 447675"/>
              <a:gd name="connsiteX139" fmla="*/ 72870 w 234951"/>
              <a:gd name="connsiteY139" fmla="*/ 435348 h 447675"/>
              <a:gd name="connsiteX140" fmla="*/ 70245 w 234951"/>
              <a:gd name="connsiteY140" fmla="*/ 438927 h 447675"/>
              <a:gd name="connsiteX141" fmla="*/ 67093 w 234951"/>
              <a:gd name="connsiteY141" fmla="*/ 441976 h 447675"/>
              <a:gd name="connsiteX142" fmla="*/ 63417 w 234951"/>
              <a:gd name="connsiteY142" fmla="*/ 444361 h 447675"/>
              <a:gd name="connsiteX143" fmla="*/ 59478 w 234951"/>
              <a:gd name="connsiteY143" fmla="*/ 446085 h 447675"/>
              <a:gd name="connsiteX144" fmla="*/ 55014 w 234951"/>
              <a:gd name="connsiteY144" fmla="*/ 447278 h 447675"/>
              <a:gd name="connsiteX145" fmla="*/ 50419 w 234951"/>
              <a:gd name="connsiteY145" fmla="*/ 447675 h 447675"/>
              <a:gd name="connsiteX146" fmla="*/ 36895 w 234951"/>
              <a:gd name="connsiteY146" fmla="*/ 447675 h 447675"/>
              <a:gd name="connsiteX147" fmla="*/ 32299 w 234951"/>
              <a:gd name="connsiteY147" fmla="*/ 447278 h 447675"/>
              <a:gd name="connsiteX148" fmla="*/ 27835 w 234951"/>
              <a:gd name="connsiteY148" fmla="*/ 446085 h 447675"/>
              <a:gd name="connsiteX149" fmla="*/ 23896 w 234951"/>
              <a:gd name="connsiteY149" fmla="*/ 444361 h 447675"/>
              <a:gd name="connsiteX150" fmla="*/ 20220 w 234951"/>
              <a:gd name="connsiteY150" fmla="*/ 441976 h 447675"/>
              <a:gd name="connsiteX151" fmla="*/ 17068 w 234951"/>
              <a:gd name="connsiteY151" fmla="*/ 438927 h 447675"/>
              <a:gd name="connsiteX152" fmla="*/ 14443 w 234951"/>
              <a:gd name="connsiteY152" fmla="*/ 435348 h 447675"/>
              <a:gd name="connsiteX153" fmla="*/ 12342 w 234951"/>
              <a:gd name="connsiteY153" fmla="*/ 431504 h 447675"/>
              <a:gd name="connsiteX154" fmla="*/ 10897 w 234951"/>
              <a:gd name="connsiteY154" fmla="*/ 427130 h 447675"/>
              <a:gd name="connsiteX155" fmla="*/ 10372 w 234951"/>
              <a:gd name="connsiteY155" fmla="*/ 422756 h 447675"/>
              <a:gd name="connsiteX156" fmla="*/ 9716 w 234951"/>
              <a:gd name="connsiteY156" fmla="*/ 413875 h 447675"/>
              <a:gd name="connsiteX157" fmla="*/ 9191 w 234951"/>
              <a:gd name="connsiteY157" fmla="*/ 404464 h 447675"/>
              <a:gd name="connsiteX158" fmla="*/ 8797 w 234951"/>
              <a:gd name="connsiteY158" fmla="*/ 394655 h 447675"/>
              <a:gd name="connsiteX159" fmla="*/ 8272 w 234951"/>
              <a:gd name="connsiteY159" fmla="*/ 384184 h 447675"/>
              <a:gd name="connsiteX160" fmla="*/ 7746 w 234951"/>
              <a:gd name="connsiteY160" fmla="*/ 373579 h 447675"/>
              <a:gd name="connsiteX161" fmla="*/ 7090 w 234951"/>
              <a:gd name="connsiteY161" fmla="*/ 362578 h 447675"/>
              <a:gd name="connsiteX162" fmla="*/ 6565 w 234951"/>
              <a:gd name="connsiteY162" fmla="*/ 351444 h 447675"/>
              <a:gd name="connsiteX163" fmla="*/ 6039 w 234951"/>
              <a:gd name="connsiteY163" fmla="*/ 340044 h 447675"/>
              <a:gd name="connsiteX164" fmla="*/ 5383 w 234951"/>
              <a:gd name="connsiteY164" fmla="*/ 328512 h 447675"/>
              <a:gd name="connsiteX165" fmla="*/ 4989 w 234951"/>
              <a:gd name="connsiteY165" fmla="*/ 317113 h 447675"/>
              <a:gd name="connsiteX166" fmla="*/ 4464 w 234951"/>
              <a:gd name="connsiteY166" fmla="*/ 305846 h 447675"/>
              <a:gd name="connsiteX167" fmla="*/ 3939 w 234951"/>
              <a:gd name="connsiteY167" fmla="*/ 294579 h 447675"/>
              <a:gd name="connsiteX168" fmla="*/ 3545 w 234951"/>
              <a:gd name="connsiteY168" fmla="*/ 283445 h 447675"/>
              <a:gd name="connsiteX169" fmla="*/ 2888 w 234951"/>
              <a:gd name="connsiteY169" fmla="*/ 272709 h 447675"/>
              <a:gd name="connsiteX170" fmla="*/ 2494 w 234951"/>
              <a:gd name="connsiteY170" fmla="*/ 262237 h 447675"/>
              <a:gd name="connsiteX171" fmla="*/ 2101 w 234951"/>
              <a:gd name="connsiteY171" fmla="*/ 252031 h 447675"/>
              <a:gd name="connsiteX172" fmla="*/ 1707 w 234951"/>
              <a:gd name="connsiteY172" fmla="*/ 242487 h 447675"/>
              <a:gd name="connsiteX173" fmla="*/ 1313 w 234951"/>
              <a:gd name="connsiteY173" fmla="*/ 233474 h 447675"/>
              <a:gd name="connsiteX174" fmla="*/ 919 w 234951"/>
              <a:gd name="connsiteY174" fmla="*/ 224990 h 447675"/>
              <a:gd name="connsiteX175" fmla="*/ 656 w 234951"/>
              <a:gd name="connsiteY175" fmla="*/ 217170 h 447675"/>
              <a:gd name="connsiteX176" fmla="*/ 394 w 234951"/>
              <a:gd name="connsiteY176" fmla="*/ 210012 h 447675"/>
              <a:gd name="connsiteX177" fmla="*/ 262 w 234951"/>
              <a:gd name="connsiteY177" fmla="*/ 203782 h 447675"/>
              <a:gd name="connsiteX178" fmla="*/ 131 w 234951"/>
              <a:gd name="connsiteY178" fmla="*/ 198348 h 447675"/>
              <a:gd name="connsiteX179" fmla="*/ 0 w 234951"/>
              <a:gd name="connsiteY179" fmla="*/ 193841 h 447675"/>
              <a:gd name="connsiteX180" fmla="*/ 0 w 234951"/>
              <a:gd name="connsiteY180" fmla="*/ 187744 h 447675"/>
              <a:gd name="connsiteX181" fmla="*/ 0 w 234951"/>
              <a:gd name="connsiteY181" fmla="*/ 185888 h 447675"/>
              <a:gd name="connsiteX182" fmla="*/ 0 w 234951"/>
              <a:gd name="connsiteY182" fmla="*/ 179791 h 447675"/>
              <a:gd name="connsiteX183" fmla="*/ 131 w 234951"/>
              <a:gd name="connsiteY183" fmla="*/ 172103 h 447675"/>
              <a:gd name="connsiteX184" fmla="*/ 262 w 234951"/>
              <a:gd name="connsiteY184" fmla="*/ 163885 h 447675"/>
              <a:gd name="connsiteX185" fmla="*/ 525 w 234951"/>
              <a:gd name="connsiteY185" fmla="*/ 155401 h 447675"/>
              <a:gd name="connsiteX186" fmla="*/ 788 w 234951"/>
              <a:gd name="connsiteY186" fmla="*/ 146785 h 447675"/>
              <a:gd name="connsiteX187" fmla="*/ 1181 w 234951"/>
              <a:gd name="connsiteY187" fmla="*/ 137905 h 447675"/>
              <a:gd name="connsiteX188" fmla="*/ 1444 w 234951"/>
              <a:gd name="connsiteY188" fmla="*/ 128891 h 447675"/>
              <a:gd name="connsiteX189" fmla="*/ 1838 w 234951"/>
              <a:gd name="connsiteY189" fmla="*/ 120010 h 447675"/>
              <a:gd name="connsiteX190" fmla="*/ 2232 w 234951"/>
              <a:gd name="connsiteY190" fmla="*/ 111262 h 447675"/>
              <a:gd name="connsiteX191" fmla="*/ 2626 w 234951"/>
              <a:gd name="connsiteY191" fmla="*/ 102646 h 447675"/>
              <a:gd name="connsiteX192" fmla="*/ 3020 w 234951"/>
              <a:gd name="connsiteY192" fmla="*/ 94428 h 447675"/>
              <a:gd name="connsiteX193" fmla="*/ 3545 w 234951"/>
              <a:gd name="connsiteY193" fmla="*/ 86475 h 447675"/>
              <a:gd name="connsiteX194" fmla="*/ 3807 w 234951"/>
              <a:gd name="connsiteY194" fmla="*/ 78920 h 447675"/>
              <a:gd name="connsiteX195" fmla="*/ 4201 w 234951"/>
              <a:gd name="connsiteY195" fmla="*/ 72027 h 447675"/>
              <a:gd name="connsiteX196" fmla="*/ 4595 w 234951"/>
              <a:gd name="connsiteY196" fmla="*/ 65665 h 447675"/>
              <a:gd name="connsiteX197" fmla="*/ 4858 w 234951"/>
              <a:gd name="connsiteY197" fmla="*/ 60097 h 447675"/>
              <a:gd name="connsiteX198" fmla="*/ 5120 w 234951"/>
              <a:gd name="connsiteY198" fmla="*/ 55326 h 447675"/>
              <a:gd name="connsiteX199" fmla="*/ 5252 w 234951"/>
              <a:gd name="connsiteY199" fmla="*/ 51349 h 447675"/>
              <a:gd name="connsiteX200" fmla="*/ 5646 w 234951"/>
              <a:gd name="connsiteY200" fmla="*/ 48698 h 447675"/>
              <a:gd name="connsiteX201" fmla="*/ 6171 w 234951"/>
              <a:gd name="connsiteY201" fmla="*/ 46710 h 447675"/>
              <a:gd name="connsiteX202" fmla="*/ 6827 w 234951"/>
              <a:gd name="connsiteY202" fmla="*/ 45252 h 447675"/>
              <a:gd name="connsiteX203" fmla="*/ 7878 w 234951"/>
              <a:gd name="connsiteY203" fmla="*/ 44059 h 447675"/>
              <a:gd name="connsiteX204" fmla="*/ 8928 w 234951"/>
              <a:gd name="connsiteY204" fmla="*/ 43396 h 447675"/>
              <a:gd name="connsiteX205" fmla="*/ 10372 w 234951"/>
              <a:gd name="connsiteY205" fmla="*/ 42733 h 447675"/>
              <a:gd name="connsiteX206" fmla="*/ 12210 w 234951"/>
              <a:gd name="connsiteY206" fmla="*/ 42071 h 447675"/>
              <a:gd name="connsiteX207" fmla="*/ 68263 w 234951"/>
              <a:gd name="connsiteY207" fmla="*/ 36513 h 447675"/>
              <a:gd name="connsiteX208" fmla="*/ 68263 w 234951"/>
              <a:gd name="connsiteY208" fmla="*/ 50908 h 447675"/>
              <a:gd name="connsiteX209" fmla="*/ 67861 w 234951"/>
              <a:gd name="connsiteY209" fmla="*/ 52182 h 447675"/>
              <a:gd name="connsiteX210" fmla="*/ 66386 w 234951"/>
              <a:gd name="connsiteY210" fmla="*/ 53329 h 447675"/>
              <a:gd name="connsiteX211" fmla="*/ 64106 w 234951"/>
              <a:gd name="connsiteY211" fmla="*/ 54348 h 447675"/>
              <a:gd name="connsiteX212" fmla="*/ 61156 w 234951"/>
              <a:gd name="connsiteY212" fmla="*/ 55367 h 447675"/>
              <a:gd name="connsiteX213" fmla="*/ 57402 w 234951"/>
              <a:gd name="connsiteY213" fmla="*/ 56131 h 447675"/>
              <a:gd name="connsiteX214" fmla="*/ 53245 w 234951"/>
              <a:gd name="connsiteY214" fmla="*/ 56641 h 447675"/>
              <a:gd name="connsiteX215" fmla="*/ 48685 w 234951"/>
              <a:gd name="connsiteY215" fmla="*/ 57023 h 447675"/>
              <a:gd name="connsiteX216" fmla="*/ 43724 w 234951"/>
              <a:gd name="connsiteY216" fmla="*/ 57150 h 447675"/>
              <a:gd name="connsiteX217" fmla="*/ 38762 w 234951"/>
              <a:gd name="connsiteY217" fmla="*/ 57023 h 447675"/>
              <a:gd name="connsiteX218" fmla="*/ 34203 w 234951"/>
              <a:gd name="connsiteY218" fmla="*/ 56641 h 447675"/>
              <a:gd name="connsiteX219" fmla="*/ 30046 w 234951"/>
              <a:gd name="connsiteY219" fmla="*/ 56131 h 447675"/>
              <a:gd name="connsiteX220" fmla="*/ 26291 w 234951"/>
              <a:gd name="connsiteY220" fmla="*/ 55367 h 447675"/>
              <a:gd name="connsiteX221" fmla="*/ 23341 w 234951"/>
              <a:gd name="connsiteY221" fmla="*/ 54348 h 447675"/>
              <a:gd name="connsiteX222" fmla="*/ 21062 w 234951"/>
              <a:gd name="connsiteY222" fmla="*/ 53456 h 447675"/>
              <a:gd name="connsiteX223" fmla="*/ 19587 w 234951"/>
              <a:gd name="connsiteY223" fmla="*/ 52182 h 447675"/>
              <a:gd name="connsiteX224" fmla="*/ 19184 w 234951"/>
              <a:gd name="connsiteY224" fmla="*/ 50908 h 447675"/>
              <a:gd name="connsiteX225" fmla="*/ 19184 w 234951"/>
              <a:gd name="connsiteY225" fmla="*/ 50526 h 447675"/>
              <a:gd name="connsiteX226" fmla="*/ 19184 w 234951"/>
              <a:gd name="connsiteY226" fmla="*/ 49380 h 447675"/>
              <a:gd name="connsiteX227" fmla="*/ 19050 w 234951"/>
              <a:gd name="connsiteY227" fmla="*/ 48106 h 447675"/>
              <a:gd name="connsiteX228" fmla="*/ 19050 w 234951"/>
              <a:gd name="connsiteY228" fmla="*/ 46959 h 447675"/>
              <a:gd name="connsiteX229" fmla="*/ 19050 w 234951"/>
              <a:gd name="connsiteY229" fmla="*/ 46577 h 447675"/>
              <a:gd name="connsiteX230" fmla="*/ 22000 w 234951"/>
              <a:gd name="connsiteY230" fmla="*/ 46832 h 447675"/>
              <a:gd name="connsiteX231" fmla="*/ 25889 w 234951"/>
              <a:gd name="connsiteY231" fmla="*/ 47214 h 447675"/>
              <a:gd name="connsiteX232" fmla="*/ 30314 w 234951"/>
              <a:gd name="connsiteY232" fmla="*/ 47469 h 447675"/>
              <a:gd name="connsiteX233" fmla="*/ 35008 w 234951"/>
              <a:gd name="connsiteY233" fmla="*/ 47214 h 447675"/>
              <a:gd name="connsiteX234" fmla="*/ 40103 w 234951"/>
              <a:gd name="connsiteY234" fmla="*/ 46704 h 447675"/>
              <a:gd name="connsiteX235" fmla="*/ 45601 w 234951"/>
              <a:gd name="connsiteY235" fmla="*/ 45940 h 447675"/>
              <a:gd name="connsiteX236" fmla="*/ 51099 w 234951"/>
              <a:gd name="connsiteY236" fmla="*/ 44411 h 447675"/>
              <a:gd name="connsiteX237" fmla="*/ 56865 w 234951"/>
              <a:gd name="connsiteY237" fmla="*/ 42628 h 447675"/>
              <a:gd name="connsiteX238" fmla="*/ 62497 w 234951"/>
              <a:gd name="connsiteY238" fmla="*/ 39953 h 447675"/>
              <a:gd name="connsiteX239" fmla="*/ 202542 w 234951"/>
              <a:gd name="connsiteY239" fmla="*/ 26988 h 447675"/>
              <a:gd name="connsiteX240" fmla="*/ 202945 w 234951"/>
              <a:gd name="connsiteY240" fmla="*/ 27121 h 447675"/>
              <a:gd name="connsiteX241" fmla="*/ 203349 w 234951"/>
              <a:gd name="connsiteY241" fmla="*/ 27386 h 447675"/>
              <a:gd name="connsiteX242" fmla="*/ 203618 w 234951"/>
              <a:gd name="connsiteY242" fmla="*/ 27783 h 447675"/>
              <a:gd name="connsiteX243" fmla="*/ 203618 w 234951"/>
              <a:gd name="connsiteY243" fmla="*/ 28180 h 447675"/>
              <a:gd name="connsiteX244" fmla="*/ 203618 w 234951"/>
              <a:gd name="connsiteY244" fmla="*/ 34006 h 447675"/>
              <a:gd name="connsiteX245" fmla="*/ 203887 w 234951"/>
              <a:gd name="connsiteY245" fmla="*/ 34006 h 447675"/>
              <a:gd name="connsiteX246" fmla="*/ 204424 w 234951"/>
              <a:gd name="connsiteY246" fmla="*/ 34006 h 447675"/>
              <a:gd name="connsiteX247" fmla="*/ 206576 w 234951"/>
              <a:gd name="connsiteY247" fmla="*/ 28577 h 447675"/>
              <a:gd name="connsiteX248" fmla="*/ 206711 w 234951"/>
              <a:gd name="connsiteY248" fmla="*/ 28180 h 447675"/>
              <a:gd name="connsiteX249" fmla="*/ 206980 w 234951"/>
              <a:gd name="connsiteY249" fmla="*/ 28048 h 447675"/>
              <a:gd name="connsiteX250" fmla="*/ 207249 w 234951"/>
              <a:gd name="connsiteY250" fmla="*/ 27783 h 447675"/>
              <a:gd name="connsiteX251" fmla="*/ 207652 w 234951"/>
              <a:gd name="connsiteY251" fmla="*/ 27783 h 447675"/>
              <a:gd name="connsiteX252" fmla="*/ 207921 w 234951"/>
              <a:gd name="connsiteY252" fmla="*/ 27915 h 447675"/>
              <a:gd name="connsiteX253" fmla="*/ 208324 w 234951"/>
              <a:gd name="connsiteY253" fmla="*/ 28048 h 447675"/>
              <a:gd name="connsiteX254" fmla="*/ 208728 w 234951"/>
              <a:gd name="connsiteY254" fmla="*/ 28312 h 447675"/>
              <a:gd name="connsiteX255" fmla="*/ 208862 w 234951"/>
              <a:gd name="connsiteY255" fmla="*/ 28577 h 447675"/>
              <a:gd name="connsiteX256" fmla="*/ 208862 w 234951"/>
              <a:gd name="connsiteY256" fmla="*/ 29107 h 447675"/>
              <a:gd name="connsiteX257" fmla="*/ 208728 w 234951"/>
              <a:gd name="connsiteY257" fmla="*/ 29372 h 447675"/>
              <a:gd name="connsiteX258" fmla="*/ 206711 w 234951"/>
              <a:gd name="connsiteY258" fmla="*/ 34668 h 447675"/>
              <a:gd name="connsiteX259" fmla="*/ 207249 w 234951"/>
              <a:gd name="connsiteY259" fmla="*/ 35066 h 447675"/>
              <a:gd name="connsiteX260" fmla="*/ 207786 w 234951"/>
              <a:gd name="connsiteY260" fmla="*/ 35331 h 447675"/>
              <a:gd name="connsiteX261" fmla="*/ 211955 w 234951"/>
              <a:gd name="connsiteY261" fmla="*/ 31358 h 447675"/>
              <a:gd name="connsiteX262" fmla="*/ 212359 w 234951"/>
              <a:gd name="connsiteY262" fmla="*/ 31093 h 447675"/>
              <a:gd name="connsiteX263" fmla="*/ 212762 w 234951"/>
              <a:gd name="connsiteY263" fmla="*/ 30961 h 447675"/>
              <a:gd name="connsiteX264" fmla="*/ 213300 w 234951"/>
              <a:gd name="connsiteY264" fmla="*/ 31093 h 447675"/>
              <a:gd name="connsiteX265" fmla="*/ 213704 w 234951"/>
              <a:gd name="connsiteY265" fmla="*/ 31358 h 447675"/>
              <a:gd name="connsiteX266" fmla="*/ 213838 w 234951"/>
              <a:gd name="connsiteY266" fmla="*/ 31623 h 447675"/>
              <a:gd name="connsiteX267" fmla="*/ 213972 w 234951"/>
              <a:gd name="connsiteY267" fmla="*/ 32153 h 447675"/>
              <a:gd name="connsiteX268" fmla="*/ 213972 w 234951"/>
              <a:gd name="connsiteY268" fmla="*/ 32417 h 447675"/>
              <a:gd name="connsiteX269" fmla="*/ 213838 w 234951"/>
              <a:gd name="connsiteY269" fmla="*/ 32815 h 447675"/>
              <a:gd name="connsiteX270" fmla="*/ 213569 w 234951"/>
              <a:gd name="connsiteY270" fmla="*/ 33079 h 447675"/>
              <a:gd name="connsiteX271" fmla="*/ 209669 w 234951"/>
              <a:gd name="connsiteY271" fmla="*/ 36655 h 447675"/>
              <a:gd name="connsiteX272" fmla="*/ 210073 w 234951"/>
              <a:gd name="connsiteY272" fmla="*/ 37052 h 447675"/>
              <a:gd name="connsiteX273" fmla="*/ 210342 w 234951"/>
              <a:gd name="connsiteY273" fmla="*/ 37449 h 447675"/>
              <a:gd name="connsiteX274" fmla="*/ 215586 w 234951"/>
              <a:gd name="connsiteY274" fmla="*/ 37449 h 447675"/>
              <a:gd name="connsiteX275" fmla="*/ 215990 w 234951"/>
              <a:gd name="connsiteY275" fmla="*/ 37582 h 447675"/>
              <a:gd name="connsiteX276" fmla="*/ 216393 w 234951"/>
              <a:gd name="connsiteY276" fmla="*/ 37846 h 447675"/>
              <a:gd name="connsiteX277" fmla="*/ 216662 w 234951"/>
              <a:gd name="connsiteY277" fmla="*/ 38244 h 447675"/>
              <a:gd name="connsiteX278" fmla="*/ 216662 w 234951"/>
              <a:gd name="connsiteY278" fmla="*/ 38641 h 447675"/>
              <a:gd name="connsiteX279" fmla="*/ 216662 w 234951"/>
              <a:gd name="connsiteY279" fmla="*/ 39038 h 447675"/>
              <a:gd name="connsiteX280" fmla="*/ 216393 w 234951"/>
              <a:gd name="connsiteY280" fmla="*/ 39435 h 447675"/>
              <a:gd name="connsiteX281" fmla="*/ 215990 w 234951"/>
              <a:gd name="connsiteY281" fmla="*/ 39700 h 447675"/>
              <a:gd name="connsiteX282" fmla="*/ 215586 w 234951"/>
              <a:gd name="connsiteY282" fmla="*/ 39700 h 447675"/>
              <a:gd name="connsiteX283" fmla="*/ 211821 w 234951"/>
              <a:gd name="connsiteY283" fmla="*/ 39700 h 447675"/>
              <a:gd name="connsiteX284" fmla="*/ 212224 w 234951"/>
              <a:gd name="connsiteY284" fmla="*/ 41025 h 447675"/>
              <a:gd name="connsiteX285" fmla="*/ 212359 w 234951"/>
              <a:gd name="connsiteY285" fmla="*/ 42084 h 447675"/>
              <a:gd name="connsiteX286" fmla="*/ 215586 w 234951"/>
              <a:gd name="connsiteY286" fmla="*/ 42084 h 447675"/>
              <a:gd name="connsiteX287" fmla="*/ 215990 w 234951"/>
              <a:gd name="connsiteY287" fmla="*/ 42216 h 447675"/>
              <a:gd name="connsiteX288" fmla="*/ 216393 w 234951"/>
              <a:gd name="connsiteY288" fmla="*/ 42481 h 447675"/>
              <a:gd name="connsiteX289" fmla="*/ 216662 w 234951"/>
              <a:gd name="connsiteY289" fmla="*/ 43011 h 447675"/>
              <a:gd name="connsiteX290" fmla="*/ 216662 w 234951"/>
              <a:gd name="connsiteY290" fmla="*/ 43408 h 447675"/>
              <a:gd name="connsiteX291" fmla="*/ 216662 w 234951"/>
              <a:gd name="connsiteY291" fmla="*/ 43805 h 447675"/>
              <a:gd name="connsiteX292" fmla="*/ 216393 w 234951"/>
              <a:gd name="connsiteY292" fmla="*/ 44203 h 447675"/>
              <a:gd name="connsiteX293" fmla="*/ 215990 w 234951"/>
              <a:gd name="connsiteY293" fmla="*/ 44467 h 447675"/>
              <a:gd name="connsiteX294" fmla="*/ 215586 w 234951"/>
              <a:gd name="connsiteY294" fmla="*/ 44600 h 447675"/>
              <a:gd name="connsiteX295" fmla="*/ 212493 w 234951"/>
              <a:gd name="connsiteY295" fmla="*/ 44600 h 447675"/>
              <a:gd name="connsiteX296" fmla="*/ 212493 w 234951"/>
              <a:gd name="connsiteY296" fmla="*/ 45924 h 447675"/>
              <a:gd name="connsiteX297" fmla="*/ 215586 w 234951"/>
              <a:gd name="connsiteY297" fmla="*/ 45924 h 447675"/>
              <a:gd name="connsiteX298" fmla="*/ 215990 w 234951"/>
              <a:gd name="connsiteY298" fmla="*/ 46056 h 447675"/>
              <a:gd name="connsiteX299" fmla="*/ 216393 w 234951"/>
              <a:gd name="connsiteY299" fmla="*/ 46321 h 447675"/>
              <a:gd name="connsiteX300" fmla="*/ 216662 w 234951"/>
              <a:gd name="connsiteY300" fmla="*/ 46718 h 447675"/>
              <a:gd name="connsiteX301" fmla="*/ 216662 w 234951"/>
              <a:gd name="connsiteY301" fmla="*/ 47116 h 447675"/>
              <a:gd name="connsiteX302" fmla="*/ 216662 w 234951"/>
              <a:gd name="connsiteY302" fmla="*/ 47513 h 447675"/>
              <a:gd name="connsiteX303" fmla="*/ 216393 w 234951"/>
              <a:gd name="connsiteY303" fmla="*/ 47910 h 447675"/>
              <a:gd name="connsiteX304" fmla="*/ 215990 w 234951"/>
              <a:gd name="connsiteY304" fmla="*/ 48307 h 447675"/>
              <a:gd name="connsiteX305" fmla="*/ 215586 w 234951"/>
              <a:gd name="connsiteY305" fmla="*/ 48440 h 447675"/>
              <a:gd name="connsiteX306" fmla="*/ 212493 w 234951"/>
              <a:gd name="connsiteY306" fmla="*/ 48440 h 447675"/>
              <a:gd name="connsiteX307" fmla="*/ 212493 w 234951"/>
              <a:gd name="connsiteY307" fmla="*/ 49764 h 447675"/>
              <a:gd name="connsiteX308" fmla="*/ 215586 w 234951"/>
              <a:gd name="connsiteY308" fmla="*/ 49764 h 447675"/>
              <a:gd name="connsiteX309" fmla="*/ 215990 w 234951"/>
              <a:gd name="connsiteY309" fmla="*/ 49896 h 447675"/>
              <a:gd name="connsiteX310" fmla="*/ 216393 w 234951"/>
              <a:gd name="connsiteY310" fmla="*/ 50161 h 447675"/>
              <a:gd name="connsiteX311" fmla="*/ 216662 w 234951"/>
              <a:gd name="connsiteY311" fmla="*/ 50426 h 447675"/>
              <a:gd name="connsiteX312" fmla="*/ 216662 w 234951"/>
              <a:gd name="connsiteY312" fmla="*/ 51088 h 447675"/>
              <a:gd name="connsiteX313" fmla="*/ 216662 w 234951"/>
              <a:gd name="connsiteY313" fmla="*/ 51485 h 447675"/>
              <a:gd name="connsiteX314" fmla="*/ 216393 w 234951"/>
              <a:gd name="connsiteY314" fmla="*/ 51750 h 447675"/>
              <a:gd name="connsiteX315" fmla="*/ 215990 w 234951"/>
              <a:gd name="connsiteY315" fmla="*/ 52015 h 447675"/>
              <a:gd name="connsiteX316" fmla="*/ 215586 w 234951"/>
              <a:gd name="connsiteY316" fmla="*/ 52148 h 447675"/>
              <a:gd name="connsiteX317" fmla="*/ 212493 w 234951"/>
              <a:gd name="connsiteY317" fmla="*/ 52148 h 447675"/>
              <a:gd name="connsiteX318" fmla="*/ 212493 w 234951"/>
              <a:gd name="connsiteY318" fmla="*/ 53472 h 447675"/>
              <a:gd name="connsiteX319" fmla="*/ 215586 w 234951"/>
              <a:gd name="connsiteY319" fmla="*/ 53472 h 447675"/>
              <a:gd name="connsiteX320" fmla="*/ 215990 w 234951"/>
              <a:gd name="connsiteY320" fmla="*/ 53737 h 447675"/>
              <a:gd name="connsiteX321" fmla="*/ 216393 w 234951"/>
              <a:gd name="connsiteY321" fmla="*/ 54001 h 447675"/>
              <a:gd name="connsiteX322" fmla="*/ 216662 w 234951"/>
              <a:gd name="connsiteY322" fmla="*/ 54399 h 447675"/>
              <a:gd name="connsiteX323" fmla="*/ 216662 w 234951"/>
              <a:gd name="connsiteY323" fmla="*/ 54796 h 447675"/>
              <a:gd name="connsiteX324" fmla="*/ 216662 w 234951"/>
              <a:gd name="connsiteY324" fmla="*/ 55193 h 447675"/>
              <a:gd name="connsiteX325" fmla="*/ 216393 w 234951"/>
              <a:gd name="connsiteY325" fmla="*/ 55590 h 447675"/>
              <a:gd name="connsiteX326" fmla="*/ 215990 w 234951"/>
              <a:gd name="connsiteY326" fmla="*/ 55855 h 447675"/>
              <a:gd name="connsiteX327" fmla="*/ 215586 w 234951"/>
              <a:gd name="connsiteY327" fmla="*/ 55855 h 447675"/>
              <a:gd name="connsiteX328" fmla="*/ 212493 w 234951"/>
              <a:gd name="connsiteY328" fmla="*/ 55855 h 447675"/>
              <a:gd name="connsiteX329" fmla="*/ 212493 w 234951"/>
              <a:gd name="connsiteY329" fmla="*/ 57444 h 447675"/>
              <a:gd name="connsiteX330" fmla="*/ 215586 w 234951"/>
              <a:gd name="connsiteY330" fmla="*/ 57444 h 447675"/>
              <a:gd name="connsiteX331" fmla="*/ 215990 w 234951"/>
              <a:gd name="connsiteY331" fmla="*/ 57577 h 447675"/>
              <a:gd name="connsiteX332" fmla="*/ 216393 w 234951"/>
              <a:gd name="connsiteY332" fmla="*/ 57842 h 447675"/>
              <a:gd name="connsiteX333" fmla="*/ 216662 w 234951"/>
              <a:gd name="connsiteY333" fmla="*/ 58106 h 447675"/>
              <a:gd name="connsiteX334" fmla="*/ 216662 w 234951"/>
              <a:gd name="connsiteY334" fmla="*/ 58504 h 447675"/>
              <a:gd name="connsiteX335" fmla="*/ 216662 w 234951"/>
              <a:gd name="connsiteY335" fmla="*/ 59166 h 447675"/>
              <a:gd name="connsiteX336" fmla="*/ 216393 w 234951"/>
              <a:gd name="connsiteY336" fmla="*/ 59431 h 447675"/>
              <a:gd name="connsiteX337" fmla="*/ 215990 w 234951"/>
              <a:gd name="connsiteY337" fmla="*/ 59695 h 447675"/>
              <a:gd name="connsiteX338" fmla="*/ 215586 w 234951"/>
              <a:gd name="connsiteY338" fmla="*/ 59828 h 447675"/>
              <a:gd name="connsiteX339" fmla="*/ 212493 w 234951"/>
              <a:gd name="connsiteY339" fmla="*/ 59828 h 447675"/>
              <a:gd name="connsiteX340" fmla="*/ 212493 w 234951"/>
              <a:gd name="connsiteY340" fmla="*/ 61152 h 447675"/>
              <a:gd name="connsiteX341" fmla="*/ 215586 w 234951"/>
              <a:gd name="connsiteY341" fmla="*/ 61152 h 447675"/>
              <a:gd name="connsiteX342" fmla="*/ 215990 w 234951"/>
              <a:gd name="connsiteY342" fmla="*/ 61284 h 447675"/>
              <a:gd name="connsiteX343" fmla="*/ 216393 w 234951"/>
              <a:gd name="connsiteY343" fmla="*/ 61549 h 447675"/>
              <a:gd name="connsiteX344" fmla="*/ 216662 w 234951"/>
              <a:gd name="connsiteY344" fmla="*/ 62079 h 447675"/>
              <a:gd name="connsiteX345" fmla="*/ 216662 w 234951"/>
              <a:gd name="connsiteY345" fmla="*/ 62476 h 447675"/>
              <a:gd name="connsiteX346" fmla="*/ 216662 w 234951"/>
              <a:gd name="connsiteY346" fmla="*/ 62873 h 447675"/>
              <a:gd name="connsiteX347" fmla="*/ 216393 w 234951"/>
              <a:gd name="connsiteY347" fmla="*/ 63271 h 447675"/>
              <a:gd name="connsiteX348" fmla="*/ 215990 w 234951"/>
              <a:gd name="connsiteY348" fmla="*/ 63535 h 447675"/>
              <a:gd name="connsiteX349" fmla="*/ 215586 w 234951"/>
              <a:gd name="connsiteY349" fmla="*/ 63535 h 447675"/>
              <a:gd name="connsiteX350" fmla="*/ 212493 w 234951"/>
              <a:gd name="connsiteY350" fmla="*/ 63535 h 447675"/>
              <a:gd name="connsiteX351" fmla="*/ 212493 w 234951"/>
              <a:gd name="connsiteY351" fmla="*/ 65124 h 447675"/>
              <a:gd name="connsiteX352" fmla="*/ 215586 w 234951"/>
              <a:gd name="connsiteY352" fmla="*/ 65124 h 447675"/>
              <a:gd name="connsiteX353" fmla="*/ 215990 w 234951"/>
              <a:gd name="connsiteY353" fmla="*/ 65257 h 447675"/>
              <a:gd name="connsiteX354" fmla="*/ 216393 w 234951"/>
              <a:gd name="connsiteY354" fmla="*/ 65522 h 447675"/>
              <a:gd name="connsiteX355" fmla="*/ 216662 w 234951"/>
              <a:gd name="connsiteY355" fmla="*/ 65787 h 447675"/>
              <a:gd name="connsiteX356" fmla="*/ 216662 w 234951"/>
              <a:gd name="connsiteY356" fmla="*/ 66316 h 447675"/>
              <a:gd name="connsiteX357" fmla="*/ 216662 w 234951"/>
              <a:gd name="connsiteY357" fmla="*/ 66714 h 447675"/>
              <a:gd name="connsiteX358" fmla="*/ 216393 w 234951"/>
              <a:gd name="connsiteY358" fmla="*/ 67111 h 447675"/>
              <a:gd name="connsiteX359" fmla="*/ 215990 w 234951"/>
              <a:gd name="connsiteY359" fmla="*/ 67376 h 447675"/>
              <a:gd name="connsiteX360" fmla="*/ 215586 w 234951"/>
              <a:gd name="connsiteY360" fmla="*/ 67508 h 447675"/>
              <a:gd name="connsiteX361" fmla="*/ 212493 w 234951"/>
              <a:gd name="connsiteY361" fmla="*/ 67508 h 447675"/>
              <a:gd name="connsiteX362" fmla="*/ 212493 w 234951"/>
              <a:gd name="connsiteY362" fmla="*/ 68832 h 447675"/>
              <a:gd name="connsiteX363" fmla="*/ 215586 w 234951"/>
              <a:gd name="connsiteY363" fmla="*/ 68832 h 447675"/>
              <a:gd name="connsiteX364" fmla="*/ 215990 w 234951"/>
              <a:gd name="connsiteY364" fmla="*/ 68965 h 447675"/>
              <a:gd name="connsiteX365" fmla="*/ 216393 w 234951"/>
              <a:gd name="connsiteY365" fmla="*/ 69229 h 447675"/>
              <a:gd name="connsiteX366" fmla="*/ 216662 w 234951"/>
              <a:gd name="connsiteY366" fmla="*/ 69627 h 447675"/>
              <a:gd name="connsiteX367" fmla="*/ 216662 w 234951"/>
              <a:gd name="connsiteY367" fmla="*/ 70156 h 447675"/>
              <a:gd name="connsiteX368" fmla="*/ 216662 w 234951"/>
              <a:gd name="connsiteY368" fmla="*/ 70554 h 447675"/>
              <a:gd name="connsiteX369" fmla="*/ 216393 w 234951"/>
              <a:gd name="connsiteY369" fmla="*/ 70951 h 447675"/>
              <a:gd name="connsiteX370" fmla="*/ 215990 w 234951"/>
              <a:gd name="connsiteY370" fmla="*/ 71216 h 447675"/>
              <a:gd name="connsiteX371" fmla="*/ 215586 w 234951"/>
              <a:gd name="connsiteY371" fmla="*/ 71216 h 447675"/>
              <a:gd name="connsiteX372" fmla="*/ 212493 w 234951"/>
              <a:gd name="connsiteY372" fmla="*/ 71216 h 447675"/>
              <a:gd name="connsiteX373" fmla="*/ 212493 w 234951"/>
              <a:gd name="connsiteY373" fmla="*/ 72672 h 447675"/>
              <a:gd name="connsiteX374" fmla="*/ 215586 w 234951"/>
              <a:gd name="connsiteY374" fmla="*/ 72672 h 447675"/>
              <a:gd name="connsiteX375" fmla="*/ 215990 w 234951"/>
              <a:gd name="connsiteY375" fmla="*/ 72672 h 447675"/>
              <a:gd name="connsiteX376" fmla="*/ 216259 w 234951"/>
              <a:gd name="connsiteY376" fmla="*/ 73070 h 447675"/>
              <a:gd name="connsiteX377" fmla="*/ 216528 w 234951"/>
              <a:gd name="connsiteY377" fmla="*/ 73202 h 447675"/>
              <a:gd name="connsiteX378" fmla="*/ 216662 w 234951"/>
              <a:gd name="connsiteY378" fmla="*/ 73599 h 447675"/>
              <a:gd name="connsiteX379" fmla="*/ 216662 w 234951"/>
              <a:gd name="connsiteY379" fmla="*/ 73864 h 447675"/>
              <a:gd name="connsiteX380" fmla="*/ 216662 w 234951"/>
              <a:gd name="connsiteY380" fmla="*/ 74394 h 447675"/>
              <a:gd name="connsiteX381" fmla="*/ 216393 w 234951"/>
              <a:gd name="connsiteY381" fmla="*/ 74659 h 447675"/>
              <a:gd name="connsiteX382" fmla="*/ 215990 w 234951"/>
              <a:gd name="connsiteY382" fmla="*/ 74923 h 447675"/>
              <a:gd name="connsiteX383" fmla="*/ 215586 w 234951"/>
              <a:gd name="connsiteY383" fmla="*/ 74923 h 447675"/>
              <a:gd name="connsiteX384" fmla="*/ 212493 w 234951"/>
              <a:gd name="connsiteY384" fmla="*/ 74923 h 447675"/>
              <a:gd name="connsiteX385" fmla="*/ 212493 w 234951"/>
              <a:gd name="connsiteY385" fmla="*/ 76512 h 447675"/>
              <a:gd name="connsiteX386" fmla="*/ 215586 w 234951"/>
              <a:gd name="connsiteY386" fmla="*/ 76512 h 447675"/>
              <a:gd name="connsiteX387" fmla="*/ 215990 w 234951"/>
              <a:gd name="connsiteY387" fmla="*/ 76645 h 447675"/>
              <a:gd name="connsiteX388" fmla="*/ 216393 w 234951"/>
              <a:gd name="connsiteY388" fmla="*/ 76910 h 447675"/>
              <a:gd name="connsiteX389" fmla="*/ 216662 w 234951"/>
              <a:gd name="connsiteY389" fmla="*/ 77174 h 447675"/>
              <a:gd name="connsiteX390" fmla="*/ 216662 w 234951"/>
              <a:gd name="connsiteY390" fmla="*/ 77572 h 447675"/>
              <a:gd name="connsiteX391" fmla="*/ 216662 w 234951"/>
              <a:gd name="connsiteY391" fmla="*/ 78101 h 447675"/>
              <a:gd name="connsiteX392" fmla="*/ 216393 w 234951"/>
              <a:gd name="connsiteY392" fmla="*/ 78631 h 447675"/>
              <a:gd name="connsiteX393" fmla="*/ 215990 w 234951"/>
              <a:gd name="connsiteY393" fmla="*/ 78764 h 447675"/>
              <a:gd name="connsiteX394" fmla="*/ 215586 w 234951"/>
              <a:gd name="connsiteY394" fmla="*/ 78896 h 447675"/>
              <a:gd name="connsiteX395" fmla="*/ 212493 w 234951"/>
              <a:gd name="connsiteY395" fmla="*/ 78896 h 447675"/>
              <a:gd name="connsiteX396" fmla="*/ 212493 w 234951"/>
              <a:gd name="connsiteY396" fmla="*/ 80220 h 447675"/>
              <a:gd name="connsiteX397" fmla="*/ 215586 w 234951"/>
              <a:gd name="connsiteY397" fmla="*/ 80220 h 447675"/>
              <a:gd name="connsiteX398" fmla="*/ 215990 w 234951"/>
              <a:gd name="connsiteY398" fmla="*/ 80353 h 447675"/>
              <a:gd name="connsiteX399" fmla="*/ 216393 w 234951"/>
              <a:gd name="connsiteY399" fmla="*/ 80617 h 447675"/>
              <a:gd name="connsiteX400" fmla="*/ 216662 w 234951"/>
              <a:gd name="connsiteY400" fmla="*/ 80882 h 447675"/>
              <a:gd name="connsiteX401" fmla="*/ 216662 w 234951"/>
              <a:gd name="connsiteY401" fmla="*/ 81544 h 447675"/>
              <a:gd name="connsiteX402" fmla="*/ 216662 w 234951"/>
              <a:gd name="connsiteY402" fmla="*/ 81942 h 447675"/>
              <a:gd name="connsiteX403" fmla="*/ 216393 w 234951"/>
              <a:gd name="connsiteY403" fmla="*/ 82339 h 447675"/>
              <a:gd name="connsiteX404" fmla="*/ 215990 w 234951"/>
              <a:gd name="connsiteY404" fmla="*/ 82471 h 447675"/>
              <a:gd name="connsiteX405" fmla="*/ 215586 w 234951"/>
              <a:gd name="connsiteY405" fmla="*/ 82604 h 447675"/>
              <a:gd name="connsiteX406" fmla="*/ 212493 w 234951"/>
              <a:gd name="connsiteY406" fmla="*/ 82604 h 447675"/>
              <a:gd name="connsiteX407" fmla="*/ 212493 w 234951"/>
              <a:gd name="connsiteY407" fmla="*/ 84060 h 447675"/>
              <a:gd name="connsiteX408" fmla="*/ 215586 w 234951"/>
              <a:gd name="connsiteY408" fmla="*/ 84060 h 447675"/>
              <a:gd name="connsiteX409" fmla="*/ 215990 w 234951"/>
              <a:gd name="connsiteY409" fmla="*/ 84193 h 447675"/>
              <a:gd name="connsiteX410" fmla="*/ 216393 w 234951"/>
              <a:gd name="connsiteY410" fmla="*/ 84457 h 447675"/>
              <a:gd name="connsiteX411" fmla="*/ 216662 w 234951"/>
              <a:gd name="connsiteY411" fmla="*/ 84855 h 447675"/>
              <a:gd name="connsiteX412" fmla="*/ 216662 w 234951"/>
              <a:gd name="connsiteY412" fmla="*/ 85252 h 447675"/>
              <a:gd name="connsiteX413" fmla="*/ 216662 w 234951"/>
              <a:gd name="connsiteY413" fmla="*/ 85649 h 447675"/>
              <a:gd name="connsiteX414" fmla="*/ 216393 w 234951"/>
              <a:gd name="connsiteY414" fmla="*/ 86046 h 447675"/>
              <a:gd name="connsiteX415" fmla="*/ 215990 w 234951"/>
              <a:gd name="connsiteY415" fmla="*/ 86311 h 447675"/>
              <a:gd name="connsiteX416" fmla="*/ 215586 w 234951"/>
              <a:gd name="connsiteY416" fmla="*/ 86311 h 447675"/>
              <a:gd name="connsiteX417" fmla="*/ 212493 w 234951"/>
              <a:gd name="connsiteY417" fmla="*/ 86311 h 447675"/>
              <a:gd name="connsiteX418" fmla="*/ 212493 w 234951"/>
              <a:gd name="connsiteY418" fmla="*/ 87900 h 447675"/>
              <a:gd name="connsiteX419" fmla="*/ 215586 w 234951"/>
              <a:gd name="connsiteY419" fmla="*/ 87900 h 447675"/>
              <a:gd name="connsiteX420" fmla="*/ 215990 w 234951"/>
              <a:gd name="connsiteY420" fmla="*/ 88033 h 447675"/>
              <a:gd name="connsiteX421" fmla="*/ 216393 w 234951"/>
              <a:gd name="connsiteY421" fmla="*/ 88298 h 447675"/>
              <a:gd name="connsiteX422" fmla="*/ 216662 w 234951"/>
              <a:gd name="connsiteY422" fmla="*/ 88562 h 447675"/>
              <a:gd name="connsiteX423" fmla="*/ 216662 w 234951"/>
              <a:gd name="connsiteY423" fmla="*/ 89224 h 447675"/>
              <a:gd name="connsiteX424" fmla="*/ 216662 w 234951"/>
              <a:gd name="connsiteY424" fmla="*/ 89622 h 447675"/>
              <a:gd name="connsiteX425" fmla="*/ 216393 w 234951"/>
              <a:gd name="connsiteY425" fmla="*/ 90019 h 447675"/>
              <a:gd name="connsiteX426" fmla="*/ 215990 w 234951"/>
              <a:gd name="connsiteY426" fmla="*/ 90284 h 447675"/>
              <a:gd name="connsiteX427" fmla="*/ 215586 w 234951"/>
              <a:gd name="connsiteY427" fmla="*/ 90284 h 447675"/>
              <a:gd name="connsiteX428" fmla="*/ 212493 w 234951"/>
              <a:gd name="connsiteY428" fmla="*/ 90284 h 447675"/>
              <a:gd name="connsiteX429" fmla="*/ 212493 w 234951"/>
              <a:gd name="connsiteY429" fmla="*/ 91608 h 447675"/>
              <a:gd name="connsiteX430" fmla="*/ 215586 w 234951"/>
              <a:gd name="connsiteY430" fmla="*/ 91608 h 447675"/>
              <a:gd name="connsiteX431" fmla="*/ 215990 w 234951"/>
              <a:gd name="connsiteY431" fmla="*/ 91740 h 447675"/>
              <a:gd name="connsiteX432" fmla="*/ 216393 w 234951"/>
              <a:gd name="connsiteY432" fmla="*/ 92138 h 447675"/>
              <a:gd name="connsiteX433" fmla="*/ 216662 w 234951"/>
              <a:gd name="connsiteY433" fmla="*/ 92535 h 447675"/>
              <a:gd name="connsiteX434" fmla="*/ 216662 w 234951"/>
              <a:gd name="connsiteY434" fmla="*/ 92932 h 447675"/>
              <a:gd name="connsiteX435" fmla="*/ 216662 w 234951"/>
              <a:gd name="connsiteY435" fmla="*/ 93329 h 447675"/>
              <a:gd name="connsiteX436" fmla="*/ 216393 w 234951"/>
              <a:gd name="connsiteY436" fmla="*/ 93727 h 447675"/>
              <a:gd name="connsiteX437" fmla="*/ 215990 w 234951"/>
              <a:gd name="connsiteY437" fmla="*/ 93992 h 447675"/>
              <a:gd name="connsiteX438" fmla="*/ 215586 w 234951"/>
              <a:gd name="connsiteY438" fmla="*/ 93992 h 447675"/>
              <a:gd name="connsiteX439" fmla="*/ 212493 w 234951"/>
              <a:gd name="connsiteY439" fmla="*/ 93992 h 447675"/>
              <a:gd name="connsiteX440" fmla="*/ 212493 w 234951"/>
              <a:gd name="connsiteY440" fmla="*/ 95448 h 447675"/>
              <a:gd name="connsiteX441" fmla="*/ 215586 w 234951"/>
              <a:gd name="connsiteY441" fmla="*/ 95448 h 447675"/>
              <a:gd name="connsiteX442" fmla="*/ 215990 w 234951"/>
              <a:gd name="connsiteY442" fmla="*/ 95581 h 447675"/>
              <a:gd name="connsiteX443" fmla="*/ 216393 w 234951"/>
              <a:gd name="connsiteY443" fmla="*/ 95845 h 447675"/>
              <a:gd name="connsiteX444" fmla="*/ 216662 w 234951"/>
              <a:gd name="connsiteY444" fmla="*/ 96243 h 447675"/>
              <a:gd name="connsiteX445" fmla="*/ 216662 w 234951"/>
              <a:gd name="connsiteY445" fmla="*/ 96640 h 447675"/>
              <a:gd name="connsiteX446" fmla="*/ 216662 w 234951"/>
              <a:gd name="connsiteY446" fmla="*/ 97037 h 447675"/>
              <a:gd name="connsiteX447" fmla="*/ 216393 w 234951"/>
              <a:gd name="connsiteY447" fmla="*/ 97567 h 447675"/>
              <a:gd name="connsiteX448" fmla="*/ 215990 w 234951"/>
              <a:gd name="connsiteY448" fmla="*/ 97832 h 447675"/>
              <a:gd name="connsiteX449" fmla="*/ 215586 w 234951"/>
              <a:gd name="connsiteY449" fmla="*/ 97964 h 447675"/>
              <a:gd name="connsiteX450" fmla="*/ 212493 w 234951"/>
              <a:gd name="connsiteY450" fmla="*/ 97964 h 447675"/>
              <a:gd name="connsiteX451" fmla="*/ 212493 w 234951"/>
              <a:gd name="connsiteY451" fmla="*/ 99288 h 447675"/>
              <a:gd name="connsiteX452" fmla="*/ 215586 w 234951"/>
              <a:gd name="connsiteY452" fmla="*/ 99288 h 447675"/>
              <a:gd name="connsiteX453" fmla="*/ 215990 w 234951"/>
              <a:gd name="connsiteY453" fmla="*/ 99421 h 447675"/>
              <a:gd name="connsiteX454" fmla="*/ 216393 w 234951"/>
              <a:gd name="connsiteY454" fmla="*/ 99685 h 447675"/>
              <a:gd name="connsiteX455" fmla="*/ 216662 w 234951"/>
              <a:gd name="connsiteY455" fmla="*/ 99950 h 447675"/>
              <a:gd name="connsiteX456" fmla="*/ 216662 w 234951"/>
              <a:gd name="connsiteY456" fmla="*/ 100612 h 447675"/>
              <a:gd name="connsiteX457" fmla="*/ 216662 w 234951"/>
              <a:gd name="connsiteY457" fmla="*/ 101010 h 447675"/>
              <a:gd name="connsiteX458" fmla="*/ 216393 w 234951"/>
              <a:gd name="connsiteY458" fmla="*/ 101407 h 447675"/>
              <a:gd name="connsiteX459" fmla="*/ 215990 w 234951"/>
              <a:gd name="connsiteY459" fmla="*/ 101672 h 447675"/>
              <a:gd name="connsiteX460" fmla="*/ 215586 w 234951"/>
              <a:gd name="connsiteY460" fmla="*/ 101672 h 447675"/>
              <a:gd name="connsiteX461" fmla="*/ 212493 w 234951"/>
              <a:gd name="connsiteY461" fmla="*/ 101672 h 447675"/>
              <a:gd name="connsiteX462" fmla="*/ 212493 w 234951"/>
              <a:gd name="connsiteY462" fmla="*/ 103128 h 447675"/>
              <a:gd name="connsiteX463" fmla="*/ 215586 w 234951"/>
              <a:gd name="connsiteY463" fmla="*/ 103128 h 447675"/>
              <a:gd name="connsiteX464" fmla="*/ 215990 w 234951"/>
              <a:gd name="connsiteY464" fmla="*/ 103261 h 447675"/>
              <a:gd name="connsiteX465" fmla="*/ 216393 w 234951"/>
              <a:gd name="connsiteY465" fmla="*/ 103526 h 447675"/>
              <a:gd name="connsiteX466" fmla="*/ 216662 w 234951"/>
              <a:gd name="connsiteY466" fmla="*/ 103923 h 447675"/>
              <a:gd name="connsiteX467" fmla="*/ 216662 w 234951"/>
              <a:gd name="connsiteY467" fmla="*/ 104320 h 447675"/>
              <a:gd name="connsiteX468" fmla="*/ 216662 w 234951"/>
              <a:gd name="connsiteY468" fmla="*/ 104717 h 447675"/>
              <a:gd name="connsiteX469" fmla="*/ 216393 w 234951"/>
              <a:gd name="connsiteY469" fmla="*/ 105115 h 447675"/>
              <a:gd name="connsiteX470" fmla="*/ 215990 w 234951"/>
              <a:gd name="connsiteY470" fmla="*/ 105379 h 447675"/>
              <a:gd name="connsiteX471" fmla="*/ 215586 w 234951"/>
              <a:gd name="connsiteY471" fmla="*/ 105379 h 447675"/>
              <a:gd name="connsiteX472" fmla="*/ 212493 w 234951"/>
              <a:gd name="connsiteY472" fmla="*/ 105379 h 447675"/>
              <a:gd name="connsiteX473" fmla="*/ 212493 w 234951"/>
              <a:gd name="connsiteY473" fmla="*/ 106968 h 447675"/>
              <a:gd name="connsiteX474" fmla="*/ 215586 w 234951"/>
              <a:gd name="connsiteY474" fmla="*/ 106968 h 447675"/>
              <a:gd name="connsiteX475" fmla="*/ 215990 w 234951"/>
              <a:gd name="connsiteY475" fmla="*/ 107101 h 447675"/>
              <a:gd name="connsiteX476" fmla="*/ 216393 w 234951"/>
              <a:gd name="connsiteY476" fmla="*/ 107366 h 447675"/>
              <a:gd name="connsiteX477" fmla="*/ 216662 w 234951"/>
              <a:gd name="connsiteY477" fmla="*/ 107631 h 447675"/>
              <a:gd name="connsiteX478" fmla="*/ 216662 w 234951"/>
              <a:gd name="connsiteY478" fmla="*/ 108028 h 447675"/>
              <a:gd name="connsiteX479" fmla="*/ 216662 w 234951"/>
              <a:gd name="connsiteY479" fmla="*/ 108690 h 447675"/>
              <a:gd name="connsiteX480" fmla="*/ 216393 w 234951"/>
              <a:gd name="connsiteY480" fmla="*/ 108955 h 447675"/>
              <a:gd name="connsiteX481" fmla="*/ 215990 w 234951"/>
              <a:gd name="connsiteY481" fmla="*/ 109220 h 447675"/>
              <a:gd name="connsiteX482" fmla="*/ 215586 w 234951"/>
              <a:gd name="connsiteY482" fmla="*/ 109352 h 447675"/>
              <a:gd name="connsiteX483" fmla="*/ 212493 w 234951"/>
              <a:gd name="connsiteY483" fmla="*/ 109352 h 447675"/>
              <a:gd name="connsiteX484" fmla="*/ 212493 w 234951"/>
              <a:gd name="connsiteY484" fmla="*/ 111206 h 447675"/>
              <a:gd name="connsiteX485" fmla="*/ 212224 w 234951"/>
              <a:gd name="connsiteY485" fmla="*/ 113324 h 447675"/>
              <a:gd name="connsiteX486" fmla="*/ 211552 w 234951"/>
              <a:gd name="connsiteY486" fmla="*/ 115443 h 447675"/>
              <a:gd name="connsiteX487" fmla="*/ 210073 w 234951"/>
              <a:gd name="connsiteY487" fmla="*/ 117297 h 447675"/>
              <a:gd name="connsiteX488" fmla="*/ 208593 w 234951"/>
              <a:gd name="connsiteY488" fmla="*/ 118754 h 447675"/>
              <a:gd name="connsiteX489" fmla="*/ 206576 w 234951"/>
              <a:gd name="connsiteY489" fmla="*/ 119945 h 447675"/>
              <a:gd name="connsiteX490" fmla="*/ 206576 w 234951"/>
              <a:gd name="connsiteY490" fmla="*/ 280038 h 447675"/>
              <a:gd name="connsiteX491" fmla="*/ 211686 w 234951"/>
              <a:gd name="connsiteY491" fmla="*/ 280568 h 447675"/>
              <a:gd name="connsiteX492" fmla="*/ 216528 w 234951"/>
              <a:gd name="connsiteY492" fmla="*/ 281230 h 447675"/>
              <a:gd name="connsiteX493" fmla="*/ 220965 w 234951"/>
              <a:gd name="connsiteY493" fmla="*/ 282157 h 447675"/>
              <a:gd name="connsiteX494" fmla="*/ 225000 w 234951"/>
              <a:gd name="connsiteY494" fmla="*/ 283481 h 447675"/>
              <a:gd name="connsiteX495" fmla="*/ 228362 w 234951"/>
              <a:gd name="connsiteY495" fmla="*/ 284938 h 447675"/>
              <a:gd name="connsiteX496" fmla="*/ 231186 w 234951"/>
              <a:gd name="connsiteY496" fmla="*/ 286527 h 447675"/>
              <a:gd name="connsiteX497" fmla="*/ 233337 w 234951"/>
              <a:gd name="connsiteY497" fmla="*/ 288248 h 447675"/>
              <a:gd name="connsiteX498" fmla="*/ 234548 w 234951"/>
              <a:gd name="connsiteY498" fmla="*/ 290234 h 447675"/>
              <a:gd name="connsiteX499" fmla="*/ 234951 w 234951"/>
              <a:gd name="connsiteY499" fmla="*/ 292353 h 447675"/>
              <a:gd name="connsiteX500" fmla="*/ 234548 w 234951"/>
              <a:gd name="connsiteY500" fmla="*/ 294472 h 447675"/>
              <a:gd name="connsiteX501" fmla="*/ 233337 w 234951"/>
              <a:gd name="connsiteY501" fmla="*/ 296326 h 447675"/>
              <a:gd name="connsiteX502" fmla="*/ 231186 w 234951"/>
              <a:gd name="connsiteY502" fmla="*/ 298179 h 447675"/>
              <a:gd name="connsiteX503" fmla="*/ 228362 w 234951"/>
              <a:gd name="connsiteY503" fmla="*/ 299901 h 447675"/>
              <a:gd name="connsiteX504" fmla="*/ 225000 w 234951"/>
              <a:gd name="connsiteY504" fmla="*/ 301357 h 447675"/>
              <a:gd name="connsiteX505" fmla="*/ 220965 w 234951"/>
              <a:gd name="connsiteY505" fmla="*/ 302682 h 447675"/>
              <a:gd name="connsiteX506" fmla="*/ 216528 w 234951"/>
              <a:gd name="connsiteY506" fmla="*/ 303608 h 447675"/>
              <a:gd name="connsiteX507" fmla="*/ 211686 w 234951"/>
              <a:gd name="connsiteY507" fmla="*/ 304271 h 447675"/>
              <a:gd name="connsiteX508" fmla="*/ 206576 w 234951"/>
              <a:gd name="connsiteY508" fmla="*/ 304668 h 447675"/>
              <a:gd name="connsiteX509" fmla="*/ 206576 w 234951"/>
              <a:gd name="connsiteY509" fmla="*/ 304800 h 447675"/>
              <a:gd name="connsiteX510" fmla="*/ 199180 w 234951"/>
              <a:gd name="connsiteY510" fmla="*/ 304800 h 447675"/>
              <a:gd name="connsiteX511" fmla="*/ 193935 w 234951"/>
              <a:gd name="connsiteY511" fmla="*/ 304403 h 447675"/>
              <a:gd name="connsiteX512" fmla="*/ 188959 w 234951"/>
              <a:gd name="connsiteY512" fmla="*/ 303741 h 447675"/>
              <a:gd name="connsiteX513" fmla="*/ 184387 w 234951"/>
              <a:gd name="connsiteY513" fmla="*/ 302814 h 447675"/>
              <a:gd name="connsiteX514" fmla="*/ 180218 w 234951"/>
              <a:gd name="connsiteY514" fmla="*/ 301490 h 447675"/>
              <a:gd name="connsiteX515" fmla="*/ 176722 w 234951"/>
              <a:gd name="connsiteY515" fmla="*/ 300033 h 447675"/>
              <a:gd name="connsiteX516" fmla="*/ 173898 w 234951"/>
              <a:gd name="connsiteY516" fmla="*/ 298312 h 447675"/>
              <a:gd name="connsiteX517" fmla="*/ 171746 w 234951"/>
              <a:gd name="connsiteY517" fmla="*/ 296458 h 447675"/>
              <a:gd name="connsiteX518" fmla="*/ 170267 w 234951"/>
              <a:gd name="connsiteY518" fmla="*/ 294472 h 447675"/>
              <a:gd name="connsiteX519" fmla="*/ 169863 w 234951"/>
              <a:gd name="connsiteY519" fmla="*/ 292353 h 447675"/>
              <a:gd name="connsiteX520" fmla="*/ 170267 w 234951"/>
              <a:gd name="connsiteY520" fmla="*/ 290234 h 447675"/>
              <a:gd name="connsiteX521" fmla="*/ 171746 w 234951"/>
              <a:gd name="connsiteY521" fmla="*/ 288116 h 447675"/>
              <a:gd name="connsiteX522" fmla="*/ 173898 w 234951"/>
              <a:gd name="connsiteY522" fmla="*/ 286394 h 447675"/>
              <a:gd name="connsiteX523" fmla="*/ 176722 w 234951"/>
              <a:gd name="connsiteY523" fmla="*/ 284673 h 447675"/>
              <a:gd name="connsiteX524" fmla="*/ 180218 w 234951"/>
              <a:gd name="connsiteY524" fmla="*/ 283084 h 447675"/>
              <a:gd name="connsiteX525" fmla="*/ 184387 w 234951"/>
              <a:gd name="connsiteY525" fmla="*/ 282024 h 447675"/>
              <a:gd name="connsiteX526" fmla="*/ 188959 w 234951"/>
              <a:gd name="connsiteY526" fmla="*/ 280965 h 447675"/>
              <a:gd name="connsiteX527" fmla="*/ 193935 w 234951"/>
              <a:gd name="connsiteY527" fmla="*/ 280171 h 447675"/>
              <a:gd name="connsiteX528" fmla="*/ 199180 w 234951"/>
              <a:gd name="connsiteY528" fmla="*/ 279906 h 447675"/>
              <a:gd name="connsiteX529" fmla="*/ 199180 w 234951"/>
              <a:gd name="connsiteY529" fmla="*/ 119813 h 447675"/>
              <a:gd name="connsiteX530" fmla="*/ 197432 w 234951"/>
              <a:gd name="connsiteY530" fmla="*/ 118621 h 447675"/>
              <a:gd name="connsiteX531" fmla="*/ 195683 w 234951"/>
              <a:gd name="connsiteY531" fmla="*/ 117165 h 447675"/>
              <a:gd name="connsiteX532" fmla="*/ 194338 w 234951"/>
              <a:gd name="connsiteY532" fmla="*/ 115311 h 447675"/>
              <a:gd name="connsiteX533" fmla="*/ 193532 w 234951"/>
              <a:gd name="connsiteY533" fmla="*/ 113192 h 447675"/>
              <a:gd name="connsiteX534" fmla="*/ 193263 w 234951"/>
              <a:gd name="connsiteY534" fmla="*/ 110941 h 447675"/>
              <a:gd name="connsiteX535" fmla="*/ 193263 w 234951"/>
              <a:gd name="connsiteY535" fmla="*/ 109220 h 447675"/>
              <a:gd name="connsiteX536" fmla="*/ 190170 w 234951"/>
              <a:gd name="connsiteY536" fmla="*/ 109220 h 447675"/>
              <a:gd name="connsiteX537" fmla="*/ 189766 w 234951"/>
              <a:gd name="connsiteY537" fmla="*/ 109087 h 447675"/>
              <a:gd name="connsiteX538" fmla="*/ 189363 w 234951"/>
              <a:gd name="connsiteY538" fmla="*/ 108822 h 447675"/>
              <a:gd name="connsiteX539" fmla="*/ 189094 w 234951"/>
              <a:gd name="connsiteY539" fmla="*/ 108425 h 447675"/>
              <a:gd name="connsiteX540" fmla="*/ 188959 w 234951"/>
              <a:gd name="connsiteY540" fmla="*/ 107895 h 447675"/>
              <a:gd name="connsiteX541" fmla="*/ 189094 w 234951"/>
              <a:gd name="connsiteY541" fmla="*/ 107498 h 447675"/>
              <a:gd name="connsiteX542" fmla="*/ 189363 w 234951"/>
              <a:gd name="connsiteY542" fmla="*/ 107101 h 447675"/>
              <a:gd name="connsiteX543" fmla="*/ 189766 w 234951"/>
              <a:gd name="connsiteY543" fmla="*/ 106836 h 447675"/>
              <a:gd name="connsiteX544" fmla="*/ 190170 w 234951"/>
              <a:gd name="connsiteY544" fmla="*/ 106704 h 447675"/>
              <a:gd name="connsiteX545" fmla="*/ 193263 w 234951"/>
              <a:gd name="connsiteY545" fmla="*/ 106704 h 447675"/>
              <a:gd name="connsiteX546" fmla="*/ 193263 w 234951"/>
              <a:gd name="connsiteY546" fmla="*/ 105247 h 447675"/>
              <a:gd name="connsiteX547" fmla="*/ 190170 w 234951"/>
              <a:gd name="connsiteY547" fmla="*/ 105247 h 447675"/>
              <a:gd name="connsiteX548" fmla="*/ 189766 w 234951"/>
              <a:gd name="connsiteY548" fmla="*/ 105247 h 447675"/>
              <a:gd name="connsiteX549" fmla="*/ 189363 w 234951"/>
              <a:gd name="connsiteY549" fmla="*/ 104982 h 447675"/>
              <a:gd name="connsiteX550" fmla="*/ 189094 w 234951"/>
              <a:gd name="connsiteY550" fmla="*/ 104585 h 447675"/>
              <a:gd name="connsiteX551" fmla="*/ 188959 w 234951"/>
              <a:gd name="connsiteY551" fmla="*/ 104188 h 447675"/>
              <a:gd name="connsiteX552" fmla="*/ 189094 w 234951"/>
              <a:gd name="connsiteY552" fmla="*/ 103790 h 447675"/>
              <a:gd name="connsiteX553" fmla="*/ 189363 w 234951"/>
              <a:gd name="connsiteY553" fmla="*/ 103393 h 447675"/>
              <a:gd name="connsiteX554" fmla="*/ 189766 w 234951"/>
              <a:gd name="connsiteY554" fmla="*/ 103128 h 447675"/>
              <a:gd name="connsiteX555" fmla="*/ 190170 w 234951"/>
              <a:gd name="connsiteY555" fmla="*/ 103128 h 447675"/>
              <a:gd name="connsiteX556" fmla="*/ 193263 w 234951"/>
              <a:gd name="connsiteY556" fmla="*/ 103128 h 447675"/>
              <a:gd name="connsiteX557" fmla="*/ 193263 w 234951"/>
              <a:gd name="connsiteY557" fmla="*/ 101539 h 447675"/>
              <a:gd name="connsiteX558" fmla="*/ 190170 w 234951"/>
              <a:gd name="connsiteY558" fmla="*/ 101539 h 447675"/>
              <a:gd name="connsiteX559" fmla="*/ 189766 w 234951"/>
              <a:gd name="connsiteY559" fmla="*/ 101407 h 447675"/>
              <a:gd name="connsiteX560" fmla="*/ 189363 w 234951"/>
              <a:gd name="connsiteY560" fmla="*/ 101142 h 447675"/>
              <a:gd name="connsiteX561" fmla="*/ 189094 w 234951"/>
              <a:gd name="connsiteY561" fmla="*/ 100877 h 447675"/>
              <a:gd name="connsiteX562" fmla="*/ 188959 w 234951"/>
              <a:gd name="connsiteY562" fmla="*/ 100348 h 447675"/>
              <a:gd name="connsiteX563" fmla="*/ 189094 w 234951"/>
              <a:gd name="connsiteY563" fmla="*/ 99818 h 447675"/>
              <a:gd name="connsiteX564" fmla="*/ 189363 w 234951"/>
              <a:gd name="connsiteY564" fmla="*/ 99553 h 447675"/>
              <a:gd name="connsiteX565" fmla="*/ 189766 w 234951"/>
              <a:gd name="connsiteY565" fmla="*/ 99288 h 447675"/>
              <a:gd name="connsiteX566" fmla="*/ 190170 w 234951"/>
              <a:gd name="connsiteY566" fmla="*/ 99156 h 447675"/>
              <a:gd name="connsiteX567" fmla="*/ 193263 w 234951"/>
              <a:gd name="connsiteY567" fmla="*/ 99156 h 447675"/>
              <a:gd name="connsiteX568" fmla="*/ 193263 w 234951"/>
              <a:gd name="connsiteY568" fmla="*/ 97832 h 447675"/>
              <a:gd name="connsiteX569" fmla="*/ 190170 w 234951"/>
              <a:gd name="connsiteY569" fmla="*/ 97832 h 447675"/>
              <a:gd name="connsiteX570" fmla="*/ 189766 w 234951"/>
              <a:gd name="connsiteY570" fmla="*/ 97699 h 447675"/>
              <a:gd name="connsiteX571" fmla="*/ 189363 w 234951"/>
              <a:gd name="connsiteY571" fmla="*/ 97434 h 447675"/>
              <a:gd name="connsiteX572" fmla="*/ 189094 w 234951"/>
              <a:gd name="connsiteY572" fmla="*/ 96905 h 447675"/>
              <a:gd name="connsiteX573" fmla="*/ 188959 w 234951"/>
              <a:gd name="connsiteY573" fmla="*/ 96507 h 447675"/>
              <a:gd name="connsiteX574" fmla="*/ 189094 w 234951"/>
              <a:gd name="connsiteY574" fmla="*/ 96110 h 447675"/>
              <a:gd name="connsiteX575" fmla="*/ 189363 w 234951"/>
              <a:gd name="connsiteY575" fmla="*/ 95713 h 447675"/>
              <a:gd name="connsiteX576" fmla="*/ 189766 w 234951"/>
              <a:gd name="connsiteY576" fmla="*/ 95448 h 447675"/>
              <a:gd name="connsiteX577" fmla="*/ 190170 w 234951"/>
              <a:gd name="connsiteY577" fmla="*/ 95316 h 447675"/>
              <a:gd name="connsiteX578" fmla="*/ 193263 w 234951"/>
              <a:gd name="connsiteY578" fmla="*/ 95316 h 447675"/>
              <a:gd name="connsiteX579" fmla="*/ 193263 w 234951"/>
              <a:gd name="connsiteY579" fmla="*/ 93859 h 447675"/>
              <a:gd name="connsiteX580" fmla="*/ 190170 w 234951"/>
              <a:gd name="connsiteY580" fmla="*/ 93859 h 447675"/>
              <a:gd name="connsiteX581" fmla="*/ 189766 w 234951"/>
              <a:gd name="connsiteY581" fmla="*/ 93859 h 447675"/>
              <a:gd name="connsiteX582" fmla="*/ 189363 w 234951"/>
              <a:gd name="connsiteY582" fmla="*/ 93594 h 447675"/>
              <a:gd name="connsiteX583" fmla="*/ 189094 w 234951"/>
              <a:gd name="connsiteY583" fmla="*/ 93197 h 447675"/>
              <a:gd name="connsiteX584" fmla="*/ 188959 w 234951"/>
              <a:gd name="connsiteY584" fmla="*/ 92800 h 447675"/>
              <a:gd name="connsiteX585" fmla="*/ 189094 w 234951"/>
              <a:gd name="connsiteY585" fmla="*/ 92403 h 447675"/>
              <a:gd name="connsiteX586" fmla="*/ 189363 w 234951"/>
              <a:gd name="connsiteY586" fmla="*/ 92005 h 447675"/>
              <a:gd name="connsiteX587" fmla="*/ 189766 w 234951"/>
              <a:gd name="connsiteY587" fmla="*/ 91608 h 447675"/>
              <a:gd name="connsiteX588" fmla="*/ 190170 w 234951"/>
              <a:gd name="connsiteY588" fmla="*/ 91476 h 447675"/>
              <a:gd name="connsiteX589" fmla="*/ 193263 w 234951"/>
              <a:gd name="connsiteY589" fmla="*/ 91476 h 447675"/>
              <a:gd name="connsiteX590" fmla="*/ 193263 w 234951"/>
              <a:gd name="connsiteY590" fmla="*/ 90151 h 447675"/>
              <a:gd name="connsiteX591" fmla="*/ 190170 w 234951"/>
              <a:gd name="connsiteY591" fmla="*/ 90151 h 447675"/>
              <a:gd name="connsiteX592" fmla="*/ 189766 w 234951"/>
              <a:gd name="connsiteY592" fmla="*/ 90019 h 447675"/>
              <a:gd name="connsiteX593" fmla="*/ 189363 w 234951"/>
              <a:gd name="connsiteY593" fmla="*/ 89754 h 447675"/>
              <a:gd name="connsiteX594" fmla="*/ 189094 w 234951"/>
              <a:gd name="connsiteY594" fmla="*/ 89489 h 447675"/>
              <a:gd name="connsiteX595" fmla="*/ 188959 w 234951"/>
              <a:gd name="connsiteY595" fmla="*/ 88827 h 447675"/>
              <a:gd name="connsiteX596" fmla="*/ 189094 w 234951"/>
              <a:gd name="connsiteY596" fmla="*/ 88430 h 447675"/>
              <a:gd name="connsiteX597" fmla="*/ 189363 w 234951"/>
              <a:gd name="connsiteY597" fmla="*/ 88165 h 447675"/>
              <a:gd name="connsiteX598" fmla="*/ 189766 w 234951"/>
              <a:gd name="connsiteY598" fmla="*/ 87900 h 447675"/>
              <a:gd name="connsiteX599" fmla="*/ 190170 w 234951"/>
              <a:gd name="connsiteY599" fmla="*/ 87900 h 447675"/>
              <a:gd name="connsiteX600" fmla="*/ 193263 w 234951"/>
              <a:gd name="connsiteY600" fmla="*/ 87900 h 447675"/>
              <a:gd name="connsiteX601" fmla="*/ 193263 w 234951"/>
              <a:gd name="connsiteY601" fmla="*/ 86311 h 447675"/>
              <a:gd name="connsiteX602" fmla="*/ 190170 w 234951"/>
              <a:gd name="connsiteY602" fmla="*/ 86311 h 447675"/>
              <a:gd name="connsiteX603" fmla="*/ 189766 w 234951"/>
              <a:gd name="connsiteY603" fmla="*/ 86179 h 447675"/>
              <a:gd name="connsiteX604" fmla="*/ 189363 w 234951"/>
              <a:gd name="connsiteY604" fmla="*/ 85914 h 447675"/>
              <a:gd name="connsiteX605" fmla="*/ 189094 w 234951"/>
              <a:gd name="connsiteY605" fmla="*/ 85517 h 447675"/>
              <a:gd name="connsiteX606" fmla="*/ 188959 w 234951"/>
              <a:gd name="connsiteY606" fmla="*/ 85120 h 447675"/>
              <a:gd name="connsiteX607" fmla="*/ 189094 w 234951"/>
              <a:gd name="connsiteY607" fmla="*/ 84722 h 447675"/>
              <a:gd name="connsiteX608" fmla="*/ 189363 w 234951"/>
              <a:gd name="connsiteY608" fmla="*/ 84325 h 447675"/>
              <a:gd name="connsiteX609" fmla="*/ 189766 w 234951"/>
              <a:gd name="connsiteY609" fmla="*/ 84060 h 447675"/>
              <a:gd name="connsiteX610" fmla="*/ 190170 w 234951"/>
              <a:gd name="connsiteY610" fmla="*/ 83928 h 447675"/>
              <a:gd name="connsiteX611" fmla="*/ 193263 w 234951"/>
              <a:gd name="connsiteY611" fmla="*/ 83928 h 447675"/>
              <a:gd name="connsiteX612" fmla="*/ 193263 w 234951"/>
              <a:gd name="connsiteY612" fmla="*/ 82471 h 447675"/>
              <a:gd name="connsiteX613" fmla="*/ 190170 w 234951"/>
              <a:gd name="connsiteY613" fmla="*/ 82471 h 447675"/>
              <a:gd name="connsiteX614" fmla="*/ 189766 w 234951"/>
              <a:gd name="connsiteY614" fmla="*/ 82471 h 447675"/>
              <a:gd name="connsiteX615" fmla="*/ 189363 w 234951"/>
              <a:gd name="connsiteY615" fmla="*/ 82206 h 447675"/>
              <a:gd name="connsiteX616" fmla="*/ 189094 w 234951"/>
              <a:gd name="connsiteY616" fmla="*/ 81809 h 447675"/>
              <a:gd name="connsiteX617" fmla="*/ 188959 w 234951"/>
              <a:gd name="connsiteY617" fmla="*/ 81412 h 447675"/>
              <a:gd name="connsiteX618" fmla="*/ 189094 w 234951"/>
              <a:gd name="connsiteY618" fmla="*/ 80882 h 447675"/>
              <a:gd name="connsiteX619" fmla="*/ 189363 w 234951"/>
              <a:gd name="connsiteY619" fmla="*/ 80485 h 447675"/>
              <a:gd name="connsiteX620" fmla="*/ 189766 w 234951"/>
              <a:gd name="connsiteY620" fmla="*/ 80220 h 447675"/>
              <a:gd name="connsiteX621" fmla="*/ 190170 w 234951"/>
              <a:gd name="connsiteY621" fmla="*/ 80088 h 447675"/>
              <a:gd name="connsiteX622" fmla="*/ 193263 w 234951"/>
              <a:gd name="connsiteY622" fmla="*/ 80088 h 447675"/>
              <a:gd name="connsiteX623" fmla="*/ 193263 w 234951"/>
              <a:gd name="connsiteY623" fmla="*/ 78764 h 447675"/>
              <a:gd name="connsiteX624" fmla="*/ 190170 w 234951"/>
              <a:gd name="connsiteY624" fmla="*/ 78764 h 447675"/>
              <a:gd name="connsiteX625" fmla="*/ 189766 w 234951"/>
              <a:gd name="connsiteY625" fmla="*/ 78631 h 447675"/>
              <a:gd name="connsiteX626" fmla="*/ 189363 w 234951"/>
              <a:gd name="connsiteY626" fmla="*/ 78366 h 447675"/>
              <a:gd name="connsiteX627" fmla="*/ 189094 w 234951"/>
              <a:gd name="connsiteY627" fmla="*/ 77969 h 447675"/>
              <a:gd name="connsiteX628" fmla="*/ 188959 w 234951"/>
              <a:gd name="connsiteY628" fmla="*/ 77572 h 447675"/>
              <a:gd name="connsiteX629" fmla="*/ 189094 w 234951"/>
              <a:gd name="connsiteY629" fmla="*/ 77174 h 447675"/>
              <a:gd name="connsiteX630" fmla="*/ 189228 w 234951"/>
              <a:gd name="connsiteY630" fmla="*/ 76777 h 447675"/>
              <a:gd name="connsiteX631" fmla="*/ 189497 w 234951"/>
              <a:gd name="connsiteY631" fmla="*/ 76645 h 447675"/>
              <a:gd name="connsiteX632" fmla="*/ 189766 w 234951"/>
              <a:gd name="connsiteY632" fmla="*/ 76512 h 447675"/>
              <a:gd name="connsiteX633" fmla="*/ 190170 w 234951"/>
              <a:gd name="connsiteY633" fmla="*/ 76380 h 447675"/>
              <a:gd name="connsiteX634" fmla="*/ 193263 w 234951"/>
              <a:gd name="connsiteY634" fmla="*/ 76380 h 447675"/>
              <a:gd name="connsiteX635" fmla="*/ 193263 w 234951"/>
              <a:gd name="connsiteY635" fmla="*/ 74923 h 447675"/>
              <a:gd name="connsiteX636" fmla="*/ 190170 w 234951"/>
              <a:gd name="connsiteY636" fmla="*/ 74923 h 447675"/>
              <a:gd name="connsiteX637" fmla="*/ 189766 w 234951"/>
              <a:gd name="connsiteY637" fmla="*/ 74791 h 447675"/>
              <a:gd name="connsiteX638" fmla="*/ 189363 w 234951"/>
              <a:gd name="connsiteY638" fmla="*/ 74526 h 447675"/>
              <a:gd name="connsiteX639" fmla="*/ 189094 w 234951"/>
              <a:gd name="connsiteY639" fmla="*/ 74129 h 447675"/>
              <a:gd name="connsiteX640" fmla="*/ 188959 w 234951"/>
              <a:gd name="connsiteY640" fmla="*/ 73732 h 447675"/>
              <a:gd name="connsiteX641" fmla="*/ 189094 w 234951"/>
              <a:gd name="connsiteY641" fmla="*/ 73334 h 447675"/>
              <a:gd name="connsiteX642" fmla="*/ 189363 w 234951"/>
              <a:gd name="connsiteY642" fmla="*/ 72937 h 447675"/>
              <a:gd name="connsiteX643" fmla="*/ 189766 w 234951"/>
              <a:gd name="connsiteY643" fmla="*/ 72540 h 447675"/>
              <a:gd name="connsiteX644" fmla="*/ 190170 w 234951"/>
              <a:gd name="connsiteY644" fmla="*/ 72407 h 447675"/>
              <a:gd name="connsiteX645" fmla="*/ 193263 w 234951"/>
              <a:gd name="connsiteY645" fmla="*/ 72407 h 447675"/>
              <a:gd name="connsiteX646" fmla="*/ 193263 w 234951"/>
              <a:gd name="connsiteY646" fmla="*/ 71216 h 447675"/>
              <a:gd name="connsiteX647" fmla="*/ 190170 w 234951"/>
              <a:gd name="connsiteY647" fmla="*/ 71216 h 447675"/>
              <a:gd name="connsiteX648" fmla="*/ 189766 w 234951"/>
              <a:gd name="connsiteY648" fmla="*/ 71083 h 447675"/>
              <a:gd name="connsiteX649" fmla="*/ 189363 w 234951"/>
              <a:gd name="connsiteY649" fmla="*/ 70818 h 447675"/>
              <a:gd name="connsiteX650" fmla="*/ 189094 w 234951"/>
              <a:gd name="connsiteY650" fmla="*/ 70421 h 447675"/>
              <a:gd name="connsiteX651" fmla="*/ 188959 w 234951"/>
              <a:gd name="connsiteY651" fmla="*/ 69892 h 447675"/>
              <a:gd name="connsiteX652" fmla="*/ 189094 w 234951"/>
              <a:gd name="connsiteY652" fmla="*/ 69494 h 447675"/>
              <a:gd name="connsiteX653" fmla="*/ 189363 w 234951"/>
              <a:gd name="connsiteY653" fmla="*/ 69097 h 447675"/>
              <a:gd name="connsiteX654" fmla="*/ 189766 w 234951"/>
              <a:gd name="connsiteY654" fmla="*/ 68832 h 447675"/>
              <a:gd name="connsiteX655" fmla="*/ 190170 w 234951"/>
              <a:gd name="connsiteY655" fmla="*/ 68700 h 447675"/>
              <a:gd name="connsiteX656" fmla="*/ 193263 w 234951"/>
              <a:gd name="connsiteY656" fmla="*/ 68700 h 447675"/>
              <a:gd name="connsiteX657" fmla="*/ 193263 w 234951"/>
              <a:gd name="connsiteY657" fmla="*/ 67111 h 447675"/>
              <a:gd name="connsiteX658" fmla="*/ 190170 w 234951"/>
              <a:gd name="connsiteY658" fmla="*/ 67111 h 447675"/>
              <a:gd name="connsiteX659" fmla="*/ 189766 w 234951"/>
              <a:gd name="connsiteY659" fmla="*/ 67111 h 447675"/>
              <a:gd name="connsiteX660" fmla="*/ 189363 w 234951"/>
              <a:gd name="connsiteY660" fmla="*/ 66846 h 447675"/>
              <a:gd name="connsiteX661" fmla="*/ 189094 w 234951"/>
              <a:gd name="connsiteY661" fmla="*/ 66581 h 447675"/>
              <a:gd name="connsiteX662" fmla="*/ 188959 w 234951"/>
              <a:gd name="connsiteY662" fmla="*/ 66184 h 447675"/>
              <a:gd name="connsiteX663" fmla="*/ 189094 w 234951"/>
              <a:gd name="connsiteY663" fmla="*/ 65654 h 447675"/>
              <a:gd name="connsiteX664" fmla="*/ 189363 w 234951"/>
              <a:gd name="connsiteY664" fmla="*/ 65389 h 447675"/>
              <a:gd name="connsiteX665" fmla="*/ 189766 w 234951"/>
              <a:gd name="connsiteY665" fmla="*/ 65124 h 447675"/>
              <a:gd name="connsiteX666" fmla="*/ 190170 w 234951"/>
              <a:gd name="connsiteY666" fmla="*/ 64992 h 447675"/>
              <a:gd name="connsiteX667" fmla="*/ 193263 w 234951"/>
              <a:gd name="connsiteY667" fmla="*/ 64992 h 447675"/>
              <a:gd name="connsiteX668" fmla="*/ 193263 w 234951"/>
              <a:gd name="connsiteY668" fmla="*/ 63535 h 447675"/>
              <a:gd name="connsiteX669" fmla="*/ 190170 w 234951"/>
              <a:gd name="connsiteY669" fmla="*/ 63535 h 447675"/>
              <a:gd name="connsiteX670" fmla="*/ 189766 w 234951"/>
              <a:gd name="connsiteY670" fmla="*/ 63403 h 447675"/>
              <a:gd name="connsiteX671" fmla="*/ 189363 w 234951"/>
              <a:gd name="connsiteY671" fmla="*/ 63138 h 447675"/>
              <a:gd name="connsiteX672" fmla="*/ 189094 w 234951"/>
              <a:gd name="connsiteY672" fmla="*/ 62741 h 447675"/>
              <a:gd name="connsiteX673" fmla="*/ 188959 w 234951"/>
              <a:gd name="connsiteY673" fmla="*/ 62344 h 447675"/>
              <a:gd name="connsiteX674" fmla="*/ 189094 w 234951"/>
              <a:gd name="connsiteY674" fmla="*/ 61946 h 447675"/>
              <a:gd name="connsiteX675" fmla="*/ 189363 w 234951"/>
              <a:gd name="connsiteY675" fmla="*/ 61417 h 447675"/>
              <a:gd name="connsiteX676" fmla="*/ 189766 w 234951"/>
              <a:gd name="connsiteY676" fmla="*/ 61152 h 447675"/>
              <a:gd name="connsiteX677" fmla="*/ 190170 w 234951"/>
              <a:gd name="connsiteY677" fmla="*/ 61020 h 447675"/>
              <a:gd name="connsiteX678" fmla="*/ 193263 w 234951"/>
              <a:gd name="connsiteY678" fmla="*/ 61020 h 447675"/>
              <a:gd name="connsiteX679" fmla="*/ 193263 w 234951"/>
              <a:gd name="connsiteY679" fmla="*/ 59828 h 447675"/>
              <a:gd name="connsiteX680" fmla="*/ 190170 w 234951"/>
              <a:gd name="connsiteY680" fmla="*/ 59828 h 447675"/>
              <a:gd name="connsiteX681" fmla="*/ 189766 w 234951"/>
              <a:gd name="connsiteY681" fmla="*/ 59695 h 447675"/>
              <a:gd name="connsiteX682" fmla="*/ 189363 w 234951"/>
              <a:gd name="connsiteY682" fmla="*/ 59431 h 447675"/>
              <a:gd name="connsiteX683" fmla="*/ 189094 w 234951"/>
              <a:gd name="connsiteY683" fmla="*/ 58901 h 447675"/>
              <a:gd name="connsiteX684" fmla="*/ 188959 w 234951"/>
              <a:gd name="connsiteY684" fmla="*/ 58504 h 447675"/>
              <a:gd name="connsiteX685" fmla="*/ 189094 w 234951"/>
              <a:gd name="connsiteY685" fmla="*/ 58106 h 447675"/>
              <a:gd name="connsiteX686" fmla="*/ 189363 w 234951"/>
              <a:gd name="connsiteY686" fmla="*/ 57709 h 447675"/>
              <a:gd name="connsiteX687" fmla="*/ 189766 w 234951"/>
              <a:gd name="connsiteY687" fmla="*/ 57444 h 447675"/>
              <a:gd name="connsiteX688" fmla="*/ 190170 w 234951"/>
              <a:gd name="connsiteY688" fmla="*/ 57312 h 447675"/>
              <a:gd name="connsiteX689" fmla="*/ 193263 w 234951"/>
              <a:gd name="connsiteY689" fmla="*/ 57312 h 447675"/>
              <a:gd name="connsiteX690" fmla="*/ 193263 w 234951"/>
              <a:gd name="connsiteY690" fmla="*/ 55855 h 447675"/>
              <a:gd name="connsiteX691" fmla="*/ 190170 w 234951"/>
              <a:gd name="connsiteY691" fmla="*/ 55855 h 447675"/>
              <a:gd name="connsiteX692" fmla="*/ 189766 w 234951"/>
              <a:gd name="connsiteY692" fmla="*/ 55855 h 447675"/>
              <a:gd name="connsiteX693" fmla="*/ 189363 w 234951"/>
              <a:gd name="connsiteY693" fmla="*/ 55590 h 447675"/>
              <a:gd name="connsiteX694" fmla="*/ 189094 w 234951"/>
              <a:gd name="connsiteY694" fmla="*/ 55193 h 447675"/>
              <a:gd name="connsiteX695" fmla="*/ 188959 w 234951"/>
              <a:gd name="connsiteY695" fmla="*/ 54796 h 447675"/>
              <a:gd name="connsiteX696" fmla="*/ 189094 w 234951"/>
              <a:gd name="connsiteY696" fmla="*/ 54399 h 447675"/>
              <a:gd name="connsiteX697" fmla="*/ 189363 w 234951"/>
              <a:gd name="connsiteY697" fmla="*/ 54001 h 447675"/>
              <a:gd name="connsiteX698" fmla="*/ 189766 w 234951"/>
              <a:gd name="connsiteY698" fmla="*/ 53737 h 447675"/>
              <a:gd name="connsiteX699" fmla="*/ 190170 w 234951"/>
              <a:gd name="connsiteY699" fmla="*/ 53737 h 447675"/>
              <a:gd name="connsiteX700" fmla="*/ 193263 w 234951"/>
              <a:gd name="connsiteY700" fmla="*/ 53737 h 447675"/>
              <a:gd name="connsiteX701" fmla="*/ 193263 w 234951"/>
              <a:gd name="connsiteY701" fmla="*/ 52148 h 447675"/>
              <a:gd name="connsiteX702" fmla="*/ 190170 w 234951"/>
              <a:gd name="connsiteY702" fmla="*/ 52148 h 447675"/>
              <a:gd name="connsiteX703" fmla="*/ 189766 w 234951"/>
              <a:gd name="connsiteY703" fmla="*/ 52015 h 447675"/>
              <a:gd name="connsiteX704" fmla="*/ 189363 w 234951"/>
              <a:gd name="connsiteY704" fmla="*/ 51750 h 447675"/>
              <a:gd name="connsiteX705" fmla="*/ 189094 w 234951"/>
              <a:gd name="connsiteY705" fmla="*/ 51353 h 447675"/>
              <a:gd name="connsiteX706" fmla="*/ 188959 w 234951"/>
              <a:gd name="connsiteY706" fmla="*/ 50956 h 447675"/>
              <a:gd name="connsiteX707" fmla="*/ 189094 w 234951"/>
              <a:gd name="connsiteY707" fmla="*/ 50426 h 447675"/>
              <a:gd name="connsiteX708" fmla="*/ 189363 w 234951"/>
              <a:gd name="connsiteY708" fmla="*/ 50029 h 447675"/>
              <a:gd name="connsiteX709" fmla="*/ 189766 w 234951"/>
              <a:gd name="connsiteY709" fmla="*/ 49764 h 447675"/>
              <a:gd name="connsiteX710" fmla="*/ 190170 w 234951"/>
              <a:gd name="connsiteY710" fmla="*/ 49632 h 447675"/>
              <a:gd name="connsiteX711" fmla="*/ 193263 w 234951"/>
              <a:gd name="connsiteY711" fmla="*/ 49632 h 447675"/>
              <a:gd name="connsiteX712" fmla="*/ 193263 w 234951"/>
              <a:gd name="connsiteY712" fmla="*/ 48440 h 447675"/>
              <a:gd name="connsiteX713" fmla="*/ 190170 w 234951"/>
              <a:gd name="connsiteY713" fmla="*/ 48440 h 447675"/>
              <a:gd name="connsiteX714" fmla="*/ 189766 w 234951"/>
              <a:gd name="connsiteY714" fmla="*/ 48307 h 447675"/>
              <a:gd name="connsiteX715" fmla="*/ 189363 w 234951"/>
              <a:gd name="connsiteY715" fmla="*/ 47910 h 447675"/>
              <a:gd name="connsiteX716" fmla="*/ 189094 w 234951"/>
              <a:gd name="connsiteY716" fmla="*/ 47513 h 447675"/>
              <a:gd name="connsiteX717" fmla="*/ 188959 w 234951"/>
              <a:gd name="connsiteY717" fmla="*/ 47116 h 447675"/>
              <a:gd name="connsiteX718" fmla="*/ 189094 w 234951"/>
              <a:gd name="connsiteY718" fmla="*/ 46718 h 447675"/>
              <a:gd name="connsiteX719" fmla="*/ 189363 w 234951"/>
              <a:gd name="connsiteY719" fmla="*/ 46321 h 447675"/>
              <a:gd name="connsiteX720" fmla="*/ 189766 w 234951"/>
              <a:gd name="connsiteY720" fmla="*/ 46056 h 447675"/>
              <a:gd name="connsiteX721" fmla="*/ 190170 w 234951"/>
              <a:gd name="connsiteY721" fmla="*/ 45924 h 447675"/>
              <a:gd name="connsiteX722" fmla="*/ 193263 w 234951"/>
              <a:gd name="connsiteY722" fmla="*/ 45924 h 447675"/>
              <a:gd name="connsiteX723" fmla="*/ 193263 w 234951"/>
              <a:gd name="connsiteY723" fmla="*/ 44467 h 447675"/>
              <a:gd name="connsiteX724" fmla="*/ 190170 w 234951"/>
              <a:gd name="connsiteY724" fmla="*/ 44467 h 447675"/>
              <a:gd name="connsiteX725" fmla="*/ 189766 w 234951"/>
              <a:gd name="connsiteY725" fmla="*/ 44335 h 447675"/>
              <a:gd name="connsiteX726" fmla="*/ 189363 w 234951"/>
              <a:gd name="connsiteY726" fmla="*/ 44070 h 447675"/>
              <a:gd name="connsiteX727" fmla="*/ 189094 w 234951"/>
              <a:gd name="connsiteY727" fmla="*/ 43805 h 447675"/>
              <a:gd name="connsiteX728" fmla="*/ 188959 w 234951"/>
              <a:gd name="connsiteY728" fmla="*/ 43408 h 447675"/>
              <a:gd name="connsiteX729" fmla="*/ 189094 w 234951"/>
              <a:gd name="connsiteY729" fmla="*/ 42878 h 447675"/>
              <a:gd name="connsiteX730" fmla="*/ 189363 w 234951"/>
              <a:gd name="connsiteY730" fmla="*/ 42481 h 447675"/>
              <a:gd name="connsiteX731" fmla="*/ 189766 w 234951"/>
              <a:gd name="connsiteY731" fmla="*/ 42216 h 447675"/>
              <a:gd name="connsiteX732" fmla="*/ 190170 w 234951"/>
              <a:gd name="connsiteY732" fmla="*/ 42216 h 447675"/>
              <a:gd name="connsiteX733" fmla="*/ 193397 w 234951"/>
              <a:gd name="connsiteY733" fmla="*/ 42216 h 447675"/>
              <a:gd name="connsiteX734" fmla="*/ 193532 w 234951"/>
              <a:gd name="connsiteY734" fmla="*/ 41025 h 447675"/>
              <a:gd name="connsiteX735" fmla="*/ 193935 w 234951"/>
              <a:gd name="connsiteY735" fmla="*/ 39700 h 447675"/>
              <a:gd name="connsiteX736" fmla="*/ 190170 w 234951"/>
              <a:gd name="connsiteY736" fmla="*/ 39700 h 447675"/>
              <a:gd name="connsiteX737" fmla="*/ 189766 w 234951"/>
              <a:gd name="connsiteY737" fmla="*/ 39700 h 447675"/>
              <a:gd name="connsiteX738" fmla="*/ 189363 w 234951"/>
              <a:gd name="connsiteY738" fmla="*/ 39435 h 447675"/>
              <a:gd name="connsiteX739" fmla="*/ 189094 w 234951"/>
              <a:gd name="connsiteY739" fmla="*/ 39038 h 447675"/>
              <a:gd name="connsiteX740" fmla="*/ 188959 w 234951"/>
              <a:gd name="connsiteY740" fmla="*/ 38641 h 447675"/>
              <a:gd name="connsiteX741" fmla="*/ 189094 w 234951"/>
              <a:gd name="connsiteY741" fmla="*/ 38244 h 447675"/>
              <a:gd name="connsiteX742" fmla="*/ 189363 w 234951"/>
              <a:gd name="connsiteY742" fmla="*/ 37846 h 447675"/>
              <a:gd name="connsiteX743" fmla="*/ 189766 w 234951"/>
              <a:gd name="connsiteY743" fmla="*/ 37582 h 447675"/>
              <a:gd name="connsiteX744" fmla="*/ 190170 w 234951"/>
              <a:gd name="connsiteY744" fmla="*/ 37582 h 447675"/>
              <a:gd name="connsiteX745" fmla="*/ 195414 w 234951"/>
              <a:gd name="connsiteY745" fmla="*/ 37582 h 447675"/>
              <a:gd name="connsiteX746" fmla="*/ 195549 w 234951"/>
              <a:gd name="connsiteY746" fmla="*/ 37317 h 447675"/>
              <a:gd name="connsiteX747" fmla="*/ 195683 w 234951"/>
              <a:gd name="connsiteY747" fmla="*/ 37052 h 447675"/>
              <a:gd name="connsiteX748" fmla="*/ 191380 w 234951"/>
              <a:gd name="connsiteY748" fmla="*/ 33079 h 447675"/>
              <a:gd name="connsiteX749" fmla="*/ 191111 w 234951"/>
              <a:gd name="connsiteY749" fmla="*/ 32682 h 447675"/>
              <a:gd name="connsiteX750" fmla="*/ 190977 w 234951"/>
              <a:gd name="connsiteY750" fmla="*/ 32285 h 447675"/>
              <a:gd name="connsiteX751" fmla="*/ 191111 w 234951"/>
              <a:gd name="connsiteY751" fmla="*/ 31888 h 447675"/>
              <a:gd name="connsiteX752" fmla="*/ 191245 w 234951"/>
              <a:gd name="connsiteY752" fmla="*/ 31358 h 447675"/>
              <a:gd name="connsiteX753" fmla="*/ 191649 w 234951"/>
              <a:gd name="connsiteY753" fmla="*/ 31093 h 447675"/>
              <a:gd name="connsiteX754" fmla="*/ 191918 w 234951"/>
              <a:gd name="connsiteY754" fmla="*/ 31093 h 447675"/>
              <a:gd name="connsiteX755" fmla="*/ 192321 w 234951"/>
              <a:gd name="connsiteY755" fmla="*/ 31093 h 447675"/>
              <a:gd name="connsiteX756" fmla="*/ 192590 w 234951"/>
              <a:gd name="connsiteY756" fmla="*/ 31093 h 447675"/>
              <a:gd name="connsiteX757" fmla="*/ 192994 w 234951"/>
              <a:gd name="connsiteY757" fmla="*/ 31358 h 447675"/>
              <a:gd name="connsiteX758" fmla="*/ 197566 w 234951"/>
              <a:gd name="connsiteY758" fmla="*/ 35595 h 447675"/>
              <a:gd name="connsiteX759" fmla="*/ 197969 w 234951"/>
              <a:gd name="connsiteY759" fmla="*/ 35331 h 447675"/>
              <a:gd name="connsiteX760" fmla="*/ 198373 w 234951"/>
              <a:gd name="connsiteY760" fmla="*/ 35066 h 447675"/>
              <a:gd name="connsiteX761" fmla="*/ 196221 w 234951"/>
              <a:gd name="connsiteY761" fmla="*/ 29504 h 447675"/>
              <a:gd name="connsiteX762" fmla="*/ 196087 w 234951"/>
              <a:gd name="connsiteY762" fmla="*/ 29107 h 447675"/>
              <a:gd name="connsiteX763" fmla="*/ 196087 w 234951"/>
              <a:gd name="connsiteY763" fmla="*/ 28577 h 447675"/>
              <a:gd name="connsiteX764" fmla="*/ 196356 w 234951"/>
              <a:gd name="connsiteY764" fmla="*/ 28312 h 447675"/>
              <a:gd name="connsiteX765" fmla="*/ 196490 w 234951"/>
              <a:gd name="connsiteY765" fmla="*/ 28048 h 447675"/>
              <a:gd name="connsiteX766" fmla="*/ 196894 w 234951"/>
              <a:gd name="connsiteY766" fmla="*/ 27915 h 447675"/>
              <a:gd name="connsiteX767" fmla="*/ 197432 w 234951"/>
              <a:gd name="connsiteY767" fmla="*/ 27783 h 447675"/>
              <a:gd name="connsiteX768" fmla="*/ 197835 w 234951"/>
              <a:gd name="connsiteY768" fmla="*/ 27915 h 447675"/>
              <a:gd name="connsiteX769" fmla="*/ 198238 w 234951"/>
              <a:gd name="connsiteY769" fmla="*/ 28180 h 447675"/>
              <a:gd name="connsiteX770" fmla="*/ 198507 w 234951"/>
              <a:gd name="connsiteY770" fmla="*/ 28577 h 447675"/>
              <a:gd name="connsiteX771" fmla="*/ 200659 w 234951"/>
              <a:gd name="connsiteY771" fmla="*/ 34139 h 447675"/>
              <a:gd name="connsiteX772" fmla="*/ 200928 w 234951"/>
              <a:gd name="connsiteY772" fmla="*/ 34139 h 447675"/>
              <a:gd name="connsiteX773" fmla="*/ 201197 w 234951"/>
              <a:gd name="connsiteY773" fmla="*/ 34006 h 447675"/>
              <a:gd name="connsiteX774" fmla="*/ 201331 w 234951"/>
              <a:gd name="connsiteY774" fmla="*/ 28048 h 447675"/>
              <a:gd name="connsiteX775" fmla="*/ 201331 w 234951"/>
              <a:gd name="connsiteY775" fmla="*/ 27650 h 447675"/>
              <a:gd name="connsiteX776" fmla="*/ 201600 w 234951"/>
              <a:gd name="connsiteY776" fmla="*/ 27386 h 447675"/>
              <a:gd name="connsiteX777" fmla="*/ 202138 w 234951"/>
              <a:gd name="connsiteY777" fmla="*/ 27121 h 447675"/>
              <a:gd name="connsiteX778" fmla="*/ 68263 w 234951"/>
              <a:gd name="connsiteY778" fmla="*/ 23813 h 447675"/>
              <a:gd name="connsiteX779" fmla="*/ 68263 w 234951"/>
              <a:gd name="connsiteY779" fmla="*/ 32601 h 447675"/>
              <a:gd name="connsiteX780" fmla="*/ 63019 w 234951"/>
              <a:gd name="connsiteY780" fmla="*/ 36195 h 447675"/>
              <a:gd name="connsiteX781" fmla="*/ 57506 w 234951"/>
              <a:gd name="connsiteY781" fmla="*/ 38991 h 447675"/>
              <a:gd name="connsiteX782" fmla="*/ 52262 w 234951"/>
              <a:gd name="connsiteY782" fmla="*/ 41122 h 447675"/>
              <a:gd name="connsiteX783" fmla="*/ 46749 w 234951"/>
              <a:gd name="connsiteY783" fmla="*/ 42719 h 447675"/>
              <a:gd name="connsiteX784" fmla="*/ 41640 w 234951"/>
              <a:gd name="connsiteY784" fmla="*/ 43651 h 447675"/>
              <a:gd name="connsiteX785" fmla="*/ 36665 w 234951"/>
              <a:gd name="connsiteY785" fmla="*/ 44317 h 447675"/>
              <a:gd name="connsiteX786" fmla="*/ 32093 w 234951"/>
              <a:gd name="connsiteY786" fmla="*/ 44450 h 447675"/>
              <a:gd name="connsiteX787" fmla="*/ 27925 w 234951"/>
              <a:gd name="connsiteY787" fmla="*/ 44450 h 447675"/>
              <a:gd name="connsiteX788" fmla="*/ 24294 w 234951"/>
              <a:gd name="connsiteY788" fmla="*/ 44317 h 447675"/>
              <a:gd name="connsiteX789" fmla="*/ 21336 w 234951"/>
              <a:gd name="connsiteY789" fmla="*/ 44051 h 447675"/>
              <a:gd name="connsiteX790" fmla="*/ 19050 w 234951"/>
              <a:gd name="connsiteY790" fmla="*/ 43651 h 447675"/>
              <a:gd name="connsiteX791" fmla="*/ 19050 w 234951"/>
              <a:gd name="connsiteY791" fmla="*/ 34198 h 447675"/>
              <a:gd name="connsiteX792" fmla="*/ 22008 w 234951"/>
              <a:gd name="connsiteY792" fmla="*/ 34598 h 447675"/>
              <a:gd name="connsiteX793" fmla="*/ 25773 w 234951"/>
              <a:gd name="connsiteY793" fmla="*/ 34864 h 447675"/>
              <a:gd name="connsiteX794" fmla="*/ 30345 w 234951"/>
              <a:gd name="connsiteY794" fmla="*/ 34997 h 447675"/>
              <a:gd name="connsiteX795" fmla="*/ 34917 w 234951"/>
              <a:gd name="connsiteY795" fmla="*/ 34864 h 447675"/>
              <a:gd name="connsiteX796" fmla="*/ 40026 w 234951"/>
              <a:gd name="connsiteY796" fmla="*/ 34465 h 447675"/>
              <a:gd name="connsiteX797" fmla="*/ 45539 w 234951"/>
              <a:gd name="connsiteY797" fmla="*/ 33399 h 447675"/>
              <a:gd name="connsiteX798" fmla="*/ 51052 w 234951"/>
              <a:gd name="connsiteY798" fmla="*/ 32068 h 447675"/>
              <a:gd name="connsiteX799" fmla="*/ 56834 w 234951"/>
              <a:gd name="connsiteY799" fmla="*/ 30071 h 447675"/>
              <a:gd name="connsiteX800" fmla="*/ 62481 w 234951"/>
              <a:gd name="connsiteY800" fmla="*/ 27275 h 447675"/>
              <a:gd name="connsiteX801" fmla="*/ 68263 w 234951"/>
              <a:gd name="connsiteY801" fmla="*/ 14288 h 447675"/>
              <a:gd name="connsiteX802" fmla="*/ 68263 w 234951"/>
              <a:gd name="connsiteY802" fmla="*/ 20806 h 447675"/>
              <a:gd name="connsiteX803" fmla="*/ 63019 w 234951"/>
              <a:gd name="connsiteY803" fmla="*/ 24126 h 447675"/>
              <a:gd name="connsiteX804" fmla="*/ 57506 w 234951"/>
              <a:gd name="connsiteY804" fmla="*/ 26708 h 447675"/>
              <a:gd name="connsiteX805" fmla="*/ 52262 w 234951"/>
              <a:gd name="connsiteY805" fmla="*/ 28676 h 447675"/>
              <a:gd name="connsiteX806" fmla="*/ 46749 w 234951"/>
              <a:gd name="connsiteY806" fmla="*/ 30029 h 447675"/>
              <a:gd name="connsiteX807" fmla="*/ 41640 w 234951"/>
              <a:gd name="connsiteY807" fmla="*/ 31012 h 447675"/>
              <a:gd name="connsiteX808" fmla="*/ 36665 w 234951"/>
              <a:gd name="connsiteY808" fmla="*/ 31504 h 447675"/>
              <a:gd name="connsiteX809" fmla="*/ 32093 w 234951"/>
              <a:gd name="connsiteY809" fmla="*/ 31750 h 447675"/>
              <a:gd name="connsiteX810" fmla="*/ 27925 w 234951"/>
              <a:gd name="connsiteY810" fmla="*/ 31750 h 447675"/>
              <a:gd name="connsiteX811" fmla="*/ 24294 w 234951"/>
              <a:gd name="connsiteY811" fmla="*/ 31627 h 447675"/>
              <a:gd name="connsiteX812" fmla="*/ 21336 w 234951"/>
              <a:gd name="connsiteY812" fmla="*/ 31258 h 447675"/>
              <a:gd name="connsiteX813" fmla="*/ 19050 w 234951"/>
              <a:gd name="connsiteY813" fmla="*/ 31012 h 447675"/>
              <a:gd name="connsiteX814" fmla="*/ 19050 w 234951"/>
              <a:gd name="connsiteY814" fmla="*/ 23757 h 447675"/>
              <a:gd name="connsiteX815" fmla="*/ 21874 w 234951"/>
              <a:gd name="connsiteY815" fmla="*/ 24003 h 447675"/>
              <a:gd name="connsiteX816" fmla="*/ 25504 w 234951"/>
              <a:gd name="connsiteY816" fmla="*/ 24249 h 447675"/>
              <a:gd name="connsiteX817" fmla="*/ 29807 w 234951"/>
              <a:gd name="connsiteY817" fmla="*/ 24372 h 447675"/>
              <a:gd name="connsiteX818" fmla="*/ 34379 w 234951"/>
              <a:gd name="connsiteY818" fmla="*/ 24249 h 447675"/>
              <a:gd name="connsiteX819" fmla="*/ 39488 w 234951"/>
              <a:gd name="connsiteY819" fmla="*/ 23880 h 447675"/>
              <a:gd name="connsiteX820" fmla="*/ 44867 w 234951"/>
              <a:gd name="connsiteY820" fmla="*/ 23142 h 447675"/>
              <a:gd name="connsiteX821" fmla="*/ 50514 w 234951"/>
              <a:gd name="connsiteY821" fmla="*/ 21790 h 447675"/>
              <a:gd name="connsiteX822" fmla="*/ 56431 w 234951"/>
              <a:gd name="connsiteY822" fmla="*/ 19822 h 447675"/>
              <a:gd name="connsiteX823" fmla="*/ 62212 w 234951"/>
              <a:gd name="connsiteY823" fmla="*/ 17363 h 447675"/>
              <a:gd name="connsiteX824" fmla="*/ 19050 w 234951"/>
              <a:gd name="connsiteY824" fmla="*/ 12700 h 447675"/>
              <a:gd name="connsiteX825" fmla="*/ 21971 w 234951"/>
              <a:gd name="connsiteY825" fmla="*/ 14189 h 447675"/>
              <a:gd name="connsiteX826" fmla="*/ 25291 w 234951"/>
              <a:gd name="connsiteY826" fmla="*/ 15379 h 447675"/>
              <a:gd name="connsiteX827" fmla="*/ 28876 w 234951"/>
              <a:gd name="connsiteY827" fmla="*/ 16272 h 447675"/>
              <a:gd name="connsiteX828" fmla="*/ 32460 w 234951"/>
              <a:gd name="connsiteY828" fmla="*/ 16867 h 447675"/>
              <a:gd name="connsiteX829" fmla="*/ 36045 w 234951"/>
              <a:gd name="connsiteY829" fmla="*/ 17314 h 447675"/>
              <a:gd name="connsiteX830" fmla="*/ 39099 w 234951"/>
              <a:gd name="connsiteY830" fmla="*/ 17612 h 447675"/>
              <a:gd name="connsiteX831" fmla="*/ 41622 w 234951"/>
              <a:gd name="connsiteY831" fmla="*/ 17760 h 447675"/>
              <a:gd name="connsiteX832" fmla="*/ 43348 w 234951"/>
              <a:gd name="connsiteY832" fmla="*/ 17760 h 447675"/>
              <a:gd name="connsiteX833" fmla="*/ 44941 w 234951"/>
              <a:gd name="connsiteY833" fmla="*/ 17760 h 447675"/>
              <a:gd name="connsiteX834" fmla="*/ 47066 w 234951"/>
              <a:gd name="connsiteY834" fmla="*/ 17612 h 447675"/>
              <a:gd name="connsiteX835" fmla="*/ 49588 w 234951"/>
              <a:gd name="connsiteY835" fmla="*/ 17314 h 447675"/>
              <a:gd name="connsiteX836" fmla="*/ 52509 w 234951"/>
              <a:gd name="connsiteY836" fmla="*/ 17165 h 447675"/>
              <a:gd name="connsiteX837" fmla="*/ 55563 w 234951"/>
              <a:gd name="connsiteY837" fmla="*/ 16719 h 447675"/>
              <a:gd name="connsiteX838" fmla="*/ 49721 w 234951"/>
              <a:gd name="connsiteY838" fmla="*/ 19100 h 447675"/>
              <a:gd name="connsiteX839" fmla="*/ 43879 w 234951"/>
              <a:gd name="connsiteY839" fmla="*/ 20737 h 447675"/>
              <a:gd name="connsiteX840" fmla="*/ 38568 w 234951"/>
              <a:gd name="connsiteY840" fmla="*/ 21779 h 447675"/>
              <a:gd name="connsiteX841" fmla="*/ 33390 w 234951"/>
              <a:gd name="connsiteY841" fmla="*/ 22225 h 447675"/>
              <a:gd name="connsiteX842" fmla="*/ 28743 w 234951"/>
              <a:gd name="connsiteY842" fmla="*/ 22225 h 447675"/>
              <a:gd name="connsiteX843" fmla="*/ 24892 w 234951"/>
              <a:gd name="connsiteY843" fmla="*/ 22076 h 447675"/>
              <a:gd name="connsiteX844" fmla="*/ 21573 w 234951"/>
              <a:gd name="connsiteY844" fmla="*/ 21779 h 447675"/>
              <a:gd name="connsiteX845" fmla="*/ 19050 w 234951"/>
              <a:gd name="connsiteY845" fmla="*/ 21481 h 447675"/>
              <a:gd name="connsiteX846" fmla="*/ 43590 w 234951"/>
              <a:gd name="connsiteY846" fmla="*/ 0 h 447675"/>
              <a:gd name="connsiteX847" fmla="*/ 48551 w 234951"/>
              <a:gd name="connsiteY847" fmla="*/ 145 h 447675"/>
              <a:gd name="connsiteX848" fmla="*/ 53110 w 234951"/>
              <a:gd name="connsiteY848" fmla="*/ 578 h 447675"/>
              <a:gd name="connsiteX849" fmla="*/ 57402 w 234951"/>
              <a:gd name="connsiteY849" fmla="*/ 1299 h 447675"/>
              <a:gd name="connsiteX850" fmla="*/ 61022 w 234951"/>
              <a:gd name="connsiteY850" fmla="*/ 2165 h 447675"/>
              <a:gd name="connsiteX851" fmla="*/ 63972 w 234951"/>
              <a:gd name="connsiteY851" fmla="*/ 3175 h 447675"/>
              <a:gd name="connsiteX852" fmla="*/ 66252 w 234951"/>
              <a:gd name="connsiteY852" fmla="*/ 4474 h 447675"/>
              <a:gd name="connsiteX853" fmla="*/ 67727 w 234951"/>
              <a:gd name="connsiteY853" fmla="*/ 5773 h 447675"/>
              <a:gd name="connsiteX854" fmla="*/ 68263 w 234951"/>
              <a:gd name="connsiteY854" fmla="*/ 7216 h 447675"/>
              <a:gd name="connsiteX855" fmla="*/ 67727 w 234951"/>
              <a:gd name="connsiteY855" fmla="*/ 8515 h 447675"/>
              <a:gd name="connsiteX856" fmla="*/ 66252 w 234951"/>
              <a:gd name="connsiteY856" fmla="*/ 9958 h 447675"/>
              <a:gd name="connsiteX857" fmla="*/ 63972 w 234951"/>
              <a:gd name="connsiteY857" fmla="*/ 11112 h 447675"/>
              <a:gd name="connsiteX858" fmla="*/ 61022 w 234951"/>
              <a:gd name="connsiteY858" fmla="*/ 12123 h 447675"/>
              <a:gd name="connsiteX859" fmla="*/ 57402 w 234951"/>
              <a:gd name="connsiteY859" fmla="*/ 13133 h 447675"/>
              <a:gd name="connsiteX860" fmla="*/ 53110 w 234951"/>
              <a:gd name="connsiteY860" fmla="*/ 13710 h 447675"/>
              <a:gd name="connsiteX861" fmla="*/ 48551 w 234951"/>
              <a:gd name="connsiteY861" fmla="*/ 14143 h 447675"/>
              <a:gd name="connsiteX862" fmla="*/ 43590 w 234951"/>
              <a:gd name="connsiteY862" fmla="*/ 14287 h 447675"/>
              <a:gd name="connsiteX863" fmla="*/ 38628 w 234951"/>
              <a:gd name="connsiteY863" fmla="*/ 14143 h 447675"/>
              <a:gd name="connsiteX864" fmla="*/ 34069 w 234951"/>
              <a:gd name="connsiteY864" fmla="*/ 13710 h 447675"/>
              <a:gd name="connsiteX865" fmla="*/ 29912 w 234951"/>
              <a:gd name="connsiteY865" fmla="*/ 13133 h 447675"/>
              <a:gd name="connsiteX866" fmla="*/ 26157 w 234951"/>
              <a:gd name="connsiteY866" fmla="*/ 12123 h 447675"/>
              <a:gd name="connsiteX867" fmla="*/ 23207 w 234951"/>
              <a:gd name="connsiteY867" fmla="*/ 11112 h 447675"/>
              <a:gd name="connsiteX868" fmla="*/ 20928 w 234951"/>
              <a:gd name="connsiteY868" fmla="*/ 9958 h 447675"/>
              <a:gd name="connsiteX869" fmla="*/ 19453 w 234951"/>
              <a:gd name="connsiteY869" fmla="*/ 8515 h 447675"/>
              <a:gd name="connsiteX870" fmla="*/ 19050 w 234951"/>
              <a:gd name="connsiteY870" fmla="*/ 7216 h 447675"/>
              <a:gd name="connsiteX871" fmla="*/ 19453 w 234951"/>
              <a:gd name="connsiteY871" fmla="*/ 5773 h 447675"/>
              <a:gd name="connsiteX872" fmla="*/ 20928 w 234951"/>
              <a:gd name="connsiteY872" fmla="*/ 4474 h 447675"/>
              <a:gd name="connsiteX873" fmla="*/ 23207 w 234951"/>
              <a:gd name="connsiteY873" fmla="*/ 3175 h 447675"/>
              <a:gd name="connsiteX874" fmla="*/ 26157 w 234951"/>
              <a:gd name="connsiteY874" fmla="*/ 2165 h 447675"/>
              <a:gd name="connsiteX875" fmla="*/ 29912 w 234951"/>
              <a:gd name="connsiteY875" fmla="*/ 1299 h 447675"/>
              <a:gd name="connsiteX876" fmla="*/ 34069 w 234951"/>
              <a:gd name="connsiteY876" fmla="*/ 578 h 447675"/>
              <a:gd name="connsiteX877" fmla="*/ 38628 w 234951"/>
              <a:gd name="connsiteY877" fmla="*/ 14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</a:cxnLst>
            <a:rect l="l" t="t" r="r" b="b"/>
            <a:pathLst>
              <a:path w="234951" h="447675">
                <a:moveTo>
                  <a:pt x="171450" y="303213"/>
                </a:moveTo>
                <a:lnTo>
                  <a:pt x="174107" y="305189"/>
                </a:lnTo>
                <a:lnTo>
                  <a:pt x="177163" y="306769"/>
                </a:lnTo>
                <a:lnTo>
                  <a:pt x="180882" y="308217"/>
                </a:lnTo>
                <a:lnTo>
                  <a:pt x="184868" y="309403"/>
                </a:lnTo>
                <a:lnTo>
                  <a:pt x="189252" y="310324"/>
                </a:lnTo>
                <a:lnTo>
                  <a:pt x="193768" y="310983"/>
                </a:lnTo>
                <a:lnTo>
                  <a:pt x="198551" y="311378"/>
                </a:lnTo>
                <a:lnTo>
                  <a:pt x="203200" y="311510"/>
                </a:lnTo>
                <a:lnTo>
                  <a:pt x="208647" y="311378"/>
                </a:lnTo>
                <a:lnTo>
                  <a:pt x="213961" y="310851"/>
                </a:lnTo>
                <a:lnTo>
                  <a:pt x="219142" y="309929"/>
                </a:lnTo>
                <a:lnTo>
                  <a:pt x="223791" y="308744"/>
                </a:lnTo>
                <a:lnTo>
                  <a:pt x="228175" y="307296"/>
                </a:lnTo>
                <a:lnTo>
                  <a:pt x="231895" y="305452"/>
                </a:lnTo>
                <a:lnTo>
                  <a:pt x="234950" y="303345"/>
                </a:lnTo>
                <a:lnTo>
                  <a:pt x="227245" y="431873"/>
                </a:lnTo>
                <a:lnTo>
                  <a:pt x="226581" y="435560"/>
                </a:lnTo>
                <a:lnTo>
                  <a:pt x="225120" y="438852"/>
                </a:lnTo>
                <a:lnTo>
                  <a:pt x="222994" y="441881"/>
                </a:lnTo>
                <a:lnTo>
                  <a:pt x="220470" y="444251"/>
                </a:lnTo>
                <a:lnTo>
                  <a:pt x="217282" y="445963"/>
                </a:lnTo>
                <a:lnTo>
                  <a:pt x="213828" y="447280"/>
                </a:lnTo>
                <a:lnTo>
                  <a:pt x="209975" y="447675"/>
                </a:lnTo>
                <a:lnTo>
                  <a:pt x="196425" y="447675"/>
                </a:lnTo>
                <a:lnTo>
                  <a:pt x="192705" y="447280"/>
                </a:lnTo>
                <a:lnTo>
                  <a:pt x="189252" y="445963"/>
                </a:lnTo>
                <a:lnTo>
                  <a:pt x="186063" y="444251"/>
                </a:lnTo>
                <a:lnTo>
                  <a:pt x="183406" y="441881"/>
                </a:lnTo>
                <a:lnTo>
                  <a:pt x="181414" y="438984"/>
                </a:lnTo>
                <a:lnTo>
                  <a:pt x="180085" y="435692"/>
                </a:lnTo>
                <a:lnTo>
                  <a:pt x="179288" y="431873"/>
                </a:lnTo>
                <a:lnTo>
                  <a:pt x="179022" y="426210"/>
                </a:lnTo>
                <a:lnTo>
                  <a:pt x="178624" y="419889"/>
                </a:lnTo>
                <a:lnTo>
                  <a:pt x="178225" y="412910"/>
                </a:lnTo>
                <a:lnTo>
                  <a:pt x="177694" y="405403"/>
                </a:lnTo>
                <a:lnTo>
                  <a:pt x="177163" y="397765"/>
                </a:lnTo>
                <a:lnTo>
                  <a:pt x="176764" y="389732"/>
                </a:lnTo>
                <a:lnTo>
                  <a:pt x="176233" y="381568"/>
                </a:lnTo>
                <a:lnTo>
                  <a:pt x="175701" y="373271"/>
                </a:lnTo>
                <a:lnTo>
                  <a:pt x="175170" y="365107"/>
                </a:lnTo>
                <a:lnTo>
                  <a:pt x="174639" y="356942"/>
                </a:lnTo>
                <a:lnTo>
                  <a:pt x="174240" y="348909"/>
                </a:lnTo>
                <a:lnTo>
                  <a:pt x="173709" y="341139"/>
                </a:lnTo>
                <a:lnTo>
                  <a:pt x="173177" y="333897"/>
                </a:lnTo>
                <a:lnTo>
                  <a:pt x="172779" y="327049"/>
                </a:lnTo>
                <a:lnTo>
                  <a:pt x="172380" y="320728"/>
                </a:lnTo>
                <a:lnTo>
                  <a:pt x="172114" y="315065"/>
                </a:lnTo>
                <a:lnTo>
                  <a:pt x="171849" y="310193"/>
                </a:lnTo>
                <a:lnTo>
                  <a:pt x="171583" y="306242"/>
                </a:lnTo>
                <a:close/>
                <a:moveTo>
                  <a:pt x="14443" y="41275"/>
                </a:moveTo>
                <a:lnTo>
                  <a:pt x="14574" y="46180"/>
                </a:lnTo>
                <a:lnTo>
                  <a:pt x="14574" y="47638"/>
                </a:lnTo>
                <a:lnTo>
                  <a:pt x="14443" y="47638"/>
                </a:lnTo>
                <a:lnTo>
                  <a:pt x="14443" y="48831"/>
                </a:lnTo>
                <a:lnTo>
                  <a:pt x="14443" y="50156"/>
                </a:lnTo>
                <a:lnTo>
                  <a:pt x="14443" y="50686"/>
                </a:lnTo>
                <a:lnTo>
                  <a:pt x="14836" y="52940"/>
                </a:lnTo>
                <a:lnTo>
                  <a:pt x="15624" y="54663"/>
                </a:lnTo>
                <a:lnTo>
                  <a:pt x="17200" y="56386"/>
                </a:lnTo>
                <a:lnTo>
                  <a:pt x="19038" y="57712"/>
                </a:lnTo>
                <a:lnTo>
                  <a:pt x="21270" y="58904"/>
                </a:lnTo>
                <a:lnTo>
                  <a:pt x="23765" y="59700"/>
                </a:lnTo>
                <a:lnTo>
                  <a:pt x="26391" y="60495"/>
                </a:lnTo>
                <a:lnTo>
                  <a:pt x="29148" y="61158"/>
                </a:lnTo>
                <a:lnTo>
                  <a:pt x="32037" y="61555"/>
                </a:lnTo>
                <a:lnTo>
                  <a:pt x="34794" y="61821"/>
                </a:lnTo>
                <a:lnTo>
                  <a:pt x="37420" y="62086"/>
                </a:lnTo>
                <a:lnTo>
                  <a:pt x="39783" y="62218"/>
                </a:lnTo>
                <a:lnTo>
                  <a:pt x="41753" y="62218"/>
                </a:lnTo>
                <a:lnTo>
                  <a:pt x="43591" y="62218"/>
                </a:lnTo>
                <a:lnTo>
                  <a:pt x="45298" y="62218"/>
                </a:lnTo>
                <a:lnTo>
                  <a:pt x="47399" y="62218"/>
                </a:lnTo>
                <a:lnTo>
                  <a:pt x="49762" y="62086"/>
                </a:lnTo>
                <a:lnTo>
                  <a:pt x="52257" y="61821"/>
                </a:lnTo>
                <a:lnTo>
                  <a:pt x="55014" y="61555"/>
                </a:lnTo>
                <a:lnTo>
                  <a:pt x="57771" y="61158"/>
                </a:lnTo>
                <a:lnTo>
                  <a:pt x="60660" y="60495"/>
                </a:lnTo>
                <a:lnTo>
                  <a:pt x="63286" y="59700"/>
                </a:lnTo>
                <a:lnTo>
                  <a:pt x="65780" y="58904"/>
                </a:lnTo>
                <a:lnTo>
                  <a:pt x="68012" y="57712"/>
                </a:lnTo>
                <a:lnTo>
                  <a:pt x="69982" y="56386"/>
                </a:lnTo>
                <a:lnTo>
                  <a:pt x="71426" y="54663"/>
                </a:lnTo>
                <a:lnTo>
                  <a:pt x="72214" y="52940"/>
                </a:lnTo>
                <a:lnTo>
                  <a:pt x="72608" y="50686"/>
                </a:lnTo>
                <a:lnTo>
                  <a:pt x="72608" y="41275"/>
                </a:lnTo>
                <a:lnTo>
                  <a:pt x="74971" y="42071"/>
                </a:lnTo>
                <a:lnTo>
                  <a:pt x="76941" y="42866"/>
                </a:lnTo>
                <a:lnTo>
                  <a:pt x="78254" y="43396"/>
                </a:lnTo>
                <a:lnTo>
                  <a:pt x="79435" y="44456"/>
                </a:lnTo>
                <a:lnTo>
                  <a:pt x="80486" y="45517"/>
                </a:lnTo>
                <a:lnTo>
                  <a:pt x="81142" y="47107"/>
                </a:lnTo>
                <a:lnTo>
                  <a:pt x="81667" y="48963"/>
                </a:lnTo>
                <a:lnTo>
                  <a:pt x="81930" y="51482"/>
                </a:lnTo>
                <a:lnTo>
                  <a:pt x="82193" y="55458"/>
                </a:lnTo>
                <a:lnTo>
                  <a:pt x="82455" y="60097"/>
                </a:lnTo>
                <a:lnTo>
                  <a:pt x="82718" y="65797"/>
                </a:lnTo>
                <a:lnTo>
                  <a:pt x="82980" y="72160"/>
                </a:lnTo>
                <a:lnTo>
                  <a:pt x="83374" y="79052"/>
                </a:lnTo>
                <a:lnTo>
                  <a:pt x="83768" y="86608"/>
                </a:lnTo>
                <a:lnTo>
                  <a:pt x="84162" y="94428"/>
                </a:lnTo>
                <a:lnTo>
                  <a:pt x="84687" y="102779"/>
                </a:lnTo>
                <a:lnTo>
                  <a:pt x="85081" y="111394"/>
                </a:lnTo>
                <a:lnTo>
                  <a:pt x="85475" y="120143"/>
                </a:lnTo>
                <a:lnTo>
                  <a:pt x="85738" y="129156"/>
                </a:lnTo>
                <a:lnTo>
                  <a:pt x="86132" y="138037"/>
                </a:lnTo>
                <a:lnTo>
                  <a:pt x="86525" y="146785"/>
                </a:lnTo>
                <a:lnTo>
                  <a:pt x="86788" y="155534"/>
                </a:lnTo>
                <a:lnTo>
                  <a:pt x="87051" y="164017"/>
                </a:lnTo>
                <a:lnTo>
                  <a:pt x="87182" y="172103"/>
                </a:lnTo>
                <a:lnTo>
                  <a:pt x="87313" y="179923"/>
                </a:lnTo>
                <a:lnTo>
                  <a:pt x="87313" y="187213"/>
                </a:lnTo>
                <a:lnTo>
                  <a:pt x="87313" y="193841"/>
                </a:lnTo>
                <a:lnTo>
                  <a:pt x="87182" y="198348"/>
                </a:lnTo>
                <a:lnTo>
                  <a:pt x="87051" y="203782"/>
                </a:lnTo>
                <a:lnTo>
                  <a:pt x="86788" y="210012"/>
                </a:lnTo>
                <a:lnTo>
                  <a:pt x="86657" y="217170"/>
                </a:lnTo>
                <a:lnTo>
                  <a:pt x="86263" y="224990"/>
                </a:lnTo>
                <a:lnTo>
                  <a:pt x="85869" y="233474"/>
                </a:lnTo>
                <a:lnTo>
                  <a:pt x="85606" y="242620"/>
                </a:lnTo>
                <a:lnTo>
                  <a:pt x="85212" y="252296"/>
                </a:lnTo>
                <a:lnTo>
                  <a:pt x="84819" y="262237"/>
                </a:lnTo>
                <a:lnTo>
                  <a:pt x="84425" y="272709"/>
                </a:lnTo>
                <a:lnTo>
                  <a:pt x="83768" y="283578"/>
                </a:lnTo>
                <a:lnTo>
                  <a:pt x="83374" y="294579"/>
                </a:lnTo>
                <a:lnTo>
                  <a:pt x="82849" y="305846"/>
                </a:lnTo>
                <a:lnTo>
                  <a:pt x="82324" y="317245"/>
                </a:lnTo>
                <a:lnTo>
                  <a:pt x="81667" y="328645"/>
                </a:lnTo>
                <a:lnTo>
                  <a:pt x="81274" y="340177"/>
                </a:lnTo>
                <a:lnTo>
                  <a:pt x="80748" y="351444"/>
                </a:lnTo>
                <a:lnTo>
                  <a:pt x="80223" y="362578"/>
                </a:lnTo>
                <a:lnTo>
                  <a:pt x="79567" y="373579"/>
                </a:lnTo>
                <a:lnTo>
                  <a:pt x="79041" y="384316"/>
                </a:lnTo>
                <a:lnTo>
                  <a:pt x="78516" y="394655"/>
                </a:lnTo>
                <a:lnTo>
                  <a:pt x="78122" y="404464"/>
                </a:lnTo>
                <a:lnTo>
                  <a:pt x="77466" y="413875"/>
                </a:lnTo>
                <a:lnTo>
                  <a:pt x="77072" y="422756"/>
                </a:lnTo>
                <a:lnTo>
                  <a:pt x="76416" y="427130"/>
                </a:lnTo>
                <a:lnTo>
                  <a:pt x="74971" y="431504"/>
                </a:lnTo>
                <a:lnTo>
                  <a:pt x="72870" y="435348"/>
                </a:lnTo>
                <a:lnTo>
                  <a:pt x="70245" y="438927"/>
                </a:lnTo>
                <a:lnTo>
                  <a:pt x="67093" y="441976"/>
                </a:lnTo>
                <a:lnTo>
                  <a:pt x="63417" y="444361"/>
                </a:lnTo>
                <a:lnTo>
                  <a:pt x="59478" y="446085"/>
                </a:lnTo>
                <a:lnTo>
                  <a:pt x="55014" y="447278"/>
                </a:lnTo>
                <a:lnTo>
                  <a:pt x="50419" y="447675"/>
                </a:lnTo>
                <a:lnTo>
                  <a:pt x="36895" y="447675"/>
                </a:lnTo>
                <a:lnTo>
                  <a:pt x="32299" y="447278"/>
                </a:lnTo>
                <a:lnTo>
                  <a:pt x="27835" y="446085"/>
                </a:lnTo>
                <a:lnTo>
                  <a:pt x="23896" y="444361"/>
                </a:lnTo>
                <a:lnTo>
                  <a:pt x="20220" y="441976"/>
                </a:lnTo>
                <a:lnTo>
                  <a:pt x="17068" y="438927"/>
                </a:lnTo>
                <a:lnTo>
                  <a:pt x="14443" y="435348"/>
                </a:lnTo>
                <a:lnTo>
                  <a:pt x="12342" y="431504"/>
                </a:lnTo>
                <a:lnTo>
                  <a:pt x="10897" y="427130"/>
                </a:lnTo>
                <a:lnTo>
                  <a:pt x="10372" y="422756"/>
                </a:lnTo>
                <a:lnTo>
                  <a:pt x="9716" y="413875"/>
                </a:lnTo>
                <a:lnTo>
                  <a:pt x="9191" y="404464"/>
                </a:lnTo>
                <a:lnTo>
                  <a:pt x="8797" y="394655"/>
                </a:lnTo>
                <a:lnTo>
                  <a:pt x="8272" y="384184"/>
                </a:lnTo>
                <a:lnTo>
                  <a:pt x="7746" y="373579"/>
                </a:lnTo>
                <a:lnTo>
                  <a:pt x="7090" y="362578"/>
                </a:lnTo>
                <a:lnTo>
                  <a:pt x="6565" y="351444"/>
                </a:lnTo>
                <a:lnTo>
                  <a:pt x="6039" y="340044"/>
                </a:lnTo>
                <a:lnTo>
                  <a:pt x="5383" y="328512"/>
                </a:lnTo>
                <a:lnTo>
                  <a:pt x="4989" y="317113"/>
                </a:lnTo>
                <a:lnTo>
                  <a:pt x="4464" y="305846"/>
                </a:lnTo>
                <a:lnTo>
                  <a:pt x="3939" y="294579"/>
                </a:lnTo>
                <a:lnTo>
                  <a:pt x="3545" y="283445"/>
                </a:lnTo>
                <a:lnTo>
                  <a:pt x="2888" y="272709"/>
                </a:lnTo>
                <a:lnTo>
                  <a:pt x="2494" y="262237"/>
                </a:lnTo>
                <a:lnTo>
                  <a:pt x="2101" y="252031"/>
                </a:lnTo>
                <a:lnTo>
                  <a:pt x="1707" y="242487"/>
                </a:lnTo>
                <a:lnTo>
                  <a:pt x="1313" y="233474"/>
                </a:lnTo>
                <a:lnTo>
                  <a:pt x="919" y="224990"/>
                </a:lnTo>
                <a:lnTo>
                  <a:pt x="656" y="217170"/>
                </a:lnTo>
                <a:lnTo>
                  <a:pt x="394" y="210012"/>
                </a:lnTo>
                <a:lnTo>
                  <a:pt x="262" y="203782"/>
                </a:lnTo>
                <a:lnTo>
                  <a:pt x="131" y="198348"/>
                </a:lnTo>
                <a:lnTo>
                  <a:pt x="0" y="193841"/>
                </a:lnTo>
                <a:lnTo>
                  <a:pt x="0" y="187744"/>
                </a:lnTo>
                <a:lnTo>
                  <a:pt x="0" y="185888"/>
                </a:lnTo>
                <a:lnTo>
                  <a:pt x="0" y="179791"/>
                </a:lnTo>
                <a:lnTo>
                  <a:pt x="131" y="172103"/>
                </a:lnTo>
                <a:lnTo>
                  <a:pt x="262" y="163885"/>
                </a:lnTo>
                <a:lnTo>
                  <a:pt x="525" y="155401"/>
                </a:lnTo>
                <a:lnTo>
                  <a:pt x="788" y="146785"/>
                </a:lnTo>
                <a:lnTo>
                  <a:pt x="1181" y="137905"/>
                </a:lnTo>
                <a:lnTo>
                  <a:pt x="1444" y="128891"/>
                </a:lnTo>
                <a:lnTo>
                  <a:pt x="1838" y="120010"/>
                </a:lnTo>
                <a:lnTo>
                  <a:pt x="2232" y="111262"/>
                </a:lnTo>
                <a:lnTo>
                  <a:pt x="2626" y="102646"/>
                </a:lnTo>
                <a:lnTo>
                  <a:pt x="3020" y="94428"/>
                </a:lnTo>
                <a:lnTo>
                  <a:pt x="3545" y="86475"/>
                </a:lnTo>
                <a:lnTo>
                  <a:pt x="3807" y="78920"/>
                </a:lnTo>
                <a:lnTo>
                  <a:pt x="4201" y="72027"/>
                </a:lnTo>
                <a:lnTo>
                  <a:pt x="4595" y="65665"/>
                </a:lnTo>
                <a:lnTo>
                  <a:pt x="4858" y="60097"/>
                </a:lnTo>
                <a:lnTo>
                  <a:pt x="5120" y="55326"/>
                </a:lnTo>
                <a:lnTo>
                  <a:pt x="5252" y="51349"/>
                </a:lnTo>
                <a:lnTo>
                  <a:pt x="5646" y="48698"/>
                </a:lnTo>
                <a:lnTo>
                  <a:pt x="6171" y="46710"/>
                </a:lnTo>
                <a:lnTo>
                  <a:pt x="6827" y="45252"/>
                </a:lnTo>
                <a:lnTo>
                  <a:pt x="7878" y="44059"/>
                </a:lnTo>
                <a:lnTo>
                  <a:pt x="8928" y="43396"/>
                </a:lnTo>
                <a:lnTo>
                  <a:pt x="10372" y="42733"/>
                </a:lnTo>
                <a:lnTo>
                  <a:pt x="12210" y="42071"/>
                </a:lnTo>
                <a:close/>
                <a:moveTo>
                  <a:pt x="68263" y="36513"/>
                </a:moveTo>
                <a:lnTo>
                  <a:pt x="68263" y="50908"/>
                </a:lnTo>
                <a:lnTo>
                  <a:pt x="67861" y="52182"/>
                </a:lnTo>
                <a:lnTo>
                  <a:pt x="66386" y="53329"/>
                </a:lnTo>
                <a:lnTo>
                  <a:pt x="64106" y="54348"/>
                </a:lnTo>
                <a:lnTo>
                  <a:pt x="61156" y="55367"/>
                </a:lnTo>
                <a:lnTo>
                  <a:pt x="57402" y="56131"/>
                </a:lnTo>
                <a:lnTo>
                  <a:pt x="53245" y="56641"/>
                </a:lnTo>
                <a:lnTo>
                  <a:pt x="48685" y="57023"/>
                </a:lnTo>
                <a:lnTo>
                  <a:pt x="43724" y="57150"/>
                </a:lnTo>
                <a:lnTo>
                  <a:pt x="38762" y="57023"/>
                </a:lnTo>
                <a:lnTo>
                  <a:pt x="34203" y="56641"/>
                </a:lnTo>
                <a:lnTo>
                  <a:pt x="30046" y="56131"/>
                </a:lnTo>
                <a:lnTo>
                  <a:pt x="26291" y="55367"/>
                </a:lnTo>
                <a:lnTo>
                  <a:pt x="23341" y="54348"/>
                </a:lnTo>
                <a:lnTo>
                  <a:pt x="21062" y="53456"/>
                </a:lnTo>
                <a:lnTo>
                  <a:pt x="19587" y="52182"/>
                </a:lnTo>
                <a:lnTo>
                  <a:pt x="19184" y="50908"/>
                </a:lnTo>
                <a:lnTo>
                  <a:pt x="19184" y="50526"/>
                </a:lnTo>
                <a:lnTo>
                  <a:pt x="19184" y="49380"/>
                </a:lnTo>
                <a:lnTo>
                  <a:pt x="19050" y="48106"/>
                </a:lnTo>
                <a:lnTo>
                  <a:pt x="19050" y="46959"/>
                </a:lnTo>
                <a:lnTo>
                  <a:pt x="19050" y="46577"/>
                </a:lnTo>
                <a:lnTo>
                  <a:pt x="22000" y="46832"/>
                </a:lnTo>
                <a:lnTo>
                  <a:pt x="25889" y="47214"/>
                </a:lnTo>
                <a:lnTo>
                  <a:pt x="30314" y="47469"/>
                </a:lnTo>
                <a:lnTo>
                  <a:pt x="35008" y="47214"/>
                </a:lnTo>
                <a:lnTo>
                  <a:pt x="40103" y="46704"/>
                </a:lnTo>
                <a:lnTo>
                  <a:pt x="45601" y="45940"/>
                </a:lnTo>
                <a:lnTo>
                  <a:pt x="51099" y="44411"/>
                </a:lnTo>
                <a:lnTo>
                  <a:pt x="56865" y="42628"/>
                </a:lnTo>
                <a:lnTo>
                  <a:pt x="62497" y="39953"/>
                </a:lnTo>
                <a:close/>
                <a:moveTo>
                  <a:pt x="202542" y="26988"/>
                </a:moveTo>
                <a:lnTo>
                  <a:pt x="202945" y="27121"/>
                </a:lnTo>
                <a:lnTo>
                  <a:pt x="203349" y="27386"/>
                </a:lnTo>
                <a:lnTo>
                  <a:pt x="203618" y="27783"/>
                </a:lnTo>
                <a:lnTo>
                  <a:pt x="203618" y="28180"/>
                </a:lnTo>
                <a:lnTo>
                  <a:pt x="203618" y="34006"/>
                </a:lnTo>
                <a:lnTo>
                  <a:pt x="203887" y="34006"/>
                </a:lnTo>
                <a:lnTo>
                  <a:pt x="204424" y="34006"/>
                </a:lnTo>
                <a:lnTo>
                  <a:pt x="206576" y="28577"/>
                </a:lnTo>
                <a:lnTo>
                  <a:pt x="206711" y="28180"/>
                </a:lnTo>
                <a:lnTo>
                  <a:pt x="206980" y="28048"/>
                </a:lnTo>
                <a:lnTo>
                  <a:pt x="207249" y="27783"/>
                </a:lnTo>
                <a:lnTo>
                  <a:pt x="207652" y="27783"/>
                </a:lnTo>
                <a:lnTo>
                  <a:pt x="207921" y="27915"/>
                </a:lnTo>
                <a:lnTo>
                  <a:pt x="208324" y="28048"/>
                </a:lnTo>
                <a:lnTo>
                  <a:pt x="208728" y="28312"/>
                </a:lnTo>
                <a:lnTo>
                  <a:pt x="208862" y="28577"/>
                </a:lnTo>
                <a:lnTo>
                  <a:pt x="208862" y="29107"/>
                </a:lnTo>
                <a:lnTo>
                  <a:pt x="208728" y="29372"/>
                </a:lnTo>
                <a:lnTo>
                  <a:pt x="206711" y="34668"/>
                </a:lnTo>
                <a:lnTo>
                  <a:pt x="207249" y="35066"/>
                </a:lnTo>
                <a:lnTo>
                  <a:pt x="207786" y="35331"/>
                </a:lnTo>
                <a:lnTo>
                  <a:pt x="211955" y="31358"/>
                </a:lnTo>
                <a:lnTo>
                  <a:pt x="212359" y="31093"/>
                </a:lnTo>
                <a:lnTo>
                  <a:pt x="212762" y="30961"/>
                </a:lnTo>
                <a:lnTo>
                  <a:pt x="213300" y="31093"/>
                </a:lnTo>
                <a:lnTo>
                  <a:pt x="213704" y="31358"/>
                </a:lnTo>
                <a:lnTo>
                  <a:pt x="213838" y="31623"/>
                </a:lnTo>
                <a:lnTo>
                  <a:pt x="213972" y="32153"/>
                </a:lnTo>
                <a:lnTo>
                  <a:pt x="213972" y="32417"/>
                </a:lnTo>
                <a:lnTo>
                  <a:pt x="213838" y="32815"/>
                </a:lnTo>
                <a:lnTo>
                  <a:pt x="213569" y="33079"/>
                </a:lnTo>
                <a:lnTo>
                  <a:pt x="209669" y="36655"/>
                </a:lnTo>
                <a:lnTo>
                  <a:pt x="210073" y="37052"/>
                </a:lnTo>
                <a:lnTo>
                  <a:pt x="210342" y="37449"/>
                </a:lnTo>
                <a:lnTo>
                  <a:pt x="215586" y="37449"/>
                </a:lnTo>
                <a:lnTo>
                  <a:pt x="215990" y="37582"/>
                </a:lnTo>
                <a:lnTo>
                  <a:pt x="216393" y="37846"/>
                </a:lnTo>
                <a:lnTo>
                  <a:pt x="216662" y="38244"/>
                </a:lnTo>
                <a:lnTo>
                  <a:pt x="216662" y="38641"/>
                </a:lnTo>
                <a:lnTo>
                  <a:pt x="216662" y="39038"/>
                </a:lnTo>
                <a:lnTo>
                  <a:pt x="216393" y="39435"/>
                </a:lnTo>
                <a:lnTo>
                  <a:pt x="215990" y="39700"/>
                </a:lnTo>
                <a:lnTo>
                  <a:pt x="215586" y="39700"/>
                </a:lnTo>
                <a:lnTo>
                  <a:pt x="211821" y="39700"/>
                </a:lnTo>
                <a:lnTo>
                  <a:pt x="212224" y="41025"/>
                </a:lnTo>
                <a:lnTo>
                  <a:pt x="212359" y="42084"/>
                </a:lnTo>
                <a:lnTo>
                  <a:pt x="215586" y="42084"/>
                </a:lnTo>
                <a:lnTo>
                  <a:pt x="215990" y="42216"/>
                </a:lnTo>
                <a:lnTo>
                  <a:pt x="216393" y="42481"/>
                </a:lnTo>
                <a:lnTo>
                  <a:pt x="216662" y="43011"/>
                </a:lnTo>
                <a:lnTo>
                  <a:pt x="216662" y="43408"/>
                </a:lnTo>
                <a:lnTo>
                  <a:pt x="216662" y="43805"/>
                </a:lnTo>
                <a:lnTo>
                  <a:pt x="216393" y="44203"/>
                </a:lnTo>
                <a:lnTo>
                  <a:pt x="215990" y="44467"/>
                </a:lnTo>
                <a:lnTo>
                  <a:pt x="215586" y="44600"/>
                </a:lnTo>
                <a:lnTo>
                  <a:pt x="212493" y="44600"/>
                </a:lnTo>
                <a:lnTo>
                  <a:pt x="212493" y="45924"/>
                </a:lnTo>
                <a:lnTo>
                  <a:pt x="215586" y="45924"/>
                </a:lnTo>
                <a:lnTo>
                  <a:pt x="215990" y="46056"/>
                </a:lnTo>
                <a:lnTo>
                  <a:pt x="216393" y="46321"/>
                </a:lnTo>
                <a:lnTo>
                  <a:pt x="216662" y="46718"/>
                </a:lnTo>
                <a:lnTo>
                  <a:pt x="216662" y="47116"/>
                </a:lnTo>
                <a:lnTo>
                  <a:pt x="216662" y="47513"/>
                </a:lnTo>
                <a:lnTo>
                  <a:pt x="216393" y="47910"/>
                </a:lnTo>
                <a:lnTo>
                  <a:pt x="215990" y="48307"/>
                </a:lnTo>
                <a:lnTo>
                  <a:pt x="215586" y="48440"/>
                </a:lnTo>
                <a:lnTo>
                  <a:pt x="212493" y="48440"/>
                </a:lnTo>
                <a:lnTo>
                  <a:pt x="212493" y="49764"/>
                </a:lnTo>
                <a:lnTo>
                  <a:pt x="215586" y="49764"/>
                </a:lnTo>
                <a:lnTo>
                  <a:pt x="215990" y="49896"/>
                </a:lnTo>
                <a:lnTo>
                  <a:pt x="216393" y="50161"/>
                </a:lnTo>
                <a:lnTo>
                  <a:pt x="216662" y="50426"/>
                </a:lnTo>
                <a:lnTo>
                  <a:pt x="216662" y="51088"/>
                </a:lnTo>
                <a:lnTo>
                  <a:pt x="216662" y="51485"/>
                </a:lnTo>
                <a:lnTo>
                  <a:pt x="216393" y="51750"/>
                </a:lnTo>
                <a:lnTo>
                  <a:pt x="215990" y="52015"/>
                </a:lnTo>
                <a:lnTo>
                  <a:pt x="215586" y="52148"/>
                </a:lnTo>
                <a:lnTo>
                  <a:pt x="212493" y="52148"/>
                </a:lnTo>
                <a:lnTo>
                  <a:pt x="212493" y="53472"/>
                </a:lnTo>
                <a:lnTo>
                  <a:pt x="215586" y="53472"/>
                </a:lnTo>
                <a:lnTo>
                  <a:pt x="215990" y="53737"/>
                </a:lnTo>
                <a:lnTo>
                  <a:pt x="216393" y="54001"/>
                </a:lnTo>
                <a:lnTo>
                  <a:pt x="216662" y="54399"/>
                </a:lnTo>
                <a:lnTo>
                  <a:pt x="216662" y="54796"/>
                </a:lnTo>
                <a:lnTo>
                  <a:pt x="216662" y="55193"/>
                </a:lnTo>
                <a:lnTo>
                  <a:pt x="216393" y="55590"/>
                </a:lnTo>
                <a:lnTo>
                  <a:pt x="215990" y="55855"/>
                </a:lnTo>
                <a:lnTo>
                  <a:pt x="215586" y="55855"/>
                </a:lnTo>
                <a:lnTo>
                  <a:pt x="212493" y="55855"/>
                </a:lnTo>
                <a:lnTo>
                  <a:pt x="212493" y="57444"/>
                </a:lnTo>
                <a:lnTo>
                  <a:pt x="215586" y="57444"/>
                </a:lnTo>
                <a:lnTo>
                  <a:pt x="215990" y="57577"/>
                </a:lnTo>
                <a:lnTo>
                  <a:pt x="216393" y="57842"/>
                </a:lnTo>
                <a:lnTo>
                  <a:pt x="216662" y="58106"/>
                </a:lnTo>
                <a:lnTo>
                  <a:pt x="216662" y="58504"/>
                </a:lnTo>
                <a:lnTo>
                  <a:pt x="216662" y="59166"/>
                </a:lnTo>
                <a:lnTo>
                  <a:pt x="216393" y="59431"/>
                </a:lnTo>
                <a:lnTo>
                  <a:pt x="215990" y="59695"/>
                </a:lnTo>
                <a:lnTo>
                  <a:pt x="215586" y="59828"/>
                </a:lnTo>
                <a:lnTo>
                  <a:pt x="212493" y="59828"/>
                </a:lnTo>
                <a:lnTo>
                  <a:pt x="212493" y="61152"/>
                </a:lnTo>
                <a:lnTo>
                  <a:pt x="215586" y="61152"/>
                </a:lnTo>
                <a:lnTo>
                  <a:pt x="215990" y="61284"/>
                </a:lnTo>
                <a:lnTo>
                  <a:pt x="216393" y="61549"/>
                </a:lnTo>
                <a:lnTo>
                  <a:pt x="216662" y="62079"/>
                </a:lnTo>
                <a:lnTo>
                  <a:pt x="216662" y="62476"/>
                </a:lnTo>
                <a:lnTo>
                  <a:pt x="216662" y="62873"/>
                </a:lnTo>
                <a:lnTo>
                  <a:pt x="216393" y="63271"/>
                </a:lnTo>
                <a:lnTo>
                  <a:pt x="215990" y="63535"/>
                </a:lnTo>
                <a:lnTo>
                  <a:pt x="215586" y="63535"/>
                </a:lnTo>
                <a:lnTo>
                  <a:pt x="212493" y="63535"/>
                </a:lnTo>
                <a:lnTo>
                  <a:pt x="212493" y="65124"/>
                </a:lnTo>
                <a:lnTo>
                  <a:pt x="215586" y="65124"/>
                </a:lnTo>
                <a:lnTo>
                  <a:pt x="215990" y="65257"/>
                </a:lnTo>
                <a:lnTo>
                  <a:pt x="216393" y="65522"/>
                </a:lnTo>
                <a:lnTo>
                  <a:pt x="216662" y="65787"/>
                </a:lnTo>
                <a:lnTo>
                  <a:pt x="216662" y="66316"/>
                </a:lnTo>
                <a:lnTo>
                  <a:pt x="216662" y="66714"/>
                </a:lnTo>
                <a:lnTo>
                  <a:pt x="216393" y="67111"/>
                </a:lnTo>
                <a:lnTo>
                  <a:pt x="215990" y="67376"/>
                </a:lnTo>
                <a:lnTo>
                  <a:pt x="215586" y="67508"/>
                </a:lnTo>
                <a:lnTo>
                  <a:pt x="212493" y="67508"/>
                </a:lnTo>
                <a:lnTo>
                  <a:pt x="212493" y="68832"/>
                </a:lnTo>
                <a:lnTo>
                  <a:pt x="215586" y="68832"/>
                </a:lnTo>
                <a:lnTo>
                  <a:pt x="215990" y="68965"/>
                </a:lnTo>
                <a:lnTo>
                  <a:pt x="216393" y="69229"/>
                </a:lnTo>
                <a:lnTo>
                  <a:pt x="216662" y="69627"/>
                </a:lnTo>
                <a:lnTo>
                  <a:pt x="216662" y="70156"/>
                </a:lnTo>
                <a:lnTo>
                  <a:pt x="216662" y="70554"/>
                </a:lnTo>
                <a:lnTo>
                  <a:pt x="216393" y="70951"/>
                </a:lnTo>
                <a:lnTo>
                  <a:pt x="215990" y="71216"/>
                </a:lnTo>
                <a:lnTo>
                  <a:pt x="215586" y="71216"/>
                </a:lnTo>
                <a:lnTo>
                  <a:pt x="212493" y="71216"/>
                </a:lnTo>
                <a:lnTo>
                  <a:pt x="212493" y="72672"/>
                </a:lnTo>
                <a:lnTo>
                  <a:pt x="215586" y="72672"/>
                </a:lnTo>
                <a:lnTo>
                  <a:pt x="215990" y="72672"/>
                </a:lnTo>
                <a:lnTo>
                  <a:pt x="216259" y="73070"/>
                </a:lnTo>
                <a:lnTo>
                  <a:pt x="216528" y="73202"/>
                </a:lnTo>
                <a:lnTo>
                  <a:pt x="216662" y="73599"/>
                </a:lnTo>
                <a:lnTo>
                  <a:pt x="216662" y="73864"/>
                </a:lnTo>
                <a:lnTo>
                  <a:pt x="216662" y="74394"/>
                </a:lnTo>
                <a:lnTo>
                  <a:pt x="216393" y="74659"/>
                </a:lnTo>
                <a:lnTo>
                  <a:pt x="215990" y="74923"/>
                </a:lnTo>
                <a:lnTo>
                  <a:pt x="215586" y="74923"/>
                </a:lnTo>
                <a:lnTo>
                  <a:pt x="212493" y="74923"/>
                </a:lnTo>
                <a:lnTo>
                  <a:pt x="212493" y="76512"/>
                </a:lnTo>
                <a:lnTo>
                  <a:pt x="215586" y="76512"/>
                </a:lnTo>
                <a:lnTo>
                  <a:pt x="215990" y="76645"/>
                </a:lnTo>
                <a:lnTo>
                  <a:pt x="216393" y="76910"/>
                </a:lnTo>
                <a:lnTo>
                  <a:pt x="216662" y="77174"/>
                </a:lnTo>
                <a:lnTo>
                  <a:pt x="216662" y="77572"/>
                </a:lnTo>
                <a:lnTo>
                  <a:pt x="216662" y="78101"/>
                </a:lnTo>
                <a:lnTo>
                  <a:pt x="216393" y="78631"/>
                </a:lnTo>
                <a:lnTo>
                  <a:pt x="215990" y="78764"/>
                </a:lnTo>
                <a:lnTo>
                  <a:pt x="215586" y="78896"/>
                </a:lnTo>
                <a:lnTo>
                  <a:pt x="212493" y="78896"/>
                </a:lnTo>
                <a:lnTo>
                  <a:pt x="212493" y="80220"/>
                </a:lnTo>
                <a:lnTo>
                  <a:pt x="215586" y="80220"/>
                </a:lnTo>
                <a:lnTo>
                  <a:pt x="215990" y="80353"/>
                </a:lnTo>
                <a:lnTo>
                  <a:pt x="216393" y="80617"/>
                </a:lnTo>
                <a:lnTo>
                  <a:pt x="216662" y="80882"/>
                </a:lnTo>
                <a:lnTo>
                  <a:pt x="216662" y="81544"/>
                </a:lnTo>
                <a:lnTo>
                  <a:pt x="216662" y="81942"/>
                </a:lnTo>
                <a:lnTo>
                  <a:pt x="216393" y="82339"/>
                </a:lnTo>
                <a:lnTo>
                  <a:pt x="215990" y="82471"/>
                </a:lnTo>
                <a:lnTo>
                  <a:pt x="215586" y="82604"/>
                </a:lnTo>
                <a:lnTo>
                  <a:pt x="212493" y="82604"/>
                </a:lnTo>
                <a:lnTo>
                  <a:pt x="212493" y="84060"/>
                </a:lnTo>
                <a:lnTo>
                  <a:pt x="215586" y="84060"/>
                </a:lnTo>
                <a:lnTo>
                  <a:pt x="215990" y="84193"/>
                </a:lnTo>
                <a:lnTo>
                  <a:pt x="216393" y="84457"/>
                </a:lnTo>
                <a:lnTo>
                  <a:pt x="216662" y="84855"/>
                </a:lnTo>
                <a:lnTo>
                  <a:pt x="216662" y="85252"/>
                </a:lnTo>
                <a:lnTo>
                  <a:pt x="216662" y="85649"/>
                </a:lnTo>
                <a:lnTo>
                  <a:pt x="216393" y="86046"/>
                </a:lnTo>
                <a:lnTo>
                  <a:pt x="215990" y="86311"/>
                </a:lnTo>
                <a:lnTo>
                  <a:pt x="215586" y="86311"/>
                </a:lnTo>
                <a:lnTo>
                  <a:pt x="212493" y="86311"/>
                </a:lnTo>
                <a:lnTo>
                  <a:pt x="212493" y="87900"/>
                </a:lnTo>
                <a:lnTo>
                  <a:pt x="215586" y="87900"/>
                </a:lnTo>
                <a:lnTo>
                  <a:pt x="215990" y="88033"/>
                </a:lnTo>
                <a:lnTo>
                  <a:pt x="216393" y="88298"/>
                </a:lnTo>
                <a:lnTo>
                  <a:pt x="216662" y="88562"/>
                </a:lnTo>
                <a:lnTo>
                  <a:pt x="216662" y="89224"/>
                </a:lnTo>
                <a:lnTo>
                  <a:pt x="216662" y="89622"/>
                </a:lnTo>
                <a:lnTo>
                  <a:pt x="216393" y="90019"/>
                </a:lnTo>
                <a:lnTo>
                  <a:pt x="215990" y="90284"/>
                </a:lnTo>
                <a:lnTo>
                  <a:pt x="215586" y="90284"/>
                </a:lnTo>
                <a:lnTo>
                  <a:pt x="212493" y="90284"/>
                </a:lnTo>
                <a:lnTo>
                  <a:pt x="212493" y="91608"/>
                </a:lnTo>
                <a:lnTo>
                  <a:pt x="215586" y="91608"/>
                </a:lnTo>
                <a:lnTo>
                  <a:pt x="215990" y="91740"/>
                </a:lnTo>
                <a:lnTo>
                  <a:pt x="216393" y="92138"/>
                </a:lnTo>
                <a:lnTo>
                  <a:pt x="216662" y="92535"/>
                </a:lnTo>
                <a:lnTo>
                  <a:pt x="216662" y="92932"/>
                </a:lnTo>
                <a:lnTo>
                  <a:pt x="216662" y="93329"/>
                </a:lnTo>
                <a:lnTo>
                  <a:pt x="216393" y="93727"/>
                </a:lnTo>
                <a:lnTo>
                  <a:pt x="215990" y="93992"/>
                </a:lnTo>
                <a:lnTo>
                  <a:pt x="215586" y="93992"/>
                </a:lnTo>
                <a:lnTo>
                  <a:pt x="212493" y="93992"/>
                </a:lnTo>
                <a:lnTo>
                  <a:pt x="212493" y="95448"/>
                </a:lnTo>
                <a:lnTo>
                  <a:pt x="215586" y="95448"/>
                </a:lnTo>
                <a:lnTo>
                  <a:pt x="215990" y="95581"/>
                </a:lnTo>
                <a:lnTo>
                  <a:pt x="216393" y="95845"/>
                </a:lnTo>
                <a:lnTo>
                  <a:pt x="216662" y="96243"/>
                </a:lnTo>
                <a:lnTo>
                  <a:pt x="216662" y="96640"/>
                </a:lnTo>
                <a:lnTo>
                  <a:pt x="216662" y="97037"/>
                </a:lnTo>
                <a:lnTo>
                  <a:pt x="216393" y="97567"/>
                </a:lnTo>
                <a:lnTo>
                  <a:pt x="215990" y="97832"/>
                </a:lnTo>
                <a:lnTo>
                  <a:pt x="215586" y="97964"/>
                </a:lnTo>
                <a:lnTo>
                  <a:pt x="212493" y="97964"/>
                </a:lnTo>
                <a:lnTo>
                  <a:pt x="212493" y="99288"/>
                </a:lnTo>
                <a:lnTo>
                  <a:pt x="215586" y="99288"/>
                </a:lnTo>
                <a:lnTo>
                  <a:pt x="215990" y="99421"/>
                </a:lnTo>
                <a:lnTo>
                  <a:pt x="216393" y="99685"/>
                </a:lnTo>
                <a:lnTo>
                  <a:pt x="216662" y="99950"/>
                </a:lnTo>
                <a:lnTo>
                  <a:pt x="216662" y="100612"/>
                </a:lnTo>
                <a:lnTo>
                  <a:pt x="216662" y="101010"/>
                </a:lnTo>
                <a:lnTo>
                  <a:pt x="216393" y="101407"/>
                </a:lnTo>
                <a:lnTo>
                  <a:pt x="215990" y="101672"/>
                </a:lnTo>
                <a:lnTo>
                  <a:pt x="215586" y="101672"/>
                </a:lnTo>
                <a:lnTo>
                  <a:pt x="212493" y="101672"/>
                </a:lnTo>
                <a:lnTo>
                  <a:pt x="212493" y="103128"/>
                </a:lnTo>
                <a:lnTo>
                  <a:pt x="215586" y="103128"/>
                </a:lnTo>
                <a:lnTo>
                  <a:pt x="215990" y="103261"/>
                </a:lnTo>
                <a:lnTo>
                  <a:pt x="216393" y="103526"/>
                </a:lnTo>
                <a:lnTo>
                  <a:pt x="216662" y="103923"/>
                </a:lnTo>
                <a:lnTo>
                  <a:pt x="216662" y="104320"/>
                </a:lnTo>
                <a:lnTo>
                  <a:pt x="216662" y="104717"/>
                </a:lnTo>
                <a:lnTo>
                  <a:pt x="216393" y="105115"/>
                </a:lnTo>
                <a:lnTo>
                  <a:pt x="215990" y="105379"/>
                </a:lnTo>
                <a:lnTo>
                  <a:pt x="215586" y="105379"/>
                </a:lnTo>
                <a:lnTo>
                  <a:pt x="212493" y="105379"/>
                </a:lnTo>
                <a:lnTo>
                  <a:pt x="212493" y="106968"/>
                </a:lnTo>
                <a:lnTo>
                  <a:pt x="215586" y="106968"/>
                </a:lnTo>
                <a:lnTo>
                  <a:pt x="215990" y="107101"/>
                </a:lnTo>
                <a:lnTo>
                  <a:pt x="216393" y="107366"/>
                </a:lnTo>
                <a:lnTo>
                  <a:pt x="216662" y="107631"/>
                </a:lnTo>
                <a:lnTo>
                  <a:pt x="216662" y="108028"/>
                </a:lnTo>
                <a:lnTo>
                  <a:pt x="216662" y="108690"/>
                </a:lnTo>
                <a:lnTo>
                  <a:pt x="216393" y="108955"/>
                </a:lnTo>
                <a:lnTo>
                  <a:pt x="215990" y="109220"/>
                </a:lnTo>
                <a:lnTo>
                  <a:pt x="215586" y="109352"/>
                </a:lnTo>
                <a:lnTo>
                  <a:pt x="212493" y="109352"/>
                </a:lnTo>
                <a:lnTo>
                  <a:pt x="212493" y="111206"/>
                </a:lnTo>
                <a:lnTo>
                  <a:pt x="212224" y="113324"/>
                </a:lnTo>
                <a:lnTo>
                  <a:pt x="211552" y="115443"/>
                </a:lnTo>
                <a:lnTo>
                  <a:pt x="210073" y="117297"/>
                </a:lnTo>
                <a:lnTo>
                  <a:pt x="208593" y="118754"/>
                </a:lnTo>
                <a:lnTo>
                  <a:pt x="206576" y="119945"/>
                </a:lnTo>
                <a:lnTo>
                  <a:pt x="206576" y="280038"/>
                </a:lnTo>
                <a:lnTo>
                  <a:pt x="211686" y="280568"/>
                </a:lnTo>
                <a:lnTo>
                  <a:pt x="216528" y="281230"/>
                </a:lnTo>
                <a:lnTo>
                  <a:pt x="220965" y="282157"/>
                </a:lnTo>
                <a:lnTo>
                  <a:pt x="225000" y="283481"/>
                </a:lnTo>
                <a:lnTo>
                  <a:pt x="228362" y="284938"/>
                </a:lnTo>
                <a:lnTo>
                  <a:pt x="231186" y="286527"/>
                </a:lnTo>
                <a:lnTo>
                  <a:pt x="233337" y="288248"/>
                </a:lnTo>
                <a:lnTo>
                  <a:pt x="234548" y="290234"/>
                </a:lnTo>
                <a:lnTo>
                  <a:pt x="234951" y="292353"/>
                </a:lnTo>
                <a:lnTo>
                  <a:pt x="234548" y="294472"/>
                </a:lnTo>
                <a:lnTo>
                  <a:pt x="233337" y="296326"/>
                </a:lnTo>
                <a:lnTo>
                  <a:pt x="231186" y="298179"/>
                </a:lnTo>
                <a:lnTo>
                  <a:pt x="228362" y="299901"/>
                </a:lnTo>
                <a:lnTo>
                  <a:pt x="225000" y="301357"/>
                </a:lnTo>
                <a:lnTo>
                  <a:pt x="220965" y="302682"/>
                </a:lnTo>
                <a:lnTo>
                  <a:pt x="216528" y="303608"/>
                </a:lnTo>
                <a:lnTo>
                  <a:pt x="211686" y="304271"/>
                </a:lnTo>
                <a:lnTo>
                  <a:pt x="206576" y="304668"/>
                </a:lnTo>
                <a:lnTo>
                  <a:pt x="206576" y="304800"/>
                </a:lnTo>
                <a:lnTo>
                  <a:pt x="199180" y="304800"/>
                </a:lnTo>
                <a:lnTo>
                  <a:pt x="193935" y="304403"/>
                </a:lnTo>
                <a:lnTo>
                  <a:pt x="188959" y="303741"/>
                </a:lnTo>
                <a:lnTo>
                  <a:pt x="184387" y="302814"/>
                </a:lnTo>
                <a:lnTo>
                  <a:pt x="180218" y="301490"/>
                </a:lnTo>
                <a:lnTo>
                  <a:pt x="176722" y="300033"/>
                </a:lnTo>
                <a:lnTo>
                  <a:pt x="173898" y="298312"/>
                </a:lnTo>
                <a:lnTo>
                  <a:pt x="171746" y="296458"/>
                </a:lnTo>
                <a:lnTo>
                  <a:pt x="170267" y="294472"/>
                </a:lnTo>
                <a:lnTo>
                  <a:pt x="169863" y="292353"/>
                </a:lnTo>
                <a:lnTo>
                  <a:pt x="170267" y="290234"/>
                </a:lnTo>
                <a:lnTo>
                  <a:pt x="171746" y="288116"/>
                </a:lnTo>
                <a:lnTo>
                  <a:pt x="173898" y="286394"/>
                </a:lnTo>
                <a:lnTo>
                  <a:pt x="176722" y="284673"/>
                </a:lnTo>
                <a:lnTo>
                  <a:pt x="180218" y="283084"/>
                </a:lnTo>
                <a:lnTo>
                  <a:pt x="184387" y="282024"/>
                </a:lnTo>
                <a:lnTo>
                  <a:pt x="188959" y="280965"/>
                </a:lnTo>
                <a:lnTo>
                  <a:pt x="193935" y="280171"/>
                </a:lnTo>
                <a:lnTo>
                  <a:pt x="199180" y="279906"/>
                </a:lnTo>
                <a:lnTo>
                  <a:pt x="199180" y="119813"/>
                </a:lnTo>
                <a:lnTo>
                  <a:pt x="197432" y="118621"/>
                </a:lnTo>
                <a:lnTo>
                  <a:pt x="195683" y="117165"/>
                </a:lnTo>
                <a:lnTo>
                  <a:pt x="194338" y="115311"/>
                </a:lnTo>
                <a:lnTo>
                  <a:pt x="193532" y="113192"/>
                </a:lnTo>
                <a:lnTo>
                  <a:pt x="193263" y="110941"/>
                </a:lnTo>
                <a:lnTo>
                  <a:pt x="193263" y="109220"/>
                </a:lnTo>
                <a:lnTo>
                  <a:pt x="190170" y="109220"/>
                </a:lnTo>
                <a:lnTo>
                  <a:pt x="189766" y="109087"/>
                </a:lnTo>
                <a:lnTo>
                  <a:pt x="189363" y="108822"/>
                </a:lnTo>
                <a:lnTo>
                  <a:pt x="189094" y="108425"/>
                </a:lnTo>
                <a:lnTo>
                  <a:pt x="188959" y="107895"/>
                </a:lnTo>
                <a:lnTo>
                  <a:pt x="189094" y="107498"/>
                </a:lnTo>
                <a:lnTo>
                  <a:pt x="189363" y="107101"/>
                </a:lnTo>
                <a:lnTo>
                  <a:pt x="189766" y="106836"/>
                </a:lnTo>
                <a:lnTo>
                  <a:pt x="190170" y="106704"/>
                </a:lnTo>
                <a:lnTo>
                  <a:pt x="193263" y="106704"/>
                </a:lnTo>
                <a:lnTo>
                  <a:pt x="193263" y="105247"/>
                </a:lnTo>
                <a:lnTo>
                  <a:pt x="190170" y="105247"/>
                </a:lnTo>
                <a:lnTo>
                  <a:pt x="189766" y="105247"/>
                </a:lnTo>
                <a:lnTo>
                  <a:pt x="189363" y="104982"/>
                </a:lnTo>
                <a:lnTo>
                  <a:pt x="189094" y="104585"/>
                </a:lnTo>
                <a:lnTo>
                  <a:pt x="188959" y="104188"/>
                </a:lnTo>
                <a:lnTo>
                  <a:pt x="189094" y="103790"/>
                </a:lnTo>
                <a:lnTo>
                  <a:pt x="189363" y="103393"/>
                </a:lnTo>
                <a:lnTo>
                  <a:pt x="189766" y="103128"/>
                </a:lnTo>
                <a:lnTo>
                  <a:pt x="190170" y="103128"/>
                </a:lnTo>
                <a:lnTo>
                  <a:pt x="193263" y="103128"/>
                </a:lnTo>
                <a:lnTo>
                  <a:pt x="193263" y="101539"/>
                </a:lnTo>
                <a:lnTo>
                  <a:pt x="190170" y="101539"/>
                </a:lnTo>
                <a:lnTo>
                  <a:pt x="189766" y="101407"/>
                </a:lnTo>
                <a:lnTo>
                  <a:pt x="189363" y="101142"/>
                </a:lnTo>
                <a:lnTo>
                  <a:pt x="189094" y="100877"/>
                </a:lnTo>
                <a:lnTo>
                  <a:pt x="188959" y="100348"/>
                </a:lnTo>
                <a:lnTo>
                  <a:pt x="189094" y="99818"/>
                </a:lnTo>
                <a:lnTo>
                  <a:pt x="189363" y="99553"/>
                </a:lnTo>
                <a:lnTo>
                  <a:pt x="189766" y="99288"/>
                </a:lnTo>
                <a:lnTo>
                  <a:pt x="190170" y="99156"/>
                </a:lnTo>
                <a:lnTo>
                  <a:pt x="193263" y="99156"/>
                </a:lnTo>
                <a:lnTo>
                  <a:pt x="193263" y="97832"/>
                </a:lnTo>
                <a:lnTo>
                  <a:pt x="190170" y="97832"/>
                </a:lnTo>
                <a:lnTo>
                  <a:pt x="189766" y="97699"/>
                </a:lnTo>
                <a:lnTo>
                  <a:pt x="189363" y="97434"/>
                </a:lnTo>
                <a:lnTo>
                  <a:pt x="189094" y="96905"/>
                </a:lnTo>
                <a:lnTo>
                  <a:pt x="188959" y="96507"/>
                </a:lnTo>
                <a:lnTo>
                  <a:pt x="189094" y="96110"/>
                </a:lnTo>
                <a:lnTo>
                  <a:pt x="189363" y="95713"/>
                </a:lnTo>
                <a:lnTo>
                  <a:pt x="189766" y="95448"/>
                </a:lnTo>
                <a:lnTo>
                  <a:pt x="190170" y="95316"/>
                </a:lnTo>
                <a:lnTo>
                  <a:pt x="193263" y="95316"/>
                </a:lnTo>
                <a:lnTo>
                  <a:pt x="193263" y="93859"/>
                </a:lnTo>
                <a:lnTo>
                  <a:pt x="190170" y="93859"/>
                </a:lnTo>
                <a:lnTo>
                  <a:pt x="189766" y="93859"/>
                </a:lnTo>
                <a:lnTo>
                  <a:pt x="189363" y="93594"/>
                </a:lnTo>
                <a:lnTo>
                  <a:pt x="189094" y="93197"/>
                </a:lnTo>
                <a:lnTo>
                  <a:pt x="188959" y="92800"/>
                </a:lnTo>
                <a:lnTo>
                  <a:pt x="189094" y="92403"/>
                </a:lnTo>
                <a:lnTo>
                  <a:pt x="189363" y="92005"/>
                </a:lnTo>
                <a:lnTo>
                  <a:pt x="189766" y="91608"/>
                </a:lnTo>
                <a:lnTo>
                  <a:pt x="190170" y="91476"/>
                </a:lnTo>
                <a:lnTo>
                  <a:pt x="193263" y="91476"/>
                </a:lnTo>
                <a:lnTo>
                  <a:pt x="193263" y="90151"/>
                </a:lnTo>
                <a:lnTo>
                  <a:pt x="190170" y="90151"/>
                </a:lnTo>
                <a:lnTo>
                  <a:pt x="189766" y="90019"/>
                </a:lnTo>
                <a:lnTo>
                  <a:pt x="189363" y="89754"/>
                </a:lnTo>
                <a:lnTo>
                  <a:pt x="189094" y="89489"/>
                </a:lnTo>
                <a:lnTo>
                  <a:pt x="188959" y="88827"/>
                </a:lnTo>
                <a:lnTo>
                  <a:pt x="189094" y="88430"/>
                </a:lnTo>
                <a:lnTo>
                  <a:pt x="189363" y="88165"/>
                </a:lnTo>
                <a:lnTo>
                  <a:pt x="189766" y="87900"/>
                </a:lnTo>
                <a:lnTo>
                  <a:pt x="190170" y="87900"/>
                </a:lnTo>
                <a:lnTo>
                  <a:pt x="193263" y="87900"/>
                </a:lnTo>
                <a:lnTo>
                  <a:pt x="193263" y="86311"/>
                </a:lnTo>
                <a:lnTo>
                  <a:pt x="190170" y="86311"/>
                </a:lnTo>
                <a:lnTo>
                  <a:pt x="189766" y="86179"/>
                </a:lnTo>
                <a:lnTo>
                  <a:pt x="189363" y="85914"/>
                </a:lnTo>
                <a:lnTo>
                  <a:pt x="189094" y="85517"/>
                </a:lnTo>
                <a:lnTo>
                  <a:pt x="188959" y="85120"/>
                </a:lnTo>
                <a:lnTo>
                  <a:pt x="189094" y="84722"/>
                </a:lnTo>
                <a:lnTo>
                  <a:pt x="189363" y="84325"/>
                </a:lnTo>
                <a:lnTo>
                  <a:pt x="189766" y="84060"/>
                </a:lnTo>
                <a:lnTo>
                  <a:pt x="190170" y="83928"/>
                </a:lnTo>
                <a:lnTo>
                  <a:pt x="193263" y="83928"/>
                </a:lnTo>
                <a:lnTo>
                  <a:pt x="193263" y="82471"/>
                </a:lnTo>
                <a:lnTo>
                  <a:pt x="190170" y="82471"/>
                </a:lnTo>
                <a:lnTo>
                  <a:pt x="189766" y="82471"/>
                </a:lnTo>
                <a:lnTo>
                  <a:pt x="189363" y="82206"/>
                </a:lnTo>
                <a:lnTo>
                  <a:pt x="189094" y="81809"/>
                </a:lnTo>
                <a:lnTo>
                  <a:pt x="188959" y="81412"/>
                </a:lnTo>
                <a:lnTo>
                  <a:pt x="189094" y="80882"/>
                </a:lnTo>
                <a:lnTo>
                  <a:pt x="189363" y="80485"/>
                </a:lnTo>
                <a:lnTo>
                  <a:pt x="189766" y="80220"/>
                </a:lnTo>
                <a:lnTo>
                  <a:pt x="190170" y="80088"/>
                </a:lnTo>
                <a:lnTo>
                  <a:pt x="193263" y="80088"/>
                </a:lnTo>
                <a:lnTo>
                  <a:pt x="193263" y="78764"/>
                </a:lnTo>
                <a:lnTo>
                  <a:pt x="190170" y="78764"/>
                </a:lnTo>
                <a:lnTo>
                  <a:pt x="189766" y="78631"/>
                </a:lnTo>
                <a:lnTo>
                  <a:pt x="189363" y="78366"/>
                </a:lnTo>
                <a:lnTo>
                  <a:pt x="189094" y="77969"/>
                </a:lnTo>
                <a:lnTo>
                  <a:pt x="188959" y="77572"/>
                </a:lnTo>
                <a:lnTo>
                  <a:pt x="189094" y="77174"/>
                </a:lnTo>
                <a:lnTo>
                  <a:pt x="189228" y="76777"/>
                </a:lnTo>
                <a:lnTo>
                  <a:pt x="189497" y="76645"/>
                </a:lnTo>
                <a:lnTo>
                  <a:pt x="189766" y="76512"/>
                </a:lnTo>
                <a:lnTo>
                  <a:pt x="190170" y="76380"/>
                </a:lnTo>
                <a:lnTo>
                  <a:pt x="193263" y="76380"/>
                </a:lnTo>
                <a:lnTo>
                  <a:pt x="193263" y="74923"/>
                </a:lnTo>
                <a:lnTo>
                  <a:pt x="190170" y="74923"/>
                </a:lnTo>
                <a:lnTo>
                  <a:pt x="189766" y="74791"/>
                </a:lnTo>
                <a:lnTo>
                  <a:pt x="189363" y="74526"/>
                </a:lnTo>
                <a:lnTo>
                  <a:pt x="189094" y="74129"/>
                </a:lnTo>
                <a:lnTo>
                  <a:pt x="188959" y="73732"/>
                </a:lnTo>
                <a:lnTo>
                  <a:pt x="189094" y="73334"/>
                </a:lnTo>
                <a:lnTo>
                  <a:pt x="189363" y="72937"/>
                </a:lnTo>
                <a:lnTo>
                  <a:pt x="189766" y="72540"/>
                </a:lnTo>
                <a:lnTo>
                  <a:pt x="190170" y="72407"/>
                </a:lnTo>
                <a:lnTo>
                  <a:pt x="193263" y="72407"/>
                </a:lnTo>
                <a:lnTo>
                  <a:pt x="193263" y="71216"/>
                </a:lnTo>
                <a:lnTo>
                  <a:pt x="190170" y="71216"/>
                </a:lnTo>
                <a:lnTo>
                  <a:pt x="189766" y="71083"/>
                </a:lnTo>
                <a:lnTo>
                  <a:pt x="189363" y="70818"/>
                </a:lnTo>
                <a:lnTo>
                  <a:pt x="189094" y="70421"/>
                </a:lnTo>
                <a:lnTo>
                  <a:pt x="188959" y="69892"/>
                </a:lnTo>
                <a:lnTo>
                  <a:pt x="189094" y="69494"/>
                </a:lnTo>
                <a:lnTo>
                  <a:pt x="189363" y="69097"/>
                </a:lnTo>
                <a:lnTo>
                  <a:pt x="189766" y="68832"/>
                </a:lnTo>
                <a:lnTo>
                  <a:pt x="190170" y="68700"/>
                </a:lnTo>
                <a:lnTo>
                  <a:pt x="193263" y="68700"/>
                </a:lnTo>
                <a:lnTo>
                  <a:pt x="193263" y="67111"/>
                </a:lnTo>
                <a:lnTo>
                  <a:pt x="190170" y="67111"/>
                </a:lnTo>
                <a:lnTo>
                  <a:pt x="189766" y="67111"/>
                </a:lnTo>
                <a:lnTo>
                  <a:pt x="189363" y="66846"/>
                </a:lnTo>
                <a:lnTo>
                  <a:pt x="189094" y="66581"/>
                </a:lnTo>
                <a:lnTo>
                  <a:pt x="188959" y="66184"/>
                </a:lnTo>
                <a:lnTo>
                  <a:pt x="189094" y="65654"/>
                </a:lnTo>
                <a:lnTo>
                  <a:pt x="189363" y="65389"/>
                </a:lnTo>
                <a:lnTo>
                  <a:pt x="189766" y="65124"/>
                </a:lnTo>
                <a:lnTo>
                  <a:pt x="190170" y="64992"/>
                </a:lnTo>
                <a:lnTo>
                  <a:pt x="193263" y="64992"/>
                </a:lnTo>
                <a:lnTo>
                  <a:pt x="193263" y="63535"/>
                </a:lnTo>
                <a:lnTo>
                  <a:pt x="190170" y="63535"/>
                </a:lnTo>
                <a:lnTo>
                  <a:pt x="189766" y="63403"/>
                </a:lnTo>
                <a:lnTo>
                  <a:pt x="189363" y="63138"/>
                </a:lnTo>
                <a:lnTo>
                  <a:pt x="189094" y="62741"/>
                </a:lnTo>
                <a:lnTo>
                  <a:pt x="188959" y="62344"/>
                </a:lnTo>
                <a:lnTo>
                  <a:pt x="189094" y="61946"/>
                </a:lnTo>
                <a:lnTo>
                  <a:pt x="189363" y="61417"/>
                </a:lnTo>
                <a:lnTo>
                  <a:pt x="189766" y="61152"/>
                </a:lnTo>
                <a:lnTo>
                  <a:pt x="190170" y="61020"/>
                </a:lnTo>
                <a:lnTo>
                  <a:pt x="193263" y="61020"/>
                </a:lnTo>
                <a:lnTo>
                  <a:pt x="193263" y="59828"/>
                </a:lnTo>
                <a:lnTo>
                  <a:pt x="190170" y="59828"/>
                </a:lnTo>
                <a:lnTo>
                  <a:pt x="189766" y="59695"/>
                </a:lnTo>
                <a:lnTo>
                  <a:pt x="189363" y="59431"/>
                </a:lnTo>
                <a:lnTo>
                  <a:pt x="189094" y="58901"/>
                </a:lnTo>
                <a:lnTo>
                  <a:pt x="188959" y="58504"/>
                </a:lnTo>
                <a:lnTo>
                  <a:pt x="189094" y="58106"/>
                </a:lnTo>
                <a:lnTo>
                  <a:pt x="189363" y="57709"/>
                </a:lnTo>
                <a:lnTo>
                  <a:pt x="189766" y="57444"/>
                </a:lnTo>
                <a:lnTo>
                  <a:pt x="190170" y="57312"/>
                </a:lnTo>
                <a:lnTo>
                  <a:pt x="193263" y="57312"/>
                </a:lnTo>
                <a:lnTo>
                  <a:pt x="193263" y="55855"/>
                </a:lnTo>
                <a:lnTo>
                  <a:pt x="190170" y="55855"/>
                </a:lnTo>
                <a:lnTo>
                  <a:pt x="189766" y="55855"/>
                </a:lnTo>
                <a:lnTo>
                  <a:pt x="189363" y="55590"/>
                </a:lnTo>
                <a:lnTo>
                  <a:pt x="189094" y="55193"/>
                </a:lnTo>
                <a:lnTo>
                  <a:pt x="188959" y="54796"/>
                </a:lnTo>
                <a:lnTo>
                  <a:pt x="189094" y="54399"/>
                </a:lnTo>
                <a:lnTo>
                  <a:pt x="189363" y="54001"/>
                </a:lnTo>
                <a:lnTo>
                  <a:pt x="189766" y="53737"/>
                </a:lnTo>
                <a:lnTo>
                  <a:pt x="190170" y="53737"/>
                </a:lnTo>
                <a:lnTo>
                  <a:pt x="193263" y="53737"/>
                </a:lnTo>
                <a:lnTo>
                  <a:pt x="193263" y="52148"/>
                </a:lnTo>
                <a:lnTo>
                  <a:pt x="190170" y="52148"/>
                </a:lnTo>
                <a:lnTo>
                  <a:pt x="189766" y="52015"/>
                </a:lnTo>
                <a:lnTo>
                  <a:pt x="189363" y="51750"/>
                </a:lnTo>
                <a:lnTo>
                  <a:pt x="189094" y="51353"/>
                </a:lnTo>
                <a:lnTo>
                  <a:pt x="188959" y="50956"/>
                </a:lnTo>
                <a:lnTo>
                  <a:pt x="189094" y="50426"/>
                </a:lnTo>
                <a:lnTo>
                  <a:pt x="189363" y="50029"/>
                </a:lnTo>
                <a:lnTo>
                  <a:pt x="189766" y="49764"/>
                </a:lnTo>
                <a:lnTo>
                  <a:pt x="190170" y="49632"/>
                </a:lnTo>
                <a:lnTo>
                  <a:pt x="193263" y="49632"/>
                </a:lnTo>
                <a:lnTo>
                  <a:pt x="193263" y="48440"/>
                </a:lnTo>
                <a:lnTo>
                  <a:pt x="190170" y="48440"/>
                </a:lnTo>
                <a:lnTo>
                  <a:pt x="189766" y="48307"/>
                </a:lnTo>
                <a:lnTo>
                  <a:pt x="189363" y="47910"/>
                </a:lnTo>
                <a:lnTo>
                  <a:pt x="189094" y="47513"/>
                </a:lnTo>
                <a:lnTo>
                  <a:pt x="188959" y="47116"/>
                </a:lnTo>
                <a:lnTo>
                  <a:pt x="189094" y="46718"/>
                </a:lnTo>
                <a:lnTo>
                  <a:pt x="189363" y="46321"/>
                </a:lnTo>
                <a:lnTo>
                  <a:pt x="189766" y="46056"/>
                </a:lnTo>
                <a:lnTo>
                  <a:pt x="190170" y="45924"/>
                </a:lnTo>
                <a:lnTo>
                  <a:pt x="193263" y="45924"/>
                </a:lnTo>
                <a:lnTo>
                  <a:pt x="193263" y="44467"/>
                </a:lnTo>
                <a:lnTo>
                  <a:pt x="190170" y="44467"/>
                </a:lnTo>
                <a:lnTo>
                  <a:pt x="189766" y="44335"/>
                </a:lnTo>
                <a:lnTo>
                  <a:pt x="189363" y="44070"/>
                </a:lnTo>
                <a:lnTo>
                  <a:pt x="189094" y="43805"/>
                </a:lnTo>
                <a:lnTo>
                  <a:pt x="188959" y="43408"/>
                </a:lnTo>
                <a:lnTo>
                  <a:pt x="189094" y="42878"/>
                </a:lnTo>
                <a:lnTo>
                  <a:pt x="189363" y="42481"/>
                </a:lnTo>
                <a:lnTo>
                  <a:pt x="189766" y="42216"/>
                </a:lnTo>
                <a:lnTo>
                  <a:pt x="190170" y="42216"/>
                </a:lnTo>
                <a:lnTo>
                  <a:pt x="193397" y="42216"/>
                </a:lnTo>
                <a:lnTo>
                  <a:pt x="193532" y="41025"/>
                </a:lnTo>
                <a:lnTo>
                  <a:pt x="193935" y="39700"/>
                </a:lnTo>
                <a:lnTo>
                  <a:pt x="190170" y="39700"/>
                </a:lnTo>
                <a:lnTo>
                  <a:pt x="189766" y="39700"/>
                </a:lnTo>
                <a:lnTo>
                  <a:pt x="189363" y="39435"/>
                </a:lnTo>
                <a:lnTo>
                  <a:pt x="189094" y="39038"/>
                </a:lnTo>
                <a:lnTo>
                  <a:pt x="188959" y="38641"/>
                </a:lnTo>
                <a:lnTo>
                  <a:pt x="189094" y="38244"/>
                </a:lnTo>
                <a:lnTo>
                  <a:pt x="189363" y="37846"/>
                </a:lnTo>
                <a:lnTo>
                  <a:pt x="189766" y="37582"/>
                </a:lnTo>
                <a:lnTo>
                  <a:pt x="190170" y="37582"/>
                </a:lnTo>
                <a:lnTo>
                  <a:pt x="195414" y="37582"/>
                </a:lnTo>
                <a:lnTo>
                  <a:pt x="195549" y="37317"/>
                </a:lnTo>
                <a:lnTo>
                  <a:pt x="195683" y="37052"/>
                </a:lnTo>
                <a:lnTo>
                  <a:pt x="191380" y="33079"/>
                </a:lnTo>
                <a:lnTo>
                  <a:pt x="191111" y="32682"/>
                </a:lnTo>
                <a:lnTo>
                  <a:pt x="190977" y="32285"/>
                </a:lnTo>
                <a:lnTo>
                  <a:pt x="191111" y="31888"/>
                </a:lnTo>
                <a:lnTo>
                  <a:pt x="191245" y="31358"/>
                </a:lnTo>
                <a:lnTo>
                  <a:pt x="191649" y="31093"/>
                </a:lnTo>
                <a:lnTo>
                  <a:pt x="191918" y="31093"/>
                </a:lnTo>
                <a:lnTo>
                  <a:pt x="192321" y="31093"/>
                </a:lnTo>
                <a:lnTo>
                  <a:pt x="192590" y="31093"/>
                </a:lnTo>
                <a:lnTo>
                  <a:pt x="192994" y="31358"/>
                </a:lnTo>
                <a:lnTo>
                  <a:pt x="197566" y="35595"/>
                </a:lnTo>
                <a:lnTo>
                  <a:pt x="197969" y="35331"/>
                </a:lnTo>
                <a:lnTo>
                  <a:pt x="198373" y="35066"/>
                </a:lnTo>
                <a:lnTo>
                  <a:pt x="196221" y="29504"/>
                </a:lnTo>
                <a:lnTo>
                  <a:pt x="196087" y="29107"/>
                </a:lnTo>
                <a:lnTo>
                  <a:pt x="196087" y="28577"/>
                </a:lnTo>
                <a:lnTo>
                  <a:pt x="196356" y="28312"/>
                </a:lnTo>
                <a:lnTo>
                  <a:pt x="196490" y="28048"/>
                </a:lnTo>
                <a:lnTo>
                  <a:pt x="196894" y="27915"/>
                </a:lnTo>
                <a:lnTo>
                  <a:pt x="197432" y="27783"/>
                </a:lnTo>
                <a:lnTo>
                  <a:pt x="197835" y="27915"/>
                </a:lnTo>
                <a:lnTo>
                  <a:pt x="198238" y="28180"/>
                </a:lnTo>
                <a:lnTo>
                  <a:pt x="198507" y="28577"/>
                </a:lnTo>
                <a:lnTo>
                  <a:pt x="200659" y="34139"/>
                </a:lnTo>
                <a:lnTo>
                  <a:pt x="200928" y="34139"/>
                </a:lnTo>
                <a:lnTo>
                  <a:pt x="201197" y="34006"/>
                </a:lnTo>
                <a:lnTo>
                  <a:pt x="201331" y="28048"/>
                </a:lnTo>
                <a:lnTo>
                  <a:pt x="201331" y="27650"/>
                </a:lnTo>
                <a:lnTo>
                  <a:pt x="201600" y="27386"/>
                </a:lnTo>
                <a:lnTo>
                  <a:pt x="202138" y="27121"/>
                </a:lnTo>
                <a:close/>
                <a:moveTo>
                  <a:pt x="68263" y="23813"/>
                </a:moveTo>
                <a:lnTo>
                  <a:pt x="68263" y="32601"/>
                </a:lnTo>
                <a:lnTo>
                  <a:pt x="63019" y="36195"/>
                </a:lnTo>
                <a:lnTo>
                  <a:pt x="57506" y="38991"/>
                </a:lnTo>
                <a:lnTo>
                  <a:pt x="52262" y="41122"/>
                </a:lnTo>
                <a:lnTo>
                  <a:pt x="46749" y="42719"/>
                </a:lnTo>
                <a:lnTo>
                  <a:pt x="41640" y="43651"/>
                </a:lnTo>
                <a:lnTo>
                  <a:pt x="36665" y="44317"/>
                </a:lnTo>
                <a:lnTo>
                  <a:pt x="32093" y="44450"/>
                </a:lnTo>
                <a:lnTo>
                  <a:pt x="27925" y="44450"/>
                </a:lnTo>
                <a:lnTo>
                  <a:pt x="24294" y="44317"/>
                </a:lnTo>
                <a:lnTo>
                  <a:pt x="21336" y="44051"/>
                </a:lnTo>
                <a:lnTo>
                  <a:pt x="19050" y="43651"/>
                </a:lnTo>
                <a:lnTo>
                  <a:pt x="19050" y="34198"/>
                </a:lnTo>
                <a:lnTo>
                  <a:pt x="22008" y="34598"/>
                </a:lnTo>
                <a:lnTo>
                  <a:pt x="25773" y="34864"/>
                </a:lnTo>
                <a:lnTo>
                  <a:pt x="30345" y="34997"/>
                </a:lnTo>
                <a:lnTo>
                  <a:pt x="34917" y="34864"/>
                </a:lnTo>
                <a:lnTo>
                  <a:pt x="40026" y="34465"/>
                </a:lnTo>
                <a:lnTo>
                  <a:pt x="45539" y="33399"/>
                </a:lnTo>
                <a:lnTo>
                  <a:pt x="51052" y="32068"/>
                </a:lnTo>
                <a:lnTo>
                  <a:pt x="56834" y="30071"/>
                </a:lnTo>
                <a:lnTo>
                  <a:pt x="62481" y="27275"/>
                </a:lnTo>
                <a:close/>
                <a:moveTo>
                  <a:pt x="68263" y="14288"/>
                </a:moveTo>
                <a:lnTo>
                  <a:pt x="68263" y="20806"/>
                </a:lnTo>
                <a:lnTo>
                  <a:pt x="63019" y="24126"/>
                </a:lnTo>
                <a:lnTo>
                  <a:pt x="57506" y="26708"/>
                </a:lnTo>
                <a:lnTo>
                  <a:pt x="52262" y="28676"/>
                </a:lnTo>
                <a:lnTo>
                  <a:pt x="46749" y="30029"/>
                </a:lnTo>
                <a:lnTo>
                  <a:pt x="41640" y="31012"/>
                </a:lnTo>
                <a:lnTo>
                  <a:pt x="36665" y="31504"/>
                </a:lnTo>
                <a:lnTo>
                  <a:pt x="32093" y="31750"/>
                </a:lnTo>
                <a:lnTo>
                  <a:pt x="27925" y="31750"/>
                </a:lnTo>
                <a:lnTo>
                  <a:pt x="24294" y="31627"/>
                </a:lnTo>
                <a:lnTo>
                  <a:pt x="21336" y="31258"/>
                </a:lnTo>
                <a:lnTo>
                  <a:pt x="19050" y="31012"/>
                </a:lnTo>
                <a:lnTo>
                  <a:pt x="19050" y="23757"/>
                </a:lnTo>
                <a:lnTo>
                  <a:pt x="21874" y="24003"/>
                </a:lnTo>
                <a:lnTo>
                  <a:pt x="25504" y="24249"/>
                </a:lnTo>
                <a:lnTo>
                  <a:pt x="29807" y="24372"/>
                </a:lnTo>
                <a:lnTo>
                  <a:pt x="34379" y="24249"/>
                </a:lnTo>
                <a:lnTo>
                  <a:pt x="39488" y="23880"/>
                </a:lnTo>
                <a:lnTo>
                  <a:pt x="44867" y="23142"/>
                </a:lnTo>
                <a:lnTo>
                  <a:pt x="50514" y="21790"/>
                </a:lnTo>
                <a:lnTo>
                  <a:pt x="56431" y="19822"/>
                </a:lnTo>
                <a:lnTo>
                  <a:pt x="62212" y="17363"/>
                </a:lnTo>
                <a:close/>
                <a:moveTo>
                  <a:pt x="19050" y="12700"/>
                </a:moveTo>
                <a:lnTo>
                  <a:pt x="21971" y="14189"/>
                </a:lnTo>
                <a:lnTo>
                  <a:pt x="25291" y="15379"/>
                </a:lnTo>
                <a:lnTo>
                  <a:pt x="28876" y="16272"/>
                </a:lnTo>
                <a:lnTo>
                  <a:pt x="32460" y="16867"/>
                </a:lnTo>
                <a:lnTo>
                  <a:pt x="36045" y="17314"/>
                </a:lnTo>
                <a:lnTo>
                  <a:pt x="39099" y="17612"/>
                </a:lnTo>
                <a:lnTo>
                  <a:pt x="41622" y="17760"/>
                </a:lnTo>
                <a:lnTo>
                  <a:pt x="43348" y="17760"/>
                </a:lnTo>
                <a:lnTo>
                  <a:pt x="44941" y="17760"/>
                </a:lnTo>
                <a:lnTo>
                  <a:pt x="47066" y="17612"/>
                </a:lnTo>
                <a:lnTo>
                  <a:pt x="49588" y="17314"/>
                </a:lnTo>
                <a:lnTo>
                  <a:pt x="52509" y="17165"/>
                </a:lnTo>
                <a:lnTo>
                  <a:pt x="55563" y="16719"/>
                </a:lnTo>
                <a:lnTo>
                  <a:pt x="49721" y="19100"/>
                </a:lnTo>
                <a:lnTo>
                  <a:pt x="43879" y="20737"/>
                </a:lnTo>
                <a:lnTo>
                  <a:pt x="38568" y="21779"/>
                </a:lnTo>
                <a:lnTo>
                  <a:pt x="33390" y="22225"/>
                </a:lnTo>
                <a:lnTo>
                  <a:pt x="28743" y="22225"/>
                </a:lnTo>
                <a:lnTo>
                  <a:pt x="24892" y="22076"/>
                </a:lnTo>
                <a:lnTo>
                  <a:pt x="21573" y="21779"/>
                </a:lnTo>
                <a:lnTo>
                  <a:pt x="19050" y="21481"/>
                </a:lnTo>
                <a:close/>
                <a:moveTo>
                  <a:pt x="43590" y="0"/>
                </a:moveTo>
                <a:lnTo>
                  <a:pt x="48551" y="145"/>
                </a:lnTo>
                <a:lnTo>
                  <a:pt x="53110" y="578"/>
                </a:lnTo>
                <a:lnTo>
                  <a:pt x="57402" y="1299"/>
                </a:lnTo>
                <a:lnTo>
                  <a:pt x="61022" y="2165"/>
                </a:lnTo>
                <a:lnTo>
                  <a:pt x="63972" y="3175"/>
                </a:lnTo>
                <a:lnTo>
                  <a:pt x="66252" y="4474"/>
                </a:lnTo>
                <a:lnTo>
                  <a:pt x="67727" y="5773"/>
                </a:lnTo>
                <a:lnTo>
                  <a:pt x="68263" y="7216"/>
                </a:lnTo>
                <a:lnTo>
                  <a:pt x="67727" y="8515"/>
                </a:lnTo>
                <a:lnTo>
                  <a:pt x="66252" y="9958"/>
                </a:lnTo>
                <a:lnTo>
                  <a:pt x="63972" y="11112"/>
                </a:lnTo>
                <a:lnTo>
                  <a:pt x="61022" y="12123"/>
                </a:lnTo>
                <a:lnTo>
                  <a:pt x="57402" y="13133"/>
                </a:lnTo>
                <a:lnTo>
                  <a:pt x="53110" y="13710"/>
                </a:lnTo>
                <a:lnTo>
                  <a:pt x="48551" y="14143"/>
                </a:lnTo>
                <a:lnTo>
                  <a:pt x="43590" y="14287"/>
                </a:lnTo>
                <a:lnTo>
                  <a:pt x="38628" y="14143"/>
                </a:lnTo>
                <a:lnTo>
                  <a:pt x="34069" y="13710"/>
                </a:lnTo>
                <a:lnTo>
                  <a:pt x="29912" y="13133"/>
                </a:lnTo>
                <a:lnTo>
                  <a:pt x="26157" y="12123"/>
                </a:lnTo>
                <a:lnTo>
                  <a:pt x="23207" y="11112"/>
                </a:lnTo>
                <a:lnTo>
                  <a:pt x="20928" y="9958"/>
                </a:lnTo>
                <a:lnTo>
                  <a:pt x="19453" y="8515"/>
                </a:lnTo>
                <a:lnTo>
                  <a:pt x="19050" y="7216"/>
                </a:lnTo>
                <a:lnTo>
                  <a:pt x="19453" y="5773"/>
                </a:lnTo>
                <a:lnTo>
                  <a:pt x="20928" y="4474"/>
                </a:lnTo>
                <a:lnTo>
                  <a:pt x="23207" y="3175"/>
                </a:lnTo>
                <a:lnTo>
                  <a:pt x="26157" y="2165"/>
                </a:lnTo>
                <a:lnTo>
                  <a:pt x="29912" y="1299"/>
                </a:lnTo>
                <a:lnTo>
                  <a:pt x="34069" y="578"/>
                </a:lnTo>
                <a:lnTo>
                  <a:pt x="38628" y="14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13" name="Freeform 230"/>
          <p:cNvSpPr>
            <a:spLocks/>
          </p:cNvSpPr>
          <p:nvPr/>
        </p:nvSpPr>
        <p:spPr bwMode="auto">
          <a:xfrm>
            <a:off x="6494827" y="4225925"/>
            <a:ext cx="128588" cy="569912"/>
          </a:xfrm>
          <a:custGeom>
            <a:avLst/>
            <a:gdLst>
              <a:gd name="T0" fmla="*/ 544 w 728"/>
              <a:gd name="T1" fmla="*/ 8 h 3227"/>
              <a:gd name="T2" fmla="*/ 560 w 728"/>
              <a:gd name="T3" fmla="*/ 58 h 3227"/>
              <a:gd name="T4" fmla="*/ 521 w 728"/>
              <a:gd name="T5" fmla="*/ 89 h 3227"/>
              <a:gd name="T6" fmla="*/ 589 w 728"/>
              <a:gd name="T7" fmla="*/ 167 h 3227"/>
              <a:gd name="T8" fmla="*/ 617 w 728"/>
              <a:gd name="T9" fmla="*/ 209 h 3227"/>
              <a:gd name="T10" fmla="*/ 589 w 728"/>
              <a:gd name="T11" fmla="*/ 251 h 3227"/>
              <a:gd name="T12" fmla="*/ 631 w 728"/>
              <a:gd name="T13" fmla="*/ 329 h 3227"/>
              <a:gd name="T14" fmla="*/ 671 w 728"/>
              <a:gd name="T15" fmla="*/ 359 h 3227"/>
              <a:gd name="T16" fmla="*/ 655 w 728"/>
              <a:gd name="T17" fmla="*/ 409 h 3227"/>
              <a:gd name="T18" fmla="*/ 430 w 728"/>
              <a:gd name="T19" fmla="*/ 493 h 3227"/>
              <a:gd name="T20" fmla="*/ 720 w 728"/>
              <a:gd name="T21" fmla="*/ 512 h 3227"/>
              <a:gd name="T22" fmla="*/ 720 w 728"/>
              <a:gd name="T23" fmla="*/ 564 h 3227"/>
              <a:gd name="T24" fmla="*/ 430 w 728"/>
              <a:gd name="T25" fmla="*/ 582 h 3227"/>
              <a:gd name="T26" fmla="*/ 655 w 728"/>
              <a:gd name="T27" fmla="*/ 666 h 3227"/>
              <a:gd name="T28" fmla="*/ 671 w 728"/>
              <a:gd name="T29" fmla="*/ 716 h 3227"/>
              <a:gd name="T30" fmla="*/ 631 w 728"/>
              <a:gd name="T31" fmla="*/ 747 h 3227"/>
              <a:gd name="T32" fmla="*/ 589 w 728"/>
              <a:gd name="T33" fmla="*/ 825 h 3227"/>
              <a:gd name="T34" fmla="*/ 617 w 728"/>
              <a:gd name="T35" fmla="*/ 867 h 3227"/>
              <a:gd name="T36" fmla="*/ 589 w 728"/>
              <a:gd name="T37" fmla="*/ 910 h 3227"/>
              <a:gd name="T38" fmla="*/ 521 w 728"/>
              <a:gd name="T39" fmla="*/ 987 h 3227"/>
              <a:gd name="T40" fmla="*/ 560 w 728"/>
              <a:gd name="T41" fmla="*/ 1017 h 3227"/>
              <a:gd name="T42" fmla="*/ 544 w 728"/>
              <a:gd name="T43" fmla="*/ 1067 h 3227"/>
              <a:gd name="T44" fmla="*/ 430 w 728"/>
              <a:gd name="T45" fmla="*/ 1581 h 3227"/>
              <a:gd name="T46" fmla="*/ 682 w 728"/>
              <a:gd name="T47" fmla="*/ 1605 h 3227"/>
              <a:gd name="T48" fmla="*/ 723 w 728"/>
              <a:gd name="T49" fmla="*/ 1691 h 3227"/>
              <a:gd name="T50" fmla="*/ 700 w 728"/>
              <a:gd name="T51" fmla="*/ 3186 h 3227"/>
              <a:gd name="T52" fmla="*/ 612 w 728"/>
              <a:gd name="T53" fmla="*/ 3227 h 3227"/>
              <a:gd name="T54" fmla="*/ 46 w 728"/>
              <a:gd name="T55" fmla="*/ 3202 h 3227"/>
              <a:gd name="T56" fmla="*/ 4 w 728"/>
              <a:gd name="T57" fmla="*/ 3117 h 3227"/>
              <a:gd name="T58" fmla="*/ 29 w 728"/>
              <a:gd name="T59" fmla="*/ 1623 h 3227"/>
              <a:gd name="T60" fmla="*/ 115 w 728"/>
              <a:gd name="T61" fmla="*/ 1581 h 3227"/>
              <a:gd name="T62" fmla="*/ 194 w 728"/>
              <a:gd name="T63" fmla="*/ 1074 h 3227"/>
              <a:gd name="T64" fmla="*/ 167 w 728"/>
              <a:gd name="T65" fmla="*/ 1032 h 3227"/>
              <a:gd name="T66" fmla="*/ 194 w 728"/>
              <a:gd name="T67" fmla="*/ 989 h 3227"/>
              <a:gd name="T68" fmla="*/ 152 w 728"/>
              <a:gd name="T69" fmla="*/ 912 h 3227"/>
              <a:gd name="T70" fmla="*/ 113 w 728"/>
              <a:gd name="T71" fmla="*/ 881 h 3227"/>
              <a:gd name="T72" fmla="*/ 128 w 728"/>
              <a:gd name="T73" fmla="*/ 831 h 3227"/>
              <a:gd name="T74" fmla="*/ 298 w 728"/>
              <a:gd name="T75" fmla="*/ 747 h 3227"/>
              <a:gd name="T76" fmla="*/ 64 w 728"/>
              <a:gd name="T77" fmla="*/ 728 h 3227"/>
              <a:gd name="T78" fmla="*/ 64 w 728"/>
              <a:gd name="T79" fmla="*/ 677 h 3227"/>
              <a:gd name="T80" fmla="*/ 298 w 728"/>
              <a:gd name="T81" fmla="*/ 658 h 3227"/>
              <a:gd name="T82" fmla="*/ 17 w 728"/>
              <a:gd name="T83" fmla="*/ 574 h 3227"/>
              <a:gd name="T84" fmla="*/ 2 w 728"/>
              <a:gd name="T85" fmla="*/ 524 h 3227"/>
              <a:gd name="T86" fmla="*/ 41 w 728"/>
              <a:gd name="T87" fmla="*/ 493 h 3227"/>
              <a:gd name="T88" fmla="*/ 84 w 728"/>
              <a:gd name="T89" fmla="*/ 416 h 3227"/>
              <a:gd name="T90" fmla="*/ 56 w 728"/>
              <a:gd name="T91" fmla="*/ 373 h 3227"/>
              <a:gd name="T92" fmla="*/ 84 w 728"/>
              <a:gd name="T93" fmla="*/ 331 h 3227"/>
              <a:gd name="T94" fmla="*/ 152 w 728"/>
              <a:gd name="T95" fmla="*/ 253 h 3227"/>
              <a:gd name="T96" fmla="*/ 113 w 728"/>
              <a:gd name="T97" fmla="*/ 223 h 3227"/>
              <a:gd name="T98" fmla="*/ 128 w 728"/>
              <a:gd name="T99" fmla="*/ 173 h 3227"/>
              <a:gd name="T100" fmla="*/ 298 w 728"/>
              <a:gd name="T101" fmla="*/ 89 h 3227"/>
              <a:gd name="T102" fmla="*/ 175 w 728"/>
              <a:gd name="T103" fmla="*/ 70 h 3227"/>
              <a:gd name="T104" fmla="*/ 175 w 728"/>
              <a:gd name="T105" fmla="*/ 18 h 3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28" h="3227">
                <a:moveTo>
                  <a:pt x="208" y="0"/>
                </a:moveTo>
                <a:lnTo>
                  <a:pt x="521" y="0"/>
                </a:lnTo>
                <a:lnTo>
                  <a:pt x="533" y="2"/>
                </a:lnTo>
                <a:lnTo>
                  <a:pt x="544" y="8"/>
                </a:lnTo>
                <a:lnTo>
                  <a:pt x="554" y="18"/>
                </a:lnTo>
                <a:lnTo>
                  <a:pt x="560" y="31"/>
                </a:lnTo>
                <a:lnTo>
                  <a:pt x="562" y="44"/>
                </a:lnTo>
                <a:lnTo>
                  <a:pt x="560" y="58"/>
                </a:lnTo>
                <a:lnTo>
                  <a:pt x="554" y="70"/>
                </a:lnTo>
                <a:lnTo>
                  <a:pt x="544" y="80"/>
                </a:lnTo>
                <a:lnTo>
                  <a:pt x="533" y="87"/>
                </a:lnTo>
                <a:lnTo>
                  <a:pt x="521" y="89"/>
                </a:lnTo>
                <a:lnTo>
                  <a:pt x="430" y="89"/>
                </a:lnTo>
                <a:lnTo>
                  <a:pt x="430" y="164"/>
                </a:lnTo>
                <a:lnTo>
                  <a:pt x="575" y="164"/>
                </a:lnTo>
                <a:lnTo>
                  <a:pt x="589" y="167"/>
                </a:lnTo>
                <a:lnTo>
                  <a:pt x="600" y="173"/>
                </a:lnTo>
                <a:lnTo>
                  <a:pt x="609" y="182"/>
                </a:lnTo>
                <a:lnTo>
                  <a:pt x="615" y="194"/>
                </a:lnTo>
                <a:lnTo>
                  <a:pt x="617" y="209"/>
                </a:lnTo>
                <a:lnTo>
                  <a:pt x="615" y="223"/>
                </a:lnTo>
                <a:lnTo>
                  <a:pt x="609" y="235"/>
                </a:lnTo>
                <a:lnTo>
                  <a:pt x="600" y="244"/>
                </a:lnTo>
                <a:lnTo>
                  <a:pt x="589" y="251"/>
                </a:lnTo>
                <a:lnTo>
                  <a:pt x="575" y="253"/>
                </a:lnTo>
                <a:lnTo>
                  <a:pt x="430" y="253"/>
                </a:lnTo>
                <a:lnTo>
                  <a:pt x="430" y="329"/>
                </a:lnTo>
                <a:lnTo>
                  <a:pt x="631" y="329"/>
                </a:lnTo>
                <a:lnTo>
                  <a:pt x="644" y="331"/>
                </a:lnTo>
                <a:lnTo>
                  <a:pt x="655" y="338"/>
                </a:lnTo>
                <a:lnTo>
                  <a:pt x="665" y="347"/>
                </a:lnTo>
                <a:lnTo>
                  <a:pt x="671" y="359"/>
                </a:lnTo>
                <a:lnTo>
                  <a:pt x="673" y="373"/>
                </a:lnTo>
                <a:lnTo>
                  <a:pt x="671" y="388"/>
                </a:lnTo>
                <a:lnTo>
                  <a:pt x="665" y="400"/>
                </a:lnTo>
                <a:lnTo>
                  <a:pt x="655" y="409"/>
                </a:lnTo>
                <a:lnTo>
                  <a:pt x="644" y="416"/>
                </a:lnTo>
                <a:lnTo>
                  <a:pt x="631" y="418"/>
                </a:lnTo>
                <a:lnTo>
                  <a:pt x="430" y="418"/>
                </a:lnTo>
                <a:lnTo>
                  <a:pt x="430" y="493"/>
                </a:lnTo>
                <a:lnTo>
                  <a:pt x="686" y="493"/>
                </a:lnTo>
                <a:lnTo>
                  <a:pt x="700" y="495"/>
                </a:lnTo>
                <a:lnTo>
                  <a:pt x="711" y="502"/>
                </a:lnTo>
                <a:lnTo>
                  <a:pt x="720" y="512"/>
                </a:lnTo>
                <a:lnTo>
                  <a:pt x="726" y="524"/>
                </a:lnTo>
                <a:lnTo>
                  <a:pt x="728" y="538"/>
                </a:lnTo>
                <a:lnTo>
                  <a:pt x="726" y="551"/>
                </a:lnTo>
                <a:lnTo>
                  <a:pt x="720" y="564"/>
                </a:lnTo>
                <a:lnTo>
                  <a:pt x="711" y="574"/>
                </a:lnTo>
                <a:lnTo>
                  <a:pt x="700" y="580"/>
                </a:lnTo>
                <a:lnTo>
                  <a:pt x="686" y="582"/>
                </a:lnTo>
                <a:lnTo>
                  <a:pt x="430" y="582"/>
                </a:lnTo>
                <a:lnTo>
                  <a:pt x="430" y="658"/>
                </a:lnTo>
                <a:lnTo>
                  <a:pt x="631" y="658"/>
                </a:lnTo>
                <a:lnTo>
                  <a:pt x="644" y="660"/>
                </a:lnTo>
                <a:lnTo>
                  <a:pt x="655" y="666"/>
                </a:lnTo>
                <a:lnTo>
                  <a:pt x="665" y="677"/>
                </a:lnTo>
                <a:lnTo>
                  <a:pt x="671" y="689"/>
                </a:lnTo>
                <a:lnTo>
                  <a:pt x="673" y="703"/>
                </a:lnTo>
                <a:lnTo>
                  <a:pt x="671" y="716"/>
                </a:lnTo>
                <a:lnTo>
                  <a:pt x="665" y="728"/>
                </a:lnTo>
                <a:lnTo>
                  <a:pt x="655" y="739"/>
                </a:lnTo>
                <a:lnTo>
                  <a:pt x="644" y="745"/>
                </a:lnTo>
                <a:lnTo>
                  <a:pt x="631" y="747"/>
                </a:lnTo>
                <a:lnTo>
                  <a:pt x="430" y="747"/>
                </a:lnTo>
                <a:lnTo>
                  <a:pt x="430" y="822"/>
                </a:lnTo>
                <a:lnTo>
                  <a:pt x="575" y="822"/>
                </a:lnTo>
                <a:lnTo>
                  <a:pt x="589" y="825"/>
                </a:lnTo>
                <a:lnTo>
                  <a:pt x="600" y="831"/>
                </a:lnTo>
                <a:lnTo>
                  <a:pt x="609" y="840"/>
                </a:lnTo>
                <a:lnTo>
                  <a:pt x="615" y="853"/>
                </a:lnTo>
                <a:lnTo>
                  <a:pt x="617" y="867"/>
                </a:lnTo>
                <a:lnTo>
                  <a:pt x="615" y="881"/>
                </a:lnTo>
                <a:lnTo>
                  <a:pt x="609" y="893"/>
                </a:lnTo>
                <a:lnTo>
                  <a:pt x="600" y="903"/>
                </a:lnTo>
                <a:lnTo>
                  <a:pt x="589" y="910"/>
                </a:lnTo>
                <a:lnTo>
                  <a:pt x="575" y="912"/>
                </a:lnTo>
                <a:lnTo>
                  <a:pt x="430" y="912"/>
                </a:lnTo>
                <a:lnTo>
                  <a:pt x="430" y="987"/>
                </a:lnTo>
                <a:lnTo>
                  <a:pt x="521" y="987"/>
                </a:lnTo>
                <a:lnTo>
                  <a:pt x="533" y="989"/>
                </a:lnTo>
                <a:lnTo>
                  <a:pt x="544" y="996"/>
                </a:lnTo>
                <a:lnTo>
                  <a:pt x="554" y="1005"/>
                </a:lnTo>
                <a:lnTo>
                  <a:pt x="560" y="1017"/>
                </a:lnTo>
                <a:lnTo>
                  <a:pt x="562" y="1032"/>
                </a:lnTo>
                <a:lnTo>
                  <a:pt x="560" y="1046"/>
                </a:lnTo>
                <a:lnTo>
                  <a:pt x="554" y="1058"/>
                </a:lnTo>
                <a:lnTo>
                  <a:pt x="544" y="1067"/>
                </a:lnTo>
                <a:lnTo>
                  <a:pt x="533" y="1074"/>
                </a:lnTo>
                <a:lnTo>
                  <a:pt x="521" y="1076"/>
                </a:lnTo>
                <a:lnTo>
                  <a:pt x="430" y="1076"/>
                </a:lnTo>
                <a:lnTo>
                  <a:pt x="430" y="1581"/>
                </a:lnTo>
                <a:lnTo>
                  <a:pt x="612" y="1581"/>
                </a:lnTo>
                <a:lnTo>
                  <a:pt x="638" y="1584"/>
                </a:lnTo>
                <a:lnTo>
                  <a:pt x="662" y="1592"/>
                </a:lnTo>
                <a:lnTo>
                  <a:pt x="682" y="1605"/>
                </a:lnTo>
                <a:lnTo>
                  <a:pt x="700" y="1623"/>
                </a:lnTo>
                <a:lnTo>
                  <a:pt x="712" y="1643"/>
                </a:lnTo>
                <a:lnTo>
                  <a:pt x="720" y="1665"/>
                </a:lnTo>
                <a:lnTo>
                  <a:pt x="723" y="1691"/>
                </a:lnTo>
                <a:lnTo>
                  <a:pt x="723" y="3117"/>
                </a:lnTo>
                <a:lnTo>
                  <a:pt x="720" y="3142"/>
                </a:lnTo>
                <a:lnTo>
                  <a:pt x="712" y="3166"/>
                </a:lnTo>
                <a:lnTo>
                  <a:pt x="700" y="3186"/>
                </a:lnTo>
                <a:lnTo>
                  <a:pt x="682" y="3202"/>
                </a:lnTo>
                <a:lnTo>
                  <a:pt x="662" y="3216"/>
                </a:lnTo>
                <a:lnTo>
                  <a:pt x="638" y="3224"/>
                </a:lnTo>
                <a:lnTo>
                  <a:pt x="612" y="3227"/>
                </a:lnTo>
                <a:lnTo>
                  <a:pt x="115" y="3227"/>
                </a:lnTo>
                <a:lnTo>
                  <a:pt x="91" y="3224"/>
                </a:lnTo>
                <a:lnTo>
                  <a:pt x="67" y="3216"/>
                </a:lnTo>
                <a:lnTo>
                  <a:pt x="46" y="3202"/>
                </a:lnTo>
                <a:lnTo>
                  <a:pt x="29" y="3186"/>
                </a:lnTo>
                <a:lnTo>
                  <a:pt x="15" y="3166"/>
                </a:lnTo>
                <a:lnTo>
                  <a:pt x="7" y="3142"/>
                </a:lnTo>
                <a:lnTo>
                  <a:pt x="4" y="3117"/>
                </a:lnTo>
                <a:lnTo>
                  <a:pt x="4" y="1691"/>
                </a:lnTo>
                <a:lnTo>
                  <a:pt x="7" y="1665"/>
                </a:lnTo>
                <a:lnTo>
                  <a:pt x="15" y="1643"/>
                </a:lnTo>
                <a:lnTo>
                  <a:pt x="29" y="1623"/>
                </a:lnTo>
                <a:lnTo>
                  <a:pt x="46" y="1605"/>
                </a:lnTo>
                <a:lnTo>
                  <a:pt x="67" y="1592"/>
                </a:lnTo>
                <a:lnTo>
                  <a:pt x="91" y="1584"/>
                </a:lnTo>
                <a:lnTo>
                  <a:pt x="115" y="1581"/>
                </a:lnTo>
                <a:lnTo>
                  <a:pt x="298" y="1581"/>
                </a:lnTo>
                <a:lnTo>
                  <a:pt x="298" y="1076"/>
                </a:lnTo>
                <a:lnTo>
                  <a:pt x="208" y="1076"/>
                </a:lnTo>
                <a:lnTo>
                  <a:pt x="194" y="1074"/>
                </a:lnTo>
                <a:lnTo>
                  <a:pt x="183" y="1067"/>
                </a:lnTo>
                <a:lnTo>
                  <a:pt x="175" y="1058"/>
                </a:lnTo>
                <a:lnTo>
                  <a:pt x="169" y="1046"/>
                </a:lnTo>
                <a:lnTo>
                  <a:pt x="167" y="1032"/>
                </a:lnTo>
                <a:lnTo>
                  <a:pt x="169" y="1017"/>
                </a:lnTo>
                <a:lnTo>
                  <a:pt x="175" y="1005"/>
                </a:lnTo>
                <a:lnTo>
                  <a:pt x="183" y="996"/>
                </a:lnTo>
                <a:lnTo>
                  <a:pt x="194" y="989"/>
                </a:lnTo>
                <a:lnTo>
                  <a:pt x="208" y="987"/>
                </a:lnTo>
                <a:lnTo>
                  <a:pt x="298" y="987"/>
                </a:lnTo>
                <a:lnTo>
                  <a:pt x="298" y="912"/>
                </a:lnTo>
                <a:lnTo>
                  <a:pt x="152" y="912"/>
                </a:lnTo>
                <a:lnTo>
                  <a:pt x="139" y="910"/>
                </a:lnTo>
                <a:lnTo>
                  <a:pt x="128" y="903"/>
                </a:lnTo>
                <a:lnTo>
                  <a:pt x="119" y="893"/>
                </a:lnTo>
                <a:lnTo>
                  <a:pt x="113" y="881"/>
                </a:lnTo>
                <a:lnTo>
                  <a:pt x="111" y="867"/>
                </a:lnTo>
                <a:lnTo>
                  <a:pt x="113" y="854"/>
                </a:lnTo>
                <a:lnTo>
                  <a:pt x="119" y="841"/>
                </a:lnTo>
                <a:lnTo>
                  <a:pt x="128" y="831"/>
                </a:lnTo>
                <a:lnTo>
                  <a:pt x="139" y="825"/>
                </a:lnTo>
                <a:lnTo>
                  <a:pt x="152" y="823"/>
                </a:lnTo>
                <a:lnTo>
                  <a:pt x="298" y="823"/>
                </a:lnTo>
                <a:lnTo>
                  <a:pt x="298" y="747"/>
                </a:lnTo>
                <a:lnTo>
                  <a:pt x="97" y="747"/>
                </a:lnTo>
                <a:lnTo>
                  <a:pt x="84" y="745"/>
                </a:lnTo>
                <a:lnTo>
                  <a:pt x="72" y="739"/>
                </a:lnTo>
                <a:lnTo>
                  <a:pt x="64" y="728"/>
                </a:lnTo>
                <a:lnTo>
                  <a:pt x="58" y="716"/>
                </a:lnTo>
                <a:lnTo>
                  <a:pt x="56" y="703"/>
                </a:lnTo>
                <a:lnTo>
                  <a:pt x="58" y="689"/>
                </a:lnTo>
                <a:lnTo>
                  <a:pt x="64" y="677"/>
                </a:lnTo>
                <a:lnTo>
                  <a:pt x="72" y="666"/>
                </a:lnTo>
                <a:lnTo>
                  <a:pt x="84" y="660"/>
                </a:lnTo>
                <a:lnTo>
                  <a:pt x="97" y="658"/>
                </a:lnTo>
                <a:lnTo>
                  <a:pt x="298" y="658"/>
                </a:lnTo>
                <a:lnTo>
                  <a:pt x="298" y="582"/>
                </a:lnTo>
                <a:lnTo>
                  <a:pt x="41" y="582"/>
                </a:lnTo>
                <a:lnTo>
                  <a:pt x="29" y="580"/>
                </a:lnTo>
                <a:lnTo>
                  <a:pt x="17" y="574"/>
                </a:lnTo>
                <a:lnTo>
                  <a:pt x="8" y="565"/>
                </a:lnTo>
                <a:lnTo>
                  <a:pt x="2" y="552"/>
                </a:lnTo>
                <a:lnTo>
                  <a:pt x="0" y="538"/>
                </a:lnTo>
                <a:lnTo>
                  <a:pt x="2" y="524"/>
                </a:lnTo>
                <a:lnTo>
                  <a:pt x="8" y="512"/>
                </a:lnTo>
                <a:lnTo>
                  <a:pt x="17" y="502"/>
                </a:lnTo>
                <a:lnTo>
                  <a:pt x="29" y="495"/>
                </a:lnTo>
                <a:lnTo>
                  <a:pt x="41" y="493"/>
                </a:lnTo>
                <a:lnTo>
                  <a:pt x="298" y="493"/>
                </a:lnTo>
                <a:lnTo>
                  <a:pt x="298" y="418"/>
                </a:lnTo>
                <a:lnTo>
                  <a:pt x="97" y="418"/>
                </a:lnTo>
                <a:lnTo>
                  <a:pt x="84" y="416"/>
                </a:lnTo>
                <a:lnTo>
                  <a:pt x="72" y="409"/>
                </a:lnTo>
                <a:lnTo>
                  <a:pt x="64" y="400"/>
                </a:lnTo>
                <a:lnTo>
                  <a:pt x="58" y="388"/>
                </a:lnTo>
                <a:lnTo>
                  <a:pt x="56" y="373"/>
                </a:lnTo>
                <a:lnTo>
                  <a:pt x="58" y="359"/>
                </a:lnTo>
                <a:lnTo>
                  <a:pt x="64" y="347"/>
                </a:lnTo>
                <a:lnTo>
                  <a:pt x="72" y="338"/>
                </a:lnTo>
                <a:lnTo>
                  <a:pt x="84" y="331"/>
                </a:lnTo>
                <a:lnTo>
                  <a:pt x="97" y="329"/>
                </a:lnTo>
                <a:lnTo>
                  <a:pt x="298" y="329"/>
                </a:lnTo>
                <a:lnTo>
                  <a:pt x="298" y="253"/>
                </a:lnTo>
                <a:lnTo>
                  <a:pt x="152" y="253"/>
                </a:lnTo>
                <a:lnTo>
                  <a:pt x="139" y="251"/>
                </a:lnTo>
                <a:lnTo>
                  <a:pt x="128" y="244"/>
                </a:lnTo>
                <a:lnTo>
                  <a:pt x="119" y="235"/>
                </a:lnTo>
                <a:lnTo>
                  <a:pt x="113" y="223"/>
                </a:lnTo>
                <a:lnTo>
                  <a:pt x="111" y="209"/>
                </a:lnTo>
                <a:lnTo>
                  <a:pt x="113" y="194"/>
                </a:lnTo>
                <a:lnTo>
                  <a:pt x="119" y="182"/>
                </a:lnTo>
                <a:lnTo>
                  <a:pt x="128" y="173"/>
                </a:lnTo>
                <a:lnTo>
                  <a:pt x="139" y="167"/>
                </a:lnTo>
                <a:lnTo>
                  <a:pt x="152" y="164"/>
                </a:lnTo>
                <a:lnTo>
                  <a:pt x="298" y="164"/>
                </a:lnTo>
                <a:lnTo>
                  <a:pt x="298" y="89"/>
                </a:lnTo>
                <a:lnTo>
                  <a:pt x="208" y="89"/>
                </a:lnTo>
                <a:lnTo>
                  <a:pt x="194" y="87"/>
                </a:lnTo>
                <a:lnTo>
                  <a:pt x="183" y="80"/>
                </a:lnTo>
                <a:lnTo>
                  <a:pt x="175" y="70"/>
                </a:lnTo>
                <a:lnTo>
                  <a:pt x="169" y="58"/>
                </a:lnTo>
                <a:lnTo>
                  <a:pt x="167" y="44"/>
                </a:lnTo>
                <a:lnTo>
                  <a:pt x="169" y="31"/>
                </a:lnTo>
                <a:lnTo>
                  <a:pt x="175" y="18"/>
                </a:lnTo>
                <a:lnTo>
                  <a:pt x="183" y="8"/>
                </a:lnTo>
                <a:lnTo>
                  <a:pt x="194" y="2"/>
                </a:lnTo>
                <a:lnTo>
                  <a:pt x="20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40" name="Group 839"/>
          <p:cNvGrpSpPr/>
          <p:nvPr/>
        </p:nvGrpSpPr>
        <p:grpSpPr>
          <a:xfrm>
            <a:off x="7280303" y="4237038"/>
            <a:ext cx="428625" cy="544512"/>
            <a:chOff x="7261225" y="4237038"/>
            <a:chExt cx="428625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7" name="Freeform 235"/>
            <p:cNvSpPr>
              <a:spLocks/>
            </p:cNvSpPr>
            <p:nvPr/>
          </p:nvSpPr>
          <p:spPr bwMode="auto">
            <a:xfrm>
              <a:off x="7261225" y="4679950"/>
              <a:ext cx="428625" cy="101600"/>
            </a:xfrm>
            <a:custGeom>
              <a:avLst/>
              <a:gdLst>
                <a:gd name="T0" fmla="*/ 31 w 2705"/>
                <a:gd name="T1" fmla="*/ 40 h 633"/>
                <a:gd name="T2" fmla="*/ 84 w 2705"/>
                <a:gd name="T3" fmla="*/ 117 h 633"/>
                <a:gd name="T4" fmla="*/ 165 w 2705"/>
                <a:gd name="T5" fmla="*/ 190 h 633"/>
                <a:gd name="T6" fmla="*/ 267 w 2705"/>
                <a:gd name="T7" fmla="*/ 255 h 633"/>
                <a:gd name="T8" fmla="*/ 391 w 2705"/>
                <a:gd name="T9" fmla="*/ 314 h 633"/>
                <a:gd name="T10" fmla="*/ 535 w 2705"/>
                <a:gd name="T11" fmla="*/ 366 h 633"/>
                <a:gd name="T12" fmla="*/ 694 w 2705"/>
                <a:gd name="T13" fmla="*/ 409 h 633"/>
                <a:gd name="T14" fmla="*/ 867 w 2705"/>
                <a:gd name="T15" fmla="*/ 442 h 633"/>
                <a:gd name="T16" fmla="*/ 1055 w 2705"/>
                <a:gd name="T17" fmla="*/ 466 h 633"/>
                <a:gd name="T18" fmla="*/ 1251 w 2705"/>
                <a:gd name="T19" fmla="*/ 478 h 633"/>
                <a:gd name="T20" fmla="*/ 1455 w 2705"/>
                <a:gd name="T21" fmla="*/ 478 h 633"/>
                <a:gd name="T22" fmla="*/ 1651 w 2705"/>
                <a:gd name="T23" fmla="*/ 466 h 633"/>
                <a:gd name="T24" fmla="*/ 1838 w 2705"/>
                <a:gd name="T25" fmla="*/ 442 h 633"/>
                <a:gd name="T26" fmla="*/ 2012 w 2705"/>
                <a:gd name="T27" fmla="*/ 409 h 633"/>
                <a:gd name="T28" fmla="*/ 2171 w 2705"/>
                <a:gd name="T29" fmla="*/ 366 h 633"/>
                <a:gd name="T30" fmla="*/ 2313 w 2705"/>
                <a:gd name="T31" fmla="*/ 314 h 633"/>
                <a:gd name="T32" fmla="*/ 2438 w 2705"/>
                <a:gd name="T33" fmla="*/ 255 h 633"/>
                <a:gd name="T34" fmla="*/ 2540 w 2705"/>
                <a:gd name="T35" fmla="*/ 190 h 633"/>
                <a:gd name="T36" fmla="*/ 2620 w 2705"/>
                <a:gd name="T37" fmla="*/ 117 h 633"/>
                <a:gd name="T38" fmla="*/ 2675 w 2705"/>
                <a:gd name="T39" fmla="*/ 40 h 633"/>
                <a:gd name="T40" fmla="*/ 2702 w 2705"/>
                <a:gd name="T41" fmla="*/ 38 h 633"/>
                <a:gd name="T42" fmla="*/ 2702 w 2705"/>
                <a:gd name="T43" fmla="*/ 119 h 633"/>
                <a:gd name="T44" fmla="*/ 2673 w 2705"/>
                <a:gd name="T45" fmla="*/ 199 h 633"/>
                <a:gd name="T46" fmla="*/ 2616 w 2705"/>
                <a:gd name="T47" fmla="*/ 275 h 633"/>
                <a:gd name="T48" fmla="*/ 2536 w 2705"/>
                <a:gd name="T49" fmla="*/ 347 h 633"/>
                <a:gd name="T50" fmla="*/ 2433 w 2705"/>
                <a:gd name="T51" fmla="*/ 411 h 633"/>
                <a:gd name="T52" fmla="*/ 2309 w 2705"/>
                <a:gd name="T53" fmla="*/ 470 h 633"/>
                <a:gd name="T54" fmla="*/ 2167 w 2705"/>
                <a:gd name="T55" fmla="*/ 521 h 633"/>
                <a:gd name="T56" fmla="*/ 2008 w 2705"/>
                <a:gd name="T57" fmla="*/ 564 h 633"/>
                <a:gd name="T58" fmla="*/ 1834 w 2705"/>
                <a:gd name="T59" fmla="*/ 596 h 633"/>
                <a:gd name="T60" fmla="*/ 1649 w 2705"/>
                <a:gd name="T61" fmla="*/ 620 h 633"/>
                <a:gd name="T62" fmla="*/ 1454 w 2705"/>
                <a:gd name="T63" fmla="*/ 632 h 633"/>
                <a:gd name="T64" fmla="*/ 1251 w 2705"/>
                <a:gd name="T65" fmla="*/ 632 h 633"/>
                <a:gd name="T66" fmla="*/ 1056 w 2705"/>
                <a:gd name="T67" fmla="*/ 620 h 633"/>
                <a:gd name="T68" fmla="*/ 871 w 2705"/>
                <a:gd name="T69" fmla="*/ 596 h 633"/>
                <a:gd name="T70" fmla="*/ 697 w 2705"/>
                <a:gd name="T71" fmla="*/ 564 h 633"/>
                <a:gd name="T72" fmla="*/ 539 w 2705"/>
                <a:gd name="T73" fmla="*/ 521 h 633"/>
                <a:gd name="T74" fmla="*/ 396 w 2705"/>
                <a:gd name="T75" fmla="*/ 470 h 633"/>
                <a:gd name="T76" fmla="*/ 273 w 2705"/>
                <a:gd name="T77" fmla="*/ 411 h 633"/>
                <a:gd name="T78" fmla="*/ 169 w 2705"/>
                <a:gd name="T79" fmla="*/ 347 h 633"/>
                <a:gd name="T80" fmla="*/ 89 w 2705"/>
                <a:gd name="T81" fmla="*/ 275 h 633"/>
                <a:gd name="T82" fmla="*/ 33 w 2705"/>
                <a:gd name="T83" fmla="*/ 199 h 633"/>
                <a:gd name="T84" fmla="*/ 4 w 2705"/>
                <a:gd name="T85" fmla="*/ 119 h 633"/>
                <a:gd name="T86" fmla="*/ 3 w 2705"/>
                <a:gd name="T87" fmla="*/ 38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05" h="633">
                  <a:moveTo>
                    <a:pt x="13" y="0"/>
                  </a:moveTo>
                  <a:lnTo>
                    <a:pt x="31" y="40"/>
                  </a:lnTo>
                  <a:lnTo>
                    <a:pt x="54" y="80"/>
                  </a:lnTo>
                  <a:lnTo>
                    <a:pt x="84" y="117"/>
                  </a:lnTo>
                  <a:lnTo>
                    <a:pt x="122" y="154"/>
                  </a:lnTo>
                  <a:lnTo>
                    <a:pt x="165" y="190"/>
                  </a:lnTo>
                  <a:lnTo>
                    <a:pt x="214" y="223"/>
                  </a:lnTo>
                  <a:lnTo>
                    <a:pt x="267" y="255"/>
                  </a:lnTo>
                  <a:lnTo>
                    <a:pt x="327" y="286"/>
                  </a:lnTo>
                  <a:lnTo>
                    <a:pt x="391" y="314"/>
                  </a:lnTo>
                  <a:lnTo>
                    <a:pt x="461" y="341"/>
                  </a:lnTo>
                  <a:lnTo>
                    <a:pt x="535" y="366"/>
                  </a:lnTo>
                  <a:lnTo>
                    <a:pt x="612" y="389"/>
                  </a:lnTo>
                  <a:lnTo>
                    <a:pt x="694" y="409"/>
                  </a:lnTo>
                  <a:lnTo>
                    <a:pt x="779" y="427"/>
                  </a:lnTo>
                  <a:lnTo>
                    <a:pt x="867" y="442"/>
                  </a:lnTo>
                  <a:lnTo>
                    <a:pt x="959" y="455"/>
                  </a:lnTo>
                  <a:lnTo>
                    <a:pt x="1055" y="466"/>
                  </a:lnTo>
                  <a:lnTo>
                    <a:pt x="1152" y="474"/>
                  </a:lnTo>
                  <a:lnTo>
                    <a:pt x="1251" y="478"/>
                  </a:lnTo>
                  <a:lnTo>
                    <a:pt x="1353" y="480"/>
                  </a:lnTo>
                  <a:lnTo>
                    <a:pt x="1455" y="478"/>
                  </a:lnTo>
                  <a:lnTo>
                    <a:pt x="1554" y="474"/>
                  </a:lnTo>
                  <a:lnTo>
                    <a:pt x="1651" y="466"/>
                  </a:lnTo>
                  <a:lnTo>
                    <a:pt x="1746" y="455"/>
                  </a:lnTo>
                  <a:lnTo>
                    <a:pt x="1838" y="442"/>
                  </a:lnTo>
                  <a:lnTo>
                    <a:pt x="1926" y="427"/>
                  </a:lnTo>
                  <a:lnTo>
                    <a:pt x="2012" y="409"/>
                  </a:lnTo>
                  <a:lnTo>
                    <a:pt x="2093" y="389"/>
                  </a:lnTo>
                  <a:lnTo>
                    <a:pt x="2171" y="366"/>
                  </a:lnTo>
                  <a:lnTo>
                    <a:pt x="2245" y="341"/>
                  </a:lnTo>
                  <a:lnTo>
                    <a:pt x="2313" y="314"/>
                  </a:lnTo>
                  <a:lnTo>
                    <a:pt x="2378" y="286"/>
                  </a:lnTo>
                  <a:lnTo>
                    <a:pt x="2438" y="255"/>
                  </a:lnTo>
                  <a:lnTo>
                    <a:pt x="2492" y="223"/>
                  </a:lnTo>
                  <a:lnTo>
                    <a:pt x="2540" y="190"/>
                  </a:lnTo>
                  <a:lnTo>
                    <a:pt x="2583" y="154"/>
                  </a:lnTo>
                  <a:lnTo>
                    <a:pt x="2620" y="117"/>
                  </a:lnTo>
                  <a:lnTo>
                    <a:pt x="2650" y="80"/>
                  </a:lnTo>
                  <a:lnTo>
                    <a:pt x="2675" y="40"/>
                  </a:lnTo>
                  <a:lnTo>
                    <a:pt x="2692" y="0"/>
                  </a:lnTo>
                  <a:lnTo>
                    <a:pt x="2702" y="38"/>
                  </a:lnTo>
                  <a:lnTo>
                    <a:pt x="2705" y="77"/>
                  </a:lnTo>
                  <a:lnTo>
                    <a:pt x="2702" y="119"/>
                  </a:lnTo>
                  <a:lnTo>
                    <a:pt x="2690" y="159"/>
                  </a:lnTo>
                  <a:lnTo>
                    <a:pt x="2673" y="199"/>
                  </a:lnTo>
                  <a:lnTo>
                    <a:pt x="2648" y="238"/>
                  </a:lnTo>
                  <a:lnTo>
                    <a:pt x="2616" y="275"/>
                  </a:lnTo>
                  <a:lnTo>
                    <a:pt x="2580" y="311"/>
                  </a:lnTo>
                  <a:lnTo>
                    <a:pt x="2536" y="347"/>
                  </a:lnTo>
                  <a:lnTo>
                    <a:pt x="2487" y="380"/>
                  </a:lnTo>
                  <a:lnTo>
                    <a:pt x="2433" y="411"/>
                  </a:lnTo>
                  <a:lnTo>
                    <a:pt x="2373" y="441"/>
                  </a:lnTo>
                  <a:lnTo>
                    <a:pt x="2309" y="470"/>
                  </a:lnTo>
                  <a:lnTo>
                    <a:pt x="2240" y="496"/>
                  </a:lnTo>
                  <a:lnTo>
                    <a:pt x="2167" y="521"/>
                  </a:lnTo>
                  <a:lnTo>
                    <a:pt x="2089" y="543"/>
                  </a:lnTo>
                  <a:lnTo>
                    <a:pt x="2008" y="564"/>
                  </a:lnTo>
                  <a:lnTo>
                    <a:pt x="1923" y="581"/>
                  </a:lnTo>
                  <a:lnTo>
                    <a:pt x="1834" y="596"/>
                  </a:lnTo>
                  <a:lnTo>
                    <a:pt x="1743" y="609"/>
                  </a:lnTo>
                  <a:lnTo>
                    <a:pt x="1649" y="620"/>
                  </a:lnTo>
                  <a:lnTo>
                    <a:pt x="1553" y="627"/>
                  </a:lnTo>
                  <a:lnTo>
                    <a:pt x="1454" y="632"/>
                  </a:lnTo>
                  <a:lnTo>
                    <a:pt x="1353" y="633"/>
                  </a:lnTo>
                  <a:lnTo>
                    <a:pt x="1251" y="632"/>
                  </a:lnTo>
                  <a:lnTo>
                    <a:pt x="1153" y="627"/>
                  </a:lnTo>
                  <a:lnTo>
                    <a:pt x="1056" y="620"/>
                  </a:lnTo>
                  <a:lnTo>
                    <a:pt x="962" y="609"/>
                  </a:lnTo>
                  <a:lnTo>
                    <a:pt x="871" y="596"/>
                  </a:lnTo>
                  <a:lnTo>
                    <a:pt x="783" y="581"/>
                  </a:lnTo>
                  <a:lnTo>
                    <a:pt x="697" y="564"/>
                  </a:lnTo>
                  <a:lnTo>
                    <a:pt x="616" y="543"/>
                  </a:lnTo>
                  <a:lnTo>
                    <a:pt x="539" y="521"/>
                  </a:lnTo>
                  <a:lnTo>
                    <a:pt x="465" y="496"/>
                  </a:lnTo>
                  <a:lnTo>
                    <a:pt x="396" y="470"/>
                  </a:lnTo>
                  <a:lnTo>
                    <a:pt x="332" y="441"/>
                  </a:lnTo>
                  <a:lnTo>
                    <a:pt x="273" y="411"/>
                  </a:lnTo>
                  <a:lnTo>
                    <a:pt x="218" y="380"/>
                  </a:lnTo>
                  <a:lnTo>
                    <a:pt x="169" y="347"/>
                  </a:lnTo>
                  <a:lnTo>
                    <a:pt x="126" y="311"/>
                  </a:lnTo>
                  <a:lnTo>
                    <a:pt x="89" y="275"/>
                  </a:lnTo>
                  <a:lnTo>
                    <a:pt x="58" y="238"/>
                  </a:lnTo>
                  <a:lnTo>
                    <a:pt x="33" y="199"/>
                  </a:lnTo>
                  <a:lnTo>
                    <a:pt x="15" y="159"/>
                  </a:lnTo>
                  <a:lnTo>
                    <a:pt x="4" y="119"/>
                  </a:lnTo>
                  <a:lnTo>
                    <a:pt x="0" y="77"/>
                  </a:lnTo>
                  <a:lnTo>
                    <a:pt x="3" y="38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236"/>
            <p:cNvSpPr>
              <a:spLocks noEditPoints="1"/>
            </p:cNvSpPr>
            <p:nvPr/>
          </p:nvSpPr>
          <p:spPr bwMode="auto">
            <a:xfrm>
              <a:off x="7261225" y="4237038"/>
              <a:ext cx="428625" cy="506413"/>
            </a:xfrm>
            <a:custGeom>
              <a:avLst/>
              <a:gdLst>
                <a:gd name="T0" fmla="*/ 1016 w 2705"/>
                <a:gd name="T1" fmla="*/ 2184 h 3188"/>
                <a:gd name="T2" fmla="*/ 668 w 2705"/>
                <a:gd name="T3" fmla="*/ 2279 h 3188"/>
                <a:gd name="T4" fmla="*/ 432 w 2705"/>
                <a:gd name="T5" fmla="*/ 2430 h 3188"/>
                <a:gd name="T6" fmla="*/ 345 w 2705"/>
                <a:gd name="T7" fmla="*/ 2618 h 3188"/>
                <a:gd name="T8" fmla="*/ 432 w 2705"/>
                <a:gd name="T9" fmla="*/ 2805 h 3188"/>
                <a:gd name="T10" fmla="*/ 668 w 2705"/>
                <a:gd name="T11" fmla="*/ 2956 h 3188"/>
                <a:gd name="T12" fmla="*/ 1016 w 2705"/>
                <a:gd name="T13" fmla="*/ 3053 h 3188"/>
                <a:gd name="T14" fmla="*/ 1435 w 2705"/>
                <a:gd name="T15" fmla="*/ 3076 h 3188"/>
                <a:gd name="T16" fmla="*/ 1832 w 2705"/>
                <a:gd name="T17" fmla="*/ 3022 h 3188"/>
                <a:gd name="T18" fmla="*/ 2139 w 2705"/>
                <a:gd name="T19" fmla="*/ 2902 h 3188"/>
                <a:gd name="T20" fmla="*/ 2321 w 2705"/>
                <a:gd name="T21" fmla="*/ 2734 h 3188"/>
                <a:gd name="T22" fmla="*/ 2338 w 2705"/>
                <a:gd name="T23" fmla="*/ 2540 h 3188"/>
                <a:gd name="T24" fmla="*/ 2187 w 2705"/>
                <a:gd name="T25" fmla="*/ 2364 h 3188"/>
                <a:gd name="T26" fmla="*/ 1902 w 2705"/>
                <a:gd name="T27" fmla="*/ 2234 h 3188"/>
                <a:gd name="T28" fmla="*/ 1520 w 2705"/>
                <a:gd name="T29" fmla="*/ 2164 h 3188"/>
                <a:gd name="T30" fmla="*/ 1127 w 2705"/>
                <a:gd name="T31" fmla="*/ 313 h 3188"/>
                <a:gd name="T32" fmla="*/ 767 w 2705"/>
                <a:gd name="T33" fmla="*/ 418 h 3188"/>
                <a:gd name="T34" fmla="*/ 490 w 2705"/>
                <a:gd name="T35" fmla="*/ 618 h 3188"/>
                <a:gd name="T36" fmla="*/ 328 w 2705"/>
                <a:gd name="T37" fmla="*/ 888 h 3188"/>
                <a:gd name="T38" fmla="*/ 312 w 2705"/>
                <a:gd name="T39" fmla="*/ 1199 h 3188"/>
                <a:gd name="T40" fmla="*/ 447 w 2705"/>
                <a:gd name="T41" fmla="*/ 1481 h 3188"/>
                <a:gd name="T42" fmla="*/ 704 w 2705"/>
                <a:gd name="T43" fmla="*/ 1697 h 3188"/>
                <a:gd name="T44" fmla="*/ 1050 w 2705"/>
                <a:gd name="T45" fmla="*/ 1824 h 3188"/>
                <a:gd name="T46" fmla="*/ 1448 w 2705"/>
                <a:gd name="T47" fmla="*/ 1836 h 3188"/>
                <a:gd name="T48" fmla="*/ 1808 w 2705"/>
                <a:gd name="T49" fmla="*/ 1731 h 3188"/>
                <a:gd name="T50" fmla="*/ 2085 w 2705"/>
                <a:gd name="T51" fmla="*/ 1531 h 3188"/>
                <a:gd name="T52" fmla="*/ 2246 w 2705"/>
                <a:gd name="T53" fmla="*/ 1259 h 3188"/>
                <a:gd name="T54" fmla="*/ 2262 w 2705"/>
                <a:gd name="T55" fmla="*/ 949 h 3188"/>
                <a:gd name="T56" fmla="*/ 2127 w 2705"/>
                <a:gd name="T57" fmla="*/ 668 h 3188"/>
                <a:gd name="T58" fmla="*/ 1871 w 2705"/>
                <a:gd name="T59" fmla="*/ 452 h 3188"/>
                <a:gd name="T60" fmla="*/ 1525 w 2705"/>
                <a:gd name="T61" fmla="*/ 325 h 3188"/>
                <a:gd name="T62" fmla="*/ 1256 w 2705"/>
                <a:gd name="T63" fmla="*/ 0 h 3188"/>
                <a:gd name="T64" fmla="*/ 1691 w 2705"/>
                <a:gd name="T65" fmla="*/ 66 h 3188"/>
                <a:gd name="T66" fmla="*/ 2057 w 2705"/>
                <a:gd name="T67" fmla="*/ 250 h 3188"/>
                <a:gd name="T68" fmla="*/ 2324 w 2705"/>
                <a:gd name="T69" fmla="*/ 526 h 3188"/>
                <a:gd name="T70" fmla="*/ 2463 w 2705"/>
                <a:gd name="T71" fmla="*/ 869 h 3188"/>
                <a:gd name="T72" fmla="*/ 2448 w 2705"/>
                <a:gd name="T73" fmla="*/ 1237 h 3188"/>
                <a:gd name="T74" fmla="*/ 2291 w 2705"/>
                <a:gd name="T75" fmla="*/ 1561 h 3188"/>
                <a:gd name="T76" fmla="*/ 2017 w 2705"/>
                <a:gd name="T77" fmla="*/ 1817 h 3188"/>
                <a:gd name="T78" fmla="*/ 1733 w 2705"/>
                <a:gd name="T79" fmla="*/ 2099 h 3188"/>
                <a:gd name="T80" fmla="*/ 2161 w 2705"/>
                <a:gd name="T81" fmla="*/ 2186 h 3188"/>
                <a:gd name="T82" fmla="*/ 2485 w 2705"/>
                <a:gd name="T83" fmla="*/ 2328 h 3188"/>
                <a:gd name="T84" fmla="*/ 2672 w 2705"/>
                <a:gd name="T85" fmla="*/ 2509 h 3188"/>
                <a:gd name="T86" fmla="*/ 2690 w 2705"/>
                <a:gd name="T87" fmla="*/ 2714 h 3188"/>
                <a:gd name="T88" fmla="*/ 2536 w 2705"/>
                <a:gd name="T89" fmla="*/ 2901 h 3188"/>
                <a:gd name="T90" fmla="*/ 2240 w 2705"/>
                <a:gd name="T91" fmla="*/ 3052 h 3188"/>
                <a:gd name="T92" fmla="*/ 1834 w 2705"/>
                <a:gd name="T93" fmla="*/ 3152 h 3188"/>
                <a:gd name="T94" fmla="*/ 1353 w 2705"/>
                <a:gd name="T95" fmla="*/ 3188 h 3188"/>
                <a:gd name="T96" fmla="*/ 871 w 2705"/>
                <a:gd name="T97" fmla="*/ 3152 h 3188"/>
                <a:gd name="T98" fmla="*/ 465 w 2705"/>
                <a:gd name="T99" fmla="*/ 3052 h 3188"/>
                <a:gd name="T100" fmla="*/ 169 w 2705"/>
                <a:gd name="T101" fmla="*/ 2901 h 3188"/>
                <a:gd name="T102" fmla="*/ 15 w 2705"/>
                <a:gd name="T103" fmla="*/ 2714 h 3188"/>
                <a:gd name="T104" fmla="*/ 32 w 2705"/>
                <a:gd name="T105" fmla="*/ 2511 h 3188"/>
                <a:gd name="T106" fmla="*/ 215 w 2705"/>
                <a:gd name="T107" fmla="*/ 2331 h 3188"/>
                <a:gd name="T108" fmla="*/ 532 w 2705"/>
                <a:gd name="T109" fmla="*/ 2190 h 3188"/>
                <a:gd name="T110" fmla="*/ 860 w 2705"/>
                <a:gd name="T111" fmla="*/ 1984 h 3188"/>
                <a:gd name="T112" fmla="*/ 477 w 2705"/>
                <a:gd name="T113" fmla="*/ 1805 h 3188"/>
                <a:gd name="T114" fmla="*/ 196 w 2705"/>
                <a:gd name="T115" fmla="*/ 1526 h 3188"/>
                <a:gd name="T116" fmla="*/ 49 w 2705"/>
                <a:gd name="T117" fmla="*/ 1174 h 3188"/>
                <a:gd name="T118" fmla="*/ 65 w 2705"/>
                <a:gd name="T119" fmla="*/ 796 h 3188"/>
                <a:gd name="T120" fmla="*/ 232 w 2705"/>
                <a:gd name="T121" fmla="*/ 464 h 3188"/>
                <a:gd name="T122" fmla="*/ 521 w 2705"/>
                <a:gd name="T123" fmla="*/ 205 h 3188"/>
                <a:gd name="T124" fmla="*/ 903 w 2705"/>
                <a:gd name="T125" fmla="*/ 43 h 3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05" h="3188">
                  <a:moveTo>
                    <a:pt x="1349" y="2158"/>
                  </a:moveTo>
                  <a:lnTo>
                    <a:pt x="1262" y="2159"/>
                  </a:lnTo>
                  <a:lnTo>
                    <a:pt x="1178" y="2164"/>
                  </a:lnTo>
                  <a:lnTo>
                    <a:pt x="1095" y="2173"/>
                  </a:lnTo>
                  <a:lnTo>
                    <a:pt x="1016" y="2184"/>
                  </a:lnTo>
                  <a:lnTo>
                    <a:pt x="939" y="2197"/>
                  </a:lnTo>
                  <a:lnTo>
                    <a:pt x="866" y="2215"/>
                  </a:lnTo>
                  <a:lnTo>
                    <a:pt x="797" y="2234"/>
                  </a:lnTo>
                  <a:lnTo>
                    <a:pt x="730" y="2256"/>
                  </a:lnTo>
                  <a:lnTo>
                    <a:pt x="668" y="2279"/>
                  </a:lnTo>
                  <a:lnTo>
                    <a:pt x="611" y="2306"/>
                  </a:lnTo>
                  <a:lnTo>
                    <a:pt x="558" y="2334"/>
                  </a:lnTo>
                  <a:lnTo>
                    <a:pt x="511" y="2364"/>
                  </a:lnTo>
                  <a:lnTo>
                    <a:pt x="468" y="2397"/>
                  </a:lnTo>
                  <a:lnTo>
                    <a:pt x="432" y="2430"/>
                  </a:lnTo>
                  <a:lnTo>
                    <a:pt x="402" y="2465"/>
                  </a:lnTo>
                  <a:lnTo>
                    <a:pt x="378" y="2502"/>
                  </a:lnTo>
                  <a:lnTo>
                    <a:pt x="359" y="2540"/>
                  </a:lnTo>
                  <a:lnTo>
                    <a:pt x="349" y="2578"/>
                  </a:lnTo>
                  <a:lnTo>
                    <a:pt x="345" y="2618"/>
                  </a:lnTo>
                  <a:lnTo>
                    <a:pt x="349" y="2658"/>
                  </a:lnTo>
                  <a:lnTo>
                    <a:pt x="359" y="2697"/>
                  </a:lnTo>
                  <a:lnTo>
                    <a:pt x="378" y="2734"/>
                  </a:lnTo>
                  <a:lnTo>
                    <a:pt x="402" y="2771"/>
                  </a:lnTo>
                  <a:lnTo>
                    <a:pt x="432" y="2805"/>
                  </a:lnTo>
                  <a:lnTo>
                    <a:pt x="468" y="2840"/>
                  </a:lnTo>
                  <a:lnTo>
                    <a:pt x="511" y="2872"/>
                  </a:lnTo>
                  <a:lnTo>
                    <a:pt x="558" y="2902"/>
                  </a:lnTo>
                  <a:lnTo>
                    <a:pt x="611" y="2930"/>
                  </a:lnTo>
                  <a:lnTo>
                    <a:pt x="668" y="2956"/>
                  </a:lnTo>
                  <a:lnTo>
                    <a:pt x="730" y="2981"/>
                  </a:lnTo>
                  <a:lnTo>
                    <a:pt x="797" y="3002"/>
                  </a:lnTo>
                  <a:lnTo>
                    <a:pt x="866" y="3022"/>
                  </a:lnTo>
                  <a:lnTo>
                    <a:pt x="939" y="3039"/>
                  </a:lnTo>
                  <a:lnTo>
                    <a:pt x="1016" y="3053"/>
                  </a:lnTo>
                  <a:lnTo>
                    <a:pt x="1095" y="3063"/>
                  </a:lnTo>
                  <a:lnTo>
                    <a:pt x="1178" y="3072"/>
                  </a:lnTo>
                  <a:lnTo>
                    <a:pt x="1262" y="3076"/>
                  </a:lnTo>
                  <a:lnTo>
                    <a:pt x="1349" y="3079"/>
                  </a:lnTo>
                  <a:lnTo>
                    <a:pt x="1435" y="3076"/>
                  </a:lnTo>
                  <a:lnTo>
                    <a:pt x="1520" y="3072"/>
                  </a:lnTo>
                  <a:lnTo>
                    <a:pt x="1602" y="3063"/>
                  </a:lnTo>
                  <a:lnTo>
                    <a:pt x="1682" y="3053"/>
                  </a:lnTo>
                  <a:lnTo>
                    <a:pt x="1758" y="3039"/>
                  </a:lnTo>
                  <a:lnTo>
                    <a:pt x="1832" y="3022"/>
                  </a:lnTo>
                  <a:lnTo>
                    <a:pt x="1902" y="3002"/>
                  </a:lnTo>
                  <a:lnTo>
                    <a:pt x="1968" y="2981"/>
                  </a:lnTo>
                  <a:lnTo>
                    <a:pt x="2030" y="2956"/>
                  </a:lnTo>
                  <a:lnTo>
                    <a:pt x="2087" y="2930"/>
                  </a:lnTo>
                  <a:lnTo>
                    <a:pt x="2139" y="2902"/>
                  </a:lnTo>
                  <a:lnTo>
                    <a:pt x="2187" y="2872"/>
                  </a:lnTo>
                  <a:lnTo>
                    <a:pt x="2229" y="2840"/>
                  </a:lnTo>
                  <a:lnTo>
                    <a:pt x="2265" y="2805"/>
                  </a:lnTo>
                  <a:lnTo>
                    <a:pt x="2296" y="2771"/>
                  </a:lnTo>
                  <a:lnTo>
                    <a:pt x="2321" y="2734"/>
                  </a:lnTo>
                  <a:lnTo>
                    <a:pt x="2338" y="2697"/>
                  </a:lnTo>
                  <a:lnTo>
                    <a:pt x="2349" y="2658"/>
                  </a:lnTo>
                  <a:lnTo>
                    <a:pt x="2353" y="2618"/>
                  </a:lnTo>
                  <a:lnTo>
                    <a:pt x="2349" y="2578"/>
                  </a:lnTo>
                  <a:lnTo>
                    <a:pt x="2338" y="2540"/>
                  </a:lnTo>
                  <a:lnTo>
                    <a:pt x="2321" y="2502"/>
                  </a:lnTo>
                  <a:lnTo>
                    <a:pt x="2296" y="2465"/>
                  </a:lnTo>
                  <a:lnTo>
                    <a:pt x="2265" y="2430"/>
                  </a:lnTo>
                  <a:lnTo>
                    <a:pt x="2229" y="2397"/>
                  </a:lnTo>
                  <a:lnTo>
                    <a:pt x="2187" y="2364"/>
                  </a:lnTo>
                  <a:lnTo>
                    <a:pt x="2139" y="2334"/>
                  </a:lnTo>
                  <a:lnTo>
                    <a:pt x="2087" y="2306"/>
                  </a:lnTo>
                  <a:lnTo>
                    <a:pt x="2030" y="2279"/>
                  </a:lnTo>
                  <a:lnTo>
                    <a:pt x="1968" y="2256"/>
                  </a:lnTo>
                  <a:lnTo>
                    <a:pt x="1902" y="2234"/>
                  </a:lnTo>
                  <a:lnTo>
                    <a:pt x="1832" y="2215"/>
                  </a:lnTo>
                  <a:lnTo>
                    <a:pt x="1758" y="2197"/>
                  </a:lnTo>
                  <a:lnTo>
                    <a:pt x="1682" y="2184"/>
                  </a:lnTo>
                  <a:lnTo>
                    <a:pt x="1602" y="2173"/>
                  </a:lnTo>
                  <a:lnTo>
                    <a:pt x="1520" y="2164"/>
                  </a:lnTo>
                  <a:lnTo>
                    <a:pt x="1435" y="2159"/>
                  </a:lnTo>
                  <a:lnTo>
                    <a:pt x="1349" y="2158"/>
                  </a:lnTo>
                  <a:close/>
                  <a:moveTo>
                    <a:pt x="1288" y="302"/>
                  </a:moveTo>
                  <a:lnTo>
                    <a:pt x="1206" y="305"/>
                  </a:lnTo>
                  <a:lnTo>
                    <a:pt x="1127" y="313"/>
                  </a:lnTo>
                  <a:lnTo>
                    <a:pt x="1050" y="325"/>
                  </a:lnTo>
                  <a:lnTo>
                    <a:pt x="975" y="342"/>
                  </a:lnTo>
                  <a:lnTo>
                    <a:pt x="903" y="363"/>
                  </a:lnTo>
                  <a:lnTo>
                    <a:pt x="833" y="389"/>
                  </a:lnTo>
                  <a:lnTo>
                    <a:pt x="767" y="418"/>
                  </a:lnTo>
                  <a:lnTo>
                    <a:pt x="704" y="452"/>
                  </a:lnTo>
                  <a:lnTo>
                    <a:pt x="645" y="488"/>
                  </a:lnTo>
                  <a:lnTo>
                    <a:pt x="589" y="529"/>
                  </a:lnTo>
                  <a:lnTo>
                    <a:pt x="537" y="572"/>
                  </a:lnTo>
                  <a:lnTo>
                    <a:pt x="490" y="618"/>
                  </a:lnTo>
                  <a:lnTo>
                    <a:pt x="447" y="668"/>
                  </a:lnTo>
                  <a:lnTo>
                    <a:pt x="410" y="719"/>
                  </a:lnTo>
                  <a:lnTo>
                    <a:pt x="378" y="774"/>
                  </a:lnTo>
                  <a:lnTo>
                    <a:pt x="350" y="830"/>
                  </a:lnTo>
                  <a:lnTo>
                    <a:pt x="328" y="888"/>
                  </a:lnTo>
                  <a:lnTo>
                    <a:pt x="312" y="949"/>
                  </a:lnTo>
                  <a:lnTo>
                    <a:pt x="303" y="1011"/>
                  </a:lnTo>
                  <a:lnTo>
                    <a:pt x="299" y="1074"/>
                  </a:lnTo>
                  <a:lnTo>
                    <a:pt x="303" y="1138"/>
                  </a:lnTo>
                  <a:lnTo>
                    <a:pt x="312" y="1199"/>
                  </a:lnTo>
                  <a:lnTo>
                    <a:pt x="328" y="1259"/>
                  </a:lnTo>
                  <a:lnTo>
                    <a:pt x="350" y="1319"/>
                  </a:lnTo>
                  <a:lnTo>
                    <a:pt x="378" y="1375"/>
                  </a:lnTo>
                  <a:lnTo>
                    <a:pt x="410" y="1429"/>
                  </a:lnTo>
                  <a:lnTo>
                    <a:pt x="447" y="1481"/>
                  </a:lnTo>
                  <a:lnTo>
                    <a:pt x="490" y="1531"/>
                  </a:lnTo>
                  <a:lnTo>
                    <a:pt x="537" y="1577"/>
                  </a:lnTo>
                  <a:lnTo>
                    <a:pt x="589" y="1620"/>
                  </a:lnTo>
                  <a:lnTo>
                    <a:pt x="645" y="1661"/>
                  </a:lnTo>
                  <a:lnTo>
                    <a:pt x="704" y="1697"/>
                  </a:lnTo>
                  <a:lnTo>
                    <a:pt x="767" y="1731"/>
                  </a:lnTo>
                  <a:lnTo>
                    <a:pt x="833" y="1760"/>
                  </a:lnTo>
                  <a:lnTo>
                    <a:pt x="903" y="1785"/>
                  </a:lnTo>
                  <a:lnTo>
                    <a:pt x="975" y="1807"/>
                  </a:lnTo>
                  <a:lnTo>
                    <a:pt x="1050" y="1824"/>
                  </a:lnTo>
                  <a:lnTo>
                    <a:pt x="1127" y="1836"/>
                  </a:lnTo>
                  <a:lnTo>
                    <a:pt x="1206" y="1844"/>
                  </a:lnTo>
                  <a:lnTo>
                    <a:pt x="1288" y="1846"/>
                  </a:lnTo>
                  <a:lnTo>
                    <a:pt x="1369" y="1844"/>
                  </a:lnTo>
                  <a:lnTo>
                    <a:pt x="1448" y="1836"/>
                  </a:lnTo>
                  <a:lnTo>
                    <a:pt x="1525" y="1824"/>
                  </a:lnTo>
                  <a:lnTo>
                    <a:pt x="1600" y="1807"/>
                  </a:lnTo>
                  <a:lnTo>
                    <a:pt x="1672" y="1785"/>
                  </a:lnTo>
                  <a:lnTo>
                    <a:pt x="1741" y="1760"/>
                  </a:lnTo>
                  <a:lnTo>
                    <a:pt x="1808" y="1731"/>
                  </a:lnTo>
                  <a:lnTo>
                    <a:pt x="1871" y="1697"/>
                  </a:lnTo>
                  <a:lnTo>
                    <a:pt x="1931" y="1661"/>
                  </a:lnTo>
                  <a:lnTo>
                    <a:pt x="1986" y="1620"/>
                  </a:lnTo>
                  <a:lnTo>
                    <a:pt x="2038" y="1577"/>
                  </a:lnTo>
                  <a:lnTo>
                    <a:pt x="2085" y="1531"/>
                  </a:lnTo>
                  <a:lnTo>
                    <a:pt x="2127" y="1481"/>
                  </a:lnTo>
                  <a:lnTo>
                    <a:pt x="2165" y="1429"/>
                  </a:lnTo>
                  <a:lnTo>
                    <a:pt x="2198" y="1375"/>
                  </a:lnTo>
                  <a:lnTo>
                    <a:pt x="2225" y="1319"/>
                  </a:lnTo>
                  <a:lnTo>
                    <a:pt x="2246" y="1259"/>
                  </a:lnTo>
                  <a:lnTo>
                    <a:pt x="2262" y="1199"/>
                  </a:lnTo>
                  <a:lnTo>
                    <a:pt x="2272" y="1138"/>
                  </a:lnTo>
                  <a:lnTo>
                    <a:pt x="2275" y="1074"/>
                  </a:lnTo>
                  <a:lnTo>
                    <a:pt x="2272" y="1011"/>
                  </a:lnTo>
                  <a:lnTo>
                    <a:pt x="2262" y="949"/>
                  </a:lnTo>
                  <a:lnTo>
                    <a:pt x="2246" y="888"/>
                  </a:lnTo>
                  <a:lnTo>
                    <a:pt x="2225" y="830"/>
                  </a:lnTo>
                  <a:lnTo>
                    <a:pt x="2198" y="774"/>
                  </a:lnTo>
                  <a:lnTo>
                    <a:pt x="2165" y="719"/>
                  </a:lnTo>
                  <a:lnTo>
                    <a:pt x="2127" y="668"/>
                  </a:lnTo>
                  <a:lnTo>
                    <a:pt x="2085" y="618"/>
                  </a:lnTo>
                  <a:lnTo>
                    <a:pt x="2038" y="572"/>
                  </a:lnTo>
                  <a:lnTo>
                    <a:pt x="1986" y="529"/>
                  </a:lnTo>
                  <a:lnTo>
                    <a:pt x="1931" y="488"/>
                  </a:lnTo>
                  <a:lnTo>
                    <a:pt x="1871" y="452"/>
                  </a:lnTo>
                  <a:lnTo>
                    <a:pt x="1808" y="418"/>
                  </a:lnTo>
                  <a:lnTo>
                    <a:pt x="1741" y="389"/>
                  </a:lnTo>
                  <a:lnTo>
                    <a:pt x="1672" y="363"/>
                  </a:lnTo>
                  <a:lnTo>
                    <a:pt x="1600" y="342"/>
                  </a:lnTo>
                  <a:lnTo>
                    <a:pt x="1525" y="325"/>
                  </a:lnTo>
                  <a:lnTo>
                    <a:pt x="1448" y="313"/>
                  </a:lnTo>
                  <a:lnTo>
                    <a:pt x="1369" y="305"/>
                  </a:lnTo>
                  <a:lnTo>
                    <a:pt x="1288" y="302"/>
                  </a:lnTo>
                  <a:close/>
                  <a:moveTo>
                    <a:pt x="1256" y="0"/>
                  </a:moveTo>
                  <a:lnTo>
                    <a:pt x="1256" y="0"/>
                  </a:lnTo>
                  <a:lnTo>
                    <a:pt x="1347" y="3"/>
                  </a:lnTo>
                  <a:lnTo>
                    <a:pt x="1436" y="10"/>
                  </a:lnTo>
                  <a:lnTo>
                    <a:pt x="1523" y="24"/>
                  </a:lnTo>
                  <a:lnTo>
                    <a:pt x="1609" y="43"/>
                  </a:lnTo>
                  <a:lnTo>
                    <a:pt x="1691" y="66"/>
                  </a:lnTo>
                  <a:lnTo>
                    <a:pt x="1770" y="94"/>
                  </a:lnTo>
                  <a:lnTo>
                    <a:pt x="1847" y="128"/>
                  </a:lnTo>
                  <a:lnTo>
                    <a:pt x="1920" y="164"/>
                  </a:lnTo>
                  <a:lnTo>
                    <a:pt x="1990" y="205"/>
                  </a:lnTo>
                  <a:lnTo>
                    <a:pt x="2057" y="250"/>
                  </a:lnTo>
                  <a:lnTo>
                    <a:pt x="2119" y="299"/>
                  </a:lnTo>
                  <a:lnTo>
                    <a:pt x="2177" y="350"/>
                  </a:lnTo>
                  <a:lnTo>
                    <a:pt x="2230" y="406"/>
                  </a:lnTo>
                  <a:lnTo>
                    <a:pt x="2279" y="464"/>
                  </a:lnTo>
                  <a:lnTo>
                    <a:pt x="2324" y="526"/>
                  </a:lnTo>
                  <a:lnTo>
                    <a:pt x="2363" y="590"/>
                  </a:lnTo>
                  <a:lnTo>
                    <a:pt x="2397" y="656"/>
                  </a:lnTo>
                  <a:lnTo>
                    <a:pt x="2425" y="725"/>
                  </a:lnTo>
                  <a:lnTo>
                    <a:pt x="2447" y="796"/>
                  </a:lnTo>
                  <a:lnTo>
                    <a:pt x="2463" y="869"/>
                  </a:lnTo>
                  <a:lnTo>
                    <a:pt x="2473" y="944"/>
                  </a:lnTo>
                  <a:lnTo>
                    <a:pt x="2476" y="1020"/>
                  </a:lnTo>
                  <a:lnTo>
                    <a:pt x="2473" y="1094"/>
                  </a:lnTo>
                  <a:lnTo>
                    <a:pt x="2463" y="1166"/>
                  </a:lnTo>
                  <a:lnTo>
                    <a:pt x="2448" y="1237"/>
                  </a:lnTo>
                  <a:lnTo>
                    <a:pt x="2428" y="1306"/>
                  </a:lnTo>
                  <a:lnTo>
                    <a:pt x="2401" y="1372"/>
                  </a:lnTo>
                  <a:lnTo>
                    <a:pt x="2369" y="1438"/>
                  </a:lnTo>
                  <a:lnTo>
                    <a:pt x="2333" y="1500"/>
                  </a:lnTo>
                  <a:lnTo>
                    <a:pt x="2291" y="1561"/>
                  </a:lnTo>
                  <a:lnTo>
                    <a:pt x="2245" y="1618"/>
                  </a:lnTo>
                  <a:lnTo>
                    <a:pt x="2194" y="1673"/>
                  </a:lnTo>
                  <a:lnTo>
                    <a:pt x="2139" y="1724"/>
                  </a:lnTo>
                  <a:lnTo>
                    <a:pt x="2080" y="1773"/>
                  </a:lnTo>
                  <a:lnTo>
                    <a:pt x="2017" y="1817"/>
                  </a:lnTo>
                  <a:lnTo>
                    <a:pt x="1951" y="1859"/>
                  </a:lnTo>
                  <a:lnTo>
                    <a:pt x="1881" y="1896"/>
                  </a:lnTo>
                  <a:lnTo>
                    <a:pt x="1809" y="1930"/>
                  </a:lnTo>
                  <a:lnTo>
                    <a:pt x="1733" y="1959"/>
                  </a:lnTo>
                  <a:lnTo>
                    <a:pt x="1733" y="2099"/>
                  </a:lnTo>
                  <a:lnTo>
                    <a:pt x="1825" y="2110"/>
                  </a:lnTo>
                  <a:lnTo>
                    <a:pt x="1915" y="2125"/>
                  </a:lnTo>
                  <a:lnTo>
                    <a:pt x="2000" y="2144"/>
                  </a:lnTo>
                  <a:lnTo>
                    <a:pt x="2082" y="2163"/>
                  </a:lnTo>
                  <a:lnTo>
                    <a:pt x="2161" y="2186"/>
                  </a:lnTo>
                  <a:lnTo>
                    <a:pt x="2234" y="2210"/>
                  </a:lnTo>
                  <a:lnTo>
                    <a:pt x="2304" y="2237"/>
                  </a:lnTo>
                  <a:lnTo>
                    <a:pt x="2369" y="2265"/>
                  </a:lnTo>
                  <a:lnTo>
                    <a:pt x="2430" y="2295"/>
                  </a:lnTo>
                  <a:lnTo>
                    <a:pt x="2485" y="2328"/>
                  </a:lnTo>
                  <a:lnTo>
                    <a:pt x="2534" y="2361"/>
                  </a:lnTo>
                  <a:lnTo>
                    <a:pt x="2578" y="2397"/>
                  </a:lnTo>
                  <a:lnTo>
                    <a:pt x="2615" y="2432"/>
                  </a:lnTo>
                  <a:lnTo>
                    <a:pt x="2647" y="2470"/>
                  </a:lnTo>
                  <a:lnTo>
                    <a:pt x="2672" y="2509"/>
                  </a:lnTo>
                  <a:lnTo>
                    <a:pt x="2690" y="2549"/>
                  </a:lnTo>
                  <a:lnTo>
                    <a:pt x="2702" y="2590"/>
                  </a:lnTo>
                  <a:lnTo>
                    <a:pt x="2705" y="2632"/>
                  </a:lnTo>
                  <a:lnTo>
                    <a:pt x="2702" y="2673"/>
                  </a:lnTo>
                  <a:lnTo>
                    <a:pt x="2690" y="2714"/>
                  </a:lnTo>
                  <a:lnTo>
                    <a:pt x="2673" y="2754"/>
                  </a:lnTo>
                  <a:lnTo>
                    <a:pt x="2648" y="2792"/>
                  </a:lnTo>
                  <a:lnTo>
                    <a:pt x="2616" y="2830"/>
                  </a:lnTo>
                  <a:lnTo>
                    <a:pt x="2580" y="2867"/>
                  </a:lnTo>
                  <a:lnTo>
                    <a:pt x="2536" y="2901"/>
                  </a:lnTo>
                  <a:lnTo>
                    <a:pt x="2487" y="2934"/>
                  </a:lnTo>
                  <a:lnTo>
                    <a:pt x="2433" y="2967"/>
                  </a:lnTo>
                  <a:lnTo>
                    <a:pt x="2373" y="2997"/>
                  </a:lnTo>
                  <a:lnTo>
                    <a:pt x="2309" y="3025"/>
                  </a:lnTo>
                  <a:lnTo>
                    <a:pt x="2240" y="3052"/>
                  </a:lnTo>
                  <a:lnTo>
                    <a:pt x="2167" y="3075"/>
                  </a:lnTo>
                  <a:lnTo>
                    <a:pt x="2089" y="3098"/>
                  </a:lnTo>
                  <a:lnTo>
                    <a:pt x="2008" y="3118"/>
                  </a:lnTo>
                  <a:lnTo>
                    <a:pt x="1923" y="3137"/>
                  </a:lnTo>
                  <a:lnTo>
                    <a:pt x="1834" y="3152"/>
                  </a:lnTo>
                  <a:lnTo>
                    <a:pt x="1743" y="3165"/>
                  </a:lnTo>
                  <a:lnTo>
                    <a:pt x="1649" y="3174"/>
                  </a:lnTo>
                  <a:lnTo>
                    <a:pt x="1552" y="3182"/>
                  </a:lnTo>
                  <a:lnTo>
                    <a:pt x="1454" y="3186"/>
                  </a:lnTo>
                  <a:lnTo>
                    <a:pt x="1353" y="3188"/>
                  </a:lnTo>
                  <a:lnTo>
                    <a:pt x="1251" y="3186"/>
                  </a:lnTo>
                  <a:lnTo>
                    <a:pt x="1153" y="3182"/>
                  </a:lnTo>
                  <a:lnTo>
                    <a:pt x="1056" y="3174"/>
                  </a:lnTo>
                  <a:lnTo>
                    <a:pt x="962" y="3165"/>
                  </a:lnTo>
                  <a:lnTo>
                    <a:pt x="871" y="3152"/>
                  </a:lnTo>
                  <a:lnTo>
                    <a:pt x="782" y="3137"/>
                  </a:lnTo>
                  <a:lnTo>
                    <a:pt x="697" y="3118"/>
                  </a:lnTo>
                  <a:lnTo>
                    <a:pt x="616" y="3098"/>
                  </a:lnTo>
                  <a:lnTo>
                    <a:pt x="539" y="3075"/>
                  </a:lnTo>
                  <a:lnTo>
                    <a:pt x="465" y="3052"/>
                  </a:lnTo>
                  <a:lnTo>
                    <a:pt x="396" y="3025"/>
                  </a:lnTo>
                  <a:lnTo>
                    <a:pt x="332" y="2997"/>
                  </a:lnTo>
                  <a:lnTo>
                    <a:pt x="273" y="2967"/>
                  </a:lnTo>
                  <a:lnTo>
                    <a:pt x="218" y="2934"/>
                  </a:lnTo>
                  <a:lnTo>
                    <a:pt x="169" y="2901"/>
                  </a:lnTo>
                  <a:lnTo>
                    <a:pt x="126" y="2867"/>
                  </a:lnTo>
                  <a:lnTo>
                    <a:pt x="89" y="2830"/>
                  </a:lnTo>
                  <a:lnTo>
                    <a:pt x="58" y="2792"/>
                  </a:lnTo>
                  <a:lnTo>
                    <a:pt x="33" y="2754"/>
                  </a:lnTo>
                  <a:lnTo>
                    <a:pt x="15" y="2714"/>
                  </a:lnTo>
                  <a:lnTo>
                    <a:pt x="4" y="2673"/>
                  </a:lnTo>
                  <a:lnTo>
                    <a:pt x="0" y="2632"/>
                  </a:lnTo>
                  <a:lnTo>
                    <a:pt x="4" y="2590"/>
                  </a:lnTo>
                  <a:lnTo>
                    <a:pt x="15" y="2550"/>
                  </a:lnTo>
                  <a:lnTo>
                    <a:pt x="32" y="2511"/>
                  </a:lnTo>
                  <a:lnTo>
                    <a:pt x="57" y="2472"/>
                  </a:lnTo>
                  <a:lnTo>
                    <a:pt x="88" y="2435"/>
                  </a:lnTo>
                  <a:lnTo>
                    <a:pt x="124" y="2399"/>
                  </a:lnTo>
                  <a:lnTo>
                    <a:pt x="167" y="2364"/>
                  </a:lnTo>
                  <a:lnTo>
                    <a:pt x="215" y="2331"/>
                  </a:lnTo>
                  <a:lnTo>
                    <a:pt x="268" y="2300"/>
                  </a:lnTo>
                  <a:lnTo>
                    <a:pt x="327" y="2270"/>
                  </a:lnTo>
                  <a:lnTo>
                    <a:pt x="391" y="2241"/>
                  </a:lnTo>
                  <a:lnTo>
                    <a:pt x="459" y="2215"/>
                  </a:lnTo>
                  <a:lnTo>
                    <a:pt x="532" y="2190"/>
                  </a:lnTo>
                  <a:lnTo>
                    <a:pt x="609" y="2167"/>
                  </a:lnTo>
                  <a:lnTo>
                    <a:pt x="689" y="2147"/>
                  </a:lnTo>
                  <a:lnTo>
                    <a:pt x="772" y="2130"/>
                  </a:lnTo>
                  <a:lnTo>
                    <a:pt x="860" y="2114"/>
                  </a:lnTo>
                  <a:lnTo>
                    <a:pt x="860" y="1984"/>
                  </a:lnTo>
                  <a:lnTo>
                    <a:pt x="776" y="1958"/>
                  </a:lnTo>
                  <a:lnTo>
                    <a:pt x="696" y="1926"/>
                  </a:lnTo>
                  <a:lnTo>
                    <a:pt x="619" y="1890"/>
                  </a:lnTo>
                  <a:lnTo>
                    <a:pt x="546" y="1850"/>
                  </a:lnTo>
                  <a:lnTo>
                    <a:pt x="477" y="1805"/>
                  </a:lnTo>
                  <a:lnTo>
                    <a:pt x="412" y="1756"/>
                  </a:lnTo>
                  <a:lnTo>
                    <a:pt x="351" y="1704"/>
                  </a:lnTo>
                  <a:lnTo>
                    <a:pt x="294" y="1648"/>
                  </a:lnTo>
                  <a:lnTo>
                    <a:pt x="243" y="1589"/>
                  </a:lnTo>
                  <a:lnTo>
                    <a:pt x="196" y="1526"/>
                  </a:lnTo>
                  <a:lnTo>
                    <a:pt x="155" y="1461"/>
                  </a:lnTo>
                  <a:lnTo>
                    <a:pt x="120" y="1393"/>
                  </a:lnTo>
                  <a:lnTo>
                    <a:pt x="90" y="1322"/>
                  </a:lnTo>
                  <a:lnTo>
                    <a:pt x="66" y="1250"/>
                  </a:lnTo>
                  <a:lnTo>
                    <a:pt x="49" y="1174"/>
                  </a:lnTo>
                  <a:lnTo>
                    <a:pt x="38" y="1098"/>
                  </a:lnTo>
                  <a:lnTo>
                    <a:pt x="35" y="1020"/>
                  </a:lnTo>
                  <a:lnTo>
                    <a:pt x="38" y="944"/>
                  </a:lnTo>
                  <a:lnTo>
                    <a:pt x="48" y="869"/>
                  </a:lnTo>
                  <a:lnTo>
                    <a:pt x="65" y="796"/>
                  </a:lnTo>
                  <a:lnTo>
                    <a:pt x="87" y="725"/>
                  </a:lnTo>
                  <a:lnTo>
                    <a:pt x="115" y="656"/>
                  </a:lnTo>
                  <a:lnTo>
                    <a:pt x="149" y="590"/>
                  </a:lnTo>
                  <a:lnTo>
                    <a:pt x="188" y="526"/>
                  </a:lnTo>
                  <a:lnTo>
                    <a:pt x="232" y="464"/>
                  </a:lnTo>
                  <a:lnTo>
                    <a:pt x="281" y="406"/>
                  </a:lnTo>
                  <a:lnTo>
                    <a:pt x="335" y="350"/>
                  </a:lnTo>
                  <a:lnTo>
                    <a:pt x="392" y="299"/>
                  </a:lnTo>
                  <a:lnTo>
                    <a:pt x="456" y="250"/>
                  </a:lnTo>
                  <a:lnTo>
                    <a:pt x="521" y="205"/>
                  </a:lnTo>
                  <a:lnTo>
                    <a:pt x="591" y="164"/>
                  </a:lnTo>
                  <a:lnTo>
                    <a:pt x="664" y="128"/>
                  </a:lnTo>
                  <a:lnTo>
                    <a:pt x="741" y="94"/>
                  </a:lnTo>
                  <a:lnTo>
                    <a:pt x="820" y="66"/>
                  </a:lnTo>
                  <a:lnTo>
                    <a:pt x="903" y="43"/>
                  </a:lnTo>
                  <a:lnTo>
                    <a:pt x="988" y="24"/>
                  </a:lnTo>
                  <a:lnTo>
                    <a:pt x="1075" y="10"/>
                  </a:lnTo>
                  <a:lnTo>
                    <a:pt x="1165" y="3"/>
                  </a:lnTo>
                  <a:lnTo>
                    <a:pt x="1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237"/>
            <p:cNvSpPr>
              <a:spLocks/>
            </p:cNvSpPr>
            <p:nvPr/>
          </p:nvSpPr>
          <p:spPr bwMode="auto">
            <a:xfrm>
              <a:off x="7345363" y="4319588"/>
              <a:ext cx="90488" cy="96838"/>
            </a:xfrm>
            <a:custGeom>
              <a:avLst/>
              <a:gdLst>
                <a:gd name="T0" fmla="*/ 538 w 568"/>
                <a:gd name="T1" fmla="*/ 0 h 612"/>
                <a:gd name="T2" fmla="*/ 549 w 568"/>
                <a:gd name="T3" fmla="*/ 2 h 612"/>
                <a:gd name="T4" fmla="*/ 559 w 568"/>
                <a:gd name="T5" fmla="*/ 9 h 612"/>
                <a:gd name="T6" fmla="*/ 566 w 568"/>
                <a:gd name="T7" fmla="*/ 17 h 612"/>
                <a:gd name="T8" fmla="*/ 568 w 568"/>
                <a:gd name="T9" fmla="*/ 29 h 612"/>
                <a:gd name="T10" fmla="*/ 567 w 568"/>
                <a:gd name="T11" fmla="*/ 40 h 612"/>
                <a:gd name="T12" fmla="*/ 561 w 568"/>
                <a:gd name="T13" fmla="*/ 50 h 612"/>
                <a:gd name="T14" fmla="*/ 51 w 568"/>
                <a:gd name="T15" fmla="*/ 603 h 612"/>
                <a:gd name="T16" fmla="*/ 41 w 568"/>
                <a:gd name="T17" fmla="*/ 609 h 612"/>
                <a:gd name="T18" fmla="*/ 29 w 568"/>
                <a:gd name="T19" fmla="*/ 612 h 612"/>
                <a:gd name="T20" fmla="*/ 19 w 568"/>
                <a:gd name="T21" fmla="*/ 610 h 612"/>
                <a:gd name="T22" fmla="*/ 9 w 568"/>
                <a:gd name="T23" fmla="*/ 604 h 612"/>
                <a:gd name="T24" fmla="*/ 3 w 568"/>
                <a:gd name="T25" fmla="*/ 594 h 612"/>
                <a:gd name="T26" fmla="*/ 0 w 568"/>
                <a:gd name="T27" fmla="*/ 583 h 612"/>
                <a:gd name="T28" fmla="*/ 1 w 568"/>
                <a:gd name="T29" fmla="*/ 572 h 612"/>
                <a:gd name="T30" fmla="*/ 8 w 568"/>
                <a:gd name="T31" fmla="*/ 562 h 612"/>
                <a:gd name="T32" fmla="*/ 518 w 568"/>
                <a:gd name="T33" fmla="*/ 10 h 612"/>
                <a:gd name="T34" fmla="*/ 528 w 568"/>
                <a:gd name="T35" fmla="*/ 3 h 612"/>
                <a:gd name="T36" fmla="*/ 538 w 568"/>
                <a:gd name="T37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8" h="612">
                  <a:moveTo>
                    <a:pt x="538" y="0"/>
                  </a:moveTo>
                  <a:lnTo>
                    <a:pt x="549" y="2"/>
                  </a:lnTo>
                  <a:lnTo>
                    <a:pt x="559" y="9"/>
                  </a:lnTo>
                  <a:lnTo>
                    <a:pt x="566" y="17"/>
                  </a:lnTo>
                  <a:lnTo>
                    <a:pt x="568" y="29"/>
                  </a:lnTo>
                  <a:lnTo>
                    <a:pt x="567" y="40"/>
                  </a:lnTo>
                  <a:lnTo>
                    <a:pt x="561" y="50"/>
                  </a:lnTo>
                  <a:lnTo>
                    <a:pt x="51" y="603"/>
                  </a:lnTo>
                  <a:lnTo>
                    <a:pt x="41" y="609"/>
                  </a:lnTo>
                  <a:lnTo>
                    <a:pt x="29" y="612"/>
                  </a:lnTo>
                  <a:lnTo>
                    <a:pt x="19" y="610"/>
                  </a:lnTo>
                  <a:lnTo>
                    <a:pt x="9" y="604"/>
                  </a:lnTo>
                  <a:lnTo>
                    <a:pt x="3" y="594"/>
                  </a:lnTo>
                  <a:lnTo>
                    <a:pt x="0" y="583"/>
                  </a:lnTo>
                  <a:lnTo>
                    <a:pt x="1" y="572"/>
                  </a:lnTo>
                  <a:lnTo>
                    <a:pt x="8" y="562"/>
                  </a:lnTo>
                  <a:lnTo>
                    <a:pt x="518" y="10"/>
                  </a:lnTo>
                  <a:lnTo>
                    <a:pt x="528" y="3"/>
                  </a:lnTo>
                  <a:lnTo>
                    <a:pt x="5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238"/>
            <p:cNvSpPr>
              <a:spLocks/>
            </p:cNvSpPr>
            <p:nvPr/>
          </p:nvSpPr>
          <p:spPr bwMode="auto">
            <a:xfrm>
              <a:off x="7375525" y="4340225"/>
              <a:ext cx="76200" cy="84138"/>
            </a:xfrm>
            <a:custGeom>
              <a:avLst/>
              <a:gdLst>
                <a:gd name="T0" fmla="*/ 453 w 483"/>
                <a:gd name="T1" fmla="*/ 0 h 520"/>
                <a:gd name="T2" fmla="*/ 464 w 483"/>
                <a:gd name="T3" fmla="*/ 2 h 520"/>
                <a:gd name="T4" fmla="*/ 474 w 483"/>
                <a:gd name="T5" fmla="*/ 8 h 520"/>
                <a:gd name="T6" fmla="*/ 481 w 483"/>
                <a:gd name="T7" fmla="*/ 18 h 520"/>
                <a:gd name="T8" fmla="*/ 483 w 483"/>
                <a:gd name="T9" fmla="*/ 29 h 520"/>
                <a:gd name="T10" fmla="*/ 482 w 483"/>
                <a:gd name="T11" fmla="*/ 39 h 520"/>
                <a:gd name="T12" fmla="*/ 476 w 483"/>
                <a:gd name="T13" fmla="*/ 50 h 520"/>
                <a:gd name="T14" fmla="*/ 50 w 483"/>
                <a:gd name="T15" fmla="*/ 511 h 520"/>
                <a:gd name="T16" fmla="*/ 40 w 483"/>
                <a:gd name="T17" fmla="*/ 517 h 520"/>
                <a:gd name="T18" fmla="*/ 29 w 483"/>
                <a:gd name="T19" fmla="*/ 520 h 520"/>
                <a:gd name="T20" fmla="*/ 18 w 483"/>
                <a:gd name="T21" fmla="*/ 518 h 520"/>
                <a:gd name="T22" fmla="*/ 8 w 483"/>
                <a:gd name="T23" fmla="*/ 512 h 520"/>
                <a:gd name="T24" fmla="*/ 2 w 483"/>
                <a:gd name="T25" fmla="*/ 502 h 520"/>
                <a:gd name="T26" fmla="*/ 0 w 483"/>
                <a:gd name="T27" fmla="*/ 491 h 520"/>
                <a:gd name="T28" fmla="*/ 1 w 483"/>
                <a:gd name="T29" fmla="*/ 480 h 520"/>
                <a:gd name="T30" fmla="*/ 7 w 483"/>
                <a:gd name="T31" fmla="*/ 470 h 520"/>
                <a:gd name="T32" fmla="*/ 433 w 483"/>
                <a:gd name="T33" fmla="*/ 9 h 520"/>
                <a:gd name="T34" fmla="*/ 443 w 483"/>
                <a:gd name="T35" fmla="*/ 3 h 520"/>
                <a:gd name="T36" fmla="*/ 453 w 483"/>
                <a:gd name="T37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3" h="520">
                  <a:moveTo>
                    <a:pt x="453" y="0"/>
                  </a:moveTo>
                  <a:lnTo>
                    <a:pt x="464" y="2"/>
                  </a:lnTo>
                  <a:lnTo>
                    <a:pt x="474" y="8"/>
                  </a:lnTo>
                  <a:lnTo>
                    <a:pt x="481" y="18"/>
                  </a:lnTo>
                  <a:lnTo>
                    <a:pt x="483" y="29"/>
                  </a:lnTo>
                  <a:lnTo>
                    <a:pt x="482" y="39"/>
                  </a:lnTo>
                  <a:lnTo>
                    <a:pt x="476" y="50"/>
                  </a:lnTo>
                  <a:lnTo>
                    <a:pt x="50" y="511"/>
                  </a:lnTo>
                  <a:lnTo>
                    <a:pt x="40" y="517"/>
                  </a:lnTo>
                  <a:lnTo>
                    <a:pt x="29" y="520"/>
                  </a:lnTo>
                  <a:lnTo>
                    <a:pt x="18" y="518"/>
                  </a:lnTo>
                  <a:lnTo>
                    <a:pt x="8" y="512"/>
                  </a:lnTo>
                  <a:lnTo>
                    <a:pt x="2" y="502"/>
                  </a:lnTo>
                  <a:lnTo>
                    <a:pt x="0" y="491"/>
                  </a:lnTo>
                  <a:lnTo>
                    <a:pt x="1" y="480"/>
                  </a:lnTo>
                  <a:lnTo>
                    <a:pt x="7" y="470"/>
                  </a:lnTo>
                  <a:lnTo>
                    <a:pt x="433" y="9"/>
                  </a:lnTo>
                  <a:lnTo>
                    <a:pt x="443" y="3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24" name="Freeform 243"/>
          <p:cNvSpPr>
            <a:spLocks noEditPoints="1"/>
          </p:cNvSpPr>
          <p:nvPr/>
        </p:nvSpPr>
        <p:spPr bwMode="auto">
          <a:xfrm>
            <a:off x="8411853" y="4235450"/>
            <a:ext cx="36513" cy="550862"/>
          </a:xfrm>
          <a:custGeom>
            <a:avLst/>
            <a:gdLst>
              <a:gd name="T0" fmla="*/ 101 w 234"/>
              <a:gd name="T1" fmla="*/ 123 h 3464"/>
              <a:gd name="T2" fmla="*/ 82 w 234"/>
              <a:gd name="T3" fmla="*/ 188 h 3464"/>
              <a:gd name="T4" fmla="*/ 72 w 234"/>
              <a:gd name="T5" fmla="*/ 293 h 3464"/>
              <a:gd name="T6" fmla="*/ 74 w 234"/>
              <a:gd name="T7" fmla="*/ 413 h 3464"/>
              <a:gd name="T8" fmla="*/ 87 w 234"/>
              <a:gd name="T9" fmla="*/ 507 h 3464"/>
              <a:gd name="T10" fmla="*/ 108 w 234"/>
              <a:gd name="T11" fmla="*/ 556 h 3464"/>
              <a:gd name="T12" fmla="*/ 132 w 234"/>
              <a:gd name="T13" fmla="*/ 546 h 3464"/>
              <a:gd name="T14" fmla="*/ 152 w 234"/>
              <a:gd name="T15" fmla="*/ 479 h 3464"/>
              <a:gd name="T16" fmla="*/ 162 w 234"/>
              <a:gd name="T17" fmla="*/ 374 h 3464"/>
              <a:gd name="T18" fmla="*/ 160 w 234"/>
              <a:gd name="T19" fmla="*/ 255 h 3464"/>
              <a:gd name="T20" fmla="*/ 146 w 234"/>
              <a:gd name="T21" fmla="*/ 162 h 3464"/>
              <a:gd name="T22" fmla="*/ 124 w 234"/>
              <a:gd name="T23" fmla="*/ 112 h 3464"/>
              <a:gd name="T24" fmla="*/ 128 w 234"/>
              <a:gd name="T25" fmla="*/ 5 h 3464"/>
              <a:gd name="T26" fmla="*/ 166 w 234"/>
              <a:gd name="T27" fmla="*/ 59 h 3464"/>
              <a:gd name="T28" fmla="*/ 196 w 234"/>
              <a:gd name="T29" fmla="*/ 169 h 3464"/>
              <a:gd name="T30" fmla="*/ 218 w 234"/>
              <a:gd name="T31" fmla="*/ 322 h 3464"/>
              <a:gd name="T32" fmla="*/ 229 w 234"/>
              <a:gd name="T33" fmla="*/ 508 h 3464"/>
              <a:gd name="T34" fmla="*/ 230 w 234"/>
              <a:gd name="T35" fmla="*/ 614 h 3464"/>
              <a:gd name="T36" fmla="*/ 231 w 234"/>
              <a:gd name="T37" fmla="*/ 729 h 3464"/>
              <a:gd name="T38" fmla="*/ 233 w 234"/>
              <a:gd name="T39" fmla="*/ 899 h 3464"/>
              <a:gd name="T40" fmla="*/ 233 w 234"/>
              <a:gd name="T41" fmla="*/ 1117 h 3464"/>
              <a:gd name="T42" fmla="*/ 233 w 234"/>
              <a:gd name="T43" fmla="*/ 1371 h 3464"/>
              <a:gd name="T44" fmla="*/ 232 w 234"/>
              <a:gd name="T45" fmla="*/ 1653 h 3464"/>
              <a:gd name="T46" fmla="*/ 228 w 234"/>
              <a:gd name="T47" fmla="*/ 1953 h 3464"/>
              <a:gd name="T48" fmla="*/ 221 w 234"/>
              <a:gd name="T49" fmla="*/ 2259 h 3464"/>
              <a:gd name="T50" fmla="*/ 210 w 234"/>
              <a:gd name="T51" fmla="*/ 2564 h 3464"/>
              <a:gd name="T52" fmla="*/ 196 w 234"/>
              <a:gd name="T53" fmla="*/ 2858 h 3464"/>
              <a:gd name="T54" fmla="*/ 176 w 234"/>
              <a:gd name="T55" fmla="*/ 3129 h 3464"/>
              <a:gd name="T56" fmla="*/ 152 w 234"/>
              <a:gd name="T57" fmla="*/ 3368 h 3464"/>
              <a:gd name="T58" fmla="*/ 134 w 234"/>
              <a:gd name="T59" fmla="*/ 3445 h 3464"/>
              <a:gd name="T60" fmla="*/ 116 w 234"/>
              <a:gd name="T61" fmla="*/ 3464 h 3464"/>
              <a:gd name="T62" fmla="*/ 99 w 234"/>
              <a:gd name="T63" fmla="*/ 3424 h 3464"/>
              <a:gd name="T64" fmla="*/ 87 w 234"/>
              <a:gd name="T65" fmla="*/ 3330 h 3464"/>
              <a:gd name="T66" fmla="*/ 78 w 234"/>
              <a:gd name="T67" fmla="*/ 3181 h 3464"/>
              <a:gd name="T68" fmla="*/ 68 w 234"/>
              <a:gd name="T69" fmla="*/ 2983 h 3464"/>
              <a:gd name="T70" fmla="*/ 58 w 234"/>
              <a:gd name="T71" fmla="*/ 2747 h 3464"/>
              <a:gd name="T72" fmla="*/ 49 w 234"/>
              <a:gd name="T73" fmla="*/ 2481 h 3464"/>
              <a:gd name="T74" fmla="*/ 40 w 234"/>
              <a:gd name="T75" fmla="*/ 2199 h 3464"/>
              <a:gd name="T76" fmla="*/ 31 w 234"/>
              <a:gd name="T77" fmla="*/ 1909 h 3464"/>
              <a:gd name="T78" fmla="*/ 24 w 234"/>
              <a:gd name="T79" fmla="*/ 1623 h 3464"/>
              <a:gd name="T80" fmla="*/ 17 w 234"/>
              <a:gd name="T81" fmla="*/ 1350 h 3464"/>
              <a:gd name="T82" fmla="*/ 11 w 234"/>
              <a:gd name="T83" fmla="*/ 1102 h 3464"/>
              <a:gd name="T84" fmla="*/ 6 w 234"/>
              <a:gd name="T85" fmla="*/ 890 h 3464"/>
              <a:gd name="T86" fmla="*/ 3 w 234"/>
              <a:gd name="T87" fmla="*/ 722 h 3464"/>
              <a:gd name="T88" fmla="*/ 1 w 234"/>
              <a:gd name="T89" fmla="*/ 612 h 3464"/>
              <a:gd name="T90" fmla="*/ 1 w 234"/>
              <a:gd name="T91" fmla="*/ 508 h 3464"/>
              <a:gd name="T92" fmla="*/ 12 w 234"/>
              <a:gd name="T93" fmla="*/ 322 h 3464"/>
              <a:gd name="T94" fmla="*/ 34 w 234"/>
              <a:gd name="T95" fmla="*/ 169 h 3464"/>
              <a:gd name="T96" fmla="*/ 64 w 234"/>
              <a:gd name="T97" fmla="*/ 59 h 3464"/>
              <a:gd name="T98" fmla="*/ 101 w 234"/>
              <a:gd name="T99" fmla="*/ 5 h 3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4" h="3464">
                <a:moveTo>
                  <a:pt x="116" y="109"/>
                </a:moveTo>
                <a:lnTo>
                  <a:pt x="108" y="112"/>
                </a:lnTo>
                <a:lnTo>
                  <a:pt x="101" y="123"/>
                </a:lnTo>
                <a:lnTo>
                  <a:pt x="94" y="139"/>
                </a:lnTo>
                <a:lnTo>
                  <a:pt x="87" y="162"/>
                </a:lnTo>
                <a:lnTo>
                  <a:pt x="82" y="188"/>
                </a:lnTo>
                <a:lnTo>
                  <a:pt x="78" y="220"/>
                </a:lnTo>
                <a:lnTo>
                  <a:pt x="74" y="255"/>
                </a:lnTo>
                <a:lnTo>
                  <a:pt x="72" y="293"/>
                </a:lnTo>
                <a:lnTo>
                  <a:pt x="72" y="334"/>
                </a:lnTo>
                <a:lnTo>
                  <a:pt x="72" y="374"/>
                </a:lnTo>
                <a:lnTo>
                  <a:pt x="74" y="413"/>
                </a:lnTo>
                <a:lnTo>
                  <a:pt x="78" y="448"/>
                </a:lnTo>
                <a:lnTo>
                  <a:pt x="82" y="479"/>
                </a:lnTo>
                <a:lnTo>
                  <a:pt x="87" y="507"/>
                </a:lnTo>
                <a:lnTo>
                  <a:pt x="94" y="529"/>
                </a:lnTo>
                <a:lnTo>
                  <a:pt x="101" y="546"/>
                </a:lnTo>
                <a:lnTo>
                  <a:pt x="108" y="556"/>
                </a:lnTo>
                <a:lnTo>
                  <a:pt x="116" y="559"/>
                </a:lnTo>
                <a:lnTo>
                  <a:pt x="124" y="556"/>
                </a:lnTo>
                <a:lnTo>
                  <a:pt x="132" y="546"/>
                </a:lnTo>
                <a:lnTo>
                  <a:pt x="140" y="529"/>
                </a:lnTo>
                <a:lnTo>
                  <a:pt x="146" y="507"/>
                </a:lnTo>
                <a:lnTo>
                  <a:pt x="152" y="479"/>
                </a:lnTo>
                <a:lnTo>
                  <a:pt x="156" y="448"/>
                </a:lnTo>
                <a:lnTo>
                  <a:pt x="160" y="413"/>
                </a:lnTo>
                <a:lnTo>
                  <a:pt x="162" y="374"/>
                </a:lnTo>
                <a:lnTo>
                  <a:pt x="162" y="334"/>
                </a:lnTo>
                <a:lnTo>
                  <a:pt x="162" y="293"/>
                </a:lnTo>
                <a:lnTo>
                  <a:pt x="160" y="255"/>
                </a:lnTo>
                <a:lnTo>
                  <a:pt x="156" y="220"/>
                </a:lnTo>
                <a:lnTo>
                  <a:pt x="152" y="188"/>
                </a:lnTo>
                <a:lnTo>
                  <a:pt x="146" y="162"/>
                </a:lnTo>
                <a:lnTo>
                  <a:pt x="140" y="139"/>
                </a:lnTo>
                <a:lnTo>
                  <a:pt x="132" y="123"/>
                </a:lnTo>
                <a:lnTo>
                  <a:pt x="124" y="112"/>
                </a:lnTo>
                <a:lnTo>
                  <a:pt x="116" y="109"/>
                </a:lnTo>
                <a:close/>
                <a:moveTo>
                  <a:pt x="114" y="0"/>
                </a:moveTo>
                <a:lnTo>
                  <a:pt x="128" y="5"/>
                </a:lnTo>
                <a:lnTo>
                  <a:pt x="142" y="16"/>
                </a:lnTo>
                <a:lnTo>
                  <a:pt x="154" y="34"/>
                </a:lnTo>
                <a:lnTo>
                  <a:pt x="166" y="59"/>
                </a:lnTo>
                <a:lnTo>
                  <a:pt x="177" y="90"/>
                </a:lnTo>
                <a:lnTo>
                  <a:pt x="187" y="127"/>
                </a:lnTo>
                <a:lnTo>
                  <a:pt x="196" y="169"/>
                </a:lnTo>
                <a:lnTo>
                  <a:pt x="205" y="216"/>
                </a:lnTo>
                <a:lnTo>
                  <a:pt x="212" y="267"/>
                </a:lnTo>
                <a:lnTo>
                  <a:pt x="218" y="322"/>
                </a:lnTo>
                <a:lnTo>
                  <a:pt x="223" y="381"/>
                </a:lnTo>
                <a:lnTo>
                  <a:pt x="227" y="443"/>
                </a:lnTo>
                <a:lnTo>
                  <a:pt x="229" y="508"/>
                </a:lnTo>
                <a:lnTo>
                  <a:pt x="230" y="575"/>
                </a:lnTo>
                <a:lnTo>
                  <a:pt x="230" y="591"/>
                </a:lnTo>
                <a:lnTo>
                  <a:pt x="230" y="614"/>
                </a:lnTo>
                <a:lnTo>
                  <a:pt x="230" y="646"/>
                </a:lnTo>
                <a:lnTo>
                  <a:pt x="231" y="684"/>
                </a:lnTo>
                <a:lnTo>
                  <a:pt x="231" y="729"/>
                </a:lnTo>
                <a:lnTo>
                  <a:pt x="232" y="779"/>
                </a:lnTo>
                <a:lnTo>
                  <a:pt x="232" y="836"/>
                </a:lnTo>
                <a:lnTo>
                  <a:pt x="233" y="899"/>
                </a:lnTo>
                <a:lnTo>
                  <a:pt x="233" y="967"/>
                </a:lnTo>
                <a:lnTo>
                  <a:pt x="233" y="1039"/>
                </a:lnTo>
                <a:lnTo>
                  <a:pt x="233" y="1117"/>
                </a:lnTo>
                <a:lnTo>
                  <a:pt x="234" y="1198"/>
                </a:lnTo>
                <a:lnTo>
                  <a:pt x="234" y="1283"/>
                </a:lnTo>
                <a:lnTo>
                  <a:pt x="233" y="1371"/>
                </a:lnTo>
                <a:lnTo>
                  <a:pt x="233" y="1463"/>
                </a:lnTo>
                <a:lnTo>
                  <a:pt x="232" y="1557"/>
                </a:lnTo>
                <a:lnTo>
                  <a:pt x="232" y="1653"/>
                </a:lnTo>
                <a:lnTo>
                  <a:pt x="231" y="1752"/>
                </a:lnTo>
                <a:lnTo>
                  <a:pt x="229" y="1851"/>
                </a:lnTo>
                <a:lnTo>
                  <a:pt x="228" y="1953"/>
                </a:lnTo>
                <a:lnTo>
                  <a:pt x="226" y="2055"/>
                </a:lnTo>
                <a:lnTo>
                  <a:pt x="223" y="2157"/>
                </a:lnTo>
                <a:lnTo>
                  <a:pt x="221" y="2259"/>
                </a:lnTo>
                <a:lnTo>
                  <a:pt x="218" y="2362"/>
                </a:lnTo>
                <a:lnTo>
                  <a:pt x="214" y="2464"/>
                </a:lnTo>
                <a:lnTo>
                  <a:pt x="210" y="2564"/>
                </a:lnTo>
                <a:lnTo>
                  <a:pt x="206" y="2664"/>
                </a:lnTo>
                <a:lnTo>
                  <a:pt x="201" y="2761"/>
                </a:lnTo>
                <a:lnTo>
                  <a:pt x="196" y="2858"/>
                </a:lnTo>
                <a:lnTo>
                  <a:pt x="190" y="2951"/>
                </a:lnTo>
                <a:lnTo>
                  <a:pt x="183" y="3041"/>
                </a:lnTo>
                <a:lnTo>
                  <a:pt x="176" y="3129"/>
                </a:lnTo>
                <a:lnTo>
                  <a:pt x="169" y="3213"/>
                </a:lnTo>
                <a:lnTo>
                  <a:pt x="161" y="3293"/>
                </a:lnTo>
                <a:lnTo>
                  <a:pt x="152" y="3368"/>
                </a:lnTo>
                <a:lnTo>
                  <a:pt x="147" y="3400"/>
                </a:lnTo>
                <a:lnTo>
                  <a:pt x="142" y="3426"/>
                </a:lnTo>
                <a:lnTo>
                  <a:pt x="134" y="3445"/>
                </a:lnTo>
                <a:lnTo>
                  <a:pt x="129" y="3457"/>
                </a:lnTo>
                <a:lnTo>
                  <a:pt x="122" y="3464"/>
                </a:lnTo>
                <a:lnTo>
                  <a:pt x="116" y="3464"/>
                </a:lnTo>
                <a:lnTo>
                  <a:pt x="110" y="3457"/>
                </a:lnTo>
                <a:lnTo>
                  <a:pt x="104" y="3444"/>
                </a:lnTo>
                <a:lnTo>
                  <a:pt x="99" y="3424"/>
                </a:lnTo>
                <a:lnTo>
                  <a:pt x="94" y="3399"/>
                </a:lnTo>
                <a:lnTo>
                  <a:pt x="91" y="3366"/>
                </a:lnTo>
                <a:lnTo>
                  <a:pt x="87" y="3330"/>
                </a:lnTo>
                <a:lnTo>
                  <a:pt x="84" y="3286"/>
                </a:lnTo>
                <a:lnTo>
                  <a:pt x="81" y="3237"/>
                </a:lnTo>
                <a:lnTo>
                  <a:pt x="78" y="3181"/>
                </a:lnTo>
                <a:lnTo>
                  <a:pt x="75" y="3120"/>
                </a:lnTo>
                <a:lnTo>
                  <a:pt x="71" y="3054"/>
                </a:lnTo>
                <a:lnTo>
                  <a:pt x="68" y="2983"/>
                </a:lnTo>
                <a:lnTo>
                  <a:pt x="65" y="2908"/>
                </a:lnTo>
                <a:lnTo>
                  <a:pt x="62" y="2829"/>
                </a:lnTo>
                <a:lnTo>
                  <a:pt x="58" y="2747"/>
                </a:lnTo>
                <a:lnTo>
                  <a:pt x="55" y="2661"/>
                </a:lnTo>
                <a:lnTo>
                  <a:pt x="52" y="2572"/>
                </a:lnTo>
                <a:lnTo>
                  <a:pt x="49" y="2481"/>
                </a:lnTo>
                <a:lnTo>
                  <a:pt x="46" y="2389"/>
                </a:lnTo>
                <a:lnTo>
                  <a:pt x="43" y="2294"/>
                </a:lnTo>
                <a:lnTo>
                  <a:pt x="40" y="2199"/>
                </a:lnTo>
                <a:lnTo>
                  <a:pt x="37" y="2103"/>
                </a:lnTo>
                <a:lnTo>
                  <a:pt x="34" y="2005"/>
                </a:lnTo>
                <a:lnTo>
                  <a:pt x="31" y="1909"/>
                </a:lnTo>
                <a:lnTo>
                  <a:pt x="29" y="1813"/>
                </a:lnTo>
                <a:lnTo>
                  <a:pt x="26" y="1717"/>
                </a:lnTo>
                <a:lnTo>
                  <a:pt x="24" y="1623"/>
                </a:lnTo>
                <a:lnTo>
                  <a:pt x="21" y="1530"/>
                </a:lnTo>
                <a:lnTo>
                  <a:pt x="19" y="1439"/>
                </a:lnTo>
                <a:lnTo>
                  <a:pt x="17" y="1350"/>
                </a:lnTo>
                <a:lnTo>
                  <a:pt x="15" y="1265"/>
                </a:lnTo>
                <a:lnTo>
                  <a:pt x="13" y="1182"/>
                </a:lnTo>
                <a:lnTo>
                  <a:pt x="11" y="1102"/>
                </a:lnTo>
                <a:lnTo>
                  <a:pt x="9" y="1027"/>
                </a:lnTo>
                <a:lnTo>
                  <a:pt x="7" y="956"/>
                </a:lnTo>
                <a:lnTo>
                  <a:pt x="6" y="890"/>
                </a:lnTo>
                <a:lnTo>
                  <a:pt x="5" y="828"/>
                </a:lnTo>
                <a:lnTo>
                  <a:pt x="4" y="773"/>
                </a:lnTo>
                <a:lnTo>
                  <a:pt x="3" y="722"/>
                </a:lnTo>
                <a:lnTo>
                  <a:pt x="2" y="678"/>
                </a:lnTo>
                <a:lnTo>
                  <a:pt x="1" y="641"/>
                </a:lnTo>
                <a:lnTo>
                  <a:pt x="1" y="612"/>
                </a:lnTo>
                <a:lnTo>
                  <a:pt x="0" y="589"/>
                </a:lnTo>
                <a:lnTo>
                  <a:pt x="0" y="575"/>
                </a:lnTo>
                <a:lnTo>
                  <a:pt x="1" y="508"/>
                </a:lnTo>
                <a:lnTo>
                  <a:pt x="3" y="443"/>
                </a:lnTo>
                <a:lnTo>
                  <a:pt x="7" y="381"/>
                </a:lnTo>
                <a:lnTo>
                  <a:pt x="12" y="322"/>
                </a:lnTo>
                <a:lnTo>
                  <a:pt x="18" y="267"/>
                </a:lnTo>
                <a:lnTo>
                  <a:pt x="25" y="216"/>
                </a:lnTo>
                <a:lnTo>
                  <a:pt x="34" y="169"/>
                </a:lnTo>
                <a:lnTo>
                  <a:pt x="43" y="127"/>
                </a:lnTo>
                <a:lnTo>
                  <a:pt x="53" y="90"/>
                </a:lnTo>
                <a:lnTo>
                  <a:pt x="64" y="59"/>
                </a:lnTo>
                <a:lnTo>
                  <a:pt x="76" y="34"/>
                </a:lnTo>
                <a:lnTo>
                  <a:pt x="88" y="16"/>
                </a:lnTo>
                <a:lnTo>
                  <a:pt x="101" y="5"/>
                </a:lnTo>
                <a:lnTo>
                  <a:pt x="11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8" name="Freeform 248"/>
          <p:cNvSpPr>
            <a:spLocks/>
          </p:cNvSpPr>
          <p:nvPr/>
        </p:nvSpPr>
        <p:spPr bwMode="auto">
          <a:xfrm>
            <a:off x="9241778" y="4257676"/>
            <a:ext cx="247650" cy="501650"/>
          </a:xfrm>
          <a:custGeom>
            <a:avLst/>
            <a:gdLst>
              <a:gd name="T0" fmla="*/ 935 w 1717"/>
              <a:gd name="T1" fmla="*/ 6 h 3471"/>
              <a:gd name="T2" fmla="*/ 1028 w 1717"/>
              <a:gd name="T3" fmla="*/ 38 h 3471"/>
              <a:gd name="T4" fmla="*/ 1084 w 1717"/>
              <a:gd name="T5" fmla="*/ 89 h 3471"/>
              <a:gd name="T6" fmla="*/ 1095 w 1717"/>
              <a:gd name="T7" fmla="*/ 1372 h 3471"/>
              <a:gd name="T8" fmla="*/ 1537 w 1717"/>
              <a:gd name="T9" fmla="*/ 1385 h 3471"/>
              <a:gd name="T10" fmla="*/ 1640 w 1717"/>
              <a:gd name="T11" fmla="*/ 1448 h 3471"/>
              <a:gd name="T12" fmla="*/ 1703 w 1717"/>
              <a:gd name="T13" fmla="*/ 1551 h 3471"/>
              <a:gd name="T14" fmla="*/ 1716 w 1717"/>
              <a:gd name="T15" fmla="*/ 1637 h 3471"/>
              <a:gd name="T16" fmla="*/ 1703 w 1717"/>
              <a:gd name="T17" fmla="*/ 1683 h 3471"/>
              <a:gd name="T18" fmla="*/ 1680 w 1717"/>
              <a:gd name="T19" fmla="*/ 1776 h 3471"/>
              <a:gd name="T20" fmla="*/ 1654 w 1717"/>
              <a:gd name="T21" fmla="*/ 1906 h 3471"/>
              <a:gd name="T22" fmla="*/ 1629 w 1717"/>
              <a:gd name="T23" fmla="*/ 2064 h 3471"/>
              <a:gd name="T24" fmla="*/ 1611 w 1717"/>
              <a:gd name="T25" fmla="*/ 2239 h 3471"/>
              <a:gd name="T26" fmla="*/ 1608 w 1717"/>
              <a:gd name="T27" fmla="*/ 2421 h 3471"/>
              <a:gd name="T28" fmla="*/ 1619 w 1717"/>
              <a:gd name="T29" fmla="*/ 2604 h 3471"/>
              <a:gd name="T30" fmla="*/ 1639 w 1717"/>
              <a:gd name="T31" fmla="*/ 2779 h 3471"/>
              <a:gd name="T32" fmla="*/ 1663 w 1717"/>
              <a:gd name="T33" fmla="*/ 2936 h 3471"/>
              <a:gd name="T34" fmla="*/ 1685 w 1717"/>
              <a:gd name="T35" fmla="*/ 3066 h 3471"/>
              <a:gd name="T36" fmla="*/ 1705 w 1717"/>
              <a:gd name="T37" fmla="*/ 3159 h 3471"/>
              <a:gd name="T38" fmla="*/ 1716 w 1717"/>
              <a:gd name="T39" fmla="*/ 3205 h 3471"/>
              <a:gd name="T40" fmla="*/ 1703 w 1717"/>
              <a:gd name="T41" fmla="*/ 3292 h 3471"/>
              <a:gd name="T42" fmla="*/ 1640 w 1717"/>
              <a:gd name="T43" fmla="*/ 3394 h 3471"/>
              <a:gd name="T44" fmla="*/ 1537 w 1717"/>
              <a:gd name="T45" fmla="*/ 3458 h 3471"/>
              <a:gd name="T46" fmla="*/ 261 w 1717"/>
              <a:gd name="T47" fmla="*/ 3471 h 3471"/>
              <a:gd name="T48" fmla="*/ 142 w 1717"/>
              <a:gd name="T49" fmla="*/ 3441 h 3471"/>
              <a:gd name="T50" fmla="*/ 51 w 1717"/>
              <a:gd name="T51" fmla="*/ 3364 h 3471"/>
              <a:gd name="T52" fmla="*/ 4 w 1717"/>
              <a:gd name="T53" fmla="*/ 3251 h 3471"/>
              <a:gd name="T54" fmla="*/ 4 w 1717"/>
              <a:gd name="T55" fmla="*/ 3195 h 3471"/>
              <a:gd name="T56" fmla="*/ 18 w 1717"/>
              <a:gd name="T57" fmla="*/ 3135 h 3471"/>
              <a:gd name="T58" fmla="*/ 41 w 1717"/>
              <a:gd name="T59" fmla="*/ 3034 h 3471"/>
              <a:gd name="T60" fmla="*/ 66 w 1717"/>
              <a:gd name="T61" fmla="*/ 2902 h 3471"/>
              <a:gd name="T62" fmla="*/ 88 w 1717"/>
              <a:gd name="T63" fmla="*/ 2754 h 3471"/>
              <a:gd name="T64" fmla="*/ 103 w 1717"/>
              <a:gd name="T65" fmla="*/ 2597 h 3471"/>
              <a:gd name="T66" fmla="*/ 106 w 1717"/>
              <a:gd name="T67" fmla="*/ 2451 h 3471"/>
              <a:gd name="T68" fmla="*/ 98 w 1717"/>
              <a:gd name="T69" fmla="*/ 2304 h 3471"/>
              <a:gd name="T70" fmla="*/ 82 w 1717"/>
              <a:gd name="T71" fmla="*/ 2148 h 3471"/>
              <a:gd name="T72" fmla="*/ 61 w 1717"/>
              <a:gd name="T73" fmla="*/ 1995 h 3471"/>
              <a:gd name="T74" fmla="*/ 39 w 1717"/>
              <a:gd name="T75" fmla="*/ 1855 h 3471"/>
              <a:gd name="T76" fmla="*/ 20 w 1717"/>
              <a:gd name="T77" fmla="*/ 1740 h 3471"/>
              <a:gd name="T78" fmla="*/ 5 w 1717"/>
              <a:gd name="T79" fmla="*/ 1663 h 3471"/>
              <a:gd name="T80" fmla="*/ 0 w 1717"/>
              <a:gd name="T81" fmla="*/ 1634 h 3471"/>
              <a:gd name="T82" fmla="*/ 29 w 1717"/>
              <a:gd name="T83" fmla="*/ 1514 h 3471"/>
              <a:gd name="T84" fmla="*/ 108 w 1717"/>
              <a:gd name="T85" fmla="*/ 1422 h 3471"/>
              <a:gd name="T86" fmla="*/ 220 w 1717"/>
              <a:gd name="T87" fmla="*/ 1375 h 3471"/>
              <a:gd name="T88" fmla="*/ 622 w 1717"/>
              <a:gd name="T89" fmla="*/ 109 h 3471"/>
              <a:gd name="T90" fmla="*/ 646 w 1717"/>
              <a:gd name="T91" fmla="*/ 71 h 3471"/>
              <a:gd name="T92" fmla="*/ 717 w 1717"/>
              <a:gd name="T93" fmla="*/ 25 h 3471"/>
              <a:gd name="T94" fmla="*/ 819 w 1717"/>
              <a:gd name="T95" fmla="*/ 2 h 3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17" h="3471">
                <a:moveTo>
                  <a:pt x="858" y="0"/>
                </a:moveTo>
                <a:lnTo>
                  <a:pt x="898" y="2"/>
                </a:lnTo>
                <a:lnTo>
                  <a:pt x="935" y="6"/>
                </a:lnTo>
                <a:lnTo>
                  <a:pt x="970" y="14"/>
                </a:lnTo>
                <a:lnTo>
                  <a:pt x="1000" y="25"/>
                </a:lnTo>
                <a:lnTo>
                  <a:pt x="1028" y="38"/>
                </a:lnTo>
                <a:lnTo>
                  <a:pt x="1051" y="53"/>
                </a:lnTo>
                <a:lnTo>
                  <a:pt x="1071" y="71"/>
                </a:lnTo>
                <a:lnTo>
                  <a:pt x="1084" y="89"/>
                </a:lnTo>
                <a:lnTo>
                  <a:pt x="1093" y="109"/>
                </a:lnTo>
                <a:lnTo>
                  <a:pt x="1095" y="109"/>
                </a:lnTo>
                <a:lnTo>
                  <a:pt x="1095" y="1372"/>
                </a:lnTo>
                <a:lnTo>
                  <a:pt x="1456" y="1372"/>
                </a:lnTo>
                <a:lnTo>
                  <a:pt x="1497" y="1375"/>
                </a:lnTo>
                <a:lnTo>
                  <a:pt x="1537" y="1385"/>
                </a:lnTo>
                <a:lnTo>
                  <a:pt x="1575" y="1401"/>
                </a:lnTo>
                <a:lnTo>
                  <a:pt x="1609" y="1422"/>
                </a:lnTo>
                <a:lnTo>
                  <a:pt x="1640" y="1448"/>
                </a:lnTo>
                <a:lnTo>
                  <a:pt x="1666" y="1479"/>
                </a:lnTo>
                <a:lnTo>
                  <a:pt x="1688" y="1514"/>
                </a:lnTo>
                <a:lnTo>
                  <a:pt x="1703" y="1551"/>
                </a:lnTo>
                <a:lnTo>
                  <a:pt x="1713" y="1592"/>
                </a:lnTo>
                <a:lnTo>
                  <a:pt x="1717" y="1634"/>
                </a:lnTo>
                <a:lnTo>
                  <a:pt x="1716" y="1637"/>
                </a:lnTo>
                <a:lnTo>
                  <a:pt x="1713" y="1647"/>
                </a:lnTo>
                <a:lnTo>
                  <a:pt x="1708" y="1663"/>
                </a:lnTo>
                <a:lnTo>
                  <a:pt x="1703" y="1683"/>
                </a:lnTo>
                <a:lnTo>
                  <a:pt x="1696" y="1710"/>
                </a:lnTo>
                <a:lnTo>
                  <a:pt x="1689" y="1740"/>
                </a:lnTo>
                <a:lnTo>
                  <a:pt x="1680" y="1776"/>
                </a:lnTo>
                <a:lnTo>
                  <a:pt x="1671" y="1816"/>
                </a:lnTo>
                <a:lnTo>
                  <a:pt x="1663" y="1859"/>
                </a:lnTo>
                <a:lnTo>
                  <a:pt x="1654" y="1906"/>
                </a:lnTo>
                <a:lnTo>
                  <a:pt x="1644" y="1956"/>
                </a:lnTo>
                <a:lnTo>
                  <a:pt x="1636" y="2008"/>
                </a:lnTo>
                <a:lnTo>
                  <a:pt x="1629" y="2064"/>
                </a:lnTo>
                <a:lnTo>
                  <a:pt x="1621" y="2121"/>
                </a:lnTo>
                <a:lnTo>
                  <a:pt x="1616" y="2179"/>
                </a:lnTo>
                <a:lnTo>
                  <a:pt x="1611" y="2239"/>
                </a:lnTo>
                <a:lnTo>
                  <a:pt x="1608" y="2299"/>
                </a:lnTo>
                <a:lnTo>
                  <a:pt x="1607" y="2360"/>
                </a:lnTo>
                <a:lnTo>
                  <a:pt x="1608" y="2421"/>
                </a:lnTo>
                <a:lnTo>
                  <a:pt x="1610" y="2483"/>
                </a:lnTo>
                <a:lnTo>
                  <a:pt x="1613" y="2544"/>
                </a:lnTo>
                <a:lnTo>
                  <a:pt x="1619" y="2604"/>
                </a:lnTo>
                <a:lnTo>
                  <a:pt x="1624" y="2664"/>
                </a:lnTo>
                <a:lnTo>
                  <a:pt x="1631" y="2723"/>
                </a:lnTo>
                <a:lnTo>
                  <a:pt x="1639" y="2779"/>
                </a:lnTo>
                <a:lnTo>
                  <a:pt x="1646" y="2835"/>
                </a:lnTo>
                <a:lnTo>
                  <a:pt x="1654" y="2887"/>
                </a:lnTo>
                <a:lnTo>
                  <a:pt x="1663" y="2936"/>
                </a:lnTo>
                <a:lnTo>
                  <a:pt x="1670" y="2983"/>
                </a:lnTo>
                <a:lnTo>
                  <a:pt x="1678" y="3027"/>
                </a:lnTo>
                <a:lnTo>
                  <a:pt x="1685" y="3066"/>
                </a:lnTo>
                <a:lnTo>
                  <a:pt x="1693" y="3103"/>
                </a:lnTo>
                <a:lnTo>
                  <a:pt x="1700" y="3133"/>
                </a:lnTo>
                <a:lnTo>
                  <a:pt x="1705" y="3159"/>
                </a:lnTo>
                <a:lnTo>
                  <a:pt x="1709" y="3180"/>
                </a:lnTo>
                <a:lnTo>
                  <a:pt x="1714" y="3195"/>
                </a:lnTo>
                <a:lnTo>
                  <a:pt x="1716" y="3205"/>
                </a:lnTo>
                <a:lnTo>
                  <a:pt x="1717" y="3209"/>
                </a:lnTo>
                <a:lnTo>
                  <a:pt x="1713" y="3251"/>
                </a:lnTo>
                <a:lnTo>
                  <a:pt x="1703" y="3292"/>
                </a:lnTo>
                <a:lnTo>
                  <a:pt x="1688" y="3329"/>
                </a:lnTo>
                <a:lnTo>
                  <a:pt x="1666" y="3364"/>
                </a:lnTo>
                <a:lnTo>
                  <a:pt x="1640" y="3394"/>
                </a:lnTo>
                <a:lnTo>
                  <a:pt x="1609" y="3421"/>
                </a:lnTo>
                <a:lnTo>
                  <a:pt x="1575" y="3441"/>
                </a:lnTo>
                <a:lnTo>
                  <a:pt x="1537" y="3458"/>
                </a:lnTo>
                <a:lnTo>
                  <a:pt x="1497" y="3468"/>
                </a:lnTo>
                <a:lnTo>
                  <a:pt x="1456" y="3471"/>
                </a:lnTo>
                <a:lnTo>
                  <a:pt x="261" y="3471"/>
                </a:lnTo>
                <a:lnTo>
                  <a:pt x="220" y="3468"/>
                </a:lnTo>
                <a:lnTo>
                  <a:pt x="180" y="3458"/>
                </a:lnTo>
                <a:lnTo>
                  <a:pt x="142" y="3441"/>
                </a:lnTo>
                <a:lnTo>
                  <a:pt x="108" y="3421"/>
                </a:lnTo>
                <a:lnTo>
                  <a:pt x="77" y="3394"/>
                </a:lnTo>
                <a:lnTo>
                  <a:pt x="51" y="3364"/>
                </a:lnTo>
                <a:lnTo>
                  <a:pt x="29" y="3329"/>
                </a:lnTo>
                <a:lnTo>
                  <a:pt x="14" y="3292"/>
                </a:lnTo>
                <a:lnTo>
                  <a:pt x="4" y="3251"/>
                </a:lnTo>
                <a:lnTo>
                  <a:pt x="0" y="3209"/>
                </a:lnTo>
                <a:lnTo>
                  <a:pt x="1" y="3205"/>
                </a:lnTo>
                <a:lnTo>
                  <a:pt x="4" y="3195"/>
                </a:lnTo>
                <a:lnTo>
                  <a:pt x="8" y="3181"/>
                </a:lnTo>
                <a:lnTo>
                  <a:pt x="13" y="3160"/>
                </a:lnTo>
                <a:lnTo>
                  <a:pt x="18" y="3135"/>
                </a:lnTo>
                <a:lnTo>
                  <a:pt x="26" y="3105"/>
                </a:lnTo>
                <a:lnTo>
                  <a:pt x="33" y="3071"/>
                </a:lnTo>
                <a:lnTo>
                  <a:pt x="41" y="3034"/>
                </a:lnTo>
                <a:lnTo>
                  <a:pt x="49" y="2992"/>
                </a:lnTo>
                <a:lnTo>
                  <a:pt x="58" y="2948"/>
                </a:lnTo>
                <a:lnTo>
                  <a:pt x="66" y="2902"/>
                </a:lnTo>
                <a:lnTo>
                  <a:pt x="74" y="2854"/>
                </a:lnTo>
                <a:lnTo>
                  <a:pt x="82" y="2804"/>
                </a:lnTo>
                <a:lnTo>
                  <a:pt x="88" y="2754"/>
                </a:lnTo>
                <a:lnTo>
                  <a:pt x="95" y="2701"/>
                </a:lnTo>
                <a:lnTo>
                  <a:pt x="100" y="2650"/>
                </a:lnTo>
                <a:lnTo>
                  <a:pt x="103" y="2597"/>
                </a:lnTo>
                <a:lnTo>
                  <a:pt x="106" y="2546"/>
                </a:lnTo>
                <a:lnTo>
                  <a:pt x="107" y="2496"/>
                </a:lnTo>
                <a:lnTo>
                  <a:pt x="106" y="2451"/>
                </a:lnTo>
                <a:lnTo>
                  <a:pt x="105" y="2404"/>
                </a:lnTo>
                <a:lnTo>
                  <a:pt x="101" y="2355"/>
                </a:lnTo>
                <a:lnTo>
                  <a:pt x="98" y="2304"/>
                </a:lnTo>
                <a:lnTo>
                  <a:pt x="93" y="2253"/>
                </a:lnTo>
                <a:lnTo>
                  <a:pt x="87" y="2201"/>
                </a:lnTo>
                <a:lnTo>
                  <a:pt x="82" y="2148"/>
                </a:lnTo>
                <a:lnTo>
                  <a:pt x="75" y="2097"/>
                </a:lnTo>
                <a:lnTo>
                  <a:pt x="67" y="2045"/>
                </a:lnTo>
                <a:lnTo>
                  <a:pt x="61" y="1995"/>
                </a:lnTo>
                <a:lnTo>
                  <a:pt x="53" y="1946"/>
                </a:lnTo>
                <a:lnTo>
                  <a:pt x="47" y="1899"/>
                </a:lnTo>
                <a:lnTo>
                  <a:pt x="39" y="1855"/>
                </a:lnTo>
                <a:lnTo>
                  <a:pt x="33" y="1812"/>
                </a:lnTo>
                <a:lnTo>
                  <a:pt x="26" y="1774"/>
                </a:lnTo>
                <a:lnTo>
                  <a:pt x="20" y="1740"/>
                </a:lnTo>
                <a:lnTo>
                  <a:pt x="14" y="1710"/>
                </a:lnTo>
                <a:lnTo>
                  <a:pt x="10" y="1683"/>
                </a:lnTo>
                <a:lnTo>
                  <a:pt x="5" y="1663"/>
                </a:lnTo>
                <a:lnTo>
                  <a:pt x="3" y="1647"/>
                </a:lnTo>
                <a:lnTo>
                  <a:pt x="1" y="1637"/>
                </a:lnTo>
                <a:lnTo>
                  <a:pt x="0" y="1634"/>
                </a:lnTo>
                <a:lnTo>
                  <a:pt x="4" y="1592"/>
                </a:lnTo>
                <a:lnTo>
                  <a:pt x="14" y="1551"/>
                </a:lnTo>
                <a:lnTo>
                  <a:pt x="29" y="1514"/>
                </a:lnTo>
                <a:lnTo>
                  <a:pt x="51" y="1479"/>
                </a:lnTo>
                <a:lnTo>
                  <a:pt x="77" y="1448"/>
                </a:lnTo>
                <a:lnTo>
                  <a:pt x="108" y="1422"/>
                </a:lnTo>
                <a:lnTo>
                  <a:pt x="142" y="1401"/>
                </a:lnTo>
                <a:lnTo>
                  <a:pt x="180" y="1385"/>
                </a:lnTo>
                <a:lnTo>
                  <a:pt x="220" y="1375"/>
                </a:lnTo>
                <a:lnTo>
                  <a:pt x="261" y="1372"/>
                </a:lnTo>
                <a:lnTo>
                  <a:pt x="622" y="1372"/>
                </a:lnTo>
                <a:lnTo>
                  <a:pt x="622" y="109"/>
                </a:lnTo>
                <a:lnTo>
                  <a:pt x="624" y="109"/>
                </a:lnTo>
                <a:lnTo>
                  <a:pt x="633" y="89"/>
                </a:lnTo>
                <a:lnTo>
                  <a:pt x="646" y="71"/>
                </a:lnTo>
                <a:lnTo>
                  <a:pt x="666" y="53"/>
                </a:lnTo>
                <a:lnTo>
                  <a:pt x="688" y="38"/>
                </a:lnTo>
                <a:lnTo>
                  <a:pt x="717" y="25"/>
                </a:lnTo>
                <a:lnTo>
                  <a:pt x="747" y="14"/>
                </a:lnTo>
                <a:lnTo>
                  <a:pt x="782" y="6"/>
                </a:lnTo>
                <a:lnTo>
                  <a:pt x="819" y="2"/>
                </a:lnTo>
                <a:lnTo>
                  <a:pt x="85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2" name="Freeform 253"/>
          <p:cNvSpPr>
            <a:spLocks noEditPoints="1"/>
          </p:cNvSpPr>
          <p:nvPr/>
        </p:nvSpPr>
        <p:spPr bwMode="auto">
          <a:xfrm>
            <a:off x="10018522" y="4219575"/>
            <a:ext cx="565150" cy="576262"/>
          </a:xfrm>
          <a:custGeom>
            <a:avLst/>
            <a:gdLst>
              <a:gd name="T0" fmla="*/ 1508 w 3204"/>
              <a:gd name="T1" fmla="*/ 619 h 3259"/>
              <a:gd name="T2" fmla="*/ 1191 w 3204"/>
              <a:gd name="T3" fmla="*/ 576 h 3259"/>
              <a:gd name="T4" fmla="*/ 1033 w 3204"/>
              <a:gd name="T5" fmla="*/ 675 h 3259"/>
              <a:gd name="T6" fmla="*/ 827 w 3204"/>
              <a:gd name="T7" fmla="*/ 935 h 3259"/>
              <a:gd name="T8" fmla="*/ 515 w 3204"/>
              <a:gd name="T9" fmla="*/ 1005 h 3259"/>
              <a:gd name="T10" fmla="*/ 626 w 3204"/>
              <a:gd name="T11" fmla="*/ 1349 h 3259"/>
              <a:gd name="T12" fmla="*/ 386 w 3204"/>
              <a:gd name="T13" fmla="*/ 1573 h 3259"/>
              <a:gd name="T14" fmla="*/ 549 w 3204"/>
              <a:gd name="T15" fmla="*/ 1778 h 3259"/>
              <a:gd name="T16" fmla="*/ 617 w 3204"/>
              <a:gd name="T17" fmla="*/ 2124 h 3259"/>
              <a:gd name="T18" fmla="*/ 680 w 3204"/>
              <a:gd name="T19" fmla="*/ 2309 h 3259"/>
              <a:gd name="T20" fmla="*/ 982 w 3204"/>
              <a:gd name="T21" fmla="*/ 2443 h 3259"/>
              <a:gd name="T22" fmla="*/ 1067 w 3204"/>
              <a:gd name="T23" fmla="*/ 2757 h 3259"/>
              <a:gd name="T24" fmla="*/ 1391 w 3204"/>
              <a:gd name="T25" fmla="*/ 2614 h 3259"/>
              <a:gd name="T26" fmla="*/ 1675 w 3204"/>
              <a:gd name="T27" fmla="*/ 2791 h 3259"/>
              <a:gd name="T28" fmla="*/ 1846 w 3204"/>
              <a:gd name="T29" fmla="*/ 2666 h 3259"/>
              <a:gd name="T30" fmla="*/ 2155 w 3204"/>
              <a:gd name="T31" fmla="*/ 2510 h 3259"/>
              <a:gd name="T32" fmla="*/ 2382 w 3204"/>
              <a:gd name="T33" fmla="*/ 2463 h 3259"/>
              <a:gd name="T34" fmla="*/ 2432 w 3204"/>
              <a:gd name="T35" fmla="*/ 2136 h 3259"/>
              <a:gd name="T36" fmla="*/ 2739 w 3204"/>
              <a:gd name="T37" fmla="*/ 2027 h 3259"/>
              <a:gd name="T38" fmla="*/ 2577 w 3204"/>
              <a:gd name="T39" fmla="*/ 1716 h 3259"/>
              <a:gd name="T40" fmla="*/ 2662 w 3204"/>
              <a:gd name="T41" fmla="*/ 1392 h 3259"/>
              <a:gd name="T42" fmla="*/ 2597 w 3204"/>
              <a:gd name="T43" fmla="*/ 1223 h 3259"/>
              <a:gd name="T44" fmla="*/ 2371 w 3204"/>
              <a:gd name="T45" fmla="*/ 1014 h 3259"/>
              <a:gd name="T46" fmla="*/ 2377 w 3204"/>
              <a:gd name="T47" fmla="*/ 689 h 3259"/>
              <a:gd name="T48" fmla="*/ 2049 w 3204"/>
              <a:gd name="T49" fmla="*/ 740 h 3259"/>
              <a:gd name="T50" fmla="*/ 1811 w 3204"/>
              <a:gd name="T51" fmla="*/ 521 h 3259"/>
              <a:gd name="T52" fmla="*/ 1505 w 3204"/>
              <a:gd name="T53" fmla="*/ 23 h 3259"/>
              <a:gd name="T54" fmla="*/ 1846 w 3204"/>
              <a:gd name="T55" fmla="*/ 254 h 3259"/>
              <a:gd name="T56" fmla="*/ 2134 w 3204"/>
              <a:gd name="T57" fmla="*/ 103 h 3259"/>
              <a:gd name="T58" fmla="*/ 2407 w 3204"/>
              <a:gd name="T59" fmla="*/ 292 h 3259"/>
              <a:gd name="T60" fmla="*/ 2574 w 3204"/>
              <a:gd name="T61" fmla="*/ 605 h 3259"/>
              <a:gd name="T62" fmla="*/ 2891 w 3204"/>
              <a:gd name="T63" fmla="*/ 674 h 3259"/>
              <a:gd name="T64" fmla="*/ 2982 w 3204"/>
              <a:gd name="T65" fmla="*/ 994 h 3259"/>
              <a:gd name="T66" fmla="*/ 3007 w 3204"/>
              <a:gd name="T67" fmla="*/ 1326 h 3259"/>
              <a:gd name="T68" fmla="*/ 3204 w 3204"/>
              <a:gd name="T69" fmla="*/ 1622 h 3259"/>
              <a:gd name="T70" fmla="*/ 3045 w 3204"/>
              <a:gd name="T71" fmla="*/ 1907 h 3259"/>
              <a:gd name="T72" fmla="*/ 2972 w 3204"/>
              <a:gd name="T73" fmla="*/ 2221 h 3259"/>
              <a:gd name="T74" fmla="*/ 2921 w 3204"/>
              <a:gd name="T75" fmla="*/ 2551 h 3259"/>
              <a:gd name="T76" fmla="*/ 2608 w 3204"/>
              <a:gd name="T77" fmla="*/ 2658 h 3259"/>
              <a:gd name="T78" fmla="*/ 2425 w 3204"/>
              <a:gd name="T79" fmla="*/ 2926 h 3259"/>
              <a:gd name="T80" fmla="*/ 2187 w 3204"/>
              <a:gd name="T81" fmla="*/ 3145 h 3259"/>
              <a:gd name="T82" fmla="*/ 1875 w 3204"/>
              <a:gd name="T83" fmla="*/ 3036 h 3259"/>
              <a:gd name="T84" fmla="*/ 1549 w 3204"/>
              <a:gd name="T85" fmla="*/ 3216 h 3259"/>
              <a:gd name="T86" fmla="*/ 1227 w 3204"/>
              <a:gd name="T87" fmla="*/ 3213 h 3259"/>
              <a:gd name="T88" fmla="*/ 1001 w 3204"/>
              <a:gd name="T89" fmla="*/ 2904 h 3259"/>
              <a:gd name="T90" fmla="*/ 647 w 3204"/>
              <a:gd name="T91" fmla="*/ 2941 h 3259"/>
              <a:gd name="T92" fmla="*/ 412 w 3204"/>
              <a:gd name="T93" fmla="*/ 2709 h 3259"/>
              <a:gd name="T94" fmla="*/ 370 w 3204"/>
              <a:gd name="T95" fmla="*/ 2321 h 3259"/>
              <a:gd name="T96" fmla="*/ 90 w 3204"/>
              <a:gd name="T97" fmla="*/ 2225 h 3259"/>
              <a:gd name="T98" fmla="*/ 17 w 3204"/>
              <a:gd name="T99" fmla="*/ 1903 h 3259"/>
              <a:gd name="T100" fmla="*/ 189 w 3204"/>
              <a:gd name="T101" fmla="*/ 1553 h 3259"/>
              <a:gd name="T102" fmla="*/ 1 w 3204"/>
              <a:gd name="T103" fmla="*/ 1286 h 3259"/>
              <a:gd name="T104" fmla="*/ 148 w 3204"/>
              <a:gd name="T105" fmla="*/ 987 h 3259"/>
              <a:gd name="T106" fmla="*/ 431 w 3204"/>
              <a:gd name="T107" fmla="*/ 776 h 3259"/>
              <a:gd name="T108" fmla="*/ 454 w 3204"/>
              <a:gd name="T109" fmla="*/ 449 h 3259"/>
              <a:gd name="T110" fmla="*/ 756 w 3204"/>
              <a:gd name="T111" fmla="*/ 313 h 3259"/>
              <a:gd name="T112" fmla="*/ 1077 w 3204"/>
              <a:gd name="T113" fmla="*/ 241 h 3259"/>
              <a:gd name="T114" fmla="*/ 1340 w 3204"/>
              <a:gd name="T115" fmla="*/ 3 h 3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04" h="3259">
                <a:moveTo>
                  <a:pt x="1696" y="394"/>
                </a:moveTo>
                <a:lnTo>
                  <a:pt x="1685" y="431"/>
                </a:lnTo>
                <a:lnTo>
                  <a:pt x="1670" y="466"/>
                </a:lnTo>
                <a:lnTo>
                  <a:pt x="1652" y="499"/>
                </a:lnTo>
                <a:lnTo>
                  <a:pt x="1629" y="530"/>
                </a:lnTo>
                <a:lnTo>
                  <a:pt x="1603" y="557"/>
                </a:lnTo>
                <a:lnTo>
                  <a:pt x="1575" y="581"/>
                </a:lnTo>
                <a:lnTo>
                  <a:pt x="1542" y="602"/>
                </a:lnTo>
                <a:lnTo>
                  <a:pt x="1508" y="619"/>
                </a:lnTo>
                <a:lnTo>
                  <a:pt x="1471" y="632"/>
                </a:lnTo>
                <a:lnTo>
                  <a:pt x="1432" y="640"/>
                </a:lnTo>
                <a:lnTo>
                  <a:pt x="1408" y="642"/>
                </a:lnTo>
                <a:lnTo>
                  <a:pt x="1385" y="643"/>
                </a:lnTo>
                <a:lnTo>
                  <a:pt x="1342" y="640"/>
                </a:lnTo>
                <a:lnTo>
                  <a:pt x="1301" y="632"/>
                </a:lnTo>
                <a:lnTo>
                  <a:pt x="1261" y="618"/>
                </a:lnTo>
                <a:lnTo>
                  <a:pt x="1225" y="600"/>
                </a:lnTo>
                <a:lnTo>
                  <a:pt x="1191" y="576"/>
                </a:lnTo>
                <a:lnTo>
                  <a:pt x="1160" y="548"/>
                </a:lnTo>
                <a:lnTo>
                  <a:pt x="1132" y="516"/>
                </a:lnTo>
                <a:lnTo>
                  <a:pt x="1109" y="482"/>
                </a:lnTo>
                <a:lnTo>
                  <a:pt x="1063" y="502"/>
                </a:lnTo>
                <a:lnTo>
                  <a:pt x="1017" y="524"/>
                </a:lnTo>
                <a:lnTo>
                  <a:pt x="1028" y="561"/>
                </a:lnTo>
                <a:lnTo>
                  <a:pt x="1034" y="599"/>
                </a:lnTo>
                <a:lnTo>
                  <a:pt x="1036" y="636"/>
                </a:lnTo>
                <a:lnTo>
                  <a:pt x="1033" y="675"/>
                </a:lnTo>
                <a:lnTo>
                  <a:pt x="1026" y="712"/>
                </a:lnTo>
                <a:lnTo>
                  <a:pt x="1014" y="748"/>
                </a:lnTo>
                <a:lnTo>
                  <a:pt x="998" y="783"/>
                </a:lnTo>
                <a:lnTo>
                  <a:pt x="979" y="816"/>
                </a:lnTo>
                <a:lnTo>
                  <a:pt x="955" y="847"/>
                </a:lnTo>
                <a:lnTo>
                  <a:pt x="926" y="875"/>
                </a:lnTo>
                <a:lnTo>
                  <a:pt x="895" y="900"/>
                </a:lnTo>
                <a:lnTo>
                  <a:pt x="861" y="920"/>
                </a:lnTo>
                <a:lnTo>
                  <a:pt x="827" y="935"/>
                </a:lnTo>
                <a:lnTo>
                  <a:pt x="791" y="946"/>
                </a:lnTo>
                <a:lnTo>
                  <a:pt x="754" y="953"/>
                </a:lnTo>
                <a:lnTo>
                  <a:pt x="716" y="955"/>
                </a:lnTo>
                <a:lnTo>
                  <a:pt x="679" y="953"/>
                </a:lnTo>
                <a:lnTo>
                  <a:pt x="642" y="946"/>
                </a:lnTo>
                <a:lnTo>
                  <a:pt x="604" y="934"/>
                </a:lnTo>
                <a:lnTo>
                  <a:pt x="569" y="918"/>
                </a:lnTo>
                <a:lnTo>
                  <a:pt x="541" y="961"/>
                </a:lnTo>
                <a:lnTo>
                  <a:pt x="515" y="1005"/>
                </a:lnTo>
                <a:lnTo>
                  <a:pt x="546" y="1033"/>
                </a:lnTo>
                <a:lnTo>
                  <a:pt x="573" y="1065"/>
                </a:lnTo>
                <a:lnTo>
                  <a:pt x="596" y="1100"/>
                </a:lnTo>
                <a:lnTo>
                  <a:pt x="615" y="1138"/>
                </a:lnTo>
                <a:lnTo>
                  <a:pt x="628" y="1178"/>
                </a:lnTo>
                <a:lnTo>
                  <a:pt x="636" y="1219"/>
                </a:lnTo>
                <a:lnTo>
                  <a:pt x="639" y="1262"/>
                </a:lnTo>
                <a:lnTo>
                  <a:pt x="635" y="1306"/>
                </a:lnTo>
                <a:lnTo>
                  <a:pt x="626" y="1349"/>
                </a:lnTo>
                <a:lnTo>
                  <a:pt x="613" y="1387"/>
                </a:lnTo>
                <a:lnTo>
                  <a:pt x="594" y="1423"/>
                </a:lnTo>
                <a:lnTo>
                  <a:pt x="573" y="1454"/>
                </a:lnTo>
                <a:lnTo>
                  <a:pt x="548" y="1483"/>
                </a:lnTo>
                <a:lnTo>
                  <a:pt x="521" y="1509"/>
                </a:lnTo>
                <a:lnTo>
                  <a:pt x="490" y="1531"/>
                </a:lnTo>
                <a:lnTo>
                  <a:pt x="457" y="1549"/>
                </a:lnTo>
                <a:lnTo>
                  <a:pt x="422" y="1563"/>
                </a:lnTo>
                <a:lnTo>
                  <a:pt x="386" y="1573"/>
                </a:lnTo>
                <a:lnTo>
                  <a:pt x="349" y="1579"/>
                </a:lnTo>
                <a:lnTo>
                  <a:pt x="348" y="1629"/>
                </a:lnTo>
                <a:lnTo>
                  <a:pt x="349" y="1682"/>
                </a:lnTo>
                <a:lnTo>
                  <a:pt x="386" y="1688"/>
                </a:lnTo>
                <a:lnTo>
                  <a:pt x="422" y="1698"/>
                </a:lnTo>
                <a:lnTo>
                  <a:pt x="457" y="1712"/>
                </a:lnTo>
                <a:lnTo>
                  <a:pt x="491" y="1730"/>
                </a:lnTo>
                <a:lnTo>
                  <a:pt x="521" y="1752"/>
                </a:lnTo>
                <a:lnTo>
                  <a:pt x="549" y="1778"/>
                </a:lnTo>
                <a:lnTo>
                  <a:pt x="574" y="1806"/>
                </a:lnTo>
                <a:lnTo>
                  <a:pt x="595" y="1839"/>
                </a:lnTo>
                <a:lnTo>
                  <a:pt x="614" y="1873"/>
                </a:lnTo>
                <a:lnTo>
                  <a:pt x="627" y="1912"/>
                </a:lnTo>
                <a:lnTo>
                  <a:pt x="637" y="1956"/>
                </a:lnTo>
                <a:lnTo>
                  <a:pt x="640" y="1998"/>
                </a:lnTo>
                <a:lnTo>
                  <a:pt x="638" y="2041"/>
                </a:lnTo>
                <a:lnTo>
                  <a:pt x="630" y="2084"/>
                </a:lnTo>
                <a:lnTo>
                  <a:pt x="617" y="2124"/>
                </a:lnTo>
                <a:lnTo>
                  <a:pt x="598" y="2161"/>
                </a:lnTo>
                <a:lnTo>
                  <a:pt x="576" y="2197"/>
                </a:lnTo>
                <a:lnTo>
                  <a:pt x="548" y="2228"/>
                </a:lnTo>
                <a:lnTo>
                  <a:pt x="517" y="2257"/>
                </a:lnTo>
                <a:lnTo>
                  <a:pt x="544" y="2301"/>
                </a:lnTo>
                <a:lnTo>
                  <a:pt x="572" y="2343"/>
                </a:lnTo>
                <a:lnTo>
                  <a:pt x="607" y="2327"/>
                </a:lnTo>
                <a:lnTo>
                  <a:pt x="643" y="2316"/>
                </a:lnTo>
                <a:lnTo>
                  <a:pt x="680" y="2309"/>
                </a:lnTo>
                <a:lnTo>
                  <a:pt x="717" y="2307"/>
                </a:lnTo>
                <a:lnTo>
                  <a:pt x="755" y="2308"/>
                </a:lnTo>
                <a:lnTo>
                  <a:pt x="792" y="2314"/>
                </a:lnTo>
                <a:lnTo>
                  <a:pt x="828" y="2325"/>
                </a:lnTo>
                <a:lnTo>
                  <a:pt x="863" y="2340"/>
                </a:lnTo>
                <a:lnTo>
                  <a:pt x="898" y="2360"/>
                </a:lnTo>
                <a:lnTo>
                  <a:pt x="929" y="2384"/>
                </a:lnTo>
                <a:lnTo>
                  <a:pt x="958" y="2412"/>
                </a:lnTo>
                <a:lnTo>
                  <a:pt x="982" y="2443"/>
                </a:lnTo>
                <a:lnTo>
                  <a:pt x="1002" y="2477"/>
                </a:lnTo>
                <a:lnTo>
                  <a:pt x="1017" y="2511"/>
                </a:lnTo>
                <a:lnTo>
                  <a:pt x="1030" y="2548"/>
                </a:lnTo>
                <a:lnTo>
                  <a:pt x="1037" y="2584"/>
                </a:lnTo>
                <a:lnTo>
                  <a:pt x="1040" y="2623"/>
                </a:lnTo>
                <a:lnTo>
                  <a:pt x="1038" y="2661"/>
                </a:lnTo>
                <a:lnTo>
                  <a:pt x="1032" y="2698"/>
                </a:lnTo>
                <a:lnTo>
                  <a:pt x="1022" y="2735"/>
                </a:lnTo>
                <a:lnTo>
                  <a:pt x="1067" y="2757"/>
                </a:lnTo>
                <a:lnTo>
                  <a:pt x="1113" y="2778"/>
                </a:lnTo>
                <a:lnTo>
                  <a:pt x="1136" y="2742"/>
                </a:lnTo>
                <a:lnTo>
                  <a:pt x="1164" y="2711"/>
                </a:lnTo>
                <a:lnTo>
                  <a:pt x="1195" y="2682"/>
                </a:lnTo>
                <a:lnTo>
                  <a:pt x="1230" y="2659"/>
                </a:lnTo>
                <a:lnTo>
                  <a:pt x="1267" y="2639"/>
                </a:lnTo>
                <a:lnTo>
                  <a:pt x="1307" y="2626"/>
                </a:lnTo>
                <a:lnTo>
                  <a:pt x="1349" y="2617"/>
                </a:lnTo>
                <a:lnTo>
                  <a:pt x="1391" y="2614"/>
                </a:lnTo>
                <a:lnTo>
                  <a:pt x="1436" y="2618"/>
                </a:lnTo>
                <a:lnTo>
                  <a:pt x="1475" y="2625"/>
                </a:lnTo>
                <a:lnTo>
                  <a:pt x="1512" y="2638"/>
                </a:lnTo>
                <a:lnTo>
                  <a:pt x="1546" y="2655"/>
                </a:lnTo>
                <a:lnTo>
                  <a:pt x="1579" y="2676"/>
                </a:lnTo>
                <a:lnTo>
                  <a:pt x="1608" y="2700"/>
                </a:lnTo>
                <a:lnTo>
                  <a:pt x="1634" y="2728"/>
                </a:lnTo>
                <a:lnTo>
                  <a:pt x="1656" y="2758"/>
                </a:lnTo>
                <a:lnTo>
                  <a:pt x="1675" y="2791"/>
                </a:lnTo>
                <a:lnTo>
                  <a:pt x="1690" y="2826"/>
                </a:lnTo>
                <a:lnTo>
                  <a:pt x="1702" y="2863"/>
                </a:lnTo>
                <a:lnTo>
                  <a:pt x="1752" y="2856"/>
                </a:lnTo>
                <a:lnTo>
                  <a:pt x="1801" y="2848"/>
                </a:lnTo>
                <a:lnTo>
                  <a:pt x="1801" y="2809"/>
                </a:lnTo>
                <a:lnTo>
                  <a:pt x="1806" y="2772"/>
                </a:lnTo>
                <a:lnTo>
                  <a:pt x="1815" y="2735"/>
                </a:lnTo>
                <a:lnTo>
                  <a:pt x="1828" y="2699"/>
                </a:lnTo>
                <a:lnTo>
                  <a:pt x="1846" y="2666"/>
                </a:lnTo>
                <a:lnTo>
                  <a:pt x="1867" y="2634"/>
                </a:lnTo>
                <a:lnTo>
                  <a:pt x="1892" y="2605"/>
                </a:lnTo>
                <a:lnTo>
                  <a:pt x="1920" y="2579"/>
                </a:lnTo>
                <a:lnTo>
                  <a:pt x="1952" y="2557"/>
                </a:lnTo>
                <a:lnTo>
                  <a:pt x="1988" y="2538"/>
                </a:lnTo>
                <a:lnTo>
                  <a:pt x="2029" y="2521"/>
                </a:lnTo>
                <a:lnTo>
                  <a:pt x="2070" y="2512"/>
                </a:lnTo>
                <a:lnTo>
                  <a:pt x="2113" y="2508"/>
                </a:lnTo>
                <a:lnTo>
                  <a:pt x="2155" y="2510"/>
                </a:lnTo>
                <a:lnTo>
                  <a:pt x="2196" y="2517"/>
                </a:lnTo>
                <a:lnTo>
                  <a:pt x="2235" y="2530"/>
                </a:lnTo>
                <a:lnTo>
                  <a:pt x="2274" y="2548"/>
                </a:lnTo>
                <a:lnTo>
                  <a:pt x="2309" y="2571"/>
                </a:lnTo>
                <a:lnTo>
                  <a:pt x="2341" y="2598"/>
                </a:lnTo>
                <a:lnTo>
                  <a:pt x="2380" y="2565"/>
                </a:lnTo>
                <a:lnTo>
                  <a:pt x="2418" y="2530"/>
                </a:lnTo>
                <a:lnTo>
                  <a:pt x="2398" y="2498"/>
                </a:lnTo>
                <a:lnTo>
                  <a:pt x="2382" y="2463"/>
                </a:lnTo>
                <a:lnTo>
                  <a:pt x="2369" y="2428"/>
                </a:lnTo>
                <a:lnTo>
                  <a:pt x="2361" y="2391"/>
                </a:lnTo>
                <a:lnTo>
                  <a:pt x="2357" y="2353"/>
                </a:lnTo>
                <a:lnTo>
                  <a:pt x="2358" y="2315"/>
                </a:lnTo>
                <a:lnTo>
                  <a:pt x="2364" y="2277"/>
                </a:lnTo>
                <a:lnTo>
                  <a:pt x="2373" y="2240"/>
                </a:lnTo>
                <a:lnTo>
                  <a:pt x="2389" y="2203"/>
                </a:lnTo>
                <a:lnTo>
                  <a:pt x="2408" y="2168"/>
                </a:lnTo>
                <a:lnTo>
                  <a:pt x="2432" y="2136"/>
                </a:lnTo>
                <a:lnTo>
                  <a:pt x="2458" y="2107"/>
                </a:lnTo>
                <a:lnTo>
                  <a:pt x="2488" y="2082"/>
                </a:lnTo>
                <a:lnTo>
                  <a:pt x="2521" y="2062"/>
                </a:lnTo>
                <a:lnTo>
                  <a:pt x="2554" y="2045"/>
                </a:lnTo>
                <a:lnTo>
                  <a:pt x="2590" y="2032"/>
                </a:lnTo>
                <a:lnTo>
                  <a:pt x="2626" y="2024"/>
                </a:lnTo>
                <a:lnTo>
                  <a:pt x="2664" y="2021"/>
                </a:lnTo>
                <a:lnTo>
                  <a:pt x="2702" y="2021"/>
                </a:lnTo>
                <a:lnTo>
                  <a:pt x="2739" y="2027"/>
                </a:lnTo>
                <a:lnTo>
                  <a:pt x="2754" y="1978"/>
                </a:lnTo>
                <a:lnTo>
                  <a:pt x="2767" y="1928"/>
                </a:lnTo>
                <a:lnTo>
                  <a:pt x="2729" y="1910"/>
                </a:lnTo>
                <a:lnTo>
                  <a:pt x="2694" y="1888"/>
                </a:lnTo>
                <a:lnTo>
                  <a:pt x="2663" y="1860"/>
                </a:lnTo>
                <a:lnTo>
                  <a:pt x="2634" y="1829"/>
                </a:lnTo>
                <a:lnTo>
                  <a:pt x="2610" y="1794"/>
                </a:lnTo>
                <a:lnTo>
                  <a:pt x="2591" y="1756"/>
                </a:lnTo>
                <a:lnTo>
                  <a:pt x="2577" y="1716"/>
                </a:lnTo>
                <a:lnTo>
                  <a:pt x="2568" y="1673"/>
                </a:lnTo>
                <a:lnTo>
                  <a:pt x="2565" y="1629"/>
                </a:lnTo>
                <a:lnTo>
                  <a:pt x="2565" y="1625"/>
                </a:lnTo>
                <a:lnTo>
                  <a:pt x="2568" y="1580"/>
                </a:lnTo>
                <a:lnTo>
                  <a:pt x="2576" y="1538"/>
                </a:lnTo>
                <a:lnTo>
                  <a:pt x="2590" y="1497"/>
                </a:lnTo>
                <a:lnTo>
                  <a:pt x="2609" y="1458"/>
                </a:lnTo>
                <a:lnTo>
                  <a:pt x="2633" y="1424"/>
                </a:lnTo>
                <a:lnTo>
                  <a:pt x="2662" y="1392"/>
                </a:lnTo>
                <a:lnTo>
                  <a:pt x="2693" y="1365"/>
                </a:lnTo>
                <a:lnTo>
                  <a:pt x="2728" y="1342"/>
                </a:lnTo>
                <a:lnTo>
                  <a:pt x="2766" y="1324"/>
                </a:lnTo>
                <a:lnTo>
                  <a:pt x="2753" y="1274"/>
                </a:lnTo>
                <a:lnTo>
                  <a:pt x="2737" y="1225"/>
                </a:lnTo>
                <a:lnTo>
                  <a:pt x="2706" y="1230"/>
                </a:lnTo>
                <a:lnTo>
                  <a:pt x="2674" y="1232"/>
                </a:lnTo>
                <a:lnTo>
                  <a:pt x="2635" y="1230"/>
                </a:lnTo>
                <a:lnTo>
                  <a:pt x="2597" y="1223"/>
                </a:lnTo>
                <a:lnTo>
                  <a:pt x="2560" y="1211"/>
                </a:lnTo>
                <a:lnTo>
                  <a:pt x="2524" y="1195"/>
                </a:lnTo>
                <a:lnTo>
                  <a:pt x="2490" y="1173"/>
                </a:lnTo>
                <a:lnTo>
                  <a:pt x="2459" y="1149"/>
                </a:lnTo>
                <a:lnTo>
                  <a:pt x="2431" y="1120"/>
                </a:lnTo>
                <a:lnTo>
                  <a:pt x="2406" y="1086"/>
                </a:lnTo>
                <a:lnTo>
                  <a:pt x="2407" y="1086"/>
                </a:lnTo>
                <a:lnTo>
                  <a:pt x="2387" y="1050"/>
                </a:lnTo>
                <a:lnTo>
                  <a:pt x="2371" y="1014"/>
                </a:lnTo>
                <a:lnTo>
                  <a:pt x="2361" y="976"/>
                </a:lnTo>
                <a:lnTo>
                  <a:pt x="2356" y="938"/>
                </a:lnTo>
                <a:lnTo>
                  <a:pt x="2355" y="901"/>
                </a:lnTo>
                <a:lnTo>
                  <a:pt x="2358" y="863"/>
                </a:lnTo>
                <a:lnTo>
                  <a:pt x="2366" y="826"/>
                </a:lnTo>
                <a:lnTo>
                  <a:pt x="2378" y="790"/>
                </a:lnTo>
                <a:lnTo>
                  <a:pt x="2394" y="755"/>
                </a:lnTo>
                <a:lnTo>
                  <a:pt x="2414" y="723"/>
                </a:lnTo>
                <a:lnTo>
                  <a:pt x="2377" y="689"/>
                </a:lnTo>
                <a:lnTo>
                  <a:pt x="2337" y="656"/>
                </a:lnTo>
                <a:lnTo>
                  <a:pt x="2306" y="683"/>
                </a:lnTo>
                <a:lnTo>
                  <a:pt x="2272" y="706"/>
                </a:lnTo>
                <a:lnTo>
                  <a:pt x="2234" y="724"/>
                </a:lnTo>
                <a:lnTo>
                  <a:pt x="2196" y="736"/>
                </a:lnTo>
                <a:lnTo>
                  <a:pt x="2157" y="744"/>
                </a:lnTo>
                <a:lnTo>
                  <a:pt x="2116" y="747"/>
                </a:lnTo>
                <a:lnTo>
                  <a:pt x="2082" y="745"/>
                </a:lnTo>
                <a:lnTo>
                  <a:pt x="2049" y="740"/>
                </a:lnTo>
                <a:lnTo>
                  <a:pt x="2016" y="731"/>
                </a:lnTo>
                <a:lnTo>
                  <a:pt x="1984" y="718"/>
                </a:lnTo>
                <a:lnTo>
                  <a:pt x="1948" y="699"/>
                </a:lnTo>
                <a:lnTo>
                  <a:pt x="1916" y="677"/>
                </a:lnTo>
                <a:lnTo>
                  <a:pt x="1888" y="651"/>
                </a:lnTo>
                <a:lnTo>
                  <a:pt x="1863" y="622"/>
                </a:lnTo>
                <a:lnTo>
                  <a:pt x="1842" y="591"/>
                </a:lnTo>
                <a:lnTo>
                  <a:pt x="1824" y="557"/>
                </a:lnTo>
                <a:lnTo>
                  <a:pt x="1811" y="521"/>
                </a:lnTo>
                <a:lnTo>
                  <a:pt x="1802" y="485"/>
                </a:lnTo>
                <a:lnTo>
                  <a:pt x="1797" y="447"/>
                </a:lnTo>
                <a:lnTo>
                  <a:pt x="1797" y="408"/>
                </a:lnTo>
                <a:lnTo>
                  <a:pt x="1747" y="400"/>
                </a:lnTo>
                <a:lnTo>
                  <a:pt x="1696" y="394"/>
                </a:lnTo>
                <a:close/>
                <a:moveTo>
                  <a:pt x="1383" y="0"/>
                </a:moveTo>
                <a:lnTo>
                  <a:pt x="1426" y="2"/>
                </a:lnTo>
                <a:lnTo>
                  <a:pt x="1467" y="10"/>
                </a:lnTo>
                <a:lnTo>
                  <a:pt x="1505" y="23"/>
                </a:lnTo>
                <a:lnTo>
                  <a:pt x="1542" y="40"/>
                </a:lnTo>
                <a:lnTo>
                  <a:pt x="1577" y="64"/>
                </a:lnTo>
                <a:lnTo>
                  <a:pt x="1608" y="90"/>
                </a:lnTo>
                <a:lnTo>
                  <a:pt x="1635" y="121"/>
                </a:lnTo>
                <a:lnTo>
                  <a:pt x="1658" y="155"/>
                </a:lnTo>
                <a:lnTo>
                  <a:pt x="1678" y="192"/>
                </a:lnTo>
                <a:lnTo>
                  <a:pt x="1692" y="232"/>
                </a:lnTo>
                <a:lnTo>
                  <a:pt x="1769" y="241"/>
                </a:lnTo>
                <a:lnTo>
                  <a:pt x="1846" y="254"/>
                </a:lnTo>
                <a:lnTo>
                  <a:pt x="1868" y="221"/>
                </a:lnTo>
                <a:lnTo>
                  <a:pt x="1894" y="193"/>
                </a:lnTo>
                <a:lnTo>
                  <a:pt x="1923" y="168"/>
                </a:lnTo>
                <a:lnTo>
                  <a:pt x="1954" y="147"/>
                </a:lnTo>
                <a:lnTo>
                  <a:pt x="1988" y="130"/>
                </a:lnTo>
                <a:lnTo>
                  <a:pt x="2023" y="117"/>
                </a:lnTo>
                <a:lnTo>
                  <a:pt x="2059" y="108"/>
                </a:lnTo>
                <a:lnTo>
                  <a:pt x="2096" y="103"/>
                </a:lnTo>
                <a:lnTo>
                  <a:pt x="2134" y="103"/>
                </a:lnTo>
                <a:lnTo>
                  <a:pt x="2172" y="107"/>
                </a:lnTo>
                <a:lnTo>
                  <a:pt x="2210" y="117"/>
                </a:lnTo>
                <a:lnTo>
                  <a:pt x="2248" y="131"/>
                </a:lnTo>
                <a:lnTo>
                  <a:pt x="2283" y="150"/>
                </a:lnTo>
                <a:lnTo>
                  <a:pt x="2314" y="172"/>
                </a:lnTo>
                <a:lnTo>
                  <a:pt x="2343" y="199"/>
                </a:lnTo>
                <a:lnTo>
                  <a:pt x="2368" y="227"/>
                </a:lnTo>
                <a:lnTo>
                  <a:pt x="2390" y="259"/>
                </a:lnTo>
                <a:lnTo>
                  <a:pt x="2407" y="292"/>
                </a:lnTo>
                <a:lnTo>
                  <a:pt x="2420" y="328"/>
                </a:lnTo>
                <a:lnTo>
                  <a:pt x="2429" y="365"/>
                </a:lnTo>
                <a:lnTo>
                  <a:pt x="2434" y="402"/>
                </a:lnTo>
                <a:lnTo>
                  <a:pt x="2434" y="441"/>
                </a:lnTo>
                <a:lnTo>
                  <a:pt x="2430" y="480"/>
                </a:lnTo>
                <a:lnTo>
                  <a:pt x="2421" y="517"/>
                </a:lnTo>
                <a:lnTo>
                  <a:pt x="2480" y="567"/>
                </a:lnTo>
                <a:lnTo>
                  <a:pt x="2538" y="619"/>
                </a:lnTo>
                <a:lnTo>
                  <a:pt x="2574" y="605"/>
                </a:lnTo>
                <a:lnTo>
                  <a:pt x="2611" y="595"/>
                </a:lnTo>
                <a:lnTo>
                  <a:pt x="2649" y="590"/>
                </a:lnTo>
                <a:lnTo>
                  <a:pt x="2686" y="589"/>
                </a:lnTo>
                <a:lnTo>
                  <a:pt x="2723" y="592"/>
                </a:lnTo>
                <a:lnTo>
                  <a:pt x="2760" y="600"/>
                </a:lnTo>
                <a:lnTo>
                  <a:pt x="2796" y="612"/>
                </a:lnTo>
                <a:lnTo>
                  <a:pt x="2830" y="629"/>
                </a:lnTo>
                <a:lnTo>
                  <a:pt x="2861" y="650"/>
                </a:lnTo>
                <a:lnTo>
                  <a:pt x="2891" y="674"/>
                </a:lnTo>
                <a:lnTo>
                  <a:pt x="2917" y="702"/>
                </a:lnTo>
                <a:lnTo>
                  <a:pt x="2942" y="735"/>
                </a:lnTo>
                <a:lnTo>
                  <a:pt x="2961" y="770"/>
                </a:lnTo>
                <a:lnTo>
                  <a:pt x="2976" y="806"/>
                </a:lnTo>
                <a:lnTo>
                  <a:pt x="2986" y="844"/>
                </a:lnTo>
                <a:lnTo>
                  <a:pt x="2992" y="881"/>
                </a:lnTo>
                <a:lnTo>
                  <a:pt x="2993" y="919"/>
                </a:lnTo>
                <a:lnTo>
                  <a:pt x="2990" y="957"/>
                </a:lnTo>
                <a:lnTo>
                  <a:pt x="2982" y="994"/>
                </a:lnTo>
                <a:lnTo>
                  <a:pt x="2970" y="1030"/>
                </a:lnTo>
                <a:lnTo>
                  <a:pt x="2954" y="1065"/>
                </a:lnTo>
                <a:lnTo>
                  <a:pt x="2934" y="1097"/>
                </a:lnTo>
                <a:lnTo>
                  <a:pt x="2909" y="1127"/>
                </a:lnTo>
                <a:lnTo>
                  <a:pt x="2882" y="1154"/>
                </a:lnTo>
                <a:lnTo>
                  <a:pt x="2906" y="1228"/>
                </a:lnTo>
                <a:lnTo>
                  <a:pt x="2927" y="1305"/>
                </a:lnTo>
                <a:lnTo>
                  <a:pt x="2968" y="1313"/>
                </a:lnTo>
                <a:lnTo>
                  <a:pt x="3007" y="1326"/>
                </a:lnTo>
                <a:lnTo>
                  <a:pt x="3044" y="1344"/>
                </a:lnTo>
                <a:lnTo>
                  <a:pt x="3078" y="1368"/>
                </a:lnTo>
                <a:lnTo>
                  <a:pt x="3109" y="1395"/>
                </a:lnTo>
                <a:lnTo>
                  <a:pt x="3136" y="1426"/>
                </a:lnTo>
                <a:lnTo>
                  <a:pt x="3159" y="1459"/>
                </a:lnTo>
                <a:lnTo>
                  <a:pt x="3177" y="1497"/>
                </a:lnTo>
                <a:lnTo>
                  <a:pt x="3192" y="1537"/>
                </a:lnTo>
                <a:lnTo>
                  <a:pt x="3201" y="1578"/>
                </a:lnTo>
                <a:lnTo>
                  <a:pt x="3204" y="1622"/>
                </a:lnTo>
                <a:lnTo>
                  <a:pt x="3204" y="1629"/>
                </a:lnTo>
                <a:lnTo>
                  <a:pt x="3201" y="1673"/>
                </a:lnTo>
                <a:lnTo>
                  <a:pt x="3193" y="1715"/>
                </a:lnTo>
                <a:lnTo>
                  <a:pt x="3178" y="1754"/>
                </a:lnTo>
                <a:lnTo>
                  <a:pt x="3159" y="1791"/>
                </a:lnTo>
                <a:lnTo>
                  <a:pt x="3137" y="1826"/>
                </a:lnTo>
                <a:lnTo>
                  <a:pt x="3110" y="1856"/>
                </a:lnTo>
                <a:lnTo>
                  <a:pt x="3079" y="1884"/>
                </a:lnTo>
                <a:lnTo>
                  <a:pt x="3045" y="1907"/>
                </a:lnTo>
                <a:lnTo>
                  <a:pt x="3008" y="1925"/>
                </a:lnTo>
                <a:lnTo>
                  <a:pt x="2969" y="1939"/>
                </a:lnTo>
                <a:lnTo>
                  <a:pt x="2928" y="1948"/>
                </a:lnTo>
                <a:lnTo>
                  <a:pt x="2907" y="2024"/>
                </a:lnTo>
                <a:lnTo>
                  <a:pt x="2883" y="2098"/>
                </a:lnTo>
                <a:lnTo>
                  <a:pt x="2911" y="2125"/>
                </a:lnTo>
                <a:lnTo>
                  <a:pt x="2936" y="2155"/>
                </a:lnTo>
                <a:lnTo>
                  <a:pt x="2956" y="2188"/>
                </a:lnTo>
                <a:lnTo>
                  <a:pt x="2972" y="2221"/>
                </a:lnTo>
                <a:lnTo>
                  <a:pt x="2984" y="2258"/>
                </a:lnTo>
                <a:lnTo>
                  <a:pt x="2992" y="2294"/>
                </a:lnTo>
                <a:lnTo>
                  <a:pt x="2996" y="2332"/>
                </a:lnTo>
                <a:lnTo>
                  <a:pt x="2995" y="2370"/>
                </a:lnTo>
                <a:lnTo>
                  <a:pt x="2989" y="2408"/>
                </a:lnTo>
                <a:lnTo>
                  <a:pt x="2979" y="2445"/>
                </a:lnTo>
                <a:lnTo>
                  <a:pt x="2965" y="2482"/>
                </a:lnTo>
                <a:lnTo>
                  <a:pt x="2946" y="2517"/>
                </a:lnTo>
                <a:lnTo>
                  <a:pt x="2921" y="2551"/>
                </a:lnTo>
                <a:lnTo>
                  <a:pt x="2892" y="2580"/>
                </a:lnTo>
                <a:lnTo>
                  <a:pt x="2861" y="2606"/>
                </a:lnTo>
                <a:lnTo>
                  <a:pt x="2827" y="2627"/>
                </a:lnTo>
                <a:lnTo>
                  <a:pt x="2792" y="2643"/>
                </a:lnTo>
                <a:lnTo>
                  <a:pt x="2754" y="2656"/>
                </a:lnTo>
                <a:lnTo>
                  <a:pt x="2715" y="2663"/>
                </a:lnTo>
                <a:lnTo>
                  <a:pt x="2677" y="2665"/>
                </a:lnTo>
                <a:lnTo>
                  <a:pt x="2641" y="2663"/>
                </a:lnTo>
                <a:lnTo>
                  <a:pt x="2608" y="2658"/>
                </a:lnTo>
                <a:lnTo>
                  <a:pt x="2574" y="2647"/>
                </a:lnTo>
                <a:lnTo>
                  <a:pt x="2542" y="2634"/>
                </a:lnTo>
                <a:lnTo>
                  <a:pt x="2484" y="2687"/>
                </a:lnTo>
                <a:lnTo>
                  <a:pt x="2425" y="2736"/>
                </a:lnTo>
                <a:lnTo>
                  <a:pt x="2434" y="2775"/>
                </a:lnTo>
                <a:lnTo>
                  <a:pt x="2439" y="2813"/>
                </a:lnTo>
                <a:lnTo>
                  <a:pt x="2438" y="2851"/>
                </a:lnTo>
                <a:lnTo>
                  <a:pt x="2434" y="2890"/>
                </a:lnTo>
                <a:lnTo>
                  <a:pt x="2425" y="2926"/>
                </a:lnTo>
                <a:lnTo>
                  <a:pt x="2412" y="2962"/>
                </a:lnTo>
                <a:lnTo>
                  <a:pt x="2395" y="2995"/>
                </a:lnTo>
                <a:lnTo>
                  <a:pt x="2373" y="3027"/>
                </a:lnTo>
                <a:lnTo>
                  <a:pt x="2348" y="3055"/>
                </a:lnTo>
                <a:lnTo>
                  <a:pt x="2320" y="3082"/>
                </a:lnTo>
                <a:lnTo>
                  <a:pt x="2289" y="3104"/>
                </a:lnTo>
                <a:lnTo>
                  <a:pt x="2254" y="3124"/>
                </a:lnTo>
                <a:lnTo>
                  <a:pt x="2220" y="3137"/>
                </a:lnTo>
                <a:lnTo>
                  <a:pt x="2187" y="3145"/>
                </a:lnTo>
                <a:lnTo>
                  <a:pt x="2154" y="3151"/>
                </a:lnTo>
                <a:lnTo>
                  <a:pt x="2121" y="3152"/>
                </a:lnTo>
                <a:lnTo>
                  <a:pt x="2080" y="3150"/>
                </a:lnTo>
                <a:lnTo>
                  <a:pt x="2041" y="3142"/>
                </a:lnTo>
                <a:lnTo>
                  <a:pt x="2004" y="3130"/>
                </a:lnTo>
                <a:lnTo>
                  <a:pt x="1967" y="3113"/>
                </a:lnTo>
                <a:lnTo>
                  <a:pt x="1934" y="3092"/>
                </a:lnTo>
                <a:lnTo>
                  <a:pt x="1903" y="3066"/>
                </a:lnTo>
                <a:lnTo>
                  <a:pt x="1875" y="3036"/>
                </a:lnTo>
                <a:lnTo>
                  <a:pt x="1851" y="3003"/>
                </a:lnTo>
                <a:lnTo>
                  <a:pt x="1774" y="3016"/>
                </a:lnTo>
                <a:lnTo>
                  <a:pt x="1698" y="3025"/>
                </a:lnTo>
                <a:lnTo>
                  <a:pt x="1682" y="3065"/>
                </a:lnTo>
                <a:lnTo>
                  <a:pt x="1664" y="3102"/>
                </a:lnTo>
                <a:lnTo>
                  <a:pt x="1640" y="3136"/>
                </a:lnTo>
                <a:lnTo>
                  <a:pt x="1614" y="3166"/>
                </a:lnTo>
                <a:lnTo>
                  <a:pt x="1583" y="3194"/>
                </a:lnTo>
                <a:lnTo>
                  <a:pt x="1549" y="3216"/>
                </a:lnTo>
                <a:lnTo>
                  <a:pt x="1512" y="3234"/>
                </a:lnTo>
                <a:lnTo>
                  <a:pt x="1474" y="3248"/>
                </a:lnTo>
                <a:lnTo>
                  <a:pt x="1434" y="3256"/>
                </a:lnTo>
                <a:lnTo>
                  <a:pt x="1391" y="3259"/>
                </a:lnTo>
                <a:lnTo>
                  <a:pt x="1369" y="3258"/>
                </a:lnTo>
                <a:lnTo>
                  <a:pt x="1347" y="3256"/>
                </a:lnTo>
                <a:lnTo>
                  <a:pt x="1304" y="3247"/>
                </a:lnTo>
                <a:lnTo>
                  <a:pt x="1264" y="3232"/>
                </a:lnTo>
                <a:lnTo>
                  <a:pt x="1227" y="3213"/>
                </a:lnTo>
                <a:lnTo>
                  <a:pt x="1193" y="3190"/>
                </a:lnTo>
                <a:lnTo>
                  <a:pt x="1163" y="3161"/>
                </a:lnTo>
                <a:lnTo>
                  <a:pt x="1136" y="3130"/>
                </a:lnTo>
                <a:lnTo>
                  <a:pt x="1113" y="3095"/>
                </a:lnTo>
                <a:lnTo>
                  <a:pt x="1096" y="3058"/>
                </a:lnTo>
                <a:lnTo>
                  <a:pt x="1083" y="3019"/>
                </a:lnTo>
                <a:lnTo>
                  <a:pt x="1075" y="2977"/>
                </a:lnTo>
                <a:lnTo>
                  <a:pt x="1072" y="2934"/>
                </a:lnTo>
                <a:lnTo>
                  <a:pt x="1001" y="2904"/>
                </a:lnTo>
                <a:lnTo>
                  <a:pt x="932" y="2870"/>
                </a:lnTo>
                <a:lnTo>
                  <a:pt x="901" y="2895"/>
                </a:lnTo>
                <a:lnTo>
                  <a:pt x="867" y="2914"/>
                </a:lnTo>
                <a:lnTo>
                  <a:pt x="832" y="2930"/>
                </a:lnTo>
                <a:lnTo>
                  <a:pt x="796" y="2941"/>
                </a:lnTo>
                <a:lnTo>
                  <a:pt x="759" y="2949"/>
                </a:lnTo>
                <a:lnTo>
                  <a:pt x="720" y="2951"/>
                </a:lnTo>
                <a:lnTo>
                  <a:pt x="683" y="2949"/>
                </a:lnTo>
                <a:lnTo>
                  <a:pt x="647" y="2941"/>
                </a:lnTo>
                <a:lnTo>
                  <a:pt x="610" y="2931"/>
                </a:lnTo>
                <a:lnTo>
                  <a:pt x="576" y="2916"/>
                </a:lnTo>
                <a:lnTo>
                  <a:pt x="543" y="2897"/>
                </a:lnTo>
                <a:lnTo>
                  <a:pt x="512" y="2872"/>
                </a:lnTo>
                <a:lnTo>
                  <a:pt x="484" y="2844"/>
                </a:lnTo>
                <a:lnTo>
                  <a:pt x="459" y="2813"/>
                </a:lnTo>
                <a:lnTo>
                  <a:pt x="439" y="2780"/>
                </a:lnTo>
                <a:lnTo>
                  <a:pt x="423" y="2745"/>
                </a:lnTo>
                <a:lnTo>
                  <a:pt x="412" y="2709"/>
                </a:lnTo>
                <a:lnTo>
                  <a:pt x="404" y="2672"/>
                </a:lnTo>
                <a:lnTo>
                  <a:pt x="402" y="2634"/>
                </a:lnTo>
                <a:lnTo>
                  <a:pt x="403" y="2597"/>
                </a:lnTo>
                <a:lnTo>
                  <a:pt x="409" y="2559"/>
                </a:lnTo>
                <a:lnTo>
                  <a:pt x="419" y="2522"/>
                </a:lnTo>
                <a:lnTo>
                  <a:pt x="434" y="2487"/>
                </a:lnTo>
                <a:lnTo>
                  <a:pt x="453" y="2452"/>
                </a:lnTo>
                <a:lnTo>
                  <a:pt x="410" y="2388"/>
                </a:lnTo>
                <a:lnTo>
                  <a:pt x="370" y="2321"/>
                </a:lnTo>
                <a:lnTo>
                  <a:pt x="346" y="2324"/>
                </a:lnTo>
                <a:lnTo>
                  <a:pt x="321" y="2325"/>
                </a:lnTo>
                <a:lnTo>
                  <a:pt x="284" y="2323"/>
                </a:lnTo>
                <a:lnTo>
                  <a:pt x="247" y="2317"/>
                </a:lnTo>
                <a:lnTo>
                  <a:pt x="213" y="2306"/>
                </a:lnTo>
                <a:lnTo>
                  <a:pt x="178" y="2291"/>
                </a:lnTo>
                <a:lnTo>
                  <a:pt x="147" y="2273"/>
                </a:lnTo>
                <a:lnTo>
                  <a:pt x="117" y="2251"/>
                </a:lnTo>
                <a:lnTo>
                  <a:pt x="90" y="2225"/>
                </a:lnTo>
                <a:lnTo>
                  <a:pt x="66" y="2197"/>
                </a:lnTo>
                <a:lnTo>
                  <a:pt x="45" y="2165"/>
                </a:lnTo>
                <a:lnTo>
                  <a:pt x="28" y="2132"/>
                </a:lnTo>
                <a:lnTo>
                  <a:pt x="14" y="2094"/>
                </a:lnTo>
                <a:lnTo>
                  <a:pt x="6" y="2055"/>
                </a:lnTo>
                <a:lnTo>
                  <a:pt x="2" y="2016"/>
                </a:lnTo>
                <a:lnTo>
                  <a:pt x="3" y="1977"/>
                </a:lnTo>
                <a:lnTo>
                  <a:pt x="8" y="1939"/>
                </a:lnTo>
                <a:lnTo>
                  <a:pt x="17" y="1903"/>
                </a:lnTo>
                <a:lnTo>
                  <a:pt x="31" y="1867"/>
                </a:lnTo>
                <a:lnTo>
                  <a:pt x="49" y="1835"/>
                </a:lnTo>
                <a:lnTo>
                  <a:pt x="71" y="1803"/>
                </a:lnTo>
                <a:lnTo>
                  <a:pt x="96" y="1775"/>
                </a:lnTo>
                <a:lnTo>
                  <a:pt x="124" y="1749"/>
                </a:lnTo>
                <a:lnTo>
                  <a:pt x="155" y="1728"/>
                </a:lnTo>
                <a:lnTo>
                  <a:pt x="190" y="1710"/>
                </a:lnTo>
                <a:lnTo>
                  <a:pt x="187" y="1629"/>
                </a:lnTo>
                <a:lnTo>
                  <a:pt x="189" y="1553"/>
                </a:lnTo>
                <a:lnTo>
                  <a:pt x="155" y="1536"/>
                </a:lnTo>
                <a:lnTo>
                  <a:pt x="124" y="1513"/>
                </a:lnTo>
                <a:lnTo>
                  <a:pt x="95" y="1488"/>
                </a:lnTo>
                <a:lnTo>
                  <a:pt x="70" y="1460"/>
                </a:lnTo>
                <a:lnTo>
                  <a:pt x="48" y="1429"/>
                </a:lnTo>
                <a:lnTo>
                  <a:pt x="30" y="1396"/>
                </a:lnTo>
                <a:lnTo>
                  <a:pt x="16" y="1361"/>
                </a:lnTo>
                <a:lnTo>
                  <a:pt x="7" y="1324"/>
                </a:lnTo>
                <a:lnTo>
                  <a:pt x="1" y="1286"/>
                </a:lnTo>
                <a:lnTo>
                  <a:pt x="0" y="1248"/>
                </a:lnTo>
                <a:lnTo>
                  <a:pt x="4" y="1209"/>
                </a:lnTo>
                <a:lnTo>
                  <a:pt x="13" y="1169"/>
                </a:lnTo>
                <a:lnTo>
                  <a:pt x="26" y="1132"/>
                </a:lnTo>
                <a:lnTo>
                  <a:pt x="44" y="1096"/>
                </a:lnTo>
                <a:lnTo>
                  <a:pt x="65" y="1065"/>
                </a:lnTo>
                <a:lnTo>
                  <a:pt x="91" y="1035"/>
                </a:lnTo>
                <a:lnTo>
                  <a:pt x="118" y="1010"/>
                </a:lnTo>
                <a:lnTo>
                  <a:pt x="148" y="987"/>
                </a:lnTo>
                <a:lnTo>
                  <a:pt x="181" y="969"/>
                </a:lnTo>
                <a:lnTo>
                  <a:pt x="216" y="955"/>
                </a:lnTo>
                <a:lnTo>
                  <a:pt x="252" y="945"/>
                </a:lnTo>
                <a:lnTo>
                  <a:pt x="290" y="938"/>
                </a:lnTo>
                <a:lnTo>
                  <a:pt x="328" y="937"/>
                </a:lnTo>
                <a:lnTo>
                  <a:pt x="368" y="942"/>
                </a:lnTo>
                <a:lnTo>
                  <a:pt x="407" y="874"/>
                </a:lnTo>
                <a:lnTo>
                  <a:pt x="450" y="810"/>
                </a:lnTo>
                <a:lnTo>
                  <a:pt x="431" y="776"/>
                </a:lnTo>
                <a:lnTo>
                  <a:pt x="416" y="740"/>
                </a:lnTo>
                <a:lnTo>
                  <a:pt x="405" y="703"/>
                </a:lnTo>
                <a:lnTo>
                  <a:pt x="399" y="666"/>
                </a:lnTo>
                <a:lnTo>
                  <a:pt x="398" y="628"/>
                </a:lnTo>
                <a:lnTo>
                  <a:pt x="401" y="591"/>
                </a:lnTo>
                <a:lnTo>
                  <a:pt x="408" y="553"/>
                </a:lnTo>
                <a:lnTo>
                  <a:pt x="419" y="517"/>
                </a:lnTo>
                <a:lnTo>
                  <a:pt x="434" y="482"/>
                </a:lnTo>
                <a:lnTo>
                  <a:pt x="454" y="449"/>
                </a:lnTo>
                <a:lnTo>
                  <a:pt x="479" y="418"/>
                </a:lnTo>
                <a:lnTo>
                  <a:pt x="508" y="389"/>
                </a:lnTo>
                <a:lnTo>
                  <a:pt x="539" y="365"/>
                </a:lnTo>
                <a:lnTo>
                  <a:pt x="572" y="345"/>
                </a:lnTo>
                <a:lnTo>
                  <a:pt x="607" y="329"/>
                </a:lnTo>
                <a:lnTo>
                  <a:pt x="644" y="319"/>
                </a:lnTo>
                <a:lnTo>
                  <a:pt x="681" y="312"/>
                </a:lnTo>
                <a:lnTo>
                  <a:pt x="718" y="311"/>
                </a:lnTo>
                <a:lnTo>
                  <a:pt x="756" y="313"/>
                </a:lnTo>
                <a:lnTo>
                  <a:pt x="792" y="320"/>
                </a:lnTo>
                <a:lnTo>
                  <a:pt x="828" y="331"/>
                </a:lnTo>
                <a:lnTo>
                  <a:pt x="863" y="346"/>
                </a:lnTo>
                <a:lnTo>
                  <a:pt x="896" y="366"/>
                </a:lnTo>
                <a:lnTo>
                  <a:pt x="927" y="390"/>
                </a:lnTo>
                <a:lnTo>
                  <a:pt x="995" y="356"/>
                </a:lnTo>
                <a:lnTo>
                  <a:pt x="1067" y="325"/>
                </a:lnTo>
                <a:lnTo>
                  <a:pt x="1069" y="282"/>
                </a:lnTo>
                <a:lnTo>
                  <a:pt x="1077" y="241"/>
                </a:lnTo>
                <a:lnTo>
                  <a:pt x="1090" y="201"/>
                </a:lnTo>
                <a:lnTo>
                  <a:pt x="1108" y="163"/>
                </a:lnTo>
                <a:lnTo>
                  <a:pt x="1130" y="129"/>
                </a:lnTo>
                <a:lnTo>
                  <a:pt x="1157" y="97"/>
                </a:lnTo>
                <a:lnTo>
                  <a:pt x="1187" y="70"/>
                </a:lnTo>
                <a:lnTo>
                  <a:pt x="1221" y="45"/>
                </a:lnTo>
                <a:lnTo>
                  <a:pt x="1257" y="26"/>
                </a:lnTo>
                <a:lnTo>
                  <a:pt x="1298" y="12"/>
                </a:lnTo>
                <a:lnTo>
                  <a:pt x="1340" y="3"/>
                </a:lnTo>
                <a:lnTo>
                  <a:pt x="13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" name="Freeform 330"/>
          <p:cNvSpPr>
            <a:spLocks/>
          </p:cNvSpPr>
          <p:nvPr/>
        </p:nvSpPr>
        <p:spPr bwMode="auto">
          <a:xfrm>
            <a:off x="10955609" y="4268788"/>
            <a:ext cx="561975" cy="471487"/>
          </a:xfrm>
          <a:custGeom>
            <a:avLst/>
            <a:gdLst>
              <a:gd name="connsiteX0" fmla="*/ 60325 w 561975"/>
              <a:gd name="connsiteY0" fmla="*/ 327025 h 471487"/>
              <a:gd name="connsiteX1" fmla="*/ 61277 w 561975"/>
              <a:gd name="connsiteY1" fmla="*/ 328448 h 471487"/>
              <a:gd name="connsiteX2" fmla="*/ 62705 w 561975"/>
              <a:gd name="connsiteY2" fmla="*/ 329870 h 471487"/>
              <a:gd name="connsiteX3" fmla="*/ 66512 w 561975"/>
              <a:gd name="connsiteY3" fmla="*/ 333822 h 471487"/>
              <a:gd name="connsiteX4" fmla="*/ 70954 w 561975"/>
              <a:gd name="connsiteY4" fmla="*/ 337931 h 471487"/>
              <a:gd name="connsiteX5" fmla="*/ 75554 w 561975"/>
              <a:gd name="connsiteY5" fmla="*/ 342040 h 471487"/>
              <a:gd name="connsiteX6" fmla="*/ 80789 w 561975"/>
              <a:gd name="connsiteY6" fmla="*/ 346150 h 471487"/>
              <a:gd name="connsiteX7" fmla="*/ 86658 w 561975"/>
              <a:gd name="connsiteY7" fmla="*/ 350259 h 471487"/>
              <a:gd name="connsiteX8" fmla="*/ 92845 w 561975"/>
              <a:gd name="connsiteY8" fmla="*/ 354369 h 471487"/>
              <a:gd name="connsiteX9" fmla="*/ 99666 w 561975"/>
              <a:gd name="connsiteY9" fmla="*/ 358478 h 471487"/>
              <a:gd name="connsiteX10" fmla="*/ 107122 w 561975"/>
              <a:gd name="connsiteY10" fmla="*/ 362588 h 471487"/>
              <a:gd name="connsiteX11" fmla="*/ 115054 w 561975"/>
              <a:gd name="connsiteY11" fmla="*/ 366381 h 471487"/>
              <a:gd name="connsiteX12" fmla="*/ 123779 w 561975"/>
              <a:gd name="connsiteY12" fmla="*/ 370174 h 471487"/>
              <a:gd name="connsiteX13" fmla="*/ 132980 w 561975"/>
              <a:gd name="connsiteY13" fmla="*/ 373967 h 471487"/>
              <a:gd name="connsiteX14" fmla="*/ 142974 w 561975"/>
              <a:gd name="connsiteY14" fmla="*/ 377603 h 471487"/>
              <a:gd name="connsiteX15" fmla="*/ 153443 w 561975"/>
              <a:gd name="connsiteY15" fmla="*/ 381080 h 471487"/>
              <a:gd name="connsiteX16" fmla="*/ 164865 w 561975"/>
              <a:gd name="connsiteY16" fmla="*/ 384399 h 471487"/>
              <a:gd name="connsiteX17" fmla="*/ 176921 w 561975"/>
              <a:gd name="connsiteY17" fmla="*/ 387244 h 471487"/>
              <a:gd name="connsiteX18" fmla="*/ 189771 w 561975"/>
              <a:gd name="connsiteY18" fmla="*/ 390247 h 471487"/>
              <a:gd name="connsiteX19" fmla="*/ 203255 w 561975"/>
              <a:gd name="connsiteY19" fmla="*/ 392934 h 471487"/>
              <a:gd name="connsiteX20" fmla="*/ 217690 w 561975"/>
              <a:gd name="connsiteY20" fmla="*/ 395305 h 471487"/>
              <a:gd name="connsiteX21" fmla="*/ 232919 w 561975"/>
              <a:gd name="connsiteY21" fmla="*/ 397518 h 471487"/>
              <a:gd name="connsiteX22" fmla="*/ 249100 w 561975"/>
              <a:gd name="connsiteY22" fmla="*/ 399414 h 471487"/>
              <a:gd name="connsiteX23" fmla="*/ 265915 w 561975"/>
              <a:gd name="connsiteY23" fmla="*/ 400679 h 471487"/>
              <a:gd name="connsiteX24" fmla="*/ 283841 w 561975"/>
              <a:gd name="connsiteY24" fmla="*/ 401943 h 471487"/>
              <a:gd name="connsiteX25" fmla="*/ 302560 w 561975"/>
              <a:gd name="connsiteY25" fmla="*/ 402892 h 471487"/>
              <a:gd name="connsiteX26" fmla="*/ 313347 w 561975"/>
              <a:gd name="connsiteY26" fmla="*/ 403208 h 471487"/>
              <a:gd name="connsiteX27" fmla="*/ 323658 w 561975"/>
              <a:gd name="connsiteY27" fmla="*/ 403208 h 471487"/>
              <a:gd name="connsiteX28" fmla="*/ 342060 w 561975"/>
              <a:gd name="connsiteY28" fmla="*/ 402892 h 471487"/>
              <a:gd name="connsiteX29" fmla="*/ 359827 w 561975"/>
              <a:gd name="connsiteY29" fmla="*/ 401943 h 471487"/>
              <a:gd name="connsiteX30" fmla="*/ 376642 w 561975"/>
              <a:gd name="connsiteY30" fmla="*/ 400363 h 471487"/>
              <a:gd name="connsiteX31" fmla="*/ 392981 w 561975"/>
              <a:gd name="connsiteY31" fmla="*/ 398308 h 471487"/>
              <a:gd name="connsiteX32" fmla="*/ 408369 w 561975"/>
              <a:gd name="connsiteY32" fmla="*/ 395463 h 471487"/>
              <a:gd name="connsiteX33" fmla="*/ 423122 w 561975"/>
              <a:gd name="connsiteY33" fmla="*/ 392144 h 471487"/>
              <a:gd name="connsiteX34" fmla="*/ 437240 w 561975"/>
              <a:gd name="connsiteY34" fmla="*/ 388192 h 471487"/>
              <a:gd name="connsiteX35" fmla="*/ 450566 w 561975"/>
              <a:gd name="connsiteY35" fmla="*/ 383451 h 471487"/>
              <a:gd name="connsiteX36" fmla="*/ 463256 w 561975"/>
              <a:gd name="connsiteY36" fmla="*/ 378235 h 471487"/>
              <a:gd name="connsiteX37" fmla="*/ 475154 w 561975"/>
              <a:gd name="connsiteY37" fmla="*/ 372545 h 471487"/>
              <a:gd name="connsiteX38" fmla="*/ 486258 w 561975"/>
              <a:gd name="connsiteY38" fmla="*/ 366065 h 471487"/>
              <a:gd name="connsiteX39" fmla="*/ 496887 w 561975"/>
              <a:gd name="connsiteY39" fmla="*/ 358952 h 471487"/>
              <a:gd name="connsiteX40" fmla="*/ 494983 w 561975"/>
              <a:gd name="connsiteY40" fmla="*/ 363378 h 471487"/>
              <a:gd name="connsiteX41" fmla="*/ 492921 w 561975"/>
              <a:gd name="connsiteY41" fmla="*/ 367961 h 471487"/>
              <a:gd name="connsiteX42" fmla="*/ 490542 w 561975"/>
              <a:gd name="connsiteY42" fmla="*/ 372861 h 471487"/>
              <a:gd name="connsiteX43" fmla="*/ 487845 w 561975"/>
              <a:gd name="connsiteY43" fmla="*/ 377919 h 471487"/>
              <a:gd name="connsiteX44" fmla="*/ 484831 w 561975"/>
              <a:gd name="connsiteY44" fmla="*/ 382977 h 471487"/>
              <a:gd name="connsiteX45" fmla="*/ 481499 w 561975"/>
              <a:gd name="connsiteY45" fmla="*/ 388192 h 471487"/>
              <a:gd name="connsiteX46" fmla="*/ 477851 w 561975"/>
              <a:gd name="connsiteY46" fmla="*/ 393566 h 471487"/>
              <a:gd name="connsiteX47" fmla="*/ 473726 w 561975"/>
              <a:gd name="connsiteY47" fmla="*/ 398940 h 471487"/>
              <a:gd name="connsiteX48" fmla="*/ 469126 w 561975"/>
              <a:gd name="connsiteY48" fmla="*/ 404472 h 471487"/>
              <a:gd name="connsiteX49" fmla="*/ 464208 w 561975"/>
              <a:gd name="connsiteY49" fmla="*/ 409846 h 471487"/>
              <a:gd name="connsiteX50" fmla="*/ 458973 w 561975"/>
              <a:gd name="connsiteY50" fmla="*/ 415062 h 471487"/>
              <a:gd name="connsiteX51" fmla="*/ 453104 w 561975"/>
              <a:gd name="connsiteY51" fmla="*/ 420436 h 471487"/>
              <a:gd name="connsiteX52" fmla="*/ 446917 w 561975"/>
              <a:gd name="connsiteY52" fmla="*/ 425651 h 471487"/>
              <a:gd name="connsiteX53" fmla="*/ 440413 w 561975"/>
              <a:gd name="connsiteY53" fmla="*/ 430709 h 471487"/>
              <a:gd name="connsiteX54" fmla="*/ 433116 w 561975"/>
              <a:gd name="connsiteY54" fmla="*/ 435609 h 471487"/>
              <a:gd name="connsiteX55" fmla="*/ 425343 w 561975"/>
              <a:gd name="connsiteY55" fmla="*/ 440350 h 471487"/>
              <a:gd name="connsiteX56" fmla="*/ 417252 w 561975"/>
              <a:gd name="connsiteY56" fmla="*/ 444934 h 471487"/>
              <a:gd name="connsiteX57" fmla="*/ 408369 w 561975"/>
              <a:gd name="connsiteY57" fmla="*/ 449043 h 471487"/>
              <a:gd name="connsiteX58" fmla="*/ 399010 w 561975"/>
              <a:gd name="connsiteY58" fmla="*/ 453153 h 471487"/>
              <a:gd name="connsiteX59" fmla="*/ 389174 w 561975"/>
              <a:gd name="connsiteY59" fmla="*/ 456788 h 471487"/>
              <a:gd name="connsiteX60" fmla="*/ 378704 w 561975"/>
              <a:gd name="connsiteY60" fmla="*/ 460107 h 471487"/>
              <a:gd name="connsiteX61" fmla="*/ 367441 w 561975"/>
              <a:gd name="connsiteY61" fmla="*/ 463110 h 471487"/>
              <a:gd name="connsiteX62" fmla="*/ 355861 w 561975"/>
              <a:gd name="connsiteY62" fmla="*/ 465639 h 471487"/>
              <a:gd name="connsiteX63" fmla="*/ 343329 w 561975"/>
              <a:gd name="connsiteY63" fmla="*/ 467852 h 471487"/>
              <a:gd name="connsiteX64" fmla="*/ 330321 w 561975"/>
              <a:gd name="connsiteY64" fmla="*/ 469591 h 471487"/>
              <a:gd name="connsiteX65" fmla="*/ 316678 w 561975"/>
              <a:gd name="connsiteY65" fmla="*/ 470697 h 471487"/>
              <a:gd name="connsiteX66" fmla="*/ 302084 w 561975"/>
              <a:gd name="connsiteY66" fmla="*/ 471329 h 471487"/>
              <a:gd name="connsiteX67" fmla="*/ 286855 w 561975"/>
              <a:gd name="connsiteY67" fmla="*/ 471487 h 471487"/>
              <a:gd name="connsiteX68" fmla="*/ 270992 w 561975"/>
              <a:gd name="connsiteY68" fmla="*/ 471171 h 471487"/>
              <a:gd name="connsiteX69" fmla="*/ 255445 w 561975"/>
              <a:gd name="connsiteY69" fmla="*/ 470065 h 471487"/>
              <a:gd name="connsiteX70" fmla="*/ 241010 w 561975"/>
              <a:gd name="connsiteY70" fmla="*/ 468484 h 471487"/>
              <a:gd name="connsiteX71" fmla="*/ 227050 w 561975"/>
              <a:gd name="connsiteY71" fmla="*/ 466588 h 471487"/>
              <a:gd name="connsiteX72" fmla="*/ 213883 w 561975"/>
              <a:gd name="connsiteY72" fmla="*/ 464059 h 471487"/>
              <a:gd name="connsiteX73" fmla="*/ 201351 w 561975"/>
              <a:gd name="connsiteY73" fmla="*/ 461372 h 471487"/>
              <a:gd name="connsiteX74" fmla="*/ 189453 w 561975"/>
              <a:gd name="connsiteY74" fmla="*/ 458053 h 471487"/>
              <a:gd name="connsiteX75" fmla="*/ 178349 w 561975"/>
              <a:gd name="connsiteY75" fmla="*/ 454417 h 471487"/>
              <a:gd name="connsiteX76" fmla="*/ 167721 w 561975"/>
              <a:gd name="connsiteY76" fmla="*/ 450466 h 471487"/>
              <a:gd name="connsiteX77" fmla="*/ 157885 w 561975"/>
              <a:gd name="connsiteY77" fmla="*/ 446198 h 471487"/>
              <a:gd name="connsiteX78" fmla="*/ 148684 w 561975"/>
              <a:gd name="connsiteY78" fmla="*/ 441615 h 471487"/>
              <a:gd name="connsiteX79" fmla="*/ 139959 w 561975"/>
              <a:gd name="connsiteY79" fmla="*/ 436715 h 471487"/>
              <a:gd name="connsiteX80" fmla="*/ 131710 w 561975"/>
              <a:gd name="connsiteY80" fmla="*/ 431657 h 471487"/>
              <a:gd name="connsiteX81" fmla="*/ 124096 w 561975"/>
              <a:gd name="connsiteY81" fmla="*/ 426284 h 471487"/>
              <a:gd name="connsiteX82" fmla="*/ 117116 w 561975"/>
              <a:gd name="connsiteY82" fmla="*/ 420594 h 471487"/>
              <a:gd name="connsiteX83" fmla="*/ 110453 w 561975"/>
              <a:gd name="connsiteY83" fmla="*/ 415062 h 471487"/>
              <a:gd name="connsiteX84" fmla="*/ 104425 w 561975"/>
              <a:gd name="connsiteY84" fmla="*/ 409214 h 471487"/>
              <a:gd name="connsiteX85" fmla="*/ 98873 w 561975"/>
              <a:gd name="connsiteY85" fmla="*/ 403208 h 471487"/>
              <a:gd name="connsiteX86" fmla="*/ 93638 w 561975"/>
              <a:gd name="connsiteY86" fmla="*/ 397202 h 471487"/>
              <a:gd name="connsiteX87" fmla="*/ 88879 w 561975"/>
              <a:gd name="connsiteY87" fmla="*/ 391195 h 471487"/>
              <a:gd name="connsiteX88" fmla="*/ 84596 w 561975"/>
              <a:gd name="connsiteY88" fmla="*/ 385031 h 471487"/>
              <a:gd name="connsiteX89" fmla="*/ 80789 w 561975"/>
              <a:gd name="connsiteY89" fmla="*/ 378709 h 471487"/>
              <a:gd name="connsiteX90" fmla="*/ 77299 w 561975"/>
              <a:gd name="connsiteY90" fmla="*/ 372703 h 471487"/>
              <a:gd name="connsiteX91" fmla="*/ 73968 w 561975"/>
              <a:gd name="connsiteY91" fmla="*/ 366539 h 471487"/>
              <a:gd name="connsiteX92" fmla="*/ 71271 w 561975"/>
              <a:gd name="connsiteY92" fmla="*/ 360533 h 471487"/>
              <a:gd name="connsiteX93" fmla="*/ 68733 w 561975"/>
              <a:gd name="connsiteY93" fmla="*/ 354527 h 471487"/>
              <a:gd name="connsiteX94" fmla="*/ 66512 w 561975"/>
              <a:gd name="connsiteY94" fmla="*/ 348679 h 471487"/>
              <a:gd name="connsiteX95" fmla="*/ 64608 w 561975"/>
              <a:gd name="connsiteY95" fmla="*/ 342989 h 471487"/>
              <a:gd name="connsiteX96" fmla="*/ 62863 w 561975"/>
              <a:gd name="connsiteY96" fmla="*/ 337615 h 471487"/>
              <a:gd name="connsiteX97" fmla="*/ 61435 w 561975"/>
              <a:gd name="connsiteY97" fmla="*/ 332083 h 471487"/>
              <a:gd name="connsiteX98" fmla="*/ 403021 w 561975"/>
              <a:gd name="connsiteY98" fmla="*/ 0 h 471487"/>
              <a:gd name="connsiteX99" fmla="*/ 407944 w 561975"/>
              <a:gd name="connsiteY99" fmla="*/ 159 h 471487"/>
              <a:gd name="connsiteX100" fmla="*/ 412549 w 561975"/>
              <a:gd name="connsiteY100" fmla="*/ 1110 h 471487"/>
              <a:gd name="connsiteX101" fmla="*/ 417154 w 561975"/>
              <a:gd name="connsiteY101" fmla="*/ 2854 h 471487"/>
              <a:gd name="connsiteX102" fmla="*/ 421283 w 561975"/>
              <a:gd name="connsiteY102" fmla="*/ 5708 h 471487"/>
              <a:gd name="connsiteX103" fmla="*/ 425094 w 561975"/>
              <a:gd name="connsiteY103" fmla="*/ 9038 h 471487"/>
              <a:gd name="connsiteX104" fmla="*/ 427952 w 561975"/>
              <a:gd name="connsiteY104" fmla="*/ 12843 h 471487"/>
              <a:gd name="connsiteX105" fmla="*/ 430334 w 561975"/>
              <a:gd name="connsiteY105" fmla="*/ 16966 h 471487"/>
              <a:gd name="connsiteX106" fmla="*/ 431604 w 561975"/>
              <a:gd name="connsiteY106" fmla="*/ 21564 h 471487"/>
              <a:gd name="connsiteX107" fmla="*/ 432398 w 561975"/>
              <a:gd name="connsiteY107" fmla="*/ 26321 h 471487"/>
              <a:gd name="connsiteX108" fmla="*/ 432398 w 561975"/>
              <a:gd name="connsiteY108" fmla="*/ 31077 h 471487"/>
              <a:gd name="connsiteX109" fmla="*/ 431287 w 561975"/>
              <a:gd name="connsiteY109" fmla="*/ 35834 h 471487"/>
              <a:gd name="connsiteX110" fmla="*/ 429540 w 561975"/>
              <a:gd name="connsiteY110" fmla="*/ 40432 h 471487"/>
              <a:gd name="connsiteX111" fmla="*/ 426999 w 561975"/>
              <a:gd name="connsiteY111" fmla="*/ 44713 h 471487"/>
              <a:gd name="connsiteX112" fmla="*/ 423982 w 561975"/>
              <a:gd name="connsiteY112" fmla="*/ 48043 h 471487"/>
              <a:gd name="connsiteX113" fmla="*/ 420806 w 561975"/>
              <a:gd name="connsiteY113" fmla="*/ 50897 h 471487"/>
              <a:gd name="connsiteX114" fmla="*/ 417154 w 561975"/>
              <a:gd name="connsiteY114" fmla="*/ 53117 h 471487"/>
              <a:gd name="connsiteX115" fmla="*/ 413025 w 561975"/>
              <a:gd name="connsiteY115" fmla="*/ 54702 h 471487"/>
              <a:gd name="connsiteX116" fmla="*/ 409056 w 561975"/>
              <a:gd name="connsiteY116" fmla="*/ 55495 h 471487"/>
              <a:gd name="connsiteX117" fmla="*/ 404768 w 561975"/>
              <a:gd name="connsiteY117" fmla="*/ 55971 h 471487"/>
              <a:gd name="connsiteX118" fmla="*/ 400639 w 561975"/>
              <a:gd name="connsiteY118" fmla="*/ 55495 h 471487"/>
              <a:gd name="connsiteX119" fmla="*/ 361100 w 561975"/>
              <a:gd name="connsiteY119" fmla="*/ 192647 h 471487"/>
              <a:gd name="connsiteX120" fmla="*/ 373009 w 561975"/>
              <a:gd name="connsiteY120" fmla="*/ 196610 h 471487"/>
              <a:gd name="connsiteX121" fmla="*/ 384284 w 561975"/>
              <a:gd name="connsiteY121" fmla="*/ 201050 h 471487"/>
              <a:gd name="connsiteX122" fmla="*/ 394923 w 561975"/>
              <a:gd name="connsiteY122" fmla="*/ 205807 h 471487"/>
              <a:gd name="connsiteX123" fmla="*/ 457012 w 561975"/>
              <a:gd name="connsiteY123" fmla="*/ 87206 h 471487"/>
              <a:gd name="connsiteX124" fmla="*/ 456376 w 561975"/>
              <a:gd name="connsiteY124" fmla="*/ 86731 h 471487"/>
              <a:gd name="connsiteX125" fmla="*/ 453836 w 561975"/>
              <a:gd name="connsiteY125" fmla="*/ 83242 h 471487"/>
              <a:gd name="connsiteX126" fmla="*/ 451930 w 561975"/>
              <a:gd name="connsiteY126" fmla="*/ 79596 h 471487"/>
              <a:gd name="connsiteX127" fmla="*/ 450977 w 561975"/>
              <a:gd name="connsiteY127" fmla="*/ 75473 h 471487"/>
              <a:gd name="connsiteX128" fmla="*/ 450501 w 561975"/>
              <a:gd name="connsiteY128" fmla="*/ 71509 h 471487"/>
              <a:gd name="connsiteX129" fmla="*/ 450660 w 561975"/>
              <a:gd name="connsiteY129" fmla="*/ 67545 h 471487"/>
              <a:gd name="connsiteX130" fmla="*/ 451613 w 561975"/>
              <a:gd name="connsiteY130" fmla="*/ 63423 h 471487"/>
              <a:gd name="connsiteX131" fmla="*/ 453201 w 561975"/>
              <a:gd name="connsiteY131" fmla="*/ 59776 h 471487"/>
              <a:gd name="connsiteX132" fmla="*/ 455424 w 561975"/>
              <a:gd name="connsiteY132" fmla="*/ 56288 h 471487"/>
              <a:gd name="connsiteX133" fmla="*/ 458282 w 561975"/>
              <a:gd name="connsiteY133" fmla="*/ 53117 h 471487"/>
              <a:gd name="connsiteX134" fmla="*/ 461775 w 561975"/>
              <a:gd name="connsiteY134" fmla="*/ 50421 h 471487"/>
              <a:gd name="connsiteX135" fmla="*/ 465587 w 561975"/>
              <a:gd name="connsiteY135" fmla="*/ 48677 h 471487"/>
              <a:gd name="connsiteX136" fmla="*/ 469398 w 561975"/>
              <a:gd name="connsiteY136" fmla="*/ 47567 h 471487"/>
              <a:gd name="connsiteX137" fmla="*/ 473367 w 561975"/>
              <a:gd name="connsiteY137" fmla="*/ 47092 h 471487"/>
              <a:gd name="connsiteX138" fmla="*/ 477337 w 561975"/>
              <a:gd name="connsiteY138" fmla="*/ 47250 h 471487"/>
              <a:gd name="connsiteX139" fmla="*/ 481307 w 561975"/>
              <a:gd name="connsiteY139" fmla="*/ 48201 h 471487"/>
              <a:gd name="connsiteX140" fmla="*/ 484960 w 561975"/>
              <a:gd name="connsiteY140" fmla="*/ 49787 h 471487"/>
              <a:gd name="connsiteX141" fmla="*/ 488453 w 561975"/>
              <a:gd name="connsiteY141" fmla="*/ 52007 h 471487"/>
              <a:gd name="connsiteX142" fmla="*/ 491629 w 561975"/>
              <a:gd name="connsiteY142" fmla="*/ 55019 h 471487"/>
              <a:gd name="connsiteX143" fmla="*/ 494170 w 561975"/>
              <a:gd name="connsiteY143" fmla="*/ 58508 h 471487"/>
              <a:gd name="connsiteX144" fmla="*/ 495916 w 561975"/>
              <a:gd name="connsiteY144" fmla="*/ 62154 h 471487"/>
              <a:gd name="connsiteX145" fmla="*/ 497187 w 561975"/>
              <a:gd name="connsiteY145" fmla="*/ 66277 h 471487"/>
              <a:gd name="connsiteX146" fmla="*/ 497663 w 561975"/>
              <a:gd name="connsiteY146" fmla="*/ 70241 h 471487"/>
              <a:gd name="connsiteX147" fmla="*/ 497346 w 561975"/>
              <a:gd name="connsiteY147" fmla="*/ 74363 h 471487"/>
              <a:gd name="connsiteX148" fmla="*/ 496393 w 561975"/>
              <a:gd name="connsiteY148" fmla="*/ 78327 h 471487"/>
              <a:gd name="connsiteX149" fmla="*/ 494964 w 561975"/>
              <a:gd name="connsiteY149" fmla="*/ 81974 h 471487"/>
              <a:gd name="connsiteX150" fmla="*/ 492582 w 561975"/>
              <a:gd name="connsiteY150" fmla="*/ 85462 h 471487"/>
              <a:gd name="connsiteX151" fmla="*/ 489723 w 561975"/>
              <a:gd name="connsiteY151" fmla="*/ 88633 h 471487"/>
              <a:gd name="connsiteX152" fmla="*/ 486230 w 561975"/>
              <a:gd name="connsiteY152" fmla="*/ 91329 h 471487"/>
              <a:gd name="connsiteX153" fmla="*/ 482260 w 561975"/>
              <a:gd name="connsiteY153" fmla="*/ 93232 h 471487"/>
              <a:gd name="connsiteX154" fmla="*/ 478290 w 561975"/>
              <a:gd name="connsiteY154" fmla="*/ 94341 h 471487"/>
              <a:gd name="connsiteX155" fmla="*/ 474003 w 561975"/>
              <a:gd name="connsiteY155" fmla="*/ 94659 h 471487"/>
              <a:gd name="connsiteX156" fmla="*/ 469874 w 561975"/>
              <a:gd name="connsiteY156" fmla="*/ 94341 h 471487"/>
              <a:gd name="connsiteX157" fmla="*/ 465904 w 561975"/>
              <a:gd name="connsiteY157" fmla="*/ 93073 h 471487"/>
              <a:gd name="connsiteX158" fmla="*/ 404292 w 561975"/>
              <a:gd name="connsiteY158" fmla="*/ 210722 h 471487"/>
              <a:gd name="connsiteX159" fmla="*/ 414931 w 561975"/>
              <a:gd name="connsiteY159" fmla="*/ 217064 h 471487"/>
              <a:gd name="connsiteX160" fmla="*/ 425094 w 561975"/>
              <a:gd name="connsiteY160" fmla="*/ 223882 h 471487"/>
              <a:gd name="connsiteX161" fmla="*/ 434304 w 561975"/>
              <a:gd name="connsiteY161" fmla="*/ 230859 h 471487"/>
              <a:gd name="connsiteX162" fmla="*/ 443038 w 561975"/>
              <a:gd name="connsiteY162" fmla="*/ 238311 h 471487"/>
              <a:gd name="connsiteX163" fmla="*/ 450977 w 561975"/>
              <a:gd name="connsiteY163" fmla="*/ 245763 h 471487"/>
              <a:gd name="connsiteX164" fmla="*/ 458123 w 561975"/>
              <a:gd name="connsiteY164" fmla="*/ 253374 h 471487"/>
              <a:gd name="connsiteX165" fmla="*/ 464793 w 561975"/>
              <a:gd name="connsiteY165" fmla="*/ 260826 h 471487"/>
              <a:gd name="connsiteX166" fmla="*/ 470827 w 561975"/>
              <a:gd name="connsiteY166" fmla="*/ 268437 h 471487"/>
              <a:gd name="connsiteX167" fmla="*/ 476385 w 561975"/>
              <a:gd name="connsiteY167" fmla="*/ 275889 h 471487"/>
              <a:gd name="connsiteX168" fmla="*/ 481148 w 561975"/>
              <a:gd name="connsiteY168" fmla="*/ 283182 h 471487"/>
              <a:gd name="connsiteX169" fmla="*/ 485595 w 561975"/>
              <a:gd name="connsiteY169" fmla="*/ 290317 h 471487"/>
              <a:gd name="connsiteX170" fmla="*/ 489406 w 561975"/>
              <a:gd name="connsiteY170" fmla="*/ 297135 h 471487"/>
              <a:gd name="connsiteX171" fmla="*/ 492582 w 561975"/>
              <a:gd name="connsiteY171" fmla="*/ 303636 h 471487"/>
              <a:gd name="connsiteX172" fmla="*/ 497663 w 561975"/>
              <a:gd name="connsiteY172" fmla="*/ 303636 h 471487"/>
              <a:gd name="connsiteX173" fmla="*/ 502586 w 561975"/>
              <a:gd name="connsiteY173" fmla="*/ 304112 h 471487"/>
              <a:gd name="connsiteX174" fmla="*/ 506873 w 561975"/>
              <a:gd name="connsiteY174" fmla="*/ 305222 h 471487"/>
              <a:gd name="connsiteX175" fmla="*/ 510684 w 561975"/>
              <a:gd name="connsiteY175" fmla="*/ 306649 h 471487"/>
              <a:gd name="connsiteX176" fmla="*/ 514178 w 561975"/>
              <a:gd name="connsiteY176" fmla="*/ 308710 h 471487"/>
              <a:gd name="connsiteX177" fmla="*/ 523388 w 561975"/>
              <a:gd name="connsiteY177" fmla="*/ 310296 h 471487"/>
              <a:gd name="connsiteX178" fmla="*/ 532439 w 561975"/>
              <a:gd name="connsiteY178" fmla="*/ 312674 h 471487"/>
              <a:gd name="connsiteX179" fmla="*/ 541332 w 561975"/>
              <a:gd name="connsiteY179" fmla="*/ 315528 h 471487"/>
              <a:gd name="connsiteX180" fmla="*/ 550224 w 561975"/>
              <a:gd name="connsiteY180" fmla="*/ 319016 h 471487"/>
              <a:gd name="connsiteX181" fmla="*/ 558482 w 561975"/>
              <a:gd name="connsiteY181" fmla="*/ 322980 h 471487"/>
              <a:gd name="connsiteX182" fmla="*/ 559593 w 561975"/>
              <a:gd name="connsiteY182" fmla="*/ 323773 h 471487"/>
              <a:gd name="connsiteX183" fmla="*/ 560546 w 561975"/>
              <a:gd name="connsiteY183" fmla="*/ 324566 h 471487"/>
              <a:gd name="connsiteX184" fmla="*/ 561499 w 561975"/>
              <a:gd name="connsiteY184" fmla="*/ 325676 h 471487"/>
              <a:gd name="connsiteX185" fmla="*/ 561975 w 561975"/>
              <a:gd name="connsiteY185" fmla="*/ 326944 h 471487"/>
              <a:gd name="connsiteX186" fmla="*/ 561975 w 561975"/>
              <a:gd name="connsiteY186" fmla="*/ 327895 h 471487"/>
              <a:gd name="connsiteX187" fmla="*/ 561499 w 561975"/>
              <a:gd name="connsiteY187" fmla="*/ 329005 h 471487"/>
              <a:gd name="connsiteX188" fmla="*/ 560228 w 561975"/>
              <a:gd name="connsiteY188" fmla="*/ 329639 h 471487"/>
              <a:gd name="connsiteX189" fmla="*/ 557688 w 561975"/>
              <a:gd name="connsiteY189" fmla="*/ 330432 h 471487"/>
              <a:gd name="connsiteX190" fmla="*/ 554988 w 561975"/>
              <a:gd name="connsiteY190" fmla="*/ 330432 h 471487"/>
              <a:gd name="connsiteX191" fmla="*/ 552447 w 561975"/>
              <a:gd name="connsiteY191" fmla="*/ 329798 h 471487"/>
              <a:gd name="connsiteX192" fmla="*/ 549748 w 561975"/>
              <a:gd name="connsiteY192" fmla="*/ 329005 h 471487"/>
              <a:gd name="connsiteX193" fmla="*/ 547366 w 561975"/>
              <a:gd name="connsiteY193" fmla="*/ 327895 h 471487"/>
              <a:gd name="connsiteX194" fmla="*/ 540696 w 561975"/>
              <a:gd name="connsiteY194" fmla="*/ 324724 h 471487"/>
              <a:gd name="connsiteX195" fmla="*/ 533868 w 561975"/>
              <a:gd name="connsiteY195" fmla="*/ 322187 h 471487"/>
              <a:gd name="connsiteX196" fmla="*/ 540220 w 561975"/>
              <a:gd name="connsiteY196" fmla="*/ 326627 h 471487"/>
              <a:gd name="connsiteX197" fmla="*/ 546254 w 561975"/>
              <a:gd name="connsiteY197" fmla="*/ 331701 h 471487"/>
              <a:gd name="connsiteX198" fmla="*/ 552130 w 561975"/>
              <a:gd name="connsiteY198" fmla="*/ 337250 h 471487"/>
              <a:gd name="connsiteX199" fmla="*/ 553241 w 561975"/>
              <a:gd name="connsiteY199" fmla="*/ 338994 h 471487"/>
              <a:gd name="connsiteX200" fmla="*/ 553718 w 561975"/>
              <a:gd name="connsiteY200" fmla="*/ 340738 h 471487"/>
              <a:gd name="connsiteX201" fmla="*/ 553241 w 561975"/>
              <a:gd name="connsiteY201" fmla="*/ 342324 h 471487"/>
              <a:gd name="connsiteX202" fmla="*/ 552288 w 561975"/>
              <a:gd name="connsiteY202" fmla="*/ 343434 h 471487"/>
              <a:gd name="connsiteX203" fmla="*/ 550224 w 561975"/>
              <a:gd name="connsiteY203" fmla="*/ 344385 h 471487"/>
              <a:gd name="connsiteX204" fmla="*/ 547525 w 561975"/>
              <a:gd name="connsiteY204" fmla="*/ 344702 h 471487"/>
              <a:gd name="connsiteX205" fmla="*/ 544825 w 561975"/>
              <a:gd name="connsiteY205" fmla="*/ 344544 h 471487"/>
              <a:gd name="connsiteX206" fmla="*/ 541967 w 561975"/>
              <a:gd name="connsiteY206" fmla="*/ 343910 h 471487"/>
              <a:gd name="connsiteX207" fmla="*/ 539585 w 561975"/>
              <a:gd name="connsiteY207" fmla="*/ 342641 h 471487"/>
              <a:gd name="connsiteX208" fmla="*/ 537521 w 561975"/>
              <a:gd name="connsiteY208" fmla="*/ 340897 h 471487"/>
              <a:gd name="connsiteX209" fmla="*/ 534662 w 561975"/>
              <a:gd name="connsiteY209" fmla="*/ 338202 h 471487"/>
              <a:gd name="connsiteX210" fmla="*/ 531804 w 561975"/>
              <a:gd name="connsiteY210" fmla="*/ 335348 h 471487"/>
              <a:gd name="connsiteX211" fmla="*/ 528469 w 561975"/>
              <a:gd name="connsiteY211" fmla="*/ 332335 h 471487"/>
              <a:gd name="connsiteX212" fmla="*/ 524976 w 561975"/>
              <a:gd name="connsiteY212" fmla="*/ 329639 h 471487"/>
              <a:gd name="connsiteX213" fmla="*/ 528628 w 561975"/>
              <a:gd name="connsiteY213" fmla="*/ 334872 h 471487"/>
              <a:gd name="connsiteX214" fmla="*/ 532122 w 561975"/>
              <a:gd name="connsiteY214" fmla="*/ 340421 h 471487"/>
              <a:gd name="connsiteX215" fmla="*/ 535139 w 561975"/>
              <a:gd name="connsiteY215" fmla="*/ 345971 h 471487"/>
              <a:gd name="connsiteX216" fmla="*/ 538473 w 561975"/>
              <a:gd name="connsiteY216" fmla="*/ 351679 h 471487"/>
              <a:gd name="connsiteX217" fmla="*/ 541967 w 561975"/>
              <a:gd name="connsiteY217" fmla="*/ 357228 h 471487"/>
              <a:gd name="connsiteX218" fmla="*/ 542126 w 561975"/>
              <a:gd name="connsiteY218" fmla="*/ 358021 h 471487"/>
              <a:gd name="connsiteX219" fmla="*/ 541649 w 561975"/>
              <a:gd name="connsiteY219" fmla="*/ 358497 h 471487"/>
              <a:gd name="connsiteX220" fmla="*/ 540538 w 561975"/>
              <a:gd name="connsiteY220" fmla="*/ 358972 h 471487"/>
              <a:gd name="connsiteX221" fmla="*/ 539267 w 561975"/>
              <a:gd name="connsiteY221" fmla="*/ 359131 h 471487"/>
              <a:gd name="connsiteX222" fmla="*/ 537838 w 561975"/>
              <a:gd name="connsiteY222" fmla="*/ 359131 h 471487"/>
              <a:gd name="connsiteX223" fmla="*/ 536409 w 561975"/>
              <a:gd name="connsiteY223" fmla="*/ 359131 h 471487"/>
              <a:gd name="connsiteX224" fmla="*/ 535456 w 561975"/>
              <a:gd name="connsiteY224" fmla="*/ 358972 h 471487"/>
              <a:gd name="connsiteX225" fmla="*/ 534662 w 561975"/>
              <a:gd name="connsiteY225" fmla="*/ 358972 h 471487"/>
              <a:gd name="connsiteX226" fmla="*/ 532598 w 561975"/>
              <a:gd name="connsiteY226" fmla="*/ 358497 h 471487"/>
              <a:gd name="connsiteX227" fmla="*/ 530216 w 561975"/>
              <a:gd name="connsiteY227" fmla="*/ 357863 h 471487"/>
              <a:gd name="connsiteX228" fmla="*/ 527675 w 561975"/>
              <a:gd name="connsiteY228" fmla="*/ 356753 h 471487"/>
              <a:gd name="connsiteX229" fmla="*/ 525770 w 561975"/>
              <a:gd name="connsiteY229" fmla="*/ 355643 h 471487"/>
              <a:gd name="connsiteX230" fmla="*/ 524023 w 561975"/>
              <a:gd name="connsiteY230" fmla="*/ 354057 h 471487"/>
              <a:gd name="connsiteX231" fmla="*/ 520053 w 561975"/>
              <a:gd name="connsiteY231" fmla="*/ 347239 h 471487"/>
              <a:gd name="connsiteX232" fmla="*/ 516083 w 561975"/>
              <a:gd name="connsiteY232" fmla="*/ 340421 h 471487"/>
              <a:gd name="connsiteX233" fmla="*/ 512113 w 561975"/>
              <a:gd name="connsiteY233" fmla="*/ 333762 h 471487"/>
              <a:gd name="connsiteX234" fmla="*/ 508779 w 561975"/>
              <a:gd name="connsiteY234" fmla="*/ 335982 h 471487"/>
              <a:gd name="connsiteX235" fmla="*/ 505126 w 561975"/>
              <a:gd name="connsiteY235" fmla="*/ 338043 h 471487"/>
              <a:gd name="connsiteX236" fmla="*/ 500998 w 561975"/>
              <a:gd name="connsiteY236" fmla="*/ 339787 h 471487"/>
              <a:gd name="connsiteX237" fmla="*/ 500998 w 561975"/>
              <a:gd name="connsiteY237" fmla="*/ 339946 h 471487"/>
              <a:gd name="connsiteX238" fmla="*/ 491788 w 561975"/>
              <a:gd name="connsiteY238" fmla="*/ 347556 h 471487"/>
              <a:gd name="connsiteX239" fmla="*/ 481625 w 561975"/>
              <a:gd name="connsiteY239" fmla="*/ 354374 h 471487"/>
              <a:gd name="connsiteX240" fmla="*/ 470986 w 561975"/>
              <a:gd name="connsiteY240" fmla="*/ 360717 h 471487"/>
              <a:gd name="connsiteX241" fmla="*/ 459235 w 561975"/>
              <a:gd name="connsiteY241" fmla="*/ 366425 h 471487"/>
              <a:gd name="connsiteX242" fmla="*/ 447166 w 561975"/>
              <a:gd name="connsiteY242" fmla="*/ 371498 h 471487"/>
              <a:gd name="connsiteX243" fmla="*/ 434145 w 561975"/>
              <a:gd name="connsiteY243" fmla="*/ 375938 h 471487"/>
              <a:gd name="connsiteX244" fmla="*/ 420171 w 561975"/>
              <a:gd name="connsiteY244" fmla="*/ 379902 h 471487"/>
              <a:gd name="connsiteX245" fmla="*/ 405721 w 561975"/>
              <a:gd name="connsiteY245" fmla="*/ 383073 h 471487"/>
              <a:gd name="connsiteX246" fmla="*/ 390477 w 561975"/>
              <a:gd name="connsiteY246" fmla="*/ 385927 h 471487"/>
              <a:gd name="connsiteX247" fmla="*/ 374597 w 561975"/>
              <a:gd name="connsiteY247" fmla="*/ 387988 h 471487"/>
              <a:gd name="connsiteX248" fmla="*/ 357924 w 561975"/>
              <a:gd name="connsiteY248" fmla="*/ 389415 h 471487"/>
              <a:gd name="connsiteX249" fmla="*/ 340456 w 561975"/>
              <a:gd name="connsiteY249" fmla="*/ 390208 h 471487"/>
              <a:gd name="connsiteX250" fmla="*/ 322354 w 561975"/>
              <a:gd name="connsiteY250" fmla="*/ 390525 h 471487"/>
              <a:gd name="connsiteX251" fmla="*/ 303616 w 561975"/>
              <a:gd name="connsiteY251" fmla="*/ 390050 h 471487"/>
              <a:gd name="connsiteX252" fmla="*/ 284878 w 561975"/>
              <a:gd name="connsiteY252" fmla="*/ 389257 h 471487"/>
              <a:gd name="connsiteX253" fmla="*/ 267093 w 561975"/>
              <a:gd name="connsiteY253" fmla="*/ 387988 h 471487"/>
              <a:gd name="connsiteX254" fmla="*/ 250261 w 561975"/>
              <a:gd name="connsiteY254" fmla="*/ 386561 h 471487"/>
              <a:gd name="connsiteX255" fmla="*/ 234381 w 561975"/>
              <a:gd name="connsiteY255" fmla="*/ 384659 h 471487"/>
              <a:gd name="connsiteX256" fmla="*/ 219296 w 561975"/>
              <a:gd name="connsiteY256" fmla="*/ 382597 h 471487"/>
              <a:gd name="connsiteX257" fmla="*/ 205004 w 561975"/>
              <a:gd name="connsiteY257" fmla="*/ 380060 h 471487"/>
              <a:gd name="connsiteX258" fmla="*/ 191665 w 561975"/>
              <a:gd name="connsiteY258" fmla="*/ 377524 h 471487"/>
              <a:gd name="connsiteX259" fmla="*/ 179121 w 561975"/>
              <a:gd name="connsiteY259" fmla="*/ 374670 h 471487"/>
              <a:gd name="connsiteX260" fmla="*/ 167211 w 561975"/>
              <a:gd name="connsiteY260" fmla="*/ 371498 h 471487"/>
              <a:gd name="connsiteX261" fmla="*/ 156095 w 561975"/>
              <a:gd name="connsiteY261" fmla="*/ 368169 h 471487"/>
              <a:gd name="connsiteX262" fmla="*/ 145774 w 561975"/>
              <a:gd name="connsiteY262" fmla="*/ 364839 h 471487"/>
              <a:gd name="connsiteX263" fmla="*/ 136246 w 561975"/>
              <a:gd name="connsiteY263" fmla="*/ 361192 h 471487"/>
              <a:gd name="connsiteX264" fmla="*/ 127195 w 561975"/>
              <a:gd name="connsiteY264" fmla="*/ 357545 h 471487"/>
              <a:gd name="connsiteX265" fmla="*/ 118779 w 561975"/>
              <a:gd name="connsiteY265" fmla="*/ 353740 h 471487"/>
              <a:gd name="connsiteX266" fmla="*/ 111156 w 561975"/>
              <a:gd name="connsiteY266" fmla="*/ 349618 h 471487"/>
              <a:gd name="connsiteX267" fmla="*/ 104011 w 561975"/>
              <a:gd name="connsiteY267" fmla="*/ 345654 h 471487"/>
              <a:gd name="connsiteX268" fmla="*/ 97500 w 561975"/>
              <a:gd name="connsiteY268" fmla="*/ 341531 h 471487"/>
              <a:gd name="connsiteX269" fmla="*/ 91625 w 561975"/>
              <a:gd name="connsiteY269" fmla="*/ 337409 h 471487"/>
              <a:gd name="connsiteX270" fmla="*/ 86226 w 561975"/>
              <a:gd name="connsiteY270" fmla="*/ 333286 h 471487"/>
              <a:gd name="connsiteX271" fmla="*/ 81144 w 561975"/>
              <a:gd name="connsiteY271" fmla="*/ 329164 h 471487"/>
              <a:gd name="connsiteX272" fmla="*/ 76857 w 561975"/>
              <a:gd name="connsiteY272" fmla="*/ 325041 h 471487"/>
              <a:gd name="connsiteX273" fmla="*/ 72728 w 561975"/>
              <a:gd name="connsiteY273" fmla="*/ 321077 h 471487"/>
              <a:gd name="connsiteX274" fmla="*/ 69076 w 561975"/>
              <a:gd name="connsiteY274" fmla="*/ 317114 h 471487"/>
              <a:gd name="connsiteX275" fmla="*/ 66059 w 561975"/>
              <a:gd name="connsiteY275" fmla="*/ 312991 h 471487"/>
              <a:gd name="connsiteX276" fmla="*/ 63200 w 561975"/>
              <a:gd name="connsiteY276" fmla="*/ 309186 h 471487"/>
              <a:gd name="connsiteX277" fmla="*/ 60818 w 561975"/>
              <a:gd name="connsiteY277" fmla="*/ 305539 h 471487"/>
              <a:gd name="connsiteX278" fmla="*/ 58754 w 561975"/>
              <a:gd name="connsiteY278" fmla="*/ 301892 h 471487"/>
              <a:gd name="connsiteX279" fmla="*/ 58754 w 561975"/>
              <a:gd name="connsiteY279" fmla="*/ 301099 h 471487"/>
              <a:gd name="connsiteX280" fmla="*/ 53990 w 561975"/>
              <a:gd name="connsiteY280" fmla="*/ 298721 h 471487"/>
              <a:gd name="connsiteX281" fmla="*/ 49862 w 561975"/>
              <a:gd name="connsiteY281" fmla="*/ 295708 h 471487"/>
              <a:gd name="connsiteX282" fmla="*/ 45892 w 561975"/>
              <a:gd name="connsiteY282" fmla="*/ 302526 h 471487"/>
              <a:gd name="connsiteX283" fmla="*/ 42081 w 561975"/>
              <a:gd name="connsiteY283" fmla="*/ 309344 h 471487"/>
              <a:gd name="connsiteX284" fmla="*/ 37793 w 561975"/>
              <a:gd name="connsiteY284" fmla="*/ 316004 h 471487"/>
              <a:gd name="connsiteX285" fmla="*/ 36364 w 561975"/>
              <a:gd name="connsiteY285" fmla="*/ 317748 h 471487"/>
              <a:gd name="connsiteX286" fmla="*/ 34300 w 561975"/>
              <a:gd name="connsiteY286" fmla="*/ 319016 h 471487"/>
              <a:gd name="connsiteX287" fmla="*/ 31759 w 561975"/>
              <a:gd name="connsiteY287" fmla="*/ 319809 h 471487"/>
              <a:gd name="connsiteX288" fmla="*/ 29536 w 561975"/>
              <a:gd name="connsiteY288" fmla="*/ 320602 h 471487"/>
              <a:gd name="connsiteX289" fmla="*/ 27313 w 561975"/>
              <a:gd name="connsiteY289" fmla="*/ 321077 h 471487"/>
              <a:gd name="connsiteX290" fmla="*/ 26678 w 561975"/>
              <a:gd name="connsiteY290" fmla="*/ 321077 h 471487"/>
              <a:gd name="connsiteX291" fmla="*/ 25566 w 561975"/>
              <a:gd name="connsiteY291" fmla="*/ 321236 h 471487"/>
              <a:gd name="connsiteX292" fmla="*/ 24137 w 561975"/>
              <a:gd name="connsiteY292" fmla="*/ 321236 h 471487"/>
              <a:gd name="connsiteX293" fmla="*/ 22708 w 561975"/>
              <a:gd name="connsiteY293" fmla="*/ 321236 h 471487"/>
              <a:gd name="connsiteX294" fmla="*/ 21437 w 561975"/>
              <a:gd name="connsiteY294" fmla="*/ 321077 h 471487"/>
              <a:gd name="connsiteX295" fmla="*/ 20326 w 561975"/>
              <a:gd name="connsiteY295" fmla="*/ 320760 h 471487"/>
              <a:gd name="connsiteX296" fmla="*/ 19849 w 561975"/>
              <a:gd name="connsiteY296" fmla="*/ 320285 h 471487"/>
              <a:gd name="connsiteX297" fmla="*/ 20008 w 561975"/>
              <a:gd name="connsiteY297" fmla="*/ 319333 h 471487"/>
              <a:gd name="connsiteX298" fmla="*/ 23502 w 561975"/>
              <a:gd name="connsiteY298" fmla="*/ 313784 h 471487"/>
              <a:gd name="connsiteX299" fmla="*/ 26678 w 561975"/>
              <a:gd name="connsiteY299" fmla="*/ 308076 h 471487"/>
              <a:gd name="connsiteX300" fmla="*/ 29853 w 561975"/>
              <a:gd name="connsiteY300" fmla="*/ 302526 h 471487"/>
              <a:gd name="connsiteX301" fmla="*/ 33347 w 561975"/>
              <a:gd name="connsiteY301" fmla="*/ 296977 h 471487"/>
              <a:gd name="connsiteX302" fmla="*/ 37158 w 561975"/>
              <a:gd name="connsiteY302" fmla="*/ 291586 h 471487"/>
              <a:gd name="connsiteX303" fmla="*/ 33506 w 561975"/>
              <a:gd name="connsiteY303" fmla="*/ 294440 h 471487"/>
              <a:gd name="connsiteX304" fmla="*/ 30330 w 561975"/>
              <a:gd name="connsiteY304" fmla="*/ 297452 h 471487"/>
              <a:gd name="connsiteX305" fmla="*/ 27313 w 561975"/>
              <a:gd name="connsiteY305" fmla="*/ 300465 h 471487"/>
              <a:gd name="connsiteX306" fmla="*/ 24613 w 561975"/>
              <a:gd name="connsiteY306" fmla="*/ 303002 h 471487"/>
              <a:gd name="connsiteX307" fmla="*/ 22390 w 561975"/>
              <a:gd name="connsiteY307" fmla="*/ 304746 h 471487"/>
              <a:gd name="connsiteX308" fmla="*/ 20008 w 561975"/>
              <a:gd name="connsiteY308" fmla="*/ 305856 h 471487"/>
              <a:gd name="connsiteX309" fmla="*/ 17150 w 561975"/>
              <a:gd name="connsiteY309" fmla="*/ 306649 h 471487"/>
              <a:gd name="connsiteX310" fmla="*/ 14450 w 561975"/>
              <a:gd name="connsiteY310" fmla="*/ 306966 h 471487"/>
              <a:gd name="connsiteX311" fmla="*/ 11751 w 561975"/>
              <a:gd name="connsiteY311" fmla="*/ 306490 h 471487"/>
              <a:gd name="connsiteX312" fmla="*/ 9845 w 561975"/>
              <a:gd name="connsiteY312" fmla="*/ 305697 h 471487"/>
              <a:gd name="connsiteX313" fmla="*/ 8734 w 561975"/>
              <a:gd name="connsiteY313" fmla="*/ 304270 h 471487"/>
              <a:gd name="connsiteX314" fmla="*/ 8099 w 561975"/>
              <a:gd name="connsiteY314" fmla="*/ 302685 h 471487"/>
              <a:gd name="connsiteX315" fmla="*/ 8734 w 561975"/>
              <a:gd name="connsiteY315" fmla="*/ 300941 h 471487"/>
              <a:gd name="connsiteX316" fmla="*/ 9845 w 561975"/>
              <a:gd name="connsiteY316" fmla="*/ 299355 h 471487"/>
              <a:gd name="connsiteX317" fmla="*/ 15562 w 561975"/>
              <a:gd name="connsiteY317" fmla="*/ 293964 h 471487"/>
              <a:gd name="connsiteX318" fmla="*/ 21755 w 561975"/>
              <a:gd name="connsiteY318" fmla="*/ 288890 h 471487"/>
              <a:gd name="connsiteX319" fmla="*/ 28107 w 561975"/>
              <a:gd name="connsiteY319" fmla="*/ 284292 h 471487"/>
              <a:gd name="connsiteX320" fmla="*/ 21120 w 561975"/>
              <a:gd name="connsiteY320" fmla="*/ 286988 h 471487"/>
              <a:gd name="connsiteX321" fmla="*/ 14609 w 561975"/>
              <a:gd name="connsiteY321" fmla="*/ 290159 h 471487"/>
              <a:gd name="connsiteX322" fmla="*/ 12386 w 561975"/>
              <a:gd name="connsiteY322" fmla="*/ 291110 h 471487"/>
              <a:gd name="connsiteX323" fmla="*/ 9686 w 561975"/>
              <a:gd name="connsiteY323" fmla="*/ 292062 h 471487"/>
              <a:gd name="connsiteX324" fmla="*/ 6987 w 561975"/>
              <a:gd name="connsiteY324" fmla="*/ 292537 h 471487"/>
              <a:gd name="connsiteX325" fmla="*/ 4287 w 561975"/>
              <a:gd name="connsiteY325" fmla="*/ 292537 h 471487"/>
              <a:gd name="connsiteX326" fmla="*/ 1747 w 561975"/>
              <a:gd name="connsiteY326" fmla="*/ 291903 h 471487"/>
              <a:gd name="connsiteX327" fmla="*/ 476 w 561975"/>
              <a:gd name="connsiteY327" fmla="*/ 290952 h 471487"/>
              <a:gd name="connsiteX328" fmla="*/ 0 w 561975"/>
              <a:gd name="connsiteY328" fmla="*/ 290159 h 471487"/>
              <a:gd name="connsiteX329" fmla="*/ 159 w 561975"/>
              <a:gd name="connsiteY329" fmla="*/ 288890 h 471487"/>
              <a:gd name="connsiteX330" fmla="*/ 635 w 561975"/>
              <a:gd name="connsiteY330" fmla="*/ 287781 h 471487"/>
              <a:gd name="connsiteX331" fmla="*/ 1429 w 561975"/>
              <a:gd name="connsiteY331" fmla="*/ 286829 h 471487"/>
              <a:gd name="connsiteX332" fmla="*/ 2382 w 561975"/>
              <a:gd name="connsiteY332" fmla="*/ 285878 h 471487"/>
              <a:gd name="connsiteX333" fmla="*/ 3493 w 561975"/>
              <a:gd name="connsiteY333" fmla="*/ 285244 h 471487"/>
              <a:gd name="connsiteX334" fmla="*/ 11910 w 561975"/>
              <a:gd name="connsiteY334" fmla="*/ 281121 h 471487"/>
              <a:gd name="connsiteX335" fmla="*/ 20643 w 561975"/>
              <a:gd name="connsiteY335" fmla="*/ 277633 h 471487"/>
              <a:gd name="connsiteX336" fmla="*/ 29536 w 561975"/>
              <a:gd name="connsiteY336" fmla="*/ 274620 h 471487"/>
              <a:gd name="connsiteX337" fmla="*/ 38746 w 561975"/>
              <a:gd name="connsiteY337" fmla="*/ 272401 h 471487"/>
              <a:gd name="connsiteX338" fmla="*/ 47956 w 561975"/>
              <a:gd name="connsiteY338" fmla="*/ 270656 h 471487"/>
              <a:gd name="connsiteX339" fmla="*/ 51767 w 561975"/>
              <a:gd name="connsiteY339" fmla="*/ 268595 h 471487"/>
              <a:gd name="connsiteX340" fmla="*/ 56213 w 561975"/>
              <a:gd name="connsiteY340" fmla="*/ 267010 h 471487"/>
              <a:gd name="connsiteX341" fmla="*/ 61454 w 561975"/>
              <a:gd name="connsiteY341" fmla="*/ 265900 h 471487"/>
              <a:gd name="connsiteX342" fmla="*/ 67011 w 561975"/>
              <a:gd name="connsiteY342" fmla="*/ 265583 h 471487"/>
              <a:gd name="connsiteX343" fmla="*/ 72887 w 561975"/>
              <a:gd name="connsiteY343" fmla="*/ 265900 h 471487"/>
              <a:gd name="connsiteX344" fmla="*/ 77809 w 561975"/>
              <a:gd name="connsiteY344" fmla="*/ 260033 h 471487"/>
              <a:gd name="connsiteX345" fmla="*/ 83209 w 561975"/>
              <a:gd name="connsiteY345" fmla="*/ 253849 h 471487"/>
              <a:gd name="connsiteX346" fmla="*/ 89560 w 561975"/>
              <a:gd name="connsiteY346" fmla="*/ 247349 h 471487"/>
              <a:gd name="connsiteX347" fmla="*/ 96706 w 561975"/>
              <a:gd name="connsiteY347" fmla="*/ 240689 h 471487"/>
              <a:gd name="connsiteX348" fmla="*/ 104646 w 561975"/>
              <a:gd name="connsiteY348" fmla="*/ 233871 h 471487"/>
              <a:gd name="connsiteX349" fmla="*/ 113221 w 561975"/>
              <a:gd name="connsiteY349" fmla="*/ 227212 h 471487"/>
              <a:gd name="connsiteX350" fmla="*/ 123066 w 561975"/>
              <a:gd name="connsiteY350" fmla="*/ 220711 h 471487"/>
              <a:gd name="connsiteX351" fmla="*/ 133388 w 561975"/>
              <a:gd name="connsiteY351" fmla="*/ 214369 h 471487"/>
              <a:gd name="connsiteX352" fmla="*/ 144821 w 561975"/>
              <a:gd name="connsiteY352" fmla="*/ 208344 h 471487"/>
              <a:gd name="connsiteX353" fmla="*/ 94801 w 561975"/>
              <a:gd name="connsiteY353" fmla="*/ 72936 h 471487"/>
              <a:gd name="connsiteX354" fmla="*/ 94324 w 561975"/>
              <a:gd name="connsiteY354" fmla="*/ 73095 h 471487"/>
              <a:gd name="connsiteX355" fmla="*/ 93848 w 561975"/>
              <a:gd name="connsiteY355" fmla="*/ 73095 h 471487"/>
              <a:gd name="connsiteX356" fmla="*/ 88766 w 561975"/>
              <a:gd name="connsiteY356" fmla="*/ 72619 h 471487"/>
              <a:gd name="connsiteX357" fmla="*/ 84002 w 561975"/>
              <a:gd name="connsiteY357" fmla="*/ 71351 h 471487"/>
              <a:gd name="connsiteX358" fmla="*/ 79715 w 561975"/>
              <a:gd name="connsiteY358" fmla="*/ 69289 h 471487"/>
              <a:gd name="connsiteX359" fmla="*/ 75904 w 561975"/>
              <a:gd name="connsiteY359" fmla="*/ 66435 h 471487"/>
              <a:gd name="connsiteX360" fmla="*/ 72410 w 561975"/>
              <a:gd name="connsiteY360" fmla="*/ 63106 h 471487"/>
              <a:gd name="connsiteX361" fmla="*/ 69870 w 561975"/>
              <a:gd name="connsiteY361" fmla="*/ 59300 h 471487"/>
              <a:gd name="connsiteX362" fmla="*/ 67805 w 561975"/>
              <a:gd name="connsiteY362" fmla="*/ 54861 h 471487"/>
              <a:gd name="connsiteX363" fmla="*/ 66376 w 561975"/>
              <a:gd name="connsiteY363" fmla="*/ 50104 h 471487"/>
              <a:gd name="connsiteX364" fmla="*/ 66059 w 561975"/>
              <a:gd name="connsiteY364" fmla="*/ 45030 h 471487"/>
              <a:gd name="connsiteX365" fmla="*/ 66376 w 561975"/>
              <a:gd name="connsiteY365" fmla="*/ 39957 h 471487"/>
              <a:gd name="connsiteX366" fmla="*/ 67805 w 561975"/>
              <a:gd name="connsiteY366" fmla="*/ 35200 h 471487"/>
              <a:gd name="connsiteX367" fmla="*/ 69870 w 561975"/>
              <a:gd name="connsiteY367" fmla="*/ 31077 h 471487"/>
              <a:gd name="connsiteX368" fmla="*/ 72410 w 561975"/>
              <a:gd name="connsiteY368" fmla="*/ 26955 h 471487"/>
              <a:gd name="connsiteX369" fmla="*/ 75904 w 561975"/>
              <a:gd name="connsiteY369" fmla="*/ 23625 h 471487"/>
              <a:gd name="connsiteX370" fmla="*/ 79715 w 561975"/>
              <a:gd name="connsiteY370" fmla="*/ 20930 h 471487"/>
              <a:gd name="connsiteX371" fmla="*/ 84002 w 561975"/>
              <a:gd name="connsiteY371" fmla="*/ 19027 h 471487"/>
              <a:gd name="connsiteX372" fmla="*/ 88766 w 561975"/>
              <a:gd name="connsiteY372" fmla="*/ 17600 h 471487"/>
              <a:gd name="connsiteX373" fmla="*/ 93848 w 561975"/>
              <a:gd name="connsiteY373" fmla="*/ 17124 h 471487"/>
              <a:gd name="connsiteX374" fmla="*/ 98612 w 561975"/>
              <a:gd name="connsiteY374" fmla="*/ 17600 h 471487"/>
              <a:gd name="connsiteX375" fmla="*/ 103375 w 561975"/>
              <a:gd name="connsiteY375" fmla="*/ 19027 h 471487"/>
              <a:gd name="connsiteX376" fmla="*/ 107663 w 561975"/>
              <a:gd name="connsiteY376" fmla="*/ 20930 h 471487"/>
              <a:gd name="connsiteX377" fmla="*/ 111474 w 561975"/>
              <a:gd name="connsiteY377" fmla="*/ 23625 h 471487"/>
              <a:gd name="connsiteX378" fmla="*/ 114967 w 561975"/>
              <a:gd name="connsiteY378" fmla="*/ 26955 h 471487"/>
              <a:gd name="connsiteX379" fmla="*/ 117667 w 561975"/>
              <a:gd name="connsiteY379" fmla="*/ 31077 h 471487"/>
              <a:gd name="connsiteX380" fmla="*/ 119731 w 561975"/>
              <a:gd name="connsiteY380" fmla="*/ 35200 h 471487"/>
              <a:gd name="connsiteX381" fmla="*/ 121002 w 561975"/>
              <a:gd name="connsiteY381" fmla="*/ 39957 h 471487"/>
              <a:gd name="connsiteX382" fmla="*/ 121478 w 561975"/>
              <a:gd name="connsiteY382" fmla="*/ 45030 h 471487"/>
              <a:gd name="connsiteX383" fmla="*/ 120843 w 561975"/>
              <a:gd name="connsiteY383" fmla="*/ 50263 h 471487"/>
              <a:gd name="connsiteX384" fmla="*/ 119573 w 561975"/>
              <a:gd name="connsiteY384" fmla="*/ 55178 h 471487"/>
              <a:gd name="connsiteX385" fmla="*/ 117508 w 561975"/>
              <a:gd name="connsiteY385" fmla="*/ 59618 h 471487"/>
              <a:gd name="connsiteX386" fmla="*/ 114491 w 561975"/>
              <a:gd name="connsiteY386" fmla="*/ 63581 h 471487"/>
              <a:gd name="connsiteX387" fmla="*/ 110839 w 561975"/>
              <a:gd name="connsiteY387" fmla="*/ 66911 h 471487"/>
              <a:gd name="connsiteX388" fmla="*/ 106710 w 561975"/>
              <a:gd name="connsiteY388" fmla="*/ 69607 h 471487"/>
              <a:gd name="connsiteX389" fmla="*/ 156095 w 561975"/>
              <a:gd name="connsiteY389" fmla="*/ 203270 h 471487"/>
              <a:gd name="connsiteX390" fmla="*/ 166576 w 561975"/>
              <a:gd name="connsiteY390" fmla="*/ 198989 h 471487"/>
              <a:gd name="connsiteX391" fmla="*/ 177691 w 561975"/>
              <a:gd name="connsiteY391" fmla="*/ 195183 h 471487"/>
              <a:gd name="connsiteX392" fmla="*/ 189283 w 561975"/>
              <a:gd name="connsiteY392" fmla="*/ 191695 h 471487"/>
              <a:gd name="connsiteX393" fmla="*/ 166576 w 561975"/>
              <a:gd name="connsiteY393" fmla="*/ 104965 h 471487"/>
              <a:gd name="connsiteX394" fmla="*/ 166099 w 561975"/>
              <a:gd name="connsiteY394" fmla="*/ 105123 h 471487"/>
              <a:gd name="connsiteX395" fmla="*/ 165623 w 561975"/>
              <a:gd name="connsiteY395" fmla="*/ 104965 h 471487"/>
              <a:gd name="connsiteX396" fmla="*/ 160700 w 561975"/>
              <a:gd name="connsiteY396" fmla="*/ 104013 h 471487"/>
              <a:gd name="connsiteX397" fmla="*/ 156095 w 561975"/>
              <a:gd name="connsiteY397" fmla="*/ 102269 h 471487"/>
              <a:gd name="connsiteX398" fmla="*/ 151967 w 561975"/>
              <a:gd name="connsiteY398" fmla="*/ 99891 h 471487"/>
              <a:gd name="connsiteX399" fmla="*/ 148314 w 561975"/>
              <a:gd name="connsiteY399" fmla="*/ 96720 h 471487"/>
              <a:gd name="connsiteX400" fmla="*/ 145456 w 561975"/>
              <a:gd name="connsiteY400" fmla="*/ 93073 h 471487"/>
              <a:gd name="connsiteX401" fmla="*/ 143074 w 561975"/>
              <a:gd name="connsiteY401" fmla="*/ 88792 h 471487"/>
              <a:gd name="connsiteX402" fmla="*/ 141327 w 561975"/>
              <a:gd name="connsiteY402" fmla="*/ 84352 h 471487"/>
              <a:gd name="connsiteX403" fmla="*/ 140692 w 561975"/>
              <a:gd name="connsiteY403" fmla="*/ 79596 h 471487"/>
              <a:gd name="connsiteX404" fmla="*/ 140692 w 561975"/>
              <a:gd name="connsiteY404" fmla="*/ 74522 h 471487"/>
              <a:gd name="connsiteX405" fmla="*/ 141645 w 561975"/>
              <a:gd name="connsiteY405" fmla="*/ 69448 h 471487"/>
              <a:gd name="connsiteX406" fmla="*/ 143392 w 561975"/>
              <a:gd name="connsiteY406" fmla="*/ 64850 h 471487"/>
              <a:gd name="connsiteX407" fmla="*/ 145774 w 561975"/>
              <a:gd name="connsiteY407" fmla="*/ 60886 h 471487"/>
              <a:gd name="connsiteX408" fmla="*/ 148950 w 561975"/>
              <a:gd name="connsiteY408" fmla="*/ 57081 h 471487"/>
              <a:gd name="connsiteX409" fmla="*/ 152443 w 561975"/>
              <a:gd name="connsiteY409" fmla="*/ 54227 h 471487"/>
              <a:gd name="connsiteX410" fmla="*/ 156731 w 561975"/>
              <a:gd name="connsiteY410" fmla="*/ 51690 h 471487"/>
              <a:gd name="connsiteX411" fmla="*/ 161177 w 561975"/>
              <a:gd name="connsiteY411" fmla="*/ 50104 h 471487"/>
              <a:gd name="connsiteX412" fmla="*/ 166099 w 561975"/>
              <a:gd name="connsiteY412" fmla="*/ 49311 h 471487"/>
              <a:gd name="connsiteX413" fmla="*/ 170863 w 561975"/>
              <a:gd name="connsiteY413" fmla="*/ 49470 h 471487"/>
              <a:gd name="connsiteX414" fmla="*/ 175945 w 561975"/>
              <a:gd name="connsiteY414" fmla="*/ 50263 h 471487"/>
              <a:gd name="connsiteX415" fmla="*/ 180550 w 561975"/>
              <a:gd name="connsiteY415" fmla="*/ 52007 h 471487"/>
              <a:gd name="connsiteX416" fmla="*/ 184678 w 561975"/>
              <a:gd name="connsiteY416" fmla="*/ 54544 h 471487"/>
              <a:gd name="connsiteX417" fmla="*/ 188172 w 561975"/>
              <a:gd name="connsiteY417" fmla="*/ 57715 h 471487"/>
              <a:gd name="connsiteX418" fmla="*/ 191189 w 561975"/>
              <a:gd name="connsiteY418" fmla="*/ 61362 h 471487"/>
              <a:gd name="connsiteX419" fmla="*/ 193571 w 561975"/>
              <a:gd name="connsiteY419" fmla="*/ 65484 h 471487"/>
              <a:gd name="connsiteX420" fmla="*/ 195000 w 561975"/>
              <a:gd name="connsiteY420" fmla="*/ 70082 h 471487"/>
              <a:gd name="connsiteX421" fmla="*/ 195953 w 561975"/>
              <a:gd name="connsiteY421" fmla="*/ 74839 h 471487"/>
              <a:gd name="connsiteX422" fmla="*/ 195953 w 561975"/>
              <a:gd name="connsiteY422" fmla="*/ 79913 h 471487"/>
              <a:gd name="connsiteX423" fmla="*/ 194841 w 561975"/>
              <a:gd name="connsiteY423" fmla="*/ 84987 h 471487"/>
              <a:gd name="connsiteX424" fmla="*/ 192936 w 561975"/>
              <a:gd name="connsiteY424" fmla="*/ 89743 h 471487"/>
              <a:gd name="connsiteX425" fmla="*/ 190395 w 561975"/>
              <a:gd name="connsiteY425" fmla="*/ 93866 h 471487"/>
              <a:gd name="connsiteX426" fmla="*/ 187060 w 561975"/>
              <a:gd name="connsiteY426" fmla="*/ 97671 h 471487"/>
              <a:gd name="connsiteX427" fmla="*/ 183249 w 561975"/>
              <a:gd name="connsiteY427" fmla="*/ 100525 h 471487"/>
              <a:gd name="connsiteX428" fmla="*/ 178803 w 561975"/>
              <a:gd name="connsiteY428" fmla="*/ 102904 h 471487"/>
              <a:gd name="connsiteX429" fmla="*/ 201352 w 561975"/>
              <a:gd name="connsiteY429" fmla="*/ 188524 h 471487"/>
              <a:gd name="connsiteX430" fmla="*/ 214055 w 561975"/>
              <a:gd name="connsiteY430" fmla="*/ 185829 h 471487"/>
              <a:gd name="connsiteX431" fmla="*/ 227394 w 561975"/>
              <a:gd name="connsiteY431" fmla="*/ 183767 h 471487"/>
              <a:gd name="connsiteX432" fmla="*/ 241209 w 561975"/>
              <a:gd name="connsiteY432" fmla="*/ 182182 h 471487"/>
              <a:gd name="connsiteX433" fmla="*/ 247879 w 561975"/>
              <a:gd name="connsiteY433" fmla="*/ 139689 h 471487"/>
              <a:gd name="connsiteX434" fmla="*/ 247402 w 561975"/>
              <a:gd name="connsiteY434" fmla="*/ 139213 h 471487"/>
              <a:gd name="connsiteX435" fmla="*/ 244226 w 561975"/>
              <a:gd name="connsiteY435" fmla="*/ 136993 h 471487"/>
              <a:gd name="connsiteX436" fmla="*/ 241845 w 561975"/>
              <a:gd name="connsiteY436" fmla="*/ 134139 h 471487"/>
              <a:gd name="connsiteX437" fmla="*/ 240098 w 561975"/>
              <a:gd name="connsiteY437" fmla="*/ 131127 h 471487"/>
              <a:gd name="connsiteX438" fmla="*/ 239145 w 561975"/>
              <a:gd name="connsiteY438" fmla="*/ 127480 h 471487"/>
              <a:gd name="connsiteX439" fmla="*/ 238986 w 561975"/>
              <a:gd name="connsiteY439" fmla="*/ 123833 h 471487"/>
              <a:gd name="connsiteX440" fmla="*/ 239621 w 561975"/>
              <a:gd name="connsiteY440" fmla="*/ 120186 h 471487"/>
              <a:gd name="connsiteX441" fmla="*/ 240892 w 561975"/>
              <a:gd name="connsiteY441" fmla="*/ 116698 h 471487"/>
              <a:gd name="connsiteX442" fmla="*/ 243274 w 561975"/>
              <a:gd name="connsiteY442" fmla="*/ 113685 h 471487"/>
              <a:gd name="connsiteX443" fmla="*/ 245973 w 561975"/>
              <a:gd name="connsiteY443" fmla="*/ 111307 h 471487"/>
              <a:gd name="connsiteX444" fmla="*/ 249308 w 561975"/>
              <a:gd name="connsiteY444" fmla="*/ 109563 h 471487"/>
              <a:gd name="connsiteX445" fmla="*/ 252801 w 561975"/>
              <a:gd name="connsiteY445" fmla="*/ 108453 h 471487"/>
              <a:gd name="connsiteX446" fmla="*/ 256295 w 561975"/>
              <a:gd name="connsiteY446" fmla="*/ 108294 h 471487"/>
              <a:gd name="connsiteX447" fmla="*/ 259947 w 561975"/>
              <a:gd name="connsiteY447" fmla="*/ 108929 h 471487"/>
              <a:gd name="connsiteX448" fmla="*/ 263282 w 561975"/>
              <a:gd name="connsiteY448" fmla="*/ 110356 h 471487"/>
              <a:gd name="connsiteX449" fmla="*/ 266458 w 561975"/>
              <a:gd name="connsiteY449" fmla="*/ 112734 h 471487"/>
              <a:gd name="connsiteX450" fmla="*/ 268840 w 561975"/>
              <a:gd name="connsiteY450" fmla="*/ 115429 h 471487"/>
              <a:gd name="connsiteX451" fmla="*/ 270586 w 561975"/>
              <a:gd name="connsiteY451" fmla="*/ 118601 h 471487"/>
              <a:gd name="connsiteX452" fmla="*/ 271539 w 561975"/>
              <a:gd name="connsiteY452" fmla="*/ 122089 h 471487"/>
              <a:gd name="connsiteX453" fmla="*/ 271857 w 561975"/>
              <a:gd name="connsiteY453" fmla="*/ 125736 h 471487"/>
              <a:gd name="connsiteX454" fmla="*/ 271222 w 561975"/>
              <a:gd name="connsiteY454" fmla="*/ 129541 h 471487"/>
              <a:gd name="connsiteX455" fmla="*/ 269634 w 561975"/>
              <a:gd name="connsiteY455" fmla="*/ 133029 h 471487"/>
              <a:gd name="connsiteX456" fmla="*/ 267569 w 561975"/>
              <a:gd name="connsiteY456" fmla="*/ 135883 h 471487"/>
              <a:gd name="connsiteX457" fmla="*/ 264870 w 561975"/>
              <a:gd name="connsiteY457" fmla="*/ 138420 h 471487"/>
              <a:gd name="connsiteX458" fmla="*/ 261853 w 561975"/>
              <a:gd name="connsiteY458" fmla="*/ 140006 h 471487"/>
              <a:gd name="connsiteX459" fmla="*/ 258518 w 561975"/>
              <a:gd name="connsiteY459" fmla="*/ 140957 h 471487"/>
              <a:gd name="connsiteX460" fmla="*/ 255025 w 561975"/>
              <a:gd name="connsiteY460" fmla="*/ 141433 h 471487"/>
              <a:gd name="connsiteX461" fmla="*/ 248832 w 561975"/>
              <a:gd name="connsiteY461" fmla="*/ 181706 h 471487"/>
              <a:gd name="connsiteX462" fmla="*/ 261059 w 561975"/>
              <a:gd name="connsiteY462" fmla="*/ 180913 h 471487"/>
              <a:gd name="connsiteX463" fmla="*/ 273762 w 561975"/>
              <a:gd name="connsiteY463" fmla="*/ 180755 h 471487"/>
              <a:gd name="connsiteX464" fmla="*/ 286942 w 561975"/>
              <a:gd name="connsiteY464" fmla="*/ 180755 h 471487"/>
              <a:gd name="connsiteX465" fmla="*/ 300122 w 561975"/>
              <a:gd name="connsiteY465" fmla="*/ 181548 h 471487"/>
              <a:gd name="connsiteX466" fmla="*/ 312826 w 561975"/>
              <a:gd name="connsiteY466" fmla="*/ 182657 h 471487"/>
              <a:gd name="connsiteX467" fmla="*/ 324894 w 561975"/>
              <a:gd name="connsiteY467" fmla="*/ 184402 h 471487"/>
              <a:gd name="connsiteX468" fmla="*/ 324894 w 561975"/>
              <a:gd name="connsiteY468" fmla="*/ 114637 h 471487"/>
              <a:gd name="connsiteX469" fmla="*/ 324259 w 561975"/>
              <a:gd name="connsiteY469" fmla="*/ 114637 h 471487"/>
              <a:gd name="connsiteX470" fmla="*/ 323942 w 561975"/>
              <a:gd name="connsiteY470" fmla="*/ 114478 h 471487"/>
              <a:gd name="connsiteX471" fmla="*/ 320130 w 561975"/>
              <a:gd name="connsiteY471" fmla="*/ 112417 h 471487"/>
              <a:gd name="connsiteX472" fmla="*/ 316637 w 561975"/>
              <a:gd name="connsiteY472" fmla="*/ 110039 h 471487"/>
              <a:gd name="connsiteX473" fmla="*/ 313937 w 561975"/>
              <a:gd name="connsiteY473" fmla="*/ 107185 h 471487"/>
              <a:gd name="connsiteX474" fmla="*/ 311714 w 561975"/>
              <a:gd name="connsiteY474" fmla="*/ 103696 h 471487"/>
              <a:gd name="connsiteX475" fmla="*/ 309968 w 561975"/>
              <a:gd name="connsiteY475" fmla="*/ 100049 h 471487"/>
              <a:gd name="connsiteX476" fmla="*/ 308856 w 561975"/>
              <a:gd name="connsiteY476" fmla="*/ 96244 h 471487"/>
              <a:gd name="connsiteX477" fmla="*/ 308538 w 561975"/>
              <a:gd name="connsiteY477" fmla="*/ 92122 h 471487"/>
              <a:gd name="connsiteX478" fmla="*/ 308856 w 561975"/>
              <a:gd name="connsiteY478" fmla="*/ 87999 h 471487"/>
              <a:gd name="connsiteX479" fmla="*/ 309968 w 561975"/>
              <a:gd name="connsiteY479" fmla="*/ 83718 h 471487"/>
              <a:gd name="connsiteX480" fmla="*/ 311873 w 561975"/>
              <a:gd name="connsiteY480" fmla="*/ 79913 h 471487"/>
              <a:gd name="connsiteX481" fmla="*/ 314255 w 561975"/>
              <a:gd name="connsiteY481" fmla="*/ 76583 h 471487"/>
              <a:gd name="connsiteX482" fmla="*/ 317272 w 561975"/>
              <a:gd name="connsiteY482" fmla="*/ 73571 h 471487"/>
              <a:gd name="connsiteX483" fmla="*/ 320448 w 561975"/>
              <a:gd name="connsiteY483" fmla="*/ 71351 h 471487"/>
              <a:gd name="connsiteX484" fmla="*/ 324100 w 561975"/>
              <a:gd name="connsiteY484" fmla="*/ 69607 h 471487"/>
              <a:gd name="connsiteX485" fmla="*/ 327911 w 561975"/>
              <a:gd name="connsiteY485" fmla="*/ 68497 h 471487"/>
              <a:gd name="connsiteX486" fmla="*/ 332199 w 561975"/>
              <a:gd name="connsiteY486" fmla="*/ 68180 h 471487"/>
              <a:gd name="connsiteX487" fmla="*/ 336169 w 561975"/>
              <a:gd name="connsiteY487" fmla="*/ 68497 h 471487"/>
              <a:gd name="connsiteX488" fmla="*/ 340297 w 561975"/>
              <a:gd name="connsiteY488" fmla="*/ 69765 h 471487"/>
              <a:gd name="connsiteX489" fmla="*/ 344108 w 561975"/>
              <a:gd name="connsiteY489" fmla="*/ 71668 h 471487"/>
              <a:gd name="connsiteX490" fmla="*/ 347602 w 561975"/>
              <a:gd name="connsiteY490" fmla="*/ 73888 h 471487"/>
              <a:gd name="connsiteX491" fmla="*/ 350301 w 561975"/>
              <a:gd name="connsiteY491" fmla="*/ 76900 h 471487"/>
              <a:gd name="connsiteX492" fmla="*/ 352683 w 561975"/>
              <a:gd name="connsiteY492" fmla="*/ 80230 h 471487"/>
              <a:gd name="connsiteX493" fmla="*/ 354430 w 561975"/>
              <a:gd name="connsiteY493" fmla="*/ 83877 h 471487"/>
              <a:gd name="connsiteX494" fmla="*/ 355383 w 561975"/>
              <a:gd name="connsiteY494" fmla="*/ 87999 h 471487"/>
              <a:gd name="connsiteX495" fmla="*/ 355700 w 561975"/>
              <a:gd name="connsiteY495" fmla="*/ 91963 h 471487"/>
              <a:gd name="connsiteX496" fmla="*/ 355383 w 561975"/>
              <a:gd name="connsiteY496" fmla="*/ 96244 h 471487"/>
              <a:gd name="connsiteX497" fmla="*/ 354271 w 561975"/>
              <a:gd name="connsiteY497" fmla="*/ 100367 h 471487"/>
              <a:gd name="connsiteX498" fmla="*/ 352366 w 561975"/>
              <a:gd name="connsiteY498" fmla="*/ 104489 h 471487"/>
              <a:gd name="connsiteX499" fmla="*/ 349825 w 561975"/>
              <a:gd name="connsiteY499" fmla="*/ 107819 h 471487"/>
              <a:gd name="connsiteX500" fmla="*/ 346808 w 561975"/>
              <a:gd name="connsiteY500" fmla="*/ 110673 h 471487"/>
              <a:gd name="connsiteX501" fmla="*/ 343314 w 561975"/>
              <a:gd name="connsiteY501" fmla="*/ 113051 h 471487"/>
              <a:gd name="connsiteX502" fmla="*/ 339186 w 561975"/>
              <a:gd name="connsiteY502" fmla="*/ 114637 h 471487"/>
              <a:gd name="connsiteX503" fmla="*/ 335216 w 561975"/>
              <a:gd name="connsiteY503" fmla="*/ 115429 h 471487"/>
              <a:gd name="connsiteX504" fmla="*/ 335375 w 561975"/>
              <a:gd name="connsiteY504" fmla="*/ 185987 h 471487"/>
              <a:gd name="connsiteX505" fmla="*/ 342362 w 561975"/>
              <a:gd name="connsiteY505" fmla="*/ 187573 h 471487"/>
              <a:gd name="connsiteX506" fmla="*/ 349190 w 561975"/>
              <a:gd name="connsiteY506" fmla="*/ 189317 h 471487"/>
              <a:gd name="connsiteX507" fmla="*/ 389047 w 561975"/>
              <a:gd name="connsiteY507" fmla="*/ 51055 h 471487"/>
              <a:gd name="connsiteX508" fmla="*/ 388571 w 561975"/>
              <a:gd name="connsiteY508" fmla="*/ 50580 h 471487"/>
              <a:gd name="connsiteX509" fmla="*/ 388253 w 561975"/>
              <a:gd name="connsiteY509" fmla="*/ 50421 h 471487"/>
              <a:gd name="connsiteX510" fmla="*/ 384442 w 561975"/>
              <a:gd name="connsiteY510" fmla="*/ 47092 h 471487"/>
              <a:gd name="connsiteX511" fmla="*/ 381425 w 561975"/>
              <a:gd name="connsiteY511" fmla="*/ 43128 h 471487"/>
              <a:gd name="connsiteX512" fmla="*/ 379202 w 561975"/>
              <a:gd name="connsiteY512" fmla="*/ 38847 h 471487"/>
              <a:gd name="connsiteX513" fmla="*/ 377614 w 561975"/>
              <a:gd name="connsiteY513" fmla="*/ 34407 h 471487"/>
              <a:gd name="connsiteX514" fmla="*/ 376979 w 561975"/>
              <a:gd name="connsiteY514" fmla="*/ 29650 h 471487"/>
              <a:gd name="connsiteX515" fmla="*/ 377138 w 561975"/>
              <a:gd name="connsiteY515" fmla="*/ 24894 h 471487"/>
              <a:gd name="connsiteX516" fmla="*/ 378249 w 561975"/>
              <a:gd name="connsiteY516" fmla="*/ 20137 h 471487"/>
              <a:gd name="connsiteX517" fmla="*/ 379837 w 561975"/>
              <a:gd name="connsiteY517" fmla="*/ 15697 h 471487"/>
              <a:gd name="connsiteX518" fmla="*/ 382537 w 561975"/>
              <a:gd name="connsiteY518" fmla="*/ 11258 h 471487"/>
              <a:gd name="connsiteX519" fmla="*/ 385872 w 561975"/>
              <a:gd name="connsiteY519" fmla="*/ 7611 h 471487"/>
              <a:gd name="connsiteX520" fmla="*/ 389683 w 561975"/>
              <a:gd name="connsiteY520" fmla="*/ 4598 h 471487"/>
              <a:gd name="connsiteX521" fmla="*/ 393970 w 561975"/>
              <a:gd name="connsiteY521" fmla="*/ 2379 h 471487"/>
              <a:gd name="connsiteX522" fmla="*/ 398416 w 561975"/>
              <a:gd name="connsiteY522" fmla="*/ 793 h 471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</a:cxnLst>
            <a:rect l="l" t="t" r="r" b="b"/>
            <a:pathLst>
              <a:path w="561975" h="471487">
                <a:moveTo>
                  <a:pt x="60325" y="327025"/>
                </a:moveTo>
                <a:lnTo>
                  <a:pt x="61277" y="328448"/>
                </a:lnTo>
                <a:lnTo>
                  <a:pt x="62705" y="329870"/>
                </a:lnTo>
                <a:lnTo>
                  <a:pt x="66512" y="333822"/>
                </a:lnTo>
                <a:lnTo>
                  <a:pt x="70954" y="337931"/>
                </a:lnTo>
                <a:lnTo>
                  <a:pt x="75554" y="342040"/>
                </a:lnTo>
                <a:lnTo>
                  <a:pt x="80789" y="346150"/>
                </a:lnTo>
                <a:lnTo>
                  <a:pt x="86658" y="350259"/>
                </a:lnTo>
                <a:lnTo>
                  <a:pt x="92845" y="354369"/>
                </a:lnTo>
                <a:lnTo>
                  <a:pt x="99666" y="358478"/>
                </a:lnTo>
                <a:lnTo>
                  <a:pt x="107122" y="362588"/>
                </a:lnTo>
                <a:lnTo>
                  <a:pt x="115054" y="366381"/>
                </a:lnTo>
                <a:lnTo>
                  <a:pt x="123779" y="370174"/>
                </a:lnTo>
                <a:lnTo>
                  <a:pt x="132980" y="373967"/>
                </a:lnTo>
                <a:lnTo>
                  <a:pt x="142974" y="377603"/>
                </a:lnTo>
                <a:lnTo>
                  <a:pt x="153443" y="381080"/>
                </a:lnTo>
                <a:lnTo>
                  <a:pt x="164865" y="384399"/>
                </a:lnTo>
                <a:lnTo>
                  <a:pt x="176921" y="387244"/>
                </a:lnTo>
                <a:lnTo>
                  <a:pt x="189771" y="390247"/>
                </a:lnTo>
                <a:lnTo>
                  <a:pt x="203255" y="392934"/>
                </a:lnTo>
                <a:lnTo>
                  <a:pt x="217690" y="395305"/>
                </a:lnTo>
                <a:lnTo>
                  <a:pt x="232919" y="397518"/>
                </a:lnTo>
                <a:lnTo>
                  <a:pt x="249100" y="399414"/>
                </a:lnTo>
                <a:lnTo>
                  <a:pt x="265915" y="400679"/>
                </a:lnTo>
                <a:lnTo>
                  <a:pt x="283841" y="401943"/>
                </a:lnTo>
                <a:lnTo>
                  <a:pt x="302560" y="402892"/>
                </a:lnTo>
                <a:lnTo>
                  <a:pt x="313347" y="403208"/>
                </a:lnTo>
                <a:lnTo>
                  <a:pt x="323658" y="403208"/>
                </a:lnTo>
                <a:lnTo>
                  <a:pt x="342060" y="402892"/>
                </a:lnTo>
                <a:lnTo>
                  <a:pt x="359827" y="401943"/>
                </a:lnTo>
                <a:lnTo>
                  <a:pt x="376642" y="400363"/>
                </a:lnTo>
                <a:lnTo>
                  <a:pt x="392981" y="398308"/>
                </a:lnTo>
                <a:lnTo>
                  <a:pt x="408369" y="395463"/>
                </a:lnTo>
                <a:lnTo>
                  <a:pt x="423122" y="392144"/>
                </a:lnTo>
                <a:lnTo>
                  <a:pt x="437240" y="388192"/>
                </a:lnTo>
                <a:lnTo>
                  <a:pt x="450566" y="383451"/>
                </a:lnTo>
                <a:lnTo>
                  <a:pt x="463256" y="378235"/>
                </a:lnTo>
                <a:lnTo>
                  <a:pt x="475154" y="372545"/>
                </a:lnTo>
                <a:lnTo>
                  <a:pt x="486258" y="366065"/>
                </a:lnTo>
                <a:lnTo>
                  <a:pt x="496887" y="358952"/>
                </a:lnTo>
                <a:lnTo>
                  <a:pt x="494983" y="363378"/>
                </a:lnTo>
                <a:lnTo>
                  <a:pt x="492921" y="367961"/>
                </a:lnTo>
                <a:lnTo>
                  <a:pt x="490542" y="372861"/>
                </a:lnTo>
                <a:lnTo>
                  <a:pt x="487845" y="377919"/>
                </a:lnTo>
                <a:lnTo>
                  <a:pt x="484831" y="382977"/>
                </a:lnTo>
                <a:lnTo>
                  <a:pt x="481499" y="388192"/>
                </a:lnTo>
                <a:lnTo>
                  <a:pt x="477851" y="393566"/>
                </a:lnTo>
                <a:lnTo>
                  <a:pt x="473726" y="398940"/>
                </a:lnTo>
                <a:lnTo>
                  <a:pt x="469126" y="404472"/>
                </a:lnTo>
                <a:lnTo>
                  <a:pt x="464208" y="409846"/>
                </a:lnTo>
                <a:lnTo>
                  <a:pt x="458973" y="415062"/>
                </a:lnTo>
                <a:lnTo>
                  <a:pt x="453104" y="420436"/>
                </a:lnTo>
                <a:lnTo>
                  <a:pt x="446917" y="425651"/>
                </a:lnTo>
                <a:lnTo>
                  <a:pt x="440413" y="430709"/>
                </a:lnTo>
                <a:lnTo>
                  <a:pt x="433116" y="435609"/>
                </a:lnTo>
                <a:lnTo>
                  <a:pt x="425343" y="440350"/>
                </a:lnTo>
                <a:lnTo>
                  <a:pt x="417252" y="444934"/>
                </a:lnTo>
                <a:lnTo>
                  <a:pt x="408369" y="449043"/>
                </a:lnTo>
                <a:lnTo>
                  <a:pt x="399010" y="453153"/>
                </a:lnTo>
                <a:lnTo>
                  <a:pt x="389174" y="456788"/>
                </a:lnTo>
                <a:lnTo>
                  <a:pt x="378704" y="460107"/>
                </a:lnTo>
                <a:lnTo>
                  <a:pt x="367441" y="463110"/>
                </a:lnTo>
                <a:lnTo>
                  <a:pt x="355861" y="465639"/>
                </a:lnTo>
                <a:lnTo>
                  <a:pt x="343329" y="467852"/>
                </a:lnTo>
                <a:lnTo>
                  <a:pt x="330321" y="469591"/>
                </a:lnTo>
                <a:lnTo>
                  <a:pt x="316678" y="470697"/>
                </a:lnTo>
                <a:lnTo>
                  <a:pt x="302084" y="471329"/>
                </a:lnTo>
                <a:lnTo>
                  <a:pt x="286855" y="471487"/>
                </a:lnTo>
                <a:lnTo>
                  <a:pt x="270992" y="471171"/>
                </a:lnTo>
                <a:lnTo>
                  <a:pt x="255445" y="470065"/>
                </a:lnTo>
                <a:lnTo>
                  <a:pt x="241010" y="468484"/>
                </a:lnTo>
                <a:lnTo>
                  <a:pt x="227050" y="466588"/>
                </a:lnTo>
                <a:lnTo>
                  <a:pt x="213883" y="464059"/>
                </a:lnTo>
                <a:lnTo>
                  <a:pt x="201351" y="461372"/>
                </a:lnTo>
                <a:lnTo>
                  <a:pt x="189453" y="458053"/>
                </a:lnTo>
                <a:lnTo>
                  <a:pt x="178349" y="454417"/>
                </a:lnTo>
                <a:lnTo>
                  <a:pt x="167721" y="450466"/>
                </a:lnTo>
                <a:lnTo>
                  <a:pt x="157885" y="446198"/>
                </a:lnTo>
                <a:lnTo>
                  <a:pt x="148684" y="441615"/>
                </a:lnTo>
                <a:lnTo>
                  <a:pt x="139959" y="436715"/>
                </a:lnTo>
                <a:lnTo>
                  <a:pt x="131710" y="431657"/>
                </a:lnTo>
                <a:lnTo>
                  <a:pt x="124096" y="426284"/>
                </a:lnTo>
                <a:lnTo>
                  <a:pt x="117116" y="420594"/>
                </a:lnTo>
                <a:lnTo>
                  <a:pt x="110453" y="415062"/>
                </a:lnTo>
                <a:lnTo>
                  <a:pt x="104425" y="409214"/>
                </a:lnTo>
                <a:lnTo>
                  <a:pt x="98873" y="403208"/>
                </a:lnTo>
                <a:lnTo>
                  <a:pt x="93638" y="397202"/>
                </a:lnTo>
                <a:lnTo>
                  <a:pt x="88879" y="391195"/>
                </a:lnTo>
                <a:lnTo>
                  <a:pt x="84596" y="385031"/>
                </a:lnTo>
                <a:lnTo>
                  <a:pt x="80789" y="378709"/>
                </a:lnTo>
                <a:lnTo>
                  <a:pt x="77299" y="372703"/>
                </a:lnTo>
                <a:lnTo>
                  <a:pt x="73968" y="366539"/>
                </a:lnTo>
                <a:lnTo>
                  <a:pt x="71271" y="360533"/>
                </a:lnTo>
                <a:lnTo>
                  <a:pt x="68733" y="354527"/>
                </a:lnTo>
                <a:lnTo>
                  <a:pt x="66512" y="348679"/>
                </a:lnTo>
                <a:lnTo>
                  <a:pt x="64608" y="342989"/>
                </a:lnTo>
                <a:lnTo>
                  <a:pt x="62863" y="337615"/>
                </a:lnTo>
                <a:lnTo>
                  <a:pt x="61435" y="332083"/>
                </a:lnTo>
                <a:close/>
                <a:moveTo>
                  <a:pt x="403021" y="0"/>
                </a:moveTo>
                <a:lnTo>
                  <a:pt x="407944" y="159"/>
                </a:lnTo>
                <a:lnTo>
                  <a:pt x="412549" y="1110"/>
                </a:lnTo>
                <a:lnTo>
                  <a:pt x="417154" y="2854"/>
                </a:lnTo>
                <a:lnTo>
                  <a:pt x="421283" y="5708"/>
                </a:lnTo>
                <a:lnTo>
                  <a:pt x="425094" y="9038"/>
                </a:lnTo>
                <a:lnTo>
                  <a:pt x="427952" y="12843"/>
                </a:lnTo>
                <a:lnTo>
                  <a:pt x="430334" y="16966"/>
                </a:lnTo>
                <a:lnTo>
                  <a:pt x="431604" y="21564"/>
                </a:lnTo>
                <a:lnTo>
                  <a:pt x="432398" y="26321"/>
                </a:lnTo>
                <a:lnTo>
                  <a:pt x="432398" y="31077"/>
                </a:lnTo>
                <a:lnTo>
                  <a:pt x="431287" y="35834"/>
                </a:lnTo>
                <a:lnTo>
                  <a:pt x="429540" y="40432"/>
                </a:lnTo>
                <a:lnTo>
                  <a:pt x="426999" y="44713"/>
                </a:lnTo>
                <a:lnTo>
                  <a:pt x="423982" y="48043"/>
                </a:lnTo>
                <a:lnTo>
                  <a:pt x="420806" y="50897"/>
                </a:lnTo>
                <a:lnTo>
                  <a:pt x="417154" y="53117"/>
                </a:lnTo>
                <a:lnTo>
                  <a:pt x="413025" y="54702"/>
                </a:lnTo>
                <a:lnTo>
                  <a:pt x="409056" y="55495"/>
                </a:lnTo>
                <a:lnTo>
                  <a:pt x="404768" y="55971"/>
                </a:lnTo>
                <a:lnTo>
                  <a:pt x="400639" y="55495"/>
                </a:lnTo>
                <a:lnTo>
                  <a:pt x="361100" y="192647"/>
                </a:lnTo>
                <a:lnTo>
                  <a:pt x="373009" y="196610"/>
                </a:lnTo>
                <a:lnTo>
                  <a:pt x="384284" y="201050"/>
                </a:lnTo>
                <a:lnTo>
                  <a:pt x="394923" y="205807"/>
                </a:lnTo>
                <a:lnTo>
                  <a:pt x="457012" y="87206"/>
                </a:lnTo>
                <a:lnTo>
                  <a:pt x="456376" y="86731"/>
                </a:lnTo>
                <a:lnTo>
                  <a:pt x="453836" y="83242"/>
                </a:lnTo>
                <a:lnTo>
                  <a:pt x="451930" y="79596"/>
                </a:lnTo>
                <a:lnTo>
                  <a:pt x="450977" y="75473"/>
                </a:lnTo>
                <a:lnTo>
                  <a:pt x="450501" y="71509"/>
                </a:lnTo>
                <a:lnTo>
                  <a:pt x="450660" y="67545"/>
                </a:lnTo>
                <a:lnTo>
                  <a:pt x="451613" y="63423"/>
                </a:lnTo>
                <a:lnTo>
                  <a:pt x="453201" y="59776"/>
                </a:lnTo>
                <a:lnTo>
                  <a:pt x="455424" y="56288"/>
                </a:lnTo>
                <a:lnTo>
                  <a:pt x="458282" y="53117"/>
                </a:lnTo>
                <a:lnTo>
                  <a:pt x="461775" y="50421"/>
                </a:lnTo>
                <a:lnTo>
                  <a:pt x="465587" y="48677"/>
                </a:lnTo>
                <a:lnTo>
                  <a:pt x="469398" y="47567"/>
                </a:lnTo>
                <a:lnTo>
                  <a:pt x="473367" y="47092"/>
                </a:lnTo>
                <a:lnTo>
                  <a:pt x="477337" y="47250"/>
                </a:lnTo>
                <a:lnTo>
                  <a:pt x="481307" y="48201"/>
                </a:lnTo>
                <a:lnTo>
                  <a:pt x="484960" y="49787"/>
                </a:lnTo>
                <a:lnTo>
                  <a:pt x="488453" y="52007"/>
                </a:lnTo>
                <a:lnTo>
                  <a:pt x="491629" y="55019"/>
                </a:lnTo>
                <a:lnTo>
                  <a:pt x="494170" y="58508"/>
                </a:lnTo>
                <a:lnTo>
                  <a:pt x="495916" y="62154"/>
                </a:lnTo>
                <a:lnTo>
                  <a:pt x="497187" y="66277"/>
                </a:lnTo>
                <a:lnTo>
                  <a:pt x="497663" y="70241"/>
                </a:lnTo>
                <a:lnTo>
                  <a:pt x="497346" y="74363"/>
                </a:lnTo>
                <a:lnTo>
                  <a:pt x="496393" y="78327"/>
                </a:lnTo>
                <a:lnTo>
                  <a:pt x="494964" y="81974"/>
                </a:lnTo>
                <a:lnTo>
                  <a:pt x="492582" y="85462"/>
                </a:lnTo>
                <a:lnTo>
                  <a:pt x="489723" y="88633"/>
                </a:lnTo>
                <a:lnTo>
                  <a:pt x="486230" y="91329"/>
                </a:lnTo>
                <a:lnTo>
                  <a:pt x="482260" y="93232"/>
                </a:lnTo>
                <a:lnTo>
                  <a:pt x="478290" y="94341"/>
                </a:lnTo>
                <a:lnTo>
                  <a:pt x="474003" y="94659"/>
                </a:lnTo>
                <a:lnTo>
                  <a:pt x="469874" y="94341"/>
                </a:lnTo>
                <a:lnTo>
                  <a:pt x="465904" y="93073"/>
                </a:lnTo>
                <a:lnTo>
                  <a:pt x="404292" y="210722"/>
                </a:lnTo>
                <a:lnTo>
                  <a:pt x="414931" y="217064"/>
                </a:lnTo>
                <a:lnTo>
                  <a:pt x="425094" y="223882"/>
                </a:lnTo>
                <a:lnTo>
                  <a:pt x="434304" y="230859"/>
                </a:lnTo>
                <a:lnTo>
                  <a:pt x="443038" y="238311"/>
                </a:lnTo>
                <a:lnTo>
                  <a:pt x="450977" y="245763"/>
                </a:lnTo>
                <a:lnTo>
                  <a:pt x="458123" y="253374"/>
                </a:lnTo>
                <a:lnTo>
                  <a:pt x="464793" y="260826"/>
                </a:lnTo>
                <a:lnTo>
                  <a:pt x="470827" y="268437"/>
                </a:lnTo>
                <a:lnTo>
                  <a:pt x="476385" y="275889"/>
                </a:lnTo>
                <a:lnTo>
                  <a:pt x="481148" y="283182"/>
                </a:lnTo>
                <a:lnTo>
                  <a:pt x="485595" y="290317"/>
                </a:lnTo>
                <a:lnTo>
                  <a:pt x="489406" y="297135"/>
                </a:lnTo>
                <a:lnTo>
                  <a:pt x="492582" y="303636"/>
                </a:lnTo>
                <a:lnTo>
                  <a:pt x="497663" y="303636"/>
                </a:lnTo>
                <a:lnTo>
                  <a:pt x="502586" y="304112"/>
                </a:lnTo>
                <a:lnTo>
                  <a:pt x="506873" y="305222"/>
                </a:lnTo>
                <a:lnTo>
                  <a:pt x="510684" y="306649"/>
                </a:lnTo>
                <a:lnTo>
                  <a:pt x="514178" y="308710"/>
                </a:lnTo>
                <a:lnTo>
                  <a:pt x="523388" y="310296"/>
                </a:lnTo>
                <a:lnTo>
                  <a:pt x="532439" y="312674"/>
                </a:lnTo>
                <a:lnTo>
                  <a:pt x="541332" y="315528"/>
                </a:lnTo>
                <a:lnTo>
                  <a:pt x="550224" y="319016"/>
                </a:lnTo>
                <a:lnTo>
                  <a:pt x="558482" y="322980"/>
                </a:lnTo>
                <a:lnTo>
                  <a:pt x="559593" y="323773"/>
                </a:lnTo>
                <a:lnTo>
                  <a:pt x="560546" y="324566"/>
                </a:lnTo>
                <a:lnTo>
                  <a:pt x="561499" y="325676"/>
                </a:lnTo>
                <a:lnTo>
                  <a:pt x="561975" y="326944"/>
                </a:lnTo>
                <a:lnTo>
                  <a:pt x="561975" y="327895"/>
                </a:lnTo>
                <a:lnTo>
                  <a:pt x="561499" y="329005"/>
                </a:lnTo>
                <a:lnTo>
                  <a:pt x="560228" y="329639"/>
                </a:lnTo>
                <a:lnTo>
                  <a:pt x="557688" y="330432"/>
                </a:lnTo>
                <a:lnTo>
                  <a:pt x="554988" y="330432"/>
                </a:lnTo>
                <a:lnTo>
                  <a:pt x="552447" y="329798"/>
                </a:lnTo>
                <a:lnTo>
                  <a:pt x="549748" y="329005"/>
                </a:lnTo>
                <a:lnTo>
                  <a:pt x="547366" y="327895"/>
                </a:lnTo>
                <a:lnTo>
                  <a:pt x="540696" y="324724"/>
                </a:lnTo>
                <a:lnTo>
                  <a:pt x="533868" y="322187"/>
                </a:lnTo>
                <a:lnTo>
                  <a:pt x="540220" y="326627"/>
                </a:lnTo>
                <a:lnTo>
                  <a:pt x="546254" y="331701"/>
                </a:lnTo>
                <a:lnTo>
                  <a:pt x="552130" y="337250"/>
                </a:lnTo>
                <a:lnTo>
                  <a:pt x="553241" y="338994"/>
                </a:lnTo>
                <a:lnTo>
                  <a:pt x="553718" y="340738"/>
                </a:lnTo>
                <a:lnTo>
                  <a:pt x="553241" y="342324"/>
                </a:lnTo>
                <a:lnTo>
                  <a:pt x="552288" y="343434"/>
                </a:lnTo>
                <a:lnTo>
                  <a:pt x="550224" y="344385"/>
                </a:lnTo>
                <a:lnTo>
                  <a:pt x="547525" y="344702"/>
                </a:lnTo>
                <a:lnTo>
                  <a:pt x="544825" y="344544"/>
                </a:lnTo>
                <a:lnTo>
                  <a:pt x="541967" y="343910"/>
                </a:lnTo>
                <a:lnTo>
                  <a:pt x="539585" y="342641"/>
                </a:lnTo>
                <a:lnTo>
                  <a:pt x="537521" y="340897"/>
                </a:lnTo>
                <a:lnTo>
                  <a:pt x="534662" y="338202"/>
                </a:lnTo>
                <a:lnTo>
                  <a:pt x="531804" y="335348"/>
                </a:lnTo>
                <a:lnTo>
                  <a:pt x="528469" y="332335"/>
                </a:lnTo>
                <a:lnTo>
                  <a:pt x="524976" y="329639"/>
                </a:lnTo>
                <a:lnTo>
                  <a:pt x="528628" y="334872"/>
                </a:lnTo>
                <a:lnTo>
                  <a:pt x="532122" y="340421"/>
                </a:lnTo>
                <a:lnTo>
                  <a:pt x="535139" y="345971"/>
                </a:lnTo>
                <a:lnTo>
                  <a:pt x="538473" y="351679"/>
                </a:lnTo>
                <a:lnTo>
                  <a:pt x="541967" y="357228"/>
                </a:lnTo>
                <a:lnTo>
                  <a:pt x="542126" y="358021"/>
                </a:lnTo>
                <a:lnTo>
                  <a:pt x="541649" y="358497"/>
                </a:lnTo>
                <a:lnTo>
                  <a:pt x="540538" y="358972"/>
                </a:lnTo>
                <a:lnTo>
                  <a:pt x="539267" y="359131"/>
                </a:lnTo>
                <a:lnTo>
                  <a:pt x="537838" y="359131"/>
                </a:lnTo>
                <a:lnTo>
                  <a:pt x="536409" y="359131"/>
                </a:lnTo>
                <a:lnTo>
                  <a:pt x="535456" y="358972"/>
                </a:lnTo>
                <a:lnTo>
                  <a:pt x="534662" y="358972"/>
                </a:lnTo>
                <a:lnTo>
                  <a:pt x="532598" y="358497"/>
                </a:lnTo>
                <a:lnTo>
                  <a:pt x="530216" y="357863"/>
                </a:lnTo>
                <a:lnTo>
                  <a:pt x="527675" y="356753"/>
                </a:lnTo>
                <a:lnTo>
                  <a:pt x="525770" y="355643"/>
                </a:lnTo>
                <a:lnTo>
                  <a:pt x="524023" y="354057"/>
                </a:lnTo>
                <a:lnTo>
                  <a:pt x="520053" y="347239"/>
                </a:lnTo>
                <a:lnTo>
                  <a:pt x="516083" y="340421"/>
                </a:lnTo>
                <a:lnTo>
                  <a:pt x="512113" y="333762"/>
                </a:lnTo>
                <a:lnTo>
                  <a:pt x="508779" y="335982"/>
                </a:lnTo>
                <a:lnTo>
                  <a:pt x="505126" y="338043"/>
                </a:lnTo>
                <a:lnTo>
                  <a:pt x="500998" y="339787"/>
                </a:lnTo>
                <a:lnTo>
                  <a:pt x="500998" y="339946"/>
                </a:lnTo>
                <a:lnTo>
                  <a:pt x="491788" y="347556"/>
                </a:lnTo>
                <a:lnTo>
                  <a:pt x="481625" y="354374"/>
                </a:lnTo>
                <a:lnTo>
                  <a:pt x="470986" y="360717"/>
                </a:lnTo>
                <a:lnTo>
                  <a:pt x="459235" y="366425"/>
                </a:lnTo>
                <a:lnTo>
                  <a:pt x="447166" y="371498"/>
                </a:lnTo>
                <a:lnTo>
                  <a:pt x="434145" y="375938"/>
                </a:lnTo>
                <a:lnTo>
                  <a:pt x="420171" y="379902"/>
                </a:lnTo>
                <a:lnTo>
                  <a:pt x="405721" y="383073"/>
                </a:lnTo>
                <a:lnTo>
                  <a:pt x="390477" y="385927"/>
                </a:lnTo>
                <a:lnTo>
                  <a:pt x="374597" y="387988"/>
                </a:lnTo>
                <a:lnTo>
                  <a:pt x="357924" y="389415"/>
                </a:lnTo>
                <a:lnTo>
                  <a:pt x="340456" y="390208"/>
                </a:lnTo>
                <a:lnTo>
                  <a:pt x="322354" y="390525"/>
                </a:lnTo>
                <a:lnTo>
                  <a:pt x="303616" y="390050"/>
                </a:lnTo>
                <a:lnTo>
                  <a:pt x="284878" y="389257"/>
                </a:lnTo>
                <a:lnTo>
                  <a:pt x="267093" y="387988"/>
                </a:lnTo>
                <a:lnTo>
                  <a:pt x="250261" y="386561"/>
                </a:lnTo>
                <a:lnTo>
                  <a:pt x="234381" y="384659"/>
                </a:lnTo>
                <a:lnTo>
                  <a:pt x="219296" y="382597"/>
                </a:lnTo>
                <a:lnTo>
                  <a:pt x="205004" y="380060"/>
                </a:lnTo>
                <a:lnTo>
                  <a:pt x="191665" y="377524"/>
                </a:lnTo>
                <a:lnTo>
                  <a:pt x="179121" y="374670"/>
                </a:lnTo>
                <a:lnTo>
                  <a:pt x="167211" y="371498"/>
                </a:lnTo>
                <a:lnTo>
                  <a:pt x="156095" y="368169"/>
                </a:lnTo>
                <a:lnTo>
                  <a:pt x="145774" y="364839"/>
                </a:lnTo>
                <a:lnTo>
                  <a:pt x="136246" y="361192"/>
                </a:lnTo>
                <a:lnTo>
                  <a:pt x="127195" y="357545"/>
                </a:lnTo>
                <a:lnTo>
                  <a:pt x="118779" y="353740"/>
                </a:lnTo>
                <a:lnTo>
                  <a:pt x="111156" y="349618"/>
                </a:lnTo>
                <a:lnTo>
                  <a:pt x="104011" y="345654"/>
                </a:lnTo>
                <a:lnTo>
                  <a:pt x="97500" y="341531"/>
                </a:lnTo>
                <a:lnTo>
                  <a:pt x="91625" y="337409"/>
                </a:lnTo>
                <a:lnTo>
                  <a:pt x="86226" y="333286"/>
                </a:lnTo>
                <a:lnTo>
                  <a:pt x="81144" y="329164"/>
                </a:lnTo>
                <a:lnTo>
                  <a:pt x="76857" y="325041"/>
                </a:lnTo>
                <a:lnTo>
                  <a:pt x="72728" y="321077"/>
                </a:lnTo>
                <a:lnTo>
                  <a:pt x="69076" y="317114"/>
                </a:lnTo>
                <a:lnTo>
                  <a:pt x="66059" y="312991"/>
                </a:lnTo>
                <a:lnTo>
                  <a:pt x="63200" y="309186"/>
                </a:lnTo>
                <a:lnTo>
                  <a:pt x="60818" y="305539"/>
                </a:lnTo>
                <a:lnTo>
                  <a:pt x="58754" y="301892"/>
                </a:lnTo>
                <a:lnTo>
                  <a:pt x="58754" y="301099"/>
                </a:lnTo>
                <a:lnTo>
                  <a:pt x="53990" y="298721"/>
                </a:lnTo>
                <a:lnTo>
                  <a:pt x="49862" y="295708"/>
                </a:lnTo>
                <a:lnTo>
                  <a:pt x="45892" y="302526"/>
                </a:lnTo>
                <a:lnTo>
                  <a:pt x="42081" y="309344"/>
                </a:lnTo>
                <a:lnTo>
                  <a:pt x="37793" y="316004"/>
                </a:lnTo>
                <a:lnTo>
                  <a:pt x="36364" y="317748"/>
                </a:lnTo>
                <a:lnTo>
                  <a:pt x="34300" y="319016"/>
                </a:lnTo>
                <a:lnTo>
                  <a:pt x="31759" y="319809"/>
                </a:lnTo>
                <a:lnTo>
                  <a:pt x="29536" y="320602"/>
                </a:lnTo>
                <a:lnTo>
                  <a:pt x="27313" y="321077"/>
                </a:lnTo>
                <a:lnTo>
                  <a:pt x="26678" y="321077"/>
                </a:lnTo>
                <a:lnTo>
                  <a:pt x="25566" y="321236"/>
                </a:lnTo>
                <a:lnTo>
                  <a:pt x="24137" y="321236"/>
                </a:lnTo>
                <a:lnTo>
                  <a:pt x="22708" y="321236"/>
                </a:lnTo>
                <a:lnTo>
                  <a:pt x="21437" y="321077"/>
                </a:lnTo>
                <a:lnTo>
                  <a:pt x="20326" y="320760"/>
                </a:lnTo>
                <a:lnTo>
                  <a:pt x="19849" y="320285"/>
                </a:lnTo>
                <a:lnTo>
                  <a:pt x="20008" y="319333"/>
                </a:lnTo>
                <a:lnTo>
                  <a:pt x="23502" y="313784"/>
                </a:lnTo>
                <a:lnTo>
                  <a:pt x="26678" y="308076"/>
                </a:lnTo>
                <a:lnTo>
                  <a:pt x="29853" y="302526"/>
                </a:lnTo>
                <a:lnTo>
                  <a:pt x="33347" y="296977"/>
                </a:lnTo>
                <a:lnTo>
                  <a:pt x="37158" y="291586"/>
                </a:lnTo>
                <a:lnTo>
                  <a:pt x="33506" y="294440"/>
                </a:lnTo>
                <a:lnTo>
                  <a:pt x="30330" y="297452"/>
                </a:lnTo>
                <a:lnTo>
                  <a:pt x="27313" y="300465"/>
                </a:lnTo>
                <a:lnTo>
                  <a:pt x="24613" y="303002"/>
                </a:lnTo>
                <a:lnTo>
                  <a:pt x="22390" y="304746"/>
                </a:lnTo>
                <a:lnTo>
                  <a:pt x="20008" y="305856"/>
                </a:lnTo>
                <a:lnTo>
                  <a:pt x="17150" y="306649"/>
                </a:lnTo>
                <a:lnTo>
                  <a:pt x="14450" y="306966"/>
                </a:lnTo>
                <a:lnTo>
                  <a:pt x="11751" y="306490"/>
                </a:lnTo>
                <a:lnTo>
                  <a:pt x="9845" y="305697"/>
                </a:lnTo>
                <a:lnTo>
                  <a:pt x="8734" y="304270"/>
                </a:lnTo>
                <a:lnTo>
                  <a:pt x="8099" y="302685"/>
                </a:lnTo>
                <a:lnTo>
                  <a:pt x="8734" y="300941"/>
                </a:lnTo>
                <a:lnTo>
                  <a:pt x="9845" y="299355"/>
                </a:lnTo>
                <a:lnTo>
                  <a:pt x="15562" y="293964"/>
                </a:lnTo>
                <a:lnTo>
                  <a:pt x="21755" y="288890"/>
                </a:lnTo>
                <a:lnTo>
                  <a:pt x="28107" y="284292"/>
                </a:lnTo>
                <a:lnTo>
                  <a:pt x="21120" y="286988"/>
                </a:lnTo>
                <a:lnTo>
                  <a:pt x="14609" y="290159"/>
                </a:lnTo>
                <a:lnTo>
                  <a:pt x="12386" y="291110"/>
                </a:lnTo>
                <a:lnTo>
                  <a:pt x="9686" y="292062"/>
                </a:lnTo>
                <a:lnTo>
                  <a:pt x="6987" y="292537"/>
                </a:lnTo>
                <a:lnTo>
                  <a:pt x="4287" y="292537"/>
                </a:lnTo>
                <a:lnTo>
                  <a:pt x="1747" y="291903"/>
                </a:lnTo>
                <a:lnTo>
                  <a:pt x="476" y="290952"/>
                </a:lnTo>
                <a:lnTo>
                  <a:pt x="0" y="290159"/>
                </a:lnTo>
                <a:lnTo>
                  <a:pt x="159" y="288890"/>
                </a:lnTo>
                <a:lnTo>
                  <a:pt x="635" y="287781"/>
                </a:lnTo>
                <a:lnTo>
                  <a:pt x="1429" y="286829"/>
                </a:lnTo>
                <a:lnTo>
                  <a:pt x="2382" y="285878"/>
                </a:lnTo>
                <a:lnTo>
                  <a:pt x="3493" y="285244"/>
                </a:lnTo>
                <a:lnTo>
                  <a:pt x="11910" y="281121"/>
                </a:lnTo>
                <a:lnTo>
                  <a:pt x="20643" y="277633"/>
                </a:lnTo>
                <a:lnTo>
                  <a:pt x="29536" y="274620"/>
                </a:lnTo>
                <a:lnTo>
                  <a:pt x="38746" y="272401"/>
                </a:lnTo>
                <a:lnTo>
                  <a:pt x="47956" y="270656"/>
                </a:lnTo>
                <a:lnTo>
                  <a:pt x="51767" y="268595"/>
                </a:lnTo>
                <a:lnTo>
                  <a:pt x="56213" y="267010"/>
                </a:lnTo>
                <a:lnTo>
                  <a:pt x="61454" y="265900"/>
                </a:lnTo>
                <a:lnTo>
                  <a:pt x="67011" y="265583"/>
                </a:lnTo>
                <a:lnTo>
                  <a:pt x="72887" y="265900"/>
                </a:lnTo>
                <a:lnTo>
                  <a:pt x="77809" y="260033"/>
                </a:lnTo>
                <a:lnTo>
                  <a:pt x="83209" y="253849"/>
                </a:lnTo>
                <a:lnTo>
                  <a:pt x="89560" y="247349"/>
                </a:lnTo>
                <a:lnTo>
                  <a:pt x="96706" y="240689"/>
                </a:lnTo>
                <a:lnTo>
                  <a:pt x="104646" y="233871"/>
                </a:lnTo>
                <a:lnTo>
                  <a:pt x="113221" y="227212"/>
                </a:lnTo>
                <a:lnTo>
                  <a:pt x="123066" y="220711"/>
                </a:lnTo>
                <a:lnTo>
                  <a:pt x="133388" y="214369"/>
                </a:lnTo>
                <a:lnTo>
                  <a:pt x="144821" y="208344"/>
                </a:lnTo>
                <a:lnTo>
                  <a:pt x="94801" y="72936"/>
                </a:lnTo>
                <a:lnTo>
                  <a:pt x="94324" y="73095"/>
                </a:lnTo>
                <a:lnTo>
                  <a:pt x="93848" y="73095"/>
                </a:lnTo>
                <a:lnTo>
                  <a:pt x="88766" y="72619"/>
                </a:lnTo>
                <a:lnTo>
                  <a:pt x="84002" y="71351"/>
                </a:lnTo>
                <a:lnTo>
                  <a:pt x="79715" y="69289"/>
                </a:lnTo>
                <a:lnTo>
                  <a:pt x="75904" y="66435"/>
                </a:lnTo>
                <a:lnTo>
                  <a:pt x="72410" y="63106"/>
                </a:lnTo>
                <a:lnTo>
                  <a:pt x="69870" y="59300"/>
                </a:lnTo>
                <a:lnTo>
                  <a:pt x="67805" y="54861"/>
                </a:lnTo>
                <a:lnTo>
                  <a:pt x="66376" y="50104"/>
                </a:lnTo>
                <a:lnTo>
                  <a:pt x="66059" y="45030"/>
                </a:lnTo>
                <a:lnTo>
                  <a:pt x="66376" y="39957"/>
                </a:lnTo>
                <a:lnTo>
                  <a:pt x="67805" y="35200"/>
                </a:lnTo>
                <a:lnTo>
                  <a:pt x="69870" y="31077"/>
                </a:lnTo>
                <a:lnTo>
                  <a:pt x="72410" y="26955"/>
                </a:lnTo>
                <a:lnTo>
                  <a:pt x="75904" y="23625"/>
                </a:lnTo>
                <a:lnTo>
                  <a:pt x="79715" y="20930"/>
                </a:lnTo>
                <a:lnTo>
                  <a:pt x="84002" y="19027"/>
                </a:lnTo>
                <a:lnTo>
                  <a:pt x="88766" y="17600"/>
                </a:lnTo>
                <a:lnTo>
                  <a:pt x="93848" y="17124"/>
                </a:lnTo>
                <a:lnTo>
                  <a:pt x="98612" y="17600"/>
                </a:lnTo>
                <a:lnTo>
                  <a:pt x="103375" y="19027"/>
                </a:lnTo>
                <a:lnTo>
                  <a:pt x="107663" y="20930"/>
                </a:lnTo>
                <a:lnTo>
                  <a:pt x="111474" y="23625"/>
                </a:lnTo>
                <a:lnTo>
                  <a:pt x="114967" y="26955"/>
                </a:lnTo>
                <a:lnTo>
                  <a:pt x="117667" y="31077"/>
                </a:lnTo>
                <a:lnTo>
                  <a:pt x="119731" y="35200"/>
                </a:lnTo>
                <a:lnTo>
                  <a:pt x="121002" y="39957"/>
                </a:lnTo>
                <a:lnTo>
                  <a:pt x="121478" y="45030"/>
                </a:lnTo>
                <a:lnTo>
                  <a:pt x="120843" y="50263"/>
                </a:lnTo>
                <a:lnTo>
                  <a:pt x="119573" y="55178"/>
                </a:lnTo>
                <a:lnTo>
                  <a:pt x="117508" y="59618"/>
                </a:lnTo>
                <a:lnTo>
                  <a:pt x="114491" y="63581"/>
                </a:lnTo>
                <a:lnTo>
                  <a:pt x="110839" y="66911"/>
                </a:lnTo>
                <a:lnTo>
                  <a:pt x="106710" y="69607"/>
                </a:lnTo>
                <a:lnTo>
                  <a:pt x="156095" y="203270"/>
                </a:lnTo>
                <a:lnTo>
                  <a:pt x="166576" y="198989"/>
                </a:lnTo>
                <a:lnTo>
                  <a:pt x="177691" y="195183"/>
                </a:lnTo>
                <a:lnTo>
                  <a:pt x="189283" y="191695"/>
                </a:lnTo>
                <a:lnTo>
                  <a:pt x="166576" y="104965"/>
                </a:lnTo>
                <a:lnTo>
                  <a:pt x="166099" y="105123"/>
                </a:lnTo>
                <a:lnTo>
                  <a:pt x="165623" y="104965"/>
                </a:lnTo>
                <a:lnTo>
                  <a:pt x="160700" y="104013"/>
                </a:lnTo>
                <a:lnTo>
                  <a:pt x="156095" y="102269"/>
                </a:lnTo>
                <a:lnTo>
                  <a:pt x="151967" y="99891"/>
                </a:lnTo>
                <a:lnTo>
                  <a:pt x="148314" y="96720"/>
                </a:lnTo>
                <a:lnTo>
                  <a:pt x="145456" y="93073"/>
                </a:lnTo>
                <a:lnTo>
                  <a:pt x="143074" y="88792"/>
                </a:lnTo>
                <a:lnTo>
                  <a:pt x="141327" y="84352"/>
                </a:lnTo>
                <a:lnTo>
                  <a:pt x="140692" y="79596"/>
                </a:lnTo>
                <a:lnTo>
                  <a:pt x="140692" y="74522"/>
                </a:lnTo>
                <a:lnTo>
                  <a:pt x="141645" y="69448"/>
                </a:lnTo>
                <a:lnTo>
                  <a:pt x="143392" y="64850"/>
                </a:lnTo>
                <a:lnTo>
                  <a:pt x="145774" y="60886"/>
                </a:lnTo>
                <a:lnTo>
                  <a:pt x="148950" y="57081"/>
                </a:lnTo>
                <a:lnTo>
                  <a:pt x="152443" y="54227"/>
                </a:lnTo>
                <a:lnTo>
                  <a:pt x="156731" y="51690"/>
                </a:lnTo>
                <a:lnTo>
                  <a:pt x="161177" y="50104"/>
                </a:lnTo>
                <a:lnTo>
                  <a:pt x="166099" y="49311"/>
                </a:lnTo>
                <a:lnTo>
                  <a:pt x="170863" y="49470"/>
                </a:lnTo>
                <a:lnTo>
                  <a:pt x="175945" y="50263"/>
                </a:lnTo>
                <a:lnTo>
                  <a:pt x="180550" y="52007"/>
                </a:lnTo>
                <a:lnTo>
                  <a:pt x="184678" y="54544"/>
                </a:lnTo>
                <a:lnTo>
                  <a:pt x="188172" y="57715"/>
                </a:lnTo>
                <a:lnTo>
                  <a:pt x="191189" y="61362"/>
                </a:lnTo>
                <a:lnTo>
                  <a:pt x="193571" y="65484"/>
                </a:lnTo>
                <a:lnTo>
                  <a:pt x="195000" y="70082"/>
                </a:lnTo>
                <a:lnTo>
                  <a:pt x="195953" y="74839"/>
                </a:lnTo>
                <a:lnTo>
                  <a:pt x="195953" y="79913"/>
                </a:lnTo>
                <a:lnTo>
                  <a:pt x="194841" y="84987"/>
                </a:lnTo>
                <a:lnTo>
                  <a:pt x="192936" y="89743"/>
                </a:lnTo>
                <a:lnTo>
                  <a:pt x="190395" y="93866"/>
                </a:lnTo>
                <a:lnTo>
                  <a:pt x="187060" y="97671"/>
                </a:lnTo>
                <a:lnTo>
                  <a:pt x="183249" y="100525"/>
                </a:lnTo>
                <a:lnTo>
                  <a:pt x="178803" y="102904"/>
                </a:lnTo>
                <a:lnTo>
                  <a:pt x="201352" y="188524"/>
                </a:lnTo>
                <a:lnTo>
                  <a:pt x="214055" y="185829"/>
                </a:lnTo>
                <a:lnTo>
                  <a:pt x="227394" y="183767"/>
                </a:lnTo>
                <a:lnTo>
                  <a:pt x="241209" y="182182"/>
                </a:lnTo>
                <a:lnTo>
                  <a:pt x="247879" y="139689"/>
                </a:lnTo>
                <a:lnTo>
                  <a:pt x="247402" y="139213"/>
                </a:lnTo>
                <a:lnTo>
                  <a:pt x="244226" y="136993"/>
                </a:lnTo>
                <a:lnTo>
                  <a:pt x="241845" y="134139"/>
                </a:lnTo>
                <a:lnTo>
                  <a:pt x="240098" y="131127"/>
                </a:lnTo>
                <a:lnTo>
                  <a:pt x="239145" y="127480"/>
                </a:lnTo>
                <a:lnTo>
                  <a:pt x="238986" y="123833"/>
                </a:lnTo>
                <a:lnTo>
                  <a:pt x="239621" y="120186"/>
                </a:lnTo>
                <a:lnTo>
                  <a:pt x="240892" y="116698"/>
                </a:lnTo>
                <a:lnTo>
                  <a:pt x="243274" y="113685"/>
                </a:lnTo>
                <a:lnTo>
                  <a:pt x="245973" y="111307"/>
                </a:lnTo>
                <a:lnTo>
                  <a:pt x="249308" y="109563"/>
                </a:lnTo>
                <a:lnTo>
                  <a:pt x="252801" y="108453"/>
                </a:lnTo>
                <a:lnTo>
                  <a:pt x="256295" y="108294"/>
                </a:lnTo>
                <a:lnTo>
                  <a:pt x="259947" y="108929"/>
                </a:lnTo>
                <a:lnTo>
                  <a:pt x="263282" y="110356"/>
                </a:lnTo>
                <a:lnTo>
                  <a:pt x="266458" y="112734"/>
                </a:lnTo>
                <a:lnTo>
                  <a:pt x="268840" y="115429"/>
                </a:lnTo>
                <a:lnTo>
                  <a:pt x="270586" y="118601"/>
                </a:lnTo>
                <a:lnTo>
                  <a:pt x="271539" y="122089"/>
                </a:lnTo>
                <a:lnTo>
                  <a:pt x="271857" y="125736"/>
                </a:lnTo>
                <a:lnTo>
                  <a:pt x="271222" y="129541"/>
                </a:lnTo>
                <a:lnTo>
                  <a:pt x="269634" y="133029"/>
                </a:lnTo>
                <a:lnTo>
                  <a:pt x="267569" y="135883"/>
                </a:lnTo>
                <a:lnTo>
                  <a:pt x="264870" y="138420"/>
                </a:lnTo>
                <a:lnTo>
                  <a:pt x="261853" y="140006"/>
                </a:lnTo>
                <a:lnTo>
                  <a:pt x="258518" y="140957"/>
                </a:lnTo>
                <a:lnTo>
                  <a:pt x="255025" y="141433"/>
                </a:lnTo>
                <a:lnTo>
                  <a:pt x="248832" y="181706"/>
                </a:lnTo>
                <a:lnTo>
                  <a:pt x="261059" y="180913"/>
                </a:lnTo>
                <a:lnTo>
                  <a:pt x="273762" y="180755"/>
                </a:lnTo>
                <a:lnTo>
                  <a:pt x="286942" y="180755"/>
                </a:lnTo>
                <a:lnTo>
                  <a:pt x="300122" y="181548"/>
                </a:lnTo>
                <a:lnTo>
                  <a:pt x="312826" y="182657"/>
                </a:lnTo>
                <a:lnTo>
                  <a:pt x="324894" y="184402"/>
                </a:lnTo>
                <a:lnTo>
                  <a:pt x="324894" y="114637"/>
                </a:lnTo>
                <a:lnTo>
                  <a:pt x="324259" y="114637"/>
                </a:lnTo>
                <a:lnTo>
                  <a:pt x="323942" y="114478"/>
                </a:lnTo>
                <a:lnTo>
                  <a:pt x="320130" y="112417"/>
                </a:lnTo>
                <a:lnTo>
                  <a:pt x="316637" y="110039"/>
                </a:lnTo>
                <a:lnTo>
                  <a:pt x="313937" y="107185"/>
                </a:lnTo>
                <a:lnTo>
                  <a:pt x="311714" y="103696"/>
                </a:lnTo>
                <a:lnTo>
                  <a:pt x="309968" y="100049"/>
                </a:lnTo>
                <a:lnTo>
                  <a:pt x="308856" y="96244"/>
                </a:lnTo>
                <a:lnTo>
                  <a:pt x="308538" y="92122"/>
                </a:lnTo>
                <a:lnTo>
                  <a:pt x="308856" y="87999"/>
                </a:lnTo>
                <a:lnTo>
                  <a:pt x="309968" y="83718"/>
                </a:lnTo>
                <a:lnTo>
                  <a:pt x="311873" y="79913"/>
                </a:lnTo>
                <a:lnTo>
                  <a:pt x="314255" y="76583"/>
                </a:lnTo>
                <a:lnTo>
                  <a:pt x="317272" y="73571"/>
                </a:lnTo>
                <a:lnTo>
                  <a:pt x="320448" y="71351"/>
                </a:lnTo>
                <a:lnTo>
                  <a:pt x="324100" y="69607"/>
                </a:lnTo>
                <a:lnTo>
                  <a:pt x="327911" y="68497"/>
                </a:lnTo>
                <a:lnTo>
                  <a:pt x="332199" y="68180"/>
                </a:lnTo>
                <a:lnTo>
                  <a:pt x="336169" y="68497"/>
                </a:lnTo>
                <a:lnTo>
                  <a:pt x="340297" y="69765"/>
                </a:lnTo>
                <a:lnTo>
                  <a:pt x="344108" y="71668"/>
                </a:lnTo>
                <a:lnTo>
                  <a:pt x="347602" y="73888"/>
                </a:lnTo>
                <a:lnTo>
                  <a:pt x="350301" y="76900"/>
                </a:lnTo>
                <a:lnTo>
                  <a:pt x="352683" y="80230"/>
                </a:lnTo>
                <a:lnTo>
                  <a:pt x="354430" y="83877"/>
                </a:lnTo>
                <a:lnTo>
                  <a:pt x="355383" y="87999"/>
                </a:lnTo>
                <a:lnTo>
                  <a:pt x="355700" y="91963"/>
                </a:lnTo>
                <a:lnTo>
                  <a:pt x="355383" y="96244"/>
                </a:lnTo>
                <a:lnTo>
                  <a:pt x="354271" y="100367"/>
                </a:lnTo>
                <a:lnTo>
                  <a:pt x="352366" y="104489"/>
                </a:lnTo>
                <a:lnTo>
                  <a:pt x="349825" y="107819"/>
                </a:lnTo>
                <a:lnTo>
                  <a:pt x="346808" y="110673"/>
                </a:lnTo>
                <a:lnTo>
                  <a:pt x="343314" y="113051"/>
                </a:lnTo>
                <a:lnTo>
                  <a:pt x="339186" y="114637"/>
                </a:lnTo>
                <a:lnTo>
                  <a:pt x="335216" y="115429"/>
                </a:lnTo>
                <a:lnTo>
                  <a:pt x="335375" y="185987"/>
                </a:lnTo>
                <a:lnTo>
                  <a:pt x="342362" y="187573"/>
                </a:lnTo>
                <a:lnTo>
                  <a:pt x="349190" y="189317"/>
                </a:lnTo>
                <a:lnTo>
                  <a:pt x="389047" y="51055"/>
                </a:lnTo>
                <a:lnTo>
                  <a:pt x="388571" y="50580"/>
                </a:lnTo>
                <a:lnTo>
                  <a:pt x="388253" y="50421"/>
                </a:lnTo>
                <a:lnTo>
                  <a:pt x="384442" y="47092"/>
                </a:lnTo>
                <a:lnTo>
                  <a:pt x="381425" y="43128"/>
                </a:lnTo>
                <a:lnTo>
                  <a:pt x="379202" y="38847"/>
                </a:lnTo>
                <a:lnTo>
                  <a:pt x="377614" y="34407"/>
                </a:lnTo>
                <a:lnTo>
                  <a:pt x="376979" y="29650"/>
                </a:lnTo>
                <a:lnTo>
                  <a:pt x="377138" y="24894"/>
                </a:lnTo>
                <a:lnTo>
                  <a:pt x="378249" y="20137"/>
                </a:lnTo>
                <a:lnTo>
                  <a:pt x="379837" y="15697"/>
                </a:lnTo>
                <a:lnTo>
                  <a:pt x="382537" y="11258"/>
                </a:lnTo>
                <a:lnTo>
                  <a:pt x="385872" y="7611"/>
                </a:lnTo>
                <a:lnTo>
                  <a:pt x="389683" y="4598"/>
                </a:lnTo>
                <a:lnTo>
                  <a:pt x="393970" y="2379"/>
                </a:lnTo>
                <a:lnTo>
                  <a:pt x="398416" y="79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32" name="Group 331"/>
          <p:cNvGrpSpPr/>
          <p:nvPr/>
        </p:nvGrpSpPr>
        <p:grpSpPr>
          <a:xfrm>
            <a:off x="765976" y="3457575"/>
            <a:ext cx="360363" cy="557213"/>
            <a:chOff x="782638" y="3457575"/>
            <a:chExt cx="360363" cy="557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4" name="Freeform 264"/>
            <p:cNvSpPr>
              <a:spLocks/>
            </p:cNvSpPr>
            <p:nvPr/>
          </p:nvSpPr>
          <p:spPr bwMode="auto">
            <a:xfrm>
              <a:off x="839788" y="3932238"/>
              <a:ext cx="244475" cy="82550"/>
            </a:xfrm>
            <a:custGeom>
              <a:avLst/>
              <a:gdLst>
                <a:gd name="T0" fmla="*/ 797 w 1537"/>
                <a:gd name="T1" fmla="*/ 38 h 517"/>
                <a:gd name="T2" fmla="*/ 867 w 1537"/>
                <a:gd name="T3" fmla="*/ 102 h 517"/>
                <a:gd name="T4" fmla="*/ 955 w 1537"/>
                <a:gd name="T5" fmla="*/ 151 h 517"/>
                <a:gd name="T6" fmla="*/ 1060 w 1537"/>
                <a:gd name="T7" fmla="*/ 183 h 517"/>
                <a:gd name="T8" fmla="*/ 1181 w 1537"/>
                <a:gd name="T9" fmla="*/ 199 h 517"/>
                <a:gd name="T10" fmla="*/ 1306 w 1537"/>
                <a:gd name="T11" fmla="*/ 201 h 517"/>
                <a:gd name="T12" fmla="*/ 1414 w 1537"/>
                <a:gd name="T13" fmla="*/ 191 h 517"/>
                <a:gd name="T14" fmla="*/ 1502 w 1537"/>
                <a:gd name="T15" fmla="*/ 176 h 517"/>
                <a:gd name="T16" fmla="*/ 1537 w 1537"/>
                <a:gd name="T17" fmla="*/ 195 h 517"/>
                <a:gd name="T18" fmla="*/ 1526 w 1537"/>
                <a:gd name="T19" fmla="*/ 241 h 517"/>
                <a:gd name="T20" fmla="*/ 1514 w 1537"/>
                <a:gd name="T21" fmla="*/ 293 h 517"/>
                <a:gd name="T22" fmla="*/ 1514 w 1537"/>
                <a:gd name="T23" fmla="*/ 337 h 517"/>
                <a:gd name="T24" fmla="*/ 1534 w 1537"/>
                <a:gd name="T25" fmla="*/ 374 h 517"/>
                <a:gd name="T26" fmla="*/ 1533 w 1537"/>
                <a:gd name="T27" fmla="*/ 378 h 517"/>
                <a:gd name="T28" fmla="*/ 1515 w 1537"/>
                <a:gd name="T29" fmla="*/ 414 h 517"/>
                <a:gd name="T30" fmla="*/ 1471 w 1537"/>
                <a:gd name="T31" fmla="*/ 446 h 517"/>
                <a:gd name="T32" fmla="*/ 1406 w 1537"/>
                <a:gd name="T33" fmla="*/ 474 h 517"/>
                <a:gd name="T34" fmla="*/ 1323 w 1537"/>
                <a:gd name="T35" fmla="*/ 495 h 517"/>
                <a:gd name="T36" fmla="*/ 1227 w 1537"/>
                <a:gd name="T37" fmla="*/ 509 h 517"/>
                <a:gd name="T38" fmla="*/ 1121 w 1537"/>
                <a:gd name="T39" fmla="*/ 515 h 517"/>
                <a:gd name="T40" fmla="*/ 1009 w 1537"/>
                <a:gd name="T41" fmla="*/ 514 h 517"/>
                <a:gd name="T42" fmla="*/ 891 w 1537"/>
                <a:gd name="T43" fmla="*/ 510 h 517"/>
                <a:gd name="T44" fmla="*/ 797 w 1537"/>
                <a:gd name="T45" fmla="*/ 509 h 517"/>
                <a:gd name="T46" fmla="*/ 723 w 1537"/>
                <a:gd name="T47" fmla="*/ 510 h 517"/>
                <a:gd name="T48" fmla="*/ 663 w 1537"/>
                <a:gd name="T49" fmla="*/ 511 h 517"/>
                <a:gd name="T50" fmla="*/ 612 w 1537"/>
                <a:gd name="T51" fmla="*/ 513 h 517"/>
                <a:gd name="T52" fmla="*/ 564 w 1537"/>
                <a:gd name="T53" fmla="*/ 514 h 517"/>
                <a:gd name="T54" fmla="*/ 525 w 1537"/>
                <a:gd name="T55" fmla="*/ 514 h 517"/>
                <a:gd name="T56" fmla="*/ 470 w 1537"/>
                <a:gd name="T57" fmla="*/ 513 h 517"/>
                <a:gd name="T58" fmla="*/ 402 w 1537"/>
                <a:gd name="T59" fmla="*/ 511 h 517"/>
                <a:gd name="T60" fmla="*/ 327 w 1537"/>
                <a:gd name="T61" fmla="*/ 508 h 517"/>
                <a:gd name="T62" fmla="*/ 249 w 1537"/>
                <a:gd name="T63" fmla="*/ 502 h 517"/>
                <a:gd name="T64" fmla="*/ 175 w 1537"/>
                <a:gd name="T65" fmla="*/ 493 h 517"/>
                <a:gd name="T66" fmla="*/ 107 w 1537"/>
                <a:gd name="T67" fmla="*/ 482 h 517"/>
                <a:gd name="T68" fmla="*/ 52 w 1537"/>
                <a:gd name="T69" fmla="*/ 468 h 517"/>
                <a:gd name="T70" fmla="*/ 15 w 1537"/>
                <a:gd name="T71" fmla="*/ 450 h 517"/>
                <a:gd name="T72" fmla="*/ 1 w 1537"/>
                <a:gd name="T73" fmla="*/ 427 h 517"/>
                <a:gd name="T74" fmla="*/ 0 w 1537"/>
                <a:gd name="T75" fmla="*/ 378 h 517"/>
                <a:gd name="T76" fmla="*/ 22 w 1537"/>
                <a:gd name="T77" fmla="*/ 340 h 517"/>
                <a:gd name="T78" fmla="*/ 23 w 1537"/>
                <a:gd name="T79" fmla="*/ 294 h 517"/>
                <a:gd name="T80" fmla="*/ 12 w 1537"/>
                <a:gd name="T81" fmla="*/ 241 h 517"/>
                <a:gd name="T82" fmla="*/ 8 w 1537"/>
                <a:gd name="T83" fmla="*/ 225 h 517"/>
                <a:gd name="T84" fmla="*/ 46 w 1537"/>
                <a:gd name="T85" fmla="*/ 179 h 517"/>
                <a:gd name="T86" fmla="*/ 132 w 1537"/>
                <a:gd name="T87" fmla="*/ 192 h 517"/>
                <a:gd name="T88" fmla="*/ 235 w 1537"/>
                <a:gd name="T89" fmla="*/ 201 h 517"/>
                <a:gd name="T90" fmla="*/ 357 w 1537"/>
                <a:gd name="T91" fmla="*/ 199 h 517"/>
                <a:gd name="T92" fmla="*/ 478 w 1537"/>
                <a:gd name="T93" fmla="*/ 183 h 517"/>
                <a:gd name="T94" fmla="*/ 583 w 1537"/>
                <a:gd name="T95" fmla="*/ 151 h 517"/>
                <a:gd name="T96" fmla="*/ 671 w 1537"/>
                <a:gd name="T97" fmla="*/ 102 h 517"/>
                <a:gd name="T98" fmla="*/ 741 w 1537"/>
                <a:gd name="T99" fmla="*/ 38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37" h="517">
                  <a:moveTo>
                    <a:pt x="769" y="0"/>
                  </a:moveTo>
                  <a:lnTo>
                    <a:pt x="797" y="38"/>
                  </a:lnTo>
                  <a:lnTo>
                    <a:pt x="830" y="72"/>
                  </a:lnTo>
                  <a:lnTo>
                    <a:pt x="867" y="102"/>
                  </a:lnTo>
                  <a:lnTo>
                    <a:pt x="909" y="128"/>
                  </a:lnTo>
                  <a:lnTo>
                    <a:pt x="955" y="151"/>
                  </a:lnTo>
                  <a:lnTo>
                    <a:pt x="1005" y="169"/>
                  </a:lnTo>
                  <a:lnTo>
                    <a:pt x="1060" y="183"/>
                  </a:lnTo>
                  <a:lnTo>
                    <a:pt x="1117" y="194"/>
                  </a:lnTo>
                  <a:lnTo>
                    <a:pt x="1181" y="199"/>
                  </a:lnTo>
                  <a:lnTo>
                    <a:pt x="1247" y="202"/>
                  </a:lnTo>
                  <a:lnTo>
                    <a:pt x="1306" y="201"/>
                  </a:lnTo>
                  <a:lnTo>
                    <a:pt x="1361" y="196"/>
                  </a:lnTo>
                  <a:lnTo>
                    <a:pt x="1414" y="191"/>
                  </a:lnTo>
                  <a:lnTo>
                    <a:pt x="1461" y="184"/>
                  </a:lnTo>
                  <a:lnTo>
                    <a:pt x="1502" y="176"/>
                  </a:lnTo>
                  <a:lnTo>
                    <a:pt x="1537" y="170"/>
                  </a:lnTo>
                  <a:lnTo>
                    <a:pt x="1537" y="195"/>
                  </a:lnTo>
                  <a:lnTo>
                    <a:pt x="1532" y="219"/>
                  </a:lnTo>
                  <a:lnTo>
                    <a:pt x="1526" y="241"/>
                  </a:lnTo>
                  <a:lnTo>
                    <a:pt x="1520" y="269"/>
                  </a:lnTo>
                  <a:lnTo>
                    <a:pt x="1514" y="293"/>
                  </a:lnTo>
                  <a:lnTo>
                    <a:pt x="1513" y="316"/>
                  </a:lnTo>
                  <a:lnTo>
                    <a:pt x="1514" y="337"/>
                  </a:lnTo>
                  <a:lnTo>
                    <a:pt x="1522" y="356"/>
                  </a:lnTo>
                  <a:lnTo>
                    <a:pt x="1534" y="374"/>
                  </a:lnTo>
                  <a:lnTo>
                    <a:pt x="1534" y="376"/>
                  </a:lnTo>
                  <a:lnTo>
                    <a:pt x="1533" y="378"/>
                  </a:lnTo>
                  <a:lnTo>
                    <a:pt x="1527" y="397"/>
                  </a:lnTo>
                  <a:lnTo>
                    <a:pt x="1515" y="414"/>
                  </a:lnTo>
                  <a:lnTo>
                    <a:pt x="1495" y="431"/>
                  </a:lnTo>
                  <a:lnTo>
                    <a:pt x="1471" y="446"/>
                  </a:lnTo>
                  <a:lnTo>
                    <a:pt x="1441" y="461"/>
                  </a:lnTo>
                  <a:lnTo>
                    <a:pt x="1406" y="474"/>
                  </a:lnTo>
                  <a:lnTo>
                    <a:pt x="1367" y="485"/>
                  </a:lnTo>
                  <a:lnTo>
                    <a:pt x="1323" y="495"/>
                  </a:lnTo>
                  <a:lnTo>
                    <a:pt x="1276" y="502"/>
                  </a:lnTo>
                  <a:lnTo>
                    <a:pt x="1227" y="509"/>
                  </a:lnTo>
                  <a:lnTo>
                    <a:pt x="1174" y="513"/>
                  </a:lnTo>
                  <a:lnTo>
                    <a:pt x="1121" y="515"/>
                  </a:lnTo>
                  <a:lnTo>
                    <a:pt x="1065" y="517"/>
                  </a:lnTo>
                  <a:lnTo>
                    <a:pt x="1009" y="514"/>
                  </a:lnTo>
                  <a:lnTo>
                    <a:pt x="947" y="512"/>
                  </a:lnTo>
                  <a:lnTo>
                    <a:pt x="891" y="510"/>
                  </a:lnTo>
                  <a:lnTo>
                    <a:pt x="842" y="509"/>
                  </a:lnTo>
                  <a:lnTo>
                    <a:pt x="797" y="509"/>
                  </a:lnTo>
                  <a:lnTo>
                    <a:pt x="758" y="509"/>
                  </a:lnTo>
                  <a:lnTo>
                    <a:pt x="723" y="510"/>
                  </a:lnTo>
                  <a:lnTo>
                    <a:pt x="693" y="510"/>
                  </a:lnTo>
                  <a:lnTo>
                    <a:pt x="663" y="511"/>
                  </a:lnTo>
                  <a:lnTo>
                    <a:pt x="637" y="512"/>
                  </a:lnTo>
                  <a:lnTo>
                    <a:pt x="612" y="513"/>
                  </a:lnTo>
                  <a:lnTo>
                    <a:pt x="588" y="514"/>
                  </a:lnTo>
                  <a:lnTo>
                    <a:pt x="564" y="514"/>
                  </a:lnTo>
                  <a:lnTo>
                    <a:pt x="547" y="514"/>
                  </a:lnTo>
                  <a:lnTo>
                    <a:pt x="525" y="514"/>
                  </a:lnTo>
                  <a:lnTo>
                    <a:pt x="499" y="514"/>
                  </a:lnTo>
                  <a:lnTo>
                    <a:pt x="470" y="513"/>
                  </a:lnTo>
                  <a:lnTo>
                    <a:pt x="437" y="512"/>
                  </a:lnTo>
                  <a:lnTo>
                    <a:pt x="402" y="511"/>
                  </a:lnTo>
                  <a:lnTo>
                    <a:pt x="365" y="510"/>
                  </a:lnTo>
                  <a:lnTo>
                    <a:pt x="327" y="508"/>
                  </a:lnTo>
                  <a:lnTo>
                    <a:pt x="287" y="506"/>
                  </a:lnTo>
                  <a:lnTo>
                    <a:pt x="249" y="502"/>
                  </a:lnTo>
                  <a:lnTo>
                    <a:pt x="211" y="498"/>
                  </a:lnTo>
                  <a:lnTo>
                    <a:pt x="175" y="493"/>
                  </a:lnTo>
                  <a:lnTo>
                    <a:pt x="140" y="489"/>
                  </a:lnTo>
                  <a:lnTo>
                    <a:pt x="107" y="482"/>
                  </a:lnTo>
                  <a:lnTo>
                    <a:pt x="77" y="476"/>
                  </a:lnTo>
                  <a:lnTo>
                    <a:pt x="52" y="468"/>
                  </a:lnTo>
                  <a:lnTo>
                    <a:pt x="32" y="459"/>
                  </a:lnTo>
                  <a:lnTo>
                    <a:pt x="15" y="450"/>
                  </a:lnTo>
                  <a:lnTo>
                    <a:pt x="4" y="439"/>
                  </a:lnTo>
                  <a:lnTo>
                    <a:pt x="1" y="427"/>
                  </a:lnTo>
                  <a:lnTo>
                    <a:pt x="0" y="405"/>
                  </a:lnTo>
                  <a:lnTo>
                    <a:pt x="0" y="378"/>
                  </a:lnTo>
                  <a:lnTo>
                    <a:pt x="14" y="360"/>
                  </a:lnTo>
                  <a:lnTo>
                    <a:pt x="22" y="340"/>
                  </a:lnTo>
                  <a:lnTo>
                    <a:pt x="25" y="318"/>
                  </a:lnTo>
                  <a:lnTo>
                    <a:pt x="23" y="294"/>
                  </a:lnTo>
                  <a:lnTo>
                    <a:pt x="18" y="269"/>
                  </a:lnTo>
                  <a:lnTo>
                    <a:pt x="12" y="241"/>
                  </a:lnTo>
                  <a:lnTo>
                    <a:pt x="10" y="233"/>
                  </a:lnTo>
                  <a:lnTo>
                    <a:pt x="8" y="225"/>
                  </a:lnTo>
                  <a:lnTo>
                    <a:pt x="11" y="172"/>
                  </a:lnTo>
                  <a:lnTo>
                    <a:pt x="46" y="179"/>
                  </a:lnTo>
                  <a:lnTo>
                    <a:pt x="87" y="185"/>
                  </a:lnTo>
                  <a:lnTo>
                    <a:pt x="132" y="192"/>
                  </a:lnTo>
                  <a:lnTo>
                    <a:pt x="182" y="197"/>
                  </a:lnTo>
                  <a:lnTo>
                    <a:pt x="235" y="201"/>
                  </a:lnTo>
                  <a:lnTo>
                    <a:pt x="289" y="202"/>
                  </a:lnTo>
                  <a:lnTo>
                    <a:pt x="357" y="199"/>
                  </a:lnTo>
                  <a:lnTo>
                    <a:pt x="419" y="194"/>
                  </a:lnTo>
                  <a:lnTo>
                    <a:pt x="478" y="183"/>
                  </a:lnTo>
                  <a:lnTo>
                    <a:pt x="533" y="169"/>
                  </a:lnTo>
                  <a:lnTo>
                    <a:pt x="583" y="151"/>
                  </a:lnTo>
                  <a:lnTo>
                    <a:pt x="629" y="128"/>
                  </a:lnTo>
                  <a:lnTo>
                    <a:pt x="671" y="102"/>
                  </a:lnTo>
                  <a:lnTo>
                    <a:pt x="708" y="72"/>
                  </a:lnTo>
                  <a:lnTo>
                    <a:pt x="741" y="38"/>
                  </a:lnTo>
                  <a:lnTo>
                    <a:pt x="7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265"/>
            <p:cNvSpPr>
              <a:spLocks/>
            </p:cNvSpPr>
            <p:nvPr/>
          </p:nvSpPr>
          <p:spPr bwMode="auto">
            <a:xfrm>
              <a:off x="966788" y="3457575"/>
              <a:ext cx="71438" cy="225425"/>
            </a:xfrm>
            <a:custGeom>
              <a:avLst/>
              <a:gdLst>
                <a:gd name="T0" fmla="*/ 294 w 456"/>
                <a:gd name="T1" fmla="*/ 27 h 1415"/>
                <a:gd name="T2" fmla="*/ 328 w 456"/>
                <a:gd name="T3" fmla="*/ 85 h 1415"/>
                <a:gd name="T4" fmla="*/ 365 w 456"/>
                <a:gd name="T5" fmla="*/ 127 h 1415"/>
                <a:gd name="T6" fmla="*/ 408 w 456"/>
                <a:gd name="T7" fmla="*/ 158 h 1415"/>
                <a:gd name="T8" fmla="*/ 425 w 456"/>
                <a:gd name="T9" fmla="*/ 181 h 1415"/>
                <a:gd name="T10" fmla="*/ 444 w 456"/>
                <a:gd name="T11" fmla="*/ 216 h 1415"/>
                <a:gd name="T12" fmla="*/ 454 w 456"/>
                <a:gd name="T13" fmla="*/ 257 h 1415"/>
                <a:gd name="T14" fmla="*/ 450 w 456"/>
                <a:gd name="T15" fmla="*/ 302 h 1415"/>
                <a:gd name="T16" fmla="*/ 456 w 456"/>
                <a:gd name="T17" fmla="*/ 442 h 1415"/>
                <a:gd name="T18" fmla="*/ 452 w 456"/>
                <a:gd name="T19" fmla="*/ 456 h 1415"/>
                <a:gd name="T20" fmla="*/ 440 w 456"/>
                <a:gd name="T21" fmla="*/ 482 h 1415"/>
                <a:gd name="T22" fmla="*/ 420 w 456"/>
                <a:gd name="T23" fmla="*/ 518 h 1415"/>
                <a:gd name="T24" fmla="*/ 397 w 456"/>
                <a:gd name="T25" fmla="*/ 566 h 1415"/>
                <a:gd name="T26" fmla="*/ 371 w 456"/>
                <a:gd name="T27" fmla="*/ 623 h 1415"/>
                <a:gd name="T28" fmla="*/ 347 w 456"/>
                <a:gd name="T29" fmla="*/ 683 h 1415"/>
                <a:gd name="T30" fmla="*/ 324 w 456"/>
                <a:gd name="T31" fmla="*/ 740 h 1415"/>
                <a:gd name="T32" fmla="*/ 306 w 456"/>
                <a:gd name="T33" fmla="*/ 788 h 1415"/>
                <a:gd name="T34" fmla="*/ 294 w 456"/>
                <a:gd name="T35" fmla="*/ 820 h 1415"/>
                <a:gd name="T36" fmla="*/ 285 w 456"/>
                <a:gd name="T37" fmla="*/ 841 h 1415"/>
                <a:gd name="T38" fmla="*/ 268 w 456"/>
                <a:gd name="T39" fmla="*/ 880 h 1415"/>
                <a:gd name="T40" fmla="*/ 243 w 456"/>
                <a:gd name="T41" fmla="*/ 934 h 1415"/>
                <a:gd name="T42" fmla="*/ 213 w 456"/>
                <a:gd name="T43" fmla="*/ 998 h 1415"/>
                <a:gd name="T44" fmla="*/ 179 w 456"/>
                <a:gd name="T45" fmla="*/ 1069 h 1415"/>
                <a:gd name="T46" fmla="*/ 144 w 456"/>
                <a:gd name="T47" fmla="*/ 1144 h 1415"/>
                <a:gd name="T48" fmla="*/ 109 w 456"/>
                <a:gd name="T49" fmla="*/ 1217 h 1415"/>
                <a:gd name="T50" fmla="*/ 75 w 456"/>
                <a:gd name="T51" fmla="*/ 1286 h 1415"/>
                <a:gd name="T52" fmla="*/ 45 w 456"/>
                <a:gd name="T53" fmla="*/ 1347 h 1415"/>
                <a:gd name="T54" fmla="*/ 20 w 456"/>
                <a:gd name="T55" fmla="*/ 1396 h 1415"/>
                <a:gd name="T56" fmla="*/ 0 w 456"/>
                <a:gd name="T57" fmla="*/ 1362 h 1415"/>
                <a:gd name="T58" fmla="*/ 39 w 456"/>
                <a:gd name="T59" fmla="*/ 1180 h 1415"/>
                <a:gd name="T60" fmla="*/ 75 w 456"/>
                <a:gd name="T61" fmla="*/ 1035 h 1415"/>
                <a:gd name="T62" fmla="*/ 126 w 456"/>
                <a:gd name="T63" fmla="*/ 827 h 1415"/>
                <a:gd name="T64" fmla="*/ 169 w 456"/>
                <a:gd name="T65" fmla="*/ 640 h 1415"/>
                <a:gd name="T66" fmla="*/ 207 w 456"/>
                <a:gd name="T67" fmla="*/ 476 h 1415"/>
                <a:gd name="T68" fmla="*/ 236 w 456"/>
                <a:gd name="T69" fmla="*/ 332 h 1415"/>
                <a:gd name="T70" fmla="*/ 257 w 456"/>
                <a:gd name="T71" fmla="*/ 209 h 1415"/>
                <a:gd name="T72" fmla="*/ 270 w 456"/>
                <a:gd name="T73" fmla="*/ 109 h 1415"/>
                <a:gd name="T74" fmla="*/ 274 w 456"/>
                <a:gd name="T75" fmla="*/ 30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6" h="1415">
                  <a:moveTo>
                    <a:pt x="273" y="0"/>
                  </a:moveTo>
                  <a:lnTo>
                    <a:pt x="294" y="27"/>
                  </a:lnTo>
                  <a:lnTo>
                    <a:pt x="314" y="60"/>
                  </a:lnTo>
                  <a:lnTo>
                    <a:pt x="328" y="85"/>
                  </a:lnTo>
                  <a:lnTo>
                    <a:pt x="345" y="107"/>
                  </a:lnTo>
                  <a:lnTo>
                    <a:pt x="365" y="127"/>
                  </a:lnTo>
                  <a:lnTo>
                    <a:pt x="386" y="143"/>
                  </a:lnTo>
                  <a:lnTo>
                    <a:pt x="408" y="158"/>
                  </a:lnTo>
                  <a:lnTo>
                    <a:pt x="415" y="167"/>
                  </a:lnTo>
                  <a:lnTo>
                    <a:pt x="425" y="181"/>
                  </a:lnTo>
                  <a:lnTo>
                    <a:pt x="435" y="197"/>
                  </a:lnTo>
                  <a:lnTo>
                    <a:pt x="444" y="216"/>
                  </a:lnTo>
                  <a:lnTo>
                    <a:pt x="451" y="237"/>
                  </a:lnTo>
                  <a:lnTo>
                    <a:pt x="454" y="257"/>
                  </a:lnTo>
                  <a:lnTo>
                    <a:pt x="454" y="280"/>
                  </a:lnTo>
                  <a:lnTo>
                    <a:pt x="450" y="302"/>
                  </a:lnTo>
                  <a:lnTo>
                    <a:pt x="350" y="341"/>
                  </a:lnTo>
                  <a:lnTo>
                    <a:pt x="456" y="442"/>
                  </a:lnTo>
                  <a:lnTo>
                    <a:pt x="454" y="447"/>
                  </a:lnTo>
                  <a:lnTo>
                    <a:pt x="452" y="456"/>
                  </a:lnTo>
                  <a:lnTo>
                    <a:pt x="448" y="467"/>
                  </a:lnTo>
                  <a:lnTo>
                    <a:pt x="440" y="482"/>
                  </a:lnTo>
                  <a:lnTo>
                    <a:pt x="429" y="501"/>
                  </a:lnTo>
                  <a:lnTo>
                    <a:pt x="420" y="518"/>
                  </a:lnTo>
                  <a:lnTo>
                    <a:pt x="409" y="540"/>
                  </a:lnTo>
                  <a:lnTo>
                    <a:pt x="397" y="566"/>
                  </a:lnTo>
                  <a:lnTo>
                    <a:pt x="385" y="593"/>
                  </a:lnTo>
                  <a:lnTo>
                    <a:pt x="371" y="623"/>
                  </a:lnTo>
                  <a:lnTo>
                    <a:pt x="359" y="652"/>
                  </a:lnTo>
                  <a:lnTo>
                    <a:pt x="347" y="683"/>
                  </a:lnTo>
                  <a:lnTo>
                    <a:pt x="335" y="713"/>
                  </a:lnTo>
                  <a:lnTo>
                    <a:pt x="324" y="740"/>
                  </a:lnTo>
                  <a:lnTo>
                    <a:pt x="314" y="765"/>
                  </a:lnTo>
                  <a:lnTo>
                    <a:pt x="306" y="788"/>
                  </a:lnTo>
                  <a:lnTo>
                    <a:pt x="298" y="807"/>
                  </a:lnTo>
                  <a:lnTo>
                    <a:pt x="294" y="820"/>
                  </a:lnTo>
                  <a:lnTo>
                    <a:pt x="291" y="828"/>
                  </a:lnTo>
                  <a:lnTo>
                    <a:pt x="285" y="841"/>
                  </a:lnTo>
                  <a:lnTo>
                    <a:pt x="276" y="859"/>
                  </a:lnTo>
                  <a:lnTo>
                    <a:pt x="268" y="880"/>
                  </a:lnTo>
                  <a:lnTo>
                    <a:pt x="256" y="906"/>
                  </a:lnTo>
                  <a:lnTo>
                    <a:pt x="243" y="934"/>
                  </a:lnTo>
                  <a:lnTo>
                    <a:pt x="228" y="965"/>
                  </a:lnTo>
                  <a:lnTo>
                    <a:pt x="213" y="998"/>
                  </a:lnTo>
                  <a:lnTo>
                    <a:pt x="197" y="1033"/>
                  </a:lnTo>
                  <a:lnTo>
                    <a:pt x="179" y="1069"/>
                  </a:lnTo>
                  <a:lnTo>
                    <a:pt x="162" y="1106"/>
                  </a:lnTo>
                  <a:lnTo>
                    <a:pt x="144" y="1144"/>
                  </a:lnTo>
                  <a:lnTo>
                    <a:pt x="127" y="1181"/>
                  </a:lnTo>
                  <a:lnTo>
                    <a:pt x="109" y="1217"/>
                  </a:lnTo>
                  <a:lnTo>
                    <a:pt x="92" y="1252"/>
                  </a:lnTo>
                  <a:lnTo>
                    <a:pt x="75" y="1286"/>
                  </a:lnTo>
                  <a:lnTo>
                    <a:pt x="59" y="1318"/>
                  </a:lnTo>
                  <a:lnTo>
                    <a:pt x="45" y="1347"/>
                  </a:lnTo>
                  <a:lnTo>
                    <a:pt x="32" y="1373"/>
                  </a:lnTo>
                  <a:lnTo>
                    <a:pt x="20" y="1396"/>
                  </a:lnTo>
                  <a:lnTo>
                    <a:pt x="9" y="1415"/>
                  </a:lnTo>
                  <a:lnTo>
                    <a:pt x="0" y="1362"/>
                  </a:lnTo>
                  <a:lnTo>
                    <a:pt x="19" y="1270"/>
                  </a:lnTo>
                  <a:lnTo>
                    <a:pt x="39" y="1180"/>
                  </a:lnTo>
                  <a:lnTo>
                    <a:pt x="47" y="1147"/>
                  </a:lnTo>
                  <a:lnTo>
                    <a:pt x="75" y="1035"/>
                  </a:lnTo>
                  <a:lnTo>
                    <a:pt x="102" y="929"/>
                  </a:lnTo>
                  <a:lnTo>
                    <a:pt x="126" y="827"/>
                  </a:lnTo>
                  <a:lnTo>
                    <a:pt x="149" y="731"/>
                  </a:lnTo>
                  <a:lnTo>
                    <a:pt x="169" y="640"/>
                  </a:lnTo>
                  <a:lnTo>
                    <a:pt x="189" y="556"/>
                  </a:lnTo>
                  <a:lnTo>
                    <a:pt x="207" y="476"/>
                  </a:lnTo>
                  <a:lnTo>
                    <a:pt x="222" y="401"/>
                  </a:lnTo>
                  <a:lnTo>
                    <a:pt x="236" y="332"/>
                  </a:lnTo>
                  <a:lnTo>
                    <a:pt x="247" y="268"/>
                  </a:lnTo>
                  <a:lnTo>
                    <a:pt x="257" y="209"/>
                  </a:lnTo>
                  <a:lnTo>
                    <a:pt x="264" y="156"/>
                  </a:lnTo>
                  <a:lnTo>
                    <a:pt x="270" y="109"/>
                  </a:lnTo>
                  <a:lnTo>
                    <a:pt x="273" y="67"/>
                  </a:lnTo>
                  <a:lnTo>
                    <a:pt x="274" y="30"/>
                  </a:lnTo>
                  <a:lnTo>
                    <a:pt x="2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Freeform 266"/>
            <p:cNvSpPr>
              <a:spLocks/>
            </p:cNvSpPr>
            <p:nvPr/>
          </p:nvSpPr>
          <p:spPr bwMode="auto">
            <a:xfrm>
              <a:off x="966788" y="3487738"/>
              <a:ext cx="176213" cy="508000"/>
            </a:xfrm>
            <a:custGeom>
              <a:avLst/>
              <a:gdLst>
                <a:gd name="T0" fmla="*/ 570 w 1108"/>
                <a:gd name="T1" fmla="*/ 23 h 3198"/>
                <a:gd name="T2" fmla="*/ 699 w 1108"/>
                <a:gd name="T3" fmla="*/ 61 h 3198"/>
                <a:gd name="T4" fmla="*/ 815 w 1108"/>
                <a:gd name="T5" fmla="*/ 117 h 3198"/>
                <a:gd name="T6" fmla="*/ 898 w 1108"/>
                <a:gd name="T7" fmla="*/ 140 h 3198"/>
                <a:gd name="T8" fmla="*/ 932 w 1108"/>
                <a:gd name="T9" fmla="*/ 203 h 3198"/>
                <a:gd name="T10" fmla="*/ 958 w 1108"/>
                <a:gd name="T11" fmla="*/ 310 h 3198"/>
                <a:gd name="T12" fmla="*/ 994 w 1108"/>
                <a:gd name="T13" fmla="*/ 515 h 3198"/>
                <a:gd name="T14" fmla="*/ 1035 w 1108"/>
                <a:gd name="T15" fmla="*/ 836 h 3198"/>
                <a:gd name="T16" fmla="*/ 1072 w 1108"/>
                <a:gd name="T17" fmla="*/ 1284 h 3198"/>
                <a:gd name="T18" fmla="*/ 1099 w 1108"/>
                <a:gd name="T19" fmla="*/ 1875 h 3198"/>
                <a:gd name="T20" fmla="*/ 1108 w 1108"/>
                <a:gd name="T21" fmla="*/ 2627 h 3198"/>
                <a:gd name="T22" fmla="*/ 1070 w 1108"/>
                <a:gd name="T23" fmla="*/ 3175 h 3198"/>
                <a:gd name="T24" fmla="*/ 906 w 1108"/>
                <a:gd name="T25" fmla="*/ 3194 h 3198"/>
                <a:gd name="T26" fmla="*/ 777 w 1108"/>
                <a:gd name="T27" fmla="*/ 3144 h 3198"/>
                <a:gd name="T28" fmla="*/ 770 w 1108"/>
                <a:gd name="T29" fmla="*/ 3071 h 3198"/>
                <a:gd name="T30" fmla="*/ 796 w 1108"/>
                <a:gd name="T31" fmla="*/ 2953 h 3198"/>
                <a:gd name="T32" fmla="*/ 815 w 1108"/>
                <a:gd name="T33" fmla="*/ 2869 h 3198"/>
                <a:gd name="T34" fmla="*/ 803 w 1108"/>
                <a:gd name="T35" fmla="*/ 2717 h 3198"/>
                <a:gd name="T36" fmla="*/ 799 w 1108"/>
                <a:gd name="T37" fmla="*/ 2534 h 3198"/>
                <a:gd name="T38" fmla="*/ 794 w 1108"/>
                <a:gd name="T39" fmla="*/ 2440 h 3198"/>
                <a:gd name="T40" fmla="*/ 789 w 1108"/>
                <a:gd name="T41" fmla="*/ 2333 h 3198"/>
                <a:gd name="T42" fmla="*/ 779 w 1108"/>
                <a:gd name="T43" fmla="*/ 2116 h 3198"/>
                <a:gd name="T44" fmla="*/ 775 w 1108"/>
                <a:gd name="T45" fmla="*/ 1875 h 3198"/>
                <a:gd name="T46" fmla="*/ 785 w 1108"/>
                <a:gd name="T47" fmla="*/ 1692 h 3198"/>
                <a:gd name="T48" fmla="*/ 786 w 1108"/>
                <a:gd name="T49" fmla="*/ 1464 h 3198"/>
                <a:gd name="T50" fmla="*/ 770 w 1108"/>
                <a:gd name="T51" fmla="*/ 1211 h 3198"/>
                <a:gd name="T52" fmla="*/ 742 w 1108"/>
                <a:gd name="T53" fmla="*/ 1036 h 3198"/>
                <a:gd name="T54" fmla="*/ 709 w 1108"/>
                <a:gd name="T55" fmla="*/ 995 h 3198"/>
                <a:gd name="T56" fmla="*/ 656 w 1108"/>
                <a:gd name="T57" fmla="*/ 1031 h 3198"/>
                <a:gd name="T58" fmla="*/ 623 w 1108"/>
                <a:gd name="T59" fmla="*/ 1157 h 3198"/>
                <a:gd name="T60" fmla="*/ 575 w 1108"/>
                <a:gd name="T61" fmla="*/ 1325 h 3198"/>
                <a:gd name="T62" fmla="*/ 574 w 1108"/>
                <a:gd name="T63" fmla="*/ 1458 h 3198"/>
                <a:gd name="T64" fmla="*/ 580 w 1108"/>
                <a:gd name="T65" fmla="*/ 1636 h 3198"/>
                <a:gd name="T66" fmla="*/ 604 w 1108"/>
                <a:gd name="T67" fmla="*/ 1875 h 3198"/>
                <a:gd name="T68" fmla="*/ 634 w 1108"/>
                <a:gd name="T69" fmla="*/ 2067 h 3198"/>
                <a:gd name="T70" fmla="*/ 675 w 1108"/>
                <a:gd name="T71" fmla="*/ 2295 h 3198"/>
                <a:gd name="T72" fmla="*/ 708 w 1108"/>
                <a:gd name="T73" fmla="*/ 2486 h 3198"/>
                <a:gd name="T74" fmla="*/ 744 w 1108"/>
                <a:gd name="T75" fmla="*/ 2674 h 3198"/>
                <a:gd name="T76" fmla="*/ 754 w 1108"/>
                <a:gd name="T77" fmla="*/ 2882 h 3198"/>
                <a:gd name="T78" fmla="*/ 680 w 1108"/>
                <a:gd name="T79" fmla="*/ 2930 h 3198"/>
                <a:gd name="T80" fmla="*/ 452 w 1108"/>
                <a:gd name="T81" fmla="*/ 2951 h 3198"/>
                <a:gd name="T82" fmla="*/ 168 w 1108"/>
                <a:gd name="T83" fmla="*/ 2900 h 3198"/>
                <a:gd name="T84" fmla="*/ 0 w 1108"/>
                <a:gd name="T85" fmla="*/ 2749 h 3198"/>
                <a:gd name="T86" fmla="*/ 43 w 1108"/>
                <a:gd name="T87" fmla="*/ 2595 h 3198"/>
                <a:gd name="T88" fmla="*/ 72 w 1108"/>
                <a:gd name="T89" fmla="*/ 1893 h 3198"/>
                <a:gd name="T90" fmla="*/ 40 w 1108"/>
                <a:gd name="T91" fmla="*/ 1445 h 3198"/>
                <a:gd name="T92" fmla="*/ 41 w 1108"/>
                <a:gd name="T93" fmla="*/ 1259 h 3198"/>
                <a:gd name="T94" fmla="*/ 106 w 1108"/>
                <a:gd name="T95" fmla="*/ 1134 h 3198"/>
                <a:gd name="T96" fmla="*/ 196 w 1108"/>
                <a:gd name="T97" fmla="*/ 947 h 3198"/>
                <a:gd name="T98" fmla="*/ 281 w 1108"/>
                <a:gd name="T99" fmla="*/ 765 h 3198"/>
                <a:gd name="T100" fmla="*/ 332 w 1108"/>
                <a:gd name="T101" fmla="*/ 652 h 3198"/>
                <a:gd name="T102" fmla="*/ 373 w 1108"/>
                <a:gd name="T103" fmla="*/ 548 h 3198"/>
                <a:gd name="T104" fmla="*/ 436 w 1108"/>
                <a:gd name="T105" fmla="*/ 397 h 3198"/>
                <a:gd name="T106" fmla="*/ 492 w 1108"/>
                <a:gd name="T107" fmla="*/ 285 h 3198"/>
                <a:gd name="T108" fmla="*/ 434 w 1108"/>
                <a:gd name="T109" fmla="*/ 165 h 3198"/>
                <a:gd name="T110" fmla="*/ 498 w 1108"/>
                <a:gd name="T111" fmla="*/ 51 h 3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08" h="3198">
                  <a:moveTo>
                    <a:pt x="483" y="0"/>
                  </a:moveTo>
                  <a:lnTo>
                    <a:pt x="510" y="8"/>
                  </a:lnTo>
                  <a:lnTo>
                    <a:pt x="534" y="15"/>
                  </a:lnTo>
                  <a:lnTo>
                    <a:pt x="555" y="19"/>
                  </a:lnTo>
                  <a:lnTo>
                    <a:pt x="570" y="23"/>
                  </a:lnTo>
                  <a:lnTo>
                    <a:pt x="589" y="28"/>
                  </a:lnTo>
                  <a:lnTo>
                    <a:pt x="613" y="34"/>
                  </a:lnTo>
                  <a:lnTo>
                    <a:pt x="640" y="41"/>
                  </a:lnTo>
                  <a:lnTo>
                    <a:pt x="670" y="51"/>
                  </a:lnTo>
                  <a:lnTo>
                    <a:pt x="699" y="61"/>
                  </a:lnTo>
                  <a:lnTo>
                    <a:pt x="729" y="73"/>
                  </a:lnTo>
                  <a:lnTo>
                    <a:pt x="755" y="85"/>
                  </a:lnTo>
                  <a:lnTo>
                    <a:pt x="778" y="98"/>
                  </a:lnTo>
                  <a:lnTo>
                    <a:pt x="797" y="109"/>
                  </a:lnTo>
                  <a:lnTo>
                    <a:pt x="815" y="117"/>
                  </a:lnTo>
                  <a:lnTo>
                    <a:pt x="834" y="123"/>
                  </a:lnTo>
                  <a:lnTo>
                    <a:pt x="852" y="126"/>
                  </a:lnTo>
                  <a:lnTo>
                    <a:pt x="870" y="129"/>
                  </a:lnTo>
                  <a:lnTo>
                    <a:pt x="885" y="133"/>
                  </a:lnTo>
                  <a:lnTo>
                    <a:pt x="898" y="140"/>
                  </a:lnTo>
                  <a:lnTo>
                    <a:pt x="909" y="150"/>
                  </a:lnTo>
                  <a:lnTo>
                    <a:pt x="919" y="164"/>
                  </a:lnTo>
                  <a:lnTo>
                    <a:pt x="927" y="183"/>
                  </a:lnTo>
                  <a:lnTo>
                    <a:pt x="929" y="192"/>
                  </a:lnTo>
                  <a:lnTo>
                    <a:pt x="932" y="203"/>
                  </a:lnTo>
                  <a:lnTo>
                    <a:pt x="936" y="217"/>
                  </a:lnTo>
                  <a:lnTo>
                    <a:pt x="941" y="234"/>
                  </a:lnTo>
                  <a:lnTo>
                    <a:pt x="946" y="255"/>
                  </a:lnTo>
                  <a:lnTo>
                    <a:pt x="952" y="280"/>
                  </a:lnTo>
                  <a:lnTo>
                    <a:pt x="958" y="310"/>
                  </a:lnTo>
                  <a:lnTo>
                    <a:pt x="965" y="343"/>
                  </a:lnTo>
                  <a:lnTo>
                    <a:pt x="971" y="379"/>
                  </a:lnTo>
                  <a:lnTo>
                    <a:pt x="979" y="421"/>
                  </a:lnTo>
                  <a:lnTo>
                    <a:pt x="987" y="466"/>
                  </a:lnTo>
                  <a:lnTo>
                    <a:pt x="994" y="515"/>
                  </a:lnTo>
                  <a:lnTo>
                    <a:pt x="1003" y="570"/>
                  </a:lnTo>
                  <a:lnTo>
                    <a:pt x="1011" y="629"/>
                  </a:lnTo>
                  <a:lnTo>
                    <a:pt x="1018" y="693"/>
                  </a:lnTo>
                  <a:lnTo>
                    <a:pt x="1027" y="762"/>
                  </a:lnTo>
                  <a:lnTo>
                    <a:pt x="1035" y="836"/>
                  </a:lnTo>
                  <a:lnTo>
                    <a:pt x="1044" y="915"/>
                  </a:lnTo>
                  <a:lnTo>
                    <a:pt x="1051" y="998"/>
                  </a:lnTo>
                  <a:lnTo>
                    <a:pt x="1059" y="1088"/>
                  </a:lnTo>
                  <a:lnTo>
                    <a:pt x="1065" y="1183"/>
                  </a:lnTo>
                  <a:lnTo>
                    <a:pt x="1072" y="1284"/>
                  </a:lnTo>
                  <a:lnTo>
                    <a:pt x="1078" y="1391"/>
                  </a:lnTo>
                  <a:lnTo>
                    <a:pt x="1085" y="1503"/>
                  </a:lnTo>
                  <a:lnTo>
                    <a:pt x="1091" y="1621"/>
                  </a:lnTo>
                  <a:lnTo>
                    <a:pt x="1095" y="1745"/>
                  </a:lnTo>
                  <a:lnTo>
                    <a:pt x="1099" y="1875"/>
                  </a:lnTo>
                  <a:lnTo>
                    <a:pt x="1103" y="2013"/>
                  </a:lnTo>
                  <a:lnTo>
                    <a:pt x="1105" y="2156"/>
                  </a:lnTo>
                  <a:lnTo>
                    <a:pt x="1107" y="2307"/>
                  </a:lnTo>
                  <a:lnTo>
                    <a:pt x="1108" y="2463"/>
                  </a:lnTo>
                  <a:lnTo>
                    <a:pt x="1108" y="2627"/>
                  </a:lnTo>
                  <a:lnTo>
                    <a:pt x="1107" y="2798"/>
                  </a:lnTo>
                  <a:lnTo>
                    <a:pt x="1105" y="2976"/>
                  </a:lnTo>
                  <a:lnTo>
                    <a:pt x="1101" y="3161"/>
                  </a:lnTo>
                  <a:lnTo>
                    <a:pt x="1088" y="3168"/>
                  </a:lnTo>
                  <a:lnTo>
                    <a:pt x="1070" y="3175"/>
                  </a:lnTo>
                  <a:lnTo>
                    <a:pt x="1047" y="3184"/>
                  </a:lnTo>
                  <a:lnTo>
                    <a:pt x="1019" y="3192"/>
                  </a:lnTo>
                  <a:lnTo>
                    <a:pt x="988" y="3196"/>
                  </a:lnTo>
                  <a:lnTo>
                    <a:pt x="954" y="3198"/>
                  </a:lnTo>
                  <a:lnTo>
                    <a:pt x="906" y="3194"/>
                  </a:lnTo>
                  <a:lnTo>
                    <a:pt x="858" y="3183"/>
                  </a:lnTo>
                  <a:lnTo>
                    <a:pt x="828" y="3172"/>
                  </a:lnTo>
                  <a:lnTo>
                    <a:pt x="806" y="3163"/>
                  </a:lnTo>
                  <a:lnTo>
                    <a:pt x="789" y="3153"/>
                  </a:lnTo>
                  <a:lnTo>
                    <a:pt x="777" y="3144"/>
                  </a:lnTo>
                  <a:lnTo>
                    <a:pt x="769" y="3133"/>
                  </a:lnTo>
                  <a:lnTo>
                    <a:pt x="765" y="3119"/>
                  </a:lnTo>
                  <a:lnTo>
                    <a:pt x="764" y="3106"/>
                  </a:lnTo>
                  <a:lnTo>
                    <a:pt x="766" y="3090"/>
                  </a:lnTo>
                  <a:lnTo>
                    <a:pt x="770" y="3071"/>
                  </a:lnTo>
                  <a:lnTo>
                    <a:pt x="776" y="3050"/>
                  </a:lnTo>
                  <a:lnTo>
                    <a:pt x="784" y="3023"/>
                  </a:lnTo>
                  <a:lnTo>
                    <a:pt x="790" y="2993"/>
                  </a:lnTo>
                  <a:lnTo>
                    <a:pt x="793" y="2975"/>
                  </a:lnTo>
                  <a:lnTo>
                    <a:pt x="796" y="2953"/>
                  </a:lnTo>
                  <a:lnTo>
                    <a:pt x="812" y="2948"/>
                  </a:lnTo>
                  <a:lnTo>
                    <a:pt x="814" y="2934"/>
                  </a:lnTo>
                  <a:lnTo>
                    <a:pt x="816" y="2916"/>
                  </a:lnTo>
                  <a:lnTo>
                    <a:pt x="816" y="2895"/>
                  </a:lnTo>
                  <a:lnTo>
                    <a:pt x="815" y="2869"/>
                  </a:lnTo>
                  <a:lnTo>
                    <a:pt x="813" y="2842"/>
                  </a:lnTo>
                  <a:lnTo>
                    <a:pt x="810" y="2813"/>
                  </a:lnTo>
                  <a:lnTo>
                    <a:pt x="806" y="2785"/>
                  </a:lnTo>
                  <a:lnTo>
                    <a:pt x="803" y="2757"/>
                  </a:lnTo>
                  <a:lnTo>
                    <a:pt x="803" y="2717"/>
                  </a:lnTo>
                  <a:lnTo>
                    <a:pt x="802" y="2677"/>
                  </a:lnTo>
                  <a:lnTo>
                    <a:pt x="802" y="2639"/>
                  </a:lnTo>
                  <a:lnTo>
                    <a:pt x="801" y="2602"/>
                  </a:lnTo>
                  <a:lnTo>
                    <a:pt x="800" y="2565"/>
                  </a:lnTo>
                  <a:lnTo>
                    <a:pt x="799" y="2534"/>
                  </a:lnTo>
                  <a:lnTo>
                    <a:pt x="798" y="2505"/>
                  </a:lnTo>
                  <a:lnTo>
                    <a:pt x="797" y="2481"/>
                  </a:lnTo>
                  <a:lnTo>
                    <a:pt x="797" y="2461"/>
                  </a:lnTo>
                  <a:lnTo>
                    <a:pt x="796" y="2447"/>
                  </a:lnTo>
                  <a:lnTo>
                    <a:pt x="794" y="2440"/>
                  </a:lnTo>
                  <a:lnTo>
                    <a:pt x="794" y="2432"/>
                  </a:lnTo>
                  <a:lnTo>
                    <a:pt x="793" y="2416"/>
                  </a:lnTo>
                  <a:lnTo>
                    <a:pt x="792" y="2394"/>
                  </a:lnTo>
                  <a:lnTo>
                    <a:pt x="790" y="2366"/>
                  </a:lnTo>
                  <a:lnTo>
                    <a:pt x="789" y="2333"/>
                  </a:lnTo>
                  <a:lnTo>
                    <a:pt x="787" y="2296"/>
                  </a:lnTo>
                  <a:lnTo>
                    <a:pt x="785" y="2254"/>
                  </a:lnTo>
                  <a:lnTo>
                    <a:pt x="782" y="2210"/>
                  </a:lnTo>
                  <a:lnTo>
                    <a:pt x="781" y="2164"/>
                  </a:lnTo>
                  <a:lnTo>
                    <a:pt x="779" y="2116"/>
                  </a:lnTo>
                  <a:lnTo>
                    <a:pt x="778" y="2066"/>
                  </a:lnTo>
                  <a:lnTo>
                    <a:pt x="776" y="2017"/>
                  </a:lnTo>
                  <a:lnTo>
                    <a:pt x="776" y="1969"/>
                  </a:lnTo>
                  <a:lnTo>
                    <a:pt x="775" y="1920"/>
                  </a:lnTo>
                  <a:lnTo>
                    <a:pt x="775" y="1875"/>
                  </a:lnTo>
                  <a:lnTo>
                    <a:pt x="776" y="1832"/>
                  </a:lnTo>
                  <a:lnTo>
                    <a:pt x="777" y="1792"/>
                  </a:lnTo>
                  <a:lnTo>
                    <a:pt x="779" y="1756"/>
                  </a:lnTo>
                  <a:lnTo>
                    <a:pt x="781" y="1725"/>
                  </a:lnTo>
                  <a:lnTo>
                    <a:pt x="785" y="1692"/>
                  </a:lnTo>
                  <a:lnTo>
                    <a:pt x="787" y="1654"/>
                  </a:lnTo>
                  <a:lnTo>
                    <a:pt x="788" y="1611"/>
                  </a:lnTo>
                  <a:lnTo>
                    <a:pt x="788" y="1565"/>
                  </a:lnTo>
                  <a:lnTo>
                    <a:pt x="787" y="1516"/>
                  </a:lnTo>
                  <a:lnTo>
                    <a:pt x="786" y="1464"/>
                  </a:lnTo>
                  <a:lnTo>
                    <a:pt x="785" y="1413"/>
                  </a:lnTo>
                  <a:lnTo>
                    <a:pt x="781" y="1360"/>
                  </a:lnTo>
                  <a:lnTo>
                    <a:pt x="778" y="1308"/>
                  </a:lnTo>
                  <a:lnTo>
                    <a:pt x="775" y="1259"/>
                  </a:lnTo>
                  <a:lnTo>
                    <a:pt x="770" y="1211"/>
                  </a:lnTo>
                  <a:lnTo>
                    <a:pt x="765" y="1167"/>
                  </a:lnTo>
                  <a:lnTo>
                    <a:pt x="761" y="1126"/>
                  </a:lnTo>
                  <a:lnTo>
                    <a:pt x="754" y="1090"/>
                  </a:lnTo>
                  <a:lnTo>
                    <a:pt x="749" y="1060"/>
                  </a:lnTo>
                  <a:lnTo>
                    <a:pt x="742" y="1036"/>
                  </a:lnTo>
                  <a:lnTo>
                    <a:pt x="734" y="1021"/>
                  </a:lnTo>
                  <a:lnTo>
                    <a:pt x="731" y="1015"/>
                  </a:lnTo>
                  <a:lnTo>
                    <a:pt x="726" y="1008"/>
                  </a:lnTo>
                  <a:lnTo>
                    <a:pt x="718" y="1000"/>
                  </a:lnTo>
                  <a:lnTo>
                    <a:pt x="709" y="995"/>
                  </a:lnTo>
                  <a:lnTo>
                    <a:pt x="697" y="992"/>
                  </a:lnTo>
                  <a:lnTo>
                    <a:pt x="684" y="996"/>
                  </a:lnTo>
                  <a:lnTo>
                    <a:pt x="673" y="1003"/>
                  </a:lnTo>
                  <a:lnTo>
                    <a:pt x="663" y="1014"/>
                  </a:lnTo>
                  <a:lnTo>
                    <a:pt x="656" y="1031"/>
                  </a:lnTo>
                  <a:lnTo>
                    <a:pt x="648" y="1051"/>
                  </a:lnTo>
                  <a:lnTo>
                    <a:pt x="641" y="1074"/>
                  </a:lnTo>
                  <a:lnTo>
                    <a:pt x="636" y="1100"/>
                  </a:lnTo>
                  <a:lnTo>
                    <a:pt x="629" y="1127"/>
                  </a:lnTo>
                  <a:lnTo>
                    <a:pt x="623" y="1157"/>
                  </a:lnTo>
                  <a:lnTo>
                    <a:pt x="611" y="1202"/>
                  </a:lnTo>
                  <a:lnTo>
                    <a:pt x="597" y="1247"/>
                  </a:lnTo>
                  <a:lnTo>
                    <a:pt x="588" y="1275"/>
                  </a:lnTo>
                  <a:lnTo>
                    <a:pt x="580" y="1301"/>
                  </a:lnTo>
                  <a:lnTo>
                    <a:pt x="575" y="1325"/>
                  </a:lnTo>
                  <a:lnTo>
                    <a:pt x="570" y="1347"/>
                  </a:lnTo>
                  <a:lnTo>
                    <a:pt x="570" y="1366"/>
                  </a:lnTo>
                  <a:lnTo>
                    <a:pt x="570" y="1386"/>
                  </a:lnTo>
                  <a:lnTo>
                    <a:pt x="573" y="1420"/>
                  </a:lnTo>
                  <a:lnTo>
                    <a:pt x="574" y="1458"/>
                  </a:lnTo>
                  <a:lnTo>
                    <a:pt x="575" y="1497"/>
                  </a:lnTo>
                  <a:lnTo>
                    <a:pt x="575" y="1537"/>
                  </a:lnTo>
                  <a:lnTo>
                    <a:pt x="575" y="1566"/>
                  </a:lnTo>
                  <a:lnTo>
                    <a:pt x="577" y="1600"/>
                  </a:lnTo>
                  <a:lnTo>
                    <a:pt x="580" y="1636"/>
                  </a:lnTo>
                  <a:lnTo>
                    <a:pt x="586" y="1677"/>
                  </a:lnTo>
                  <a:lnTo>
                    <a:pt x="592" y="1742"/>
                  </a:lnTo>
                  <a:lnTo>
                    <a:pt x="599" y="1809"/>
                  </a:lnTo>
                  <a:lnTo>
                    <a:pt x="601" y="1843"/>
                  </a:lnTo>
                  <a:lnTo>
                    <a:pt x="604" y="1875"/>
                  </a:lnTo>
                  <a:lnTo>
                    <a:pt x="609" y="1909"/>
                  </a:lnTo>
                  <a:lnTo>
                    <a:pt x="613" y="1945"/>
                  </a:lnTo>
                  <a:lnTo>
                    <a:pt x="620" y="1982"/>
                  </a:lnTo>
                  <a:lnTo>
                    <a:pt x="626" y="2022"/>
                  </a:lnTo>
                  <a:lnTo>
                    <a:pt x="634" y="2067"/>
                  </a:lnTo>
                  <a:lnTo>
                    <a:pt x="644" y="2117"/>
                  </a:lnTo>
                  <a:lnTo>
                    <a:pt x="654" y="2173"/>
                  </a:lnTo>
                  <a:lnTo>
                    <a:pt x="662" y="2218"/>
                  </a:lnTo>
                  <a:lnTo>
                    <a:pt x="669" y="2257"/>
                  </a:lnTo>
                  <a:lnTo>
                    <a:pt x="675" y="2295"/>
                  </a:lnTo>
                  <a:lnTo>
                    <a:pt x="681" y="2327"/>
                  </a:lnTo>
                  <a:lnTo>
                    <a:pt x="686" y="2358"/>
                  </a:lnTo>
                  <a:lnTo>
                    <a:pt x="694" y="2403"/>
                  </a:lnTo>
                  <a:lnTo>
                    <a:pt x="700" y="2445"/>
                  </a:lnTo>
                  <a:lnTo>
                    <a:pt x="708" y="2486"/>
                  </a:lnTo>
                  <a:lnTo>
                    <a:pt x="718" y="2529"/>
                  </a:lnTo>
                  <a:lnTo>
                    <a:pt x="725" y="2559"/>
                  </a:lnTo>
                  <a:lnTo>
                    <a:pt x="731" y="2594"/>
                  </a:lnTo>
                  <a:lnTo>
                    <a:pt x="738" y="2632"/>
                  </a:lnTo>
                  <a:lnTo>
                    <a:pt x="744" y="2674"/>
                  </a:lnTo>
                  <a:lnTo>
                    <a:pt x="751" y="2716"/>
                  </a:lnTo>
                  <a:lnTo>
                    <a:pt x="756" y="2757"/>
                  </a:lnTo>
                  <a:lnTo>
                    <a:pt x="756" y="2804"/>
                  </a:lnTo>
                  <a:lnTo>
                    <a:pt x="755" y="2845"/>
                  </a:lnTo>
                  <a:lnTo>
                    <a:pt x="754" y="2882"/>
                  </a:lnTo>
                  <a:lnTo>
                    <a:pt x="752" y="2915"/>
                  </a:lnTo>
                  <a:lnTo>
                    <a:pt x="747" y="2916"/>
                  </a:lnTo>
                  <a:lnTo>
                    <a:pt x="742" y="2918"/>
                  </a:lnTo>
                  <a:lnTo>
                    <a:pt x="714" y="2923"/>
                  </a:lnTo>
                  <a:lnTo>
                    <a:pt x="680" y="2930"/>
                  </a:lnTo>
                  <a:lnTo>
                    <a:pt x="641" y="2936"/>
                  </a:lnTo>
                  <a:lnTo>
                    <a:pt x="599" y="2942"/>
                  </a:lnTo>
                  <a:lnTo>
                    <a:pt x="553" y="2946"/>
                  </a:lnTo>
                  <a:lnTo>
                    <a:pt x="504" y="2949"/>
                  </a:lnTo>
                  <a:lnTo>
                    <a:pt x="452" y="2951"/>
                  </a:lnTo>
                  <a:lnTo>
                    <a:pt x="387" y="2948"/>
                  </a:lnTo>
                  <a:lnTo>
                    <a:pt x="326" y="2943"/>
                  </a:lnTo>
                  <a:lnTo>
                    <a:pt x="269" y="2932"/>
                  </a:lnTo>
                  <a:lnTo>
                    <a:pt x="217" y="2918"/>
                  </a:lnTo>
                  <a:lnTo>
                    <a:pt x="168" y="2900"/>
                  </a:lnTo>
                  <a:lnTo>
                    <a:pt x="126" y="2878"/>
                  </a:lnTo>
                  <a:lnTo>
                    <a:pt x="88" y="2852"/>
                  </a:lnTo>
                  <a:lnTo>
                    <a:pt x="54" y="2821"/>
                  </a:lnTo>
                  <a:lnTo>
                    <a:pt x="24" y="2787"/>
                  </a:lnTo>
                  <a:lnTo>
                    <a:pt x="0" y="2749"/>
                  </a:lnTo>
                  <a:lnTo>
                    <a:pt x="9" y="2728"/>
                  </a:lnTo>
                  <a:lnTo>
                    <a:pt x="18" y="2706"/>
                  </a:lnTo>
                  <a:lnTo>
                    <a:pt x="29" y="2671"/>
                  </a:lnTo>
                  <a:lnTo>
                    <a:pt x="37" y="2635"/>
                  </a:lnTo>
                  <a:lnTo>
                    <a:pt x="43" y="2595"/>
                  </a:lnTo>
                  <a:lnTo>
                    <a:pt x="57" y="2459"/>
                  </a:lnTo>
                  <a:lnTo>
                    <a:pt x="67" y="2320"/>
                  </a:lnTo>
                  <a:lnTo>
                    <a:pt x="72" y="2178"/>
                  </a:lnTo>
                  <a:lnTo>
                    <a:pt x="73" y="2036"/>
                  </a:lnTo>
                  <a:lnTo>
                    <a:pt x="72" y="1893"/>
                  </a:lnTo>
                  <a:lnTo>
                    <a:pt x="66" y="1752"/>
                  </a:lnTo>
                  <a:lnTo>
                    <a:pt x="56" y="1611"/>
                  </a:lnTo>
                  <a:lnTo>
                    <a:pt x="43" y="1473"/>
                  </a:lnTo>
                  <a:lnTo>
                    <a:pt x="43" y="1473"/>
                  </a:lnTo>
                  <a:lnTo>
                    <a:pt x="40" y="1445"/>
                  </a:lnTo>
                  <a:lnTo>
                    <a:pt x="36" y="1421"/>
                  </a:lnTo>
                  <a:lnTo>
                    <a:pt x="28" y="1357"/>
                  </a:lnTo>
                  <a:lnTo>
                    <a:pt x="19" y="1294"/>
                  </a:lnTo>
                  <a:lnTo>
                    <a:pt x="29" y="1278"/>
                  </a:lnTo>
                  <a:lnTo>
                    <a:pt x="41" y="1259"/>
                  </a:lnTo>
                  <a:lnTo>
                    <a:pt x="50" y="1241"/>
                  </a:lnTo>
                  <a:lnTo>
                    <a:pt x="61" y="1221"/>
                  </a:lnTo>
                  <a:lnTo>
                    <a:pt x="74" y="1195"/>
                  </a:lnTo>
                  <a:lnTo>
                    <a:pt x="90" y="1166"/>
                  </a:lnTo>
                  <a:lnTo>
                    <a:pt x="106" y="1134"/>
                  </a:lnTo>
                  <a:lnTo>
                    <a:pt x="123" y="1100"/>
                  </a:lnTo>
                  <a:lnTo>
                    <a:pt x="140" y="1064"/>
                  </a:lnTo>
                  <a:lnTo>
                    <a:pt x="159" y="1025"/>
                  </a:lnTo>
                  <a:lnTo>
                    <a:pt x="177" y="987"/>
                  </a:lnTo>
                  <a:lnTo>
                    <a:pt x="196" y="947"/>
                  </a:lnTo>
                  <a:lnTo>
                    <a:pt x="214" y="909"/>
                  </a:lnTo>
                  <a:lnTo>
                    <a:pt x="232" y="871"/>
                  </a:lnTo>
                  <a:lnTo>
                    <a:pt x="249" y="833"/>
                  </a:lnTo>
                  <a:lnTo>
                    <a:pt x="266" y="798"/>
                  </a:lnTo>
                  <a:lnTo>
                    <a:pt x="281" y="765"/>
                  </a:lnTo>
                  <a:lnTo>
                    <a:pt x="295" y="736"/>
                  </a:lnTo>
                  <a:lnTo>
                    <a:pt x="307" y="708"/>
                  </a:lnTo>
                  <a:lnTo>
                    <a:pt x="318" y="685"/>
                  </a:lnTo>
                  <a:lnTo>
                    <a:pt x="326" y="667"/>
                  </a:lnTo>
                  <a:lnTo>
                    <a:pt x="332" y="652"/>
                  </a:lnTo>
                  <a:lnTo>
                    <a:pt x="336" y="644"/>
                  </a:lnTo>
                  <a:lnTo>
                    <a:pt x="342" y="625"/>
                  </a:lnTo>
                  <a:lnTo>
                    <a:pt x="351" y="603"/>
                  </a:lnTo>
                  <a:lnTo>
                    <a:pt x="361" y="577"/>
                  </a:lnTo>
                  <a:lnTo>
                    <a:pt x="373" y="548"/>
                  </a:lnTo>
                  <a:lnTo>
                    <a:pt x="385" y="517"/>
                  </a:lnTo>
                  <a:lnTo>
                    <a:pt x="397" y="487"/>
                  </a:lnTo>
                  <a:lnTo>
                    <a:pt x="410" y="455"/>
                  </a:lnTo>
                  <a:lnTo>
                    <a:pt x="423" y="425"/>
                  </a:lnTo>
                  <a:lnTo>
                    <a:pt x="436" y="397"/>
                  </a:lnTo>
                  <a:lnTo>
                    <a:pt x="447" y="372"/>
                  </a:lnTo>
                  <a:lnTo>
                    <a:pt x="458" y="350"/>
                  </a:lnTo>
                  <a:lnTo>
                    <a:pt x="468" y="332"/>
                  </a:lnTo>
                  <a:lnTo>
                    <a:pt x="482" y="307"/>
                  </a:lnTo>
                  <a:lnTo>
                    <a:pt x="492" y="285"/>
                  </a:lnTo>
                  <a:lnTo>
                    <a:pt x="498" y="265"/>
                  </a:lnTo>
                  <a:lnTo>
                    <a:pt x="501" y="248"/>
                  </a:lnTo>
                  <a:lnTo>
                    <a:pt x="498" y="233"/>
                  </a:lnTo>
                  <a:lnTo>
                    <a:pt x="492" y="221"/>
                  </a:lnTo>
                  <a:lnTo>
                    <a:pt x="434" y="165"/>
                  </a:lnTo>
                  <a:lnTo>
                    <a:pt x="482" y="147"/>
                  </a:lnTo>
                  <a:lnTo>
                    <a:pt x="486" y="138"/>
                  </a:lnTo>
                  <a:lnTo>
                    <a:pt x="497" y="108"/>
                  </a:lnTo>
                  <a:lnTo>
                    <a:pt x="501" y="80"/>
                  </a:lnTo>
                  <a:lnTo>
                    <a:pt x="498" y="51"/>
                  </a:lnTo>
                  <a:lnTo>
                    <a:pt x="492" y="24"/>
                  </a:lnTo>
                  <a:lnTo>
                    <a:pt x="4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267"/>
            <p:cNvSpPr>
              <a:spLocks noEditPoints="1"/>
            </p:cNvSpPr>
            <p:nvPr/>
          </p:nvSpPr>
          <p:spPr bwMode="auto">
            <a:xfrm>
              <a:off x="782638" y="3487738"/>
              <a:ext cx="188913" cy="508000"/>
            </a:xfrm>
            <a:custGeom>
              <a:avLst/>
              <a:gdLst>
                <a:gd name="T0" fmla="*/ 968 w 1187"/>
                <a:gd name="T1" fmla="*/ 2311 h 3201"/>
                <a:gd name="T2" fmla="*/ 1036 w 1187"/>
                <a:gd name="T3" fmla="*/ 2374 h 3201"/>
                <a:gd name="T4" fmla="*/ 1085 w 1187"/>
                <a:gd name="T5" fmla="*/ 2346 h 3201"/>
                <a:gd name="T6" fmla="*/ 1076 w 1187"/>
                <a:gd name="T7" fmla="*/ 2267 h 3201"/>
                <a:gd name="T8" fmla="*/ 1031 w 1187"/>
                <a:gd name="T9" fmla="*/ 2247 h 3201"/>
                <a:gd name="T10" fmla="*/ 968 w 1187"/>
                <a:gd name="T11" fmla="*/ 1937 h 3201"/>
                <a:gd name="T12" fmla="*/ 1034 w 1187"/>
                <a:gd name="T13" fmla="*/ 2000 h 3201"/>
                <a:gd name="T14" fmla="*/ 1093 w 1187"/>
                <a:gd name="T15" fmla="*/ 1950 h 3201"/>
                <a:gd name="T16" fmla="*/ 1061 w 1187"/>
                <a:gd name="T17" fmla="*/ 1881 h 3201"/>
                <a:gd name="T18" fmla="*/ 1012 w 1187"/>
                <a:gd name="T19" fmla="*/ 1521 h 3201"/>
                <a:gd name="T20" fmla="*/ 980 w 1187"/>
                <a:gd name="T21" fmla="*/ 1620 h 3201"/>
                <a:gd name="T22" fmla="*/ 1063 w 1187"/>
                <a:gd name="T23" fmla="*/ 1636 h 3201"/>
                <a:gd name="T24" fmla="*/ 1089 w 1187"/>
                <a:gd name="T25" fmla="*/ 1556 h 3201"/>
                <a:gd name="T26" fmla="*/ 632 w 1187"/>
                <a:gd name="T27" fmla="*/ 0 h 3201"/>
                <a:gd name="T28" fmla="*/ 631 w 1187"/>
                <a:gd name="T29" fmla="*/ 150 h 3201"/>
                <a:gd name="T30" fmla="*/ 622 w 1187"/>
                <a:gd name="T31" fmla="*/ 288 h 3201"/>
                <a:gd name="T32" fmla="*/ 691 w 1187"/>
                <a:gd name="T33" fmla="*/ 428 h 3201"/>
                <a:gd name="T34" fmla="*/ 764 w 1187"/>
                <a:gd name="T35" fmla="*/ 606 h 3201"/>
                <a:gd name="T36" fmla="*/ 806 w 1187"/>
                <a:gd name="T37" fmla="*/ 711 h 3201"/>
                <a:gd name="T38" fmla="*/ 900 w 1187"/>
                <a:gd name="T39" fmla="*/ 912 h 3201"/>
                <a:gd name="T40" fmla="*/ 1008 w 1187"/>
                <a:gd name="T41" fmla="*/ 1137 h 3201"/>
                <a:gd name="T42" fmla="*/ 1083 w 1187"/>
                <a:gd name="T43" fmla="*/ 1276 h 3201"/>
                <a:gd name="T44" fmla="*/ 1120 w 1187"/>
                <a:gd name="T45" fmla="*/ 1337 h 3201"/>
                <a:gd name="T46" fmla="*/ 1166 w 1187"/>
                <a:gd name="T47" fmla="*/ 1570 h 3201"/>
                <a:gd name="T48" fmla="*/ 1171 w 1187"/>
                <a:gd name="T49" fmla="*/ 2451 h 3201"/>
                <a:gd name="T50" fmla="*/ 1125 w 1187"/>
                <a:gd name="T51" fmla="*/ 2712 h 3201"/>
                <a:gd name="T52" fmla="*/ 1020 w 1187"/>
                <a:gd name="T53" fmla="*/ 2855 h 3201"/>
                <a:gd name="T54" fmla="*/ 722 w 1187"/>
                <a:gd name="T55" fmla="*/ 2951 h 3201"/>
                <a:gd name="T56" fmla="*/ 454 w 1187"/>
                <a:gd name="T57" fmla="*/ 2937 h 3201"/>
                <a:gd name="T58" fmla="*/ 352 w 1187"/>
                <a:gd name="T59" fmla="*/ 2764 h 3201"/>
                <a:gd name="T60" fmla="*/ 391 w 1187"/>
                <a:gd name="T61" fmla="*/ 2532 h 3201"/>
                <a:gd name="T62" fmla="*/ 433 w 1187"/>
                <a:gd name="T63" fmla="*/ 2298 h 3201"/>
                <a:gd name="T64" fmla="*/ 482 w 1187"/>
                <a:gd name="T65" fmla="*/ 2025 h 3201"/>
                <a:gd name="T66" fmla="*/ 510 w 1187"/>
                <a:gd name="T67" fmla="*/ 1812 h 3201"/>
                <a:gd name="T68" fmla="*/ 534 w 1187"/>
                <a:gd name="T69" fmla="*/ 1540 h 3201"/>
                <a:gd name="T70" fmla="*/ 537 w 1187"/>
                <a:gd name="T71" fmla="*/ 1350 h 3201"/>
                <a:gd name="T72" fmla="*/ 485 w 1187"/>
                <a:gd name="T73" fmla="*/ 1161 h 3201"/>
                <a:gd name="T74" fmla="*/ 445 w 1187"/>
                <a:gd name="T75" fmla="*/ 1018 h 3201"/>
                <a:gd name="T76" fmla="*/ 382 w 1187"/>
                <a:gd name="T77" fmla="*/ 1011 h 3201"/>
                <a:gd name="T78" fmla="*/ 348 w 1187"/>
                <a:gd name="T79" fmla="*/ 1129 h 3201"/>
                <a:gd name="T80" fmla="*/ 324 w 1187"/>
                <a:gd name="T81" fmla="*/ 1416 h 3201"/>
                <a:gd name="T82" fmla="*/ 323 w 1187"/>
                <a:gd name="T83" fmla="*/ 1695 h 3201"/>
                <a:gd name="T84" fmla="*/ 333 w 1187"/>
                <a:gd name="T85" fmla="*/ 1923 h 3201"/>
                <a:gd name="T86" fmla="*/ 325 w 1187"/>
                <a:gd name="T87" fmla="*/ 2213 h 3201"/>
                <a:gd name="T88" fmla="*/ 315 w 1187"/>
                <a:gd name="T89" fmla="*/ 2419 h 3201"/>
                <a:gd name="T90" fmla="*/ 310 w 1187"/>
                <a:gd name="T91" fmla="*/ 2508 h 3201"/>
                <a:gd name="T92" fmla="*/ 306 w 1187"/>
                <a:gd name="T93" fmla="*/ 2718 h 3201"/>
                <a:gd name="T94" fmla="*/ 293 w 1187"/>
                <a:gd name="T95" fmla="*/ 2898 h 3201"/>
                <a:gd name="T96" fmla="*/ 315 w 1187"/>
                <a:gd name="T97" fmla="*/ 2979 h 3201"/>
                <a:gd name="T98" fmla="*/ 344 w 1187"/>
                <a:gd name="T99" fmla="*/ 3109 h 3201"/>
                <a:gd name="T100" fmla="*/ 280 w 1187"/>
                <a:gd name="T101" fmla="*/ 3176 h 3201"/>
                <a:gd name="T102" fmla="*/ 88 w 1187"/>
                <a:gd name="T103" fmla="*/ 3195 h 3201"/>
                <a:gd name="T104" fmla="*/ 1 w 1187"/>
                <a:gd name="T105" fmla="*/ 2801 h 3201"/>
                <a:gd name="T106" fmla="*/ 9 w 1187"/>
                <a:gd name="T107" fmla="*/ 1880 h 3201"/>
                <a:gd name="T108" fmla="*/ 43 w 1187"/>
                <a:gd name="T109" fmla="*/ 1186 h 3201"/>
                <a:gd name="T110" fmla="*/ 89 w 1187"/>
                <a:gd name="T111" fmla="*/ 696 h 3201"/>
                <a:gd name="T112" fmla="*/ 136 w 1187"/>
                <a:gd name="T113" fmla="*/ 382 h 3201"/>
                <a:gd name="T114" fmla="*/ 173 w 1187"/>
                <a:gd name="T115" fmla="*/ 220 h 3201"/>
                <a:gd name="T116" fmla="*/ 211 w 1187"/>
                <a:gd name="T117" fmla="*/ 143 h 3201"/>
                <a:gd name="T118" fmla="*/ 331 w 1187"/>
                <a:gd name="T119" fmla="*/ 102 h 3201"/>
                <a:gd name="T120" fmla="*/ 496 w 1187"/>
                <a:gd name="T121" fmla="*/ 38 h 3201"/>
                <a:gd name="T122" fmla="*/ 632 w 1187"/>
                <a:gd name="T123" fmla="*/ 0 h 3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87" h="3201">
                  <a:moveTo>
                    <a:pt x="1031" y="2247"/>
                  </a:moveTo>
                  <a:lnTo>
                    <a:pt x="1012" y="2250"/>
                  </a:lnTo>
                  <a:lnTo>
                    <a:pt x="993" y="2259"/>
                  </a:lnTo>
                  <a:lnTo>
                    <a:pt x="980" y="2273"/>
                  </a:lnTo>
                  <a:lnTo>
                    <a:pt x="971" y="2291"/>
                  </a:lnTo>
                  <a:lnTo>
                    <a:pt x="968" y="2311"/>
                  </a:lnTo>
                  <a:lnTo>
                    <a:pt x="971" y="2332"/>
                  </a:lnTo>
                  <a:lnTo>
                    <a:pt x="980" y="2349"/>
                  </a:lnTo>
                  <a:lnTo>
                    <a:pt x="993" y="2362"/>
                  </a:lnTo>
                  <a:lnTo>
                    <a:pt x="1010" y="2372"/>
                  </a:lnTo>
                  <a:lnTo>
                    <a:pt x="1031" y="2375"/>
                  </a:lnTo>
                  <a:lnTo>
                    <a:pt x="1036" y="2374"/>
                  </a:lnTo>
                  <a:lnTo>
                    <a:pt x="1041" y="2373"/>
                  </a:lnTo>
                  <a:lnTo>
                    <a:pt x="1045" y="2372"/>
                  </a:lnTo>
                  <a:lnTo>
                    <a:pt x="1057" y="2368"/>
                  </a:lnTo>
                  <a:lnTo>
                    <a:pt x="1067" y="2361"/>
                  </a:lnTo>
                  <a:lnTo>
                    <a:pt x="1077" y="2355"/>
                  </a:lnTo>
                  <a:lnTo>
                    <a:pt x="1085" y="2346"/>
                  </a:lnTo>
                  <a:lnTo>
                    <a:pt x="1090" y="2335"/>
                  </a:lnTo>
                  <a:lnTo>
                    <a:pt x="1093" y="2324"/>
                  </a:lnTo>
                  <a:lnTo>
                    <a:pt x="1095" y="2311"/>
                  </a:lnTo>
                  <a:lnTo>
                    <a:pt x="1092" y="2295"/>
                  </a:lnTo>
                  <a:lnTo>
                    <a:pt x="1087" y="2281"/>
                  </a:lnTo>
                  <a:lnTo>
                    <a:pt x="1076" y="2267"/>
                  </a:lnTo>
                  <a:lnTo>
                    <a:pt x="1062" y="2256"/>
                  </a:lnTo>
                  <a:lnTo>
                    <a:pt x="1051" y="2251"/>
                  </a:lnTo>
                  <a:lnTo>
                    <a:pt x="1039" y="2248"/>
                  </a:lnTo>
                  <a:lnTo>
                    <a:pt x="1037" y="2248"/>
                  </a:lnTo>
                  <a:lnTo>
                    <a:pt x="1033" y="2247"/>
                  </a:lnTo>
                  <a:lnTo>
                    <a:pt x="1031" y="2247"/>
                  </a:lnTo>
                  <a:close/>
                  <a:moveTo>
                    <a:pt x="1031" y="1873"/>
                  </a:moveTo>
                  <a:lnTo>
                    <a:pt x="1012" y="1876"/>
                  </a:lnTo>
                  <a:lnTo>
                    <a:pt x="993" y="1885"/>
                  </a:lnTo>
                  <a:lnTo>
                    <a:pt x="980" y="1898"/>
                  </a:lnTo>
                  <a:lnTo>
                    <a:pt x="971" y="1916"/>
                  </a:lnTo>
                  <a:lnTo>
                    <a:pt x="968" y="1937"/>
                  </a:lnTo>
                  <a:lnTo>
                    <a:pt x="971" y="1956"/>
                  </a:lnTo>
                  <a:lnTo>
                    <a:pt x="980" y="1974"/>
                  </a:lnTo>
                  <a:lnTo>
                    <a:pt x="993" y="1988"/>
                  </a:lnTo>
                  <a:lnTo>
                    <a:pt x="1012" y="1997"/>
                  </a:lnTo>
                  <a:lnTo>
                    <a:pt x="1031" y="2000"/>
                  </a:lnTo>
                  <a:lnTo>
                    <a:pt x="1034" y="2000"/>
                  </a:lnTo>
                  <a:lnTo>
                    <a:pt x="1047" y="1998"/>
                  </a:lnTo>
                  <a:lnTo>
                    <a:pt x="1059" y="1994"/>
                  </a:lnTo>
                  <a:lnTo>
                    <a:pt x="1072" y="1985"/>
                  </a:lnTo>
                  <a:lnTo>
                    <a:pt x="1081" y="1973"/>
                  </a:lnTo>
                  <a:lnTo>
                    <a:pt x="1089" y="1962"/>
                  </a:lnTo>
                  <a:lnTo>
                    <a:pt x="1093" y="1950"/>
                  </a:lnTo>
                  <a:lnTo>
                    <a:pt x="1095" y="1937"/>
                  </a:lnTo>
                  <a:lnTo>
                    <a:pt x="1093" y="1925"/>
                  </a:lnTo>
                  <a:lnTo>
                    <a:pt x="1089" y="1912"/>
                  </a:lnTo>
                  <a:lnTo>
                    <a:pt x="1084" y="1903"/>
                  </a:lnTo>
                  <a:lnTo>
                    <a:pt x="1074" y="1889"/>
                  </a:lnTo>
                  <a:lnTo>
                    <a:pt x="1061" y="1881"/>
                  </a:lnTo>
                  <a:lnTo>
                    <a:pt x="1050" y="1876"/>
                  </a:lnTo>
                  <a:lnTo>
                    <a:pt x="1038" y="1874"/>
                  </a:lnTo>
                  <a:lnTo>
                    <a:pt x="1034" y="1873"/>
                  </a:lnTo>
                  <a:lnTo>
                    <a:pt x="1031" y="1873"/>
                  </a:lnTo>
                  <a:close/>
                  <a:moveTo>
                    <a:pt x="1031" y="1518"/>
                  </a:moveTo>
                  <a:lnTo>
                    <a:pt x="1012" y="1521"/>
                  </a:lnTo>
                  <a:lnTo>
                    <a:pt x="993" y="1530"/>
                  </a:lnTo>
                  <a:lnTo>
                    <a:pt x="980" y="1544"/>
                  </a:lnTo>
                  <a:lnTo>
                    <a:pt x="971" y="1561"/>
                  </a:lnTo>
                  <a:lnTo>
                    <a:pt x="968" y="1582"/>
                  </a:lnTo>
                  <a:lnTo>
                    <a:pt x="971" y="1602"/>
                  </a:lnTo>
                  <a:lnTo>
                    <a:pt x="980" y="1620"/>
                  </a:lnTo>
                  <a:lnTo>
                    <a:pt x="993" y="1634"/>
                  </a:lnTo>
                  <a:lnTo>
                    <a:pt x="1012" y="1643"/>
                  </a:lnTo>
                  <a:lnTo>
                    <a:pt x="1031" y="1646"/>
                  </a:lnTo>
                  <a:lnTo>
                    <a:pt x="1041" y="1645"/>
                  </a:lnTo>
                  <a:lnTo>
                    <a:pt x="1050" y="1642"/>
                  </a:lnTo>
                  <a:lnTo>
                    <a:pt x="1063" y="1636"/>
                  </a:lnTo>
                  <a:lnTo>
                    <a:pt x="1075" y="1628"/>
                  </a:lnTo>
                  <a:lnTo>
                    <a:pt x="1086" y="1615"/>
                  </a:lnTo>
                  <a:lnTo>
                    <a:pt x="1092" y="1600"/>
                  </a:lnTo>
                  <a:lnTo>
                    <a:pt x="1095" y="1582"/>
                  </a:lnTo>
                  <a:lnTo>
                    <a:pt x="1093" y="1568"/>
                  </a:lnTo>
                  <a:lnTo>
                    <a:pt x="1089" y="1556"/>
                  </a:lnTo>
                  <a:lnTo>
                    <a:pt x="1083" y="1545"/>
                  </a:lnTo>
                  <a:lnTo>
                    <a:pt x="1073" y="1534"/>
                  </a:lnTo>
                  <a:lnTo>
                    <a:pt x="1061" y="1526"/>
                  </a:lnTo>
                  <a:lnTo>
                    <a:pt x="1047" y="1520"/>
                  </a:lnTo>
                  <a:lnTo>
                    <a:pt x="1031" y="1518"/>
                  </a:lnTo>
                  <a:close/>
                  <a:moveTo>
                    <a:pt x="632" y="0"/>
                  </a:moveTo>
                  <a:lnTo>
                    <a:pt x="623" y="26"/>
                  </a:lnTo>
                  <a:lnTo>
                    <a:pt x="616" y="52"/>
                  </a:lnTo>
                  <a:lnTo>
                    <a:pt x="614" y="82"/>
                  </a:lnTo>
                  <a:lnTo>
                    <a:pt x="617" y="111"/>
                  </a:lnTo>
                  <a:lnTo>
                    <a:pt x="628" y="141"/>
                  </a:lnTo>
                  <a:lnTo>
                    <a:pt x="631" y="150"/>
                  </a:lnTo>
                  <a:lnTo>
                    <a:pt x="681" y="168"/>
                  </a:lnTo>
                  <a:lnTo>
                    <a:pt x="619" y="228"/>
                  </a:lnTo>
                  <a:lnTo>
                    <a:pt x="614" y="239"/>
                  </a:lnTo>
                  <a:lnTo>
                    <a:pt x="613" y="252"/>
                  </a:lnTo>
                  <a:lnTo>
                    <a:pt x="616" y="268"/>
                  </a:lnTo>
                  <a:lnTo>
                    <a:pt x="622" y="288"/>
                  </a:lnTo>
                  <a:lnTo>
                    <a:pt x="632" y="310"/>
                  </a:lnTo>
                  <a:lnTo>
                    <a:pt x="646" y="335"/>
                  </a:lnTo>
                  <a:lnTo>
                    <a:pt x="655" y="353"/>
                  </a:lnTo>
                  <a:lnTo>
                    <a:pt x="666" y="375"/>
                  </a:lnTo>
                  <a:lnTo>
                    <a:pt x="678" y="400"/>
                  </a:lnTo>
                  <a:lnTo>
                    <a:pt x="691" y="428"/>
                  </a:lnTo>
                  <a:lnTo>
                    <a:pt x="703" y="459"/>
                  </a:lnTo>
                  <a:lnTo>
                    <a:pt x="717" y="490"/>
                  </a:lnTo>
                  <a:lnTo>
                    <a:pt x="730" y="520"/>
                  </a:lnTo>
                  <a:lnTo>
                    <a:pt x="742" y="551"/>
                  </a:lnTo>
                  <a:lnTo>
                    <a:pt x="753" y="580"/>
                  </a:lnTo>
                  <a:lnTo>
                    <a:pt x="764" y="606"/>
                  </a:lnTo>
                  <a:lnTo>
                    <a:pt x="771" y="629"/>
                  </a:lnTo>
                  <a:lnTo>
                    <a:pt x="779" y="647"/>
                  </a:lnTo>
                  <a:lnTo>
                    <a:pt x="782" y="655"/>
                  </a:lnTo>
                  <a:lnTo>
                    <a:pt x="788" y="670"/>
                  </a:lnTo>
                  <a:lnTo>
                    <a:pt x="796" y="688"/>
                  </a:lnTo>
                  <a:lnTo>
                    <a:pt x="806" y="711"/>
                  </a:lnTo>
                  <a:lnTo>
                    <a:pt x="819" y="739"/>
                  </a:lnTo>
                  <a:lnTo>
                    <a:pt x="832" y="768"/>
                  </a:lnTo>
                  <a:lnTo>
                    <a:pt x="848" y="801"/>
                  </a:lnTo>
                  <a:lnTo>
                    <a:pt x="864" y="836"/>
                  </a:lnTo>
                  <a:lnTo>
                    <a:pt x="882" y="874"/>
                  </a:lnTo>
                  <a:lnTo>
                    <a:pt x="900" y="912"/>
                  </a:lnTo>
                  <a:lnTo>
                    <a:pt x="919" y="950"/>
                  </a:lnTo>
                  <a:lnTo>
                    <a:pt x="937" y="990"/>
                  </a:lnTo>
                  <a:lnTo>
                    <a:pt x="956" y="1028"/>
                  </a:lnTo>
                  <a:lnTo>
                    <a:pt x="973" y="1067"/>
                  </a:lnTo>
                  <a:lnTo>
                    <a:pt x="991" y="1103"/>
                  </a:lnTo>
                  <a:lnTo>
                    <a:pt x="1008" y="1137"/>
                  </a:lnTo>
                  <a:lnTo>
                    <a:pt x="1025" y="1169"/>
                  </a:lnTo>
                  <a:lnTo>
                    <a:pt x="1039" y="1198"/>
                  </a:lnTo>
                  <a:lnTo>
                    <a:pt x="1052" y="1224"/>
                  </a:lnTo>
                  <a:lnTo>
                    <a:pt x="1064" y="1244"/>
                  </a:lnTo>
                  <a:lnTo>
                    <a:pt x="1074" y="1262"/>
                  </a:lnTo>
                  <a:lnTo>
                    <a:pt x="1083" y="1276"/>
                  </a:lnTo>
                  <a:lnTo>
                    <a:pt x="1090" y="1289"/>
                  </a:lnTo>
                  <a:lnTo>
                    <a:pt x="1102" y="1308"/>
                  </a:lnTo>
                  <a:lnTo>
                    <a:pt x="1107" y="1314"/>
                  </a:lnTo>
                  <a:lnTo>
                    <a:pt x="1110" y="1319"/>
                  </a:lnTo>
                  <a:lnTo>
                    <a:pt x="1110" y="1320"/>
                  </a:lnTo>
                  <a:lnTo>
                    <a:pt x="1120" y="1337"/>
                  </a:lnTo>
                  <a:lnTo>
                    <a:pt x="1128" y="1353"/>
                  </a:lnTo>
                  <a:lnTo>
                    <a:pt x="1137" y="1373"/>
                  </a:lnTo>
                  <a:lnTo>
                    <a:pt x="1143" y="1388"/>
                  </a:lnTo>
                  <a:lnTo>
                    <a:pt x="1147" y="1407"/>
                  </a:lnTo>
                  <a:lnTo>
                    <a:pt x="1150" y="1428"/>
                  </a:lnTo>
                  <a:lnTo>
                    <a:pt x="1166" y="1570"/>
                  </a:lnTo>
                  <a:lnTo>
                    <a:pt x="1178" y="1715"/>
                  </a:lnTo>
                  <a:lnTo>
                    <a:pt x="1184" y="1863"/>
                  </a:lnTo>
                  <a:lnTo>
                    <a:pt x="1187" y="2011"/>
                  </a:lnTo>
                  <a:lnTo>
                    <a:pt x="1186" y="2158"/>
                  </a:lnTo>
                  <a:lnTo>
                    <a:pt x="1181" y="2305"/>
                  </a:lnTo>
                  <a:lnTo>
                    <a:pt x="1171" y="2451"/>
                  </a:lnTo>
                  <a:lnTo>
                    <a:pt x="1157" y="2593"/>
                  </a:lnTo>
                  <a:lnTo>
                    <a:pt x="1151" y="2627"/>
                  </a:lnTo>
                  <a:lnTo>
                    <a:pt x="1144" y="2660"/>
                  </a:lnTo>
                  <a:lnTo>
                    <a:pt x="1135" y="2690"/>
                  </a:lnTo>
                  <a:lnTo>
                    <a:pt x="1131" y="2701"/>
                  </a:lnTo>
                  <a:lnTo>
                    <a:pt x="1125" y="2712"/>
                  </a:lnTo>
                  <a:lnTo>
                    <a:pt x="1121" y="2723"/>
                  </a:lnTo>
                  <a:lnTo>
                    <a:pt x="1115" y="2737"/>
                  </a:lnTo>
                  <a:lnTo>
                    <a:pt x="1109" y="2752"/>
                  </a:lnTo>
                  <a:lnTo>
                    <a:pt x="1084" y="2790"/>
                  </a:lnTo>
                  <a:lnTo>
                    <a:pt x="1054" y="2824"/>
                  </a:lnTo>
                  <a:lnTo>
                    <a:pt x="1020" y="2855"/>
                  </a:lnTo>
                  <a:lnTo>
                    <a:pt x="982" y="2881"/>
                  </a:lnTo>
                  <a:lnTo>
                    <a:pt x="939" y="2903"/>
                  </a:lnTo>
                  <a:lnTo>
                    <a:pt x="891" y="2922"/>
                  </a:lnTo>
                  <a:lnTo>
                    <a:pt x="840" y="2936"/>
                  </a:lnTo>
                  <a:lnTo>
                    <a:pt x="783" y="2946"/>
                  </a:lnTo>
                  <a:lnTo>
                    <a:pt x="722" y="2951"/>
                  </a:lnTo>
                  <a:lnTo>
                    <a:pt x="655" y="2954"/>
                  </a:lnTo>
                  <a:lnTo>
                    <a:pt x="655" y="2954"/>
                  </a:lnTo>
                  <a:lnTo>
                    <a:pt x="601" y="2952"/>
                  </a:lnTo>
                  <a:lnTo>
                    <a:pt x="548" y="2949"/>
                  </a:lnTo>
                  <a:lnTo>
                    <a:pt x="499" y="2944"/>
                  </a:lnTo>
                  <a:lnTo>
                    <a:pt x="454" y="2937"/>
                  </a:lnTo>
                  <a:lnTo>
                    <a:pt x="415" y="2930"/>
                  </a:lnTo>
                  <a:lnTo>
                    <a:pt x="381" y="2924"/>
                  </a:lnTo>
                  <a:lnTo>
                    <a:pt x="356" y="2918"/>
                  </a:lnTo>
                  <a:lnTo>
                    <a:pt x="354" y="2873"/>
                  </a:lnTo>
                  <a:lnTo>
                    <a:pt x="353" y="2822"/>
                  </a:lnTo>
                  <a:lnTo>
                    <a:pt x="352" y="2764"/>
                  </a:lnTo>
                  <a:lnTo>
                    <a:pt x="357" y="2721"/>
                  </a:lnTo>
                  <a:lnTo>
                    <a:pt x="364" y="2678"/>
                  </a:lnTo>
                  <a:lnTo>
                    <a:pt x="370" y="2636"/>
                  </a:lnTo>
                  <a:lnTo>
                    <a:pt x="378" y="2597"/>
                  </a:lnTo>
                  <a:lnTo>
                    <a:pt x="384" y="2562"/>
                  </a:lnTo>
                  <a:lnTo>
                    <a:pt x="391" y="2532"/>
                  </a:lnTo>
                  <a:lnTo>
                    <a:pt x="400" y="2489"/>
                  </a:lnTo>
                  <a:lnTo>
                    <a:pt x="407" y="2448"/>
                  </a:lnTo>
                  <a:lnTo>
                    <a:pt x="415" y="2406"/>
                  </a:lnTo>
                  <a:lnTo>
                    <a:pt x="423" y="2362"/>
                  </a:lnTo>
                  <a:lnTo>
                    <a:pt x="427" y="2330"/>
                  </a:lnTo>
                  <a:lnTo>
                    <a:pt x="433" y="2298"/>
                  </a:lnTo>
                  <a:lnTo>
                    <a:pt x="439" y="2261"/>
                  </a:lnTo>
                  <a:lnTo>
                    <a:pt x="447" y="2221"/>
                  </a:lnTo>
                  <a:lnTo>
                    <a:pt x="454" y="2176"/>
                  </a:lnTo>
                  <a:lnTo>
                    <a:pt x="465" y="2120"/>
                  </a:lnTo>
                  <a:lnTo>
                    <a:pt x="474" y="2070"/>
                  </a:lnTo>
                  <a:lnTo>
                    <a:pt x="482" y="2025"/>
                  </a:lnTo>
                  <a:lnTo>
                    <a:pt x="489" y="1986"/>
                  </a:lnTo>
                  <a:lnTo>
                    <a:pt x="495" y="1949"/>
                  </a:lnTo>
                  <a:lnTo>
                    <a:pt x="500" y="1914"/>
                  </a:lnTo>
                  <a:lnTo>
                    <a:pt x="504" y="1880"/>
                  </a:lnTo>
                  <a:lnTo>
                    <a:pt x="507" y="1846"/>
                  </a:lnTo>
                  <a:lnTo>
                    <a:pt x="510" y="1812"/>
                  </a:lnTo>
                  <a:lnTo>
                    <a:pt x="516" y="1745"/>
                  </a:lnTo>
                  <a:lnTo>
                    <a:pt x="523" y="1680"/>
                  </a:lnTo>
                  <a:lnTo>
                    <a:pt x="528" y="1639"/>
                  </a:lnTo>
                  <a:lnTo>
                    <a:pt x="531" y="1603"/>
                  </a:lnTo>
                  <a:lnTo>
                    <a:pt x="533" y="1569"/>
                  </a:lnTo>
                  <a:lnTo>
                    <a:pt x="534" y="1540"/>
                  </a:lnTo>
                  <a:lnTo>
                    <a:pt x="533" y="1500"/>
                  </a:lnTo>
                  <a:lnTo>
                    <a:pt x="534" y="1461"/>
                  </a:lnTo>
                  <a:lnTo>
                    <a:pt x="535" y="1422"/>
                  </a:lnTo>
                  <a:lnTo>
                    <a:pt x="537" y="1389"/>
                  </a:lnTo>
                  <a:lnTo>
                    <a:pt x="538" y="1369"/>
                  </a:lnTo>
                  <a:lnTo>
                    <a:pt x="537" y="1350"/>
                  </a:lnTo>
                  <a:lnTo>
                    <a:pt x="534" y="1328"/>
                  </a:lnTo>
                  <a:lnTo>
                    <a:pt x="528" y="1305"/>
                  </a:lnTo>
                  <a:lnTo>
                    <a:pt x="520" y="1278"/>
                  </a:lnTo>
                  <a:lnTo>
                    <a:pt x="511" y="1251"/>
                  </a:lnTo>
                  <a:lnTo>
                    <a:pt x="497" y="1206"/>
                  </a:lnTo>
                  <a:lnTo>
                    <a:pt x="485" y="1161"/>
                  </a:lnTo>
                  <a:lnTo>
                    <a:pt x="478" y="1131"/>
                  </a:lnTo>
                  <a:lnTo>
                    <a:pt x="472" y="1103"/>
                  </a:lnTo>
                  <a:lnTo>
                    <a:pt x="466" y="1077"/>
                  </a:lnTo>
                  <a:lnTo>
                    <a:pt x="460" y="1054"/>
                  </a:lnTo>
                  <a:lnTo>
                    <a:pt x="453" y="1034"/>
                  </a:lnTo>
                  <a:lnTo>
                    <a:pt x="445" y="1018"/>
                  </a:lnTo>
                  <a:lnTo>
                    <a:pt x="436" y="1006"/>
                  </a:lnTo>
                  <a:lnTo>
                    <a:pt x="425" y="999"/>
                  </a:lnTo>
                  <a:lnTo>
                    <a:pt x="412" y="997"/>
                  </a:lnTo>
                  <a:lnTo>
                    <a:pt x="400" y="999"/>
                  </a:lnTo>
                  <a:lnTo>
                    <a:pt x="390" y="1004"/>
                  </a:lnTo>
                  <a:lnTo>
                    <a:pt x="382" y="1011"/>
                  </a:lnTo>
                  <a:lnTo>
                    <a:pt x="377" y="1018"/>
                  </a:lnTo>
                  <a:lnTo>
                    <a:pt x="374" y="1024"/>
                  </a:lnTo>
                  <a:lnTo>
                    <a:pt x="367" y="1039"/>
                  </a:lnTo>
                  <a:lnTo>
                    <a:pt x="360" y="1063"/>
                  </a:lnTo>
                  <a:lnTo>
                    <a:pt x="354" y="1093"/>
                  </a:lnTo>
                  <a:lnTo>
                    <a:pt x="348" y="1129"/>
                  </a:lnTo>
                  <a:lnTo>
                    <a:pt x="343" y="1170"/>
                  </a:lnTo>
                  <a:lnTo>
                    <a:pt x="339" y="1214"/>
                  </a:lnTo>
                  <a:lnTo>
                    <a:pt x="334" y="1262"/>
                  </a:lnTo>
                  <a:lnTo>
                    <a:pt x="330" y="1312"/>
                  </a:lnTo>
                  <a:lnTo>
                    <a:pt x="327" y="1364"/>
                  </a:lnTo>
                  <a:lnTo>
                    <a:pt x="324" y="1416"/>
                  </a:lnTo>
                  <a:lnTo>
                    <a:pt x="322" y="1468"/>
                  </a:lnTo>
                  <a:lnTo>
                    <a:pt x="321" y="1519"/>
                  </a:lnTo>
                  <a:lnTo>
                    <a:pt x="320" y="1568"/>
                  </a:lnTo>
                  <a:lnTo>
                    <a:pt x="321" y="1614"/>
                  </a:lnTo>
                  <a:lnTo>
                    <a:pt x="322" y="1657"/>
                  </a:lnTo>
                  <a:lnTo>
                    <a:pt x="323" y="1695"/>
                  </a:lnTo>
                  <a:lnTo>
                    <a:pt x="327" y="1728"/>
                  </a:lnTo>
                  <a:lnTo>
                    <a:pt x="329" y="1759"/>
                  </a:lnTo>
                  <a:lnTo>
                    <a:pt x="331" y="1795"/>
                  </a:lnTo>
                  <a:lnTo>
                    <a:pt x="332" y="1835"/>
                  </a:lnTo>
                  <a:lnTo>
                    <a:pt x="333" y="1877"/>
                  </a:lnTo>
                  <a:lnTo>
                    <a:pt x="333" y="1923"/>
                  </a:lnTo>
                  <a:lnTo>
                    <a:pt x="332" y="1971"/>
                  </a:lnTo>
                  <a:lnTo>
                    <a:pt x="332" y="2020"/>
                  </a:lnTo>
                  <a:lnTo>
                    <a:pt x="331" y="2068"/>
                  </a:lnTo>
                  <a:lnTo>
                    <a:pt x="329" y="2118"/>
                  </a:lnTo>
                  <a:lnTo>
                    <a:pt x="328" y="2166"/>
                  </a:lnTo>
                  <a:lnTo>
                    <a:pt x="325" y="2213"/>
                  </a:lnTo>
                  <a:lnTo>
                    <a:pt x="323" y="2257"/>
                  </a:lnTo>
                  <a:lnTo>
                    <a:pt x="321" y="2299"/>
                  </a:lnTo>
                  <a:lnTo>
                    <a:pt x="320" y="2336"/>
                  </a:lnTo>
                  <a:lnTo>
                    <a:pt x="318" y="2369"/>
                  </a:lnTo>
                  <a:lnTo>
                    <a:pt x="317" y="2397"/>
                  </a:lnTo>
                  <a:lnTo>
                    <a:pt x="315" y="2419"/>
                  </a:lnTo>
                  <a:lnTo>
                    <a:pt x="313" y="2435"/>
                  </a:lnTo>
                  <a:lnTo>
                    <a:pt x="313" y="2443"/>
                  </a:lnTo>
                  <a:lnTo>
                    <a:pt x="312" y="2450"/>
                  </a:lnTo>
                  <a:lnTo>
                    <a:pt x="312" y="2464"/>
                  </a:lnTo>
                  <a:lnTo>
                    <a:pt x="311" y="2484"/>
                  </a:lnTo>
                  <a:lnTo>
                    <a:pt x="310" y="2508"/>
                  </a:lnTo>
                  <a:lnTo>
                    <a:pt x="309" y="2537"/>
                  </a:lnTo>
                  <a:lnTo>
                    <a:pt x="308" y="2568"/>
                  </a:lnTo>
                  <a:lnTo>
                    <a:pt x="307" y="2604"/>
                  </a:lnTo>
                  <a:lnTo>
                    <a:pt x="307" y="2640"/>
                  </a:lnTo>
                  <a:lnTo>
                    <a:pt x="306" y="2678"/>
                  </a:lnTo>
                  <a:lnTo>
                    <a:pt x="306" y="2718"/>
                  </a:lnTo>
                  <a:lnTo>
                    <a:pt x="305" y="2757"/>
                  </a:lnTo>
                  <a:lnTo>
                    <a:pt x="301" y="2786"/>
                  </a:lnTo>
                  <a:lnTo>
                    <a:pt x="298" y="2815"/>
                  </a:lnTo>
                  <a:lnTo>
                    <a:pt x="296" y="2845"/>
                  </a:lnTo>
                  <a:lnTo>
                    <a:pt x="294" y="2872"/>
                  </a:lnTo>
                  <a:lnTo>
                    <a:pt x="293" y="2898"/>
                  </a:lnTo>
                  <a:lnTo>
                    <a:pt x="293" y="2919"/>
                  </a:lnTo>
                  <a:lnTo>
                    <a:pt x="294" y="2937"/>
                  </a:lnTo>
                  <a:lnTo>
                    <a:pt x="296" y="2951"/>
                  </a:lnTo>
                  <a:lnTo>
                    <a:pt x="311" y="2956"/>
                  </a:lnTo>
                  <a:lnTo>
                    <a:pt x="312" y="2956"/>
                  </a:lnTo>
                  <a:lnTo>
                    <a:pt x="315" y="2979"/>
                  </a:lnTo>
                  <a:lnTo>
                    <a:pt x="318" y="2997"/>
                  </a:lnTo>
                  <a:lnTo>
                    <a:pt x="325" y="3027"/>
                  </a:lnTo>
                  <a:lnTo>
                    <a:pt x="332" y="3053"/>
                  </a:lnTo>
                  <a:lnTo>
                    <a:pt x="337" y="3074"/>
                  </a:lnTo>
                  <a:lnTo>
                    <a:pt x="342" y="3093"/>
                  </a:lnTo>
                  <a:lnTo>
                    <a:pt x="344" y="3109"/>
                  </a:lnTo>
                  <a:lnTo>
                    <a:pt x="343" y="3124"/>
                  </a:lnTo>
                  <a:lnTo>
                    <a:pt x="340" y="3136"/>
                  </a:lnTo>
                  <a:lnTo>
                    <a:pt x="332" y="3147"/>
                  </a:lnTo>
                  <a:lnTo>
                    <a:pt x="320" y="3156"/>
                  </a:lnTo>
                  <a:lnTo>
                    <a:pt x="303" y="3166"/>
                  </a:lnTo>
                  <a:lnTo>
                    <a:pt x="280" y="3176"/>
                  </a:lnTo>
                  <a:lnTo>
                    <a:pt x="251" y="3186"/>
                  </a:lnTo>
                  <a:lnTo>
                    <a:pt x="218" y="3195"/>
                  </a:lnTo>
                  <a:lnTo>
                    <a:pt x="187" y="3199"/>
                  </a:lnTo>
                  <a:lnTo>
                    <a:pt x="154" y="3201"/>
                  </a:lnTo>
                  <a:lnTo>
                    <a:pt x="120" y="3199"/>
                  </a:lnTo>
                  <a:lnTo>
                    <a:pt x="88" y="3195"/>
                  </a:lnTo>
                  <a:lnTo>
                    <a:pt x="61" y="3187"/>
                  </a:lnTo>
                  <a:lnTo>
                    <a:pt x="38" y="3179"/>
                  </a:lnTo>
                  <a:lnTo>
                    <a:pt x="20" y="3171"/>
                  </a:lnTo>
                  <a:lnTo>
                    <a:pt x="6" y="3164"/>
                  </a:lnTo>
                  <a:lnTo>
                    <a:pt x="3" y="2979"/>
                  </a:lnTo>
                  <a:lnTo>
                    <a:pt x="1" y="2801"/>
                  </a:lnTo>
                  <a:lnTo>
                    <a:pt x="0" y="2630"/>
                  </a:lnTo>
                  <a:lnTo>
                    <a:pt x="0" y="2466"/>
                  </a:lnTo>
                  <a:lnTo>
                    <a:pt x="1" y="2310"/>
                  </a:lnTo>
                  <a:lnTo>
                    <a:pt x="3" y="2159"/>
                  </a:lnTo>
                  <a:lnTo>
                    <a:pt x="5" y="2017"/>
                  </a:lnTo>
                  <a:lnTo>
                    <a:pt x="9" y="1880"/>
                  </a:lnTo>
                  <a:lnTo>
                    <a:pt x="13" y="1748"/>
                  </a:lnTo>
                  <a:lnTo>
                    <a:pt x="18" y="1624"/>
                  </a:lnTo>
                  <a:lnTo>
                    <a:pt x="23" y="1506"/>
                  </a:lnTo>
                  <a:lnTo>
                    <a:pt x="29" y="1394"/>
                  </a:lnTo>
                  <a:lnTo>
                    <a:pt x="36" y="1287"/>
                  </a:lnTo>
                  <a:lnTo>
                    <a:pt x="43" y="1186"/>
                  </a:lnTo>
                  <a:lnTo>
                    <a:pt x="50" y="1091"/>
                  </a:lnTo>
                  <a:lnTo>
                    <a:pt x="57" y="1002"/>
                  </a:lnTo>
                  <a:lnTo>
                    <a:pt x="65" y="918"/>
                  </a:lnTo>
                  <a:lnTo>
                    <a:pt x="73" y="839"/>
                  </a:lnTo>
                  <a:lnTo>
                    <a:pt x="81" y="765"/>
                  </a:lnTo>
                  <a:lnTo>
                    <a:pt x="89" y="696"/>
                  </a:lnTo>
                  <a:lnTo>
                    <a:pt x="97" y="632"/>
                  </a:lnTo>
                  <a:lnTo>
                    <a:pt x="106" y="573"/>
                  </a:lnTo>
                  <a:lnTo>
                    <a:pt x="114" y="519"/>
                  </a:lnTo>
                  <a:lnTo>
                    <a:pt x="121" y="469"/>
                  </a:lnTo>
                  <a:lnTo>
                    <a:pt x="129" y="424"/>
                  </a:lnTo>
                  <a:lnTo>
                    <a:pt x="136" y="382"/>
                  </a:lnTo>
                  <a:lnTo>
                    <a:pt x="144" y="346"/>
                  </a:lnTo>
                  <a:lnTo>
                    <a:pt x="151" y="313"/>
                  </a:lnTo>
                  <a:lnTo>
                    <a:pt x="156" y="283"/>
                  </a:lnTo>
                  <a:lnTo>
                    <a:pt x="163" y="259"/>
                  </a:lnTo>
                  <a:lnTo>
                    <a:pt x="167" y="237"/>
                  </a:lnTo>
                  <a:lnTo>
                    <a:pt x="173" y="220"/>
                  </a:lnTo>
                  <a:lnTo>
                    <a:pt x="176" y="206"/>
                  </a:lnTo>
                  <a:lnTo>
                    <a:pt x="179" y="195"/>
                  </a:lnTo>
                  <a:lnTo>
                    <a:pt x="181" y="186"/>
                  </a:lnTo>
                  <a:lnTo>
                    <a:pt x="189" y="167"/>
                  </a:lnTo>
                  <a:lnTo>
                    <a:pt x="199" y="153"/>
                  </a:lnTo>
                  <a:lnTo>
                    <a:pt x="211" y="143"/>
                  </a:lnTo>
                  <a:lnTo>
                    <a:pt x="224" y="136"/>
                  </a:lnTo>
                  <a:lnTo>
                    <a:pt x="239" y="132"/>
                  </a:lnTo>
                  <a:lnTo>
                    <a:pt x="256" y="129"/>
                  </a:lnTo>
                  <a:lnTo>
                    <a:pt x="281" y="123"/>
                  </a:lnTo>
                  <a:lnTo>
                    <a:pt x="306" y="116"/>
                  </a:lnTo>
                  <a:lnTo>
                    <a:pt x="331" y="102"/>
                  </a:lnTo>
                  <a:lnTo>
                    <a:pt x="353" y="88"/>
                  </a:lnTo>
                  <a:lnTo>
                    <a:pt x="380" y="76"/>
                  </a:lnTo>
                  <a:lnTo>
                    <a:pt x="408" y="64"/>
                  </a:lnTo>
                  <a:lnTo>
                    <a:pt x="439" y="54"/>
                  </a:lnTo>
                  <a:lnTo>
                    <a:pt x="469" y="45"/>
                  </a:lnTo>
                  <a:lnTo>
                    <a:pt x="496" y="38"/>
                  </a:lnTo>
                  <a:lnTo>
                    <a:pt x="519" y="31"/>
                  </a:lnTo>
                  <a:lnTo>
                    <a:pt x="538" y="26"/>
                  </a:lnTo>
                  <a:lnTo>
                    <a:pt x="554" y="22"/>
                  </a:lnTo>
                  <a:lnTo>
                    <a:pt x="576" y="17"/>
                  </a:lnTo>
                  <a:lnTo>
                    <a:pt x="602" y="10"/>
                  </a:lnTo>
                  <a:lnTo>
                    <a:pt x="6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268"/>
            <p:cNvSpPr>
              <a:spLocks/>
            </p:cNvSpPr>
            <p:nvPr/>
          </p:nvSpPr>
          <p:spPr bwMode="auto">
            <a:xfrm>
              <a:off x="887413" y="3457575"/>
              <a:ext cx="73025" cy="230188"/>
            </a:xfrm>
            <a:custGeom>
              <a:avLst/>
              <a:gdLst>
                <a:gd name="T0" fmla="*/ 175 w 464"/>
                <a:gd name="T1" fmla="*/ 32 h 1447"/>
                <a:gd name="T2" fmla="*/ 179 w 464"/>
                <a:gd name="T3" fmla="*/ 110 h 1447"/>
                <a:gd name="T4" fmla="*/ 192 w 464"/>
                <a:gd name="T5" fmla="*/ 211 h 1447"/>
                <a:gd name="T6" fmla="*/ 214 w 464"/>
                <a:gd name="T7" fmla="*/ 333 h 1447"/>
                <a:gd name="T8" fmla="*/ 242 w 464"/>
                <a:gd name="T9" fmla="*/ 478 h 1447"/>
                <a:gd name="T10" fmla="*/ 280 w 464"/>
                <a:gd name="T11" fmla="*/ 642 h 1447"/>
                <a:gd name="T12" fmla="*/ 323 w 464"/>
                <a:gd name="T13" fmla="*/ 829 h 1447"/>
                <a:gd name="T14" fmla="*/ 373 w 464"/>
                <a:gd name="T15" fmla="*/ 1037 h 1447"/>
                <a:gd name="T16" fmla="*/ 411 w 464"/>
                <a:gd name="T17" fmla="*/ 1182 h 1447"/>
                <a:gd name="T18" fmla="*/ 450 w 464"/>
                <a:gd name="T19" fmla="*/ 1364 h 1447"/>
                <a:gd name="T20" fmla="*/ 463 w 464"/>
                <a:gd name="T21" fmla="*/ 1440 h 1447"/>
                <a:gd name="T22" fmla="*/ 462 w 464"/>
                <a:gd name="T23" fmla="*/ 1444 h 1447"/>
                <a:gd name="T24" fmla="*/ 458 w 464"/>
                <a:gd name="T25" fmla="*/ 1436 h 1447"/>
                <a:gd name="T26" fmla="*/ 453 w 464"/>
                <a:gd name="T27" fmla="*/ 1429 h 1447"/>
                <a:gd name="T28" fmla="*/ 442 w 464"/>
                <a:gd name="T29" fmla="*/ 1409 h 1447"/>
                <a:gd name="T30" fmla="*/ 417 w 464"/>
                <a:gd name="T31" fmla="*/ 1362 h 1447"/>
                <a:gd name="T32" fmla="*/ 387 w 464"/>
                <a:gd name="T33" fmla="*/ 1301 h 1447"/>
                <a:gd name="T34" fmla="*/ 353 w 464"/>
                <a:gd name="T35" fmla="*/ 1232 h 1447"/>
                <a:gd name="T36" fmla="*/ 317 w 464"/>
                <a:gd name="T37" fmla="*/ 1158 h 1447"/>
                <a:gd name="T38" fmla="*/ 281 w 464"/>
                <a:gd name="T39" fmla="*/ 1081 h 1447"/>
                <a:gd name="T40" fmla="*/ 246 w 464"/>
                <a:gd name="T41" fmla="*/ 1008 h 1447"/>
                <a:gd name="T42" fmla="*/ 215 w 464"/>
                <a:gd name="T43" fmla="*/ 941 h 1447"/>
                <a:gd name="T44" fmla="*/ 189 w 464"/>
                <a:gd name="T45" fmla="*/ 885 h 1447"/>
                <a:gd name="T46" fmla="*/ 170 w 464"/>
                <a:gd name="T47" fmla="*/ 844 h 1447"/>
                <a:gd name="T48" fmla="*/ 162 w 464"/>
                <a:gd name="T49" fmla="*/ 822 h 1447"/>
                <a:gd name="T50" fmla="*/ 150 w 464"/>
                <a:gd name="T51" fmla="*/ 790 h 1447"/>
                <a:gd name="T52" fmla="*/ 131 w 464"/>
                <a:gd name="T53" fmla="*/ 742 h 1447"/>
                <a:gd name="T54" fmla="*/ 108 w 464"/>
                <a:gd name="T55" fmla="*/ 685 h 1447"/>
                <a:gd name="T56" fmla="*/ 83 w 464"/>
                <a:gd name="T57" fmla="*/ 625 h 1447"/>
                <a:gd name="T58" fmla="*/ 58 w 464"/>
                <a:gd name="T59" fmla="*/ 568 h 1447"/>
                <a:gd name="T60" fmla="*/ 36 w 464"/>
                <a:gd name="T61" fmla="*/ 520 h 1447"/>
                <a:gd name="T62" fmla="*/ 15 w 464"/>
                <a:gd name="T63" fmla="*/ 484 h 1447"/>
                <a:gd name="T64" fmla="*/ 3 w 464"/>
                <a:gd name="T65" fmla="*/ 458 h 1447"/>
                <a:gd name="T66" fmla="*/ 0 w 464"/>
                <a:gd name="T67" fmla="*/ 445 h 1447"/>
                <a:gd name="T68" fmla="*/ 5 w 464"/>
                <a:gd name="T69" fmla="*/ 304 h 1447"/>
                <a:gd name="T70" fmla="*/ 0 w 464"/>
                <a:gd name="T71" fmla="*/ 262 h 1447"/>
                <a:gd name="T72" fmla="*/ 10 w 464"/>
                <a:gd name="T73" fmla="*/ 221 h 1447"/>
                <a:gd name="T74" fmla="*/ 27 w 464"/>
                <a:gd name="T75" fmla="*/ 187 h 1447"/>
                <a:gd name="T76" fmla="*/ 45 w 464"/>
                <a:gd name="T77" fmla="*/ 163 h 1447"/>
                <a:gd name="T78" fmla="*/ 53 w 464"/>
                <a:gd name="T79" fmla="*/ 152 h 1447"/>
                <a:gd name="T80" fmla="*/ 100 w 464"/>
                <a:gd name="T81" fmla="*/ 113 h 1447"/>
                <a:gd name="T82" fmla="*/ 136 w 464"/>
                <a:gd name="T83" fmla="*/ 62 h 1447"/>
                <a:gd name="T84" fmla="*/ 176 w 464"/>
                <a:gd name="T85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4" h="1447">
                  <a:moveTo>
                    <a:pt x="176" y="0"/>
                  </a:moveTo>
                  <a:lnTo>
                    <a:pt x="175" y="32"/>
                  </a:lnTo>
                  <a:lnTo>
                    <a:pt x="176" y="69"/>
                  </a:lnTo>
                  <a:lnTo>
                    <a:pt x="179" y="110"/>
                  </a:lnTo>
                  <a:lnTo>
                    <a:pt x="184" y="158"/>
                  </a:lnTo>
                  <a:lnTo>
                    <a:pt x="192" y="211"/>
                  </a:lnTo>
                  <a:lnTo>
                    <a:pt x="202" y="269"/>
                  </a:lnTo>
                  <a:lnTo>
                    <a:pt x="214" y="333"/>
                  </a:lnTo>
                  <a:lnTo>
                    <a:pt x="227" y="403"/>
                  </a:lnTo>
                  <a:lnTo>
                    <a:pt x="242" y="478"/>
                  </a:lnTo>
                  <a:lnTo>
                    <a:pt x="260" y="557"/>
                  </a:lnTo>
                  <a:lnTo>
                    <a:pt x="280" y="642"/>
                  </a:lnTo>
                  <a:lnTo>
                    <a:pt x="300" y="733"/>
                  </a:lnTo>
                  <a:lnTo>
                    <a:pt x="323" y="829"/>
                  </a:lnTo>
                  <a:lnTo>
                    <a:pt x="347" y="931"/>
                  </a:lnTo>
                  <a:lnTo>
                    <a:pt x="373" y="1037"/>
                  </a:lnTo>
                  <a:lnTo>
                    <a:pt x="402" y="1149"/>
                  </a:lnTo>
                  <a:lnTo>
                    <a:pt x="411" y="1182"/>
                  </a:lnTo>
                  <a:lnTo>
                    <a:pt x="431" y="1272"/>
                  </a:lnTo>
                  <a:lnTo>
                    <a:pt x="450" y="1364"/>
                  </a:lnTo>
                  <a:lnTo>
                    <a:pt x="462" y="1431"/>
                  </a:lnTo>
                  <a:lnTo>
                    <a:pt x="463" y="1440"/>
                  </a:lnTo>
                  <a:lnTo>
                    <a:pt x="464" y="1447"/>
                  </a:lnTo>
                  <a:lnTo>
                    <a:pt x="462" y="1444"/>
                  </a:lnTo>
                  <a:lnTo>
                    <a:pt x="460" y="1440"/>
                  </a:lnTo>
                  <a:lnTo>
                    <a:pt x="458" y="1436"/>
                  </a:lnTo>
                  <a:lnTo>
                    <a:pt x="455" y="1433"/>
                  </a:lnTo>
                  <a:lnTo>
                    <a:pt x="453" y="1429"/>
                  </a:lnTo>
                  <a:lnTo>
                    <a:pt x="448" y="1420"/>
                  </a:lnTo>
                  <a:lnTo>
                    <a:pt x="442" y="1409"/>
                  </a:lnTo>
                  <a:lnTo>
                    <a:pt x="430" y="1387"/>
                  </a:lnTo>
                  <a:lnTo>
                    <a:pt x="417" y="1362"/>
                  </a:lnTo>
                  <a:lnTo>
                    <a:pt x="403" y="1333"/>
                  </a:lnTo>
                  <a:lnTo>
                    <a:pt x="387" y="1301"/>
                  </a:lnTo>
                  <a:lnTo>
                    <a:pt x="370" y="1269"/>
                  </a:lnTo>
                  <a:lnTo>
                    <a:pt x="353" y="1232"/>
                  </a:lnTo>
                  <a:lnTo>
                    <a:pt x="335" y="1195"/>
                  </a:lnTo>
                  <a:lnTo>
                    <a:pt x="317" y="1158"/>
                  </a:lnTo>
                  <a:lnTo>
                    <a:pt x="298" y="1119"/>
                  </a:lnTo>
                  <a:lnTo>
                    <a:pt x="281" y="1081"/>
                  </a:lnTo>
                  <a:lnTo>
                    <a:pt x="263" y="1044"/>
                  </a:lnTo>
                  <a:lnTo>
                    <a:pt x="246" y="1008"/>
                  </a:lnTo>
                  <a:lnTo>
                    <a:pt x="229" y="974"/>
                  </a:lnTo>
                  <a:lnTo>
                    <a:pt x="215" y="941"/>
                  </a:lnTo>
                  <a:lnTo>
                    <a:pt x="201" y="911"/>
                  </a:lnTo>
                  <a:lnTo>
                    <a:pt x="189" y="885"/>
                  </a:lnTo>
                  <a:lnTo>
                    <a:pt x="179" y="863"/>
                  </a:lnTo>
                  <a:lnTo>
                    <a:pt x="170" y="844"/>
                  </a:lnTo>
                  <a:lnTo>
                    <a:pt x="165" y="831"/>
                  </a:lnTo>
                  <a:lnTo>
                    <a:pt x="162" y="822"/>
                  </a:lnTo>
                  <a:lnTo>
                    <a:pt x="156" y="809"/>
                  </a:lnTo>
                  <a:lnTo>
                    <a:pt x="150" y="790"/>
                  </a:lnTo>
                  <a:lnTo>
                    <a:pt x="141" y="767"/>
                  </a:lnTo>
                  <a:lnTo>
                    <a:pt x="131" y="742"/>
                  </a:lnTo>
                  <a:lnTo>
                    <a:pt x="120" y="715"/>
                  </a:lnTo>
                  <a:lnTo>
                    <a:pt x="108" y="685"/>
                  </a:lnTo>
                  <a:lnTo>
                    <a:pt x="96" y="654"/>
                  </a:lnTo>
                  <a:lnTo>
                    <a:pt x="83" y="625"/>
                  </a:lnTo>
                  <a:lnTo>
                    <a:pt x="71" y="595"/>
                  </a:lnTo>
                  <a:lnTo>
                    <a:pt x="58" y="568"/>
                  </a:lnTo>
                  <a:lnTo>
                    <a:pt x="47" y="542"/>
                  </a:lnTo>
                  <a:lnTo>
                    <a:pt x="36" y="520"/>
                  </a:lnTo>
                  <a:lnTo>
                    <a:pt x="26" y="503"/>
                  </a:lnTo>
                  <a:lnTo>
                    <a:pt x="15" y="484"/>
                  </a:lnTo>
                  <a:lnTo>
                    <a:pt x="9" y="470"/>
                  </a:lnTo>
                  <a:lnTo>
                    <a:pt x="3" y="458"/>
                  </a:lnTo>
                  <a:lnTo>
                    <a:pt x="1" y="450"/>
                  </a:lnTo>
                  <a:lnTo>
                    <a:pt x="0" y="445"/>
                  </a:lnTo>
                  <a:lnTo>
                    <a:pt x="106" y="343"/>
                  </a:lnTo>
                  <a:lnTo>
                    <a:pt x="5" y="304"/>
                  </a:lnTo>
                  <a:lnTo>
                    <a:pt x="0" y="284"/>
                  </a:lnTo>
                  <a:lnTo>
                    <a:pt x="0" y="262"/>
                  </a:lnTo>
                  <a:lnTo>
                    <a:pt x="3" y="241"/>
                  </a:lnTo>
                  <a:lnTo>
                    <a:pt x="10" y="221"/>
                  </a:lnTo>
                  <a:lnTo>
                    <a:pt x="18" y="203"/>
                  </a:lnTo>
                  <a:lnTo>
                    <a:pt x="27" y="187"/>
                  </a:lnTo>
                  <a:lnTo>
                    <a:pt x="37" y="174"/>
                  </a:lnTo>
                  <a:lnTo>
                    <a:pt x="45" y="163"/>
                  </a:lnTo>
                  <a:lnTo>
                    <a:pt x="51" y="155"/>
                  </a:lnTo>
                  <a:lnTo>
                    <a:pt x="53" y="152"/>
                  </a:lnTo>
                  <a:lnTo>
                    <a:pt x="77" y="134"/>
                  </a:lnTo>
                  <a:lnTo>
                    <a:pt x="100" y="113"/>
                  </a:lnTo>
                  <a:lnTo>
                    <a:pt x="120" y="89"/>
                  </a:lnTo>
                  <a:lnTo>
                    <a:pt x="136" y="62"/>
                  </a:lnTo>
                  <a:lnTo>
                    <a:pt x="155" y="29"/>
                  </a:lnTo>
                  <a:lnTo>
                    <a:pt x="1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7" name="Freeform 396"/>
          <p:cNvSpPr>
            <a:spLocks/>
          </p:cNvSpPr>
          <p:nvPr/>
        </p:nvSpPr>
        <p:spPr bwMode="auto">
          <a:xfrm>
            <a:off x="1799101" y="3441700"/>
            <a:ext cx="165100" cy="581026"/>
          </a:xfrm>
          <a:custGeom>
            <a:avLst/>
            <a:gdLst>
              <a:gd name="connsiteX0" fmla="*/ 33898 w 165100"/>
              <a:gd name="connsiteY0" fmla="*/ 58738 h 581026"/>
              <a:gd name="connsiteX1" fmla="*/ 39694 w 165100"/>
              <a:gd name="connsiteY1" fmla="*/ 59090 h 581026"/>
              <a:gd name="connsiteX2" fmla="*/ 44963 w 165100"/>
              <a:gd name="connsiteY2" fmla="*/ 59794 h 581026"/>
              <a:gd name="connsiteX3" fmla="*/ 50408 w 165100"/>
              <a:gd name="connsiteY3" fmla="*/ 60851 h 581026"/>
              <a:gd name="connsiteX4" fmla="*/ 55502 w 165100"/>
              <a:gd name="connsiteY4" fmla="*/ 62083 h 581026"/>
              <a:gd name="connsiteX5" fmla="*/ 60595 w 165100"/>
              <a:gd name="connsiteY5" fmla="*/ 63491 h 581026"/>
              <a:gd name="connsiteX6" fmla="*/ 65162 w 165100"/>
              <a:gd name="connsiteY6" fmla="*/ 65075 h 581026"/>
              <a:gd name="connsiteX7" fmla="*/ 69377 w 165100"/>
              <a:gd name="connsiteY7" fmla="*/ 66660 h 581026"/>
              <a:gd name="connsiteX8" fmla="*/ 73241 w 165100"/>
              <a:gd name="connsiteY8" fmla="*/ 68244 h 581026"/>
              <a:gd name="connsiteX9" fmla="*/ 76578 w 165100"/>
              <a:gd name="connsiteY9" fmla="*/ 69652 h 581026"/>
              <a:gd name="connsiteX10" fmla="*/ 79389 w 165100"/>
              <a:gd name="connsiteY10" fmla="*/ 71060 h 581026"/>
              <a:gd name="connsiteX11" fmla="*/ 81321 w 165100"/>
              <a:gd name="connsiteY11" fmla="*/ 71941 h 581026"/>
              <a:gd name="connsiteX12" fmla="*/ 82550 w 165100"/>
              <a:gd name="connsiteY12" fmla="*/ 72469 h 581026"/>
              <a:gd name="connsiteX13" fmla="*/ 83780 w 165100"/>
              <a:gd name="connsiteY13" fmla="*/ 71941 h 581026"/>
              <a:gd name="connsiteX14" fmla="*/ 85887 w 165100"/>
              <a:gd name="connsiteY14" fmla="*/ 70884 h 581026"/>
              <a:gd name="connsiteX15" fmla="*/ 88697 w 165100"/>
              <a:gd name="connsiteY15" fmla="*/ 69476 h 581026"/>
              <a:gd name="connsiteX16" fmla="*/ 92210 w 165100"/>
              <a:gd name="connsiteY16" fmla="*/ 68068 h 581026"/>
              <a:gd name="connsiteX17" fmla="*/ 96074 w 165100"/>
              <a:gd name="connsiteY17" fmla="*/ 66660 h 581026"/>
              <a:gd name="connsiteX18" fmla="*/ 100465 w 165100"/>
              <a:gd name="connsiteY18" fmla="*/ 65075 h 581026"/>
              <a:gd name="connsiteX19" fmla="*/ 105383 w 165100"/>
              <a:gd name="connsiteY19" fmla="*/ 63315 h 581026"/>
              <a:gd name="connsiteX20" fmla="*/ 110301 w 165100"/>
              <a:gd name="connsiteY20" fmla="*/ 61907 h 581026"/>
              <a:gd name="connsiteX21" fmla="*/ 115746 w 165100"/>
              <a:gd name="connsiteY21" fmla="*/ 60674 h 581026"/>
              <a:gd name="connsiteX22" fmla="*/ 121015 w 165100"/>
              <a:gd name="connsiteY22" fmla="*/ 59618 h 581026"/>
              <a:gd name="connsiteX23" fmla="*/ 126460 w 165100"/>
              <a:gd name="connsiteY23" fmla="*/ 59090 h 581026"/>
              <a:gd name="connsiteX24" fmla="*/ 131202 w 165100"/>
              <a:gd name="connsiteY24" fmla="*/ 58738 h 581026"/>
              <a:gd name="connsiteX25" fmla="*/ 136120 w 165100"/>
              <a:gd name="connsiteY25" fmla="*/ 58914 h 581026"/>
              <a:gd name="connsiteX26" fmla="*/ 140511 w 165100"/>
              <a:gd name="connsiteY26" fmla="*/ 59618 h 581026"/>
              <a:gd name="connsiteX27" fmla="*/ 144902 w 165100"/>
              <a:gd name="connsiteY27" fmla="*/ 60851 h 581026"/>
              <a:gd name="connsiteX28" fmla="*/ 149117 w 165100"/>
              <a:gd name="connsiteY28" fmla="*/ 62435 h 581026"/>
              <a:gd name="connsiteX29" fmla="*/ 152805 w 165100"/>
              <a:gd name="connsiteY29" fmla="*/ 64899 h 581026"/>
              <a:gd name="connsiteX30" fmla="*/ 156318 w 165100"/>
              <a:gd name="connsiteY30" fmla="*/ 67892 h 581026"/>
              <a:gd name="connsiteX31" fmla="*/ 159304 w 165100"/>
              <a:gd name="connsiteY31" fmla="*/ 71765 h 581026"/>
              <a:gd name="connsiteX32" fmla="*/ 161587 w 165100"/>
              <a:gd name="connsiteY32" fmla="*/ 76517 h 581026"/>
              <a:gd name="connsiteX33" fmla="*/ 163695 w 165100"/>
              <a:gd name="connsiteY33" fmla="*/ 81974 h 581026"/>
              <a:gd name="connsiteX34" fmla="*/ 164749 w 165100"/>
              <a:gd name="connsiteY34" fmla="*/ 86727 h 581026"/>
              <a:gd name="connsiteX35" fmla="*/ 165100 w 165100"/>
              <a:gd name="connsiteY35" fmla="*/ 91128 h 581026"/>
              <a:gd name="connsiteX36" fmla="*/ 164924 w 165100"/>
              <a:gd name="connsiteY36" fmla="*/ 95177 h 581026"/>
              <a:gd name="connsiteX37" fmla="*/ 164046 w 165100"/>
              <a:gd name="connsiteY37" fmla="*/ 98521 h 581026"/>
              <a:gd name="connsiteX38" fmla="*/ 162817 w 165100"/>
              <a:gd name="connsiteY38" fmla="*/ 101514 h 581026"/>
              <a:gd name="connsiteX39" fmla="*/ 160885 w 165100"/>
              <a:gd name="connsiteY39" fmla="*/ 104154 h 581026"/>
              <a:gd name="connsiteX40" fmla="*/ 158601 w 165100"/>
              <a:gd name="connsiteY40" fmla="*/ 106267 h 581026"/>
              <a:gd name="connsiteX41" fmla="*/ 156143 w 165100"/>
              <a:gd name="connsiteY41" fmla="*/ 108027 h 581026"/>
              <a:gd name="connsiteX42" fmla="*/ 153508 w 165100"/>
              <a:gd name="connsiteY42" fmla="*/ 109259 h 581026"/>
              <a:gd name="connsiteX43" fmla="*/ 150698 w 165100"/>
              <a:gd name="connsiteY43" fmla="*/ 110140 h 581026"/>
              <a:gd name="connsiteX44" fmla="*/ 147712 w 165100"/>
              <a:gd name="connsiteY44" fmla="*/ 110844 h 581026"/>
              <a:gd name="connsiteX45" fmla="*/ 144902 w 165100"/>
              <a:gd name="connsiteY45" fmla="*/ 111020 h 581026"/>
              <a:gd name="connsiteX46" fmla="*/ 141916 w 165100"/>
              <a:gd name="connsiteY46" fmla="*/ 110844 h 581026"/>
              <a:gd name="connsiteX47" fmla="*/ 139281 w 165100"/>
              <a:gd name="connsiteY47" fmla="*/ 109964 h 581026"/>
              <a:gd name="connsiteX48" fmla="*/ 136822 w 165100"/>
              <a:gd name="connsiteY48" fmla="*/ 108907 h 581026"/>
              <a:gd name="connsiteX49" fmla="*/ 134890 w 165100"/>
              <a:gd name="connsiteY49" fmla="*/ 107499 h 581026"/>
              <a:gd name="connsiteX50" fmla="*/ 133661 w 165100"/>
              <a:gd name="connsiteY50" fmla="*/ 105563 h 581026"/>
              <a:gd name="connsiteX51" fmla="*/ 133310 w 165100"/>
              <a:gd name="connsiteY51" fmla="*/ 103274 h 581026"/>
              <a:gd name="connsiteX52" fmla="*/ 132958 w 165100"/>
              <a:gd name="connsiteY52" fmla="*/ 103274 h 581026"/>
              <a:gd name="connsiteX53" fmla="*/ 132256 w 165100"/>
              <a:gd name="connsiteY53" fmla="*/ 103450 h 581026"/>
              <a:gd name="connsiteX54" fmla="*/ 130675 w 165100"/>
              <a:gd name="connsiteY54" fmla="*/ 103802 h 581026"/>
              <a:gd name="connsiteX55" fmla="*/ 129094 w 165100"/>
              <a:gd name="connsiteY55" fmla="*/ 104507 h 581026"/>
              <a:gd name="connsiteX56" fmla="*/ 126987 w 165100"/>
              <a:gd name="connsiteY56" fmla="*/ 105739 h 581026"/>
              <a:gd name="connsiteX57" fmla="*/ 124703 w 165100"/>
              <a:gd name="connsiteY57" fmla="*/ 106971 h 581026"/>
              <a:gd name="connsiteX58" fmla="*/ 122596 w 165100"/>
              <a:gd name="connsiteY58" fmla="*/ 108731 h 581026"/>
              <a:gd name="connsiteX59" fmla="*/ 120137 w 165100"/>
              <a:gd name="connsiteY59" fmla="*/ 111196 h 581026"/>
              <a:gd name="connsiteX60" fmla="*/ 117853 w 165100"/>
              <a:gd name="connsiteY60" fmla="*/ 113836 h 581026"/>
              <a:gd name="connsiteX61" fmla="*/ 115921 w 165100"/>
              <a:gd name="connsiteY61" fmla="*/ 117357 h 581026"/>
              <a:gd name="connsiteX62" fmla="*/ 113989 w 165100"/>
              <a:gd name="connsiteY62" fmla="*/ 121406 h 581026"/>
              <a:gd name="connsiteX63" fmla="*/ 112584 w 165100"/>
              <a:gd name="connsiteY63" fmla="*/ 126335 h 581026"/>
              <a:gd name="connsiteX64" fmla="*/ 111530 w 165100"/>
              <a:gd name="connsiteY64" fmla="*/ 131792 h 581026"/>
              <a:gd name="connsiteX65" fmla="*/ 110652 w 165100"/>
              <a:gd name="connsiteY65" fmla="*/ 137953 h 581026"/>
              <a:gd name="connsiteX66" fmla="*/ 110477 w 165100"/>
              <a:gd name="connsiteY66" fmla="*/ 143938 h 581026"/>
              <a:gd name="connsiteX67" fmla="*/ 110477 w 165100"/>
              <a:gd name="connsiteY67" fmla="*/ 149923 h 581026"/>
              <a:gd name="connsiteX68" fmla="*/ 110652 w 165100"/>
              <a:gd name="connsiteY68" fmla="*/ 155732 h 581026"/>
              <a:gd name="connsiteX69" fmla="*/ 111179 w 165100"/>
              <a:gd name="connsiteY69" fmla="*/ 161189 h 581026"/>
              <a:gd name="connsiteX70" fmla="*/ 112057 w 165100"/>
              <a:gd name="connsiteY70" fmla="*/ 166470 h 581026"/>
              <a:gd name="connsiteX71" fmla="*/ 112760 w 165100"/>
              <a:gd name="connsiteY71" fmla="*/ 171223 h 581026"/>
              <a:gd name="connsiteX72" fmla="*/ 113462 w 165100"/>
              <a:gd name="connsiteY72" fmla="*/ 175624 h 581026"/>
              <a:gd name="connsiteX73" fmla="*/ 114165 w 165100"/>
              <a:gd name="connsiteY73" fmla="*/ 179144 h 581026"/>
              <a:gd name="connsiteX74" fmla="*/ 115043 w 165100"/>
              <a:gd name="connsiteY74" fmla="*/ 182313 h 581026"/>
              <a:gd name="connsiteX75" fmla="*/ 115570 w 165100"/>
              <a:gd name="connsiteY75" fmla="*/ 184601 h 581026"/>
              <a:gd name="connsiteX76" fmla="*/ 115921 w 165100"/>
              <a:gd name="connsiteY76" fmla="*/ 185833 h 581026"/>
              <a:gd name="connsiteX77" fmla="*/ 115921 w 165100"/>
              <a:gd name="connsiteY77" fmla="*/ 186538 h 581026"/>
              <a:gd name="connsiteX78" fmla="*/ 127689 w 165100"/>
              <a:gd name="connsiteY78" fmla="*/ 186538 h 581026"/>
              <a:gd name="connsiteX79" fmla="*/ 128040 w 165100"/>
              <a:gd name="connsiteY79" fmla="*/ 186714 h 581026"/>
              <a:gd name="connsiteX80" fmla="*/ 128919 w 165100"/>
              <a:gd name="connsiteY80" fmla="*/ 187242 h 581026"/>
              <a:gd name="connsiteX81" fmla="*/ 129797 w 165100"/>
              <a:gd name="connsiteY81" fmla="*/ 188122 h 581026"/>
              <a:gd name="connsiteX82" fmla="*/ 130851 w 165100"/>
              <a:gd name="connsiteY82" fmla="*/ 189178 h 581026"/>
              <a:gd name="connsiteX83" fmla="*/ 131553 w 165100"/>
              <a:gd name="connsiteY83" fmla="*/ 190410 h 581026"/>
              <a:gd name="connsiteX84" fmla="*/ 131729 w 165100"/>
              <a:gd name="connsiteY84" fmla="*/ 192171 h 581026"/>
              <a:gd name="connsiteX85" fmla="*/ 131378 w 165100"/>
              <a:gd name="connsiteY85" fmla="*/ 193755 h 581026"/>
              <a:gd name="connsiteX86" fmla="*/ 130148 w 165100"/>
              <a:gd name="connsiteY86" fmla="*/ 195339 h 581026"/>
              <a:gd name="connsiteX87" fmla="*/ 127689 w 165100"/>
              <a:gd name="connsiteY87" fmla="*/ 197100 h 581026"/>
              <a:gd name="connsiteX88" fmla="*/ 127865 w 165100"/>
              <a:gd name="connsiteY88" fmla="*/ 197276 h 581026"/>
              <a:gd name="connsiteX89" fmla="*/ 128567 w 165100"/>
              <a:gd name="connsiteY89" fmla="*/ 197804 h 581026"/>
              <a:gd name="connsiteX90" fmla="*/ 129445 w 165100"/>
              <a:gd name="connsiteY90" fmla="*/ 198860 h 581026"/>
              <a:gd name="connsiteX91" fmla="*/ 130499 w 165100"/>
              <a:gd name="connsiteY91" fmla="*/ 200268 h 581026"/>
              <a:gd name="connsiteX92" fmla="*/ 132080 w 165100"/>
              <a:gd name="connsiteY92" fmla="*/ 201852 h 581026"/>
              <a:gd name="connsiteX93" fmla="*/ 133661 w 165100"/>
              <a:gd name="connsiteY93" fmla="*/ 204141 h 581026"/>
              <a:gd name="connsiteX94" fmla="*/ 135417 w 165100"/>
              <a:gd name="connsiteY94" fmla="*/ 206429 h 581026"/>
              <a:gd name="connsiteX95" fmla="*/ 137349 w 165100"/>
              <a:gd name="connsiteY95" fmla="*/ 209422 h 581026"/>
              <a:gd name="connsiteX96" fmla="*/ 139457 w 165100"/>
              <a:gd name="connsiteY96" fmla="*/ 212766 h 581026"/>
              <a:gd name="connsiteX97" fmla="*/ 141565 w 165100"/>
              <a:gd name="connsiteY97" fmla="*/ 216639 h 581026"/>
              <a:gd name="connsiteX98" fmla="*/ 143848 w 165100"/>
              <a:gd name="connsiteY98" fmla="*/ 220688 h 581026"/>
              <a:gd name="connsiteX99" fmla="*/ 146131 w 165100"/>
              <a:gd name="connsiteY99" fmla="*/ 225441 h 581026"/>
              <a:gd name="connsiteX100" fmla="*/ 148239 w 165100"/>
              <a:gd name="connsiteY100" fmla="*/ 230546 h 581026"/>
              <a:gd name="connsiteX101" fmla="*/ 150346 w 165100"/>
              <a:gd name="connsiteY101" fmla="*/ 236179 h 581026"/>
              <a:gd name="connsiteX102" fmla="*/ 152630 w 165100"/>
              <a:gd name="connsiteY102" fmla="*/ 242340 h 581026"/>
              <a:gd name="connsiteX103" fmla="*/ 154386 w 165100"/>
              <a:gd name="connsiteY103" fmla="*/ 248853 h 581026"/>
              <a:gd name="connsiteX104" fmla="*/ 156318 w 165100"/>
              <a:gd name="connsiteY104" fmla="*/ 255894 h 581026"/>
              <a:gd name="connsiteX105" fmla="*/ 157899 w 165100"/>
              <a:gd name="connsiteY105" fmla="*/ 263464 h 581026"/>
              <a:gd name="connsiteX106" fmla="*/ 159304 w 165100"/>
              <a:gd name="connsiteY106" fmla="*/ 271561 h 581026"/>
              <a:gd name="connsiteX107" fmla="*/ 160358 w 165100"/>
              <a:gd name="connsiteY107" fmla="*/ 280187 h 581026"/>
              <a:gd name="connsiteX108" fmla="*/ 161236 w 165100"/>
              <a:gd name="connsiteY108" fmla="*/ 289164 h 581026"/>
              <a:gd name="connsiteX109" fmla="*/ 161763 w 165100"/>
              <a:gd name="connsiteY109" fmla="*/ 298846 h 581026"/>
              <a:gd name="connsiteX110" fmla="*/ 161939 w 165100"/>
              <a:gd name="connsiteY110" fmla="*/ 309056 h 581026"/>
              <a:gd name="connsiteX111" fmla="*/ 161587 w 165100"/>
              <a:gd name="connsiteY111" fmla="*/ 319618 h 581026"/>
              <a:gd name="connsiteX112" fmla="*/ 161060 w 165100"/>
              <a:gd name="connsiteY112" fmla="*/ 331060 h 581026"/>
              <a:gd name="connsiteX113" fmla="*/ 160007 w 165100"/>
              <a:gd name="connsiteY113" fmla="*/ 342854 h 581026"/>
              <a:gd name="connsiteX114" fmla="*/ 158250 w 165100"/>
              <a:gd name="connsiteY114" fmla="*/ 355353 h 581026"/>
              <a:gd name="connsiteX115" fmla="*/ 156318 w 165100"/>
              <a:gd name="connsiteY115" fmla="*/ 368379 h 581026"/>
              <a:gd name="connsiteX116" fmla="*/ 153508 w 165100"/>
              <a:gd name="connsiteY116" fmla="*/ 381934 h 581026"/>
              <a:gd name="connsiteX117" fmla="*/ 150171 w 165100"/>
              <a:gd name="connsiteY117" fmla="*/ 396192 h 581026"/>
              <a:gd name="connsiteX118" fmla="*/ 146307 w 165100"/>
              <a:gd name="connsiteY118" fmla="*/ 410979 h 581026"/>
              <a:gd name="connsiteX119" fmla="*/ 141740 w 165100"/>
              <a:gd name="connsiteY119" fmla="*/ 426470 h 581026"/>
              <a:gd name="connsiteX120" fmla="*/ 136471 w 165100"/>
              <a:gd name="connsiteY120" fmla="*/ 442489 h 581026"/>
              <a:gd name="connsiteX121" fmla="*/ 130499 w 165100"/>
              <a:gd name="connsiteY121" fmla="*/ 459036 h 581026"/>
              <a:gd name="connsiteX122" fmla="*/ 123649 w 165100"/>
              <a:gd name="connsiteY122" fmla="*/ 476463 h 581026"/>
              <a:gd name="connsiteX123" fmla="*/ 124001 w 165100"/>
              <a:gd name="connsiteY123" fmla="*/ 476463 h 581026"/>
              <a:gd name="connsiteX124" fmla="*/ 124703 w 165100"/>
              <a:gd name="connsiteY124" fmla="*/ 476639 h 581026"/>
              <a:gd name="connsiteX125" fmla="*/ 126108 w 165100"/>
              <a:gd name="connsiteY125" fmla="*/ 477167 h 581026"/>
              <a:gd name="connsiteX126" fmla="*/ 127513 w 165100"/>
              <a:gd name="connsiteY126" fmla="*/ 477871 h 581026"/>
              <a:gd name="connsiteX127" fmla="*/ 129270 w 165100"/>
              <a:gd name="connsiteY127" fmla="*/ 478751 h 581026"/>
              <a:gd name="connsiteX128" fmla="*/ 130675 w 165100"/>
              <a:gd name="connsiteY128" fmla="*/ 480160 h 581026"/>
              <a:gd name="connsiteX129" fmla="*/ 132080 w 165100"/>
              <a:gd name="connsiteY129" fmla="*/ 481744 h 581026"/>
              <a:gd name="connsiteX130" fmla="*/ 132958 w 165100"/>
              <a:gd name="connsiteY130" fmla="*/ 484032 h 581026"/>
              <a:gd name="connsiteX131" fmla="*/ 133485 w 165100"/>
              <a:gd name="connsiteY131" fmla="*/ 486673 h 581026"/>
              <a:gd name="connsiteX132" fmla="*/ 133310 w 165100"/>
              <a:gd name="connsiteY132" fmla="*/ 489841 h 581026"/>
              <a:gd name="connsiteX133" fmla="*/ 133485 w 165100"/>
              <a:gd name="connsiteY133" fmla="*/ 489841 h 581026"/>
              <a:gd name="connsiteX134" fmla="*/ 134188 w 165100"/>
              <a:gd name="connsiteY134" fmla="*/ 490017 h 581026"/>
              <a:gd name="connsiteX135" fmla="*/ 135417 w 165100"/>
              <a:gd name="connsiteY135" fmla="*/ 490193 h 581026"/>
              <a:gd name="connsiteX136" fmla="*/ 136471 w 165100"/>
              <a:gd name="connsiteY136" fmla="*/ 490546 h 581026"/>
              <a:gd name="connsiteX137" fmla="*/ 137876 w 165100"/>
              <a:gd name="connsiteY137" fmla="*/ 491074 h 581026"/>
              <a:gd name="connsiteX138" fmla="*/ 139457 w 165100"/>
              <a:gd name="connsiteY138" fmla="*/ 492130 h 581026"/>
              <a:gd name="connsiteX139" fmla="*/ 140862 w 165100"/>
              <a:gd name="connsiteY139" fmla="*/ 493362 h 581026"/>
              <a:gd name="connsiteX140" fmla="*/ 142267 w 165100"/>
              <a:gd name="connsiteY140" fmla="*/ 495298 h 581026"/>
              <a:gd name="connsiteX141" fmla="*/ 143321 w 165100"/>
              <a:gd name="connsiteY141" fmla="*/ 497411 h 581026"/>
              <a:gd name="connsiteX142" fmla="*/ 144023 w 165100"/>
              <a:gd name="connsiteY142" fmla="*/ 500403 h 581026"/>
              <a:gd name="connsiteX143" fmla="*/ 144375 w 165100"/>
              <a:gd name="connsiteY143" fmla="*/ 503572 h 581026"/>
              <a:gd name="connsiteX144" fmla="*/ 144199 w 165100"/>
              <a:gd name="connsiteY144" fmla="*/ 507797 h 581026"/>
              <a:gd name="connsiteX145" fmla="*/ 144550 w 165100"/>
              <a:gd name="connsiteY145" fmla="*/ 507973 h 581026"/>
              <a:gd name="connsiteX146" fmla="*/ 145604 w 165100"/>
              <a:gd name="connsiteY146" fmla="*/ 508501 h 581026"/>
              <a:gd name="connsiteX147" fmla="*/ 146834 w 165100"/>
              <a:gd name="connsiteY147" fmla="*/ 509205 h 581026"/>
              <a:gd name="connsiteX148" fmla="*/ 148239 w 165100"/>
              <a:gd name="connsiteY148" fmla="*/ 510261 h 581026"/>
              <a:gd name="connsiteX149" fmla="*/ 149820 w 165100"/>
              <a:gd name="connsiteY149" fmla="*/ 511669 h 581026"/>
              <a:gd name="connsiteX150" fmla="*/ 151225 w 165100"/>
              <a:gd name="connsiteY150" fmla="*/ 513606 h 581026"/>
              <a:gd name="connsiteX151" fmla="*/ 152630 w 165100"/>
              <a:gd name="connsiteY151" fmla="*/ 515542 h 581026"/>
              <a:gd name="connsiteX152" fmla="*/ 153332 w 165100"/>
              <a:gd name="connsiteY152" fmla="*/ 518183 h 581026"/>
              <a:gd name="connsiteX153" fmla="*/ 153508 w 165100"/>
              <a:gd name="connsiteY153" fmla="*/ 520823 h 581026"/>
              <a:gd name="connsiteX154" fmla="*/ 152981 w 165100"/>
              <a:gd name="connsiteY154" fmla="*/ 523992 h 581026"/>
              <a:gd name="connsiteX155" fmla="*/ 151400 w 165100"/>
              <a:gd name="connsiteY155" fmla="*/ 527512 h 581026"/>
              <a:gd name="connsiteX156" fmla="*/ 151752 w 165100"/>
              <a:gd name="connsiteY156" fmla="*/ 527512 h 581026"/>
              <a:gd name="connsiteX157" fmla="*/ 152805 w 165100"/>
              <a:gd name="connsiteY157" fmla="*/ 527864 h 581026"/>
              <a:gd name="connsiteX158" fmla="*/ 154035 w 165100"/>
              <a:gd name="connsiteY158" fmla="*/ 528568 h 581026"/>
              <a:gd name="connsiteX159" fmla="*/ 155440 w 165100"/>
              <a:gd name="connsiteY159" fmla="*/ 529625 h 581026"/>
              <a:gd name="connsiteX160" fmla="*/ 157196 w 165100"/>
              <a:gd name="connsiteY160" fmla="*/ 530857 h 581026"/>
              <a:gd name="connsiteX161" fmla="*/ 158953 w 165100"/>
              <a:gd name="connsiteY161" fmla="*/ 532265 h 581026"/>
              <a:gd name="connsiteX162" fmla="*/ 160533 w 165100"/>
              <a:gd name="connsiteY162" fmla="*/ 534026 h 581026"/>
              <a:gd name="connsiteX163" fmla="*/ 161763 w 165100"/>
              <a:gd name="connsiteY163" fmla="*/ 536314 h 581026"/>
              <a:gd name="connsiteX164" fmla="*/ 162817 w 165100"/>
              <a:gd name="connsiteY164" fmla="*/ 538602 h 581026"/>
              <a:gd name="connsiteX165" fmla="*/ 163168 w 165100"/>
              <a:gd name="connsiteY165" fmla="*/ 541419 h 581026"/>
              <a:gd name="connsiteX166" fmla="*/ 162992 w 165100"/>
              <a:gd name="connsiteY166" fmla="*/ 544411 h 581026"/>
              <a:gd name="connsiteX167" fmla="*/ 161763 w 165100"/>
              <a:gd name="connsiteY167" fmla="*/ 547932 h 581026"/>
              <a:gd name="connsiteX168" fmla="*/ 159831 w 165100"/>
              <a:gd name="connsiteY168" fmla="*/ 551629 h 581026"/>
              <a:gd name="connsiteX169" fmla="*/ 157021 w 165100"/>
              <a:gd name="connsiteY169" fmla="*/ 555501 h 581026"/>
              <a:gd name="connsiteX170" fmla="*/ 154035 w 165100"/>
              <a:gd name="connsiteY170" fmla="*/ 559198 h 581026"/>
              <a:gd name="connsiteX171" fmla="*/ 150522 w 165100"/>
              <a:gd name="connsiteY171" fmla="*/ 562543 h 581026"/>
              <a:gd name="connsiteX172" fmla="*/ 146658 w 165100"/>
              <a:gd name="connsiteY172" fmla="*/ 565711 h 581026"/>
              <a:gd name="connsiteX173" fmla="*/ 142267 w 165100"/>
              <a:gd name="connsiteY173" fmla="*/ 568704 h 581026"/>
              <a:gd name="connsiteX174" fmla="*/ 137174 w 165100"/>
              <a:gd name="connsiteY174" fmla="*/ 571520 h 581026"/>
              <a:gd name="connsiteX175" fmla="*/ 131553 w 165100"/>
              <a:gd name="connsiteY175" fmla="*/ 573809 h 581026"/>
              <a:gd name="connsiteX176" fmla="*/ 125581 w 165100"/>
              <a:gd name="connsiteY176" fmla="*/ 576097 h 581026"/>
              <a:gd name="connsiteX177" fmla="*/ 118732 w 165100"/>
              <a:gd name="connsiteY177" fmla="*/ 577682 h 581026"/>
              <a:gd name="connsiteX178" fmla="*/ 110828 w 165100"/>
              <a:gd name="connsiteY178" fmla="*/ 579090 h 581026"/>
              <a:gd name="connsiteX179" fmla="*/ 102573 w 165100"/>
              <a:gd name="connsiteY179" fmla="*/ 580146 h 581026"/>
              <a:gd name="connsiteX180" fmla="*/ 93264 w 165100"/>
              <a:gd name="connsiteY180" fmla="*/ 580850 h 581026"/>
              <a:gd name="connsiteX181" fmla="*/ 83077 w 165100"/>
              <a:gd name="connsiteY181" fmla="*/ 581026 h 581026"/>
              <a:gd name="connsiteX182" fmla="*/ 82023 w 165100"/>
              <a:gd name="connsiteY182" fmla="*/ 581026 h 581026"/>
              <a:gd name="connsiteX183" fmla="*/ 72012 w 165100"/>
              <a:gd name="connsiteY183" fmla="*/ 580850 h 581026"/>
              <a:gd name="connsiteX184" fmla="*/ 62703 w 165100"/>
              <a:gd name="connsiteY184" fmla="*/ 580146 h 581026"/>
              <a:gd name="connsiteX185" fmla="*/ 54272 w 165100"/>
              <a:gd name="connsiteY185" fmla="*/ 579090 h 581026"/>
              <a:gd name="connsiteX186" fmla="*/ 46720 w 165100"/>
              <a:gd name="connsiteY186" fmla="*/ 577682 h 581026"/>
              <a:gd name="connsiteX187" fmla="*/ 39870 w 165100"/>
              <a:gd name="connsiteY187" fmla="*/ 576097 h 581026"/>
              <a:gd name="connsiteX188" fmla="*/ 33547 w 165100"/>
              <a:gd name="connsiteY188" fmla="*/ 573809 h 581026"/>
              <a:gd name="connsiteX189" fmla="*/ 27927 w 165100"/>
              <a:gd name="connsiteY189" fmla="*/ 571520 h 581026"/>
              <a:gd name="connsiteX190" fmla="*/ 23009 w 165100"/>
              <a:gd name="connsiteY190" fmla="*/ 568704 h 581026"/>
              <a:gd name="connsiteX191" fmla="*/ 18442 w 165100"/>
              <a:gd name="connsiteY191" fmla="*/ 565711 h 581026"/>
              <a:gd name="connsiteX192" fmla="*/ 14578 w 165100"/>
              <a:gd name="connsiteY192" fmla="*/ 562543 h 581026"/>
              <a:gd name="connsiteX193" fmla="*/ 11065 w 165100"/>
              <a:gd name="connsiteY193" fmla="*/ 559198 h 581026"/>
              <a:gd name="connsiteX194" fmla="*/ 8079 w 165100"/>
              <a:gd name="connsiteY194" fmla="*/ 555501 h 581026"/>
              <a:gd name="connsiteX195" fmla="*/ 5620 w 165100"/>
              <a:gd name="connsiteY195" fmla="*/ 551629 h 581026"/>
              <a:gd name="connsiteX196" fmla="*/ 3513 w 165100"/>
              <a:gd name="connsiteY196" fmla="*/ 547932 h 581026"/>
              <a:gd name="connsiteX197" fmla="*/ 2459 w 165100"/>
              <a:gd name="connsiteY197" fmla="*/ 544411 h 581026"/>
              <a:gd name="connsiteX198" fmla="*/ 2108 w 165100"/>
              <a:gd name="connsiteY198" fmla="*/ 541419 h 581026"/>
              <a:gd name="connsiteX199" fmla="*/ 2459 w 165100"/>
              <a:gd name="connsiteY199" fmla="*/ 538602 h 581026"/>
              <a:gd name="connsiteX200" fmla="*/ 3337 w 165100"/>
              <a:gd name="connsiteY200" fmla="*/ 536314 h 581026"/>
              <a:gd name="connsiteX201" fmla="*/ 4567 w 165100"/>
              <a:gd name="connsiteY201" fmla="*/ 534026 h 581026"/>
              <a:gd name="connsiteX202" fmla="*/ 6323 w 165100"/>
              <a:gd name="connsiteY202" fmla="*/ 532265 h 581026"/>
              <a:gd name="connsiteX203" fmla="*/ 7904 w 165100"/>
              <a:gd name="connsiteY203" fmla="*/ 530857 h 581026"/>
              <a:gd name="connsiteX204" fmla="*/ 9660 w 165100"/>
              <a:gd name="connsiteY204" fmla="*/ 529625 h 581026"/>
              <a:gd name="connsiteX205" fmla="*/ 11241 w 165100"/>
              <a:gd name="connsiteY205" fmla="*/ 528568 h 581026"/>
              <a:gd name="connsiteX206" fmla="*/ 12646 w 165100"/>
              <a:gd name="connsiteY206" fmla="*/ 527864 h 581026"/>
              <a:gd name="connsiteX207" fmla="*/ 13349 w 165100"/>
              <a:gd name="connsiteY207" fmla="*/ 527512 h 581026"/>
              <a:gd name="connsiteX208" fmla="*/ 13700 w 165100"/>
              <a:gd name="connsiteY208" fmla="*/ 527512 h 581026"/>
              <a:gd name="connsiteX209" fmla="*/ 12295 w 165100"/>
              <a:gd name="connsiteY209" fmla="*/ 523992 h 581026"/>
              <a:gd name="connsiteX210" fmla="*/ 11592 w 165100"/>
              <a:gd name="connsiteY210" fmla="*/ 520823 h 581026"/>
              <a:gd name="connsiteX211" fmla="*/ 11768 w 165100"/>
              <a:gd name="connsiteY211" fmla="*/ 518183 h 581026"/>
              <a:gd name="connsiteX212" fmla="*/ 12646 w 165100"/>
              <a:gd name="connsiteY212" fmla="*/ 515542 h 581026"/>
              <a:gd name="connsiteX213" fmla="*/ 13875 w 165100"/>
              <a:gd name="connsiteY213" fmla="*/ 513606 h 581026"/>
              <a:gd name="connsiteX214" fmla="*/ 15281 w 165100"/>
              <a:gd name="connsiteY214" fmla="*/ 511669 h 581026"/>
              <a:gd name="connsiteX215" fmla="*/ 16861 w 165100"/>
              <a:gd name="connsiteY215" fmla="*/ 510261 h 581026"/>
              <a:gd name="connsiteX216" fmla="*/ 18442 w 165100"/>
              <a:gd name="connsiteY216" fmla="*/ 509205 h 581026"/>
              <a:gd name="connsiteX217" fmla="*/ 19847 w 165100"/>
              <a:gd name="connsiteY217" fmla="*/ 508501 h 581026"/>
              <a:gd name="connsiteX218" fmla="*/ 20550 w 165100"/>
              <a:gd name="connsiteY218" fmla="*/ 507973 h 581026"/>
              <a:gd name="connsiteX219" fmla="*/ 20901 w 165100"/>
              <a:gd name="connsiteY219" fmla="*/ 507797 h 581026"/>
              <a:gd name="connsiteX220" fmla="*/ 20725 w 165100"/>
              <a:gd name="connsiteY220" fmla="*/ 503572 h 581026"/>
              <a:gd name="connsiteX221" fmla="*/ 21077 w 165100"/>
              <a:gd name="connsiteY221" fmla="*/ 500403 h 581026"/>
              <a:gd name="connsiteX222" fmla="*/ 21779 w 165100"/>
              <a:gd name="connsiteY222" fmla="*/ 497411 h 581026"/>
              <a:gd name="connsiteX223" fmla="*/ 23009 w 165100"/>
              <a:gd name="connsiteY223" fmla="*/ 495298 h 581026"/>
              <a:gd name="connsiteX224" fmla="*/ 24238 w 165100"/>
              <a:gd name="connsiteY224" fmla="*/ 493362 h 581026"/>
              <a:gd name="connsiteX225" fmla="*/ 25643 w 165100"/>
              <a:gd name="connsiteY225" fmla="*/ 492130 h 581026"/>
              <a:gd name="connsiteX226" fmla="*/ 27224 w 165100"/>
              <a:gd name="connsiteY226" fmla="*/ 491074 h 581026"/>
              <a:gd name="connsiteX227" fmla="*/ 28629 w 165100"/>
              <a:gd name="connsiteY227" fmla="*/ 490546 h 581026"/>
              <a:gd name="connsiteX228" fmla="*/ 30034 w 165100"/>
              <a:gd name="connsiteY228" fmla="*/ 490193 h 581026"/>
              <a:gd name="connsiteX229" fmla="*/ 30912 w 165100"/>
              <a:gd name="connsiteY229" fmla="*/ 490017 h 581026"/>
              <a:gd name="connsiteX230" fmla="*/ 31615 w 165100"/>
              <a:gd name="connsiteY230" fmla="*/ 489841 h 581026"/>
              <a:gd name="connsiteX231" fmla="*/ 31791 w 165100"/>
              <a:gd name="connsiteY231" fmla="*/ 489841 h 581026"/>
              <a:gd name="connsiteX232" fmla="*/ 31615 w 165100"/>
              <a:gd name="connsiteY232" fmla="*/ 486673 h 581026"/>
              <a:gd name="connsiteX233" fmla="*/ 32142 w 165100"/>
              <a:gd name="connsiteY233" fmla="*/ 484032 h 581026"/>
              <a:gd name="connsiteX234" fmla="*/ 33196 w 165100"/>
              <a:gd name="connsiteY234" fmla="*/ 481744 h 581026"/>
              <a:gd name="connsiteX235" fmla="*/ 34425 w 165100"/>
              <a:gd name="connsiteY235" fmla="*/ 480160 h 581026"/>
              <a:gd name="connsiteX236" fmla="*/ 36182 w 165100"/>
              <a:gd name="connsiteY236" fmla="*/ 478751 h 581026"/>
              <a:gd name="connsiteX237" fmla="*/ 37587 w 165100"/>
              <a:gd name="connsiteY237" fmla="*/ 477871 h 581026"/>
              <a:gd name="connsiteX238" fmla="*/ 38992 w 165100"/>
              <a:gd name="connsiteY238" fmla="*/ 477167 h 581026"/>
              <a:gd name="connsiteX239" fmla="*/ 40397 w 165100"/>
              <a:gd name="connsiteY239" fmla="*/ 476639 h 581026"/>
              <a:gd name="connsiteX240" fmla="*/ 41275 w 165100"/>
              <a:gd name="connsiteY240" fmla="*/ 476463 h 581026"/>
              <a:gd name="connsiteX241" fmla="*/ 41451 w 165100"/>
              <a:gd name="connsiteY241" fmla="*/ 476463 h 581026"/>
              <a:gd name="connsiteX242" fmla="*/ 34776 w 165100"/>
              <a:gd name="connsiteY242" fmla="*/ 459036 h 581026"/>
              <a:gd name="connsiteX243" fmla="*/ 28629 w 165100"/>
              <a:gd name="connsiteY243" fmla="*/ 442489 h 581026"/>
              <a:gd name="connsiteX244" fmla="*/ 23536 w 165100"/>
              <a:gd name="connsiteY244" fmla="*/ 426470 h 581026"/>
              <a:gd name="connsiteX245" fmla="*/ 18793 w 165100"/>
              <a:gd name="connsiteY245" fmla="*/ 410979 h 581026"/>
              <a:gd name="connsiteX246" fmla="*/ 14929 w 165100"/>
              <a:gd name="connsiteY246" fmla="*/ 396192 h 581026"/>
              <a:gd name="connsiteX247" fmla="*/ 11592 w 165100"/>
              <a:gd name="connsiteY247" fmla="*/ 381934 h 581026"/>
              <a:gd name="connsiteX248" fmla="*/ 9133 w 165100"/>
              <a:gd name="connsiteY248" fmla="*/ 368379 h 581026"/>
              <a:gd name="connsiteX249" fmla="*/ 6850 w 165100"/>
              <a:gd name="connsiteY249" fmla="*/ 355353 h 581026"/>
              <a:gd name="connsiteX250" fmla="*/ 5445 w 165100"/>
              <a:gd name="connsiteY250" fmla="*/ 342854 h 581026"/>
              <a:gd name="connsiteX251" fmla="*/ 4215 w 165100"/>
              <a:gd name="connsiteY251" fmla="*/ 331060 h 581026"/>
              <a:gd name="connsiteX252" fmla="*/ 3513 w 165100"/>
              <a:gd name="connsiteY252" fmla="*/ 319618 h 581026"/>
              <a:gd name="connsiteX253" fmla="*/ 3337 w 165100"/>
              <a:gd name="connsiteY253" fmla="*/ 309056 h 581026"/>
              <a:gd name="connsiteX254" fmla="*/ 3513 w 165100"/>
              <a:gd name="connsiteY254" fmla="*/ 298846 h 581026"/>
              <a:gd name="connsiteX255" fmla="*/ 4040 w 165100"/>
              <a:gd name="connsiteY255" fmla="*/ 289164 h 581026"/>
              <a:gd name="connsiteX256" fmla="*/ 4742 w 165100"/>
              <a:gd name="connsiteY256" fmla="*/ 280187 h 581026"/>
              <a:gd name="connsiteX257" fmla="*/ 5972 w 165100"/>
              <a:gd name="connsiteY257" fmla="*/ 271561 h 581026"/>
              <a:gd name="connsiteX258" fmla="*/ 7377 w 165100"/>
              <a:gd name="connsiteY258" fmla="*/ 263464 h 581026"/>
              <a:gd name="connsiteX259" fmla="*/ 9133 w 165100"/>
              <a:gd name="connsiteY259" fmla="*/ 255894 h 581026"/>
              <a:gd name="connsiteX260" fmla="*/ 10714 w 165100"/>
              <a:gd name="connsiteY260" fmla="*/ 248853 h 581026"/>
              <a:gd name="connsiteX261" fmla="*/ 12822 w 165100"/>
              <a:gd name="connsiteY261" fmla="*/ 242340 h 581026"/>
              <a:gd name="connsiteX262" fmla="*/ 14754 w 165100"/>
              <a:gd name="connsiteY262" fmla="*/ 236179 h 581026"/>
              <a:gd name="connsiteX263" fmla="*/ 17037 w 165100"/>
              <a:gd name="connsiteY263" fmla="*/ 230546 h 581026"/>
              <a:gd name="connsiteX264" fmla="*/ 19320 w 165100"/>
              <a:gd name="connsiteY264" fmla="*/ 225441 h 581026"/>
              <a:gd name="connsiteX265" fmla="*/ 21428 w 165100"/>
              <a:gd name="connsiteY265" fmla="*/ 220688 h 581026"/>
              <a:gd name="connsiteX266" fmla="*/ 23711 w 165100"/>
              <a:gd name="connsiteY266" fmla="*/ 216639 h 581026"/>
              <a:gd name="connsiteX267" fmla="*/ 25643 w 165100"/>
              <a:gd name="connsiteY267" fmla="*/ 212766 h 581026"/>
              <a:gd name="connsiteX268" fmla="*/ 27751 w 165100"/>
              <a:gd name="connsiteY268" fmla="*/ 209422 h 581026"/>
              <a:gd name="connsiteX269" fmla="*/ 29859 w 165100"/>
              <a:gd name="connsiteY269" fmla="*/ 206429 h 581026"/>
              <a:gd name="connsiteX270" fmla="*/ 31615 w 165100"/>
              <a:gd name="connsiteY270" fmla="*/ 204141 h 581026"/>
              <a:gd name="connsiteX271" fmla="*/ 33371 w 165100"/>
              <a:gd name="connsiteY271" fmla="*/ 201852 h 581026"/>
              <a:gd name="connsiteX272" fmla="*/ 34601 w 165100"/>
              <a:gd name="connsiteY272" fmla="*/ 200268 h 581026"/>
              <a:gd name="connsiteX273" fmla="*/ 35655 w 165100"/>
              <a:gd name="connsiteY273" fmla="*/ 198860 h 581026"/>
              <a:gd name="connsiteX274" fmla="*/ 36708 w 165100"/>
              <a:gd name="connsiteY274" fmla="*/ 197804 h 581026"/>
              <a:gd name="connsiteX275" fmla="*/ 37235 w 165100"/>
              <a:gd name="connsiteY275" fmla="*/ 197276 h 581026"/>
              <a:gd name="connsiteX276" fmla="*/ 37411 w 165100"/>
              <a:gd name="connsiteY276" fmla="*/ 197100 h 581026"/>
              <a:gd name="connsiteX277" fmla="*/ 34952 w 165100"/>
              <a:gd name="connsiteY277" fmla="*/ 195339 h 581026"/>
              <a:gd name="connsiteX278" fmla="*/ 33723 w 165100"/>
              <a:gd name="connsiteY278" fmla="*/ 193755 h 581026"/>
              <a:gd name="connsiteX279" fmla="*/ 33371 w 165100"/>
              <a:gd name="connsiteY279" fmla="*/ 192171 h 581026"/>
              <a:gd name="connsiteX280" fmla="*/ 33723 w 165100"/>
              <a:gd name="connsiteY280" fmla="*/ 190410 h 581026"/>
              <a:gd name="connsiteX281" fmla="*/ 34425 w 165100"/>
              <a:gd name="connsiteY281" fmla="*/ 189178 h 581026"/>
              <a:gd name="connsiteX282" fmla="*/ 35303 w 165100"/>
              <a:gd name="connsiteY282" fmla="*/ 188122 h 581026"/>
              <a:gd name="connsiteX283" fmla="*/ 36357 w 165100"/>
              <a:gd name="connsiteY283" fmla="*/ 187242 h 581026"/>
              <a:gd name="connsiteX284" fmla="*/ 37060 w 165100"/>
              <a:gd name="connsiteY284" fmla="*/ 186714 h 581026"/>
              <a:gd name="connsiteX285" fmla="*/ 37411 w 165100"/>
              <a:gd name="connsiteY285" fmla="*/ 186538 h 581026"/>
              <a:gd name="connsiteX286" fmla="*/ 49179 w 165100"/>
              <a:gd name="connsiteY286" fmla="*/ 186538 h 581026"/>
              <a:gd name="connsiteX287" fmla="*/ 49354 w 165100"/>
              <a:gd name="connsiteY287" fmla="*/ 185833 h 581026"/>
              <a:gd name="connsiteX288" fmla="*/ 49881 w 165100"/>
              <a:gd name="connsiteY288" fmla="*/ 184601 h 581026"/>
              <a:gd name="connsiteX289" fmla="*/ 50408 w 165100"/>
              <a:gd name="connsiteY289" fmla="*/ 182313 h 581026"/>
              <a:gd name="connsiteX290" fmla="*/ 51111 w 165100"/>
              <a:gd name="connsiteY290" fmla="*/ 179144 h 581026"/>
              <a:gd name="connsiteX291" fmla="*/ 51813 w 165100"/>
              <a:gd name="connsiteY291" fmla="*/ 175624 h 581026"/>
              <a:gd name="connsiteX292" fmla="*/ 52516 w 165100"/>
              <a:gd name="connsiteY292" fmla="*/ 171223 h 581026"/>
              <a:gd name="connsiteX293" fmla="*/ 53394 w 165100"/>
              <a:gd name="connsiteY293" fmla="*/ 166470 h 581026"/>
              <a:gd name="connsiteX294" fmla="*/ 53921 w 165100"/>
              <a:gd name="connsiteY294" fmla="*/ 161189 h 581026"/>
              <a:gd name="connsiteX295" fmla="*/ 54448 w 165100"/>
              <a:gd name="connsiteY295" fmla="*/ 155732 h 581026"/>
              <a:gd name="connsiteX296" fmla="*/ 54624 w 165100"/>
              <a:gd name="connsiteY296" fmla="*/ 149923 h 581026"/>
              <a:gd name="connsiteX297" fmla="*/ 54799 w 165100"/>
              <a:gd name="connsiteY297" fmla="*/ 143938 h 581026"/>
              <a:gd name="connsiteX298" fmla="*/ 54448 w 165100"/>
              <a:gd name="connsiteY298" fmla="*/ 137953 h 581026"/>
              <a:gd name="connsiteX299" fmla="*/ 53921 w 165100"/>
              <a:gd name="connsiteY299" fmla="*/ 131792 h 581026"/>
              <a:gd name="connsiteX300" fmla="*/ 52692 w 165100"/>
              <a:gd name="connsiteY300" fmla="*/ 126335 h 581026"/>
              <a:gd name="connsiteX301" fmla="*/ 51286 w 165100"/>
              <a:gd name="connsiteY301" fmla="*/ 121406 h 581026"/>
              <a:gd name="connsiteX302" fmla="*/ 49354 w 165100"/>
              <a:gd name="connsiteY302" fmla="*/ 117357 h 581026"/>
              <a:gd name="connsiteX303" fmla="*/ 47247 w 165100"/>
              <a:gd name="connsiteY303" fmla="*/ 113836 h 581026"/>
              <a:gd name="connsiteX304" fmla="*/ 44963 w 165100"/>
              <a:gd name="connsiteY304" fmla="*/ 111196 h 581026"/>
              <a:gd name="connsiteX305" fmla="*/ 42505 w 165100"/>
              <a:gd name="connsiteY305" fmla="*/ 108731 h 581026"/>
              <a:gd name="connsiteX306" fmla="*/ 40397 w 165100"/>
              <a:gd name="connsiteY306" fmla="*/ 106971 h 581026"/>
              <a:gd name="connsiteX307" fmla="*/ 38114 w 165100"/>
              <a:gd name="connsiteY307" fmla="*/ 105739 h 581026"/>
              <a:gd name="connsiteX308" fmla="*/ 36182 w 165100"/>
              <a:gd name="connsiteY308" fmla="*/ 104507 h 581026"/>
              <a:gd name="connsiteX309" fmla="*/ 34425 w 165100"/>
              <a:gd name="connsiteY309" fmla="*/ 103802 h 581026"/>
              <a:gd name="connsiteX310" fmla="*/ 33196 w 165100"/>
              <a:gd name="connsiteY310" fmla="*/ 103450 h 581026"/>
              <a:gd name="connsiteX311" fmla="*/ 32142 w 165100"/>
              <a:gd name="connsiteY311" fmla="*/ 103274 h 581026"/>
              <a:gd name="connsiteX312" fmla="*/ 31791 w 165100"/>
              <a:gd name="connsiteY312" fmla="*/ 103274 h 581026"/>
              <a:gd name="connsiteX313" fmla="*/ 31439 w 165100"/>
              <a:gd name="connsiteY313" fmla="*/ 105563 h 581026"/>
              <a:gd name="connsiteX314" fmla="*/ 30385 w 165100"/>
              <a:gd name="connsiteY314" fmla="*/ 107499 h 581026"/>
              <a:gd name="connsiteX315" fmla="*/ 28453 w 165100"/>
              <a:gd name="connsiteY315" fmla="*/ 108907 h 581026"/>
              <a:gd name="connsiteX316" fmla="*/ 26170 w 165100"/>
              <a:gd name="connsiteY316" fmla="*/ 109964 h 581026"/>
              <a:gd name="connsiteX317" fmla="*/ 23360 w 165100"/>
              <a:gd name="connsiteY317" fmla="*/ 110844 h 581026"/>
              <a:gd name="connsiteX318" fmla="*/ 20198 w 165100"/>
              <a:gd name="connsiteY318" fmla="*/ 111020 h 581026"/>
              <a:gd name="connsiteX319" fmla="*/ 17388 w 165100"/>
              <a:gd name="connsiteY319" fmla="*/ 110844 h 581026"/>
              <a:gd name="connsiteX320" fmla="*/ 14578 w 165100"/>
              <a:gd name="connsiteY320" fmla="*/ 110140 h 581026"/>
              <a:gd name="connsiteX321" fmla="*/ 11768 w 165100"/>
              <a:gd name="connsiteY321" fmla="*/ 109259 h 581026"/>
              <a:gd name="connsiteX322" fmla="*/ 9133 w 165100"/>
              <a:gd name="connsiteY322" fmla="*/ 108027 h 581026"/>
              <a:gd name="connsiteX323" fmla="*/ 6674 w 165100"/>
              <a:gd name="connsiteY323" fmla="*/ 106267 h 581026"/>
              <a:gd name="connsiteX324" fmla="*/ 4391 w 165100"/>
              <a:gd name="connsiteY324" fmla="*/ 104154 h 581026"/>
              <a:gd name="connsiteX325" fmla="*/ 2635 w 165100"/>
              <a:gd name="connsiteY325" fmla="*/ 101514 h 581026"/>
              <a:gd name="connsiteX326" fmla="*/ 1054 w 165100"/>
              <a:gd name="connsiteY326" fmla="*/ 98521 h 581026"/>
              <a:gd name="connsiteX327" fmla="*/ 176 w 165100"/>
              <a:gd name="connsiteY327" fmla="*/ 95177 h 581026"/>
              <a:gd name="connsiteX328" fmla="*/ 0 w 165100"/>
              <a:gd name="connsiteY328" fmla="*/ 91128 h 581026"/>
              <a:gd name="connsiteX329" fmla="*/ 0 w 165100"/>
              <a:gd name="connsiteY329" fmla="*/ 90952 h 581026"/>
              <a:gd name="connsiteX330" fmla="*/ 351 w 165100"/>
              <a:gd name="connsiteY330" fmla="*/ 86727 h 581026"/>
              <a:gd name="connsiteX331" fmla="*/ 1581 w 165100"/>
              <a:gd name="connsiteY331" fmla="*/ 81974 h 581026"/>
              <a:gd name="connsiteX332" fmla="*/ 3688 w 165100"/>
              <a:gd name="connsiteY332" fmla="*/ 76517 h 581026"/>
              <a:gd name="connsiteX333" fmla="*/ 6147 w 165100"/>
              <a:gd name="connsiteY333" fmla="*/ 71765 h 581026"/>
              <a:gd name="connsiteX334" fmla="*/ 9133 w 165100"/>
              <a:gd name="connsiteY334" fmla="*/ 67892 h 581026"/>
              <a:gd name="connsiteX335" fmla="*/ 12470 w 165100"/>
              <a:gd name="connsiteY335" fmla="*/ 64899 h 581026"/>
              <a:gd name="connsiteX336" fmla="*/ 16334 w 165100"/>
              <a:gd name="connsiteY336" fmla="*/ 62435 h 581026"/>
              <a:gd name="connsiteX337" fmla="*/ 20374 w 165100"/>
              <a:gd name="connsiteY337" fmla="*/ 60851 h 581026"/>
              <a:gd name="connsiteX338" fmla="*/ 24589 w 165100"/>
              <a:gd name="connsiteY338" fmla="*/ 59618 h 581026"/>
              <a:gd name="connsiteX339" fmla="*/ 29332 w 165100"/>
              <a:gd name="connsiteY339" fmla="*/ 58914 h 581026"/>
              <a:gd name="connsiteX340" fmla="*/ 83344 w 165100"/>
              <a:gd name="connsiteY340" fmla="*/ 0 h 581026"/>
              <a:gd name="connsiteX341" fmla="*/ 89957 w 165100"/>
              <a:gd name="connsiteY341" fmla="*/ 536 h 581026"/>
              <a:gd name="connsiteX342" fmla="*/ 96395 w 165100"/>
              <a:gd name="connsiteY342" fmla="*/ 1967 h 581026"/>
              <a:gd name="connsiteX343" fmla="*/ 102486 w 165100"/>
              <a:gd name="connsiteY343" fmla="*/ 4113 h 581026"/>
              <a:gd name="connsiteX344" fmla="*/ 108054 w 165100"/>
              <a:gd name="connsiteY344" fmla="*/ 7331 h 581026"/>
              <a:gd name="connsiteX345" fmla="*/ 112927 w 165100"/>
              <a:gd name="connsiteY345" fmla="*/ 11265 h 581026"/>
              <a:gd name="connsiteX346" fmla="*/ 117451 w 165100"/>
              <a:gd name="connsiteY346" fmla="*/ 15557 h 581026"/>
              <a:gd name="connsiteX347" fmla="*/ 121105 w 165100"/>
              <a:gd name="connsiteY347" fmla="*/ 20742 h 581026"/>
              <a:gd name="connsiteX348" fmla="*/ 124238 w 165100"/>
              <a:gd name="connsiteY348" fmla="*/ 26285 h 581026"/>
              <a:gd name="connsiteX349" fmla="*/ 126674 w 165100"/>
              <a:gd name="connsiteY349" fmla="*/ 32365 h 581026"/>
              <a:gd name="connsiteX350" fmla="*/ 127892 w 165100"/>
              <a:gd name="connsiteY350" fmla="*/ 38802 h 581026"/>
              <a:gd name="connsiteX351" fmla="*/ 128588 w 165100"/>
              <a:gd name="connsiteY351" fmla="*/ 45418 h 581026"/>
              <a:gd name="connsiteX352" fmla="*/ 128414 w 165100"/>
              <a:gd name="connsiteY352" fmla="*/ 48816 h 581026"/>
              <a:gd name="connsiteX353" fmla="*/ 127892 w 165100"/>
              <a:gd name="connsiteY353" fmla="*/ 51856 h 581026"/>
              <a:gd name="connsiteX354" fmla="*/ 120931 w 165100"/>
              <a:gd name="connsiteY354" fmla="*/ 52571 h 581026"/>
              <a:gd name="connsiteX355" fmla="*/ 114145 w 165100"/>
              <a:gd name="connsiteY355" fmla="*/ 53823 h 581026"/>
              <a:gd name="connsiteX356" fmla="*/ 107706 w 165100"/>
              <a:gd name="connsiteY356" fmla="*/ 55432 h 581026"/>
              <a:gd name="connsiteX357" fmla="*/ 101616 w 165100"/>
              <a:gd name="connsiteY357" fmla="*/ 57220 h 581026"/>
              <a:gd name="connsiteX358" fmla="*/ 95873 w 165100"/>
              <a:gd name="connsiteY358" fmla="*/ 59366 h 581026"/>
              <a:gd name="connsiteX359" fmla="*/ 90653 w 165100"/>
              <a:gd name="connsiteY359" fmla="*/ 61333 h 581026"/>
              <a:gd name="connsiteX360" fmla="*/ 86302 w 165100"/>
              <a:gd name="connsiteY360" fmla="*/ 63300 h 581026"/>
              <a:gd name="connsiteX361" fmla="*/ 82822 w 165100"/>
              <a:gd name="connsiteY361" fmla="*/ 65088 h 581026"/>
              <a:gd name="connsiteX362" fmla="*/ 79516 w 165100"/>
              <a:gd name="connsiteY362" fmla="*/ 63300 h 581026"/>
              <a:gd name="connsiteX363" fmla="*/ 75165 w 165100"/>
              <a:gd name="connsiteY363" fmla="*/ 61512 h 581026"/>
              <a:gd name="connsiteX364" fmla="*/ 70119 w 165100"/>
              <a:gd name="connsiteY364" fmla="*/ 59545 h 581026"/>
              <a:gd name="connsiteX365" fmla="*/ 64724 w 165100"/>
              <a:gd name="connsiteY365" fmla="*/ 57399 h 581026"/>
              <a:gd name="connsiteX366" fmla="*/ 58634 w 165100"/>
              <a:gd name="connsiteY366" fmla="*/ 55611 h 581026"/>
              <a:gd name="connsiteX367" fmla="*/ 52195 w 165100"/>
              <a:gd name="connsiteY367" fmla="*/ 54001 h 581026"/>
              <a:gd name="connsiteX368" fmla="*/ 45409 w 165100"/>
              <a:gd name="connsiteY368" fmla="*/ 52750 h 581026"/>
              <a:gd name="connsiteX369" fmla="*/ 38796 w 165100"/>
              <a:gd name="connsiteY369" fmla="*/ 51856 h 581026"/>
              <a:gd name="connsiteX370" fmla="*/ 38274 w 165100"/>
              <a:gd name="connsiteY370" fmla="*/ 48816 h 581026"/>
              <a:gd name="connsiteX371" fmla="*/ 38100 w 165100"/>
              <a:gd name="connsiteY371" fmla="*/ 45418 h 581026"/>
              <a:gd name="connsiteX372" fmla="*/ 38622 w 165100"/>
              <a:gd name="connsiteY372" fmla="*/ 38802 h 581026"/>
              <a:gd name="connsiteX373" fmla="*/ 39840 w 165100"/>
              <a:gd name="connsiteY373" fmla="*/ 32365 h 581026"/>
              <a:gd name="connsiteX374" fmla="*/ 42276 w 165100"/>
              <a:gd name="connsiteY374" fmla="*/ 26285 h 581026"/>
              <a:gd name="connsiteX375" fmla="*/ 45409 w 165100"/>
              <a:gd name="connsiteY375" fmla="*/ 20742 h 581026"/>
              <a:gd name="connsiteX376" fmla="*/ 49237 w 165100"/>
              <a:gd name="connsiteY376" fmla="*/ 15557 h 581026"/>
              <a:gd name="connsiteX377" fmla="*/ 53587 w 165100"/>
              <a:gd name="connsiteY377" fmla="*/ 11265 h 581026"/>
              <a:gd name="connsiteX378" fmla="*/ 58634 w 165100"/>
              <a:gd name="connsiteY378" fmla="*/ 7331 h 581026"/>
              <a:gd name="connsiteX379" fmla="*/ 64376 w 165100"/>
              <a:gd name="connsiteY379" fmla="*/ 4113 h 581026"/>
              <a:gd name="connsiteX380" fmla="*/ 70119 w 165100"/>
              <a:gd name="connsiteY380" fmla="*/ 1967 h 581026"/>
              <a:gd name="connsiteX381" fmla="*/ 76557 w 165100"/>
              <a:gd name="connsiteY381" fmla="*/ 536 h 58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</a:cxnLst>
            <a:rect l="l" t="t" r="r" b="b"/>
            <a:pathLst>
              <a:path w="165100" h="581026">
                <a:moveTo>
                  <a:pt x="33898" y="58738"/>
                </a:moveTo>
                <a:lnTo>
                  <a:pt x="39694" y="59090"/>
                </a:lnTo>
                <a:lnTo>
                  <a:pt x="44963" y="59794"/>
                </a:lnTo>
                <a:lnTo>
                  <a:pt x="50408" y="60851"/>
                </a:lnTo>
                <a:lnTo>
                  <a:pt x="55502" y="62083"/>
                </a:lnTo>
                <a:lnTo>
                  <a:pt x="60595" y="63491"/>
                </a:lnTo>
                <a:lnTo>
                  <a:pt x="65162" y="65075"/>
                </a:lnTo>
                <a:lnTo>
                  <a:pt x="69377" y="66660"/>
                </a:lnTo>
                <a:lnTo>
                  <a:pt x="73241" y="68244"/>
                </a:lnTo>
                <a:lnTo>
                  <a:pt x="76578" y="69652"/>
                </a:lnTo>
                <a:lnTo>
                  <a:pt x="79389" y="71060"/>
                </a:lnTo>
                <a:lnTo>
                  <a:pt x="81321" y="71941"/>
                </a:lnTo>
                <a:lnTo>
                  <a:pt x="82550" y="72469"/>
                </a:lnTo>
                <a:lnTo>
                  <a:pt x="83780" y="71941"/>
                </a:lnTo>
                <a:lnTo>
                  <a:pt x="85887" y="70884"/>
                </a:lnTo>
                <a:lnTo>
                  <a:pt x="88697" y="69476"/>
                </a:lnTo>
                <a:lnTo>
                  <a:pt x="92210" y="68068"/>
                </a:lnTo>
                <a:lnTo>
                  <a:pt x="96074" y="66660"/>
                </a:lnTo>
                <a:lnTo>
                  <a:pt x="100465" y="65075"/>
                </a:lnTo>
                <a:lnTo>
                  <a:pt x="105383" y="63315"/>
                </a:lnTo>
                <a:lnTo>
                  <a:pt x="110301" y="61907"/>
                </a:lnTo>
                <a:lnTo>
                  <a:pt x="115746" y="60674"/>
                </a:lnTo>
                <a:lnTo>
                  <a:pt x="121015" y="59618"/>
                </a:lnTo>
                <a:lnTo>
                  <a:pt x="126460" y="59090"/>
                </a:lnTo>
                <a:lnTo>
                  <a:pt x="131202" y="58738"/>
                </a:lnTo>
                <a:lnTo>
                  <a:pt x="136120" y="58914"/>
                </a:lnTo>
                <a:lnTo>
                  <a:pt x="140511" y="59618"/>
                </a:lnTo>
                <a:lnTo>
                  <a:pt x="144902" y="60851"/>
                </a:lnTo>
                <a:lnTo>
                  <a:pt x="149117" y="62435"/>
                </a:lnTo>
                <a:lnTo>
                  <a:pt x="152805" y="64899"/>
                </a:lnTo>
                <a:lnTo>
                  <a:pt x="156318" y="67892"/>
                </a:lnTo>
                <a:lnTo>
                  <a:pt x="159304" y="71765"/>
                </a:lnTo>
                <a:lnTo>
                  <a:pt x="161587" y="76517"/>
                </a:lnTo>
                <a:lnTo>
                  <a:pt x="163695" y="81974"/>
                </a:lnTo>
                <a:lnTo>
                  <a:pt x="164749" y="86727"/>
                </a:lnTo>
                <a:lnTo>
                  <a:pt x="165100" y="91128"/>
                </a:lnTo>
                <a:lnTo>
                  <a:pt x="164924" y="95177"/>
                </a:lnTo>
                <a:lnTo>
                  <a:pt x="164046" y="98521"/>
                </a:lnTo>
                <a:lnTo>
                  <a:pt x="162817" y="101514"/>
                </a:lnTo>
                <a:lnTo>
                  <a:pt x="160885" y="104154"/>
                </a:lnTo>
                <a:lnTo>
                  <a:pt x="158601" y="106267"/>
                </a:lnTo>
                <a:lnTo>
                  <a:pt x="156143" y="108027"/>
                </a:lnTo>
                <a:lnTo>
                  <a:pt x="153508" y="109259"/>
                </a:lnTo>
                <a:lnTo>
                  <a:pt x="150698" y="110140"/>
                </a:lnTo>
                <a:lnTo>
                  <a:pt x="147712" y="110844"/>
                </a:lnTo>
                <a:lnTo>
                  <a:pt x="144902" y="111020"/>
                </a:lnTo>
                <a:lnTo>
                  <a:pt x="141916" y="110844"/>
                </a:lnTo>
                <a:lnTo>
                  <a:pt x="139281" y="109964"/>
                </a:lnTo>
                <a:lnTo>
                  <a:pt x="136822" y="108907"/>
                </a:lnTo>
                <a:lnTo>
                  <a:pt x="134890" y="107499"/>
                </a:lnTo>
                <a:lnTo>
                  <a:pt x="133661" y="105563"/>
                </a:lnTo>
                <a:lnTo>
                  <a:pt x="133310" y="103274"/>
                </a:lnTo>
                <a:lnTo>
                  <a:pt x="132958" y="103274"/>
                </a:lnTo>
                <a:lnTo>
                  <a:pt x="132256" y="103450"/>
                </a:lnTo>
                <a:lnTo>
                  <a:pt x="130675" y="103802"/>
                </a:lnTo>
                <a:lnTo>
                  <a:pt x="129094" y="104507"/>
                </a:lnTo>
                <a:lnTo>
                  <a:pt x="126987" y="105739"/>
                </a:lnTo>
                <a:lnTo>
                  <a:pt x="124703" y="106971"/>
                </a:lnTo>
                <a:lnTo>
                  <a:pt x="122596" y="108731"/>
                </a:lnTo>
                <a:lnTo>
                  <a:pt x="120137" y="111196"/>
                </a:lnTo>
                <a:lnTo>
                  <a:pt x="117853" y="113836"/>
                </a:lnTo>
                <a:lnTo>
                  <a:pt x="115921" y="117357"/>
                </a:lnTo>
                <a:lnTo>
                  <a:pt x="113989" y="121406"/>
                </a:lnTo>
                <a:lnTo>
                  <a:pt x="112584" y="126335"/>
                </a:lnTo>
                <a:lnTo>
                  <a:pt x="111530" y="131792"/>
                </a:lnTo>
                <a:lnTo>
                  <a:pt x="110652" y="137953"/>
                </a:lnTo>
                <a:lnTo>
                  <a:pt x="110477" y="143938"/>
                </a:lnTo>
                <a:lnTo>
                  <a:pt x="110477" y="149923"/>
                </a:lnTo>
                <a:lnTo>
                  <a:pt x="110652" y="155732"/>
                </a:lnTo>
                <a:lnTo>
                  <a:pt x="111179" y="161189"/>
                </a:lnTo>
                <a:lnTo>
                  <a:pt x="112057" y="166470"/>
                </a:lnTo>
                <a:lnTo>
                  <a:pt x="112760" y="171223"/>
                </a:lnTo>
                <a:lnTo>
                  <a:pt x="113462" y="175624"/>
                </a:lnTo>
                <a:lnTo>
                  <a:pt x="114165" y="179144"/>
                </a:lnTo>
                <a:lnTo>
                  <a:pt x="115043" y="182313"/>
                </a:lnTo>
                <a:lnTo>
                  <a:pt x="115570" y="184601"/>
                </a:lnTo>
                <a:lnTo>
                  <a:pt x="115921" y="185833"/>
                </a:lnTo>
                <a:lnTo>
                  <a:pt x="115921" y="186538"/>
                </a:lnTo>
                <a:lnTo>
                  <a:pt x="127689" y="186538"/>
                </a:lnTo>
                <a:lnTo>
                  <a:pt x="128040" y="186714"/>
                </a:lnTo>
                <a:lnTo>
                  <a:pt x="128919" y="187242"/>
                </a:lnTo>
                <a:lnTo>
                  <a:pt x="129797" y="188122"/>
                </a:lnTo>
                <a:lnTo>
                  <a:pt x="130851" y="189178"/>
                </a:lnTo>
                <a:lnTo>
                  <a:pt x="131553" y="190410"/>
                </a:lnTo>
                <a:lnTo>
                  <a:pt x="131729" y="192171"/>
                </a:lnTo>
                <a:lnTo>
                  <a:pt x="131378" y="193755"/>
                </a:lnTo>
                <a:lnTo>
                  <a:pt x="130148" y="195339"/>
                </a:lnTo>
                <a:lnTo>
                  <a:pt x="127689" y="197100"/>
                </a:lnTo>
                <a:lnTo>
                  <a:pt x="127865" y="197276"/>
                </a:lnTo>
                <a:lnTo>
                  <a:pt x="128567" y="197804"/>
                </a:lnTo>
                <a:lnTo>
                  <a:pt x="129445" y="198860"/>
                </a:lnTo>
                <a:lnTo>
                  <a:pt x="130499" y="200268"/>
                </a:lnTo>
                <a:lnTo>
                  <a:pt x="132080" y="201852"/>
                </a:lnTo>
                <a:lnTo>
                  <a:pt x="133661" y="204141"/>
                </a:lnTo>
                <a:lnTo>
                  <a:pt x="135417" y="206429"/>
                </a:lnTo>
                <a:lnTo>
                  <a:pt x="137349" y="209422"/>
                </a:lnTo>
                <a:lnTo>
                  <a:pt x="139457" y="212766"/>
                </a:lnTo>
                <a:lnTo>
                  <a:pt x="141565" y="216639"/>
                </a:lnTo>
                <a:lnTo>
                  <a:pt x="143848" y="220688"/>
                </a:lnTo>
                <a:lnTo>
                  <a:pt x="146131" y="225441"/>
                </a:lnTo>
                <a:lnTo>
                  <a:pt x="148239" y="230546"/>
                </a:lnTo>
                <a:lnTo>
                  <a:pt x="150346" y="236179"/>
                </a:lnTo>
                <a:lnTo>
                  <a:pt x="152630" y="242340"/>
                </a:lnTo>
                <a:lnTo>
                  <a:pt x="154386" y="248853"/>
                </a:lnTo>
                <a:lnTo>
                  <a:pt x="156318" y="255894"/>
                </a:lnTo>
                <a:lnTo>
                  <a:pt x="157899" y="263464"/>
                </a:lnTo>
                <a:lnTo>
                  <a:pt x="159304" y="271561"/>
                </a:lnTo>
                <a:lnTo>
                  <a:pt x="160358" y="280187"/>
                </a:lnTo>
                <a:lnTo>
                  <a:pt x="161236" y="289164"/>
                </a:lnTo>
                <a:lnTo>
                  <a:pt x="161763" y="298846"/>
                </a:lnTo>
                <a:lnTo>
                  <a:pt x="161939" y="309056"/>
                </a:lnTo>
                <a:lnTo>
                  <a:pt x="161587" y="319618"/>
                </a:lnTo>
                <a:lnTo>
                  <a:pt x="161060" y="331060"/>
                </a:lnTo>
                <a:lnTo>
                  <a:pt x="160007" y="342854"/>
                </a:lnTo>
                <a:lnTo>
                  <a:pt x="158250" y="355353"/>
                </a:lnTo>
                <a:lnTo>
                  <a:pt x="156318" y="368379"/>
                </a:lnTo>
                <a:lnTo>
                  <a:pt x="153508" y="381934"/>
                </a:lnTo>
                <a:lnTo>
                  <a:pt x="150171" y="396192"/>
                </a:lnTo>
                <a:lnTo>
                  <a:pt x="146307" y="410979"/>
                </a:lnTo>
                <a:lnTo>
                  <a:pt x="141740" y="426470"/>
                </a:lnTo>
                <a:lnTo>
                  <a:pt x="136471" y="442489"/>
                </a:lnTo>
                <a:lnTo>
                  <a:pt x="130499" y="459036"/>
                </a:lnTo>
                <a:lnTo>
                  <a:pt x="123649" y="476463"/>
                </a:lnTo>
                <a:lnTo>
                  <a:pt x="124001" y="476463"/>
                </a:lnTo>
                <a:lnTo>
                  <a:pt x="124703" y="476639"/>
                </a:lnTo>
                <a:lnTo>
                  <a:pt x="126108" y="477167"/>
                </a:lnTo>
                <a:lnTo>
                  <a:pt x="127513" y="477871"/>
                </a:lnTo>
                <a:lnTo>
                  <a:pt x="129270" y="478751"/>
                </a:lnTo>
                <a:lnTo>
                  <a:pt x="130675" y="480160"/>
                </a:lnTo>
                <a:lnTo>
                  <a:pt x="132080" y="481744"/>
                </a:lnTo>
                <a:lnTo>
                  <a:pt x="132958" y="484032"/>
                </a:lnTo>
                <a:lnTo>
                  <a:pt x="133485" y="486673"/>
                </a:lnTo>
                <a:lnTo>
                  <a:pt x="133310" y="489841"/>
                </a:lnTo>
                <a:lnTo>
                  <a:pt x="133485" y="489841"/>
                </a:lnTo>
                <a:lnTo>
                  <a:pt x="134188" y="490017"/>
                </a:lnTo>
                <a:lnTo>
                  <a:pt x="135417" y="490193"/>
                </a:lnTo>
                <a:lnTo>
                  <a:pt x="136471" y="490546"/>
                </a:lnTo>
                <a:lnTo>
                  <a:pt x="137876" y="491074"/>
                </a:lnTo>
                <a:lnTo>
                  <a:pt x="139457" y="492130"/>
                </a:lnTo>
                <a:lnTo>
                  <a:pt x="140862" y="493362"/>
                </a:lnTo>
                <a:lnTo>
                  <a:pt x="142267" y="495298"/>
                </a:lnTo>
                <a:lnTo>
                  <a:pt x="143321" y="497411"/>
                </a:lnTo>
                <a:lnTo>
                  <a:pt x="144023" y="500403"/>
                </a:lnTo>
                <a:lnTo>
                  <a:pt x="144375" y="503572"/>
                </a:lnTo>
                <a:lnTo>
                  <a:pt x="144199" y="507797"/>
                </a:lnTo>
                <a:lnTo>
                  <a:pt x="144550" y="507973"/>
                </a:lnTo>
                <a:lnTo>
                  <a:pt x="145604" y="508501"/>
                </a:lnTo>
                <a:lnTo>
                  <a:pt x="146834" y="509205"/>
                </a:lnTo>
                <a:lnTo>
                  <a:pt x="148239" y="510261"/>
                </a:lnTo>
                <a:lnTo>
                  <a:pt x="149820" y="511669"/>
                </a:lnTo>
                <a:lnTo>
                  <a:pt x="151225" y="513606"/>
                </a:lnTo>
                <a:lnTo>
                  <a:pt x="152630" y="515542"/>
                </a:lnTo>
                <a:lnTo>
                  <a:pt x="153332" y="518183"/>
                </a:lnTo>
                <a:lnTo>
                  <a:pt x="153508" y="520823"/>
                </a:lnTo>
                <a:lnTo>
                  <a:pt x="152981" y="523992"/>
                </a:lnTo>
                <a:lnTo>
                  <a:pt x="151400" y="527512"/>
                </a:lnTo>
                <a:lnTo>
                  <a:pt x="151752" y="527512"/>
                </a:lnTo>
                <a:lnTo>
                  <a:pt x="152805" y="527864"/>
                </a:lnTo>
                <a:lnTo>
                  <a:pt x="154035" y="528568"/>
                </a:lnTo>
                <a:lnTo>
                  <a:pt x="155440" y="529625"/>
                </a:lnTo>
                <a:lnTo>
                  <a:pt x="157196" y="530857"/>
                </a:lnTo>
                <a:lnTo>
                  <a:pt x="158953" y="532265"/>
                </a:lnTo>
                <a:lnTo>
                  <a:pt x="160533" y="534026"/>
                </a:lnTo>
                <a:lnTo>
                  <a:pt x="161763" y="536314"/>
                </a:lnTo>
                <a:lnTo>
                  <a:pt x="162817" y="538602"/>
                </a:lnTo>
                <a:lnTo>
                  <a:pt x="163168" y="541419"/>
                </a:lnTo>
                <a:lnTo>
                  <a:pt x="162992" y="544411"/>
                </a:lnTo>
                <a:lnTo>
                  <a:pt x="161763" y="547932"/>
                </a:lnTo>
                <a:lnTo>
                  <a:pt x="159831" y="551629"/>
                </a:lnTo>
                <a:lnTo>
                  <a:pt x="157021" y="555501"/>
                </a:lnTo>
                <a:lnTo>
                  <a:pt x="154035" y="559198"/>
                </a:lnTo>
                <a:lnTo>
                  <a:pt x="150522" y="562543"/>
                </a:lnTo>
                <a:lnTo>
                  <a:pt x="146658" y="565711"/>
                </a:lnTo>
                <a:lnTo>
                  <a:pt x="142267" y="568704"/>
                </a:lnTo>
                <a:lnTo>
                  <a:pt x="137174" y="571520"/>
                </a:lnTo>
                <a:lnTo>
                  <a:pt x="131553" y="573809"/>
                </a:lnTo>
                <a:lnTo>
                  <a:pt x="125581" y="576097"/>
                </a:lnTo>
                <a:lnTo>
                  <a:pt x="118732" y="577682"/>
                </a:lnTo>
                <a:lnTo>
                  <a:pt x="110828" y="579090"/>
                </a:lnTo>
                <a:lnTo>
                  <a:pt x="102573" y="580146"/>
                </a:lnTo>
                <a:lnTo>
                  <a:pt x="93264" y="580850"/>
                </a:lnTo>
                <a:lnTo>
                  <a:pt x="83077" y="581026"/>
                </a:lnTo>
                <a:lnTo>
                  <a:pt x="82023" y="581026"/>
                </a:lnTo>
                <a:lnTo>
                  <a:pt x="72012" y="580850"/>
                </a:lnTo>
                <a:lnTo>
                  <a:pt x="62703" y="580146"/>
                </a:lnTo>
                <a:lnTo>
                  <a:pt x="54272" y="579090"/>
                </a:lnTo>
                <a:lnTo>
                  <a:pt x="46720" y="577682"/>
                </a:lnTo>
                <a:lnTo>
                  <a:pt x="39870" y="576097"/>
                </a:lnTo>
                <a:lnTo>
                  <a:pt x="33547" y="573809"/>
                </a:lnTo>
                <a:lnTo>
                  <a:pt x="27927" y="571520"/>
                </a:lnTo>
                <a:lnTo>
                  <a:pt x="23009" y="568704"/>
                </a:lnTo>
                <a:lnTo>
                  <a:pt x="18442" y="565711"/>
                </a:lnTo>
                <a:lnTo>
                  <a:pt x="14578" y="562543"/>
                </a:lnTo>
                <a:lnTo>
                  <a:pt x="11065" y="559198"/>
                </a:lnTo>
                <a:lnTo>
                  <a:pt x="8079" y="555501"/>
                </a:lnTo>
                <a:lnTo>
                  <a:pt x="5620" y="551629"/>
                </a:lnTo>
                <a:lnTo>
                  <a:pt x="3513" y="547932"/>
                </a:lnTo>
                <a:lnTo>
                  <a:pt x="2459" y="544411"/>
                </a:lnTo>
                <a:lnTo>
                  <a:pt x="2108" y="541419"/>
                </a:lnTo>
                <a:lnTo>
                  <a:pt x="2459" y="538602"/>
                </a:lnTo>
                <a:lnTo>
                  <a:pt x="3337" y="536314"/>
                </a:lnTo>
                <a:lnTo>
                  <a:pt x="4567" y="534026"/>
                </a:lnTo>
                <a:lnTo>
                  <a:pt x="6323" y="532265"/>
                </a:lnTo>
                <a:lnTo>
                  <a:pt x="7904" y="530857"/>
                </a:lnTo>
                <a:lnTo>
                  <a:pt x="9660" y="529625"/>
                </a:lnTo>
                <a:lnTo>
                  <a:pt x="11241" y="528568"/>
                </a:lnTo>
                <a:lnTo>
                  <a:pt x="12646" y="527864"/>
                </a:lnTo>
                <a:lnTo>
                  <a:pt x="13349" y="527512"/>
                </a:lnTo>
                <a:lnTo>
                  <a:pt x="13700" y="527512"/>
                </a:lnTo>
                <a:lnTo>
                  <a:pt x="12295" y="523992"/>
                </a:lnTo>
                <a:lnTo>
                  <a:pt x="11592" y="520823"/>
                </a:lnTo>
                <a:lnTo>
                  <a:pt x="11768" y="518183"/>
                </a:lnTo>
                <a:lnTo>
                  <a:pt x="12646" y="515542"/>
                </a:lnTo>
                <a:lnTo>
                  <a:pt x="13875" y="513606"/>
                </a:lnTo>
                <a:lnTo>
                  <a:pt x="15281" y="511669"/>
                </a:lnTo>
                <a:lnTo>
                  <a:pt x="16861" y="510261"/>
                </a:lnTo>
                <a:lnTo>
                  <a:pt x="18442" y="509205"/>
                </a:lnTo>
                <a:lnTo>
                  <a:pt x="19847" y="508501"/>
                </a:lnTo>
                <a:lnTo>
                  <a:pt x="20550" y="507973"/>
                </a:lnTo>
                <a:lnTo>
                  <a:pt x="20901" y="507797"/>
                </a:lnTo>
                <a:lnTo>
                  <a:pt x="20725" y="503572"/>
                </a:lnTo>
                <a:lnTo>
                  <a:pt x="21077" y="500403"/>
                </a:lnTo>
                <a:lnTo>
                  <a:pt x="21779" y="497411"/>
                </a:lnTo>
                <a:lnTo>
                  <a:pt x="23009" y="495298"/>
                </a:lnTo>
                <a:lnTo>
                  <a:pt x="24238" y="493362"/>
                </a:lnTo>
                <a:lnTo>
                  <a:pt x="25643" y="492130"/>
                </a:lnTo>
                <a:lnTo>
                  <a:pt x="27224" y="491074"/>
                </a:lnTo>
                <a:lnTo>
                  <a:pt x="28629" y="490546"/>
                </a:lnTo>
                <a:lnTo>
                  <a:pt x="30034" y="490193"/>
                </a:lnTo>
                <a:lnTo>
                  <a:pt x="30912" y="490017"/>
                </a:lnTo>
                <a:lnTo>
                  <a:pt x="31615" y="489841"/>
                </a:lnTo>
                <a:lnTo>
                  <a:pt x="31791" y="489841"/>
                </a:lnTo>
                <a:lnTo>
                  <a:pt x="31615" y="486673"/>
                </a:lnTo>
                <a:lnTo>
                  <a:pt x="32142" y="484032"/>
                </a:lnTo>
                <a:lnTo>
                  <a:pt x="33196" y="481744"/>
                </a:lnTo>
                <a:lnTo>
                  <a:pt x="34425" y="480160"/>
                </a:lnTo>
                <a:lnTo>
                  <a:pt x="36182" y="478751"/>
                </a:lnTo>
                <a:lnTo>
                  <a:pt x="37587" y="477871"/>
                </a:lnTo>
                <a:lnTo>
                  <a:pt x="38992" y="477167"/>
                </a:lnTo>
                <a:lnTo>
                  <a:pt x="40397" y="476639"/>
                </a:lnTo>
                <a:lnTo>
                  <a:pt x="41275" y="476463"/>
                </a:lnTo>
                <a:lnTo>
                  <a:pt x="41451" y="476463"/>
                </a:lnTo>
                <a:lnTo>
                  <a:pt x="34776" y="459036"/>
                </a:lnTo>
                <a:lnTo>
                  <a:pt x="28629" y="442489"/>
                </a:lnTo>
                <a:lnTo>
                  <a:pt x="23536" y="426470"/>
                </a:lnTo>
                <a:lnTo>
                  <a:pt x="18793" y="410979"/>
                </a:lnTo>
                <a:lnTo>
                  <a:pt x="14929" y="396192"/>
                </a:lnTo>
                <a:lnTo>
                  <a:pt x="11592" y="381934"/>
                </a:lnTo>
                <a:lnTo>
                  <a:pt x="9133" y="368379"/>
                </a:lnTo>
                <a:lnTo>
                  <a:pt x="6850" y="355353"/>
                </a:lnTo>
                <a:lnTo>
                  <a:pt x="5445" y="342854"/>
                </a:lnTo>
                <a:lnTo>
                  <a:pt x="4215" y="331060"/>
                </a:lnTo>
                <a:lnTo>
                  <a:pt x="3513" y="319618"/>
                </a:lnTo>
                <a:lnTo>
                  <a:pt x="3337" y="309056"/>
                </a:lnTo>
                <a:lnTo>
                  <a:pt x="3513" y="298846"/>
                </a:lnTo>
                <a:lnTo>
                  <a:pt x="4040" y="289164"/>
                </a:lnTo>
                <a:lnTo>
                  <a:pt x="4742" y="280187"/>
                </a:lnTo>
                <a:lnTo>
                  <a:pt x="5972" y="271561"/>
                </a:lnTo>
                <a:lnTo>
                  <a:pt x="7377" y="263464"/>
                </a:lnTo>
                <a:lnTo>
                  <a:pt x="9133" y="255894"/>
                </a:lnTo>
                <a:lnTo>
                  <a:pt x="10714" y="248853"/>
                </a:lnTo>
                <a:lnTo>
                  <a:pt x="12822" y="242340"/>
                </a:lnTo>
                <a:lnTo>
                  <a:pt x="14754" y="236179"/>
                </a:lnTo>
                <a:lnTo>
                  <a:pt x="17037" y="230546"/>
                </a:lnTo>
                <a:lnTo>
                  <a:pt x="19320" y="225441"/>
                </a:lnTo>
                <a:lnTo>
                  <a:pt x="21428" y="220688"/>
                </a:lnTo>
                <a:lnTo>
                  <a:pt x="23711" y="216639"/>
                </a:lnTo>
                <a:lnTo>
                  <a:pt x="25643" y="212766"/>
                </a:lnTo>
                <a:lnTo>
                  <a:pt x="27751" y="209422"/>
                </a:lnTo>
                <a:lnTo>
                  <a:pt x="29859" y="206429"/>
                </a:lnTo>
                <a:lnTo>
                  <a:pt x="31615" y="204141"/>
                </a:lnTo>
                <a:lnTo>
                  <a:pt x="33371" y="201852"/>
                </a:lnTo>
                <a:lnTo>
                  <a:pt x="34601" y="200268"/>
                </a:lnTo>
                <a:lnTo>
                  <a:pt x="35655" y="198860"/>
                </a:lnTo>
                <a:lnTo>
                  <a:pt x="36708" y="197804"/>
                </a:lnTo>
                <a:lnTo>
                  <a:pt x="37235" y="197276"/>
                </a:lnTo>
                <a:lnTo>
                  <a:pt x="37411" y="197100"/>
                </a:lnTo>
                <a:lnTo>
                  <a:pt x="34952" y="195339"/>
                </a:lnTo>
                <a:lnTo>
                  <a:pt x="33723" y="193755"/>
                </a:lnTo>
                <a:lnTo>
                  <a:pt x="33371" y="192171"/>
                </a:lnTo>
                <a:lnTo>
                  <a:pt x="33723" y="190410"/>
                </a:lnTo>
                <a:lnTo>
                  <a:pt x="34425" y="189178"/>
                </a:lnTo>
                <a:lnTo>
                  <a:pt x="35303" y="188122"/>
                </a:lnTo>
                <a:lnTo>
                  <a:pt x="36357" y="187242"/>
                </a:lnTo>
                <a:lnTo>
                  <a:pt x="37060" y="186714"/>
                </a:lnTo>
                <a:lnTo>
                  <a:pt x="37411" y="186538"/>
                </a:lnTo>
                <a:lnTo>
                  <a:pt x="49179" y="186538"/>
                </a:lnTo>
                <a:lnTo>
                  <a:pt x="49354" y="185833"/>
                </a:lnTo>
                <a:lnTo>
                  <a:pt x="49881" y="184601"/>
                </a:lnTo>
                <a:lnTo>
                  <a:pt x="50408" y="182313"/>
                </a:lnTo>
                <a:lnTo>
                  <a:pt x="51111" y="179144"/>
                </a:lnTo>
                <a:lnTo>
                  <a:pt x="51813" y="175624"/>
                </a:lnTo>
                <a:lnTo>
                  <a:pt x="52516" y="171223"/>
                </a:lnTo>
                <a:lnTo>
                  <a:pt x="53394" y="166470"/>
                </a:lnTo>
                <a:lnTo>
                  <a:pt x="53921" y="161189"/>
                </a:lnTo>
                <a:lnTo>
                  <a:pt x="54448" y="155732"/>
                </a:lnTo>
                <a:lnTo>
                  <a:pt x="54624" y="149923"/>
                </a:lnTo>
                <a:lnTo>
                  <a:pt x="54799" y="143938"/>
                </a:lnTo>
                <a:lnTo>
                  <a:pt x="54448" y="137953"/>
                </a:lnTo>
                <a:lnTo>
                  <a:pt x="53921" y="131792"/>
                </a:lnTo>
                <a:lnTo>
                  <a:pt x="52692" y="126335"/>
                </a:lnTo>
                <a:lnTo>
                  <a:pt x="51286" y="121406"/>
                </a:lnTo>
                <a:lnTo>
                  <a:pt x="49354" y="117357"/>
                </a:lnTo>
                <a:lnTo>
                  <a:pt x="47247" y="113836"/>
                </a:lnTo>
                <a:lnTo>
                  <a:pt x="44963" y="111196"/>
                </a:lnTo>
                <a:lnTo>
                  <a:pt x="42505" y="108731"/>
                </a:lnTo>
                <a:lnTo>
                  <a:pt x="40397" y="106971"/>
                </a:lnTo>
                <a:lnTo>
                  <a:pt x="38114" y="105739"/>
                </a:lnTo>
                <a:lnTo>
                  <a:pt x="36182" y="104507"/>
                </a:lnTo>
                <a:lnTo>
                  <a:pt x="34425" y="103802"/>
                </a:lnTo>
                <a:lnTo>
                  <a:pt x="33196" y="103450"/>
                </a:lnTo>
                <a:lnTo>
                  <a:pt x="32142" y="103274"/>
                </a:lnTo>
                <a:lnTo>
                  <a:pt x="31791" y="103274"/>
                </a:lnTo>
                <a:lnTo>
                  <a:pt x="31439" y="105563"/>
                </a:lnTo>
                <a:lnTo>
                  <a:pt x="30385" y="107499"/>
                </a:lnTo>
                <a:lnTo>
                  <a:pt x="28453" y="108907"/>
                </a:lnTo>
                <a:lnTo>
                  <a:pt x="26170" y="109964"/>
                </a:lnTo>
                <a:lnTo>
                  <a:pt x="23360" y="110844"/>
                </a:lnTo>
                <a:lnTo>
                  <a:pt x="20198" y="111020"/>
                </a:lnTo>
                <a:lnTo>
                  <a:pt x="17388" y="110844"/>
                </a:lnTo>
                <a:lnTo>
                  <a:pt x="14578" y="110140"/>
                </a:lnTo>
                <a:lnTo>
                  <a:pt x="11768" y="109259"/>
                </a:lnTo>
                <a:lnTo>
                  <a:pt x="9133" y="108027"/>
                </a:lnTo>
                <a:lnTo>
                  <a:pt x="6674" y="106267"/>
                </a:lnTo>
                <a:lnTo>
                  <a:pt x="4391" y="104154"/>
                </a:lnTo>
                <a:lnTo>
                  <a:pt x="2635" y="101514"/>
                </a:lnTo>
                <a:lnTo>
                  <a:pt x="1054" y="98521"/>
                </a:lnTo>
                <a:lnTo>
                  <a:pt x="176" y="95177"/>
                </a:lnTo>
                <a:lnTo>
                  <a:pt x="0" y="91128"/>
                </a:lnTo>
                <a:lnTo>
                  <a:pt x="0" y="90952"/>
                </a:lnTo>
                <a:lnTo>
                  <a:pt x="351" y="86727"/>
                </a:lnTo>
                <a:lnTo>
                  <a:pt x="1581" y="81974"/>
                </a:lnTo>
                <a:lnTo>
                  <a:pt x="3688" y="76517"/>
                </a:lnTo>
                <a:lnTo>
                  <a:pt x="6147" y="71765"/>
                </a:lnTo>
                <a:lnTo>
                  <a:pt x="9133" y="67892"/>
                </a:lnTo>
                <a:lnTo>
                  <a:pt x="12470" y="64899"/>
                </a:lnTo>
                <a:lnTo>
                  <a:pt x="16334" y="62435"/>
                </a:lnTo>
                <a:lnTo>
                  <a:pt x="20374" y="60851"/>
                </a:lnTo>
                <a:lnTo>
                  <a:pt x="24589" y="59618"/>
                </a:lnTo>
                <a:lnTo>
                  <a:pt x="29332" y="58914"/>
                </a:lnTo>
                <a:close/>
                <a:moveTo>
                  <a:pt x="83344" y="0"/>
                </a:moveTo>
                <a:lnTo>
                  <a:pt x="89957" y="536"/>
                </a:lnTo>
                <a:lnTo>
                  <a:pt x="96395" y="1967"/>
                </a:lnTo>
                <a:lnTo>
                  <a:pt x="102486" y="4113"/>
                </a:lnTo>
                <a:lnTo>
                  <a:pt x="108054" y="7331"/>
                </a:lnTo>
                <a:lnTo>
                  <a:pt x="112927" y="11265"/>
                </a:lnTo>
                <a:lnTo>
                  <a:pt x="117451" y="15557"/>
                </a:lnTo>
                <a:lnTo>
                  <a:pt x="121105" y="20742"/>
                </a:lnTo>
                <a:lnTo>
                  <a:pt x="124238" y="26285"/>
                </a:lnTo>
                <a:lnTo>
                  <a:pt x="126674" y="32365"/>
                </a:lnTo>
                <a:lnTo>
                  <a:pt x="127892" y="38802"/>
                </a:lnTo>
                <a:lnTo>
                  <a:pt x="128588" y="45418"/>
                </a:lnTo>
                <a:lnTo>
                  <a:pt x="128414" y="48816"/>
                </a:lnTo>
                <a:lnTo>
                  <a:pt x="127892" y="51856"/>
                </a:lnTo>
                <a:lnTo>
                  <a:pt x="120931" y="52571"/>
                </a:lnTo>
                <a:lnTo>
                  <a:pt x="114145" y="53823"/>
                </a:lnTo>
                <a:lnTo>
                  <a:pt x="107706" y="55432"/>
                </a:lnTo>
                <a:lnTo>
                  <a:pt x="101616" y="57220"/>
                </a:lnTo>
                <a:lnTo>
                  <a:pt x="95873" y="59366"/>
                </a:lnTo>
                <a:lnTo>
                  <a:pt x="90653" y="61333"/>
                </a:lnTo>
                <a:lnTo>
                  <a:pt x="86302" y="63300"/>
                </a:lnTo>
                <a:lnTo>
                  <a:pt x="82822" y="65088"/>
                </a:lnTo>
                <a:lnTo>
                  <a:pt x="79516" y="63300"/>
                </a:lnTo>
                <a:lnTo>
                  <a:pt x="75165" y="61512"/>
                </a:lnTo>
                <a:lnTo>
                  <a:pt x="70119" y="59545"/>
                </a:lnTo>
                <a:lnTo>
                  <a:pt x="64724" y="57399"/>
                </a:lnTo>
                <a:lnTo>
                  <a:pt x="58634" y="55611"/>
                </a:lnTo>
                <a:lnTo>
                  <a:pt x="52195" y="54001"/>
                </a:lnTo>
                <a:lnTo>
                  <a:pt x="45409" y="52750"/>
                </a:lnTo>
                <a:lnTo>
                  <a:pt x="38796" y="51856"/>
                </a:lnTo>
                <a:lnTo>
                  <a:pt x="38274" y="48816"/>
                </a:lnTo>
                <a:lnTo>
                  <a:pt x="38100" y="45418"/>
                </a:lnTo>
                <a:lnTo>
                  <a:pt x="38622" y="38802"/>
                </a:lnTo>
                <a:lnTo>
                  <a:pt x="39840" y="32365"/>
                </a:lnTo>
                <a:lnTo>
                  <a:pt x="42276" y="26285"/>
                </a:lnTo>
                <a:lnTo>
                  <a:pt x="45409" y="20742"/>
                </a:lnTo>
                <a:lnTo>
                  <a:pt x="49237" y="15557"/>
                </a:lnTo>
                <a:lnTo>
                  <a:pt x="53587" y="11265"/>
                </a:lnTo>
                <a:lnTo>
                  <a:pt x="58634" y="7331"/>
                </a:lnTo>
                <a:lnTo>
                  <a:pt x="64376" y="4113"/>
                </a:lnTo>
                <a:lnTo>
                  <a:pt x="70119" y="1967"/>
                </a:lnTo>
                <a:lnTo>
                  <a:pt x="76557" y="53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98" name="Freeform 397"/>
          <p:cNvSpPr>
            <a:spLocks/>
          </p:cNvSpPr>
          <p:nvPr/>
        </p:nvSpPr>
        <p:spPr bwMode="auto">
          <a:xfrm>
            <a:off x="2649664" y="3446463"/>
            <a:ext cx="334963" cy="576263"/>
          </a:xfrm>
          <a:custGeom>
            <a:avLst/>
            <a:gdLst>
              <a:gd name="connsiteX0" fmla="*/ 251046 w 334963"/>
              <a:gd name="connsiteY0" fmla="*/ 230188 h 576263"/>
              <a:gd name="connsiteX1" fmla="*/ 252280 w 334963"/>
              <a:gd name="connsiteY1" fmla="*/ 234083 h 576263"/>
              <a:gd name="connsiteX2" fmla="*/ 253867 w 334963"/>
              <a:gd name="connsiteY2" fmla="*/ 237623 h 576263"/>
              <a:gd name="connsiteX3" fmla="*/ 255630 w 334963"/>
              <a:gd name="connsiteY3" fmla="*/ 240632 h 576263"/>
              <a:gd name="connsiteX4" fmla="*/ 256864 w 334963"/>
              <a:gd name="connsiteY4" fmla="*/ 242403 h 576263"/>
              <a:gd name="connsiteX5" fmla="*/ 258451 w 334963"/>
              <a:gd name="connsiteY5" fmla="*/ 245235 h 576263"/>
              <a:gd name="connsiteX6" fmla="*/ 260213 w 334963"/>
              <a:gd name="connsiteY6" fmla="*/ 249129 h 576263"/>
              <a:gd name="connsiteX7" fmla="*/ 262329 w 334963"/>
              <a:gd name="connsiteY7" fmla="*/ 253732 h 576263"/>
              <a:gd name="connsiteX8" fmla="*/ 264797 w 334963"/>
              <a:gd name="connsiteY8" fmla="*/ 259397 h 576263"/>
              <a:gd name="connsiteX9" fmla="*/ 267265 w 334963"/>
              <a:gd name="connsiteY9" fmla="*/ 265769 h 576263"/>
              <a:gd name="connsiteX10" fmla="*/ 270262 w 334963"/>
              <a:gd name="connsiteY10" fmla="*/ 272850 h 576263"/>
              <a:gd name="connsiteX11" fmla="*/ 273259 w 334963"/>
              <a:gd name="connsiteY11" fmla="*/ 280816 h 576263"/>
              <a:gd name="connsiteX12" fmla="*/ 276433 w 334963"/>
              <a:gd name="connsiteY12" fmla="*/ 289490 h 576263"/>
              <a:gd name="connsiteX13" fmla="*/ 279606 w 334963"/>
              <a:gd name="connsiteY13" fmla="*/ 298695 h 576263"/>
              <a:gd name="connsiteX14" fmla="*/ 283132 w 334963"/>
              <a:gd name="connsiteY14" fmla="*/ 308431 h 576263"/>
              <a:gd name="connsiteX15" fmla="*/ 286658 w 334963"/>
              <a:gd name="connsiteY15" fmla="*/ 318698 h 576263"/>
              <a:gd name="connsiteX16" fmla="*/ 290184 w 334963"/>
              <a:gd name="connsiteY16" fmla="*/ 329674 h 576263"/>
              <a:gd name="connsiteX17" fmla="*/ 293886 w 334963"/>
              <a:gd name="connsiteY17" fmla="*/ 341003 h 576263"/>
              <a:gd name="connsiteX18" fmla="*/ 297412 w 334963"/>
              <a:gd name="connsiteY18" fmla="*/ 352686 h 576263"/>
              <a:gd name="connsiteX19" fmla="*/ 300938 w 334963"/>
              <a:gd name="connsiteY19" fmla="*/ 364724 h 576263"/>
              <a:gd name="connsiteX20" fmla="*/ 304640 w 334963"/>
              <a:gd name="connsiteY20" fmla="*/ 377115 h 576263"/>
              <a:gd name="connsiteX21" fmla="*/ 307990 w 334963"/>
              <a:gd name="connsiteY21" fmla="*/ 389861 h 576263"/>
              <a:gd name="connsiteX22" fmla="*/ 311339 w 334963"/>
              <a:gd name="connsiteY22" fmla="*/ 402606 h 576263"/>
              <a:gd name="connsiteX23" fmla="*/ 314689 w 334963"/>
              <a:gd name="connsiteY23" fmla="*/ 415706 h 576263"/>
              <a:gd name="connsiteX24" fmla="*/ 317862 w 334963"/>
              <a:gd name="connsiteY24" fmla="*/ 428982 h 576263"/>
              <a:gd name="connsiteX25" fmla="*/ 320683 w 334963"/>
              <a:gd name="connsiteY25" fmla="*/ 442259 h 576263"/>
              <a:gd name="connsiteX26" fmla="*/ 323328 w 334963"/>
              <a:gd name="connsiteY26" fmla="*/ 455535 h 576263"/>
              <a:gd name="connsiteX27" fmla="*/ 325972 w 334963"/>
              <a:gd name="connsiteY27" fmla="*/ 468812 h 576263"/>
              <a:gd name="connsiteX28" fmla="*/ 328264 w 334963"/>
              <a:gd name="connsiteY28" fmla="*/ 482088 h 576263"/>
              <a:gd name="connsiteX29" fmla="*/ 330203 w 334963"/>
              <a:gd name="connsiteY29" fmla="*/ 495188 h 576263"/>
              <a:gd name="connsiteX30" fmla="*/ 331966 w 334963"/>
              <a:gd name="connsiteY30" fmla="*/ 508464 h 576263"/>
              <a:gd name="connsiteX31" fmla="*/ 333200 w 334963"/>
              <a:gd name="connsiteY31" fmla="*/ 521387 h 576263"/>
              <a:gd name="connsiteX32" fmla="*/ 334258 w 334963"/>
              <a:gd name="connsiteY32" fmla="*/ 533955 h 576263"/>
              <a:gd name="connsiteX33" fmla="*/ 334963 w 334963"/>
              <a:gd name="connsiteY33" fmla="*/ 546347 h 576263"/>
              <a:gd name="connsiteX34" fmla="*/ 334787 w 334963"/>
              <a:gd name="connsiteY34" fmla="*/ 546524 h 576263"/>
              <a:gd name="connsiteX35" fmla="*/ 334611 w 334963"/>
              <a:gd name="connsiteY35" fmla="*/ 547232 h 576263"/>
              <a:gd name="connsiteX36" fmla="*/ 334258 w 334963"/>
              <a:gd name="connsiteY36" fmla="*/ 548294 h 576263"/>
              <a:gd name="connsiteX37" fmla="*/ 333553 w 334963"/>
              <a:gd name="connsiteY37" fmla="*/ 549356 h 576263"/>
              <a:gd name="connsiteX38" fmla="*/ 332848 w 334963"/>
              <a:gd name="connsiteY38" fmla="*/ 550595 h 576263"/>
              <a:gd name="connsiteX39" fmla="*/ 331966 w 334963"/>
              <a:gd name="connsiteY39" fmla="*/ 551480 h 576263"/>
              <a:gd name="connsiteX40" fmla="*/ 330732 w 334963"/>
              <a:gd name="connsiteY40" fmla="*/ 552188 h 576263"/>
              <a:gd name="connsiteX41" fmla="*/ 329322 w 334963"/>
              <a:gd name="connsiteY41" fmla="*/ 552542 h 576263"/>
              <a:gd name="connsiteX42" fmla="*/ 327735 w 334963"/>
              <a:gd name="connsiteY42" fmla="*/ 552188 h 576263"/>
              <a:gd name="connsiteX43" fmla="*/ 325972 w 334963"/>
              <a:gd name="connsiteY43" fmla="*/ 551126 h 576263"/>
              <a:gd name="connsiteX44" fmla="*/ 323856 w 334963"/>
              <a:gd name="connsiteY44" fmla="*/ 549179 h 576263"/>
              <a:gd name="connsiteX45" fmla="*/ 321565 w 334963"/>
              <a:gd name="connsiteY45" fmla="*/ 546347 h 576263"/>
              <a:gd name="connsiteX46" fmla="*/ 321565 w 334963"/>
              <a:gd name="connsiteY46" fmla="*/ 546524 h 576263"/>
              <a:gd name="connsiteX47" fmla="*/ 321388 w 334963"/>
              <a:gd name="connsiteY47" fmla="*/ 547232 h 576263"/>
              <a:gd name="connsiteX48" fmla="*/ 321212 w 334963"/>
              <a:gd name="connsiteY48" fmla="*/ 548117 h 576263"/>
              <a:gd name="connsiteX49" fmla="*/ 320859 w 334963"/>
              <a:gd name="connsiteY49" fmla="*/ 549356 h 576263"/>
              <a:gd name="connsiteX50" fmla="*/ 320331 w 334963"/>
              <a:gd name="connsiteY50" fmla="*/ 550595 h 576263"/>
              <a:gd name="connsiteX51" fmla="*/ 319625 w 334963"/>
              <a:gd name="connsiteY51" fmla="*/ 551834 h 576263"/>
              <a:gd name="connsiteX52" fmla="*/ 318744 w 334963"/>
              <a:gd name="connsiteY52" fmla="*/ 553073 h 576263"/>
              <a:gd name="connsiteX53" fmla="*/ 317862 w 334963"/>
              <a:gd name="connsiteY53" fmla="*/ 554136 h 576263"/>
              <a:gd name="connsiteX54" fmla="*/ 316628 w 334963"/>
              <a:gd name="connsiteY54" fmla="*/ 555021 h 576263"/>
              <a:gd name="connsiteX55" fmla="*/ 315218 w 334963"/>
              <a:gd name="connsiteY55" fmla="*/ 555375 h 576263"/>
              <a:gd name="connsiteX56" fmla="*/ 313455 w 334963"/>
              <a:gd name="connsiteY56" fmla="*/ 555198 h 576263"/>
              <a:gd name="connsiteX57" fmla="*/ 311516 w 334963"/>
              <a:gd name="connsiteY57" fmla="*/ 554667 h 576263"/>
              <a:gd name="connsiteX58" fmla="*/ 309576 w 334963"/>
              <a:gd name="connsiteY58" fmla="*/ 553250 h 576263"/>
              <a:gd name="connsiteX59" fmla="*/ 307108 w 334963"/>
              <a:gd name="connsiteY59" fmla="*/ 551303 h 576263"/>
              <a:gd name="connsiteX60" fmla="*/ 304464 w 334963"/>
              <a:gd name="connsiteY60" fmla="*/ 548294 h 576263"/>
              <a:gd name="connsiteX61" fmla="*/ 304464 w 334963"/>
              <a:gd name="connsiteY61" fmla="*/ 548471 h 576263"/>
              <a:gd name="connsiteX62" fmla="*/ 304288 w 334963"/>
              <a:gd name="connsiteY62" fmla="*/ 549179 h 576263"/>
              <a:gd name="connsiteX63" fmla="*/ 304111 w 334963"/>
              <a:gd name="connsiteY63" fmla="*/ 550241 h 576263"/>
              <a:gd name="connsiteX64" fmla="*/ 303759 w 334963"/>
              <a:gd name="connsiteY64" fmla="*/ 551303 h 576263"/>
              <a:gd name="connsiteX65" fmla="*/ 303054 w 334963"/>
              <a:gd name="connsiteY65" fmla="*/ 552542 h 576263"/>
              <a:gd name="connsiteX66" fmla="*/ 302172 w 334963"/>
              <a:gd name="connsiteY66" fmla="*/ 553605 h 576263"/>
              <a:gd name="connsiteX67" fmla="*/ 301291 w 334963"/>
              <a:gd name="connsiteY67" fmla="*/ 554490 h 576263"/>
              <a:gd name="connsiteX68" fmla="*/ 299880 w 334963"/>
              <a:gd name="connsiteY68" fmla="*/ 555198 h 576263"/>
              <a:gd name="connsiteX69" fmla="*/ 298470 w 334963"/>
              <a:gd name="connsiteY69" fmla="*/ 555198 h 576263"/>
              <a:gd name="connsiteX70" fmla="*/ 296531 w 334963"/>
              <a:gd name="connsiteY70" fmla="*/ 554844 h 576263"/>
              <a:gd name="connsiteX71" fmla="*/ 294239 w 334963"/>
              <a:gd name="connsiteY71" fmla="*/ 553605 h 576263"/>
              <a:gd name="connsiteX72" fmla="*/ 291594 w 334963"/>
              <a:gd name="connsiteY72" fmla="*/ 551657 h 576263"/>
              <a:gd name="connsiteX73" fmla="*/ 291771 w 334963"/>
              <a:gd name="connsiteY73" fmla="*/ 551834 h 576263"/>
              <a:gd name="connsiteX74" fmla="*/ 291771 w 334963"/>
              <a:gd name="connsiteY74" fmla="*/ 552542 h 576263"/>
              <a:gd name="connsiteX75" fmla="*/ 291947 w 334963"/>
              <a:gd name="connsiteY75" fmla="*/ 553605 h 576263"/>
              <a:gd name="connsiteX76" fmla="*/ 292299 w 334963"/>
              <a:gd name="connsiteY76" fmla="*/ 554844 h 576263"/>
              <a:gd name="connsiteX77" fmla="*/ 292476 w 334963"/>
              <a:gd name="connsiteY77" fmla="*/ 556260 h 576263"/>
              <a:gd name="connsiteX78" fmla="*/ 292476 w 334963"/>
              <a:gd name="connsiteY78" fmla="*/ 558030 h 576263"/>
              <a:gd name="connsiteX79" fmla="*/ 292476 w 334963"/>
              <a:gd name="connsiteY79" fmla="*/ 559446 h 576263"/>
              <a:gd name="connsiteX80" fmla="*/ 292476 w 334963"/>
              <a:gd name="connsiteY80" fmla="*/ 560862 h 576263"/>
              <a:gd name="connsiteX81" fmla="*/ 292123 w 334963"/>
              <a:gd name="connsiteY81" fmla="*/ 561924 h 576263"/>
              <a:gd name="connsiteX82" fmla="*/ 291771 w 334963"/>
              <a:gd name="connsiteY82" fmla="*/ 562810 h 576263"/>
              <a:gd name="connsiteX83" fmla="*/ 290889 w 334963"/>
              <a:gd name="connsiteY83" fmla="*/ 563164 h 576263"/>
              <a:gd name="connsiteX84" fmla="*/ 290008 w 334963"/>
              <a:gd name="connsiteY84" fmla="*/ 563164 h 576263"/>
              <a:gd name="connsiteX85" fmla="*/ 288597 w 334963"/>
              <a:gd name="connsiteY85" fmla="*/ 562633 h 576263"/>
              <a:gd name="connsiteX86" fmla="*/ 287187 w 334963"/>
              <a:gd name="connsiteY86" fmla="*/ 561216 h 576263"/>
              <a:gd name="connsiteX87" fmla="*/ 285248 w 334963"/>
              <a:gd name="connsiteY87" fmla="*/ 559269 h 576263"/>
              <a:gd name="connsiteX88" fmla="*/ 285071 w 334963"/>
              <a:gd name="connsiteY88" fmla="*/ 559446 h 576263"/>
              <a:gd name="connsiteX89" fmla="*/ 285071 w 334963"/>
              <a:gd name="connsiteY89" fmla="*/ 560154 h 576263"/>
              <a:gd name="connsiteX90" fmla="*/ 284895 w 334963"/>
              <a:gd name="connsiteY90" fmla="*/ 561216 h 576263"/>
              <a:gd name="connsiteX91" fmla="*/ 284542 w 334963"/>
              <a:gd name="connsiteY91" fmla="*/ 562456 h 576263"/>
              <a:gd name="connsiteX92" fmla="*/ 284014 w 334963"/>
              <a:gd name="connsiteY92" fmla="*/ 563695 h 576263"/>
              <a:gd name="connsiteX93" fmla="*/ 283485 w 334963"/>
              <a:gd name="connsiteY93" fmla="*/ 564934 h 576263"/>
              <a:gd name="connsiteX94" fmla="*/ 282779 w 334963"/>
              <a:gd name="connsiteY94" fmla="*/ 566173 h 576263"/>
              <a:gd name="connsiteX95" fmla="*/ 281722 w 334963"/>
              <a:gd name="connsiteY95" fmla="*/ 567058 h 576263"/>
              <a:gd name="connsiteX96" fmla="*/ 280664 w 334963"/>
              <a:gd name="connsiteY96" fmla="*/ 567412 h 576263"/>
              <a:gd name="connsiteX97" fmla="*/ 279077 w 334963"/>
              <a:gd name="connsiteY97" fmla="*/ 567412 h 576263"/>
              <a:gd name="connsiteX98" fmla="*/ 277491 w 334963"/>
              <a:gd name="connsiteY98" fmla="*/ 566881 h 576263"/>
              <a:gd name="connsiteX99" fmla="*/ 275551 w 334963"/>
              <a:gd name="connsiteY99" fmla="*/ 565465 h 576263"/>
              <a:gd name="connsiteX100" fmla="*/ 273436 w 334963"/>
              <a:gd name="connsiteY100" fmla="*/ 563341 h 576263"/>
              <a:gd name="connsiteX101" fmla="*/ 273436 w 334963"/>
              <a:gd name="connsiteY101" fmla="*/ 563518 h 576263"/>
              <a:gd name="connsiteX102" fmla="*/ 273259 w 334963"/>
              <a:gd name="connsiteY102" fmla="*/ 564226 h 576263"/>
              <a:gd name="connsiteX103" fmla="*/ 272907 w 334963"/>
              <a:gd name="connsiteY103" fmla="*/ 565111 h 576263"/>
              <a:gd name="connsiteX104" fmla="*/ 272378 w 334963"/>
              <a:gd name="connsiteY104" fmla="*/ 566173 h 576263"/>
              <a:gd name="connsiteX105" fmla="*/ 271673 w 334963"/>
              <a:gd name="connsiteY105" fmla="*/ 567412 h 576263"/>
              <a:gd name="connsiteX106" fmla="*/ 270968 w 334963"/>
              <a:gd name="connsiteY106" fmla="*/ 568474 h 576263"/>
              <a:gd name="connsiteX107" fmla="*/ 269910 w 334963"/>
              <a:gd name="connsiteY107" fmla="*/ 569359 h 576263"/>
              <a:gd name="connsiteX108" fmla="*/ 268676 w 334963"/>
              <a:gd name="connsiteY108" fmla="*/ 570067 h 576263"/>
              <a:gd name="connsiteX109" fmla="*/ 267089 w 334963"/>
              <a:gd name="connsiteY109" fmla="*/ 570244 h 576263"/>
              <a:gd name="connsiteX110" fmla="*/ 265326 w 334963"/>
              <a:gd name="connsiteY110" fmla="*/ 569890 h 576263"/>
              <a:gd name="connsiteX111" fmla="*/ 263387 w 334963"/>
              <a:gd name="connsiteY111" fmla="*/ 568651 h 576263"/>
              <a:gd name="connsiteX112" fmla="*/ 261271 w 334963"/>
              <a:gd name="connsiteY112" fmla="*/ 566881 h 576263"/>
              <a:gd name="connsiteX113" fmla="*/ 258803 w 334963"/>
              <a:gd name="connsiteY113" fmla="*/ 564226 h 576263"/>
              <a:gd name="connsiteX114" fmla="*/ 258627 w 334963"/>
              <a:gd name="connsiteY114" fmla="*/ 564403 h 576263"/>
              <a:gd name="connsiteX115" fmla="*/ 258274 w 334963"/>
              <a:gd name="connsiteY115" fmla="*/ 565288 h 576263"/>
              <a:gd name="connsiteX116" fmla="*/ 257569 w 334963"/>
              <a:gd name="connsiteY116" fmla="*/ 566350 h 576263"/>
              <a:gd name="connsiteX117" fmla="*/ 256511 w 334963"/>
              <a:gd name="connsiteY117" fmla="*/ 567589 h 576263"/>
              <a:gd name="connsiteX118" fmla="*/ 255453 w 334963"/>
              <a:gd name="connsiteY118" fmla="*/ 568828 h 576263"/>
              <a:gd name="connsiteX119" fmla="*/ 254219 w 334963"/>
              <a:gd name="connsiteY119" fmla="*/ 569890 h 576263"/>
              <a:gd name="connsiteX120" fmla="*/ 252633 w 334963"/>
              <a:gd name="connsiteY120" fmla="*/ 570598 h 576263"/>
              <a:gd name="connsiteX121" fmla="*/ 251046 w 334963"/>
              <a:gd name="connsiteY121" fmla="*/ 570776 h 576263"/>
              <a:gd name="connsiteX122" fmla="*/ 249459 w 334963"/>
              <a:gd name="connsiteY122" fmla="*/ 570244 h 576263"/>
              <a:gd name="connsiteX123" fmla="*/ 247696 w 334963"/>
              <a:gd name="connsiteY123" fmla="*/ 568828 h 576263"/>
              <a:gd name="connsiteX124" fmla="*/ 245757 w 334963"/>
              <a:gd name="connsiteY124" fmla="*/ 566527 h 576263"/>
              <a:gd name="connsiteX125" fmla="*/ 243642 w 334963"/>
              <a:gd name="connsiteY125" fmla="*/ 562987 h 576263"/>
              <a:gd name="connsiteX126" fmla="*/ 243465 w 334963"/>
              <a:gd name="connsiteY126" fmla="*/ 563164 h 576263"/>
              <a:gd name="connsiteX127" fmla="*/ 243113 w 334963"/>
              <a:gd name="connsiteY127" fmla="*/ 564049 h 576263"/>
              <a:gd name="connsiteX128" fmla="*/ 242408 w 334963"/>
              <a:gd name="connsiteY128" fmla="*/ 565111 h 576263"/>
              <a:gd name="connsiteX129" fmla="*/ 241526 w 334963"/>
              <a:gd name="connsiteY129" fmla="*/ 566527 h 576263"/>
              <a:gd name="connsiteX130" fmla="*/ 240292 w 334963"/>
              <a:gd name="connsiteY130" fmla="*/ 567766 h 576263"/>
              <a:gd name="connsiteX131" fmla="*/ 238882 w 334963"/>
              <a:gd name="connsiteY131" fmla="*/ 569182 h 576263"/>
              <a:gd name="connsiteX132" fmla="*/ 237471 w 334963"/>
              <a:gd name="connsiteY132" fmla="*/ 570421 h 576263"/>
              <a:gd name="connsiteX133" fmla="*/ 235708 w 334963"/>
              <a:gd name="connsiteY133" fmla="*/ 571130 h 576263"/>
              <a:gd name="connsiteX134" fmla="*/ 233593 w 334963"/>
              <a:gd name="connsiteY134" fmla="*/ 571307 h 576263"/>
              <a:gd name="connsiteX135" fmla="*/ 231653 w 334963"/>
              <a:gd name="connsiteY135" fmla="*/ 570776 h 576263"/>
              <a:gd name="connsiteX136" fmla="*/ 229538 w 334963"/>
              <a:gd name="connsiteY136" fmla="*/ 569359 h 576263"/>
              <a:gd name="connsiteX137" fmla="*/ 227246 w 334963"/>
              <a:gd name="connsiteY137" fmla="*/ 567058 h 576263"/>
              <a:gd name="connsiteX138" fmla="*/ 224954 w 334963"/>
              <a:gd name="connsiteY138" fmla="*/ 563695 h 576263"/>
              <a:gd name="connsiteX139" fmla="*/ 224778 w 334963"/>
              <a:gd name="connsiteY139" fmla="*/ 564049 h 576263"/>
              <a:gd name="connsiteX140" fmla="*/ 224425 w 334963"/>
              <a:gd name="connsiteY140" fmla="*/ 564757 h 576263"/>
              <a:gd name="connsiteX141" fmla="*/ 223896 w 334963"/>
              <a:gd name="connsiteY141" fmla="*/ 565642 h 576263"/>
              <a:gd name="connsiteX142" fmla="*/ 223191 w 334963"/>
              <a:gd name="connsiteY142" fmla="*/ 566704 h 576263"/>
              <a:gd name="connsiteX143" fmla="*/ 222133 w 334963"/>
              <a:gd name="connsiteY143" fmla="*/ 567766 h 576263"/>
              <a:gd name="connsiteX144" fmla="*/ 221076 w 334963"/>
              <a:gd name="connsiteY144" fmla="*/ 568651 h 576263"/>
              <a:gd name="connsiteX145" fmla="*/ 219842 w 334963"/>
              <a:gd name="connsiteY145" fmla="*/ 569182 h 576263"/>
              <a:gd name="connsiteX146" fmla="*/ 218255 w 334963"/>
              <a:gd name="connsiteY146" fmla="*/ 569359 h 576263"/>
              <a:gd name="connsiteX147" fmla="*/ 216668 w 334963"/>
              <a:gd name="connsiteY147" fmla="*/ 568828 h 576263"/>
              <a:gd name="connsiteX148" fmla="*/ 215082 w 334963"/>
              <a:gd name="connsiteY148" fmla="*/ 567589 h 576263"/>
              <a:gd name="connsiteX149" fmla="*/ 213142 w 334963"/>
              <a:gd name="connsiteY149" fmla="*/ 565288 h 576263"/>
              <a:gd name="connsiteX150" fmla="*/ 211027 w 334963"/>
              <a:gd name="connsiteY150" fmla="*/ 562102 h 576263"/>
              <a:gd name="connsiteX151" fmla="*/ 210851 w 334963"/>
              <a:gd name="connsiteY151" fmla="*/ 562456 h 576263"/>
              <a:gd name="connsiteX152" fmla="*/ 210674 w 334963"/>
              <a:gd name="connsiteY152" fmla="*/ 563164 h 576263"/>
              <a:gd name="connsiteX153" fmla="*/ 210322 w 334963"/>
              <a:gd name="connsiteY153" fmla="*/ 564403 h 576263"/>
              <a:gd name="connsiteX154" fmla="*/ 209793 w 334963"/>
              <a:gd name="connsiteY154" fmla="*/ 565819 h 576263"/>
              <a:gd name="connsiteX155" fmla="*/ 209088 w 334963"/>
              <a:gd name="connsiteY155" fmla="*/ 567412 h 576263"/>
              <a:gd name="connsiteX156" fmla="*/ 208206 w 334963"/>
              <a:gd name="connsiteY156" fmla="*/ 569005 h 576263"/>
              <a:gd name="connsiteX157" fmla="*/ 207325 w 334963"/>
              <a:gd name="connsiteY157" fmla="*/ 570598 h 576263"/>
              <a:gd name="connsiteX158" fmla="*/ 206091 w 334963"/>
              <a:gd name="connsiteY158" fmla="*/ 571838 h 576263"/>
              <a:gd name="connsiteX159" fmla="*/ 204680 w 334963"/>
              <a:gd name="connsiteY159" fmla="*/ 572546 h 576263"/>
              <a:gd name="connsiteX160" fmla="*/ 203270 w 334963"/>
              <a:gd name="connsiteY160" fmla="*/ 572723 h 576263"/>
              <a:gd name="connsiteX161" fmla="*/ 201683 w 334963"/>
              <a:gd name="connsiteY161" fmla="*/ 572369 h 576263"/>
              <a:gd name="connsiteX162" fmla="*/ 199568 w 334963"/>
              <a:gd name="connsiteY162" fmla="*/ 571130 h 576263"/>
              <a:gd name="connsiteX163" fmla="*/ 197628 w 334963"/>
              <a:gd name="connsiteY163" fmla="*/ 568651 h 576263"/>
              <a:gd name="connsiteX164" fmla="*/ 197452 w 334963"/>
              <a:gd name="connsiteY164" fmla="*/ 569005 h 576263"/>
              <a:gd name="connsiteX165" fmla="*/ 197276 w 334963"/>
              <a:gd name="connsiteY165" fmla="*/ 569890 h 576263"/>
              <a:gd name="connsiteX166" fmla="*/ 196747 w 334963"/>
              <a:gd name="connsiteY166" fmla="*/ 570953 h 576263"/>
              <a:gd name="connsiteX167" fmla="*/ 196042 w 334963"/>
              <a:gd name="connsiteY167" fmla="*/ 572015 h 576263"/>
              <a:gd name="connsiteX168" fmla="*/ 194984 w 334963"/>
              <a:gd name="connsiteY168" fmla="*/ 573254 h 576263"/>
              <a:gd name="connsiteX169" fmla="*/ 193926 w 334963"/>
              <a:gd name="connsiteY169" fmla="*/ 574493 h 576263"/>
              <a:gd name="connsiteX170" fmla="*/ 192516 w 334963"/>
              <a:gd name="connsiteY170" fmla="*/ 575378 h 576263"/>
              <a:gd name="connsiteX171" fmla="*/ 190753 w 334963"/>
              <a:gd name="connsiteY171" fmla="*/ 576086 h 576263"/>
              <a:gd name="connsiteX172" fmla="*/ 188990 w 334963"/>
              <a:gd name="connsiteY172" fmla="*/ 576263 h 576263"/>
              <a:gd name="connsiteX173" fmla="*/ 186522 w 334963"/>
              <a:gd name="connsiteY173" fmla="*/ 575909 h 576263"/>
              <a:gd name="connsiteX174" fmla="*/ 184053 w 334963"/>
              <a:gd name="connsiteY174" fmla="*/ 574670 h 576263"/>
              <a:gd name="connsiteX175" fmla="*/ 181409 w 334963"/>
              <a:gd name="connsiteY175" fmla="*/ 572723 h 576263"/>
              <a:gd name="connsiteX176" fmla="*/ 181233 w 334963"/>
              <a:gd name="connsiteY176" fmla="*/ 572900 h 576263"/>
              <a:gd name="connsiteX177" fmla="*/ 181056 w 334963"/>
              <a:gd name="connsiteY177" fmla="*/ 573431 h 576263"/>
              <a:gd name="connsiteX178" fmla="*/ 180528 w 334963"/>
              <a:gd name="connsiteY178" fmla="*/ 573962 h 576263"/>
              <a:gd name="connsiteX179" fmla="*/ 179822 w 334963"/>
              <a:gd name="connsiteY179" fmla="*/ 574670 h 576263"/>
              <a:gd name="connsiteX180" fmla="*/ 178941 w 334963"/>
              <a:gd name="connsiteY180" fmla="*/ 575201 h 576263"/>
              <a:gd name="connsiteX181" fmla="*/ 177883 w 334963"/>
              <a:gd name="connsiteY181" fmla="*/ 575555 h 576263"/>
              <a:gd name="connsiteX182" fmla="*/ 176120 w 334963"/>
              <a:gd name="connsiteY182" fmla="*/ 575555 h 576263"/>
              <a:gd name="connsiteX183" fmla="*/ 174533 w 334963"/>
              <a:gd name="connsiteY183" fmla="*/ 575201 h 576263"/>
              <a:gd name="connsiteX184" fmla="*/ 172418 w 334963"/>
              <a:gd name="connsiteY184" fmla="*/ 574139 h 576263"/>
              <a:gd name="connsiteX185" fmla="*/ 170126 w 334963"/>
              <a:gd name="connsiteY185" fmla="*/ 572546 h 576263"/>
              <a:gd name="connsiteX186" fmla="*/ 167482 w 334963"/>
              <a:gd name="connsiteY186" fmla="*/ 570244 h 576263"/>
              <a:gd name="connsiteX187" fmla="*/ 164661 w 334963"/>
              <a:gd name="connsiteY187" fmla="*/ 572546 h 576263"/>
              <a:gd name="connsiteX188" fmla="*/ 162369 w 334963"/>
              <a:gd name="connsiteY188" fmla="*/ 574139 h 576263"/>
              <a:gd name="connsiteX189" fmla="*/ 160430 w 334963"/>
              <a:gd name="connsiteY189" fmla="*/ 575201 h 576263"/>
              <a:gd name="connsiteX190" fmla="*/ 158667 w 334963"/>
              <a:gd name="connsiteY190" fmla="*/ 575555 h 576263"/>
              <a:gd name="connsiteX191" fmla="*/ 157256 w 334963"/>
              <a:gd name="connsiteY191" fmla="*/ 575555 h 576263"/>
              <a:gd name="connsiteX192" fmla="*/ 156199 w 334963"/>
              <a:gd name="connsiteY192" fmla="*/ 575201 h 576263"/>
              <a:gd name="connsiteX193" fmla="*/ 155317 w 334963"/>
              <a:gd name="connsiteY193" fmla="*/ 574670 h 576263"/>
              <a:gd name="connsiteX194" fmla="*/ 154612 w 334963"/>
              <a:gd name="connsiteY194" fmla="*/ 573962 h 576263"/>
              <a:gd name="connsiteX195" fmla="*/ 153907 w 334963"/>
              <a:gd name="connsiteY195" fmla="*/ 573431 h 576263"/>
              <a:gd name="connsiteX196" fmla="*/ 153731 w 334963"/>
              <a:gd name="connsiteY196" fmla="*/ 572900 h 576263"/>
              <a:gd name="connsiteX197" fmla="*/ 153554 w 334963"/>
              <a:gd name="connsiteY197" fmla="*/ 572723 h 576263"/>
              <a:gd name="connsiteX198" fmla="*/ 150910 w 334963"/>
              <a:gd name="connsiteY198" fmla="*/ 574670 h 576263"/>
              <a:gd name="connsiteX199" fmla="*/ 148442 w 334963"/>
              <a:gd name="connsiteY199" fmla="*/ 575909 h 576263"/>
              <a:gd name="connsiteX200" fmla="*/ 146150 w 334963"/>
              <a:gd name="connsiteY200" fmla="*/ 576263 h 576263"/>
              <a:gd name="connsiteX201" fmla="*/ 144387 w 334963"/>
              <a:gd name="connsiteY201" fmla="*/ 576086 h 576263"/>
              <a:gd name="connsiteX202" fmla="*/ 142448 w 334963"/>
              <a:gd name="connsiteY202" fmla="*/ 575378 h 576263"/>
              <a:gd name="connsiteX203" fmla="*/ 141037 w 334963"/>
              <a:gd name="connsiteY203" fmla="*/ 574493 h 576263"/>
              <a:gd name="connsiteX204" fmla="*/ 139979 w 334963"/>
              <a:gd name="connsiteY204" fmla="*/ 573254 h 576263"/>
              <a:gd name="connsiteX205" fmla="*/ 138922 w 334963"/>
              <a:gd name="connsiteY205" fmla="*/ 572015 h 576263"/>
              <a:gd name="connsiteX206" fmla="*/ 138216 w 334963"/>
              <a:gd name="connsiteY206" fmla="*/ 570953 h 576263"/>
              <a:gd name="connsiteX207" fmla="*/ 137688 w 334963"/>
              <a:gd name="connsiteY207" fmla="*/ 569890 h 576263"/>
              <a:gd name="connsiteX208" fmla="*/ 137511 w 334963"/>
              <a:gd name="connsiteY208" fmla="*/ 569005 h 576263"/>
              <a:gd name="connsiteX209" fmla="*/ 137335 w 334963"/>
              <a:gd name="connsiteY209" fmla="*/ 568651 h 576263"/>
              <a:gd name="connsiteX210" fmla="*/ 135396 w 334963"/>
              <a:gd name="connsiteY210" fmla="*/ 571130 h 576263"/>
              <a:gd name="connsiteX211" fmla="*/ 133456 w 334963"/>
              <a:gd name="connsiteY211" fmla="*/ 572369 h 576263"/>
              <a:gd name="connsiteX212" fmla="*/ 131870 w 334963"/>
              <a:gd name="connsiteY212" fmla="*/ 572723 h 576263"/>
              <a:gd name="connsiteX213" fmla="*/ 130283 w 334963"/>
              <a:gd name="connsiteY213" fmla="*/ 572546 h 576263"/>
              <a:gd name="connsiteX214" fmla="*/ 128873 w 334963"/>
              <a:gd name="connsiteY214" fmla="*/ 571838 h 576263"/>
              <a:gd name="connsiteX215" fmla="*/ 127639 w 334963"/>
              <a:gd name="connsiteY215" fmla="*/ 570598 h 576263"/>
              <a:gd name="connsiteX216" fmla="*/ 126757 w 334963"/>
              <a:gd name="connsiteY216" fmla="*/ 569005 h 576263"/>
              <a:gd name="connsiteX217" fmla="*/ 125876 w 334963"/>
              <a:gd name="connsiteY217" fmla="*/ 567412 h 576263"/>
              <a:gd name="connsiteX218" fmla="*/ 125171 w 334963"/>
              <a:gd name="connsiteY218" fmla="*/ 565819 h 576263"/>
              <a:gd name="connsiteX219" fmla="*/ 124642 w 334963"/>
              <a:gd name="connsiteY219" fmla="*/ 564403 h 576263"/>
              <a:gd name="connsiteX220" fmla="*/ 124289 w 334963"/>
              <a:gd name="connsiteY220" fmla="*/ 563164 h 576263"/>
              <a:gd name="connsiteX221" fmla="*/ 124113 w 334963"/>
              <a:gd name="connsiteY221" fmla="*/ 562456 h 576263"/>
              <a:gd name="connsiteX222" fmla="*/ 123936 w 334963"/>
              <a:gd name="connsiteY222" fmla="*/ 562102 h 576263"/>
              <a:gd name="connsiteX223" fmla="*/ 121997 w 334963"/>
              <a:gd name="connsiteY223" fmla="*/ 565288 h 576263"/>
              <a:gd name="connsiteX224" fmla="*/ 120058 w 334963"/>
              <a:gd name="connsiteY224" fmla="*/ 567589 h 576263"/>
              <a:gd name="connsiteX225" fmla="*/ 118119 w 334963"/>
              <a:gd name="connsiteY225" fmla="*/ 568828 h 576263"/>
              <a:gd name="connsiteX226" fmla="*/ 116532 w 334963"/>
              <a:gd name="connsiteY226" fmla="*/ 569359 h 576263"/>
              <a:gd name="connsiteX227" fmla="*/ 115122 w 334963"/>
              <a:gd name="connsiteY227" fmla="*/ 569182 h 576263"/>
              <a:gd name="connsiteX228" fmla="*/ 113888 w 334963"/>
              <a:gd name="connsiteY228" fmla="*/ 568651 h 576263"/>
              <a:gd name="connsiteX229" fmla="*/ 112830 w 334963"/>
              <a:gd name="connsiteY229" fmla="*/ 567766 h 576263"/>
              <a:gd name="connsiteX230" fmla="*/ 111948 w 334963"/>
              <a:gd name="connsiteY230" fmla="*/ 566704 h 576263"/>
              <a:gd name="connsiteX231" fmla="*/ 111243 w 334963"/>
              <a:gd name="connsiteY231" fmla="*/ 565642 h 576263"/>
              <a:gd name="connsiteX232" fmla="*/ 110714 w 334963"/>
              <a:gd name="connsiteY232" fmla="*/ 564757 h 576263"/>
              <a:gd name="connsiteX233" fmla="*/ 110362 w 334963"/>
              <a:gd name="connsiteY233" fmla="*/ 564049 h 576263"/>
              <a:gd name="connsiteX234" fmla="*/ 110185 w 334963"/>
              <a:gd name="connsiteY234" fmla="*/ 563695 h 576263"/>
              <a:gd name="connsiteX235" fmla="*/ 107717 w 334963"/>
              <a:gd name="connsiteY235" fmla="*/ 567058 h 576263"/>
              <a:gd name="connsiteX236" fmla="*/ 105425 w 334963"/>
              <a:gd name="connsiteY236" fmla="*/ 569359 h 576263"/>
              <a:gd name="connsiteX237" fmla="*/ 103310 w 334963"/>
              <a:gd name="connsiteY237" fmla="*/ 570776 h 576263"/>
              <a:gd name="connsiteX238" fmla="*/ 101371 w 334963"/>
              <a:gd name="connsiteY238" fmla="*/ 571307 h 576263"/>
              <a:gd name="connsiteX239" fmla="*/ 99431 w 334963"/>
              <a:gd name="connsiteY239" fmla="*/ 571130 h 576263"/>
              <a:gd name="connsiteX240" fmla="*/ 97668 w 334963"/>
              <a:gd name="connsiteY240" fmla="*/ 570421 h 576263"/>
              <a:gd name="connsiteX241" fmla="*/ 95905 w 334963"/>
              <a:gd name="connsiteY241" fmla="*/ 569182 h 576263"/>
              <a:gd name="connsiteX242" fmla="*/ 94671 w 334963"/>
              <a:gd name="connsiteY242" fmla="*/ 567766 h 576263"/>
              <a:gd name="connsiteX243" fmla="*/ 93437 w 334963"/>
              <a:gd name="connsiteY243" fmla="*/ 566527 h 576263"/>
              <a:gd name="connsiteX244" fmla="*/ 92556 w 334963"/>
              <a:gd name="connsiteY244" fmla="*/ 565111 h 576263"/>
              <a:gd name="connsiteX245" fmla="*/ 91851 w 334963"/>
              <a:gd name="connsiteY245" fmla="*/ 564049 h 576263"/>
              <a:gd name="connsiteX246" fmla="*/ 91498 w 334963"/>
              <a:gd name="connsiteY246" fmla="*/ 563164 h 576263"/>
              <a:gd name="connsiteX247" fmla="*/ 91322 w 334963"/>
              <a:gd name="connsiteY247" fmla="*/ 562987 h 576263"/>
              <a:gd name="connsiteX248" fmla="*/ 89382 w 334963"/>
              <a:gd name="connsiteY248" fmla="*/ 566527 h 576263"/>
              <a:gd name="connsiteX249" fmla="*/ 87443 w 334963"/>
              <a:gd name="connsiteY249" fmla="*/ 568828 h 576263"/>
              <a:gd name="connsiteX250" fmla="*/ 85504 w 334963"/>
              <a:gd name="connsiteY250" fmla="*/ 570244 h 576263"/>
              <a:gd name="connsiteX251" fmla="*/ 83741 w 334963"/>
              <a:gd name="connsiteY251" fmla="*/ 570776 h 576263"/>
              <a:gd name="connsiteX252" fmla="*/ 82154 w 334963"/>
              <a:gd name="connsiteY252" fmla="*/ 570598 h 576263"/>
              <a:gd name="connsiteX253" fmla="*/ 80744 w 334963"/>
              <a:gd name="connsiteY253" fmla="*/ 569890 h 576263"/>
              <a:gd name="connsiteX254" fmla="*/ 79510 w 334963"/>
              <a:gd name="connsiteY254" fmla="*/ 568828 h 576263"/>
              <a:gd name="connsiteX255" fmla="*/ 78452 w 334963"/>
              <a:gd name="connsiteY255" fmla="*/ 567589 h 576263"/>
              <a:gd name="connsiteX256" fmla="*/ 77571 w 334963"/>
              <a:gd name="connsiteY256" fmla="*/ 566350 h 576263"/>
              <a:gd name="connsiteX257" fmla="*/ 76865 w 334963"/>
              <a:gd name="connsiteY257" fmla="*/ 565288 h 576263"/>
              <a:gd name="connsiteX258" fmla="*/ 76513 w 334963"/>
              <a:gd name="connsiteY258" fmla="*/ 564403 h 576263"/>
              <a:gd name="connsiteX259" fmla="*/ 76336 w 334963"/>
              <a:gd name="connsiteY259" fmla="*/ 564226 h 576263"/>
              <a:gd name="connsiteX260" fmla="*/ 73692 w 334963"/>
              <a:gd name="connsiteY260" fmla="*/ 566881 h 576263"/>
              <a:gd name="connsiteX261" fmla="*/ 71576 w 334963"/>
              <a:gd name="connsiteY261" fmla="*/ 568651 h 576263"/>
              <a:gd name="connsiteX262" fmla="*/ 69637 w 334963"/>
              <a:gd name="connsiteY262" fmla="*/ 569890 h 576263"/>
              <a:gd name="connsiteX263" fmla="*/ 67874 w 334963"/>
              <a:gd name="connsiteY263" fmla="*/ 570244 h 576263"/>
              <a:gd name="connsiteX264" fmla="*/ 66464 w 334963"/>
              <a:gd name="connsiteY264" fmla="*/ 570067 h 576263"/>
              <a:gd name="connsiteX265" fmla="*/ 65230 w 334963"/>
              <a:gd name="connsiteY265" fmla="*/ 569359 h 576263"/>
              <a:gd name="connsiteX266" fmla="*/ 64172 w 334963"/>
              <a:gd name="connsiteY266" fmla="*/ 568474 h 576263"/>
              <a:gd name="connsiteX267" fmla="*/ 63467 w 334963"/>
              <a:gd name="connsiteY267" fmla="*/ 567412 h 576263"/>
              <a:gd name="connsiteX268" fmla="*/ 62585 w 334963"/>
              <a:gd name="connsiteY268" fmla="*/ 566173 h 576263"/>
              <a:gd name="connsiteX269" fmla="*/ 62056 w 334963"/>
              <a:gd name="connsiteY269" fmla="*/ 565111 h 576263"/>
              <a:gd name="connsiteX270" fmla="*/ 61704 w 334963"/>
              <a:gd name="connsiteY270" fmla="*/ 564226 h 576263"/>
              <a:gd name="connsiteX271" fmla="*/ 61528 w 334963"/>
              <a:gd name="connsiteY271" fmla="*/ 563518 h 576263"/>
              <a:gd name="connsiteX272" fmla="*/ 61528 w 334963"/>
              <a:gd name="connsiteY272" fmla="*/ 563341 h 576263"/>
              <a:gd name="connsiteX273" fmla="*/ 59412 w 334963"/>
              <a:gd name="connsiteY273" fmla="*/ 565465 h 576263"/>
              <a:gd name="connsiteX274" fmla="*/ 57473 w 334963"/>
              <a:gd name="connsiteY274" fmla="*/ 566881 h 576263"/>
              <a:gd name="connsiteX275" fmla="*/ 55886 w 334963"/>
              <a:gd name="connsiteY275" fmla="*/ 567412 h 576263"/>
              <a:gd name="connsiteX276" fmla="*/ 54476 w 334963"/>
              <a:gd name="connsiteY276" fmla="*/ 567412 h 576263"/>
              <a:gd name="connsiteX277" fmla="*/ 53418 w 334963"/>
              <a:gd name="connsiteY277" fmla="*/ 567058 h 576263"/>
              <a:gd name="connsiteX278" fmla="*/ 52360 w 334963"/>
              <a:gd name="connsiteY278" fmla="*/ 566173 h 576263"/>
              <a:gd name="connsiteX279" fmla="*/ 51655 w 334963"/>
              <a:gd name="connsiteY279" fmla="*/ 564934 h 576263"/>
              <a:gd name="connsiteX280" fmla="*/ 50950 w 334963"/>
              <a:gd name="connsiteY280" fmla="*/ 563695 h 576263"/>
              <a:gd name="connsiteX281" fmla="*/ 50421 w 334963"/>
              <a:gd name="connsiteY281" fmla="*/ 562456 h 576263"/>
              <a:gd name="connsiteX282" fmla="*/ 50068 w 334963"/>
              <a:gd name="connsiteY282" fmla="*/ 561216 h 576263"/>
              <a:gd name="connsiteX283" fmla="*/ 49892 w 334963"/>
              <a:gd name="connsiteY283" fmla="*/ 560154 h 576263"/>
              <a:gd name="connsiteX284" fmla="*/ 49892 w 334963"/>
              <a:gd name="connsiteY284" fmla="*/ 559446 h 576263"/>
              <a:gd name="connsiteX285" fmla="*/ 49716 w 334963"/>
              <a:gd name="connsiteY285" fmla="*/ 559269 h 576263"/>
              <a:gd name="connsiteX286" fmla="*/ 47776 w 334963"/>
              <a:gd name="connsiteY286" fmla="*/ 561216 h 576263"/>
              <a:gd name="connsiteX287" fmla="*/ 46190 w 334963"/>
              <a:gd name="connsiteY287" fmla="*/ 562633 h 576263"/>
              <a:gd name="connsiteX288" fmla="*/ 44956 w 334963"/>
              <a:gd name="connsiteY288" fmla="*/ 563164 h 576263"/>
              <a:gd name="connsiteX289" fmla="*/ 44074 w 334963"/>
              <a:gd name="connsiteY289" fmla="*/ 563164 h 576263"/>
              <a:gd name="connsiteX290" fmla="*/ 43369 w 334963"/>
              <a:gd name="connsiteY290" fmla="*/ 562810 h 576263"/>
              <a:gd name="connsiteX291" fmla="*/ 43016 w 334963"/>
              <a:gd name="connsiteY291" fmla="*/ 561924 h 576263"/>
              <a:gd name="connsiteX292" fmla="*/ 42664 w 334963"/>
              <a:gd name="connsiteY292" fmla="*/ 560862 h 576263"/>
              <a:gd name="connsiteX293" fmla="*/ 42664 w 334963"/>
              <a:gd name="connsiteY293" fmla="*/ 559446 h 576263"/>
              <a:gd name="connsiteX294" fmla="*/ 42664 w 334963"/>
              <a:gd name="connsiteY294" fmla="*/ 558030 h 576263"/>
              <a:gd name="connsiteX295" fmla="*/ 42664 w 334963"/>
              <a:gd name="connsiteY295" fmla="*/ 556260 h 576263"/>
              <a:gd name="connsiteX296" fmla="*/ 42840 w 334963"/>
              <a:gd name="connsiteY296" fmla="*/ 554844 h 576263"/>
              <a:gd name="connsiteX297" fmla="*/ 43193 w 334963"/>
              <a:gd name="connsiteY297" fmla="*/ 553605 h 576263"/>
              <a:gd name="connsiteX298" fmla="*/ 43369 w 334963"/>
              <a:gd name="connsiteY298" fmla="*/ 552542 h 576263"/>
              <a:gd name="connsiteX299" fmla="*/ 43369 w 334963"/>
              <a:gd name="connsiteY299" fmla="*/ 551834 h 576263"/>
              <a:gd name="connsiteX300" fmla="*/ 43545 w 334963"/>
              <a:gd name="connsiteY300" fmla="*/ 551657 h 576263"/>
              <a:gd name="connsiteX301" fmla="*/ 40901 w 334963"/>
              <a:gd name="connsiteY301" fmla="*/ 553605 h 576263"/>
              <a:gd name="connsiteX302" fmla="*/ 38433 w 334963"/>
              <a:gd name="connsiteY302" fmla="*/ 554844 h 576263"/>
              <a:gd name="connsiteX303" fmla="*/ 36493 w 334963"/>
              <a:gd name="connsiteY303" fmla="*/ 555198 h 576263"/>
              <a:gd name="connsiteX304" fmla="*/ 35083 w 334963"/>
              <a:gd name="connsiteY304" fmla="*/ 555198 h 576263"/>
              <a:gd name="connsiteX305" fmla="*/ 33673 w 334963"/>
              <a:gd name="connsiteY305" fmla="*/ 554490 h 576263"/>
              <a:gd name="connsiteX306" fmla="*/ 32791 w 334963"/>
              <a:gd name="connsiteY306" fmla="*/ 553605 h 576263"/>
              <a:gd name="connsiteX307" fmla="*/ 31910 w 334963"/>
              <a:gd name="connsiteY307" fmla="*/ 552542 h 576263"/>
              <a:gd name="connsiteX308" fmla="*/ 31381 w 334963"/>
              <a:gd name="connsiteY308" fmla="*/ 551303 h 576263"/>
              <a:gd name="connsiteX309" fmla="*/ 31028 w 334963"/>
              <a:gd name="connsiteY309" fmla="*/ 550241 h 576263"/>
              <a:gd name="connsiteX310" fmla="*/ 30852 w 334963"/>
              <a:gd name="connsiteY310" fmla="*/ 549179 h 576263"/>
              <a:gd name="connsiteX311" fmla="*/ 30676 w 334963"/>
              <a:gd name="connsiteY311" fmla="*/ 548471 h 576263"/>
              <a:gd name="connsiteX312" fmla="*/ 30676 w 334963"/>
              <a:gd name="connsiteY312" fmla="*/ 548294 h 576263"/>
              <a:gd name="connsiteX313" fmla="*/ 27855 w 334963"/>
              <a:gd name="connsiteY313" fmla="*/ 551303 h 576263"/>
              <a:gd name="connsiteX314" fmla="*/ 25387 w 334963"/>
              <a:gd name="connsiteY314" fmla="*/ 553250 h 576263"/>
              <a:gd name="connsiteX315" fmla="*/ 23271 w 334963"/>
              <a:gd name="connsiteY315" fmla="*/ 554667 h 576263"/>
              <a:gd name="connsiteX316" fmla="*/ 21508 w 334963"/>
              <a:gd name="connsiteY316" fmla="*/ 555198 h 576263"/>
              <a:gd name="connsiteX317" fmla="*/ 19921 w 334963"/>
              <a:gd name="connsiteY317" fmla="*/ 555375 h 576263"/>
              <a:gd name="connsiteX318" fmla="*/ 18511 w 334963"/>
              <a:gd name="connsiteY318" fmla="*/ 554844 h 576263"/>
              <a:gd name="connsiteX319" fmla="*/ 17277 w 334963"/>
              <a:gd name="connsiteY319" fmla="*/ 554136 h 576263"/>
              <a:gd name="connsiteX320" fmla="*/ 16219 w 334963"/>
              <a:gd name="connsiteY320" fmla="*/ 553073 h 576263"/>
              <a:gd name="connsiteX321" fmla="*/ 15338 w 334963"/>
              <a:gd name="connsiteY321" fmla="*/ 551834 h 576263"/>
              <a:gd name="connsiteX322" fmla="*/ 14632 w 334963"/>
              <a:gd name="connsiteY322" fmla="*/ 550595 h 576263"/>
              <a:gd name="connsiteX323" fmla="*/ 14104 w 334963"/>
              <a:gd name="connsiteY323" fmla="*/ 549356 h 576263"/>
              <a:gd name="connsiteX324" fmla="*/ 13751 w 334963"/>
              <a:gd name="connsiteY324" fmla="*/ 548117 h 576263"/>
              <a:gd name="connsiteX325" fmla="*/ 13575 w 334963"/>
              <a:gd name="connsiteY325" fmla="*/ 547232 h 576263"/>
              <a:gd name="connsiteX326" fmla="*/ 13398 w 334963"/>
              <a:gd name="connsiteY326" fmla="*/ 546524 h 576263"/>
              <a:gd name="connsiteX327" fmla="*/ 13398 w 334963"/>
              <a:gd name="connsiteY327" fmla="*/ 546347 h 576263"/>
              <a:gd name="connsiteX328" fmla="*/ 11107 w 334963"/>
              <a:gd name="connsiteY328" fmla="*/ 549179 h 576263"/>
              <a:gd name="connsiteX329" fmla="*/ 9167 w 334963"/>
              <a:gd name="connsiteY329" fmla="*/ 551126 h 576263"/>
              <a:gd name="connsiteX330" fmla="*/ 7404 w 334963"/>
              <a:gd name="connsiteY330" fmla="*/ 552188 h 576263"/>
              <a:gd name="connsiteX331" fmla="*/ 5818 w 334963"/>
              <a:gd name="connsiteY331" fmla="*/ 552542 h 576263"/>
              <a:gd name="connsiteX332" fmla="*/ 4231 w 334963"/>
              <a:gd name="connsiteY332" fmla="*/ 552188 h 576263"/>
              <a:gd name="connsiteX333" fmla="*/ 2997 w 334963"/>
              <a:gd name="connsiteY333" fmla="*/ 551480 h 576263"/>
              <a:gd name="connsiteX334" fmla="*/ 2115 w 334963"/>
              <a:gd name="connsiteY334" fmla="*/ 550595 h 576263"/>
              <a:gd name="connsiteX335" fmla="*/ 1410 w 334963"/>
              <a:gd name="connsiteY335" fmla="*/ 549356 h 576263"/>
              <a:gd name="connsiteX336" fmla="*/ 705 w 334963"/>
              <a:gd name="connsiteY336" fmla="*/ 548294 h 576263"/>
              <a:gd name="connsiteX337" fmla="*/ 352 w 334963"/>
              <a:gd name="connsiteY337" fmla="*/ 547232 h 576263"/>
              <a:gd name="connsiteX338" fmla="*/ 176 w 334963"/>
              <a:gd name="connsiteY338" fmla="*/ 546524 h 576263"/>
              <a:gd name="connsiteX339" fmla="*/ 0 w 334963"/>
              <a:gd name="connsiteY339" fmla="*/ 546347 h 576263"/>
              <a:gd name="connsiteX340" fmla="*/ 705 w 334963"/>
              <a:gd name="connsiteY340" fmla="*/ 533955 h 576263"/>
              <a:gd name="connsiteX341" fmla="*/ 1587 w 334963"/>
              <a:gd name="connsiteY341" fmla="*/ 521387 h 576263"/>
              <a:gd name="connsiteX342" fmla="*/ 2997 w 334963"/>
              <a:gd name="connsiteY342" fmla="*/ 508464 h 576263"/>
              <a:gd name="connsiteX343" fmla="*/ 4584 w 334963"/>
              <a:gd name="connsiteY343" fmla="*/ 495188 h 576263"/>
              <a:gd name="connsiteX344" fmla="*/ 6875 w 334963"/>
              <a:gd name="connsiteY344" fmla="*/ 482088 h 576263"/>
              <a:gd name="connsiteX345" fmla="*/ 8991 w 334963"/>
              <a:gd name="connsiteY345" fmla="*/ 468812 h 576263"/>
              <a:gd name="connsiteX346" fmla="*/ 11459 w 334963"/>
              <a:gd name="connsiteY346" fmla="*/ 455535 h 576263"/>
              <a:gd name="connsiteX347" fmla="*/ 14280 w 334963"/>
              <a:gd name="connsiteY347" fmla="*/ 442259 h 576263"/>
              <a:gd name="connsiteX348" fmla="*/ 17277 w 334963"/>
              <a:gd name="connsiteY348" fmla="*/ 428982 h 576263"/>
              <a:gd name="connsiteX349" fmla="*/ 20274 w 334963"/>
              <a:gd name="connsiteY349" fmla="*/ 415706 h 576263"/>
              <a:gd name="connsiteX350" fmla="*/ 23624 w 334963"/>
              <a:gd name="connsiteY350" fmla="*/ 402606 h 576263"/>
              <a:gd name="connsiteX351" fmla="*/ 26973 w 334963"/>
              <a:gd name="connsiteY351" fmla="*/ 389861 h 576263"/>
              <a:gd name="connsiteX352" fmla="*/ 30499 w 334963"/>
              <a:gd name="connsiteY352" fmla="*/ 377115 h 576263"/>
              <a:gd name="connsiteX353" fmla="*/ 34025 w 334963"/>
              <a:gd name="connsiteY353" fmla="*/ 364724 h 576263"/>
              <a:gd name="connsiteX354" fmla="*/ 37551 w 334963"/>
              <a:gd name="connsiteY354" fmla="*/ 352686 h 576263"/>
              <a:gd name="connsiteX355" fmla="*/ 41253 w 334963"/>
              <a:gd name="connsiteY355" fmla="*/ 341003 h 576263"/>
              <a:gd name="connsiteX356" fmla="*/ 44779 w 334963"/>
              <a:gd name="connsiteY356" fmla="*/ 329674 h 576263"/>
              <a:gd name="connsiteX357" fmla="*/ 48305 w 334963"/>
              <a:gd name="connsiteY357" fmla="*/ 318698 h 576263"/>
              <a:gd name="connsiteX358" fmla="*/ 51831 w 334963"/>
              <a:gd name="connsiteY358" fmla="*/ 308431 h 576263"/>
              <a:gd name="connsiteX359" fmla="*/ 55357 w 334963"/>
              <a:gd name="connsiteY359" fmla="*/ 298695 h 576263"/>
              <a:gd name="connsiteX360" fmla="*/ 58531 w 334963"/>
              <a:gd name="connsiteY360" fmla="*/ 289490 h 576263"/>
              <a:gd name="connsiteX361" fmla="*/ 61704 w 334963"/>
              <a:gd name="connsiteY361" fmla="*/ 280816 h 576263"/>
              <a:gd name="connsiteX362" fmla="*/ 64877 w 334963"/>
              <a:gd name="connsiteY362" fmla="*/ 272850 h 576263"/>
              <a:gd name="connsiteX363" fmla="*/ 67698 w 334963"/>
              <a:gd name="connsiteY363" fmla="*/ 265769 h 576263"/>
              <a:gd name="connsiteX364" fmla="*/ 70166 w 334963"/>
              <a:gd name="connsiteY364" fmla="*/ 259219 h 576263"/>
              <a:gd name="connsiteX365" fmla="*/ 72458 w 334963"/>
              <a:gd name="connsiteY365" fmla="*/ 253732 h 576263"/>
              <a:gd name="connsiteX366" fmla="*/ 74750 w 334963"/>
              <a:gd name="connsiteY366" fmla="*/ 249129 h 576263"/>
              <a:gd name="connsiteX367" fmla="*/ 76689 w 334963"/>
              <a:gd name="connsiteY367" fmla="*/ 245235 h 576263"/>
              <a:gd name="connsiteX368" fmla="*/ 78099 w 334963"/>
              <a:gd name="connsiteY368" fmla="*/ 242403 h 576263"/>
              <a:gd name="connsiteX369" fmla="*/ 79333 w 334963"/>
              <a:gd name="connsiteY369" fmla="*/ 240632 h 576263"/>
              <a:gd name="connsiteX370" fmla="*/ 80920 w 334963"/>
              <a:gd name="connsiteY370" fmla="*/ 237977 h 576263"/>
              <a:gd name="connsiteX371" fmla="*/ 82331 w 334963"/>
              <a:gd name="connsiteY371" fmla="*/ 234614 h 576263"/>
              <a:gd name="connsiteX372" fmla="*/ 83565 w 334963"/>
              <a:gd name="connsiteY372" fmla="*/ 231073 h 576263"/>
              <a:gd name="connsiteX373" fmla="*/ 102252 w 334963"/>
              <a:gd name="connsiteY373" fmla="*/ 235499 h 576263"/>
              <a:gd name="connsiteX374" fmla="*/ 120939 w 334963"/>
              <a:gd name="connsiteY374" fmla="*/ 238862 h 576263"/>
              <a:gd name="connsiteX375" fmla="*/ 139451 w 334963"/>
              <a:gd name="connsiteY375" fmla="*/ 241163 h 576263"/>
              <a:gd name="connsiteX376" fmla="*/ 158138 w 334963"/>
              <a:gd name="connsiteY376" fmla="*/ 242226 h 576263"/>
              <a:gd name="connsiteX377" fmla="*/ 176649 w 334963"/>
              <a:gd name="connsiteY377" fmla="*/ 242226 h 576263"/>
              <a:gd name="connsiteX378" fmla="*/ 195336 w 334963"/>
              <a:gd name="connsiteY378" fmla="*/ 241163 h 576263"/>
              <a:gd name="connsiteX379" fmla="*/ 213848 w 334963"/>
              <a:gd name="connsiteY379" fmla="*/ 238685 h 576263"/>
              <a:gd name="connsiteX380" fmla="*/ 232359 w 334963"/>
              <a:gd name="connsiteY380" fmla="*/ 234968 h 576263"/>
              <a:gd name="connsiteX381" fmla="*/ 76553 w 334963"/>
              <a:gd name="connsiteY381" fmla="*/ 109538 h 576263"/>
              <a:gd name="connsiteX382" fmla="*/ 77083 w 334963"/>
              <a:gd name="connsiteY382" fmla="*/ 112713 h 576263"/>
              <a:gd name="connsiteX383" fmla="*/ 77965 w 334963"/>
              <a:gd name="connsiteY383" fmla="*/ 116417 h 576263"/>
              <a:gd name="connsiteX384" fmla="*/ 79199 w 334963"/>
              <a:gd name="connsiteY384" fmla="*/ 119769 h 576263"/>
              <a:gd name="connsiteX385" fmla="*/ 80963 w 334963"/>
              <a:gd name="connsiteY385" fmla="*/ 123120 h 576263"/>
              <a:gd name="connsiteX386" fmla="*/ 83256 w 334963"/>
              <a:gd name="connsiteY386" fmla="*/ 126295 h 576263"/>
              <a:gd name="connsiteX387" fmla="*/ 85726 w 334963"/>
              <a:gd name="connsiteY387" fmla="*/ 128235 h 576263"/>
              <a:gd name="connsiteX388" fmla="*/ 88548 w 334963"/>
              <a:gd name="connsiteY388" fmla="*/ 129823 h 576263"/>
              <a:gd name="connsiteX389" fmla="*/ 91547 w 334963"/>
              <a:gd name="connsiteY389" fmla="*/ 130705 h 576263"/>
              <a:gd name="connsiteX390" fmla="*/ 94722 w 334963"/>
              <a:gd name="connsiteY390" fmla="*/ 130881 h 576263"/>
              <a:gd name="connsiteX391" fmla="*/ 98602 w 334963"/>
              <a:gd name="connsiteY391" fmla="*/ 130529 h 576263"/>
              <a:gd name="connsiteX392" fmla="*/ 102483 w 334963"/>
              <a:gd name="connsiteY392" fmla="*/ 129647 h 576263"/>
              <a:gd name="connsiteX393" fmla="*/ 106716 w 334963"/>
              <a:gd name="connsiteY393" fmla="*/ 127883 h 576263"/>
              <a:gd name="connsiteX394" fmla="*/ 107598 w 334963"/>
              <a:gd name="connsiteY394" fmla="*/ 130881 h 576263"/>
              <a:gd name="connsiteX395" fmla="*/ 108833 w 334963"/>
              <a:gd name="connsiteY395" fmla="*/ 134056 h 576263"/>
              <a:gd name="connsiteX396" fmla="*/ 110244 w 334963"/>
              <a:gd name="connsiteY396" fmla="*/ 137584 h 576263"/>
              <a:gd name="connsiteX397" fmla="*/ 111655 w 334963"/>
              <a:gd name="connsiteY397" fmla="*/ 141465 h 576263"/>
              <a:gd name="connsiteX398" fmla="*/ 113595 w 334963"/>
              <a:gd name="connsiteY398" fmla="*/ 144992 h 576263"/>
              <a:gd name="connsiteX399" fmla="*/ 115712 w 334963"/>
              <a:gd name="connsiteY399" fmla="*/ 148520 h 576263"/>
              <a:gd name="connsiteX400" fmla="*/ 118005 w 334963"/>
              <a:gd name="connsiteY400" fmla="*/ 151872 h 576263"/>
              <a:gd name="connsiteX401" fmla="*/ 120827 w 334963"/>
              <a:gd name="connsiteY401" fmla="*/ 154694 h 576263"/>
              <a:gd name="connsiteX402" fmla="*/ 123826 w 334963"/>
              <a:gd name="connsiteY402" fmla="*/ 157163 h 576263"/>
              <a:gd name="connsiteX403" fmla="*/ 127001 w 334963"/>
              <a:gd name="connsiteY403" fmla="*/ 159104 h 576263"/>
              <a:gd name="connsiteX404" fmla="*/ 130705 w 334963"/>
              <a:gd name="connsiteY404" fmla="*/ 160338 h 576263"/>
              <a:gd name="connsiteX405" fmla="*/ 134762 w 334963"/>
              <a:gd name="connsiteY405" fmla="*/ 160691 h 576263"/>
              <a:gd name="connsiteX406" fmla="*/ 139172 w 334963"/>
              <a:gd name="connsiteY406" fmla="*/ 160162 h 576263"/>
              <a:gd name="connsiteX407" fmla="*/ 143758 w 334963"/>
              <a:gd name="connsiteY407" fmla="*/ 158574 h 576263"/>
              <a:gd name="connsiteX408" fmla="*/ 148167 w 334963"/>
              <a:gd name="connsiteY408" fmla="*/ 155929 h 576263"/>
              <a:gd name="connsiteX409" fmla="*/ 149755 w 334963"/>
              <a:gd name="connsiteY409" fmla="*/ 158574 h 576263"/>
              <a:gd name="connsiteX410" fmla="*/ 151695 w 334963"/>
              <a:gd name="connsiteY410" fmla="*/ 161044 h 576263"/>
              <a:gd name="connsiteX411" fmla="*/ 153988 w 334963"/>
              <a:gd name="connsiteY411" fmla="*/ 163337 h 576263"/>
              <a:gd name="connsiteX412" fmla="*/ 156811 w 334963"/>
              <a:gd name="connsiteY412" fmla="*/ 165277 h 576263"/>
              <a:gd name="connsiteX413" fmla="*/ 159986 w 334963"/>
              <a:gd name="connsiteY413" fmla="*/ 166865 h 576263"/>
              <a:gd name="connsiteX414" fmla="*/ 163513 w 334963"/>
              <a:gd name="connsiteY414" fmla="*/ 167923 h 576263"/>
              <a:gd name="connsiteX415" fmla="*/ 167570 w 334963"/>
              <a:gd name="connsiteY415" fmla="*/ 168276 h 576263"/>
              <a:gd name="connsiteX416" fmla="*/ 171451 w 334963"/>
              <a:gd name="connsiteY416" fmla="*/ 167923 h 576263"/>
              <a:gd name="connsiteX417" fmla="*/ 174802 w 334963"/>
              <a:gd name="connsiteY417" fmla="*/ 166865 h 576263"/>
              <a:gd name="connsiteX418" fmla="*/ 178154 w 334963"/>
              <a:gd name="connsiteY418" fmla="*/ 165277 h 576263"/>
              <a:gd name="connsiteX419" fmla="*/ 180800 w 334963"/>
              <a:gd name="connsiteY419" fmla="*/ 163337 h 576263"/>
              <a:gd name="connsiteX420" fmla="*/ 183093 w 334963"/>
              <a:gd name="connsiteY420" fmla="*/ 161044 h 576263"/>
              <a:gd name="connsiteX421" fmla="*/ 185033 w 334963"/>
              <a:gd name="connsiteY421" fmla="*/ 158574 h 576263"/>
              <a:gd name="connsiteX422" fmla="*/ 186620 w 334963"/>
              <a:gd name="connsiteY422" fmla="*/ 155929 h 576263"/>
              <a:gd name="connsiteX423" fmla="*/ 191206 w 334963"/>
              <a:gd name="connsiteY423" fmla="*/ 158574 h 576263"/>
              <a:gd name="connsiteX424" fmla="*/ 195793 w 334963"/>
              <a:gd name="connsiteY424" fmla="*/ 160162 h 576263"/>
              <a:gd name="connsiteX425" fmla="*/ 200202 w 334963"/>
              <a:gd name="connsiteY425" fmla="*/ 160691 h 576263"/>
              <a:gd name="connsiteX426" fmla="*/ 204259 w 334963"/>
              <a:gd name="connsiteY426" fmla="*/ 160338 h 576263"/>
              <a:gd name="connsiteX427" fmla="*/ 207787 w 334963"/>
              <a:gd name="connsiteY427" fmla="*/ 159104 h 576263"/>
              <a:gd name="connsiteX428" fmla="*/ 211138 w 334963"/>
              <a:gd name="connsiteY428" fmla="*/ 157163 h 576263"/>
              <a:gd name="connsiteX429" fmla="*/ 214137 w 334963"/>
              <a:gd name="connsiteY429" fmla="*/ 154694 h 576263"/>
              <a:gd name="connsiteX430" fmla="*/ 216783 w 334963"/>
              <a:gd name="connsiteY430" fmla="*/ 151872 h 576263"/>
              <a:gd name="connsiteX431" fmla="*/ 219252 w 334963"/>
              <a:gd name="connsiteY431" fmla="*/ 148520 h 576263"/>
              <a:gd name="connsiteX432" fmla="*/ 221193 w 334963"/>
              <a:gd name="connsiteY432" fmla="*/ 144992 h 576263"/>
              <a:gd name="connsiteX433" fmla="*/ 223309 w 334963"/>
              <a:gd name="connsiteY433" fmla="*/ 141465 h 576263"/>
              <a:gd name="connsiteX434" fmla="*/ 224897 w 334963"/>
              <a:gd name="connsiteY434" fmla="*/ 137584 h 576263"/>
              <a:gd name="connsiteX435" fmla="*/ 226132 w 334963"/>
              <a:gd name="connsiteY435" fmla="*/ 134056 h 576263"/>
              <a:gd name="connsiteX436" fmla="*/ 227190 w 334963"/>
              <a:gd name="connsiteY436" fmla="*/ 130881 h 576263"/>
              <a:gd name="connsiteX437" fmla="*/ 228072 w 334963"/>
              <a:gd name="connsiteY437" fmla="*/ 127883 h 576263"/>
              <a:gd name="connsiteX438" fmla="*/ 232305 w 334963"/>
              <a:gd name="connsiteY438" fmla="*/ 129647 h 576263"/>
              <a:gd name="connsiteX439" fmla="*/ 236362 w 334963"/>
              <a:gd name="connsiteY439" fmla="*/ 130529 h 576263"/>
              <a:gd name="connsiteX440" fmla="*/ 240066 w 334963"/>
              <a:gd name="connsiteY440" fmla="*/ 130881 h 576263"/>
              <a:gd name="connsiteX441" fmla="*/ 243241 w 334963"/>
              <a:gd name="connsiteY441" fmla="*/ 130705 h 576263"/>
              <a:gd name="connsiteX442" fmla="*/ 246416 w 334963"/>
              <a:gd name="connsiteY442" fmla="*/ 129823 h 576263"/>
              <a:gd name="connsiteX443" fmla="*/ 249239 w 334963"/>
              <a:gd name="connsiteY443" fmla="*/ 128235 h 576263"/>
              <a:gd name="connsiteX444" fmla="*/ 251532 w 334963"/>
              <a:gd name="connsiteY444" fmla="*/ 126295 h 576263"/>
              <a:gd name="connsiteX445" fmla="*/ 254001 w 334963"/>
              <a:gd name="connsiteY445" fmla="*/ 123120 h 576263"/>
              <a:gd name="connsiteX446" fmla="*/ 255589 w 334963"/>
              <a:gd name="connsiteY446" fmla="*/ 119769 h 576263"/>
              <a:gd name="connsiteX447" fmla="*/ 257176 w 334963"/>
              <a:gd name="connsiteY447" fmla="*/ 116417 h 576263"/>
              <a:gd name="connsiteX448" fmla="*/ 257882 w 334963"/>
              <a:gd name="connsiteY448" fmla="*/ 112713 h 576263"/>
              <a:gd name="connsiteX449" fmla="*/ 258411 w 334963"/>
              <a:gd name="connsiteY449" fmla="*/ 109538 h 576263"/>
              <a:gd name="connsiteX450" fmla="*/ 262291 w 334963"/>
              <a:gd name="connsiteY450" fmla="*/ 110067 h 576263"/>
              <a:gd name="connsiteX451" fmla="*/ 262821 w 334963"/>
              <a:gd name="connsiteY451" fmla="*/ 109891 h 576263"/>
              <a:gd name="connsiteX452" fmla="*/ 263526 w 334963"/>
              <a:gd name="connsiteY452" fmla="*/ 109891 h 576263"/>
              <a:gd name="connsiteX453" fmla="*/ 262468 w 334963"/>
              <a:gd name="connsiteY453" fmla="*/ 118710 h 576263"/>
              <a:gd name="connsiteX454" fmla="*/ 261233 w 334963"/>
              <a:gd name="connsiteY454" fmla="*/ 127177 h 576263"/>
              <a:gd name="connsiteX455" fmla="*/ 260175 w 334963"/>
              <a:gd name="connsiteY455" fmla="*/ 135115 h 576263"/>
              <a:gd name="connsiteX456" fmla="*/ 258764 w 334963"/>
              <a:gd name="connsiteY456" fmla="*/ 142523 h 576263"/>
              <a:gd name="connsiteX457" fmla="*/ 257353 w 334963"/>
              <a:gd name="connsiteY457" fmla="*/ 149226 h 576263"/>
              <a:gd name="connsiteX458" fmla="*/ 255589 w 334963"/>
              <a:gd name="connsiteY458" fmla="*/ 155223 h 576263"/>
              <a:gd name="connsiteX459" fmla="*/ 253119 w 334963"/>
              <a:gd name="connsiteY459" fmla="*/ 164924 h 576263"/>
              <a:gd name="connsiteX460" fmla="*/ 251002 w 334963"/>
              <a:gd name="connsiteY460" fmla="*/ 174626 h 576263"/>
              <a:gd name="connsiteX461" fmla="*/ 249591 w 334963"/>
              <a:gd name="connsiteY461" fmla="*/ 184504 h 576263"/>
              <a:gd name="connsiteX462" fmla="*/ 248709 w 334963"/>
              <a:gd name="connsiteY462" fmla="*/ 194205 h 576263"/>
              <a:gd name="connsiteX463" fmla="*/ 248180 w 334963"/>
              <a:gd name="connsiteY463" fmla="*/ 203554 h 576263"/>
              <a:gd name="connsiteX464" fmla="*/ 230189 w 334963"/>
              <a:gd name="connsiteY464" fmla="*/ 208493 h 576263"/>
              <a:gd name="connsiteX465" fmla="*/ 212373 w 334963"/>
              <a:gd name="connsiteY465" fmla="*/ 212373 h 576263"/>
              <a:gd name="connsiteX466" fmla="*/ 194382 w 334963"/>
              <a:gd name="connsiteY466" fmla="*/ 214666 h 576263"/>
              <a:gd name="connsiteX467" fmla="*/ 176390 w 334963"/>
              <a:gd name="connsiteY467" fmla="*/ 215901 h 576263"/>
              <a:gd name="connsiteX468" fmla="*/ 158574 w 334963"/>
              <a:gd name="connsiteY468" fmla="*/ 215901 h 576263"/>
              <a:gd name="connsiteX469" fmla="*/ 140583 w 334963"/>
              <a:gd name="connsiteY469" fmla="*/ 214843 h 576263"/>
              <a:gd name="connsiteX470" fmla="*/ 122767 w 334963"/>
              <a:gd name="connsiteY470" fmla="*/ 212550 h 576263"/>
              <a:gd name="connsiteX471" fmla="*/ 104776 w 334963"/>
              <a:gd name="connsiteY471" fmla="*/ 209022 h 576263"/>
              <a:gd name="connsiteX472" fmla="*/ 86784 w 334963"/>
              <a:gd name="connsiteY472" fmla="*/ 204789 h 576263"/>
              <a:gd name="connsiteX473" fmla="*/ 86431 w 334963"/>
              <a:gd name="connsiteY473" fmla="*/ 195264 h 576263"/>
              <a:gd name="connsiteX474" fmla="*/ 85373 w 334963"/>
              <a:gd name="connsiteY474" fmla="*/ 185209 h 576263"/>
              <a:gd name="connsiteX475" fmla="*/ 83785 w 334963"/>
              <a:gd name="connsiteY475" fmla="*/ 175331 h 576263"/>
              <a:gd name="connsiteX476" fmla="*/ 81845 w 334963"/>
              <a:gd name="connsiteY476" fmla="*/ 165101 h 576263"/>
              <a:gd name="connsiteX477" fmla="*/ 79199 w 334963"/>
              <a:gd name="connsiteY477" fmla="*/ 155223 h 576263"/>
              <a:gd name="connsiteX478" fmla="*/ 77612 w 334963"/>
              <a:gd name="connsiteY478" fmla="*/ 149226 h 576263"/>
              <a:gd name="connsiteX479" fmla="*/ 76201 w 334963"/>
              <a:gd name="connsiteY479" fmla="*/ 142523 h 576263"/>
              <a:gd name="connsiteX480" fmla="*/ 74966 w 334963"/>
              <a:gd name="connsiteY480" fmla="*/ 135115 h 576263"/>
              <a:gd name="connsiteX481" fmla="*/ 73555 w 334963"/>
              <a:gd name="connsiteY481" fmla="*/ 127177 h 576263"/>
              <a:gd name="connsiteX482" fmla="*/ 72320 w 334963"/>
              <a:gd name="connsiteY482" fmla="*/ 118710 h 576263"/>
              <a:gd name="connsiteX483" fmla="*/ 71438 w 334963"/>
              <a:gd name="connsiteY483" fmla="*/ 109891 h 576263"/>
              <a:gd name="connsiteX484" fmla="*/ 71967 w 334963"/>
              <a:gd name="connsiteY484" fmla="*/ 109891 h 576263"/>
              <a:gd name="connsiteX485" fmla="*/ 72496 w 334963"/>
              <a:gd name="connsiteY485" fmla="*/ 110067 h 576263"/>
              <a:gd name="connsiteX486" fmla="*/ 98425 w 334963"/>
              <a:gd name="connsiteY486" fmla="*/ 0 h 576263"/>
              <a:gd name="connsiteX487" fmla="*/ 100013 w 334963"/>
              <a:gd name="connsiteY487" fmla="*/ 0 h 576263"/>
              <a:gd name="connsiteX488" fmla="*/ 100895 w 334963"/>
              <a:gd name="connsiteY488" fmla="*/ 176 h 576263"/>
              <a:gd name="connsiteX489" fmla="*/ 101247 w 334963"/>
              <a:gd name="connsiteY489" fmla="*/ 176 h 576263"/>
              <a:gd name="connsiteX490" fmla="*/ 101424 w 334963"/>
              <a:gd name="connsiteY490" fmla="*/ 10187 h 576263"/>
              <a:gd name="connsiteX491" fmla="*/ 102129 w 334963"/>
              <a:gd name="connsiteY491" fmla="*/ 19320 h 576263"/>
              <a:gd name="connsiteX492" fmla="*/ 103188 w 334963"/>
              <a:gd name="connsiteY492" fmla="*/ 27574 h 576263"/>
              <a:gd name="connsiteX493" fmla="*/ 104775 w 334963"/>
              <a:gd name="connsiteY493" fmla="*/ 35302 h 576263"/>
              <a:gd name="connsiteX494" fmla="*/ 106539 w 334963"/>
              <a:gd name="connsiteY494" fmla="*/ 42327 h 576263"/>
              <a:gd name="connsiteX495" fmla="*/ 108832 w 334963"/>
              <a:gd name="connsiteY495" fmla="*/ 48650 h 576263"/>
              <a:gd name="connsiteX496" fmla="*/ 111302 w 334963"/>
              <a:gd name="connsiteY496" fmla="*/ 54270 h 576263"/>
              <a:gd name="connsiteX497" fmla="*/ 113771 w 334963"/>
              <a:gd name="connsiteY497" fmla="*/ 59364 h 576263"/>
              <a:gd name="connsiteX498" fmla="*/ 116770 w 334963"/>
              <a:gd name="connsiteY498" fmla="*/ 63754 h 576263"/>
              <a:gd name="connsiteX499" fmla="*/ 119945 w 334963"/>
              <a:gd name="connsiteY499" fmla="*/ 67794 h 576263"/>
              <a:gd name="connsiteX500" fmla="*/ 123120 w 334963"/>
              <a:gd name="connsiteY500" fmla="*/ 71131 h 576263"/>
              <a:gd name="connsiteX501" fmla="*/ 126295 w 334963"/>
              <a:gd name="connsiteY501" fmla="*/ 74117 h 576263"/>
              <a:gd name="connsiteX502" fmla="*/ 129646 w 334963"/>
              <a:gd name="connsiteY502" fmla="*/ 76575 h 576263"/>
              <a:gd name="connsiteX503" fmla="*/ 133350 w 334963"/>
              <a:gd name="connsiteY503" fmla="*/ 78859 h 576263"/>
              <a:gd name="connsiteX504" fmla="*/ 136702 w 334963"/>
              <a:gd name="connsiteY504" fmla="*/ 80615 h 576263"/>
              <a:gd name="connsiteX505" fmla="*/ 140053 w 334963"/>
              <a:gd name="connsiteY505" fmla="*/ 82020 h 576263"/>
              <a:gd name="connsiteX506" fmla="*/ 143581 w 334963"/>
              <a:gd name="connsiteY506" fmla="*/ 83074 h 576263"/>
              <a:gd name="connsiteX507" fmla="*/ 146756 w 334963"/>
              <a:gd name="connsiteY507" fmla="*/ 83952 h 576263"/>
              <a:gd name="connsiteX508" fmla="*/ 149931 w 334963"/>
              <a:gd name="connsiteY508" fmla="*/ 84479 h 576263"/>
              <a:gd name="connsiteX509" fmla="*/ 152930 w 334963"/>
              <a:gd name="connsiteY509" fmla="*/ 84830 h 576263"/>
              <a:gd name="connsiteX510" fmla="*/ 155928 w 334963"/>
              <a:gd name="connsiteY510" fmla="*/ 85006 h 576263"/>
              <a:gd name="connsiteX511" fmla="*/ 158398 w 334963"/>
              <a:gd name="connsiteY511" fmla="*/ 85181 h 576263"/>
              <a:gd name="connsiteX512" fmla="*/ 161396 w 334963"/>
              <a:gd name="connsiteY512" fmla="*/ 85006 h 576263"/>
              <a:gd name="connsiteX513" fmla="*/ 163866 w 334963"/>
              <a:gd name="connsiteY513" fmla="*/ 84830 h 576263"/>
              <a:gd name="connsiteX514" fmla="*/ 165982 w 334963"/>
              <a:gd name="connsiteY514" fmla="*/ 84655 h 576263"/>
              <a:gd name="connsiteX515" fmla="*/ 167041 w 334963"/>
              <a:gd name="connsiteY515" fmla="*/ 84303 h 576263"/>
              <a:gd name="connsiteX516" fmla="*/ 167570 w 334963"/>
              <a:gd name="connsiteY516" fmla="*/ 84303 h 576263"/>
              <a:gd name="connsiteX517" fmla="*/ 167923 w 334963"/>
              <a:gd name="connsiteY517" fmla="*/ 84303 h 576263"/>
              <a:gd name="connsiteX518" fmla="*/ 169157 w 334963"/>
              <a:gd name="connsiteY518" fmla="*/ 84655 h 576263"/>
              <a:gd name="connsiteX519" fmla="*/ 170921 w 334963"/>
              <a:gd name="connsiteY519" fmla="*/ 84830 h 576263"/>
              <a:gd name="connsiteX520" fmla="*/ 173391 w 334963"/>
              <a:gd name="connsiteY520" fmla="*/ 85006 h 576263"/>
              <a:gd name="connsiteX521" fmla="*/ 176389 w 334963"/>
              <a:gd name="connsiteY521" fmla="*/ 85181 h 576263"/>
              <a:gd name="connsiteX522" fmla="*/ 179212 w 334963"/>
              <a:gd name="connsiteY522" fmla="*/ 85006 h 576263"/>
              <a:gd name="connsiteX523" fmla="*/ 181857 w 334963"/>
              <a:gd name="connsiteY523" fmla="*/ 84830 h 576263"/>
              <a:gd name="connsiteX524" fmla="*/ 184856 w 334963"/>
              <a:gd name="connsiteY524" fmla="*/ 84479 h 576263"/>
              <a:gd name="connsiteX525" fmla="*/ 188031 w 334963"/>
              <a:gd name="connsiteY525" fmla="*/ 83952 h 576263"/>
              <a:gd name="connsiteX526" fmla="*/ 191382 w 334963"/>
              <a:gd name="connsiteY526" fmla="*/ 83074 h 576263"/>
              <a:gd name="connsiteX527" fmla="*/ 194734 w 334963"/>
              <a:gd name="connsiteY527" fmla="*/ 82020 h 576263"/>
              <a:gd name="connsiteX528" fmla="*/ 198085 w 334963"/>
              <a:gd name="connsiteY528" fmla="*/ 80615 h 576263"/>
              <a:gd name="connsiteX529" fmla="*/ 201789 w 334963"/>
              <a:gd name="connsiteY529" fmla="*/ 78859 h 576263"/>
              <a:gd name="connsiteX530" fmla="*/ 205141 w 334963"/>
              <a:gd name="connsiteY530" fmla="*/ 76575 h 576263"/>
              <a:gd name="connsiteX531" fmla="*/ 208492 w 334963"/>
              <a:gd name="connsiteY531" fmla="*/ 74117 h 576263"/>
              <a:gd name="connsiteX532" fmla="*/ 211844 w 334963"/>
              <a:gd name="connsiteY532" fmla="*/ 71131 h 576263"/>
              <a:gd name="connsiteX533" fmla="*/ 215019 w 334963"/>
              <a:gd name="connsiteY533" fmla="*/ 67794 h 576263"/>
              <a:gd name="connsiteX534" fmla="*/ 218194 w 334963"/>
              <a:gd name="connsiteY534" fmla="*/ 63754 h 576263"/>
              <a:gd name="connsiteX535" fmla="*/ 221016 w 334963"/>
              <a:gd name="connsiteY535" fmla="*/ 59364 h 576263"/>
              <a:gd name="connsiteX536" fmla="*/ 223838 w 334963"/>
              <a:gd name="connsiteY536" fmla="*/ 54270 h 576263"/>
              <a:gd name="connsiteX537" fmla="*/ 226131 w 334963"/>
              <a:gd name="connsiteY537" fmla="*/ 48650 h 576263"/>
              <a:gd name="connsiteX538" fmla="*/ 228248 w 334963"/>
              <a:gd name="connsiteY538" fmla="*/ 42327 h 576263"/>
              <a:gd name="connsiteX539" fmla="*/ 230012 w 334963"/>
              <a:gd name="connsiteY539" fmla="*/ 35302 h 576263"/>
              <a:gd name="connsiteX540" fmla="*/ 231599 w 334963"/>
              <a:gd name="connsiteY540" fmla="*/ 27574 h 576263"/>
              <a:gd name="connsiteX541" fmla="*/ 232657 w 334963"/>
              <a:gd name="connsiteY541" fmla="*/ 19320 h 576263"/>
              <a:gd name="connsiteX542" fmla="*/ 233363 w 334963"/>
              <a:gd name="connsiteY542" fmla="*/ 10187 h 576263"/>
              <a:gd name="connsiteX543" fmla="*/ 233539 w 334963"/>
              <a:gd name="connsiteY543" fmla="*/ 176 h 576263"/>
              <a:gd name="connsiteX544" fmla="*/ 233892 w 334963"/>
              <a:gd name="connsiteY544" fmla="*/ 176 h 576263"/>
              <a:gd name="connsiteX545" fmla="*/ 234951 w 334963"/>
              <a:gd name="connsiteY545" fmla="*/ 0 h 576263"/>
              <a:gd name="connsiteX546" fmla="*/ 236538 w 334963"/>
              <a:gd name="connsiteY546" fmla="*/ 0 h 576263"/>
              <a:gd name="connsiteX547" fmla="*/ 239889 w 334963"/>
              <a:gd name="connsiteY547" fmla="*/ 176 h 576263"/>
              <a:gd name="connsiteX548" fmla="*/ 243946 w 334963"/>
              <a:gd name="connsiteY548" fmla="*/ 176 h 576263"/>
              <a:gd name="connsiteX549" fmla="*/ 249238 w 334963"/>
              <a:gd name="connsiteY549" fmla="*/ 527 h 576263"/>
              <a:gd name="connsiteX550" fmla="*/ 254882 w 334963"/>
              <a:gd name="connsiteY550" fmla="*/ 1054 h 576263"/>
              <a:gd name="connsiteX551" fmla="*/ 261409 w 334963"/>
              <a:gd name="connsiteY551" fmla="*/ 1756 h 576263"/>
              <a:gd name="connsiteX552" fmla="*/ 267935 w 334963"/>
              <a:gd name="connsiteY552" fmla="*/ 2635 h 576263"/>
              <a:gd name="connsiteX553" fmla="*/ 274991 w 334963"/>
              <a:gd name="connsiteY553" fmla="*/ 4215 h 576263"/>
              <a:gd name="connsiteX554" fmla="*/ 281870 w 334963"/>
              <a:gd name="connsiteY554" fmla="*/ 5972 h 576263"/>
              <a:gd name="connsiteX555" fmla="*/ 288749 w 334963"/>
              <a:gd name="connsiteY555" fmla="*/ 8079 h 576263"/>
              <a:gd name="connsiteX556" fmla="*/ 295276 w 334963"/>
              <a:gd name="connsiteY556" fmla="*/ 10889 h 576263"/>
              <a:gd name="connsiteX557" fmla="*/ 301449 w 334963"/>
              <a:gd name="connsiteY557" fmla="*/ 14051 h 576263"/>
              <a:gd name="connsiteX558" fmla="*/ 307094 w 334963"/>
              <a:gd name="connsiteY558" fmla="*/ 17915 h 576263"/>
              <a:gd name="connsiteX559" fmla="*/ 307270 w 334963"/>
              <a:gd name="connsiteY559" fmla="*/ 18090 h 576263"/>
              <a:gd name="connsiteX560" fmla="*/ 307623 w 334963"/>
              <a:gd name="connsiteY560" fmla="*/ 18617 h 576263"/>
              <a:gd name="connsiteX561" fmla="*/ 308152 w 334963"/>
              <a:gd name="connsiteY561" fmla="*/ 19495 h 576263"/>
              <a:gd name="connsiteX562" fmla="*/ 308681 w 334963"/>
              <a:gd name="connsiteY562" fmla="*/ 20549 h 576263"/>
              <a:gd name="connsiteX563" fmla="*/ 309034 w 334963"/>
              <a:gd name="connsiteY563" fmla="*/ 21778 h 576263"/>
              <a:gd name="connsiteX564" fmla="*/ 309387 w 334963"/>
              <a:gd name="connsiteY564" fmla="*/ 23008 h 576263"/>
              <a:gd name="connsiteX565" fmla="*/ 309563 w 334963"/>
              <a:gd name="connsiteY565" fmla="*/ 24413 h 576263"/>
              <a:gd name="connsiteX566" fmla="*/ 309210 w 334963"/>
              <a:gd name="connsiteY566" fmla="*/ 25994 h 576263"/>
              <a:gd name="connsiteX567" fmla="*/ 308505 w 334963"/>
              <a:gd name="connsiteY567" fmla="*/ 27399 h 576263"/>
              <a:gd name="connsiteX568" fmla="*/ 307270 w 334963"/>
              <a:gd name="connsiteY568" fmla="*/ 28804 h 576263"/>
              <a:gd name="connsiteX569" fmla="*/ 305330 w 334963"/>
              <a:gd name="connsiteY569" fmla="*/ 30033 h 576263"/>
              <a:gd name="connsiteX570" fmla="*/ 302860 w 334963"/>
              <a:gd name="connsiteY570" fmla="*/ 31087 h 576263"/>
              <a:gd name="connsiteX571" fmla="*/ 299156 w 334963"/>
              <a:gd name="connsiteY571" fmla="*/ 31965 h 576263"/>
              <a:gd name="connsiteX572" fmla="*/ 294923 w 334963"/>
              <a:gd name="connsiteY572" fmla="*/ 32316 h 576263"/>
              <a:gd name="connsiteX573" fmla="*/ 294923 w 334963"/>
              <a:gd name="connsiteY573" fmla="*/ 32668 h 576263"/>
              <a:gd name="connsiteX574" fmla="*/ 295276 w 334963"/>
              <a:gd name="connsiteY574" fmla="*/ 33546 h 576263"/>
              <a:gd name="connsiteX575" fmla="*/ 295452 w 334963"/>
              <a:gd name="connsiteY575" fmla="*/ 34951 h 576263"/>
              <a:gd name="connsiteX576" fmla="*/ 295805 w 334963"/>
              <a:gd name="connsiteY576" fmla="*/ 36707 h 576263"/>
              <a:gd name="connsiteX577" fmla="*/ 295981 w 334963"/>
              <a:gd name="connsiteY577" fmla="*/ 38815 h 576263"/>
              <a:gd name="connsiteX578" fmla="*/ 296158 w 334963"/>
              <a:gd name="connsiteY578" fmla="*/ 41274 h 576263"/>
              <a:gd name="connsiteX579" fmla="*/ 296158 w 334963"/>
              <a:gd name="connsiteY579" fmla="*/ 43732 h 576263"/>
              <a:gd name="connsiteX580" fmla="*/ 296158 w 334963"/>
              <a:gd name="connsiteY580" fmla="*/ 46191 h 576263"/>
              <a:gd name="connsiteX581" fmla="*/ 295628 w 334963"/>
              <a:gd name="connsiteY581" fmla="*/ 48826 h 576263"/>
              <a:gd name="connsiteX582" fmla="*/ 294923 w 334963"/>
              <a:gd name="connsiteY582" fmla="*/ 51285 h 576263"/>
              <a:gd name="connsiteX583" fmla="*/ 293865 w 334963"/>
              <a:gd name="connsiteY583" fmla="*/ 53743 h 576263"/>
              <a:gd name="connsiteX584" fmla="*/ 292453 w 334963"/>
              <a:gd name="connsiteY584" fmla="*/ 55851 h 576263"/>
              <a:gd name="connsiteX585" fmla="*/ 290337 w 334963"/>
              <a:gd name="connsiteY585" fmla="*/ 57607 h 576263"/>
              <a:gd name="connsiteX586" fmla="*/ 288044 w 334963"/>
              <a:gd name="connsiteY586" fmla="*/ 58837 h 576263"/>
              <a:gd name="connsiteX587" fmla="*/ 285045 w 334963"/>
              <a:gd name="connsiteY587" fmla="*/ 59715 h 576263"/>
              <a:gd name="connsiteX588" fmla="*/ 281341 w 334963"/>
              <a:gd name="connsiteY588" fmla="*/ 60066 h 576263"/>
              <a:gd name="connsiteX589" fmla="*/ 278695 w 334963"/>
              <a:gd name="connsiteY589" fmla="*/ 59890 h 576263"/>
              <a:gd name="connsiteX590" fmla="*/ 275873 w 334963"/>
              <a:gd name="connsiteY590" fmla="*/ 59539 h 576263"/>
              <a:gd name="connsiteX591" fmla="*/ 275873 w 334963"/>
              <a:gd name="connsiteY591" fmla="*/ 60066 h 576263"/>
              <a:gd name="connsiteX592" fmla="*/ 276226 w 334963"/>
              <a:gd name="connsiteY592" fmla="*/ 61120 h 576263"/>
              <a:gd name="connsiteX593" fmla="*/ 276578 w 334963"/>
              <a:gd name="connsiteY593" fmla="*/ 62876 h 576263"/>
              <a:gd name="connsiteX594" fmla="*/ 276931 w 334963"/>
              <a:gd name="connsiteY594" fmla="*/ 65159 h 576263"/>
              <a:gd name="connsiteX595" fmla="*/ 277460 w 334963"/>
              <a:gd name="connsiteY595" fmla="*/ 67794 h 576263"/>
              <a:gd name="connsiteX596" fmla="*/ 277813 w 334963"/>
              <a:gd name="connsiteY596" fmla="*/ 70428 h 576263"/>
              <a:gd name="connsiteX597" fmla="*/ 277989 w 334963"/>
              <a:gd name="connsiteY597" fmla="*/ 73238 h 576263"/>
              <a:gd name="connsiteX598" fmla="*/ 278166 w 334963"/>
              <a:gd name="connsiteY598" fmla="*/ 76049 h 576263"/>
              <a:gd name="connsiteX599" fmla="*/ 278166 w 334963"/>
              <a:gd name="connsiteY599" fmla="*/ 78683 h 576263"/>
              <a:gd name="connsiteX600" fmla="*/ 277813 w 334963"/>
              <a:gd name="connsiteY600" fmla="*/ 80791 h 576263"/>
              <a:gd name="connsiteX601" fmla="*/ 277108 w 334963"/>
              <a:gd name="connsiteY601" fmla="*/ 82547 h 576263"/>
              <a:gd name="connsiteX602" fmla="*/ 276049 w 334963"/>
              <a:gd name="connsiteY602" fmla="*/ 83776 h 576263"/>
              <a:gd name="connsiteX603" fmla="*/ 274638 w 334963"/>
              <a:gd name="connsiteY603" fmla="*/ 84128 h 576263"/>
              <a:gd name="connsiteX604" fmla="*/ 274109 w 334963"/>
              <a:gd name="connsiteY604" fmla="*/ 84128 h 576263"/>
              <a:gd name="connsiteX605" fmla="*/ 273580 w 334963"/>
              <a:gd name="connsiteY605" fmla="*/ 83952 h 576263"/>
              <a:gd name="connsiteX606" fmla="*/ 273580 w 334963"/>
              <a:gd name="connsiteY606" fmla="*/ 84479 h 576263"/>
              <a:gd name="connsiteX607" fmla="*/ 273756 w 334963"/>
              <a:gd name="connsiteY607" fmla="*/ 85357 h 576263"/>
              <a:gd name="connsiteX608" fmla="*/ 273756 w 334963"/>
              <a:gd name="connsiteY608" fmla="*/ 86938 h 576263"/>
              <a:gd name="connsiteX609" fmla="*/ 273580 w 334963"/>
              <a:gd name="connsiteY609" fmla="*/ 89045 h 576263"/>
              <a:gd name="connsiteX610" fmla="*/ 273403 w 334963"/>
              <a:gd name="connsiteY610" fmla="*/ 91504 h 576263"/>
              <a:gd name="connsiteX611" fmla="*/ 273051 w 334963"/>
              <a:gd name="connsiteY611" fmla="*/ 93963 h 576263"/>
              <a:gd name="connsiteX612" fmla="*/ 272521 w 334963"/>
              <a:gd name="connsiteY612" fmla="*/ 96422 h 576263"/>
              <a:gd name="connsiteX613" fmla="*/ 271639 w 334963"/>
              <a:gd name="connsiteY613" fmla="*/ 98705 h 576263"/>
              <a:gd name="connsiteX614" fmla="*/ 270405 w 334963"/>
              <a:gd name="connsiteY614" fmla="*/ 100988 h 576263"/>
              <a:gd name="connsiteX615" fmla="*/ 268817 w 334963"/>
              <a:gd name="connsiteY615" fmla="*/ 102920 h 576263"/>
              <a:gd name="connsiteX616" fmla="*/ 266524 w 334963"/>
              <a:gd name="connsiteY616" fmla="*/ 104325 h 576263"/>
              <a:gd name="connsiteX617" fmla="*/ 264055 w 334963"/>
              <a:gd name="connsiteY617" fmla="*/ 105203 h 576263"/>
              <a:gd name="connsiteX618" fmla="*/ 263526 w 334963"/>
              <a:gd name="connsiteY618" fmla="*/ 105379 h 576263"/>
              <a:gd name="connsiteX619" fmla="*/ 262820 w 334963"/>
              <a:gd name="connsiteY619" fmla="*/ 105555 h 576263"/>
              <a:gd name="connsiteX620" fmla="*/ 262291 w 334963"/>
              <a:gd name="connsiteY620" fmla="*/ 105555 h 576263"/>
              <a:gd name="connsiteX621" fmla="*/ 259998 w 334963"/>
              <a:gd name="connsiteY621" fmla="*/ 105379 h 576263"/>
              <a:gd name="connsiteX622" fmla="*/ 257176 w 334963"/>
              <a:gd name="connsiteY622" fmla="*/ 104677 h 576263"/>
              <a:gd name="connsiteX623" fmla="*/ 254001 w 334963"/>
              <a:gd name="connsiteY623" fmla="*/ 103447 h 576263"/>
              <a:gd name="connsiteX624" fmla="*/ 254001 w 334963"/>
              <a:gd name="connsiteY624" fmla="*/ 103974 h 576263"/>
              <a:gd name="connsiteX625" fmla="*/ 254001 w 334963"/>
              <a:gd name="connsiteY625" fmla="*/ 105028 h 576263"/>
              <a:gd name="connsiteX626" fmla="*/ 254001 w 334963"/>
              <a:gd name="connsiteY626" fmla="*/ 106608 h 576263"/>
              <a:gd name="connsiteX627" fmla="*/ 253824 w 334963"/>
              <a:gd name="connsiteY627" fmla="*/ 108716 h 576263"/>
              <a:gd name="connsiteX628" fmla="*/ 253471 w 334963"/>
              <a:gd name="connsiteY628" fmla="*/ 110999 h 576263"/>
              <a:gd name="connsiteX629" fmla="*/ 252942 w 334963"/>
              <a:gd name="connsiteY629" fmla="*/ 113458 h 576263"/>
              <a:gd name="connsiteX630" fmla="*/ 252237 w 334963"/>
              <a:gd name="connsiteY630" fmla="*/ 116268 h 576263"/>
              <a:gd name="connsiteX631" fmla="*/ 251178 w 334963"/>
              <a:gd name="connsiteY631" fmla="*/ 118903 h 576263"/>
              <a:gd name="connsiteX632" fmla="*/ 249767 w 334963"/>
              <a:gd name="connsiteY632" fmla="*/ 121186 h 576263"/>
              <a:gd name="connsiteX633" fmla="*/ 248003 w 334963"/>
              <a:gd name="connsiteY633" fmla="*/ 123293 h 576263"/>
              <a:gd name="connsiteX634" fmla="*/ 245887 w 334963"/>
              <a:gd name="connsiteY634" fmla="*/ 124874 h 576263"/>
              <a:gd name="connsiteX635" fmla="*/ 243241 w 334963"/>
              <a:gd name="connsiteY635" fmla="*/ 125928 h 576263"/>
              <a:gd name="connsiteX636" fmla="*/ 240066 w 334963"/>
              <a:gd name="connsiteY636" fmla="*/ 126455 h 576263"/>
              <a:gd name="connsiteX637" fmla="*/ 237773 w 334963"/>
              <a:gd name="connsiteY637" fmla="*/ 126279 h 576263"/>
              <a:gd name="connsiteX638" fmla="*/ 234951 w 334963"/>
              <a:gd name="connsiteY638" fmla="*/ 125577 h 576263"/>
              <a:gd name="connsiteX639" fmla="*/ 231952 w 334963"/>
              <a:gd name="connsiteY639" fmla="*/ 124347 h 576263"/>
              <a:gd name="connsiteX640" fmla="*/ 228600 w 334963"/>
              <a:gd name="connsiteY640" fmla="*/ 122767 h 576263"/>
              <a:gd name="connsiteX641" fmla="*/ 225073 w 334963"/>
              <a:gd name="connsiteY641" fmla="*/ 120659 h 576263"/>
              <a:gd name="connsiteX642" fmla="*/ 224896 w 334963"/>
              <a:gd name="connsiteY642" fmla="*/ 121186 h 576263"/>
              <a:gd name="connsiteX643" fmla="*/ 224544 w 334963"/>
              <a:gd name="connsiteY643" fmla="*/ 122591 h 576263"/>
              <a:gd name="connsiteX644" fmla="*/ 224014 w 334963"/>
              <a:gd name="connsiteY644" fmla="*/ 124874 h 576263"/>
              <a:gd name="connsiteX645" fmla="*/ 223309 w 334963"/>
              <a:gd name="connsiteY645" fmla="*/ 127684 h 576263"/>
              <a:gd name="connsiteX646" fmla="*/ 222074 w 334963"/>
              <a:gd name="connsiteY646" fmla="*/ 131021 h 576263"/>
              <a:gd name="connsiteX647" fmla="*/ 220839 w 334963"/>
              <a:gd name="connsiteY647" fmla="*/ 134534 h 576263"/>
              <a:gd name="connsiteX648" fmla="*/ 219252 w 334963"/>
              <a:gd name="connsiteY648" fmla="*/ 138222 h 576263"/>
              <a:gd name="connsiteX649" fmla="*/ 217488 w 334963"/>
              <a:gd name="connsiteY649" fmla="*/ 142086 h 576263"/>
              <a:gd name="connsiteX650" fmla="*/ 215371 w 334963"/>
              <a:gd name="connsiteY650" fmla="*/ 145774 h 576263"/>
              <a:gd name="connsiteX651" fmla="*/ 213078 w 334963"/>
              <a:gd name="connsiteY651" fmla="*/ 148936 h 576263"/>
              <a:gd name="connsiteX652" fmla="*/ 210256 w 334963"/>
              <a:gd name="connsiteY652" fmla="*/ 151921 h 576263"/>
              <a:gd name="connsiteX653" fmla="*/ 207257 w 334963"/>
              <a:gd name="connsiteY653" fmla="*/ 154029 h 576263"/>
              <a:gd name="connsiteX654" fmla="*/ 203906 w 334963"/>
              <a:gd name="connsiteY654" fmla="*/ 155610 h 576263"/>
              <a:gd name="connsiteX655" fmla="*/ 200378 w 334963"/>
              <a:gd name="connsiteY655" fmla="*/ 155961 h 576263"/>
              <a:gd name="connsiteX656" fmla="*/ 197380 w 334963"/>
              <a:gd name="connsiteY656" fmla="*/ 155785 h 576263"/>
              <a:gd name="connsiteX657" fmla="*/ 194557 w 334963"/>
              <a:gd name="connsiteY657" fmla="*/ 154907 h 576263"/>
              <a:gd name="connsiteX658" fmla="*/ 191559 w 334963"/>
              <a:gd name="connsiteY658" fmla="*/ 153502 h 576263"/>
              <a:gd name="connsiteX659" fmla="*/ 188207 w 334963"/>
              <a:gd name="connsiteY659" fmla="*/ 151395 h 576263"/>
              <a:gd name="connsiteX660" fmla="*/ 184856 w 334963"/>
              <a:gd name="connsiteY660" fmla="*/ 148409 h 576263"/>
              <a:gd name="connsiteX661" fmla="*/ 184680 w 334963"/>
              <a:gd name="connsiteY661" fmla="*/ 148760 h 576263"/>
              <a:gd name="connsiteX662" fmla="*/ 184327 w 334963"/>
              <a:gd name="connsiteY662" fmla="*/ 149638 h 576263"/>
              <a:gd name="connsiteX663" fmla="*/ 183798 w 334963"/>
              <a:gd name="connsiteY663" fmla="*/ 151395 h 576263"/>
              <a:gd name="connsiteX664" fmla="*/ 182916 w 334963"/>
              <a:gd name="connsiteY664" fmla="*/ 152975 h 576263"/>
              <a:gd name="connsiteX665" fmla="*/ 181857 w 334963"/>
              <a:gd name="connsiteY665" fmla="*/ 154907 h 576263"/>
              <a:gd name="connsiteX666" fmla="*/ 180446 w 334963"/>
              <a:gd name="connsiteY666" fmla="*/ 157015 h 576263"/>
              <a:gd name="connsiteX667" fmla="*/ 178682 w 334963"/>
              <a:gd name="connsiteY667" fmla="*/ 158947 h 576263"/>
              <a:gd name="connsiteX668" fmla="*/ 176389 w 334963"/>
              <a:gd name="connsiteY668" fmla="*/ 160703 h 576263"/>
              <a:gd name="connsiteX669" fmla="*/ 173920 w 334963"/>
              <a:gd name="connsiteY669" fmla="*/ 162108 h 576263"/>
              <a:gd name="connsiteX670" fmla="*/ 170921 w 334963"/>
              <a:gd name="connsiteY670" fmla="*/ 163162 h 576263"/>
              <a:gd name="connsiteX671" fmla="*/ 167570 w 334963"/>
              <a:gd name="connsiteY671" fmla="*/ 163513 h 576263"/>
              <a:gd name="connsiteX672" fmla="*/ 164042 w 334963"/>
              <a:gd name="connsiteY672" fmla="*/ 163162 h 576263"/>
              <a:gd name="connsiteX673" fmla="*/ 161043 w 334963"/>
              <a:gd name="connsiteY673" fmla="*/ 162108 h 576263"/>
              <a:gd name="connsiteX674" fmla="*/ 158574 w 334963"/>
              <a:gd name="connsiteY674" fmla="*/ 160703 h 576263"/>
              <a:gd name="connsiteX675" fmla="*/ 156457 w 334963"/>
              <a:gd name="connsiteY675" fmla="*/ 158947 h 576263"/>
              <a:gd name="connsiteX676" fmla="*/ 154693 w 334963"/>
              <a:gd name="connsiteY676" fmla="*/ 157015 h 576263"/>
              <a:gd name="connsiteX677" fmla="*/ 153106 w 334963"/>
              <a:gd name="connsiteY677" fmla="*/ 154907 h 576263"/>
              <a:gd name="connsiteX678" fmla="*/ 151871 w 334963"/>
              <a:gd name="connsiteY678" fmla="*/ 152975 h 576263"/>
              <a:gd name="connsiteX679" fmla="*/ 151166 w 334963"/>
              <a:gd name="connsiteY679" fmla="*/ 151395 h 576263"/>
              <a:gd name="connsiteX680" fmla="*/ 150636 w 334963"/>
              <a:gd name="connsiteY680" fmla="*/ 149638 h 576263"/>
              <a:gd name="connsiteX681" fmla="*/ 150284 w 334963"/>
              <a:gd name="connsiteY681" fmla="*/ 148760 h 576263"/>
              <a:gd name="connsiteX682" fmla="*/ 150107 w 334963"/>
              <a:gd name="connsiteY682" fmla="*/ 148409 h 576263"/>
              <a:gd name="connsiteX683" fmla="*/ 146756 w 334963"/>
              <a:gd name="connsiteY683" fmla="*/ 151395 h 576263"/>
              <a:gd name="connsiteX684" fmla="*/ 143581 w 334963"/>
              <a:gd name="connsiteY684" fmla="*/ 153502 h 576263"/>
              <a:gd name="connsiteX685" fmla="*/ 140229 w 334963"/>
              <a:gd name="connsiteY685" fmla="*/ 154907 h 576263"/>
              <a:gd name="connsiteX686" fmla="*/ 137407 w 334963"/>
              <a:gd name="connsiteY686" fmla="*/ 155785 h 576263"/>
              <a:gd name="connsiteX687" fmla="*/ 134761 w 334963"/>
              <a:gd name="connsiteY687" fmla="*/ 155961 h 576263"/>
              <a:gd name="connsiteX688" fmla="*/ 130881 w 334963"/>
              <a:gd name="connsiteY688" fmla="*/ 155610 h 576263"/>
              <a:gd name="connsiteX689" fmla="*/ 127706 w 334963"/>
              <a:gd name="connsiteY689" fmla="*/ 154029 h 576263"/>
              <a:gd name="connsiteX690" fmla="*/ 124707 w 334963"/>
              <a:gd name="connsiteY690" fmla="*/ 151921 h 576263"/>
              <a:gd name="connsiteX691" fmla="*/ 122061 w 334963"/>
              <a:gd name="connsiteY691" fmla="*/ 148936 h 576263"/>
              <a:gd name="connsiteX692" fmla="*/ 119416 w 334963"/>
              <a:gd name="connsiteY692" fmla="*/ 145774 h 576263"/>
              <a:gd name="connsiteX693" fmla="*/ 117299 w 334963"/>
              <a:gd name="connsiteY693" fmla="*/ 142086 h 576263"/>
              <a:gd name="connsiteX694" fmla="*/ 115535 w 334963"/>
              <a:gd name="connsiteY694" fmla="*/ 138222 h 576263"/>
              <a:gd name="connsiteX695" fmla="*/ 114124 w 334963"/>
              <a:gd name="connsiteY695" fmla="*/ 134534 h 576263"/>
              <a:gd name="connsiteX696" fmla="*/ 112713 w 334963"/>
              <a:gd name="connsiteY696" fmla="*/ 131021 h 576263"/>
              <a:gd name="connsiteX697" fmla="*/ 111831 w 334963"/>
              <a:gd name="connsiteY697" fmla="*/ 127684 h 576263"/>
              <a:gd name="connsiteX698" fmla="*/ 110949 w 334963"/>
              <a:gd name="connsiteY698" fmla="*/ 124874 h 576263"/>
              <a:gd name="connsiteX699" fmla="*/ 110420 w 334963"/>
              <a:gd name="connsiteY699" fmla="*/ 122591 h 576263"/>
              <a:gd name="connsiteX700" fmla="*/ 110067 w 334963"/>
              <a:gd name="connsiteY700" fmla="*/ 121186 h 576263"/>
              <a:gd name="connsiteX701" fmla="*/ 110067 w 334963"/>
              <a:gd name="connsiteY701" fmla="*/ 120659 h 576263"/>
              <a:gd name="connsiteX702" fmla="*/ 106186 w 334963"/>
              <a:gd name="connsiteY702" fmla="*/ 122767 h 576263"/>
              <a:gd name="connsiteX703" fmla="*/ 103011 w 334963"/>
              <a:gd name="connsiteY703" fmla="*/ 124347 h 576263"/>
              <a:gd name="connsiteX704" fmla="*/ 100013 w 334963"/>
              <a:gd name="connsiteY704" fmla="*/ 125577 h 576263"/>
              <a:gd name="connsiteX705" fmla="*/ 97367 w 334963"/>
              <a:gd name="connsiteY705" fmla="*/ 126279 h 576263"/>
              <a:gd name="connsiteX706" fmla="*/ 94721 w 334963"/>
              <a:gd name="connsiteY706" fmla="*/ 126455 h 576263"/>
              <a:gd name="connsiteX707" fmla="*/ 91722 w 334963"/>
              <a:gd name="connsiteY707" fmla="*/ 125928 h 576263"/>
              <a:gd name="connsiteX708" fmla="*/ 89077 w 334963"/>
              <a:gd name="connsiteY708" fmla="*/ 124874 h 576263"/>
              <a:gd name="connsiteX709" fmla="*/ 86960 w 334963"/>
              <a:gd name="connsiteY709" fmla="*/ 123293 h 576263"/>
              <a:gd name="connsiteX710" fmla="*/ 85020 w 334963"/>
              <a:gd name="connsiteY710" fmla="*/ 121186 h 576263"/>
              <a:gd name="connsiteX711" fmla="*/ 83785 w 334963"/>
              <a:gd name="connsiteY711" fmla="*/ 118903 h 576263"/>
              <a:gd name="connsiteX712" fmla="*/ 82727 w 334963"/>
              <a:gd name="connsiteY712" fmla="*/ 116268 h 576263"/>
              <a:gd name="connsiteX713" fmla="*/ 82021 w 334963"/>
              <a:gd name="connsiteY713" fmla="*/ 113458 h 576263"/>
              <a:gd name="connsiteX714" fmla="*/ 81492 w 334963"/>
              <a:gd name="connsiteY714" fmla="*/ 110999 h 576263"/>
              <a:gd name="connsiteX715" fmla="*/ 81139 w 334963"/>
              <a:gd name="connsiteY715" fmla="*/ 108716 h 576263"/>
              <a:gd name="connsiteX716" fmla="*/ 80963 w 334963"/>
              <a:gd name="connsiteY716" fmla="*/ 106608 h 576263"/>
              <a:gd name="connsiteX717" fmla="*/ 80786 w 334963"/>
              <a:gd name="connsiteY717" fmla="*/ 105028 h 576263"/>
              <a:gd name="connsiteX718" fmla="*/ 80786 w 334963"/>
              <a:gd name="connsiteY718" fmla="*/ 103974 h 576263"/>
              <a:gd name="connsiteX719" fmla="*/ 80786 w 334963"/>
              <a:gd name="connsiteY719" fmla="*/ 103447 h 576263"/>
              <a:gd name="connsiteX720" fmla="*/ 77788 w 334963"/>
              <a:gd name="connsiteY720" fmla="*/ 104677 h 576263"/>
              <a:gd name="connsiteX721" fmla="*/ 75142 w 334963"/>
              <a:gd name="connsiteY721" fmla="*/ 105379 h 576263"/>
              <a:gd name="connsiteX722" fmla="*/ 72672 w 334963"/>
              <a:gd name="connsiteY722" fmla="*/ 105555 h 576263"/>
              <a:gd name="connsiteX723" fmla="*/ 71967 w 334963"/>
              <a:gd name="connsiteY723" fmla="*/ 105555 h 576263"/>
              <a:gd name="connsiteX724" fmla="*/ 71438 w 334963"/>
              <a:gd name="connsiteY724" fmla="*/ 105379 h 576263"/>
              <a:gd name="connsiteX725" fmla="*/ 70909 w 334963"/>
              <a:gd name="connsiteY725" fmla="*/ 105203 h 576263"/>
              <a:gd name="connsiteX726" fmla="*/ 68439 w 334963"/>
              <a:gd name="connsiteY726" fmla="*/ 104325 h 576263"/>
              <a:gd name="connsiteX727" fmla="*/ 66322 w 334963"/>
              <a:gd name="connsiteY727" fmla="*/ 102920 h 576263"/>
              <a:gd name="connsiteX728" fmla="*/ 64735 w 334963"/>
              <a:gd name="connsiteY728" fmla="*/ 100988 h 576263"/>
              <a:gd name="connsiteX729" fmla="*/ 63500 w 334963"/>
              <a:gd name="connsiteY729" fmla="*/ 98705 h 576263"/>
              <a:gd name="connsiteX730" fmla="*/ 62442 w 334963"/>
              <a:gd name="connsiteY730" fmla="*/ 96422 h 576263"/>
              <a:gd name="connsiteX731" fmla="*/ 61913 w 334963"/>
              <a:gd name="connsiteY731" fmla="*/ 93963 h 576263"/>
              <a:gd name="connsiteX732" fmla="*/ 61384 w 334963"/>
              <a:gd name="connsiteY732" fmla="*/ 91504 h 576263"/>
              <a:gd name="connsiteX733" fmla="*/ 61207 w 334963"/>
              <a:gd name="connsiteY733" fmla="*/ 89045 h 576263"/>
              <a:gd name="connsiteX734" fmla="*/ 61207 w 334963"/>
              <a:gd name="connsiteY734" fmla="*/ 86938 h 576263"/>
              <a:gd name="connsiteX735" fmla="*/ 61207 w 334963"/>
              <a:gd name="connsiteY735" fmla="*/ 85357 h 576263"/>
              <a:gd name="connsiteX736" fmla="*/ 61207 w 334963"/>
              <a:gd name="connsiteY736" fmla="*/ 84479 h 576263"/>
              <a:gd name="connsiteX737" fmla="*/ 61207 w 334963"/>
              <a:gd name="connsiteY737" fmla="*/ 83952 h 576263"/>
              <a:gd name="connsiteX738" fmla="*/ 60325 w 334963"/>
              <a:gd name="connsiteY738" fmla="*/ 84128 h 576263"/>
              <a:gd name="connsiteX739" fmla="*/ 58738 w 334963"/>
              <a:gd name="connsiteY739" fmla="*/ 83776 h 576263"/>
              <a:gd name="connsiteX740" fmla="*/ 57856 w 334963"/>
              <a:gd name="connsiteY740" fmla="*/ 82547 h 576263"/>
              <a:gd name="connsiteX741" fmla="*/ 57150 w 334963"/>
              <a:gd name="connsiteY741" fmla="*/ 80791 h 576263"/>
              <a:gd name="connsiteX742" fmla="*/ 56797 w 334963"/>
              <a:gd name="connsiteY742" fmla="*/ 78683 h 576263"/>
              <a:gd name="connsiteX743" fmla="*/ 56621 w 334963"/>
              <a:gd name="connsiteY743" fmla="*/ 76049 h 576263"/>
              <a:gd name="connsiteX744" fmla="*/ 56797 w 334963"/>
              <a:gd name="connsiteY744" fmla="*/ 73238 h 576263"/>
              <a:gd name="connsiteX745" fmla="*/ 57150 w 334963"/>
              <a:gd name="connsiteY745" fmla="*/ 70428 h 576263"/>
              <a:gd name="connsiteX746" fmla="*/ 57503 w 334963"/>
              <a:gd name="connsiteY746" fmla="*/ 67794 h 576263"/>
              <a:gd name="connsiteX747" fmla="*/ 57856 w 334963"/>
              <a:gd name="connsiteY747" fmla="*/ 65159 h 576263"/>
              <a:gd name="connsiteX748" fmla="*/ 58385 w 334963"/>
              <a:gd name="connsiteY748" fmla="*/ 62876 h 576263"/>
              <a:gd name="connsiteX749" fmla="*/ 58738 w 334963"/>
              <a:gd name="connsiteY749" fmla="*/ 61120 h 576263"/>
              <a:gd name="connsiteX750" fmla="*/ 58914 w 334963"/>
              <a:gd name="connsiteY750" fmla="*/ 60066 h 576263"/>
              <a:gd name="connsiteX751" fmla="*/ 59090 w 334963"/>
              <a:gd name="connsiteY751" fmla="*/ 59539 h 576263"/>
              <a:gd name="connsiteX752" fmla="*/ 56268 w 334963"/>
              <a:gd name="connsiteY752" fmla="*/ 59890 h 576263"/>
              <a:gd name="connsiteX753" fmla="*/ 53622 w 334963"/>
              <a:gd name="connsiteY753" fmla="*/ 60066 h 576263"/>
              <a:gd name="connsiteX754" fmla="*/ 49918 w 334963"/>
              <a:gd name="connsiteY754" fmla="*/ 59715 h 576263"/>
              <a:gd name="connsiteX755" fmla="*/ 46920 w 334963"/>
              <a:gd name="connsiteY755" fmla="*/ 58837 h 576263"/>
              <a:gd name="connsiteX756" fmla="*/ 44450 w 334963"/>
              <a:gd name="connsiteY756" fmla="*/ 57607 h 576263"/>
              <a:gd name="connsiteX757" fmla="*/ 42510 w 334963"/>
              <a:gd name="connsiteY757" fmla="*/ 55851 h 576263"/>
              <a:gd name="connsiteX758" fmla="*/ 41099 w 334963"/>
              <a:gd name="connsiteY758" fmla="*/ 53743 h 576263"/>
              <a:gd name="connsiteX759" fmla="*/ 40040 w 334963"/>
              <a:gd name="connsiteY759" fmla="*/ 51285 h 576263"/>
              <a:gd name="connsiteX760" fmla="*/ 39158 w 334963"/>
              <a:gd name="connsiteY760" fmla="*/ 48826 h 576263"/>
              <a:gd name="connsiteX761" fmla="*/ 38806 w 334963"/>
              <a:gd name="connsiteY761" fmla="*/ 46191 h 576263"/>
              <a:gd name="connsiteX762" fmla="*/ 38629 w 334963"/>
              <a:gd name="connsiteY762" fmla="*/ 43732 h 576263"/>
              <a:gd name="connsiteX763" fmla="*/ 38629 w 334963"/>
              <a:gd name="connsiteY763" fmla="*/ 41274 h 576263"/>
              <a:gd name="connsiteX764" fmla="*/ 38806 w 334963"/>
              <a:gd name="connsiteY764" fmla="*/ 38815 h 576263"/>
              <a:gd name="connsiteX765" fmla="*/ 39158 w 334963"/>
              <a:gd name="connsiteY765" fmla="*/ 36707 h 576263"/>
              <a:gd name="connsiteX766" fmla="*/ 39511 w 334963"/>
              <a:gd name="connsiteY766" fmla="*/ 34951 h 576263"/>
              <a:gd name="connsiteX767" fmla="*/ 39688 w 334963"/>
              <a:gd name="connsiteY767" fmla="*/ 33546 h 576263"/>
              <a:gd name="connsiteX768" fmla="*/ 40040 w 334963"/>
              <a:gd name="connsiteY768" fmla="*/ 32668 h 576263"/>
              <a:gd name="connsiteX769" fmla="*/ 40217 w 334963"/>
              <a:gd name="connsiteY769" fmla="*/ 32316 h 576263"/>
              <a:gd name="connsiteX770" fmla="*/ 35631 w 334963"/>
              <a:gd name="connsiteY770" fmla="*/ 31965 h 576263"/>
              <a:gd name="connsiteX771" fmla="*/ 32279 w 334963"/>
              <a:gd name="connsiteY771" fmla="*/ 31087 h 576263"/>
              <a:gd name="connsiteX772" fmla="*/ 29633 w 334963"/>
              <a:gd name="connsiteY772" fmla="*/ 30033 h 576263"/>
              <a:gd name="connsiteX773" fmla="*/ 27517 w 334963"/>
              <a:gd name="connsiteY773" fmla="*/ 28804 h 576263"/>
              <a:gd name="connsiteX774" fmla="*/ 26282 w 334963"/>
              <a:gd name="connsiteY774" fmla="*/ 27399 h 576263"/>
              <a:gd name="connsiteX775" fmla="*/ 25577 w 334963"/>
              <a:gd name="connsiteY775" fmla="*/ 25994 h 576263"/>
              <a:gd name="connsiteX776" fmla="*/ 25400 w 334963"/>
              <a:gd name="connsiteY776" fmla="*/ 24413 h 576263"/>
              <a:gd name="connsiteX777" fmla="*/ 25400 w 334963"/>
              <a:gd name="connsiteY777" fmla="*/ 23008 h 576263"/>
              <a:gd name="connsiteX778" fmla="*/ 25753 w 334963"/>
              <a:gd name="connsiteY778" fmla="*/ 21778 h 576263"/>
              <a:gd name="connsiteX779" fmla="*/ 26106 w 334963"/>
              <a:gd name="connsiteY779" fmla="*/ 20549 h 576263"/>
              <a:gd name="connsiteX780" fmla="*/ 26635 w 334963"/>
              <a:gd name="connsiteY780" fmla="*/ 19495 h 576263"/>
              <a:gd name="connsiteX781" fmla="*/ 27164 w 334963"/>
              <a:gd name="connsiteY781" fmla="*/ 18617 h 576263"/>
              <a:gd name="connsiteX782" fmla="*/ 27517 w 334963"/>
              <a:gd name="connsiteY782" fmla="*/ 18090 h 576263"/>
              <a:gd name="connsiteX783" fmla="*/ 27693 w 334963"/>
              <a:gd name="connsiteY783" fmla="*/ 17915 h 576263"/>
              <a:gd name="connsiteX784" fmla="*/ 33338 w 334963"/>
              <a:gd name="connsiteY784" fmla="*/ 14051 h 576263"/>
              <a:gd name="connsiteX785" fmla="*/ 39511 w 334963"/>
              <a:gd name="connsiteY785" fmla="*/ 10889 h 576263"/>
              <a:gd name="connsiteX786" fmla="*/ 46214 w 334963"/>
              <a:gd name="connsiteY786" fmla="*/ 8079 h 576263"/>
              <a:gd name="connsiteX787" fmla="*/ 53093 w 334963"/>
              <a:gd name="connsiteY787" fmla="*/ 5972 h 576263"/>
              <a:gd name="connsiteX788" fmla="*/ 59972 w 334963"/>
              <a:gd name="connsiteY788" fmla="*/ 4215 h 576263"/>
              <a:gd name="connsiteX789" fmla="*/ 66852 w 334963"/>
              <a:gd name="connsiteY789" fmla="*/ 2635 h 576263"/>
              <a:gd name="connsiteX790" fmla="*/ 73554 w 334963"/>
              <a:gd name="connsiteY790" fmla="*/ 1756 h 576263"/>
              <a:gd name="connsiteX791" fmla="*/ 79904 w 334963"/>
              <a:gd name="connsiteY791" fmla="*/ 1054 h 576263"/>
              <a:gd name="connsiteX792" fmla="*/ 85725 w 334963"/>
              <a:gd name="connsiteY792" fmla="*/ 527 h 576263"/>
              <a:gd name="connsiteX793" fmla="*/ 90841 w 334963"/>
              <a:gd name="connsiteY793" fmla="*/ 176 h 576263"/>
              <a:gd name="connsiteX794" fmla="*/ 95074 w 334963"/>
              <a:gd name="connsiteY794" fmla="*/ 176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</a:cxnLst>
            <a:rect l="l" t="t" r="r" b="b"/>
            <a:pathLst>
              <a:path w="334963" h="576263">
                <a:moveTo>
                  <a:pt x="251046" y="230188"/>
                </a:moveTo>
                <a:lnTo>
                  <a:pt x="252280" y="234083"/>
                </a:lnTo>
                <a:lnTo>
                  <a:pt x="253867" y="237623"/>
                </a:lnTo>
                <a:lnTo>
                  <a:pt x="255630" y="240632"/>
                </a:lnTo>
                <a:lnTo>
                  <a:pt x="256864" y="242403"/>
                </a:lnTo>
                <a:lnTo>
                  <a:pt x="258451" y="245235"/>
                </a:lnTo>
                <a:lnTo>
                  <a:pt x="260213" y="249129"/>
                </a:lnTo>
                <a:lnTo>
                  <a:pt x="262329" y="253732"/>
                </a:lnTo>
                <a:lnTo>
                  <a:pt x="264797" y="259397"/>
                </a:lnTo>
                <a:lnTo>
                  <a:pt x="267265" y="265769"/>
                </a:lnTo>
                <a:lnTo>
                  <a:pt x="270262" y="272850"/>
                </a:lnTo>
                <a:lnTo>
                  <a:pt x="273259" y="280816"/>
                </a:lnTo>
                <a:lnTo>
                  <a:pt x="276433" y="289490"/>
                </a:lnTo>
                <a:lnTo>
                  <a:pt x="279606" y="298695"/>
                </a:lnTo>
                <a:lnTo>
                  <a:pt x="283132" y="308431"/>
                </a:lnTo>
                <a:lnTo>
                  <a:pt x="286658" y="318698"/>
                </a:lnTo>
                <a:lnTo>
                  <a:pt x="290184" y="329674"/>
                </a:lnTo>
                <a:lnTo>
                  <a:pt x="293886" y="341003"/>
                </a:lnTo>
                <a:lnTo>
                  <a:pt x="297412" y="352686"/>
                </a:lnTo>
                <a:lnTo>
                  <a:pt x="300938" y="364724"/>
                </a:lnTo>
                <a:lnTo>
                  <a:pt x="304640" y="377115"/>
                </a:lnTo>
                <a:lnTo>
                  <a:pt x="307990" y="389861"/>
                </a:lnTo>
                <a:lnTo>
                  <a:pt x="311339" y="402606"/>
                </a:lnTo>
                <a:lnTo>
                  <a:pt x="314689" y="415706"/>
                </a:lnTo>
                <a:lnTo>
                  <a:pt x="317862" y="428982"/>
                </a:lnTo>
                <a:lnTo>
                  <a:pt x="320683" y="442259"/>
                </a:lnTo>
                <a:lnTo>
                  <a:pt x="323328" y="455535"/>
                </a:lnTo>
                <a:lnTo>
                  <a:pt x="325972" y="468812"/>
                </a:lnTo>
                <a:lnTo>
                  <a:pt x="328264" y="482088"/>
                </a:lnTo>
                <a:lnTo>
                  <a:pt x="330203" y="495188"/>
                </a:lnTo>
                <a:lnTo>
                  <a:pt x="331966" y="508464"/>
                </a:lnTo>
                <a:lnTo>
                  <a:pt x="333200" y="521387"/>
                </a:lnTo>
                <a:lnTo>
                  <a:pt x="334258" y="533955"/>
                </a:lnTo>
                <a:lnTo>
                  <a:pt x="334963" y="546347"/>
                </a:lnTo>
                <a:lnTo>
                  <a:pt x="334787" y="546524"/>
                </a:lnTo>
                <a:lnTo>
                  <a:pt x="334611" y="547232"/>
                </a:lnTo>
                <a:lnTo>
                  <a:pt x="334258" y="548294"/>
                </a:lnTo>
                <a:lnTo>
                  <a:pt x="333553" y="549356"/>
                </a:lnTo>
                <a:lnTo>
                  <a:pt x="332848" y="550595"/>
                </a:lnTo>
                <a:lnTo>
                  <a:pt x="331966" y="551480"/>
                </a:lnTo>
                <a:lnTo>
                  <a:pt x="330732" y="552188"/>
                </a:lnTo>
                <a:lnTo>
                  <a:pt x="329322" y="552542"/>
                </a:lnTo>
                <a:lnTo>
                  <a:pt x="327735" y="552188"/>
                </a:lnTo>
                <a:lnTo>
                  <a:pt x="325972" y="551126"/>
                </a:lnTo>
                <a:lnTo>
                  <a:pt x="323856" y="549179"/>
                </a:lnTo>
                <a:lnTo>
                  <a:pt x="321565" y="546347"/>
                </a:lnTo>
                <a:lnTo>
                  <a:pt x="321565" y="546524"/>
                </a:lnTo>
                <a:lnTo>
                  <a:pt x="321388" y="547232"/>
                </a:lnTo>
                <a:lnTo>
                  <a:pt x="321212" y="548117"/>
                </a:lnTo>
                <a:lnTo>
                  <a:pt x="320859" y="549356"/>
                </a:lnTo>
                <a:lnTo>
                  <a:pt x="320331" y="550595"/>
                </a:lnTo>
                <a:lnTo>
                  <a:pt x="319625" y="551834"/>
                </a:lnTo>
                <a:lnTo>
                  <a:pt x="318744" y="553073"/>
                </a:lnTo>
                <a:lnTo>
                  <a:pt x="317862" y="554136"/>
                </a:lnTo>
                <a:lnTo>
                  <a:pt x="316628" y="555021"/>
                </a:lnTo>
                <a:lnTo>
                  <a:pt x="315218" y="555375"/>
                </a:lnTo>
                <a:lnTo>
                  <a:pt x="313455" y="555198"/>
                </a:lnTo>
                <a:lnTo>
                  <a:pt x="311516" y="554667"/>
                </a:lnTo>
                <a:lnTo>
                  <a:pt x="309576" y="553250"/>
                </a:lnTo>
                <a:lnTo>
                  <a:pt x="307108" y="551303"/>
                </a:lnTo>
                <a:lnTo>
                  <a:pt x="304464" y="548294"/>
                </a:lnTo>
                <a:lnTo>
                  <a:pt x="304464" y="548471"/>
                </a:lnTo>
                <a:lnTo>
                  <a:pt x="304288" y="549179"/>
                </a:lnTo>
                <a:lnTo>
                  <a:pt x="304111" y="550241"/>
                </a:lnTo>
                <a:lnTo>
                  <a:pt x="303759" y="551303"/>
                </a:lnTo>
                <a:lnTo>
                  <a:pt x="303054" y="552542"/>
                </a:lnTo>
                <a:lnTo>
                  <a:pt x="302172" y="553605"/>
                </a:lnTo>
                <a:lnTo>
                  <a:pt x="301291" y="554490"/>
                </a:lnTo>
                <a:lnTo>
                  <a:pt x="299880" y="555198"/>
                </a:lnTo>
                <a:lnTo>
                  <a:pt x="298470" y="555198"/>
                </a:lnTo>
                <a:lnTo>
                  <a:pt x="296531" y="554844"/>
                </a:lnTo>
                <a:lnTo>
                  <a:pt x="294239" y="553605"/>
                </a:lnTo>
                <a:lnTo>
                  <a:pt x="291594" y="551657"/>
                </a:lnTo>
                <a:lnTo>
                  <a:pt x="291771" y="551834"/>
                </a:lnTo>
                <a:lnTo>
                  <a:pt x="291771" y="552542"/>
                </a:lnTo>
                <a:lnTo>
                  <a:pt x="291947" y="553605"/>
                </a:lnTo>
                <a:lnTo>
                  <a:pt x="292299" y="554844"/>
                </a:lnTo>
                <a:lnTo>
                  <a:pt x="292476" y="556260"/>
                </a:lnTo>
                <a:lnTo>
                  <a:pt x="292476" y="558030"/>
                </a:lnTo>
                <a:lnTo>
                  <a:pt x="292476" y="559446"/>
                </a:lnTo>
                <a:lnTo>
                  <a:pt x="292476" y="560862"/>
                </a:lnTo>
                <a:lnTo>
                  <a:pt x="292123" y="561924"/>
                </a:lnTo>
                <a:lnTo>
                  <a:pt x="291771" y="562810"/>
                </a:lnTo>
                <a:lnTo>
                  <a:pt x="290889" y="563164"/>
                </a:lnTo>
                <a:lnTo>
                  <a:pt x="290008" y="563164"/>
                </a:lnTo>
                <a:lnTo>
                  <a:pt x="288597" y="562633"/>
                </a:lnTo>
                <a:lnTo>
                  <a:pt x="287187" y="561216"/>
                </a:lnTo>
                <a:lnTo>
                  <a:pt x="285248" y="559269"/>
                </a:lnTo>
                <a:lnTo>
                  <a:pt x="285071" y="559446"/>
                </a:lnTo>
                <a:lnTo>
                  <a:pt x="285071" y="560154"/>
                </a:lnTo>
                <a:lnTo>
                  <a:pt x="284895" y="561216"/>
                </a:lnTo>
                <a:lnTo>
                  <a:pt x="284542" y="562456"/>
                </a:lnTo>
                <a:lnTo>
                  <a:pt x="284014" y="563695"/>
                </a:lnTo>
                <a:lnTo>
                  <a:pt x="283485" y="564934"/>
                </a:lnTo>
                <a:lnTo>
                  <a:pt x="282779" y="566173"/>
                </a:lnTo>
                <a:lnTo>
                  <a:pt x="281722" y="567058"/>
                </a:lnTo>
                <a:lnTo>
                  <a:pt x="280664" y="567412"/>
                </a:lnTo>
                <a:lnTo>
                  <a:pt x="279077" y="567412"/>
                </a:lnTo>
                <a:lnTo>
                  <a:pt x="277491" y="566881"/>
                </a:lnTo>
                <a:lnTo>
                  <a:pt x="275551" y="565465"/>
                </a:lnTo>
                <a:lnTo>
                  <a:pt x="273436" y="563341"/>
                </a:lnTo>
                <a:lnTo>
                  <a:pt x="273436" y="563518"/>
                </a:lnTo>
                <a:lnTo>
                  <a:pt x="273259" y="564226"/>
                </a:lnTo>
                <a:lnTo>
                  <a:pt x="272907" y="565111"/>
                </a:lnTo>
                <a:lnTo>
                  <a:pt x="272378" y="566173"/>
                </a:lnTo>
                <a:lnTo>
                  <a:pt x="271673" y="567412"/>
                </a:lnTo>
                <a:lnTo>
                  <a:pt x="270968" y="568474"/>
                </a:lnTo>
                <a:lnTo>
                  <a:pt x="269910" y="569359"/>
                </a:lnTo>
                <a:lnTo>
                  <a:pt x="268676" y="570067"/>
                </a:lnTo>
                <a:lnTo>
                  <a:pt x="267089" y="570244"/>
                </a:lnTo>
                <a:lnTo>
                  <a:pt x="265326" y="569890"/>
                </a:lnTo>
                <a:lnTo>
                  <a:pt x="263387" y="568651"/>
                </a:lnTo>
                <a:lnTo>
                  <a:pt x="261271" y="566881"/>
                </a:lnTo>
                <a:lnTo>
                  <a:pt x="258803" y="564226"/>
                </a:lnTo>
                <a:lnTo>
                  <a:pt x="258627" y="564403"/>
                </a:lnTo>
                <a:lnTo>
                  <a:pt x="258274" y="565288"/>
                </a:lnTo>
                <a:lnTo>
                  <a:pt x="257569" y="566350"/>
                </a:lnTo>
                <a:lnTo>
                  <a:pt x="256511" y="567589"/>
                </a:lnTo>
                <a:lnTo>
                  <a:pt x="255453" y="568828"/>
                </a:lnTo>
                <a:lnTo>
                  <a:pt x="254219" y="569890"/>
                </a:lnTo>
                <a:lnTo>
                  <a:pt x="252633" y="570598"/>
                </a:lnTo>
                <a:lnTo>
                  <a:pt x="251046" y="570776"/>
                </a:lnTo>
                <a:lnTo>
                  <a:pt x="249459" y="570244"/>
                </a:lnTo>
                <a:lnTo>
                  <a:pt x="247696" y="568828"/>
                </a:lnTo>
                <a:lnTo>
                  <a:pt x="245757" y="566527"/>
                </a:lnTo>
                <a:lnTo>
                  <a:pt x="243642" y="562987"/>
                </a:lnTo>
                <a:lnTo>
                  <a:pt x="243465" y="563164"/>
                </a:lnTo>
                <a:lnTo>
                  <a:pt x="243113" y="564049"/>
                </a:lnTo>
                <a:lnTo>
                  <a:pt x="242408" y="565111"/>
                </a:lnTo>
                <a:lnTo>
                  <a:pt x="241526" y="566527"/>
                </a:lnTo>
                <a:lnTo>
                  <a:pt x="240292" y="567766"/>
                </a:lnTo>
                <a:lnTo>
                  <a:pt x="238882" y="569182"/>
                </a:lnTo>
                <a:lnTo>
                  <a:pt x="237471" y="570421"/>
                </a:lnTo>
                <a:lnTo>
                  <a:pt x="235708" y="571130"/>
                </a:lnTo>
                <a:lnTo>
                  <a:pt x="233593" y="571307"/>
                </a:lnTo>
                <a:lnTo>
                  <a:pt x="231653" y="570776"/>
                </a:lnTo>
                <a:lnTo>
                  <a:pt x="229538" y="569359"/>
                </a:lnTo>
                <a:lnTo>
                  <a:pt x="227246" y="567058"/>
                </a:lnTo>
                <a:lnTo>
                  <a:pt x="224954" y="563695"/>
                </a:lnTo>
                <a:lnTo>
                  <a:pt x="224778" y="564049"/>
                </a:lnTo>
                <a:lnTo>
                  <a:pt x="224425" y="564757"/>
                </a:lnTo>
                <a:lnTo>
                  <a:pt x="223896" y="565642"/>
                </a:lnTo>
                <a:lnTo>
                  <a:pt x="223191" y="566704"/>
                </a:lnTo>
                <a:lnTo>
                  <a:pt x="222133" y="567766"/>
                </a:lnTo>
                <a:lnTo>
                  <a:pt x="221076" y="568651"/>
                </a:lnTo>
                <a:lnTo>
                  <a:pt x="219842" y="569182"/>
                </a:lnTo>
                <a:lnTo>
                  <a:pt x="218255" y="569359"/>
                </a:lnTo>
                <a:lnTo>
                  <a:pt x="216668" y="568828"/>
                </a:lnTo>
                <a:lnTo>
                  <a:pt x="215082" y="567589"/>
                </a:lnTo>
                <a:lnTo>
                  <a:pt x="213142" y="565288"/>
                </a:lnTo>
                <a:lnTo>
                  <a:pt x="211027" y="562102"/>
                </a:lnTo>
                <a:lnTo>
                  <a:pt x="210851" y="562456"/>
                </a:lnTo>
                <a:lnTo>
                  <a:pt x="210674" y="563164"/>
                </a:lnTo>
                <a:lnTo>
                  <a:pt x="210322" y="564403"/>
                </a:lnTo>
                <a:lnTo>
                  <a:pt x="209793" y="565819"/>
                </a:lnTo>
                <a:lnTo>
                  <a:pt x="209088" y="567412"/>
                </a:lnTo>
                <a:lnTo>
                  <a:pt x="208206" y="569005"/>
                </a:lnTo>
                <a:lnTo>
                  <a:pt x="207325" y="570598"/>
                </a:lnTo>
                <a:lnTo>
                  <a:pt x="206091" y="571838"/>
                </a:lnTo>
                <a:lnTo>
                  <a:pt x="204680" y="572546"/>
                </a:lnTo>
                <a:lnTo>
                  <a:pt x="203270" y="572723"/>
                </a:lnTo>
                <a:lnTo>
                  <a:pt x="201683" y="572369"/>
                </a:lnTo>
                <a:lnTo>
                  <a:pt x="199568" y="571130"/>
                </a:lnTo>
                <a:lnTo>
                  <a:pt x="197628" y="568651"/>
                </a:lnTo>
                <a:lnTo>
                  <a:pt x="197452" y="569005"/>
                </a:lnTo>
                <a:lnTo>
                  <a:pt x="197276" y="569890"/>
                </a:lnTo>
                <a:lnTo>
                  <a:pt x="196747" y="570953"/>
                </a:lnTo>
                <a:lnTo>
                  <a:pt x="196042" y="572015"/>
                </a:lnTo>
                <a:lnTo>
                  <a:pt x="194984" y="573254"/>
                </a:lnTo>
                <a:lnTo>
                  <a:pt x="193926" y="574493"/>
                </a:lnTo>
                <a:lnTo>
                  <a:pt x="192516" y="575378"/>
                </a:lnTo>
                <a:lnTo>
                  <a:pt x="190753" y="576086"/>
                </a:lnTo>
                <a:lnTo>
                  <a:pt x="188990" y="576263"/>
                </a:lnTo>
                <a:lnTo>
                  <a:pt x="186522" y="575909"/>
                </a:lnTo>
                <a:lnTo>
                  <a:pt x="184053" y="574670"/>
                </a:lnTo>
                <a:lnTo>
                  <a:pt x="181409" y="572723"/>
                </a:lnTo>
                <a:lnTo>
                  <a:pt x="181233" y="572900"/>
                </a:lnTo>
                <a:lnTo>
                  <a:pt x="181056" y="573431"/>
                </a:lnTo>
                <a:lnTo>
                  <a:pt x="180528" y="573962"/>
                </a:lnTo>
                <a:lnTo>
                  <a:pt x="179822" y="574670"/>
                </a:lnTo>
                <a:lnTo>
                  <a:pt x="178941" y="575201"/>
                </a:lnTo>
                <a:lnTo>
                  <a:pt x="177883" y="575555"/>
                </a:lnTo>
                <a:lnTo>
                  <a:pt x="176120" y="575555"/>
                </a:lnTo>
                <a:lnTo>
                  <a:pt x="174533" y="575201"/>
                </a:lnTo>
                <a:lnTo>
                  <a:pt x="172418" y="574139"/>
                </a:lnTo>
                <a:lnTo>
                  <a:pt x="170126" y="572546"/>
                </a:lnTo>
                <a:lnTo>
                  <a:pt x="167482" y="570244"/>
                </a:lnTo>
                <a:lnTo>
                  <a:pt x="164661" y="572546"/>
                </a:lnTo>
                <a:lnTo>
                  <a:pt x="162369" y="574139"/>
                </a:lnTo>
                <a:lnTo>
                  <a:pt x="160430" y="575201"/>
                </a:lnTo>
                <a:lnTo>
                  <a:pt x="158667" y="575555"/>
                </a:lnTo>
                <a:lnTo>
                  <a:pt x="157256" y="575555"/>
                </a:lnTo>
                <a:lnTo>
                  <a:pt x="156199" y="575201"/>
                </a:lnTo>
                <a:lnTo>
                  <a:pt x="155317" y="574670"/>
                </a:lnTo>
                <a:lnTo>
                  <a:pt x="154612" y="573962"/>
                </a:lnTo>
                <a:lnTo>
                  <a:pt x="153907" y="573431"/>
                </a:lnTo>
                <a:lnTo>
                  <a:pt x="153731" y="572900"/>
                </a:lnTo>
                <a:lnTo>
                  <a:pt x="153554" y="572723"/>
                </a:lnTo>
                <a:lnTo>
                  <a:pt x="150910" y="574670"/>
                </a:lnTo>
                <a:lnTo>
                  <a:pt x="148442" y="575909"/>
                </a:lnTo>
                <a:lnTo>
                  <a:pt x="146150" y="576263"/>
                </a:lnTo>
                <a:lnTo>
                  <a:pt x="144387" y="576086"/>
                </a:lnTo>
                <a:lnTo>
                  <a:pt x="142448" y="575378"/>
                </a:lnTo>
                <a:lnTo>
                  <a:pt x="141037" y="574493"/>
                </a:lnTo>
                <a:lnTo>
                  <a:pt x="139979" y="573254"/>
                </a:lnTo>
                <a:lnTo>
                  <a:pt x="138922" y="572015"/>
                </a:lnTo>
                <a:lnTo>
                  <a:pt x="138216" y="570953"/>
                </a:lnTo>
                <a:lnTo>
                  <a:pt x="137688" y="569890"/>
                </a:lnTo>
                <a:lnTo>
                  <a:pt x="137511" y="569005"/>
                </a:lnTo>
                <a:lnTo>
                  <a:pt x="137335" y="568651"/>
                </a:lnTo>
                <a:lnTo>
                  <a:pt x="135396" y="571130"/>
                </a:lnTo>
                <a:lnTo>
                  <a:pt x="133456" y="572369"/>
                </a:lnTo>
                <a:lnTo>
                  <a:pt x="131870" y="572723"/>
                </a:lnTo>
                <a:lnTo>
                  <a:pt x="130283" y="572546"/>
                </a:lnTo>
                <a:lnTo>
                  <a:pt x="128873" y="571838"/>
                </a:lnTo>
                <a:lnTo>
                  <a:pt x="127639" y="570598"/>
                </a:lnTo>
                <a:lnTo>
                  <a:pt x="126757" y="569005"/>
                </a:lnTo>
                <a:lnTo>
                  <a:pt x="125876" y="567412"/>
                </a:lnTo>
                <a:lnTo>
                  <a:pt x="125171" y="565819"/>
                </a:lnTo>
                <a:lnTo>
                  <a:pt x="124642" y="564403"/>
                </a:lnTo>
                <a:lnTo>
                  <a:pt x="124289" y="563164"/>
                </a:lnTo>
                <a:lnTo>
                  <a:pt x="124113" y="562456"/>
                </a:lnTo>
                <a:lnTo>
                  <a:pt x="123936" y="562102"/>
                </a:lnTo>
                <a:lnTo>
                  <a:pt x="121997" y="565288"/>
                </a:lnTo>
                <a:lnTo>
                  <a:pt x="120058" y="567589"/>
                </a:lnTo>
                <a:lnTo>
                  <a:pt x="118119" y="568828"/>
                </a:lnTo>
                <a:lnTo>
                  <a:pt x="116532" y="569359"/>
                </a:lnTo>
                <a:lnTo>
                  <a:pt x="115122" y="569182"/>
                </a:lnTo>
                <a:lnTo>
                  <a:pt x="113888" y="568651"/>
                </a:lnTo>
                <a:lnTo>
                  <a:pt x="112830" y="567766"/>
                </a:lnTo>
                <a:lnTo>
                  <a:pt x="111948" y="566704"/>
                </a:lnTo>
                <a:lnTo>
                  <a:pt x="111243" y="565642"/>
                </a:lnTo>
                <a:lnTo>
                  <a:pt x="110714" y="564757"/>
                </a:lnTo>
                <a:lnTo>
                  <a:pt x="110362" y="564049"/>
                </a:lnTo>
                <a:lnTo>
                  <a:pt x="110185" y="563695"/>
                </a:lnTo>
                <a:lnTo>
                  <a:pt x="107717" y="567058"/>
                </a:lnTo>
                <a:lnTo>
                  <a:pt x="105425" y="569359"/>
                </a:lnTo>
                <a:lnTo>
                  <a:pt x="103310" y="570776"/>
                </a:lnTo>
                <a:lnTo>
                  <a:pt x="101371" y="571307"/>
                </a:lnTo>
                <a:lnTo>
                  <a:pt x="99431" y="571130"/>
                </a:lnTo>
                <a:lnTo>
                  <a:pt x="97668" y="570421"/>
                </a:lnTo>
                <a:lnTo>
                  <a:pt x="95905" y="569182"/>
                </a:lnTo>
                <a:lnTo>
                  <a:pt x="94671" y="567766"/>
                </a:lnTo>
                <a:lnTo>
                  <a:pt x="93437" y="566527"/>
                </a:lnTo>
                <a:lnTo>
                  <a:pt x="92556" y="565111"/>
                </a:lnTo>
                <a:lnTo>
                  <a:pt x="91851" y="564049"/>
                </a:lnTo>
                <a:lnTo>
                  <a:pt x="91498" y="563164"/>
                </a:lnTo>
                <a:lnTo>
                  <a:pt x="91322" y="562987"/>
                </a:lnTo>
                <a:lnTo>
                  <a:pt x="89382" y="566527"/>
                </a:lnTo>
                <a:lnTo>
                  <a:pt x="87443" y="568828"/>
                </a:lnTo>
                <a:lnTo>
                  <a:pt x="85504" y="570244"/>
                </a:lnTo>
                <a:lnTo>
                  <a:pt x="83741" y="570776"/>
                </a:lnTo>
                <a:lnTo>
                  <a:pt x="82154" y="570598"/>
                </a:lnTo>
                <a:lnTo>
                  <a:pt x="80744" y="569890"/>
                </a:lnTo>
                <a:lnTo>
                  <a:pt x="79510" y="568828"/>
                </a:lnTo>
                <a:lnTo>
                  <a:pt x="78452" y="567589"/>
                </a:lnTo>
                <a:lnTo>
                  <a:pt x="77571" y="566350"/>
                </a:lnTo>
                <a:lnTo>
                  <a:pt x="76865" y="565288"/>
                </a:lnTo>
                <a:lnTo>
                  <a:pt x="76513" y="564403"/>
                </a:lnTo>
                <a:lnTo>
                  <a:pt x="76336" y="564226"/>
                </a:lnTo>
                <a:lnTo>
                  <a:pt x="73692" y="566881"/>
                </a:lnTo>
                <a:lnTo>
                  <a:pt x="71576" y="568651"/>
                </a:lnTo>
                <a:lnTo>
                  <a:pt x="69637" y="569890"/>
                </a:lnTo>
                <a:lnTo>
                  <a:pt x="67874" y="570244"/>
                </a:lnTo>
                <a:lnTo>
                  <a:pt x="66464" y="570067"/>
                </a:lnTo>
                <a:lnTo>
                  <a:pt x="65230" y="569359"/>
                </a:lnTo>
                <a:lnTo>
                  <a:pt x="64172" y="568474"/>
                </a:lnTo>
                <a:lnTo>
                  <a:pt x="63467" y="567412"/>
                </a:lnTo>
                <a:lnTo>
                  <a:pt x="62585" y="566173"/>
                </a:lnTo>
                <a:lnTo>
                  <a:pt x="62056" y="565111"/>
                </a:lnTo>
                <a:lnTo>
                  <a:pt x="61704" y="564226"/>
                </a:lnTo>
                <a:lnTo>
                  <a:pt x="61528" y="563518"/>
                </a:lnTo>
                <a:lnTo>
                  <a:pt x="61528" y="563341"/>
                </a:lnTo>
                <a:lnTo>
                  <a:pt x="59412" y="565465"/>
                </a:lnTo>
                <a:lnTo>
                  <a:pt x="57473" y="566881"/>
                </a:lnTo>
                <a:lnTo>
                  <a:pt x="55886" y="567412"/>
                </a:lnTo>
                <a:lnTo>
                  <a:pt x="54476" y="567412"/>
                </a:lnTo>
                <a:lnTo>
                  <a:pt x="53418" y="567058"/>
                </a:lnTo>
                <a:lnTo>
                  <a:pt x="52360" y="566173"/>
                </a:lnTo>
                <a:lnTo>
                  <a:pt x="51655" y="564934"/>
                </a:lnTo>
                <a:lnTo>
                  <a:pt x="50950" y="563695"/>
                </a:lnTo>
                <a:lnTo>
                  <a:pt x="50421" y="562456"/>
                </a:lnTo>
                <a:lnTo>
                  <a:pt x="50068" y="561216"/>
                </a:lnTo>
                <a:lnTo>
                  <a:pt x="49892" y="560154"/>
                </a:lnTo>
                <a:lnTo>
                  <a:pt x="49892" y="559446"/>
                </a:lnTo>
                <a:lnTo>
                  <a:pt x="49716" y="559269"/>
                </a:lnTo>
                <a:lnTo>
                  <a:pt x="47776" y="561216"/>
                </a:lnTo>
                <a:lnTo>
                  <a:pt x="46190" y="562633"/>
                </a:lnTo>
                <a:lnTo>
                  <a:pt x="44956" y="563164"/>
                </a:lnTo>
                <a:lnTo>
                  <a:pt x="44074" y="563164"/>
                </a:lnTo>
                <a:lnTo>
                  <a:pt x="43369" y="562810"/>
                </a:lnTo>
                <a:lnTo>
                  <a:pt x="43016" y="561924"/>
                </a:lnTo>
                <a:lnTo>
                  <a:pt x="42664" y="560862"/>
                </a:lnTo>
                <a:lnTo>
                  <a:pt x="42664" y="559446"/>
                </a:lnTo>
                <a:lnTo>
                  <a:pt x="42664" y="558030"/>
                </a:lnTo>
                <a:lnTo>
                  <a:pt x="42664" y="556260"/>
                </a:lnTo>
                <a:lnTo>
                  <a:pt x="42840" y="554844"/>
                </a:lnTo>
                <a:lnTo>
                  <a:pt x="43193" y="553605"/>
                </a:lnTo>
                <a:lnTo>
                  <a:pt x="43369" y="552542"/>
                </a:lnTo>
                <a:lnTo>
                  <a:pt x="43369" y="551834"/>
                </a:lnTo>
                <a:lnTo>
                  <a:pt x="43545" y="551657"/>
                </a:lnTo>
                <a:lnTo>
                  <a:pt x="40901" y="553605"/>
                </a:lnTo>
                <a:lnTo>
                  <a:pt x="38433" y="554844"/>
                </a:lnTo>
                <a:lnTo>
                  <a:pt x="36493" y="555198"/>
                </a:lnTo>
                <a:lnTo>
                  <a:pt x="35083" y="555198"/>
                </a:lnTo>
                <a:lnTo>
                  <a:pt x="33673" y="554490"/>
                </a:lnTo>
                <a:lnTo>
                  <a:pt x="32791" y="553605"/>
                </a:lnTo>
                <a:lnTo>
                  <a:pt x="31910" y="552542"/>
                </a:lnTo>
                <a:lnTo>
                  <a:pt x="31381" y="551303"/>
                </a:lnTo>
                <a:lnTo>
                  <a:pt x="31028" y="550241"/>
                </a:lnTo>
                <a:lnTo>
                  <a:pt x="30852" y="549179"/>
                </a:lnTo>
                <a:lnTo>
                  <a:pt x="30676" y="548471"/>
                </a:lnTo>
                <a:lnTo>
                  <a:pt x="30676" y="548294"/>
                </a:lnTo>
                <a:lnTo>
                  <a:pt x="27855" y="551303"/>
                </a:lnTo>
                <a:lnTo>
                  <a:pt x="25387" y="553250"/>
                </a:lnTo>
                <a:lnTo>
                  <a:pt x="23271" y="554667"/>
                </a:lnTo>
                <a:lnTo>
                  <a:pt x="21508" y="555198"/>
                </a:lnTo>
                <a:lnTo>
                  <a:pt x="19921" y="555375"/>
                </a:lnTo>
                <a:lnTo>
                  <a:pt x="18511" y="554844"/>
                </a:lnTo>
                <a:lnTo>
                  <a:pt x="17277" y="554136"/>
                </a:lnTo>
                <a:lnTo>
                  <a:pt x="16219" y="553073"/>
                </a:lnTo>
                <a:lnTo>
                  <a:pt x="15338" y="551834"/>
                </a:lnTo>
                <a:lnTo>
                  <a:pt x="14632" y="550595"/>
                </a:lnTo>
                <a:lnTo>
                  <a:pt x="14104" y="549356"/>
                </a:lnTo>
                <a:lnTo>
                  <a:pt x="13751" y="548117"/>
                </a:lnTo>
                <a:lnTo>
                  <a:pt x="13575" y="547232"/>
                </a:lnTo>
                <a:lnTo>
                  <a:pt x="13398" y="546524"/>
                </a:lnTo>
                <a:lnTo>
                  <a:pt x="13398" y="546347"/>
                </a:lnTo>
                <a:lnTo>
                  <a:pt x="11107" y="549179"/>
                </a:lnTo>
                <a:lnTo>
                  <a:pt x="9167" y="551126"/>
                </a:lnTo>
                <a:lnTo>
                  <a:pt x="7404" y="552188"/>
                </a:lnTo>
                <a:lnTo>
                  <a:pt x="5818" y="552542"/>
                </a:lnTo>
                <a:lnTo>
                  <a:pt x="4231" y="552188"/>
                </a:lnTo>
                <a:lnTo>
                  <a:pt x="2997" y="551480"/>
                </a:lnTo>
                <a:lnTo>
                  <a:pt x="2115" y="550595"/>
                </a:lnTo>
                <a:lnTo>
                  <a:pt x="1410" y="549356"/>
                </a:lnTo>
                <a:lnTo>
                  <a:pt x="705" y="548294"/>
                </a:lnTo>
                <a:lnTo>
                  <a:pt x="352" y="547232"/>
                </a:lnTo>
                <a:lnTo>
                  <a:pt x="176" y="546524"/>
                </a:lnTo>
                <a:lnTo>
                  <a:pt x="0" y="546347"/>
                </a:lnTo>
                <a:lnTo>
                  <a:pt x="705" y="533955"/>
                </a:lnTo>
                <a:lnTo>
                  <a:pt x="1587" y="521387"/>
                </a:lnTo>
                <a:lnTo>
                  <a:pt x="2997" y="508464"/>
                </a:lnTo>
                <a:lnTo>
                  <a:pt x="4584" y="495188"/>
                </a:lnTo>
                <a:lnTo>
                  <a:pt x="6875" y="482088"/>
                </a:lnTo>
                <a:lnTo>
                  <a:pt x="8991" y="468812"/>
                </a:lnTo>
                <a:lnTo>
                  <a:pt x="11459" y="455535"/>
                </a:lnTo>
                <a:lnTo>
                  <a:pt x="14280" y="442259"/>
                </a:lnTo>
                <a:lnTo>
                  <a:pt x="17277" y="428982"/>
                </a:lnTo>
                <a:lnTo>
                  <a:pt x="20274" y="415706"/>
                </a:lnTo>
                <a:lnTo>
                  <a:pt x="23624" y="402606"/>
                </a:lnTo>
                <a:lnTo>
                  <a:pt x="26973" y="389861"/>
                </a:lnTo>
                <a:lnTo>
                  <a:pt x="30499" y="377115"/>
                </a:lnTo>
                <a:lnTo>
                  <a:pt x="34025" y="364724"/>
                </a:lnTo>
                <a:lnTo>
                  <a:pt x="37551" y="352686"/>
                </a:lnTo>
                <a:lnTo>
                  <a:pt x="41253" y="341003"/>
                </a:lnTo>
                <a:lnTo>
                  <a:pt x="44779" y="329674"/>
                </a:lnTo>
                <a:lnTo>
                  <a:pt x="48305" y="318698"/>
                </a:lnTo>
                <a:lnTo>
                  <a:pt x="51831" y="308431"/>
                </a:lnTo>
                <a:lnTo>
                  <a:pt x="55357" y="298695"/>
                </a:lnTo>
                <a:lnTo>
                  <a:pt x="58531" y="289490"/>
                </a:lnTo>
                <a:lnTo>
                  <a:pt x="61704" y="280816"/>
                </a:lnTo>
                <a:lnTo>
                  <a:pt x="64877" y="272850"/>
                </a:lnTo>
                <a:lnTo>
                  <a:pt x="67698" y="265769"/>
                </a:lnTo>
                <a:lnTo>
                  <a:pt x="70166" y="259219"/>
                </a:lnTo>
                <a:lnTo>
                  <a:pt x="72458" y="253732"/>
                </a:lnTo>
                <a:lnTo>
                  <a:pt x="74750" y="249129"/>
                </a:lnTo>
                <a:lnTo>
                  <a:pt x="76689" y="245235"/>
                </a:lnTo>
                <a:lnTo>
                  <a:pt x="78099" y="242403"/>
                </a:lnTo>
                <a:lnTo>
                  <a:pt x="79333" y="240632"/>
                </a:lnTo>
                <a:lnTo>
                  <a:pt x="80920" y="237977"/>
                </a:lnTo>
                <a:lnTo>
                  <a:pt x="82331" y="234614"/>
                </a:lnTo>
                <a:lnTo>
                  <a:pt x="83565" y="231073"/>
                </a:lnTo>
                <a:lnTo>
                  <a:pt x="102252" y="235499"/>
                </a:lnTo>
                <a:lnTo>
                  <a:pt x="120939" y="238862"/>
                </a:lnTo>
                <a:lnTo>
                  <a:pt x="139451" y="241163"/>
                </a:lnTo>
                <a:lnTo>
                  <a:pt x="158138" y="242226"/>
                </a:lnTo>
                <a:lnTo>
                  <a:pt x="176649" y="242226"/>
                </a:lnTo>
                <a:lnTo>
                  <a:pt x="195336" y="241163"/>
                </a:lnTo>
                <a:lnTo>
                  <a:pt x="213848" y="238685"/>
                </a:lnTo>
                <a:lnTo>
                  <a:pt x="232359" y="234968"/>
                </a:lnTo>
                <a:close/>
                <a:moveTo>
                  <a:pt x="76553" y="109538"/>
                </a:moveTo>
                <a:lnTo>
                  <a:pt x="77083" y="112713"/>
                </a:lnTo>
                <a:lnTo>
                  <a:pt x="77965" y="116417"/>
                </a:lnTo>
                <a:lnTo>
                  <a:pt x="79199" y="119769"/>
                </a:lnTo>
                <a:lnTo>
                  <a:pt x="80963" y="123120"/>
                </a:lnTo>
                <a:lnTo>
                  <a:pt x="83256" y="126295"/>
                </a:lnTo>
                <a:lnTo>
                  <a:pt x="85726" y="128235"/>
                </a:lnTo>
                <a:lnTo>
                  <a:pt x="88548" y="129823"/>
                </a:lnTo>
                <a:lnTo>
                  <a:pt x="91547" y="130705"/>
                </a:lnTo>
                <a:lnTo>
                  <a:pt x="94722" y="130881"/>
                </a:lnTo>
                <a:lnTo>
                  <a:pt x="98602" y="130529"/>
                </a:lnTo>
                <a:lnTo>
                  <a:pt x="102483" y="129647"/>
                </a:lnTo>
                <a:lnTo>
                  <a:pt x="106716" y="127883"/>
                </a:lnTo>
                <a:lnTo>
                  <a:pt x="107598" y="130881"/>
                </a:lnTo>
                <a:lnTo>
                  <a:pt x="108833" y="134056"/>
                </a:lnTo>
                <a:lnTo>
                  <a:pt x="110244" y="137584"/>
                </a:lnTo>
                <a:lnTo>
                  <a:pt x="111655" y="141465"/>
                </a:lnTo>
                <a:lnTo>
                  <a:pt x="113595" y="144992"/>
                </a:lnTo>
                <a:lnTo>
                  <a:pt x="115712" y="148520"/>
                </a:lnTo>
                <a:lnTo>
                  <a:pt x="118005" y="151872"/>
                </a:lnTo>
                <a:lnTo>
                  <a:pt x="120827" y="154694"/>
                </a:lnTo>
                <a:lnTo>
                  <a:pt x="123826" y="157163"/>
                </a:lnTo>
                <a:lnTo>
                  <a:pt x="127001" y="159104"/>
                </a:lnTo>
                <a:lnTo>
                  <a:pt x="130705" y="160338"/>
                </a:lnTo>
                <a:lnTo>
                  <a:pt x="134762" y="160691"/>
                </a:lnTo>
                <a:lnTo>
                  <a:pt x="139172" y="160162"/>
                </a:lnTo>
                <a:lnTo>
                  <a:pt x="143758" y="158574"/>
                </a:lnTo>
                <a:lnTo>
                  <a:pt x="148167" y="155929"/>
                </a:lnTo>
                <a:lnTo>
                  <a:pt x="149755" y="158574"/>
                </a:lnTo>
                <a:lnTo>
                  <a:pt x="151695" y="161044"/>
                </a:lnTo>
                <a:lnTo>
                  <a:pt x="153988" y="163337"/>
                </a:lnTo>
                <a:lnTo>
                  <a:pt x="156811" y="165277"/>
                </a:lnTo>
                <a:lnTo>
                  <a:pt x="159986" y="166865"/>
                </a:lnTo>
                <a:lnTo>
                  <a:pt x="163513" y="167923"/>
                </a:lnTo>
                <a:lnTo>
                  <a:pt x="167570" y="168276"/>
                </a:lnTo>
                <a:lnTo>
                  <a:pt x="171451" y="167923"/>
                </a:lnTo>
                <a:lnTo>
                  <a:pt x="174802" y="166865"/>
                </a:lnTo>
                <a:lnTo>
                  <a:pt x="178154" y="165277"/>
                </a:lnTo>
                <a:lnTo>
                  <a:pt x="180800" y="163337"/>
                </a:lnTo>
                <a:lnTo>
                  <a:pt x="183093" y="161044"/>
                </a:lnTo>
                <a:lnTo>
                  <a:pt x="185033" y="158574"/>
                </a:lnTo>
                <a:lnTo>
                  <a:pt x="186620" y="155929"/>
                </a:lnTo>
                <a:lnTo>
                  <a:pt x="191206" y="158574"/>
                </a:lnTo>
                <a:lnTo>
                  <a:pt x="195793" y="160162"/>
                </a:lnTo>
                <a:lnTo>
                  <a:pt x="200202" y="160691"/>
                </a:lnTo>
                <a:lnTo>
                  <a:pt x="204259" y="160338"/>
                </a:lnTo>
                <a:lnTo>
                  <a:pt x="207787" y="159104"/>
                </a:lnTo>
                <a:lnTo>
                  <a:pt x="211138" y="157163"/>
                </a:lnTo>
                <a:lnTo>
                  <a:pt x="214137" y="154694"/>
                </a:lnTo>
                <a:lnTo>
                  <a:pt x="216783" y="151872"/>
                </a:lnTo>
                <a:lnTo>
                  <a:pt x="219252" y="148520"/>
                </a:lnTo>
                <a:lnTo>
                  <a:pt x="221193" y="144992"/>
                </a:lnTo>
                <a:lnTo>
                  <a:pt x="223309" y="141465"/>
                </a:lnTo>
                <a:lnTo>
                  <a:pt x="224897" y="137584"/>
                </a:lnTo>
                <a:lnTo>
                  <a:pt x="226132" y="134056"/>
                </a:lnTo>
                <a:lnTo>
                  <a:pt x="227190" y="130881"/>
                </a:lnTo>
                <a:lnTo>
                  <a:pt x="228072" y="127883"/>
                </a:lnTo>
                <a:lnTo>
                  <a:pt x="232305" y="129647"/>
                </a:lnTo>
                <a:lnTo>
                  <a:pt x="236362" y="130529"/>
                </a:lnTo>
                <a:lnTo>
                  <a:pt x="240066" y="130881"/>
                </a:lnTo>
                <a:lnTo>
                  <a:pt x="243241" y="130705"/>
                </a:lnTo>
                <a:lnTo>
                  <a:pt x="246416" y="129823"/>
                </a:lnTo>
                <a:lnTo>
                  <a:pt x="249239" y="128235"/>
                </a:lnTo>
                <a:lnTo>
                  <a:pt x="251532" y="126295"/>
                </a:lnTo>
                <a:lnTo>
                  <a:pt x="254001" y="123120"/>
                </a:lnTo>
                <a:lnTo>
                  <a:pt x="255589" y="119769"/>
                </a:lnTo>
                <a:lnTo>
                  <a:pt x="257176" y="116417"/>
                </a:lnTo>
                <a:lnTo>
                  <a:pt x="257882" y="112713"/>
                </a:lnTo>
                <a:lnTo>
                  <a:pt x="258411" y="109538"/>
                </a:lnTo>
                <a:lnTo>
                  <a:pt x="262291" y="110067"/>
                </a:lnTo>
                <a:lnTo>
                  <a:pt x="262821" y="109891"/>
                </a:lnTo>
                <a:lnTo>
                  <a:pt x="263526" y="109891"/>
                </a:lnTo>
                <a:lnTo>
                  <a:pt x="262468" y="118710"/>
                </a:lnTo>
                <a:lnTo>
                  <a:pt x="261233" y="127177"/>
                </a:lnTo>
                <a:lnTo>
                  <a:pt x="260175" y="135115"/>
                </a:lnTo>
                <a:lnTo>
                  <a:pt x="258764" y="142523"/>
                </a:lnTo>
                <a:lnTo>
                  <a:pt x="257353" y="149226"/>
                </a:lnTo>
                <a:lnTo>
                  <a:pt x="255589" y="155223"/>
                </a:lnTo>
                <a:lnTo>
                  <a:pt x="253119" y="164924"/>
                </a:lnTo>
                <a:lnTo>
                  <a:pt x="251002" y="174626"/>
                </a:lnTo>
                <a:lnTo>
                  <a:pt x="249591" y="184504"/>
                </a:lnTo>
                <a:lnTo>
                  <a:pt x="248709" y="194205"/>
                </a:lnTo>
                <a:lnTo>
                  <a:pt x="248180" y="203554"/>
                </a:lnTo>
                <a:lnTo>
                  <a:pt x="230189" y="208493"/>
                </a:lnTo>
                <a:lnTo>
                  <a:pt x="212373" y="212373"/>
                </a:lnTo>
                <a:lnTo>
                  <a:pt x="194382" y="214666"/>
                </a:lnTo>
                <a:lnTo>
                  <a:pt x="176390" y="215901"/>
                </a:lnTo>
                <a:lnTo>
                  <a:pt x="158574" y="215901"/>
                </a:lnTo>
                <a:lnTo>
                  <a:pt x="140583" y="214843"/>
                </a:lnTo>
                <a:lnTo>
                  <a:pt x="122767" y="212550"/>
                </a:lnTo>
                <a:lnTo>
                  <a:pt x="104776" y="209022"/>
                </a:lnTo>
                <a:lnTo>
                  <a:pt x="86784" y="204789"/>
                </a:lnTo>
                <a:lnTo>
                  <a:pt x="86431" y="195264"/>
                </a:lnTo>
                <a:lnTo>
                  <a:pt x="85373" y="185209"/>
                </a:lnTo>
                <a:lnTo>
                  <a:pt x="83785" y="175331"/>
                </a:lnTo>
                <a:lnTo>
                  <a:pt x="81845" y="165101"/>
                </a:lnTo>
                <a:lnTo>
                  <a:pt x="79199" y="155223"/>
                </a:lnTo>
                <a:lnTo>
                  <a:pt x="77612" y="149226"/>
                </a:lnTo>
                <a:lnTo>
                  <a:pt x="76201" y="142523"/>
                </a:lnTo>
                <a:lnTo>
                  <a:pt x="74966" y="135115"/>
                </a:lnTo>
                <a:lnTo>
                  <a:pt x="73555" y="127177"/>
                </a:lnTo>
                <a:lnTo>
                  <a:pt x="72320" y="118710"/>
                </a:lnTo>
                <a:lnTo>
                  <a:pt x="71438" y="109891"/>
                </a:lnTo>
                <a:lnTo>
                  <a:pt x="71967" y="109891"/>
                </a:lnTo>
                <a:lnTo>
                  <a:pt x="72496" y="110067"/>
                </a:lnTo>
                <a:close/>
                <a:moveTo>
                  <a:pt x="98425" y="0"/>
                </a:moveTo>
                <a:lnTo>
                  <a:pt x="100013" y="0"/>
                </a:lnTo>
                <a:lnTo>
                  <a:pt x="100895" y="176"/>
                </a:lnTo>
                <a:lnTo>
                  <a:pt x="101247" y="176"/>
                </a:lnTo>
                <a:lnTo>
                  <a:pt x="101424" y="10187"/>
                </a:lnTo>
                <a:lnTo>
                  <a:pt x="102129" y="19320"/>
                </a:lnTo>
                <a:lnTo>
                  <a:pt x="103188" y="27574"/>
                </a:lnTo>
                <a:lnTo>
                  <a:pt x="104775" y="35302"/>
                </a:lnTo>
                <a:lnTo>
                  <a:pt x="106539" y="42327"/>
                </a:lnTo>
                <a:lnTo>
                  <a:pt x="108832" y="48650"/>
                </a:lnTo>
                <a:lnTo>
                  <a:pt x="111302" y="54270"/>
                </a:lnTo>
                <a:lnTo>
                  <a:pt x="113771" y="59364"/>
                </a:lnTo>
                <a:lnTo>
                  <a:pt x="116770" y="63754"/>
                </a:lnTo>
                <a:lnTo>
                  <a:pt x="119945" y="67794"/>
                </a:lnTo>
                <a:lnTo>
                  <a:pt x="123120" y="71131"/>
                </a:lnTo>
                <a:lnTo>
                  <a:pt x="126295" y="74117"/>
                </a:lnTo>
                <a:lnTo>
                  <a:pt x="129646" y="76575"/>
                </a:lnTo>
                <a:lnTo>
                  <a:pt x="133350" y="78859"/>
                </a:lnTo>
                <a:lnTo>
                  <a:pt x="136702" y="80615"/>
                </a:lnTo>
                <a:lnTo>
                  <a:pt x="140053" y="82020"/>
                </a:lnTo>
                <a:lnTo>
                  <a:pt x="143581" y="83074"/>
                </a:lnTo>
                <a:lnTo>
                  <a:pt x="146756" y="83952"/>
                </a:lnTo>
                <a:lnTo>
                  <a:pt x="149931" y="84479"/>
                </a:lnTo>
                <a:lnTo>
                  <a:pt x="152930" y="84830"/>
                </a:lnTo>
                <a:lnTo>
                  <a:pt x="155928" y="85006"/>
                </a:lnTo>
                <a:lnTo>
                  <a:pt x="158398" y="85181"/>
                </a:lnTo>
                <a:lnTo>
                  <a:pt x="161396" y="85006"/>
                </a:lnTo>
                <a:lnTo>
                  <a:pt x="163866" y="84830"/>
                </a:lnTo>
                <a:lnTo>
                  <a:pt x="165982" y="84655"/>
                </a:lnTo>
                <a:lnTo>
                  <a:pt x="167041" y="84303"/>
                </a:lnTo>
                <a:lnTo>
                  <a:pt x="167570" y="84303"/>
                </a:lnTo>
                <a:lnTo>
                  <a:pt x="167923" y="84303"/>
                </a:lnTo>
                <a:lnTo>
                  <a:pt x="169157" y="84655"/>
                </a:lnTo>
                <a:lnTo>
                  <a:pt x="170921" y="84830"/>
                </a:lnTo>
                <a:lnTo>
                  <a:pt x="173391" y="85006"/>
                </a:lnTo>
                <a:lnTo>
                  <a:pt x="176389" y="85181"/>
                </a:lnTo>
                <a:lnTo>
                  <a:pt x="179212" y="85006"/>
                </a:lnTo>
                <a:lnTo>
                  <a:pt x="181857" y="84830"/>
                </a:lnTo>
                <a:lnTo>
                  <a:pt x="184856" y="84479"/>
                </a:lnTo>
                <a:lnTo>
                  <a:pt x="188031" y="83952"/>
                </a:lnTo>
                <a:lnTo>
                  <a:pt x="191382" y="83074"/>
                </a:lnTo>
                <a:lnTo>
                  <a:pt x="194734" y="82020"/>
                </a:lnTo>
                <a:lnTo>
                  <a:pt x="198085" y="80615"/>
                </a:lnTo>
                <a:lnTo>
                  <a:pt x="201789" y="78859"/>
                </a:lnTo>
                <a:lnTo>
                  <a:pt x="205141" y="76575"/>
                </a:lnTo>
                <a:lnTo>
                  <a:pt x="208492" y="74117"/>
                </a:lnTo>
                <a:lnTo>
                  <a:pt x="211844" y="71131"/>
                </a:lnTo>
                <a:lnTo>
                  <a:pt x="215019" y="67794"/>
                </a:lnTo>
                <a:lnTo>
                  <a:pt x="218194" y="63754"/>
                </a:lnTo>
                <a:lnTo>
                  <a:pt x="221016" y="59364"/>
                </a:lnTo>
                <a:lnTo>
                  <a:pt x="223838" y="54270"/>
                </a:lnTo>
                <a:lnTo>
                  <a:pt x="226131" y="48650"/>
                </a:lnTo>
                <a:lnTo>
                  <a:pt x="228248" y="42327"/>
                </a:lnTo>
                <a:lnTo>
                  <a:pt x="230012" y="35302"/>
                </a:lnTo>
                <a:lnTo>
                  <a:pt x="231599" y="27574"/>
                </a:lnTo>
                <a:lnTo>
                  <a:pt x="232657" y="19320"/>
                </a:lnTo>
                <a:lnTo>
                  <a:pt x="233363" y="10187"/>
                </a:lnTo>
                <a:lnTo>
                  <a:pt x="233539" y="176"/>
                </a:lnTo>
                <a:lnTo>
                  <a:pt x="233892" y="176"/>
                </a:lnTo>
                <a:lnTo>
                  <a:pt x="234951" y="0"/>
                </a:lnTo>
                <a:lnTo>
                  <a:pt x="236538" y="0"/>
                </a:lnTo>
                <a:lnTo>
                  <a:pt x="239889" y="176"/>
                </a:lnTo>
                <a:lnTo>
                  <a:pt x="243946" y="176"/>
                </a:lnTo>
                <a:lnTo>
                  <a:pt x="249238" y="527"/>
                </a:lnTo>
                <a:lnTo>
                  <a:pt x="254882" y="1054"/>
                </a:lnTo>
                <a:lnTo>
                  <a:pt x="261409" y="1756"/>
                </a:lnTo>
                <a:lnTo>
                  <a:pt x="267935" y="2635"/>
                </a:lnTo>
                <a:lnTo>
                  <a:pt x="274991" y="4215"/>
                </a:lnTo>
                <a:lnTo>
                  <a:pt x="281870" y="5972"/>
                </a:lnTo>
                <a:lnTo>
                  <a:pt x="288749" y="8079"/>
                </a:lnTo>
                <a:lnTo>
                  <a:pt x="295276" y="10889"/>
                </a:lnTo>
                <a:lnTo>
                  <a:pt x="301449" y="14051"/>
                </a:lnTo>
                <a:lnTo>
                  <a:pt x="307094" y="17915"/>
                </a:lnTo>
                <a:lnTo>
                  <a:pt x="307270" y="18090"/>
                </a:lnTo>
                <a:lnTo>
                  <a:pt x="307623" y="18617"/>
                </a:lnTo>
                <a:lnTo>
                  <a:pt x="308152" y="19495"/>
                </a:lnTo>
                <a:lnTo>
                  <a:pt x="308681" y="20549"/>
                </a:lnTo>
                <a:lnTo>
                  <a:pt x="309034" y="21778"/>
                </a:lnTo>
                <a:lnTo>
                  <a:pt x="309387" y="23008"/>
                </a:lnTo>
                <a:lnTo>
                  <a:pt x="309563" y="24413"/>
                </a:lnTo>
                <a:lnTo>
                  <a:pt x="309210" y="25994"/>
                </a:lnTo>
                <a:lnTo>
                  <a:pt x="308505" y="27399"/>
                </a:lnTo>
                <a:lnTo>
                  <a:pt x="307270" y="28804"/>
                </a:lnTo>
                <a:lnTo>
                  <a:pt x="305330" y="30033"/>
                </a:lnTo>
                <a:lnTo>
                  <a:pt x="302860" y="31087"/>
                </a:lnTo>
                <a:lnTo>
                  <a:pt x="299156" y="31965"/>
                </a:lnTo>
                <a:lnTo>
                  <a:pt x="294923" y="32316"/>
                </a:lnTo>
                <a:lnTo>
                  <a:pt x="294923" y="32668"/>
                </a:lnTo>
                <a:lnTo>
                  <a:pt x="295276" y="33546"/>
                </a:lnTo>
                <a:lnTo>
                  <a:pt x="295452" y="34951"/>
                </a:lnTo>
                <a:lnTo>
                  <a:pt x="295805" y="36707"/>
                </a:lnTo>
                <a:lnTo>
                  <a:pt x="295981" y="38815"/>
                </a:lnTo>
                <a:lnTo>
                  <a:pt x="296158" y="41274"/>
                </a:lnTo>
                <a:lnTo>
                  <a:pt x="296158" y="43732"/>
                </a:lnTo>
                <a:lnTo>
                  <a:pt x="296158" y="46191"/>
                </a:lnTo>
                <a:lnTo>
                  <a:pt x="295628" y="48826"/>
                </a:lnTo>
                <a:lnTo>
                  <a:pt x="294923" y="51285"/>
                </a:lnTo>
                <a:lnTo>
                  <a:pt x="293865" y="53743"/>
                </a:lnTo>
                <a:lnTo>
                  <a:pt x="292453" y="55851"/>
                </a:lnTo>
                <a:lnTo>
                  <a:pt x="290337" y="57607"/>
                </a:lnTo>
                <a:lnTo>
                  <a:pt x="288044" y="58837"/>
                </a:lnTo>
                <a:lnTo>
                  <a:pt x="285045" y="59715"/>
                </a:lnTo>
                <a:lnTo>
                  <a:pt x="281341" y="60066"/>
                </a:lnTo>
                <a:lnTo>
                  <a:pt x="278695" y="59890"/>
                </a:lnTo>
                <a:lnTo>
                  <a:pt x="275873" y="59539"/>
                </a:lnTo>
                <a:lnTo>
                  <a:pt x="275873" y="60066"/>
                </a:lnTo>
                <a:lnTo>
                  <a:pt x="276226" y="61120"/>
                </a:lnTo>
                <a:lnTo>
                  <a:pt x="276578" y="62876"/>
                </a:lnTo>
                <a:lnTo>
                  <a:pt x="276931" y="65159"/>
                </a:lnTo>
                <a:lnTo>
                  <a:pt x="277460" y="67794"/>
                </a:lnTo>
                <a:lnTo>
                  <a:pt x="277813" y="70428"/>
                </a:lnTo>
                <a:lnTo>
                  <a:pt x="277989" y="73238"/>
                </a:lnTo>
                <a:lnTo>
                  <a:pt x="278166" y="76049"/>
                </a:lnTo>
                <a:lnTo>
                  <a:pt x="278166" y="78683"/>
                </a:lnTo>
                <a:lnTo>
                  <a:pt x="277813" y="80791"/>
                </a:lnTo>
                <a:lnTo>
                  <a:pt x="277108" y="82547"/>
                </a:lnTo>
                <a:lnTo>
                  <a:pt x="276049" y="83776"/>
                </a:lnTo>
                <a:lnTo>
                  <a:pt x="274638" y="84128"/>
                </a:lnTo>
                <a:lnTo>
                  <a:pt x="274109" y="84128"/>
                </a:lnTo>
                <a:lnTo>
                  <a:pt x="273580" y="83952"/>
                </a:lnTo>
                <a:lnTo>
                  <a:pt x="273580" y="84479"/>
                </a:lnTo>
                <a:lnTo>
                  <a:pt x="273756" y="85357"/>
                </a:lnTo>
                <a:lnTo>
                  <a:pt x="273756" y="86938"/>
                </a:lnTo>
                <a:lnTo>
                  <a:pt x="273580" y="89045"/>
                </a:lnTo>
                <a:lnTo>
                  <a:pt x="273403" y="91504"/>
                </a:lnTo>
                <a:lnTo>
                  <a:pt x="273051" y="93963"/>
                </a:lnTo>
                <a:lnTo>
                  <a:pt x="272521" y="96422"/>
                </a:lnTo>
                <a:lnTo>
                  <a:pt x="271639" y="98705"/>
                </a:lnTo>
                <a:lnTo>
                  <a:pt x="270405" y="100988"/>
                </a:lnTo>
                <a:lnTo>
                  <a:pt x="268817" y="102920"/>
                </a:lnTo>
                <a:lnTo>
                  <a:pt x="266524" y="104325"/>
                </a:lnTo>
                <a:lnTo>
                  <a:pt x="264055" y="105203"/>
                </a:lnTo>
                <a:lnTo>
                  <a:pt x="263526" y="105379"/>
                </a:lnTo>
                <a:lnTo>
                  <a:pt x="262820" y="105555"/>
                </a:lnTo>
                <a:lnTo>
                  <a:pt x="262291" y="105555"/>
                </a:lnTo>
                <a:lnTo>
                  <a:pt x="259998" y="105379"/>
                </a:lnTo>
                <a:lnTo>
                  <a:pt x="257176" y="104677"/>
                </a:lnTo>
                <a:lnTo>
                  <a:pt x="254001" y="103447"/>
                </a:lnTo>
                <a:lnTo>
                  <a:pt x="254001" y="103974"/>
                </a:lnTo>
                <a:lnTo>
                  <a:pt x="254001" y="105028"/>
                </a:lnTo>
                <a:lnTo>
                  <a:pt x="254001" y="106608"/>
                </a:lnTo>
                <a:lnTo>
                  <a:pt x="253824" y="108716"/>
                </a:lnTo>
                <a:lnTo>
                  <a:pt x="253471" y="110999"/>
                </a:lnTo>
                <a:lnTo>
                  <a:pt x="252942" y="113458"/>
                </a:lnTo>
                <a:lnTo>
                  <a:pt x="252237" y="116268"/>
                </a:lnTo>
                <a:lnTo>
                  <a:pt x="251178" y="118903"/>
                </a:lnTo>
                <a:lnTo>
                  <a:pt x="249767" y="121186"/>
                </a:lnTo>
                <a:lnTo>
                  <a:pt x="248003" y="123293"/>
                </a:lnTo>
                <a:lnTo>
                  <a:pt x="245887" y="124874"/>
                </a:lnTo>
                <a:lnTo>
                  <a:pt x="243241" y="125928"/>
                </a:lnTo>
                <a:lnTo>
                  <a:pt x="240066" y="126455"/>
                </a:lnTo>
                <a:lnTo>
                  <a:pt x="237773" y="126279"/>
                </a:lnTo>
                <a:lnTo>
                  <a:pt x="234951" y="125577"/>
                </a:lnTo>
                <a:lnTo>
                  <a:pt x="231952" y="124347"/>
                </a:lnTo>
                <a:lnTo>
                  <a:pt x="228600" y="122767"/>
                </a:lnTo>
                <a:lnTo>
                  <a:pt x="225073" y="120659"/>
                </a:lnTo>
                <a:lnTo>
                  <a:pt x="224896" y="121186"/>
                </a:lnTo>
                <a:lnTo>
                  <a:pt x="224544" y="122591"/>
                </a:lnTo>
                <a:lnTo>
                  <a:pt x="224014" y="124874"/>
                </a:lnTo>
                <a:lnTo>
                  <a:pt x="223309" y="127684"/>
                </a:lnTo>
                <a:lnTo>
                  <a:pt x="222074" y="131021"/>
                </a:lnTo>
                <a:lnTo>
                  <a:pt x="220839" y="134534"/>
                </a:lnTo>
                <a:lnTo>
                  <a:pt x="219252" y="138222"/>
                </a:lnTo>
                <a:lnTo>
                  <a:pt x="217488" y="142086"/>
                </a:lnTo>
                <a:lnTo>
                  <a:pt x="215371" y="145774"/>
                </a:lnTo>
                <a:lnTo>
                  <a:pt x="213078" y="148936"/>
                </a:lnTo>
                <a:lnTo>
                  <a:pt x="210256" y="151921"/>
                </a:lnTo>
                <a:lnTo>
                  <a:pt x="207257" y="154029"/>
                </a:lnTo>
                <a:lnTo>
                  <a:pt x="203906" y="155610"/>
                </a:lnTo>
                <a:lnTo>
                  <a:pt x="200378" y="155961"/>
                </a:lnTo>
                <a:lnTo>
                  <a:pt x="197380" y="155785"/>
                </a:lnTo>
                <a:lnTo>
                  <a:pt x="194557" y="154907"/>
                </a:lnTo>
                <a:lnTo>
                  <a:pt x="191559" y="153502"/>
                </a:lnTo>
                <a:lnTo>
                  <a:pt x="188207" y="151395"/>
                </a:lnTo>
                <a:lnTo>
                  <a:pt x="184856" y="148409"/>
                </a:lnTo>
                <a:lnTo>
                  <a:pt x="184680" y="148760"/>
                </a:lnTo>
                <a:lnTo>
                  <a:pt x="184327" y="149638"/>
                </a:lnTo>
                <a:lnTo>
                  <a:pt x="183798" y="151395"/>
                </a:lnTo>
                <a:lnTo>
                  <a:pt x="182916" y="152975"/>
                </a:lnTo>
                <a:lnTo>
                  <a:pt x="181857" y="154907"/>
                </a:lnTo>
                <a:lnTo>
                  <a:pt x="180446" y="157015"/>
                </a:lnTo>
                <a:lnTo>
                  <a:pt x="178682" y="158947"/>
                </a:lnTo>
                <a:lnTo>
                  <a:pt x="176389" y="160703"/>
                </a:lnTo>
                <a:lnTo>
                  <a:pt x="173920" y="162108"/>
                </a:lnTo>
                <a:lnTo>
                  <a:pt x="170921" y="163162"/>
                </a:lnTo>
                <a:lnTo>
                  <a:pt x="167570" y="163513"/>
                </a:lnTo>
                <a:lnTo>
                  <a:pt x="164042" y="163162"/>
                </a:lnTo>
                <a:lnTo>
                  <a:pt x="161043" y="162108"/>
                </a:lnTo>
                <a:lnTo>
                  <a:pt x="158574" y="160703"/>
                </a:lnTo>
                <a:lnTo>
                  <a:pt x="156457" y="158947"/>
                </a:lnTo>
                <a:lnTo>
                  <a:pt x="154693" y="157015"/>
                </a:lnTo>
                <a:lnTo>
                  <a:pt x="153106" y="154907"/>
                </a:lnTo>
                <a:lnTo>
                  <a:pt x="151871" y="152975"/>
                </a:lnTo>
                <a:lnTo>
                  <a:pt x="151166" y="151395"/>
                </a:lnTo>
                <a:lnTo>
                  <a:pt x="150636" y="149638"/>
                </a:lnTo>
                <a:lnTo>
                  <a:pt x="150284" y="148760"/>
                </a:lnTo>
                <a:lnTo>
                  <a:pt x="150107" y="148409"/>
                </a:lnTo>
                <a:lnTo>
                  <a:pt x="146756" y="151395"/>
                </a:lnTo>
                <a:lnTo>
                  <a:pt x="143581" y="153502"/>
                </a:lnTo>
                <a:lnTo>
                  <a:pt x="140229" y="154907"/>
                </a:lnTo>
                <a:lnTo>
                  <a:pt x="137407" y="155785"/>
                </a:lnTo>
                <a:lnTo>
                  <a:pt x="134761" y="155961"/>
                </a:lnTo>
                <a:lnTo>
                  <a:pt x="130881" y="155610"/>
                </a:lnTo>
                <a:lnTo>
                  <a:pt x="127706" y="154029"/>
                </a:lnTo>
                <a:lnTo>
                  <a:pt x="124707" y="151921"/>
                </a:lnTo>
                <a:lnTo>
                  <a:pt x="122061" y="148936"/>
                </a:lnTo>
                <a:lnTo>
                  <a:pt x="119416" y="145774"/>
                </a:lnTo>
                <a:lnTo>
                  <a:pt x="117299" y="142086"/>
                </a:lnTo>
                <a:lnTo>
                  <a:pt x="115535" y="138222"/>
                </a:lnTo>
                <a:lnTo>
                  <a:pt x="114124" y="134534"/>
                </a:lnTo>
                <a:lnTo>
                  <a:pt x="112713" y="131021"/>
                </a:lnTo>
                <a:lnTo>
                  <a:pt x="111831" y="127684"/>
                </a:lnTo>
                <a:lnTo>
                  <a:pt x="110949" y="124874"/>
                </a:lnTo>
                <a:lnTo>
                  <a:pt x="110420" y="122591"/>
                </a:lnTo>
                <a:lnTo>
                  <a:pt x="110067" y="121186"/>
                </a:lnTo>
                <a:lnTo>
                  <a:pt x="110067" y="120659"/>
                </a:lnTo>
                <a:lnTo>
                  <a:pt x="106186" y="122767"/>
                </a:lnTo>
                <a:lnTo>
                  <a:pt x="103011" y="124347"/>
                </a:lnTo>
                <a:lnTo>
                  <a:pt x="100013" y="125577"/>
                </a:lnTo>
                <a:lnTo>
                  <a:pt x="97367" y="126279"/>
                </a:lnTo>
                <a:lnTo>
                  <a:pt x="94721" y="126455"/>
                </a:lnTo>
                <a:lnTo>
                  <a:pt x="91722" y="125928"/>
                </a:lnTo>
                <a:lnTo>
                  <a:pt x="89077" y="124874"/>
                </a:lnTo>
                <a:lnTo>
                  <a:pt x="86960" y="123293"/>
                </a:lnTo>
                <a:lnTo>
                  <a:pt x="85020" y="121186"/>
                </a:lnTo>
                <a:lnTo>
                  <a:pt x="83785" y="118903"/>
                </a:lnTo>
                <a:lnTo>
                  <a:pt x="82727" y="116268"/>
                </a:lnTo>
                <a:lnTo>
                  <a:pt x="82021" y="113458"/>
                </a:lnTo>
                <a:lnTo>
                  <a:pt x="81492" y="110999"/>
                </a:lnTo>
                <a:lnTo>
                  <a:pt x="81139" y="108716"/>
                </a:lnTo>
                <a:lnTo>
                  <a:pt x="80963" y="106608"/>
                </a:lnTo>
                <a:lnTo>
                  <a:pt x="80786" y="105028"/>
                </a:lnTo>
                <a:lnTo>
                  <a:pt x="80786" y="103974"/>
                </a:lnTo>
                <a:lnTo>
                  <a:pt x="80786" y="103447"/>
                </a:lnTo>
                <a:lnTo>
                  <a:pt x="77788" y="104677"/>
                </a:lnTo>
                <a:lnTo>
                  <a:pt x="75142" y="105379"/>
                </a:lnTo>
                <a:lnTo>
                  <a:pt x="72672" y="105555"/>
                </a:lnTo>
                <a:lnTo>
                  <a:pt x="71967" y="105555"/>
                </a:lnTo>
                <a:lnTo>
                  <a:pt x="71438" y="105379"/>
                </a:lnTo>
                <a:lnTo>
                  <a:pt x="70909" y="105203"/>
                </a:lnTo>
                <a:lnTo>
                  <a:pt x="68439" y="104325"/>
                </a:lnTo>
                <a:lnTo>
                  <a:pt x="66322" y="102920"/>
                </a:lnTo>
                <a:lnTo>
                  <a:pt x="64735" y="100988"/>
                </a:lnTo>
                <a:lnTo>
                  <a:pt x="63500" y="98705"/>
                </a:lnTo>
                <a:lnTo>
                  <a:pt x="62442" y="96422"/>
                </a:lnTo>
                <a:lnTo>
                  <a:pt x="61913" y="93963"/>
                </a:lnTo>
                <a:lnTo>
                  <a:pt x="61384" y="91504"/>
                </a:lnTo>
                <a:lnTo>
                  <a:pt x="61207" y="89045"/>
                </a:lnTo>
                <a:lnTo>
                  <a:pt x="61207" y="86938"/>
                </a:lnTo>
                <a:lnTo>
                  <a:pt x="61207" y="85357"/>
                </a:lnTo>
                <a:lnTo>
                  <a:pt x="61207" y="84479"/>
                </a:lnTo>
                <a:lnTo>
                  <a:pt x="61207" y="83952"/>
                </a:lnTo>
                <a:lnTo>
                  <a:pt x="60325" y="84128"/>
                </a:lnTo>
                <a:lnTo>
                  <a:pt x="58738" y="83776"/>
                </a:lnTo>
                <a:lnTo>
                  <a:pt x="57856" y="82547"/>
                </a:lnTo>
                <a:lnTo>
                  <a:pt x="57150" y="80791"/>
                </a:lnTo>
                <a:lnTo>
                  <a:pt x="56797" y="78683"/>
                </a:lnTo>
                <a:lnTo>
                  <a:pt x="56621" y="76049"/>
                </a:lnTo>
                <a:lnTo>
                  <a:pt x="56797" y="73238"/>
                </a:lnTo>
                <a:lnTo>
                  <a:pt x="57150" y="70428"/>
                </a:lnTo>
                <a:lnTo>
                  <a:pt x="57503" y="67794"/>
                </a:lnTo>
                <a:lnTo>
                  <a:pt x="57856" y="65159"/>
                </a:lnTo>
                <a:lnTo>
                  <a:pt x="58385" y="62876"/>
                </a:lnTo>
                <a:lnTo>
                  <a:pt x="58738" y="61120"/>
                </a:lnTo>
                <a:lnTo>
                  <a:pt x="58914" y="60066"/>
                </a:lnTo>
                <a:lnTo>
                  <a:pt x="59090" y="59539"/>
                </a:lnTo>
                <a:lnTo>
                  <a:pt x="56268" y="59890"/>
                </a:lnTo>
                <a:lnTo>
                  <a:pt x="53622" y="60066"/>
                </a:lnTo>
                <a:lnTo>
                  <a:pt x="49918" y="59715"/>
                </a:lnTo>
                <a:lnTo>
                  <a:pt x="46920" y="58837"/>
                </a:lnTo>
                <a:lnTo>
                  <a:pt x="44450" y="57607"/>
                </a:lnTo>
                <a:lnTo>
                  <a:pt x="42510" y="55851"/>
                </a:lnTo>
                <a:lnTo>
                  <a:pt x="41099" y="53743"/>
                </a:lnTo>
                <a:lnTo>
                  <a:pt x="40040" y="51285"/>
                </a:lnTo>
                <a:lnTo>
                  <a:pt x="39158" y="48826"/>
                </a:lnTo>
                <a:lnTo>
                  <a:pt x="38806" y="46191"/>
                </a:lnTo>
                <a:lnTo>
                  <a:pt x="38629" y="43732"/>
                </a:lnTo>
                <a:lnTo>
                  <a:pt x="38629" y="41274"/>
                </a:lnTo>
                <a:lnTo>
                  <a:pt x="38806" y="38815"/>
                </a:lnTo>
                <a:lnTo>
                  <a:pt x="39158" y="36707"/>
                </a:lnTo>
                <a:lnTo>
                  <a:pt x="39511" y="34951"/>
                </a:lnTo>
                <a:lnTo>
                  <a:pt x="39688" y="33546"/>
                </a:lnTo>
                <a:lnTo>
                  <a:pt x="40040" y="32668"/>
                </a:lnTo>
                <a:lnTo>
                  <a:pt x="40217" y="32316"/>
                </a:lnTo>
                <a:lnTo>
                  <a:pt x="35631" y="31965"/>
                </a:lnTo>
                <a:lnTo>
                  <a:pt x="32279" y="31087"/>
                </a:lnTo>
                <a:lnTo>
                  <a:pt x="29633" y="30033"/>
                </a:lnTo>
                <a:lnTo>
                  <a:pt x="27517" y="28804"/>
                </a:lnTo>
                <a:lnTo>
                  <a:pt x="26282" y="27399"/>
                </a:lnTo>
                <a:lnTo>
                  <a:pt x="25577" y="25994"/>
                </a:lnTo>
                <a:lnTo>
                  <a:pt x="25400" y="24413"/>
                </a:lnTo>
                <a:lnTo>
                  <a:pt x="25400" y="23008"/>
                </a:lnTo>
                <a:lnTo>
                  <a:pt x="25753" y="21778"/>
                </a:lnTo>
                <a:lnTo>
                  <a:pt x="26106" y="20549"/>
                </a:lnTo>
                <a:lnTo>
                  <a:pt x="26635" y="19495"/>
                </a:lnTo>
                <a:lnTo>
                  <a:pt x="27164" y="18617"/>
                </a:lnTo>
                <a:lnTo>
                  <a:pt x="27517" y="18090"/>
                </a:lnTo>
                <a:lnTo>
                  <a:pt x="27693" y="17915"/>
                </a:lnTo>
                <a:lnTo>
                  <a:pt x="33338" y="14051"/>
                </a:lnTo>
                <a:lnTo>
                  <a:pt x="39511" y="10889"/>
                </a:lnTo>
                <a:lnTo>
                  <a:pt x="46214" y="8079"/>
                </a:lnTo>
                <a:lnTo>
                  <a:pt x="53093" y="5972"/>
                </a:lnTo>
                <a:lnTo>
                  <a:pt x="59972" y="4215"/>
                </a:lnTo>
                <a:lnTo>
                  <a:pt x="66852" y="2635"/>
                </a:lnTo>
                <a:lnTo>
                  <a:pt x="73554" y="1756"/>
                </a:lnTo>
                <a:lnTo>
                  <a:pt x="79904" y="1054"/>
                </a:lnTo>
                <a:lnTo>
                  <a:pt x="85725" y="527"/>
                </a:lnTo>
                <a:lnTo>
                  <a:pt x="90841" y="176"/>
                </a:lnTo>
                <a:lnTo>
                  <a:pt x="95074" y="1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33" name="Group 332"/>
          <p:cNvGrpSpPr/>
          <p:nvPr/>
        </p:nvGrpSpPr>
        <p:grpSpPr>
          <a:xfrm>
            <a:off x="3532770" y="3462338"/>
            <a:ext cx="439738" cy="542925"/>
            <a:chOff x="3573463" y="3462338"/>
            <a:chExt cx="439738" cy="542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3" name="Freeform 286"/>
            <p:cNvSpPr>
              <a:spLocks noEditPoints="1"/>
            </p:cNvSpPr>
            <p:nvPr/>
          </p:nvSpPr>
          <p:spPr bwMode="auto">
            <a:xfrm>
              <a:off x="3573463" y="3584575"/>
              <a:ext cx="288925" cy="420688"/>
            </a:xfrm>
            <a:custGeom>
              <a:avLst/>
              <a:gdLst>
                <a:gd name="T0" fmla="*/ 695 w 1821"/>
                <a:gd name="T1" fmla="*/ 392 h 2650"/>
                <a:gd name="T2" fmla="*/ 683 w 1821"/>
                <a:gd name="T3" fmla="*/ 422 h 2650"/>
                <a:gd name="T4" fmla="*/ 667 w 1821"/>
                <a:gd name="T5" fmla="*/ 439 h 2650"/>
                <a:gd name="T6" fmla="*/ 646 w 1821"/>
                <a:gd name="T7" fmla="*/ 451 h 2650"/>
                <a:gd name="T8" fmla="*/ 569 w 1821"/>
                <a:gd name="T9" fmla="*/ 464 h 2650"/>
                <a:gd name="T10" fmla="*/ 323 w 1821"/>
                <a:gd name="T11" fmla="*/ 552 h 2650"/>
                <a:gd name="T12" fmla="*/ 184 w 1821"/>
                <a:gd name="T13" fmla="*/ 709 h 2650"/>
                <a:gd name="T14" fmla="*/ 151 w 1821"/>
                <a:gd name="T15" fmla="*/ 944 h 2650"/>
                <a:gd name="T16" fmla="*/ 226 w 1821"/>
                <a:gd name="T17" fmla="*/ 1456 h 2650"/>
                <a:gd name="T18" fmla="*/ 303 w 1821"/>
                <a:gd name="T19" fmla="*/ 1872 h 2650"/>
                <a:gd name="T20" fmla="*/ 370 w 1821"/>
                <a:gd name="T21" fmla="*/ 2148 h 2650"/>
                <a:gd name="T22" fmla="*/ 425 w 1821"/>
                <a:gd name="T23" fmla="*/ 2310 h 2650"/>
                <a:gd name="T24" fmla="*/ 464 w 1821"/>
                <a:gd name="T25" fmla="*/ 2391 h 2650"/>
                <a:gd name="T26" fmla="*/ 551 w 1821"/>
                <a:gd name="T27" fmla="*/ 2456 h 2650"/>
                <a:gd name="T28" fmla="*/ 736 w 1821"/>
                <a:gd name="T29" fmla="*/ 2495 h 2650"/>
                <a:gd name="T30" fmla="*/ 906 w 1821"/>
                <a:gd name="T31" fmla="*/ 2499 h 2650"/>
                <a:gd name="T32" fmla="*/ 1010 w 1821"/>
                <a:gd name="T33" fmla="*/ 2500 h 2650"/>
                <a:gd name="T34" fmla="*/ 1201 w 1821"/>
                <a:gd name="T35" fmla="*/ 2477 h 2650"/>
                <a:gd name="T36" fmla="*/ 1345 w 1821"/>
                <a:gd name="T37" fmla="*/ 2406 h 2650"/>
                <a:gd name="T38" fmla="*/ 1378 w 1821"/>
                <a:gd name="T39" fmla="*/ 2351 h 2650"/>
                <a:gd name="T40" fmla="*/ 1427 w 1821"/>
                <a:gd name="T41" fmla="*/ 2224 h 2650"/>
                <a:gd name="T42" fmla="*/ 1489 w 1821"/>
                <a:gd name="T43" fmla="*/ 1999 h 2650"/>
                <a:gd name="T44" fmla="*/ 1563 w 1821"/>
                <a:gd name="T45" fmla="*/ 1641 h 2650"/>
                <a:gd name="T46" fmla="*/ 1646 w 1821"/>
                <a:gd name="T47" fmla="*/ 1126 h 2650"/>
                <a:gd name="T48" fmla="*/ 1663 w 1821"/>
                <a:gd name="T49" fmla="*/ 794 h 2650"/>
                <a:gd name="T50" fmla="*/ 1567 w 1821"/>
                <a:gd name="T51" fmla="*/ 606 h 2650"/>
                <a:gd name="T52" fmla="*/ 1364 w 1821"/>
                <a:gd name="T53" fmla="*/ 490 h 2650"/>
                <a:gd name="T54" fmla="*/ 1183 w 1821"/>
                <a:gd name="T55" fmla="*/ 453 h 2650"/>
                <a:gd name="T56" fmla="*/ 1161 w 1821"/>
                <a:gd name="T57" fmla="*/ 445 h 2650"/>
                <a:gd name="T58" fmla="*/ 1140 w 1821"/>
                <a:gd name="T59" fmla="*/ 427 h 2650"/>
                <a:gd name="T60" fmla="*/ 1129 w 1821"/>
                <a:gd name="T61" fmla="*/ 406 h 2650"/>
                <a:gd name="T62" fmla="*/ 1124 w 1821"/>
                <a:gd name="T63" fmla="*/ 381 h 2650"/>
                <a:gd name="T64" fmla="*/ 1273 w 1821"/>
                <a:gd name="T65" fmla="*/ 317 h 2650"/>
                <a:gd name="T66" fmla="*/ 1557 w 1821"/>
                <a:gd name="T67" fmla="*/ 414 h 2650"/>
                <a:gd name="T68" fmla="*/ 1741 w 1821"/>
                <a:gd name="T69" fmla="*/ 588 h 2650"/>
                <a:gd name="T70" fmla="*/ 1819 w 1821"/>
                <a:gd name="T71" fmla="*/ 838 h 2650"/>
                <a:gd name="T72" fmla="*/ 1776 w 1821"/>
                <a:gd name="T73" fmla="*/ 1270 h 2650"/>
                <a:gd name="T74" fmla="*/ 1691 w 1821"/>
                <a:gd name="T75" fmla="*/ 1765 h 2650"/>
                <a:gd name="T76" fmla="*/ 1618 w 1821"/>
                <a:gd name="T77" fmla="*/ 2104 h 2650"/>
                <a:gd name="T78" fmla="*/ 1555 w 1821"/>
                <a:gd name="T79" fmla="*/ 2317 h 2650"/>
                <a:gd name="T80" fmla="*/ 1504 w 1821"/>
                <a:gd name="T81" fmla="*/ 2436 h 2650"/>
                <a:gd name="T82" fmla="*/ 1468 w 1821"/>
                <a:gd name="T83" fmla="*/ 2492 h 2650"/>
                <a:gd name="T84" fmla="*/ 1364 w 1821"/>
                <a:gd name="T85" fmla="*/ 2576 h 2650"/>
                <a:gd name="T86" fmla="*/ 1165 w 1821"/>
                <a:gd name="T87" fmla="*/ 2636 h 2650"/>
                <a:gd name="T88" fmla="*/ 977 w 1821"/>
                <a:gd name="T89" fmla="*/ 2650 h 2650"/>
                <a:gd name="T90" fmla="*/ 863 w 1821"/>
                <a:gd name="T91" fmla="*/ 2650 h 2650"/>
                <a:gd name="T92" fmla="*/ 690 w 1821"/>
                <a:gd name="T93" fmla="*/ 2640 h 2650"/>
                <a:gd name="T94" fmla="*/ 491 w 1821"/>
                <a:gd name="T95" fmla="*/ 2591 h 2650"/>
                <a:gd name="T96" fmla="*/ 359 w 1821"/>
                <a:gd name="T97" fmla="*/ 2498 h 2650"/>
                <a:gd name="T98" fmla="*/ 325 w 1821"/>
                <a:gd name="T99" fmla="*/ 2450 h 2650"/>
                <a:gd name="T100" fmla="*/ 277 w 1821"/>
                <a:gd name="T101" fmla="*/ 2346 h 2650"/>
                <a:gd name="T102" fmla="*/ 217 w 1821"/>
                <a:gd name="T103" fmla="*/ 2156 h 2650"/>
                <a:gd name="T104" fmla="*/ 145 w 1821"/>
                <a:gd name="T105" fmla="*/ 1845 h 2650"/>
                <a:gd name="T106" fmla="*/ 63 w 1821"/>
                <a:gd name="T107" fmla="*/ 1383 h 2650"/>
                <a:gd name="T108" fmla="*/ 0 w 1821"/>
                <a:gd name="T109" fmla="*/ 897 h 2650"/>
                <a:gd name="T110" fmla="*/ 55 w 1821"/>
                <a:gd name="T111" fmla="*/ 632 h 2650"/>
                <a:gd name="T112" fmla="*/ 218 w 1821"/>
                <a:gd name="T113" fmla="*/ 443 h 2650"/>
                <a:gd name="T114" fmla="*/ 483 w 1821"/>
                <a:gd name="T115" fmla="*/ 330 h 2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1" h="2650">
                  <a:moveTo>
                    <a:pt x="697" y="149"/>
                  </a:moveTo>
                  <a:lnTo>
                    <a:pt x="697" y="381"/>
                  </a:lnTo>
                  <a:lnTo>
                    <a:pt x="696" y="384"/>
                  </a:lnTo>
                  <a:lnTo>
                    <a:pt x="696" y="389"/>
                  </a:lnTo>
                  <a:lnTo>
                    <a:pt x="695" y="392"/>
                  </a:lnTo>
                  <a:lnTo>
                    <a:pt x="694" y="399"/>
                  </a:lnTo>
                  <a:lnTo>
                    <a:pt x="692" y="406"/>
                  </a:lnTo>
                  <a:lnTo>
                    <a:pt x="689" y="412"/>
                  </a:lnTo>
                  <a:lnTo>
                    <a:pt x="686" y="418"/>
                  </a:lnTo>
                  <a:lnTo>
                    <a:pt x="683" y="422"/>
                  </a:lnTo>
                  <a:lnTo>
                    <a:pt x="680" y="427"/>
                  </a:lnTo>
                  <a:lnTo>
                    <a:pt x="678" y="430"/>
                  </a:lnTo>
                  <a:lnTo>
                    <a:pt x="675" y="433"/>
                  </a:lnTo>
                  <a:lnTo>
                    <a:pt x="671" y="436"/>
                  </a:lnTo>
                  <a:lnTo>
                    <a:pt x="667" y="439"/>
                  </a:lnTo>
                  <a:lnTo>
                    <a:pt x="663" y="443"/>
                  </a:lnTo>
                  <a:lnTo>
                    <a:pt x="659" y="445"/>
                  </a:lnTo>
                  <a:lnTo>
                    <a:pt x="655" y="447"/>
                  </a:lnTo>
                  <a:lnTo>
                    <a:pt x="650" y="449"/>
                  </a:lnTo>
                  <a:lnTo>
                    <a:pt x="646" y="451"/>
                  </a:lnTo>
                  <a:lnTo>
                    <a:pt x="641" y="452"/>
                  </a:lnTo>
                  <a:lnTo>
                    <a:pt x="638" y="453"/>
                  </a:lnTo>
                  <a:lnTo>
                    <a:pt x="634" y="454"/>
                  </a:lnTo>
                  <a:lnTo>
                    <a:pt x="631" y="455"/>
                  </a:lnTo>
                  <a:lnTo>
                    <a:pt x="569" y="464"/>
                  </a:lnTo>
                  <a:lnTo>
                    <a:pt x="511" y="477"/>
                  </a:lnTo>
                  <a:lnTo>
                    <a:pt x="458" y="490"/>
                  </a:lnTo>
                  <a:lnTo>
                    <a:pt x="408" y="508"/>
                  </a:lnTo>
                  <a:lnTo>
                    <a:pt x="363" y="529"/>
                  </a:lnTo>
                  <a:lnTo>
                    <a:pt x="323" y="552"/>
                  </a:lnTo>
                  <a:lnTo>
                    <a:pt x="286" y="577"/>
                  </a:lnTo>
                  <a:lnTo>
                    <a:pt x="254" y="606"/>
                  </a:lnTo>
                  <a:lnTo>
                    <a:pt x="227" y="637"/>
                  </a:lnTo>
                  <a:lnTo>
                    <a:pt x="203" y="672"/>
                  </a:lnTo>
                  <a:lnTo>
                    <a:pt x="184" y="709"/>
                  </a:lnTo>
                  <a:lnTo>
                    <a:pt x="169" y="750"/>
                  </a:lnTo>
                  <a:lnTo>
                    <a:pt x="159" y="794"/>
                  </a:lnTo>
                  <a:lnTo>
                    <a:pt x="152" y="841"/>
                  </a:lnTo>
                  <a:lnTo>
                    <a:pt x="149" y="891"/>
                  </a:lnTo>
                  <a:lnTo>
                    <a:pt x="151" y="944"/>
                  </a:lnTo>
                  <a:lnTo>
                    <a:pt x="158" y="1001"/>
                  </a:lnTo>
                  <a:lnTo>
                    <a:pt x="175" y="1126"/>
                  </a:lnTo>
                  <a:lnTo>
                    <a:pt x="192" y="1243"/>
                  </a:lnTo>
                  <a:lnTo>
                    <a:pt x="209" y="1353"/>
                  </a:lnTo>
                  <a:lnTo>
                    <a:pt x="226" y="1456"/>
                  </a:lnTo>
                  <a:lnTo>
                    <a:pt x="242" y="1552"/>
                  </a:lnTo>
                  <a:lnTo>
                    <a:pt x="258" y="1641"/>
                  </a:lnTo>
                  <a:lnTo>
                    <a:pt x="274" y="1725"/>
                  </a:lnTo>
                  <a:lnTo>
                    <a:pt x="288" y="1801"/>
                  </a:lnTo>
                  <a:lnTo>
                    <a:pt x="303" y="1872"/>
                  </a:lnTo>
                  <a:lnTo>
                    <a:pt x="318" y="1938"/>
                  </a:lnTo>
                  <a:lnTo>
                    <a:pt x="332" y="1999"/>
                  </a:lnTo>
                  <a:lnTo>
                    <a:pt x="345" y="2053"/>
                  </a:lnTo>
                  <a:lnTo>
                    <a:pt x="358" y="2102"/>
                  </a:lnTo>
                  <a:lnTo>
                    <a:pt x="370" y="2148"/>
                  </a:lnTo>
                  <a:lnTo>
                    <a:pt x="382" y="2188"/>
                  </a:lnTo>
                  <a:lnTo>
                    <a:pt x="394" y="2224"/>
                  </a:lnTo>
                  <a:lnTo>
                    <a:pt x="404" y="2257"/>
                  </a:lnTo>
                  <a:lnTo>
                    <a:pt x="415" y="2286"/>
                  </a:lnTo>
                  <a:lnTo>
                    <a:pt x="425" y="2310"/>
                  </a:lnTo>
                  <a:lnTo>
                    <a:pt x="434" y="2333"/>
                  </a:lnTo>
                  <a:lnTo>
                    <a:pt x="443" y="2351"/>
                  </a:lnTo>
                  <a:lnTo>
                    <a:pt x="450" y="2367"/>
                  </a:lnTo>
                  <a:lnTo>
                    <a:pt x="458" y="2379"/>
                  </a:lnTo>
                  <a:lnTo>
                    <a:pt x="464" y="2391"/>
                  </a:lnTo>
                  <a:lnTo>
                    <a:pt x="470" y="2399"/>
                  </a:lnTo>
                  <a:lnTo>
                    <a:pt x="476" y="2406"/>
                  </a:lnTo>
                  <a:lnTo>
                    <a:pt x="496" y="2425"/>
                  </a:lnTo>
                  <a:lnTo>
                    <a:pt x="522" y="2441"/>
                  </a:lnTo>
                  <a:lnTo>
                    <a:pt x="551" y="2456"/>
                  </a:lnTo>
                  <a:lnTo>
                    <a:pt x="584" y="2467"/>
                  </a:lnTo>
                  <a:lnTo>
                    <a:pt x="621" y="2477"/>
                  </a:lnTo>
                  <a:lnTo>
                    <a:pt x="658" y="2484"/>
                  </a:lnTo>
                  <a:lnTo>
                    <a:pt x="696" y="2491"/>
                  </a:lnTo>
                  <a:lnTo>
                    <a:pt x="736" y="2495"/>
                  </a:lnTo>
                  <a:lnTo>
                    <a:pt x="774" y="2498"/>
                  </a:lnTo>
                  <a:lnTo>
                    <a:pt x="810" y="2500"/>
                  </a:lnTo>
                  <a:lnTo>
                    <a:pt x="845" y="2500"/>
                  </a:lnTo>
                  <a:lnTo>
                    <a:pt x="877" y="2500"/>
                  </a:lnTo>
                  <a:lnTo>
                    <a:pt x="906" y="2499"/>
                  </a:lnTo>
                  <a:lnTo>
                    <a:pt x="910" y="2499"/>
                  </a:lnTo>
                  <a:lnTo>
                    <a:pt x="914" y="2499"/>
                  </a:lnTo>
                  <a:lnTo>
                    <a:pt x="943" y="2500"/>
                  </a:lnTo>
                  <a:lnTo>
                    <a:pt x="975" y="2500"/>
                  </a:lnTo>
                  <a:lnTo>
                    <a:pt x="1010" y="2500"/>
                  </a:lnTo>
                  <a:lnTo>
                    <a:pt x="1047" y="2498"/>
                  </a:lnTo>
                  <a:lnTo>
                    <a:pt x="1086" y="2495"/>
                  </a:lnTo>
                  <a:lnTo>
                    <a:pt x="1125" y="2491"/>
                  </a:lnTo>
                  <a:lnTo>
                    <a:pt x="1163" y="2484"/>
                  </a:lnTo>
                  <a:lnTo>
                    <a:pt x="1201" y="2477"/>
                  </a:lnTo>
                  <a:lnTo>
                    <a:pt x="1237" y="2467"/>
                  </a:lnTo>
                  <a:lnTo>
                    <a:pt x="1270" y="2456"/>
                  </a:lnTo>
                  <a:lnTo>
                    <a:pt x="1299" y="2441"/>
                  </a:lnTo>
                  <a:lnTo>
                    <a:pt x="1324" y="2425"/>
                  </a:lnTo>
                  <a:lnTo>
                    <a:pt x="1345" y="2406"/>
                  </a:lnTo>
                  <a:lnTo>
                    <a:pt x="1351" y="2399"/>
                  </a:lnTo>
                  <a:lnTo>
                    <a:pt x="1356" y="2391"/>
                  </a:lnTo>
                  <a:lnTo>
                    <a:pt x="1364" y="2379"/>
                  </a:lnTo>
                  <a:lnTo>
                    <a:pt x="1371" y="2367"/>
                  </a:lnTo>
                  <a:lnTo>
                    <a:pt x="1378" y="2351"/>
                  </a:lnTo>
                  <a:lnTo>
                    <a:pt x="1387" y="2333"/>
                  </a:lnTo>
                  <a:lnTo>
                    <a:pt x="1397" y="2310"/>
                  </a:lnTo>
                  <a:lnTo>
                    <a:pt x="1406" y="2286"/>
                  </a:lnTo>
                  <a:lnTo>
                    <a:pt x="1417" y="2257"/>
                  </a:lnTo>
                  <a:lnTo>
                    <a:pt x="1427" y="2224"/>
                  </a:lnTo>
                  <a:lnTo>
                    <a:pt x="1439" y="2188"/>
                  </a:lnTo>
                  <a:lnTo>
                    <a:pt x="1451" y="2148"/>
                  </a:lnTo>
                  <a:lnTo>
                    <a:pt x="1463" y="2102"/>
                  </a:lnTo>
                  <a:lnTo>
                    <a:pt x="1476" y="2053"/>
                  </a:lnTo>
                  <a:lnTo>
                    <a:pt x="1489" y="1999"/>
                  </a:lnTo>
                  <a:lnTo>
                    <a:pt x="1503" y="1938"/>
                  </a:lnTo>
                  <a:lnTo>
                    <a:pt x="1518" y="1872"/>
                  </a:lnTo>
                  <a:lnTo>
                    <a:pt x="1532" y="1801"/>
                  </a:lnTo>
                  <a:lnTo>
                    <a:pt x="1548" y="1725"/>
                  </a:lnTo>
                  <a:lnTo>
                    <a:pt x="1563" y="1641"/>
                  </a:lnTo>
                  <a:lnTo>
                    <a:pt x="1579" y="1552"/>
                  </a:lnTo>
                  <a:lnTo>
                    <a:pt x="1595" y="1456"/>
                  </a:lnTo>
                  <a:lnTo>
                    <a:pt x="1612" y="1353"/>
                  </a:lnTo>
                  <a:lnTo>
                    <a:pt x="1629" y="1243"/>
                  </a:lnTo>
                  <a:lnTo>
                    <a:pt x="1646" y="1126"/>
                  </a:lnTo>
                  <a:lnTo>
                    <a:pt x="1664" y="1001"/>
                  </a:lnTo>
                  <a:lnTo>
                    <a:pt x="1670" y="944"/>
                  </a:lnTo>
                  <a:lnTo>
                    <a:pt x="1671" y="891"/>
                  </a:lnTo>
                  <a:lnTo>
                    <a:pt x="1669" y="841"/>
                  </a:lnTo>
                  <a:lnTo>
                    <a:pt x="1663" y="794"/>
                  </a:lnTo>
                  <a:lnTo>
                    <a:pt x="1652" y="750"/>
                  </a:lnTo>
                  <a:lnTo>
                    <a:pt x="1636" y="709"/>
                  </a:lnTo>
                  <a:lnTo>
                    <a:pt x="1618" y="672"/>
                  </a:lnTo>
                  <a:lnTo>
                    <a:pt x="1595" y="637"/>
                  </a:lnTo>
                  <a:lnTo>
                    <a:pt x="1567" y="606"/>
                  </a:lnTo>
                  <a:lnTo>
                    <a:pt x="1535" y="577"/>
                  </a:lnTo>
                  <a:lnTo>
                    <a:pt x="1499" y="552"/>
                  </a:lnTo>
                  <a:lnTo>
                    <a:pt x="1458" y="529"/>
                  </a:lnTo>
                  <a:lnTo>
                    <a:pt x="1413" y="508"/>
                  </a:lnTo>
                  <a:lnTo>
                    <a:pt x="1364" y="490"/>
                  </a:lnTo>
                  <a:lnTo>
                    <a:pt x="1310" y="477"/>
                  </a:lnTo>
                  <a:lnTo>
                    <a:pt x="1252" y="464"/>
                  </a:lnTo>
                  <a:lnTo>
                    <a:pt x="1190" y="455"/>
                  </a:lnTo>
                  <a:lnTo>
                    <a:pt x="1186" y="454"/>
                  </a:lnTo>
                  <a:lnTo>
                    <a:pt x="1183" y="453"/>
                  </a:lnTo>
                  <a:lnTo>
                    <a:pt x="1179" y="452"/>
                  </a:lnTo>
                  <a:lnTo>
                    <a:pt x="1175" y="451"/>
                  </a:lnTo>
                  <a:lnTo>
                    <a:pt x="1170" y="449"/>
                  </a:lnTo>
                  <a:lnTo>
                    <a:pt x="1166" y="447"/>
                  </a:lnTo>
                  <a:lnTo>
                    <a:pt x="1161" y="445"/>
                  </a:lnTo>
                  <a:lnTo>
                    <a:pt x="1158" y="443"/>
                  </a:lnTo>
                  <a:lnTo>
                    <a:pt x="1154" y="439"/>
                  </a:lnTo>
                  <a:lnTo>
                    <a:pt x="1149" y="435"/>
                  </a:lnTo>
                  <a:lnTo>
                    <a:pt x="1143" y="430"/>
                  </a:lnTo>
                  <a:lnTo>
                    <a:pt x="1140" y="427"/>
                  </a:lnTo>
                  <a:lnTo>
                    <a:pt x="1138" y="422"/>
                  </a:lnTo>
                  <a:lnTo>
                    <a:pt x="1136" y="418"/>
                  </a:lnTo>
                  <a:lnTo>
                    <a:pt x="1133" y="414"/>
                  </a:lnTo>
                  <a:lnTo>
                    <a:pt x="1130" y="411"/>
                  </a:lnTo>
                  <a:lnTo>
                    <a:pt x="1129" y="406"/>
                  </a:lnTo>
                  <a:lnTo>
                    <a:pt x="1127" y="399"/>
                  </a:lnTo>
                  <a:lnTo>
                    <a:pt x="1126" y="392"/>
                  </a:lnTo>
                  <a:lnTo>
                    <a:pt x="1125" y="389"/>
                  </a:lnTo>
                  <a:lnTo>
                    <a:pt x="1124" y="384"/>
                  </a:lnTo>
                  <a:lnTo>
                    <a:pt x="1124" y="381"/>
                  </a:lnTo>
                  <a:lnTo>
                    <a:pt x="1124" y="149"/>
                  </a:lnTo>
                  <a:lnTo>
                    <a:pt x="697" y="149"/>
                  </a:lnTo>
                  <a:close/>
                  <a:moveTo>
                    <a:pt x="547" y="0"/>
                  </a:moveTo>
                  <a:lnTo>
                    <a:pt x="1273" y="0"/>
                  </a:lnTo>
                  <a:lnTo>
                    <a:pt x="1273" y="317"/>
                  </a:lnTo>
                  <a:lnTo>
                    <a:pt x="1338" y="330"/>
                  </a:lnTo>
                  <a:lnTo>
                    <a:pt x="1399" y="346"/>
                  </a:lnTo>
                  <a:lnTo>
                    <a:pt x="1456" y="366"/>
                  </a:lnTo>
                  <a:lnTo>
                    <a:pt x="1508" y="389"/>
                  </a:lnTo>
                  <a:lnTo>
                    <a:pt x="1557" y="414"/>
                  </a:lnTo>
                  <a:lnTo>
                    <a:pt x="1603" y="443"/>
                  </a:lnTo>
                  <a:lnTo>
                    <a:pt x="1644" y="473"/>
                  </a:lnTo>
                  <a:lnTo>
                    <a:pt x="1680" y="508"/>
                  </a:lnTo>
                  <a:lnTo>
                    <a:pt x="1713" y="547"/>
                  </a:lnTo>
                  <a:lnTo>
                    <a:pt x="1741" y="588"/>
                  </a:lnTo>
                  <a:lnTo>
                    <a:pt x="1766" y="632"/>
                  </a:lnTo>
                  <a:lnTo>
                    <a:pt x="1786" y="679"/>
                  </a:lnTo>
                  <a:lnTo>
                    <a:pt x="1801" y="729"/>
                  </a:lnTo>
                  <a:lnTo>
                    <a:pt x="1812" y="782"/>
                  </a:lnTo>
                  <a:lnTo>
                    <a:pt x="1819" y="838"/>
                  </a:lnTo>
                  <a:lnTo>
                    <a:pt x="1821" y="897"/>
                  </a:lnTo>
                  <a:lnTo>
                    <a:pt x="1818" y="957"/>
                  </a:lnTo>
                  <a:lnTo>
                    <a:pt x="1812" y="1022"/>
                  </a:lnTo>
                  <a:lnTo>
                    <a:pt x="1794" y="1150"/>
                  </a:lnTo>
                  <a:lnTo>
                    <a:pt x="1776" y="1270"/>
                  </a:lnTo>
                  <a:lnTo>
                    <a:pt x="1759" y="1383"/>
                  </a:lnTo>
                  <a:lnTo>
                    <a:pt x="1741" y="1489"/>
                  </a:lnTo>
                  <a:lnTo>
                    <a:pt x="1724" y="1588"/>
                  </a:lnTo>
                  <a:lnTo>
                    <a:pt x="1707" y="1680"/>
                  </a:lnTo>
                  <a:lnTo>
                    <a:pt x="1691" y="1765"/>
                  </a:lnTo>
                  <a:lnTo>
                    <a:pt x="1677" y="1845"/>
                  </a:lnTo>
                  <a:lnTo>
                    <a:pt x="1661" y="1918"/>
                  </a:lnTo>
                  <a:lnTo>
                    <a:pt x="1646" y="1985"/>
                  </a:lnTo>
                  <a:lnTo>
                    <a:pt x="1632" y="2047"/>
                  </a:lnTo>
                  <a:lnTo>
                    <a:pt x="1618" y="2104"/>
                  </a:lnTo>
                  <a:lnTo>
                    <a:pt x="1604" y="2156"/>
                  </a:lnTo>
                  <a:lnTo>
                    <a:pt x="1591" y="2202"/>
                  </a:lnTo>
                  <a:lnTo>
                    <a:pt x="1579" y="2245"/>
                  </a:lnTo>
                  <a:lnTo>
                    <a:pt x="1566" y="2283"/>
                  </a:lnTo>
                  <a:lnTo>
                    <a:pt x="1555" y="2317"/>
                  </a:lnTo>
                  <a:lnTo>
                    <a:pt x="1543" y="2346"/>
                  </a:lnTo>
                  <a:lnTo>
                    <a:pt x="1533" y="2373"/>
                  </a:lnTo>
                  <a:lnTo>
                    <a:pt x="1523" y="2397"/>
                  </a:lnTo>
                  <a:lnTo>
                    <a:pt x="1514" y="2417"/>
                  </a:lnTo>
                  <a:lnTo>
                    <a:pt x="1504" y="2436"/>
                  </a:lnTo>
                  <a:lnTo>
                    <a:pt x="1496" y="2450"/>
                  </a:lnTo>
                  <a:lnTo>
                    <a:pt x="1488" y="2463"/>
                  </a:lnTo>
                  <a:lnTo>
                    <a:pt x="1481" y="2475"/>
                  </a:lnTo>
                  <a:lnTo>
                    <a:pt x="1474" y="2483"/>
                  </a:lnTo>
                  <a:lnTo>
                    <a:pt x="1468" y="2492"/>
                  </a:lnTo>
                  <a:lnTo>
                    <a:pt x="1463" y="2498"/>
                  </a:lnTo>
                  <a:lnTo>
                    <a:pt x="1457" y="2503"/>
                  </a:lnTo>
                  <a:lnTo>
                    <a:pt x="1430" y="2531"/>
                  </a:lnTo>
                  <a:lnTo>
                    <a:pt x="1399" y="2554"/>
                  </a:lnTo>
                  <a:lnTo>
                    <a:pt x="1364" y="2576"/>
                  </a:lnTo>
                  <a:lnTo>
                    <a:pt x="1326" y="2592"/>
                  </a:lnTo>
                  <a:lnTo>
                    <a:pt x="1288" y="2607"/>
                  </a:lnTo>
                  <a:lnTo>
                    <a:pt x="1248" y="2619"/>
                  </a:lnTo>
                  <a:lnTo>
                    <a:pt x="1206" y="2629"/>
                  </a:lnTo>
                  <a:lnTo>
                    <a:pt x="1165" y="2636"/>
                  </a:lnTo>
                  <a:lnTo>
                    <a:pt x="1124" y="2641"/>
                  </a:lnTo>
                  <a:lnTo>
                    <a:pt x="1084" y="2646"/>
                  </a:lnTo>
                  <a:lnTo>
                    <a:pt x="1046" y="2648"/>
                  </a:lnTo>
                  <a:lnTo>
                    <a:pt x="1010" y="2649"/>
                  </a:lnTo>
                  <a:lnTo>
                    <a:pt x="977" y="2650"/>
                  </a:lnTo>
                  <a:lnTo>
                    <a:pt x="952" y="2649"/>
                  </a:lnTo>
                  <a:lnTo>
                    <a:pt x="929" y="2649"/>
                  </a:lnTo>
                  <a:lnTo>
                    <a:pt x="910" y="2648"/>
                  </a:lnTo>
                  <a:lnTo>
                    <a:pt x="890" y="2649"/>
                  </a:lnTo>
                  <a:lnTo>
                    <a:pt x="863" y="2650"/>
                  </a:lnTo>
                  <a:lnTo>
                    <a:pt x="835" y="2650"/>
                  </a:lnTo>
                  <a:lnTo>
                    <a:pt x="802" y="2649"/>
                  </a:lnTo>
                  <a:lnTo>
                    <a:pt x="766" y="2648"/>
                  </a:lnTo>
                  <a:lnTo>
                    <a:pt x="728" y="2644"/>
                  </a:lnTo>
                  <a:lnTo>
                    <a:pt x="690" y="2640"/>
                  </a:lnTo>
                  <a:lnTo>
                    <a:pt x="649" y="2635"/>
                  </a:lnTo>
                  <a:lnTo>
                    <a:pt x="609" y="2627"/>
                  </a:lnTo>
                  <a:lnTo>
                    <a:pt x="568" y="2618"/>
                  </a:lnTo>
                  <a:lnTo>
                    <a:pt x="529" y="2605"/>
                  </a:lnTo>
                  <a:lnTo>
                    <a:pt x="491" y="2591"/>
                  </a:lnTo>
                  <a:lnTo>
                    <a:pt x="455" y="2573"/>
                  </a:lnTo>
                  <a:lnTo>
                    <a:pt x="420" y="2553"/>
                  </a:lnTo>
                  <a:lnTo>
                    <a:pt x="391" y="2530"/>
                  </a:lnTo>
                  <a:lnTo>
                    <a:pt x="363" y="2503"/>
                  </a:lnTo>
                  <a:lnTo>
                    <a:pt x="359" y="2498"/>
                  </a:lnTo>
                  <a:lnTo>
                    <a:pt x="353" y="2492"/>
                  </a:lnTo>
                  <a:lnTo>
                    <a:pt x="347" y="2483"/>
                  </a:lnTo>
                  <a:lnTo>
                    <a:pt x="341" y="2475"/>
                  </a:lnTo>
                  <a:lnTo>
                    <a:pt x="333" y="2463"/>
                  </a:lnTo>
                  <a:lnTo>
                    <a:pt x="325" y="2450"/>
                  </a:lnTo>
                  <a:lnTo>
                    <a:pt x="316" y="2436"/>
                  </a:lnTo>
                  <a:lnTo>
                    <a:pt x="308" y="2417"/>
                  </a:lnTo>
                  <a:lnTo>
                    <a:pt x="298" y="2397"/>
                  </a:lnTo>
                  <a:lnTo>
                    <a:pt x="287" y="2373"/>
                  </a:lnTo>
                  <a:lnTo>
                    <a:pt x="277" y="2346"/>
                  </a:lnTo>
                  <a:lnTo>
                    <a:pt x="266" y="2317"/>
                  </a:lnTo>
                  <a:lnTo>
                    <a:pt x="254" y="2283"/>
                  </a:lnTo>
                  <a:lnTo>
                    <a:pt x="243" y="2245"/>
                  </a:lnTo>
                  <a:lnTo>
                    <a:pt x="230" y="2202"/>
                  </a:lnTo>
                  <a:lnTo>
                    <a:pt x="217" y="2156"/>
                  </a:lnTo>
                  <a:lnTo>
                    <a:pt x="203" y="2104"/>
                  </a:lnTo>
                  <a:lnTo>
                    <a:pt x="189" y="2047"/>
                  </a:lnTo>
                  <a:lnTo>
                    <a:pt x="175" y="1985"/>
                  </a:lnTo>
                  <a:lnTo>
                    <a:pt x="160" y="1918"/>
                  </a:lnTo>
                  <a:lnTo>
                    <a:pt x="145" y="1845"/>
                  </a:lnTo>
                  <a:lnTo>
                    <a:pt x="129" y="1765"/>
                  </a:lnTo>
                  <a:lnTo>
                    <a:pt x="113" y="1680"/>
                  </a:lnTo>
                  <a:lnTo>
                    <a:pt x="97" y="1588"/>
                  </a:lnTo>
                  <a:lnTo>
                    <a:pt x="80" y="1489"/>
                  </a:lnTo>
                  <a:lnTo>
                    <a:pt x="63" y="1383"/>
                  </a:lnTo>
                  <a:lnTo>
                    <a:pt x="45" y="1270"/>
                  </a:lnTo>
                  <a:lnTo>
                    <a:pt x="28" y="1150"/>
                  </a:lnTo>
                  <a:lnTo>
                    <a:pt x="9" y="1022"/>
                  </a:lnTo>
                  <a:lnTo>
                    <a:pt x="2" y="957"/>
                  </a:lnTo>
                  <a:lnTo>
                    <a:pt x="0" y="897"/>
                  </a:lnTo>
                  <a:lnTo>
                    <a:pt x="2" y="838"/>
                  </a:lnTo>
                  <a:lnTo>
                    <a:pt x="9" y="782"/>
                  </a:lnTo>
                  <a:lnTo>
                    <a:pt x="20" y="729"/>
                  </a:lnTo>
                  <a:lnTo>
                    <a:pt x="35" y="679"/>
                  </a:lnTo>
                  <a:lnTo>
                    <a:pt x="55" y="632"/>
                  </a:lnTo>
                  <a:lnTo>
                    <a:pt x="80" y="588"/>
                  </a:lnTo>
                  <a:lnTo>
                    <a:pt x="109" y="547"/>
                  </a:lnTo>
                  <a:lnTo>
                    <a:pt x="141" y="508"/>
                  </a:lnTo>
                  <a:lnTo>
                    <a:pt x="178" y="473"/>
                  </a:lnTo>
                  <a:lnTo>
                    <a:pt x="218" y="443"/>
                  </a:lnTo>
                  <a:lnTo>
                    <a:pt x="263" y="414"/>
                  </a:lnTo>
                  <a:lnTo>
                    <a:pt x="312" y="389"/>
                  </a:lnTo>
                  <a:lnTo>
                    <a:pt x="365" y="366"/>
                  </a:lnTo>
                  <a:lnTo>
                    <a:pt x="422" y="346"/>
                  </a:lnTo>
                  <a:lnTo>
                    <a:pt x="483" y="330"/>
                  </a:lnTo>
                  <a:lnTo>
                    <a:pt x="547" y="317"/>
                  </a:lnTo>
                  <a:lnTo>
                    <a:pt x="5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287"/>
            <p:cNvSpPr>
              <a:spLocks/>
            </p:cNvSpPr>
            <p:nvPr/>
          </p:nvSpPr>
          <p:spPr bwMode="auto">
            <a:xfrm>
              <a:off x="3913188" y="3462338"/>
              <a:ext cx="100013" cy="528638"/>
            </a:xfrm>
            <a:custGeom>
              <a:avLst/>
              <a:gdLst>
                <a:gd name="T0" fmla="*/ 199 w 625"/>
                <a:gd name="T1" fmla="*/ 0 h 3325"/>
                <a:gd name="T2" fmla="*/ 229 w 625"/>
                <a:gd name="T3" fmla="*/ 8 h 3325"/>
                <a:gd name="T4" fmla="*/ 252 w 625"/>
                <a:gd name="T5" fmla="*/ 9 h 3325"/>
                <a:gd name="T6" fmla="*/ 280 w 625"/>
                <a:gd name="T7" fmla="*/ 1 h 3325"/>
                <a:gd name="T8" fmla="*/ 310 w 625"/>
                <a:gd name="T9" fmla="*/ 4 h 3325"/>
                <a:gd name="T10" fmla="*/ 333 w 625"/>
                <a:gd name="T11" fmla="*/ 21 h 3325"/>
                <a:gd name="T12" fmla="*/ 351 w 625"/>
                <a:gd name="T13" fmla="*/ 22 h 3325"/>
                <a:gd name="T14" fmla="*/ 378 w 625"/>
                <a:gd name="T15" fmla="*/ 9 h 3325"/>
                <a:gd name="T16" fmla="*/ 407 w 625"/>
                <a:gd name="T17" fmla="*/ 9 h 3325"/>
                <a:gd name="T18" fmla="*/ 433 w 625"/>
                <a:gd name="T19" fmla="*/ 23 h 3325"/>
                <a:gd name="T20" fmla="*/ 448 w 625"/>
                <a:gd name="T21" fmla="*/ 50 h 3325"/>
                <a:gd name="T22" fmla="*/ 478 w 625"/>
                <a:gd name="T23" fmla="*/ 45 h 3325"/>
                <a:gd name="T24" fmla="*/ 505 w 625"/>
                <a:gd name="T25" fmla="*/ 53 h 3325"/>
                <a:gd name="T26" fmla="*/ 527 w 625"/>
                <a:gd name="T27" fmla="*/ 72 h 3325"/>
                <a:gd name="T28" fmla="*/ 534 w 625"/>
                <a:gd name="T29" fmla="*/ 101 h 3325"/>
                <a:gd name="T30" fmla="*/ 518 w 625"/>
                <a:gd name="T31" fmla="*/ 156 h 3325"/>
                <a:gd name="T32" fmla="*/ 489 w 625"/>
                <a:gd name="T33" fmla="*/ 241 h 3325"/>
                <a:gd name="T34" fmla="*/ 457 w 625"/>
                <a:gd name="T35" fmla="*/ 336 h 3325"/>
                <a:gd name="T36" fmla="*/ 429 w 625"/>
                <a:gd name="T37" fmla="*/ 435 h 3325"/>
                <a:gd name="T38" fmla="*/ 405 w 625"/>
                <a:gd name="T39" fmla="*/ 531 h 3325"/>
                <a:gd name="T40" fmla="*/ 393 w 625"/>
                <a:gd name="T41" fmla="*/ 620 h 3325"/>
                <a:gd name="T42" fmla="*/ 388 w 625"/>
                <a:gd name="T43" fmla="*/ 677 h 3325"/>
                <a:gd name="T44" fmla="*/ 383 w 625"/>
                <a:gd name="T45" fmla="*/ 1882 h 3325"/>
                <a:gd name="T46" fmla="*/ 550 w 625"/>
                <a:gd name="T47" fmla="*/ 1885 h 3325"/>
                <a:gd name="T48" fmla="*/ 588 w 625"/>
                <a:gd name="T49" fmla="*/ 1904 h 3325"/>
                <a:gd name="T50" fmla="*/ 615 w 625"/>
                <a:gd name="T51" fmla="*/ 1937 h 3325"/>
                <a:gd name="T52" fmla="*/ 625 w 625"/>
                <a:gd name="T53" fmla="*/ 1978 h 3325"/>
                <a:gd name="T54" fmla="*/ 622 w 625"/>
                <a:gd name="T55" fmla="*/ 3251 h 3325"/>
                <a:gd name="T56" fmla="*/ 603 w 625"/>
                <a:gd name="T57" fmla="*/ 3289 h 3325"/>
                <a:gd name="T58" fmla="*/ 570 w 625"/>
                <a:gd name="T59" fmla="*/ 3315 h 3325"/>
                <a:gd name="T60" fmla="*/ 529 w 625"/>
                <a:gd name="T61" fmla="*/ 3325 h 3325"/>
                <a:gd name="T62" fmla="*/ 73 w 625"/>
                <a:gd name="T63" fmla="*/ 3323 h 3325"/>
                <a:gd name="T64" fmla="*/ 36 w 625"/>
                <a:gd name="T65" fmla="*/ 3304 h 3325"/>
                <a:gd name="T66" fmla="*/ 9 w 625"/>
                <a:gd name="T67" fmla="*/ 3271 h 3325"/>
                <a:gd name="T68" fmla="*/ 0 w 625"/>
                <a:gd name="T69" fmla="*/ 3228 h 3325"/>
                <a:gd name="T70" fmla="*/ 2 w 625"/>
                <a:gd name="T71" fmla="*/ 1957 h 3325"/>
                <a:gd name="T72" fmla="*/ 20 w 625"/>
                <a:gd name="T73" fmla="*/ 1918 h 3325"/>
                <a:gd name="T74" fmla="*/ 53 w 625"/>
                <a:gd name="T75" fmla="*/ 1892 h 3325"/>
                <a:gd name="T76" fmla="*/ 96 w 625"/>
                <a:gd name="T77" fmla="*/ 1882 h 3325"/>
                <a:gd name="T78" fmla="*/ 241 w 625"/>
                <a:gd name="T79" fmla="*/ 616 h 3325"/>
                <a:gd name="T80" fmla="*/ 238 w 625"/>
                <a:gd name="T81" fmla="*/ 610 h 3325"/>
                <a:gd name="T82" fmla="*/ 236 w 625"/>
                <a:gd name="T83" fmla="*/ 602 h 3325"/>
                <a:gd name="T84" fmla="*/ 221 w 625"/>
                <a:gd name="T85" fmla="*/ 507 h 3325"/>
                <a:gd name="T86" fmla="*/ 204 w 625"/>
                <a:gd name="T87" fmla="*/ 394 h 3325"/>
                <a:gd name="T88" fmla="*/ 185 w 625"/>
                <a:gd name="T89" fmla="*/ 278 h 3325"/>
                <a:gd name="T90" fmla="*/ 164 w 625"/>
                <a:gd name="T91" fmla="*/ 166 h 3325"/>
                <a:gd name="T92" fmla="*/ 138 w 625"/>
                <a:gd name="T93" fmla="*/ 73 h 3325"/>
                <a:gd name="T94" fmla="*/ 137 w 625"/>
                <a:gd name="T95" fmla="*/ 39 h 3325"/>
                <a:gd name="T96" fmla="*/ 155 w 625"/>
                <a:gd name="T97" fmla="*/ 15 h 3325"/>
                <a:gd name="T98" fmla="*/ 183 w 625"/>
                <a:gd name="T99" fmla="*/ 2 h 3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5" h="3325">
                  <a:moveTo>
                    <a:pt x="198" y="0"/>
                  </a:moveTo>
                  <a:lnTo>
                    <a:pt x="199" y="0"/>
                  </a:lnTo>
                  <a:lnTo>
                    <a:pt x="214" y="3"/>
                  </a:lnTo>
                  <a:lnTo>
                    <a:pt x="229" y="8"/>
                  </a:lnTo>
                  <a:lnTo>
                    <a:pt x="241" y="19"/>
                  </a:lnTo>
                  <a:lnTo>
                    <a:pt x="252" y="9"/>
                  </a:lnTo>
                  <a:lnTo>
                    <a:pt x="266" y="4"/>
                  </a:lnTo>
                  <a:lnTo>
                    <a:pt x="280" y="1"/>
                  </a:lnTo>
                  <a:lnTo>
                    <a:pt x="295" y="1"/>
                  </a:lnTo>
                  <a:lnTo>
                    <a:pt x="310" y="4"/>
                  </a:lnTo>
                  <a:lnTo>
                    <a:pt x="322" y="12"/>
                  </a:lnTo>
                  <a:lnTo>
                    <a:pt x="333" y="21"/>
                  </a:lnTo>
                  <a:lnTo>
                    <a:pt x="340" y="34"/>
                  </a:lnTo>
                  <a:lnTo>
                    <a:pt x="351" y="22"/>
                  </a:lnTo>
                  <a:lnTo>
                    <a:pt x="364" y="15"/>
                  </a:lnTo>
                  <a:lnTo>
                    <a:pt x="378" y="9"/>
                  </a:lnTo>
                  <a:lnTo>
                    <a:pt x="393" y="8"/>
                  </a:lnTo>
                  <a:lnTo>
                    <a:pt x="407" y="9"/>
                  </a:lnTo>
                  <a:lnTo>
                    <a:pt x="421" y="15"/>
                  </a:lnTo>
                  <a:lnTo>
                    <a:pt x="433" y="23"/>
                  </a:lnTo>
                  <a:lnTo>
                    <a:pt x="443" y="35"/>
                  </a:lnTo>
                  <a:lnTo>
                    <a:pt x="448" y="50"/>
                  </a:lnTo>
                  <a:lnTo>
                    <a:pt x="463" y="45"/>
                  </a:lnTo>
                  <a:lnTo>
                    <a:pt x="478" y="45"/>
                  </a:lnTo>
                  <a:lnTo>
                    <a:pt x="492" y="48"/>
                  </a:lnTo>
                  <a:lnTo>
                    <a:pt x="505" y="53"/>
                  </a:lnTo>
                  <a:lnTo>
                    <a:pt x="517" y="61"/>
                  </a:lnTo>
                  <a:lnTo>
                    <a:pt x="527" y="72"/>
                  </a:lnTo>
                  <a:lnTo>
                    <a:pt x="532" y="86"/>
                  </a:lnTo>
                  <a:lnTo>
                    <a:pt x="534" y="101"/>
                  </a:lnTo>
                  <a:lnTo>
                    <a:pt x="531" y="118"/>
                  </a:lnTo>
                  <a:lnTo>
                    <a:pt x="518" y="156"/>
                  </a:lnTo>
                  <a:lnTo>
                    <a:pt x="504" y="197"/>
                  </a:lnTo>
                  <a:lnTo>
                    <a:pt x="489" y="241"/>
                  </a:lnTo>
                  <a:lnTo>
                    <a:pt x="473" y="287"/>
                  </a:lnTo>
                  <a:lnTo>
                    <a:pt x="457" y="336"/>
                  </a:lnTo>
                  <a:lnTo>
                    <a:pt x="443" y="385"/>
                  </a:lnTo>
                  <a:lnTo>
                    <a:pt x="429" y="435"/>
                  </a:lnTo>
                  <a:lnTo>
                    <a:pt x="416" y="483"/>
                  </a:lnTo>
                  <a:lnTo>
                    <a:pt x="405" y="531"/>
                  </a:lnTo>
                  <a:lnTo>
                    <a:pt x="398" y="577"/>
                  </a:lnTo>
                  <a:lnTo>
                    <a:pt x="393" y="620"/>
                  </a:lnTo>
                  <a:lnTo>
                    <a:pt x="390" y="661"/>
                  </a:lnTo>
                  <a:lnTo>
                    <a:pt x="388" y="677"/>
                  </a:lnTo>
                  <a:lnTo>
                    <a:pt x="383" y="689"/>
                  </a:lnTo>
                  <a:lnTo>
                    <a:pt x="383" y="1882"/>
                  </a:lnTo>
                  <a:lnTo>
                    <a:pt x="529" y="1882"/>
                  </a:lnTo>
                  <a:lnTo>
                    <a:pt x="550" y="1885"/>
                  </a:lnTo>
                  <a:lnTo>
                    <a:pt x="570" y="1892"/>
                  </a:lnTo>
                  <a:lnTo>
                    <a:pt x="588" y="1904"/>
                  </a:lnTo>
                  <a:lnTo>
                    <a:pt x="603" y="1918"/>
                  </a:lnTo>
                  <a:lnTo>
                    <a:pt x="615" y="1937"/>
                  </a:lnTo>
                  <a:lnTo>
                    <a:pt x="622" y="1957"/>
                  </a:lnTo>
                  <a:lnTo>
                    <a:pt x="625" y="1978"/>
                  </a:lnTo>
                  <a:lnTo>
                    <a:pt x="625" y="3228"/>
                  </a:lnTo>
                  <a:lnTo>
                    <a:pt x="622" y="3251"/>
                  </a:lnTo>
                  <a:lnTo>
                    <a:pt x="615" y="3271"/>
                  </a:lnTo>
                  <a:lnTo>
                    <a:pt x="603" y="3289"/>
                  </a:lnTo>
                  <a:lnTo>
                    <a:pt x="588" y="3304"/>
                  </a:lnTo>
                  <a:lnTo>
                    <a:pt x="570" y="3315"/>
                  </a:lnTo>
                  <a:lnTo>
                    <a:pt x="550" y="3323"/>
                  </a:lnTo>
                  <a:lnTo>
                    <a:pt x="529" y="3325"/>
                  </a:lnTo>
                  <a:lnTo>
                    <a:pt x="96" y="3325"/>
                  </a:lnTo>
                  <a:lnTo>
                    <a:pt x="73" y="3323"/>
                  </a:lnTo>
                  <a:lnTo>
                    <a:pt x="53" y="3315"/>
                  </a:lnTo>
                  <a:lnTo>
                    <a:pt x="36" y="3304"/>
                  </a:lnTo>
                  <a:lnTo>
                    <a:pt x="20" y="3289"/>
                  </a:lnTo>
                  <a:lnTo>
                    <a:pt x="9" y="3271"/>
                  </a:lnTo>
                  <a:lnTo>
                    <a:pt x="2" y="3251"/>
                  </a:lnTo>
                  <a:lnTo>
                    <a:pt x="0" y="3228"/>
                  </a:lnTo>
                  <a:lnTo>
                    <a:pt x="0" y="1978"/>
                  </a:lnTo>
                  <a:lnTo>
                    <a:pt x="2" y="1957"/>
                  </a:lnTo>
                  <a:lnTo>
                    <a:pt x="9" y="1937"/>
                  </a:lnTo>
                  <a:lnTo>
                    <a:pt x="20" y="1918"/>
                  </a:lnTo>
                  <a:lnTo>
                    <a:pt x="36" y="1904"/>
                  </a:lnTo>
                  <a:lnTo>
                    <a:pt x="53" y="1892"/>
                  </a:lnTo>
                  <a:lnTo>
                    <a:pt x="73" y="1885"/>
                  </a:lnTo>
                  <a:lnTo>
                    <a:pt x="96" y="1882"/>
                  </a:lnTo>
                  <a:lnTo>
                    <a:pt x="241" y="1882"/>
                  </a:lnTo>
                  <a:lnTo>
                    <a:pt x="241" y="616"/>
                  </a:lnTo>
                  <a:lnTo>
                    <a:pt x="239" y="613"/>
                  </a:lnTo>
                  <a:lnTo>
                    <a:pt x="238" y="610"/>
                  </a:lnTo>
                  <a:lnTo>
                    <a:pt x="237" y="605"/>
                  </a:lnTo>
                  <a:lnTo>
                    <a:pt x="236" y="602"/>
                  </a:lnTo>
                  <a:lnTo>
                    <a:pt x="229" y="557"/>
                  </a:lnTo>
                  <a:lnTo>
                    <a:pt x="221" y="507"/>
                  </a:lnTo>
                  <a:lnTo>
                    <a:pt x="213" y="452"/>
                  </a:lnTo>
                  <a:lnTo>
                    <a:pt x="204" y="394"/>
                  </a:lnTo>
                  <a:lnTo>
                    <a:pt x="196" y="336"/>
                  </a:lnTo>
                  <a:lnTo>
                    <a:pt x="185" y="278"/>
                  </a:lnTo>
                  <a:lnTo>
                    <a:pt x="174" y="220"/>
                  </a:lnTo>
                  <a:lnTo>
                    <a:pt x="164" y="166"/>
                  </a:lnTo>
                  <a:lnTo>
                    <a:pt x="151" y="117"/>
                  </a:lnTo>
                  <a:lnTo>
                    <a:pt x="138" y="73"/>
                  </a:lnTo>
                  <a:lnTo>
                    <a:pt x="135" y="55"/>
                  </a:lnTo>
                  <a:lnTo>
                    <a:pt x="137" y="39"/>
                  </a:lnTo>
                  <a:lnTo>
                    <a:pt x="145" y="25"/>
                  </a:lnTo>
                  <a:lnTo>
                    <a:pt x="155" y="15"/>
                  </a:lnTo>
                  <a:lnTo>
                    <a:pt x="168" y="6"/>
                  </a:lnTo>
                  <a:lnTo>
                    <a:pt x="183" y="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Freeform 288"/>
            <p:cNvSpPr>
              <a:spLocks/>
            </p:cNvSpPr>
            <p:nvPr/>
          </p:nvSpPr>
          <p:spPr bwMode="auto">
            <a:xfrm>
              <a:off x="3621088" y="3689350"/>
              <a:ext cx="193675" cy="274638"/>
            </a:xfrm>
            <a:custGeom>
              <a:avLst/>
              <a:gdLst>
                <a:gd name="T0" fmla="*/ 645 w 1215"/>
                <a:gd name="T1" fmla="*/ 0 h 1734"/>
                <a:gd name="T2" fmla="*/ 692 w 1215"/>
                <a:gd name="T3" fmla="*/ 0 h 1734"/>
                <a:gd name="T4" fmla="*/ 746 w 1215"/>
                <a:gd name="T5" fmla="*/ 2 h 1734"/>
                <a:gd name="T6" fmla="*/ 802 w 1215"/>
                <a:gd name="T7" fmla="*/ 8 h 1734"/>
                <a:gd name="T8" fmla="*/ 862 w 1215"/>
                <a:gd name="T9" fmla="*/ 16 h 1734"/>
                <a:gd name="T10" fmla="*/ 922 w 1215"/>
                <a:gd name="T11" fmla="*/ 30 h 1734"/>
                <a:gd name="T12" fmla="*/ 982 w 1215"/>
                <a:gd name="T13" fmla="*/ 50 h 1734"/>
                <a:gd name="T14" fmla="*/ 1037 w 1215"/>
                <a:gd name="T15" fmla="*/ 78 h 1734"/>
                <a:gd name="T16" fmla="*/ 1089 w 1215"/>
                <a:gd name="T17" fmla="*/ 113 h 1734"/>
                <a:gd name="T18" fmla="*/ 1134 w 1215"/>
                <a:gd name="T19" fmla="*/ 157 h 1734"/>
                <a:gd name="T20" fmla="*/ 1171 w 1215"/>
                <a:gd name="T21" fmla="*/ 212 h 1734"/>
                <a:gd name="T22" fmla="*/ 1198 w 1215"/>
                <a:gd name="T23" fmla="*/ 279 h 1734"/>
                <a:gd name="T24" fmla="*/ 1213 w 1215"/>
                <a:gd name="T25" fmla="*/ 359 h 1734"/>
                <a:gd name="T26" fmla="*/ 1214 w 1215"/>
                <a:gd name="T27" fmla="*/ 453 h 1734"/>
                <a:gd name="T28" fmla="*/ 1197 w 1215"/>
                <a:gd name="T29" fmla="*/ 597 h 1734"/>
                <a:gd name="T30" fmla="*/ 1171 w 1215"/>
                <a:gd name="T31" fmla="*/ 779 h 1734"/>
                <a:gd name="T32" fmla="*/ 1145 w 1215"/>
                <a:gd name="T33" fmla="*/ 952 h 1734"/>
                <a:gd name="T34" fmla="*/ 1117 w 1215"/>
                <a:gd name="T35" fmla="*/ 1115 h 1734"/>
                <a:gd name="T36" fmla="*/ 1088 w 1215"/>
                <a:gd name="T37" fmla="*/ 1262 h 1734"/>
                <a:gd name="T38" fmla="*/ 1058 w 1215"/>
                <a:gd name="T39" fmla="*/ 1393 h 1734"/>
                <a:gd name="T40" fmla="*/ 1028 w 1215"/>
                <a:gd name="T41" fmla="*/ 1502 h 1734"/>
                <a:gd name="T42" fmla="*/ 997 w 1215"/>
                <a:gd name="T43" fmla="*/ 1586 h 1734"/>
                <a:gd name="T44" fmla="*/ 965 w 1215"/>
                <a:gd name="T45" fmla="*/ 1641 h 1734"/>
                <a:gd name="T46" fmla="*/ 919 w 1215"/>
                <a:gd name="T47" fmla="*/ 1679 h 1734"/>
                <a:gd name="T48" fmla="*/ 860 w 1215"/>
                <a:gd name="T49" fmla="*/ 1706 h 1734"/>
                <a:gd name="T50" fmla="*/ 797 w 1215"/>
                <a:gd name="T51" fmla="*/ 1723 h 1734"/>
                <a:gd name="T52" fmla="*/ 733 w 1215"/>
                <a:gd name="T53" fmla="*/ 1731 h 1734"/>
                <a:gd name="T54" fmla="*/ 675 w 1215"/>
                <a:gd name="T55" fmla="*/ 1734 h 1734"/>
                <a:gd name="T56" fmla="*/ 632 w 1215"/>
                <a:gd name="T57" fmla="*/ 1734 h 1734"/>
                <a:gd name="T58" fmla="*/ 607 w 1215"/>
                <a:gd name="T59" fmla="*/ 1733 h 1734"/>
                <a:gd name="T60" fmla="*/ 584 w 1215"/>
                <a:gd name="T61" fmla="*/ 1734 h 1734"/>
                <a:gd name="T62" fmla="*/ 539 w 1215"/>
                <a:gd name="T63" fmla="*/ 1734 h 1734"/>
                <a:gd name="T64" fmla="*/ 483 w 1215"/>
                <a:gd name="T65" fmla="*/ 1731 h 1734"/>
                <a:gd name="T66" fmla="*/ 418 w 1215"/>
                <a:gd name="T67" fmla="*/ 1723 h 1734"/>
                <a:gd name="T68" fmla="*/ 354 w 1215"/>
                <a:gd name="T69" fmla="*/ 1706 h 1734"/>
                <a:gd name="T70" fmla="*/ 296 w 1215"/>
                <a:gd name="T71" fmla="*/ 1679 h 1734"/>
                <a:gd name="T72" fmla="*/ 251 w 1215"/>
                <a:gd name="T73" fmla="*/ 1641 h 1734"/>
                <a:gd name="T74" fmla="*/ 219 w 1215"/>
                <a:gd name="T75" fmla="*/ 1586 h 1734"/>
                <a:gd name="T76" fmla="*/ 188 w 1215"/>
                <a:gd name="T77" fmla="*/ 1502 h 1734"/>
                <a:gd name="T78" fmla="*/ 157 w 1215"/>
                <a:gd name="T79" fmla="*/ 1393 h 1734"/>
                <a:gd name="T80" fmla="*/ 127 w 1215"/>
                <a:gd name="T81" fmla="*/ 1262 h 1734"/>
                <a:gd name="T82" fmla="*/ 98 w 1215"/>
                <a:gd name="T83" fmla="*/ 1115 h 1734"/>
                <a:gd name="T84" fmla="*/ 70 w 1215"/>
                <a:gd name="T85" fmla="*/ 952 h 1734"/>
                <a:gd name="T86" fmla="*/ 43 w 1215"/>
                <a:gd name="T87" fmla="*/ 779 h 1734"/>
                <a:gd name="T88" fmla="*/ 18 w 1215"/>
                <a:gd name="T89" fmla="*/ 597 h 1734"/>
                <a:gd name="T90" fmla="*/ 1 w 1215"/>
                <a:gd name="T91" fmla="*/ 453 h 1734"/>
                <a:gd name="T92" fmla="*/ 3 w 1215"/>
                <a:gd name="T93" fmla="*/ 359 h 1734"/>
                <a:gd name="T94" fmla="*/ 17 w 1215"/>
                <a:gd name="T95" fmla="*/ 279 h 1734"/>
                <a:gd name="T96" fmla="*/ 44 w 1215"/>
                <a:gd name="T97" fmla="*/ 212 h 1734"/>
                <a:gd name="T98" fmla="*/ 81 w 1215"/>
                <a:gd name="T99" fmla="*/ 157 h 1734"/>
                <a:gd name="T100" fmla="*/ 126 w 1215"/>
                <a:gd name="T101" fmla="*/ 113 h 1734"/>
                <a:gd name="T102" fmla="*/ 177 w 1215"/>
                <a:gd name="T103" fmla="*/ 78 h 1734"/>
                <a:gd name="T104" fmla="*/ 233 w 1215"/>
                <a:gd name="T105" fmla="*/ 50 h 1734"/>
                <a:gd name="T106" fmla="*/ 293 w 1215"/>
                <a:gd name="T107" fmla="*/ 30 h 1734"/>
                <a:gd name="T108" fmla="*/ 353 w 1215"/>
                <a:gd name="T109" fmla="*/ 16 h 1734"/>
                <a:gd name="T110" fmla="*/ 412 w 1215"/>
                <a:gd name="T111" fmla="*/ 8 h 1734"/>
                <a:gd name="T112" fmla="*/ 470 w 1215"/>
                <a:gd name="T113" fmla="*/ 2 h 1734"/>
                <a:gd name="T114" fmla="*/ 523 w 1215"/>
                <a:gd name="T115" fmla="*/ 0 h 1734"/>
                <a:gd name="T116" fmla="*/ 570 w 1215"/>
                <a:gd name="T117" fmla="*/ 0 h 1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15" h="1734">
                  <a:moveTo>
                    <a:pt x="570" y="0"/>
                  </a:moveTo>
                  <a:lnTo>
                    <a:pt x="645" y="0"/>
                  </a:lnTo>
                  <a:lnTo>
                    <a:pt x="668" y="0"/>
                  </a:lnTo>
                  <a:lnTo>
                    <a:pt x="692" y="0"/>
                  </a:lnTo>
                  <a:lnTo>
                    <a:pt x="718" y="1"/>
                  </a:lnTo>
                  <a:lnTo>
                    <a:pt x="746" y="2"/>
                  </a:lnTo>
                  <a:lnTo>
                    <a:pt x="773" y="5"/>
                  </a:lnTo>
                  <a:lnTo>
                    <a:pt x="802" y="8"/>
                  </a:lnTo>
                  <a:lnTo>
                    <a:pt x="832" y="12"/>
                  </a:lnTo>
                  <a:lnTo>
                    <a:pt x="862" y="16"/>
                  </a:lnTo>
                  <a:lnTo>
                    <a:pt x="892" y="23"/>
                  </a:lnTo>
                  <a:lnTo>
                    <a:pt x="922" y="30"/>
                  </a:lnTo>
                  <a:lnTo>
                    <a:pt x="952" y="40"/>
                  </a:lnTo>
                  <a:lnTo>
                    <a:pt x="982" y="50"/>
                  </a:lnTo>
                  <a:lnTo>
                    <a:pt x="1009" y="63"/>
                  </a:lnTo>
                  <a:lnTo>
                    <a:pt x="1037" y="78"/>
                  </a:lnTo>
                  <a:lnTo>
                    <a:pt x="1064" y="94"/>
                  </a:lnTo>
                  <a:lnTo>
                    <a:pt x="1089" y="113"/>
                  </a:lnTo>
                  <a:lnTo>
                    <a:pt x="1113" y="134"/>
                  </a:lnTo>
                  <a:lnTo>
                    <a:pt x="1134" y="157"/>
                  </a:lnTo>
                  <a:lnTo>
                    <a:pt x="1153" y="184"/>
                  </a:lnTo>
                  <a:lnTo>
                    <a:pt x="1171" y="212"/>
                  </a:lnTo>
                  <a:lnTo>
                    <a:pt x="1185" y="244"/>
                  </a:lnTo>
                  <a:lnTo>
                    <a:pt x="1198" y="279"/>
                  </a:lnTo>
                  <a:lnTo>
                    <a:pt x="1206" y="317"/>
                  </a:lnTo>
                  <a:lnTo>
                    <a:pt x="1213" y="359"/>
                  </a:lnTo>
                  <a:lnTo>
                    <a:pt x="1215" y="404"/>
                  </a:lnTo>
                  <a:lnTo>
                    <a:pt x="1214" y="453"/>
                  </a:lnTo>
                  <a:lnTo>
                    <a:pt x="1209" y="505"/>
                  </a:lnTo>
                  <a:lnTo>
                    <a:pt x="1197" y="597"/>
                  </a:lnTo>
                  <a:lnTo>
                    <a:pt x="1184" y="689"/>
                  </a:lnTo>
                  <a:lnTo>
                    <a:pt x="1171" y="779"/>
                  </a:lnTo>
                  <a:lnTo>
                    <a:pt x="1159" y="867"/>
                  </a:lnTo>
                  <a:lnTo>
                    <a:pt x="1145" y="952"/>
                  </a:lnTo>
                  <a:lnTo>
                    <a:pt x="1131" y="1034"/>
                  </a:lnTo>
                  <a:lnTo>
                    <a:pt x="1117" y="1115"/>
                  </a:lnTo>
                  <a:lnTo>
                    <a:pt x="1103" y="1190"/>
                  </a:lnTo>
                  <a:lnTo>
                    <a:pt x="1088" y="1262"/>
                  </a:lnTo>
                  <a:lnTo>
                    <a:pt x="1073" y="1330"/>
                  </a:lnTo>
                  <a:lnTo>
                    <a:pt x="1058" y="1393"/>
                  </a:lnTo>
                  <a:lnTo>
                    <a:pt x="1044" y="1450"/>
                  </a:lnTo>
                  <a:lnTo>
                    <a:pt x="1028" y="1502"/>
                  </a:lnTo>
                  <a:lnTo>
                    <a:pt x="1012" y="1547"/>
                  </a:lnTo>
                  <a:lnTo>
                    <a:pt x="997" y="1586"/>
                  </a:lnTo>
                  <a:lnTo>
                    <a:pt x="981" y="1617"/>
                  </a:lnTo>
                  <a:lnTo>
                    <a:pt x="965" y="1641"/>
                  </a:lnTo>
                  <a:lnTo>
                    <a:pt x="943" y="1661"/>
                  </a:lnTo>
                  <a:lnTo>
                    <a:pt x="919" y="1679"/>
                  </a:lnTo>
                  <a:lnTo>
                    <a:pt x="891" y="1694"/>
                  </a:lnTo>
                  <a:lnTo>
                    <a:pt x="860" y="1706"/>
                  </a:lnTo>
                  <a:lnTo>
                    <a:pt x="830" y="1715"/>
                  </a:lnTo>
                  <a:lnTo>
                    <a:pt x="797" y="1723"/>
                  </a:lnTo>
                  <a:lnTo>
                    <a:pt x="765" y="1728"/>
                  </a:lnTo>
                  <a:lnTo>
                    <a:pt x="733" y="1731"/>
                  </a:lnTo>
                  <a:lnTo>
                    <a:pt x="703" y="1733"/>
                  </a:lnTo>
                  <a:lnTo>
                    <a:pt x="675" y="1734"/>
                  </a:lnTo>
                  <a:lnTo>
                    <a:pt x="652" y="1734"/>
                  </a:lnTo>
                  <a:lnTo>
                    <a:pt x="632" y="1734"/>
                  </a:lnTo>
                  <a:lnTo>
                    <a:pt x="617" y="1734"/>
                  </a:lnTo>
                  <a:lnTo>
                    <a:pt x="607" y="1733"/>
                  </a:lnTo>
                  <a:lnTo>
                    <a:pt x="599" y="1734"/>
                  </a:lnTo>
                  <a:lnTo>
                    <a:pt x="584" y="1734"/>
                  </a:lnTo>
                  <a:lnTo>
                    <a:pt x="563" y="1734"/>
                  </a:lnTo>
                  <a:lnTo>
                    <a:pt x="539" y="1734"/>
                  </a:lnTo>
                  <a:lnTo>
                    <a:pt x="512" y="1733"/>
                  </a:lnTo>
                  <a:lnTo>
                    <a:pt x="483" y="1731"/>
                  </a:lnTo>
                  <a:lnTo>
                    <a:pt x="451" y="1728"/>
                  </a:lnTo>
                  <a:lnTo>
                    <a:pt x="418" y="1723"/>
                  </a:lnTo>
                  <a:lnTo>
                    <a:pt x="386" y="1715"/>
                  </a:lnTo>
                  <a:lnTo>
                    <a:pt x="354" y="1706"/>
                  </a:lnTo>
                  <a:lnTo>
                    <a:pt x="324" y="1694"/>
                  </a:lnTo>
                  <a:lnTo>
                    <a:pt x="296" y="1679"/>
                  </a:lnTo>
                  <a:lnTo>
                    <a:pt x="272" y="1661"/>
                  </a:lnTo>
                  <a:lnTo>
                    <a:pt x="251" y="1641"/>
                  </a:lnTo>
                  <a:lnTo>
                    <a:pt x="235" y="1617"/>
                  </a:lnTo>
                  <a:lnTo>
                    <a:pt x="219" y="1586"/>
                  </a:lnTo>
                  <a:lnTo>
                    <a:pt x="203" y="1547"/>
                  </a:lnTo>
                  <a:lnTo>
                    <a:pt x="188" y="1502"/>
                  </a:lnTo>
                  <a:lnTo>
                    <a:pt x="172" y="1450"/>
                  </a:lnTo>
                  <a:lnTo>
                    <a:pt x="157" y="1393"/>
                  </a:lnTo>
                  <a:lnTo>
                    <a:pt x="142" y="1330"/>
                  </a:lnTo>
                  <a:lnTo>
                    <a:pt x="127" y="1262"/>
                  </a:lnTo>
                  <a:lnTo>
                    <a:pt x="112" y="1190"/>
                  </a:lnTo>
                  <a:lnTo>
                    <a:pt x="98" y="1115"/>
                  </a:lnTo>
                  <a:lnTo>
                    <a:pt x="83" y="1034"/>
                  </a:lnTo>
                  <a:lnTo>
                    <a:pt x="70" y="952"/>
                  </a:lnTo>
                  <a:lnTo>
                    <a:pt x="57" y="867"/>
                  </a:lnTo>
                  <a:lnTo>
                    <a:pt x="43" y="779"/>
                  </a:lnTo>
                  <a:lnTo>
                    <a:pt x="30" y="689"/>
                  </a:lnTo>
                  <a:lnTo>
                    <a:pt x="18" y="597"/>
                  </a:lnTo>
                  <a:lnTo>
                    <a:pt x="6" y="505"/>
                  </a:lnTo>
                  <a:lnTo>
                    <a:pt x="1" y="453"/>
                  </a:lnTo>
                  <a:lnTo>
                    <a:pt x="0" y="404"/>
                  </a:lnTo>
                  <a:lnTo>
                    <a:pt x="3" y="359"/>
                  </a:lnTo>
                  <a:lnTo>
                    <a:pt x="9" y="317"/>
                  </a:lnTo>
                  <a:lnTo>
                    <a:pt x="17" y="279"/>
                  </a:lnTo>
                  <a:lnTo>
                    <a:pt x="29" y="244"/>
                  </a:lnTo>
                  <a:lnTo>
                    <a:pt x="44" y="212"/>
                  </a:lnTo>
                  <a:lnTo>
                    <a:pt x="61" y="184"/>
                  </a:lnTo>
                  <a:lnTo>
                    <a:pt x="81" y="157"/>
                  </a:lnTo>
                  <a:lnTo>
                    <a:pt x="103" y="134"/>
                  </a:lnTo>
                  <a:lnTo>
                    <a:pt x="126" y="113"/>
                  </a:lnTo>
                  <a:lnTo>
                    <a:pt x="152" y="94"/>
                  </a:lnTo>
                  <a:lnTo>
                    <a:pt x="177" y="78"/>
                  </a:lnTo>
                  <a:lnTo>
                    <a:pt x="205" y="63"/>
                  </a:lnTo>
                  <a:lnTo>
                    <a:pt x="233" y="50"/>
                  </a:lnTo>
                  <a:lnTo>
                    <a:pt x="263" y="40"/>
                  </a:lnTo>
                  <a:lnTo>
                    <a:pt x="293" y="30"/>
                  </a:lnTo>
                  <a:lnTo>
                    <a:pt x="323" y="23"/>
                  </a:lnTo>
                  <a:lnTo>
                    <a:pt x="353" y="16"/>
                  </a:lnTo>
                  <a:lnTo>
                    <a:pt x="384" y="12"/>
                  </a:lnTo>
                  <a:lnTo>
                    <a:pt x="412" y="8"/>
                  </a:lnTo>
                  <a:lnTo>
                    <a:pt x="442" y="5"/>
                  </a:lnTo>
                  <a:lnTo>
                    <a:pt x="470" y="2"/>
                  </a:lnTo>
                  <a:lnTo>
                    <a:pt x="497" y="1"/>
                  </a:lnTo>
                  <a:lnTo>
                    <a:pt x="523" y="0"/>
                  </a:lnTo>
                  <a:lnTo>
                    <a:pt x="548" y="0"/>
                  </a:lnTo>
                  <a:lnTo>
                    <a:pt x="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9" name="Freeform 293"/>
          <p:cNvSpPr>
            <a:spLocks noEditPoints="1"/>
          </p:cNvSpPr>
          <p:nvPr/>
        </p:nvSpPr>
        <p:spPr bwMode="auto">
          <a:xfrm>
            <a:off x="4596058" y="3460750"/>
            <a:ext cx="184150" cy="554038"/>
          </a:xfrm>
          <a:custGeom>
            <a:avLst/>
            <a:gdLst>
              <a:gd name="T0" fmla="*/ 219 w 1157"/>
              <a:gd name="T1" fmla="*/ 2049 h 3488"/>
              <a:gd name="T2" fmla="*/ 937 w 1157"/>
              <a:gd name="T3" fmla="*/ 1159 h 3488"/>
              <a:gd name="T4" fmla="*/ 848 w 1157"/>
              <a:gd name="T5" fmla="*/ 0 h 3488"/>
              <a:gd name="T6" fmla="*/ 866 w 1157"/>
              <a:gd name="T7" fmla="*/ 1 h 3488"/>
              <a:gd name="T8" fmla="*/ 897 w 1157"/>
              <a:gd name="T9" fmla="*/ 14 h 3488"/>
              <a:gd name="T10" fmla="*/ 920 w 1157"/>
              <a:gd name="T11" fmla="*/ 38 h 3488"/>
              <a:gd name="T12" fmla="*/ 935 w 1157"/>
              <a:gd name="T13" fmla="*/ 65 h 3488"/>
              <a:gd name="T14" fmla="*/ 945 w 1157"/>
              <a:gd name="T15" fmla="*/ 103 h 3488"/>
              <a:gd name="T16" fmla="*/ 953 w 1157"/>
              <a:gd name="T17" fmla="*/ 156 h 3488"/>
              <a:gd name="T18" fmla="*/ 956 w 1157"/>
              <a:gd name="T19" fmla="*/ 227 h 3488"/>
              <a:gd name="T20" fmla="*/ 957 w 1157"/>
              <a:gd name="T21" fmla="*/ 322 h 3488"/>
              <a:gd name="T22" fmla="*/ 957 w 1157"/>
              <a:gd name="T23" fmla="*/ 442 h 3488"/>
              <a:gd name="T24" fmla="*/ 956 w 1157"/>
              <a:gd name="T25" fmla="*/ 592 h 3488"/>
              <a:gd name="T26" fmla="*/ 955 w 1157"/>
              <a:gd name="T27" fmla="*/ 745 h 3488"/>
              <a:gd name="T28" fmla="*/ 954 w 1157"/>
              <a:gd name="T29" fmla="*/ 922 h 3488"/>
              <a:gd name="T30" fmla="*/ 1055 w 1157"/>
              <a:gd name="T31" fmla="*/ 1020 h 3488"/>
              <a:gd name="T32" fmla="*/ 1059 w 1157"/>
              <a:gd name="T33" fmla="*/ 2049 h 3488"/>
              <a:gd name="T34" fmla="*/ 1101 w 1157"/>
              <a:gd name="T35" fmla="*/ 2061 h 3488"/>
              <a:gd name="T36" fmla="*/ 1135 w 1157"/>
              <a:gd name="T37" fmla="*/ 2093 h 3488"/>
              <a:gd name="T38" fmla="*/ 1155 w 1157"/>
              <a:gd name="T39" fmla="*/ 2140 h 3488"/>
              <a:gd name="T40" fmla="*/ 1157 w 1157"/>
              <a:gd name="T41" fmla="*/ 3369 h 3488"/>
              <a:gd name="T42" fmla="*/ 1147 w 1157"/>
              <a:gd name="T43" fmla="*/ 3421 h 3488"/>
              <a:gd name="T44" fmla="*/ 1120 w 1157"/>
              <a:gd name="T45" fmla="*/ 3461 h 3488"/>
              <a:gd name="T46" fmla="*/ 1081 w 1157"/>
              <a:gd name="T47" fmla="*/ 3484 h 3488"/>
              <a:gd name="T48" fmla="*/ 99 w 1157"/>
              <a:gd name="T49" fmla="*/ 3488 h 3488"/>
              <a:gd name="T50" fmla="*/ 55 w 1157"/>
              <a:gd name="T51" fmla="*/ 3475 h 3488"/>
              <a:gd name="T52" fmla="*/ 22 w 1157"/>
              <a:gd name="T53" fmla="*/ 3443 h 3488"/>
              <a:gd name="T54" fmla="*/ 3 w 1157"/>
              <a:gd name="T55" fmla="*/ 3396 h 3488"/>
              <a:gd name="T56" fmla="*/ 0 w 1157"/>
              <a:gd name="T57" fmla="*/ 2167 h 3488"/>
              <a:gd name="T58" fmla="*/ 10 w 1157"/>
              <a:gd name="T59" fmla="*/ 2115 h 3488"/>
              <a:gd name="T60" fmla="*/ 37 w 1157"/>
              <a:gd name="T61" fmla="*/ 2075 h 3488"/>
              <a:gd name="T62" fmla="*/ 76 w 1157"/>
              <a:gd name="T63" fmla="*/ 2053 h 3488"/>
              <a:gd name="T64" fmla="*/ 102 w 1157"/>
              <a:gd name="T65" fmla="*/ 2049 h 3488"/>
              <a:gd name="T66" fmla="*/ 200 w 1157"/>
              <a:gd name="T67" fmla="*/ 1020 h 3488"/>
              <a:gd name="T68" fmla="*/ 201 w 1157"/>
              <a:gd name="T69" fmla="*/ 525 h 3488"/>
              <a:gd name="T70" fmla="*/ 205 w 1157"/>
              <a:gd name="T71" fmla="*/ 503 h 3488"/>
              <a:gd name="T72" fmla="*/ 215 w 1157"/>
              <a:gd name="T73" fmla="*/ 466 h 3488"/>
              <a:gd name="T74" fmla="*/ 232 w 1157"/>
              <a:gd name="T75" fmla="*/ 419 h 3488"/>
              <a:gd name="T76" fmla="*/ 260 w 1157"/>
              <a:gd name="T77" fmla="*/ 364 h 3488"/>
              <a:gd name="T78" fmla="*/ 299 w 1157"/>
              <a:gd name="T79" fmla="*/ 306 h 3488"/>
              <a:gd name="T80" fmla="*/ 351 w 1157"/>
              <a:gd name="T81" fmla="*/ 246 h 3488"/>
              <a:gd name="T82" fmla="*/ 418 w 1157"/>
              <a:gd name="T83" fmla="*/ 189 h 3488"/>
              <a:gd name="T84" fmla="*/ 503 w 1157"/>
              <a:gd name="T85" fmla="*/ 137 h 3488"/>
              <a:gd name="T86" fmla="*/ 606 w 1157"/>
              <a:gd name="T87" fmla="*/ 96 h 3488"/>
              <a:gd name="T88" fmla="*/ 682 w 1157"/>
              <a:gd name="T89" fmla="*/ 67 h 3488"/>
              <a:gd name="T90" fmla="*/ 742 w 1157"/>
              <a:gd name="T91" fmla="*/ 38 h 3488"/>
              <a:gd name="T92" fmla="*/ 798 w 1157"/>
              <a:gd name="T93" fmla="*/ 11 h 3488"/>
              <a:gd name="T94" fmla="*/ 848 w 1157"/>
              <a:gd name="T95" fmla="*/ 0 h 3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57" h="3488">
                <a:moveTo>
                  <a:pt x="219" y="1150"/>
                </a:moveTo>
                <a:lnTo>
                  <a:pt x="219" y="2049"/>
                </a:lnTo>
                <a:lnTo>
                  <a:pt x="937" y="2049"/>
                </a:lnTo>
                <a:lnTo>
                  <a:pt x="937" y="1159"/>
                </a:lnTo>
                <a:lnTo>
                  <a:pt x="219" y="1150"/>
                </a:lnTo>
                <a:close/>
                <a:moveTo>
                  <a:pt x="848" y="0"/>
                </a:moveTo>
                <a:lnTo>
                  <a:pt x="848" y="0"/>
                </a:lnTo>
                <a:lnTo>
                  <a:pt x="866" y="1"/>
                </a:lnTo>
                <a:lnTo>
                  <a:pt x="882" y="7"/>
                </a:lnTo>
                <a:lnTo>
                  <a:pt x="897" y="14"/>
                </a:lnTo>
                <a:lnTo>
                  <a:pt x="911" y="27"/>
                </a:lnTo>
                <a:lnTo>
                  <a:pt x="920" y="38"/>
                </a:lnTo>
                <a:lnTo>
                  <a:pt x="928" y="50"/>
                </a:lnTo>
                <a:lnTo>
                  <a:pt x="935" y="65"/>
                </a:lnTo>
                <a:lnTo>
                  <a:pt x="941" y="83"/>
                </a:lnTo>
                <a:lnTo>
                  <a:pt x="945" y="103"/>
                </a:lnTo>
                <a:lnTo>
                  <a:pt x="949" y="127"/>
                </a:lnTo>
                <a:lnTo>
                  <a:pt x="953" y="156"/>
                </a:lnTo>
                <a:lnTo>
                  <a:pt x="955" y="189"/>
                </a:lnTo>
                <a:lnTo>
                  <a:pt x="956" y="227"/>
                </a:lnTo>
                <a:lnTo>
                  <a:pt x="957" y="271"/>
                </a:lnTo>
                <a:lnTo>
                  <a:pt x="957" y="322"/>
                </a:lnTo>
                <a:lnTo>
                  <a:pt x="957" y="379"/>
                </a:lnTo>
                <a:lnTo>
                  <a:pt x="957" y="442"/>
                </a:lnTo>
                <a:lnTo>
                  <a:pt x="957" y="513"/>
                </a:lnTo>
                <a:lnTo>
                  <a:pt x="956" y="592"/>
                </a:lnTo>
                <a:lnTo>
                  <a:pt x="956" y="665"/>
                </a:lnTo>
                <a:lnTo>
                  <a:pt x="955" y="745"/>
                </a:lnTo>
                <a:lnTo>
                  <a:pt x="954" y="831"/>
                </a:lnTo>
                <a:lnTo>
                  <a:pt x="954" y="922"/>
                </a:lnTo>
                <a:lnTo>
                  <a:pt x="954" y="1020"/>
                </a:lnTo>
                <a:lnTo>
                  <a:pt x="1055" y="1020"/>
                </a:lnTo>
                <a:lnTo>
                  <a:pt x="1055" y="2049"/>
                </a:lnTo>
                <a:lnTo>
                  <a:pt x="1059" y="2049"/>
                </a:lnTo>
                <a:lnTo>
                  <a:pt x="1081" y="2053"/>
                </a:lnTo>
                <a:lnTo>
                  <a:pt x="1101" y="2061"/>
                </a:lnTo>
                <a:lnTo>
                  <a:pt x="1120" y="2075"/>
                </a:lnTo>
                <a:lnTo>
                  <a:pt x="1135" y="2093"/>
                </a:lnTo>
                <a:lnTo>
                  <a:pt x="1147" y="2115"/>
                </a:lnTo>
                <a:lnTo>
                  <a:pt x="1155" y="2140"/>
                </a:lnTo>
                <a:lnTo>
                  <a:pt x="1157" y="2167"/>
                </a:lnTo>
                <a:lnTo>
                  <a:pt x="1157" y="3369"/>
                </a:lnTo>
                <a:lnTo>
                  <a:pt x="1155" y="3396"/>
                </a:lnTo>
                <a:lnTo>
                  <a:pt x="1147" y="3421"/>
                </a:lnTo>
                <a:lnTo>
                  <a:pt x="1135" y="3443"/>
                </a:lnTo>
                <a:lnTo>
                  <a:pt x="1120" y="3461"/>
                </a:lnTo>
                <a:lnTo>
                  <a:pt x="1101" y="3475"/>
                </a:lnTo>
                <a:lnTo>
                  <a:pt x="1081" y="3484"/>
                </a:lnTo>
                <a:lnTo>
                  <a:pt x="1059" y="3488"/>
                </a:lnTo>
                <a:lnTo>
                  <a:pt x="99" y="3488"/>
                </a:lnTo>
                <a:lnTo>
                  <a:pt x="76" y="3484"/>
                </a:lnTo>
                <a:lnTo>
                  <a:pt x="55" y="3475"/>
                </a:lnTo>
                <a:lnTo>
                  <a:pt x="37" y="3461"/>
                </a:lnTo>
                <a:lnTo>
                  <a:pt x="22" y="3443"/>
                </a:lnTo>
                <a:lnTo>
                  <a:pt x="10" y="3421"/>
                </a:lnTo>
                <a:lnTo>
                  <a:pt x="3" y="3396"/>
                </a:lnTo>
                <a:lnTo>
                  <a:pt x="0" y="3369"/>
                </a:lnTo>
                <a:lnTo>
                  <a:pt x="0" y="2167"/>
                </a:lnTo>
                <a:lnTo>
                  <a:pt x="3" y="2140"/>
                </a:lnTo>
                <a:lnTo>
                  <a:pt x="10" y="2115"/>
                </a:lnTo>
                <a:lnTo>
                  <a:pt x="22" y="2093"/>
                </a:lnTo>
                <a:lnTo>
                  <a:pt x="37" y="2075"/>
                </a:lnTo>
                <a:lnTo>
                  <a:pt x="55" y="2061"/>
                </a:lnTo>
                <a:lnTo>
                  <a:pt x="76" y="2053"/>
                </a:lnTo>
                <a:lnTo>
                  <a:pt x="99" y="2049"/>
                </a:lnTo>
                <a:lnTo>
                  <a:pt x="102" y="2049"/>
                </a:lnTo>
                <a:lnTo>
                  <a:pt x="102" y="1020"/>
                </a:lnTo>
                <a:lnTo>
                  <a:pt x="200" y="1020"/>
                </a:lnTo>
                <a:lnTo>
                  <a:pt x="200" y="529"/>
                </a:lnTo>
                <a:lnTo>
                  <a:pt x="201" y="525"/>
                </a:lnTo>
                <a:lnTo>
                  <a:pt x="202" y="516"/>
                </a:lnTo>
                <a:lnTo>
                  <a:pt x="205" y="503"/>
                </a:lnTo>
                <a:lnTo>
                  <a:pt x="210" y="486"/>
                </a:lnTo>
                <a:lnTo>
                  <a:pt x="215" y="466"/>
                </a:lnTo>
                <a:lnTo>
                  <a:pt x="223" y="445"/>
                </a:lnTo>
                <a:lnTo>
                  <a:pt x="232" y="419"/>
                </a:lnTo>
                <a:lnTo>
                  <a:pt x="245" y="393"/>
                </a:lnTo>
                <a:lnTo>
                  <a:pt x="260" y="364"/>
                </a:lnTo>
                <a:lnTo>
                  <a:pt x="278" y="336"/>
                </a:lnTo>
                <a:lnTo>
                  <a:pt x="299" y="306"/>
                </a:lnTo>
                <a:lnTo>
                  <a:pt x="323" y="276"/>
                </a:lnTo>
                <a:lnTo>
                  <a:pt x="351" y="246"/>
                </a:lnTo>
                <a:lnTo>
                  <a:pt x="382" y="217"/>
                </a:lnTo>
                <a:lnTo>
                  <a:pt x="418" y="189"/>
                </a:lnTo>
                <a:lnTo>
                  <a:pt x="458" y="163"/>
                </a:lnTo>
                <a:lnTo>
                  <a:pt x="503" y="137"/>
                </a:lnTo>
                <a:lnTo>
                  <a:pt x="552" y="115"/>
                </a:lnTo>
                <a:lnTo>
                  <a:pt x="606" y="96"/>
                </a:lnTo>
                <a:lnTo>
                  <a:pt x="646" y="83"/>
                </a:lnTo>
                <a:lnTo>
                  <a:pt x="682" y="67"/>
                </a:lnTo>
                <a:lnTo>
                  <a:pt x="714" y="52"/>
                </a:lnTo>
                <a:lnTo>
                  <a:pt x="742" y="38"/>
                </a:lnTo>
                <a:lnTo>
                  <a:pt x="771" y="23"/>
                </a:lnTo>
                <a:lnTo>
                  <a:pt x="798" y="11"/>
                </a:lnTo>
                <a:lnTo>
                  <a:pt x="823" y="4"/>
                </a:lnTo>
                <a:lnTo>
                  <a:pt x="8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0" name="Freeform 399"/>
          <p:cNvSpPr>
            <a:spLocks/>
          </p:cNvSpPr>
          <p:nvPr/>
        </p:nvSpPr>
        <p:spPr bwMode="auto">
          <a:xfrm>
            <a:off x="5519646" y="3484563"/>
            <a:ext cx="207962" cy="508000"/>
          </a:xfrm>
          <a:custGeom>
            <a:avLst/>
            <a:gdLst>
              <a:gd name="connsiteX0" fmla="*/ 165894 w 207962"/>
              <a:gd name="connsiteY0" fmla="*/ 119062 h 508000"/>
              <a:gd name="connsiteX1" fmla="*/ 172644 w 207962"/>
              <a:gd name="connsiteY1" fmla="*/ 119221 h 508000"/>
              <a:gd name="connsiteX2" fmla="*/ 179079 w 207962"/>
              <a:gd name="connsiteY2" fmla="*/ 119698 h 508000"/>
              <a:gd name="connsiteX3" fmla="*/ 185201 w 207962"/>
              <a:gd name="connsiteY3" fmla="*/ 120334 h 508000"/>
              <a:gd name="connsiteX4" fmla="*/ 190695 w 207962"/>
              <a:gd name="connsiteY4" fmla="*/ 121288 h 508000"/>
              <a:gd name="connsiteX5" fmla="*/ 195561 w 207962"/>
              <a:gd name="connsiteY5" fmla="*/ 122401 h 508000"/>
              <a:gd name="connsiteX6" fmla="*/ 199800 w 207962"/>
              <a:gd name="connsiteY6" fmla="*/ 123832 h 508000"/>
              <a:gd name="connsiteX7" fmla="*/ 203253 w 207962"/>
              <a:gd name="connsiteY7" fmla="*/ 125422 h 508000"/>
              <a:gd name="connsiteX8" fmla="*/ 205765 w 207962"/>
              <a:gd name="connsiteY8" fmla="*/ 127012 h 508000"/>
              <a:gd name="connsiteX9" fmla="*/ 207334 w 207962"/>
              <a:gd name="connsiteY9" fmla="*/ 128920 h 508000"/>
              <a:gd name="connsiteX10" fmla="*/ 207962 w 207962"/>
              <a:gd name="connsiteY10" fmla="*/ 130828 h 508000"/>
              <a:gd name="connsiteX11" fmla="*/ 207962 w 207962"/>
              <a:gd name="connsiteY11" fmla="*/ 399863 h 508000"/>
              <a:gd name="connsiteX12" fmla="*/ 207805 w 207962"/>
              <a:gd name="connsiteY12" fmla="*/ 400181 h 508000"/>
              <a:gd name="connsiteX13" fmla="*/ 207334 w 207962"/>
              <a:gd name="connsiteY13" fmla="*/ 400817 h 508000"/>
              <a:gd name="connsiteX14" fmla="*/ 206549 w 207962"/>
              <a:gd name="connsiteY14" fmla="*/ 401771 h 508000"/>
              <a:gd name="connsiteX15" fmla="*/ 205451 w 207962"/>
              <a:gd name="connsiteY15" fmla="*/ 403043 h 508000"/>
              <a:gd name="connsiteX16" fmla="*/ 203881 w 207962"/>
              <a:gd name="connsiteY16" fmla="*/ 404474 h 508000"/>
              <a:gd name="connsiteX17" fmla="*/ 201997 w 207962"/>
              <a:gd name="connsiteY17" fmla="*/ 406064 h 508000"/>
              <a:gd name="connsiteX18" fmla="*/ 199486 w 207962"/>
              <a:gd name="connsiteY18" fmla="*/ 407972 h 508000"/>
              <a:gd name="connsiteX19" fmla="*/ 196660 w 207962"/>
              <a:gd name="connsiteY19" fmla="*/ 409721 h 508000"/>
              <a:gd name="connsiteX20" fmla="*/ 193364 w 207962"/>
              <a:gd name="connsiteY20" fmla="*/ 411470 h 508000"/>
              <a:gd name="connsiteX21" fmla="*/ 189597 w 207962"/>
              <a:gd name="connsiteY21" fmla="*/ 413060 h 508000"/>
              <a:gd name="connsiteX22" fmla="*/ 185201 w 207962"/>
              <a:gd name="connsiteY22" fmla="*/ 414491 h 508000"/>
              <a:gd name="connsiteX23" fmla="*/ 180178 w 207962"/>
              <a:gd name="connsiteY23" fmla="*/ 415763 h 508000"/>
              <a:gd name="connsiteX24" fmla="*/ 174527 w 207962"/>
              <a:gd name="connsiteY24" fmla="*/ 416717 h 508000"/>
              <a:gd name="connsiteX25" fmla="*/ 168405 w 207962"/>
              <a:gd name="connsiteY25" fmla="*/ 417353 h 508000"/>
              <a:gd name="connsiteX26" fmla="*/ 161656 w 207962"/>
              <a:gd name="connsiteY26" fmla="*/ 417512 h 508000"/>
              <a:gd name="connsiteX27" fmla="*/ 159301 w 207962"/>
              <a:gd name="connsiteY27" fmla="*/ 417512 h 508000"/>
              <a:gd name="connsiteX28" fmla="*/ 157103 w 207962"/>
              <a:gd name="connsiteY28" fmla="*/ 417512 h 508000"/>
              <a:gd name="connsiteX29" fmla="*/ 157103 w 207962"/>
              <a:gd name="connsiteY29" fmla="*/ 342621 h 508000"/>
              <a:gd name="connsiteX30" fmla="*/ 156789 w 207962"/>
              <a:gd name="connsiteY30" fmla="*/ 337056 h 508000"/>
              <a:gd name="connsiteX31" fmla="*/ 156005 w 207962"/>
              <a:gd name="connsiteY31" fmla="*/ 332286 h 508000"/>
              <a:gd name="connsiteX32" fmla="*/ 154749 w 207962"/>
              <a:gd name="connsiteY32" fmla="*/ 328152 h 508000"/>
              <a:gd name="connsiteX33" fmla="*/ 153022 w 207962"/>
              <a:gd name="connsiteY33" fmla="*/ 324336 h 508000"/>
              <a:gd name="connsiteX34" fmla="*/ 151138 w 207962"/>
              <a:gd name="connsiteY34" fmla="*/ 321315 h 508000"/>
              <a:gd name="connsiteX35" fmla="*/ 148784 w 207962"/>
              <a:gd name="connsiteY35" fmla="*/ 318612 h 508000"/>
              <a:gd name="connsiteX36" fmla="*/ 146429 w 207962"/>
              <a:gd name="connsiteY36" fmla="*/ 316386 h 508000"/>
              <a:gd name="connsiteX37" fmla="*/ 143918 w 207962"/>
              <a:gd name="connsiteY37" fmla="*/ 314637 h 508000"/>
              <a:gd name="connsiteX38" fmla="*/ 141406 w 207962"/>
              <a:gd name="connsiteY38" fmla="*/ 313047 h 508000"/>
              <a:gd name="connsiteX39" fmla="*/ 138738 w 207962"/>
              <a:gd name="connsiteY39" fmla="*/ 312093 h 508000"/>
              <a:gd name="connsiteX40" fmla="*/ 138738 w 207962"/>
              <a:gd name="connsiteY40" fmla="*/ 296828 h 508000"/>
              <a:gd name="connsiteX41" fmla="*/ 130104 w 207962"/>
              <a:gd name="connsiteY41" fmla="*/ 296828 h 508000"/>
              <a:gd name="connsiteX42" fmla="*/ 130104 w 207962"/>
              <a:gd name="connsiteY42" fmla="*/ 176780 h 508000"/>
              <a:gd name="connsiteX43" fmla="*/ 129790 w 207962"/>
              <a:gd name="connsiteY43" fmla="*/ 172646 h 508000"/>
              <a:gd name="connsiteX44" fmla="*/ 129162 w 207962"/>
              <a:gd name="connsiteY44" fmla="*/ 169148 h 508000"/>
              <a:gd name="connsiteX45" fmla="*/ 128220 w 207962"/>
              <a:gd name="connsiteY45" fmla="*/ 165968 h 508000"/>
              <a:gd name="connsiteX46" fmla="*/ 126965 w 207962"/>
              <a:gd name="connsiteY46" fmla="*/ 163424 h 508000"/>
              <a:gd name="connsiteX47" fmla="*/ 125552 w 207962"/>
              <a:gd name="connsiteY47" fmla="*/ 161516 h 508000"/>
              <a:gd name="connsiteX48" fmla="*/ 123825 w 207962"/>
              <a:gd name="connsiteY48" fmla="*/ 159926 h 508000"/>
              <a:gd name="connsiteX49" fmla="*/ 123825 w 207962"/>
              <a:gd name="connsiteY49" fmla="*/ 130828 h 508000"/>
              <a:gd name="connsiteX50" fmla="*/ 124296 w 207962"/>
              <a:gd name="connsiteY50" fmla="*/ 128920 h 508000"/>
              <a:gd name="connsiteX51" fmla="*/ 126023 w 207962"/>
              <a:gd name="connsiteY51" fmla="*/ 127012 h 508000"/>
              <a:gd name="connsiteX52" fmla="*/ 128534 w 207962"/>
              <a:gd name="connsiteY52" fmla="*/ 125422 h 508000"/>
              <a:gd name="connsiteX53" fmla="*/ 131831 w 207962"/>
              <a:gd name="connsiteY53" fmla="*/ 123832 h 508000"/>
              <a:gd name="connsiteX54" fmla="*/ 136069 w 207962"/>
              <a:gd name="connsiteY54" fmla="*/ 122401 h 508000"/>
              <a:gd name="connsiteX55" fmla="*/ 141092 w 207962"/>
              <a:gd name="connsiteY55" fmla="*/ 121288 h 508000"/>
              <a:gd name="connsiteX56" fmla="*/ 146586 w 207962"/>
              <a:gd name="connsiteY56" fmla="*/ 120334 h 508000"/>
              <a:gd name="connsiteX57" fmla="*/ 152551 w 207962"/>
              <a:gd name="connsiteY57" fmla="*/ 119698 h 508000"/>
              <a:gd name="connsiteX58" fmla="*/ 159144 w 207962"/>
              <a:gd name="connsiteY58" fmla="*/ 119221 h 508000"/>
              <a:gd name="connsiteX59" fmla="*/ 113787 w 207962"/>
              <a:gd name="connsiteY59" fmla="*/ 41275 h 508000"/>
              <a:gd name="connsiteX60" fmla="*/ 113787 w 207962"/>
              <a:gd name="connsiteY60" fmla="*/ 168997 h 508000"/>
              <a:gd name="connsiteX61" fmla="*/ 117124 w 207962"/>
              <a:gd name="connsiteY61" fmla="*/ 168997 h 508000"/>
              <a:gd name="connsiteX62" fmla="*/ 118236 w 207962"/>
              <a:gd name="connsiteY62" fmla="*/ 169474 h 508000"/>
              <a:gd name="connsiteX63" fmla="*/ 119031 w 207962"/>
              <a:gd name="connsiteY63" fmla="*/ 170903 h 508000"/>
              <a:gd name="connsiteX64" fmla="*/ 119667 w 207962"/>
              <a:gd name="connsiteY64" fmla="*/ 172810 h 508000"/>
              <a:gd name="connsiteX65" fmla="*/ 120144 w 207962"/>
              <a:gd name="connsiteY65" fmla="*/ 175351 h 508000"/>
              <a:gd name="connsiteX66" fmla="*/ 120302 w 207962"/>
              <a:gd name="connsiteY66" fmla="*/ 178370 h 508000"/>
              <a:gd name="connsiteX67" fmla="*/ 120302 w 207962"/>
              <a:gd name="connsiteY67" fmla="*/ 307839 h 508000"/>
              <a:gd name="connsiteX68" fmla="*/ 128885 w 207962"/>
              <a:gd name="connsiteY68" fmla="*/ 307839 h 508000"/>
              <a:gd name="connsiteX69" fmla="*/ 128885 w 207962"/>
              <a:gd name="connsiteY69" fmla="*/ 321818 h 508000"/>
              <a:gd name="connsiteX70" fmla="*/ 131904 w 207962"/>
              <a:gd name="connsiteY70" fmla="*/ 321818 h 508000"/>
              <a:gd name="connsiteX71" fmla="*/ 132063 w 207962"/>
              <a:gd name="connsiteY71" fmla="*/ 321818 h 508000"/>
              <a:gd name="connsiteX72" fmla="*/ 132699 w 207962"/>
              <a:gd name="connsiteY72" fmla="*/ 321977 h 508000"/>
              <a:gd name="connsiteX73" fmla="*/ 133652 w 207962"/>
              <a:gd name="connsiteY73" fmla="*/ 322136 h 508000"/>
              <a:gd name="connsiteX74" fmla="*/ 134924 w 207962"/>
              <a:gd name="connsiteY74" fmla="*/ 322454 h 508000"/>
              <a:gd name="connsiteX75" fmla="*/ 136354 w 207962"/>
              <a:gd name="connsiteY75" fmla="*/ 323089 h 508000"/>
              <a:gd name="connsiteX76" fmla="*/ 138102 w 207962"/>
              <a:gd name="connsiteY76" fmla="*/ 323725 h 508000"/>
              <a:gd name="connsiteX77" fmla="*/ 139850 w 207962"/>
              <a:gd name="connsiteY77" fmla="*/ 324837 h 508000"/>
              <a:gd name="connsiteX78" fmla="*/ 141439 w 207962"/>
              <a:gd name="connsiteY78" fmla="*/ 326267 h 508000"/>
              <a:gd name="connsiteX79" fmla="*/ 143029 w 207962"/>
              <a:gd name="connsiteY79" fmla="*/ 328173 h 508000"/>
              <a:gd name="connsiteX80" fmla="*/ 144459 w 207962"/>
              <a:gd name="connsiteY80" fmla="*/ 330238 h 508000"/>
              <a:gd name="connsiteX81" fmla="*/ 145730 w 207962"/>
              <a:gd name="connsiteY81" fmla="*/ 332939 h 508000"/>
              <a:gd name="connsiteX82" fmla="*/ 146684 w 207962"/>
              <a:gd name="connsiteY82" fmla="*/ 335957 h 508000"/>
              <a:gd name="connsiteX83" fmla="*/ 147319 w 207962"/>
              <a:gd name="connsiteY83" fmla="*/ 339611 h 508000"/>
              <a:gd name="connsiteX84" fmla="*/ 147637 w 207962"/>
              <a:gd name="connsiteY84" fmla="*/ 344059 h 508000"/>
              <a:gd name="connsiteX85" fmla="*/ 147637 w 207962"/>
              <a:gd name="connsiteY85" fmla="*/ 486395 h 508000"/>
              <a:gd name="connsiteX86" fmla="*/ 147478 w 207962"/>
              <a:gd name="connsiteY86" fmla="*/ 486713 h 508000"/>
              <a:gd name="connsiteX87" fmla="*/ 147319 w 207962"/>
              <a:gd name="connsiteY87" fmla="*/ 487031 h 508000"/>
              <a:gd name="connsiteX88" fmla="*/ 147002 w 207962"/>
              <a:gd name="connsiteY88" fmla="*/ 487825 h 508000"/>
              <a:gd name="connsiteX89" fmla="*/ 146366 w 207962"/>
              <a:gd name="connsiteY89" fmla="*/ 488619 h 508000"/>
              <a:gd name="connsiteX90" fmla="*/ 145412 w 207962"/>
              <a:gd name="connsiteY90" fmla="*/ 489731 h 508000"/>
              <a:gd name="connsiteX91" fmla="*/ 144141 w 207962"/>
              <a:gd name="connsiteY91" fmla="*/ 491002 h 508000"/>
              <a:gd name="connsiteX92" fmla="*/ 142711 w 207962"/>
              <a:gd name="connsiteY92" fmla="*/ 492432 h 508000"/>
              <a:gd name="connsiteX93" fmla="*/ 140804 w 207962"/>
              <a:gd name="connsiteY93" fmla="*/ 493862 h 508000"/>
              <a:gd name="connsiteX94" fmla="*/ 138420 w 207962"/>
              <a:gd name="connsiteY94" fmla="*/ 495450 h 508000"/>
              <a:gd name="connsiteX95" fmla="*/ 135400 w 207962"/>
              <a:gd name="connsiteY95" fmla="*/ 497039 h 508000"/>
              <a:gd name="connsiteX96" fmla="*/ 132222 w 207962"/>
              <a:gd name="connsiteY96" fmla="*/ 498469 h 508000"/>
              <a:gd name="connsiteX97" fmla="*/ 128408 w 207962"/>
              <a:gd name="connsiteY97" fmla="*/ 500216 h 508000"/>
              <a:gd name="connsiteX98" fmla="*/ 123958 w 207962"/>
              <a:gd name="connsiteY98" fmla="*/ 501805 h 508000"/>
              <a:gd name="connsiteX99" fmla="*/ 119031 w 207962"/>
              <a:gd name="connsiteY99" fmla="*/ 503076 h 508000"/>
              <a:gd name="connsiteX100" fmla="*/ 113151 w 207962"/>
              <a:gd name="connsiteY100" fmla="*/ 504346 h 508000"/>
              <a:gd name="connsiteX101" fmla="*/ 106953 w 207962"/>
              <a:gd name="connsiteY101" fmla="*/ 505617 h 508000"/>
              <a:gd name="connsiteX102" fmla="*/ 99802 w 207962"/>
              <a:gd name="connsiteY102" fmla="*/ 506570 h 508000"/>
              <a:gd name="connsiteX103" fmla="*/ 91856 w 207962"/>
              <a:gd name="connsiteY103" fmla="*/ 507206 h 508000"/>
              <a:gd name="connsiteX104" fmla="*/ 83274 w 207962"/>
              <a:gd name="connsiteY104" fmla="*/ 507682 h 508000"/>
              <a:gd name="connsiteX105" fmla="*/ 73739 w 207962"/>
              <a:gd name="connsiteY105" fmla="*/ 508000 h 508000"/>
              <a:gd name="connsiteX106" fmla="*/ 64362 w 207962"/>
              <a:gd name="connsiteY106" fmla="*/ 507841 h 508000"/>
              <a:gd name="connsiteX107" fmla="*/ 55622 w 207962"/>
              <a:gd name="connsiteY107" fmla="*/ 507524 h 508000"/>
              <a:gd name="connsiteX108" fmla="*/ 47676 w 207962"/>
              <a:gd name="connsiteY108" fmla="*/ 506888 h 508000"/>
              <a:gd name="connsiteX109" fmla="*/ 40683 w 207962"/>
              <a:gd name="connsiteY109" fmla="*/ 505935 h 508000"/>
              <a:gd name="connsiteX110" fmla="*/ 34327 w 207962"/>
              <a:gd name="connsiteY110" fmla="*/ 504823 h 508000"/>
              <a:gd name="connsiteX111" fmla="*/ 28605 w 207962"/>
              <a:gd name="connsiteY111" fmla="*/ 503552 h 508000"/>
              <a:gd name="connsiteX112" fmla="*/ 23679 w 207962"/>
              <a:gd name="connsiteY112" fmla="*/ 502122 h 508000"/>
              <a:gd name="connsiteX113" fmla="*/ 19229 w 207962"/>
              <a:gd name="connsiteY113" fmla="*/ 500693 h 508000"/>
              <a:gd name="connsiteX114" fmla="*/ 15415 w 207962"/>
              <a:gd name="connsiteY114" fmla="*/ 498945 h 508000"/>
              <a:gd name="connsiteX115" fmla="*/ 12078 w 207962"/>
              <a:gd name="connsiteY115" fmla="*/ 497357 h 508000"/>
              <a:gd name="connsiteX116" fmla="*/ 9217 w 207962"/>
              <a:gd name="connsiteY116" fmla="*/ 495768 h 508000"/>
              <a:gd name="connsiteX117" fmla="*/ 6833 w 207962"/>
              <a:gd name="connsiteY117" fmla="*/ 494179 h 508000"/>
              <a:gd name="connsiteX118" fmla="*/ 4926 w 207962"/>
              <a:gd name="connsiteY118" fmla="*/ 492591 h 508000"/>
              <a:gd name="connsiteX119" fmla="*/ 3337 w 207962"/>
              <a:gd name="connsiteY119" fmla="*/ 491161 h 508000"/>
              <a:gd name="connsiteX120" fmla="*/ 2225 w 207962"/>
              <a:gd name="connsiteY120" fmla="*/ 489890 h 508000"/>
              <a:gd name="connsiteX121" fmla="*/ 1271 w 207962"/>
              <a:gd name="connsiteY121" fmla="*/ 488778 h 508000"/>
              <a:gd name="connsiteX122" fmla="*/ 635 w 207962"/>
              <a:gd name="connsiteY122" fmla="*/ 487825 h 508000"/>
              <a:gd name="connsiteX123" fmla="*/ 318 w 207962"/>
              <a:gd name="connsiteY123" fmla="*/ 487190 h 508000"/>
              <a:gd name="connsiteX124" fmla="*/ 0 w 207962"/>
              <a:gd name="connsiteY124" fmla="*/ 486713 h 508000"/>
              <a:gd name="connsiteX125" fmla="*/ 0 w 207962"/>
              <a:gd name="connsiteY125" fmla="*/ 486395 h 508000"/>
              <a:gd name="connsiteX126" fmla="*/ 0 w 207962"/>
              <a:gd name="connsiteY126" fmla="*/ 344059 h 508000"/>
              <a:gd name="connsiteX127" fmla="*/ 0 w 207962"/>
              <a:gd name="connsiteY127" fmla="*/ 343741 h 508000"/>
              <a:gd name="connsiteX128" fmla="*/ 318 w 207962"/>
              <a:gd name="connsiteY128" fmla="*/ 342629 h 508000"/>
              <a:gd name="connsiteX129" fmla="*/ 635 w 207962"/>
              <a:gd name="connsiteY129" fmla="*/ 341040 h 508000"/>
              <a:gd name="connsiteX130" fmla="*/ 1112 w 207962"/>
              <a:gd name="connsiteY130" fmla="*/ 338975 h 508000"/>
              <a:gd name="connsiteX131" fmla="*/ 1907 w 207962"/>
              <a:gd name="connsiteY131" fmla="*/ 336751 h 508000"/>
              <a:gd name="connsiteX132" fmla="*/ 2860 w 207962"/>
              <a:gd name="connsiteY132" fmla="*/ 334209 h 508000"/>
              <a:gd name="connsiteX133" fmla="*/ 3973 w 207962"/>
              <a:gd name="connsiteY133" fmla="*/ 331668 h 508000"/>
              <a:gd name="connsiteX134" fmla="*/ 5562 w 207962"/>
              <a:gd name="connsiteY134" fmla="*/ 329285 h 508000"/>
              <a:gd name="connsiteX135" fmla="*/ 7469 w 207962"/>
              <a:gd name="connsiteY135" fmla="*/ 326743 h 508000"/>
              <a:gd name="connsiteX136" fmla="*/ 9535 w 207962"/>
              <a:gd name="connsiteY136" fmla="*/ 324837 h 508000"/>
              <a:gd name="connsiteX137" fmla="*/ 12237 w 207962"/>
              <a:gd name="connsiteY137" fmla="*/ 323248 h 508000"/>
              <a:gd name="connsiteX138" fmla="*/ 15256 w 207962"/>
              <a:gd name="connsiteY138" fmla="*/ 322295 h 508000"/>
              <a:gd name="connsiteX139" fmla="*/ 18593 w 207962"/>
              <a:gd name="connsiteY139" fmla="*/ 321818 h 508000"/>
              <a:gd name="connsiteX140" fmla="*/ 18593 w 207962"/>
              <a:gd name="connsiteY140" fmla="*/ 307839 h 508000"/>
              <a:gd name="connsiteX141" fmla="*/ 27175 w 207962"/>
              <a:gd name="connsiteY141" fmla="*/ 307839 h 508000"/>
              <a:gd name="connsiteX142" fmla="*/ 27175 w 207962"/>
              <a:gd name="connsiteY142" fmla="*/ 178370 h 508000"/>
              <a:gd name="connsiteX143" fmla="*/ 27334 w 207962"/>
              <a:gd name="connsiteY143" fmla="*/ 175351 h 508000"/>
              <a:gd name="connsiteX144" fmla="*/ 27811 w 207962"/>
              <a:gd name="connsiteY144" fmla="*/ 172810 h 508000"/>
              <a:gd name="connsiteX145" fmla="*/ 28605 w 207962"/>
              <a:gd name="connsiteY145" fmla="*/ 170903 h 508000"/>
              <a:gd name="connsiteX146" fmla="*/ 29400 w 207962"/>
              <a:gd name="connsiteY146" fmla="*/ 169474 h 508000"/>
              <a:gd name="connsiteX147" fmla="*/ 30512 w 207962"/>
              <a:gd name="connsiteY147" fmla="*/ 168997 h 508000"/>
              <a:gd name="connsiteX148" fmla="*/ 33691 w 207962"/>
              <a:gd name="connsiteY148" fmla="*/ 168997 h 508000"/>
              <a:gd name="connsiteX149" fmla="*/ 33691 w 207962"/>
              <a:gd name="connsiteY149" fmla="*/ 110219 h 508000"/>
              <a:gd name="connsiteX150" fmla="*/ 36075 w 207962"/>
              <a:gd name="connsiteY150" fmla="*/ 111331 h 508000"/>
              <a:gd name="connsiteX151" fmla="*/ 38617 w 207962"/>
              <a:gd name="connsiteY151" fmla="*/ 111967 h 508000"/>
              <a:gd name="connsiteX152" fmla="*/ 41478 w 207962"/>
              <a:gd name="connsiteY152" fmla="*/ 112284 h 508000"/>
              <a:gd name="connsiteX153" fmla="*/ 45769 w 207962"/>
              <a:gd name="connsiteY153" fmla="*/ 111808 h 508000"/>
              <a:gd name="connsiteX154" fmla="*/ 50378 w 207962"/>
              <a:gd name="connsiteY154" fmla="*/ 110537 h 508000"/>
              <a:gd name="connsiteX155" fmla="*/ 55304 w 207962"/>
              <a:gd name="connsiteY155" fmla="*/ 108472 h 508000"/>
              <a:gd name="connsiteX156" fmla="*/ 60231 w 207962"/>
              <a:gd name="connsiteY156" fmla="*/ 105771 h 508000"/>
              <a:gd name="connsiteX157" fmla="*/ 64998 w 207962"/>
              <a:gd name="connsiteY157" fmla="*/ 102435 h 508000"/>
              <a:gd name="connsiteX158" fmla="*/ 69925 w 207962"/>
              <a:gd name="connsiteY158" fmla="*/ 98464 h 508000"/>
              <a:gd name="connsiteX159" fmla="*/ 74851 w 207962"/>
              <a:gd name="connsiteY159" fmla="*/ 94333 h 508000"/>
              <a:gd name="connsiteX160" fmla="*/ 79619 w 207962"/>
              <a:gd name="connsiteY160" fmla="*/ 89727 h 508000"/>
              <a:gd name="connsiteX161" fmla="*/ 84069 w 207962"/>
              <a:gd name="connsiteY161" fmla="*/ 84961 h 508000"/>
              <a:gd name="connsiteX162" fmla="*/ 88518 w 207962"/>
              <a:gd name="connsiteY162" fmla="*/ 80036 h 508000"/>
              <a:gd name="connsiteX163" fmla="*/ 92491 w 207962"/>
              <a:gd name="connsiteY163" fmla="*/ 74953 h 508000"/>
              <a:gd name="connsiteX164" fmla="*/ 96464 w 207962"/>
              <a:gd name="connsiteY164" fmla="*/ 70187 h 508000"/>
              <a:gd name="connsiteX165" fmla="*/ 101550 w 207962"/>
              <a:gd name="connsiteY165" fmla="*/ 62880 h 508000"/>
              <a:gd name="connsiteX166" fmla="*/ 106159 w 207962"/>
              <a:gd name="connsiteY166" fmla="*/ 55572 h 508000"/>
              <a:gd name="connsiteX167" fmla="*/ 110290 w 207962"/>
              <a:gd name="connsiteY167" fmla="*/ 48265 h 508000"/>
              <a:gd name="connsiteX168" fmla="*/ 105870 w 207962"/>
              <a:gd name="connsiteY168" fmla="*/ 0 h 508000"/>
              <a:gd name="connsiteX169" fmla="*/ 108415 w 207962"/>
              <a:gd name="connsiteY169" fmla="*/ 478 h 508000"/>
              <a:gd name="connsiteX170" fmla="*/ 110641 w 207962"/>
              <a:gd name="connsiteY170" fmla="*/ 1595 h 508000"/>
              <a:gd name="connsiteX171" fmla="*/ 112391 w 207962"/>
              <a:gd name="connsiteY171" fmla="*/ 3349 h 508000"/>
              <a:gd name="connsiteX172" fmla="*/ 113664 w 207962"/>
              <a:gd name="connsiteY172" fmla="*/ 5741 h 508000"/>
              <a:gd name="connsiteX173" fmla="*/ 114300 w 207962"/>
              <a:gd name="connsiteY173" fmla="*/ 8771 h 508000"/>
              <a:gd name="connsiteX174" fmla="*/ 114300 w 207962"/>
              <a:gd name="connsiteY174" fmla="*/ 12439 h 508000"/>
              <a:gd name="connsiteX175" fmla="*/ 113982 w 207962"/>
              <a:gd name="connsiteY175" fmla="*/ 16266 h 508000"/>
              <a:gd name="connsiteX176" fmla="*/ 113027 w 207962"/>
              <a:gd name="connsiteY176" fmla="*/ 20732 h 508000"/>
              <a:gd name="connsiteX177" fmla="*/ 111755 w 207962"/>
              <a:gd name="connsiteY177" fmla="*/ 25516 h 508000"/>
              <a:gd name="connsiteX178" fmla="*/ 109846 w 207962"/>
              <a:gd name="connsiteY178" fmla="*/ 30619 h 508000"/>
              <a:gd name="connsiteX179" fmla="*/ 107619 w 207962"/>
              <a:gd name="connsiteY179" fmla="*/ 36041 h 508000"/>
              <a:gd name="connsiteX180" fmla="*/ 104756 w 207962"/>
              <a:gd name="connsiteY180" fmla="*/ 41463 h 508000"/>
              <a:gd name="connsiteX181" fmla="*/ 101734 w 207962"/>
              <a:gd name="connsiteY181" fmla="*/ 47204 h 508000"/>
              <a:gd name="connsiteX182" fmla="*/ 98235 w 207962"/>
              <a:gd name="connsiteY182" fmla="*/ 53264 h 508000"/>
              <a:gd name="connsiteX183" fmla="*/ 94418 w 207962"/>
              <a:gd name="connsiteY183" fmla="*/ 59165 h 508000"/>
              <a:gd name="connsiteX184" fmla="*/ 89964 w 207962"/>
              <a:gd name="connsiteY184" fmla="*/ 65225 h 508000"/>
              <a:gd name="connsiteX185" fmla="*/ 85511 w 207962"/>
              <a:gd name="connsiteY185" fmla="*/ 70966 h 508000"/>
              <a:gd name="connsiteX186" fmla="*/ 80898 w 207962"/>
              <a:gd name="connsiteY186" fmla="*/ 76548 h 508000"/>
              <a:gd name="connsiteX187" fmla="*/ 76444 w 207962"/>
              <a:gd name="connsiteY187" fmla="*/ 81492 h 508000"/>
              <a:gd name="connsiteX188" fmla="*/ 71673 w 207962"/>
              <a:gd name="connsiteY188" fmla="*/ 86116 h 508000"/>
              <a:gd name="connsiteX189" fmla="*/ 67060 w 207962"/>
              <a:gd name="connsiteY189" fmla="*/ 90422 h 508000"/>
              <a:gd name="connsiteX190" fmla="*/ 62607 w 207962"/>
              <a:gd name="connsiteY190" fmla="*/ 94090 h 508000"/>
              <a:gd name="connsiteX191" fmla="*/ 58312 w 207962"/>
              <a:gd name="connsiteY191" fmla="*/ 97280 h 508000"/>
              <a:gd name="connsiteX192" fmla="*/ 54336 w 207962"/>
              <a:gd name="connsiteY192" fmla="*/ 99831 h 508000"/>
              <a:gd name="connsiteX193" fmla="*/ 50200 w 207962"/>
              <a:gd name="connsiteY193" fmla="*/ 101904 h 508000"/>
              <a:gd name="connsiteX194" fmla="*/ 46542 w 207962"/>
              <a:gd name="connsiteY194" fmla="*/ 103659 h 508000"/>
              <a:gd name="connsiteX195" fmla="*/ 43202 w 207962"/>
              <a:gd name="connsiteY195" fmla="*/ 104456 h 508000"/>
              <a:gd name="connsiteX196" fmla="*/ 40180 w 207962"/>
              <a:gd name="connsiteY196" fmla="*/ 104775 h 508000"/>
              <a:gd name="connsiteX197" fmla="*/ 37476 w 207962"/>
              <a:gd name="connsiteY197" fmla="*/ 104296 h 508000"/>
              <a:gd name="connsiteX198" fmla="*/ 35249 w 207962"/>
              <a:gd name="connsiteY198" fmla="*/ 103180 h 508000"/>
              <a:gd name="connsiteX199" fmla="*/ 33658 w 207962"/>
              <a:gd name="connsiteY199" fmla="*/ 101107 h 508000"/>
              <a:gd name="connsiteX200" fmla="*/ 32386 w 207962"/>
              <a:gd name="connsiteY200" fmla="*/ 98715 h 508000"/>
              <a:gd name="connsiteX201" fmla="*/ 31750 w 207962"/>
              <a:gd name="connsiteY201" fmla="*/ 95685 h 508000"/>
              <a:gd name="connsiteX202" fmla="*/ 31750 w 207962"/>
              <a:gd name="connsiteY202" fmla="*/ 92336 h 508000"/>
              <a:gd name="connsiteX203" fmla="*/ 32068 w 207962"/>
              <a:gd name="connsiteY203" fmla="*/ 88189 h 508000"/>
              <a:gd name="connsiteX204" fmla="*/ 33022 w 207962"/>
              <a:gd name="connsiteY204" fmla="*/ 83884 h 508000"/>
              <a:gd name="connsiteX205" fmla="*/ 34295 w 207962"/>
              <a:gd name="connsiteY205" fmla="*/ 79099 h 508000"/>
              <a:gd name="connsiteX206" fmla="*/ 36203 w 207962"/>
              <a:gd name="connsiteY206" fmla="*/ 73996 h 508000"/>
              <a:gd name="connsiteX207" fmla="*/ 38430 w 207962"/>
              <a:gd name="connsiteY207" fmla="*/ 68734 h 508000"/>
              <a:gd name="connsiteX208" fmla="*/ 41134 w 207962"/>
              <a:gd name="connsiteY208" fmla="*/ 63152 h 508000"/>
              <a:gd name="connsiteX209" fmla="*/ 44156 w 207962"/>
              <a:gd name="connsiteY209" fmla="*/ 57251 h 508000"/>
              <a:gd name="connsiteX210" fmla="*/ 47655 w 207962"/>
              <a:gd name="connsiteY210" fmla="*/ 51510 h 508000"/>
              <a:gd name="connsiteX211" fmla="*/ 51632 w 207962"/>
              <a:gd name="connsiteY211" fmla="*/ 45450 h 508000"/>
              <a:gd name="connsiteX212" fmla="*/ 56085 w 207962"/>
              <a:gd name="connsiteY212" fmla="*/ 39390 h 508000"/>
              <a:gd name="connsiteX213" fmla="*/ 60539 w 207962"/>
              <a:gd name="connsiteY213" fmla="*/ 33490 h 508000"/>
              <a:gd name="connsiteX214" fmla="*/ 64992 w 207962"/>
              <a:gd name="connsiteY214" fmla="*/ 28227 h 508000"/>
              <a:gd name="connsiteX215" fmla="*/ 69605 w 207962"/>
              <a:gd name="connsiteY215" fmla="*/ 23124 h 508000"/>
              <a:gd name="connsiteX216" fmla="*/ 74377 w 207962"/>
              <a:gd name="connsiteY216" fmla="*/ 18339 h 508000"/>
              <a:gd name="connsiteX217" fmla="*/ 78830 w 207962"/>
              <a:gd name="connsiteY217" fmla="*/ 14193 h 508000"/>
              <a:gd name="connsiteX218" fmla="*/ 83284 w 207962"/>
              <a:gd name="connsiteY218" fmla="*/ 10525 h 508000"/>
              <a:gd name="connsiteX219" fmla="*/ 87578 w 207962"/>
              <a:gd name="connsiteY219" fmla="*/ 7336 h 508000"/>
              <a:gd name="connsiteX220" fmla="*/ 91714 w 207962"/>
              <a:gd name="connsiteY220" fmla="*/ 4625 h 508000"/>
              <a:gd name="connsiteX221" fmla="*/ 95849 w 207962"/>
              <a:gd name="connsiteY221" fmla="*/ 2551 h 508000"/>
              <a:gd name="connsiteX222" fmla="*/ 99508 w 207962"/>
              <a:gd name="connsiteY222" fmla="*/ 1116 h 508000"/>
              <a:gd name="connsiteX223" fmla="*/ 102848 w 207962"/>
              <a:gd name="connsiteY223" fmla="*/ 159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</a:cxnLst>
            <a:rect l="l" t="t" r="r" b="b"/>
            <a:pathLst>
              <a:path w="207962" h="508000">
                <a:moveTo>
                  <a:pt x="165894" y="119062"/>
                </a:moveTo>
                <a:lnTo>
                  <a:pt x="172644" y="119221"/>
                </a:lnTo>
                <a:lnTo>
                  <a:pt x="179079" y="119698"/>
                </a:lnTo>
                <a:lnTo>
                  <a:pt x="185201" y="120334"/>
                </a:lnTo>
                <a:lnTo>
                  <a:pt x="190695" y="121288"/>
                </a:lnTo>
                <a:lnTo>
                  <a:pt x="195561" y="122401"/>
                </a:lnTo>
                <a:lnTo>
                  <a:pt x="199800" y="123832"/>
                </a:lnTo>
                <a:lnTo>
                  <a:pt x="203253" y="125422"/>
                </a:lnTo>
                <a:lnTo>
                  <a:pt x="205765" y="127012"/>
                </a:lnTo>
                <a:lnTo>
                  <a:pt x="207334" y="128920"/>
                </a:lnTo>
                <a:lnTo>
                  <a:pt x="207962" y="130828"/>
                </a:lnTo>
                <a:lnTo>
                  <a:pt x="207962" y="399863"/>
                </a:lnTo>
                <a:lnTo>
                  <a:pt x="207805" y="400181"/>
                </a:lnTo>
                <a:lnTo>
                  <a:pt x="207334" y="400817"/>
                </a:lnTo>
                <a:lnTo>
                  <a:pt x="206549" y="401771"/>
                </a:lnTo>
                <a:lnTo>
                  <a:pt x="205451" y="403043"/>
                </a:lnTo>
                <a:lnTo>
                  <a:pt x="203881" y="404474"/>
                </a:lnTo>
                <a:lnTo>
                  <a:pt x="201997" y="406064"/>
                </a:lnTo>
                <a:lnTo>
                  <a:pt x="199486" y="407972"/>
                </a:lnTo>
                <a:lnTo>
                  <a:pt x="196660" y="409721"/>
                </a:lnTo>
                <a:lnTo>
                  <a:pt x="193364" y="411470"/>
                </a:lnTo>
                <a:lnTo>
                  <a:pt x="189597" y="413060"/>
                </a:lnTo>
                <a:lnTo>
                  <a:pt x="185201" y="414491"/>
                </a:lnTo>
                <a:lnTo>
                  <a:pt x="180178" y="415763"/>
                </a:lnTo>
                <a:lnTo>
                  <a:pt x="174527" y="416717"/>
                </a:lnTo>
                <a:lnTo>
                  <a:pt x="168405" y="417353"/>
                </a:lnTo>
                <a:lnTo>
                  <a:pt x="161656" y="417512"/>
                </a:lnTo>
                <a:lnTo>
                  <a:pt x="159301" y="417512"/>
                </a:lnTo>
                <a:lnTo>
                  <a:pt x="157103" y="417512"/>
                </a:lnTo>
                <a:lnTo>
                  <a:pt x="157103" y="342621"/>
                </a:lnTo>
                <a:lnTo>
                  <a:pt x="156789" y="337056"/>
                </a:lnTo>
                <a:lnTo>
                  <a:pt x="156005" y="332286"/>
                </a:lnTo>
                <a:lnTo>
                  <a:pt x="154749" y="328152"/>
                </a:lnTo>
                <a:lnTo>
                  <a:pt x="153022" y="324336"/>
                </a:lnTo>
                <a:lnTo>
                  <a:pt x="151138" y="321315"/>
                </a:lnTo>
                <a:lnTo>
                  <a:pt x="148784" y="318612"/>
                </a:lnTo>
                <a:lnTo>
                  <a:pt x="146429" y="316386"/>
                </a:lnTo>
                <a:lnTo>
                  <a:pt x="143918" y="314637"/>
                </a:lnTo>
                <a:lnTo>
                  <a:pt x="141406" y="313047"/>
                </a:lnTo>
                <a:lnTo>
                  <a:pt x="138738" y="312093"/>
                </a:lnTo>
                <a:lnTo>
                  <a:pt x="138738" y="296828"/>
                </a:lnTo>
                <a:lnTo>
                  <a:pt x="130104" y="296828"/>
                </a:lnTo>
                <a:lnTo>
                  <a:pt x="130104" y="176780"/>
                </a:lnTo>
                <a:lnTo>
                  <a:pt x="129790" y="172646"/>
                </a:lnTo>
                <a:lnTo>
                  <a:pt x="129162" y="169148"/>
                </a:lnTo>
                <a:lnTo>
                  <a:pt x="128220" y="165968"/>
                </a:lnTo>
                <a:lnTo>
                  <a:pt x="126965" y="163424"/>
                </a:lnTo>
                <a:lnTo>
                  <a:pt x="125552" y="161516"/>
                </a:lnTo>
                <a:lnTo>
                  <a:pt x="123825" y="159926"/>
                </a:lnTo>
                <a:lnTo>
                  <a:pt x="123825" y="130828"/>
                </a:lnTo>
                <a:lnTo>
                  <a:pt x="124296" y="128920"/>
                </a:lnTo>
                <a:lnTo>
                  <a:pt x="126023" y="127012"/>
                </a:lnTo>
                <a:lnTo>
                  <a:pt x="128534" y="125422"/>
                </a:lnTo>
                <a:lnTo>
                  <a:pt x="131831" y="123832"/>
                </a:lnTo>
                <a:lnTo>
                  <a:pt x="136069" y="122401"/>
                </a:lnTo>
                <a:lnTo>
                  <a:pt x="141092" y="121288"/>
                </a:lnTo>
                <a:lnTo>
                  <a:pt x="146586" y="120334"/>
                </a:lnTo>
                <a:lnTo>
                  <a:pt x="152551" y="119698"/>
                </a:lnTo>
                <a:lnTo>
                  <a:pt x="159144" y="119221"/>
                </a:lnTo>
                <a:close/>
                <a:moveTo>
                  <a:pt x="113787" y="41275"/>
                </a:moveTo>
                <a:lnTo>
                  <a:pt x="113787" y="168997"/>
                </a:lnTo>
                <a:lnTo>
                  <a:pt x="117124" y="168997"/>
                </a:lnTo>
                <a:lnTo>
                  <a:pt x="118236" y="169474"/>
                </a:lnTo>
                <a:lnTo>
                  <a:pt x="119031" y="170903"/>
                </a:lnTo>
                <a:lnTo>
                  <a:pt x="119667" y="172810"/>
                </a:lnTo>
                <a:lnTo>
                  <a:pt x="120144" y="175351"/>
                </a:lnTo>
                <a:lnTo>
                  <a:pt x="120302" y="178370"/>
                </a:lnTo>
                <a:lnTo>
                  <a:pt x="120302" y="307839"/>
                </a:lnTo>
                <a:lnTo>
                  <a:pt x="128885" y="307839"/>
                </a:lnTo>
                <a:lnTo>
                  <a:pt x="128885" y="321818"/>
                </a:lnTo>
                <a:lnTo>
                  <a:pt x="131904" y="321818"/>
                </a:lnTo>
                <a:lnTo>
                  <a:pt x="132063" y="321818"/>
                </a:lnTo>
                <a:lnTo>
                  <a:pt x="132699" y="321977"/>
                </a:lnTo>
                <a:lnTo>
                  <a:pt x="133652" y="322136"/>
                </a:lnTo>
                <a:lnTo>
                  <a:pt x="134924" y="322454"/>
                </a:lnTo>
                <a:lnTo>
                  <a:pt x="136354" y="323089"/>
                </a:lnTo>
                <a:lnTo>
                  <a:pt x="138102" y="323725"/>
                </a:lnTo>
                <a:lnTo>
                  <a:pt x="139850" y="324837"/>
                </a:lnTo>
                <a:lnTo>
                  <a:pt x="141439" y="326267"/>
                </a:lnTo>
                <a:lnTo>
                  <a:pt x="143029" y="328173"/>
                </a:lnTo>
                <a:lnTo>
                  <a:pt x="144459" y="330238"/>
                </a:lnTo>
                <a:lnTo>
                  <a:pt x="145730" y="332939"/>
                </a:lnTo>
                <a:lnTo>
                  <a:pt x="146684" y="335957"/>
                </a:lnTo>
                <a:lnTo>
                  <a:pt x="147319" y="339611"/>
                </a:lnTo>
                <a:lnTo>
                  <a:pt x="147637" y="344059"/>
                </a:lnTo>
                <a:lnTo>
                  <a:pt x="147637" y="486395"/>
                </a:lnTo>
                <a:lnTo>
                  <a:pt x="147478" y="486713"/>
                </a:lnTo>
                <a:lnTo>
                  <a:pt x="147319" y="487031"/>
                </a:lnTo>
                <a:lnTo>
                  <a:pt x="147002" y="487825"/>
                </a:lnTo>
                <a:lnTo>
                  <a:pt x="146366" y="488619"/>
                </a:lnTo>
                <a:lnTo>
                  <a:pt x="145412" y="489731"/>
                </a:lnTo>
                <a:lnTo>
                  <a:pt x="144141" y="491002"/>
                </a:lnTo>
                <a:lnTo>
                  <a:pt x="142711" y="492432"/>
                </a:lnTo>
                <a:lnTo>
                  <a:pt x="140804" y="493862"/>
                </a:lnTo>
                <a:lnTo>
                  <a:pt x="138420" y="495450"/>
                </a:lnTo>
                <a:lnTo>
                  <a:pt x="135400" y="497039"/>
                </a:lnTo>
                <a:lnTo>
                  <a:pt x="132222" y="498469"/>
                </a:lnTo>
                <a:lnTo>
                  <a:pt x="128408" y="500216"/>
                </a:lnTo>
                <a:lnTo>
                  <a:pt x="123958" y="501805"/>
                </a:lnTo>
                <a:lnTo>
                  <a:pt x="119031" y="503076"/>
                </a:lnTo>
                <a:lnTo>
                  <a:pt x="113151" y="504346"/>
                </a:lnTo>
                <a:lnTo>
                  <a:pt x="106953" y="505617"/>
                </a:lnTo>
                <a:lnTo>
                  <a:pt x="99802" y="506570"/>
                </a:lnTo>
                <a:lnTo>
                  <a:pt x="91856" y="507206"/>
                </a:lnTo>
                <a:lnTo>
                  <a:pt x="83274" y="507682"/>
                </a:lnTo>
                <a:lnTo>
                  <a:pt x="73739" y="508000"/>
                </a:lnTo>
                <a:lnTo>
                  <a:pt x="64362" y="507841"/>
                </a:lnTo>
                <a:lnTo>
                  <a:pt x="55622" y="507524"/>
                </a:lnTo>
                <a:lnTo>
                  <a:pt x="47676" y="506888"/>
                </a:lnTo>
                <a:lnTo>
                  <a:pt x="40683" y="505935"/>
                </a:lnTo>
                <a:lnTo>
                  <a:pt x="34327" y="504823"/>
                </a:lnTo>
                <a:lnTo>
                  <a:pt x="28605" y="503552"/>
                </a:lnTo>
                <a:lnTo>
                  <a:pt x="23679" y="502122"/>
                </a:lnTo>
                <a:lnTo>
                  <a:pt x="19229" y="500693"/>
                </a:lnTo>
                <a:lnTo>
                  <a:pt x="15415" y="498945"/>
                </a:lnTo>
                <a:lnTo>
                  <a:pt x="12078" y="497357"/>
                </a:lnTo>
                <a:lnTo>
                  <a:pt x="9217" y="495768"/>
                </a:lnTo>
                <a:lnTo>
                  <a:pt x="6833" y="494179"/>
                </a:lnTo>
                <a:lnTo>
                  <a:pt x="4926" y="492591"/>
                </a:lnTo>
                <a:lnTo>
                  <a:pt x="3337" y="491161"/>
                </a:lnTo>
                <a:lnTo>
                  <a:pt x="2225" y="489890"/>
                </a:lnTo>
                <a:lnTo>
                  <a:pt x="1271" y="488778"/>
                </a:lnTo>
                <a:lnTo>
                  <a:pt x="635" y="487825"/>
                </a:lnTo>
                <a:lnTo>
                  <a:pt x="318" y="487190"/>
                </a:lnTo>
                <a:lnTo>
                  <a:pt x="0" y="486713"/>
                </a:lnTo>
                <a:lnTo>
                  <a:pt x="0" y="486395"/>
                </a:lnTo>
                <a:lnTo>
                  <a:pt x="0" y="344059"/>
                </a:lnTo>
                <a:lnTo>
                  <a:pt x="0" y="343741"/>
                </a:lnTo>
                <a:lnTo>
                  <a:pt x="318" y="342629"/>
                </a:lnTo>
                <a:lnTo>
                  <a:pt x="635" y="341040"/>
                </a:lnTo>
                <a:lnTo>
                  <a:pt x="1112" y="338975"/>
                </a:lnTo>
                <a:lnTo>
                  <a:pt x="1907" y="336751"/>
                </a:lnTo>
                <a:lnTo>
                  <a:pt x="2860" y="334209"/>
                </a:lnTo>
                <a:lnTo>
                  <a:pt x="3973" y="331668"/>
                </a:lnTo>
                <a:lnTo>
                  <a:pt x="5562" y="329285"/>
                </a:lnTo>
                <a:lnTo>
                  <a:pt x="7469" y="326743"/>
                </a:lnTo>
                <a:lnTo>
                  <a:pt x="9535" y="324837"/>
                </a:lnTo>
                <a:lnTo>
                  <a:pt x="12237" y="323248"/>
                </a:lnTo>
                <a:lnTo>
                  <a:pt x="15256" y="322295"/>
                </a:lnTo>
                <a:lnTo>
                  <a:pt x="18593" y="321818"/>
                </a:lnTo>
                <a:lnTo>
                  <a:pt x="18593" y="307839"/>
                </a:lnTo>
                <a:lnTo>
                  <a:pt x="27175" y="307839"/>
                </a:lnTo>
                <a:lnTo>
                  <a:pt x="27175" y="178370"/>
                </a:lnTo>
                <a:lnTo>
                  <a:pt x="27334" y="175351"/>
                </a:lnTo>
                <a:lnTo>
                  <a:pt x="27811" y="172810"/>
                </a:lnTo>
                <a:lnTo>
                  <a:pt x="28605" y="170903"/>
                </a:lnTo>
                <a:lnTo>
                  <a:pt x="29400" y="169474"/>
                </a:lnTo>
                <a:lnTo>
                  <a:pt x="30512" y="168997"/>
                </a:lnTo>
                <a:lnTo>
                  <a:pt x="33691" y="168997"/>
                </a:lnTo>
                <a:lnTo>
                  <a:pt x="33691" y="110219"/>
                </a:lnTo>
                <a:lnTo>
                  <a:pt x="36075" y="111331"/>
                </a:lnTo>
                <a:lnTo>
                  <a:pt x="38617" y="111967"/>
                </a:lnTo>
                <a:lnTo>
                  <a:pt x="41478" y="112284"/>
                </a:lnTo>
                <a:lnTo>
                  <a:pt x="45769" y="111808"/>
                </a:lnTo>
                <a:lnTo>
                  <a:pt x="50378" y="110537"/>
                </a:lnTo>
                <a:lnTo>
                  <a:pt x="55304" y="108472"/>
                </a:lnTo>
                <a:lnTo>
                  <a:pt x="60231" y="105771"/>
                </a:lnTo>
                <a:lnTo>
                  <a:pt x="64998" y="102435"/>
                </a:lnTo>
                <a:lnTo>
                  <a:pt x="69925" y="98464"/>
                </a:lnTo>
                <a:lnTo>
                  <a:pt x="74851" y="94333"/>
                </a:lnTo>
                <a:lnTo>
                  <a:pt x="79619" y="89727"/>
                </a:lnTo>
                <a:lnTo>
                  <a:pt x="84069" y="84961"/>
                </a:lnTo>
                <a:lnTo>
                  <a:pt x="88518" y="80036"/>
                </a:lnTo>
                <a:lnTo>
                  <a:pt x="92491" y="74953"/>
                </a:lnTo>
                <a:lnTo>
                  <a:pt x="96464" y="70187"/>
                </a:lnTo>
                <a:lnTo>
                  <a:pt x="101550" y="62880"/>
                </a:lnTo>
                <a:lnTo>
                  <a:pt x="106159" y="55572"/>
                </a:lnTo>
                <a:lnTo>
                  <a:pt x="110290" y="48265"/>
                </a:lnTo>
                <a:close/>
                <a:moveTo>
                  <a:pt x="105870" y="0"/>
                </a:moveTo>
                <a:lnTo>
                  <a:pt x="108415" y="478"/>
                </a:lnTo>
                <a:lnTo>
                  <a:pt x="110641" y="1595"/>
                </a:lnTo>
                <a:lnTo>
                  <a:pt x="112391" y="3349"/>
                </a:lnTo>
                <a:lnTo>
                  <a:pt x="113664" y="5741"/>
                </a:lnTo>
                <a:lnTo>
                  <a:pt x="114300" y="8771"/>
                </a:lnTo>
                <a:lnTo>
                  <a:pt x="114300" y="12439"/>
                </a:lnTo>
                <a:lnTo>
                  <a:pt x="113982" y="16266"/>
                </a:lnTo>
                <a:lnTo>
                  <a:pt x="113027" y="20732"/>
                </a:lnTo>
                <a:lnTo>
                  <a:pt x="111755" y="25516"/>
                </a:lnTo>
                <a:lnTo>
                  <a:pt x="109846" y="30619"/>
                </a:lnTo>
                <a:lnTo>
                  <a:pt x="107619" y="36041"/>
                </a:lnTo>
                <a:lnTo>
                  <a:pt x="104756" y="41463"/>
                </a:lnTo>
                <a:lnTo>
                  <a:pt x="101734" y="47204"/>
                </a:lnTo>
                <a:lnTo>
                  <a:pt x="98235" y="53264"/>
                </a:lnTo>
                <a:lnTo>
                  <a:pt x="94418" y="59165"/>
                </a:lnTo>
                <a:lnTo>
                  <a:pt x="89964" y="65225"/>
                </a:lnTo>
                <a:lnTo>
                  <a:pt x="85511" y="70966"/>
                </a:lnTo>
                <a:lnTo>
                  <a:pt x="80898" y="76548"/>
                </a:lnTo>
                <a:lnTo>
                  <a:pt x="76444" y="81492"/>
                </a:lnTo>
                <a:lnTo>
                  <a:pt x="71673" y="86116"/>
                </a:lnTo>
                <a:lnTo>
                  <a:pt x="67060" y="90422"/>
                </a:lnTo>
                <a:lnTo>
                  <a:pt x="62607" y="94090"/>
                </a:lnTo>
                <a:lnTo>
                  <a:pt x="58312" y="97280"/>
                </a:lnTo>
                <a:lnTo>
                  <a:pt x="54336" y="99831"/>
                </a:lnTo>
                <a:lnTo>
                  <a:pt x="50200" y="101904"/>
                </a:lnTo>
                <a:lnTo>
                  <a:pt x="46542" y="103659"/>
                </a:lnTo>
                <a:lnTo>
                  <a:pt x="43202" y="104456"/>
                </a:lnTo>
                <a:lnTo>
                  <a:pt x="40180" y="104775"/>
                </a:lnTo>
                <a:lnTo>
                  <a:pt x="37476" y="104296"/>
                </a:lnTo>
                <a:lnTo>
                  <a:pt x="35249" y="103180"/>
                </a:lnTo>
                <a:lnTo>
                  <a:pt x="33658" y="101107"/>
                </a:lnTo>
                <a:lnTo>
                  <a:pt x="32386" y="98715"/>
                </a:lnTo>
                <a:lnTo>
                  <a:pt x="31750" y="95685"/>
                </a:lnTo>
                <a:lnTo>
                  <a:pt x="31750" y="92336"/>
                </a:lnTo>
                <a:lnTo>
                  <a:pt x="32068" y="88189"/>
                </a:lnTo>
                <a:lnTo>
                  <a:pt x="33022" y="83884"/>
                </a:lnTo>
                <a:lnTo>
                  <a:pt x="34295" y="79099"/>
                </a:lnTo>
                <a:lnTo>
                  <a:pt x="36203" y="73996"/>
                </a:lnTo>
                <a:lnTo>
                  <a:pt x="38430" y="68734"/>
                </a:lnTo>
                <a:lnTo>
                  <a:pt x="41134" y="63152"/>
                </a:lnTo>
                <a:lnTo>
                  <a:pt x="44156" y="57251"/>
                </a:lnTo>
                <a:lnTo>
                  <a:pt x="47655" y="51510"/>
                </a:lnTo>
                <a:lnTo>
                  <a:pt x="51632" y="45450"/>
                </a:lnTo>
                <a:lnTo>
                  <a:pt x="56085" y="39390"/>
                </a:lnTo>
                <a:lnTo>
                  <a:pt x="60539" y="33490"/>
                </a:lnTo>
                <a:lnTo>
                  <a:pt x="64992" y="28227"/>
                </a:lnTo>
                <a:lnTo>
                  <a:pt x="69605" y="23124"/>
                </a:lnTo>
                <a:lnTo>
                  <a:pt x="74377" y="18339"/>
                </a:lnTo>
                <a:lnTo>
                  <a:pt x="78830" y="14193"/>
                </a:lnTo>
                <a:lnTo>
                  <a:pt x="83284" y="10525"/>
                </a:lnTo>
                <a:lnTo>
                  <a:pt x="87578" y="7336"/>
                </a:lnTo>
                <a:lnTo>
                  <a:pt x="91714" y="4625"/>
                </a:lnTo>
                <a:lnTo>
                  <a:pt x="95849" y="2551"/>
                </a:lnTo>
                <a:lnTo>
                  <a:pt x="99508" y="1116"/>
                </a:lnTo>
                <a:lnTo>
                  <a:pt x="102848" y="1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79" name="Freeform 305"/>
          <p:cNvSpPr>
            <a:spLocks/>
          </p:cNvSpPr>
          <p:nvPr/>
        </p:nvSpPr>
        <p:spPr bwMode="auto">
          <a:xfrm>
            <a:off x="6487684" y="3475038"/>
            <a:ext cx="142875" cy="520700"/>
          </a:xfrm>
          <a:custGeom>
            <a:avLst/>
            <a:gdLst>
              <a:gd name="T0" fmla="*/ 445 w 901"/>
              <a:gd name="T1" fmla="*/ 3 h 3285"/>
              <a:gd name="T2" fmla="*/ 477 w 901"/>
              <a:gd name="T3" fmla="*/ 22 h 3285"/>
              <a:gd name="T4" fmla="*/ 498 w 901"/>
              <a:gd name="T5" fmla="*/ 59 h 3285"/>
              <a:gd name="T6" fmla="*/ 516 w 901"/>
              <a:gd name="T7" fmla="*/ 117 h 3285"/>
              <a:gd name="T8" fmla="*/ 525 w 901"/>
              <a:gd name="T9" fmla="*/ 184 h 3285"/>
              <a:gd name="T10" fmla="*/ 553 w 901"/>
              <a:gd name="T11" fmla="*/ 1648 h 3285"/>
              <a:gd name="T12" fmla="*/ 558 w 901"/>
              <a:gd name="T13" fmla="*/ 1716 h 3285"/>
              <a:gd name="T14" fmla="*/ 567 w 901"/>
              <a:gd name="T15" fmla="*/ 1793 h 3285"/>
              <a:gd name="T16" fmla="*/ 579 w 901"/>
              <a:gd name="T17" fmla="*/ 1861 h 3285"/>
              <a:gd name="T18" fmla="*/ 593 w 901"/>
              <a:gd name="T19" fmla="*/ 1928 h 3285"/>
              <a:gd name="T20" fmla="*/ 603 w 901"/>
              <a:gd name="T21" fmla="*/ 2002 h 3285"/>
              <a:gd name="T22" fmla="*/ 610 w 901"/>
              <a:gd name="T23" fmla="*/ 2077 h 3285"/>
              <a:gd name="T24" fmla="*/ 609 w 901"/>
              <a:gd name="T25" fmla="*/ 2398 h 3285"/>
              <a:gd name="T26" fmla="*/ 689 w 901"/>
              <a:gd name="T27" fmla="*/ 2405 h 3285"/>
              <a:gd name="T28" fmla="*/ 754 w 901"/>
              <a:gd name="T29" fmla="*/ 2423 h 3285"/>
              <a:gd name="T30" fmla="*/ 805 w 901"/>
              <a:gd name="T31" fmla="*/ 2451 h 3285"/>
              <a:gd name="T32" fmla="*/ 843 w 901"/>
              <a:gd name="T33" fmla="*/ 2487 h 3285"/>
              <a:gd name="T34" fmla="*/ 869 w 901"/>
              <a:gd name="T35" fmla="*/ 2529 h 3285"/>
              <a:gd name="T36" fmla="*/ 887 w 901"/>
              <a:gd name="T37" fmla="*/ 2572 h 3285"/>
              <a:gd name="T38" fmla="*/ 897 w 901"/>
              <a:gd name="T39" fmla="*/ 2616 h 3285"/>
              <a:gd name="T40" fmla="*/ 901 w 901"/>
              <a:gd name="T41" fmla="*/ 2659 h 3285"/>
              <a:gd name="T42" fmla="*/ 900 w 901"/>
              <a:gd name="T43" fmla="*/ 2698 h 3285"/>
              <a:gd name="T44" fmla="*/ 898 w 901"/>
              <a:gd name="T45" fmla="*/ 2730 h 3285"/>
              <a:gd name="T46" fmla="*/ 894 w 901"/>
              <a:gd name="T47" fmla="*/ 2754 h 3285"/>
              <a:gd name="T48" fmla="*/ 892 w 901"/>
              <a:gd name="T49" fmla="*/ 2767 h 3285"/>
              <a:gd name="T50" fmla="*/ 773 w 901"/>
              <a:gd name="T51" fmla="*/ 3216 h 3285"/>
              <a:gd name="T52" fmla="*/ 754 w 901"/>
              <a:gd name="T53" fmla="*/ 3251 h 3285"/>
              <a:gd name="T54" fmla="*/ 722 w 901"/>
              <a:gd name="T55" fmla="*/ 3276 h 3285"/>
              <a:gd name="T56" fmla="*/ 683 w 901"/>
              <a:gd name="T57" fmla="*/ 3285 h 3285"/>
              <a:gd name="T58" fmla="*/ 203 w 901"/>
              <a:gd name="T59" fmla="*/ 3283 h 3285"/>
              <a:gd name="T60" fmla="*/ 166 w 901"/>
              <a:gd name="T61" fmla="*/ 3264 h 3285"/>
              <a:gd name="T62" fmla="*/ 140 w 901"/>
              <a:gd name="T63" fmla="*/ 3234 h 3285"/>
              <a:gd name="T64" fmla="*/ 14 w 901"/>
              <a:gd name="T65" fmla="*/ 2769 h 3285"/>
              <a:gd name="T66" fmla="*/ 12 w 901"/>
              <a:gd name="T67" fmla="*/ 2762 h 3285"/>
              <a:gd name="T68" fmla="*/ 9 w 901"/>
              <a:gd name="T69" fmla="*/ 2744 h 3285"/>
              <a:gd name="T70" fmla="*/ 4 w 901"/>
              <a:gd name="T71" fmla="*/ 2717 h 3285"/>
              <a:gd name="T72" fmla="*/ 1 w 901"/>
              <a:gd name="T73" fmla="*/ 2682 h 3285"/>
              <a:gd name="T74" fmla="*/ 0 w 901"/>
              <a:gd name="T75" fmla="*/ 2642 h 3285"/>
              <a:gd name="T76" fmla="*/ 3 w 901"/>
              <a:gd name="T77" fmla="*/ 2599 h 3285"/>
              <a:gd name="T78" fmla="*/ 12 w 901"/>
              <a:gd name="T79" fmla="*/ 2554 h 3285"/>
              <a:gd name="T80" fmla="*/ 29 w 901"/>
              <a:gd name="T81" fmla="*/ 2511 h 3285"/>
              <a:gd name="T82" fmla="*/ 55 w 901"/>
              <a:gd name="T83" fmla="*/ 2471 h 3285"/>
              <a:gd name="T84" fmla="*/ 91 w 901"/>
              <a:gd name="T85" fmla="*/ 2436 h 3285"/>
              <a:gd name="T86" fmla="*/ 140 w 901"/>
              <a:gd name="T87" fmla="*/ 2409 h 3285"/>
              <a:gd name="T88" fmla="*/ 203 w 901"/>
              <a:gd name="T89" fmla="*/ 2390 h 3285"/>
              <a:gd name="T90" fmla="*/ 280 w 901"/>
              <a:gd name="T91" fmla="*/ 2384 h 3285"/>
              <a:gd name="T92" fmla="*/ 281 w 901"/>
              <a:gd name="T93" fmla="*/ 2075 h 3285"/>
              <a:gd name="T94" fmla="*/ 285 w 901"/>
              <a:gd name="T95" fmla="*/ 2000 h 3285"/>
              <a:gd name="T96" fmla="*/ 295 w 901"/>
              <a:gd name="T97" fmla="*/ 1926 h 3285"/>
              <a:gd name="T98" fmla="*/ 305 w 901"/>
              <a:gd name="T99" fmla="*/ 1860 h 3285"/>
              <a:gd name="T100" fmla="*/ 315 w 901"/>
              <a:gd name="T101" fmla="*/ 1792 h 3285"/>
              <a:gd name="T102" fmla="*/ 321 w 901"/>
              <a:gd name="T103" fmla="*/ 1715 h 3285"/>
              <a:gd name="T104" fmla="*/ 324 w 901"/>
              <a:gd name="T105" fmla="*/ 1646 h 3285"/>
              <a:gd name="T106" fmla="*/ 325 w 901"/>
              <a:gd name="T107" fmla="*/ 183 h 3285"/>
              <a:gd name="T108" fmla="*/ 335 w 901"/>
              <a:gd name="T109" fmla="*/ 115 h 3285"/>
              <a:gd name="T110" fmla="*/ 353 w 901"/>
              <a:gd name="T111" fmla="*/ 58 h 3285"/>
              <a:gd name="T112" fmla="*/ 376 w 901"/>
              <a:gd name="T113" fmla="*/ 22 h 3285"/>
              <a:gd name="T114" fmla="*/ 409 w 901"/>
              <a:gd name="T115" fmla="*/ 2 h 3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901" h="3285">
                <a:moveTo>
                  <a:pt x="427" y="0"/>
                </a:moveTo>
                <a:lnTo>
                  <a:pt x="445" y="3"/>
                </a:lnTo>
                <a:lnTo>
                  <a:pt x="462" y="9"/>
                </a:lnTo>
                <a:lnTo>
                  <a:pt x="477" y="22"/>
                </a:lnTo>
                <a:lnTo>
                  <a:pt x="488" y="37"/>
                </a:lnTo>
                <a:lnTo>
                  <a:pt x="498" y="59"/>
                </a:lnTo>
                <a:lnTo>
                  <a:pt x="508" y="86"/>
                </a:lnTo>
                <a:lnTo>
                  <a:pt x="516" y="117"/>
                </a:lnTo>
                <a:lnTo>
                  <a:pt x="522" y="150"/>
                </a:lnTo>
                <a:lnTo>
                  <a:pt x="525" y="184"/>
                </a:lnTo>
                <a:lnTo>
                  <a:pt x="526" y="218"/>
                </a:lnTo>
                <a:lnTo>
                  <a:pt x="553" y="1648"/>
                </a:lnTo>
                <a:lnTo>
                  <a:pt x="555" y="1680"/>
                </a:lnTo>
                <a:lnTo>
                  <a:pt x="558" y="1716"/>
                </a:lnTo>
                <a:lnTo>
                  <a:pt x="562" y="1755"/>
                </a:lnTo>
                <a:lnTo>
                  <a:pt x="567" y="1793"/>
                </a:lnTo>
                <a:lnTo>
                  <a:pt x="573" y="1829"/>
                </a:lnTo>
                <a:lnTo>
                  <a:pt x="579" y="1861"/>
                </a:lnTo>
                <a:lnTo>
                  <a:pt x="587" y="1896"/>
                </a:lnTo>
                <a:lnTo>
                  <a:pt x="593" y="1928"/>
                </a:lnTo>
                <a:lnTo>
                  <a:pt x="598" y="1964"/>
                </a:lnTo>
                <a:lnTo>
                  <a:pt x="603" y="2002"/>
                </a:lnTo>
                <a:lnTo>
                  <a:pt x="606" y="2040"/>
                </a:lnTo>
                <a:lnTo>
                  <a:pt x="610" y="2077"/>
                </a:lnTo>
                <a:lnTo>
                  <a:pt x="610" y="2109"/>
                </a:lnTo>
                <a:lnTo>
                  <a:pt x="609" y="2398"/>
                </a:lnTo>
                <a:lnTo>
                  <a:pt x="651" y="2400"/>
                </a:lnTo>
                <a:lnTo>
                  <a:pt x="689" y="2405"/>
                </a:lnTo>
                <a:lnTo>
                  <a:pt x="724" y="2412"/>
                </a:lnTo>
                <a:lnTo>
                  <a:pt x="754" y="2423"/>
                </a:lnTo>
                <a:lnTo>
                  <a:pt x="782" y="2437"/>
                </a:lnTo>
                <a:lnTo>
                  <a:pt x="805" y="2451"/>
                </a:lnTo>
                <a:lnTo>
                  <a:pt x="826" y="2469"/>
                </a:lnTo>
                <a:lnTo>
                  <a:pt x="843" y="2487"/>
                </a:lnTo>
                <a:lnTo>
                  <a:pt x="857" y="2507"/>
                </a:lnTo>
                <a:lnTo>
                  <a:pt x="869" y="2529"/>
                </a:lnTo>
                <a:lnTo>
                  <a:pt x="880" y="2550"/>
                </a:lnTo>
                <a:lnTo>
                  <a:pt x="887" y="2572"/>
                </a:lnTo>
                <a:lnTo>
                  <a:pt x="893" y="2594"/>
                </a:lnTo>
                <a:lnTo>
                  <a:pt x="897" y="2616"/>
                </a:lnTo>
                <a:lnTo>
                  <a:pt x="899" y="2638"/>
                </a:lnTo>
                <a:lnTo>
                  <a:pt x="901" y="2659"/>
                </a:lnTo>
                <a:lnTo>
                  <a:pt x="901" y="2679"/>
                </a:lnTo>
                <a:lnTo>
                  <a:pt x="900" y="2698"/>
                </a:lnTo>
                <a:lnTo>
                  <a:pt x="899" y="2715"/>
                </a:lnTo>
                <a:lnTo>
                  <a:pt x="898" y="2730"/>
                </a:lnTo>
                <a:lnTo>
                  <a:pt x="896" y="2743"/>
                </a:lnTo>
                <a:lnTo>
                  <a:pt x="894" y="2754"/>
                </a:lnTo>
                <a:lnTo>
                  <a:pt x="893" y="2761"/>
                </a:lnTo>
                <a:lnTo>
                  <a:pt x="892" y="2767"/>
                </a:lnTo>
                <a:lnTo>
                  <a:pt x="891" y="2769"/>
                </a:lnTo>
                <a:lnTo>
                  <a:pt x="773" y="3216"/>
                </a:lnTo>
                <a:lnTo>
                  <a:pt x="766" y="3234"/>
                </a:lnTo>
                <a:lnTo>
                  <a:pt x="754" y="3251"/>
                </a:lnTo>
                <a:lnTo>
                  <a:pt x="739" y="3264"/>
                </a:lnTo>
                <a:lnTo>
                  <a:pt x="722" y="3276"/>
                </a:lnTo>
                <a:lnTo>
                  <a:pt x="703" y="3283"/>
                </a:lnTo>
                <a:lnTo>
                  <a:pt x="683" y="3285"/>
                </a:lnTo>
                <a:lnTo>
                  <a:pt x="222" y="3285"/>
                </a:lnTo>
                <a:lnTo>
                  <a:pt x="203" y="3283"/>
                </a:lnTo>
                <a:lnTo>
                  <a:pt x="183" y="3276"/>
                </a:lnTo>
                <a:lnTo>
                  <a:pt x="166" y="3264"/>
                </a:lnTo>
                <a:lnTo>
                  <a:pt x="152" y="3251"/>
                </a:lnTo>
                <a:lnTo>
                  <a:pt x="140" y="3234"/>
                </a:lnTo>
                <a:lnTo>
                  <a:pt x="133" y="3216"/>
                </a:lnTo>
                <a:lnTo>
                  <a:pt x="14" y="2769"/>
                </a:lnTo>
                <a:lnTo>
                  <a:pt x="14" y="2767"/>
                </a:lnTo>
                <a:lnTo>
                  <a:pt x="12" y="2762"/>
                </a:lnTo>
                <a:lnTo>
                  <a:pt x="11" y="2754"/>
                </a:lnTo>
                <a:lnTo>
                  <a:pt x="9" y="2744"/>
                </a:lnTo>
                <a:lnTo>
                  <a:pt x="6" y="2732"/>
                </a:lnTo>
                <a:lnTo>
                  <a:pt x="4" y="2717"/>
                </a:lnTo>
                <a:lnTo>
                  <a:pt x="2" y="2700"/>
                </a:lnTo>
                <a:lnTo>
                  <a:pt x="1" y="2682"/>
                </a:lnTo>
                <a:lnTo>
                  <a:pt x="0" y="2662"/>
                </a:lnTo>
                <a:lnTo>
                  <a:pt x="0" y="2642"/>
                </a:lnTo>
                <a:lnTo>
                  <a:pt x="1" y="2620"/>
                </a:lnTo>
                <a:lnTo>
                  <a:pt x="3" y="2599"/>
                </a:lnTo>
                <a:lnTo>
                  <a:pt x="7" y="2576"/>
                </a:lnTo>
                <a:lnTo>
                  <a:pt x="12" y="2554"/>
                </a:lnTo>
                <a:lnTo>
                  <a:pt x="19" y="2533"/>
                </a:lnTo>
                <a:lnTo>
                  <a:pt x="29" y="2511"/>
                </a:lnTo>
                <a:lnTo>
                  <a:pt x="41" y="2490"/>
                </a:lnTo>
                <a:lnTo>
                  <a:pt x="55" y="2471"/>
                </a:lnTo>
                <a:lnTo>
                  <a:pt x="71" y="2452"/>
                </a:lnTo>
                <a:lnTo>
                  <a:pt x="91" y="2436"/>
                </a:lnTo>
                <a:lnTo>
                  <a:pt x="114" y="2421"/>
                </a:lnTo>
                <a:lnTo>
                  <a:pt x="140" y="2409"/>
                </a:lnTo>
                <a:lnTo>
                  <a:pt x="169" y="2399"/>
                </a:lnTo>
                <a:lnTo>
                  <a:pt x="203" y="2390"/>
                </a:lnTo>
                <a:lnTo>
                  <a:pt x="240" y="2386"/>
                </a:lnTo>
                <a:lnTo>
                  <a:pt x="280" y="2384"/>
                </a:lnTo>
                <a:lnTo>
                  <a:pt x="280" y="2108"/>
                </a:lnTo>
                <a:lnTo>
                  <a:pt x="281" y="2075"/>
                </a:lnTo>
                <a:lnTo>
                  <a:pt x="283" y="2039"/>
                </a:lnTo>
                <a:lnTo>
                  <a:pt x="285" y="2000"/>
                </a:lnTo>
                <a:lnTo>
                  <a:pt x="289" y="1962"/>
                </a:lnTo>
                <a:lnTo>
                  <a:pt x="295" y="1926"/>
                </a:lnTo>
                <a:lnTo>
                  <a:pt x="299" y="1894"/>
                </a:lnTo>
                <a:lnTo>
                  <a:pt x="305" y="1860"/>
                </a:lnTo>
                <a:lnTo>
                  <a:pt x="310" y="1828"/>
                </a:lnTo>
                <a:lnTo>
                  <a:pt x="315" y="1792"/>
                </a:lnTo>
                <a:lnTo>
                  <a:pt x="318" y="1754"/>
                </a:lnTo>
                <a:lnTo>
                  <a:pt x="321" y="1715"/>
                </a:lnTo>
                <a:lnTo>
                  <a:pt x="323" y="1679"/>
                </a:lnTo>
                <a:lnTo>
                  <a:pt x="324" y="1646"/>
                </a:lnTo>
                <a:lnTo>
                  <a:pt x="324" y="217"/>
                </a:lnTo>
                <a:lnTo>
                  <a:pt x="325" y="183"/>
                </a:lnTo>
                <a:lnTo>
                  <a:pt x="329" y="148"/>
                </a:lnTo>
                <a:lnTo>
                  <a:pt x="335" y="115"/>
                </a:lnTo>
                <a:lnTo>
                  <a:pt x="344" y="85"/>
                </a:lnTo>
                <a:lnTo>
                  <a:pt x="353" y="58"/>
                </a:lnTo>
                <a:lnTo>
                  <a:pt x="364" y="37"/>
                </a:lnTo>
                <a:lnTo>
                  <a:pt x="376" y="22"/>
                </a:lnTo>
                <a:lnTo>
                  <a:pt x="391" y="9"/>
                </a:lnTo>
                <a:lnTo>
                  <a:pt x="409" y="2"/>
                </a:lnTo>
                <a:lnTo>
                  <a:pt x="42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3" name="Freeform 310"/>
          <p:cNvSpPr>
            <a:spLocks/>
          </p:cNvSpPr>
          <p:nvPr/>
        </p:nvSpPr>
        <p:spPr bwMode="auto">
          <a:xfrm>
            <a:off x="7302528" y="3444875"/>
            <a:ext cx="384175" cy="582613"/>
          </a:xfrm>
          <a:custGeom>
            <a:avLst/>
            <a:gdLst>
              <a:gd name="T0" fmla="*/ 1348 w 2181"/>
              <a:gd name="T1" fmla="*/ 84 h 3302"/>
              <a:gd name="T2" fmla="*/ 1334 w 2181"/>
              <a:gd name="T3" fmla="*/ 289 h 3302"/>
              <a:gd name="T4" fmla="*/ 1326 w 2181"/>
              <a:gd name="T5" fmla="*/ 469 h 3302"/>
              <a:gd name="T6" fmla="*/ 1396 w 2181"/>
              <a:gd name="T7" fmla="*/ 634 h 3302"/>
              <a:gd name="T8" fmla="*/ 1448 w 2181"/>
              <a:gd name="T9" fmla="*/ 796 h 3302"/>
              <a:gd name="T10" fmla="*/ 1457 w 2181"/>
              <a:gd name="T11" fmla="*/ 1065 h 3302"/>
              <a:gd name="T12" fmla="*/ 1421 w 2181"/>
              <a:gd name="T13" fmla="*/ 1473 h 3302"/>
              <a:gd name="T14" fmla="*/ 1518 w 2181"/>
              <a:gd name="T15" fmla="*/ 1829 h 3302"/>
              <a:gd name="T16" fmla="*/ 1598 w 2181"/>
              <a:gd name="T17" fmla="*/ 2131 h 3302"/>
              <a:gd name="T18" fmla="*/ 1642 w 2181"/>
              <a:gd name="T19" fmla="*/ 2377 h 3302"/>
              <a:gd name="T20" fmla="*/ 1724 w 2181"/>
              <a:gd name="T21" fmla="*/ 2623 h 3302"/>
              <a:gd name="T22" fmla="*/ 1826 w 2181"/>
              <a:gd name="T23" fmla="*/ 2851 h 3302"/>
              <a:gd name="T24" fmla="*/ 1963 w 2181"/>
              <a:gd name="T25" fmla="*/ 2918 h 3302"/>
              <a:gd name="T26" fmla="*/ 2053 w 2181"/>
              <a:gd name="T27" fmla="*/ 2951 h 3302"/>
              <a:gd name="T28" fmla="*/ 2058 w 2181"/>
              <a:gd name="T29" fmla="*/ 3005 h 3302"/>
              <a:gd name="T30" fmla="*/ 2152 w 2181"/>
              <a:gd name="T31" fmla="*/ 3059 h 3302"/>
              <a:gd name="T32" fmla="*/ 2152 w 2181"/>
              <a:gd name="T33" fmla="*/ 3075 h 3302"/>
              <a:gd name="T34" fmla="*/ 2012 w 2181"/>
              <a:gd name="T35" fmla="*/ 3106 h 3302"/>
              <a:gd name="T36" fmla="*/ 1820 w 2181"/>
              <a:gd name="T37" fmla="*/ 3129 h 3302"/>
              <a:gd name="T38" fmla="*/ 1752 w 2181"/>
              <a:gd name="T39" fmla="*/ 3169 h 3302"/>
              <a:gd name="T40" fmla="*/ 1647 w 2181"/>
              <a:gd name="T41" fmla="*/ 3190 h 3302"/>
              <a:gd name="T42" fmla="*/ 1672 w 2181"/>
              <a:gd name="T43" fmla="*/ 3224 h 3302"/>
              <a:gd name="T44" fmla="*/ 1640 w 2181"/>
              <a:gd name="T45" fmla="*/ 3254 h 3302"/>
              <a:gd name="T46" fmla="*/ 1498 w 2181"/>
              <a:gd name="T47" fmla="*/ 3242 h 3302"/>
              <a:gd name="T48" fmla="*/ 1376 w 2181"/>
              <a:gd name="T49" fmla="*/ 3279 h 3302"/>
              <a:gd name="T50" fmla="*/ 1250 w 2181"/>
              <a:gd name="T51" fmla="*/ 3292 h 3302"/>
              <a:gd name="T52" fmla="*/ 1180 w 2181"/>
              <a:gd name="T53" fmla="*/ 3293 h 3302"/>
              <a:gd name="T54" fmla="*/ 1069 w 2181"/>
              <a:gd name="T55" fmla="*/ 3299 h 3302"/>
              <a:gd name="T56" fmla="*/ 990 w 2181"/>
              <a:gd name="T57" fmla="*/ 3284 h 3302"/>
              <a:gd name="T58" fmla="*/ 896 w 2181"/>
              <a:gd name="T59" fmla="*/ 3285 h 3302"/>
              <a:gd name="T60" fmla="*/ 777 w 2181"/>
              <a:gd name="T61" fmla="*/ 3275 h 3302"/>
              <a:gd name="T62" fmla="*/ 642 w 2181"/>
              <a:gd name="T63" fmla="*/ 3239 h 3302"/>
              <a:gd name="T64" fmla="*/ 514 w 2181"/>
              <a:gd name="T65" fmla="*/ 3252 h 3302"/>
              <a:gd name="T66" fmla="*/ 522 w 2181"/>
              <a:gd name="T67" fmla="*/ 3210 h 3302"/>
              <a:gd name="T68" fmla="*/ 514 w 2181"/>
              <a:gd name="T69" fmla="*/ 3192 h 3302"/>
              <a:gd name="T70" fmla="*/ 404 w 2181"/>
              <a:gd name="T71" fmla="*/ 3149 h 3302"/>
              <a:gd name="T72" fmla="*/ 314 w 2181"/>
              <a:gd name="T73" fmla="*/ 3130 h 3302"/>
              <a:gd name="T74" fmla="*/ 118 w 2181"/>
              <a:gd name="T75" fmla="*/ 3092 h 3302"/>
              <a:gd name="T76" fmla="*/ 10 w 2181"/>
              <a:gd name="T77" fmla="*/ 3079 h 3302"/>
              <a:gd name="T78" fmla="*/ 62 w 2181"/>
              <a:gd name="T79" fmla="*/ 3036 h 3302"/>
              <a:gd name="T80" fmla="*/ 125 w 2181"/>
              <a:gd name="T81" fmla="*/ 3002 h 3302"/>
              <a:gd name="T82" fmla="*/ 149 w 2181"/>
              <a:gd name="T83" fmla="*/ 2934 h 3302"/>
              <a:gd name="T84" fmla="*/ 255 w 2181"/>
              <a:gd name="T85" fmla="*/ 2908 h 3302"/>
              <a:gd name="T86" fmla="*/ 391 w 2181"/>
              <a:gd name="T87" fmla="*/ 2809 h 3302"/>
              <a:gd name="T88" fmla="*/ 482 w 2181"/>
              <a:gd name="T89" fmla="*/ 2537 h 3302"/>
              <a:gd name="T90" fmla="*/ 559 w 2181"/>
              <a:gd name="T91" fmla="*/ 2318 h 3302"/>
              <a:gd name="T92" fmla="*/ 594 w 2181"/>
              <a:gd name="T93" fmla="*/ 2048 h 3302"/>
              <a:gd name="T94" fmla="*/ 697 w 2181"/>
              <a:gd name="T95" fmla="*/ 1735 h 3302"/>
              <a:gd name="T96" fmla="*/ 764 w 2181"/>
              <a:gd name="T97" fmla="*/ 1357 h 3302"/>
              <a:gd name="T98" fmla="*/ 719 w 2181"/>
              <a:gd name="T99" fmla="*/ 972 h 3302"/>
              <a:gd name="T100" fmla="*/ 747 w 2181"/>
              <a:gd name="T101" fmla="*/ 742 h 3302"/>
              <a:gd name="T102" fmla="*/ 801 w 2181"/>
              <a:gd name="T103" fmla="*/ 589 h 3302"/>
              <a:gd name="T104" fmla="*/ 869 w 2181"/>
              <a:gd name="T105" fmla="*/ 423 h 3302"/>
              <a:gd name="T106" fmla="*/ 826 w 2181"/>
              <a:gd name="T107" fmla="*/ 231 h 3302"/>
              <a:gd name="T108" fmla="*/ 852 w 2181"/>
              <a:gd name="T109" fmla="*/ 39 h 3302"/>
              <a:gd name="T110" fmla="*/ 952 w 2181"/>
              <a:gd name="T111" fmla="*/ 28 h 3302"/>
              <a:gd name="T112" fmla="*/ 1077 w 2181"/>
              <a:gd name="T113" fmla="*/ 106 h 3302"/>
              <a:gd name="T114" fmla="*/ 1149 w 2181"/>
              <a:gd name="T115" fmla="*/ 78 h 3302"/>
              <a:gd name="T116" fmla="*/ 1279 w 2181"/>
              <a:gd name="T117" fmla="*/ 0 h 3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81" h="3302">
                <a:moveTo>
                  <a:pt x="1279" y="0"/>
                </a:moveTo>
                <a:lnTo>
                  <a:pt x="1292" y="1"/>
                </a:lnTo>
                <a:lnTo>
                  <a:pt x="1305" y="9"/>
                </a:lnTo>
                <a:lnTo>
                  <a:pt x="1318" y="22"/>
                </a:lnTo>
                <a:lnTo>
                  <a:pt x="1329" y="39"/>
                </a:lnTo>
                <a:lnTo>
                  <a:pt x="1339" y="60"/>
                </a:lnTo>
                <a:lnTo>
                  <a:pt x="1348" y="84"/>
                </a:lnTo>
                <a:lnTo>
                  <a:pt x="1355" y="110"/>
                </a:lnTo>
                <a:lnTo>
                  <a:pt x="1359" y="139"/>
                </a:lnTo>
                <a:lnTo>
                  <a:pt x="1361" y="169"/>
                </a:lnTo>
                <a:lnTo>
                  <a:pt x="1360" y="200"/>
                </a:lnTo>
                <a:lnTo>
                  <a:pt x="1355" y="231"/>
                </a:lnTo>
                <a:lnTo>
                  <a:pt x="1347" y="261"/>
                </a:lnTo>
                <a:lnTo>
                  <a:pt x="1334" y="289"/>
                </a:lnTo>
                <a:lnTo>
                  <a:pt x="1322" y="319"/>
                </a:lnTo>
                <a:lnTo>
                  <a:pt x="1314" y="346"/>
                </a:lnTo>
                <a:lnTo>
                  <a:pt x="1310" y="372"/>
                </a:lnTo>
                <a:lnTo>
                  <a:pt x="1310" y="398"/>
                </a:lnTo>
                <a:lnTo>
                  <a:pt x="1313" y="422"/>
                </a:lnTo>
                <a:lnTo>
                  <a:pt x="1318" y="447"/>
                </a:lnTo>
                <a:lnTo>
                  <a:pt x="1326" y="469"/>
                </a:lnTo>
                <a:lnTo>
                  <a:pt x="1335" y="493"/>
                </a:lnTo>
                <a:lnTo>
                  <a:pt x="1347" y="517"/>
                </a:lnTo>
                <a:lnTo>
                  <a:pt x="1358" y="540"/>
                </a:lnTo>
                <a:lnTo>
                  <a:pt x="1368" y="564"/>
                </a:lnTo>
                <a:lnTo>
                  <a:pt x="1380" y="589"/>
                </a:lnTo>
                <a:lnTo>
                  <a:pt x="1389" y="615"/>
                </a:lnTo>
                <a:lnTo>
                  <a:pt x="1396" y="634"/>
                </a:lnTo>
                <a:lnTo>
                  <a:pt x="1404" y="654"/>
                </a:lnTo>
                <a:lnTo>
                  <a:pt x="1412" y="674"/>
                </a:lnTo>
                <a:lnTo>
                  <a:pt x="1419" y="696"/>
                </a:lnTo>
                <a:lnTo>
                  <a:pt x="1427" y="718"/>
                </a:lnTo>
                <a:lnTo>
                  <a:pt x="1435" y="742"/>
                </a:lnTo>
                <a:lnTo>
                  <a:pt x="1442" y="768"/>
                </a:lnTo>
                <a:lnTo>
                  <a:pt x="1448" y="796"/>
                </a:lnTo>
                <a:lnTo>
                  <a:pt x="1453" y="826"/>
                </a:lnTo>
                <a:lnTo>
                  <a:pt x="1458" y="858"/>
                </a:lnTo>
                <a:lnTo>
                  <a:pt x="1461" y="893"/>
                </a:lnTo>
                <a:lnTo>
                  <a:pt x="1462" y="931"/>
                </a:lnTo>
                <a:lnTo>
                  <a:pt x="1462" y="972"/>
                </a:lnTo>
                <a:lnTo>
                  <a:pt x="1461" y="1017"/>
                </a:lnTo>
                <a:lnTo>
                  <a:pt x="1457" y="1065"/>
                </a:lnTo>
                <a:lnTo>
                  <a:pt x="1451" y="1118"/>
                </a:lnTo>
                <a:lnTo>
                  <a:pt x="1443" y="1174"/>
                </a:lnTo>
                <a:lnTo>
                  <a:pt x="1431" y="1234"/>
                </a:lnTo>
                <a:lnTo>
                  <a:pt x="1422" y="1297"/>
                </a:lnTo>
                <a:lnTo>
                  <a:pt x="1417" y="1357"/>
                </a:lnTo>
                <a:lnTo>
                  <a:pt x="1417" y="1416"/>
                </a:lnTo>
                <a:lnTo>
                  <a:pt x="1421" y="1473"/>
                </a:lnTo>
                <a:lnTo>
                  <a:pt x="1429" y="1528"/>
                </a:lnTo>
                <a:lnTo>
                  <a:pt x="1440" y="1582"/>
                </a:lnTo>
                <a:lnTo>
                  <a:pt x="1453" y="1633"/>
                </a:lnTo>
                <a:lnTo>
                  <a:pt x="1468" y="1685"/>
                </a:lnTo>
                <a:lnTo>
                  <a:pt x="1484" y="1735"/>
                </a:lnTo>
                <a:lnTo>
                  <a:pt x="1502" y="1782"/>
                </a:lnTo>
                <a:lnTo>
                  <a:pt x="1518" y="1829"/>
                </a:lnTo>
                <a:lnTo>
                  <a:pt x="1536" y="1875"/>
                </a:lnTo>
                <a:lnTo>
                  <a:pt x="1551" y="1920"/>
                </a:lnTo>
                <a:lnTo>
                  <a:pt x="1566" y="1963"/>
                </a:lnTo>
                <a:lnTo>
                  <a:pt x="1578" y="2007"/>
                </a:lnTo>
                <a:lnTo>
                  <a:pt x="1588" y="2048"/>
                </a:lnTo>
                <a:lnTo>
                  <a:pt x="1595" y="2089"/>
                </a:lnTo>
                <a:lnTo>
                  <a:pt x="1598" y="2131"/>
                </a:lnTo>
                <a:lnTo>
                  <a:pt x="1600" y="2176"/>
                </a:lnTo>
                <a:lnTo>
                  <a:pt x="1604" y="2216"/>
                </a:lnTo>
                <a:lnTo>
                  <a:pt x="1609" y="2253"/>
                </a:lnTo>
                <a:lnTo>
                  <a:pt x="1615" y="2287"/>
                </a:lnTo>
                <a:lnTo>
                  <a:pt x="1624" y="2318"/>
                </a:lnTo>
                <a:lnTo>
                  <a:pt x="1632" y="2348"/>
                </a:lnTo>
                <a:lnTo>
                  <a:pt x="1642" y="2377"/>
                </a:lnTo>
                <a:lnTo>
                  <a:pt x="1652" y="2406"/>
                </a:lnTo>
                <a:lnTo>
                  <a:pt x="1664" y="2435"/>
                </a:lnTo>
                <a:lnTo>
                  <a:pt x="1675" y="2467"/>
                </a:lnTo>
                <a:lnTo>
                  <a:pt x="1687" y="2500"/>
                </a:lnTo>
                <a:lnTo>
                  <a:pt x="1699" y="2537"/>
                </a:lnTo>
                <a:lnTo>
                  <a:pt x="1711" y="2578"/>
                </a:lnTo>
                <a:lnTo>
                  <a:pt x="1724" y="2623"/>
                </a:lnTo>
                <a:lnTo>
                  <a:pt x="1736" y="2675"/>
                </a:lnTo>
                <a:lnTo>
                  <a:pt x="1746" y="2715"/>
                </a:lnTo>
                <a:lnTo>
                  <a:pt x="1759" y="2751"/>
                </a:lnTo>
                <a:lnTo>
                  <a:pt x="1773" y="2782"/>
                </a:lnTo>
                <a:lnTo>
                  <a:pt x="1790" y="2809"/>
                </a:lnTo>
                <a:lnTo>
                  <a:pt x="1807" y="2832"/>
                </a:lnTo>
                <a:lnTo>
                  <a:pt x="1826" y="2851"/>
                </a:lnTo>
                <a:lnTo>
                  <a:pt x="1846" y="2868"/>
                </a:lnTo>
                <a:lnTo>
                  <a:pt x="1866" y="2881"/>
                </a:lnTo>
                <a:lnTo>
                  <a:pt x="1886" y="2893"/>
                </a:lnTo>
                <a:lnTo>
                  <a:pt x="1906" y="2901"/>
                </a:lnTo>
                <a:lnTo>
                  <a:pt x="1926" y="2908"/>
                </a:lnTo>
                <a:lnTo>
                  <a:pt x="1945" y="2913"/>
                </a:lnTo>
                <a:lnTo>
                  <a:pt x="1963" y="2918"/>
                </a:lnTo>
                <a:lnTo>
                  <a:pt x="1981" y="2921"/>
                </a:lnTo>
                <a:lnTo>
                  <a:pt x="1996" y="2925"/>
                </a:lnTo>
                <a:lnTo>
                  <a:pt x="2011" y="2928"/>
                </a:lnTo>
                <a:lnTo>
                  <a:pt x="2023" y="2930"/>
                </a:lnTo>
                <a:lnTo>
                  <a:pt x="2032" y="2934"/>
                </a:lnTo>
                <a:lnTo>
                  <a:pt x="2040" y="2938"/>
                </a:lnTo>
                <a:lnTo>
                  <a:pt x="2053" y="2951"/>
                </a:lnTo>
                <a:lnTo>
                  <a:pt x="2059" y="2965"/>
                </a:lnTo>
                <a:lnTo>
                  <a:pt x="2062" y="2977"/>
                </a:lnTo>
                <a:lnTo>
                  <a:pt x="2061" y="2987"/>
                </a:lnTo>
                <a:lnTo>
                  <a:pt x="2059" y="2997"/>
                </a:lnTo>
                <a:lnTo>
                  <a:pt x="2056" y="3002"/>
                </a:lnTo>
                <a:lnTo>
                  <a:pt x="2055" y="3004"/>
                </a:lnTo>
                <a:lnTo>
                  <a:pt x="2058" y="3005"/>
                </a:lnTo>
                <a:lnTo>
                  <a:pt x="2065" y="3008"/>
                </a:lnTo>
                <a:lnTo>
                  <a:pt x="2075" y="3012"/>
                </a:lnTo>
                <a:lnTo>
                  <a:pt x="2088" y="3019"/>
                </a:lnTo>
                <a:lnTo>
                  <a:pt x="2103" y="3027"/>
                </a:lnTo>
                <a:lnTo>
                  <a:pt x="2119" y="3036"/>
                </a:lnTo>
                <a:lnTo>
                  <a:pt x="2136" y="3047"/>
                </a:lnTo>
                <a:lnTo>
                  <a:pt x="2152" y="3059"/>
                </a:lnTo>
                <a:lnTo>
                  <a:pt x="2168" y="3071"/>
                </a:lnTo>
                <a:lnTo>
                  <a:pt x="2181" y="3085"/>
                </a:lnTo>
                <a:lnTo>
                  <a:pt x="2180" y="3084"/>
                </a:lnTo>
                <a:lnTo>
                  <a:pt x="2177" y="3082"/>
                </a:lnTo>
                <a:lnTo>
                  <a:pt x="2171" y="3079"/>
                </a:lnTo>
                <a:lnTo>
                  <a:pt x="2164" y="3077"/>
                </a:lnTo>
                <a:lnTo>
                  <a:pt x="2152" y="3075"/>
                </a:lnTo>
                <a:lnTo>
                  <a:pt x="2140" y="3074"/>
                </a:lnTo>
                <a:lnTo>
                  <a:pt x="2124" y="3075"/>
                </a:lnTo>
                <a:lnTo>
                  <a:pt x="2105" y="3078"/>
                </a:lnTo>
                <a:lnTo>
                  <a:pt x="2084" y="3085"/>
                </a:lnTo>
                <a:lnTo>
                  <a:pt x="2063" y="3093"/>
                </a:lnTo>
                <a:lnTo>
                  <a:pt x="2039" y="3099"/>
                </a:lnTo>
                <a:lnTo>
                  <a:pt x="2012" y="3106"/>
                </a:lnTo>
                <a:lnTo>
                  <a:pt x="1984" y="3112"/>
                </a:lnTo>
                <a:lnTo>
                  <a:pt x="1954" y="3118"/>
                </a:lnTo>
                <a:lnTo>
                  <a:pt x="1924" y="3124"/>
                </a:lnTo>
                <a:lnTo>
                  <a:pt x="1895" y="3127"/>
                </a:lnTo>
                <a:lnTo>
                  <a:pt x="1867" y="3130"/>
                </a:lnTo>
                <a:lnTo>
                  <a:pt x="1842" y="3130"/>
                </a:lnTo>
                <a:lnTo>
                  <a:pt x="1820" y="3129"/>
                </a:lnTo>
                <a:lnTo>
                  <a:pt x="1801" y="3126"/>
                </a:lnTo>
                <a:lnTo>
                  <a:pt x="1800" y="3128"/>
                </a:lnTo>
                <a:lnTo>
                  <a:pt x="1795" y="3133"/>
                </a:lnTo>
                <a:lnTo>
                  <a:pt x="1788" y="3140"/>
                </a:lnTo>
                <a:lnTo>
                  <a:pt x="1777" y="3149"/>
                </a:lnTo>
                <a:lnTo>
                  <a:pt x="1766" y="3159"/>
                </a:lnTo>
                <a:lnTo>
                  <a:pt x="1752" y="3169"/>
                </a:lnTo>
                <a:lnTo>
                  <a:pt x="1736" y="3177"/>
                </a:lnTo>
                <a:lnTo>
                  <a:pt x="1720" y="3185"/>
                </a:lnTo>
                <a:lnTo>
                  <a:pt x="1703" y="3191"/>
                </a:lnTo>
                <a:lnTo>
                  <a:pt x="1684" y="3193"/>
                </a:lnTo>
                <a:lnTo>
                  <a:pt x="1667" y="3192"/>
                </a:lnTo>
                <a:lnTo>
                  <a:pt x="1654" y="3190"/>
                </a:lnTo>
                <a:lnTo>
                  <a:pt x="1647" y="3190"/>
                </a:lnTo>
                <a:lnTo>
                  <a:pt x="1644" y="3192"/>
                </a:lnTo>
                <a:lnTo>
                  <a:pt x="1645" y="3195"/>
                </a:lnTo>
                <a:lnTo>
                  <a:pt x="1648" y="3199"/>
                </a:lnTo>
                <a:lnTo>
                  <a:pt x="1653" y="3204"/>
                </a:lnTo>
                <a:lnTo>
                  <a:pt x="1660" y="3210"/>
                </a:lnTo>
                <a:lnTo>
                  <a:pt x="1666" y="3216"/>
                </a:lnTo>
                <a:lnTo>
                  <a:pt x="1672" y="3224"/>
                </a:lnTo>
                <a:lnTo>
                  <a:pt x="1677" y="3230"/>
                </a:lnTo>
                <a:lnTo>
                  <a:pt x="1680" y="3237"/>
                </a:lnTo>
                <a:lnTo>
                  <a:pt x="1680" y="3242"/>
                </a:lnTo>
                <a:lnTo>
                  <a:pt x="1676" y="3248"/>
                </a:lnTo>
                <a:lnTo>
                  <a:pt x="1668" y="3252"/>
                </a:lnTo>
                <a:lnTo>
                  <a:pt x="1656" y="3254"/>
                </a:lnTo>
                <a:lnTo>
                  <a:pt x="1640" y="3254"/>
                </a:lnTo>
                <a:lnTo>
                  <a:pt x="1622" y="3250"/>
                </a:lnTo>
                <a:lnTo>
                  <a:pt x="1603" y="3247"/>
                </a:lnTo>
                <a:lnTo>
                  <a:pt x="1582" y="3244"/>
                </a:lnTo>
                <a:lnTo>
                  <a:pt x="1561" y="3241"/>
                </a:lnTo>
                <a:lnTo>
                  <a:pt x="1539" y="3239"/>
                </a:lnTo>
                <a:lnTo>
                  <a:pt x="1518" y="3240"/>
                </a:lnTo>
                <a:lnTo>
                  <a:pt x="1498" y="3242"/>
                </a:lnTo>
                <a:lnTo>
                  <a:pt x="1479" y="3248"/>
                </a:lnTo>
                <a:lnTo>
                  <a:pt x="1456" y="3258"/>
                </a:lnTo>
                <a:lnTo>
                  <a:pt x="1437" y="3265"/>
                </a:lnTo>
                <a:lnTo>
                  <a:pt x="1420" y="3271"/>
                </a:lnTo>
                <a:lnTo>
                  <a:pt x="1405" y="3275"/>
                </a:lnTo>
                <a:lnTo>
                  <a:pt x="1390" y="3278"/>
                </a:lnTo>
                <a:lnTo>
                  <a:pt x="1376" y="3279"/>
                </a:lnTo>
                <a:lnTo>
                  <a:pt x="1359" y="3280"/>
                </a:lnTo>
                <a:lnTo>
                  <a:pt x="1341" y="3279"/>
                </a:lnTo>
                <a:lnTo>
                  <a:pt x="1321" y="3279"/>
                </a:lnTo>
                <a:lnTo>
                  <a:pt x="1302" y="3282"/>
                </a:lnTo>
                <a:lnTo>
                  <a:pt x="1285" y="3285"/>
                </a:lnTo>
                <a:lnTo>
                  <a:pt x="1267" y="3290"/>
                </a:lnTo>
                <a:lnTo>
                  <a:pt x="1250" y="3292"/>
                </a:lnTo>
                <a:lnTo>
                  <a:pt x="1231" y="3292"/>
                </a:lnTo>
                <a:lnTo>
                  <a:pt x="1212" y="3289"/>
                </a:lnTo>
                <a:lnTo>
                  <a:pt x="1193" y="3280"/>
                </a:lnTo>
                <a:lnTo>
                  <a:pt x="1193" y="3281"/>
                </a:lnTo>
                <a:lnTo>
                  <a:pt x="1191" y="3284"/>
                </a:lnTo>
                <a:lnTo>
                  <a:pt x="1186" y="3289"/>
                </a:lnTo>
                <a:lnTo>
                  <a:pt x="1180" y="3293"/>
                </a:lnTo>
                <a:lnTo>
                  <a:pt x="1172" y="3297"/>
                </a:lnTo>
                <a:lnTo>
                  <a:pt x="1161" y="3300"/>
                </a:lnTo>
                <a:lnTo>
                  <a:pt x="1147" y="3302"/>
                </a:lnTo>
                <a:lnTo>
                  <a:pt x="1132" y="3302"/>
                </a:lnTo>
                <a:lnTo>
                  <a:pt x="1112" y="3299"/>
                </a:lnTo>
                <a:lnTo>
                  <a:pt x="1091" y="3292"/>
                </a:lnTo>
                <a:lnTo>
                  <a:pt x="1069" y="3299"/>
                </a:lnTo>
                <a:lnTo>
                  <a:pt x="1049" y="3302"/>
                </a:lnTo>
                <a:lnTo>
                  <a:pt x="1034" y="3302"/>
                </a:lnTo>
                <a:lnTo>
                  <a:pt x="1020" y="3300"/>
                </a:lnTo>
                <a:lnTo>
                  <a:pt x="1010" y="3297"/>
                </a:lnTo>
                <a:lnTo>
                  <a:pt x="1001" y="3293"/>
                </a:lnTo>
                <a:lnTo>
                  <a:pt x="996" y="3289"/>
                </a:lnTo>
                <a:lnTo>
                  <a:pt x="990" y="3284"/>
                </a:lnTo>
                <a:lnTo>
                  <a:pt x="988" y="3281"/>
                </a:lnTo>
                <a:lnTo>
                  <a:pt x="988" y="3280"/>
                </a:lnTo>
                <a:lnTo>
                  <a:pt x="969" y="3289"/>
                </a:lnTo>
                <a:lnTo>
                  <a:pt x="950" y="3292"/>
                </a:lnTo>
                <a:lnTo>
                  <a:pt x="932" y="3292"/>
                </a:lnTo>
                <a:lnTo>
                  <a:pt x="914" y="3290"/>
                </a:lnTo>
                <a:lnTo>
                  <a:pt x="896" y="3285"/>
                </a:lnTo>
                <a:lnTo>
                  <a:pt x="879" y="3282"/>
                </a:lnTo>
                <a:lnTo>
                  <a:pt x="860" y="3279"/>
                </a:lnTo>
                <a:lnTo>
                  <a:pt x="841" y="3279"/>
                </a:lnTo>
                <a:lnTo>
                  <a:pt x="822" y="3280"/>
                </a:lnTo>
                <a:lnTo>
                  <a:pt x="806" y="3279"/>
                </a:lnTo>
                <a:lnTo>
                  <a:pt x="791" y="3278"/>
                </a:lnTo>
                <a:lnTo>
                  <a:pt x="777" y="3275"/>
                </a:lnTo>
                <a:lnTo>
                  <a:pt x="761" y="3271"/>
                </a:lnTo>
                <a:lnTo>
                  <a:pt x="745" y="3265"/>
                </a:lnTo>
                <a:lnTo>
                  <a:pt x="725" y="3258"/>
                </a:lnTo>
                <a:lnTo>
                  <a:pt x="702" y="3248"/>
                </a:lnTo>
                <a:lnTo>
                  <a:pt x="684" y="3242"/>
                </a:lnTo>
                <a:lnTo>
                  <a:pt x="663" y="3240"/>
                </a:lnTo>
                <a:lnTo>
                  <a:pt x="642" y="3239"/>
                </a:lnTo>
                <a:lnTo>
                  <a:pt x="621" y="3241"/>
                </a:lnTo>
                <a:lnTo>
                  <a:pt x="599" y="3244"/>
                </a:lnTo>
                <a:lnTo>
                  <a:pt x="578" y="3247"/>
                </a:lnTo>
                <a:lnTo>
                  <a:pt x="559" y="3250"/>
                </a:lnTo>
                <a:lnTo>
                  <a:pt x="541" y="3254"/>
                </a:lnTo>
                <a:lnTo>
                  <a:pt x="527" y="3254"/>
                </a:lnTo>
                <a:lnTo>
                  <a:pt x="514" y="3252"/>
                </a:lnTo>
                <a:lnTo>
                  <a:pt x="505" y="3248"/>
                </a:lnTo>
                <a:lnTo>
                  <a:pt x="502" y="3242"/>
                </a:lnTo>
                <a:lnTo>
                  <a:pt x="502" y="3237"/>
                </a:lnTo>
                <a:lnTo>
                  <a:pt x="504" y="3230"/>
                </a:lnTo>
                <a:lnTo>
                  <a:pt x="509" y="3224"/>
                </a:lnTo>
                <a:lnTo>
                  <a:pt x="515" y="3216"/>
                </a:lnTo>
                <a:lnTo>
                  <a:pt x="522" y="3210"/>
                </a:lnTo>
                <a:lnTo>
                  <a:pt x="528" y="3204"/>
                </a:lnTo>
                <a:lnTo>
                  <a:pt x="533" y="3199"/>
                </a:lnTo>
                <a:lnTo>
                  <a:pt x="537" y="3195"/>
                </a:lnTo>
                <a:lnTo>
                  <a:pt x="537" y="3192"/>
                </a:lnTo>
                <a:lnTo>
                  <a:pt x="534" y="3190"/>
                </a:lnTo>
                <a:lnTo>
                  <a:pt x="527" y="3190"/>
                </a:lnTo>
                <a:lnTo>
                  <a:pt x="514" y="3192"/>
                </a:lnTo>
                <a:lnTo>
                  <a:pt x="497" y="3193"/>
                </a:lnTo>
                <a:lnTo>
                  <a:pt x="479" y="3191"/>
                </a:lnTo>
                <a:lnTo>
                  <a:pt x="462" y="3185"/>
                </a:lnTo>
                <a:lnTo>
                  <a:pt x="445" y="3177"/>
                </a:lnTo>
                <a:lnTo>
                  <a:pt x="430" y="3169"/>
                </a:lnTo>
                <a:lnTo>
                  <a:pt x="415" y="3159"/>
                </a:lnTo>
                <a:lnTo>
                  <a:pt x="404" y="3149"/>
                </a:lnTo>
                <a:lnTo>
                  <a:pt x="393" y="3140"/>
                </a:lnTo>
                <a:lnTo>
                  <a:pt x="386" y="3133"/>
                </a:lnTo>
                <a:lnTo>
                  <a:pt x="381" y="3128"/>
                </a:lnTo>
                <a:lnTo>
                  <a:pt x="380" y="3126"/>
                </a:lnTo>
                <a:lnTo>
                  <a:pt x="361" y="3129"/>
                </a:lnTo>
                <a:lnTo>
                  <a:pt x="339" y="3130"/>
                </a:lnTo>
                <a:lnTo>
                  <a:pt x="314" y="3130"/>
                </a:lnTo>
                <a:lnTo>
                  <a:pt x="286" y="3127"/>
                </a:lnTo>
                <a:lnTo>
                  <a:pt x="257" y="3124"/>
                </a:lnTo>
                <a:lnTo>
                  <a:pt x="227" y="3118"/>
                </a:lnTo>
                <a:lnTo>
                  <a:pt x="197" y="3112"/>
                </a:lnTo>
                <a:lnTo>
                  <a:pt x="169" y="3106"/>
                </a:lnTo>
                <a:lnTo>
                  <a:pt x="142" y="3099"/>
                </a:lnTo>
                <a:lnTo>
                  <a:pt x="118" y="3092"/>
                </a:lnTo>
                <a:lnTo>
                  <a:pt x="97" y="3085"/>
                </a:lnTo>
                <a:lnTo>
                  <a:pt x="76" y="3078"/>
                </a:lnTo>
                <a:lnTo>
                  <a:pt x="58" y="3075"/>
                </a:lnTo>
                <a:lnTo>
                  <a:pt x="41" y="3074"/>
                </a:lnTo>
                <a:lnTo>
                  <a:pt x="29" y="3075"/>
                </a:lnTo>
                <a:lnTo>
                  <a:pt x="19" y="3077"/>
                </a:lnTo>
                <a:lnTo>
                  <a:pt x="10" y="3079"/>
                </a:lnTo>
                <a:lnTo>
                  <a:pt x="5" y="3082"/>
                </a:lnTo>
                <a:lnTo>
                  <a:pt x="1" y="3084"/>
                </a:lnTo>
                <a:lnTo>
                  <a:pt x="0" y="3085"/>
                </a:lnTo>
                <a:lnTo>
                  <a:pt x="13" y="3071"/>
                </a:lnTo>
                <a:lnTo>
                  <a:pt x="29" y="3059"/>
                </a:lnTo>
                <a:lnTo>
                  <a:pt x="45" y="3047"/>
                </a:lnTo>
                <a:lnTo>
                  <a:pt x="62" y="3036"/>
                </a:lnTo>
                <a:lnTo>
                  <a:pt x="78" y="3027"/>
                </a:lnTo>
                <a:lnTo>
                  <a:pt x="93" y="3019"/>
                </a:lnTo>
                <a:lnTo>
                  <a:pt x="106" y="3012"/>
                </a:lnTo>
                <a:lnTo>
                  <a:pt x="117" y="3008"/>
                </a:lnTo>
                <a:lnTo>
                  <a:pt x="123" y="3005"/>
                </a:lnTo>
                <a:lnTo>
                  <a:pt x="126" y="3004"/>
                </a:lnTo>
                <a:lnTo>
                  <a:pt x="125" y="3002"/>
                </a:lnTo>
                <a:lnTo>
                  <a:pt x="122" y="2997"/>
                </a:lnTo>
                <a:lnTo>
                  <a:pt x="120" y="2987"/>
                </a:lnTo>
                <a:lnTo>
                  <a:pt x="120" y="2977"/>
                </a:lnTo>
                <a:lnTo>
                  <a:pt x="122" y="2965"/>
                </a:lnTo>
                <a:lnTo>
                  <a:pt x="129" y="2951"/>
                </a:lnTo>
                <a:lnTo>
                  <a:pt x="141" y="2938"/>
                </a:lnTo>
                <a:lnTo>
                  <a:pt x="149" y="2934"/>
                </a:lnTo>
                <a:lnTo>
                  <a:pt x="158" y="2930"/>
                </a:lnTo>
                <a:lnTo>
                  <a:pt x="170" y="2928"/>
                </a:lnTo>
                <a:lnTo>
                  <a:pt x="185" y="2925"/>
                </a:lnTo>
                <a:lnTo>
                  <a:pt x="200" y="2921"/>
                </a:lnTo>
                <a:lnTo>
                  <a:pt x="218" y="2918"/>
                </a:lnTo>
                <a:lnTo>
                  <a:pt x="236" y="2913"/>
                </a:lnTo>
                <a:lnTo>
                  <a:pt x="255" y="2908"/>
                </a:lnTo>
                <a:lnTo>
                  <a:pt x="276" y="2901"/>
                </a:lnTo>
                <a:lnTo>
                  <a:pt x="295" y="2893"/>
                </a:lnTo>
                <a:lnTo>
                  <a:pt x="316" y="2881"/>
                </a:lnTo>
                <a:lnTo>
                  <a:pt x="336" y="2868"/>
                </a:lnTo>
                <a:lnTo>
                  <a:pt x="355" y="2851"/>
                </a:lnTo>
                <a:lnTo>
                  <a:pt x="374" y="2832"/>
                </a:lnTo>
                <a:lnTo>
                  <a:pt x="391" y="2809"/>
                </a:lnTo>
                <a:lnTo>
                  <a:pt x="408" y="2782"/>
                </a:lnTo>
                <a:lnTo>
                  <a:pt x="422" y="2751"/>
                </a:lnTo>
                <a:lnTo>
                  <a:pt x="435" y="2715"/>
                </a:lnTo>
                <a:lnTo>
                  <a:pt x="446" y="2675"/>
                </a:lnTo>
                <a:lnTo>
                  <a:pt x="457" y="2623"/>
                </a:lnTo>
                <a:lnTo>
                  <a:pt x="470" y="2578"/>
                </a:lnTo>
                <a:lnTo>
                  <a:pt x="482" y="2537"/>
                </a:lnTo>
                <a:lnTo>
                  <a:pt x="495" y="2500"/>
                </a:lnTo>
                <a:lnTo>
                  <a:pt x="506" y="2467"/>
                </a:lnTo>
                <a:lnTo>
                  <a:pt x="518" y="2435"/>
                </a:lnTo>
                <a:lnTo>
                  <a:pt x="529" y="2406"/>
                </a:lnTo>
                <a:lnTo>
                  <a:pt x="540" y="2377"/>
                </a:lnTo>
                <a:lnTo>
                  <a:pt x="549" y="2348"/>
                </a:lnTo>
                <a:lnTo>
                  <a:pt x="559" y="2318"/>
                </a:lnTo>
                <a:lnTo>
                  <a:pt x="566" y="2287"/>
                </a:lnTo>
                <a:lnTo>
                  <a:pt x="572" y="2253"/>
                </a:lnTo>
                <a:lnTo>
                  <a:pt x="577" y="2216"/>
                </a:lnTo>
                <a:lnTo>
                  <a:pt x="581" y="2176"/>
                </a:lnTo>
                <a:lnTo>
                  <a:pt x="583" y="2131"/>
                </a:lnTo>
                <a:lnTo>
                  <a:pt x="587" y="2089"/>
                </a:lnTo>
                <a:lnTo>
                  <a:pt x="594" y="2048"/>
                </a:lnTo>
                <a:lnTo>
                  <a:pt x="603" y="2007"/>
                </a:lnTo>
                <a:lnTo>
                  <a:pt x="616" y="1963"/>
                </a:lnTo>
                <a:lnTo>
                  <a:pt x="630" y="1920"/>
                </a:lnTo>
                <a:lnTo>
                  <a:pt x="646" y="1875"/>
                </a:lnTo>
                <a:lnTo>
                  <a:pt x="663" y="1829"/>
                </a:lnTo>
                <a:lnTo>
                  <a:pt x="681" y="1782"/>
                </a:lnTo>
                <a:lnTo>
                  <a:pt x="697" y="1735"/>
                </a:lnTo>
                <a:lnTo>
                  <a:pt x="714" y="1685"/>
                </a:lnTo>
                <a:lnTo>
                  <a:pt x="728" y="1633"/>
                </a:lnTo>
                <a:lnTo>
                  <a:pt x="742" y="1582"/>
                </a:lnTo>
                <a:lnTo>
                  <a:pt x="752" y="1528"/>
                </a:lnTo>
                <a:lnTo>
                  <a:pt x="760" y="1473"/>
                </a:lnTo>
                <a:lnTo>
                  <a:pt x="764" y="1416"/>
                </a:lnTo>
                <a:lnTo>
                  <a:pt x="764" y="1357"/>
                </a:lnTo>
                <a:lnTo>
                  <a:pt x="759" y="1297"/>
                </a:lnTo>
                <a:lnTo>
                  <a:pt x="750" y="1234"/>
                </a:lnTo>
                <a:lnTo>
                  <a:pt x="738" y="1174"/>
                </a:lnTo>
                <a:lnTo>
                  <a:pt x="730" y="1118"/>
                </a:lnTo>
                <a:lnTo>
                  <a:pt x="724" y="1065"/>
                </a:lnTo>
                <a:lnTo>
                  <a:pt x="720" y="1017"/>
                </a:lnTo>
                <a:lnTo>
                  <a:pt x="719" y="972"/>
                </a:lnTo>
                <a:lnTo>
                  <a:pt x="719" y="931"/>
                </a:lnTo>
                <a:lnTo>
                  <a:pt x="721" y="893"/>
                </a:lnTo>
                <a:lnTo>
                  <a:pt x="724" y="858"/>
                </a:lnTo>
                <a:lnTo>
                  <a:pt x="728" y="826"/>
                </a:lnTo>
                <a:lnTo>
                  <a:pt x="733" y="796"/>
                </a:lnTo>
                <a:lnTo>
                  <a:pt x="740" y="768"/>
                </a:lnTo>
                <a:lnTo>
                  <a:pt x="747" y="742"/>
                </a:lnTo>
                <a:lnTo>
                  <a:pt x="755" y="718"/>
                </a:lnTo>
                <a:lnTo>
                  <a:pt x="762" y="696"/>
                </a:lnTo>
                <a:lnTo>
                  <a:pt x="770" y="674"/>
                </a:lnTo>
                <a:lnTo>
                  <a:pt x="778" y="654"/>
                </a:lnTo>
                <a:lnTo>
                  <a:pt x="785" y="634"/>
                </a:lnTo>
                <a:lnTo>
                  <a:pt x="792" y="615"/>
                </a:lnTo>
                <a:lnTo>
                  <a:pt x="801" y="589"/>
                </a:lnTo>
                <a:lnTo>
                  <a:pt x="813" y="564"/>
                </a:lnTo>
                <a:lnTo>
                  <a:pt x="824" y="540"/>
                </a:lnTo>
                <a:lnTo>
                  <a:pt x="835" y="517"/>
                </a:lnTo>
                <a:lnTo>
                  <a:pt x="846" y="493"/>
                </a:lnTo>
                <a:lnTo>
                  <a:pt x="855" y="469"/>
                </a:lnTo>
                <a:lnTo>
                  <a:pt x="863" y="447"/>
                </a:lnTo>
                <a:lnTo>
                  <a:pt x="869" y="423"/>
                </a:lnTo>
                <a:lnTo>
                  <a:pt x="872" y="398"/>
                </a:lnTo>
                <a:lnTo>
                  <a:pt x="872" y="372"/>
                </a:lnTo>
                <a:lnTo>
                  <a:pt x="868" y="346"/>
                </a:lnTo>
                <a:lnTo>
                  <a:pt x="860" y="319"/>
                </a:lnTo>
                <a:lnTo>
                  <a:pt x="847" y="289"/>
                </a:lnTo>
                <a:lnTo>
                  <a:pt x="834" y="261"/>
                </a:lnTo>
                <a:lnTo>
                  <a:pt x="826" y="231"/>
                </a:lnTo>
                <a:lnTo>
                  <a:pt x="822" y="200"/>
                </a:lnTo>
                <a:lnTo>
                  <a:pt x="820" y="169"/>
                </a:lnTo>
                <a:lnTo>
                  <a:pt x="822" y="139"/>
                </a:lnTo>
                <a:lnTo>
                  <a:pt x="826" y="110"/>
                </a:lnTo>
                <a:lnTo>
                  <a:pt x="833" y="84"/>
                </a:lnTo>
                <a:lnTo>
                  <a:pt x="842" y="60"/>
                </a:lnTo>
                <a:lnTo>
                  <a:pt x="852" y="39"/>
                </a:lnTo>
                <a:lnTo>
                  <a:pt x="863" y="22"/>
                </a:lnTo>
                <a:lnTo>
                  <a:pt x="876" y="9"/>
                </a:lnTo>
                <a:lnTo>
                  <a:pt x="889" y="1"/>
                </a:lnTo>
                <a:lnTo>
                  <a:pt x="903" y="0"/>
                </a:lnTo>
                <a:lnTo>
                  <a:pt x="916" y="4"/>
                </a:lnTo>
                <a:lnTo>
                  <a:pt x="934" y="15"/>
                </a:lnTo>
                <a:lnTo>
                  <a:pt x="952" y="28"/>
                </a:lnTo>
                <a:lnTo>
                  <a:pt x="973" y="40"/>
                </a:lnTo>
                <a:lnTo>
                  <a:pt x="992" y="54"/>
                </a:lnTo>
                <a:lnTo>
                  <a:pt x="1013" y="66"/>
                </a:lnTo>
                <a:lnTo>
                  <a:pt x="1032" y="78"/>
                </a:lnTo>
                <a:lnTo>
                  <a:pt x="1049" y="90"/>
                </a:lnTo>
                <a:lnTo>
                  <a:pt x="1065" y="99"/>
                </a:lnTo>
                <a:lnTo>
                  <a:pt x="1077" y="106"/>
                </a:lnTo>
                <a:lnTo>
                  <a:pt x="1085" y="110"/>
                </a:lnTo>
                <a:lnTo>
                  <a:pt x="1091" y="112"/>
                </a:lnTo>
                <a:lnTo>
                  <a:pt x="1096" y="110"/>
                </a:lnTo>
                <a:lnTo>
                  <a:pt x="1105" y="106"/>
                </a:lnTo>
                <a:lnTo>
                  <a:pt x="1117" y="99"/>
                </a:lnTo>
                <a:lnTo>
                  <a:pt x="1132" y="90"/>
                </a:lnTo>
                <a:lnTo>
                  <a:pt x="1149" y="78"/>
                </a:lnTo>
                <a:lnTo>
                  <a:pt x="1169" y="66"/>
                </a:lnTo>
                <a:lnTo>
                  <a:pt x="1189" y="54"/>
                </a:lnTo>
                <a:lnTo>
                  <a:pt x="1208" y="40"/>
                </a:lnTo>
                <a:lnTo>
                  <a:pt x="1229" y="28"/>
                </a:lnTo>
                <a:lnTo>
                  <a:pt x="1248" y="15"/>
                </a:lnTo>
                <a:lnTo>
                  <a:pt x="1265" y="4"/>
                </a:lnTo>
                <a:lnTo>
                  <a:pt x="12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7" name="Freeform 315"/>
          <p:cNvSpPr>
            <a:spLocks/>
          </p:cNvSpPr>
          <p:nvPr/>
        </p:nvSpPr>
        <p:spPr bwMode="auto">
          <a:xfrm>
            <a:off x="8207065" y="3459163"/>
            <a:ext cx="446088" cy="555625"/>
          </a:xfrm>
          <a:custGeom>
            <a:avLst/>
            <a:gdLst>
              <a:gd name="T0" fmla="*/ 1351 w 2814"/>
              <a:gd name="T1" fmla="*/ 20 h 3495"/>
              <a:gd name="T2" fmla="*/ 1414 w 2814"/>
              <a:gd name="T3" fmla="*/ 38 h 3495"/>
              <a:gd name="T4" fmla="*/ 1556 w 2814"/>
              <a:gd name="T5" fmla="*/ 2 h 3495"/>
              <a:gd name="T6" fmla="*/ 1788 w 2814"/>
              <a:gd name="T7" fmla="*/ 29 h 3495"/>
              <a:gd name="T8" fmla="*/ 2113 w 2814"/>
              <a:gd name="T9" fmla="*/ 265 h 3495"/>
              <a:gd name="T10" fmla="*/ 2435 w 2814"/>
              <a:gd name="T11" fmla="*/ 858 h 3495"/>
              <a:gd name="T12" fmla="*/ 2656 w 2814"/>
              <a:gd name="T13" fmla="*/ 1394 h 3495"/>
              <a:gd name="T14" fmla="*/ 2761 w 2814"/>
              <a:gd name="T15" fmla="*/ 1666 h 3495"/>
              <a:gd name="T16" fmla="*/ 2807 w 2814"/>
              <a:gd name="T17" fmla="*/ 1767 h 3495"/>
              <a:gd name="T18" fmla="*/ 2729 w 2814"/>
              <a:gd name="T19" fmla="*/ 1744 h 3495"/>
              <a:gd name="T20" fmla="*/ 2639 w 2814"/>
              <a:gd name="T21" fmla="*/ 1738 h 3495"/>
              <a:gd name="T22" fmla="*/ 2607 w 2814"/>
              <a:gd name="T23" fmla="*/ 1954 h 3495"/>
              <a:gd name="T24" fmla="*/ 2510 w 2814"/>
              <a:gd name="T25" fmla="*/ 1920 h 3495"/>
              <a:gd name="T26" fmla="*/ 2494 w 2814"/>
              <a:gd name="T27" fmla="*/ 2201 h 3495"/>
              <a:gd name="T28" fmla="*/ 2458 w 2814"/>
              <a:gd name="T29" fmla="*/ 2210 h 3495"/>
              <a:gd name="T30" fmla="*/ 2405 w 2814"/>
              <a:gd name="T31" fmla="*/ 2128 h 3495"/>
              <a:gd name="T32" fmla="*/ 2349 w 2814"/>
              <a:gd name="T33" fmla="*/ 2440 h 3495"/>
              <a:gd name="T34" fmla="*/ 2267 w 2814"/>
              <a:gd name="T35" fmla="*/ 2599 h 3495"/>
              <a:gd name="T36" fmla="*/ 2232 w 2814"/>
              <a:gd name="T37" fmla="*/ 2551 h 3495"/>
              <a:gd name="T38" fmla="*/ 2158 w 2814"/>
              <a:gd name="T39" fmla="*/ 2840 h 3495"/>
              <a:gd name="T40" fmla="*/ 2026 w 2814"/>
              <a:gd name="T41" fmla="*/ 3241 h 3495"/>
              <a:gd name="T42" fmla="*/ 1893 w 2814"/>
              <a:gd name="T43" fmla="*/ 3491 h 3495"/>
              <a:gd name="T44" fmla="*/ 1936 w 2814"/>
              <a:gd name="T45" fmla="*/ 3285 h 3495"/>
              <a:gd name="T46" fmla="*/ 1978 w 2814"/>
              <a:gd name="T47" fmla="*/ 2960 h 3495"/>
              <a:gd name="T48" fmla="*/ 1960 w 2814"/>
              <a:gd name="T49" fmla="*/ 2856 h 3495"/>
              <a:gd name="T50" fmla="*/ 1882 w 2814"/>
              <a:gd name="T51" fmla="*/ 3075 h 3495"/>
              <a:gd name="T52" fmla="*/ 1857 w 2814"/>
              <a:gd name="T53" fmla="*/ 3016 h 3495"/>
              <a:gd name="T54" fmla="*/ 1904 w 2814"/>
              <a:gd name="T55" fmla="*/ 2634 h 3495"/>
              <a:gd name="T56" fmla="*/ 1937 w 2814"/>
              <a:gd name="T57" fmla="*/ 2082 h 3495"/>
              <a:gd name="T58" fmla="*/ 1906 w 2814"/>
              <a:gd name="T59" fmla="*/ 1484 h 3495"/>
              <a:gd name="T60" fmla="*/ 1763 w 2814"/>
              <a:gd name="T61" fmla="*/ 964 h 3495"/>
              <a:gd name="T62" fmla="*/ 1460 w 2814"/>
              <a:gd name="T63" fmla="*/ 645 h 3495"/>
              <a:gd name="T64" fmla="*/ 1111 w 2814"/>
              <a:gd name="T65" fmla="*/ 860 h 3495"/>
              <a:gd name="T66" fmla="*/ 932 w 2814"/>
              <a:gd name="T67" fmla="*/ 1342 h 3495"/>
              <a:gd name="T68" fmla="*/ 878 w 2814"/>
              <a:gd name="T69" fmla="*/ 1932 h 3495"/>
              <a:gd name="T70" fmla="*/ 899 w 2814"/>
              <a:gd name="T71" fmla="*/ 2507 h 3495"/>
              <a:gd name="T72" fmla="*/ 948 w 2814"/>
              <a:gd name="T73" fmla="*/ 2943 h 3495"/>
              <a:gd name="T74" fmla="*/ 974 w 2814"/>
              <a:gd name="T75" fmla="*/ 3116 h 3495"/>
              <a:gd name="T76" fmla="*/ 865 w 2814"/>
              <a:gd name="T77" fmla="*/ 2902 h 3495"/>
              <a:gd name="T78" fmla="*/ 837 w 2814"/>
              <a:gd name="T79" fmla="*/ 2894 h 3495"/>
              <a:gd name="T80" fmla="*/ 865 w 2814"/>
              <a:gd name="T81" fmla="*/ 3204 h 3495"/>
              <a:gd name="T82" fmla="*/ 917 w 2814"/>
              <a:gd name="T83" fmla="*/ 3466 h 3495"/>
              <a:gd name="T84" fmla="*/ 826 w 2814"/>
              <a:gd name="T85" fmla="*/ 3331 h 3495"/>
              <a:gd name="T86" fmla="*/ 687 w 2814"/>
              <a:gd name="T87" fmla="*/ 2939 h 3495"/>
              <a:gd name="T88" fmla="*/ 595 w 2814"/>
              <a:gd name="T89" fmla="*/ 2599 h 3495"/>
              <a:gd name="T90" fmla="*/ 555 w 2814"/>
              <a:gd name="T91" fmla="*/ 2564 h 3495"/>
              <a:gd name="T92" fmla="*/ 501 w 2814"/>
              <a:gd name="T93" fmla="*/ 2541 h 3495"/>
              <a:gd name="T94" fmla="*/ 416 w 2814"/>
              <a:gd name="T95" fmla="*/ 2183 h 3495"/>
              <a:gd name="T96" fmla="*/ 371 w 2814"/>
              <a:gd name="T97" fmla="*/ 2161 h 3495"/>
              <a:gd name="T98" fmla="*/ 342 w 2814"/>
              <a:gd name="T99" fmla="*/ 2300 h 3495"/>
              <a:gd name="T100" fmla="*/ 304 w 2814"/>
              <a:gd name="T101" fmla="*/ 1963 h 3495"/>
              <a:gd name="T102" fmla="*/ 212 w 2814"/>
              <a:gd name="T103" fmla="*/ 1997 h 3495"/>
              <a:gd name="T104" fmla="*/ 187 w 2814"/>
              <a:gd name="T105" fmla="*/ 1785 h 3495"/>
              <a:gd name="T106" fmla="*/ 126 w 2814"/>
              <a:gd name="T107" fmla="*/ 1717 h 3495"/>
              <a:gd name="T108" fmla="*/ 0 w 2814"/>
              <a:gd name="T109" fmla="*/ 1776 h 3495"/>
              <a:gd name="T110" fmla="*/ 40 w 2814"/>
              <a:gd name="T111" fmla="*/ 1704 h 3495"/>
              <a:gd name="T112" fmla="*/ 125 w 2814"/>
              <a:gd name="T113" fmla="*/ 1483 h 3495"/>
              <a:gd name="T114" fmla="*/ 311 w 2814"/>
              <a:gd name="T115" fmla="*/ 1022 h 3495"/>
              <a:gd name="T116" fmla="*/ 619 w 2814"/>
              <a:gd name="T117" fmla="*/ 375 h 3495"/>
              <a:gd name="T118" fmla="*/ 949 w 2814"/>
              <a:gd name="T119" fmla="*/ 62 h 3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14" h="3495">
                <a:moveTo>
                  <a:pt x="1199" y="0"/>
                </a:moveTo>
                <a:lnTo>
                  <a:pt x="1204" y="0"/>
                </a:lnTo>
                <a:lnTo>
                  <a:pt x="1231" y="0"/>
                </a:lnTo>
                <a:lnTo>
                  <a:pt x="1260" y="2"/>
                </a:lnTo>
                <a:lnTo>
                  <a:pt x="1286" y="5"/>
                </a:lnTo>
                <a:lnTo>
                  <a:pt x="1309" y="9"/>
                </a:lnTo>
                <a:lnTo>
                  <a:pt x="1331" y="15"/>
                </a:lnTo>
                <a:lnTo>
                  <a:pt x="1351" y="20"/>
                </a:lnTo>
                <a:lnTo>
                  <a:pt x="1368" y="25"/>
                </a:lnTo>
                <a:lnTo>
                  <a:pt x="1381" y="30"/>
                </a:lnTo>
                <a:lnTo>
                  <a:pt x="1393" y="35"/>
                </a:lnTo>
                <a:lnTo>
                  <a:pt x="1401" y="38"/>
                </a:lnTo>
                <a:lnTo>
                  <a:pt x="1405" y="40"/>
                </a:lnTo>
                <a:lnTo>
                  <a:pt x="1408" y="41"/>
                </a:lnTo>
                <a:lnTo>
                  <a:pt x="1409" y="40"/>
                </a:lnTo>
                <a:lnTo>
                  <a:pt x="1414" y="38"/>
                </a:lnTo>
                <a:lnTo>
                  <a:pt x="1422" y="35"/>
                </a:lnTo>
                <a:lnTo>
                  <a:pt x="1433" y="30"/>
                </a:lnTo>
                <a:lnTo>
                  <a:pt x="1448" y="25"/>
                </a:lnTo>
                <a:lnTo>
                  <a:pt x="1464" y="20"/>
                </a:lnTo>
                <a:lnTo>
                  <a:pt x="1484" y="15"/>
                </a:lnTo>
                <a:lnTo>
                  <a:pt x="1505" y="9"/>
                </a:lnTo>
                <a:lnTo>
                  <a:pt x="1529" y="5"/>
                </a:lnTo>
                <a:lnTo>
                  <a:pt x="1556" y="2"/>
                </a:lnTo>
                <a:lnTo>
                  <a:pt x="1585" y="0"/>
                </a:lnTo>
                <a:lnTo>
                  <a:pt x="1610" y="0"/>
                </a:lnTo>
                <a:lnTo>
                  <a:pt x="1617" y="0"/>
                </a:lnTo>
                <a:lnTo>
                  <a:pt x="1647" y="1"/>
                </a:lnTo>
                <a:lnTo>
                  <a:pt x="1680" y="4"/>
                </a:lnTo>
                <a:lnTo>
                  <a:pt x="1715" y="9"/>
                </a:lnTo>
                <a:lnTo>
                  <a:pt x="1751" y="17"/>
                </a:lnTo>
                <a:lnTo>
                  <a:pt x="1788" y="29"/>
                </a:lnTo>
                <a:lnTo>
                  <a:pt x="1827" y="43"/>
                </a:lnTo>
                <a:lnTo>
                  <a:pt x="1867" y="62"/>
                </a:lnTo>
                <a:lnTo>
                  <a:pt x="1906" y="84"/>
                </a:lnTo>
                <a:lnTo>
                  <a:pt x="1947" y="110"/>
                </a:lnTo>
                <a:lnTo>
                  <a:pt x="1988" y="142"/>
                </a:lnTo>
                <a:lnTo>
                  <a:pt x="2029" y="177"/>
                </a:lnTo>
                <a:lnTo>
                  <a:pt x="2071" y="219"/>
                </a:lnTo>
                <a:lnTo>
                  <a:pt x="2113" y="265"/>
                </a:lnTo>
                <a:lnTo>
                  <a:pt x="2154" y="317"/>
                </a:lnTo>
                <a:lnTo>
                  <a:pt x="2196" y="375"/>
                </a:lnTo>
                <a:lnTo>
                  <a:pt x="2237" y="439"/>
                </a:lnTo>
                <a:lnTo>
                  <a:pt x="2277" y="511"/>
                </a:lnTo>
                <a:lnTo>
                  <a:pt x="2317" y="589"/>
                </a:lnTo>
                <a:lnTo>
                  <a:pt x="2357" y="673"/>
                </a:lnTo>
                <a:lnTo>
                  <a:pt x="2397" y="769"/>
                </a:lnTo>
                <a:lnTo>
                  <a:pt x="2435" y="858"/>
                </a:lnTo>
                <a:lnTo>
                  <a:pt x="2472" y="943"/>
                </a:lnTo>
                <a:lnTo>
                  <a:pt x="2505" y="1022"/>
                </a:lnTo>
                <a:lnTo>
                  <a:pt x="2536" y="1095"/>
                </a:lnTo>
                <a:lnTo>
                  <a:pt x="2563" y="1165"/>
                </a:lnTo>
                <a:lnTo>
                  <a:pt x="2590" y="1229"/>
                </a:lnTo>
                <a:lnTo>
                  <a:pt x="2614" y="1288"/>
                </a:lnTo>
                <a:lnTo>
                  <a:pt x="2635" y="1343"/>
                </a:lnTo>
                <a:lnTo>
                  <a:pt x="2656" y="1394"/>
                </a:lnTo>
                <a:lnTo>
                  <a:pt x="2674" y="1440"/>
                </a:lnTo>
                <a:lnTo>
                  <a:pt x="2691" y="1483"/>
                </a:lnTo>
                <a:lnTo>
                  <a:pt x="2706" y="1522"/>
                </a:lnTo>
                <a:lnTo>
                  <a:pt x="2719" y="1557"/>
                </a:lnTo>
                <a:lnTo>
                  <a:pt x="2731" y="1589"/>
                </a:lnTo>
                <a:lnTo>
                  <a:pt x="2743" y="1618"/>
                </a:lnTo>
                <a:lnTo>
                  <a:pt x="2752" y="1643"/>
                </a:lnTo>
                <a:lnTo>
                  <a:pt x="2761" y="1666"/>
                </a:lnTo>
                <a:lnTo>
                  <a:pt x="2769" y="1687"/>
                </a:lnTo>
                <a:lnTo>
                  <a:pt x="2776" y="1704"/>
                </a:lnTo>
                <a:lnTo>
                  <a:pt x="2782" y="1720"/>
                </a:lnTo>
                <a:lnTo>
                  <a:pt x="2788" y="1733"/>
                </a:lnTo>
                <a:lnTo>
                  <a:pt x="2792" y="1744"/>
                </a:lnTo>
                <a:lnTo>
                  <a:pt x="2798" y="1753"/>
                </a:lnTo>
                <a:lnTo>
                  <a:pt x="2802" y="1760"/>
                </a:lnTo>
                <a:lnTo>
                  <a:pt x="2807" y="1767"/>
                </a:lnTo>
                <a:lnTo>
                  <a:pt x="2810" y="1772"/>
                </a:lnTo>
                <a:lnTo>
                  <a:pt x="2814" y="1776"/>
                </a:lnTo>
                <a:lnTo>
                  <a:pt x="2811" y="1776"/>
                </a:lnTo>
                <a:lnTo>
                  <a:pt x="2802" y="1772"/>
                </a:lnTo>
                <a:lnTo>
                  <a:pt x="2788" y="1768"/>
                </a:lnTo>
                <a:lnTo>
                  <a:pt x="2770" y="1762"/>
                </a:lnTo>
                <a:lnTo>
                  <a:pt x="2750" y="1754"/>
                </a:lnTo>
                <a:lnTo>
                  <a:pt x="2729" y="1744"/>
                </a:lnTo>
                <a:lnTo>
                  <a:pt x="2708" y="1732"/>
                </a:lnTo>
                <a:lnTo>
                  <a:pt x="2689" y="1717"/>
                </a:lnTo>
                <a:lnTo>
                  <a:pt x="2672" y="1700"/>
                </a:lnTo>
                <a:lnTo>
                  <a:pt x="2664" y="1695"/>
                </a:lnTo>
                <a:lnTo>
                  <a:pt x="2657" y="1698"/>
                </a:lnTo>
                <a:lnTo>
                  <a:pt x="2651" y="1705"/>
                </a:lnTo>
                <a:lnTo>
                  <a:pt x="2644" y="1720"/>
                </a:lnTo>
                <a:lnTo>
                  <a:pt x="2639" y="1738"/>
                </a:lnTo>
                <a:lnTo>
                  <a:pt x="2633" y="1760"/>
                </a:lnTo>
                <a:lnTo>
                  <a:pt x="2629" y="1785"/>
                </a:lnTo>
                <a:lnTo>
                  <a:pt x="2623" y="1813"/>
                </a:lnTo>
                <a:lnTo>
                  <a:pt x="2620" y="1842"/>
                </a:lnTo>
                <a:lnTo>
                  <a:pt x="2615" y="1871"/>
                </a:lnTo>
                <a:lnTo>
                  <a:pt x="2612" y="1901"/>
                </a:lnTo>
                <a:lnTo>
                  <a:pt x="2609" y="1928"/>
                </a:lnTo>
                <a:lnTo>
                  <a:pt x="2607" y="1954"/>
                </a:lnTo>
                <a:lnTo>
                  <a:pt x="2604" y="1977"/>
                </a:lnTo>
                <a:lnTo>
                  <a:pt x="2603" y="1997"/>
                </a:lnTo>
                <a:lnTo>
                  <a:pt x="2602" y="2011"/>
                </a:lnTo>
                <a:lnTo>
                  <a:pt x="2601" y="2021"/>
                </a:lnTo>
                <a:lnTo>
                  <a:pt x="2601" y="2025"/>
                </a:lnTo>
                <a:lnTo>
                  <a:pt x="2509" y="1905"/>
                </a:lnTo>
                <a:lnTo>
                  <a:pt x="2509" y="1909"/>
                </a:lnTo>
                <a:lnTo>
                  <a:pt x="2510" y="1920"/>
                </a:lnTo>
                <a:lnTo>
                  <a:pt x="2510" y="1939"/>
                </a:lnTo>
                <a:lnTo>
                  <a:pt x="2511" y="1963"/>
                </a:lnTo>
                <a:lnTo>
                  <a:pt x="2511" y="1993"/>
                </a:lnTo>
                <a:lnTo>
                  <a:pt x="2510" y="2028"/>
                </a:lnTo>
                <a:lnTo>
                  <a:pt x="2508" y="2066"/>
                </a:lnTo>
                <a:lnTo>
                  <a:pt x="2505" y="2109"/>
                </a:lnTo>
                <a:lnTo>
                  <a:pt x="2500" y="2154"/>
                </a:lnTo>
                <a:lnTo>
                  <a:pt x="2494" y="2201"/>
                </a:lnTo>
                <a:lnTo>
                  <a:pt x="2485" y="2251"/>
                </a:lnTo>
                <a:lnTo>
                  <a:pt x="2474" y="2300"/>
                </a:lnTo>
                <a:lnTo>
                  <a:pt x="2473" y="2297"/>
                </a:lnTo>
                <a:lnTo>
                  <a:pt x="2472" y="2288"/>
                </a:lnTo>
                <a:lnTo>
                  <a:pt x="2470" y="2274"/>
                </a:lnTo>
                <a:lnTo>
                  <a:pt x="2467" y="2255"/>
                </a:lnTo>
                <a:lnTo>
                  <a:pt x="2464" y="2233"/>
                </a:lnTo>
                <a:lnTo>
                  <a:pt x="2458" y="2210"/>
                </a:lnTo>
                <a:lnTo>
                  <a:pt x="2452" y="2185"/>
                </a:lnTo>
                <a:lnTo>
                  <a:pt x="2443" y="2161"/>
                </a:lnTo>
                <a:lnTo>
                  <a:pt x="2433" y="2136"/>
                </a:lnTo>
                <a:lnTo>
                  <a:pt x="2421" y="2113"/>
                </a:lnTo>
                <a:lnTo>
                  <a:pt x="2407" y="2095"/>
                </a:lnTo>
                <a:lnTo>
                  <a:pt x="2406" y="2098"/>
                </a:lnTo>
                <a:lnTo>
                  <a:pt x="2406" y="2110"/>
                </a:lnTo>
                <a:lnTo>
                  <a:pt x="2405" y="2128"/>
                </a:lnTo>
                <a:lnTo>
                  <a:pt x="2403" y="2152"/>
                </a:lnTo>
                <a:lnTo>
                  <a:pt x="2400" y="2183"/>
                </a:lnTo>
                <a:lnTo>
                  <a:pt x="2395" y="2217"/>
                </a:lnTo>
                <a:lnTo>
                  <a:pt x="2390" y="2255"/>
                </a:lnTo>
                <a:lnTo>
                  <a:pt x="2382" y="2298"/>
                </a:lnTo>
                <a:lnTo>
                  <a:pt x="2373" y="2343"/>
                </a:lnTo>
                <a:lnTo>
                  <a:pt x="2362" y="2391"/>
                </a:lnTo>
                <a:lnTo>
                  <a:pt x="2349" y="2440"/>
                </a:lnTo>
                <a:lnTo>
                  <a:pt x="2332" y="2490"/>
                </a:lnTo>
                <a:lnTo>
                  <a:pt x="2315" y="2541"/>
                </a:lnTo>
                <a:lnTo>
                  <a:pt x="2294" y="2591"/>
                </a:lnTo>
                <a:lnTo>
                  <a:pt x="2269" y="2640"/>
                </a:lnTo>
                <a:lnTo>
                  <a:pt x="2269" y="2637"/>
                </a:lnTo>
                <a:lnTo>
                  <a:pt x="2269" y="2628"/>
                </a:lnTo>
                <a:lnTo>
                  <a:pt x="2268" y="2616"/>
                </a:lnTo>
                <a:lnTo>
                  <a:pt x="2267" y="2599"/>
                </a:lnTo>
                <a:lnTo>
                  <a:pt x="2264" y="2582"/>
                </a:lnTo>
                <a:lnTo>
                  <a:pt x="2260" y="2564"/>
                </a:lnTo>
                <a:lnTo>
                  <a:pt x="2255" y="2548"/>
                </a:lnTo>
                <a:lnTo>
                  <a:pt x="2248" y="2532"/>
                </a:lnTo>
                <a:lnTo>
                  <a:pt x="2239" y="2521"/>
                </a:lnTo>
                <a:lnTo>
                  <a:pt x="2238" y="2525"/>
                </a:lnTo>
                <a:lnTo>
                  <a:pt x="2236" y="2535"/>
                </a:lnTo>
                <a:lnTo>
                  <a:pt x="2232" y="2551"/>
                </a:lnTo>
                <a:lnTo>
                  <a:pt x="2227" y="2573"/>
                </a:lnTo>
                <a:lnTo>
                  <a:pt x="2221" y="2599"/>
                </a:lnTo>
                <a:lnTo>
                  <a:pt x="2213" y="2630"/>
                </a:lnTo>
                <a:lnTo>
                  <a:pt x="2204" y="2666"/>
                </a:lnTo>
                <a:lnTo>
                  <a:pt x="2194" y="2705"/>
                </a:lnTo>
                <a:lnTo>
                  <a:pt x="2183" y="2747"/>
                </a:lnTo>
                <a:lnTo>
                  <a:pt x="2171" y="2792"/>
                </a:lnTo>
                <a:lnTo>
                  <a:pt x="2158" y="2840"/>
                </a:lnTo>
                <a:lnTo>
                  <a:pt x="2143" y="2889"/>
                </a:lnTo>
                <a:lnTo>
                  <a:pt x="2129" y="2939"/>
                </a:lnTo>
                <a:lnTo>
                  <a:pt x="2113" y="2990"/>
                </a:lnTo>
                <a:lnTo>
                  <a:pt x="2097" y="3041"/>
                </a:lnTo>
                <a:lnTo>
                  <a:pt x="2080" y="3093"/>
                </a:lnTo>
                <a:lnTo>
                  <a:pt x="2062" y="3143"/>
                </a:lnTo>
                <a:lnTo>
                  <a:pt x="2045" y="3193"/>
                </a:lnTo>
                <a:lnTo>
                  <a:pt x="2026" y="3241"/>
                </a:lnTo>
                <a:lnTo>
                  <a:pt x="2008" y="3287"/>
                </a:lnTo>
                <a:lnTo>
                  <a:pt x="1988" y="3331"/>
                </a:lnTo>
                <a:lnTo>
                  <a:pt x="1970" y="3372"/>
                </a:lnTo>
                <a:lnTo>
                  <a:pt x="1951" y="3409"/>
                </a:lnTo>
                <a:lnTo>
                  <a:pt x="1931" y="3442"/>
                </a:lnTo>
                <a:lnTo>
                  <a:pt x="1911" y="3470"/>
                </a:lnTo>
                <a:lnTo>
                  <a:pt x="1892" y="3495"/>
                </a:lnTo>
                <a:lnTo>
                  <a:pt x="1893" y="3491"/>
                </a:lnTo>
                <a:lnTo>
                  <a:pt x="1895" y="3481"/>
                </a:lnTo>
                <a:lnTo>
                  <a:pt x="1899" y="3466"/>
                </a:lnTo>
                <a:lnTo>
                  <a:pt x="1903" y="3445"/>
                </a:lnTo>
                <a:lnTo>
                  <a:pt x="1909" y="3420"/>
                </a:lnTo>
                <a:lnTo>
                  <a:pt x="1915" y="3391"/>
                </a:lnTo>
                <a:lnTo>
                  <a:pt x="1922" y="3358"/>
                </a:lnTo>
                <a:lnTo>
                  <a:pt x="1929" y="3322"/>
                </a:lnTo>
                <a:lnTo>
                  <a:pt x="1936" y="3285"/>
                </a:lnTo>
                <a:lnTo>
                  <a:pt x="1943" y="3244"/>
                </a:lnTo>
                <a:lnTo>
                  <a:pt x="1951" y="3204"/>
                </a:lnTo>
                <a:lnTo>
                  <a:pt x="1957" y="3162"/>
                </a:lnTo>
                <a:lnTo>
                  <a:pt x="1963" y="3119"/>
                </a:lnTo>
                <a:lnTo>
                  <a:pt x="1968" y="3078"/>
                </a:lnTo>
                <a:lnTo>
                  <a:pt x="1973" y="3037"/>
                </a:lnTo>
                <a:lnTo>
                  <a:pt x="1976" y="2998"/>
                </a:lnTo>
                <a:lnTo>
                  <a:pt x="1978" y="2960"/>
                </a:lnTo>
                <a:lnTo>
                  <a:pt x="1979" y="2926"/>
                </a:lnTo>
                <a:lnTo>
                  <a:pt x="1978" y="2894"/>
                </a:lnTo>
                <a:lnTo>
                  <a:pt x="1975" y="2866"/>
                </a:lnTo>
                <a:lnTo>
                  <a:pt x="1971" y="2843"/>
                </a:lnTo>
                <a:lnTo>
                  <a:pt x="1963" y="2824"/>
                </a:lnTo>
                <a:lnTo>
                  <a:pt x="1963" y="2828"/>
                </a:lnTo>
                <a:lnTo>
                  <a:pt x="1962" y="2839"/>
                </a:lnTo>
                <a:lnTo>
                  <a:pt x="1960" y="2856"/>
                </a:lnTo>
                <a:lnTo>
                  <a:pt x="1955" y="2877"/>
                </a:lnTo>
                <a:lnTo>
                  <a:pt x="1951" y="2902"/>
                </a:lnTo>
                <a:lnTo>
                  <a:pt x="1944" y="2931"/>
                </a:lnTo>
                <a:lnTo>
                  <a:pt x="1936" y="2960"/>
                </a:lnTo>
                <a:lnTo>
                  <a:pt x="1926" y="2991"/>
                </a:lnTo>
                <a:lnTo>
                  <a:pt x="1913" y="3022"/>
                </a:lnTo>
                <a:lnTo>
                  <a:pt x="1899" y="3050"/>
                </a:lnTo>
                <a:lnTo>
                  <a:pt x="1882" y="3075"/>
                </a:lnTo>
                <a:lnTo>
                  <a:pt x="1863" y="3098"/>
                </a:lnTo>
                <a:lnTo>
                  <a:pt x="1841" y="3116"/>
                </a:lnTo>
                <a:lnTo>
                  <a:pt x="1841" y="3113"/>
                </a:lnTo>
                <a:lnTo>
                  <a:pt x="1842" y="3104"/>
                </a:lnTo>
                <a:lnTo>
                  <a:pt x="1846" y="3090"/>
                </a:lnTo>
                <a:lnTo>
                  <a:pt x="1849" y="3070"/>
                </a:lnTo>
                <a:lnTo>
                  <a:pt x="1852" y="3046"/>
                </a:lnTo>
                <a:lnTo>
                  <a:pt x="1857" y="3016"/>
                </a:lnTo>
                <a:lnTo>
                  <a:pt x="1862" y="2981"/>
                </a:lnTo>
                <a:lnTo>
                  <a:pt x="1868" y="2943"/>
                </a:lnTo>
                <a:lnTo>
                  <a:pt x="1873" y="2900"/>
                </a:lnTo>
                <a:lnTo>
                  <a:pt x="1880" y="2854"/>
                </a:lnTo>
                <a:lnTo>
                  <a:pt x="1885" y="2803"/>
                </a:lnTo>
                <a:lnTo>
                  <a:pt x="1892" y="2751"/>
                </a:lnTo>
                <a:lnTo>
                  <a:pt x="1899" y="2694"/>
                </a:lnTo>
                <a:lnTo>
                  <a:pt x="1904" y="2634"/>
                </a:lnTo>
                <a:lnTo>
                  <a:pt x="1911" y="2572"/>
                </a:lnTo>
                <a:lnTo>
                  <a:pt x="1916" y="2507"/>
                </a:lnTo>
                <a:lnTo>
                  <a:pt x="1921" y="2440"/>
                </a:lnTo>
                <a:lnTo>
                  <a:pt x="1926" y="2371"/>
                </a:lnTo>
                <a:lnTo>
                  <a:pt x="1930" y="2301"/>
                </a:lnTo>
                <a:lnTo>
                  <a:pt x="1933" y="2230"/>
                </a:lnTo>
                <a:lnTo>
                  <a:pt x="1935" y="2156"/>
                </a:lnTo>
                <a:lnTo>
                  <a:pt x="1937" y="2082"/>
                </a:lnTo>
                <a:lnTo>
                  <a:pt x="1937" y="2007"/>
                </a:lnTo>
                <a:lnTo>
                  <a:pt x="1937" y="1932"/>
                </a:lnTo>
                <a:lnTo>
                  <a:pt x="1935" y="1857"/>
                </a:lnTo>
                <a:lnTo>
                  <a:pt x="1933" y="1781"/>
                </a:lnTo>
                <a:lnTo>
                  <a:pt x="1929" y="1705"/>
                </a:lnTo>
                <a:lnTo>
                  <a:pt x="1923" y="1631"/>
                </a:lnTo>
                <a:lnTo>
                  <a:pt x="1915" y="1557"/>
                </a:lnTo>
                <a:lnTo>
                  <a:pt x="1906" y="1484"/>
                </a:lnTo>
                <a:lnTo>
                  <a:pt x="1895" y="1412"/>
                </a:lnTo>
                <a:lnTo>
                  <a:pt x="1883" y="1342"/>
                </a:lnTo>
                <a:lnTo>
                  <a:pt x="1869" y="1273"/>
                </a:lnTo>
                <a:lnTo>
                  <a:pt x="1852" y="1206"/>
                </a:lnTo>
                <a:lnTo>
                  <a:pt x="1833" y="1142"/>
                </a:lnTo>
                <a:lnTo>
                  <a:pt x="1812" y="1080"/>
                </a:lnTo>
                <a:lnTo>
                  <a:pt x="1789" y="1020"/>
                </a:lnTo>
                <a:lnTo>
                  <a:pt x="1763" y="964"/>
                </a:lnTo>
                <a:lnTo>
                  <a:pt x="1735" y="910"/>
                </a:lnTo>
                <a:lnTo>
                  <a:pt x="1704" y="860"/>
                </a:lnTo>
                <a:lnTo>
                  <a:pt x="1671" y="814"/>
                </a:lnTo>
                <a:lnTo>
                  <a:pt x="1634" y="771"/>
                </a:lnTo>
                <a:lnTo>
                  <a:pt x="1596" y="732"/>
                </a:lnTo>
                <a:lnTo>
                  <a:pt x="1553" y="698"/>
                </a:lnTo>
                <a:lnTo>
                  <a:pt x="1507" y="669"/>
                </a:lnTo>
                <a:lnTo>
                  <a:pt x="1460" y="645"/>
                </a:lnTo>
                <a:lnTo>
                  <a:pt x="1408" y="625"/>
                </a:lnTo>
                <a:lnTo>
                  <a:pt x="1356" y="645"/>
                </a:lnTo>
                <a:lnTo>
                  <a:pt x="1307" y="669"/>
                </a:lnTo>
                <a:lnTo>
                  <a:pt x="1262" y="698"/>
                </a:lnTo>
                <a:lnTo>
                  <a:pt x="1220" y="732"/>
                </a:lnTo>
                <a:lnTo>
                  <a:pt x="1181" y="771"/>
                </a:lnTo>
                <a:lnTo>
                  <a:pt x="1145" y="814"/>
                </a:lnTo>
                <a:lnTo>
                  <a:pt x="1111" y="860"/>
                </a:lnTo>
                <a:lnTo>
                  <a:pt x="1080" y="910"/>
                </a:lnTo>
                <a:lnTo>
                  <a:pt x="1052" y="964"/>
                </a:lnTo>
                <a:lnTo>
                  <a:pt x="1026" y="1020"/>
                </a:lnTo>
                <a:lnTo>
                  <a:pt x="1003" y="1080"/>
                </a:lnTo>
                <a:lnTo>
                  <a:pt x="982" y="1142"/>
                </a:lnTo>
                <a:lnTo>
                  <a:pt x="963" y="1206"/>
                </a:lnTo>
                <a:lnTo>
                  <a:pt x="947" y="1273"/>
                </a:lnTo>
                <a:lnTo>
                  <a:pt x="932" y="1342"/>
                </a:lnTo>
                <a:lnTo>
                  <a:pt x="920" y="1412"/>
                </a:lnTo>
                <a:lnTo>
                  <a:pt x="909" y="1484"/>
                </a:lnTo>
                <a:lnTo>
                  <a:pt x="900" y="1557"/>
                </a:lnTo>
                <a:lnTo>
                  <a:pt x="892" y="1631"/>
                </a:lnTo>
                <a:lnTo>
                  <a:pt x="887" y="1705"/>
                </a:lnTo>
                <a:lnTo>
                  <a:pt x="882" y="1781"/>
                </a:lnTo>
                <a:lnTo>
                  <a:pt x="879" y="1857"/>
                </a:lnTo>
                <a:lnTo>
                  <a:pt x="878" y="1932"/>
                </a:lnTo>
                <a:lnTo>
                  <a:pt x="877" y="2007"/>
                </a:lnTo>
                <a:lnTo>
                  <a:pt x="878" y="2082"/>
                </a:lnTo>
                <a:lnTo>
                  <a:pt x="879" y="2156"/>
                </a:lnTo>
                <a:lnTo>
                  <a:pt x="881" y="2230"/>
                </a:lnTo>
                <a:lnTo>
                  <a:pt x="885" y="2301"/>
                </a:lnTo>
                <a:lnTo>
                  <a:pt x="889" y="2371"/>
                </a:lnTo>
                <a:lnTo>
                  <a:pt x="893" y="2440"/>
                </a:lnTo>
                <a:lnTo>
                  <a:pt x="899" y="2507"/>
                </a:lnTo>
                <a:lnTo>
                  <a:pt x="905" y="2572"/>
                </a:lnTo>
                <a:lnTo>
                  <a:pt x="910" y="2634"/>
                </a:lnTo>
                <a:lnTo>
                  <a:pt x="917" y="2694"/>
                </a:lnTo>
                <a:lnTo>
                  <a:pt x="922" y="2751"/>
                </a:lnTo>
                <a:lnTo>
                  <a:pt x="929" y="2803"/>
                </a:lnTo>
                <a:lnTo>
                  <a:pt x="935" y="2854"/>
                </a:lnTo>
                <a:lnTo>
                  <a:pt x="941" y="2900"/>
                </a:lnTo>
                <a:lnTo>
                  <a:pt x="948" y="2943"/>
                </a:lnTo>
                <a:lnTo>
                  <a:pt x="953" y="2981"/>
                </a:lnTo>
                <a:lnTo>
                  <a:pt x="958" y="3016"/>
                </a:lnTo>
                <a:lnTo>
                  <a:pt x="962" y="3046"/>
                </a:lnTo>
                <a:lnTo>
                  <a:pt x="966" y="3070"/>
                </a:lnTo>
                <a:lnTo>
                  <a:pt x="970" y="3090"/>
                </a:lnTo>
                <a:lnTo>
                  <a:pt x="972" y="3104"/>
                </a:lnTo>
                <a:lnTo>
                  <a:pt x="973" y="3113"/>
                </a:lnTo>
                <a:lnTo>
                  <a:pt x="974" y="3116"/>
                </a:lnTo>
                <a:lnTo>
                  <a:pt x="952" y="3098"/>
                </a:lnTo>
                <a:lnTo>
                  <a:pt x="932" y="3075"/>
                </a:lnTo>
                <a:lnTo>
                  <a:pt x="916" y="3050"/>
                </a:lnTo>
                <a:lnTo>
                  <a:pt x="901" y="3022"/>
                </a:lnTo>
                <a:lnTo>
                  <a:pt x="889" y="2991"/>
                </a:lnTo>
                <a:lnTo>
                  <a:pt x="879" y="2960"/>
                </a:lnTo>
                <a:lnTo>
                  <a:pt x="870" y="2931"/>
                </a:lnTo>
                <a:lnTo>
                  <a:pt x="865" y="2902"/>
                </a:lnTo>
                <a:lnTo>
                  <a:pt x="859" y="2877"/>
                </a:lnTo>
                <a:lnTo>
                  <a:pt x="856" y="2856"/>
                </a:lnTo>
                <a:lnTo>
                  <a:pt x="854" y="2839"/>
                </a:lnTo>
                <a:lnTo>
                  <a:pt x="853" y="2828"/>
                </a:lnTo>
                <a:lnTo>
                  <a:pt x="851" y="2824"/>
                </a:lnTo>
                <a:lnTo>
                  <a:pt x="845" y="2843"/>
                </a:lnTo>
                <a:lnTo>
                  <a:pt x="839" y="2866"/>
                </a:lnTo>
                <a:lnTo>
                  <a:pt x="837" y="2894"/>
                </a:lnTo>
                <a:lnTo>
                  <a:pt x="836" y="2926"/>
                </a:lnTo>
                <a:lnTo>
                  <a:pt x="836" y="2960"/>
                </a:lnTo>
                <a:lnTo>
                  <a:pt x="838" y="2998"/>
                </a:lnTo>
                <a:lnTo>
                  <a:pt x="841" y="3037"/>
                </a:lnTo>
                <a:lnTo>
                  <a:pt x="846" y="3078"/>
                </a:lnTo>
                <a:lnTo>
                  <a:pt x="851" y="3119"/>
                </a:lnTo>
                <a:lnTo>
                  <a:pt x="858" y="3162"/>
                </a:lnTo>
                <a:lnTo>
                  <a:pt x="865" y="3204"/>
                </a:lnTo>
                <a:lnTo>
                  <a:pt x="871" y="3244"/>
                </a:lnTo>
                <a:lnTo>
                  <a:pt x="879" y="3285"/>
                </a:lnTo>
                <a:lnTo>
                  <a:pt x="886" y="3322"/>
                </a:lnTo>
                <a:lnTo>
                  <a:pt x="893" y="3358"/>
                </a:lnTo>
                <a:lnTo>
                  <a:pt x="900" y="3391"/>
                </a:lnTo>
                <a:lnTo>
                  <a:pt x="907" y="3420"/>
                </a:lnTo>
                <a:lnTo>
                  <a:pt x="912" y="3445"/>
                </a:lnTo>
                <a:lnTo>
                  <a:pt x="917" y="3466"/>
                </a:lnTo>
                <a:lnTo>
                  <a:pt x="920" y="3481"/>
                </a:lnTo>
                <a:lnTo>
                  <a:pt x="922" y="3491"/>
                </a:lnTo>
                <a:lnTo>
                  <a:pt x="923" y="3495"/>
                </a:lnTo>
                <a:lnTo>
                  <a:pt x="903" y="3470"/>
                </a:lnTo>
                <a:lnTo>
                  <a:pt x="885" y="3442"/>
                </a:lnTo>
                <a:lnTo>
                  <a:pt x="865" y="3409"/>
                </a:lnTo>
                <a:lnTo>
                  <a:pt x="846" y="3372"/>
                </a:lnTo>
                <a:lnTo>
                  <a:pt x="826" y="3331"/>
                </a:lnTo>
                <a:lnTo>
                  <a:pt x="807" y="3287"/>
                </a:lnTo>
                <a:lnTo>
                  <a:pt x="788" y="3241"/>
                </a:lnTo>
                <a:lnTo>
                  <a:pt x="771" y="3193"/>
                </a:lnTo>
                <a:lnTo>
                  <a:pt x="753" y="3143"/>
                </a:lnTo>
                <a:lnTo>
                  <a:pt x="735" y="3093"/>
                </a:lnTo>
                <a:lnTo>
                  <a:pt x="719" y="3041"/>
                </a:lnTo>
                <a:lnTo>
                  <a:pt x="702" y="2990"/>
                </a:lnTo>
                <a:lnTo>
                  <a:pt x="687" y="2939"/>
                </a:lnTo>
                <a:lnTo>
                  <a:pt x="672" y="2889"/>
                </a:lnTo>
                <a:lnTo>
                  <a:pt x="658" y="2840"/>
                </a:lnTo>
                <a:lnTo>
                  <a:pt x="645" y="2792"/>
                </a:lnTo>
                <a:lnTo>
                  <a:pt x="632" y="2747"/>
                </a:lnTo>
                <a:lnTo>
                  <a:pt x="621" y="2705"/>
                </a:lnTo>
                <a:lnTo>
                  <a:pt x="611" y="2666"/>
                </a:lnTo>
                <a:lnTo>
                  <a:pt x="603" y="2630"/>
                </a:lnTo>
                <a:lnTo>
                  <a:pt x="595" y="2599"/>
                </a:lnTo>
                <a:lnTo>
                  <a:pt x="588" y="2573"/>
                </a:lnTo>
                <a:lnTo>
                  <a:pt x="583" y="2551"/>
                </a:lnTo>
                <a:lnTo>
                  <a:pt x="579" y="2535"/>
                </a:lnTo>
                <a:lnTo>
                  <a:pt x="577" y="2525"/>
                </a:lnTo>
                <a:lnTo>
                  <a:pt x="576" y="2521"/>
                </a:lnTo>
                <a:lnTo>
                  <a:pt x="567" y="2532"/>
                </a:lnTo>
                <a:lnTo>
                  <a:pt x="561" y="2548"/>
                </a:lnTo>
                <a:lnTo>
                  <a:pt x="555" y="2564"/>
                </a:lnTo>
                <a:lnTo>
                  <a:pt x="551" y="2582"/>
                </a:lnTo>
                <a:lnTo>
                  <a:pt x="548" y="2599"/>
                </a:lnTo>
                <a:lnTo>
                  <a:pt x="547" y="2616"/>
                </a:lnTo>
                <a:lnTo>
                  <a:pt x="546" y="2628"/>
                </a:lnTo>
                <a:lnTo>
                  <a:pt x="546" y="2637"/>
                </a:lnTo>
                <a:lnTo>
                  <a:pt x="546" y="2640"/>
                </a:lnTo>
                <a:lnTo>
                  <a:pt x="522" y="2591"/>
                </a:lnTo>
                <a:lnTo>
                  <a:pt x="501" y="2541"/>
                </a:lnTo>
                <a:lnTo>
                  <a:pt x="482" y="2490"/>
                </a:lnTo>
                <a:lnTo>
                  <a:pt x="467" y="2440"/>
                </a:lnTo>
                <a:lnTo>
                  <a:pt x="453" y="2391"/>
                </a:lnTo>
                <a:lnTo>
                  <a:pt x="442" y="2343"/>
                </a:lnTo>
                <a:lnTo>
                  <a:pt x="433" y="2298"/>
                </a:lnTo>
                <a:lnTo>
                  <a:pt x="426" y="2255"/>
                </a:lnTo>
                <a:lnTo>
                  <a:pt x="420" y="2217"/>
                </a:lnTo>
                <a:lnTo>
                  <a:pt x="416" y="2183"/>
                </a:lnTo>
                <a:lnTo>
                  <a:pt x="412" y="2152"/>
                </a:lnTo>
                <a:lnTo>
                  <a:pt x="410" y="2128"/>
                </a:lnTo>
                <a:lnTo>
                  <a:pt x="409" y="2110"/>
                </a:lnTo>
                <a:lnTo>
                  <a:pt x="408" y="2098"/>
                </a:lnTo>
                <a:lnTo>
                  <a:pt x="408" y="2095"/>
                </a:lnTo>
                <a:lnTo>
                  <a:pt x="394" y="2113"/>
                </a:lnTo>
                <a:lnTo>
                  <a:pt x="381" y="2136"/>
                </a:lnTo>
                <a:lnTo>
                  <a:pt x="371" y="2161"/>
                </a:lnTo>
                <a:lnTo>
                  <a:pt x="364" y="2185"/>
                </a:lnTo>
                <a:lnTo>
                  <a:pt x="357" y="2210"/>
                </a:lnTo>
                <a:lnTo>
                  <a:pt x="352" y="2233"/>
                </a:lnTo>
                <a:lnTo>
                  <a:pt x="347" y="2255"/>
                </a:lnTo>
                <a:lnTo>
                  <a:pt x="345" y="2274"/>
                </a:lnTo>
                <a:lnTo>
                  <a:pt x="343" y="2288"/>
                </a:lnTo>
                <a:lnTo>
                  <a:pt x="343" y="2297"/>
                </a:lnTo>
                <a:lnTo>
                  <a:pt x="342" y="2300"/>
                </a:lnTo>
                <a:lnTo>
                  <a:pt x="331" y="2251"/>
                </a:lnTo>
                <a:lnTo>
                  <a:pt x="322" y="2201"/>
                </a:lnTo>
                <a:lnTo>
                  <a:pt x="315" y="2154"/>
                </a:lnTo>
                <a:lnTo>
                  <a:pt x="310" y="2109"/>
                </a:lnTo>
                <a:lnTo>
                  <a:pt x="306" y="2066"/>
                </a:lnTo>
                <a:lnTo>
                  <a:pt x="305" y="2028"/>
                </a:lnTo>
                <a:lnTo>
                  <a:pt x="304" y="1993"/>
                </a:lnTo>
                <a:lnTo>
                  <a:pt x="304" y="1963"/>
                </a:lnTo>
                <a:lnTo>
                  <a:pt x="304" y="1939"/>
                </a:lnTo>
                <a:lnTo>
                  <a:pt x="305" y="1920"/>
                </a:lnTo>
                <a:lnTo>
                  <a:pt x="306" y="1909"/>
                </a:lnTo>
                <a:lnTo>
                  <a:pt x="306" y="1905"/>
                </a:lnTo>
                <a:lnTo>
                  <a:pt x="214" y="2025"/>
                </a:lnTo>
                <a:lnTo>
                  <a:pt x="214" y="2021"/>
                </a:lnTo>
                <a:lnTo>
                  <a:pt x="213" y="2011"/>
                </a:lnTo>
                <a:lnTo>
                  <a:pt x="212" y="1997"/>
                </a:lnTo>
                <a:lnTo>
                  <a:pt x="211" y="1977"/>
                </a:lnTo>
                <a:lnTo>
                  <a:pt x="209" y="1954"/>
                </a:lnTo>
                <a:lnTo>
                  <a:pt x="206" y="1928"/>
                </a:lnTo>
                <a:lnTo>
                  <a:pt x="203" y="1901"/>
                </a:lnTo>
                <a:lnTo>
                  <a:pt x="200" y="1871"/>
                </a:lnTo>
                <a:lnTo>
                  <a:pt x="196" y="1842"/>
                </a:lnTo>
                <a:lnTo>
                  <a:pt x="191" y="1813"/>
                </a:lnTo>
                <a:lnTo>
                  <a:pt x="187" y="1785"/>
                </a:lnTo>
                <a:lnTo>
                  <a:pt x="182" y="1760"/>
                </a:lnTo>
                <a:lnTo>
                  <a:pt x="177" y="1738"/>
                </a:lnTo>
                <a:lnTo>
                  <a:pt x="170" y="1720"/>
                </a:lnTo>
                <a:lnTo>
                  <a:pt x="165" y="1705"/>
                </a:lnTo>
                <a:lnTo>
                  <a:pt x="158" y="1698"/>
                </a:lnTo>
                <a:lnTo>
                  <a:pt x="150" y="1695"/>
                </a:lnTo>
                <a:lnTo>
                  <a:pt x="144" y="1700"/>
                </a:lnTo>
                <a:lnTo>
                  <a:pt x="126" y="1717"/>
                </a:lnTo>
                <a:lnTo>
                  <a:pt x="107" y="1732"/>
                </a:lnTo>
                <a:lnTo>
                  <a:pt x="86" y="1744"/>
                </a:lnTo>
                <a:lnTo>
                  <a:pt x="65" y="1754"/>
                </a:lnTo>
                <a:lnTo>
                  <a:pt x="45" y="1762"/>
                </a:lnTo>
                <a:lnTo>
                  <a:pt x="28" y="1768"/>
                </a:lnTo>
                <a:lnTo>
                  <a:pt x="13" y="1772"/>
                </a:lnTo>
                <a:lnTo>
                  <a:pt x="3" y="1776"/>
                </a:lnTo>
                <a:lnTo>
                  <a:pt x="0" y="1776"/>
                </a:lnTo>
                <a:lnTo>
                  <a:pt x="4" y="1772"/>
                </a:lnTo>
                <a:lnTo>
                  <a:pt x="9" y="1767"/>
                </a:lnTo>
                <a:lnTo>
                  <a:pt x="13" y="1760"/>
                </a:lnTo>
                <a:lnTo>
                  <a:pt x="18" y="1753"/>
                </a:lnTo>
                <a:lnTo>
                  <a:pt x="22" y="1744"/>
                </a:lnTo>
                <a:lnTo>
                  <a:pt x="28" y="1733"/>
                </a:lnTo>
                <a:lnTo>
                  <a:pt x="33" y="1720"/>
                </a:lnTo>
                <a:lnTo>
                  <a:pt x="40" y="1704"/>
                </a:lnTo>
                <a:lnTo>
                  <a:pt x="46" y="1687"/>
                </a:lnTo>
                <a:lnTo>
                  <a:pt x="54" y="1666"/>
                </a:lnTo>
                <a:lnTo>
                  <a:pt x="63" y="1643"/>
                </a:lnTo>
                <a:lnTo>
                  <a:pt x="73" y="1618"/>
                </a:lnTo>
                <a:lnTo>
                  <a:pt x="84" y="1589"/>
                </a:lnTo>
                <a:lnTo>
                  <a:pt x="96" y="1557"/>
                </a:lnTo>
                <a:lnTo>
                  <a:pt x="109" y="1522"/>
                </a:lnTo>
                <a:lnTo>
                  <a:pt x="125" y="1483"/>
                </a:lnTo>
                <a:lnTo>
                  <a:pt x="141" y="1440"/>
                </a:lnTo>
                <a:lnTo>
                  <a:pt x="159" y="1394"/>
                </a:lnTo>
                <a:lnTo>
                  <a:pt x="179" y="1343"/>
                </a:lnTo>
                <a:lnTo>
                  <a:pt x="201" y="1288"/>
                </a:lnTo>
                <a:lnTo>
                  <a:pt x="225" y="1229"/>
                </a:lnTo>
                <a:lnTo>
                  <a:pt x="252" y="1165"/>
                </a:lnTo>
                <a:lnTo>
                  <a:pt x="280" y="1095"/>
                </a:lnTo>
                <a:lnTo>
                  <a:pt x="311" y="1022"/>
                </a:lnTo>
                <a:lnTo>
                  <a:pt x="344" y="943"/>
                </a:lnTo>
                <a:lnTo>
                  <a:pt x="379" y="858"/>
                </a:lnTo>
                <a:lnTo>
                  <a:pt x="418" y="769"/>
                </a:lnTo>
                <a:lnTo>
                  <a:pt x="459" y="673"/>
                </a:lnTo>
                <a:lnTo>
                  <a:pt x="498" y="589"/>
                </a:lnTo>
                <a:lnTo>
                  <a:pt x="537" y="511"/>
                </a:lnTo>
                <a:lnTo>
                  <a:pt x="578" y="439"/>
                </a:lnTo>
                <a:lnTo>
                  <a:pt x="619" y="375"/>
                </a:lnTo>
                <a:lnTo>
                  <a:pt x="660" y="317"/>
                </a:lnTo>
                <a:lnTo>
                  <a:pt x="702" y="265"/>
                </a:lnTo>
                <a:lnTo>
                  <a:pt x="744" y="219"/>
                </a:lnTo>
                <a:lnTo>
                  <a:pt x="785" y="177"/>
                </a:lnTo>
                <a:lnTo>
                  <a:pt x="827" y="142"/>
                </a:lnTo>
                <a:lnTo>
                  <a:pt x="868" y="110"/>
                </a:lnTo>
                <a:lnTo>
                  <a:pt x="909" y="84"/>
                </a:lnTo>
                <a:lnTo>
                  <a:pt x="949" y="62"/>
                </a:lnTo>
                <a:lnTo>
                  <a:pt x="989" y="43"/>
                </a:lnTo>
                <a:lnTo>
                  <a:pt x="1027" y="29"/>
                </a:lnTo>
                <a:lnTo>
                  <a:pt x="1064" y="17"/>
                </a:lnTo>
                <a:lnTo>
                  <a:pt x="1100" y="9"/>
                </a:lnTo>
                <a:lnTo>
                  <a:pt x="1136" y="4"/>
                </a:lnTo>
                <a:lnTo>
                  <a:pt x="1169" y="1"/>
                </a:lnTo>
                <a:lnTo>
                  <a:pt x="11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1" name="Freeform 320"/>
          <p:cNvSpPr>
            <a:spLocks/>
          </p:cNvSpPr>
          <p:nvPr/>
        </p:nvSpPr>
        <p:spPr bwMode="auto">
          <a:xfrm>
            <a:off x="9283053" y="3449638"/>
            <a:ext cx="165100" cy="573088"/>
          </a:xfrm>
          <a:custGeom>
            <a:avLst/>
            <a:gdLst>
              <a:gd name="T0" fmla="*/ 748 w 939"/>
              <a:gd name="T1" fmla="*/ 17 h 3241"/>
              <a:gd name="T2" fmla="*/ 838 w 939"/>
              <a:gd name="T3" fmla="*/ 35 h 3241"/>
              <a:gd name="T4" fmla="*/ 886 w 939"/>
              <a:gd name="T5" fmla="*/ 101 h 3241"/>
              <a:gd name="T6" fmla="*/ 937 w 939"/>
              <a:gd name="T7" fmla="*/ 239 h 3241"/>
              <a:gd name="T8" fmla="*/ 881 w 939"/>
              <a:gd name="T9" fmla="*/ 416 h 3241"/>
              <a:gd name="T10" fmla="*/ 866 w 939"/>
              <a:gd name="T11" fmla="*/ 420 h 3241"/>
              <a:gd name="T12" fmla="*/ 802 w 939"/>
              <a:gd name="T13" fmla="*/ 405 h 3241"/>
              <a:gd name="T14" fmla="*/ 775 w 939"/>
              <a:gd name="T15" fmla="*/ 498 h 3241"/>
              <a:gd name="T16" fmla="*/ 723 w 939"/>
              <a:gd name="T17" fmla="*/ 680 h 3241"/>
              <a:gd name="T18" fmla="*/ 708 w 939"/>
              <a:gd name="T19" fmla="*/ 765 h 3241"/>
              <a:gd name="T20" fmla="*/ 750 w 939"/>
              <a:gd name="T21" fmla="*/ 890 h 3241"/>
              <a:gd name="T22" fmla="*/ 800 w 939"/>
              <a:gd name="T23" fmla="*/ 1143 h 3241"/>
              <a:gd name="T24" fmla="*/ 824 w 939"/>
              <a:gd name="T25" fmla="*/ 1455 h 3241"/>
              <a:gd name="T26" fmla="*/ 826 w 939"/>
              <a:gd name="T27" fmla="*/ 1688 h 3241"/>
              <a:gd name="T28" fmla="*/ 831 w 939"/>
              <a:gd name="T29" fmla="*/ 2058 h 3241"/>
              <a:gd name="T30" fmla="*/ 839 w 939"/>
              <a:gd name="T31" fmla="*/ 2478 h 3241"/>
              <a:gd name="T32" fmla="*/ 845 w 939"/>
              <a:gd name="T33" fmla="*/ 2860 h 3241"/>
              <a:gd name="T34" fmla="*/ 849 w 939"/>
              <a:gd name="T35" fmla="*/ 3115 h 3241"/>
              <a:gd name="T36" fmla="*/ 845 w 939"/>
              <a:gd name="T37" fmla="*/ 3176 h 3241"/>
              <a:gd name="T38" fmla="*/ 765 w 939"/>
              <a:gd name="T39" fmla="*/ 3181 h 3241"/>
              <a:gd name="T40" fmla="*/ 707 w 939"/>
              <a:gd name="T41" fmla="*/ 3173 h 3241"/>
              <a:gd name="T42" fmla="*/ 698 w 939"/>
              <a:gd name="T43" fmla="*/ 3216 h 3241"/>
              <a:gd name="T44" fmla="*/ 620 w 939"/>
              <a:gd name="T45" fmla="*/ 3214 h 3241"/>
              <a:gd name="T46" fmla="*/ 549 w 939"/>
              <a:gd name="T47" fmla="*/ 3204 h 3241"/>
              <a:gd name="T48" fmla="*/ 509 w 939"/>
              <a:gd name="T49" fmla="*/ 3239 h 3241"/>
              <a:gd name="T50" fmla="*/ 431 w 939"/>
              <a:gd name="T51" fmla="*/ 3240 h 3241"/>
              <a:gd name="T52" fmla="*/ 391 w 939"/>
              <a:gd name="T53" fmla="*/ 3205 h 3241"/>
              <a:gd name="T54" fmla="*/ 320 w 939"/>
              <a:gd name="T55" fmla="*/ 3215 h 3241"/>
              <a:gd name="T56" fmla="*/ 240 w 939"/>
              <a:gd name="T57" fmla="*/ 3216 h 3241"/>
              <a:gd name="T58" fmla="*/ 232 w 939"/>
              <a:gd name="T59" fmla="*/ 3173 h 3241"/>
              <a:gd name="T60" fmla="*/ 175 w 939"/>
              <a:gd name="T61" fmla="*/ 3182 h 3241"/>
              <a:gd name="T62" fmla="*/ 95 w 939"/>
              <a:gd name="T63" fmla="*/ 3176 h 3241"/>
              <a:gd name="T64" fmla="*/ 90 w 939"/>
              <a:gd name="T65" fmla="*/ 3115 h 3241"/>
              <a:gd name="T66" fmla="*/ 95 w 939"/>
              <a:gd name="T67" fmla="*/ 2861 h 3241"/>
              <a:gd name="T68" fmla="*/ 101 w 939"/>
              <a:gd name="T69" fmla="*/ 2478 h 3241"/>
              <a:gd name="T70" fmla="*/ 108 w 939"/>
              <a:gd name="T71" fmla="*/ 2058 h 3241"/>
              <a:gd name="T72" fmla="*/ 113 w 939"/>
              <a:gd name="T73" fmla="*/ 1688 h 3241"/>
              <a:gd name="T74" fmla="*/ 115 w 939"/>
              <a:gd name="T75" fmla="*/ 1456 h 3241"/>
              <a:gd name="T76" fmla="*/ 139 w 939"/>
              <a:gd name="T77" fmla="*/ 1143 h 3241"/>
              <a:gd name="T78" fmla="*/ 190 w 939"/>
              <a:gd name="T79" fmla="*/ 890 h 3241"/>
              <a:gd name="T80" fmla="*/ 230 w 939"/>
              <a:gd name="T81" fmla="*/ 765 h 3241"/>
              <a:gd name="T82" fmla="*/ 217 w 939"/>
              <a:gd name="T83" fmla="*/ 681 h 3241"/>
              <a:gd name="T84" fmla="*/ 164 w 939"/>
              <a:gd name="T85" fmla="*/ 498 h 3241"/>
              <a:gd name="T86" fmla="*/ 137 w 939"/>
              <a:gd name="T87" fmla="*/ 405 h 3241"/>
              <a:gd name="T88" fmla="*/ 74 w 939"/>
              <a:gd name="T89" fmla="*/ 420 h 3241"/>
              <a:gd name="T90" fmla="*/ 59 w 939"/>
              <a:gd name="T91" fmla="*/ 417 h 3241"/>
              <a:gd name="T92" fmla="*/ 2 w 939"/>
              <a:gd name="T93" fmla="*/ 239 h 3241"/>
              <a:gd name="T94" fmla="*/ 53 w 939"/>
              <a:gd name="T95" fmla="*/ 101 h 3241"/>
              <a:gd name="T96" fmla="*/ 101 w 939"/>
              <a:gd name="T97" fmla="*/ 36 h 3241"/>
              <a:gd name="T98" fmla="*/ 192 w 939"/>
              <a:gd name="T99" fmla="*/ 18 h 3241"/>
              <a:gd name="T100" fmla="*/ 260 w 939"/>
              <a:gd name="T101" fmla="*/ 4 h 3241"/>
              <a:gd name="T102" fmla="*/ 267 w 939"/>
              <a:gd name="T103" fmla="*/ 107 h 3241"/>
              <a:gd name="T104" fmla="*/ 318 w 939"/>
              <a:gd name="T105" fmla="*/ 184 h 3241"/>
              <a:gd name="T106" fmla="*/ 412 w 939"/>
              <a:gd name="T107" fmla="*/ 284 h 3241"/>
              <a:gd name="T108" fmla="*/ 469 w 939"/>
              <a:gd name="T109" fmla="*/ 347 h 3241"/>
              <a:gd name="T110" fmla="*/ 520 w 939"/>
              <a:gd name="T111" fmla="*/ 293 h 3241"/>
              <a:gd name="T112" fmla="*/ 611 w 939"/>
              <a:gd name="T113" fmla="*/ 196 h 3241"/>
              <a:gd name="T114" fmla="*/ 667 w 939"/>
              <a:gd name="T115" fmla="*/ 126 h 3241"/>
              <a:gd name="T116" fmla="*/ 679 w 939"/>
              <a:gd name="T117" fmla="*/ 13 h 3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39" h="3241">
                <a:moveTo>
                  <a:pt x="679" y="0"/>
                </a:moveTo>
                <a:lnTo>
                  <a:pt x="682" y="1"/>
                </a:lnTo>
                <a:lnTo>
                  <a:pt x="691" y="1"/>
                </a:lnTo>
                <a:lnTo>
                  <a:pt x="705" y="4"/>
                </a:lnTo>
                <a:lnTo>
                  <a:pt x="725" y="9"/>
                </a:lnTo>
                <a:lnTo>
                  <a:pt x="748" y="17"/>
                </a:lnTo>
                <a:lnTo>
                  <a:pt x="762" y="22"/>
                </a:lnTo>
                <a:lnTo>
                  <a:pt x="778" y="25"/>
                </a:lnTo>
                <a:lnTo>
                  <a:pt x="794" y="27"/>
                </a:lnTo>
                <a:lnTo>
                  <a:pt x="809" y="29"/>
                </a:lnTo>
                <a:lnTo>
                  <a:pt x="824" y="32"/>
                </a:lnTo>
                <a:lnTo>
                  <a:pt x="838" y="35"/>
                </a:lnTo>
                <a:lnTo>
                  <a:pt x="850" y="41"/>
                </a:lnTo>
                <a:lnTo>
                  <a:pt x="860" y="50"/>
                </a:lnTo>
                <a:lnTo>
                  <a:pt x="866" y="62"/>
                </a:lnTo>
                <a:lnTo>
                  <a:pt x="870" y="72"/>
                </a:lnTo>
                <a:lnTo>
                  <a:pt x="877" y="85"/>
                </a:lnTo>
                <a:lnTo>
                  <a:pt x="886" y="101"/>
                </a:lnTo>
                <a:lnTo>
                  <a:pt x="896" y="119"/>
                </a:lnTo>
                <a:lnTo>
                  <a:pt x="906" y="140"/>
                </a:lnTo>
                <a:lnTo>
                  <a:pt x="916" y="162"/>
                </a:lnTo>
                <a:lnTo>
                  <a:pt x="924" y="186"/>
                </a:lnTo>
                <a:lnTo>
                  <a:pt x="932" y="212"/>
                </a:lnTo>
                <a:lnTo>
                  <a:pt x="937" y="239"/>
                </a:lnTo>
                <a:lnTo>
                  <a:pt x="939" y="267"/>
                </a:lnTo>
                <a:lnTo>
                  <a:pt x="937" y="297"/>
                </a:lnTo>
                <a:lnTo>
                  <a:pt x="931" y="326"/>
                </a:lnTo>
                <a:lnTo>
                  <a:pt x="920" y="356"/>
                </a:lnTo>
                <a:lnTo>
                  <a:pt x="904" y="386"/>
                </a:lnTo>
                <a:lnTo>
                  <a:pt x="881" y="416"/>
                </a:lnTo>
                <a:lnTo>
                  <a:pt x="881" y="417"/>
                </a:lnTo>
                <a:lnTo>
                  <a:pt x="880" y="418"/>
                </a:lnTo>
                <a:lnTo>
                  <a:pt x="879" y="419"/>
                </a:lnTo>
                <a:lnTo>
                  <a:pt x="877" y="420"/>
                </a:lnTo>
                <a:lnTo>
                  <a:pt x="872" y="421"/>
                </a:lnTo>
                <a:lnTo>
                  <a:pt x="866" y="420"/>
                </a:lnTo>
                <a:lnTo>
                  <a:pt x="856" y="418"/>
                </a:lnTo>
                <a:lnTo>
                  <a:pt x="844" y="412"/>
                </a:lnTo>
                <a:lnTo>
                  <a:pt x="827" y="406"/>
                </a:lnTo>
                <a:lnTo>
                  <a:pt x="816" y="402"/>
                </a:lnTo>
                <a:lnTo>
                  <a:pt x="808" y="402"/>
                </a:lnTo>
                <a:lnTo>
                  <a:pt x="802" y="405"/>
                </a:lnTo>
                <a:lnTo>
                  <a:pt x="796" y="411"/>
                </a:lnTo>
                <a:lnTo>
                  <a:pt x="792" y="422"/>
                </a:lnTo>
                <a:lnTo>
                  <a:pt x="788" y="435"/>
                </a:lnTo>
                <a:lnTo>
                  <a:pt x="784" y="452"/>
                </a:lnTo>
                <a:lnTo>
                  <a:pt x="780" y="473"/>
                </a:lnTo>
                <a:lnTo>
                  <a:pt x="775" y="498"/>
                </a:lnTo>
                <a:lnTo>
                  <a:pt x="769" y="526"/>
                </a:lnTo>
                <a:lnTo>
                  <a:pt x="761" y="558"/>
                </a:lnTo>
                <a:lnTo>
                  <a:pt x="751" y="594"/>
                </a:lnTo>
                <a:lnTo>
                  <a:pt x="739" y="634"/>
                </a:lnTo>
                <a:lnTo>
                  <a:pt x="724" y="678"/>
                </a:lnTo>
                <a:lnTo>
                  <a:pt x="723" y="680"/>
                </a:lnTo>
                <a:lnTo>
                  <a:pt x="719" y="687"/>
                </a:lnTo>
                <a:lnTo>
                  <a:pt x="716" y="698"/>
                </a:lnTo>
                <a:lnTo>
                  <a:pt x="713" y="711"/>
                </a:lnTo>
                <a:lnTo>
                  <a:pt x="710" y="727"/>
                </a:lnTo>
                <a:lnTo>
                  <a:pt x="708" y="745"/>
                </a:lnTo>
                <a:lnTo>
                  <a:pt x="708" y="765"/>
                </a:lnTo>
                <a:lnTo>
                  <a:pt x="711" y="785"/>
                </a:lnTo>
                <a:lnTo>
                  <a:pt x="716" y="805"/>
                </a:lnTo>
                <a:lnTo>
                  <a:pt x="726" y="824"/>
                </a:lnTo>
                <a:lnTo>
                  <a:pt x="734" y="841"/>
                </a:lnTo>
                <a:lnTo>
                  <a:pt x="742" y="863"/>
                </a:lnTo>
                <a:lnTo>
                  <a:pt x="750" y="890"/>
                </a:lnTo>
                <a:lnTo>
                  <a:pt x="759" y="924"/>
                </a:lnTo>
                <a:lnTo>
                  <a:pt x="768" y="960"/>
                </a:lnTo>
                <a:lnTo>
                  <a:pt x="776" y="1002"/>
                </a:lnTo>
                <a:lnTo>
                  <a:pt x="785" y="1047"/>
                </a:lnTo>
                <a:lnTo>
                  <a:pt x="793" y="1093"/>
                </a:lnTo>
                <a:lnTo>
                  <a:pt x="800" y="1143"/>
                </a:lnTo>
                <a:lnTo>
                  <a:pt x="807" y="1194"/>
                </a:lnTo>
                <a:lnTo>
                  <a:pt x="812" y="1246"/>
                </a:lnTo>
                <a:lnTo>
                  <a:pt x="817" y="1299"/>
                </a:lnTo>
                <a:lnTo>
                  <a:pt x="821" y="1352"/>
                </a:lnTo>
                <a:lnTo>
                  <a:pt x="823" y="1405"/>
                </a:lnTo>
                <a:lnTo>
                  <a:pt x="824" y="1455"/>
                </a:lnTo>
                <a:lnTo>
                  <a:pt x="824" y="1481"/>
                </a:lnTo>
                <a:lnTo>
                  <a:pt x="824" y="1512"/>
                </a:lnTo>
                <a:lnTo>
                  <a:pt x="824" y="1549"/>
                </a:lnTo>
                <a:lnTo>
                  <a:pt x="825" y="1590"/>
                </a:lnTo>
                <a:lnTo>
                  <a:pt x="825" y="1637"/>
                </a:lnTo>
                <a:lnTo>
                  <a:pt x="826" y="1688"/>
                </a:lnTo>
                <a:lnTo>
                  <a:pt x="827" y="1743"/>
                </a:lnTo>
                <a:lnTo>
                  <a:pt x="827" y="1800"/>
                </a:lnTo>
                <a:lnTo>
                  <a:pt x="828" y="1861"/>
                </a:lnTo>
                <a:lnTo>
                  <a:pt x="829" y="1925"/>
                </a:lnTo>
                <a:lnTo>
                  <a:pt x="830" y="1990"/>
                </a:lnTo>
                <a:lnTo>
                  <a:pt x="831" y="2058"/>
                </a:lnTo>
                <a:lnTo>
                  <a:pt x="833" y="2127"/>
                </a:lnTo>
                <a:lnTo>
                  <a:pt x="834" y="2197"/>
                </a:lnTo>
                <a:lnTo>
                  <a:pt x="835" y="2267"/>
                </a:lnTo>
                <a:lnTo>
                  <a:pt x="836" y="2338"/>
                </a:lnTo>
                <a:lnTo>
                  <a:pt x="838" y="2408"/>
                </a:lnTo>
                <a:lnTo>
                  <a:pt x="839" y="2478"/>
                </a:lnTo>
                <a:lnTo>
                  <a:pt x="840" y="2547"/>
                </a:lnTo>
                <a:lnTo>
                  <a:pt x="841" y="2614"/>
                </a:lnTo>
                <a:lnTo>
                  <a:pt x="842" y="2679"/>
                </a:lnTo>
                <a:lnTo>
                  <a:pt x="843" y="2742"/>
                </a:lnTo>
                <a:lnTo>
                  <a:pt x="844" y="2803"/>
                </a:lnTo>
                <a:lnTo>
                  <a:pt x="845" y="2860"/>
                </a:lnTo>
                <a:lnTo>
                  <a:pt x="846" y="2913"/>
                </a:lnTo>
                <a:lnTo>
                  <a:pt x="847" y="2963"/>
                </a:lnTo>
                <a:lnTo>
                  <a:pt x="847" y="3009"/>
                </a:lnTo>
                <a:lnTo>
                  <a:pt x="848" y="3049"/>
                </a:lnTo>
                <a:lnTo>
                  <a:pt x="849" y="3085"/>
                </a:lnTo>
                <a:lnTo>
                  <a:pt x="849" y="3115"/>
                </a:lnTo>
                <a:lnTo>
                  <a:pt x="850" y="3139"/>
                </a:lnTo>
                <a:lnTo>
                  <a:pt x="850" y="3157"/>
                </a:lnTo>
                <a:lnTo>
                  <a:pt x="850" y="3168"/>
                </a:lnTo>
                <a:lnTo>
                  <a:pt x="850" y="3171"/>
                </a:lnTo>
                <a:lnTo>
                  <a:pt x="849" y="3173"/>
                </a:lnTo>
                <a:lnTo>
                  <a:pt x="845" y="3176"/>
                </a:lnTo>
                <a:lnTo>
                  <a:pt x="839" y="3180"/>
                </a:lnTo>
                <a:lnTo>
                  <a:pt x="829" y="3184"/>
                </a:lnTo>
                <a:lnTo>
                  <a:pt x="817" y="3187"/>
                </a:lnTo>
                <a:lnTo>
                  <a:pt x="802" y="3188"/>
                </a:lnTo>
                <a:lnTo>
                  <a:pt x="785" y="3187"/>
                </a:lnTo>
                <a:lnTo>
                  <a:pt x="765" y="3181"/>
                </a:lnTo>
                <a:lnTo>
                  <a:pt x="748" y="3176"/>
                </a:lnTo>
                <a:lnTo>
                  <a:pt x="734" y="3172"/>
                </a:lnTo>
                <a:lnTo>
                  <a:pt x="724" y="3171"/>
                </a:lnTo>
                <a:lnTo>
                  <a:pt x="715" y="3171"/>
                </a:lnTo>
                <a:lnTo>
                  <a:pt x="710" y="3172"/>
                </a:lnTo>
                <a:lnTo>
                  <a:pt x="707" y="3173"/>
                </a:lnTo>
                <a:lnTo>
                  <a:pt x="705" y="3175"/>
                </a:lnTo>
                <a:lnTo>
                  <a:pt x="704" y="3176"/>
                </a:lnTo>
                <a:lnTo>
                  <a:pt x="704" y="3176"/>
                </a:lnTo>
                <a:lnTo>
                  <a:pt x="704" y="3213"/>
                </a:lnTo>
                <a:lnTo>
                  <a:pt x="703" y="3214"/>
                </a:lnTo>
                <a:lnTo>
                  <a:pt x="698" y="3216"/>
                </a:lnTo>
                <a:lnTo>
                  <a:pt x="692" y="3219"/>
                </a:lnTo>
                <a:lnTo>
                  <a:pt x="682" y="3222"/>
                </a:lnTo>
                <a:lnTo>
                  <a:pt x="670" y="3223"/>
                </a:lnTo>
                <a:lnTo>
                  <a:pt x="656" y="3223"/>
                </a:lnTo>
                <a:lnTo>
                  <a:pt x="639" y="3220"/>
                </a:lnTo>
                <a:lnTo>
                  <a:pt x="620" y="3214"/>
                </a:lnTo>
                <a:lnTo>
                  <a:pt x="597" y="3204"/>
                </a:lnTo>
                <a:lnTo>
                  <a:pt x="584" y="3197"/>
                </a:lnTo>
                <a:lnTo>
                  <a:pt x="573" y="3195"/>
                </a:lnTo>
                <a:lnTo>
                  <a:pt x="564" y="3195"/>
                </a:lnTo>
                <a:lnTo>
                  <a:pt x="556" y="3198"/>
                </a:lnTo>
                <a:lnTo>
                  <a:pt x="549" y="3204"/>
                </a:lnTo>
                <a:lnTo>
                  <a:pt x="543" y="3211"/>
                </a:lnTo>
                <a:lnTo>
                  <a:pt x="537" y="3217"/>
                </a:lnTo>
                <a:lnTo>
                  <a:pt x="532" y="3224"/>
                </a:lnTo>
                <a:lnTo>
                  <a:pt x="525" y="3231"/>
                </a:lnTo>
                <a:lnTo>
                  <a:pt x="518" y="3236"/>
                </a:lnTo>
                <a:lnTo>
                  <a:pt x="509" y="3239"/>
                </a:lnTo>
                <a:lnTo>
                  <a:pt x="497" y="3241"/>
                </a:lnTo>
                <a:lnTo>
                  <a:pt x="485" y="3239"/>
                </a:lnTo>
                <a:lnTo>
                  <a:pt x="470" y="3234"/>
                </a:lnTo>
                <a:lnTo>
                  <a:pt x="454" y="3239"/>
                </a:lnTo>
                <a:lnTo>
                  <a:pt x="442" y="3241"/>
                </a:lnTo>
                <a:lnTo>
                  <a:pt x="431" y="3240"/>
                </a:lnTo>
                <a:lnTo>
                  <a:pt x="422" y="3236"/>
                </a:lnTo>
                <a:lnTo>
                  <a:pt x="415" y="3231"/>
                </a:lnTo>
                <a:lnTo>
                  <a:pt x="408" y="3225"/>
                </a:lnTo>
                <a:lnTo>
                  <a:pt x="403" y="3218"/>
                </a:lnTo>
                <a:lnTo>
                  <a:pt x="397" y="3211"/>
                </a:lnTo>
                <a:lnTo>
                  <a:pt x="391" y="3205"/>
                </a:lnTo>
                <a:lnTo>
                  <a:pt x="383" y="3199"/>
                </a:lnTo>
                <a:lnTo>
                  <a:pt x="375" y="3196"/>
                </a:lnTo>
                <a:lnTo>
                  <a:pt x="366" y="3195"/>
                </a:lnTo>
                <a:lnTo>
                  <a:pt x="355" y="3198"/>
                </a:lnTo>
                <a:lnTo>
                  <a:pt x="342" y="3205"/>
                </a:lnTo>
                <a:lnTo>
                  <a:pt x="320" y="3215"/>
                </a:lnTo>
                <a:lnTo>
                  <a:pt x="301" y="3221"/>
                </a:lnTo>
                <a:lnTo>
                  <a:pt x="284" y="3224"/>
                </a:lnTo>
                <a:lnTo>
                  <a:pt x="268" y="3224"/>
                </a:lnTo>
                <a:lnTo>
                  <a:pt x="256" y="3222"/>
                </a:lnTo>
                <a:lnTo>
                  <a:pt x="247" y="3219"/>
                </a:lnTo>
                <a:lnTo>
                  <a:pt x="240" y="3216"/>
                </a:lnTo>
                <a:lnTo>
                  <a:pt x="236" y="3214"/>
                </a:lnTo>
                <a:lnTo>
                  <a:pt x="235" y="3213"/>
                </a:lnTo>
                <a:lnTo>
                  <a:pt x="235" y="3177"/>
                </a:lnTo>
                <a:lnTo>
                  <a:pt x="235" y="3176"/>
                </a:lnTo>
                <a:lnTo>
                  <a:pt x="234" y="3175"/>
                </a:lnTo>
                <a:lnTo>
                  <a:pt x="232" y="3173"/>
                </a:lnTo>
                <a:lnTo>
                  <a:pt x="229" y="3172"/>
                </a:lnTo>
                <a:lnTo>
                  <a:pt x="223" y="3171"/>
                </a:lnTo>
                <a:lnTo>
                  <a:pt x="216" y="3171"/>
                </a:lnTo>
                <a:lnTo>
                  <a:pt x="205" y="3173"/>
                </a:lnTo>
                <a:lnTo>
                  <a:pt x="192" y="3176"/>
                </a:lnTo>
                <a:lnTo>
                  <a:pt x="175" y="3182"/>
                </a:lnTo>
                <a:lnTo>
                  <a:pt x="154" y="3187"/>
                </a:lnTo>
                <a:lnTo>
                  <a:pt x="136" y="3189"/>
                </a:lnTo>
                <a:lnTo>
                  <a:pt x="122" y="3188"/>
                </a:lnTo>
                <a:lnTo>
                  <a:pt x="110" y="3185"/>
                </a:lnTo>
                <a:lnTo>
                  <a:pt x="101" y="3180"/>
                </a:lnTo>
                <a:lnTo>
                  <a:pt x="95" y="3176"/>
                </a:lnTo>
                <a:lnTo>
                  <a:pt x="91" y="3173"/>
                </a:lnTo>
                <a:lnTo>
                  <a:pt x="89" y="3172"/>
                </a:lnTo>
                <a:lnTo>
                  <a:pt x="90" y="3168"/>
                </a:lnTo>
                <a:lnTo>
                  <a:pt x="90" y="3157"/>
                </a:lnTo>
                <a:lnTo>
                  <a:pt x="90" y="3140"/>
                </a:lnTo>
                <a:lnTo>
                  <a:pt x="90" y="3115"/>
                </a:lnTo>
                <a:lnTo>
                  <a:pt x="91" y="3086"/>
                </a:lnTo>
                <a:lnTo>
                  <a:pt x="92" y="3050"/>
                </a:lnTo>
                <a:lnTo>
                  <a:pt x="92" y="3009"/>
                </a:lnTo>
                <a:lnTo>
                  <a:pt x="93" y="2964"/>
                </a:lnTo>
                <a:lnTo>
                  <a:pt x="94" y="2914"/>
                </a:lnTo>
                <a:lnTo>
                  <a:pt x="95" y="2861"/>
                </a:lnTo>
                <a:lnTo>
                  <a:pt x="96" y="2803"/>
                </a:lnTo>
                <a:lnTo>
                  <a:pt x="97" y="2743"/>
                </a:lnTo>
                <a:lnTo>
                  <a:pt x="98" y="2680"/>
                </a:lnTo>
                <a:lnTo>
                  <a:pt x="99" y="2614"/>
                </a:lnTo>
                <a:lnTo>
                  <a:pt x="100" y="2547"/>
                </a:lnTo>
                <a:lnTo>
                  <a:pt x="101" y="2478"/>
                </a:lnTo>
                <a:lnTo>
                  <a:pt x="102" y="2409"/>
                </a:lnTo>
                <a:lnTo>
                  <a:pt x="103" y="2338"/>
                </a:lnTo>
                <a:lnTo>
                  <a:pt x="105" y="2268"/>
                </a:lnTo>
                <a:lnTo>
                  <a:pt x="106" y="2197"/>
                </a:lnTo>
                <a:lnTo>
                  <a:pt x="107" y="2127"/>
                </a:lnTo>
                <a:lnTo>
                  <a:pt x="108" y="2058"/>
                </a:lnTo>
                <a:lnTo>
                  <a:pt x="109" y="1991"/>
                </a:lnTo>
                <a:lnTo>
                  <a:pt x="110" y="1925"/>
                </a:lnTo>
                <a:lnTo>
                  <a:pt x="111" y="1861"/>
                </a:lnTo>
                <a:lnTo>
                  <a:pt x="112" y="1800"/>
                </a:lnTo>
                <a:lnTo>
                  <a:pt x="112" y="1743"/>
                </a:lnTo>
                <a:lnTo>
                  <a:pt x="113" y="1688"/>
                </a:lnTo>
                <a:lnTo>
                  <a:pt x="114" y="1638"/>
                </a:lnTo>
                <a:lnTo>
                  <a:pt x="114" y="1591"/>
                </a:lnTo>
                <a:lnTo>
                  <a:pt x="115" y="1550"/>
                </a:lnTo>
                <a:lnTo>
                  <a:pt x="115" y="1512"/>
                </a:lnTo>
                <a:lnTo>
                  <a:pt x="115" y="1482"/>
                </a:lnTo>
                <a:lnTo>
                  <a:pt x="115" y="1456"/>
                </a:lnTo>
                <a:lnTo>
                  <a:pt x="116" y="1405"/>
                </a:lnTo>
                <a:lnTo>
                  <a:pt x="118" y="1353"/>
                </a:lnTo>
                <a:lnTo>
                  <a:pt x="122" y="1299"/>
                </a:lnTo>
                <a:lnTo>
                  <a:pt x="127" y="1246"/>
                </a:lnTo>
                <a:lnTo>
                  <a:pt x="132" y="1195"/>
                </a:lnTo>
                <a:lnTo>
                  <a:pt x="139" y="1143"/>
                </a:lnTo>
                <a:lnTo>
                  <a:pt x="146" y="1093"/>
                </a:lnTo>
                <a:lnTo>
                  <a:pt x="154" y="1047"/>
                </a:lnTo>
                <a:lnTo>
                  <a:pt x="163" y="1002"/>
                </a:lnTo>
                <a:lnTo>
                  <a:pt x="172" y="960"/>
                </a:lnTo>
                <a:lnTo>
                  <a:pt x="181" y="924"/>
                </a:lnTo>
                <a:lnTo>
                  <a:pt x="190" y="890"/>
                </a:lnTo>
                <a:lnTo>
                  <a:pt x="198" y="863"/>
                </a:lnTo>
                <a:lnTo>
                  <a:pt x="206" y="841"/>
                </a:lnTo>
                <a:lnTo>
                  <a:pt x="214" y="824"/>
                </a:lnTo>
                <a:lnTo>
                  <a:pt x="223" y="805"/>
                </a:lnTo>
                <a:lnTo>
                  <a:pt x="228" y="785"/>
                </a:lnTo>
                <a:lnTo>
                  <a:pt x="230" y="765"/>
                </a:lnTo>
                <a:lnTo>
                  <a:pt x="230" y="745"/>
                </a:lnTo>
                <a:lnTo>
                  <a:pt x="229" y="728"/>
                </a:lnTo>
                <a:lnTo>
                  <a:pt x="226" y="712"/>
                </a:lnTo>
                <a:lnTo>
                  <a:pt x="223" y="699"/>
                </a:lnTo>
                <a:lnTo>
                  <a:pt x="219" y="687"/>
                </a:lnTo>
                <a:lnTo>
                  <a:pt x="217" y="681"/>
                </a:lnTo>
                <a:lnTo>
                  <a:pt x="216" y="678"/>
                </a:lnTo>
                <a:lnTo>
                  <a:pt x="201" y="635"/>
                </a:lnTo>
                <a:lnTo>
                  <a:pt x="189" y="594"/>
                </a:lnTo>
                <a:lnTo>
                  <a:pt x="179" y="559"/>
                </a:lnTo>
                <a:lnTo>
                  <a:pt x="171" y="526"/>
                </a:lnTo>
                <a:lnTo>
                  <a:pt x="164" y="498"/>
                </a:lnTo>
                <a:lnTo>
                  <a:pt x="159" y="473"/>
                </a:lnTo>
                <a:lnTo>
                  <a:pt x="155" y="452"/>
                </a:lnTo>
                <a:lnTo>
                  <a:pt x="151" y="435"/>
                </a:lnTo>
                <a:lnTo>
                  <a:pt x="147" y="422"/>
                </a:lnTo>
                <a:lnTo>
                  <a:pt x="143" y="411"/>
                </a:lnTo>
                <a:lnTo>
                  <a:pt x="137" y="405"/>
                </a:lnTo>
                <a:lnTo>
                  <a:pt x="131" y="402"/>
                </a:lnTo>
                <a:lnTo>
                  <a:pt x="123" y="402"/>
                </a:lnTo>
                <a:lnTo>
                  <a:pt x="112" y="406"/>
                </a:lnTo>
                <a:lnTo>
                  <a:pt x="96" y="414"/>
                </a:lnTo>
                <a:lnTo>
                  <a:pt x="83" y="418"/>
                </a:lnTo>
                <a:lnTo>
                  <a:pt x="74" y="420"/>
                </a:lnTo>
                <a:lnTo>
                  <a:pt x="68" y="421"/>
                </a:lnTo>
                <a:lnTo>
                  <a:pt x="63" y="421"/>
                </a:lnTo>
                <a:lnTo>
                  <a:pt x="61" y="420"/>
                </a:lnTo>
                <a:lnTo>
                  <a:pt x="59" y="418"/>
                </a:lnTo>
                <a:lnTo>
                  <a:pt x="59" y="417"/>
                </a:lnTo>
                <a:lnTo>
                  <a:pt x="59" y="417"/>
                </a:lnTo>
                <a:lnTo>
                  <a:pt x="35" y="386"/>
                </a:lnTo>
                <a:lnTo>
                  <a:pt x="18" y="357"/>
                </a:lnTo>
                <a:lnTo>
                  <a:pt x="8" y="326"/>
                </a:lnTo>
                <a:lnTo>
                  <a:pt x="2" y="297"/>
                </a:lnTo>
                <a:lnTo>
                  <a:pt x="0" y="267"/>
                </a:lnTo>
                <a:lnTo>
                  <a:pt x="2" y="239"/>
                </a:lnTo>
                <a:lnTo>
                  <a:pt x="7" y="213"/>
                </a:lnTo>
                <a:lnTo>
                  <a:pt x="14" y="186"/>
                </a:lnTo>
                <a:lnTo>
                  <a:pt x="23" y="162"/>
                </a:lnTo>
                <a:lnTo>
                  <a:pt x="33" y="140"/>
                </a:lnTo>
                <a:lnTo>
                  <a:pt x="43" y="119"/>
                </a:lnTo>
                <a:lnTo>
                  <a:pt x="53" y="101"/>
                </a:lnTo>
                <a:lnTo>
                  <a:pt x="63" y="85"/>
                </a:lnTo>
                <a:lnTo>
                  <a:pt x="69" y="73"/>
                </a:lnTo>
                <a:lnTo>
                  <a:pt x="74" y="62"/>
                </a:lnTo>
                <a:lnTo>
                  <a:pt x="80" y="50"/>
                </a:lnTo>
                <a:lnTo>
                  <a:pt x="90" y="41"/>
                </a:lnTo>
                <a:lnTo>
                  <a:pt x="101" y="36"/>
                </a:lnTo>
                <a:lnTo>
                  <a:pt x="115" y="32"/>
                </a:lnTo>
                <a:lnTo>
                  <a:pt x="130" y="30"/>
                </a:lnTo>
                <a:lnTo>
                  <a:pt x="145" y="28"/>
                </a:lnTo>
                <a:lnTo>
                  <a:pt x="161" y="25"/>
                </a:lnTo>
                <a:lnTo>
                  <a:pt x="177" y="22"/>
                </a:lnTo>
                <a:lnTo>
                  <a:pt x="192" y="18"/>
                </a:lnTo>
                <a:lnTo>
                  <a:pt x="215" y="9"/>
                </a:lnTo>
                <a:lnTo>
                  <a:pt x="234" y="4"/>
                </a:lnTo>
                <a:lnTo>
                  <a:pt x="248" y="2"/>
                </a:lnTo>
                <a:lnTo>
                  <a:pt x="257" y="1"/>
                </a:lnTo>
                <a:lnTo>
                  <a:pt x="260" y="1"/>
                </a:lnTo>
                <a:lnTo>
                  <a:pt x="260" y="4"/>
                </a:lnTo>
                <a:lnTo>
                  <a:pt x="260" y="14"/>
                </a:lnTo>
                <a:lnTo>
                  <a:pt x="260" y="28"/>
                </a:lnTo>
                <a:lnTo>
                  <a:pt x="261" y="46"/>
                </a:lnTo>
                <a:lnTo>
                  <a:pt x="262" y="66"/>
                </a:lnTo>
                <a:lnTo>
                  <a:pt x="264" y="87"/>
                </a:lnTo>
                <a:lnTo>
                  <a:pt x="267" y="107"/>
                </a:lnTo>
                <a:lnTo>
                  <a:pt x="272" y="126"/>
                </a:lnTo>
                <a:lnTo>
                  <a:pt x="280" y="143"/>
                </a:lnTo>
                <a:lnTo>
                  <a:pt x="288" y="154"/>
                </a:lnTo>
                <a:lnTo>
                  <a:pt x="296" y="161"/>
                </a:lnTo>
                <a:lnTo>
                  <a:pt x="306" y="171"/>
                </a:lnTo>
                <a:lnTo>
                  <a:pt x="318" y="184"/>
                </a:lnTo>
                <a:lnTo>
                  <a:pt x="332" y="198"/>
                </a:lnTo>
                <a:lnTo>
                  <a:pt x="347" y="215"/>
                </a:lnTo>
                <a:lnTo>
                  <a:pt x="363" y="232"/>
                </a:lnTo>
                <a:lnTo>
                  <a:pt x="379" y="249"/>
                </a:lnTo>
                <a:lnTo>
                  <a:pt x="396" y="266"/>
                </a:lnTo>
                <a:lnTo>
                  <a:pt x="412" y="284"/>
                </a:lnTo>
                <a:lnTo>
                  <a:pt x="426" y="300"/>
                </a:lnTo>
                <a:lnTo>
                  <a:pt x="439" y="314"/>
                </a:lnTo>
                <a:lnTo>
                  <a:pt x="451" y="326"/>
                </a:lnTo>
                <a:lnTo>
                  <a:pt x="460" y="336"/>
                </a:lnTo>
                <a:lnTo>
                  <a:pt x="466" y="343"/>
                </a:lnTo>
                <a:lnTo>
                  <a:pt x="469" y="347"/>
                </a:lnTo>
                <a:lnTo>
                  <a:pt x="471" y="345"/>
                </a:lnTo>
                <a:lnTo>
                  <a:pt x="476" y="339"/>
                </a:lnTo>
                <a:lnTo>
                  <a:pt x="484" y="330"/>
                </a:lnTo>
                <a:lnTo>
                  <a:pt x="494" y="320"/>
                </a:lnTo>
                <a:lnTo>
                  <a:pt x="506" y="307"/>
                </a:lnTo>
                <a:lnTo>
                  <a:pt x="520" y="293"/>
                </a:lnTo>
                <a:lnTo>
                  <a:pt x="534" y="277"/>
                </a:lnTo>
                <a:lnTo>
                  <a:pt x="549" y="260"/>
                </a:lnTo>
                <a:lnTo>
                  <a:pt x="565" y="244"/>
                </a:lnTo>
                <a:lnTo>
                  <a:pt x="580" y="227"/>
                </a:lnTo>
                <a:lnTo>
                  <a:pt x="595" y="211"/>
                </a:lnTo>
                <a:lnTo>
                  <a:pt x="611" y="196"/>
                </a:lnTo>
                <a:lnTo>
                  <a:pt x="624" y="182"/>
                </a:lnTo>
                <a:lnTo>
                  <a:pt x="635" y="170"/>
                </a:lnTo>
                <a:lnTo>
                  <a:pt x="645" y="161"/>
                </a:lnTo>
                <a:lnTo>
                  <a:pt x="652" y="154"/>
                </a:lnTo>
                <a:lnTo>
                  <a:pt x="660" y="142"/>
                </a:lnTo>
                <a:lnTo>
                  <a:pt x="667" y="126"/>
                </a:lnTo>
                <a:lnTo>
                  <a:pt x="672" y="107"/>
                </a:lnTo>
                <a:lnTo>
                  <a:pt x="675" y="87"/>
                </a:lnTo>
                <a:lnTo>
                  <a:pt x="677" y="66"/>
                </a:lnTo>
                <a:lnTo>
                  <a:pt x="678" y="45"/>
                </a:lnTo>
                <a:lnTo>
                  <a:pt x="679" y="28"/>
                </a:lnTo>
                <a:lnTo>
                  <a:pt x="679" y="13"/>
                </a:lnTo>
                <a:lnTo>
                  <a:pt x="679" y="4"/>
                </a:lnTo>
                <a:lnTo>
                  <a:pt x="6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1" name="Freeform 400"/>
          <p:cNvSpPr>
            <a:spLocks/>
          </p:cNvSpPr>
          <p:nvPr/>
        </p:nvSpPr>
        <p:spPr bwMode="auto">
          <a:xfrm>
            <a:off x="10193147" y="3478212"/>
            <a:ext cx="215900" cy="514350"/>
          </a:xfrm>
          <a:custGeom>
            <a:avLst/>
            <a:gdLst>
              <a:gd name="connsiteX0" fmla="*/ 71582 w 215900"/>
              <a:gd name="connsiteY0" fmla="*/ 255587 h 514350"/>
              <a:gd name="connsiteX1" fmla="*/ 79375 w 215900"/>
              <a:gd name="connsiteY1" fmla="*/ 255745 h 514350"/>
              <a:gd name="connsiteX2" fmla="*/ 87313 w 215900"/>
              <a:gd name="connsiteY2" fmla="*/ 256379 h 514350"/>
              <a:gd name="connsiteX3" fmla="*/ 87313 w 215900"/>
              <a:gd name="connsiteY3" fmla="*/ 270156 h 514350"/>
              <a:gd name="connsiteX4" fmla="*/ 87313 w 215900"/>
              <a:gd name="connsiteY4" fmla="*/ 284249 h 514350"/>
              <a:gd name="connsiteX5" fmla="*/ 87169 w 215900"/>
              <a:gd name="connsiteY5" fmla="*/ 298501 h 514350"/>
              <a:gd name="connsiteX6" fmla="*/ 87169 w 215900"/>
              <a:gd name="connsiteY6" fmla="*/ 312753 h 514350"/>
              <a:gd name="connsiteX7" fmla="*/ 87024 w 215900"/>
              <a:gd name="connsiteY7" fmla="*/ 327163 h 514350"/>
              <a:gd name="connsiteX8" fmla="*/ 87024 w 215900"/>
              <a:gd name="connsiteY8" fmla="*/ 341573 h 514350"/>
              <a:gd name="connsiteX9" fmla="*/ 86880 w 215900"/>
              <a:gd name="connsiteY9" fmla="*/ 355667 h 514350"/>
              <a:gd name="connsiteX10" fmla="*/ 86736 w 215900"/>
              <a:gd name="connsiteY10" fmla="*/ 369760 h 514350"/>
              <a:gd name="connsiteX11" fmla="*/ 86447 w 215900"/>
              <a:gd name="connsiteY11" fmla="*/ 383537 h 514350"/>
              <a:gd name="connsiteX12" fmla="*/ 86303 w 215900"/>
              <a:gd name="connsiteY12" fmla="*/ 396839 h 514350"/>
              <a:gd name="connsiteX13" fmla="*/ 86158 w 215900"/>
              <a:gd name="connsiteY13" fmla="*/ 409824 h 514350"/>
              <a:gd name="connsiteX14" fmla="*/ 86014 w 215900"/>
              <a:gd name="connsiteY14" fmla="*/ 422176 h 514350"/>
              <a:gd name="connsiteX15" fmla="*/ 85725 w 215900"/>
              <a:gd name="connsiteY15" fmla="*/ 434052 h 514350"/>
              <a:gd name="connsiteX16" fmla="*/ 85581 w 215900"/>
              <a:gd name="connsiteY16" fmla="*/ 445137 h 514350"/>
              <a:gd name="connsiteX17" fmla="*/ 85293 w 215900"/>
              <a:gd name="connsiteY17" fmla="*/ 455430 h 514350"/>
              <a:gd name="connsiteX18" fmla="*/ 85004 w 215900"/>
              <a:gd name="connsiteY18" fmla="*/ 464931 h 514350"/>
              <a:gd name="connsiteX19" fmla="*/ 84715 w 215900"/>
              <a:gd name="connsiteY19" fmla="*/ 473482 h 514350"/>
              <a:gd name="connsiteX20" fmla="*/ 84282 w 215900"/>
              <a:gd name="connsiteY20" fmla="*/ 481242 h 514350"/>
              <a:gd name="connsiteX21" fmla="*/ 83994 w 215900"/>
              <a:gd name="connsiteY21" fmla="*/ 487576 h 514350"/>
              <a:gd name="connsiteX22" fmla="*/ 83705 w 215900"/>
              <a:gd name="connsiteY22" fmla="*/ 492960 h 514350"/>
              <a:gd name="connsiteX23" fmla="*/ 82983 w 215900"/>
              <a:gd name="connsiteY23" fmla="*/ 496602 h 514350"/>
              <a:gd name="connsiteX24" fmla="*/ 82117 w 215900"/>
              <a:gd name="connsiteY24" fmla="*/ 499611 h 514350"/>
              <a:gd name="connsiteX25" fmla="*/ 80674 w 215900"/>
              <a:gd name="connsiteY25" fmla="*/ 502144 h 514350"/>
              <a:gd name="connsiteX26" fmla="*/ 78942 w 215900"/>
              <a:gd name="connsiteY26" fmla="*/ 504203 h 514350"/>
              <a:gd name="connsiteX27" fmla="*/ 77211 w 215900"/>
              <a:gd name="connsiteY27" fmla="*/ 505945 h 514350"/>
              <a:gd name="connsiteX28" fmla="*/ 75334 w 215900"/>
              <a:gd name="connsiteY28" fmla="*/ 507212 h 514350"/>
              <a:gd name="connsiteX29" fmla="*/ 73314 w 215900"/>
              <a:gd name="connsiteY29" fmla="*/ 508162 h 514350"/>
              <a:gd name="connsiteX30" fmla="*/ 71438 w 215900"/>
              <a:gd name="connsiteY30" fmla="*/ 508795 h 514350"/>
              <a:gd name="connsiteX31" fmla="*/ 69706 w 215900"/>
              <a:gd name="connsiteY31" fmla="*/ 509112 h 514350"/>
              <a:gd name="connsiteX32" fmla="*/ 68263 w 215900"/>
              <a:gd name="connsiteY32" fmla="*/ 509429 h 514350"/>
              <a:gd name="connsiteX33" fmla="*/ 66964 w 215900"/>
              <a:gd name="connsiteY33" fmla="*/ 509429 h 514350"/>
              <a:gd name="connsiteX34" fmla="*/ 66242 w 215900"/>
              <a:gd name="connsiteY34" fmla="*/ 509587 h 514350"/>
              <a:gd name="connsiteX35" fmla="*/ 66098 w 215900"/>
              <a:gd name="connsiteY35" fmla="*/ 509587 h 514350"/>
              <a:gd name="connsiteX36" fmla="*/ 65809 w 215900"/>
              <a:gd name="connsiteY36" fmla="*/ 509587 h 514350"/>
              <a:gd name="connsiteX37" fmla="*/ 64943 w 215900"/>
              <a:gd name="connsiteY37" fmla="*/ 509429 h 514350"/>
              <a:gd name="connsiteX38" fmla="*/ 63645 w 215900"/>
              <a:gd name="connsiteY38" fmla="*/ 509270 h 514350"/>
              <a:gd name="connsiteX39" fmla="*/ 62346 w 215900"/>
              <a:gd name="connsiteY39" fmla="*/ 509112 h 514350"/>
              <a:gd name="connsiteX40" fmla="*/ 60614 w 215900"/>
              <a:gd name="connsiteY40" fmla="*/ 508637 h 514350"/>
              <a:gd name="connsiteX41" fmla="*/ 58738 w 215900"/>
              <a:gd name="connsiteY41" fmla="*/ 508004 h 514350"/>
              <a:gd name="connsiteX42" fmla="*/ 56717 w 215900"/>
              <a:gd name="connsiteY42" fmla="*/ 507212 h 514350"/>
              <a:gd name="connsiteX43" fmla="*/ 54697 w 215900"/>
              <a:gd name="connsiteY43" fmla="*/ 505945 h 514350"/>
              <a:gd name="connsiteX44" fmla="*/ 52965 w 215900"/>
              <a:gd name="connsiteY44" fmla="*/ 504361 h 514350"/>
              <a:gd name="connsiteX45" fmla="*/ 51377 w 215900"/>
              <a:gd name="connsiteY45" fmla="*/ 502303 h 514350"/>
              <a:gd name="connsiteX46" fmla="*/ 50223 w 215900"/>
              <a:gd name="connsiteY46" fmla="*/ 500086 h 514350"/>
              <a:gd name="connsiteX47" fmla="*/ 49357 w 215900"/>
              <a:gd name="connsiteY47" fmla="*/ 497236 h 514350"/>
              <a:gd name="connsiteX48" fmla="*/ 48924 w 215900"/>
              <a:gd name="connsiteY48" fmla="*/ 493910 h 514350"/>
              <a:gd name="connsiteX49" fmla="*/ 48924 w 215900"/>
              <a:gd name="connsiteY49" fmla="*/ 491851 h 514350"/>
              <a:gd name="connsiteX50" fmla="*/ 48780 w 215900"/>
              <a:gd name="connsiteY50" fmla="*/ 488526 h 514350"/>
              <a:gd name="connsiteX51" fmla="*/ 48635 w 215900"/>
              <a:gd name="connsiteY51" fmla="*/ 484409 h 514350"/>
              <a:gd name="connsiteX52" fmla="*/ 48491 w 215900"/>
              <a:gd name="connsiteY52" fmla="*/ 479341 h 514350"/>
              <a:gd name="connsiteX53" fmla="*/ 48202 w 215900"/>
              <a:gd name="connsiteY53" fmla="*/ 473166 h 514350"/>
              <a:gd name="connsiteX54" fmla="*/ 47914 w 215900"/>
              <a:gd name="connsiteY54" fmla="*/ 466198 h 514350"/>
              <a:gd name="connsiteX55" fmla="*/ 47625 w 215900"/>
              <a:gd name="connsiteY55" fmla="*/ 458439 h 514350"/>
              <a:gd name="connsiteX56" fmla="*/ 47336 w 215900"/>
              <a:gd name="connsiteY56" fmla="*/ 449729 h 514350"/>
              <a:gd name="connsiteX57" fmla="*/ 47048 w 215900"/>
              <a:gd name="connsiteY57" fmla="*/ 440703 h 514350"/>
              <a:gd name="connsiteX58" fmla="*/ 46759 w 215900"/>
              <a:gd name="connsiteY58" fmla="*/ 430727 h 514350"/>
              <a:gd name="connsiteX59" fmla="*/ 46182 w 215900"/>
              <a:gd name="connsiteY59" fmla="*/ 420275 h 514350"/>
              <a:gd name="connsiteX60" fmla="*/ 45893 w 215900"/>
              <a:gd name="connsiteY60" fmla="*/ 409349 h 514350"/>
              <a:gd name="connsiteX61" fmla="*/ 45460 w 215900"/>
              <a:gd name="connsiteY61" fmla="*/ 397789 h 514350"/>
              <a:gd name="connsiteX62" fmla="*/ 45172 w 215900"/>
              <a:gd name="connsiteY62" fmla="*/ 386229 h 514350"/>
              <a:gd name="connsiteX63" fmla="*/ 44739 w 215900"/>
              <a:gd name="connsiteY63" fmla="*/ 374036 h 514350"/>
              <a:gd name="connsiteX64" fmla="*/ 44306 w 215900"/>
              <a:gd name="connsiteY64" fmla="*/ 361526 h 514350"/>
              <a:gd name="connsiteX65" fmla="*/ 43873 w 215900"/>
              <a:gd name="connsiteY65" fmla="*/ 348858 h 514350"/>
              <a:gd name="connsiteX66" fmla="*/ 43584 w 215900"/>
              <a:gd name="connsiteY66" fmla="*/ 336031 h 514350"/>
              <a:gd name="connsiteX67" fmla="*/ 43151 w 215900"/>
              <a:gd name="connsiteY67" fmla="*/ 323046 h 514350"/>
              <a:gd name="connsiteX68" fmla="*/ 42574 w 215900"/>
              <a:gd name="connsiteY68" fmla="*/ 309903 h 514350"/>
              <a:gd name="connsiteX69" fmla="*/ 42285 w 215900"/>
              <a:gd name="connsiteY69" fmla="*/ 296918 h 514350"/>
              <a:gd name="connsiteX70" fmla="*/ 41997 w 215900"/>
              <a:gd name="connsiteY70" fmla="*/ 283933 h 514350"/>
              <a:gd name="connsiteX71" fmla="*/ 41564 w 215900"/>
              <a:gd name="connsiteY71" fmla="*/ 271106 h 514350"/>
              <a:gd name="connsiteX72" fmla="*/ 41275 w 215900"/>
              <a:gd name="connsiteY72" fmla="*/ 258279 h 514350"/>
              <a:gd name="connsiteX73" fmla="*/ 45749 w 215900"/>
              <a:gd name="connsiteY73" fmla="*/ 257646 h 514350"/>
              <a:gd name="connsiteX74" fmla="*/ 51233 w 215900"/>
              <a:gd name="connsiteY74" fmla="*/ 256854 h 514350"/>
              <a:gd name="connsiteX75" fmla="*/ 57439 w 215900"/>
              <a:gd name="connsiteY75" fmla="*/ 256221 h 514350"/>
              <a:gd name="connsiteX76" fmla="*/ 64366 w 215900"/>
              <a:gd name="connsiteY76" fmla="*/ 255745 h 514350"/>
              <a:gd name="connsiteX77" fmla="*/ 62927 w 215900"/>
              <a:gd name="connsiteY77" fmla="*/ 130175 h 514350"/>
              <a:gd name="connsiteX78" fmla="*/ 68378 w 215900"/>
              <a:gd name="connsiteY78" fmla="*/ 130334 h 514350"/>
              <a:gd name="connsiteX79" fmla="*/ 74259 w 215900"/>
              <a:gd name="connsiteY79" fmla="*/ 130968 h 514350"/>
              <a:gd name="connsiteX80" fmla="*/ 80571 w 215900"/>
              <a:gd name="connsiteY80" fmla="*/ 132236 h 514350"/>
              <a:gd name="connsiteX81" fmla="*/ 87313 w 215900"/>
              <a:gd name="connsiteY81" fmla="*/ 133980 h 514350"/>
              <a:gd name="connsiteX82" fmla="*/ 87313 w 215900"/>
              <a:gd name="connsiteY82" fmla="*/ 134773 h 514350"/>
              <a:gd name="connsiteX83" fmla="*/ 87313 w 215900"/>
              <a:gd name="connsiteY83" fmla="*/ 136358 h 514350"/>
              <a:gd name="connsiteX84" fmla="*/ 87313 w 215900"/>
              <a:gd name="connsiteY84" fmla="*/ 139212 h 514350"/>
              <a:gd name="connsiteX85" fmla="*/ 87313 w 215900"/>
              <a:gd name="connsiteY85" fmla="*/ 142858 h 514350"/>
              <a:gd name="connsiteX86" fmla="*/ 87313 w 215900"/>
              <a:gd name="connsiteY86" fmla="*/ 147773 h 514350"/>
              <a:gd name="connsiteX87" fmla="*/ 87313 w 215900"/>
              <a:gd name="connsiteY87" fmla="*/ 153322 h 514350"/>
              <a:gd name="connsiteX88" fmla="*/ 87313 w 215900"/>
              <a:gd name="connsiteY88" fmla="*/ 159663 h 514350"/>
              <a:gd name="connsiteX89" fmla="*/ 87313 w 215900"/>
              <a:gd name="connsiteY89" fmla="*/ 167115 h 514350"/>
              <a:gd name="connsiteX90" fmla="*/ 87313 w 215900"/>
              <a:gd name="connsiteY90" fmla="*/ 175200 h 514350"/>
              <a:gd name="connsiteX91" fmla="*/ 87313 w 215900"/>
              <a:gd name="connsiteY91" fmla="*/ 183761 h 514350"/>
              <a:gd name="connsiteX92" fmla="*/ 87313 w 215900"/>
              <a:gd name="connsiteY92" fmla="*/ 193115 h 514350"/>
              <a:gd name="connsiteX93" fmla="*/ 87313 w 215900"/>
              <a:gd name="connsiteY93" fmla="*/ 203103 h 514350"/>
              <a:gd name="connsiteX94" fmla="*/ 87313 w 215900"/>
              <a:gd name="connsiteY94" fmla="*/ 213408 h 514350"/>
              <a:gd name="connsiteX95" fmla="*/ 87313 w 215900"/>
              <a:gd name="connsiteY95" fmla="*/ 224347 h 514350"/>
              <a:gd name="connsiteX96" fmla="*/ 87313 w 215900"/>
              <a:gd name="connsiteY96" fmla="*/ 235604 h 514350"/>
              <a:gd name="connsiteX97" fmla="*/ 87313 w 215900"/>
              <a:gd name="connsiteY97" fmla="*/ 247336 h 514350"/>
              <a:gd name="connsiteX98" fmla="*/ 79280 w 215900"/>
              <a:gd name="connsiteY98" fmla="*/ 246702 h 514350"/>
              <a:gd name="connsiteX99" fmla="*/ 71677 w 215900"/>
              <a:gd name="connsiteY99" fmla="*/ 246543 h 514350"/>
              <a:gd name="connsiteX100" fmla="*/ 64505 w 215900"/>
              <a:gd name="connsiteY100" fmla="*/ 246702 h 514350"/>
              <a:gd name="connsiteX101" fmla="*/ 57619 w 215900"/>
              <a:gd name="connsiteY101" fmla="*/ 247177 h 514350"/>
              <a:gd name="connsiteX102" fmla="*/ 51307 w 215900"/>
              <a:gd name="connsiteY102" fmla="*/ 247811 h 514350"/>
              <a:gd name="connsiteX103" fmla="*/ 45856 w 215900"/>
              <a:gd name="connsiteY103" fmla="*/ 248445 h 514350"/>
              <a:gd name="connsiteX104" fmla="*/ 41122 w 215900"/>
              <a:gd name="connsiteY104" fmla="*/ 249238 h 514350"/>
              <a:gd name="connsiteX105" fmla="*/ 40836 w 215900"/>
              <a:gd name="connsiteY105" fmla="*/ 235604 h 514350"/>
              <a:gd name="connsiteX106" fmla="*/ 40549 w 215900"/>
              <a:gd name="connsiteY106" fmla="*/ 222286 h 514350"/>
              <a:gd name="connsiteX107" fmla="*/ 40405 w 215900"/>
              <a:gd name="connsiteY107" fmla="*/ 209445 h 514350"/>
              <a:gd name="connsiteX108" fmla="*/ 40118 w 215900"/>
              <a:gd name="connsiteY108" fmla="*/ 197237 h 514350"/>
              <a:gd name="connsiteX109" fmla="*/ 39975 w 215900"/>
              <a:gd name="connsiteY109" fmla="*/ 185505 h 514350"/>
              <a:gd name="connsiteX110" fmla="*/ 39831 w 215900"/>
              <a:gd name="connsiteY110" fmla="*/ 174725 h 514350"/>
              <a:gd name="connsiteX111" fmla="*/ 39688 w 215900"/>
              <a:gd name="connsiteY111" fmla="*/ 164737 h 514350"/>
              <a:gd name="connsiteX112" fmla="*/ 39688 w 215900"/>
              <a:gd name="connsiteY112" fmla="*/ 155541 h 514350"/>
              <a:gd name="connsiteX113" fmla="*/ 39688 w 215900"/>
              <a:gd name="connsiteY113" fmla="*/ 147139 h 514350"/>
              <a:gd name="connsiteX114" fmla="*/ 39688 w 215900"/>
              <a:gd name="connsiteY114" fmla="*/ 140163 h 514350"/>
              <a:gd name="connsiteX115" fmla="*/ 39831 w 215900"/>
              <a:gd name="connsiteY115" fmla="*/ 133980 h 514350"/>
              <a:gd name="connsiteX116" fmla="*/ 40118 w 215900"/>
              <a:gd name="connsiteY116" fmla="*/ 133822 h 514350"/>
              <a:gd name="connsiteX117" fmla="*/ 41409 w 215900"/>
              <a:gd name="connsiteY117" fmla="*/ 133346 h 514350"/>
              <a:gd name="connsiteX118" fmla="*/ 43418 w 215900"/>
              <a:gd name="connsiteY118" fmla="*/ 132870 h 514350"/>
              <a:gd name="connsiteX119" fmla="*/ 46000 w 215900"/>
              <a:gd name="connsiteY119" fmla="*/ 132078 h 514350"/>
              <a:gd name="connsiteX120" fmla="*/ 49299 w 215900"/>
              <a:gd name="connsiteY120" fmla="*/ 131443 h 514350"/>
              <a:gd name="connsiteX121" fmla="*/ 53316 w 215900"/>
              <a:gd name="connsiteY121" fmla="*/ 130809 h 514350"/>
              <a:gd name="connsiteX122" fmla="*/ 57906 w 215900"/>
              <a:gd name="connsiteY122" fmla="*/ 130334 h 514350"/>
              <a:gd name="connsiteX123" fmla="*/ 200631 w 215900"/>
              <a:gd name="connsiteY123" fmla="*/ 77787 h 514350"/>
              <a:gd name="connsiteX124" fmla="*/ 201940 w 215900"/>
              <a:gd name="connsiteY124" fmla="*/ 133667 h 514350"/>
              <a:gd name="connsiteX125" fmla="*/ 202231 w 215900"/>
              <a:gd name="connsiteY125" fmla="*/ 135413 h 514350"/>
              <a:gd name="connsiteX126" fmla="*/ 202812 w 215900"/>
              <a:gd name="connsiteY126" fmla="*/ 137636 h 514350"/>
              <a:gd name="connsiteX127" fmla="*/ 203248 w 215900"/>
              <a:gd name="connsiteY127" fmla="*/ 140652 h 514350"/>
              <a:gd name="connsiteX128" fmla="*/ 203976 w 215900"/>
              <a:gd name="connsiteY128" fmla="*/ 144462 h 514350"/>
              <a:gd name="connsiteX129" fmla="*/ 204848 w 215900"/>
              <a:gd name="connsiteY129" fmla="*/ 149066 h 514350"/>
              <a:gd name="connsiteX130" fmla="*/ 205575 w 215900"/>
              <a:gd name="connsiteY130" fmla="*/ 154146 h 514350"/>
              <a:gd name="connsiteX131" fmla="*/ 206448 w 215900"/>
              <a:gd name="connsiteY131" fmla="*/ 160020 h 514350"/>
              <a:gd name="connsiteX132" fmla="*/ 207320 w 215900"/>
              <a:gd name="connsiteY132" fmla="*/ 166846 h 514350"/>
              <a:gd name="connsiteX133" fmla="*/ 208338 w 215900"/>
              <a:gd name="connsiteY133" fmla="*/ 174307 h 514350"/>
              <a:gd name="connsiteX134" fmla="*/ 209211 w 215900"/>
              <a:gd name="connsiteY134" fmla="*/ 182721 h 514350"/>
              <a:gd name="connsiteX135" fmla="*/ 210229 w 215900"/>
              <a:gd name="connsiteY135" fmla="*/ 191770 h 514350"/>
              <a:gd name="connsiteX136" fmla="*/ 210956 w 215900"/>
              <a:gd name="connsiteY136" fmla="*/ 201771 h 514350"/>
              <a:gd name="connsiteX137" fmla="*/ 211974 w 215900"/>
              <a:gd name="connsiteY137" fmla="*/ 212407 h 514350"/>
              <a:gd name="connsiteX138" fmla="*/ 212701 w 215900"/>
              <a:gd name="connsiteY138" fmla="*/ 223837 h 514350"/>
              <a:gd name="connsiteX139" fmla="*/ 213573 w 215900"/>
              <a:gd name="connsiteY139" fmla="*/ 236220 h 514350"/>
              <a:gd name="connsiteX140" fmla="*/ 214155 w 215900"/>
              <a:gd name="connsiteY140" fmla="*/ 249396 h 514350"/>
              <a:gd name="connsiteX141" fmla="*/ 214737 w 215900"/>
              <a:gd name="connsiteY141" fmla="*/ 263525 h 514350"/>
              <a:gd name="connsiteX142" fmla="*/ 215318 w 215900"/>
              <a:gd name="connsiteY142" fmla="*/ 278447 h 514350"/>
              <a:gd name="connsiteX143" fmla="*/ 215609 w 215900"/>
              <a:gd name="connsiteY143" fmla="*/ 294322 h 514350"/>
              <a:gd name="connsiteX144" fmla="*/ 215900 w 215900"/>
              <a:gd name="connsiteY144" fmla="*/ 310991 h 514350"/>
              <a:gd name="connsiteX145" fmla="*/ 215900 w 215900"/>
              <a:gd name="connsiteY145" fmla="*/ 328454 h 514350"/>
              <a:gd name="connsiteX146" fmla="*/ 215900 w 215900"/>
              <a:gd name="connsiteY146" fmla="*/ 346869 h 514350"/>
              <a:gd name="connsiteX147" fmla="*/ 215609 w 215900"/>
              <a:gd name="connsiteY147" fmla="*/ 366236 h 514350"/>
              <a:gd name="connsiteX148" fmla="*/ 215173 w 215900"/>
              <a:gd name="connsiteY148" fmla="*/ 386397 h 514350"/>
              <a:gd name="connsiteX149" fmla="*/ 214446 w 215900"/>
              <a:gd name="connsiteY149" fmla="*/ 407670 h 514350"/>
              <a:gd name="connsiteX150" fmla="*/ 213719 w 215900"/>
              <a:gd name="connsiteY150" fmla="*/ 429895 h 514350"/>
              <a:gd name="connsiteX151" fmla="*/ 212410 w 215900"/>
              <a:gd name="connsiteY151" fmla="*/ 452914 h 514350"/>
              <a:gd name="connsiteX152" fmla="*/ 211101 w 215900"/>
              <a:gd name="connsiteY152" fmla="*/ 476885 h 514350"/>
              <a:gd name="connsiteX153" fmla="*/ 209356 w 215900"/>
              <a:gd name="connsiteY153" fmla="*/ 501968 h 514350"/>
              <a:gd name="connsiteX154" fmla="*/ 209356 w 215900"/>
              <a:gd name="connsiteY154" fmla="*/ 504349 h 514350"/>
              <a:gd name="connsiteX155" fmla="*/ 209211 w 215900"/>
              <a:gd name="connsiteY155" fmla="*/ 507048 h 514350"/>
              <a:gd name="connsiteX156" fmla="*/ 208338 w 215900"/>
              <a:gd name="connsiteY156" fmla="*/ 509429 h 514350"/>
              <a:gd name="connsiteX157" fmla="*/ 206884 w 215900"/>
              <a:gd name="connsiteY157" fmla="*/ 511334 h 514350"/>
              <a:gd name="connsiteX158" fmla="*/ 204994 w 215900"/>
              <a:gd name="connsiteY158" fmla="*/ 512921 h 514350"/>
              <a:gd name="connsiteX159" fmla="*/ 202521 w 215900"/>
              <a:gd name="connsiteY159" fmla="*/ 513874 h 514350"/>
              <a:gd name="connsiteX160" fmla="*/ 200049 w 215900"/>
              <a:gd name="connsiteY160" fmla="*/ 514350 h 514350"/>
              <a:gd name="connsiteX161" fmla="*/ 199904 w 215900"/>
              <a:gd name="connsiteY161" fmla="*/ 514350 h 514350"/>
              <a:gd name="connsiteX162" fmla="*/ 196850 w 215900"/>
              <a:gd name="connsiteY162" fmla="*/ 513874 h 514350"/>
              <a:gd name="connsiteX163" fmla="*/ 194378 w 215900"/>
              <a:gd name="connsiteY163" fmla="*/ 512445 h 514350"/>
              <a:gd name="connsiteX164" fmla="*/ 192342 w 215900"/>
              <a:gd name="connsiteY164" fmla="*/ 510381 h 514350"/>
              <a:gd name="connsiteX165" fmla="*/ 190888 w 215900"/>
              <a:gd name="connsiteY165" fmla="*/ 507841 h 514350"/>
              <a:gd name="connsiteX166" fmla="*/ 190452 w 215900"/>
              <a:gd name="connsiteY166" fmla="*/ 504666 h 514350"/>
              <a:gd name="connsiteX167" fmla="*/ 190015 w 215900"/>
              <a:gd name="connsiteY167" fmla="*/ 491649 h 514350"/>
              <a:gd name="connsiteX168" fmla="*/ 189579 w 215900"/>
              <a:gd name="connsiteY168" fmla="*/ 486093 h 514350"/>
              <a:gd name="connsiteX169" fmla="*/ 188997 w 215900"/>
              <a:gd name="connsiteY169" fmla="*/ 479266 h 514350"/>
              <a:gd name="connsiteX170" fmla="*/ 188270 w 215900"/>
              <a:gd name="connsiteY170" fmla="*/ 471488 h 514350"/>
              <a:gd name="connsiteX171" fmla="*/ 187689 w 215900"/>
              <a:gd name="connsiteY171" fmla="*/ 462756 h 514350"/>
              <a:gd name="connsiteX172" fmla="*/ 187107 w 215900"/>
              <a:gd name="connsiteY172" fmla="*/ 453073 h 514350"/>
              <a:gd name="connsiteX173" fmla="*/ 186234 w 215900"/>
              <a:gd name="connsiteY173" fmla="*/ 442595 h 514350"/>
              <a:gd name="connsiteX174" fmla="*/ 185507 w 215900"/>
              <a:gd name="connsiteY174" fmla="*/ 431324 h 514350"/>
              <a:gd name="connsiteX175" fmla="*/ 184635 w 215900"/>
              <a:gd name="connsiteY175" fmla="*/ 419259 h 514350"/>
              <a:gd name="connsiteX176" fmla="*/ 183908 w 215900"/>
              <a:gd name="connsiteY176" fmla="*/ 406559 h 514350"/>
              <a:gd name="connsiteX177" fmla="*/ 183035 w 215900"/>
              <a:gd name="connsiteY177" fmla="*/ 393383 h 514350"/>
              <a:gd name="connsiteX178" fmla="*/ 182308 w 215900"/>
              <a:gd name="connsiteY178" fmla="*/ 379730 h 514350"/>
              <a:gd name="connsiteX179" fmla="*/ 181581 w 215900"/>
              <a:gd name="connsiteY179" fmla="*/ 365601 h 514350"/>
              <a:gd name="connsiteX180" fmla="*/ 180854 w 215900"/>
              <a:gd name="connsiteY180" fmla="*/ 350996 h 514350"/>
              <a:gd name="connsiteX181" fmla="*/ 180272 w 215900"/>
              <a:gd name="connsiteY181" fmla="*/ 336232 h 514350"/>
              <a:gd name="connsiteX182" fmla="*/ 179545 w 215900"/>
              <a:gd name="connsiteY182" fmla="*/ 321151 h 514350"/>
              <a:gd name="connsiteX183" fmla="*/ 179109 w 215900"/>
              <a:gd name="connsiteY183" fmla="*/ 305594 h 514350"/>
              <a:gd name="connsiteX184" fmla="*/ 178673 w 215900"/>
              <a:gd name="connsiteY184" fmla="*/ 290354 h 514350"/>
              <a:gd name="connsiteX185" fmla="*/ 178382 w 215900"/>
              <a:gd name="connsiteY185" fmla="*/ 274796 h 514350"/>
              <a:gd name="connsiteX186" fmla="*/ 178091 w 215900"/>
              <a:gd name="connsiteY186" fmla="*/ 259397 h 514350"/>
              <a:gd name="connsiteX187" fmla="*/ 177800 w 215900"/>
              <a:gd name="connsiteY187" fmla="*/ 244157 h 514350"/>
              <a:gd name="connsiteX188" fmla="*/ 177800 w 215900"/>
              <a:gd name="connsiteY188" fmla="*/ 229076 h 514350"/>
              <a:gd name="connsiteX189" fmla="*/ 178091 w 215900"/>
              <a:gd name="connsiteY189" fmla="*/ 213836 h 514350"/>
              <a:gd name="connsiteX190" fmla="*/ 178382 w 215900"/>
              <a:gd name="connsiteY190" fmla="*/ 199231 h 514350"/>
              <a:gd name="connsiteX191" fmla="*/ 178818 w 215900"/>
              <a:gd name="connsiteY191" fmla="*/ 184944 h 514350"/>
              <a:gd name="connsiteX192" fmla="*/ 179400 w 215900"/>
              <a:gd name="connsiteY192" fmla="*/ 170973 h 514350"/>
              <a:gd name="connsiteX193" fmla="*/ 180272 w 215900"/>
              <a:gd name="connsiteY193" fmla="*/ 157638 h 514350"/>
              <a:gd name="connsiteX194" fmla="*/ 181145 w 215900"/>
              <a:gd name="connsiteY194" fmla="*/ 144780 h 514350"/>
              <a:gd name="connsiteX195" fmla="*/ 182453 w 215900"/>
              <a:gd name="connsiteY195" fmla="*/ 132397 h 514350"/>
              <a:gd name="connsiteX196" fmla="*/ 182744 w 215900"/>
              <a:gd name="connsiteY196" fmla="*/ 132397 h 514350"/>
              <a:gd name="connsiteX197" fmla="*/ 181726 w 215900"/>
              <a:gd name="connsiteY197" fmla="*/ 78105 h 514350"/>
              <a:gd name="connsiteX198" fmla="*/ 196978 w 215900"/>
              <a:gd name="connsiteY198" fmla="*/ 28575 h 514350"/>
              <a:gd name="connsiteX199" fmla="*/ 199826 w 215900"/>
              <a:gd name="connsiteY199" fmla="*/ 28891 h 514350"/>
              <a:gd name="connsiteX200" fmla="*/ 201961 w 215900"/>
              <a:gd name="connsiteY200" fmla="*/ 29840 h 514350"/>
              <a:gd name="connsiteX201" fmla="*/ 203670 w 215900"/>
              <a:gd name="connsiteY201" fmla="*/ 31105 h 514350"/>
              <a:gd name="connsiteX202" fmla="*/ 204951 w 215900"/>
              <a:gd name="connsiteY202" fmla="*/ 33003 h 514350"/>
              <a:gd name="connsiteX203" fmla="*/ 205663 w 215900"/>
              <a:gd name="connsiteY203" fmla="*/ 35375 h 514350"/>
              <a:gd name="connsiteX204" fmla="*/ 206233 w 215900"/>
              <a:gd name="connsiteY204" fmla="*/ 37905 h 514350"/>
              <a:gd name="connsiteX205" fmla="*/ 206375 w 215900"/>
              <a:gd name="connsiteY205" fmla="*/ 40910 h 514350"/>
              <a:gd name="connsiteX206" fmla="*/ 206233 w 215900"/>
              <a:gd name="connsiteY206" fmla="*/ 44231 h 514350"/>
              <a:gd name="connsiteX207" fmla="*/ 205663 w 215900"/>
              <a:gd name="connsiteY207" fmla="*/ 47710 h 514350"/>
              <a:gd name="connsiteX208" fmla="*/ 205094 w 215900"/>
              <a:gd name="connsiteY208" fmla="*/ 51348 h 514350"/>
              <a:gd name="connsiteX209" fmla="*/ 204239 w 215900"/>
              <a:gd name="connsiteY209" fmla="*/ 55143 h 514350"/>
              <a:gd name="connsiteX210" fmla="*/ 203527 w 215900"/>
              <a:gd name="connsiteY210" fmla="*/ 58780 h 514350"/>
              <a:gd name="connsiteX211" fmla="*/ 202388 w 215900"/>
              <a:gd name="connsiteY211" fmla="*/ 62576 h 514350"/>
              <a:gd name="connsiteX212" fmla="*/ 201534 w 215900"/>
              <a:gd name="connsiteY212" fmla="*/ 66213 h 514350"/>
              <a:gd name="connsiteX213" fmla="*/ 200395 w 215900"/>
              <a:gd name="connsiteY213" fmla="*/ 69850 h 514350"/>
              <a:gd name="connsiteX214" fmla="*/ 181744 w 215900"/>
              <a:gd name="connsiteY214" fmla="*/ 69850 h 514350"/>
              <a:gd name="connsiteX215" fmla="*/ 181601 w 215900"/>
              <a:gd name="connsiteY215" fmla="*/ 69534 h 514350"/>
              <a:gd name="connsiteX216" fmla="*/ 181032 w 215900"/>
              <a:gd name="connsiteY216" fmla="*/ 68585 h 514350"/>
              <a:gd name="connsiteX217" fmla="*/ 180320 w 215900"/>
              <a:gd name="connsiteY217" fmla="*/ 67004 h 514350"/>
              <a:gd name="connsiteX218" fmla="*/ 179323 w 215900"/>
              <a:gd name="connsiteY218" fmla="*/ 64948 h 514350"/>
              <a:gd name="connsiteX219" fmla="*/ 178184 w 215900"/>
              <a:gd name="connsiteY219" fmla="*/ 62734 h 514350"/>
              <a:gd name="connsiteX220" fmla="*/ 177188 w 215900"/>
              <a:gd name="connsiteY220" fmla="*/ 60203 h 514350"/>
              <a:gd name="connsiteX221" fmla="*/ 176191 w 215900"/>
              <a:gd name="connsiteY221" fmla="*/ 57515 h 514350"/>
              <a:gd name="connsiteX222" fmla="*/ 175479 w 215900"/>
              <a:gd name="connsiteY222" fmla="*/ 54669 h 514350"/>
              <a:gd name="connsiteX223" fmla="*/ 174767 w 215900"/>
              <a:gd name="connsiteY223" fmla="*/ 51822 h 514350"/>
              <a:gd name="connsiteX224" fmla="*/ 174625 w 215900"/>
              <a:gd name="connsiteY224" fmla="*/ 49134 h 514350"/>
              <a:gd name="connsiteX225" fmla="*/ 174767 w 215900"/>
              <a:gd name="connsiteY225" fmla="*/ 46287 h 514350"/>
              <a:gd name="connsiteX226" fmla="*/ 175479 w 215900"/>
              <a:gd name="connsiteY226" fmla="*/ 43440 h 514350"/>
              <a:gd name="connsiteX227" fmla="*/ 176761 w 215900"/>
              <a:gd name="connsiteY227" fmla="*/ 40436 h 514350"/>
              <a:gd name="connsiteX228" fmla="*/ 178184 w 215900"/>
              <a:gd name="connsiteY228" fmla="*/ 37747 h 514350"/>
              <a:gd name="connsiteX229" fmla="*/ 180320 w 215900"/>
              <a:gd name="connsiteY229" fmla="*/ 35375 h 514350"/>
              <a:gd name="connsiteX230" fmla="*/ 182740 w 215900"/>
              <a:gd name="connsiteY230" fmla="*/ 33161 h 514350"/>
              <a:gd name="connsiteX231" fmla="*/ 185730 w 215900"/>
              <a:gd name="connsiteY231" fmla="*/ 31264 h 514350"/>
              <a:gd name="connsiteX232" fmla="*/ 189147 w 215900"/>
              <a:gd name="connsiteY232" fmla="*/ 29840 h 514350"/>
              <a:gd name="connsiteX233" fmla="*/ 192849 w 215900"/>
              <a:gd name="connsiteY233" fmla="*/ 28891 h 514350"/>
              <a:gd name="connsiteX234" fmla="*/ 54687 w 215900"/>
              <a:gd name="connsiteY234" fmla="*/ 0 h 514350"/>
              <a:gd name="connsiteX235" fmla="*/ 55844 w 215900"/>
              <a:gd name="connsiteY235" fmla="*/ 316 h 514350"/>
              <a:gd name="connsiteX236" fmla="*/ 56278 w 215900"/>
              <a:gd name="connsiteY236" fmla="*/ 948 h 514350"/>
              <a:gd name="connsiteX237" fmla="*/ 56857 w 215900"/>
              <a:gd name="connsiteY237" fmla="*/ 8215 h 514350"/>
              <a:gd name="connsiteX238" fmla="*/ 57435 w 215900"/>
              <a:gd name="connsiteY238" fmla="*/ 8215 h 514350"/>
              <a:gd name="connsiteX239" fmla="*/ 57869 w 215900"/>
              <a:gd name="connsiteY239" fmla="*/ 8373 h 514350"/>
              <a:gd name="connsiteX240" fmla="*/ 58303 w 215900"/>
              <a:gd name="connsiteY240" fmla="*/ 8531 h 514350"/>
              <a:gd name="connsiteX241" fmla="*/ 58593 w 215900"/>
              <a:gd name="connsiteY241" fmla="*/ 8847 h 514350"/>
              <a:gd name="connsiteX242" fmla="*/ 59027 w 215900"/>
              <a:gd name="connsiteY242" fmla="*/ 9163 h 514350"/>
              <a:gd name="connsiteX243" fmla="*/ 59172 w 215900"/>
              <a:gd name="connsiteY243" fmla="*/ 9637 h 514350"/>
              <a:gd name="connsiteX244" fmla="*/ 59172 w 215900"/>
              <a:gd name="connsiteY244" fmla="*/ 9795 h 514350"/>
              <a:gd name="connsiteX245" fmla="*/ 59895 w 215900"/>
              <a:gd name="connsiteY245" fmla="*/ 9479 h 514350"/>
              <a:gd name="connsiteX246" fmla="*/ 61052 w 215900"/>
              <a:gd name="connsiteY246" fmla="*/ 9163 h 514350"/>
              <a:gd name="connsiteX247" fmla="*/ 61052 w 215900"/>
              <a:gd name="connsiteY247" fmla="*/ 7899 h 514350"/>
              <a:gd name="connsiteX248" fmla="*/ 61342 w 215900"/>
              <a:gd name="connsiteY248" fmla="*/ 6951 h 514350"/>
              <a:gd name="connsiteX249" fmla="*/ 61920 w 215900"/>
              <a:gd name="connsiteY249" fmla="*/ 6161 h 514350"/>
              <a:gd name="connsiteX250" fmla="*/ 63078 w 215900"/>
              <a:gd name="connsiteY250" fmla="*/ 5529 h 514350"/>
              <a:gd name="connsiteX251" fmla="*/ 64380 w 215900"/>
              <a:gd name="connsiteY251" fmla="*/ 5371 h 514350"/>
              <a:gd name="connsiteX252" fmla="*/ 65537 w 215900"/>
              <a:gd name="connsiteY252" fmla="*/ 5371 h 514350"/>
              <a:gd name="connsiteX253" fmla="*/ 66695 w 215900"/>
              <a:gd name="connsiteY253" fmla="*/ 5687 h 514350"/>
              <a:gd name="connsiteX254" fmla="*/ 67273 w 215900"/>
              <a:gd name="connsiteY254" fmla="*/ 6319 h 514350"/>
              <a:gd name="connsiteX255" fmla="*/ 67563 w 215900"/>
              <a:gd name="connsiteY255" fmla="*/ 7425 h 514350"/>
              <a:gd name="connsiteX256" fmla="*/ 68286 w 215900"/>
              <a:gd name="connsiteY256" fmla="*/ 7425 h 514350"/>
              <a:gd name="connsiteX257" fmla="*/ 68720 w 215900"/>
              <a:gd name="connsiteY257" fmla="*/ 7425 h 514350"/>
              <a:gd name="connsiteX258" fmla="*/ 69877 w 215900"/>
              <a:gd name="connsiteY258" fmla="*/ 6635 h 514350"/>
              <a:gd name="connsiteX259" fmla="*/ 71035 w 215900"/>
              <a:gd name="connsiteY259" fmla="*/ 6477 h 514350"/>
              <a:gd name="connsiteX260" fmla="*/ 72481 w 215900"/>
              <a:gd name="connsiteY260" fmla="*/ 6477 h 514350"/>
              <a:gd name="connsiteX261" fmla="*/ 72771 w 215900"/>
              <a:gd name="connsiteY261" fmla="*/ 6161 h 514350"/>
              <a:gd name="connsiteX262" fmla="*/ 73494 w 215900"/>
              <a:gd name="connsiteY262" fmla="*/ 5845 h 514350"/>
              <a:gd name="connsiteX263" fmla="*/ 73928 w 215900"/>
              <a:gd name="connsiteY263" fmla="*/ 5529 h 514350"/>
              <a:gd name="connsiteX264" fmla="*/ 75086 w 215900"/>
              <a:gd name="connsiteY264" fmla="*/ 4897 h 514350"/>
              <a:gd name="connsiteX265" fmla="*/ 76243 w 215900"/>
              <a:gd name="connsiteY265" fmla="*/ 4581 h 514350"/>
              <a:gd name="connsiteX266" fmla="*/ 77545 w 215900"/>
              <a:gd name="connsiteY266" fmla="*/ 4581 h 514350"/>
              <a:gd name="connsiteX267" fmla="*/ 78702 w 215900"/>
              <a:gd name="connsiteY267" fmla="*/ 4739 h 514350"/>
              <a:gd name="connsiteX268" fmla="*/ 79426 w 215900"/>
              <a:gd name="connsiteY268" fmla="*/ 5371 h 514350"/>
              <a:gd name="connsiteX269" fmla="*/ 79571 w 215900"/>
              <a:gd name="connsiteY269" fmla="*/ 6161 h 514350"/>
              <a:gd name="connsiteX270" fmla="*/ 79136 w 215900"/>
              <a:gd name="connsiteY270" fmla="*/ 10111 h 514350"/>
              <a:gd name="connsiteX271" fmla="*/ 80583 w 215900"/>
              <a:gd name="connsiteY271" fmla="*/ 9795 h 514350"/>
              <a:gd name="connsiteX272" fmla="*/ 81885 w 215900"/>
              <a:gd name="connsiteY272" fmla="*/ 9795 h 514350"/>
              <a:gd name="connsiteX273" fmla="*/ 82753 w 215900"/>
              <a:gd name="connsiteY273" fmla="*/ 9953 h 514350"/>
              <a:gd name="connsiteX274" fmla="*/ 83332 w 215900"/>
              <a:gd name="connsiteY274" fmla="*/ 9321 h 514350"/>
              <a:gd name="connsiteX275" fmla="*/ 84489 w 215900"/>
              <a:gd name="connsiteY275" fmla="*/ 8689 h 514350"/>
              <a:gd name="connsiteX276" fmla="*/ 85936 w 215900"/>
              <a:gd name="connsiteY276" fmla="*/ 8373 h 514350"/>
              <a:gd name="connsiteX277" fmla="*/ 87238 w 215900"/>
              <a:gd name="connsiteY277" fmla="*/ 8057 h 514350"/>
              <a:gd name="connsiteX278" fmla="*/ 87672 w 215900"/>
              <a:gd name="connsiteY278" fmla="*/ 7267 h 514350"/>
              <a:gd name="connsiteX279" fmla="*/ 88396 w 215900"/>
              <a:gd name="connsiteY279" fmla="*/ 6477 h 514350"/>
              <a:gd name="connsiteX280" fmla="*/ 89553 w 215900"/>
              <a:gd name="connsiteY280" fmla="*/ 6003 h 514350"/>
              <a:gd name="connsiteX281" fmla="*/ 90855 w 215900"/>
              <a:gd name="connsiteY281" fmla="*/ 5687 h 514350"/>
              <a:gd name="connsiteX282" fmla="*/ 91868 w 215900"/>
              <a:gd name="connsiteY282" fmla="*/ 5687 h 514350"/>
              <a:gd name="connsiteX283" fmla="*/ 93025 w 215900"/>
              <a:gd name="connsiteY283" fmla="*/ 5845 h 514350"/>
              <a:gd name="connsiteX284" fmla="*/ 93604 w 215900"/>
              <a:gd name="connsiteY284" fmla="*/ 6477 h 514350"/>
              <a:gd name="connsiteX285" fmla="*/ 93749 w 215900"/>
              <a:gd name="connsiteY285" fmla="*/ 7425 h 514350"/>
              <a:gd name="connsiteX286" fmla="*/ 93170 w 215900"/>
              <a:gd name="connsiteY286" fmla="*/ 12480 h 514350"/>
              <a:gd name="connsiteX287" fmla="*/ 93315 w 215900"/>
              <a:gd name="connsiteY287" fmla="*/ 12796 h 514350"/>
              <a:gd name="connsiteX288" fmla="*/ 93315 w 215900"/>
              <a:gd name="connsiteY288" fmla="*/ 13270 h 514350"/>
              <a:gd name="connsiteX289" fmla="*/ 93170 w 215900"/>
              <a:gd name="connsiteY289" fmla="*/ 14060 h 514350"/>
              <a:gd name="connsiteX290" fmla="*/ 93170 w 215900"/>
              <a:gd name="connsiteY290" fmla="*/ 14850 h 514350"/>
              <a:gd name="connsiteX291" fmla="*/ 94327 w 215900"/>
              <a:gd name="connsiteY291" fmla="*/ 14692 h 514350"/>
              <a:gd name="connsiteX292" fmla="*/ 95340 w 215900"/>
              <a:gd name="connsiteY292" fmla="*/ 14692 h 514350"/>
              <a:gd name="connsiteX293" fmla="*/ 96063 w 215900"/>
              <a:gd name="connsiteY293" fmla="*/ 15166 h 514350"/>
              <a:gd name="connsiteX294" fmla="*/ 96208 w 215900"/>
              <a:gd name="connsiteY294" fmla="*/ 15956 h 514350"/>
              <a:gd name="connsiteX295" fmla="*/ 95051 w 215900"/>
              <a:gd name="connsiteY295" fmla="*/ 21327 h 514350"/>
              <a:gd name="connsiteX296" fmla="*/ 96208 w 215900"/>
              <a:gd name="connsiteY296" fmla="*/ 21011 h 514350"/>
              <a:gd name="connsiteX297" fmla="*/ 97221 w 215900"/>
              <a:gd name="connsiteY297" fmla="*/ 21169 h 514350"/>
              <a:gd name="connsiteX298" fmla="*/ 98233 w 215900"/>
              <a:gd name="connsiteY298" fmla="*/ 21485 h 514350"/>
              <a:gd name="connsiteX299" fmla="*/ 98812 w 215900"/>
              <a:gd name="connsiteY299" fmla="*/ 22117 h 514350"/>
              <a:gd name="connsiteX300" fmla="*/ 98957 w 215900"/>
              <a:gd name="connsiteY300" fmla="*/ 23065 h 514350"/>
              <a:gd name="connsiteX301" fmla="*/ 98957 w 215900"/>
              <a:gd name="connsiteY301" fmla="*/ 23697 h 514350"/>
              <a:gd name="connsiteX302" fmla="*/ 100114 w 215900"/>
              <a:gd name="connsiteY302" fmla="*/ 23381 h 514350"/>
              <a:gd name="connsiteX303" fmla="*/ 101272 w 215900"/>
              <a:gd name="connsiteY303" fmla="*/ 23223 h 514350"/>
              <a:gd name="connsiteX304" fmla="*/ 102284 w 215900"/>
              <a:gd name="connsiteY304" fmla="*/ 23381 h 514350"/>
              <a:gd name="connsiteX305" fmla="*/ 103152 w 215900"/>
              <a:gd name="connsiteY305" fmla="*/ 23697 h 514350"/>
              <a:gd name="connsiteX306" fmla="*/ 103586 w 215900"/>
              <a:gd name="connsiteY306" fmla="*/ 24329 h 514350"/>
              <a:gd name="connsiteX307" fmla="*/ 103586 w 215900"/>
              <a:gd name="connsiteY307" fmla="*/ 25277 h 514350"/>
              <a:gd name="connsiteX308" fmla="*/ 102574 w 215900"/>
              <a:gd name="connsiteY308" fmla="*/ 30174 h 514350"/>
              <a:gd name="connsiteX309" fmla="*/ 103876 w 215900"/>
              <a:gd name="connsiteY309" fmla="*/ 29858 h 514350"/>
              <a:gd name="connsiteX310" fmla="*/ 105178 w 215900"/>
              <a:gd name="connsiteY310" fmla="*/ 29700 h 514350"/>
              <a:gd name="connsiteX311" fmla="*/ 106046 w 215900"/>
              <a:gd name="connsiteY311" fmla="*/ 29858 h 514350"/>
              <a:gd name="connsiteX312" fmla="*/ 106480 w 215900"/>
              <a:gd name="connsiteY312" fmla="*/ 28910 h 514350"/>
              <a:gd name="connsiteX313" fmla="*/ 106624 w 215900"/>
              <a:gd name="connsiteY313" fmla="*/ 27804 h 514350"/>
              <a:gd name="connsiteX314" fmla="*/ 107059 w 215900"/>
              <a:gd name="connsiteY314" fmla="*/ 27014 h 514350"/>
              <a:gd name="connsiteX315" fmla="*/ 107927 w 215900"/>
              <a:gd name="connsiteY315" fmla="*/ 26382 h 514350"/>
              <a:gd name="connsiteX316" fmla="*/ 109084 w 215900"/>
              <a:gd name="connsiteY316" fmla="*/ 25908 h 514350"/>
              <a:gd name="connsiteX317" fmla="*/ 110386 w 215900"/>
              <a:gd name="connsiteY317" fmla="*/ 25751 h 514350"/>
              <a:gd name="connsiteX318" fmla="*/ 111688 w 215900"/>
              <a:gd name="connsiteY318" fmla="*/ 25593 h 514350"/>
              <a:gd name="connsiteX319" fmla="*/ 112556 w 215900"/>
              <a:gd name="connsiteY319" fmla="*/ 25751 h 514350"/>
              <a:gd name="connsiteX320" fmla="*/ 113135 w 215900"/>
              <a:gd name="connsiteY320" fmla="*/ 26224 h 514350"/>
              <a:gd name="connsiteX321" fmla="*/ 113135 w 215900"/>
              <a:gd name="connsiteY321" fmla="*/ 26856 h 514350"/>
              <a:gd name="connsiteX322" fmla="*/ 110097 w 215900"/>
              <a:gd name="connsiteY322" fmla="*/ 39653 h 514350"/>
              <a:gd name="connsiteX323" fmla="*/ 110531 w 215900"/>
              <a:gd name="connsiteY323" fmla="*/ 39495 h 514350"/>
              <a:gd name="connsiteX324" fmla="*/ 111109 w 215900"/>
              <a:gd name="connsiteY324" fmla="*/ 39653 h 514350"/>
              <a:gd name="connsiteX325" fmla="*/ 111688 w 215900"/>
              <a:gd name="connsiteY325" fmla="*/ 39811 h 514350"/>
              <a:gd name="connsiteX326" fmla="*/ 111977 w 215900"/>
              <a:gd name="connsiteY326" fmla="*/ 39969 h 514350"/>
              <a:gd name="connsiteX327" fmla="*/ 112122 w 215900"/>
              <a:gd name="connsiteY327" fmla="*/ 40285 h 514350"/>
              <a:gd name="connsiteX328" fmla="*/ 112122 w 215900"/>
              <a:gd name="connsiteY328" fmla="*/ 40759 h 514350"/>
              <a:gd name="connsiteX329" fmla="*/ 111977 w 215900"/>
              <a:gd name="connsiteY329" fmla="*/ 41233 h 514350"/>
              <a:gd name="connsiteX330" fmla="*/ 111977 w 215900"/>
              <a:gd name="connsiteY330" fmla="*/ 42023 h 514350"/>
              <a:gd name="connsiteX331" fmla="*/ 112267 w 215900"/>
              <a:gd name="connsiteY331" fmla="*/ 42023 h 514350"/>
              <a:gd name="connsiteX332" fmla="*/ 112556 w 215900"/>
              <a:gd name="connsiteY332" fmla="*/ 42181 h 514350"/>
              <a:gd name="connsiteX333" fmla="*/ 112701 w 215900"/>
              <a:gd name="connsiteY333" fmla="*/ 42339 h 514350"/>
              <a:gd name="connsiteX334" fmla="*/ 112701 w 215900"/>
              <a:gd name="connsiteY334" fmla="*/ 42497 h 514350"/>
              <a:gd name="connsiteX335" fmla="*/ 111109 w 215900"/>
              <a:gd name="connsiteY335" fmla="*/ 45498 h 514350"/>
              <a:gd name="connsiteX336" fmla="*/ 110965 w 215900"/>
              <a:gd name="connsiteY336" fmla="*/ 46446 h 514350"/>
              <a:gd name="connsiteX337" fmla="*/ 110820 w 215900"/>
              <a:gd name="connsiteY337" fmla="*/ 47552 h 514350"/>
              <a:gd name="connsiteX338" fmla="*/ 111977 w 215900"/>
              <a:gd name="connsiteY338" fmla="*/ 47552 h 514350"/>
              <a:gd name="connsiteX339" fmla="*/ 112845 w 215900"/>
              <a:gd name="connsiteY339" fmla="*/ 47868 h 514350"/>
              <a:gd name="connsiteX340" fmla="*/ 113569 w 215900"/>
              <a:gd name="connsiteY340" fmla="*/ 48500 h 514350"/>
              <a:gd name="connsiteX341" fmla="*/ 113858 w 215900"/>
              <a:gd name="connsiteY341" fmla="*/ 49448 h 514350"/>
              <a:gd name="connsiteX342" fmla="*/ 114437 w 215900"/>
              <a:gd name="connsiteY342" fmla="*/ 49448 h 514350"/>
              <a:gd name="connsiteX343" fmla="*/ 114871 w 215900"/>
              <a:gd name="connsiteY343" fmla="*/ 49448 h 514350"/>
              <a:gd name="connsiteX344" fmla="*/ 115450 w 215900"/>
              <a:gd name="connsiteY344" fmla="*/ 49606 h 514350"/>
              <a:gd name="connsiteX345" fmla="*/ 115884 w 215900"/>
              <a:gd name="connsiteY345" fmla="*/ 49764 h 514350"/>
              <a:gd name="connsiteX346" fmla="*/ 116173 w 215900"/>
              <a:gd name="connsiteY346" fmla="*/ 50080 h 514350"/>
              <a:gd name="connsiteX347" fmla="*/ 116173 w 215900"/>
              <a:gd name="connsiteY347" fmla="*/ 50396 h 514350"/>
              <a:gd name="connsiteX348" fmla="*/ 116173 w 215900"/>
              <a:gd name="connsiteY348" fmla="*/ 50712 h 514350"/>
              <a:gd name="connsiteX349" fmla="*/ 115884 w 215900"/>
              <a:gd name="connsiteY349" fmla="*/ 51185 h 514350"/>
              <a:gd name="connsiteX350" fmla="*/ 115594 w 215900"/>
              <a:gd name="connsiteY350" fmla="*/ 51817 h 514350"/>
              <a:gd name="connsiteX351" fmla="*/ 115160 w 215900"/>
              <a:gd name="connsiteY351" fmla="*/ 52291 h 514350"/>
              <a:gd name="connsiteX352" fmla="*/ 115739 w 215900"/>
              <a:gd name="connsiteY352" fmla="*/ 52449 h 514350"/>
              <a:gd name="connsiteX353" fmla="*/ 116173 w 215900"/>
              <a:gd name="connsiteY353" fmla="*/ 52449 h 514350"/>
              <a:gd name="connsiteX354" fmla="*/ 116462 w 215900"/>
              <a:gd name="connsiteY354" fmla="*/ 52607 h 514350"/>
              <a:gd name="connsiteX355" fmla="*/ 116607 w 215900"/>
              <a:gd name="connsiteY355" fmla="*/ 52923 h 514350"/>
              <a:gd name="connsiteX356" fmla="*/ 116752 w 215900"/>
              <a:gd name="connsiteY356" fmla="*/ 53081 h 514350"/>
              <a:gd name="connsiteX357" fmla="*/ 116607 w 215900"/>
              <a:gd name="connsiteY357" fmla="*/ 53555 h 514350"/>
              <a:gd name="connsiteX358" fmla="*/ 112411 w 215900"/>
              <a:gd name="connsiteY358" fmla="*/ 63192 h 514350"/>
              <a:gd name="connsiteX359" fmla="*/ 113713 w 215900"/>
              <a:gd name="connsiteY359" fmla="*/ 62876 h 514350"/>
              <a:gd name="connsiteX360" fmla="*/ 114871 w 215900"/>
              <a:gd name="connsiteY360" fmla="*/ 62718 h 514350"/>
              <a:gd name="connsiteX361" fmla="*/ 116028 w 215900"/>
              <a:gd name="connsiteY361" fmla="*/ 62876 h 514350"/>
              <a:gd name="connsiteX362" fmla="*/ 116607 w 215900"/>
              <a:gd name="connsiteY362" fmla="*/ 63192 h 514350"/>
              <a:gd name="connsiteX363" fmla="*/ 116607 w 215900"/>
              <a:gd name="connsiteY363" fmla="*/ 63982 h 514350"/>
              <a:gd name="connsiteX364" fmla="*/ 116462 w 215900"/>
              <a:gd name="connsiteY364" fmla="*/ 64298 h 514350"/>
              <a:gd name="connsiteX365" fmla="*/ 116318 w 215900"/>
              <a:gd name="connsiteY365" fmla="*/ 64772 h 514350"/>
              <a:gd name="connsiteX366" fmla="*/ 116752 w 215900"/>
              <a:gd name="connsiteY366" fmla="*/ 65088 h 514350"/>
              <a:gd name="connsiteX367" fmla="*/ 117186 w 215900"/>
              <a:gd name="connsiteY367" fmla="*/ 65246 h 514350"/>
              <a:gd name="connsiteX368" fmla="*/ 117330 w 215900"/>
              <a:gd name="connsiteY368" fmla="*/ 65562 h 514350"/>
              <a:gd name="connsiteX369" fmla="*/ 117475 w 215900"/>
              <a:gd name="connsiteY369" fmla="*/ 66036 h 514350"/>
              <a:gd name="connsiteX370" fmla="*/ 117330 w 215900"/>
              <a:gd name="connsiteY370" fmla="*/ 66509 h 514350"/>
              <a:gd name="connsiteX371" fmla="*/ 117186 w 215900"/>
              <a:gd name="connsiteY371" fmla="*/ 66983 h 514350"/>
              <a:gd name="connsiteX372" fmla="*/ 114003 w 215900"/>
              <a:gd name="connsiteY372" fmla="*/ 73303 h 514350"/>
              <a:gd name="connsiteX373" fmla="*/ 111254 w 215900"/>
              <a:gd name="connsiteY373" fmla="*/ 79622 h 514350"/>
              <a:gd name="connsiteX374" fmla="*/ 109084 w 215900"/>
              <a:gd name="connsiteY374" fmla="*/ 86415 h 514350"/>
              <a:gd name="connsiteX375" fmla="*/ 106769 w 215900"/>
              <a:gd name="connsiteY375" fmla="*/ 92892 h 514350"/>
              <a:gd name="connsiteX376" fmla="*/ 104310 w 215900"/>
              <a:gd name="connsiteY376" fmla="*/ 99527 h 514350"/>
              <a:gd name="connsiteX377" fmla="*/ 92446 w 215900"/>
              <a:gd name="connsiteY377" fmla="*/ 129859 h 514350"/>
              <a:gd name="connsiteX378" fmla="*/ 89698 w 215900"/>
              <a:gd name="connsiteY378" fmla="*/ 128911 h 514350"/>
              <a:gd name="connsiteX379" fmla="*/ 81017 w 215900"/>
              <a:gd name="connsiteY379" fmla="*/ 126700 h 514350"/>
              <a:gd name="connsiteX380" fmla="*/ 72047 w 215900"/>
              <a:gd name="connsiteY380" fmla="*/ 125278 h 514350"/>
              <a:gd name="connsiteX381" fmla="*/ 63078 w 215900"/>
              <a:gd name="connsiteY381" fmla="*/ 124804 h 514350"/>
              <a:gd name="connsiteX382" fmla="*/ 58159 w 215900"/>
              <a:gd name="connsiteY382" fmla="*/ 124962 h 514350"/>
              <a:gd name="connsiteX383" fmla="*/ 53819 w 215900"/>
              <a:gd name="connsiteY383" fmla="*/ 125278 h 514350"/>
              <a:gd name="connsiteX384" fmla="*/ 49623 w 215900"/>
              <a:gd name="connsiteY384" fmla="*/ 125910 h 514350"/>
              <a:gd name="connsiteX385" fmla="*/ 46006 w 215900"/>
              <a:gd name="connsiteY385" fmla="*/ 126542 h 514350"/>
              <a:gd name="connsiteX386" fmla="*/ 42968 w 215900"/>
              <a:gd name="connsiteY386" fmla="*/ 127332 h 514350"/>
              <a:gd name="connsiteX387" fmla="*/ 40653 w 215900"/>
              <a:gd name="connsiteY387" fmla="*/ 127963 h 514350"/>
              <a:gd name="connsiteX388" fmla="*/ 38773 w 215900"/>
              <a:gd name="connsiteY388" fmla="*/ 128595 h 514350"/>
              <a:gd name="connsiteX389" fmla="*/ 37615 w 215900"/>
              <a:gd name="connsiteY389" fmla="*/ 128911 h 514350"/>
              <a:gd name="connsiteX390" fmla="*/ 37181 w 215900"/>
              <a:gd name="connsiteY390" fmla="*/ 129227 h 514350"/>
              <a:gd name="connsiteX391" fmla="*/ 34722 w 215900"/>
              <a:gd name="connsiteY391" fmla="*/ 130175 h 514350"/>
              <a:gd name="connsiteX392" fmla="*/ 29947 w 215900"/>
              <a:gd name="connsiteY392" fmla="*/ 121328 h 514350"/>
              <a:gd name="connsiteX393" fmla="*/ 25029 w 215900"/>
              <a:gd name="connsiteY393" fmla="*/ 112481 h 514350"/>
              <a:gd name="connsiteX394" fmla="*/ 20110 w 215900"/>
              <a:gd name="connsiteY394" fmla="*/ 103635 h 514350"/>
              <a:gd name="connsiteX395" fmla="*/ 15335 w 215900"/>
              <a:gd name="connsiteY395" fmla="*/ 94946 h 514350"/>
              <a:gd name="connsiteX396" fmla="*/ 10706 w 215900"/>
              <a:gd name="connsiteY396" fmla="*/ 85941 h 514350"/>
              <a:gd name="connsiteX397" fmla="*/ 6655 w 215900"/>
              <a:gd name="connsiteY397" fmla="*/ 76778 h 514350"/>
              <a:gd name="connsiteX398" fmla="*/ 3038 w 215900"/>
              <a:gd name="connsiteY398" fmla="*/ 67457 h 514350"/>
              <a:gd name="connsiteX399" fmla="*/ 0 w 215900"/>
              <a:gd name="connsiteY399" fmla="*/ 57821 h 514350"/>
              <a:gd name="connsiteX400" fmla="*/ 0 w 215900"/>
              <a:gd name="connsiteY400" fmla="*/ 56715 h 514350"/>
              <a:gd name="connsiteX401" fmla="*/ 579 w 215900"/>
              <a:gd name="connsiteY401" fmla="*/ 55767 h 514350"/>
              <a:gd name="connsiteX402" fmla="*/ 1736 w 215900"/>
              <a:gd name="connsiteY402" fmla="*/ 55135 h 514350"/>
              <a:gd name="connsiteX403" fmla="*/ 3038 w 215900"/>
              <a:gd name="connsiteY403" fmla="*/ 54503 h 514350"/>
              <a:gd name="connsiteX404" fmla="*/ 4196 w 215900"/>
              <a:gd name="connsiteY404" fmla="*/ 54503 h 514350"/>
              <a:gd name="connsiteX405" fmla="*/ 1157 w 215900"/>
              <a:gd name="connsiteY405" fmla="*/ 45656 h 514350"/>
              <a:gd name="connsiteX406" fmla="*/ 1447 w 215900"/>
              <a:gd name="connsiteY406" fmla="*/ 45024 h 514350"/>
              <a:gd name="connsiteX407" fmla="*/ 2315 w 215900"/>
              <a:gd name="connsiteY407" fmla="*/ 44392 h 514350"/>
              <a:gd name="connsiteX408" fmla="*/ 3906 w 215900"/>
              <a:gd name="connsiteY408" fmla="*/ 43918 h 514350"/>
              <a:gd name="connsiteX409" fmla="*/ 5498 w 215900"/>
              <a:gd name="connsiteY409" fmla="*/ 43444 h 514350"/>
              <a:gd name="connsiteX410" fmla="*/ 4774 w 215900"/>
              <a:gd name="connsiteY410" fmla="*/ 41233 h 514350"/>
              <a:gd name="connsiteX411" fmla="*/ 3906 w 215900"/>
              <a:gd name="connsiteY411" fmla="*/ 39179 h 514350"/>
              <a:gd name="connsiteX412" fmla="*/ 3906 w 215900"/>
              <a:gd name="connsiteY412" fmla="*/ 37915 h 514350"/>
              <a:gd name="connsiteX413" fmla="*/ 4774 w 215900"/>
              <a:gd name="connsiteY413" fmla="*/ 36809 h 514350"/>
              <a:gd name="connsiteX414" fmla="*/ 5932 w 215900"/>
              <a:gd name="connsiteY414" fmla="*/ 36019 h 514350"/>
              <a:gd name="connsiteX415" fmla="*/ 7523 w 215900"/>
              <a:gd name="connsiteY415" fmla="*/ 35703 h 514350"/>
              <a:gd name="connsiteX416" fmla="*/ 8970 w 215900"/>
              <a:gd name="connsiteY416" fmla="*/ 35861 h 514350"/>
              <a:gd name="connsiteX417" fmla="*/ 9982 w 215900"/>
              <a:gd name="connsiteY417" fmla="*/ 35545 h 514350"/>
              <a:gd name="connsiteX418" fmla="*/ 10995 w 215900"/>
              <a:gd name="connsiteY418" fmla="*/ 35388 h 514350"/>
              <a:gd name="connsiteX419" fmla="*/ 12153 w 215900"/>
              <a:gd name="connsiteY419" fmla="*/ 34282 h 514350"/>
              <a:gd name="connsiteX420" fmla="*/ 13455 w 215900"/>
              <a:gd name="connsiteY420" fmla="*/ 33650 h 514350"/>
              <a:gd name="connsiteX421" fmla="*/ 15046 w 215900"/>
              <a:gd name="connsiteY421" fmla="*/ 33492 h 514350"/>
              <a:gd name="connsiteX422" fmla="*/ 10272 w 215900"/>
              <a:gd name="connsiteY422" fmla="*/ 25277 h 514350"/>
              <a:gd name="connsiteX423" fmla="*/ 10272 w 215900"/>
              <a:gd name="connsiteY423" fmla="*/ 24803 h 514350"/>
              <a:gd name="connsiteX424" fmla="*/ 10995 w 215900"/>
              <a:gd name="connsiteY424" fmla="*/ 24171 h 514350"/>
              <a:gd name="connsiteX425" fmla="*/ 12153 w 215900"/>
              <a:gd name="connsiteY425" fmla="*/ 23539 h 514350"/>
              <a:gd name="connsiteX426" fmla="*/ 13599 w 215900"/>
              <a:gd name="connsiteY426" fmla="*/ 23065 h 514350"/>
              <a:gd name="connsiteX427" fmla="*/ 15046 w 215900"/>
              <a:gd name="connsiteY427" fmla="*/ 22907 h 514350"/>
              <a:gd name="connsiteX428" fmla="*/ 16059 w 215900"/>
              <a:gd name="connsiteY428" fmla="*/ 23065 h 514350"/>
              <a:gd name="connsiteX429" fmla="*/ 17071 w 215900"/>
              <a:gd name="connsiteY429" fmla="*/ 22591 h 514350"/>
              <a:gd name="connsiteX430" fmla="*/ 17940 w 215900"/>
              <a:gd name="connsiteY430" fmla="*/ 22117 h 514350"/>
              <a:gd name="connsiteX431" fmla="*/ 19242 w 215900"/>
              <a:gd name="connsiteY431" fmla="*/ 21643 h 514350"/>
              <a:gd name="connsiteX432" fmla="*/ 20544 w 215900"/>
              <a:gd name="connsiteY432" fmla="*/ 21327 h 514350"/>
              <a:gd name="connsiteX433" fmla="*/ 21701 w 215900"/>
              <a:gd name="connsiteY433" fmla="*/ 21327 h 514350"/>
              <a:gd name="connsiteX434" fmla="*/ 22714 w 215900"/>
              <a:gd name="connsiteY434" fmla="*/ 21643 h 514350"/>
              <a:gd name="connsiteX435" fmla="*/ 23148 w 215900"/>
              <a:gd name="connsiteY435" fmla="*/ 22433 h 514350"/>
              <a:gd name="connsiteX436" fmla="*/ 23148 w 215900"/>
              <a:gd name="connsiteY436" fmla="*/ 23065 h 514350"/>
              <a:gd name="connsiteX437" fmla="*/ 23292 w 215900"/>
              <a:gd name="connsiteY437" fmla="*/ 23697 h 514350"/>
              <a:gd name="connsiteX438" fmla="*/ 23437 w 215900"/>
              <a:gd name="connsiteY438" fmla="*/ 23223 h 514350"/>
              <a:gd name="connsiteX439" fmla="*/ 23582 w 215900"/>
              <a:gd name="connsiteY439" fmla="*/ 22907 h 514350"/>
              <a:gd name="connsiteX440" fmla="*/ 24160 w 215900"/>
              <a:gd name="connsiteY440" fmla="*/ 22591 h 514350"/>
              <a:gd name="connsiteX441" fmla="*/ 24739 w 215900"/>
              <a:gd name="connsiteY441" fmla="*/ 22275 h 514350"/>
              <a:gd name="connsiteX442" fmla="*/ 25318 w 215900"/>
              <a:gd name="connsiteY442" fmla="*/ 21959 h 514350"/>
              <a:gd name="connsiteX443" fmla="*/ 25029 w 215900"/>
              <a:gd name="connsiteY443" fmla="*/ 16114 h 514350"/>
              <a:gd name="connsiteX444" fmla="*/ 25173 w 215900"/>
              <a:gd name="connsiteY444" fmla="*/ 14850 h 514350"/>
              <a:gd name="connsiteX445" fmla="*/ 26186 w 215900"/>
              <a:gd name="connsiteY445" fmla="*/ 14060 h 514350"/>
              <a:gd name="connsiteX446" fmla="*/ 27343 w 215900"/>
              <a:gd name="connsiteY446" fmla="*/ 13428 h 514350"/>
              <a:gd name="connsiteX447" fmla="*/ 28501 w 215900"/>
              <a:gd name="connsiteY447" fmla="*/ 13270 h 514350"/>
              <a:gd name="connsiteX448" fmla="*/ 29803 w 215900"/>
              <a:gd name="connsiteY448" fmla="*/ 13428 h 514350"/>
              <a:gd name="connsiteX449" fmla="*/ 30960 w 215900"/>
              <a:gd name="connsiteY449" fmla="*/ 13902 h 514350"/>
              <a:gd name="connsiteX450" fmla="*/ 31539 w 215900"/>
              <a:gd name="connsiteY450" fmla="*/ 13744 h 514350"/>
              <a:gd name="connsiteX451" fmla="*/ 32118 w 215900"/>
              <a:gd name="connsiteY451" fmla="*/ 13586 h 514350"/>
              <a:gd name="connsiteX452" fmla="*/ 32841 w 215900"/>
              <a:gd name="connsiteY452" fmla="*/ 13428 h 514350"/>
              <a:gd name="connsiteX453" fmla="*/ 32407 w 215900"/>
              <a:gd name="connsiteY453" fmla="*/ 11532 h 514350"/>
              <a:gd name="connsiteX454" fmla="*/ 32696 w 215900"/>
              <a:gd name="connsiteY454" fmla="*/ 10269 h 514350"/>
              <a:gd name="connsiteX455" fmla="*/ 33275 w 215900"/>
              <a:gd name="connsiteY455" fmla="*/ 9321 h 514350"/>
              <a:gd name="connsiteX456" fmla="*/ 34432 w 215900"/>
              <a:gd name="connsiteY456" fmla="*/ 8689 h 514350"/>
              <a:gd name="connsiteX457" fmla="*/ 35445 w 215900"/>
              <a:gd name="connsiteY457" fmla="*/ 8215 h 514350"/>
              <a:gd name="connsiteX458" fmla="*/ 36747 w 215900"/>
              <a:gd name="connsiteY458" fmla="*/ 8057 h 514350"/>
              <a:gd name="connsiteX459" fmla="*/ 37904 w 215900"/>
              <a:gd name="connsiteY459" fmla="*/ 8215 h 514350"/>
              <a:gd name="connsiteX460" fmla="*/ 38773 w 215900"/>
              <a:gd name="connsiteY460" fmla="*/ 8689 h 514350"/>
              <a:gd name="connsiteX461" fmla="*/ 39062 w 215900"/>
              <a:gd name="connsiteY461" fmla="*/ 9637 h 514350"/>
              <a:gd name="connsiteX462" fmla="*/ 39062 w 215900"/>
              <a:gd name="connsiteY462" fmla="*/ 10111 h 514350"/>
              <a:gd name="connsiteX463" fmla="*/ 39207 w 215900"/>
              <a:gd name="connsiteY463" fmla="*/ 10427 h 514350"/>
              <a:gd name="connsiteX464" fmla="*/ 40653 w 215900"/>
              <a:gd name="connsiteY464" fmla="*/ 9795 h 514350"/>
              <a:gd name="connsiteX465" fmla="*/ 42100 w 215900"/>
              <a:gd name="connsiteY465" fmla="*/ 9637 h 514350"/>
              <a:gd name="connsiteX466" fmla="*/ 42389 w 215900"/>
              <a:gd name="connsiteY466" fmla="*/ 8531 h 514350"/>
              <a:gd name="connsiteX467" fmla="*/ 43257 w 215900"/>
              <a:gd name="connsiteY467" fmla="*/ 7583 h 514350"/>
              <a:gd name="connsiteX468" fmla="*/ 44415 w 215900"/>
              <a:gd name="connsiteY468" fmla="*/ 6951 h 514350"/>
              <a:gd name="connsiteX469" fmla="*/ 45717 w 215900"/>
              <a:gd name="connsiteY469" fmla="*/ 6635 h 514350"/>
              <a:gd name="connsiteX470" fmla="*/ 47164 w 215900"/>
              <a:gd name="connsiteY470" fmla="*/ 6635 h 514350"/>
              <a:gd name="connsiteX471" fmla="*/ 48176 w 215900"/>
              <a:gd name="connsiteY471" fmla="*/ 7109 h 514350"/>
              <a:gd name="connsiteX472" fmla="*/ 48755 w 215900"/>
              <a:gd name="connsiteY472" fmla="*/ 7899 h 514350"/>
              <a:gd name="connsiteX473" fmla="*/ 49044 w 215900"/>
              <a:gd name="connsiteY473" fmla="*/ 7741 h 514350"/>
              <a:gd name="connsiteX474" fmla="*/ 49478 w 215900"/>
              <a:gd name="connsiteY474" fmla="*/ 7425 h 514350"/>
              <a:gd name="connsiteX475" fmla="*/ 49912 w 215900"/>
              <a:gd name="connsiteY475" fmla="*/ 7267 h 514350"/>
              <a:gd name="connsiteX476" fmla="*/ 49478 w 215900"/>
              <a:gd name="connsiteY476" fmla="*/ 2844 h 514350"/>
              <a:gd name="connsiteX477" fmla="*/ 49768 w 215900"/>
              <a:gd name="connsiteY477" fmla="*/ 1738 h 514350"/>
              <a:gd name="connsiteX478" fmla="*/ 50780 w 215900"/>
              <a:gd name="connsiteY478" fmla="*/ 1106 h 514350"/>
              <a:gd name="connsiteX479" fmla="*/ 52083 w 215900"/>
              <a:gd name="connsiteY479" fmla="*/ 474 h 514350"/>
              <a:gd name="connsiteX480" fmla="*/ 53385 w 215900"/>
              <a:gd name="connsiteY480" fmla="*/ 158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</a:cxnLst>
            <a:rect l="l" t="t" r="r" b="b"/>
            <a:pathLst>
              <a:path w="215900" h="514350">
                <a:moveTo>
                  <a:pt x="71582" y="255587"/>
                </a:moveTo>
                <a:lnTo>
                  <a:pt x="79375" y="255745"/>
                </a:lnTo>
                <a:lnTo>
                  <a:pt x="87313" y="256379"/>
                </a:lnTo>
                <a:lnTo>
                  <a:pt x="87313" y="270156"/>
                </a:lnTo>
                <a:lnTo>
                  <a:pt x="87313" y="284249"/>
                </a:lnTo>
                <a:lnTo>
                  <a:pt x="87169" y="298501"/>
                </a:lnTo>
                <a:lnTo>
                  <a:pt x="87169" y="312753"/>
                </a:lnTo>
                <a:lnTo>
                  <a:pt x="87024" y="327163"/>
                </a:lnTo>
                <a:lnTo>
                  <a:pt x="87024" y="341573"/>
                </a:lnTo>
                <a:lnTo>
                  <a:pt x="86880" y="355667"/>
                </a:lnTo>
                <a:lnTo>
                  <a:pt x="86736" y="369760"/>
                </a:lnTo>
                <a:lnTo>
                  <a:pt x="86447" y="383537"/>
                </a:lnTo>
                <a:lnTo>
                  <a:pt x="86303" y="396839"/>
                </a:lnTo>
                <a:lnTo>
                  <a:pt x="86158" y="409824"/>
                </a:lnTo>
                <a:lnTo>
                  <a:pt x="86014" y="422176"/>
                </a:lnTo>
                <a:lnTo>
                  <a:pt x="85725" y="434052"/>
                </a:lnTo>
                <a:lnTo>
                  <a:pt x="85581" y="445137"/>
                </a:lnTo>
                <a:lnTo>
                  <a:pt x="85293" y="455430"/>
                </a:lnTo>
                <a:lnTo>
                  <a:pt x="85004" y="464931"/>
                </a:lnTo>
                <a:lnTo>
                  <a:pt x="84715" y="473482"/>
                </a:lnTo>
                <a:lnTo>
                  <a:pt x="84282" y="481242"/>
                </a:lnTo>
                <a:lnTo>
                  <a:pt x="83994" y="487576"/>
                </a:lnTo>
                <a:lnTo>
                  <a:pt x="83705" y="492960"/>
                </a:lnTo>
                <a:lnTo>
                  <a:pt x="82983" y="496602"/>
                </a:lnTo>
                <a:lnTo>
                  <a:pt x="82117" y="499611"/>
                </a:lnTo>
                <a:lnTo>
                  <a:pt x="80674" y="502144"/>
                </a:lnTo>
                <a:lnTo>
                  <a:pt x="78942" y="504203"/>
                </a:lnTo>
                <a:lnTo>
                  <a:pt x="77211" y="505945"/>
                </a:lnTo>
                <a:lnTo>
                  <a:pt x="75334" y="507212"/>
                </a:lnTo>
                <a:lnTo>
                  <a:pt x="73314" y="508162"/>
                </a:lnTo>
                <a:lnTo>
                  <a:pt x="71438" y="508795"/>
                </a:lnTo>
                <a:lnTo>
                  <a:pt x="69706" y="509112"/>
                </a:lnTo>
                <a:lnTo>
                  <a:pt x="68263" y="509429"/>
                </a:lnTo>
                <a:lnTo>
                  <a:pt x="66964" y="509429"/>
                </a:lnTo>
                <a:lnTo>
                  <a:pt x="66242" y="509587"/>
                </a:lnTo>
                <a:lnTo>
                  <a:pt x="66098" y="509587"/>
                </a:lnTo>
                <a:lnTo>
                  <a:pt x="65809" y="509587"/>
                </a:lnTo>
                <a:lnTo>
                  <a:pt x="64943" y="509429"/>
                </a:lnTo>
                <a:lnTo>
                  <a:pt x="63645" y="509270"/>
                </a:lnTo>
                <a:lnTo>
                  <a:pt x="62346" y="509112"/>
                </a:lnTo>
                <a:lnTo>
                  <a:pt x="60614" y="508637"/>
                </a:lnTo>
                <a:lnTo>
                  <a:pt x="58738" y="508004"/>
                </a:lnTo>
                <a:lnTo>
                  <a:pt x="56717" y="507212"/>
                </a:lnTo>
                <a:lnTo>
                  <a:pt x="54697" y="505945"/>
                </a:lnTo>
                <a:lnTo>
                  <a:pt x="52965" y="504361"/>
                </a:lnTo>
                <a:lnTo>
                  <a:pt x="51377" y="502303"/>
                </a:lnTo>
                <a:lnTo>
                  <a:pt x="50223" y="500086"/>
                </a:lnTo>
                <a:lnTo>
                  <a:pt x="49357" y="497236"/>
                </a:lnTo>
                <a:lnTo>
                  <a:pt x="48924" y="493910"/>
                </a:lnTo>
                <a:lnTo>
                  <a:pt x="48924" y="491851"/>
                </a:lnTo>
                <a:lnTo>
                  <a:pt x="48780" y="488526"/>
                </a:lnTo>
                <a:lnTo>
                  <a:pt x="48635" y="484409"/>
                </a:lnTo>
                <a:lnTo>
                  <a:pt x="48491" y="479341"/>
                </a:lnTo>
                <a:lnTo>
                  <a:pt x="48202" y="473166"/>
                </a:lnTo>
                <a:lnTo>
                  <a:pt x="47914" y="466198"/>
                </a:lnTo>
                <a:lnTo>
                  <a:pt x="47625" y="458439"/>
                </a:lnTo>
                <a:lnTo>
                  <a:pt x="47336" y="449729"/>
                </a:lnTo>
                <a:lnTo>
                  <a:pt x="47048" y="440703"/>
                </a:lnTo>
                <a:lnTo>
                  <a:pt x="46759" y="430727"/>
                </a:lnTo>
                <a:lnTo>
                  <a:pt x="46182" y="420275"/>
                </a:lnTo>
                <a:lnTo>
                  <a:pt x="45893" y="409349"/>
                </a:lnTo>
                <a:lnTo>
                  <a:pt x="45460" y="397789"/>
                </a:lnTo>
                <a:lnTo>
                  <a:pt x="45172" y="386229"/>
                </a:lnTo>
                <a:lnTo>
                  <a:pt x="44739" y="374036"/>
                </a:lnTo>
                <a:lnTo>
                  <a:pt x="44306" y="361526"/>
                </a:lnTo>
                <a:lnTo>
                  <a:pt x="43873" y="348858"/>
                </a:lnTo>
                <a:lnTo>
                  <a:pt x="43584" y="336031"/>
                </a:lnTo>
                <a:lnTo>
                  <a:pt x="43151" y="323046"/>
                </a:lnTo>
                <a:lnTo>
                  <a:pt x="42574" y="309903"/>
                </a:lnTo>
                <a:lnTo>
                  <a:pt x="42285" y="296918"/>
                </a:lnTo>
                <a:lnTo>
                  <a:pt x="41997" y="283933"/>
                </a:lnTo>
                <a:lnTo>
                  <a:pt x="41564" y="271106"/>
                </a:lnTo>
                <a:lnTo>
                  <a:pt x="41275" y="258279"/>
                </a:lnTo>
                <a:lnTo>
                  <a:pt x="45749" y="257646"/>
                </a:lnTo>
                <a:lnTo>
                  <a:pt x="51233" y="256854"/>
                </a:lnTo>
                <a:lnTo>
                  <a:pt x="57439" y="256221"/>
                </a:lnTo>
                <a:lnTo>
                  <a:pt x="64366" y="255745"/>
                </a:lnTo>
                <a:close/>
                <a:moveTo>
                  <a:pt x="62927" y="130175"/>
                </a:moveTo>
                <a:lnTo>
                  <a:pt x="68378" y="130334"/>
                </a:lnTo>
                <a:lnTo>
                  <a:pt x="74259" y="130968"/>
                </a:lnTo>
                <a:lnTo>
                  <a:pt x="80571" y="132236"/>
                </a:lnTo>
                <a:lnTo>
                  <a:pt x="87313" y="133980"/>
                </a:lnTo>
                <a:lnTo>
                  <a:pt x="87313" y="134773"/>
                </a:lnTo>
                <a:lnTo>
                  <a:pt x="87313" y="136358"/>
                </a:lnTo>
                <a:lnTo>
                  <a:pt x="87313" y="139212"/>
                </a:lnTo>
                <a:lnTo>
                  <a:pt x="87313" y="142858"/>
                </a:lnTo>
                <a:lnTo>
                  <a:pt x="87313" y="147773"/>
                </a:lnTo>
                <a:lnTo>
                  <a:pt x="87313" y="153322"/>
                </a:lnTo>
                <a:lnTo>
                  <a:pt x="87313" y="159663"/>
                </a:lnTo>
                <a:lnTo>
                  <a:pt x="87313" y="167115"/>
                </a:lnTo>
                <a:lnTo>
                  <a:pt x="87313" y="175200"/>
                </a:lnTo>
                <a:lnTo>
                  <a:pt x="87313" y="183761"/>
                </a:lnTo>
                <a:lnTo>
                  <a:pt x="87313" y="193115"/>
                </a:lnTo>
                <a:lnTo>
                  <a:pt x="87313" y="203103"/>
                </a:lnTo>
                <a:lnTo>
                  <a:pt x="87313" y="213408"/>
                </a:lnTo>
                <a:lnTo>
                  <a:pt x="87313" y="224347"/>
                </a:lnTo>
                <a:lnTo>
                  <a:pt x="87313" y="235604"/>
                </a:lnTo>
                <a:lnTo>
                  <a:pt x="87313" y="247336"/>
                </a:lnTo>
                <a:lnTo>
                  <a:pt x="79280" y="246702"/>
                </a:lnTo>
                <a:lnTo>
                  <a:pt x="71677" y="246543"/>
                </a:lnTo>
                <a:lnTo>
                  <a:pt x="64505" y="246702"/>
                </a:lnTo>
                <a:lnTo>
                  <a:pt x="57619" y="247177"/>
                </a:lnTo>
                <a:lnTo>
                  <a:pt x="51307" y="247811"/>
                </a:lnTo>
                <a:lnTo>
                  <a:pt x="45856" y="248445"/>
                </a:lnTo>
                <a:lnTo>
                  <a:pt x="41122" y="249238"/>
                </a:lnTo>
                <a:lnTo>
                  <a:pt x="40836" y="235604"/>
                </a:lnTo>
                <a:lnTo>
                  <a:pt x="40549" y="222286"/>
                </a:lnTo>
                <a:lnTo>
                  <a:pt x="40405" y="209445"/>
                </a:lnTo>
                <a:lnTo>
                  <a:pt x="40118" y="197237"/>
                </a:lnTo>
                <a:lnTo>
                  <a:pt x="39975" y="185505"/>
                </a:lnTo>
                <a:lnTo>
                  <a:pt x="39831" y="174725"/>
                </a:lnTo>
                <a:lnTo>
                  <a:pt x="39688" y="164737"/>
                </a:lnTo>
                <a:lnTo>
                  <a:pt x="39688" y="155541"/>
                </a:lnTo>
                <a:lnTo>
                  <a:pt x="39688" y="147139"/>
                </a:lnTo>
                <a:lnTo>
                  <a:pt x="39688" y="140163"/>
                </a:lnTo>
                <a:lnTo>
                  <a:pt x="39831" y="133980"/>
                </a:lnTo>
                <a:lnTo>
                  <a:pt x="40118" y="133822"/>
                </a:lnTo>
                <a:lnTo>
                  <a:pt x="41409" y="133346"/>
                </a:lnTo>
                <a:lnTo>
                  <a:pt x="43418" y="132870"/>
                </a:lnTo>
                <a:lnTo>
                  <a:pt x="46000" y="132078"/>
                </a:lnTo>
                <a:lnTo>
                  <a:pt x="49299" y="131443"/>
                </a:lnTo>
                <a:lnTo>
                  <a:pt x="53316" y="130809"/>
                </a:lnTo>
                <a:lnTo>
                  <a:pt x="57906" y="130334"/>
                </a:lnTo>
                <a:close/>
                <a:moveTo>
                  <a:pt x="200631" y="77787"/>
                </a:moveTo>
                <a:lnTo>
                  <a:pt x="201940" y="133667"/>
                </a:lnTo>
                <a:lnTo>
                  <a:pt x="202231" y="135413"/>
                </a:lnTo>
                <a:lnTo>
                  <a:pt x="202812" y="137636"/>
                </a:lnTo>
                <a:lnTo>
                  <a:pt x="203248" y="140652"/>
                </a:lnTo>
                <a:lnTo>
                  <a:pt x="203976" y="144462"/>
                </a:lnTo>
                <a:lnTo>
                  <a:pt x="204848" y="149066"/>
                </a:lnTo>
                <a:lnTo>
                  <a:pt x="205575" y="154146"/>
                </a:lnTo>
                <a:lnTo>
                  <a:pt x="206448" y="160020"/>
                </a:lnTo>
                <a:lnTo>
                  <a:pt x="207320" y="166846"/>
                </a:lnTo>
                <a:lnTo>
                  <a:pt x="208338" y="174307"/>
                </a:lnTo>
                <a:lnTo>
                  <a:pt x="209211" y="182721"/>
                </a:lnTo>
                <a:lnTo>
                  <a:pt x="210229" y="191770"/>
                </a:lnTo>
                <a:lnTo>
                  <a:pt x="210956" y="201771"/>
                </a:lnTo>
                <a:lnTo>
                  <a:pt x="211974" y="212407"/>
                </a:lnTo>
                <a:lnTo>
                  <a:pt x="212701" y="223837"/>
                </a:lnTo>
                <a:lnTo>
                  <a:pt x="213573" y="236220"/>
                </a:lnTo>
                <a:lnTo>
                  <a:pt x="214155" y="249396"/>
                </a:lnTo>
                <a:lnTo>
                  <a:pt x="214737" y="263525"/>
                </a:lnTo>
                <a:lnTo>
                  <a:pt x="215318" y="278447"/>
                </a:lnTo>
                <a:lnTo>
                  <a:pt x="215609" y="294322"/>
                </a:lnTo>
                <a:lnTo>
                  <a:pt x="215900" y="310991"/>
                </a:lnTo>
                <a:lnTo>
                  <a:pt x="215900" y="328454"/>
                </a:lnTo>
                <a:lnTo>
                  <a:pt x="215900" y="346869"/>
                </a:lnTo>
                <a:lnTo>
                  <a:pt x="215609" y="366236"/>
                </a:lnTo>
                <a:lnTo>
                  <a:pt x="215173" y="386397"/>
                </a:lnTo>
                <a:lnTo>
                  <a:pt x="214446" y="407670"/>
                </a:lnTo>
                <a:lnTo>
                  <a:pt x="213719" y="429895"/>
                </a:lnTo>
                <a:lnTo>
                  <a:pt x="212410" y="452914"/>
                </a:lnTo>
                <a:lnTo>
                  <a:pt x="211101" y="476885"/>
                </a:lnTo>
                <a:lnTo>
                  <a:pt x="209356" y="501968"/>
                </a:lnTo>
                <a:lnTo>
                  <a:pt x="209356" y="504349"/>
                </a:lnTo>
                <a:lnTo>
                  <a:pt x="209211" y="507048"/>
                </a:lnTo>
                <a:lnTo>
                  <a:pt x="208338" y="509429"/>
                </a:lnTo>
                <a:lnTo>
                  <a:pt x="206884" y="511334"/>
                </a:lnTo>
                <a:lnTo>
                  <a:pt x="204994" y="512921"/>
                </a:lnTo>
                <a:lnTo>
                  <a:pt x="202521" y="513874"/>
                </a:lnTo>
                <a:lnTo>
                  <a:pt x="200049" y="514350"/>
                </a:lnTo>
                <a:lnTo>
                  <a:pt x="199904" y="514350"/>
                </a:lnTo>
                <a:lnTo>
                  <a:pt x="196850" y="513874"/>
                </a:lnTo>
                <a:lnTo>
                  <a:pt x="194378" y="512445"/>
                </a:lnTo>
                <a:lnTo>
                  <a:pt x="192342" y="510381"/>
                </a:lnTo>
                <a:lnTo>
                  <a:pt x="190888" y="507841"/>
                </a:lnTo>
                <a:lnTo>
                  <a:pt x="190452" y="504666"/>
                </a:lnTo>
                <a:lnTo>
                  <a:pt x="190015" y="491649"/>
                </a:lnTo>
                <a:lnTo>
                  <a:pt x="189579" y="486093"/>
                </a:lnTo>
                <a:lnTo>
                  <a:pt x="188997" y="479266"/>
                </a:lnTo>
                <a:lnTo>
                  <a:pt x="188270" y="471488"/>
                </a:lnTo>
                <a:lnTo>
                  <a:pt x="187689" y="462756"/>
                </a:lnTo>
                <a:lnTo>
                  <a:pt x="187107" y="453073"/>
                </a:lnTo>
                <a:lnTo>
                  <a:pt x="186234" y="442595"/>
                </a:lnTo>
                <a:lnTo>
                  <a:pt x="185507" y="431324"/>
                </a:lnTo>
                <a:lnTo>
                  <a:pt x="184635" y="419259"/>
                </a:lnTo>
                <a:lnTo>
                  <a:pt x="183908" y="406559"/>
                </a:lnTo>
                <a:lnTo>
                  <a:pt x="183035" y="393383"/>
                </a:lnTo>
                <a:lnTo>
                  <a:pt x="182308" y="379730"/>
                </a:lnTo>
                <a:lnTo>
                  <a:pt x="181581" y="365601"/>
                </a:lnTo>
                <a:lnTo>
                  <a:pt x="180854" y="350996"/>
                </a:lnTo>
                <a:lnTo>
                  <a:pt x="180272" y="336232"/>
                </a:lnTo>
                <a:lnTo>
                  <a:pt x="179545" y="321151"/>
                </a:lnTo>
                <a:lnTo>
                  <a:pt x="179109" y="305594"/>
                </a:lnTo>
                <a:lnTo>
                  <a:pt x="178673" y="290354"/>
                </a:lnTo>
                <a:lnTo>
                  <a:pt x="178382" y="274796"/>
                </a:lnTo>
                <a:lnTo>
                  <a:pt x="178091" y="259397"/>
                </a:lnTo>
                <a:lnTo>
                  <a:pt x="177800" y="244157"/>
                </a:lnTo>
                <a:lnTo>
                  <a:pt x="177800" y="229076"/>
                </a:lnTo>
                <a:lnTo>
                  <a:pt x="178091" y="213836"/>
                </a:lnTo>
                <a:lnTo>
                  <a:pt x="178382" y="199231"/>
                </a:lnTo>
                <a:lnTo>
                  <a:pt x="178818" y="184944"/>
                </a:lnTo>
                <a:lnTo>
                  <a:pt x="179400" y="170973"/>
                </a:lnTo>
                <a:lnTo>
                  <a:pt x="180272" y="157638"/>
                </a:lnTo>
                <a:lnTo>
                  <a:pt x="181145" y="144780"/>
                </a:lnTo>
                <a:lnTo>
                  <a:pt x="182453" y="132397"/>
                </a:lnTo>
                <a:lnTo>
                  <a:pt x="182744" y="132397"/>
                </a:lnTo>
                <a:lnTo>
                  <a:pt x="181726" y="78105"/>
                </a:lnTo>
                <a:close/>
                <a:moveTo>
                  <a:pt x="196978" y="28575"/>
                </a:moveTo>
                <a:lnTo>
                  <a:pt x="199826" y="28891"/>
                </a:lnTo>
                <a:lnTo>
                  <a:pt x="201961" y="29840"/>
                </a:lnTo>
                <a:lnTo>
                  <a:pt x="203670" y="31105"/>
                </a:lnTo>
                <a:lnTo>
                  <a:pt x="204951" y="33003"/>
                </a:lnTo>
                <a:lnTo>
                  <a:pt x="205663" y="35375"/>
                </a:lnTo>
                <a:lnTo>
                  <a:pt x="206233" y="37905"/>
                </a:lnTo>
                <a:lnTo>
                  <a:pt x="206375" y="40910"/>
                </a:lnTo>
                <a:lnTo>
                  <a:pt x="206233" y="44231"/>
                </a:lnTo>
                <a:lnTo>
                  <a:pt x="205663" y="47710"/>
                </a:lnTo>
                <a:lnTo>
                  <a:pt x="205094" y="51348"/>
                </a:lnTo>
                <a:lnTo>
                  <a:pt x="204239" y="55143"/>
                </a:lnTo>
                <a:lnTo>
                  <a:pt x="203527" y="58780"/>
                </a:lnTo>
                <a:lnTo>
                  <a:pt x="202388" y="62576"/>
                </a:lnTo>
                <a:lnTo>
                  <a:pt x="201534" y="66213"/>
                </a:lnTo>
                <a:lnTo>
                  <a:pt x="200395" y="69850"/>
                </a:lnTo>
                <a:lnTo>
                  <a:pt x="181744" y="69850"/>
                </a:lnTo>
                <a:lnTo>
                  <a:pt x="181601" y="69534"/>
                </a:lnTo>
                <a:lnTo>
                  <a:pt x="181032" y="68585"/>
                </a:lnTo>
                <a:lnTo>
                  <a:pt x="180320" y="67004"/>
                </a:lnTo>
                <a:lnTo>
                  <a:pt x="179323" y="64948"/>
                </a:lnTo>
                <a:lnTo>
                  <a:pt x="178184" y="62734"/>
                </a:lnTo>
                <a:lnTo>
                  <a:pt x="177188" y="60203"/>
                </a:lnTo>
                <a:lnTo>
                  <a:pt x="176191" y="57515"/>
                </a:lnTo>
                <a:lnTo>
                  <a:pt x="175479" y="54669"/>
                </a:lnTo>
                <a:lnTo>
                  <a:pt x="174767" y="51822"/>
                </a:lnTo>
                <a:lnTo>
                  <a:pt x="174625" y="49134"/>
                </a:lnTo>
                <a:lnTo>
                  <a:pt x="174767" y="46287"/>
                </a:lnTo>
                <a:lnTo>
                  <a:pt x="175479" y="43440"/>
                </a:lnTo>
                <a:lnTo>
                  <a:pt x="176761" y="40436"/>
                </a:lnTo>
                <a:lnTo>
                  <a:pt x="178184" y="37747"/>
                </a:lnTo>
                <a:lnTo>
                  <a:pt x="180320" y="35375"/>
                </a:lnTo>
                <a:lnTo>
                  <a:pt x="182740" y="33161"/>
                </a:lnTo>
                <a:lnTo>
                  <a:pt x="185730" y="31264"/>
                </a:lnTo>
                <a:lnTo>
                  <a:pt x="189147" y="29840"/>
                </a:lnTo>
                <a:lnTo>
                  <a:pt x="192849" y="28891"/>
                </a:lnTo>
                <a:close/>
                <a:moveTo>
                  <a:pt x="54687" y="0"/>
                </a:moveTo>
                <a:lnTo>
                  <a:pt x="55844" y="316"/>
                </a:lnTo>
                <a:lnTo>
                  <a:pt x="56278" y="948"/>
                </a:lnTo>
                <a:lnTo>
                  <a:pt x="56857" y="8215"/>
                </a:lnTo>
                <a:lnTo>
                  <a:pt x="57435" y="8215"/>
                </a:lnTo>
                <a:lnTo>
                  <a:pt x="57869" y="8373"/>
                </a:lnTo>
                <a:lnTo>
                  <a:pt x="58303" y="8531"/>
                </a:lnTo>
                <a:lnTo>
                  <a:pt x="58593" y="8847"/>
                </a:lnTo>
                <a:lnTo>
                  <a:pt x="59027" y="9163"/>
                </a:lnTo>
                <a:lnTo>
                  <a:pt x="59172" y="9637"/>
                </a:lnTo>
                <a:lnTo>
                  <a:pt x="59172" y="9795"/>
                </a:lnTo>
                <a:lnTo>
                  <a:pt x="59895" y="9479"/>
                </a:lnTo>
                <a:lnTo>
                  <a:pt x="61052" y="9163"/>
                </a:lnTo>
                <a:lnTo>
                  <a:pt x="61052" y="7899"/>
                </a:lnTo>
                <a:lnTo>
                  <a:pt x="61342" y="6951"/>
                </a:lnTo>
                <a:lnTo>
                  <a:pt x="61920" y="6161"/>
                </a:lnTo>
                <a:lnTo>
                  <a:pt x="63078" y="5529"/>
                </a:lnTo>
                <a:lnTo>
                  <a:pt x="64380" y="5371"/>
                </a:lnTo>
                <a:lnTo>
                  <a:pt x="65537" y="5371"/>
                </a:lnTo>
                <a:lnTo>
                  <a:pt x="66695" y="5687"/>
                </a:lnTo>
                <a:lnTo>
                  <a:pt x="67273" y="6319"/>
                </a:lnTo>
                <a:lnTo>
                  <a:pt x="67563" y="7425"/>
                </a:lnTo>
                <a:lnTo>
                  <a:pt x="68286" y="7425"/>
                </a:lnTo>
                <a:lnTo>
                  <a:pt x="68720" y="7425"/>
                </a:lnTo>
                <a:lnTo>
                  <a:pt x="69877" y="6635"/>
                </a:lnTo>
                <a:lnTo>
                  <a:pt x="71035" y="6477"/>
                </a:lnTo>
                <a:lnTo>
                  <a:pt x="72481" y="6477"/>
                </a:lnTo>
                <a:lnTo>
                  <a:pt x="72771" y="6161"/>
                </a:lnTo>
                <a:lnTo>
                  <a:pt x="73494" y="5845"/>
                </a:lnTo>
                <a:lnTo>
                  <a:pt x="73928" y="5529"/>
                </a:lnTo>
                <a:lnTo>
                  <a:pt x="75086" y="4897"/>
                </a:lnTo>
                <a:lnTo>
                  <a:pt x="76243" y="4581"/>
                </a:lnTo>
                <a:lnTo>
                  <a:pt x="77545" y="4581"/>
                </a:lnTo>
                <a:lnTo>
                  <a:pt x="78702" y="4739"/>
                </a:lnTo>
                <a:lnTo>
                  <a:pt x="79426" y="5371"/>
                </a:lnTo>
                <a:lnTo>
                  <a:pt x="79571" y="6161"/>
                </a:lnTo>
                <a:lnTo>
                  <a:pt x="79136" y="10111"/>
                </a:lnTo>
                <a:lnTo>
                  <a:pt x="80583" y="9795"/>
                </a:lnTo>
                <a:lnTo>
                  <a:pt x="81885" y="9795"/>
                </a:lnTo>
                <a:lnTo>
                  <a:pt x="82753" y="9953"/>
                </a:lnTo>
                <a:lnTo>
                  <a:pt x="83332" y="9321"/>
                </a:lnTo>
                <a:lnTo>
                  <a:pt x="84489" y="8689"/>
                </a:lnTo>
                <a:lnTo>
                  <a:pt x="85936" y="8373"/>
                </a:lnTo>
                <a:lnTo>
                  <a:pt x="87238" y="8057"/>
                </a:lnTo>
                <a:lnTo>
                  <a:pt x="87672" y="7267"/>
                </a:lnTo>
                <a:lnTo>
                  <a:pt x="88396" y="6477"/>
                </a:lnTo>
                <a:lnTo>
                  <a:pt x="89553" y="6003"/>
                </a:lnTo>
                <a:lnTo>
                  <a:pt x="90855" y="5687"/>
                </a:lnTo>
                <a:lnTo>
                  <a:pt x="91868" y="5687"/>
                </a:lnTo>
                <a:lnTo>
                  <a:pt x="93025" y="5845"/>
                </a:lnTo>
                <a:lnTo>
                  <a:pt x="93604" y="6477"/>
                </a:lnTo>
                <a:lnTo>
                  <a:pt x="93749" y="7425"/>
                </a:lnTo>
                <a:lnTo>
                  <a:pt x="93170" y="12480"/>
                </a:lnTo>
                <a:lnTo>
                  <a:pt x="93315" y="12796"/>
                </a:lnTo>
                <a:lnTo>
                  <a:pt x="93315" y="13270"/>
                </a:lnTo>
                <a:lnTo>
                  <a:pt x="93170" y="14060"/>
                </a:lnTo>
                <a:lnTo>
                  <a:pt x="93170" y="14850"/>
                </a:lnTo>
                <a:lnTo>
                  <a:pt x="94327" y="14692"/>
                </a:lnTo>
                <a:lnTo>
                  <a:pt x="95340" y="14692"/>
                </a:lnTo>
                <a:lnTo>
                  <a:pt x="96063" y="15166"/>
                </a:lnTo>
                <a:lnTo>
                  <a:pt x="96208" y="15956"/>
                </a:lnTo>
                <a:lnTo>
                  <a:pt x="95051" y="21327"/>
                </a:lnTo>
                <a:lnTo>
                  <a:pt x="96208" y="21011"/>
                </a:lnTo>
                <a:lnTo>
                  <a:pt x="97221" y="21169"/>
                </a:lnTo>
                <a:lnTo>
                  <a:pt x="98233" y="21485"/>
                </a:lnTo>
                <a:lnTo>
                  <a:pt x="98812" y="22117"/>
                </a:lnTo>
                <a:lnTo>
                  <a:pt x="98957" y="23065"/>
                </a:lnTo>
                <a:lnTo>
                  <a:pt x="98957" y="23697"/>
                </a:lnTo>
                <a:lnTo>
                  <a:pt x="100114" y="23381"/>
                </a:lnTo>
                <a:lnTo>
                  <a:pt x="101272" y="23223"/>
                </a:lnTo>
                <a:lnTo>
                  <a:pt x="102284" y="23381"/>
                </a:lnTo>
                <a:lnTo>
                  <a:pt x="103152" y="23697"/>
                </a:lnTo>
                <a:lnTo>
                  <a:pt x="103586" y="24329"/>
                </a:lnTo>
                <a:lnTo>
                  <a:pt x="103586" y="25277"/>
                </a:lnTo>
                <a:lnTo>
                  <a:pt x="102574" y="30174"/>
                </a:lnTo>
                <a:lnTo>
                  <a:pt x="103876" y="29858"/>
                </a:lnTo>
                <a:lnTo>
                  <a:pt x="105178" y="29700"/>
                </a:lnTo>
                <a:lnTo>
                  <a:pt x="106046" y="29858"/>
                </a:lnTo>
                <a:lnTo>
                  <a:pt x="106480" y="28910"/>
                </a:lnTo>
                <a:lnTo>
                  <a:pt x="106624" y="27804"/>
                </a:lnTo>
                <a:lnTo>
                  <a:pt x="107059" y="27014"/>
                </a:lnTo>
                <a:lnTo>
                  <a:pt x="107927" y="26382"/>
                </a:lnTo>
                <a:lnTo>
                  <a:pt x="109084" y="25908"/>
                </a:lnTo>
                <a:lnTo>
                  <a:pt x="110386" y="25751"/>
                </a:lnTo>
                <a:lnTo>
                  <a:pt x="111688" y="25593"/>
                </a:lnTo>
                <a:lnTo>
                  <a:pt x="112556" y="25751"/>
                </a:lnTo>
                <a:lnTo>
                  <a:pt x="113135" y="26224"/>
                </a:lnTo>
                <a:lnTo>
                  <a:pt x="113135" y="26856"/>
                </a:lnTo>
                <a:lnTo>
                  <a:pt x="110097" y="39653"/>
                </a:lnTo>
                <a:lnTo>
                  <a:pt x="110531" y="39495"/>
                </a:lnTo>
                <a:lnTo>
                  <a:pt x="111109" y="39653"/>
                </a:lnTo>
                <a:lnTo>
                  <a:pt x="111688" y="39811"/>
                </a:lnTo>
                <a:lnTo>
                  <a:pt x="111977" y="39969"/>
                </a:lnTo>
                <a:lnTo>
                  <a:pt x="112122" y="40285"/>
                </a:lnTo>
                <a:lnTo>
                  <a:pt x="112122" y="40759"/>
                </a:lnTo>
                <a:lnTo>
                  <a:pt x="111977" y="41233"/>
                </a:lnTo>
                <a:lnTo>
                  <a:pt x="111977" y="42023"/>
                </a:lnTo>
                <a:lnTo>
                  <a:pt x="112267" y="42023"/>
                </a:lnTo>
                <a:lnTo>
                  <a:pt x="112556" y="42181"/>
                </a:lnTo>
                <a:lnTo>
                  <a:pt x="112701" y="42339"/>
                </a:lnTo>
                <a:lnTo>
                  <a:pt x="112701" y="42497"/>
                </a:lnTo>
                <a:lnTo>
                  <a:pt x="111109" y="45498"/>
                </a:lnTo>
                <a:lnTo>
                  <a:pt x="110965" y="46446"/>
                </a:lnTo>
                <a:lnTo>
                  <a:pt x="110820" y="47552"/>
                </a:lnTo>
                <a:lnTo>
                  <a:pt x="111977" y="47552"/>
                </a:lnTo>
                <a:lnTo>
                  <a:pt x="112845" y="47868"/>
                </a:lnTo>
                <a:lnTo>
                  <a:pt x="113569" y="48500"/>
                </a:lnTo>
                <a:lnTo>
                  <a:pt x="113858" y="49448"/>
                </a:lnTo>
                <a:lnTo>
                  <a:pt x="114437" y="49448"/>
                </a:lnTo>
                <a:lnTo>
                  <a:pt x="114871" y="49448"/>
                </a:lnTo>
                <a:lnTo>
                  <a:pt x="115450" y="49606"/>
                </a:lnTo>
                <a:lnTo>
                  <a:pt x="115884" y="49764"/>
                </a:lnTo>
                <a:lnTo>
                  <a:pt x="116173" y="50080"/>
                </a:lnTo>
                <a:lnTo>
                  <a:pt x="116173" y="50396"/>
                </a:lnTo>
                <a:lnTo>
                  <a:pt x="116173" y="50712"/>
                </a:lnTo>
                <a:lnTo>
                  <a:pt x="115884" y="51185"/>
                </a:lnTo>
                <a:lnTo>
                  <a:pt x="115594" y="51817"/>
                </a:lnTo>
                <a:lnTo>
                  <a:pt x="115160" y="52291"/>
                </a:lnTo>
                <a:lnTo>
                  <a:pt x="115739" y="52449"/>
                </a:lnTo>
                <a:lnTo>
                  <a:pt x="116173" y="52449"/>
                </a:lnTo>
                <a:lnTo>
                  <a:pt x="116462" y="52607"/>
                </a:lnTo>
                <a:lnTo>
                  <a:pt x="116607" y="52923"/>
                </a:lnTo>
                <a:lnTo>
                  <a:pt x="116752" y="53081"/>
                </a:lnTo>
                <a:lnTo>
                  <a:pt x="116607" y="53555"/>
                </a:lnTo>
                <a:lnTo>
                  <a:pt x="112411" y="63192"/>
                </a:lnTo>
                <a:lnTo>
                  <a:pt x="113713" y="62876"/>
                </a:lnTo>
                <a:lnTo>
                  <a:pt x="114871" y="62718"/>
                </a:lnTo>
                <a:lnTo>
                  <a:pt x="116028" y="62876"/>
                </a:lnTo>
                <a:lnTo>
                  <a:pt x="116607" y="63192"/>
                </a:lnTo>
                <a:lnTo>
                  <a:pt x="116607" y="63982"/>
                </a:lnTo>
                <a:lnTo>
                  <a:pt x="116462" y="64298"/>
                </a:lnTo>
                <a:lnTo>
                  <a:pt x="116318" y="64772"/>
                </a:lnTo>
                <a:lnTo>
                  <a:pt x="116752" y="65088"/>
                </a:lnTo>
                <a:lnTo>
                  <a:pt x="117186" y="65246"/>
                </a:lnTo>
                <a:lnTo>
                  <a:pt x="117330" y="65562"/>
                </a:lnTo>
                <a:lnTo>
                  <a:pt x="117475" y="66036"/>
                </a:lnTo>
                <a:lnTo>
                  <a:pt x="117330" y="66509"/>
                </a:lnTo>
                <a:lnTo>
                  <a:pt x="117186" y="66983"/>
                </a:lnTo>
                <a:lnTo>
                  <a:pt x="114003" y="73303"/>
                </a:lnTo>
                <a:lnTo>
                  <a:pt x="111254" y="79622"/>
                </a:lnTo>
                <a:lnTo>
                  <a:pt x="109084" y="86415"/>
                </a:lnTo>
                <a:lnTo>
                  <a:pt x="106769" y="92892"/>
                </a:lnTo>
                <a:lnTo>
                  <a:pt x="104310" y="99527"/>
                </a:lnTo>
                <a:lnTo>
                  <a:pt x="92446" y="129859"/>
                </a:lnTo>
                <a:lnTo>
                  <a:pt x="89698" y="128911"/>
                </a:lnTo>
                <a:lnTo>
                  <a:pt x="81017" y="126700"/>
                </a:lnTo>
                <a:lnTo>
                  <a:pt x="72047" y="125278"/>
                </a:lnTo>
                <a:lnTo>
                  <a:pt x="63078" y="124804"/>
                </a:lnTo>
                <a:lnTo>
                  <a:pt x="58159" y="124962"/>
                </a:lnTo>
                <a:lnTo>
                  <a:pt x="53819" y="125278"/>
                </a:lnTo>
                <a:lnTo>
                  <a:pt x="49623" y="125910"/>
                </a:lnTo>
                <a:lnTo>
                  <a:pt x="46006" y="126542"/>
                </a:lnTo>
                <a:lnTo>
                  <a:pt x="42968" y="127332"/>
                </a:lnTo>
                <a:lnTo>
                  <a:pt x="40653" y="127963"/>
                </a:lnTo>
                <a:lnTo>
                  <a:pt x="38773" y="128595"/>
                </a:lnTo>
                <a:lnTo>
                  <a:pt x="37615" y="128911"/>
                </a:lnTo>
                <a:lnTo>
                  <a:pt x="37181" y="129227"/>
                </a:lnTo>
                <a:lnTo>
                  <a:pt x="34722" y="130175"/>
                </a:lnTo>
                <a:lnTo>
                  <a:pt x="29947" y="121328"/>
                </a:lnTo>
                <a:lnTo>
                  <a:pt x="25029" y="112481"/>
                </a:lnTo>
                <a:lnTo>
                  <a:pt x="20110" y="103635"/>
                </a:lnTo>
                <a:lnTo>
                  <a:pt x="15335" y="94946"/>
                </a:lnTo>
                <a:lnTo>
                  <a:pt x="10706" y="85941"/>
                </a:lnTo>
                <a:lnTo>
                  <a:pt x="6655" y="76778"/>
                </a:lnTo>
                <a:lnTo>
                  <a:pt x="3038" y="67457"/>
                </a:lnTo>
                <a:lnTo>
                  <a:pt x="0" y="57821"/>
                </a:lnTo>
                <a:lnTo>
                  <a:pt x="0" y="56715"/>
                </a:lnTo>
                <a:lnTo>
                  <a:pt x="579" y="55767"/>
                </a:lnTo>
                <a:lnTo>
                  <a:pt x="1736" y="55135"/>
                </a:lnTo>
                <a:lnTo>
                  <a:pt x="3038" y="54503"/>
                </a:lnTo>
                <a:lnTo>
                  <a:pt x="4196" y="54503"/>
                </a:lnTo>
                <a:lnTo>
                  <a:pt x="1157" y="45656"/>
                </a:lnTo>
                <a:lnTo>
                  <a:pt x="1447" y="45024"/>
                </a:lnTo>
                <a:lnTo>
                  <a:pt x="2315" y="44392"/>
                </a:lnTo>
                <a:lnTo>
                  <a:pt x="3906" y="43918"/>
                </a:lnTo>
                <a:lnTo>
                  <a:pt x="5498" y="43444"/>
                </a:lnTo>
                <a:lnTo>
                  <a:pt x="4774" y="41233"/>
                </a:lnTo>
                <a:lnTo>
                  <a:pt x="3906" y="39179"/>
                </a:lnTo>
                <a:lnTo>
                  <a:pt x="3906" y="37915"/>
                </a:lnTo>
                <a:lnTo>
                  <a:pt x="4774" y="36809"/>
                </a:lnTo>
                <a:lnTo>
                  <a:pt x="5932" y="36019"/>
                </a:lnTo>
                <a:lnTo>
                  <a:pt x="7523" y="35703"/>
                </a:lnTo>
                <a:lnTo>
                  <a:pt x="8970" y="35861"/>
                </a:lnTo>
                <a:lnTo>
                  <a:pt x="9982" y="35545"/>
                </a:lnTo>
                <a:lnTo>
                  <a:pt x="10995" y="35388"/>
                </a:lnTo>
                <a:lnTo>
                  <a:pt x="12153" y="34282"/>
                </a:lnTo>
                <a:lnTo>
                  <a:pt x="13455" y="33650"/>
                </a:lnTo>
                <a:lnTo>
                  <a:pt x="15046" y="33492"/>
                </a:lnTo>
                <a:lnTo>
                  <a:pt x="10272" y="25277"/>
                </a:lnTo>
                <a:lnTo>
                  <a:pt x="10272" y="24803"/>
                </a:lnTo>
                <a:lnTo>
                  <a:pt x="10995" y="24171"/>
                </a:lnTo>
                <a:lnTo>
                  <a:pt x="12153" y="23539"/>
                </a:lnTo>
                <a:lnTo>
                  <a:pt x="13599" y="23065"/>
                </a:lnTo>
                <a:lnTo>
                  <a:pt x="15046" y="22907"/>
                </a:lnTo>
                <a:lnTo>
                  <a:pt x="16059" y="23065"/>
                </a:lnTo>
                <a:lnTo>
                  <a:pt x="17071" y="22591"/>
                </a:lnTo>
                <a:lnTo>
                  <a:pt x="17940" y="22117"/>
                </a:lnTo>
                <a:lnTo>
                  <a:pt x="19242" y="21643"/>
                </a:lnTo>
                <a:lnTo>
                  <a:pt x="20544" y="21327"/>
                </a:lnTo>
                <a:lnTo>
                  <a:pt x="21701" y="21327"/>
                </a:lnTo>
                <a:lnTo>
                  <a:pt x="22714" y="21643"/>
                </a:lnTo>
                <a:lnTo>
                  <a:pt x="23148" y="22433"/>
                </a:lnTo>
                <a:lnTo>
                  <a:pt x="23148" y="23065"/>
                </a:lnTo>
                <a:lnTo>
                  <a:pt x="23292" y="23697"/>
                </a:lnTo>
                <a:lnTo>
                  <a:pt x="23437" y="23223"/>
                </a:lnTo>
                <a:lnTo>
                  <a:pt x="23582" y="22907"/>
                </a:lnTo>
                <a:lnTo>
                  <a:pt x="24160" y="22591"/>
                </a:lnTo>
                <a:lnTo>
                  <a:pt x="24739" y="22275"/>
                </a:lnTo>
                <a:lnTo>
                  <a:pt x="25318" y="21959"/>
                </a:lnTo>
                <a:lnTo>
                  <a:pt x="25029" y="16114"/>
                </a:lnTo>
                <a:lnTo>
                  <a:pt x="25173" y="14850"/>
                </a:lnTo>
                <a:lnTo>
                  <a:pt x="26186" y="14060"/>
                </a:lnTo>
                <a:lnTo>
                  <a:pt x="27343" y="13428"/>
                </a:lnTo>
                <a:lnTo>
                  <a:pt x="28501" y="13270"/>
                </a:lnTo>
                <a:lnTo>
                  <a:pt x="29803" y="13428"/>
                </a:lnTo>
                <a:lnTo>
                  <a:pt x="30960" y="13902"/>
                </a:lnTo>
                <a:lnTo>
                  <a:pt x="31539" y="13744"/>
                </a:lnTo>
                <a:lnTo>
                  <a:pt x="32118" y="13586"/>
                </a:lnTo>
                <a:lnTo>
                  <a:pt x="32841" y="13428"/>
                </a:lnTo>
                <a:lnTo>
                  <a:pt x="32407" y="11532"/>
                </a:lnTo>
                <a:lnTo>
                  <a:pt x="32696" y="10269"/>
                </a:lnTo>
                <a:lnTo>
                  <a:pt x="33275" y="9321"/>
                </a:lnTo>
                <a:lnTo>
                  <a:pt x="34432" y="8689"/>
                </a:lnTo>
                <a:lnTo>
                  <a:pt x="35445" y="8215"/>
                </a:lnTo>
                <a:lnTo>
                  <a:pt x="36747" y="8057"/>
                </a:lnTo>
                <a:lnTo>
                  <a:pt x="37904" y="8215"/>
                </a:lnTo>
                <a:lnTo>
                  <a:pt x="38773" y="8689"/>
                </a:lnTo>
                <a:lnTo>
                  <a:pt x="39062" y="9637"/>
                </a:lnTo>
                <a:lnTo>
                  <a:pt x="39062" y="10111"/>
                </a:lnTo>
                <a:lnTo>
                  <a:pt x="39207" y="10427"/>
                </a:lnTo>
                <a:lnTo>
                  <a:pt x="40653" y="9795"/>
                </a:lnTo>
                <a:lnTo>
                  <a:pt x="42100" y="9637"/>
                </a:lnTo>
                <a:lnTo>
                  <a:pt x="42389" y="8531"/>
                </a:lnTo>
                <a:lnTo>
                  <a:pt x="43257" y="7583"/>
                </a:lnTo>
                <a:lnTo>
                  <a:pt x="44415" y="6951"/>
                </a:lnTo>
                <a:lnTo>
                  <a:pt x="45717" y="6635"/>
                </a:lnTo>
                <a:lnTo>
                  <a:pt x="47164" y="6635"/>
                </a:lnTo>
                <a:lnTo>
                  <a:pt x="48176" y="7109"/>
                </a:lnTo>
                <a:lnTo>
                  <a:pt x="48755" y="7899"/>
                </a:lnTo>
                <a:lnTo>
                  <a:pt x="49044" y="7741"/>
                </a:lnTo>
                <a:lnTo>
                  <a:pt x="49478" y="7425"/>
                </a:lnTo>
                <a:lnTo>
                  <a:pt x="49912" y="7267"/>
                </a:lnTo>
                <a:lnTo>
                  <a:pt x="49478" y="2844"/>
                </a:lnTo>
                <a:lnTo>
                  <a:pt x="49768" y="1738"/>
                </a:lnTo>
                <a:lnTo>
                  <a:pt x="50780" y="1106"/>
                </a:lnTo>
                <a:lnTo>
                  <a:pt x="52083" y="474"/>
                </a:lnTo>
                <a:lnTo>
                  <a:pt x="53385" y="15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34" name="Group 333"/>
          <p:cNvGrpSpPr/>
          <p:nvPr/>
        </p:nvGrpSpPr>
        <p:grpSpPr>
          <a:xfrm>
            <a:off x="11052446" y="3446463"/>
            <a:ext cx="368300" cy="576263"/>
            <a:chOff x="11047413" y="3446463"/>
            <a:chExt cx="368300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8" name="Freeform 334"/>
            <p:cNvSpPr>
              <a:spLocks/>
            </p:cNvSpPr>
            <p:nvPr/>
          </p:nvSpPr>
          <p:spPr bwMode="auto">
            <a:xfrm>
              <a:off x="11050588" y="3582988"/>
              <a:ext cx="361950" cy="439738"/>
            </a:xfrm>
            <a:custGeom>
              <a:avLst/>
              <a:gdLst>
                <a:gd name="T0" fmla="*/ 752 w 2054"/>
                <a:gd name="T1" fmla="*/ 3 h 2486"/>
                <a:gd name="T2" fmla="*/ 882 w 2054"/>
                <a:gd name="T3" fmla="*/ 14 h 2486"/>
                <a:gd name="T4" fmla="*/ 978 w 2054"/>
                <a:gd name="T5" fmla="*/ 24 h 2486"/>
                <a:gd name="T6" fmla="*/ 1066 w 2054"/>
                <a:gd name="T7" fmla="*/ 29 h 2486"/>
                <a:gd name="T8" fmla="*/ 1213 w 2054"/>
                <a:gd name="T9" fmla="*/ 19 h 2486"/>
                <a:gd name="T10" fmla="*/ 1379 w 2054"/>
                <a:gd name="T11" fmla="*/ 12 h 2486"/>
                <a:gd name="T12" fmla="*/ 1463 w 2054"/>
                <a:gd name="T13" fmla="*/ 24 h 2486"/>
                <a:gd name="T14" fmla="*/ 1483 w 2054"/>
                <a:gd name="T15" fmla="*/ 138 h 2486"/>
                <a:gd name="T16" fmla="*/ 1507 w 2054"/>
                <a:gd name="T17" fmla="*/ 299 h 2486"/>
                <a:gd name="T18" fmla="*/ 1525 w 2054"/>
                <a:gd name="T19" fmla="*/ 417 h 2486"/>
                <a:gd name="T20" fmla="*/ 1559 w 2054"/>
                <a:gd name="T21" fmla="*/ 693 h 2486"/>
                <a:gd name="T22" fmla="*/ 1625 w 2054"/>
                <a:gd name="T23" fmla="*/ 1042 h 2486"/>
                <a:gd name="T24" fmla="*/ 1733 w 2054"/>
                <a:gd name="T25" fmla="*/ 1439 h 2486"/>
                <a:gd name="T26" fmla="*/ 1893 w 2054"/>
                <a:gd name="T27" fmla="*/ 1862 h 2486"/>
                <a:gd name="T28" fmla="*/ 2053 w 2054"/>
                <a:gd name="T29" fmla="*/ 2185 h 2486"/>
                <a:gd name="T30" fmla="*/ 2014 w 2054"/>
                <a:gd name="T31" fmla="*/ 2217 h 2486"/>
                <a:gd name="T32" fmla="*/ 1945 w 2054"/>
                <a:gd name="T33" fmla="*/ 2247 h 2486"/>
                <a:gd name="T34" fmla="*/ 1878 w 2054"/>
                <a:gd name="T35" fmla="*/ 2262 h 2486"/>
                <a:gd name="T36" fmla="*/ 1853 w 2054"/>
                <a:gd name="T37" fmla="*/ 2316 h 2486"/>
                <a:gd name="T38" fmla="*/ 1859 w 2054"/>
                <a:gd name="T39" fmla="*/ 2360 h 2486"/>
                <a:gd name="T40" fmla="*/ 1824 w 2054"/>
                <a:gd name="T41" fmla="*/ 2382 h 2486"/>
                <a:gd name="T42" fmla="*/ 1761 w 2054"/>
                <a:gd name="T43" fmla="*/ 2399 h 2486"/>
                <a:gd name="T44" fmla="*/ 1702 w 2054"/>
                <a:gd name="T45" fmla="*/ 2420 h 2486"/>
                <a:gd name="T46" fmla="*/ 1617 w 2054"/>
                <a:gd name="T47" fmla="*/ 2421 h 2486"/>
                <a:gd name="T48" fmla="*/ 1549 w 2054"/>
                <a:gd name="T49" fmla="*/ 2394 h 2486"/>
                <a:gd name="T50" fmla="*/ 1499 w 2054"/>
                <a:gd name="T51" fmla="*/ 2343 h 2486"/>
                <a:gd name="T52" fmla="*/ 1485 w 2054"/>
                <a:gd name="T53" fmla="*/ 2446 h 2486"/>
                <a:gd name="T54" fmla="*/ 1429 w 2054"/>
                <a:gd name="T55" fmla="*/ 2462 h 2486"/>
                <a:gd name="T56" fmla="*/ 1335 w 2054"/>
                <a:gd name="T57" fmla="*/ 2481 h 2486"/>
                <a:gd name="T58" fmla="*/ 1245 w 2054"/>
                <a:gd name="T59" fmla="*/ 2484 h 2486"/>
                <a:gd name="T60" fmla="*/ 1157 w 2054"/>
                <a:gd name="T61" fmla="*/ 2481 h 2486"/>
                <a:gd name="T62" fmla="*/ 1091 w 2054"/>
                <a:gd name="T63" fmla="*/ 2476 h 2486"/>
                <a:gd name="T64" fmla="*/ 1027 w 2054"/>
                <a:gd name="T65" fmla="*/ 2399 h 2486"/>
                <a:gd name="T66" fmla="*/ 964 w 2054"/>
                <a:gd name="T67" fmla="*/ 2476 h 2486"/>
                <a:gd name="T68" fmla="*/ 898 w 2054"/>
                <a:gd name="T69" fmla="*/ 2481 h 2486"/>
                <a:gd name="T70" fmla="*/ 809 w 2054"/>
                <a:gd name="T71" fmla="*/ 2484 h 2486"/>
                <a:gd name="T72" fmla="*/ 720 w 2054"/>
                <a:gd name="T73" fmla="*/ 2481 h 2486"/>
                <a:gd name="T74" fmla="*/ 626 w 2054"/>
                <a:gd name="T75" fmla="*/ 2462 h 2486"/>
                <a:gd name="T76" fmla="*/ 570 w 2054"/>
                <a:gd name="T77" fmla="*/ 2446 h 2486"/>
                <a:gd name="T78" fmla="*/ 555 w 2054"/>
                <a:gd name="T79" fmla="*/ 2343 h 2486"/>
                <a:gd name="T80" fmla="*/ 505 w 2054"/>
                <a:gd name="T81" fmla="*/ 2394 h 2486"/>
                <a:gd name="T82" fmla="*/ 438 w 2054"/>
                <a:gd name="T83" fmla="*/ 2421 h 2486"/>
                <a:gd name="T84" fmla="*/ 353 w 2054"/>
                <a:gd name="T85" fmla="*/ 2420 h 2486"/>
                <a:gd name="T86" fmla="*/ 294 w 2054"/>
                <a:gd name="T87" fmla="*/ 2399 h 2486"/>
                <a:gd name="T88" fmla="*/ 230 w 2054"/>
                <a:gd name="T89" fmla="*/ 2382 h 2486"/>
                <a:gd name="T90" fmla="*/ 195 w 2054"/>
                <a:gd name="T91" fmla="*/ 2360 h 2486"/>
                <a:gd name="T92" fmla="*/ 201 w 2054"/>
                <a:gd name="T93" fmla="*/ 2316 h 2486"/>
                <a:gd name="T94" fmla="*/ 175 w 2054"/>
                <a:gd name="T95" fmla="*/ 2262 h 2486"/>
                <a:gd name="T96" fmla="*/ 110 w 2054"/>
                <a:gd name="T97" fmla="*/ 2247 h 2486"/>
                <a:gd name="T98" fmla="*/ 41 w 2054"/>
                <a:gd name="T99" fmla="*/ 2217 h 2486"/>
                <a:gd name="T100" fmla="*/ 2 w 2054"/>
                <a:gd name="T101" fmla="*/ 2185 h 2486"/>
                <a:gd name="T102" fmla="*/ 162 w 2054"/>
                <a:gd name="T103" fmla="*/ 1860 h 2486"/>
                <a:gd name="T104" fmla="*/ 323 w 2054"/>
                <a:gd name="T105" fmla="*/ 1435 h 2486"/>
                <a:gd name="T106" fmla="*/ 431 w 2054"/>
                <a:gd name="T107" fmla="*/ 1035 h 2486"/>
                <a:gd name="T108" fmla="*/ 497 w 2054"/>
                <a:gd name="T109" fmla="*/ 686 h 2486"/>
                <a:gd name="T110" fmla="*/ 531 w 2054"/>
                <a:gd name="T111" fmla="*/ 410 h 2486"/>
                <a:gd name="T112" fmla="*/ 541 w 2054"/>
                <a:gd name="T113" fmla="*/ 339 h 2486"/>
                <a:gd name="T114" fmla="*/ 554 w 2054"/>
                <a:gd name="T115" fmla="*/ 249 h 2486"/>
                <a:gd name="T116" fmla="*/ 571 w 2054"/>
                <a:gd name="T117" fmla="*/ 128 h 2486"/>
                <a:gd name="T118" fmla="*/ 580 w 2054"/>
                <a:gd name="T119" fmla="*/ 27 h 2486"/>
                <a:gd name="T120" fmla="*/ 632 w 2054"/>
                <a:gd name="T121" fmla="*/ 1 h 2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54" h="2486">
                  <a:moveTo>
                    <a:pt x="657" y="0"/>
                  </a:moveTo>
                  <a:lnTo>
                    <a:pt x="687" y="1"/>
                  </a:lnTo>
                  <a:lnTo>
                    <a:pt x="718" y="2"/>
                  </a:lnTo>
                  <a:lnTo>
                    <a:pt x="752" y="3"/>
                  </a:lnTo>
                  <a:lnTo>
                    <a:pt x="786" y="6"/>
                  </a:lnTo>
                  <a:lnTo>
                    <a:pt x="819" y="9"/>
                  </a:lnTo>
                  <a:lnTo>
                    <a:pt x="852" y="12"/>
                  </a:lnTo>
                  <a:lnTo>
                    <a:pt x="882" y="14"/>
                  </a:lnTo>
                  <a:lnTo>
                    <a:pt x="910" y="17"/>
                  </a:lnTo>
                  <a:lnTo>
                    <a:pt x="935" y="19"/>
                  </a:lnTo>
                  <a:lnTo>
                    <a:pt x="956" y="21"/>
                  </a:lnTo>
                  <a:lnTo>
                    <a:pt x="978" y="24"/>
                  </a:lnTo>
                  <a:lnTo>
                    <a:pt x="998" y="26"/>
                  </a:lnTo>
                  <a:lnTo>
                    <a:pt x="1015" y="27"/>
                  </a:lnTo>
                  <a:lnTo>
                    <a:pt x="1026" y="28"/>
                  </a:lnTo>
                  <a:lnTo>
                    <a:pt x="1066" y="29"/>
                  </a:lnTo>
                  <a:lnTo>
                    <a:pt x="1105" y="27"/>
                  </a:lnTo>
                  <a:lnTo>
                    <a:pt x="1147" y="24"/>
                  </a:lnTo>
                  <a:lnTo>
                    <a:pt x="1179" y="22"/>
                  </a:lnTo>
                  <a:lnTo>
                    <a:pt x="1213" y="19"/>
                  </a:lnTo>
                  <a:lnTo>
                    <a:pt x="1252" y="18"/>
                  </a:lnTo>
                  <a:lnTo>
                    <a:pt x="1297" y="16"/>
                  </a:lnTo>
                  <a:lnTo>
                    <a:pt x="1340" y="14"/>
                  </a:lnTo>
                  <a:lnTo>
                    <a:pt x="1379" y="12"/>
                  </a:lnTo>
                  <a:lnTo>
                    <a:pt x="1415" y="10"/>
                  </a:lnTo>
                  <a:lnTo>
                    <a:pt x="1439" y="9"/>
                  </a:lnTo>
                  <a:lnTo>
                    <a:pt x="1459" y="8"/>
                  </a:lnTo>
                  <a:lnTo>
                    <a:pt x="1463" y="24"/>
                  </a:lnTo>
                  <a:lnTo>
                    <a:pt x="1467" y="45"/>
                  </a:lnTo>
                  <a:lnTo>
                    <a:pt x="1472" y="72"/>
                  </a:lnTo>
                  <a:lnTo>
                    <a:pt x="1477" y="104"/>
                  </a:lnTo>
                  <a:lnTo>
                    <a:pt x="1483" y="138"/>
                  </a:lnTo>
                  <a:lnTo>
                    <a:pt x="1489" y="176"/>
                  </a:lnTo>
                  <a:lnTo>
                    <a:pt x="1494" y="215"/>
                  </a:lnTo>
                  <a:lnTo>
                    <a:pt x="1501" y="257"/>
                  </a:lnTo>
                  <a:lnTo>
                    <a:pt x="1507" y="299"/>
                  </a:lnTo>
                  <a:lnTo>
                    <a:pt x="1513" y="339"/>
                  </a:lnTo>
                  <a:lnTo>
                    <a:pt x="1518" y="380"/>
                  </a:lnTo>
                  <a:lnTo>
                    <a:pt x="1523" y="417"/>
                  </a:lnTo>
                  <a:lnTo>
                    <a:pt x="1525" y="417"/>
                  </a:lnTo>
                  <a:lnTo>
                    <a:pt x="1531" y="478"/>
                  </a:lnTo>
                  <a:lnTo>
                    <a:pt x="1538" y="545"/>
                  </a:lnTo>
                  <a:lnTo>
                    <a:pt x="1547" y="617"/>
                  </a:lnTo>
                  <a:lnTo>
                    <a:pt x="1559" y="693"/>
                  </a:lnTo>
                  <a:lnTo>
                    <a:pt x="1572" y="775"/>
                  </a:lnTo>
                  <a:lnTo>
                    <a:pt x="1587" y="860"/>
                  </a:lnTo>
                  <a:lnTo>
                    <a:pt x="1604" y="949"/>
                  </a:lnTo>
                  <a:lnTo>
                    <a:pt x="1625" y="1042"/>
                  </a:lnTo>
                  <a:lnTo>
                    <a:pt x="1647" y="1138"/>
                  </a:lnTo>
                  <a:lnTo>
                    <a:pt x="1673" y="1236"/>
                  </a:lnTo>
                  <a:lnTo>
                    <a:pt x="1701" y="1337"/>
                  </a:lnTo>
                  <a:lnTo>
                    <a:pt x="1733" y="1439"/>
                  </a:lnTo>
                  <a:lnTo>
                    <a:pt x="1767" y="1544"/>
                  </a:lnTo>
                  <a:lnTo>
                    <a:pt x="1805" y="1649"/>
                  </a:lnTo>
                  <a:lnTo>
                    <a:pt x="1847" y="1756"/>
                  </a:lnTo>
                  <a:lnTo>
                    <a:pt x="1893" y="1862"/>
                  </a:lnTo>
                  <a:lnTo>
                    <a:pt x="1943" y="1970"/>
                  </a:lnTo>
                  <a:lnTo>
                    <a:pt x="1997" y="2076"/>
                  </a:lnTo>
                  <a:lnTo>
                    <a:pt x="2054" y="2183"/>
                  </a:lnTo>
                  <a:lnTo>
                    <a:pt x="2053" y="2185"/>
                  </a:lnTo>
                  <a:lnTo>
                    <a:pt x="2046" y="2190"/>
                  </a:lnTo>
                  <a:lnTo>
                    <a:pt x="2038" y="2198"/>
                  </a:lnTo>
                  <a:lnTo>
                    <a:pt x="2027" y="2207"/>
                  </a:lnTo>
                  <a:lnTo>
                    <a:pt x="2014" y="2217"/>
                  </a:lnTo>
                  <a:lnTo>
                    <a:pt x="1999" y="2226"/>
                  </a:lnTo>
                  <a:lnTo>
                    <a:pt x="1981" y="2235"/>
                  </a:lnTo>
                  <a:lnTo>
                    <a:pt x="1963" y="2243"/>
                  </a:lnTo>
                  <a:lnTo>
                    <a:pt x="1945" y="2247"/>
                  </a:lnTo>
                  <a:lnTo>
                    <a:pt x="1925" y="2247"/>
                  </a:lnTo>
                  <a:lnTo>
                    <a:pt x="1907" y="2248"/>
                  </a:lnTo>
                  <a:lnTo>
                    <a:pt x="1892" y="2253"/>
                  </a:lnTo>
                  <a:lnTo>
                    <a:pt x="1878" y="2262"/>
                  </a:lnTo>
                  <a:lnTo>
                    <a:pt x="1869" y="2273"/>
                  </a:lnTo>
                  <a:lnTo>
                    <a:pt x="1861" y="2286"/>
                  </a:lnTo>
                  <a:lnTo>
                    <a:pt x="1856" y="2300"/>
                  </a:lnTo>
                  <a:lnTo>
                    <a:pt x="1853" y="2316"/>
                  </a:lnTo>
                  <a:lnTo>
                    <a:pt x="1853" y="2329"/>
                  </a:lnTo>
                  <a:lnTo>
                    <a:pt x="1854" y="2342"/>
                  </a:lnTo>
                  <a:lnTo>
                    <a:pt x="1858" y="2353"/>
                  </a:lnTo>
                  <a:lnTo>
                    <a:pt x="1859" y="2360"/>
                  </a:lnTo>
                  <a:lnTo>
                    <a:pt x="1856" y="2367"/>
                  </a:lnTo>
                  <a:lnTo>
                    <a:pt x="1849" y="2372"/>
                  </a:lnTo>
                  <a:lnTo>
                    <a:pt x="1838" y="2377"/>
                  </a:lnTo>
                  <a:lnTo>
                    <a:pt x="1824" y="2382"/>
                  </a:lnTo>
                  <a:lnTo>
                    <a:pt x="1809" y="2386"/>
                  </a:lnTo>
                  <a:lnTo>
                    <a:pt x="1793" y="2390"/>
                  </a:lnTo>
                  <a:lnTo>
                    <a:pt x="1777" y="2394"/>
                  </a:lnTo>
                  <a:lnTo>
                    <a:pt x="1761" y="2399"/>
                  </a:lnTo>
                  <a:lnTo>
                    <a:pt x="1746" y="2404"/>
                  </a:lnTo>
                  <a:lnTo>
                    <a:pt x="1734" y="2409"/>
                  </a:lnTo>
                  <a:lnTo>
                    <a:pt x="1719" y="2415"/>
                  </a:lnTo>
                  <a:lnTo>
                    <a:pt x="1702" y="2420"/>
                  </a:lnTo>
                  <a:lnTo>
                    <a:pt x="1682" y="2423"/>
                  </a:lnTo>
                  <a:lnTo>
                    <a:pt x="1660" y="2424"/>
                  </a:lnTo>
                  <a:lnTo>
                    <a:pt x="1638" y="2424"/>
                  </a:lnTo>
                  <a:lnTo>
                    <a:pt x="1617" y="2421"/>
                  </a:lnTo>
                  <a:lnTo>
                    <a:pt x="1596" y="2417"/>
                  </a:lnTo>
                  <a:lnTo>
                    <a:pt x="1577" y="2411"/>
                  </a:lnTo>
                  <a:lnTo>
                    <a:pt x="1562" y="2404"/>
                  </a:lnTo>
                  <a:lnTo>
                    <a:pt x="1549" y="2394"/>
                  </a:lnTo>
                  <a:lnTo>
                    <a:pt x="1534" y="2377"/>
                  </a:lnTo>
                  <a:lnTo>
                    <a:pt x="1522" y="2363"/>
                  </a:lnTo>
                  <a:lnTo>
                    <a:pt x="1511" y="2352"/>
                  </a:lnTo>
                  <a:lnTo>
                    <a:pt x="1499" y="2343"/>
                  </a:lnTo>
                  <a:lnTo>
                    <a:pt x="1487" y="2338"/>
                  </a:lnTo>
                  <a:lnTo>
                    <a:pt x="1473" y="2335"/>
                  </a:lnTo>
                  <a:lnTo>
                    <a:pt x="1488" y="2445"/>
                  </a:lnTo>
                  <a:lnTo>
                    <a:pt x="1485" y="2446"/>
                  </a:lnTo>
                  <a:lnTo>
                    <a:pt x="1477" y="2449"/>
                  </a:lnTo>
                  <a:lnTo>
                    <a:pt x="1465" y="2453"/>
                  </a:lnTo>
                  <a:lnTo>
                    <a:pt x="1449" y="2457"/>
                  </a:lnTo>
                  <a:lnTo>
                    <a:pt x="1429" y="2462"/>
                  </a:lnTo>
                  <a:lnTo>
                    <a:pt x="1408" y="2467"/>
                  </a:lnTo>
                  <a:lnTo>
                    <a:pt x="1384" y="2472"/>
                  </a:lnTo>
                  <a:lnTo>
                    <a:pt x="1359" y="2477"/>
                  </a:lnTo>
                  <a:lnTo>
                    <a:pt x="1335" y="2481"/>
                  </a:lnTo>
                  <a:lnTo>
                    <a:pt x="1310" y="2484"/>
                  </a:lnTo>
                  <a:lnTo>
                    <a:pt x="1287" y="2486"/>
                  </a:lnTo>
                  <a:lnTo>
                    <a:pt x="1264" y="2486"/>
                  </a:lnTo>
                  <a:lnTo>
                    <a:pt x="1245" y="2484"/>
                  </a:lnTo>
                  <a:lnTo>
                    <a:pt x="1222" y="2481"/>
                  </a:lnTo>
                  <a:lnTo>
                    <a:pt x="1199" y="2480"/>
                  </a:lnTo>
                  <a:lnTo>
                    <a:pt x="1178" y="2480"/>
                  </a:lnTo>
                  <a:lnTo>
                    <a:pt x="1157" y="2481"/>
                  </a:lnTo>
                  <a:lnTo>
                    <a:pt x="1137" y="2481"/>
                  </a:lnTo>
                  <a:lnTo>
                    <a:pt x="1120" y="2481"/>
                  </a:lnTo>
                  <a:lnTo>
                    <a:pt x="1104" y="2479"/>
                  </a:lnTo>
                  <a:lnTo>
                    <a:pt x="1091" y="2476"/>
                  </a:lnTo>
                  <a:lnTo>
                    <a:pt x="1080" y="2470"/>
                  </a:lnTo>
                  <a:lnTo>
                    <a:pt x="1072" y="2461"/>
                  </a:lnTo>
                  <a:lnTo>
                    <a:pt x="1067" y="2404"/>
                  </a:lnTo>
                  <a:lnTo>
                    <a:pt x="1027" y="2399"/>
                  </a:lnTo>
                  <a:lnTo>
                    <a:pt x="987" y="2404"/>
                  </a:lnTo>
                  <a:lnTo>
                    <a:pt x="982" y="2461"/>
                  </a:lnTo>
                  <a:lnTo>
                    <a:pt x="975" y="2470"/>
                  </a:lnTo>
                  <a:lnTo>
                    <a:pt x="964" y="2476"/>
                  </a:lnTo>
                  <a:lnTo>
                    <a:pt x="951" y="2479"/>
                  </a:lnTo>
                  <a:lnTo>
                    <a:pt x="935" y="2481"/>
                  </a:lnTo>
                  <a:lnTo>
                    <a:pt x="917" y="2481"/>
                  </a:lnTo>
                  <a:lnTo>
                    <a:pt x="898" y="2481"/>
                  </a:lnTo>
                  <a:lnTo>
                    <a:pt x="877" y="2480"/>
                  </a:lnTo>
                  <a:lnTo>
                    <a:pt x="855" y="2480"/>
                  </a:lnTo>
                  <a:lnTo>
                    <a:pt x="832" y="2481"/>
                  </a:lnTo>
                  <a:lnTo>
                    <a:pt x="809" y="2484"/>
                  </a:lnTo>
                  <a:lnTo>
                    <a:pt x="790" y="2486"/>
                  </a:lnTo>
                  <a:lnTo>
                    <a:pt x="768" y="2486"/>
                  </a:lnTo>
                  <a:lnTo>
                    <a:pt x="745" y="2484"/>
                  </a:lnTo>
                  <a:lnTo>
                    <a:pt x="720" y="2481"/>
                  </a:lnTo>
                  <a:lnTo>
                    <a:pt x="695" y="2477"/>
                  </a:lnTo>
                  <a:lnTo>
                    <a:pt x="670" y="2472"/>
                  </a:lnTo>
                  <a:lnTo>
                    <a:pt x="647" y="2467"/>
                  </a:lnTo>
                  <a:lnTo>
                    <a:pt x="626" y="2462"/>
                  </a:lnTo>
                  <a:lnTo>
                    <a:pt x="606" y="2457"/>
                  </a:lnTo>
                  <a:lnTo>
                    <a:pt x="590" y="2453"/>
                  </a:lnTo>
                  <a:lnTo>
                    <a:pt x="578" y="2449"/>
                  </a:lnTo>
                  <a:lnTo>
                    <a:pt x="570" y="2446"/>
                  </a:lnTo>
                  <a:lnTo>
                    <a:pt x="567" y="2445"/>
                  </a:lnTo>
                  <a:lnTo>
                    <a:pt x="582" y="2335"/>
                  </a:lnTo>
                  <a:lnTo>
                    <a:pt x="568" y="2338"/>
                  </a:lnTo>
                  <a:lnTo>
                    <a:pt x="555" y="2343"/>
                  </a:lnTo>
                  <a:lnTo>
                    <a:pt x="544" y="2352"/>
                  </a:lnTo>
                  <a:lnTo>
                    <a:pt x="533" y="2363"/>
                  </a:lnTo>
                  <a:lnTo>
                    <a:pt x="520" y="2377"/>
                  </a:lnTo>
                  <a:lnTo>
                    <a:pt x="505" y="2394"/>
                  </a:lnTo>
                  <a:lnTo>
                    <a:pt x="493" y="2404"/>
                  </a:lnTo>
                  <a:lnTo>
                    <a:pt x="477" y="2411"/>
                  </a:lnTo>
                  <a:lnTo>
                    <a:pt x="459" y="2417"/>
                  </a:lnTo>
                  <a:lnTo>
                    <a:pt x="438" y="2421"/>
                  </a:lnTo>
                  <a:lnTo>
                    <a:pt x="416" y="2424"/>
                  </a:lnTo>
                  <a:lnTo>
                    <a:pt x="394" y="2424"/>
                  </a:lnTo>
                  <a:lnTo>
                    <a:pt x="373" y="2423"/>
                  </a:lnTo>
                  <a:lnTo>
                    <a:pt x="353" y="2420"/>
                  </a:lnTo>
                  <a:lnTo>
                    <a:pt x="335" y="2415"/>
                  </a:lnTo>
                  <a:lnTo>
                    <a:pt x="321" y="2409"/>
                  </a:lnTo>
                  <a:lnTo>
                    <a:pt x="308" y="2404"/>
                  </a:lnTo>
                  <a:lnTo>
                    <a:pt x="294" y="2399"/>
                  </a:lnTo>
                  <a:lnTo>
                    <a:pt x="277" y="2394"/>
                  </a:lnTo>
                  <a:lnTo>
                    <a:pt x="261" y="2390"/>
                  </a:lnTo>
                  <a:lnTo>
                    <a:pt x="245" y="2386"/>
                  </a:lnTo>
                  <a:lnTo>
                    <a:pt x="230" y="2382"/>
                  </a:lnTo>
                  <a:lnTo>
                    <a:pt x="216" y="2377"/>
                  </a:lnTo>
                  <a:lnTo>
                    <a:pt x="206" y="2372"/>
                  </a:lnTo>
                  <a:lnTo>
                    <a:pt x="199" y="2367"/>
                  </a:lnTo>
                  <a:lnTo>
                    <a:pt x="195" y="2360"/>
                  </a:lnTo>
                  <a:lnTo>
                    <a:pt x="197" y="2353"/>
                  </a:lnTo>
                  <a:lnTo>
                    <a:pt x="200" y="2342"/>
                  </a:lnTo>
                  <a:lnTo>
                    <a:pt x="202" y="2330"/>
                  </a:lnTo>
                  <a:lnTo>
                    <a:pt x="201" y="2316"/>
                  </a:lnTo>
                  <a:lnTo>
                    <a:pt x="198" y="2300"/>
                  </a:lnTo>
                  <a:lnTo>
                    <a:pt x="193" y="2286"/>
                  </a:lnTo>
                  <a:lnTo>
                    <a:pt x="186" y="2273"/>
                  </a:lnTo>
                  <a:lnTo>
                    <a:pt x="175" y="2262"/>
                  </a:lnTo>
                  <a:lnTo>
                    <a:pt x="163" y="2253"/>
                  </a:lnTo>
                  <a:lnTo>
                    <a:pt x="148" y="2248"/>
                  </a:lnTo>
                  <a:lnTo>
                    <a:pt x="130" y="2247"/>
                  </a:lnTo>
                  <a:lnTo>
                    <a:pt x="110" y="2247"/>
                  </a:lnTo>
                  <a:lnTo>
                    <a:pt x="91" y="2243"/>
                  </a:lnTo>
                  <a:lnTo>
                    <a:pt x="74" y="2235"/>
                  </a:lnTo>
                  <a:lnTo>
                    <a:pt x="56" y="2226"/>
                  </a:lnTo>
                  <a:lnTo>
                    <a:pt x="41" y="2217"/>
                  </a:lnTo>
                  <a:lnTo>
                    <a:pt x="27" y="2207"/>
                  </a:lnTo>
                  <a:lnTo>
                    <a:pt x="16" y="2198"/>
                  </a:lnTo>
                  <a:lnTo>
                    <a:pt x="7" y="2190"/>
                  </a:lnTo>
                  <a:lnTo>
                    <a:pt x="2" y="2185"/>
                  </a:lnTo>
                  <a:lnTo>
                    <a:pt x="0" y="2183"/>
                  </a:lnTo>
                  <a:lnTo>
                    <a:pt x="58" y="2076"/>
                  </a:lnTo>
                  <a:lnTo>
                    <a:pt x="112" y="1969"/>
                  </a:lnTo>
                  <a:lnTo>
                    <a:pt x="162" y="1860"/>
                  </a:lnTo>
                  <a:lnTo>
                    <a:pt x="208" y="1753"/>
                  </a:lnTo>
                  <a:lnTo>
                    <a:pt x="250" y="1646"/>
                  </a:lnTo>
                  <a:lnTo>
                    <a:pt x="289" y="1539"/>
                  </a:lnTo>
                  <a:lnTo>
                    <a:pt x="323" y="1435"/>
                  </a:lnTo>
                  <a:lnTo>
                    <a:pt x="355" y="1331"/>
                  </a:lnTo>
                  <a:lnTo>
                    <a:pt x="383" y="1230"/>
                  </a:lnTo>
                  <a:lnTo>
                    <a:pt x="409" y="1132"/>
                  </a:lnTo>
                  <a:lnTo>
                    <a:pt x="431" y="1035"/>
                  </a:lnTo>
                  <a:lnTo>
                    <a:pt x="451" y="943"/>
                  </a:lnTo>
                  <a:lnTo>
                    <a:pt x="469" y="853"/>
                  </a:lnTo>
                  <a:lnTo>
                    <a:pt x="484" y="767"/>
                  </a:lnTo>
                  <a:lnTo>
                    <a:pt x="497" y="686"/>
                  </a:lnTo>
                  <a:lnTo>
                    <a:pt x="508" y="609"/>
                  </a:lnTo>
                  <a:lnTo>
                    <a:pt x="517" y="538"/>
                  </a:lnTo>
                  <a:lnTo>
                    <a:pt x="525" y="471"/>
                  </a:lnTo>
                  <a:lnTo>
                    <a:pt x="531" y="410"/>
                  </a:lnTo>
                  <a:lnTo>
                    <a:pt x="535" y="355"/>
                  </a:lnTo>
                  <a:lnTo>
                    <a:pt x="539" y="357"/>
                  </a:lnTo>
                  <a:lnTo>
                    <a:pt x="539" y="350"/>
                  </a:lnTo>
                  <a:lnTo>
                    <a:pt x="541" y="339"/>
                  </a:lnTo>
                  <a:lnTo>
                    <a:pt x="544" y="323"/>
                  </a:lnTo>
                  <a:lnTo>
                    <a:pt x="547" y="302"/>
                  </a:lnTo>
                  <a:lnTo>
                    <a:pt x="550" y="276"/>
                  </a:lnTo>
                  <a:lnTo>
                    <a:pt x="554" y="249"/>
                  </a:lnTo>
                  <a:lnTo>
                    <a:pt x="558" y="220"/>
                  </a:lnTo>
                  <a:lnTo>
                    <a:pt x="563" y="189"/>
                  </a:lnTo>
                  <a:lnTo>
                    <a:pt x="567" y="159"/>
                  </a:lnTo>
                  <a:lnTo>
                    <a:pt x="571" y="128"/>
                  </a:lnTo>
                  <a:lnTo>
                    <a:pt x="574" y="99"/>
                  </a:lnTo>
                  <a:lnTo>
                    <a:pt x="577" y="71"/>
                  </a:lnTo>
                  <a:lnTo>
                    <a:pt x="579" y="47"/>
                  </a:lnTo>
                  <a:lnTo>
                    <a:pt x="580" y="27"/>
                  </a:lnTo>
                  <a:lnTo>
                    <a:pt x="581" y="11"/>
                  </a:lnTo>
                  <a:lnTo>
                    <a:pt x="592" y="5"/>
                  </a:lnTo>
                  <a:lnTo>
                    <a:pt x="609" y="3"/>
                  </a:lnTo>
                  <a:lnTo>
                    <a:pt x="632" y="1"/>
                  </a:lnTo>
                  <a:lnTo>
                    <a:pt x="6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335"/>
            <p:cNvSpPr>
              <a:spLocks noEditPoints="1"/>
            </p:cNvSpPr>
            <p:nvPr/>
          </p:nvSpPr>
          <p:spPr bwMode="auto">
            <a:xfrm>
              <a:off x="11047413" y="3446463"/>
              <a:ext cx="368300" cy="381000"/>
            </a:xfrm>
            <a:custGeom>
              <a:avLst/>
              <a:gdLst>
                <a:gd name="T0" fmla="*/ 1016 w 2088"/>
                <a:gd name="T1" fmla="*/ 703 h 2156"/>
                <a:gd name="T2" fmla="*/ 1055 w 2088"/>
                <a:gd name="T3" fmla="*/ 729 h 2156"/>
                <a:gd name="T4" fmla="*/ 1063 w 2088"/>
                <a:gd name="T5" fmla="*/ 684 h 2156"/>
                <a:gd name="T6" fmla="*/ 1025 w 2088"/>
                <a:gd name="T7" fmla="*/ 592 h 2156"/>
                <a:gd name="T8" fmla="*/ 1034 w 2088"/>
                <a:gd name="T9" fmla="*/ 637 h 2156"/>
                <a:gd name="T10" fmla="*/ 1071 w 2088"/>
                <a:gd name="T11" fmla="*/ 612 h 2156"/>
                <a:gd name="T12" fmla="*/ 1044 w 2088"/>
                <a:gd name="T13" fmla="*/ 492 h 2156"/>
                <a:gd name="T14" fmla="*/ 1018 w 2088"/>
                <a:gd name="T15" fmla="*/ 531 h 2156"/>
                <a:gd name="T16" fmla="*/ 1063 w 2088"/>
                <a:gd name="T17" fmla="*/ 539 h 2156"/>
                <a:gd name="T18" fmla="*/ 1055 w 2088"/>
                <a:gd name="T19" fmla="*/ 494 h 2156"/>
                <a:gd name="T20" fmla="*/ 651 w 2088"/>
                <a:gd name="T21" fmla="*/ 150 h 2156"/>
                <a:gd name="T22" fmla="*/ 718 w 2088"/>
                <a:gd name="T23" fmla="*/ 323 h 2156"/>
                <a:gd name="T24" fmla="*/ 819 w 2088"/>
                <a:gd name="T25" fmla="*/ 417 h 2156"/>
                <a:gd name="T26" fmla="*/ 926 w 2088"/>
                <a:gd name="T27" fmla="*/ 457 h 2156"/>
                <a:gd name="T28" fmla="*/ 1010 w 2088"/>
                <a:gd name="T29" fmla="*/ 464 h 2156"/>
                <a:gd name="T30" fmla="*/ 1044 w 2088"/>
                <a:gd name="T31" fmla="*/ 461 h 2156"/>
                <a:gd name="T32" fmla="*/ 1079 w 2088"/>
                <a:gd name="T33" fmla="*/ 464 h 2156"/>
                <a:gd name="T34" fmla="*/ 1163 w 2088"/>
                <a:gd name="T35" fmla="*/ 457 h 2156"/>
                <a:gd name="T36" fmla="*/ 1269 w 2088"/>
                <a:gd name="T37" fmla="*/ 417 h 2156"/>
                <a:gd name="T38" fmla="*/ 1370 w 2088"/>
                <a:gd name="T39" fmla="*/ 323 h 2156"/>
                <a:gd name="T40" fmla="*/ 1438 w 2088"/>
                <a:gd name="T41" fmla="*/ 150 h 2156"/>
                <a:gd name="T42" fmla="*/ 1458 w 2088"/>
                <a:gd name="T43" fmla="*/ 1 h 2156"/>
                <a:gd name="T44" fmla="*/ 1534 w 2088"/>
                <a:gd name="T45" fmla="*/ 11 h 2156"/>
                <a:gd name="T46" fmla="*/ 1640 w 2088"/>
                <a:gd name="T47" fmla="*/ 59 h 2156"/>
                <a:gd name="T48" fmla="*/ 1724 w 2088"/>
                <a:gd name="T49" fmla="*/ 171 h 2156"/>
                <a:gd name="T50" fmla="*/ 1755 w 2088"/>
                <a:gd name="T51" fmla="*/ 309 h 2156"/>
                <a:gd name="T52" fmla="*/ 1800 w 2088"/>
                <a:gd name="T53" fmla="*/ 540 h 2156"/>
                <a:gd name="T54" fmla="*/ 1858 w 2088"/>
                <a:gd name="T55" fmla="*/ 844 h 2156"/>
                <a:gd name="T56" fmla="*/ 1921 w 2088"/>
                <a:gd name="T57" fmla="*/ 1182 h 2156"/>
                <a:gd name="T58" fmla="*/ 1983 w 2088"/>
                <a:gd name="T59" fmla="*/ 1513 h 2156"/>
                <a:gd name="T60" fmla="*/ 2037 w 2088"/>
                <a:gd name="T61" fmla="*/ 1798 h 2156"/>
                <a:gd name="T62" fmla="*/ 2075 w 2088"/>
                <a:gd name="T63" fmla="*/ 1999 h 2156"/>
                <a:gd name="T64" fmla="*/ 2088 w 2088"/>
                <a:gd name="T65" fmla="*/ 2074 h 2156"/>
                <a:gd name="T66" fmla="*/ 2066 w 2088"/>
                <a:gd name="T67" fmla="*/ 2096 h 2156"/>
                <a:gd name="T68" fmla="*/ 1977 w 2088"/>
                <a:gd name="T69" fmla="*/ 2137 h 2156"/>
                <a:gd name="T70" fmla="*/ 1578 w 2088"/>
                <a:gd name="T71" fmla="*/ 1151 h 2156"/>
                <a:gd name="T72" fmla="*/ 1543 w 2088"/>
                <a:gd name="T73" fmla="*/ 905 h 2156"/>
                <a:gd name="T74" fmla="*/ 1520 w 2088"/>
                <a:gd name="T75" fmla="*/ 786 h 2156"/>
                <a:gd name="T76" fmla="*/ 1502 w 2088"/>
                <a:gd name="T77" fmla="*/ 745 h 2156"/>
                <a:gd name="T78" fmla="*/ 1481 w 2088"/>
                <a:gd name="T79" fmla="*/ 741 h 2156"/>
                <a:gd name="T80" fmla="*/ 1355 w 2088"/>
                <a:gd name="T81" fmla="*/ 748 h 2156"/>
                <a:gd name="T82" fmla="*/ 1161 w 2088"/>
                <a:gd name="T83" fmla="*/ 758 h 2156"/>
                <a:gd name="T84" fmla="*/ 1018 w 2088"/>
                <a:gd name="T85" fmla="*/ 759 h 2156"/>
                <a:gd name="T86" fmla="*/ 806 w 2088"/>
                <a:gd name="T87" fmla="*/ 740 h 2156"/>
                <a:gd name="T88" fmla="*/ 617 w 2088"/>
                <a:gd name="T89" fmla="*/ 739 h 2156"/>
                <a:gd name="T90" fmla="*/ 554 w 2088"/>
                <a:gd name="T91" fmla="*/ 785 h 2156"/>
                <a:gd name="T92" fmla="*/ 545 w 2088"/>
                <a:gd name="T93" fmla="*/ 896 h 2156"/>
                <a:gd name="T94" fmla="*/ 523 w 2088"/>
                <a:gd name="T95" fmla="*/ 1053 h 2156"/>
                <a:gd name="T96" fmla="*/ 255 w 2088"/>
                <a:gd name="T97" fmla="*/ 2156 h 2156"/>
                <a:gd name="T98" fmla="*/ 86 w 2088"/>
                <a:gd name="T99" fmla="*/ 2130 h 2156"/>
                <a:gd name="T100" fmla="*/ 13 w 2088"/>
                <a:gd name="T101" fmla="*/ 2089 h 2156"/>
                <a:gd name="T102" fmla="*/ 1 w 2088"/>
                <a:gd name="T103" fmla="*/ 2071 h 2156"/>
                <a:gd name="T104" fmla="*/ 20 w 2088"/>
                <a:gd name="T105" fmla="*/ 1967 h 2156"/>
                <a:gd name="T106" fmla="*/ 61 w 2088"/>
                <a:gd name="T107" fmla="*/ 1746 h 2156"/>
                <a:gd name="T108" fmla="*/ 117 w 2088"/>
                <a:gd name="T109" fmla="*/ 1449 h 2156"/>
                <a:gd name="T110" fmla="*/ 180 w 2088"/>
                <a:gd name="T111" fmla="*/ 1113 h 2156"/>
                <a:gd name="T112" fmla="*/ 243 w 2088"/>
                <a:gd name="T113" fmla="*/ 779 h 2156"/>
                <a:gd name="T114" fmla="*/ 298 w 2088"/>
                <a:gd name="T115" fmla="*/ 487 h 2156"/>
                <a:gd name="T116" fmla="*/ 340 w 2088"/>
                <a:gd name="T117" fmla="*/ 275 h 2156"/>
                <a:gd name="T118" fmla="*/ 377 w 2088"/>
                <a:gd name="T119" fmla="*/ 142 h 2156"/>
                <a:gd name="T120" fmla="*/ 470 w 2088"/>
                <a:gd name="T121" fmla="*/ 45 h 2156"/>
                <a:gd name="T122" fmla="*/ 574 w 2088"/>
                <a:gd name="T123" fmla="*/ 7 h 2156"/>
                <a:gd name="T124" fmla="*/ 636 w 2088"/>
                <a:gd name="T125" fmla="*/ 0 h 2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88" h="2156">
                  <a:moveTo>
                    <a:pt x="1044" y="676"/>
                  </a:moveTo>
                  <a:lnTo>
                    <a:pt x="1034" y="678"/>
                  </a:lnTo>
                  <a:lnTo>
                    <a:pt x="1025" y="684"/>
                  </a:lnTo>
                  <a:lnTo>
                    <a:pt x="1018" y="692"/>
                  </a:lnTo>
                  <a:lnTo>
                    <a:pt x="1016" y="703"/>
                  </a:lnTo>
                  <a:lnTo>
                    <a:pt x="1018" y="713"/>
                  </a:lnTo>
                  <a:lnTo>
                    <a:pt x="1025" y="723"/>
                  </a:lnTo>
                  <a:lnTo>
                    <a:pt x="1034" y="729"/>
                  </a:lnTo>
                  <a:lnTo>
                    <a:pt x="1044" y="731"/>
                  </a:lnTo>
                  <a:lnTo>
                    <a:pt x="1055" y="729"/>
                  </a:lnTo>
                  <a:lnTo>
                    <a:pt x="1063" y="723"/>
                  </a:lnTo>
                  <a:lnTo>
                    <a:pt x="1069" y="713"/>
                  </a:lnTo>
                  <a:lnTo>
                    <a:pt x="1071" y="703"/>
                  </a:lnTo>
                  <a:lnTo>
                    <a:pt x="1069" y="692"/>
                  </a:lnTo>
                  <a:lnTo>
                    <a:pt x="1063" y="684"/>
                  </a:lnTo>
                  <a:lnTo>
                    <a:pt x="1055" y="678"/>
                  </a:lnTo>
                  <a:lnTo>
                    <a:pt x="1044" y="676"/>
                  </a:lnTo>
                  <a:close/>
                  <a:moveTo>
                    <a:pt x="1044" y="585"/>
                  </a:moveTo>
                  <a:lnTo>
                    <a:pt x="1034" y="587"/>
                  </a:lnTo>
                  <a:lnTo>
                    <a:pt x="1025" y="592"/>
                  </a:lnTo>
                  <a:lnTo>
                    <a:pt x="1018" y="601"/>
                  </a:lnTo>
                  <a:lnTo>
                    <a:pt x="1016" y="612"/>
                  </a:lnTo>
                  <a:lnTo>
                    <a:pt x="1018" y="622"/>
                  </a:lnTo>
                  <a:lnTo>
                    <a:pt x="1025" y="631"/>
                  </a:lnTo>
                  <a:lnTo>
                    <a:pt x="1034" y="637"/>
                  </a:lnTo>
                  <a:lnTo>
                    <a:pt x="1044" y="639"/>
                  </a:lnTo>
                  <a:lnTo>
                    <a:pt x="1055" y="637"/>
                  </a:lnTo>
                  <a:lnTo>
                    <a:pt x="1063" y="631"/>
                  </a:lnTo>
                  <a:lnTo>
                    <a:pt x="1069" y="622"/>
                  </a:lnTo>
                  <a:lnTo>
                    <a:pt x="1071" y="612"/>
                  </a:lnTo>
                  <a:lnTo>
                    <a:pt x="1069" y="601"/>
                  </a:lnTo>
                  <a:lnTo>
                    <a:pt x="1063" y="592"/>
                  </a:lnTo>
                  <a:lnTo>
                    <a:pt x="1055" y="587"/>
                  </a:lnTo>
                  <a:lnTo>
                    <a:pt x="1044" y="585"/>
                  </a:lnTo>
                  <a:close/>
                  <a:moveTo>
                    <a:pt x="1044" y="492"/>
                  </a:moveTo>
                  <a:lnTo>
                    <a:pt x="1034" y="494"/>
                  </a:lnTo>
                  <a:lnTo>
                    <a:pt x="1025" y="500"/>
                  </a:lnTo>
                  <a:lnTo>
                    <a:pt x="1018" y="510"/>
                  </a:lnTo>
                  <a:lnTo>
                    <a:pt x="1016" y="520"/>
                  </a:lnTo>
                  <a:lnTo>
                    <a:pt x="1018" y="531"/>
                  </a:lnTo>
                  <a:lnTo>
                    <a:pt x="1025" y="539"/>
                  </a:lnTo>
                  <a:lnTo>
                    <a:pt x="1034" y="545"/>
                  </a:lnTo>
                  <a:lnTo>
                    <a:pt x="1044" y="547"/>
                  </a:lnTo>
                  <a:lnTo>
                    <a:pt x="1055" y="545"/>
                  </a:lnTo>
                  <a:lnTo>
                    <a:pt x="1063" y="539"/>
                  </a:lnTo>
                  <a:lnTo>
                    <a:pt x="1069" y="531"/>
                  </a:lnTo>
                  <a:lnTo>
                    <a:pt x="1071" y="520"/>
                  </a:lnTo>
                  <a:lnTo>
                    <a:pt x="1069" y="510"/>
                  </a:lnTo>
                  <a:lnTo>
                    <a:pt x="1063" y="500"/>
                  </a:lnTo>
                  <a:lnTo>
                    <a:pt x="1055" y="494"/>
                  </a:lnTo>
                  <a:lnTo>
                    <a:pt x="1044" y="492"/>
                  </a:lnTo>
                  <a:close/>
                  <a:moveTo>
                    <a:pt x="638" y="0"/>
                  </a:moveTo>
                  <a:lnTo>
                    <a:pt x="639" y="55"/>
                  </a:lnTo>
                  <a:lnTo>
                    <a:pt x="644" y="105"/>
                  </a:lnTo>
                  <a:lnTo>
                    <a:pt x="651" y="150"/>
                  </a:lnTo>
                  <a:lnTo>
                    <a:pt x="660" y="193"/>
                  </a:lnTo>
                  <a:lnTo>
                    <a:pt x="672" y="231"/>
                  </a:lnTo>
                  <a:lnTo>
                    <a:pt x="685" y="265"/>
                  </a:lnTo>
                  <a:lnTo>
                    <a:pt x="701" y="295"/>
                  </a:lnTo>
                  <a:lnTo>
                    <a:pt x="718" y="323"/>
                  </a:lnTo>
                  <a:lnTo>
                    <a:pt x="736" y="347"/>
                  </a:lnTo>
                  <a:lnTo>
                    <a:pt x="756" y="369"/>
                  </a:lnTo>
                  <a:lnTo>
                    <a:pt x="776" y="388"/>
                  </a:lnTo>
                  <a:lnTo>
                    <a:pt x="797" y="404"/>
                  </a:lnTo>
                  <a:lnTo>
                    <a:pt x="819" y="417"/>
                  </a:lnTo>
                  <a:lnTo>
                    <a:pt x="841" y="428"/>
                  </a:lnTo>
                  <a:lnTo>
                    <a:pt x="863" y="439"/>
                  </a:lnTo>
                  <a:lnTo>
                    <a:pt x="884" y="446"/>
                  </a:lnTo>
                  <a:lnTo>
                    <a:pt x="905" y="452"/>
                  </a:lnTo>
                  <a:lnTo>
                    <a:pt x="926" y="457"/>
                  </a:lnTo>
                  <a:lnTo>
                    <a:pt x="945" y="460"/>
                  </a:lnTo>
                  <a:lnTo>
                    <a:pt x="963" y="462"/>
                  </a:lnTo>
                  <a:lnTo>
                    <a:pt x="981" y="463"/>
                  </a:lnTo>
                  <a:lnTo>
                    <a:pt x="996" y="464"/>
                  </a:lnTo>
                  <a:lnTo>
                    <a:pt x="1010" y="464"/>
                  </a:lnTo>
                  <a:lnTo>
                    <a:pt x="1022" y="463"/>
                  </a:lnTo>
                  <a:lnTo>
                    <a:pt x="1032" y="462"/>
                  </a:lnTo>
                  <a:lnTo>
                    <a:pt x="1038" y="462"/>
                  </a:lnTo>
                  <a:lnTo>
                    <a:pt x="1043" y="461"/>
                  </a:lnTo>
                  <a:lnTo>
                    <a:pt x="1044" y="461"/>
                  </a:lnTo>
                  <a:lnTo>
                    <a:pt x="1046" y="461"/>
                  </a:lnTo>
                  <a:lnTo>
                    <a:pt x="1050" y="462"/>
                  </a:lnTo>
                  <a:lnTo>
                    <a:pt x="1057" y="462"/>
                  </a:lnTo>
                  <a:lnTo>
                    <a:pt x="1066" y="463"/>
                  </a:lnTo>
                  <a:lnTo>
                    <a:pt x="1079" y="464"/>
                  </a:lnTo>
                  <a:lnTo>
                    <a:pt x="1092" y="464"/>
                  </a:lnTo>
                  <a:lnTo>
                    <a:pt x="1108" y="463"/>
                  </a:lnTo>
                  <a:lnTo>
                    <a:pt x="1124" y="462"/>
                  </a:lnTo>
                  <a:lnTo>
                    <a:pt x="1144" y="460"/>
                  </a:lnTo>
                  <a:lnTo>
                    <a:pt x="1163" y="457"/>
                  </a:lnTo>
                  <a:lnTo>
                    <a:pt x="1183" y="452"/>
                  </a:lnTo>
                  <a:lnTo>
                    <a:pt x="1204" y="446"/>
                  </a:lnTo>
                  <a:lnTo>
                    <a:pt x="1226" y="439"/>
                  </a:lnTo>
                  <a:lnTo>
                    <a:pt x="1248" y="428"/>
                  </a:lnTo>
                  <a:lnTo>
                    <a:pt x="1269" y="417"/>
                  </a:lnTo>
                  <a:lnTo>
                    <a:pt x="1290" y="404"/>
                  </a:lnTo>
                  <a:lnTo>
                    <a:pt x="1312" y="388"/>
                  </a:lnTo>
                  <a:lnTo>
                    <a:pt x="1332" y="369"/>
                  </a:lnTo>
                  <a:lnTo>
                    <a:pt x="1352" y="347"/>
                  </a:lnTo>
                  <a:lnTo>
                    <a:pt x="1370" y="323"/>
                  </a:lnTo>
                  <a:lnTo>
                    <a:pt x="1387" y="295"/>
                  </a:lnTo>
                  <a:lnTo>
                    <a:pt x="1402" y="265"/>
                  </a:lnTo>
                  <a:lnTo>
                    <a:pt x="1417" y="231"/>
                  </a:lnTo>
                  <a:lnTo>
                    <a:pt x="1428" y="193"/>
                  </a:lnTo>
                  <a:lnTo>
                    <a:pt x="1438" y="150"/>
                  </a:lnTo>
                  <a:lnTo>
                    <a:pt x="1445" y="105"/>
                  </a:lnTo>
                  <a:lnTo>
                    <a:pt x="1449" y="55"/>
                  </a:lnTo>
                  <a:lnTo>
                    <a:pt x="1450" y="0"/>
                  </a:lnTo>
                  <a:lnTo>
                    <a:pt x="1453" y="0"/>
                  </a:lnTo>
                  <a:lnTo>
                    <a:pt x="1458" y="1"/>
                  </a:lnTo>
                  <a:lnTo>
                    <a:pt x="1469" y="1"/>
                  </a:lnTo>
                  <a:lnTo>
                    <a:pt x="1481" y="2"/>
                  </a:lnTo>
                  <a:lnTo>
                    <a:pt x="1496" y="4"/>
                  </a:lnTo>
                  <a:lnTo>
                    <a:pt x="1514" y="7"/>
                  </a:lnTo>
                  <a:lnTo>
                    <a:pt x="1534" y="11"/>
                  </a:lnTo>
                  <a:lnTo>
                    <a:pt x="1554" y="18"/>
                  </a:lnTo>
                  <a:lnTo>
                    <a:pt x="1576" y="25"/>
                  </a:lnTo>
                  <a:lnTo>
                    <a:pt x="1597" y="34"/>
                  </a:lnTo>
                  <a:lnTo>
                    <a:pt x="1619" y="45"/>
                  </a:lnTo>
                  <a:lnTo>
                    <a:pt x="1640" y="59"/>
                  </a:lnTo>
                  <a:lnTo>
                    <a:pt x="1661" y="75"/>
                  </a:lnTo>
                  <a:lnTo>
                    <a:pt x="1679" y="95"/>
                  </a:lnTo>
                  <a:lnTo>
                    <a:pt x="1697" y="117"/>
                  </a:lnTo>
                  <a:lnTo>
                    <a:pt x="1712" y="142"/>
                  </a:lnTo>
                  <a:lnTo>
                    <a:pt x="1724" y="171"/>
                  </a:lnTo>
                  <a:lnTo>
                    <a:pt x="1733" y="203"/>
                  </a:lnTo>
                  <a:lnTo>
                    <a:pt x="1738" y="221"/>
                  </a:lnTo>
                  <a:lnTo>
                    <a:pt x="1743" y="246"/>
                  </a:lnTo>
                  <a:lnTo>
                    <a:pt x="1749" y="275"/>
                  </a:lnTo>
                  <a:lnTo>
                    <a:pt x="1755" y="309"/>
                  </a:lnTo>
                  <a:lnTo>
                    <a:pt x="1763" y="347"/>
                  </a:lnTo>
                  <a:lnTo>
                    <a:pt x="1771" y="391"/>
                  </a:lnTo>
                  <a:lnTo>
                    <a:pt x="1780" y="437"/>
                  </a:lnTo>
                  <a:lnTo>
                    <a:pt x="1789" y="487"/>
                  </a:lnTo>
                  <a:lnTo>
                    <a:pt x="1800" y="540"/>
                  </a:lnTo>
                  <a:lnTo>
                    <a:pt x="1811" y="597"/>
                  </a:lnTo>
                  <a:lnTo>
                    <a:pt x="1822" y="656"/>
                  </a:lnTo>
                  <a:lnTo>
                    <a:pt x="1833" y="717"/>
                  </a:lnTo>
                  <a:lnTo>
                    <a:pt x="1845" y="779"/>
                  </a:lnTo>
                  <a:lnTo>
                    <a:pt x="1858" y="844"/>
                  </a:lnTo>
                  <a:lnTo>
                    <a:pt x="1870" y="910"/>
                  </a:lnTo>
                  <a:lnTo>
                    <a:pt x="1883" y="977"/>
                  </a:lnTo>
                  <a:lnTo>
                    <a:pt x="1895" y="1045"/>
                  </a:lnTo>
                  <a:lnTo>
                    <a:pt x="1909" y="1113"/>
                  </a:lnTo>
                  <a:lnTo>
                    <a:pt x="1921" y="1182"/>
                  </a:lnTo>
                  <a:lnTo>
                    <a:pt x="1934" y="1250"/>
                  </a:lnTo>
                  <a:lnTo>
                    <a:pt x="1946" y="1317"/>
                  </a:lnTo>
                  <a:lnTo>
                    <a:pt x="1960" y="1384"/>
                  </a:lnTo>
                  <a:lnTo>
                    <a:pt x="1972" y="1449"/>
                  </a:lnTo>
                  <a:lnTo>
                    <a:pt x="1983" y="1513"/>
                  </a:lnTo>
                  <a:lnTo>
                    <a:pt x="1995" y="1575"/>
                  </a:lnTo>
                  <a:lnTo>
                    <a:pt x="2006" y="1635"/>
                  </a:lnTo>
                  <a:lnTo>
                    <a:pt x="2017" y="1693"/>
                  </a:lnTo>
                  <a:lnTo>
                    <a:pt x="2027" y="1746"/>
                  </a:lnTo>
                  <a:lnTo>
                    <a:pt x="2037" y="1798"/>
                  </a:lnTo>
                  <a:lnTo>
                    <a:pt x="2046" y="1847"/>
                  </a:lnTo>
                  <a:lnTo>
                    <a:pt x="2054" y="1890"/>
                  </a:lnTo>
                  <a:lnTo>
                    <a:pt x="2061" y="1931"/>
                  </a:lnTo>
                  <a:lnTo>
                    <a:pt x="2069" y="1967"/>
                  </a:lnTo>
                  <a:lnTo>
                    <a:pt x="2075" y="1999"/>
                  </a:lnTo>
                  <a:lnTo>
                    <a:pt x="2079" y="2025"/>
                  </a:lnTo>
                  <a:lnTo>
                    <a:pt x="2083" y="2046"/>
                  </a:lnTo>
                  <a:lnTo>
                    <a:pt x="2086" y="2062"/>
                  </a:lnTo>
                  <a:lnTo>
                    <a:pt x="2088" y="2071"/>
                  </a:lnTo>
                  <a:lnTo>
                    <a:pt x="2088" y="2074"/>
                  </a:lnTo>
                  <a:lnTo>
                    <a:pt x="2088" y="2075"/>
                  </a:lnTo>
                  <a:lnTo>
                    <a:pt x="2086" y="2078"/>
                  </a:lnTo>
                  <a:lnTo>
                    <a:pt x="2082" y="2083"/>
                  </a:lnTo>
                  <a:lnTo>
                    <a:pt x="2075" y="2089"/>
                  </a:lnTo>
                  <a:lnTo>
                    <a:pt x="2066" y="2096"/>
                  </a:lnTo>
                  <a:lnTo>
                    <a:pt x="2055" y="2104"/>
                  </a:lnTo>
                  <a:lnTo>
                    <a:pt x="2041" y="2113"/>
                  </a:lnTo>
                  <a:lnTo>
                    <a:pt x="2024" y="2121"/>
                  </a:lnTo>
                  <a:lnTo>
                    <a:pt x="2002" y="2130"/>
                  </a:lnTo>
                  <a:lnTo>
                    <a:pt x="1977" y="2137"/>
                  </a:lnTo>
                  <a:lnTo>
                    <a:pt x="1948" y="2144"/>
                  </a:lnTo>
                  <a:lnTo>
                    <a:pt x="1915" y="2150"/>
                  </a:lnTo>
                  <a:lnTo>
                    <a:pt x="1876" y="2154"/>
                  </a:lnTo>
                  <a:lnTo>
                    <a:pt x="1833" y="2156"/>
                  </a:lnTo>
                  <a:lnTo>
                    <a:pt x="1578" y="1151"/>
                  </a:lnTo>
                  <a:lnTo>
                    <a:pt x="1569" y="1090"/>
                  </a:lnTo>
                  <a:lnTo>
                    <a:pt x="1561" y="1035"/>
                  </a:lnTo>
                  <a:lnTo>
                    <a:pt x="1555" y="986"/>
                  </a:lnTo>
                  <a:lnTo>
                    <a:pt x="1549" y="944"/>
                  </a:lnTo>
                  <a:lnTo>
                    <a:pt x="1543" y="905"/>
                  </a:lnTo>
                  <a:lnTo>
                    <a:pt x="1537" y="873"/>
                  </a:lnTo>
                  <a:lnTo>
                    <a:pt x="1533" y="845"/>
                  </a:lnTo>
                  <a:lnTo>
                    <a:pt x="1528" y="821"/>
                  </a:lnTo>
                  <a:lnTo>
                    <a:pt x="1524" y="802"/>
                  </a:lnTo>
                  <a:lnTo>
                    <a:pt x="1520" y="786"/>
                  </a:lnTo>
                  <a:lnTo>
                    <a:pt x="1515" y="772"/>
                  </a:lnTo>
                  <a:lnTo>
                    <a:pt x="1511" y="762"/>
                  </a:lnTo>
                  <a:lnTo>
                    <a:pt x="1508" y="754"/>
                  </a:lnTo>
                  <a:lnTo>
                    <a:pt x="1505" y="749"/>
                  </a:lnTo>
                  <a:lnTo>
                    <a:pt x="1502" y="745"/>
                  </a:lnTo>
                  <a:lnTo>
                    <a:pt x="1498" y="743"/>
                  </a:lnTo>
                  <a:lnTo>
                    <a:pt x="1495" y="742"/>
                  </a:lnTo>
                  <a:lnTo>
                    <a:pt x="1492" y="741"/>
                  </a:lnTo>
                  <a:lnTo>
                    <a:pt x="1489" y="741"/>
                  </a:lnTo>
                  <a:lnTo>
                    <a:pt x="1481" y="741"/>
                  </a:lnTo>
                  <a:lnTo>
                    <a:pt x="1468" y="742"/>
                  </a:lnTo>
                  <a:lnTo>
                    <a:pt x="1450" y="743"/>
                  </a:lnTo>
                  <a:lnTo>
                    <a:pt x="1430" y="744"/>
                  </a:lnTo>
                  <a:lnTo>
                    <a:pt x="1394" y="746"/>
                  </a:lnTo>
                  <a:lnTo>
                    <a:pt x="1355" y="748"/>
                  </a:lnTo>
                  <a:lnTo>
                    <a:pt x="1312" y="750"/>
                  </a:lnTo>
                  <a:lnTo>
                    <a:pt x="1267" y="752"/>
                  </a:lnTo>
                  <a:lnTo>
                    <a:pt x="1228" y="753"/>
                  </a:lnTo>
                  <a:lnTo>
                    <a:pt x="1193" y="755"/>
                  </a:lnTo>
                  <a:lnTo>
                    <a:pt x="1161" y="758"/>
                  </a:lnTo>
                  <a:lnTo>
                    <a:pt x="1119" y="761"/>
                  </a:lnTo>
                  <a:lnTo>
                    <a:pt x="1082" y="762"/>
                  </a:lnTo>
                  <a:lnTo>
                    <a:pt x="1045" y="762"/>
                  </a:lnTo>
                  <a:lnTo>
                    <a:pt x="1034" y="761"/>
                  </a:lnTo>
                  <a:lnTo>
                    <a:pt x="1018" y="759"/>
                  </a:lnTo>
                  <a:lnTo>
                    <a:pt x="999" y="758"/>
                  </a:lnTo>
                  <a:lnTo>
                    <a:pt x="977" y="755"/>
                  </a:lnTo>
                  <a:lnTo>
                    <a:pt x="915" y="749"/>
                  </a:lnTo>
                  <a:lnTo>
                    <a:pt x="858" y="744"/>
                  </a:lnTo>
                  <a:lnTo>
                    <a:pt x="806" y="740"/>
                  </a:lnTo>
                  <a:lnTo>
                    <a:pt x="758" y="737"/>
                  </a:lnTo>
                  <a:lnTo>
                    <a:pt x="715" y="736"/>
                  </a:lnTo>
                  <a:lnTo>
                    <a:pt x="677" y="735"/>
                  </a:lnTo>
                  <a:lnTo>
                    <a:pt x="645" y="736"/>
                  </a:lnTo>
                  <a:lnTo>
                    <a:pt x="617" y="739"/>
                  </a:lnTo>
                  <a:lnTo>
                    <a:pt x="595" y="744"/>
                  </a:lnTo>
                  <a:lnTo>
                    <a:pt x="577" y="750"/>
                  </a:lnTo>
                  <a:lnTo>
                    <a:pt x="565" y="758"/>
                  </a:lnTo>
                  <a:lnTo>
                    <a:pt x="556" y="770"/>
                  </a:lnTo>
                  <a:lnTo>
                    <a:pt x="554" y="785"/>
                  </a:lnTo>
                  <a:lnTo>
                    <a:pt x="554" y="798"/>
                  </a:lnTo>
                  <a:lnTo>
                    <a:pt x="553" y="817"/>
                  </a:lnTo>
                  <a:lnTo>
                    <a:pt x="551" y="840"/>
                  </a:lnTo>
                  <a:lnTo>
                    <a:pt x="548" y="867"/>
                  </a:lnTo>
                  <a:lnTo>
                    <a:pt x="545" y="896"/>
                  </a:lnTo>
                  <a:lnTo>
                    <a:pt x="541" y="927"/>
                  </a:lnTo>
                  <a:lnTo>
                    <a:pt x="537" y="959"/>
                  </a:lnTo>
                  <a:lnTo>
                    <a:pt x="533" y="991"/>
                  </a:lnTo>
                  <a:lnTo>
                    <a:pt x="528" y="1023"/>
                  </a:lnTo>
                  <a:lnTo>
                    <a:pt x="523" y="1053"/>
                  </a:lnTo>
                  <a:lnTo>
                    <a:pt x="519" y="1082"/>
                  </a:lnTo>
                  <a:lnTo>
                    <a:pt x="516" y="1106"/>
                  </a:lnTo>
                  <a:lnTo>
                    <a:pt x="513" y="1126"/>
                  </a:lnTo>
                  <a:lnTo>
                    <a:pt x="517" y="1127"/>
                  </a:lnTo>
                  <a:lnTo>
                    <a:pt x="255" y="2156"/>
                  </a:lnTo>
                  <a:lnTo>
                    <a:pt x="212" y="2154"/>
                  </a:lnTo>
                  <a:lnTo>
                    <a:pt x="173" y="2150"/>
                  </a:lnTo>
                  <a:lnTo>
                    <a:pt x="140" y="2144"/>
                  </a:lnTo>
                  <a:lnTo>
                    <a:pt x="111" y="2137"/>
                  </a:lnTo>
                  <a:lnTo>
                    <a:pt x="86" y="2130"/>
                  </a:lnTo>
                  <a:lnTo>
                    <a:pt x="65" y="2121"/>
                  </a:lnTo>
                  <a:lnTo>
                    <a:pt x="47" y="2113"/>
                  </a:lnTo>
                  <a:lnTo>
                    <a:pt x="33" y="2104"/>
                  </a:lnTo>
                  <a:lnTo>
                    <a:pt x="21" y="2096"/>
                  </a:lnTo>
                  <a:lnTo>
                    <a:pt x="13" y="2089"/>
                  </a:lnTo>
                  <a:lnTo>
                    <a:pt x="7" y="2083"/>
                  </a:lnTo>
                  <a:lnTo>
                    <a:pt x="3" y="2078"/>
                  </a:lnTo>
                  <a:lnTo>
                    <a:pt x="1" y="2075"/>
                  </a:lnTo>
                  <a:lnTo>
                    <a:pt x="0" y="2074"/>
                  </a:lnTo>
                  <a:lnTo>
                    <a:pt x="1" y="2071"/>
                  </a:lnTo>
                  <a:lnTo>
                    <a:pt x="2" y="2062"/>
                  </a:lnTo>
                  <a:lnTo>
                    <a:pt x="5" y="2046"/>
                  </a:lnTo>
                  <a:lnTo>
                    <a:pt x="9" y="2025"/>
                  </a:lnTo>
                  <a:lnTo>
                    <a:pt x="14" y="1999"/>
                  </a:lnTo>
                  <a:lnTo>
                    <a:pt x="20" y="1967"/>
                  </a:lnTo>
                  <a:lnTo>
                    <a:pt x="26" y="1931"/>
                  </a:lnTo>
                  <a:lnTo>
                    <a:pt x="35" y="1890"/>
                  </a:lnTo>
                  <a:lnTo>
                    <a:pt x="43" y="1847"/>
                  </a:lnTo>
                  <a:lnTo>
                    <a:pt x="52" y="1798"/>
                  </a:lnTo>
                  <a:lnTo>
                    <a:pt x="61" y="1746"/>
                  </a:lnTo>
                  <a:lnTo>
                    <a:pt x="71" y="1693"/>
                  </a:lnTo>
                  <a:lnTo>
                    <a:pt x="82" y="1635"/>
                  </a:lnTo>
                  <a:lnTo>
                    <a:pt x="94" y="1575"/>
                  </a:lnTo>
                  <a:lnTo>
                    <a:pt x="105" y="1513"/>
                  </a:lnTo>
                  <a:lnTo>
                    <a:pt x="117" y="1449"/>
                  </a:lnTo>
                  <a:lnTo>
                    <a:pt x="129" y="1384"/>
                  </a:lnTo>
                  <a:lnTo>
                    <a:pt x="142" y="1317"/>
                  </a:lnTo>
                  <a:lnTo>
                    <a:pt x="154" y="1250"/>
                  </a:lnTo>
                  <a:lnTo>
                    <a:pt x="167" y="1182"/>
                  </a:lnTo>
                  <a:lnTo>
                    <a:pt x="180" y="1113"/>
                  </a:lnTo>
                  <a:lnTo>
                    <a:pt x="192" y="1045"/>
                  </a:lnTo>
                  <a:lnTo>
                    <a:pt x="206" y="977"/>
                  </a:lnTo>
                  <a:lnTo>
                    <a:pt x="218" y="910"/>
                  </a:lnTo>
                  <a:lnTo>
                    <a:pt x="231" y="844"/>
                  </a:lnTo>
                  <a:lnTo>
                    <a:pt x="243" y="779"/>
                  </a:lnTo>
                  <a:lnTo>
                    <a:pt x="255" y="717"/>
                  </a:lnTo>
                  <a:lnTo>
                    <a:pt x="267" y="656"/>
                  </a:lnTo>
                  <a:lnTo>
                    <a:pt x="278" y="597"/>
                  </a:lnTo>
                  <a:lnTo>
                    <a:pt x="288" y="540"/>
                  </a:lnTo>
                  <a:lnTo>
                    <a:pt x="298" y="487"/>
                  </a:lnTo>
                  <a:lnTo>
                    <a:pt x="309" y="437"/>
                  </a:lnTo>
                  <a:lnTo>
                    <a:pt x="318" y="391"/>
                  </a:lnTo>
                  <a:lnTo>
                    <a:pt x="326" y="347"/>
                  </a:lnTo>
                  <a:lnTo>
                    <a:pt x="333" y="309"/>
                  </a:lnTo>
                  <a:lnTo>
                    <a:pt x="340" y="275"/>
                  </a:lnTo>
                  <a:lnTo>
                    <a:pt x="346" y="246"/>
                  </a:lnTo>
                  <a:lnTo>
                    <a:pt x="351" y="221"/>
                  </a:lnTo>
                  <a:lnTo>
                    <a:pt x="355" y="203"/>
                  </a:lnTo>
                  <a:lnTo>
                    <a:pt x="365" y="171"/>
                  </a:lnTo>
                  <a:lnTo>
                    <a:pt x="377" y="142"/>
                  </a:lnTo>
                  <a:lnTo>
                    <a:pt x="391" y="117"/>
                  </a:lnTo>
                  <a:lnTo>
                    <a:pt x="408" y="95"/>
                  </a:lnTo>
                  <a:lnTo>
                    <a:pt x="428" y="75"/>
                  </a:lnTo>
                  <a:lnTo>
                    <a:pt x="448" y="59"/>
                  </a:lnTo>
                  <a:lnTo>
                    <a:pt x="470" y="45"/>
                  </a:lnTo>
                  <a:lnTo>
                    <a:pt x="491" y="34"/>
                  </a:lnTo>
                  <a:lnTo>
                    <a:pt x="513" y="25"/>
                  </a:lnTo>
                  <a:lnTo>
                    <a:pt x="535" y="18"/>
                  </a:lnTo>
                  <a:lnTo>
                    <a:pt x="555" y="11"/>
                  </a:lnTo>
                  <a:lnTo>
                    <a:pt x="574" y="7"/>
                  </a:lnTo>
                  <a:lnTo>
                    <a:pt x="592" y="4"/>
                  </a:lnTo>
                  <a:lnTo>
                    <a:pt x="607" y="2"/>
                  </a:lnTo>
                  <a:lnTo>
                    <a:pt x="619" y="1"/>
                  </a:lnTo>
                  <a:lnTo>
                    <a:pt x="629" y="1"/>
                  </a:lnTo>
                  <a:lnTo>
                    <a:pt x="636" y="0"/>
                  </a:lnTo>
                  <a:lnTo>
                    <a:pt x="6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8" name="Freeform 340"/>
          <p:cNvSpPr>
            <a:spLocks/>
          </p:cNvSpPr>
          <p:nvPr/>
        </p:nvSpPr>
        <p:spPr bwMode="auto">
          <a:xfrm>
            <a:off x="776295" y="2674938"/>
            <a:ext cx="339725" cy="576263"/>
          </a:xfrm>
          <a:custGeom>
            <a:avLst/>
            <a:gdLst>
              <a:gd name="T0" fmla="*/ 1364 w 1927"/>
              <a:gd name="T1" fmla="*/ 53 h 3262"/>
              <a:gd name="T2" fmla="*/ 1630 w 1927"/>
              <a:gd name="T3" fmla="*/ 235 h 3262"/>
              <a:gd name="T4" fmla="*/ 1800 w 1927"/>
              <a:gd name="T5" fmla="*/ 513 h 3262"/>
              <a:gd name="T6" fmla="*/ 1894 w 1927"/>
              <a:gd name="T7" fmla="*/ 854 h 3262"/>
              <a:gd name="T8" fmla="*/ 1926 w 1927"/>
              <a:gd name="T9" fmla="*/ 1225 h 3262"/>
              <a:gd name="T10" fmla="*/ 1917 w 1927"/>
              <a:gd name="T11" fmla="*/ 1593 h 3262"/>
              <a:gd name="T12" fmla="*/ 1884 w 1927"/>
              <a:gd name="T13" fmla="*/ 1925 h 3262"/>
              <a:gd name="T14" fmla="*/ 1841 w 1927"/>
              <a:gd name="T15" fmla="*/ 2188 h 3262"/>
              <a:gd name="T16" fmla="*/ 1809 w 1927"/>
              <a:gd name="T17" fmla="*/ 2347 h 3262"/>
              <a:gd name="T18" fmla="*/ 1791 w 1927"/>
              <a:gd name="T19" fmla="*/ 2460 h 3262"/>
              <a:gd name="T20" fmla="*/ 1707 w 1927"/>
              <a:gd name="T21" fmla="*/ 2695 h 3262"/>
              <a:gd name="T22" fmla="*/ 1580 w 1927"/>
              <a:gd name="T23" fmla="*/ 2904 h 3262"/>
              <a:gd name="T24" fmla="*/ 1455 w 1927"/>
              <a:gd name="T25" fmla="*/ 3053 h 3262"/>
              <a:gd name="T26" fmla="*/ 1376 w 1927"/>
              <a:gd name="T27" fmla="*/ 3112 h 3262"/>
              <a:gd name="T28" fmla="*/ 1394 w 1927"/>
              <a:gd name="T29" fmla="*/ 3041 h 3262"/>
              <a:gd name="T30" fmla="*/ 1443 w 1927"/>
              <a:gd name="T31" fmla="*/ 2806 h 3262"/>
              <a:gd name="T32" fmla="*/ 1452 w 1927"/>
              <a:gd name="T33" fmla="*/ 2581 h 3262"/>
              <a:gd name="T34" fmla="*/ 1439 w 1927"/>
              <a:gd name="T35" fmla="*/ 2500 h 3262"/>
              <a:gd name="T36" fmla="*/ 1373 w 1927"/>
              <a:gd name="T37" fmla="*/ 2576 h 3262"/>
              <a:gd name="T38" fmla="*/ 1311 w 1927"/>
              <a:gd name="T39" fmla="*/ 2637 h 3262"/>
              <a:gd name="T40" fmla="*/ 1417 w 1927"/>
              <a:gd name="T41" fmla="*/ 2312 h 3262"/>
              <a:gd name="T42" fmla="*/ 1484 w 1927"/>
              <a:gd name="T43" fmla="*/ 1865 h 3262"/>
              <a:gd name="T44" fmla="*/ 1488 w 1927"/>
              <a:gd name="T45" fmla="*/ 1439 h 3262"/>
              <a:gd name="T46" fmla="*/ 1438 w 1927"/>
              <a:gd name="T47" fmla="*/ 1121 h 3262"/>
              <a:gd name="T48" fmla="*/ 1333 w 1927"/>
              <a:gd name="T49" fmla="*/ 966 h 3262"/>
              <a:gd name="T50" fmla="*/ 1190 w 1927"/>
              <a:gd name="T51" fmla="*/ 792 h 3262"/>
              <a:gd name="T52" fmla="*/ 1064 w 1927"/>
              <a:gd name="T53" fmla="*/ 609 h 3262"/>
              <a:gd name="T54" fmla="*/ 992 w 1927"/>
              <a:gd name="T55" fmla="*/ 495 h 3262"/>
              <a:gd name="T56" fmla="*/ 953 w 1927"/>
              <a:gd name="T57" fmla="*/ 567 h 3262"/>
              <a:gd name="T58" fmla="*/ 822 w 1927"/>
              <a:gd name="T59" fmla="*/ 730 h 3262"/>
              <a:gd name="T60" fmla="*/ 656 w 1927"/>
              <a:gd name="T61" fmla="*/ 896 h 3262"/>
              <a:gd name="T62" fmla="*/ 525 w 1927"/>
              <a:gd name="T63" fmla="*/ 1017 h 3262"/>
              <a:gd name="T64" fmla="*/ 490 w 1927"/>
              <a:gd name="T65" fmla="*/ 1064 h 3262"/>
              <a:gd name="T66" fmla="*/ 468 w 1927"/>
              <a:gd name="T67" fmla="*/ 1243 h 3262"/>
              <a:gd name="T68" fmla="*/ 463 w 1927"/>
              <a:gd name="T69" fmla="*/ 1542 h 3262"/>
              <a:gd name="T70" fmla="*/ 517 w 1927"/>
              <a:gd name="T71" fmla="*/ 1863 h 3262"/>
              <a:gd name="T72" fmla="*/ 574 w 1927"/>
              <a:gd name="T73" fmla="*/ 2120 h 3262"/>
              <a:gd name="T74" fmla="*/ 564 w 1927"/>
              <a:gd name="T75" fmla="*/ 2450 h 3262"/>
              <a:gd name="T76" fmla="*/ 518 w 1927"/>
              <a:gd name="T77" fmla="*/ 2798 h 3262"/>
              <a:gd name="T78" fmla="*/ 463 w 1927"/>
              <a:gd name="T79" fmla="*/ 3089 h 3262"/>
              <a:gd name="T80" fmla="*/ 429 w 1927"/>
              <a:gd name="T81" fmla="*/ 3250 h 3262"/>
              <a:gd name="T82" fmla="*/ 417 w 1927"/>
              <a:gd name="T83" fmla="*/ 3214 h 3262"/>
              <a:gd name="T84" fmla="*/ 381 w 1927"/>
              <a:gd name="T85" fmla="*/ 3008 h 3262"/>
              <a:gd name="T86" fmla="*/ 318 w 1927"/>
              <a:gd name="T87" fmla="*/ 2726 h 3262"/>
              <a:gd name="T88" fmla="*/ 238 w 1927"/>
              <a:gd name="T89" fmla="*/ 2464 h 3262"/>
              <a:gd name="T90" fmla="*/ 121 w 1927"/>
              <a:gd name="T91" fmla="*/ 2238 h 3262"/>
              <a:gd name="T92" fmla="*/ 46 w 1927"/>
              <a:gd name="T93" fmla="*/ 2019 h 3262"/>
              <a:gd name="T94" fmla="*/ 18 w 1927"/>
              <a:gd name="T95" fmla="*/ 1828 h 3262"/>
              <a:gd name="T96" fmla="*/ 7 w 1927"/>
              <a:gd name="T97" fmla="*/ 1222 h 3262"/>
              <a:gd name="T98" fmla="*/ 82 w 1927"/>
              <a:gd name="T99" fmla="*/ 768 h 3262"/>
              <a:gd name="T100" fmla="*/ 217 w 1927"/>
              <a:gd name="T101" fmla="*/ 442 h 3262"/>
              <a:gd name="T102" fmla="*/ 390 w 1927"/>
              <a:gd name="T103" fmla="*/ 224 h 3262"/>
              <a:gd name="T104" fmla="*/ 577 w 1927"/>
              <a:gd name="T105" fmla="*/ 92 h 3262"/>
              <a:gd name="T106" fmla="*/ 752 w 1927"/>
              <a:gd name="T107" fmla="*/ 26 h 3262"/>
              <a:gd name="T108" fmla="*/ 893 w 1927"/>
              <a:gd name="T109" fmla="*/ 3 h 3262"/>
              <a:gd name="T110" fmla="*/ 975 w 1927"/>
              <a:gd name="T111" fmla="*/ 2 h 3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927" h="3262">
                <a:moveTo>
                  <a:pt x="1058" y="0"/>
                </a:moveTo>
                <a:lnTo>
                  <a:pt x="1125" y="3"/>
                </a:lnTo>
                <a:lnTo>
                  <a:pt x="1191" y="10"/>
                </a:lnTo>
                <a:lnTo>
                  <a:pt x="1251" y="21"/>
                </a:lnTo>
                <a:lnTo>
                  <a:pt x="1309" y="35"/>
                </a:lnTo>
                <a:lnTo>
                  <a:pt x="1364" y="53"/>
                </a:lnTo>
                <a:lnTo>
                  <a:pt x="1415" y="76"/>
                </a:lnTo>
                <a:lnTo>
                  <a:pt x="1464" y="101"/>
                </a:lnTo>
                <a:lnTo>
                  <a:pt x="1509" y="131"/>
                </a:lnTo>
                <a:lnTo>
                  <a:pt x="1552" y="162"/>
                </a:lnTo>
                <a:lnTo>
                  <a:pt x="1592" y="197"/>
                </a:lnTo>
                <a:lnTo>
                  <a:pt x="1630" y="235"/>
                </a:lnTo>
                <a:lnTo>
                  <a:pt x="1664" y="275"/>
                </a:lnTo>
                <a:lnTo>
                  <a:pt x="1696" y="319"/>
                </a:lnTo>
                <a:lnTo>
                  <a:pt x="1725" y="364"/>
                </a:lnTo>
                <a:lnTo>
                  <a:pt x="1753" y="411"/>
                </a:lnTo>
                <a:lnTo>
                  <a:pt x="1777" y="461"/>
                </a:lnTo>
                <a:lnTo>
                  <a:pt x="1800" y="513"/>
                </a:lnTo>
                <a:lnTo>
                  <a:pt x="1820" y="566"/>
                </a:lnTo>
                <a:lnTo>
                  <a:pt x="1839" y="621"/>
                </a:lnTo>
                <a:lnTo>
                  <a:pt x="1855" y="677"/>
                </a:lnTo>
                <a:lnTo>
                  <a:pt x="1869" y="735"/>
                </a:lnTo>
                <a:lnTo>
                  <a:pt x="1883" y="794"/>
                </a:lnTo>
                <a:lnTo>
                  <a:pt x="1894" y="854"/>
                </a:lnTo>
                <a:lnTo>
                  <a:pt x="1903" y="914"/>
                </a:lnTo>
                <a:lnTo>
                  <a:pt x="1910" y="976"/>
                </a:lnTo>
                <a:lnTo>
                  <a:pt x="1916" y="1037"/>
                </a:lnTo>
                <a:lnTo>
                  <a:pt x="1921" y="1100"/>
                </a:lnTo>
                <a:lnTo>
                  <a:pt x="1924" y="1162"/>
                </a:lnTo>
                <a:lnTo>
                  <a:pt x="1926" y="1225"/>
                </a:lnTo>
                <a:lnTo>
                  <a:pt x="1927" y="1287"/>
                </a:lnTo>
                <a:lnTo>
                  <a:pt x="1927" y="1349"/>
                </a:lnTo>
                <a:lnTo>
                  <a:pt x="1926" y="1411"/>
                </a:lnTo>
                <a:lnTo>
                  <a:pt x="1924" y="1472"/>
                </a:lnTo>
                <a:lnTo>
                  <a:pt x="1921" y="1534"/>
                </a:lnTo>
                <a:lnTo>
                  <a:pt x="1917" y="1593"/>
                </a:lnTo>
                <a:lnTo>
                  <a:pt x="1913" y="1652"/>
                </a:lnTo>
                <a:lnTo>
                  <a:pt x="1908" y="1710"/>
                </a:lnTo>
                <a:lnTo>
                  <a:pt x="1902" y="1765"/>
                </a:lnTo>
                <a:lnTo>
                  <a:pt x="1897" y="1820"/>
                </a:lnTo>
                <a:lnTo>
                  <a:pt x="1890" y="1873"/>
                </a:lnTo>
                <a:lnTo>
                  <a:pt x="1884" y="1925"/>
                </a:lnTo>
                <a:lnTo>
                  <a:pt x="1876" y="1974"/>
                </a:lnTo>
                <a:lnTo>
                  <a:pt x="1869" y="2022"/>
                </a:lnTo>
                <a:lnTo>
                  <a:pt x="1862" y="2067"/>
                </a:lnTo>
                <a:lnTo>
                  <a:pt x="1855" y="2109"/>
                </a:lnTo>
                <a:lnTo>
                  <a:pt x="1848" y="2150"/>
                </a:lnTo>
                <a:lnTo>
                  <a:pt x="1841" y="2188"/>
                </a:lnTo>
                <a:lnTo>
                  <a:pt x="1835" y="2222"/>
                </a:lnTo>
                <a:lnTo>
                  <a:pt x="1829" y="2254"/>
                </a:lnTo>
                <a:lnTo>
                  <a:pt x="1822" y="2282"/>
                </a:lnTo>
                <a:lnTo>
                  <a:pt x="1817" y="2308"/>
                </a:lnTo>
                <a:lnTo>
                  <a:pt x="1812" y="2329"/>
                </a:lnTo>
                <a:lnTo>
                  <a:pt x="1809" y="2347"/>
                </a:lnTo>
                <a:lnTo>
                  <a:pt x="1805" y="2362"/>
                </a:lnTo>
                <a:lnTo>
                  <a:pt x="1803" y="2372"/>
                </a:lnTo>
                <a:lnTo>
                  <a:pt x="1801" y="2379"/>
                </a:lnTo>
                <a:lnTo>
                  <a:pt x="1801" y="2381"/>
                </a:lnTo>
                <a:lnTo>
                  <a:pt x="1797" y="2421"/>
                </a:lnTo>
                <a:lnTo>
                  <a:pt x="1791" y="2460"/>
                </a:lnTo>
                <a:lnTo>
                  <a:pt x="1782" y="2500"/>
                </a:lnTo>
                <a:lnTo>
                  <a:pt x="1770" y="2540"/>
                </a:lnTo>
                <a:lnTo>
                  <a:pt x="1757" y="2579"/>
                </a:lnTo>
                <a:lnTo>
                  <a:pt x="1742" y="2619"/>
                </a:lnTo>
                <a:lnTo>
                  <a:pt x="1724" y="2658"/>
                </a:lnTo>
                <a:lnTo>
                  <a:pt x="1707" y="2695"/>
                </a:lnTo>
                <a:lnTo>
                  <a:pt x="1688" y="2733"/>
                </a:lnTo>
                <a:lnTo>
                  <a:pt x="1667" y="2770"/>
                </a:lnTo>
                <a:lnTo>
                  <a:pt x="1646" y="2805"/>
                </a:lnTo>
                <a:lnTo>
                  <a:pt x="1624" y="2840"/>
                </a:lnTo>
                <a:lnTo>
                  <a:pt x="1602" y="2872"/>
                </a:lnTo>
                <a:lnTo>
                  <a:pt x="1580" y="2904"/>
                </a:lnTo>
                <a:lnTo>
                  <a:pt x="1558" y="2933"/>
                </a:lnTo>
                <a:lnTo>
                  <a:pt x="1536" y="2962"/>
                </a:lnTo>
                <a:lnTo>
                  <a:pt x="1514" y="2987"/>
                </a:lnTo>
                <a:lnTo>
                  <a:pt x="1494" y="3012"/>
                </a:lnTo>
                <a:lnTo>
                  <a:pt x="1473" y="3033"/>
                </a:lnTo>
                <a:lnTo>
                  <a:pt x="1455" y="3053"/>
                </a:lnTo>
                <a:lnTo>
                  <a:pt x="1438" y="3070"/>
                </a:lnTo>
                <a:lnTo>
                  <a:pt x="1421" y="3084"/>
                </a:lnTo>
                <a:lnTo>
                  <a:pt x="1407" y="3096"/>
                </a:lnTo>
                <a:lnTo>
                  <a:pt x="1395" y="3104"/>
                </a:lnTo>
                <a:lnTo>
                  <a:pt x="1385" y="3110"/>
                </a:lnTo>
                <a:lnTo>
                  <a:pt x="1376" y="3112"/>
                </a:lnTo>
                <a:lnTo>
                  <a:pt x="1371" y="3111"/>
                </a:lnTo>
                <a:lnTo>
                  <a:pt x="1369" y="3107"/>
                </a:lnTo>
                <a:lnTo>
                  <a:pt x="1369" y="3099"/>
                </a:lnTo>
                <a:lnTo>
                  <a:pt x="1373" y="3087"/>
                </a:lnTo>
                <a:lnTo>
                  <a:pt x="1381" y="3072"/>
                </a:lnTo>
                <a:lnTo>
                  <a:pt x="1394" y="3041"/>
                </a:lnTo>
                <a:lnTo>
                  <a:pt x="1405" y="3007"/>
                </a:lnTo>
                <a:lnTo>
                  <a:pt x="1416" y="2969"/>
                </a:lnTo>
                <a:lnTo>
                  <a:pt x="1424" y="2930"/>
                </a:lnTo>
                <a:lnTo>
                  <a:pt x="1432" y="2890"/>
                </a:lnTo>
                <a:lnTo>
                  <a:pt x="1438" y="2848"/>
                </a:lnTo>
                <a:lnTo>
                  <a:pt x="1443" y="2806"/>
                </a:lnTo>
                <a:lnTo>
                  <a:pt x="1447" y="2764"/>
                </a:lnTo>
                <a:lnTo>
                  <a:pt x="1450" y="2724"/>
                </a:lnTo>
                <a:lnTo>
                  <a:pt x="1451" y="2684"/>
                </a:lnTo>
                <a:lnTo>
                  <a:pt x="1452" y="2647"/>
                </a:lnTo>
                <a:lnTo>
                  <a:pt x="1452" y="2613"/>
                </a:lnTo>
                <a:lnTo>
                  <a:pt x="1452" y="2581"/>
                </a:lnTo>
                <a:lnTo>
                  <a:pt x="1451" y="2555"/>
                </a:lnTo>
                <a:lnTo>
                  <a:pt x="1449" y="2532"/>
                </a:lnTo>
                <a:lnTo>
                  <a:pt x="1447" y="2515"/>
                </a:lnTo>
                <a:lnTo>
                  <a:pt x="1444" y="2503"/>
                </a:lnTo>
                <a:lnTo>
                  <a:pt x="1442" y="2498"/>
                </a:lnTo>
                <a:lnTo>
                  <a:pt x="1439" y="2500"/>
                </a:lnTo>
                <a:lnTo>
                  <a:pt x="1433" y="2509"/>
                </a:lnTo>
                <a:lnTo>
                  <a:pt x="1423" y="2520"/>
                </a:lnTo>
                <a:lnTo>
                  <a:pt x="1413" y="2533"/>
                </a:lnTo>
                <a:lnTo>
                  <a:pt x="1401" y="2548"/>
                </a:lnTo>
                <a:lnTo>
                  <a:pt x="1388" y="2562"/>
                </a:lnTo>
                <a:lnTo>
                  <a:pt x="1373" y="2576"/>
                </a:lnTo>
                <a:lnTo>
                  <a:pt x="1359" y="2589"/>
                </a:lnTo>
                <a:lnTo>
                  <a:pt x="1347" y="2603"/>
                </a:lnTo>
                <a:lnTo>
                  <a:pt x="1335" y="2615"/>
                </a:lnTo>
                <a:lnTo>
                  <a:pt x="1324" y="2625"/>
                </a:lnTo>
                <a:lnTo>
                  <a:pt x="1316" y="2632"/>
                </a:lnTo>
                <a:lnTo>
                  <a:pt x="1311" y="2637"/>
                </a:lnTo>
                <a:lnTo>
                  <a:pt x="1309" y="2639"/>
                </a:lnTo>
                <a:lnTo>
                  <a:pt x="1335" y="2579"/>
                </a:lnTo>
                <a:lnTo>
                  <a:pt x="1358" y="2516"/>
                </a:lnTo>
                <a:lnTo>
                  <a:pt x="1380" y="2451"/>
                </a:lnTo>
                <a:lnTo>
                  <a:pt x="1399" y="2382"/>
                </a:lnTo>
                <a:lnTo>
                  <a:pt x="1417" y="2312"/>
                </a:lnTo>
                <a:lnTo>
                  <a:pt x="1433" y="2240"/>
                </a:lnTo>
                <a:lnTo>
                  <a:pt x="1446" y="2165"/>
                </a:lnTo>
                <a:lnTo>
                  <a:pt x="1458" y="2091"/>
                </a:lnTo>
                <a:lnTo>
                  <a:pt x="1468" y="2016"/>
                </a:lnTo>
                <a:lnTo>
                  <a:pt x="1476" y="1940"/>
                </a:lnTo>
                <a:lnTo>
                  <a:pt x="1484" y="1865"/>
                </a:lnTo>
                <a:lnTo>
                  <a:pt x="1489" y="1790"/>
                </a:lnTo>
                <a:lnTo>
                  <a:pt x="1492" y="1717"/>
                </a:lnTo>
                <a:lnTo>
                  <a:pt x="1493" y="1644"/>
                </a:lnTo>
                <a:lnTo>
                  <a:pt x="1493" y="1573"/>
                </a:lnTo>
                <a:lnTo>
                  <a:pt x="1491" y="1505"/>
                </a:lnTo>
                <a:lnTo>
                  <a:pt x="1488" y="1439"/>
                </a:lnTo>
                <a:lnTo>
                  <a:pt x="1484" y="1377"/>
                </a:lnTo>
                <a:lnTo>
                  <a:pt x="1476" y="1317"/>
                </a:lnTo>
                <a:lnTo>
                  <a:pt x="1469" y="1261"/>
                </a:lnTo>
                <a:lnTo>
                  <a:pt x="1460" y="1210"/>
                </a:lnTo>
                <a:lnTo>
                  <a:pt x="1450" y="1162"/>
                </a:lnTo>
                <a:lnTo>
                  <a:pt x="1438" y="1121"/>
                </a:lnTo>
                <a:lnTo>
                  <a:pt x="1424" y="1084"/>
                </a:lnTo>
                <a:lnTo>
                  <a:pt x="1410" y="1052"/>
                </a:lnTo>
                <a:lnTo>
                  <a:pt x="1394" y="1028"/>
                </a:lnTo>
                <a:lnTo>
                  <a:pt x="1378" y="1010"/>
                </a:lnTo>
                <a:lnTo>
                  <a:pt x="1355" y="989"/>
                </a:lnTo>
                <a:lnTo>
                  <a:pt x="1333" y="966"/>
                </a:lnTo>
                <a:lnTo>
                  <a:pt x="1309" y="941"/>
                </a:lnTo>
                <a:lnTo>
                  <a:pt x="1286" y="914"/>
                </a:lnTo>
                <a:lnTo>
                  <a:pt x="1261" y="886"/>
                </a:lnTo>
                <a:lnTo>
                  <a:pt x="1237" y="855"/>
                </a:lnTo>
                <a:lnTo>
                  <a:pt x="1213" y="823"/>
                </a:lnTo>
                <a:lnTo>
                  <a:pt x="1190" y="792"/>
                </a:lnTo>
                <a:lnTo>
                  <a:pt x="1166" y="760"/>
                </a:lnTo>
                <a:lnTo>
                  <a:pt x="1144" y="728"/>
                </a:lnTo>
                <a:lnTo>
                  <a:pt x="1122" y="696"/>
                </a:lnTo>
                <a:lnTo>
                  <a:pt x="1102" y="666"/>
                </a:lnTo>
                <a:lnTo>
                  <a:pt x="1082" y="637"/>
                </a:lnTo>
                <a:lnTo>
                  <a:pt x="1064" y="609"/>
                </a:lnTo>
                <a:lnTo>
                  <a:pt x="1047" y="583"/>
                </a:lnTo>
                <a:lnTo>
                  <a:pt x="1032" y="560"/>
                </a:lnTo>
                <a:lnTo>
                  <a:pt x="1018" y="539"/>
                </a:lnTo>
                <a:lnTo>
                  <a:pt x="1008" y="520"/>
                </a:lnTo>
                <a:lnTo>
                  <a:pt x="999" y="506"/>
                </a:lnTo>
                <a:lnTo>
                  <a:pt x="992" y="495"/>
                </a:lnTo>
                <a:lnTo>
                  <a:pt x="988" y="489"/>
                </a:lnTo>
                <a:lnTo>
                  <a:pt x="987" y="486"/>
                </a:lnTo>
                <a:lnTo>
                  <a:pt x="984" y="503"/>
                </a:lnTo>
                <a:lnTo>
                  <a:pt x="978" y="522"/>
                </a:lnTo>
                <a:lnTo>
                  <a:pt x="967" y="544"/>
                </a:lnTo>
                <a:lnTo>
                  <a:pt x="953" y="567"/>
                </a:lnTo>
                <a:lnTo>
                  <a:pt x="937" y="592"/>
                </a:lnTo>
                <a:lnTo>
                  <a:pt x="918" y="618"/>
                </a:lnTo>
                <a:lnTo>
                  <a:pt x="897" y="644"/>
                </a:lnTo>
                <a:lnTo>
                  <a:pt x="873" y="672"/>
                </a:lnTo>
                <a:lnTo>
                  <a:pt x="848" y="700"/>
                </a:lnTo>
                <a:lnTo>
                  <a:pt x="822" y="730"/>
                </a:lnTo>
                <a:lnTo>
                  <a:pt x="795" y="758"/>
                </a:lnTo>
                <a:lnTo>
                  <a:pt x="767" y="787"/>
                </a:lnTo>
                <a:lnTo>
                  <a:pt x="739" y="815"/>
                </a:lnTo>
                <a:lnTo>
                  <a:pt x="711" y="843"/>
                </a:lnTo>
                <a:lnTo>
                  <a:pt x="683" y="870"/>
                </a:lnTo>
                <a:lnTo>
                  <a:pt x="656" y="896"/>
                </a:lnTo>
                <a:lnTo>
                  <a:pt x="630" y="921"/>
                </a:lnTo>
                <a:lnTo>
                  <a:pt x="605" y="943"/>
                </a:lnTo>
                <a:lnTo>
                  <a:pt x="582" y="965"/>
                </a:lnTo>
                <a:lnTo>
                  <a:pt x="560" y="985"/>
                </a:lnTo>
                <a:lnTo>
                  <a:pt x="542" y="1002"/>
                </a:lnTo>
                <a:lnTo>
                  <a:pt x="525" y="1017"/>
                </a:lnTo>
                <a:lnTo>
                  <a:pt x="512" y="1029"/>
                </a:lnTo>
                <a:lnTo>
                  <a:pt x="502" y="1038"/>
                </a:lnTo>
                <a:lnTo>
                  <a:pt x="496" y="1045"/>
                </a:lnTo>
                <a:lnTo>
                  <a:pt x="493" y="1047"/>
                </a:lnTo>
                <a:lnTo>
                  <a:pt x="492" y="1052"/>
                </a:lnTo>
                <a:lnTo>
                  <a:pt x="490" y="1064"/>
                </a:lnTo>
                <a:lnTo>
                  <a:pt x="488" y="1081"/>
                </a:lnTo>
                <a:lnTo>
                  <a:pt x="484" y="1104"/>
                </a:lnTo>
                <a:lnTo>
                  <a:pt x="481" y="1132"/>
                </a:lnTo>
                <a:lnTo>
                  <a:pt x="477" y="1164"/>
                </a:lnTo>
                <a:lnTo>
                  <a:pt x="472" y="1202"/>
                </a:lnTo>
                <a:lnTo>
                  <a:pt x="468" y="1243"/>
                </a:lnTo>
                <a:lnTo>
                  <a:pt x="465" y="1286"/>
                </a:lnTo>
                <a:lnTo>
                  <a:pt x="463" y="1333"/>
                </a:lnTo>
                <a:lnTo>
                  <a:pt x="461" y="1383"/>
                </a:lnTo>
                <a:lnTo>
                  <a:pt x="460" y="1434"/>
                </a:lnTo>
                <a:lnTo>
                  <a:pt x="461" y="1488"/>
                </a:lnTo>
                <a:lnTo>
                  <a:pt x="463" y="1542"/>
                </a:lnTo>
                <a:lnTo>
                  <a:pt x="467" y="1596"/>
                </a:lnTo>
                <a:lnTo>
                  <a:pt x="472" y="1651"/>
                </a:lnTo>
                <a:lnTo>
                  <a:pt x="481" y="1705"/>
                </a:lnTo>
                <a:lnTo>
                  <a:pt x="490" y="1759"/>
                </a:lnTo>
                <a:lnTo>
                  <a:pt x="502" y="1812"/>
                </a:lnTo>
                <a:lnTo>
                  <a:pt x="517" y="1863"/>
                </a:lnTo>
                <a:lnTo>
                  <a:pt x="536" y="1913"/>
                </a:lnTo>
                <a:lnTo>
                  <a:pt x="547" y="1948"/>
                </a:lnTo>
                <a:lnTo>
                  <a:pt x="557" y="1985"/>
                </a:lnTo>
                <a:lnTo>
                  <a:pt x="564" y="2028"/>
                </a:lnTo>
                <a:lnTo>
                  <a:pt x="570" y="2073"/>
                </a:lnTo>
                <a:lnTo>
                  <a:pt x="574" y="2120"/>
                </a:lnTo>
                <a:lnTo>
                  <a:pt x="575" y="2171"/>
                </a:lnTo>
                <a:lnTo>
                  <a:pt x="577" y="2224"/>
                </a:lnTo>
                <a:lnTo>
                  <a:pt x="575" y="2279"/>
                </a:lnTo>
                <a:lnTo>
                  <a:pt x="572" y="2335"/>
                </a:lnTo>
                <a:lnTo>
                  <a:pt x="568" y="2392"/>
                </a:lnTo>
                <a:lnTo>
                  <a:pt x="564" y="2450"/>
                </a:lnTo>
                <a:lnTo>
                  <a:pt x="558" y="2509"/>
                </a:lnTo>
                <a:lnTo>
                  <a:pt x="551" y="2568"/>
                </a:lnTo>
                <a:lnTo>
                  <a:pt x="544" y="2626"/>
                </a:lnTo>
                <a:lnTo>
                  <a:pt x="536" y="2684"/>
                </a:lnTo>
                <a:lnTo>
                  <a:pt x="527" y="2742"/>
                </a:lnTo>
                <a:lnTo>
                  <a:pt x="518" y="2798"/>
                </a:lnTo>
                <a:lnTo>
                  <a:pt x="509" y="2852"/>
                </a:lnTo>
                <a:lnTo>
                  <a:pt x="500" y="2905"/>
                </a:lnTo>
                <a:lnTo>
                  <a:pt x="490" y="2955"/>
                </a:lnTo>
                <a:lnTo>
                  <a:pt x="481" y="3002"/>
                </a:lnTo>
                <a:lnTo>
                  <a:pt x="472" y="3047"/>
                </a:lnTo>
                <a:lnTo>
                  <a:pt x="463" y="3089"/>
                </a:lnTo>
                <a:lnTo>
                  <a:pt x="456" y="3127"/>
                </a:lnTo>
                <a:lnTo>
                  <a:pt x="448" y="3160"/>
                </a:lnTo>
                <a:lnTo>
                  <a:pt x="442" y="3190"/>
                </a:lnTo>
                <a:lnTo>
                  <a:pt x="437" y="3215"/>
                </a:lnTo>
                <a:lnTo>
                  <a:pt x="432" y="3235"/>
                </a:lnTo>
                <a:lnTo>
                  <a:pt x="429" y="3250"/>
                </a:lnTo>
                <a:lnTo>
                  <a:pt x="427" y="3259"/>
                </a:lnTo>
                <a:lnTo>
                  <a:pt x="425" y="3262"/>
                </a:lnTo>
                <a:lnTo>
                  <a:pt x="424" y="3259"/>
                </a:lnTo>
                <a:lnTo>
                  <a:pt x="423" y="3250"/>
                </a:lnTo>
                <a:lnTo>
                  <a:pt x="421" y="3234"/>
                </a:lnTo>
                <a:lnTo>
                  <a:pt x="417" y="3214"/>
                </a:lnTo>
                <a:lnTo>
                  <a:pt x="413" y="3190"/>
                </a:lnTo>
                <a:lnTo>
                  <a:pt x="408" y="3160"/>
                </a:lnTo>
                <a:lnTo>
                  <a:pt x="403" y="3127"/>
                </a:lnTo>
                <a:lnTo>
                  <a:pt x="396" y="3090"/>
                </a:lnTo>
                <a:lnTo>
                  <a:pt x="389" y="3050"/>
                </a:lnTo>
                <a:lnTo>
                  <a:pt x="381" y="3008"/>
                </a:lnTo>
                <a:lnTo>
                  <a:pt x="371" y="2964"/>
                </a:lnTo>
                <a:lnTo>
                  <a:pt x="362" y="2917"/>
                </a:lnTo>
                <a:lnTo>
                  <a:pt x="352" y="2870"/>
                </a:lnTo>
                <a:lnTo>
                  <a:pt x="342" y="2822"/>
                </a:lnTo>
                <a:lnTo>
                  <a:pt x="331" y="2774"/>
                </a:lnTo>
                <a:lnTo>
                  <a:pt x="318" y="2726"/>
                </a:lnTo>
                <a:lnTo>
                  <a:pt x="306" y="2678"/>
                </a:lnTo>
                <a:lnTo>
                  <a:pt x="293" y="2631"/>
                </a:lnTo>
                <a:lnTo>
                  <a:pt x="280" y="2586"/>
                </a:lnTo>
                <a:lnTo>
                  <a:pt x="266" y="2543"/>
                </a:lnTo>
                <a:lnTo>
                  <a:pt x="252" y="2502"/>
                </a:lnTo>
                <a:lnTo>
                  <a:pt x="238" y="2464"/>
                </a:lnTo>
                <a:lnTo>
                  <a:pt x="222" y="2429"/>
                </a:lnTo>
                <a:lnTo>
                  <a:pt x="208" y="2398"/>
                </a:lnTo>
                <a:lnTo>
                  <a:pt x="192" y="2371"/>
                </a:lnTo>
                <a:lnTo>
                  <a:pt x="166" y="2327"/>
                </a:lnTo>
                <a:lnTo>
                  <a:pt x="143" y="2282"/>
                </a:lnTo>
                <a:lnTo>
                  <a:pt x="121" y="2238"/>
                </a:lnTo>
                <a:lnTo>
                  <a:pt x="103" y="2196"/>
                </a:lnTo>
                <a:lnTo>
                  <a:pt x="88" y="2155"/>
                </a:lnTo>
                <a:lnTo>
                  <a:pt x="74" y="2116"/>
                </a:lnTo>
                <a:lnTo>
                  <a:pt x="62" y="2081"/>
                </a:lnTo>
                <a:lnTo>
                  <a:pt x="53" y="2047"/>
                </a:lnTo>
                <a:lnTo>
                  <a:pt x="46" y="2019"/>
                </a:lnTo>
                <a:lnTo>
                  <a:pt x="40" y="1993"/>
                </a:lnTo>
                <a:lnTo>
                  <a:pt x="36" y="1973"/>
                </a:lnTo>
                <a:lnTo>
                  <a:pt x="33" y="1958"/>
                </a:lnTo>
                <a:lnTo>
                  <a:pt x="31" y="1949"/>
                </a:lnTo>
                <a:lnTo>
                  <a:pt x="31" y="1944"/>
                </a:lnTo>
                <a:lnTo>
                  <a:pt x="18" y="1828"/>
                </a:lnTo>
                <a:lnTo>
                  <a:pt x="9" y="1716"/>
                </a:lnTo>
                <a:lnTo>
                  <a:pt x="4" y="1608"/>
                </a:lnTo>
                <a:lnTo>
                  <a:pt x="1" y="1505"/>
                </a:lnTo>
                <a:lnTo>
                  <a:pt x="0" y="1406"/>
                </a:lnTo>
                <a:lnTo>
                  <a:pt x="2" y="1312"/>
                </a:lnTo>
                <a:lnTo>
                  <a:pt x="7" y="1222"/>
                </a:lnTo>
                <a:lnTo>
                  <a:pt x="14" y="1137"/>
                </a:lnTo>
                <a:lnTo>
                  <a:pt x="23" y="1054"/>
                </a:lnTo>
                <a:lnTo>
                  <a:pt x="35" y="977"/>
                </a:lnTo>
                <a:lnTo>
                  <a:pt x="49" y="904"/>
                </a:lnTo>
                <a:lnTo>
                  <a:pt x="64" y="834"/>
                </a:lnTo>
                <a:lnTo>
                  <a:pt x="82" y="768"/>
                </a:lnTo>
                <a:lnTo>
                  <a:pt x="100" y="704"/>
                </a:lnTo>
                <a:lnTo>
                  <a:pt x="121" y="645"/>
                </a:lnTo>
                <a:lnTo>
                  <a:pt x="143" y="589"/>
                </a:lnTo>
                <a:lnTo>
                  <a:pt x="166" y="537"/>
                </a:lnTo>
                <a:lnTo>
                  <a:pt x="191" y="488"/>
                </a:lnTo>
                <a:lnTo>
                  <a:pt x="217" y="442"/>
                </a:lnTo>
                <a:lnTo>
                  <a:pt x="244" y="398"/>
                </a:lnTo>
                <a:lnTo>
                  <a:pt x="271" y="359"/>
                </a:lnTo>
                <a:lnTo>
                  <a:pt x="300" y="321"/>
                </a:lnTo>
                <a:lnTo>
                  <a:pt x="330" y="285"/>
                </a:lnTo>
                <a:lnTo>
                  <a:pt x="360" y="254"/>
                </a:lnTo>
                <a:lnTo>
                  <a:pt x="390" y="224"/>
                </a:lnTo>
                <a:lnTo>
                  <a:pt x="421" y="197"/>
                </a:lnTo>
                <a:lnTo>
                  <a:pt x="452" y="171"/>
                </a:lnTo>
                <a:lnTo>
                  <a:pt x="484" y="149"/>
                </a:lnTo>
                <a:lnTo>
                  <a:pt x="514" y="128"/>
                </a:lnTo>
                <a:lnTo>
                  <a:pt x="546" y="109"/>
                </a:lnTo>
                <a:lnTo>
                  <a:pt x="577" y="92"/>
                </a:lnTo>
                <a:lnTo>
                  <a:pt x="607" y="78"/>
                </a:lnTo>
                <a:lnTo>
                  <a:pt x="638" y="64"/>
                </a:lnTo>
                <a:lnTo>
                  <a:pt x="667" y="52"/>
                </a:lnTo>
                <a:lnTo>
                  <a:pt x="696" y="42"/>
                </a:lnTo>
                <a:lnTo>
                  <a:pt x="724" y="33"/>
                </a:lnTo>
                <a:lnTo>
                  <a:pt x="752" y="26"/>
                </a:lnTo>
                <a:lnTo>
                  <a:pt x="779" y="20"/>
                </a:lnTo>
                <a:lnTo>
                  <a:pt x="804" y="15"/>
                </a:lnTo>
                <a:lnTo>
                  <a:pt x="829" y="10"/>
                </a:lnTo>
                <a:lnTo>
                  <a:pt x="852" y="7"/>
                </a:lnTo>
                <a:lnTo>
                  <a:pt x="873" y="5"/>
                </a:lnTo>
                <a:lnTo>
                  <a:pt x="893" y="3"/>
                </a:lnTo>
                <a:lnTo>
                  <a:pt x="911" y="2"/>
                </a:lnTo>
                <a:lnTo>
                  <a:pt x="929" y="0"/>
                </a:lnTo>
                <a:lnTo>
                  <a:pt x="943" y="0"/>
                </a:lnTo>
                <a:lnTo>
                  <a:pt x="956" y="0"/>
                </a:lnTo>
                <a:lnTo>
                  <a:pt x="966" y="0"/>
                </a:lnTo>
                <a:lnTo>
                  <a:pt x="975" y="2"/>
                </a:lnTo>
                <a:lnTo>
                  <a:pt x="982" y="2"/>
                </a:lnTo>
                <a:lnTo>
                  <a:pt x="985" y="2"/>
                </a:lnTo>
                <a:lnTo>
                  <a:pt x="987" y="3"/>
                </a:lnTo>
                <a:lnTo>
                  <a:pt x="105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2" name="Freeform 345"/>
          <p:cNvSpPr>
            <a:spLocks/>
          </p:cNvSpPr>
          <p:nvPr/>
        </p:nvSpPr>
        <p:spPr bwMode="auto">
          <a:xfrm>
            <a:off x="1653051" y="2678113"/>
            <a:ext cx="457200" cy="577850"/>
          </a:xfrm>
          <a:custGeom>
            <a:avLst/>
            <a:gdLst>
              <a:gd name="T0" fmla="*/ 1364 w 2591"/>
              <a:gd name="T1" fmla="*/ 41 h 3272"/>
              <a:gd name="T2" fmla="*/ 1414 w 2591"/>
              <a:gd name="T3" fmla="*/ 120 h 3272"/>
              <a:gd name="T4" fmla="*/ 1485 w 2591"/>
              <a:gd name="T5" fmla="*/ 108 h 3272"/>
              <a:gd name="T6" fmla="*/ 1664 w 2591"/>
              <a:gd name="T7" fmla="*/ 121 h 3272"/>
              <a:gd name="T8" fmla="*/ 1670 w 2591"/>
              <a:gd name="T9" fmla="*/ 136 h 3272"/>
              <a:gd name="T10" fmla="*/ 1547 w 2591"/>
              <a:gd name="T11" fmla="*/ 159 h 3272"/>
              <a:gd name="T12" fmla="*/ 1929 w 2591"/>
              <a:gd name="T13" fmla="*/ 238 h 3272"/>
              <a:gd name="T14" fmla="*/ 2307 w 2591"/>
              <a:gd name="T15" fmla="*/ 465 h 3272"/>
              <a:gd name="T16" fmla="*/ 2516 w 2591"/>
              <a:gd name="T17" fmla="*/ 802 h 3272"/>
              <a:gd name="T18" fmla="*/ 2589 w 2591"/>
              <a:gd name="T19" fmla="*/ 1214 h 3272"/>
              <a:gd name="T20" fmla="*/ 2560 w 2591"/>
              <a:gd name="T21" fmla="*/ 1662 h 3272"/>
              <a:gd name="T22" fmla="*/ 2462 w 2591"/>
              <a:gd name="T23" fmla="*/ 2111 h 3272"/>
              <a:gd name="T24" fmla="*/ 2327 w 2591"/>
              <a:gd name="T25" fmla="*/ 2523 h 3272"/>
              <a:gd name="T26" fmla="*/ 2190 w 2591"/>
              <a:gd name="T27" fmla="*/ 2864 h 3272"/>
              <a:gd name="T28" fmla="*/ 2084 w 2591"/>
              <a:gd name="T29" fmla="*/ 3095 h 3272"/>
              <a:gd name="T30" fmla="*/ 2041 w 2591"/>
              <a:gd name="T31" fmla="*/ 3180 h 3272"/>
              <a:gd name="T32" fmla="*/ 2141 w 2591"/>
              <a:gd name="T33" fmla="*/ 2792 h 3272"/>
              <a:gd name="T34" fmla="*/ 2227 w 2591"/>
              <a:gd name="T35" fmla="*/ 2371 h 3272"/>
              <a:gd name="T36" fmla="*/ 2263 w 2591"/>
              <a:gd name="T37" fmla="*/ 2160 h 3272"/>
              <a:gd name="T38" fmla="*/ 2178 w 2591"/>
              <a:gd name="T39" fmla="*/ 2357 h 3272"/>
              <a:gd name="T40" fmla="*/ 2101 w 2591"/>
              <a:gd name="T41" fmla="*/ 2498 h 3272"/>
              <a:gd name="T42" fmla="*/ 2128 w 2591"/>
              <a:gd name="T43" fmla="*/ 2337 h 3272"/>
              <a:gd name="T44" fmla="*/ 2138 w 2591"/>
              <a:gd name="T45" fmla="*/ 2043 h 3272"/>
              <a:gd name="T46" fmla="*/ 2135 w 2591"/>
              <a:gd name="T47" fmla="*/ 1893 h 3272"/>
              <a:gd name="T48" fmla="*/ 2060 w 2591"/>
              <a:gd name="T49" fmla="*/ 1963 h 3272"/>
              <a:gd name="T50" fmla="*/ 2072 w 2591"/>
              <a:gd name="T51" fmla="*/ 1685 h 3272"/>
              <a:gd name="T52" fmla="*/ 2050 w 2591"/>
              <a:gd name="T53" fmla="*/ 1690 h 3272"/>
              <a:gd name="T54" fmla="*/ 1999 w 2591"/>
              <a:gd name="T55" fmla="*/ 1811 h 3272"/>
              <a:gd name="T56" fmla="*/ 1785 w 2591"/>
              <a:gd name="T57" fmla="*/ 1782 h 3272"/>
              <a:gd name="T58" fmla="*/ 1353 w 2591"/>
              <a:gd name="T59" fmla="*/ 1766 h 3272"/>
              <a:gd name="T60" fmla="*/ 950 w 2591"/>
              <a:gd name="T61" fmla="*/ 1786 h 3272"/>
              <a:gd name="T62" fmla="*/ 719 w 2591"/>
              <a:gd name="T63" fmla="*/ 1807 h 3272"/>
              <a:gd name="T64" fmla="*/ 677 w 2591"/>
              <a:gd name="T65" fmla="*/ 1708 h 3272"/>
              <a:gd name="T66" fmla="*/ 652 w 2591"/>
              <a:gd name="T67" fmla="*/ 1708 h 3272"/>
              <a:gd name="T68" fmla="*/ 608 w 2591"/>
              <a:gd name="T69" fmla="*/ 1861 h 3272"/>
              <a:gd name="T70" fmla="*/ 563 w 2591"/>
              <a:gd name="T71" fmla="*/ 1840 h 3272"/>
              <a:gd name="T72" fmla="*/ 531 w 2591"/>
              <a:gd name="T73" fmla="*/ 1732 h 3272"/>
              <a:gd name="T74" fmla="*/ 524 w 2591"/>
              <a:gd name="T75" fmla="*/ 2046 h 3272"/>
              <a:gd name="T76" fmla="*/ 584 w 2591"/>
              <a:gd name="T77" fmla="*/ 2368 h 3272"/>
              <a:gd name="T78" fmla="*/ 642 w 2591"/>
              <a:gd name="T79" fmla="*/ 2577 h 3272"/>
              <a:gd name="T80" fmla="*/ 547 w 2591"/>
              <a:gd name="T81" fmla="*/ 2484 h 3272"/>
              <a:gd name="T82" fmla="*/ 431 w 2591"/>
              <a:gd name="T83" fmla="*/ 2285 h 3272"/>
              <a:gd name="T84" fmla="*/ 413 w 2591"/>
              <a:gd name="T85" fmla="*/ 2357 h 3272"/>
              <a:gd name="T86" fmla="*/ 489 w 2591"/>
              <a:gd name="T87" fmla="*/ 2787 h 3272"/>
              <a:gd name="T88" fmla="*/ 590 w 2591"/>
              <a:gd name="T89" fmla="*/ 3117 h 3272"/>
              <a:gd name="T90" fmla="*/ 649 w 2591"/>
              <a:gd name="T91" fmla="*/ 3270 h 3272"/>
              <a:gd name="T92" fmla="*/ 432 w 2591"/>
              <a:gd name="T93" fmla="*/ 2965 h 3272"/>
              <a:gd name="T94" fmla="*/ 259 w 2591"/>
              <a:gd name="T95" fmla="*/ 2537 h 3272"/>
              <a:gd name="T96" fmla="*/ 162 w 2591"/>
              <a:gd name="T97" fmla="*/ 2161 h 3272"/>
              <a:gd name="T98" fmla="*/ 127 w 2591"/>
              <a:gd name="T99" fmla="*/ 1976 h 3272"/>
              <a:gd name="T100" fmla="*/ 102 w 2591"/>
              <a:gd name="T101" fmla="*/ 2184 h 3272"/>
              <a:gd name="T102" fmla="*/ 78 w 2591"/>
              <a:gd name="T103" fmla="*/ 2175 h 3272"/>
              <a:gd name="T104" fmla="*/ 0 w 2591"/>
              <a:gd name="T105" fmla="*/ 1500 h 3272"/>
              <a:gd name="T106" fmla="*/ 73 w 2591"/>
              <a:gd name="T107" fmla="*/ 994 h 3272"/>
              <a:gd name="T108" fmla="*/ 252 w 2591"/>
              <a:gd name="T109" fmla="*/ 630 h 3272"/>
              <a:gd name="T110" fmla="*/ 495 w 2591"/>
              <a:gd name="T111" fmla="*/ 387 h 3272"/>
              <a:gd name="T112" fmla="*/ 759 w 2591"/>
              <a:gd name="T113" fmla="*/ 238 h 3272"/>
              <a:gd name="T114" fmla="*/ 1001 w 2591"/>
              <a:gd name="T115" fmla="*/ 162 h 3272"/>
              <a:gd name="T116" fmla="*/ 1178 w 2591"/>
              <a:gd name="T117" fmla="*/ 133 h 3272"/>
              <a:gd name="T118" fmla="*/ 1246 w 2591"/>
              <a:gd name="T119" fmla="*/ 129 h 3272"/>
              <a:gd name="T120" fmla="*/ 1144 w 2591"/>
              <a:gd name="T121" fmla="*/ 34 h 3272"/>
              <a:gd name="T122" fmla="*/ 1038 w 2591"/>
              <a:gd name="T123" fmla="*/ 44 h 3272"/>
              <a:gd name="T124" fmla="*/ 1248 w 2591"/>
              <a:gd name="T125" fmla="*/ 0 h 3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91" h="3272">
                <a:moveTo>
                  <a:pt x="1248" y="0"/>
                </a:moveTo>
                <a:lnTo>
                  <a:pt x="1274" y="3"/>
                </a:lnTo>
                <a:lnTo>
                  <a:pt x="1296" y="7"/>
                </a:lnTo>
                <a:lnTo>
                  <a:pt x="1317" y="13"/>
                </a:lnTo>
                <a:lnTo>
                  <a:pt x="1335" y="22"/>
                </a:lnTo>
                <a:lnTo>
                  <a:pt x="1351" y="31"/>
                </a:lnTo>
                <a:lnTo>
                  <a:pt x="1364" y="41"/>
                </a:lnTo>
                <a:lnTo>
                  <a:pt x="1376" y="52"/>
                </a:lnTo>
                <a:lnTo>
                  <a:pt x="1386" y="64"/>
                </a:lnTo>
                <a:lnTo>
                  <a:pt x="1395" y="75"/>
                </a:lnTo>
                <a:lnTo>
                  <a:pt x="1401" y="88"/>
                </a:lnTo>
                <a:lnTo>
                  <a:pt x="1407" y="99"/>
                </a:lnTo>
                <a:lnTo>
                  <a:pt x="1411" y="109"/>
                </a:lnTo>
                <a:lnTo>
                  <a:pt x="1414" y="120"/>
                </a:lnTo>
                <a:lnTo>
                  <a:pt x="1416" y="128"/>
                </a:lnTo>
                <a:lnTo>
                  <a:pt x="1418" y="135"/>
                </a:lnTo>
                <a:lnTo>
                  <a:pt x="1418" y="141"/>
                </a:lnTo>
                <a:lnTo>
                  <a:pt x="1419" y="144"/>
                </a:lnTo>
                <a:lnTo>
                  <a:pt x="1419" y="145"/>
                </a:lnTo>
                <a:lnTo>
                  <a:pt x="1452" y="124"/>
                </a:lnTo>
                <a:lnTo>
                  <a:pt x="1485" y="108"/>
                </a:lnTo>
                <a:lnTo>
                  <a:pt x="1515" y="99"/>
                </a:lnTo>
                <a:lnTo>
                  <a:pt x="1545" y="94"/>
                </a:lnTo>
                <a:lnTo>
                  <a:pt x="1573" y="94"/>
                </a:lnTo>
                <a:lnTo>
                  <a:pt x="1600" y="98"/>
                </a:lnTo>
                <a:lnTo>
                  <a:pt x="1624" y="104"/>
                </a:lnTo>
                <a:lnTo>
                  <a:pt x="1646" y="111"/>
                </a:lnTo>
                <a:lnTo>
                  <a:pt x="1664" y="121"/>
                </a:lnTo>
                <a:lnTo>
                  <a:pt x="1681" y="130"/>
                </a:lnTo>
                <a:lnTo>
                  <a:pt x="1694" y="138"/>
                </a:lnTo>
                <a:lnTo>
                  <a:pt x="1703" y="145"/>
                </a:lnTo>
                <a:lnTo>
                  <a:pt x="1709" y="150"/>
                </a:lnTo>
                <a:lnTo>
                  <a:pt x="1712" y="153"/>
                </a:lnTo>
                <a:lnTo>
                  <a:pt x="1691" y="142"/>
                </a:lnTo>
                <a:lnTo>
                  <a:pt x="1670" y="136"/>
                </a:lnTo>
                <a:lnTo>
                  <a:pt x="1648" y="134"/>
                </a:lnTo>
                <a:lnTo>
                  <a:pt x="1627" y="135"/>
                </a:lnTo>
                <a:lnTo>
                  <a:pt x="1606" y="138"/>
                </a:lnTo>
                <a:lnTo>
                  <a:pt x="1588" y="143"/>
                </a:lnTo>
                <a:lnTo>
                  <a:pt x="1571" y="148"/>
                </a:lnTo>
                <a:lnTo>
                  <a:pt x="1557" y="155"/>
                </a:lnTo>
                <a:lnTo>
                  <a:pt x="1547" y="159"/>
                </a:lnTo>
                <a:lnTo>
                  <a:pt x="1540" y="163"/>
                </a:lnTo>
                <a:lnTo>
                  <a:pt x="1538" y="164"/>
                </a:lnTo>
                <a:lnTo>
                  <a:pt x="1625" y="172"/>
                </a:lnTo>
                <a:lnTo>
                  <a:pt x="1707" y="183"/>
                </a:lnTo>
                <a:lnTo>
                  <a:pt x="1785" y="199"/>
                </a:lnTo>
                <a:lnTo>
                  <a:pt x="1860" y="216"/>
                </a:lnTo>
                <a:lnTo>
                  <a:pt x="1929" y="238"/>
                </a:lnTo>
                <a:lnTo>
                  <a:pt x="1995" y="262"/>
                </a:lnTo>
                <a:lnTo>
                  <a:pt x="2056" y="290"/>
                </a:lnTo>
                <a:lnTo>
                  <a:pt x="2113" y="320"/>
                </a:lnTo>
                <a:lnTo>
                  <a:pt x="2168" y="352"/>
                </a:lnTo>
                <a:lnTo>
                  <a:pt x="2218" y="388"/>
                </a:lnTo>
                <a:lnTo>
                  <a:pt x="2264" y="425"/>
                </a:lnTo>
                <a:lnTo>
                  <a:pt x="2307" y="465"/>
                </a:lnTo>
                <a:lnTo>
                  <a:pt x="2346" y="507"/>
                </a:lnTo>
                <a:lnTo>
                  <a:pt x="2382" y="552"/>
                </a:lnTo>
                <a:lnTo>
                  <a:pt x="2415" y="598"/>
                </a:lnTo>
                <a:lnTo>
                  <a:pt x="2445" y="646"/>
                </a:lnTo>
                <a:lnTo>
                  <a:pt x="2471" y="697"/>
                </a:lnTo>
                <a:lnTo>
                  <a:pt x="2495" y="749"/>
                </a:lnTo>
                <a:lnTo>
                  <a:pt x="2516" y="802"/>
                </a:lnTo>
                <a:lnTo>
                  <a:pt x="2534" y="857"/>
                </a:lnTo>
                <a:lnTo>
                  <a:pt x="2549" y="914"/>
                </a:lnTo>
                <a:lnTo>
                  <a:pt x="2562" y="971"/>
                </a:lnTo>
                <a:lnTo>
                  <a:pt x="2572" y="1030"/>
                </a:lnTo>
                <a:lnTo>
                  <a:pt x="2581" y="1091"/>
                </a:lnTo>
                <a:lnTo>
                  <a:pt x="2586" y="1152"/>
                </a:lnTo>
                <a:lnTo>
                  <a:pt x="2589" y="1214"/>
                </a:lnTo>
                <a:lnTo>
                  <a:pt x="2591" y="1276"/>
                </a:lnTo>
                <a:lnTo>
                  <a:pt x="2590" y="1339"/>
                </a:lnTo>
                <a:lnTo>
                  <a:pt x="2588" y="1403"/>
                </a:lnTo>
                <a:lnTo>
                  <a:pt x="2583" y="1467"/>
                </a:lnTo>
                <a:lnTo>
                  <a:pt x="2576" y="1532"/>
                </a:lnTo>
                <a:lnTo>
                  <a:pt x="2569" y="1597"/>
                </a:lnTo>
                <a:lnTo>
                  <a:pt x="2560" y="1662"/>
                </a:lnTo>
                <a:lnTo>
                  <a:pt x="2550" y="1727"/>
                </a:lnTo>
                <a:lnTo>
                  <a:pt x="2538" y="1791"/>
                </a:lnTo>
                <a:lnTo>
                  <a:pt x="2524" y="1856"/>
                </a:lnTo>
                <a:lnTo>
                  <a:pt x="2510" y="1921"/>
                </a:lnTo>
                <a:lnTo>
                  <a:pt x="2495" y="1985"/>
                </a:lnTo>
                <a:lnTo>
                  <a:pt x="2478" y="2048"/>
                </a:lnTo>
                <a:lnTo>
                  <a:pt x="2462" y="2111"/>
                </a:lnTo>
                <a:lnTo>
                  <a:pt x="2444" y="2173"/>
                </a:lnTo>
                <a:lnTo>
                  <a:pt x="2425" y="2234"/>
                </a:lnTo>
                <a:lnTo>
                  <a:pt x="2407" y="2294"/>
                </a:lnTo>
                <a:lnTo>
                  <a:pt x="2387" y="2353"/>
                </a:lnTo>
                <a:lnTo>
                  <a:pt x="2367" y="2412"/>
                </a:lnTo>
                <a:lnTo>
                  <a:pt x="2347" y="2469"/>
                </a:lnTo>
                <a:lnTo>
                  <a:pt x="2327" y="2523"/>
                </a:lnTo>
                <a:lnTo>
                  <a:pt x="2307" y="2578"/>
                </a:lnTo>
                <a:lnTo>
                  <a:pt x="2287" y="2630"/>
                </a:lnTo>
                <a:lnTo>
                  <a:pt x="2267" y="2680"/>
                </a:lnTo>
                <a:lnTo>
                  <a:pt x="2247" y="2730"/>
                </a:lnTo>
                <a:lnTo>
                  <a:pt x="2228" y="2776"/>
                </a:lnTo>
                <a:lnTo>
                  <a:pt x="2208" y="2821"/>
                </a:lnTo>
                <a:lnTo>
                  <a:pt x="2190" y="2864"/>
                </a:lnTo>
                <a:lnTo>
                  <a:pt x="2173" y="2905"/>
                </a:lnTo>
                <a:lnTo>
                  <a:pt x="2155" y="2943"/>
                </a:lnTo>
                <a:lnTo>
                  <a:pt x="2139" y="2978"/>
                </a:lnTo>
                <a:lnTo>
                  <a:pt x="2124" y="3012"/>
                </a:lnTo>
                <a:lnTo>
                  <a:pt x="2109" y="3042"/>
                </a:lnTo>
                <a:lnTo>
                  <a:pt x="2096" y="3070"/>
                </a:lnTo>
                <a:lnTo>
                  <a:pt x="2084" y="3095"/>
                </a:lnTo>
                <a:lnTo>
                  <a:pt x="2072" y="3117"/>
                </a:lnTo>
                <a:lnTo>
                  <a:pt x="2063" y="3136"/>
                </a:lnTo>
                <a:lnTo>
                  <a:pt x="2055" y="3151"/>
                </a:lnTo>
                <a:lnTo>
                  <a:pt x="2049" y="3164"/>
                </a:lnTo>
                <a:lnTo>
                  <a:pt x="2044" y="3173"/>
                </a:lnTo>
                <a:lnTo>
                  <a:pt x="2042" y="3178"/>
                </a:lnTo>
                <a:lnTo>
                  <a:pt x="2041" y="3180"/>
                </a:lnTo>
                <a:lnTo>
                  <a:pt x="2055" y="3135"/>
                </a:lnTo>
                <a:lnTo>
                  <a:pt x="2069" y="3084"/>
                </a:lnTo>
                <a:lnTo>
                  <a:pt x="2084" y="3031"/>
                </a:lnTo>
                <a:lnTo>
                  <a:pt x="2098" y="2974"/>
                </a:lnTo>
                <a:lnTo>
                  <a:pt x="2112" y="2915"/>
                </a:lnTo>
                <a:lnTo>
                  <a:pt x="2127" y="2854"/>
                </a:lnTo>
                <a:lnTo>
                  <a:pt x="2141" y="2792"/>
                </a:lnTo>
                <a:lnTo>
                  <a:pt x="2154" y="2730"/>
                </a:lnTo>
                <a:lnTo>
                  <a:pt x="2168" y="2667"/>
                </a:lnTo>
                <a:lnTo>
                  <a:pt x="2181" y="2604"/>
                </a:lnTo>
                <a:lnTo>
                  <a:pt x="2193" y="2543"/>
                </a:lnTo>
                <a:lnTo>
                  <a:pt x="2204" y="2483"/>
                </a:lnTo>
                <a:lnTo>
                  <a:pt x="2216" y="2425"/>
                </a:lnTo>
                <a:lnTo>
                  <a:pt x="2227" y="2371"/>
                </a:lnTo>
                <a:lnTo>
                  <a:pt x="2236" y="2320"/>
                </a:lnTo>
                <a:lnTo>
                  <a:pt x="2244" y="2273"/>
                </a:lnTo>
                <a:lnTo>
                  <a:pt x="2252" y="2230"/>
                </a:lnTo>
                <a:lnTo>
                  <a:pt x="2260" y="2193"/>
                </a:lnTo>
                <a:lnTo>
                  <a:pt x="2265" y="2161"/>
                </a:lnTo>
                <a:lnTo>
                  <a:pt x="2269" y="2137"/>
                </a:lnTo>
                <a:lnTo>
                  <a:pt x="2263" y="2160"/>
                </a:lnTo>
                <a:lnTo>
                  <a:pt x="2254" y="2186"/>
                </a:lnTo>
                <a:lnTo>
                  <a:pt x="2244" y="2214"/>
                </a:lnTo>
                <a:lnTo>
                  <a:pt x="2232" y="2243"/>
                </a:lnTo>
                <a:lnTo>
                  <a:pt x="2220" y="2272"/>
                </a:lnTo>
                <a:lnTo>
                  <a:pt x="2206" y="2301"/>
                </a:lnTo>
                <a:lnTo>
                  <a:pt x="2192" y="2329"/>
                </a:lnTo>
                <a:lnTo>
                  <a:pt x="2178" y="2357"/>
                </a:lnTo>
                <a:lnTo>
                  <a:pt x="2163" y="2384"/>
                </a:lnTo>
                <a:lnTo>
                  <a:pt x="2150" y="2410"/>
                </a:lnTo>
                <a:lnTo>
                  <a:pt x="2138" y="2433"/>
                </a:lnTo>
                <a:lnTo>
                  <a:pt x="2126" y="2453"/>
                </a:lnTo>
                <a:lnTo>
                  <a:pt x="2115" y="2472"/>
                </a:lnTo>
                <a:lnTo>
                  <a:pt x="2107" y="2486"/>
                </a:lnTo>
                <a:lnTo>
                  <a:pt x="2101" y="2498"/>
                </a:lnTo>
                <a:lnTo>
                  <a:pt x="2097" y="2504"/>
                </a:lnTo>
                <a:lnTo>
                  <a:pt x="2095" y="2507"/>
                </a:lnTo>
                <a:lnTo>
                  <a:pt x="2104" y="2480"/>
                </a:lnTo>
                <a:lnTo>
                  <a:pt x="2111" y="2449"/>
                </a:lnTo>
                <a:lnTo>
                  <a:pt x="2118" y="2415"/>
                </a:lnTo>
                <a:lnTo>
                  <a:pt x="2124" y="2377"/>
                </a:lnTo>
                <a:lnTo>
                  <a:pt x="2128" y="2337"/>
                </a:lnTo>
                <a:lnTo>
                  <a:pt x="2131" y="2294"/>
                </a:lnTo>
                <a:lnTo>
                  <a:pt x="2134" y="2252"/>
                </a:lnTo>
                <a:lnTo>
                  <a:pt x="2136" y="2208"/>
                </a:lnTo>
                <a:lnTo>
                  <a:pt x="2137" y="2164"/>
                </a:lnTo>
                <a:lnTo>
                  <a:pt x="2138" y="2122"/>
                </a:lnTo>
                <a:lnTo>
                  <a:pt x="2138" y="2081"/>
                </a:lnTo>
                <a:lnTo>
                  <a:pt x="2138" y="2043"/>
                </a:lnTo>
                <a:lnTo>
                  <a:pt x="2138" y="2008"/>
                </a:lnTo>
                <a:lnTo>
                  <a:pt x="2138" y="1976"/>
                </a:lnTo>
                <a:lnTo>
                  <a:pt x="2137" y="1948"/>
                </a:lnTo>
                <a:lnTo>
                  <a:pt x="2136" y="1925"/>
                </a:lnTo>
                <a:lnTo>
                  <a:pt x="2136" y="1908"/>
                </a:lnTo>
                <a:lnTo>
                  <a:pt x="2136" y="1897"/>
                </a:lnTo>
                <a:lnTo>
                  <a:pt x="2135" y="1893"/>
                </a:lnTo>
                <a:lnTo>
                  <a:pt x="2118" y="1916"/>
                </a:lnTo>
                <a:lnTo>
                  <a:pt x="2103" y="1933"/>
                </a:lnTo>
                <a:lnTo>
                  <a:pt x="2089" y="1946"/>
                </a:lnTo>
                <a:lnTo>
                  <a:pt x="2078" y="1955"/>
                </a:lnTo>
                <a:lnTo>
                  <a:pt x="2068" y="1960"/>
                </a:lnTo>
                <a:lnTo>
                  <a:pt x="2062" y="1963"/>
                </a:lnTo>
                <a:lnTo>
                  <a:pt x="2060" y="1963"/>
                </a:lnTo>
                <a:lnTo>
                  <a:pt x="2068" y="1916"/>
                </a:lnTo>
                <a:lnTo>
                  <a:pt x="2074" y="1870"/>
                </a:lnTo>
                <a:lnTo>
                  <a:pt x="2078" y="1826"/>
                </a:lnTo>
                <a:lnTo>
                  <a:pt x="2078" y="1785"/>
                </a:lnTo>
                <a:lnTo>
                  <a:pt x="2078" y="1748"/>
                </a:lnTo>
                <a:lnTo>
                  <a:pt x="2075" y="1714"/>
                </a:lnTo>
                <a:lnTo>
                  <a:pt x="2072" y="1685"/>
                </a:lnTo>
                <a:lnTo>
                  <a:pt x="2069" y="1659"/>
                </a:lnTo>
                <a:lnTo>
                  <a:pt x="2066" y="1640"/>
                </a:lnTo>
                <a:lnTo>
                  <a:pt x="2063" y="1624"/>
                </a:lnTo>
                <a:lnTo>
                  <a:pt x="2061" y="1615"/>
                </a:lnTo>
                <a:lnTo>
                  <a:pt x="2060" y="1612"/>
                </a:lnTo>
                <a:lnTo>
                  <a:pt x="2056" y="1654"/>
                </a:lnTo>
                <a:lnTo>
                  <a:pt x="2050" y="1690"/>
                </a:lnTo>
                <a:lnTo>
                  <a:pt x="2043" y="1720"/>
                </a:lnTo>
                <a:lnTo>
                  <a:pt x="2036" y="1746"/>
                </a:lnTo>
                <a:lnTo>
                  <a:pt x="2027" y="1766"/>
                </a:lnTo>
                <a:lnTo>
                  <a:pt x="2020" y="1783"/>
                </a:lnTo>
                <a:lnTo>
                  <a:pt x="2012" y="1795"/>
                </a:lnTo>
                <a:lnTo>
                  <a:pt x="2005" y="1805"/>
                </a:lnTo>
                <a:lnTo>
                  <a:pt x="1999" y="1811"/>
                </a:lnTo>
                <a:lnTo>
                  <a:pt x="1995" y="1815"/>
                </a:lnTo>
                <a:lnTo>
                  <a:pt x="1992" y="1817"/>
                </a:lnTo>
                <a:lnTo>
                  <a:pt x="1991" y="1818"/>
                </a:lnTo>
                <a:lnTo>
                  <a:pt x="1945" y="1807"/>
                </a:lnTo>
                <a:lnTo>
                  <a:pt x="1895" y="1796"/>
                </a:lnTo>
                <a:lnTo>
                  <a:pt x="1841" y="1788"/>
                </a:lnTo>
                <a:lnTo>
                  <a:pt x="1785" y="1782"/>
                </a:lnTo>
                <a:lnTo>
                  <a:pt x="1728" y="1776"/>
                </a:lnTo>
                <a:lnTo>
                  <a:pt x="1668" y="1772"/>
                </a:lnTo>
                <a:lnTo>
                  <a:pt x="1606" y="1768"/>
                </a:lnTo>
                <a:lnTo>
                  <a:pt x="1543" y="1767"/>
                </a:lnTo>
                <a:lnTo>
                  <a:pt x="1479" y="1766"/>
                </a:lnTo>
                <a:lnTo>
                  <a:pt x="1416" y="1766"/>
                </a:lnTo>
                <a:lnTo>
                  <a:pt x="1353" y="1766"/>
                </a:lnTo>
                <a:lnTo>
                  <a:pt x="1290" y="1768"/>
                </a:lnTo>
                <a:lnTo>
                  <a:pt x="1228" y="1771"/>
                </a:lnTo>
                <a:lnTo>
                  <a:pt x="1168" y="1773"/>
                </a:lnTo>
                <a:lnTo>
                  <a:pt x="1109" y="1776"/>
                </a:lnTo>
                <a:lnTo>
                  <a:pt x="1053" y="1779"/>
                </a:lnTo>
                <a:lnTo>
                  <a:pt x="1000" y="1782"/>
                </a:lnTo>
                <a:lnTo>
                  <a:pt x="950" y="1786"/>
                </a:lnTo>
                <a:lnTo>
                  <a:pt x="903" y="1789"/>
                </a:lnTo>
                <a:lnTo>
                  <a:pt x="860" y="1793"/>
                </a:lnTo>
                <a:lnTo>
                  <a:pt x="821" y="1796"/>
                </a:lnTo>
                <a:lnTo>
                  <a:pt x="787" y="1799"/>
                </a:lnTo>
                <a:lnTo>
                  <a:pt x="759" y="1802"/>
                </a:lnTo>
                <a:lnTo>
                  <a:pt x="735" y="1805"/>
                </a:lnTo>
                <a:lnTo>
                  <a:pt x="719" y="1807"/>
                </a:lnTo>
                <a:lnTo>
                  <a:pt x="709" y="1808"/>
                </a:lnTo>
                <a:lnTo>
                  <a:pt x="704" y="1808"/>
                </a:lnTo>
                <a:lnTo>
                  <a:pt x="693" y="1787"/>
                </a:lnTo>
                <a:lnTo>
                  <a:pt x="685" y="1766"/>
                </a:lnTo>
                <a:lnTo>
                  <a:pt x="681" y="1746"/>
                </a:lnTo>
                <a:lnTo>
                  <a:pt x="678" y="1725"/>
                </a:lnTo>
                <a:lnTo>
                  <a:pt x="677" y="1708"/>
                </a:lnTo>
                <a:lnTo>
                  <a:pt x="678" y="1692"/>
                </a:lnTo>
                <a:lnTo>
                  <a:pt x="678" y="1681"/>
                </a:lnTo>
                <a:lnTo>
                  <a:pt x="679" y="1674"/>
                </a:lnTo>
                <a:lnTo>
                  <a:pt x="680" y="1670"/>
                </a:lnTo>
                <a:lnTo>
                  <a:pt x="671" y="1678"/>
                </a:lnTo>
                <a:lnTo>
                  <a:pt x="662" y="1691"/>
                </a:lnTo>
                <a:lnTo>
                  <a:pt x="652" y="1708"/>
                </a:lnTo>
                <a:lnTo>
                  <a:pt x="644" y="1727"/>
                </a:lnTo>
                <a:lnTo>
                  <a:pt x="637" y="1749"/>
                </a:lnTo>
                <a:lnTo>
                  <a:pt x="630" y="1772"/>
                </a:lnTo>
                <a:lnTo>
                  <a:pt x="623" y="1795"/>
                </a:lnTo>
                <a:lnTo>
                  <a:pt x="618" y="1819"/>
                </a:lnTo>
                <a:lnTo>
                  <a:pt x="612" y="1841"/>
                </a:lnTo>
                <a:lnTo>
                  <a:pt x="608" y="1861"/>
                </a:lnTo>
                <a:lnTo>
                  <a:pt x="604" y="1878"/>
                </a:lnTo>
                <a:lnTo>
                  <a:pt x="602" y="1891"/>
                </a:lnTo>
                <a:lnTo>
                  <a:pt x="600" y="1900"/>
                </a:lnTo>
                <a:lnTo>
                  <a:pt x="600" y="1904"/>
                </a:lnTo>
                <a:lnTo>
                  <a:pt x="586" y="1884"/>
                </a:lnTo>
                <a:lnTo>
                  <a:pt x="574" y="1862"/>
                </a:lnTo>
                <a:lnTo>
                  <a:pt x="563" y="1840"/>
                </a:lnTo>
                <a:lnTo>
                  <a:pt x="554" y="1817"/>
                </a:lnTo>
                <a:lnTo>
                  <a:pt x="546" y="1795"/>
                </a:lnTo>
                <a:lnTo>
                  <a:pt x="541" y="1775"/>
                </a:lnTo>
                <a:lnTo>
                  <a:pt x="536" y="1758"/>
                </a:lnTo>
                <a:lnTo>
                  <a:pt x="533" y="1744"/>
                </a:lnTo>
                <a:lnTo>
                  <a:pt x="531" y="1735"/>
                </a:lnTo>
                <a:lnTo>
                  <a:pt x="531" y="1732"/>
                </a:lnTo>
                <a:lnTo>
                  <a:pt x="522" y="1772"/>
                </a:lnTo>
                <a:lnTo>
                  <a:pt x="518" y="1814"/>
                </a:lnTo>
                <a:lnTo>
                  <a:pt x="515" y="1857"/>
                </a:lnTo>
                <a:lnTo>
                  <a:pt x="515" y="1904"/>
                </a:lnTo>
                <a:lnTo>
                  <a:pt x="516" y="1950"/>
                </a:lnTo>
                <a:lnTo>
                  <a:pt x="519" y="1997"/>
                </a:lnTo>
                <a:lnTo>
                  <a:pt x="524" y="2046"/>
                </a:lnTo>
                <a:lnTo>
                  <a:pt x="531" y="2094"/>
                </a:lnTo>
                <a:lnTo>
                  <a:pt x="538" y="2142"/>
                </a:lnTo>
                <a:lnTo>
                  <a:pt x="546" y="2190"/>
                </a:lnTo>
                <a:lnTo>
                  <a:pt x="554" y="2237"/>
                </a:lnTo>
                <a:lnTo>
                  <a:pt x="564" y="2282"/>
                </a:lnTo>
                <a:lnTo>
                  <a:pt x="574" y="2326"/>
                </a:lnTo>
                <a:lnTo>
                  <a:pt x="584" y="2368"/>
                </a:lnTo>
                <a:lnTo>
                  <a:pt x="594" y="2408"/>
                </a:lnTo>
                <a:lnTo>
                  <a:pt x="603" y="2445"/>
                </a:lnTo>
                <a:lnTo>
                  <a:pt x="612" y="2479"/>
                </a:lnTo>
                <a:lnTo>
                  <a:pt x="622" y="2509"/>
                </a:lnTo>
                <a:lnTo>
                  <a:pt x="630" y="2536"/>
                </a:lnTo>
                <a:lnTo>
                  <a:pt x="636" y="2558"/>
                </a:lnTo>
                <a:lnTo>
                  <a:pt x="642" y="2577"/>
                </a:lnTo>
                <a:lnTo>
                  <a:pt x="646" y="2590"/>
                </a:lnTo>
                <a:lnTo>
                  <a:pt x="649" y="2599"/>
                </a:lnTo>
                <a:lnTo>
                  <a:pt x="650" y="2602"/>
                </a:lnTo>
                <a:lnTo>
                  <a:pt x="622" y="2575"/>
                </a:lnTo>
                <a:lnTo>
                  <a:pt x="595" y="2545"/>
                </a:lnTo>
                <a:lnTo>
                  <a:pt x="571" y="2515"/>
                </a:lnTo>
                <a:lnTo>
                  <a:pt x="547" y="2484"/>
                </a:lnTo>
                <a:lnTo>
                  <a:pt x="524" y="2452"/>
                </a:lnTo>
                <a:lnTo>
                  <a:pt x="505" y="2421"/>
                </a:lnTo>
                <a:lnTo>
                  <a:pt x="487" y="2391"/>
                </a:lnTo>
                <a:lnTo>
                  <a:pt x="470" y="2361"/>
                </a:lnTo>
                <a:lnTo>
                  <a:pt x="455" y="2334"/>
                </a:lnTo>
                <a:lnTo>
                  <a:pt x="443" y="2308"/>
                </a:lnTo>
                <a:lnTo>
                  <a:pt x="431" y="2285"/>
                </a:lnTo>
                <a:lnTo>
                  <a:pt x="422" y="2265"/>
                </a:lnTo>
                <a:lnTo>
                  <a:pt x="415" y="2249"/>
                </a:lnTo>
                <a:lnTo>
                  <a:pt x="410" y="2237"/>
                </a:lnTo>
                <a:lnTo>
                  <a:pt x="407" y="2229"/>
                </a:lnTo>
                <a:lnTo>
                  <a:pt x="406" y="2226"/>
                </a:lnTo>
                <a:lnTo>
                  <a:pt x="408" y="2292"/>
                </a:lnTo>
                <a:lnTo>
                  <a:pt x="413" y="2357"/>
                </a:lnTo>
                <a:lnTo>
                  <a:pt x="420" y="2421"/>
                </a:lnTo>
                <a:lnTo>
                  <a:pt x="428" y="2485"/>
                </a:lnTo>
                <a:lnTo>
                  <a:pt x="439" y="2549"/>
                </a:lnTo>
                <a:lnTo>
                  <a:pt x="450" y="2611"/>
                </a:lnTo>
                <a:lnTo>
                  <a:pt x="462" y="2671"/>
                </a:lnTo>
                <a:lnTo>
                  <a:pt x="475" y="2731"/>
                </a:lnTo>
                <a:lnTo>
                  <a:pt x="489" y="2787"/>
                </a:lnTo>
                <a:lnTo>
                  <a:pt x="503" y="2842"/>
                </a:lnTo>
                <a:lnTo>
                  <a:pt x="518" y="2896"/>
                </a:lnTo>
                <a:lnTo>
                  <a:pt x="533" y="2945"/>
                </a:lnTo>
                <a:lnTo>
                  <a:pt x="548" y="2994"/>
                </a:lnTo>
                <a:lnTo>
                  <a:pt x="562" y="3038"/>
                </a:lnTo>
                <a:lnTo>
                  <a:pt x="577" y="3079"/>
                </a:lnTo>
                <a:lnTo>
                  <a:pt x="590" y="3117"/>
                </a:lnTo>
                <a:lnTo>
                  <a:pt x="602" y="3152"/>
                </a:lnTo>
                <a:lnTo>
                  <a:pt x="613" y="3182"/>
                </a:lnTo>
                <a:lnTo>
                  <a:pt x="624" y="3209"/>
                </a:lnTo>
                <a:lnTo>
                  <a:pt x="633" y="3231"/>
                </a:lnTo>
                <a:lnTo>
                  <a:pt x="640" y="3249"/>
                </a:lnTo>
                <a:lnTo>
                  <a:pt x="645" y="3262"/>
                </a:lnTo>
                <a:lnTo>
                  <a:pt x="649" y="3270"/>
                </a:lnTo>
                <a:lnTo>
                  <a:pt x="650" y="3272"/>
                </a:lnTo>
                <a:lnTo>
                  <a:pt x="609" y="3229"/>
                </a:lnTo>
                <a:lnTo>
                  <a:pt x="569" y="3181"/>
                </a:lnTo>
                <a:lnTo>
                  <a:pt x="533" y="3131"/>
                </a:lnTo>
                <a:lnTo>
                  <a:pt x="497" y="3078"/>
                </a:lnTo>
                <a:lnTo>
                  <a:pt x="464" y="3022"/>
                </a:lnTo>
                <a:lnTo>
                  <a:pt x="432" y="2965"/>
                </a:lnTo>
                <a:lnTo>
                  <a:pt x="402" y="2905"/>
                </a:lnTo>
                <a:lnTo>
                  <a:pt x="374" y="2844"/>
                </a:lnTo>
                <a:lnTo>
                  <a:pt x="348" y="2783"/>
                </a:lnTo>
                <a:lnTo>
                  <a:pt x="323" y="2721"/>
                </a:lnTo>
                <a:lnTo>
                  <a:pt x="301" y="2659"/>
                </a:lnTo>
                <a:lnTo>
                  <a:pt x="279" y="2598"/>
                </a:lnTo>
                <a:lnTo>
                  <a:pt x="259" y="2537"/>
                </a:lnTo>
                <a:lnTo>
                  <a:pt x="240" y="2476"/>
                </a:lnTo>
                <a:lnTo>
                  <a:pt x="224" y="2418"/>
                </a:lnTo>
                <a:lnTo>
                  <a:pt x="209" y="2361"/>
                </a:lnTo>
                <a:lnTo>
                  <a:pt x="195" y="2307"/>
                </a:lnTo>
                <a:lnTo>
                  <a:pt x="182" y="2255"/>
                </a:lnTo>
                <a:lnTo>
                  <a:pt x="171" y="2207"/>
                </a:lnTo>
                <a:lnTo>
                  <a:pt x="162" y="2161"/>
                </a:lnTo>
                <a:lnTo>
                  <a:pt x="153" y="2120"/>
                </a:lnTo>
                <a:lnTo>
                  <a:pt x="146" y="2083"/>
                </a:lnTo>
                <a:lnTo>
                  <a:pt x="140" y="2051"/>
                </a:lnTo>
                <a:lnTo>
                  <a:pt x="135" y="2023"/>
                </a:lnTo>
                <a:lnTo>
                  <a:pt x="131" y="2002"/>
                </a:lnTo>
                <a:lnTo>
                  <a:pt x="129" y="1985"/>
                </a:lnTo>
                <a:lnTo>
                  <a:pt x="127" y="1976"/>
                </a:lnTo>
                <a:lnTo>
                  <a:pt x="127" y="1972"/>
                </a:lnTo>
                <a:lnTo>
                  <a:pt x="119" y="2009"/>
                </a:lnTo>
                <a:lnTo>
                  <a:pt x="113" y="2047"/>
                </a:lnTo>
                <a:lnTo>
                  <a:pt x="109" y="2083"/>
                </a:lnTo>
                <a:lnTo>
                  <a:pt x="106" y="2119"/>
                </a:lnTo>
                <a:lnTo>
                  <a:pt x="104" y="2153"/>
                </a:lnTo>
                <a:lnTo>
                  <a:pt x="102" y="2184"/>
                </a:lnTo>
                <a:lnTo>
                  <a:pt x="102" y="2213"/>
                </a:lnTo>
                <a:lnTo>
                  <a:pt x="102" y="2238"/>
                </a:lnTo>
                <a:lnTo>
                  <a:pt x="102" y="2257"/>
                </a:lnTo>
                <a:lnTo>
                  <a:pt x="103" y="2273"/>
                </a:lnTo>
                <a:lnTo>
                  <a:pt x="103" y="2283"/>
                </a:lnTo>
                <a:lnTo>
                  <a:pt x="103" y="2286"/>
                </a:lnTo>
                <a:lnTo>
                  <a:pt x="78" y="2175"/>
                </a:lnTo>
                <a:lnTo>
                  <a:pt x="56" y="2068"/>
                </a:lnTo>
                <a:lnTo>
                  <a:pt x="38" y="1963"/>
                </a:lnTo>
                <a:lnTo>
                  <a:pt x="24" y="1864"/>
                </a:lnTo>
                <a:lnTo>
                  <a:pt x="12" y="1767"/>
                </a:lnTo>
                <a:lnTo>
                  <a:pt x="5" y="1676"/>
                </a:lnTo>
                <a:lnTo>
                  <a:pt x="1" y="1586"/>
                </a:lnTo>
                <a:lnTo>
                  <a:pt x="0" y="1500"/>
                </a:lnTo>
                <a:lnTo>
                  <a:pt x="2" y="1419"/>
                </a:lnTo>
                <a:lnTo>
                  <a:pt x="7" y="1339"/>
                </a:lnTo>
                <a:lnTo>
                  <a:pt x="15" y="1264"/>
                </a:lnTo>
                <a:lnTo>
                  <a:pt x="26" y="1192"/>
                </a:lnTo>
                <a:lnTo>
                  <a:pt x="39" y="1123"/>
                </a:lnTo>
                <a:lnTo>
                  <a:pt x="54" y="1057"/>
                </a:lnTo>
                <a:lnTo>
                  <a:pt x="73" y="994"/>
                </a:lnTo>
                <a:lnTo>
                  <a:pt x="92" y="934"/>
                </a:lnTo>
                <a:lnTo>
                  <a:pt x="115" y="876"/>
                </a:lnTo>
                <a:lnTo>
                  <a:pt x="138" y="822"/>
                </a:lnTo>
                <a:lnTo>
                  <a:pt x="165" y="770"/>
                </a:lnTo>
                <a:lnTo>
                  <a:pt x="192" y="721"/>
                </a:lnTo>
                <a:lnTo>
                  <a:pt x="221" y="674"/>
                </a:lnTo>
                <a:lnTo>
                  <a:pt x="252" y="630"/>
                </a:lnTo>
                <a:lnTo>
                  <a:pt x="283" y="589"/>
                </a:lnTo>
                <a:lnTo>
                  <a:pt x="316" y="550"/>
                </a:lnTo>
                <a:lnTo>
                  <a:pt x="351" y="512"/>
                </a:lnTo>
                <a:lnTo>
                  <a:pt x="385" y="477"/>
                </a:lnTo>
                <a:lnTo>
                  <a:pt x="421" y="445"/>
                </a:lnTo>
                <a:lnTo>
                  <a:pt x="458" y="414"/>
                </a:lnTo>
                <a:lnTo>
                  <a:pt x="495" y="387"/>
                </a:lnTo>
                <a:lnTo>
                  <a:pt x="532" y="360"/>
                </a:lnTo>
                <a:lnTo>
                  <a:pt x="569" y="335"/>
                </a:lnTo>
                <a:lnTo>
                  <a:pt x="607" y="312"/>
                </a:lnTo>
                <a:lnTo>
                  <a:pt x="646" y="292"/>
                </a:lnTo>
                <a:lnTo>
                  <a:pt x="684" y="272"/>
                </a:lnTo>
                <a:lnTo>
                  <a:pt x="722" y="254"/>
                </a:lnTo>
                <a:lnTo>
                  <a:pt x="759" y="238"/>
                </a:lnTo>
                <a:lnTo>
                  <a:pt x="795" y="223"/>
                </a:lnTo>
                <a:lnTo>
                  <a:pt x="832" y="209"/>
                </a:lnTo>
                <a:lnTo>
                  <a:pt x="868" y="198"/>
                </a:lnTo>
                <a:lnTo>
                  <a:pt x="903" y="187"/>
                </a:lnTo>
                <a:lnTo>
                  <a:pt x="937" y="177"/>
                </a:lnTo>
                <a:lnTo>
                  <a:pt x="969" y="169"/>
                </a:lnTo>
                <a:lnTo>
                  <a:pt x="1001" y="162"/>
                </a:lnTo>
                <a:lnTo>
                  <a:pt x="1031" y="155"/>
                </a:lnTo>
                <a:lnTo>
                  <a:pt x="1060" y="149"/>
                </a:lnTo>
                <a:lnTo>
                  <a:pt x="1087" y="144"/>
                </a:lnTo>
                <a:lnTo>
                  <a:pt x="1112" y="141"/>
                </a:lnTo>
                <a:lnTo>
                  <a:pt x="1136" y="137"/>
                </a:lnTo>
                <a:lnTo>
                  <a:pt x="1157" y="135"/>
                </a:lnTo>
                <a:lnTo>
                  <a:pt x="1178" y="133"/>
                </a:lnTo>
                <a:lnTo>
                  <a:pt x="1195" y="131"/>
                </a:lnTo>
                <a:lnTo>
                  <a:pt x="1210" y="130"/>
                </a:lnTo>
                <a:lnTo>
                  <a:pt x="1223" y="130"/>
                </a:lnTo>
                <a:lnTo>
                  <a:pt x="1233" y="129"/>
                </a:lnTo>
                <a:lnTo>
                  <a:pt x="1240" y="129"/>
                </a:lnTo>
                <a:lnTo>
                  <a:pt x="1244" y="129"/>
                </a:lnTo>
                <a:lnTo>
                  <a:pt x="1246" y="129"/>
                </a:lnTo>
                <a:lnTo>
                  <a:pt x="1237" y="103"/>
                </a:lnTo>
                <a:lnTo>
                  <a:pt x="1226" y="83"/>
                </a:lnTo>
                <a:lnTo>
                  <a:pt x="1212" y="67"/>
                </a:lnTo>
                <a:lnTo>
                  <a:pt x="1196" y="54"/>
                </a:lnTo>
                <a:lnTo>
                  <a:pt x="1180" y="44"/>
                </a:lnTo>
                <a:lnTo>
                  <a:pt x="1161" y="38"/>
                </a:lnTo>
                <a:lnTo>
                  <a:pt x="1144" y="34"/>
                </a:lnTo>
                <a:lnTo>
                  <a:pt x="1126" y="32"/>
                </a:lnTo>
                <a:lnTo>
                  <a:pt x="1107" y="32"/>
                </a:lnTo>
                <a:lnTo>
                  <a:pt x="1090" y="33"/>
                </a:lnTo>
                <a:lnTo>
                  <a:pt x="1075" y="36"/>
                </a:lnTo>
                <a:lnTo>
                  <a:pt x="1060" y="39"/>
                </a:lnTo>
                <a:lnTo>
                  <a:pt x="1048" y="42"/>
                </a:lnTo>
                <a:lnTo>
                  <a:pt x="1038" y="44"/>
                </a:lnTo>
                <a:lnTo>
                  <a:pt x="1032" y="46"/>
                </a:lnTo>
                <a:lnTo>
                  <a:pt x="1076" y="31"/>
                </a:lnTo>
                <a:lnTo>
                  <a:pt x="1116" y="17"/>
                </a:lnTo>
                <a:lnTo>
                  <a:pt x="1154" y="9"/>
                </a:lnTo>
                <a:lnTo>
                  <a:pt x="1189" y="3"/>
                </a:lnTo>
                <a:lnTo>
                  <a:pt x="1220" y="0"/>
                </a:lnTo>
                <a:lnTo>
                  <a:pt x="12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6" name="Freeform 350"/>
          <p:cNvSpPr>
            <a:spLocks noEditPoints="1"/>
          </p:cNvSpPr>
          <p:nvPr/>
        </p:nvSpPr>
        <p:spPr bwMode="auto">
          <a:xfrm>
            <a:off x="2511065" y="2894013"/>
            <a:ext cx="612161" cy="176847"/>
          </a:xfrm>
          <a:custGeom>
            <a:avLst/>
            <a:gdLst>
              <a:gd name="T0" fmla="*/ 537 w 3470"/>
              <a:gd name="T1" fmla="*/ 200 h 997"/>
              <a:gd name="T2" fmla="*/ 354 w 3470"/>
              <a:gd name="T3" fmla="*/ 405 h 997"/>
              <a:gd name="T4" fmla="*/ 347 w 3470"/>
              <a:gd name="T5" fmla="*/ 561 h 997"/>
              <a:gd name="T6" fmla="*/ 427 w 3470"/>
              <a:gd name="T7" fmla="*/ 803 h 997"/>
              <a:gd name="T8" fmla="*/ 690 w 3470"/>
              <a:gd name="T9" fmla="*/ 928 h 997"/>
              <a:gd name="T10" fmla="*/ 1074 w 3470"/>
              <a:gd name="T11" fmla="*/ 914 h 997"/>
              <a:gd name="T12" fmla="*/ 1303 w 3470"/>
              <a:gd name="T13" fmla="*/ 851 h 997"/>
              <a:gd name="T14" fmla="*/ 1404 w 3470"/>
              <a:gd name="T15" fmla="*/ 766 h 997"/>
              <a:gd name="T16" fmla="*/ 1506 w 3470"/>
              <a:gd name="T17" fmla="*/ 529 h 997"/>
              <a:gd name="T18" fmla="*/ 1519 w 3470"/>
              <a:gd name="T19" fmla="*/ 341 h 997"/>
              <a:gd name="T20" fmla="*/ 1365 w 3470"/>
              <a:gd name="T21" fmla="*/ 191 h 997"/>
              <a:gd name="T22" fmla="*/ 964 w 3470"/>
              <a:gd name="T23" fmla="*/ 136 h 997"/>
              <a:gd name="T24" fmla="*/ 2205 w 3470"/>
              <a:gd name="T25" fmla="*/ 153 h 997"/>
              <a:gd name="T26" fmla="*/ 1983 w 3470"/>
              <a:gd name="T27" fmla="*/ 257 h 997"/>
              <a:gd name="T28" fmla="*/ 1947 w 3470"/>
              <a:gd name="T29" fmla="*/ 433 h 997"/>
              <a:gd name="T30" fmla="*/ 2026 w 3470"/>
              <a:gd name="T31" fmla="*/ 688 h 997"/>
              <a:gd name="T32" fmla="*/ 2113 w 3470"/>
              <a:gd name="T33" fmla="*/ 800 h 997"/>
              <a:gd name="T34" fmla="*/ 2275 w 3470"/>
              <a:gd name="T35" fmla="*/ 877 h 997"/>
              <a:gd name="T36" fmla="*/ 2625 w 3470"/>
              <a:gd name="T37" fmla="*/ 914 h 997"/>
              <a:gd name="T38" fmla="*/ 2951 w 3470"/>
              <a:gd name="T39" fmla="*/ 864 h 997"/>
              <a:gd name="T40" fmla="*/ 3108 w 3470"/>
              <a:gd name="T41" fmla="*/ 650 h 997"/>
              <a:gd name="T42" fmla="*/ 3120 w 3470"/>
              <a:gd name="T43" fmla="*/ 429 h 997"/>
              <a:gd name="T44" fmla="*/ 3043 w 3470"/>
              <a:gd name="T45" fmla="*/ 266 h 997"/>
              <a:gd name="T46" fmla="*/ 2721 w 3470"/>
              <a:gd name="T47" fmla="*/ 125 h 997"/>
              <a:gd name="T48" fmla="*/ 2724 w 3470"/>
              <a:gd name="T49" fmla="*/ 20 h 997"/>
              <a:gd name="T50" fmla="*/ 3210 w 3470"/>
              <a:gd name="T51" fmla="*/ 104 h 997"/>
              <a:gd name="T52" fmla="*/ 3420 w 3470"/>
              <a:gd name="T53" fmla="*/ 180 h 997"/>
              <a:gd name="T54" fmla="*/ 3470 w 3470"/>
              <a:gd name="T55" fmla="*/ 296 h 997"/>
              <a:gd name="T56" fmla="*/ 3398 w 3470"/>
              <a:gd name="T57" fmla="*/ 363 h 997"/>
              <a:gd name="T58" fmla="*/ 3320 w 3470"/>
              <a:gd name="T59" fmla="*/ 453 h 997"/>
              <a:gd name="T60" fmla="*/ 3188 w 3470"/>
              <a:gd name="T61" fmla="*/ 547 h 997"/>
              <a:gd name="T62" fmla="*/ 3093 w 3470"/>
              <a:gd name="T63" fmla="*/ 828 h 997"/>
              <a:gd name="T64" fmla="*/ 2831 w 3470"/>
              <a:gd name="T65" fmla="*/ 973 h 997"/>
              <a:gd name="T66" fmla="*/ 2429 w 3470"/>
              <a:gd name="T67" fmla="*/ 969 h 997"/>
              <a:gd name="T68" fmla="*/ 2153 w 3470"/>
              <a:gd name="T69" fmla="*/ 904 h 997"/>
              <a:gd name="T70" fmla="*/ 2029 w 3470"/>
              <a:gd name="T71" fmla="*/ 808 h 997"/>
              <a:gd name="T72" fmla="*/ 1918 w 3470"/>
              <a:gd name="T73" fmla="*/ 590 h 997"/>
              <a:gd name="T74" fmla="*/ 1821 w 3470"/>
              <a:gd name="T75" fmla="*/ 457 h 997"/>
              <a:gd name="T76" fmla="*/ 1624 w 3470"/>
              <a:gd name="T77" fmla="*/ 466 h 997"/>
              <a:gd name="T78" fmla="*/ 1534 w 3470"/>
              <a:gd name="T79" fmla="*/ 655 h 997"/>
              <a:gd name="T80" fmla="*/ 1428 w 3470"/>
              <a:gd name="T81" fmla="*/ 838 h 997"/>
              <a:gd name="T82" fmla="*/ 1288 w 3470"/>
              <a:gd name="T83" fmla="*/ 932 h 997"/>
              <a:gd name="T84" fmla="*/ 983 w 3470"/>
              <a:gd name="T85" fmla="*/ 990 h 997"/>
              <a:gd name="T86" fmla="*/ 592 w 3470"/>
              <a:gd name="T87" fmla="*/ 979 h 997"/>
              <a:gd name="T88" fmla="*/ 350 w 3470"/>
              <a:gd name="T89" fmla="*/ 806 h 997"/>
              <a:gd name="T90" fmla="*/ 280 w 3470"/>
              <a:gd name="T91" fmla="*/ 524 h 997"/>
              <a:gd name="T92" fmla="*/ 137 w 3470"/>
              <a:gd name="T93" fmla="*/ 442 h 997"/>
              <a:gd name="T94" fmla="*/ 69 w 3470"/>
              <a:gd name="T95" fmla="*/ 378 h 997"/>
              <a:gd name="T96" fmla="*/ 0 w 3470"/>
              <a:gd name="T97" fmla="*/ 304 h 997"/>
              <a:gd name="T98" fmla="*/ 67 w 3470"/>
              <a:gd name="T99" fmla="*/ 186 h 997"/>
              <a:gd name="T100" fmla="*/ 309 w 3470"/>
              <a:gd name="T101" fmla="*/ 107 h 997"/>
              <a:gd name="T102" fmla="*/ 832 w 3470"/>
              <a:gd name="T103" fmla="*/ 26 h 997"/>
              <a:gd name="T104" fmla="*/ 1290 w 3470"/>
              <a:gd name="T105" fmla="*/ 33 h 997"/>
              <a:gd name="T106" fmla="*/ 1540 w 3470"/>
              <a:gd name="T107" fmla="*/ 115 h 997"/>
              <a:gd name="T108" fmla="*/ 1630 w 3470"/>
              <a:gd name="T109" fmla="*/ 214 h 997"/>
              <a:gd name="T110" fmla="*/ 1602 w 3470"/>
              <a:gd name="T111" fmla="*/ 310 h 997"/>
              <a:gd name="T112" fmla="*/ 1637 w 3470"/>
              <a:gd name="T113" fmla="*/ 390 h 997"/>
              <a:gd name="T114" fmla="*/ 1858 w 3470"/>
              <a:gd name="T115" fmla="*/ 400 h 997"/>
              <a:gd name="T116" fmla="*/ 1858 w 3470"/>
              <a:gd name="T117" fmla="*/ 284 h 997"/>
              <a:gd name="T118" fmla="*/ 1845 w 3470"/>
              <a:gd name="T119" fmla="*/ 186 h 997"/>
              <a:gd name="T120" fmla="*/ 1955 w 3470"/>
              <a:gd name="T121" fmla="*/ 85 h 997"/>
              <a:gd name="T122" fmla="*/ 2231 w 3470"/>
              <a:gd name="T123" fmla="*/ 10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70" h="997">
                <a:moveTo>
                  <a:pt x="883" y="134"/>
                </a:moveTo>
                <a:lnTo>
                  <a:pt x="814" y="136"/>
                </a:lnTo>
                <a:lnTo>
                  <a:pt x="749" y="141"/>
                </a:lnTo>
                <a:lnTo>
                  <a:pt x="689" y="150"/>
                </a:lnTo>
                <a:lnTo>
                  <a:pt x="633" y="163"/>
                </a:lnTo>
                <a:lnTo>
                  <a:pt x="582" y="180"/>
                </a:lnTo>
                <a:lnTo>
                  <a:pt x="537" y="200"/>
                </a:lnTo>
                <a:lnTo>
                  <a:pt x="496" y="224"/>
                </a:lnTo>
                <a:lnTo>
                  <a:pt x="459" y="252"/>
                </a:lnTo>
                <a:lnTo>
                  <a:pt x="426" y="284"/>
                </a:lnTo>
                <a:lnTo>
                  <a:pt x="397" y="320"/>
                </a:lnTo>
                <a:lnTo>
                  <a:pt x="374" y="358"/>
                </a:lnTo>
                <a:lnTo>
                  <a:pt x="355" y="401"/>
                </a:lnTo>
                <a:lnTo>
                  <a:pt x="354" y="405"/>
                </a:lnTo>
                <a:lnTo>
                  <a:pt x="353" y="414"/>
                </a:lnTo>
                <a:lnTo>
                  <a:pt x="351" y="428"/>
                </a:lnTo>
                <a:lnTo>
                  <a:pt x="349" y="448"/>
                </a:lnTo>
                <a:lnTo>
                  <a:pt x="347" y="471"/>
                </a:lnTo>
                <a:lnTo>
                  <a:pt x="346" y="498"/>
                </a:lnTo>
                <a:lnTo>
                  <a:pt x="346" y="528"/>
                </a:lnTo>
                <a:lnTo>
                  <a:pt x="347" y="561"/>
                </a:lnTo>
                <a:lnTo>
                  <a:pt x="349" y="595"/>
                </a:lnTo>
                <a:lnTo>
                  <a:pt x="354" y="631"/>
                </a:lnTo>
                <a:lnTo>
                  <a:pt x="362" y="666"/>
                </a:lnTo>
                <a:lnTo>
                  <a:pt x="373" y="702"/>
                </a:lnTo>
                <a:lnTo>
                  <a:pt x="387" y="737"/>
                </a:lnTo>
                <a:lnTo>
                  <a:pt x="405" y="770"/>
                </a:lnTo>
                <a:lnTo>
                  <a:pt x="427" y="803"/>
                </a:lnTo>
                <a:lnTo>
                  <a:pt x="454" y="833"/>
                </a:lnTo>
                <a:lnTo>
                  <a:pt x="484" y="857"/>
                </a:lnTo>
                <a:lnTo>
                  <a:pt x="518" y="880"/>
                </a:lnTo>
                <a:lnTo>
                  <a:pt x="556" y="897"/>
                </a:lnTo>
                <a:lnTo>
                  <a:pt x="597" y="911"/>
                </a:lnTo>
                <a:lnTo>
                  <a:pt x="642" y="922"/>
                </a:lnTo>
                <a:lnTo>
                  <a:pt x="690" y="928"/>
                </a:lnTo>
                <a:lnTo>
                  <a:pt x="742" y="931"/>
                </a:lnTo>
                <a:lnTo>
                  <a:pt x="772" y="931"/>
                </a:lnTo>
                <a:lnTo>
                  <a:pt x="844" y="930"/>
                </a:lnTo>
                <a:lnTo>
                  <a:pt x="910" y="928"/>
                </a:lnTo>
                <a:lnTo>
                  <a:pt x="970" y="925"/>
                </a:lnTo>
                <a:lnTo>
                  <a:pt x="1025" y="920"/>
                </a:lnTo>
                <a:lnTo>
                  <a:pt x="1074" y="914"/>
                </a:lnTo>
                <a:lnTo>
                  <a:pt x="1119" y="908"/>
                </a:lnTo>
                <a:lnTo>
                  <a:pt x="1159" y="900"/>
                </a:lnTo>
                <a:lnTo>
                  <a:pt x="1195" y="892"/>
                </a:lnTo>
                <a:lnTo>
                  <a:pt x="1227" y="883"/>
                </a:lnTo>
                <a:lnTo>
                  <a:pt x="1255" y="874"/>
                </a:lnTo>
                <a:lnTo>
                  <a:pt x="1281" y="863"/>
                </a:lnTo>
                <a:lnTo>
                  <a:pt x="1303" y="851"/>
                </a:lnTo>
                <a:lnTo>
                  <a:pt x="1323" y="840"/>
                </a:lnTo>
                <a:lnTo>
                  <a:pt x="1341" y="828"/>
                </a:lnTo>
                <a:lnTo>
                  <a:pt x="1356" y="816"/>
                </a:lnTo>
                <a:lnTo>
                  <a:pt x="1369" y="804"/>
                </a:lnTo>
                <a:lnTo>
                  <a:pt x="1382" y="791"/>
                </a:lnTo>
                <a:lnTo>
                  <a:pt x="1394" y="778"/>
                </a:lnTo>
                <a:lnTo>
                  <a:pt x="1404" y="766"/>
                </a:lnTo>
                <a:lnTo>
                  <a:pt x="1414" y="753"/>
                </a:lnTo>
                <a:lnTo>
                  <a:pt x="1429" y="732"/>
                </a:lnTo>
                <a:lnTo>
                  <a:pt x="1444" y="704"/>
                </a:lnTo>
                <a:lnTo>
                  <a:pt x="1459" y="669"/>
                </a:lnTo>
                <a:lnTo>
                  <a:pt x="1475" y="628"/>
                </a:lnTo>
                <a:lnTo>
                  <a:pt x="1491" y="581"/>
                </a:lnTo>
                <a:lnTo>
                  <a:pt x="1506" y="529"/>
                </a:lnTo>
                <a:lnTo>
                  <a:pt x="1513" y="504"/>
                </a:lnTo>
                <a:lnTo>
                  <a:pt x="1517" y="477"/>
                </a:lnTo>
                <a:lnTo>
                  <a:pt x="1522" y="449"/>
                </a:lnTo>
                <a:lnTo>
                  <a:pt x="1524" y="420"/>
                </a:lnTo>
                <a:lnTo>
                  <a:pt x="1525" y="393"/>
                </a:lnTo>
                <a:lnTo>
                  <a:pt x="1523" y="366"/>
                </a:lnTo>
                <a:lnTo>
                  <a:pt x="1519" y="341"/>
                </a:lnTo>
                <a:lnTo>
                  <a:pt x="1514" y="320"/>
                </a:lnTo>
                <a:lnTo>
                  <a:pt x="1506" y="301"/>
                </a:lnTo>
                <a:lnTo>
                  <a:pt x="1486" y="272"/>
                </a:lnTo>
                <a:lnTo>
                  <a:pt x="1462" y="248"/>
                </a:lnTo>
                <a:lnTo>
                  <a:pt x="1434" y="225"/>
                </a:lnTo>
                <a:lnTo>
                  <a:pt x="1402" y="207"/>
                </a:lnTo>
                <a:lnTo>
                  <a:pt x="1365" y="191"/>
                </a:lnTo>
                <a:lnTo>
                  <a:pt x="1325" y="180"/>
                </a:lnTo>
                <a:lnTo>
                  <a:pt x="1281" y="171"/>
                </a:lnTo>
                <a:lnTo>
                  <a:pt x="1264" y="168"/>
                </a:lnTo>
                <a:lnTo>
                  <a:pt x="1195" y="160"/>
                </a:lnTo>
                <a:lnTo>
                  <a:pt x="1122" y="150"/>
                </a:lnTo>
                <a:lnTo>
                  <a:pt x="1044" y="141"/>
                </a:lnTo>
                <a:lnTo>
                  <a:pt x="964" y="136"/>
                </a:lnTo>
                <a:lnTo>
                  <a:pt x="883" y="134"/>
                </a:lnTo>
                <a:close/>
                <a:moveTo>
                  <a:pt x="2587" y="119"/>
                </a:moveTo>
                <a:lnTo>
                  <a:pt x="2505" y="121"/>
                </a:lnTo>
                <a:lnTo>
                  <a:pt x="2425" y="126"/>
                </a:lnTo>
                <a:lnTo>
                  <a:pt x="2348" y="134"/>
                </a:lnTo>
                <a:lnTo>
                  <a:pt x="2274" y="143"/>
                </a:lnTo>
                <a:lnTo>
                  <a:pt x="2205" y="153"/>
                </a:lnTo>
                <a:lnTo>
                  <a:pt x="2188" y="155"/>
                </a:lnTo>
                <a:lnTo>
                  <a:pt x="2144" y="164"/>
                </a:lnTo>
                <a:lnTo>
                  <a:pt x="2104" y="176"/>
                </a:lnTo>
                <a:lnTo>
                  <a:pt x="2068" y="191"/>
                </a:lnTo>
                <a:lnTo>
                  <a:pt x="2035" y="210"/>
                </a:lnTo>
                <a:lnTo>
                  <a:pt x="2008" y="232"/>
                </a:lnTo>
                <a:lnTo>
                  <a:pt x="1983" y="257"/>
                </a:lnTo>
                <a:lnTo>
                  <a:pt x="1963" y="286"/>
                </a:lnTo>
                <a:lnTo>
                  <a:pt x="1956" y="305"/>
                </a:lnTo>
                <a:lnTo>
                  <a:pt x="1950" y="326"/>
                </a:lnTo>
                <a:lnTo>
                  <a:pt x="1946" y="351"/>
                </a:lnTo>
                <a:lnTo>
                  <a:pt x="1945" y="377"/>
                </a:lnTo>
                <a:lnTo>
                  <a:pt x="1945" y="405"/>
                </a:lnTo>
                <a:lnTo>
                  <a:pt x="1947" y="433"/>
                </a:lnTo>
                <a:lnTo>
                  <a:pt x="1952" y="461"/>
                </a:lnTo>
                <a:lnTo>
                  <a:pt x="1957" y="489"/>
                </a:lnTo>
                <a:lnTo>
                  <a:pt x="1963" y="514"/>
                </a:lnTo>
                <a:lnTo>
                  <a:pt x="1979" y="566"/>
                </a:lnTo>
                <a:lnTo>
                  <a:pt x="1995" y="612"/>
                </a:lnTo>
                <a:lnTo>
                  <a:pt x="2010" y="653"/>
                </a:lnTo>
                <a:lnTo>
                  <a:pt x="2026" y="688"/>
                </a:lnTo>
                <a:lnTo>
                  <a:pt x="2040" y="716"/>
                </a:lnTo>
                <a:lnTo>
                  <a:pt x="2055" y="737"/>
                </a:lnTo>
                <a:lnTo>
                  <a:pt x="2066" y="750"/>
                </a:lnTo>
                <a:lnTo>
                  <a:pt x="2076" y="763"/>
                </a:lnTo>
                <a:lnTo>
                  <a:pt x="2087" y="776"/>
                </a:lnTo>
                <a:lnTo>
                  <a:pt x="2100" y="788"/>
                </a:lnTo>
                <a:lnTo>
                  <a:pt x="2113" y="800"/>
                </a:lnTo>
                <a:lnTo>
                  <a:pt x="2129" y="812"/>
                </a:lnTo>
                <a:lnTo>
                  <a:pt x="2146" y="824"/>
                </a:lnTo>
                <a:lnTo>
                  <a:pt x="2166" y="836"/>
                </a:lnTo>
                <a:lnTo>
                  <a:pt x="2188" y="847"/>
                </a:lnTo>
                <a:lnTo>
                  <a:pt x="2214" y="857"/>
                </a:lnTo>
                <a:lnTo>
                  <a:pt x="2242" y="867"/>
                </a:lnTo>
                <a:lnTo>
                  <a:pt x="2275" y="877"/>
                </a:lnTo>
                <a:lnTo>
                  <a:pt x="2311" y="885"/>
                </a:lnTo>
                <a:lnTo>
                  <a:pt x="2351" y="893"/>
                </a:lnTo>
                <a:lnTo>
                  <a:pt x="2395" y="899"/>
                </a:lnTo>
                <a:lnTo>
                  <a:pt x="2445" y="905"/>
                </a:lnTo>
                <a:lnTo>
                  <a:pt x="2499" y="909"/>
                </a:lnTo>
                <a:lnTo>
                  <a:pt x="2559" y="912"/>
                </a:lnTo>
                <a:lnTo>
                  <a:pt x="2625" y="914"/>
                </a:lnTo>
                <a:lnTo>
                  <a:pt x="2697" y="916"/>
                </a:lnTo>
                <a:lnTo>
                  <a:pt x="2727" y="916"/>
                </a:lnTo>
                <a:lnTo>
                  <a:pt x="2779" y="912"/>
                </a:lnTo>
                <a:lnTo>
                  <a:pt x="2828" y="907"/>
                </a:lnTo>
                <a:lnTo>
                  <a:pt x="2872" y="896"/>
                </a:lnTo>
                <a:lnTo>
                  <a:pt x="2913" y="882"/>
                </a:lnTo>
                <a:lnTo>
                  <a:pt x="2951" y="864"/>
                </a:lnTo>
                <a:lnTo>
                  <a:pt x="2985" y="842"/>
                </a:lnTo>
                <a:lnTo>
                  <a:pt x="3016" y="817"/>
                </a:lnTo>
                <a:lnTo>
                  <a:pt x="3042" y="788"/>
                </a:lnTo>
                <a:lnTo>
                  <a:pt x="3064" y="755"/>
                </a:lnTo>
                <a:lnTo>
                  <a:pt x="3082" y="721"/>
                </a:lnTo>
                <a:lnTo>
                  <a:pt x="3097" y="685"/>
                </a:lnTo>
                <a:lnTo>
                  <a:pt x="3108" y="650"/>
                </a:lnTo>
                <a:lnTo>
                  <a:pt x="3115" y="613"/>
                </a:lnTo>
                <a:lnTo>
                  <a:pt x="3120" y="578"/>
                </a:lnTo>
                <a:lnTo>
                  <a:pt x="3124" y="543"/>
                </a:lnTo>
                <a:lnTo>
                  <a:pt x="3125" y="511"/>
                </a:lnTo>
                <a:lnTo>
                  <a:pt x="3124" y="481"/>
                </a:lnTo>
                <a:lnTo>
                  <a:pt x="3122" y="453"/>
                </a:lnTo>
                <a:lnTo>
                  <a:pt x="3120" y="429"/>
                </a:lnTo>
                <a:lnTo>
                  <a:pt x="3118" y="410"/>
                </a:lnTo>
                <a:lnTo>
                  <a:pt x="3116" y="395"/>
                </a:lnTo>
                <a:lnTo>
                  <a:pt x="3114" y="385"/>
                </a:lnTo>
                <a:lnTo>
                  <a:pt x="3114" y="382"/>
                </a:lnTo>
                <a:lnTo>
                  <a:pt x="3095" y="339"/>
                </a:lnTo>
                <a:lnTo>
                  <a:pt x="3072" y="301"/>
                </a:lnTo>
                <a:lnTo>
                  <a:pt x="3043" y="266"/>
                </a:lnTo>
                <a:lnTo>
                  <a:pt x="3012" y="235"/>
                </a:lnTo>
                <a:lnTo>
                  <a:pt x="2975" y="208"/>
                </a:lnTo>
                <a:lnTo>
                  <a:pt x="2933" y="184"/>
                </a:lnTo>
                <a:lnTo>
                  <a:pt x="2887" y="164"/>
                </a:lnTo>
                <a:lnTo>
                  <a:pt x="2836" y="148"/>
                </a:lnTo>
                <a:lnTo>
                  <a:pt x="2781" y="135"/>
                </a:lnTo>
                <a:lnTo>
                  <a:pt x="2721" y="125"/>
                </a:lnTo>
                <a:lnTo>
                  <a:pt x="2656" y="120"/>
                </a:lnTo>
                <a:lnTo>
                  <a:pt x="2587" y="119"/>
                </a:lnTo>
                <a:close/>
                <a:moveTo>
                  <a:pt x="2412" y="0"/>
                </a:moveTo>
                <a:lnTo>
                  <a:pt x="2483" y="1"/>
                </a:lnTo>
                <a:lnTo>
                  <a:pt x="2558" y="5"/>
                </a:lnTo>
                <a:lnTo>
                  <a:pt x="2638" y="11"/>
                </a:lnTo>
                <a:lnTo>
                  <a:pt x="2724" y="20"/>
                </a:lnTo>
                <a:lnTo>
                  <a:pt x="2814" y="30"/>
                </a:lnTo>
                <a:lnTo>
                  <a:pt x="2897" y="42"/>
                </a:lnTo>
                <a:lnTo>
                  <a:pt x="2973" y="54"/>
                </a:lnTo>
                <a:lnTo>
                  <a:pt x="3042" y="67"/>
                </a:lnTo>
                <a:lnTo>
                  <a:pt x="3104" y="79"/>
                </a:lnTo>
                <a:lnTo>
                  <a:pt x="3160" y="92"/>
                </a:lnTo>
                <a:lnTo>
                  <a:pt x="3210" y="104"/>
                </a:lnTo>
                <a:lnTo>
                  <a:pt x="3255" y="115"/>
                </a:lnTo>
                <a:lnTo>
                  <a:pt x="3294" y="127"/>
                </a:lnTo>
                <a:lnTo>
                  <a:pt x="3327" y="139"/>
                </a:lnTo>
                <a:lnTo>
                  <a:pt x="3357" y="150"/>
                </a:lnTo>
                <a:lnTo>
                  <a:pt x="3381" y="161"/>
                </a:lnTo>
                <a:lnTo>
                  <a:pt x="3402" y="170"/>
                </a:lnTo>
                <a:lnTo>
                  <a:pt x="3420" y="180"/>
                </a:lnTo>
                <a:lnTo>
                  <a:pt x="3435" y="192"/>
                </a:lnTo>
                <a:lnTo>
                  <a:pt x="3447" y="208"/>
                </a:lnTo>
                <a:lnTo>
                  <a:pt x="3456" y="227"/>
                </a:lnTo>
                <a:lnTo>
                  <a:pt x="3464" y="248"/>
                </a:lnTo>
                <a:lnTo>
                  <a:pt x="3468" y="268"/>
                </a:lnTo>
                <a:lnTo>
                  <a:pt x="3470" y="287"/>
                </a:lnTo>
                <a:lnTo>
                  <a:pt x="3470" y="296"/>
                </a:lnTo>
                <a:lnTo>
                  <a:pt x="3468" y="318"/>
                </a:lnTo>
                <a:lnTo>
                  <a:pt x="3463" y="335"/>
                </a:lnTo>
                <a:lnTo>
                  <a:pt x="3455" y="350"/>
                </a:lnTo>
                <a:lnTo>
                  <a:pt x="3446" y="358"/>
                </a:lnTo>
                <a:lnTo>
                  <a:pt x="3435" y="363"/>
                </a:lnTo>
                <a:lnTo>
                  <a:pt x="3400" y="363"/>
                </a:lnTo>
                <a:lnTo>
                  <a:pt x="3398" y="363"/>
                </a:lnTo>
                <a:lnTo>
                  <a:pt x="3392" y="366"/>
                </a:lnTo>
                <a:lnTo>
                  <a:pt x="3382" y="370"/>
                </a:lnTo>
                <a:lnTo>
                  <a:pt x="3372" y="379"/>
                </a:lnTo>
                <a:lnTo>
                  <a:pt x="3358" y="391"/>
                </a:lnTo>
                <a:lnTo>
                  <a:pt x="3345" y="407"/>
                </a:lnTo>
                <a:lnTo>
                  <a:pt x="3332" y="427"/>
                </a:lnTo>
                <a:lnTo>
                  <a:pt x="3320" y="453"/>
                </a:lnTo>
                <a:lnTo>
                  <a:pt x="3309" y="472"/>
                </a:lnTo>
                <a:lnTo>
                  <a:pt x="3296" y="490"/>
                </a:lnTo>
                <a:lnTo>
                  <a:pt x="3279" y="503"/>
                </a:lnTo>
                <a:lnTo>
                  <a:pt x="3260" y="510"/>
                </a:lnTo>
                <a:lnTo>
                  <a:pt x="3239" y="512"/>
                </a:lnTo>
                <a:lnTo>
                  <a:pt x="3189" y="509"/>
                </a:lnTo>
                <a:lnTo>
                  <a:pt x="3188" y="547"/>
                </a:lnTo>
                <a:lnTo>
                  <a:pt x="3185" y="585"/>
                </a:lnTo>
                <a:lnTo>
                  <a:pt x="3180" y="626"/>
                </a:lnTo>
                <a:lnTo>
                  <a:pt x="3170" y="667"/>
                </a:lnTo>
                <a:lnTo>
                  <a:pt x="3157" y="709"/>
                </a:lnTo>
                <a:lnTo>
                  <a:pt x="3140" y="750"/>
                </a:lnTo>
                <a:lnTo>
                  <a:pt x="3119" y="790"/>
                </a:lnTo>
                <a:lnTo>
                  <a:pt x="3093" y="828"/>
                </a:lnTo>
                <a:lnTo>
                  <a:pt x="3065" y="860"/>
                </a:lnTo>
                <a:lnTo>
                  <a:pt x="3034" y="888"/>
                </a:lnTo>
                <a:lnTo>
                  <a:pt x="3000" y="912"/>
                </a:lnTo>
                <a:lnTo>
                  <a:pt x="2962" y="933"/>
                </a:lnTo>
                <a:lnTo>
                  <a:pt x="2922" y="950"/>
                </a:lnTo>
                <a:lnTo>
                  <a:pt x="2877" y="963"/>
                </a:lnTo>
                <a:lnTo>
                  <a:pt x="2831" y="973"/>
                </a:lnTo>
                <a:lnTo>
                  <a:pt x="2781" y="979"/>
                </a:lnTo>
                <a:lnTo>
                  <a:pt x="2727" y="981"/>
                </a:lnTo>
                <a:lnTo>
                  <a:pt x="2697" y="981"/>
                </a:lnTo>
                <a:lnTo>
                  <a:pt x="2621" y="980"/>
                </a:lnTo>
                <a:lnTo>
                  <a:pt x="2551" y="978"/>
                </a:lnTo>
                <a:lnTo>
                  <a:pt x="2487" y="975"/>
                </a:lnTo>
                <a:lnTo>
                  <a:pt x="2429" y="969"/>
                </a:lnTo>
                <a:lnTo>
                  <a:pt x="2376" y="963"/>
                </a:lnTo>
                <a:lnTo>
                  <a:pt x="2328" y="955"/>
                </a:lnTo>
                <a:lnTo>
                  <a:pt x="2286" y="947"/>
                </a:lnTo>
                <a:lnTo>
                  <a:pt x="2246" y="937"/>
                </a:lnTo>
                <a:lnTo>
                  <a:pt x="2212" y="927"/>
                </a:lnTo>
                <a:lnTo>
                  <a:pt x="2181" y="916"/>
                </a:lnTo>
                <a:lnTo>
                  <a:pt x="2153" y="904"/>
                </a:lnTo>
                <a:lnTo>
                  <a:pt x="2129" y="891"/>
                </a:lnTo>
                <a:lnTo>
                  <a:pt x="2107" y="878"/>
                </a:lnTo>
                <a:lnTo>
                  <a:pt x="2088" y="865"/>
                </a:lnTo>
                <a:lnTo>
                  <a:pt x="2071" y="851"/>
                </a:lnTo>
                <a:lnTo>
                  <a:pt x="2055" y="837"/>
                </a:lnTo>
                <a:lnTo>
                  <a:pt x="2041" y="822"/>
                </a:lnTo>
                <a:lnTo>
                  <a:pt x="2029" y="808"/>
                </a:lnTo>
                <a:lnTo>
                  <a:pt x="2017" y="794"/>
                </a:lnTo>
                <a:lnTo>
                  <a:pt x="2006" y="779"/>
                </a:lnTo>
                <a:lnTo>
                  <a:pt x="1988" y="754"/>
                </a:lnTo>
                <a:lnTo>
                  <a:pt x="1970" y="723"/>
                </a:lnTo>
                <a:lnTo>
                  <a:pt x="1953" y="684"/>
                </a:lnTo>
                <a:lnTo>
                  <a:pt x="1936" y="640"/>
                </a:lnTo>
                <a:lnTo>
                  <a:pt x="1918" y="590"/>
                </a:lnTo>
                <a:lnTo>
                  <a:pt x="1901" y="533"/>
                </a:lnTo>
                <a:lnTo>
                  <a:pt x="1897" y="514"/>
                </a:lnTo>
                <a:lnTo>
                  <a:pt x="1892" y="494"/>
                </a:lnTo>
                <a:lnTo>
                  <a:pt x="1881" y="486"/>
                </a:lnTo>
                <a:lnTo>
                  <a:pt x="1865" y="477"/>
                </a:lnTo>
                <a:lnTo>
                  <a:pt x="1845" y="467"/>
                </a:lnTo>
                <a:lnTo>
                  <a:pt x="1821" y="457"/>
                </a:lnTo>
                <a:lnTo>
                  <a:pt x="1793" y="449"/>
                </a:lnTo>
                <a:lnTo>
                  <a:pt x="1764" y="443"/>
                </a:lnTo>
                <a:lnTo>
                  <a:pt x="1732" y="441"/>
                </a:lnTo>
                <a:lnTo>
                  <a:pt x="1700" y="443"/>
                </a:lnTo>
                <a:lnTo>
                  <a:pt x="1672" y="449"/>
                </a:lnTo>
                <a:lnTo>
                  <a:pt x="1646" y="456"/>
                </a:lnTo>
                <a:lnTo>
                  <a:pt x="1624" y="466"/>
                </a:lnTo>
                <a:lnTo>
                  <a:pt x="1605" y="476"/>
                </a:lnTo>
                <a:lnTo>
                  <a:pt x="1591" y="484"/>
                </a:lnTo>
                <a:lnTo>
                  <a:pt x="1581" y="492"/>
                </a:lnTo>
                <a:lnTo>
                  <a:pt x="1574" y="523"/>
                </a:lnTo>
                <a:lnTo>
                  <a:pt x="1568" y="548"/>
                </a:lnTo>
                <a:lnTo>
                  <a:pt x="1551" y="605"/>
                </a:lnTo>
                <a:lnTo>
                  <a:pt x="1534" y="655"/>
                </a:lnTo>
                <a:lnTo>
                  <a:pt x="1517" y="700"/>
                </a:lnTo>
                <a:lnTo>
                  <a:pt x="1499" y="738"/>
                </a:lnTo>
                <a:lnTo>
                  <a:pt x="1483" y="769"/>
                </a:lnTo>
                <a:lnTo>
                  <a:pt x="1465" y="795"/>
                </a:lnTo>
                <a:lnTo>
                  <a:pt x="1453" y="809"/>
                </a:lnTo>
                <a:lnTo>
                  <a:pt x="1441" y="823"/>
                </a:lnTo>
                <a:lnTo>
                  <a:pt x="1428" y="838"/>
                </a:lnTo>
                <a:lnTo>
                  <a:pt x="1414" y="852"/>
                </a:lnTo>
                <a:lnTo>
                  <a:pt x="1399" y="866"/>
                </a:lnTo>
                <a:lnTo>
                  <a:pt x="1381" y="880"/>
                </a:lnTo>
                <a:lnTo>
                  <a:pt x="1362" y="894"/>
                </a:lnTo>
                <a:lnTo>
                  <a:pt x="1341" y="907"/>
                </a:lnTo>
                <a:lnTo>
                  <a:pt x="1317" y="920"/>
                </a:lnTo>
                <a:lnTo>
                  <a:pt x="1288" y="932"/>
                </a:lnTo>
                <a:lnTo>
                  <a:pt x="1257" y="942"/>
                </a:lnTo>
                <a:lnTo>
                  <a:pt x="1223" y="953"/>
                </a:lnTo>
                <a:lnTo>
                  <a:pt x="1185" y="963"/>
                </a:lnTo>
                <a:lnTo>
                  <a:pt x="1141" y="971"/>
                </a:lnTo>
                <a:lnTo>
                  <a:pt x="1094" y="979"/>
                </a:lnTo>
                <a:lnTo>
                  <a:pt x="1041" y="984"/>
                </a:lnTo>
                <a:lnTo>
                  <a:pt x="983" y="990"/>
                </a:lnTo>
                <a:lnTo>
                  <a:pt x="918" y="994"/>
                </a:lnTo>
                <a:lnTo>
                  <a:pt x="849" y="996"/>
                </a:lnTo>
                <a:lnTo>
                  <a:pt x="772" y="997"/>
                </a:lnTo>
                <a:lnTo>
                  <a:pt x="742" y="996"/>
                </a:lnTo>
                <a:lnTo>
                  <a:pt x="689" y="994"/>
                </a:lnTo>
                <a:lnTo>
                  <a:pt x="639" y="989"/>
                </a:lnTo>
                <a:lnTo>
                  <a:pt x="592" y="979"/>
                </a:lnTo>
                <a:lnTo>
                  <a:pt x="548" y="965"/>
                </a:lnTo>
                <a:lnTo>
                  <a:pt x="507" y="948"/>
                </a:lnTo>
                <a:lnTo>
                  <a:pt x="470" y="927"/>
                </a:lnTo>
                <a:lnTo>
                  <a:pt x="435" y="904"/>
                </a:lnTo>
                <a:lnTo>
                  <a:pt x="405" y="876"/>
                </a:lnTo>
                <a:lnTo>
                  <a:pt x="376" y="843"/>
                </a:lnTo>
                <a:lnTo>
                  <a:pt x="350" y="806"/>
                </a:lnTo>
                <a:lnTo>
                  <a:pt x="329" y="766"/>
                </a:lnTo>
                <a:lnTo>
                  <a:pt x="312" y="724"/>
                </a:lnTo>
                <a:lnTo>
                  <a:pt x="299" y="683"/>
                </a:lnTo>
                <a:lnTo>
                  <a:pt x="291" y="641"/>
                </a:lnTo>
                <a:lnTo>
                  <a:pt x="284" y="600"/>
                </a:lnTo>
                <a:lnTo>
                  <a:pt x="281" y="562"/>
                </a:lnTo>
                <a:lnTo>
                  <a:pt x="280" y="524"/>
                </a:lnTo>
                <a:lnTo>
                  <a:pt x="231" y="527"/>
                </a:lnTo>
                <a:lnTo>
                  <a:pt x="210" y="526"/>
                </a:lnTo>
                <a:lnTo>
                  <a:pt x="191" y="518"/>
                </a:lnTo>
                <a:lnTo>
                  <a:pt x="174" y="505"/>
                </a:lnTo>
                <a:lnTo>
                  <a:pt x="160" y="488"/>
                </a:lnTo>
                <a:lnTo>
                  <a:pt x="150" y="468"/>
                </a:lnTo>
                <a:lnTo>
                  <a:pt x="137" y="442"/>
                </a:lnTo>
                <a:lnTo>
                  <a:pt x="125" y="422"/>
                </a:lnTo>
                <a:lnTo>
                  <a:pt x="111" y="406"/>
                </a:lnTo>
                <a:lnTo>
                  <a:pt x="98" y="394"/>
                </a:lnTo>
                <a:lnTo>
                  <a:pt x="87" y="386"/>
                </a:lnTo>
                <a:lnTo>
                  <a:pt x="77" y="381"/>
                </a:lnTo>
                <a:lnTo>
                  <a:pt x="72" y="378"/>
                </a:lnTo>
                <a:lnTo>
                  <a:pt x="69" y="378"/>
                </a:lnTo>
                <a:lnTo>
                  <a:pt x="35" y="378"/>
                </a:lnTo>
                <a:lnTo>
                  <a:pt x="23" y="375"/>
                </a:lnTo>
                <a:lnTo>
                  <a:pt x="14" y="365"/>
                </a:lnTo>
                <a:lnTo>
                  <a:pt x="6" y="351"/>
                </a:lnTo>
                <a:lnTo>
                  <a:pt x="2" y="333"/>
                </a:lnTo>
                <a:lnTo>
                  <a:pt x="0" y="312"/>
                </a:lnTo>
                <a:lnTo>
                  <a:pt x="0" y="304"/>
                </a:lnTo>
                <a:lnTo>
                  <a:pt x="1" y="284"/>
                </a:lnTo>
                <a:lnTo>
                  <a:pt x="6" y="263"/>
                </a:lnTo>
                <a:lnTo>
                  <a:pt x="13" y="242"/>
                </a:lnTo>
                <a:lnTo>
                  <a:pt x="22" y="223"/>
                </a:lnTo>
                <a:lnTo>
                  <a:pt x="35" y="207"/>
                </a:lnTo>
                <a:lnTo>
                  <a:pt x="49" y="196"/>
                </a:lnTo>
                <a:lnTo>
                  <a:pt x="67" y="186"/>
                </a:lnTo>
                <a:lnTo>
                  <a:pt x="88" y="177"/>
                </a:lnTo>
                <a:lnTo>
                  <a:pt x="113" y="166"/>
                </a:lnTo>
                <a:lnTo>
                  <a:pt x="142" y="154"/>
                </a:lnTo>
                <a:lnTo>
                  <a:pt x="176" y="143"/>
                </a:lnTo>
                <a:lnTo>
                  <a:pt x="215" y="132"/>
                </a:lnTo>
                <a:lnTo>
                  <a:pt x="259" y="119"/>
                </a:lnTo>
                <a:lnTo>
                  <a:pt x="309" y="107"/>
                </a:lnTo>
                <a:lnTo>
                  <a:pt x="365" y="95"/>
                </a:lnTo>
                <a:lnTo>
                  <a:pt x="427" y="82"/>
                </a:lnTo>
                <a:lnTo>
                  <a:pt x="496" y="70"/>
                </a:lnTo>
                <a:lnTo>
                  <a:pt x="572" y="58"/>
                </a:lnTo>
                <a:lnTo>
                  <a:pt x="655" y="47"/>
                </a:lnTo>
                <a:lnTo>
                  <a:pt x="746" y="35"/>
                </a:lnTo>
                <a:lnTo>
                  <a:pt x="832" y="26"/>
                </a:lnTo>
                <a:lnTo>
                  <a:pt x="912" y="20"/>
                </a:lnTo>
                <a:lnTo>
                  <a:pt x="987" y="16"/>
                </a:lnTo>
                <a:lnTo>
                  <a:pt x="1057" y="15"/>
                </a:lnTo>
                <a:lnTo>
                  <a:pt x="1122" y="16"/>
                </a:lnTo>
                <a:lnTo>
                  <a:pt x="1182" y="21"/>
                </a:lnTo>
                <a:lnTo>
                  <a:pt x="1238" y="25"/>
                </a:lnTo>
                <a:lnTo>
                  <a:pt x="1290" y="33"/>
                </a:lnTo>
                <a:lnTo>
                  <a:pt x="1337" y="41"/>
                </a:lnTo>
                <a:lnTo>
                  <a:pt x="1380" y="51"/>
                </a:lnTo>
                <a:lnTo>
                  <a:pt x="1419" y="62"/>
                </a:lnTo>
                <a:lnTo>
                  <a:pt x="1455" y="75"/>
                </a:lnTo>
                <a:lnTo>
                  <a:pt x="1487" y="87"/>
                </a:lnTo>
                <a:lnTo>
                  <a:pt x="1514" y="101"/>
                </a:lnTo>
                <a:lnTo>
                  <a:pt x="1540" y="115"/>
                </a:lnTo>
                <a:lnTo>
                  <a:pt x="1561" y="129"/>
                </a:lnTo>
                <a:lnTo>
                  <a:pt x="1579" y="144"/>
                </a:lnTo>
                <a:lnTo>
                  <a:pt x="1595" y="160"/>
                </a:lnTo>
                <a:lnTo>
                  <a:pt x="1607" y="173"/>
                </a:lnTo>
                <a:lnTo>
                  <a:pt x="1618" y="187"/>
                </a:lnTo>
                <a:lnTo>
                  <a:pt x="1625" y="201"/>
                </a:lnTo>
                <a:lnTo>
                  <a:pt x="1630" y="214"/>
                </a:lnTo>
                <a:lnTo>
                  <a:pt x="1634" y="226"/>
                </a:lnTo>
                <a:lnTo>
                  <a:pt x="1635" y="237"/>
                </a:lnTo>
                <a:lnTo>
                  <a:pt x="1633" y="256"/>
                </a:lnTo>
                <a:lnTo>
                  <a:pt x="1628" y="274"/>
                </a:lnTo>
                <a:lnTo>
                  <a:pt x="1621" y="287"/>
                </a:lnTo>
                <a:lnTo>
                  <a:pt x="1612" y="299"/>
                </a:lnTo>
                <a:lnTo>
                  <a:pt x="1602" y="310"/>
                </a:lnTo>
                <a:lnTo>
                  <a:pt x="1591" y="318"/>
                </a:lnTo>
                <a:lnTo>
                  <a:pt x="1582" y="324"/>
                </a:lnTo>
                <a:lnTo>
                  <a:pt x="1586" y="352"/>
                </a:lnTo>
                <a:lnTo>
                  <a:pt x="1588" y="381"/>
                </a:lnTo>
                <a:lnTo>
                  <a:pt x="1588" y="410"/>
                </a:lnTo>
                <a:lnTo>
                  <a:pt x="1611" y="399"/>
                </a:lnTo>
                <a:lnTo>
                  <a:pt x="1637" y="390"/>
                </a:lnTo>
                <a:lnTo>
                  <a:pt x="1666" y="382"/>
                </a:lnTo>
                <a:lnTo>
                  <a:pt x="1697" y="377"/>
                </a:lnTo>
                <a:lnTo>
                  <a:pt x="1732" y="375"/>
                </a:lnTo>
                <a:lnTo>
                  <a:pt x="1767" y="377"/>
                </a:lnTo>
                <a:lnTo>
                  <a:pt x="1800" y="382"/>
                </a:lnTo>
                <a:lnTo>
                  <a:pt x="1830" y="391"/>
                </a:lnTo>
                <a:lnTo>
                  <a:pt x="1858" y="400"/>
                </a:lnTo>
                <a:lnTo>
                  <a:pt x="1882" y="412"/>
                </a:lnTo>
                <a:lnTo>
                  <a:pt x="1881" y="377"/>
                </a:lnTo>
                <a:lnTo>
                  <a:pt x="1883" y="342"/>
                </a:lnTo>
                <a:lnTo>
                  <a:pt x="1888" y="308"/>
                </a:lnTo>
                <a:lnTo>
                  <a:pt x="1878" y="303"/>
                </a:lnTo>
                <a:lnTo>
                  <a:pt x="1867" y="294"/>
                </a:lnTo>
                <a:lnTo>
                  <a:pt x="1858" y="284"/>
                </a:lnTo>
                <a:lnTo>
                  <a:pt x="1849" y="272"/>
                </a:lnTo>
                <a:lnTo>
                  <a:pt x="1842" y="258"/>
                </a:lnTo>
                <a:lnTo>
                  <a:pt x="1838" y="241"/>
                </a:lnTo>
                <a:lnTo>
                  <a:pt x="1835" y="222"/>
                </a:lnTo>
                <a:lnTo>
                  <a:pt x="1836" y="211"/>
                </a:lnTo>
                <a:lnTo>
                  <a:pt x="1840" y="199"/>
                </a:lnTo>
                <a:lnTo>
                  <a:pt x="1845" y="186"/>
                </a:lnTo>
                <a:lnTo>
                  <a:pt x="1852" y="172"/>
                </a:lnTo>
                <a:lnTo>
                  <a:pt x="1862" y="158"/>
                </a:lnTo>
                <a:lnTo>
                  <a:pt x="1875" y="144"/>
                </a:lnTo>
                <a:lnTo>
                  <a:pt x="1890" y="129"/>
                </a:lnTo>
                <a:lnTo>
                  <a:pt x="1908" y="114"/>
                </a:lnTo>
                <a:lnTo>
                  <a:pt x="1931" y="100"/>
                </a:lnTo>
                <a:lnTo>
                  <a:pt x="1955" y="85"/>
                </a:lnTo>
                <a:lnTo>
                  <a:pt x="1983" y="72"/>
                </a:lnTo>
                <a:lnTo>
                  <a:pt x="2015" y="60"/>
                </a:lnTo>
                <a:lnTo>
                  <a:pt x="2050" y="47"/>
                </a:lnTo>
                <a:lnTo>
                  <a:pt x="2089" y="36"/>
                </a:lnTo>
                <a:lnTo>
                  <a:pt x="2132" y="26"/>
                </a:lnTo>
                <a:lnTo>
                  <a:pt x="2180" y="18"/>
                </a:lnTo>
                <a:lnTo>
                  <a:pt x="2231" y="10"/>
                </a:lnTo>
                <a:lnTo>
                  <a:pt x="2287" y="5"/>
                </a:lnTo>
                <a:lnTo>
                  <a:pt x="2348" y="1"/>
                </a:lnTo>
                <a:lnTo>
                  <a:pt x="24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88" name="Group 387"/>
          <p:cNvGrpSpPr/>
          <p:nvPr/>
        </p:nvGrpSpPr>
        <p:grpSpPr>
          <a:xfrm>
            <a:off x="3504196" y="2708275"/>
            <a:ext cx="496887" cy="515938"/>
            <a:chOff x="3522663" y="2708275"/>
            <a:chExt cx="496887" cy="515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0" name="Freeform 355"/>
            <p:cNvSpPr>
              <a:spLocks/>
            </p:cNvSpPr>
            <p:nvPr/>
          </p:nvSpPr>
          <p:spPr bwMode="auto">
            <a:xfrm>
              <a:off x="3532188" y="3043238"/>
              <a:ext cx="487362" cy="180975"/>
            </a:xfrm>
            <a:custGeom>
              <a:avLst/>
              <a:gdLst>
                <a:gd name="T0" fmla="*/ 3014 w 3071"/>
                <a:gd name="T1" fmla="*/ 31 h 1131"/>
                <a:gd name="T2" fmla="*/ 3040 w 3071"/>
                <a:gd name="T3" fmla="*/ 107 h 1131"/>
                <a:gd name="T4" fmla="*/ 3060 w 3071"/>
                <a:gd name="T5" fmla="*/ 198 h 1131"/>
                <a:gd name="T6" fmla="*/ 3070 w 3071"/>
                <a:gd name="T7" fmla="*/ 299 h 1131"/>
                <a:gd name="T8" fmla="*/ 3071 w 3071"/>
                <a:gd name="T9" fmla="*/ 684 h 1131"/>
                <a:gd name="T10" fmla="*/ 3060 w 3071"/>
                <a:gd name="T11" fmla="*/ 787 h 1131"/>
                <a:gd name="T12" fmla="*/ 3026 w 3071"/>
                <a:gd name="T13" fmla="*/ 880 h 1131"/>
                <a:gd name="T14" fmla="*/ 2973 w 3071"/>
                <a:gd name="T15" fmla="*/ 964 h 1131"/>
                <a:gd name="T16" fmla="*/ 2903 w 3071"/>
                <a:gd name="T17" fmla="*/ 1033 h 1131"/>
                <a:gd name="T18" fmla="*/ 2820 w 3071"/>
                <a:gd name="T19" fmla="*/ 1086 h 1131"/>
                <a:gd name="T20" fmla="*/ 2727 w 3071"/>
                <a:gd name="T21" fmla="*/ 1120 h 1131"/>
                <a:gd name="T22" fmla="*/ 2624 w 3071"/>
                <a:gd name="T23" fmla="*/ 1131 h 1131"/>
                <a:gd name="T24" fmla="*/ 380 w 3071"/>
                <a:gd name="T25" fmla="*/ 1128 h 1131"/>
                <a:gd name="T26" fmla="*/ 282 w 3071"/>
                <a:gd name="T27" fmla="*/ 1106 h 1131"/>
                <a:gd name="T28" fmla="*/ 195 w 3071"/>
                <a:gd name="T29" fmla="*/ 1066 h 1131"/>
                <a:gd name="T30" fmla="*/ 120 w 3071"/>
                <a:gd name="T31" fmla="*/ 1009 h 1131"/>
                <a:gd name="T32" fmla="*/ 61 w 3071"/>
                <a:gd name="T33" fmla="*/ 937 h 1131"/>
                <a:gd name="T34" fmla="*/ 21 w 3071"/>
                <a:gd name="T35" fmla="*/ 854 h 1131"/>
                <a:gd name="T36" fmla="*/ 1 w 3071"/>
                <a:gd name="T37" fmla="*/ 760 h 1131"/>
                <a:gd name="T38" fmla="*/ 3 w 3071"/>
                <a:gd name="T39" fmla="*/ 636 h 1131"/>
                <a:gd name="T40" fmla="*/ 7 w 3071"/>
                <a:gd name="T41" fmla="*/ 499 h 1131"/>
                <a:gd name="T42" fmla="*/ 39 w 3071"/>
                <a:gd name="T43" fmla="*/ 453 h 1131"/>
                <a:gd name="T44" fmla="*/ 103 w 3071"/>
                <a:gd name="T45" fmla="*/ 467 h 1131"/>
                <a:gd name="T46" fmla="*/ 940 w 3071"/>
                <a:gd name="T47" fmla="*/ 469 h 1131"/>
                <a:gd name="T48" fmla="*/ 943 w 3071"/>
                <a:gd name="T49" fmla="*/ 665 h 1131"/>
                <a:gd name="T50" fmla="*/ 966 w 3071"/>
                <a:gd name="T51" fmla="*/ 754 h 1131"/>
                <a:gd name="T52" fmla="*/ 1009 w 3071"/>
                <a:gd name="T53" fmla="*/ 833 h 1131"/>
                <a:gd name="T54" fmla="*/ 1070 w 3071"/>
                <a:gd name="T55" fmla="*/ 900 h 1131"/>
                <a:gd name="T56" fmla="*/ 1145 w 3071"/>
                <a:gd name="T57" fmla="*/ 951 h 1131"/>
                <a:gd name="T58" fmla="*/ 1232 w 3071"/>
                <a:gd name="T59" fmla="*/ 984 h 1131"/>
                <a:gd name="T60" fmla="*/ 1327 w 3071"/>
                <a:gd name="T61" fmla="*/ 996 h 1131"/>
                <a:gd name="T62" fmla="*/ 1539 w 3071"/>
                <a:gd name="T63" fmla="*/ 993 h 1131"/>
                <a:gd name="T64" fmla="*/ 1630 w 3071"/>
                <a:gd name="T65" fmla="*/ 971 h 1131"/>
                <a:gd name="T66" fmla="*/ 1711 w 3071"/>
                <a:gd name="T67" fmla="*/ 929 h 1131"/>
                <a:gd name="T68" fmla="*/ 1780 w 3071"/>
                <a:gd name="T69" fmla="*/ 869 h 1131"/>
                <a:gd name="T70" fmla="*/ 1832 w 3071"/>
                <a:gd name="T71" fmla="*/ 795 h 1131"/>
                <a:gd name="T72" fmla="*/ 1865 w 3071"/>
                <a:gd name="T73" fmla="*/ 710 h 1131"/>
                <a:gd name="T74" fmla="*/ 1877 w 3071"/>
                <a:gd name="T75" fmla="*/ 617 h 1131"/>
                <a:gd name="T76" fmla="*/ 2688 w 3071"/>
                <a:gd name="T77" fmla="*/ 469 h 1131"/>
                <a:gd name="T78" fmla="*/ 2761 w 3071"/>
                <a:gd name="T79" fmla="*/ 461 h 1131"/>
                <a:gd name="T80" fmla="*/ 2830 w 3071"/>
                <a:gd name="T81" fmla="*/ 437 h 1131"/>
                <a:gd name="T82" fmla="*/ 2891 w 3071"/>
                <a:gd name="T83" fmla="*/ 398 h 1131"/>
                <a:gd name="T84" fmla="*/ 2945 w 3071"/>
                <a:gd name="T85" fmla="*/ 340 h 1131"/>
                <a:gd name="T86" fmla="*/ 2986 w 3071"/>
                <a:gd name="T87" fmla="*/ 265 h 1131"/>
                <a:gd name="T88" fmla="*/ 3004 w 3071"/>
                <a:gd name="T89" fmla="*/ 183 h 1131"/>
                <a:gd name="T90" fmla="*/ 2999 w 3071"/>
                <a:gd name="T91" fmla="*/ 0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71" h="1131">
                  <a:moveTo>
                    <a:pt x="2999" y="0"/>
                  </a:moveTo>
                  <a:lnTo>
                    <a:pt x="3014" y="31"/>
                  </a:lnTo>
                  <a:lnTo>
                    <a:pt x="3028" y="66"/>
                  </a:lnTo>
                  <a:lnTo>
                    <a:pt x="3040" y="107"/>
                  </a:lnTo>
                  <a:lnTo>
                    <a:pt x="3050" y="151"/>
                  </a:lnTo>
                  <a:lnTo>
                    <a:pt x="3060" y="198"/>
                  </a:lnTo>
                  <a:lnTo>
                    <a:pt x="3066" y="248"/>
                  </a:lnTo>
                  <a:lnTo>
                    <a:pt x="3070" y="299"/>
                  </a:lnTo>
                  <a:lnTo>
                    <a:pt x="3071" y="351"/>
                  </a:lnTo>
                  <a:lnTo>
                    <a:pt x="3071" y="684"/>
                  </a:lnTo>
                  <a:lnTo>
                    <a:pt x="3068" y="737"/>
                  </a:lnTo>
                  <a:lnTo>
                    <a:pt x="3060" y="787"/>
                  </a:lnTo>
                  <a:lnTo>
                    <a:pt x="3045" y="835"/>
                  </a:lnTo>
                  <a:lnTo>
                    <a:pt x="3026" y="880"/>
                  </a:lnTo>
                  <a:lnTo>
                    <a:pt x="3001" y="924"/>
                  </a:lnTo>
                  <a:lnTo>
                    <a:pt x="2973" y="964"/>
                  </a:lnTo>
                  <a:lnTo>
                    <a:pt x="2940" y="1001"/>
                  </a:lnTo>
                  <a:lnTo>
                    <a:pt x="2903" y="1033"/>
                  </a:lnTo>
                  <a:lnTo>
                    <a:pt x="2863" y="1061"/>
                  </a:lnTo>
                  <a:lnTo>
                    <a:pt x="2820" y="1086"/>
                  </a:lnTo>
                  <a:lnTo>
                    <a:pt x="2775" y="1105"/>
                  </a:lnTo>
                  <a:lnTo>
                    <a:pt x="2727" y="1120"/>
                  </a:lnTo>
                  <a:lnTo>
                    <a:pt x="2676" y="1128"/>
                  </a:lnTo>
                  <a:lnTo>
                    <a:pt x="2624" y="1131"/>
                  </a:lnTo>
                  <a:lnTo>
                    <a:pt x="432" y="1131"/>
                  </a:lnTo>
                  <a:lnTo>
                    <a:pt x="380" y="1128"/>
                  </a:lnTo>
                  <a:lnTo>
                    <a:pt x="329" y="1120"/>
                  </a:lnTo>
                  <a:lnTo>
                    <a:pt x="282" y="1106"/>
                  </a:lnTo>
                  <a:lnTo>
                    <a:pt x="237" y="1089"/>
                  </a:lnTo>
                  <a:lnTo>
                    <a:pt x="195" y="1066"/>
                  </a:lnTo>
                  <a:lnTo>
                    <a:pt x="156" y="1039"/>
                  </a:lnTo>
                  <a:lnTo>
                    <a:pt x="120" y="1009"/>
                  </a:lnTo>
                  <a:lnTo>
                    <a:pt x="89" y="974"/>
                  </a:lnTo>
                  <a:lnTo>
                    <a:pt x="61" y="937"/>
                  </a:lnTo>
                  <a:lnTo>
                    <a:pt x="39" y="896"/>
                  </a:lnTo>
                  <a:lnTo>
                    <a:pt x="21" y="854"/>
                  </a:lnTo>
                  <a:lnTo>
                    <a:pt x="8" y="807"/>
                  </a:lnTo>
                  <a:lnTo>
                    <a:pt x="1" y="760"/>
                  </a:lnTo>
                  <a:lnTo>
                    <a:pt x="0" y="712"/>
                  </a:lnTo>
                  <a:lnTo>
                    <a:pt x="3" y="636"/>
                  </a:lnTo>
                  <a:lnTo>
                    <a:pt x="5" y="564"/>
                  </a:lnTo>
                  <a:lnTo>
                    <a:pt x="7" y="499"/>
                  </a:lnTo>
                  <a:lnTo>
                    <a:pt x="9" y="440"/>
                  </a:lnTo>
                  <a:lnTo>
                    <a:pt x="39" y="453"/>
                  </a:lnTo>
                  <a:lnTo>
                    <a:pt x="70" y="462"/>
                  </a:lnTo>
                  <a:lnTo>
                    <a:pt x="103" y="467"/>
                  </a:lnTo>
                  <a:lnTo>
                    <a:pt x="138" y="469"/>
                  </a:lnTo>
                  <a:lnTo>
                    <a:pt x="940" y="469"/>
                  </a:lnTo>
                  <a:lnTo>
                    <a:pt x="940" y="617"/>
                  </a:lnTo>
                  <a:lnTo>
                    <a:pt x="943" y="665"/>
                  </a:lnTo>
                  <a:lnTo>
                    <a:pt x="951" y="710"/>
                  </a:lnTo>
                  <a:lnTo>
                    <a:pt x="966" y="754"/>
                  </a:lnTo>
                  <a:lnTo>
                    <a:pt x="985" y="795"/>
                  </a:lnTo>
                  <a:lnTo>
                    <a:pt x="1009" y="833"/>
                  </a:lnTo>
                  <a:lnTo>
                    <a:pt x="1038" y="869"/>
                  </a:lnTo>
                  <a:lnTo>
                    <a:pt x="1070" y="900"/>
                  </a:lnTo>
                  <a:lnTo>
                    <a:pt x="1106" y="929"/>
                  </a:lnTo>
                  <a:lnTo>
                    <a:pt x="1145" y="951"/>
                  </a:lnTo>
                  <a:lnTo>
                    <a:pt x="1187" y="971"/>
                  </a:lnTo>
                  <a:lnTo>
                    <a:pt x="1232" y="984"/>
                  </a:lnTo>
                  <a:lnTo>
                    <a:pt x="1278" y="993"/>
                  </a:lnTo>
                  <a:lnTo>
                    <a:pt x="1327" y="996"/>
                  </a:lnTo>
                  <a:lnTo>
                    <a:pt x="1491" y="996"/>
                  </a:lnTo>
                  <a:lnTo>
                    <a:pt x="1539" y="993"/>
                  </a:lnTo>
                  <a:lnTo>
                    <a:pt x="1586" y="984"/>
                  </a:lnTo>
                  <a:lnTo>
                    <a:pt x="1630" y="971"/>
                  </a:lnTo>
                  <a:lnTo>
                    <a:pt x="1672" y="951"/>
                  </a:lnTo>
                  <a:lnTo>
                    <a:pt x="1711" y="929"/>
                  </a:lnTo>
                  <a:lnTo>
                    <a:pt x="1747" y="900"/>
                  </a:lnTo>
                  <a:lnTo>
                    <a:pt x="1780" y="869"/>
                  </a:lnTo>
                  <a:lnTo>
                    <a:pt x="1808" y="833"/>
                  </a:lnTo>
                  <a:lnTo>
                    <a:pt x="1832" y="795"/>
                  </a:lnTo>
                  <a:lnTo>
                    <a:pt x="1852" y="754"/>
                  </a:lnTo>
                  <a:lnTo>
                    <a:pt x="1865" y="710"/>
                  </a:lnTo>
                  <a:lnTo>
                    <a:pt x="1874" y="665"/>
                  </a:lnTo>
                  <a:lnTo>
                    <a:pt x="1877" y="617"/>
                  </a:lnTo>
                  <a:lnTo>
                    <a:pt x="1877" y="469"/>
                  </a:lnTo>
                  <a:lnTo>
                    <a:pt x="2688" y="469"/>
                  </a:lnTo>
                  <a:lnTo>
                    <a:pt x="2725" y="467"/>
                  </a:lnTo>
                  <a:lnTo>
                    <a:pt x="2761" y="461"/>
                  </a:lnTo>
                  <a:lnTo>
                    <a:pt x="2796" y="451"/>
                  </a:lnTo>
                  <a:lnTo>
                    <a:pt x="2830" y="437"/>
                  </a:lnTo>
                  <a:lnTo>
                    <a:pt x="2861" y="419"/>
                  </a:lnTo>
                  <a:lnTo>
                    <a:pt x="2891" y="398"/>
                  </a:lnTo>
                  <a:lnTo>
                    <a:pt x="2918" y="373"/>
                  </a:lnTo>
                  <a:lnTo>
                    <a:pt x="2945" y="340"/>
                  </a:lnTo>
                  <a:lnTo>
                    <a:pt x="2968" y="304"/>
                  </a:lnTo>
                  <a:lnTo>
                    <a:pt x="2986" y="265"/>
                  </a:lnTo>
                  <a:lnTo>
                    <a:pt x="2997" y="225"/>
                  </a:lnTo>
                  <a:lnTo>
                    <a:pt x="3004" y="183"/>
                  </a:lnTo>
                  <a:lnTo>
                    <a:pt x="3005" y="140"/>
                  </a:lnTo>
                  <a:lnTo>
                    <a:pt x="29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356"/>
            <p:cNvSpPr>
              <a:spLocks noEditPoints="1"/>
            </p:cNvSpPr>
            <p:nvPr/>
          </p:nvSpPr>
          <p:spPr bwMode="auto">
            <a:xfrm>
              <a:off x="3522663" y="2708275"/>
              <a:ext cx="476250" cy="477837"/>
            </a:xfrm>
            <a:custGeom>
              <a:avLst/>
              <a:gdLst>
                <a:gd name="T0" fmla="*/ 1236 w 3002"/>
                <a:gd name="T1" fmla="*/ 2574 h 3017"/>
                <a:gd name="T2" fmla="*/ 1048 w 3002"/>
                <a:gd name="T3" fmla="*/ 145 h 3017"/>
                <a:gd name="T4" fmla="*/ 867 w 3002"/>
                <a:gd name="T5" fmla="*/ 256 h 3017"/>
                <a:gd name="T6" fmla="*/ 699 w 3002"/>
                <a:gd name="T7" fmla="*/ 426 h 3017"/>
                <a:gd name="T8" fmla="*/ 526 w 3002"/>
                <a:gd name="T9" fmla="*/ 638 h 3017"/>
                <a:gd name="T10" fmla="*/ 307 w 3002"/>
                <a:gd name="T11" fmla="*/ 875 h 3017"/>
                <a:gd name="T12" fmla="*/ 167 w 3002"/>
                <a:gd name="T13" fmla="*/ 1028 h 3017"/>
                <a:gd name="T14" fmla="*/ 119 w 3002"/>
                <a:gd name="T15" fmla="*/ 1233 h 3017"/>
                <a:gd name="T16" fmla="*/ 133 w 3002"/>
                <a:gd name="T17" fmla="*/ 1468 h 3017"/>
                <a:gd name="T18" fmla="*/ 181 w 3002"/>
                <a:gd name="T19" fmla="*/ 1698 h 3017"/>
                <a:gd name="T20" fmla="*/ 2881 w 3002"/>
                <a:gd name="T21" fmla="*/ 1816 h 3017"/>
                <a:gd name="T22" fmla="*/ 2842 w 3002"/>
                <a:gd name="T23" fmla="*/ 1549 h 3017"/>
                <a:gd name="T24" fmla="*/ 2705 w 3002"/>
                <a:gd name="T25" fmla="*/ 1328 h 3017"/>
                <a:gd name="T26" fmla="*/ 2528 w 3002"/>
                <a:gd name="T27" fmla="*/ 1166 h 3017"/>
                <a:gd name="T28" fmla="*/ 2355 w 3002"/>
                <a:gd name="T29" fmla="*/ 1066 h 3017"/>
                <a:gd name="T30" fmla="*/ 2223 w 3002"/>
                <a:gd name="T31" fmla="*/ 948 h 3017"/>
                <a:gd name="T32" fmla="*/ 2133 w 3002"/>
                <a:gd name="T33" fmla="*/ 809 h 3017"/>
                <a:gd name="T34" fmla="*/ 2025 w 3002"/>
                <a:gd name="T35" fmla="*/ 664 h 3017"/>
                <a:gd name="T36" fmla="*/ 1847 w 3002"/>
                <a:gd name="T37" fmla="*/ 482 h 3017"/>
                <a:gd name="T38" fmla="*/ 1558 w 3002"/>
                <a:gd name="T39" fmla="*/ 255 h 3017"/>
                <a:gd name="T40" fmla="*/ 1303 w 3002"/>
                <a:gd name="T41" fmla="*/ 131 h 3017"/>
                <a:gd name="T42" fmla="*/ 1251 w 3002"/>
                <a:gd name="T43" fmla="*/ 2 h 3017"/>
                <a:gd name="T44" fmla="*/ 1511 w 3002"/>
                <a:gd name="T45" fmla="*/ 87 h 3017"/>
                <a:gd name="T46" fmla="*/ 1824 w 3002"/>
                <a:gd name="T47" fmla="*/ 308 h 3017"/>
                <a:gd name="T48" fmla="*/ 2055 w 3002"/>
                <a:gd name="T49" fmla="*/ 521 h 3017"/>
                <a:gd name="T50" fmla="*/ 2194 w 3002"/>
                <a:gd name="T51" fmla="*/ 689 h 3017"/>
                <a:gd name="T52" fmla="*/ 2284 w 3002"/>
                <a:gd name="T53" fmla="*/ 828 h 3017"/>
                <a:gd name="T54" fmla="*/ 2385 w 3002"/>
                <a:gd name="T55" fmla="*/ 945 h 3017"/>
                <a:gd name="T56" fmla="*/ 2577 w 3002"/>
                <a:gd name="T57" fmla="*/ 1055 h 3017"/>
                <a:gd name="T58" fmla="*/ 2790 w 3002"/>
                <a:gd name="T59" fmla="*/ 1243 h 3017"/>
                <a:gd name="T60" fmla="*/ 2947 w 3002"/>
                <a:gd name="T61" fmla="*/ 1492 h 3017"/>
                <a:gd name="T62" fmla="*/ 3002 w 3002"/>
                <a:gd name="T63" fmla="*/ 1788 h 3017"/>
                <a:gd name="T64" fmla="*/ 2971 w 3002"/>
                <a:gd name="T65" fmla="*/ 2253 h 3017"/>
                <a:gd name="T66" fmla="*/ 2908 w 3002"/>
                <a:gd name="T67" fmla="*/ 2421 h 3017"/>
                <a:gd name="T68" fmla="*/ 2742 w 3002"/>
                <a:gd name="T69" fmla="*/ 2491 h 3017"/>
                <a:gd name="T70" fmla="*/ 1815 w 3002"/>
                <a:gd name="T71" fmla="*/ 2849 h 3017"/>
                <a:gd name="T72" fmla="*/ 1670 w 3002"/>
                <a:gd name="T73" fmla="*/ 2990 h 3017"/>
                <a:gd name="T74" fmla="*/ 1336 w 3002"/>
                <a:gd name="T75" fmla="*/ 3014 h 3017"/>
                <a:gd name="T76" fmla="*/ 1155 w 3002"/>
                <a:gd name="T77" fmla="*/ 2917 h 3017"/>
                <a:gd name="T78" fmla="*/ 1082 w 3002"/>
                <a:gd name="T79" fmla="*/ 2727 h 3017"/>
                <a:gd name="T80" fmla="*/ 100 w 3002"/>
                <a:gd name="T81" fmla="*/ 2470 h 3017"/>
                <a:gd name="T82" fmla="*/ 23 w 3002"/>
                <a:gd name="T83" fmla="*/ 2360 h 3017"/>
                <a:gd name="T84" fmla="*/ 54 w 3002"/>
                <a:gd name="T85" fmla="*/ 2176 h 3017"/>
                <a:gd name="T86" fmla="*/ 109 w 3002"/>
                <a:gd name="T87" fmla="*/ 1969 h 3017"/>
                <a:gd name="T88" fmla="*/ 94 w 3002"/>
                <a:gd name="T89" fmla="*/ 1818 h 3017"/>
                <a:gd name="T90" fmla="*/ 39 w 3002"/>
                <a:gd name="T91" fmla="*/ 1613 h 3017"/>
                <a:gd name="T92" fmla="*/ 3 w 3002"/>
                <a:gd name="T93" fmla="*/ 1370 h 3017"/>
                <a:gd name="T94" fmla="*/ 12 w 3002"/>
                <a:gd name="T95" fmla="*/ 1126 h 3017"/>
                <a:gd name="T96" fmla="*/ 97 w 3002"/>
                <a:gd name="T97" fmla="*/ 913 h 3017"/>
                <a:gd name="T98" fmla="*/ 273 w 3002"/>
                <a:gd name="T99" fmla="*/ 746 h 3017"/>
                <a:gd name="T100" fmla="*/ 478 w 3002"/>
                <a:gd name="T101" fmla="*/ 509 h 3017"/>
                <a:gd name="T102" fmla="*/ 627 w 3002"/>
                <a:gd name="T103" fmla="*/ 330 h 3017"/>
                <a:gd name="T104" fmla="*/ 794 w 3002"/>
                <a:gd name="T105" fmla="*/ 165 h 3017"/>
                <a:gd name="T106" fmla="*/ 984 w 3002"/>
                <a:gd name="T107" fmla="*/ 45 h 3017"/>
                <a:gd name="T108" fmla="*/ 1203 w 3002"/>
                <a:gd name="T109" fmla="*/ 0 h 3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02" h="3017">
                  <a:moveTo>
                    <a:pt x="1236" y="2574"/>
                  </a:moveTo>
                  <a:lnTo>
                    <a:pt x="1236" y="2791"/>
                  </a:lnTo>
                  <a:lnTo>
                    <a:pt x="1688" y="2791"/>
                  </a:lnTo>
                  <a:lnTo>
                    <a:pt x="1688" y="2574"/>
                  </a:lnTo>
                  <a:lnTo>
                    <a:pt x="1236" y="2574"/>
                  </a:lnTo>
                  <a:close/>
                  <a:moveTo>
                    <a:pt x="1213" y="119"/>
                  </a:moveTo>
                  <a:lnTo>
                    <a:pt x="1171" y="119"/>
                  </a:lnTo>
                  <a:lnTo>
                    <a:pt x="1129" y="124"/>
                  </a:lnTo>
                  <a:lnTo>
                    <a:pt x="1089" y="132"/>
                  </a:lnTo>
                  <a:lnTo>
                    <a:pt x="1048" y="145"/>
                  </a:lnTo>
                  <a:lnTo>
                    <a:pt x="1010" y="161"/>
                  </a:lnTo>
                  <a:lnTo>
                    <a:pt x="973" y="181"/>
                  </a:lnTo>
                  <a:lnTo>
                    <a:pt x="936" y="203"/>
                  </a:lnTo>
                  <a:lnTo>
                    <a:pt x="901" y="228"/>
                  </a:lnTo>
                  <a:lnTo>
                    <a:pt x="867" y="256"/>
                  </a:lnTo>
                  <a:lnTo>
                    <a:pt x="832" y="286"/>
                  </a:lnTo>
                  <a:lnTo>
                    <a:pt x="799" y="318"/>
                  </a:lnTo>
                  <a:lnTo>
                    <a:pt x="765" y="353"/>
                  </a:lnTo>
                  <a:lnTo>
                    <a:pt x="732" y="388"/>
                  </a:lnTo>
                  <a:lnTo>
                    <a:pt x="699" y="426"/>
                  </a:lnTo>
                  <a:lnTo>
                    <a:pt x="667" y="464"/>
                  </a:lnTo>
                  <a:lnTo>
                    <a:pt x="634" y="503"/>
                  </a:lnTo>
                  <a:lnTo>
                    <a:pt x="602" y="543"/>
                  </a:lnTo>
                  <a:lnTo>
                    <a:pt x="569" y="583"/>
                  </a:lnTo>
                  <a:lnTo>
                    <a:pt x="526" y="638"/>
                  </a:lnTo>
                  <a:lnTo>
                    <a:pt x="482" y="691"/>
                  </a:lnTo>
                  <a:lnTo>
                    <a:pt x="439" y="741"/>
                  </a:lnTo>
                  <a:lnTo>
                    <a:pt x="396" y="790"/>
                  </a:lnTo>
                  <a:lnTo>
                    <a:pt x="352" y="834"/>
                  </a:lnTo>
                  <a:lnTo>
                    <a:pt x="307" y="875"/>
                  </a:lnTo>
                  <a:lnTo>
                    <a:pt x="262" y="910"/>
                  </a:lnTo>
                  <a:lnTo>
                    <a:pt x="232" y="935"/>
                  </a:lnTo>
                  <a:lnTo>
                    <a:pt x="207" y="963"/>
                  </a:lnTo>
                  <a:lnTo>
                    <a:pt x="185" y="994"/>
                  </a:lnTo>
                  <a:lnTo>
                    <a:pt x="167" y="1028"/>
                  </a:lnTo>
                  <a:lnTo>
                    <a:pt x="151" y="1065"/>
                  </a:lnTo>
                  <a:lnTo>
                    <a:pt x="139" y="1104"/>
                  </a:lnTo>
                  <a:lnTo>
                    <a:pt x="130" y="1145"/>
                  </a:lnTo>
                  <a:lnTo>
                    <a:pt x="123" y="1188"/>
                  </a:lnTo>
                  <a:lnTo>
                    <a:pt x="119" y="1233"/>
                  </a:lnTo>
                  <a:lnTo>
                    <a:pt x="118" y="1279"/>
                  </a:lnTo>
                  <a:lnTo>
                    <a:pt x="119" y="1325"/>
                  </a:lnTo>
                  <a:lnTo>
                    <a:pt x="121" y="1372"/>
                  </a:lnTo>
                  <a:lnTo>
                    <a:pt x="126" y="1420"/>
                  </a:lnTo>
                  <a:lnTo>
                    <a:pt x="133" y="1468"/>
                  </a:lnTo>
                  <a:lnTo>
                    <a:pt x="140" y="1515"/>
                  </a:lnTo>
                  <a:lnTo>
                    <a:pt x="149" y="1562"/>
                  </a:lnTo>
                  <a:lnTo>
                    <a:pt x="159" y="1608"/>
                  </a:lnTo>
                  <a:lnTo>
                    <a:pt x="170" y="1654"/>
                  </a:lnTo>
                  <a:lnTo>
                    <a:pt x="181" y="1698"/>
                  </a:lnTo>
                  <a:lnTo>
                    <a:pt x="193" y="1740"/>
                  </a:lnTo>
                  <a:lnTo>
                    <a:pt x="206" y="1780"/>
                  </a:lnTo>
                  <a:lnTo>
                    <a:pt x="218" y="1818"/>
                  </a:lnTo>
                  <a:lnTo>
                    <a:pt x="230" y="1854"/>
                  </a:lnTo>
                  <a:lnTo>
                    <a:pt x="2881" y="1816"/>
                  </a:lnTo>
                  <a:lnTo>
                    <a:pt x="2884" y="1759"/>
                  </a:lnTo>
                  <a:lnTo>
                    <a:pt x="2881" y="1705"/>
                  </a:lnTo>
                  <a:lnTo>
                    <a:pt x="2873" y="1651"/>
                  </a:lnTo>
                  <a:lnTo>
                    <a:pt x="2860" y="1599"/>
                  </a:lnTo>
                  <a:lnTo>
                    <a:pt x="2842" y="1549"/>
                  </a:lnTo>
                  <a:lnTo>
                    <a:pt x="2822" y="1501"/>
                  </a:lnTo>
                  <a:lnTo>
                    <a:pt x="2797" y="1454"/>
                  </a:lnTo>
                  <a:lnTo>
                    <a:pt x="2768" y="1410"/>
                  </a:lnTo>
                  <a:lnTo>
                    <a:pt x="2738" y="1368"/>
                  </a:lnTo>
                  <a:lnTo>
                    <a:pt x="2705" y="1328"/>
                  </a:lnTo>
                  <a:lnTo>
                    <a:pt x="2671" y="1290"/>
                  </a:lnTo>
                  <a:lnTo>
                    <a:pt x="2637" y="1255"/>
                  </a:lnTo>
                  <a:lnTo>
                    <a:pt x="2601" y="1222"/>
                  </a:lnTo>
                  <a:lnTo>
                    <a:pt x="2564" y="1192"/>
                  </a:lnTo>
                  <a:lnTo>
                    <a:pt x="2528" y="1166"/>
                  </a:lnTo>
                  <a:lnTo>
                    <a:pt x="2492" y="1141"/>
                  </a:lnTo>
                  <a:lnTo>
                    <a:pt x="2458" y="1120"/>
                  </a:lnTo>
                  <a:lnTo>
                    <a:pt x="2424" y="1101"/>
                  </a:lnTo>
                  <a:lnTo>
                    <a:pt x="2393" y="1086"/>
                  </a:lnTo>
                  <a:lnTo>
                    <a:pt x="2355" y="1066"/>
                  </a:lnTo>
                  <a:lnTo>
                    <a:pt x="2322" y="1046"/>
                  </a:lnTo>
                  <a:lnTo>
                    <a:pt x="2293" y="1024"/>
                  </a:lnTo>
                  <a:lnTo>
                    <a:pt x="2268" y="1000"/>
                  </a:lnTo>
                  <a:lnTo>
                    <a:pt x="2244" y="975"/>
                  </a:lnTo>
                  <a:lnTo>
                    <a:pt x="2223" y="948"/>
                  </a:lnTo>
                  <a:lnTo>
                    <a:pt x="2203" y="920"/>
                  </a:lnTo>
                  <a:lnTo>
                    <a:pt x="2183" y="890"/>
                  </a:lnTo>
                  <a:lnTo>
                    <a:pt x="2164" y="860"/>
                  </a:lnTo>
                  <a:lnTo>
                    <a:pt x="2148" y="835"/>
                  </a:lnTo>
                  <a:lnTo>
                    <a:pt x="2133" y="809"/>
                  </a:lnTo>
                  <a:lnTo>
                    <a:pt x="2114" y="783"/>
                  </a:lnTo>
                  <a:lnTo>
                    <a:pt x="2096" y="756"/>
                  </a:lnTo>
                  <a:lnTo>
                    <a:pt x="2074" y="726"/>
                  </a:lnTo>
                  <a:lnTo>
                    <a:pt x="2052" y="696"/>
                  </a:lnTo>
                  <a:lnTo>
                    <a:pt x="2025" y="664"/>
                  </a:lnTo>
                  <a:lnTo>
                    <a:pt x="1997" y="631"/>
                  </a:lnTo>
                  <a:lnTo>
                    <a:pt x="1965" y="597"/>
                  </a:lnTo>
                  <a:lnTo>
                    <a:pt x="1929" y="560"/>
                  </a:lnTo>
                  <a:lnTo>
                    <a:pt x="1890" y="522"/>
                  </a:lnTo>
                  <a:lnTo>
                    <a:pt x="1847" y="482"/>
                  </a:lnTo>
                  <a:lnTo>
                    <a:pt x="1800" y="440"/>
                  </a:lnTo>
                  <a:lnTo>
                    <a:pt x="1747" y="397"/>
                  </a:lnTo>
                  <a:lnTo>
                    <a:pt x="1690" y="352"/>
                  </a:lnTo>
                  <a:lnTo>
                    <a:pt x="1627" y="304"/>
                  </a:lnTo>
                  <a:lnTo>
                    <a:pt x="1558" y="255"/>
                  </a:lnTo>
                  <a:lnTo>
                    <a:pt x="1504" y="219"/>
                  </a:lnTo>
                  <a:lnTo>
                    <a:pt x="1451" y="189"/>
                  </a:lnTo>
                  <a:lnTo>
                    <a:pt x="1400" y="164"/>
                  </a:lnTo>
                  <a:lnTo>
                    <a:pt x="1351" y="146"/>
                  </a:lnTo>
                  <a:lnTo>
                    <a:pt x="1303" y="131"/>
                  </a:lnTo>
                  <a:lnTo>
                    <a:pt x="1258" y="123"/>
                  </a:lnTo>
                  <a:lnTo>
                    <a:pt x="1213" y="119"/>
                  </a:lnTo>
                  <a:close/>
                  <a:moveTo>
                    <a:pt x="1203" y="0"/>
                  </a:moveTo>
                  <a:lnTo>
                    <a:pt x="1203" y="0"/>
                  </a:lnTo>
                  <a:lnTo>
                    <a:pt x="1251" y="2"/>
                  </a:lnTo>
                  <a:lnTo>
                    <a:pt x="1299" y="9"/>
                  </a:lnTo>
                  <a:lnTo>
                    <a:pt x="1351" y="21"/>
                  </a:lnTo>
                  <a:lnTo>
                    <a:pt x="1402" y="38"/>
                  </a:lnTo>
                  <a:lnTo>
                    <a:pt x="1455" y="59"/>
                  </a:lnTo>
                  <a:lnTo>
                    <a:pt x="1511" y="87"/>
                  </a:lnTo>
                  <a:lnTo>
                    <a:pt x="1568" y="120"/>
                  </a:lnTo>
                  <a:lnTo>
                    <a:pt x="1626" y="158"/>
                  </a:lnTo>
                  <a:lnTo>
                    <a:pt x="1698" y="210"/>
                  </a:lnTo>
                  <a:lnTo>
                    <a:pt x="1764" y="261"/>
                  </a:lnTo>
                  <a:lnTo>
                    <a:pt x="1824" y="308"/>
                  </a:lnTo>
                  <a:lnTo>
                    <a:pt x="1880" y="354"/>
                  </a:lnTo>
                  <a:lnTo>
                    <a:pt x="1930" y="398"/>
                  </a:lnTo>
                  <a:lnTo>
                    <a:pt x="1976" y="440"/>
                  </a:lnTo>
                  <a:lnTo>
                    <a:pt x="2018" y="482"/>
                  </a:lnTo>
                  <a:lnTo>
                    <a:pt x="2055" y="521"/>
                  </a:lnTo>
                  <a:lnTo>
                    <a:pt x="2089" y="558"/>
                  </a:lnTo>
                  <a:lnTo>
                    <a:pt x="2120" y="593"/>
                  </a:lnTo>
                  <a:lnTo>
                    <a:pt x="2146" y="626"/>
                  </a:lnTo>
                  <a:lnTo>
                    <a:pt x="2171" y="659"/>
                  </a:lnTo>
                  <a:lnTo>
                    <a:pt x="2194" y="689"/>
                  </a:lnTo>
                  <a:lnTo>
                    <a:pt x="2213" y="719"/>
                  </a:lnTo>
                  <a:lnTo>
                    <a:pt x="2232" y="746"/>
                  </a:lnTo>
                  <a:lnTo>
                    <a:pt x="2248" y="772"/>
                  </a:lnTo>
                  <a:lnTo>
                    <a:pt x="2264" y="796"/>
                  </a:lnTo>
                  <a:lnTo>
                    <a:pt x="2284" y="828"/>
                  </a:lnTo>
                  <a:lnTo>
                    <a:pt x="2302" y="857"/>
                  </a:lnTo>
                  <a:lnTo>
                    <a:pt x="2321" y="882"/>
                  </a:lnTo>
                  <a:lnTo>
                    <a:pt x="2340" y="905"/>
                  </a:lnTo>
                  <a:lnTo>
                    <a:pt x="2361" y="926"/>
                  </a:lnTo>
                  <a:lnTo>
                    <a:pt x="2385" y="945"/>
                  </a:lnTo>
                  <a:lnTo>
                    <a:pt x="2411" y="962"/>
                  </a:lnTo>
                  <a:lnTo>
                    <a:pt x="2442" y="979"/>
                  </a:lnTo>
                  <a:lnTo>
                    <a:pt x="2486" y="1000"/>
                  </a:lnTo>
                  <a:lnTo>
                    <a:pt x="2532" y="1026"/>
                  </a:lnTo>
                  <a:lnTo>
                    <a:pt x="2577" y="1055"/>
                  </a:lnTo>
                  <a:lnTo>
                    <a:pt x="2621" y="1087"/>
                  </a:lnTo>
                  <a:lnTo>
                    <a:pt x="2665" y="1122"/>
                  </a:lnTo>
                  <a:lnTo>
                    <a:pt x="2708" y="1159"/>
                  </a:lnTo>
                  <a:lnTo>
                    <a:pt x="2750" y="1200"/>
                  </a:lnTo>
                  <a:lnTo>
                    <a:pt x="2790" y="1243"/>
                  </a:lnTo>
                  <a:lnTo>
                    <a:pt x="2827" y="1288"/>
                  </a:lnTo>
                  <a:lnTo>
                    <a:pt x="2862" y="1336"/>
                  </a:lnTo>
                  <a:lnTo>
                    <a:pt x="2893" y="1387"/>
                  </a:lnTo>
                  <a:lnTo>
                    <a:pt x="2922" y="1439"/>
                  </a:lnTo>
                  <a:lnTo>
                    <a:pt x="2947" y="1492"/>
                  </a:lnTo>
                  <a:lnTo>
                    <a:pt x="2968" y="1549"/>
                  </a:lnTo>
                  <a:lnTo>
                    <a:pt x="2984" y="1606"/>
                  </a:lnTo>
                  <a:lnTo>
                    <a:pt x="2995" y="1666"/>
                  </a:lnTo>
                  <a:lnTo>
                    <a:pt x="3001" y="1726"/>
                  </a:lnTo>
                  <a:lnTo>
                    <a:pt x="3002" y="1788"/>
                  </a:lnTo>
                  <a:lnTo>
                    <a:pt x="2997" y="1851"/>
                  </a:lnTo>
                  <a:lnTo>
                    <a:pt x="2986" y="1915"/>
                  </a:lnTo>
                  <a:lnTo>
                    <a:pt x="2968" y="1979"/>
                  </a:lnTo>
                  <a:lnTo>
                    <a:pt x="2958" y="1976"/>
                  </a:lnTo>
                  <a:lnTo>
                    <a:pt x="2971" y="2253"/>
                  </a:lnTo>
                  <a:lnTo>
                    <a:pt x="2970" y="2292"/>
                  </a:lnTo>
                  <a:lnTo>
                    <a:pt x="2961" y="2328"/>
                  </a:lnTo>
                  <a:lnTo>
                    <a:pt x="2949" y="2363"/>
                  </a:lnTo>
                  <a:lnTo>
                    <a:pt x="2931" y="2393"/>
                  </a:lnTo>
                  <a:lnTo>
                    <a:pt x="2908" y="2421"/>
                  </a:lnTo>
                  <a:lnTo>
                    <a:pt x="2881" y="2445"/>
                  </a:lnTo>
                  <a:lnTo>
                    <a:pt x="2850" y="2464"/>
                  </a:lnTo>
                  <a:lnTo>
                    <a:pt x="2817" y="2479"/>
                  </a:lnTo>
                  <a:lnTo>
                    <a:pt x="2780" y="2488"/>
                  </a:lnTo>
                  <a:lnTo>
                    <a:pt x="2742" y="2491"/>
                  </a:lnTo>
                  <a:lnTo>
                    <a:pt x="1843" y="2491"/>
                  </a:lnTo>
                  <a:lnTo>
                    <a:pt x="1843" y="2727"/>
                  </a:lnTo>
                  <a:lnTo>
                    <a:pt x="1840" y="2769"/>
                  </a:lnTo>
                  <a:lnTo>
                    <a:pt x="1831" y="2810"/>
                  </a:lnTo>
                  <a:lnTo>
                    <a:pt x="1815" y="2849"/>
                  </a:lnTo>
                  <a:lnTo>
                    <a:pt x="1795" y="2885"/>
                  </a:lnTo>
                  <a:lnTo>
                    <a:pt x="1770" y="2917"/>
                  </a:lnTo>
                  <a:lnTo>
                    <a:pt x="1740" y="2946"/>
                  </a:lnTo>
                  <a:lnTo>
                    <a:pt x="1707" y="2971"/>
                  </a:lnTo>
                  <a:lnTo>
                    <a:pt x="1670" y="2990"/>
                  </a:lnTo>
                  <a:lnTo>
                    <a:pt x="1630" y="3005"/>
                  </a:lnTo>
                  <a:lnTo>
                    <a:pt x="1588" y="3014"/>
                  </a:lnTo>
                  <a:lnTo>
                    <a:pt x="1544" y="3017"/>
                  </a:lnTo>
                  <a:lnTo>
                    <a:pt x="1380" y="3017"/>
                  </a:lnTo>
                  <a:lnTo>
                    <a:pt x="1336" y="3014"/>
                  </a:lnTo>
                  <a:lnTo>
                    <a:pt x="1294" y="3005"/>
                  </a:lnTo>
                  <a:lnTo>
                    <a:pt x="1255" y="2990"/>
                  </a:lnTo>
                  <a:lnTo>
                    <a:pt x="1218" y="2971"/>
                  </a:lnTo>
                  <a:lnTo>
                    <a:pt x="1185" y="2946"/>
                  </a:lnTo>
                  <a:lnTo>
                    <a:pt x="1155" y="2917"/>
                  </a:lnTo>
                  <a:lnTo>
                    <a:pt x="1131" y="2885"/>
                  </a:lnTo>
                  <a:lnTo>
                    <a:pt x="1110" y="2849"/>
                  </a:lnTo>
                  <a:lnTo>
                    <a:pt x="1095" y="2810"/>
                  </a:lnTo>
                  <a:lnTo>
                    <a:pt x="1085" y="2769"/>
                  </a:lnTo>
                  <a:lnTo>
                    <a:pt x="1082" y="2727"/>
                  </a:lnTo>
                  <a:lnTo>
                    <a:pt x="1082" y="2491"/>
                  </a:lnTo>
                  <a:lnTo>
                    <a:pt x="192" y="2491"/>
                  </a:lnTo>
                  <a:lnTo>
                    <a:pt x="158" y="2489"/>
                  </a:lnTo>
                  <a:lnTo>
                    <a:pt x="127" y="2482"/>
                  </a:lnTo>
                  <a:lnTo>
                    <a:pt x="100" y="2470"/>
                  </a:lnTo>
                  <a:lnTo>
                    <a:pt x="76" y="2455"/>
                  </a:lnTo>
                  <a:lnTo>
                    <a:pt x="57" y="2436"/>
                  </a:lnTo>
                  <a:lnTo>
                    <a:pt x="41" y="2414"/>
                  </a:lnTo>
                  <a:lnTo>
                    <a:pt x="29" y="2389"/>
                  </a:lnTo>
                  <a:lnTo>
                    <a:pt x="23" y="2360"/>
                  </a:lnTo>
                  <a:lnTo>
                    <a:pt x="20" y="2331"/>
                  </a:lnTo>
                  <a:lnTo>
                    <a:pt x="23" y="2299"/>
                  </a:lnTo>
                  <a:lnTo>
                    <a:pt x="30" y="2265"/>
                  </a:lnTo>
                  <a:lnTo>
                    <a:pt x="42" y="2221"/>
                  </a:lnTo>
                  <a:lnTo>
                    <a:pt x="54" y="2176"/>
                  </a:lnTo>
                  <a:lnTo>
                    <a:pt x="67" y="2131"/>
                  </a:lnTo>
                  <a:lnTo>
                    <a:pt x="78" y="2087"/>
                  </a:lnTo>
                  <a:lnTo>
                    <a:pt x="89" y="2045"/>
                  </a:lnTo>
                  <a:lnTo>
                    <a:pt x="100" y="2006"/>
                  </a:lnTo>
                  <a:lnTo>
                    <a:pt x="109" y="1969"/>
                  </a:lnTo>
                  <a:lnTo>
                    <a:pt x="117" y="1937"/>
                  </a:lnTo>
                  <a:lnTo>
                    <a:pt x="124" y="1908"/>
                  </a:lnTo>
                  <a:lnTo>
                    <a:pt x="115" y="1882"/>
                  </a:lnTo>
                  <a:lnTo>
                    <a:pt x="105" y="1851"/>
                  </a:lnTo>
                  <a:lnTo>
                    <a:pt x="94" y="1818"/>
                  </a:lnTo>
                  <a:lnTo>
                    <a:pt x="82" y="1781"/>
                  </a:lnTo>
                  <a:lnTo>
                    <a:pt x="71" y="1742"/>
                  </a:lnTo>
                  <a:lnTo>
                    <a:pt x="60" y="1701"/>
                  </a:lnTo>
                  <a:lnTo>
                    <a:pt x="49" y="1658"/>
                  </a:lnTo>
                  <a:lnTo>
                    <a:pt x="39" y="1613"/>
                  </a:lnTo>
                  <a:lnTo>
                    <a:pt x="29" y="1566"/>
                  </a:lnTo>
                  <a:lnTo>
                    <a:pt x="21" y="1518"/>
                  </a:lnTo>
                  <a:lnTo>
                    <a:pt x="13" y="1470"/>
                  </a:lnTo>
                  <a:lnTo>
                    <a:pt x="7" y="1420"/>
                  </a:lnTo>
                  <a:lnTo>
                    <a:pt x="3" y="1370"/>
                  </a:lnTo>
                  <a:lnTo>
                    <a:pt x="0" y="1321"/>
                  </a:lnTo>
                  <a:lnTo>
                    <a:pt x="0" y="1272"/>
                  </a:lnTo>
                  <a:lnTo>
                    <a:pt x="1" y="1222"/>
                  </a:lnTo>
                  <a:lnTo>
                    <a:pt x="6" y="1174"/>
                  </a:lnTo>
                  <a:lnTo>
                    <a:pt x="12" y="1126"/>
                  </a:lnTo>
                  <a:lnTo>
                    <a:pt x="23" y="1079"/>
                  </a:lnTo>
                  <a:lnTo>
                    <a:pt x="36" y="1035"/>
                  </a:lnTo>
                  <a:lnTo>
                    <a:pt x="52" y="992"/>
                  </a:lnTo>
                  <a:lnTo>
                    <a:pt x="72" y="951"/>
                  </a:lnTo>
                  <a:lnTo>
                    <a:pt x="97" y="913"/>
                  </a:lnTo>
                  <a:lnTo>
                    <a:pt x="124" y="877"/>
                  </a:lnTo>
                  <a:lnTo>
                    <a:pt x="156" y="844"/>
                  </a:lnTo>
                  <a:lnTo>
                    <a:pt x="193" y="814"/>
                  </a:lnTo>
                  <a:lnTo>
                    <a:pt x="233" y="783"/>
                  </a:lnTo>
                  <a:lnTo>
                    <a:pt x="273" y="746"/>
                  </a:lnTo>
                  <a:lnTo>
                    <a:pt x="314" y="704"/>
                  </a:lnTo>
                  <a:lnTo>
                    <a:pt x="355" y="659"/>
                  </a:lnTo>
                  <a:lnTo>
                    <a:pt x="395" y="612"/>
                  </a:lnTo>
                  <a:lnTo>
                    <a:pt x="436" y="562"/>
                  </a:lnTo>
                  <a:lnTo>
                    <a:pt x="478" y="509"/>
                  </a:lnTo>
                  <a:lnTo>
                    <a:pt x="507" y="474"/>
                  </a:lnTo>
                  <a:lnTo>
                    <a:pt x="536" y="438"/>
                  </a:lnTo>
                  <a:lnTo>
                    <a:pt x="565" y="401"/>
                  </a:lnTo>
                  <a:lnTo>
                    <a:pt x="596" y="365"/>
                  </a:lnTo>
                  <a:lnTo>
                    <a:pt x="627" y="330"/>
                  </a:lnTo>
                  <a:lnTo>
                    <a:pt x="659" y="295"/>
                  </a:lnTo>
                  <a:lnTo>
                    <a:pt x="691" y="261"/>
                  </a:lnTo>
                  <a:lnTo>
                    <a:pt x="725" y="227"/>
                  </a:lnTo>
                  <a:lnTo>
                    <a:pt x="759" y="195"/>
                  </a:lnTo>
                  <a:lnTo>
                    <a:pt x="794" y="165"/>
                  </a:lnTo>
                  <a:lnTo>
                    <a:pt x="830" y="136"/>
                  </a:lnTo>
                  <a:lnTo>
                    <a:pt x="867" y="110"/>
                  </a:lnTo>
                  <a:lnTo>
                    <a:pt x="905" y="85"/>
                  </a:lnTo>
                  <a:lnTo>
                    <a:pt x="944" y="63"/>
                  </a:lnTo>
                  <a:lnTo>
                    <a:pt x="984" y="45"/>
                  </a:lnTo>
                  <a:lnTo>
                    <a:pt x="1026" y="29"/>
                  </a:lnTo>
                  <a:lnTo>
                    <a:pt x="1068" y="16"/>
                  </a:lnTo>
                  <a:lnTo>
                    <a:pt x="1111" y="7"/>
                  </a:lnTo>
                  <a:lnTo>
                    <a:pt x="1156" y="1"/>
                  </a:lnTo>
                  <a:lnTo>
                    <a:pt x="12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7" name="Group 386"/>
          <p:cNvGrpSpPr/>
          <p:nvPr/>
        </p:nvGrpSpPr>
        <p:grpSpPr>
          <a:xfrm>
            <a:off x="4438102" y="2763838"/>
            <a:ext cx="500063" cy="403224"/>
            <a:chOff x="4473575" y="2763838"/>
            <a:chExt cx="500063" cy="4032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5" name="Freeform 361"/>
            <p:cNvSpPr>
              <a:spLocks/>
            </p:cNvSpPr>
            <p:nvPr/>
          </p:nvSpPr>
          <p:spPr bwMode="auto">
            <a:xfrm>
              <a:off x="4473575" y="2822575"/>
              <a:ext cx="500063" cy="344487"/>
            </a:xfrm>
            <a:custGeom>
              <a:avLst/>
              <a:gdLst>
                <a:gd name="T0" fmla="*/ 3435 w 3467"/>
                <a:gd name="T1" fmla="*/ 123 h 2380"/>
                <a:gd name="T2" fmla="*/ 3431 w 3467"/>
                <a:gd name="T3" fmla="*/ 409 h 2380"/>
                <a:gd name="T4" fmla="*/ 3396 w 3467"/>
                <a:gd name="T5" fmla="*/ 621 h 2380"/>
                <a:gd name="T6" fmla="*/ 3342 w 3467"/>
                <a:gd name="T7" fmla="*/ 776 h 2380"/>
                <a:gd name="T8" fmla="*/ 3281 w 3467"/>
                <a:gd name="T9" fmla="*/ 882 h 2380"/>
                <a:gd name="T10" fmla="*/ 3221 w 3467"/>
                <a:gd name="T11" fmla="*/ 953 h 2380"/>
                <a:gd name="T12" fmla="*/ 3165 w 3467"/>
                <a:gd name="T13" fmla="*/ 1008 h 2380"/>
                <a:gd name="T14" fmla="*/ 3150 w 3467"/>
                <a:gd name="T15" fmla="*/ 1053 h 2380"/>
                <a:gd name="T16" fmla="*/ 3149 w 3467"/>
                <a:gd name="T17" fmla="*/ 1099 h 2380"/>
                <a:gd name="T18" fmla="*/ 3158 w 3467"/>
                <a:gd name="T19" fmla="*/ 1159 h 2380"/>
                <a:gd name="T20" fmla="*/ 3186 w 3467"/>
                <a:gd name="T21" fmla="*/ 1251 h 2380"/>
                <a:gd name="T22" fmla="*/ 3240 w 3467"/>
                <a:gd name="T23" fmla="*/ 1388 h 2380"/>
                <a:gd name="T24" fmla="*/ 3327 w 3467"/>
                <a:gd name="T25" fmla="*/ 1585 h 2380"/>
                <a:gd name="T26" fmla="*/ 3432 w 3467"/>
                <a:gd name="T27" fmla="*/ 1818 h 2380"/>
                <a:gd name="T28" fmla="*/ 3467 w 3467"/>
                <a:gd name="T29" fmla="*/ 2009 h 2380"/>
                <a:gd name="T30" fmla="*/ 3428 w 3467"/>
                <a:gd name="T31" fmla="*/ 2164 h 2380"/>
                <a:gd name="T32" fmla="*/ 3335 w 3467"/>
                <a:gd name="T33" fmla="*/ 2266 h 2380"/>
                <a:gd name="T34" fmla="*/ 3229 w 3467"/>
                <a:gd name="T35" fmla="*/ 2321 h 2380"/>
                <a:gd name="T36" fmla="*/ 3153 w 3467"/>
                <a:gd name="T37" fmla="*/ 2340 h 2380"/>
                <a:gd name="T38" fmla="*/ 3120 w 3467"/>
                <a:gd name="T39" fmla="*/ 2343 h 2380"/>
                <a:gd name="T40" fmla="*/ 3000 w 3467"/>
                <a:gd name="T41" fmla="*/ 2347 h 2380"/>
                <a:gd name="T42" fmla="*/ 2783 w 3467"/>
                <a:gd name="T43" fmla="*/ 2354 h 2380"/>
                <a:gd name="T44" fmla="*/ 2495 w 3467"/>
                <a:gd name="T45" fmla="*/ 2362 h 2380"/>
                <a:gd name="T46" fmla="*/ 2157 w 3467"/>
                <a:gd name="T47" fmla="*/ 2371 h 2380"/>
                <a:gd name="T48" fmla="*/ 1791 w 3467"/>
                <a:gd name="T49" fmla="*/ 2377 h 2380"/>
                <a:gd name="T50" fmla="*/ 1420 w 3467"/>
                <a:gd name="T51" fmla="*/ 2380 h 2380"/>
                <a:gd name="T52" fmla="*/ 1000 w 3467"/>
                <a:gd name="T53" fmla="*/ 2377 h 2380"/>
                <a:gd name="T54" fmla="*/ 650 w 3467"/>
                <a:gd name="T55" fmla="*/ 2366 h 2380"/>
                <a:gd name="T56" fmla="*/ 407 w 3467"/>
                <a:gd name="T57" fmla="*/ 2347 h 2380"/>
                <a:gd name="T58" fmla="*/ 242 w 3467"/>
                <a:gd name="T59" fmla="*/ 2301 h 2380"/>
                <a:gd name="T60" fmla="*/ 141 w 3467"/>
                <a:gd name="T61" fmla="*/ 2192 h 2380"/>
                <a:gd name="T62" fmla="*/ 108 w 3467"/>
                <a:gd name="T63" fmla="*/ 2032 h 2380"/>
                <a:gd name="T64" fmla="*/ 126 w 3467"/>
                <a:gd name="T65" fmla="*/ 1841 h 2380"/>
                <a:gd name="T66" fmla="*/ 170 w 3467"/>
                <a:gd name="T67" fmla="*/ 1635 h 2380"/>
                <a:gd name="T68" fmla="*/ 216 w 3467"/>
                <a:gd name="T69" fmla="*/ 1444 h 2380"/>
                <a:gd name="T70" fmla="*/ 245 w 3467"/>
                <a:gd name="T71" fmla="*/ 1277 h 2380"/>
                <a:gd name="T72" fmla="*/ 242 w 3467"/>
                <a:gd name="T73" fmla="*/ 1142 h 2380"/>
                <a:gd name="T74" fmla="*/ 169 w 3467"/>
                <a:gd name="T75" fmla="*/ 1027 h 2380"/>
                <a:gd name="T76" fmla="*/ 59 w 3467"/>
                <a:gd name="T77" fmla="*/ 828 h 2380"/>
                <a:gd name="T78" fmla="*/ 10 w 3467"/>
                <a:gd name="T79" fmla="*/ 620 h 2380"/>
                <a:gd name="T80" fmla="*/ 0 w 3467"/>
                <a:gd name="T81" fmla="*/ 430 h 2380"/>
                <a:gd name="T82" fmla="*/ 12 w 3467"/>
                <a:gd name="T83" fmla="*/ 282 h 2380"/>
                <a:gd name="T84" fmla="*/ 40 w 3467"/>
                <a:gd name="T85" fmla="*/ 168 h 2380"/>
                <a:gd name="T86" fmla="*/ 126 w 3467"/>
                <a:gd name="T87" fmla="*/ 81 h 2380"/>
                <a:gd name="T88" fmla="*/ 268 w 3467"/>
                <a:gd name="T89" fmla="*/ 50 h 2380"/>
                <a:gd name="T90" fmla="*/ 213 w 3467"/>
                <a:gd name="T91" fmla="*/ 765 h 2380"/>
                <a:gd name="T92" fmla="*/ 264 w 3467"/>
                <a:gd name="T93" fmla="*/ 798 h 2380"/>
                <a:gd name="T94" fmla="*/ 1409 w 3467"/>
                <a:gd name="T95" fmla="*/ 1014 h 2380"/>
                <a:gd name="T96" fmla="*/ 1452 w 3467"/>
                <a:gd name="T97" fmla="*/ 1115 h 2380"/>
                <a:gd name="T98" fmla="*/ 1636 w 3467"/>
                <a:gd name="T99" fmla="*/ 1303 h 2380"/>
                <a:gd name="T100" fmla="*/ 1716 w 3467"/>
                <a:gd name="T101" fmla="*/ 1292 h 2380"/>
                <a:gd name="T102" fmla="*/ 1867 w 3467"/>
                <a:gd name="T103" fmla="*/ 1092 h 2380"/>
                <a:gd name="T104" fmla="*/ 1897 w 3467"/>
                <a:gd name="T105" fmla="*/ 988 h 2380"/>
                <a:gd name="T106" fmla="*/ 3146 w 3467"/>
                <a:gd name="T107" fmla="*/ 835 h 2380"/>
                <a:gd name="T108" fmla="*/ 3186 w 3467"/>
                <a:gd name="T109" fmla="*/ 796 h 2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67" h="2380">
                  <a:moveTo>
                    <a:pt x="3187" y="0"/>
                  </a:moveTo>
                  <a:lnTo>
                    <a:pt x="3429" y="17"/>
                  </a:lnTo>
                  <a:lnTo>
                    <a:pt x="3431" y="39"/>
                  </a:lnTo>
                  <a:lnTo>
                    <a:pt x="3435" y="123"/>
                  </a:lnTo>
                  <a:lnTo>
                    <a:pt x="3437" y="201"/>
                  </a:lnTo>
                  <a:lnTo>
                    <a:pt x="3437" y="275"/>
                  </a:lnTo>
                  <a:lnTo>
                    <a:pt x="3435" y="344"/>
                  </a:lnTo>
                  <a:lnTo>
                    <a:pt x="3431" y="409"/>
                  </a:lnTo>
                  <a:lnTo>
                    <a:pt x="3425" y="468"/>
                  </a:lnTo>
                  <a:lnTo>
                    <a:pt x="3416" y="524"/>
                  </a:lnTo>
                  <a:lnTo>
                    <a:pt x="3407" y="575"/>
                  </a:lnTo>
                  <a:lnTo>
                    <a:pt x="3396" y="621"/>
                  </a:lnTo>
                  <a:lnTo>
                    <a:pt x="3385" y="665"/>
                  </a:lnTo>
                  <a:lnTo>
                    <a:pt x="3371" y="705"/>
                  </a:lnTo>
                  <a:lnTo>
                    <a:pt x="3357" y="743"/>
                  </a:lnTo>
                  <a:lnTo>
                    <a:pt x="3342" y="776"/>
                  </a:lnTo>
                  <a:lnTo>
                    <a:pt x="3327" y="806"/>
                  </a:lnTo>
                  <a:lnTo>
                    <a:pt x="3312" y="834"/>
                  </a:lnTo>
                  <a:lnTo>
                    <a:pt x="3296" y="860"/>
                  </a:lnTo>
                  <a:lnTo>
                    <a:pt x="3281" y="882"/>
                  </a:lnTo>
                  <a:lnTo>
                    <a:pt x="3265" y="903"/>
                  </a:lnTo>
                  <a:lnTo>
                    <a:pt x="3249" y="921"/>
                  </a:lnTo>
                  <a:lnTo>
                    <a:pt x="3234" y="938"/>
                  </a:lnTo>
                  <a:lnTo>
                    <a:pt x="3221" y="953"/>
                  </a:lnTo>
                  <a:lnTo>
                    <a:pt x="3207" y="967"/>
                  </a:lnTo>
                  <a:lnTo>
                    <a:pt x="3194" y="979"/>
                  </a:lnTo>
                  <a:lnTo>
                    <a:pt x="3178" y="995"/>
                  </a:lnTo>
                  <a:lnTo>
                    <a:pt x="3165" y="1008"/>
                  </a:lnTo>
                  <a:lnTo>
                    <a:pt x="3156" y="1021"/>
                  </a:lnTo>
                  <a:lnTo>
                    <a:pt x="3152" y="1032"/>
                  </a:lnTo>
                  <a:lnTo>
                    <a:pt x="3151" y="1042"/>
                  </a:lnTo>
                  <a:lnTo>
                    <a:pt x="3150" y="1053"/>
                  </a:lnTo>
                  <a:lnTo>
                    <a:pt x="3149" y="1064"/>
                  </a:lnTo>
                  <a:lnTo>
                    <a:pt x="3149" y="1074"/>
                  </a:lnTo>
                  <a:lnTo>
                    <a:pt x="3149" y="1086"/>
                  </a:lnTo>
                  <a:lnTo>
                    <a:pt x="3149" y="1099"/>
                  </a:lnTo>
                  <a:lnTo>
                    <a:pt x="3150" y="1112"/>
                  </a:lnTo>
                  <a:lnTo>
                    <a:pt x="3152" y="1126"/>
                  </a:lnTo>
                  <a:lnTo>
                    <a:pt x="3154" y="1142"/>
                  </a:lnTo>
                  <a:lnTo>
                    <a:pt x="3158" y="1159"/>
                  </a:lnTo>
                  <a:lnTo>
                    <a:pt x="3163" y="1180"/>
                  </a:lnTo>
                  <a:lnTo>
                    <a:pt x="3169" y="1201"/>
                  </a:lnTo>
                  <a:lnTo>
                    <a:pt x="3176" y="1224"/>
                  </a:lnTo>
                  <a:lnTo>
                    <a:pt x="3186" y="1251"/>
                  </a:lnTo>
                  <a:lnTo>
                    <a:pt x="3196" y="1281"/>
                  </a:lnTo>
                  <a:lnTo>
                    <a:pt x="3208" y="1313"/>
                  </a:lnTo>
                  <a:lnTo>
                    <a:pt x="3223" y="1349"/>
                  </a:lnTo>
                  <a:lnTo>
                    <a:pt x="3240" y="1388"/>
                  </a:lnTo>
                  <a:lnTo>
                    <a:pt x="3258" y="1431"/>
                  </a:lnTo>
                  <a:lnTo>
                    <a:pt x="3279" y="1477"/>
                  </a:lnTo>
                  <a:lnTo>
                    <a:pt x="3302" y="1528"/>
                  </a:lnTo>
                  <a:lnTo>
                    <a:pt x="3327" y="1585"/>
                  </a:lnTo>
                  <a:lnTo>
                    <a:pt x="3356" y="1644"/>
                  </a:lnTo>
                  <a:lnTo>
                    <a:pt x="3388" y="1710"/>
                  </a:lnTo>
                  <a:lnTo>
                    <a:pt x="3412" y="1764"/>
                  </a:lnTo>
                  <a:lnTo>
                    <a:pt x="3432" y="1818"/>
                  </a:lnTo>
                  <a:lnTo>
                    <a:pt x="3448" y="1869"/>
                  </a:lnTo>
                  <a:lnTo>
                    <a:pt x="3458" y="1918"/>
                  </a:lnTo>
                  <a:lnTo>
                    <a:pt x="3465" y="1964"/>
                  </a:lnTo>
                  <a:lnTo>
                    <a:pt x="3467" y="2009"/>
                  </a:lnTo>
                  <a:lnTo>
                    <a:pt x="3464" y="2051"/>
                  </a:lnTo>
                  <a:lnTo>
                    <a:pt x="3456" y="2091"/>
                  </a:lnTo>
                  <a:lnTo>
                    <a:pt x="3445" y="2128"/>
                  </a:lnTo>
                  <a:lnTo>
                    <a:pt x="3428" y="2164"/>
                  </a:lnTo>
                  <a:lnTo>
                    <a:pt x="3408" y="2195"/>
                  </a:lnTo>
                  <a:lnTo>
                    <a:pt x="3386" y="2223"/>
                  </a:lnTo>
                  <a:lnTo>
                    <a:pt x="3361" y="2246"/>
                  </a:lnTo>
                  <a:lnTo>
                    <a:pt x="3335" y="2266"/>
                  </a:lnTo>
                  <a:lnTo>
                    <a:pt x="3307" y="2284"/>
                  </a:lnTo>
                  <a:lnTo>
                    <a:pt x="3281" y="2298"/>
                  </a:lnTo>
                  <a:lnTo>
                    <a:pt x="3255" y="2311"/>
                  </a:lnTo>
                  <a:lnTo>
                    <a:pt x="3229" y="2321"/>
                  </a:lnTo>
                  <a:lnTo>
                    <a:pt x="3206" y="2328"/>
                  </a:lnTo>
                  <a:lnTo>
                    <a:pt x="3185" y="2333"/>
                  </a:lnTo>
                  <a:lnTo>
                    <a:pt x="3167" y="2338"/>
                  </a:lnTo>
                  <a:lnTo>
                    <a:pt x="3153" y="2340"/>
                  </a:lnTo>
                  <a:lnTo>
                    <a:pt x="3144" y="2342"/>
                  </a:lnTo>
                  <a:lnTo>
                    <a:pt x="3139" y="2342"/>
                  </a:lnTo>
                  <a:lnTo>
                    <a:pt x="3134" y="2342"/>
                  </a:lnTo>
                  <a:lnTo>
                    <a:pt x="3120" y="2343"/>
                  </a:lnTo>
                  <a:lnTo>
                    <a:pt x="3100" y="2343"/>
                  </a:lnTo>
                  <a:lnTo>
                    <a:pt x="3074" y="2344"/>
                  </a:lnTo>
                  <a:lnTo>
                    <a:pt x="3040" y="2345"/>
                  </a:lnTo>
                  <a:lnTo>
                    <a:pt x="3000" y="2347"/>
                  </a:lnTo>
                  <a:lnTo>
                    <a:pt x="2953" y="2348"/>
                  </a:lnTo>
                  <a:lnTo>
                    <a:pt x="2902" y="2350"/>
                  </a:lnTo>
                  <a:lnTo>
                    <a:pt x="2845" y="2351"/>
                  </a:lnTo>
                  <a:lnTo>
                    <a:pt x="2783" y="2354"/>
                  </a:lnTo>
                  <a:lnTo>
                    <a:pt x="2717" y="2356"/>
                  </a:lnTo>
                  <a:lnTo>
                    <a:pt x="2647" y="2358"/>
                  </a:lnTo>
                  <a:lnTo>
                    <a:pt x="2573" y="2360"/>
                  </a:lnTo>
                  <a:lnTo>
                    <a:pt x="2495" y="2362"/>
                  </a:lnTo>
                  <a:lnTo>
                    <a:pt x="2414" y="2364"/>
                  </a:lnTo>
                  <a:lnTo>
                    <a:pt x="2331" y="2366"/>
                  </a:lnTo>
                  <a:lnTo>
                    <a:pt x="2244" y="2368"/>
                  </a:lnTo>
                  <a:lnTo>
                    <a:pt x="2157" y="2371"/>
                  </a:lnTo>
                  <a:lnTo>
                    <a:pt x="2067" y="2372"/>
                  </a:lnTo>
                  <a:lnTo>
                    <a:pt x="1976" y="2374"/>
                  </a:lnTo>
                  <a:lnTo>
                    <a:pt x="1883" y="2375"/>
                  </a:lnTo>
                  <a:lnTo>
                    <a:pt x="1791" y="2377"/>
                  </a:lnTo>
                  <a:lnTo>
                    <a:pt x="1698" y="2378"/>
                  </a:lnTo>
                  <a:lnTo>
                    <a:pt x="1604" y="2379"/>
                  </a:lnTo>
                  <a:lnTo>
                    <a:pt x="1512" y="2379"/>
                  </a:lnTo>
                  <a:lnTo>
                    <a:pt x="1420" y="2380"/>
                  </a:lnTo>
                  <a:lnTo>
                    <a:pt x="1329" y="2380"/>
                  </a:lnTo>
                  <a:lnTo>
                    <a:pt x="1213" y="2379"/>
                  </a:lnTo>
                  <a:lnTo>
                    <a:pt x="1102" y="2379"/>
                  </a:lnTo>
                  <a:lnTo>
                    <a:pt x="1000" y="2377"/>
                  </a:lnTo>
                  <a:lnTo>
                    <a:pt x="902" y="2376"/>
                  </a:lnTo>
                  <a:lnTo>
                    <a:pt x="812" y="2373"/>
                  </a:lnTo>
                  <a:lnTo>
                    <a:pt x="727" y="2371"/>
                  </a:lnTo>
                  <a:lnTo>
                    <a:pt x="650" y="2366"/>
                  </a:lnTo>
                  <a:lnTo>
                    <a:pt x="579" y="2363"/>
                  </a:lnTo>
                  <a:lnTo>
                    <a:pt x="515" y="2358"/>
                  </a:lnTo>
                  <a:lnTo>
                    <a:pt x="458" y="2354"/>
                  </a:lnTo>
                  <a:lnTo>
                    <a:pt x="407" y="2347"/>
                  </a:lnTo>
                  <a:lnTo>
                    <a:pt x="362" y="2342"/>
                  </a:lnTo>
                  <a:lnTo>
                    <a:pt x="318" y="2332"/>
                  </a:lnTo>
                  <a:lnTo>
                    <a:pt x="278" y="2320"/>
                  </a:lnTo>
                  <a:lnTo>
                    <a:pt x="242" y="2301"/>
                  </a:lnTo>
                  <a:lnTo>
                    <a:pt x="210" y="2280"/>
                  </a:lnTo>
                  <a:lnTo>
                    <a:pt x="183" y="2255"/>
                  </a:lnTo>
                  <a:lnTo>
                    <a:pt x="160" y="2225"/>
                  </a:lnTo>
                  <a:lnTo>
                    <a:pt x="141" y="2192"/>
                  </a:lnTo>
                  <a:lnTo>
                    <a:pt x="127" y="2156"/>
                  </a:lnTo>
                  <a:lnTo>
                    <a:pt x="117" y="2116"/>
                  </a:lnTo>
                  <a:lnTo>
                    <a:pt x="111" y="2076"/>
                  </a:lnTo>
                  <a:lnTo>
                    <a:pt x="108" y="2032"/>
                  </a:lnTo>
                  <a:lnTo>
                    <a:pt x="109" y="1987"/>
                  </a:lnTo>
                  <a:lnTo>
                    <a:pt x="112" y="1940"/>
                  </a:lnTo>
                  <a:lnTo>
                    <a:pt x="117" y="1891"/>
                  </a:lnTo>
                  <a:lnTo>
                    <a:pt x="126" y="1841"/>
                  </a:lnTo>
                  <a:lnTo>
                    <a:pt x="135" y="1790"/>
                  </a:lnTo>
                  <a:lnTo>
                    <a:pt x="146" y="1739"/>
                  </a:lnTo>
                  <a:lnTo>
                    <a:pt x="157" y="1687"/>
                  </a:lnTo>
                  <a:lnTo>
                    <a:pt x="170" y="1635"/>
                  </a:lnTo>
                  <a:lnTo>
                    <a:pt x="183" y="1583"/>
                  </a:lnTo>
                  <a:lnTo>
                    <a:pt x="194" y="1536"/>
                  </a:lnTo>
                  <a:lnTo>
                    <a:pt x="205" y="1490"/>
                  </a:lnTo>
                  <a:lnTo>
                    <a:pt x="216" y="1444"/>
                  </a:lnTo>
                  <a:lnTo>
                    <a:pt x="225" y="1401"/>
                  </a:lnTo>
                  <a:lnTo>
                    <a:pt x="234" y="1357"/>
                  </a:lnTo>
                  <a:lnTo>
                    <a:pt x="240" y="1317"/>
                  </a:lnTo>
                  <a:lnTo>
                    <a:pt x="245" y="1277"/>
                  </a:lnTo>
                  <a:lnTo>
                    <a:pt x="248" y="1239"/>
                  </a:lnTo>
                  <a:lnTo>
                    <a:pt x="249" y="1204"/>
                  </a:lnTo>
                  <a:lnTo>
                    <a:pt x="247" y="1172"/>
                  </a:lnTo>
                  <a:lnTo>
                    <a:pt x="242" y="1142"/>
                  </a:lnTo>
                  <a:lnTo>
                    <a:pt x="235" y="1116"/>
                  </a:lnTo>
                  <a:lnTo>
                    <a:pt x="223" y="1092"/>
                  </a:lnTo>
                  <a:lnTo>
                    <a:pt x="208" y="1072"/>
                  </a:lnTo>
                  <a:lnTo>
                    <a:pt x="169" y="1027"/>
                  </a:lnTo>
                  <a:lnTo>
                    <a:pt x="135" y="979"/>
                  </a:lnTo>
                  <a:lnTo>
                    <a:pt x="106" y="930"/>
                  </a:lnTo>
                  <a:lnTo>
                    <a:pt x="80" y="879"/>
                  </a:lnTo>
                  <a:lnTo>
                    <a:pt x="59" y="828"/>
                  </a:lnTo>
                  <a:lnTo>
                    <a:pt x="42" y="776"/>
                  </a:lnTo>
                  <a:lnTo>
                    <a:pt x="29" y="723"/>
                  </a:lnTo>
                  <a:lnTo>
                    <a:pt x="18" y="671"/>
                  </a:lnTo>
                  <a:lnTo>
                    <a:pt x="10" y="620"/>
                  </a:lnTo>
                  <a:lnTo>
                    <a:pt x="4" y="569"/>
                  </a:lnTo>
                  <a:lnTo>
                    <a:pt x="1" y="521"/>
                  </a:lnTo>
                  <a:lnTo>
                    <a:pt x="0" y="475"/>
                  </a:lnTo>
                  <a:lnTo>
                    <a:pt x="0" y="430"/>
                  </a:lnTo>
                  <a:lnTo>
                    <a:pt x="2" y="387"/>
                  </a:lnTo>
                  <a:lnTo>
                    <a:pt x="5" y="349"/>
                  </a:lnTo>
                  <a:lnTo>
                    <a:pt x="8" y="314"/>
                  </a:lnTo>
                  <a:lnTo>
                    <a:pt x="12" y="282"/>
                  </a:lnTo>
                  <a:lnTo>
                    <a:pt x="16" y="256"/>
                  </a:lnTo>
                  <a:lnTo>
                    <a:pt x="20" y="233"/>
                  </a:lnTo>
                  <a:lnTo>
                    <a:pt x="27" y="199"/>
                  </a:lnTo>
                  <a:lnTo>
                    <a:pt x="40" y="168"/>
                  </a:lnTo>
                  <a:lnTo>
                    <a:pt x="56" y="142"/>
                  </a:lnTo>
                  <a:lnTo>
                    <a:pt x="75" y="118"/>
                  </a:lnTo>
                  <a:lnTo>
                    <a:pt x="99" y="98"/>
                  </a:lnTo>
                  <a:lnTo>
                    <a:pt x="126" y="81"/>
                  </a:lnTo>
                  <a:lnTo>
                    <a:pt x="156" y="67"/>
                  </a:lnTo>
                  <a:lnTo>
                    <a:pt x="190" y="58"/>
                  </a:lnTo>
                  <a:lnTo>
                    <a:pt x="227" y="52"/>
                  </a:lnTo>
                  <a:lnTo>
                    <a:pt x="268" y="50"/>
                  </a:lnTo>
                  <a:lnTo>
                    <a:pt x="296" y="49"/>
                  </a:lnTo>
                  <a:lnTo>
                    <a:pt x="209" y="734"/>
                  </a:lnTo>
                  <a:lnTo>
                    <a:pt x="209" y="750"/>
                  </a:lnTo>
                  <a:lnTo>
                    <a:pt x="213" y="765"/>
                  </a:lnTo>
                  <a:lnTo>
                    <a:pt x="222" y="779"/>
                  </a:lnTo>
                  <a:lnTo>
                    <a:pt x="235" y="789"/>
                  </a:lnTo>
                  <a:lnTo>
                    <a:pt x="248" y="796"/>
                  </a:lnTo>
                  <a:lnTo>
                    <a:pt x="264" y="798"/>
                  </a:lnTo>
                  <a:lnTo>
                    <a:pt x="1424" y="814"/>
                  </a:lnTo>
                  <a:lnTo>
                    <a:pt x="1406" y="961"/>
                  </a:lnTo>
                  <a:lnTo>
                    <a:pt x="1405" y="986"/>
                  </a:lnTo>
                  <a:lnTo>
                    <a:pt x="1409" y="1014"/>
                  </a:lnTo>
                  <a:lnTo>
                    <a:pt x="1415" y="1041"/>
                  </a:lnTo>
                  <a:lnTo>
                    <a:pt x="1424" y="1069"/>
                  </a:lnTo>
                  <a:lnTo>
                    <a:pt x="1437" y="1094"/>
                  </a:lnTo>
                  <a:lnTo>
                    <a:pt x="1452" y="1115"/>
                  </a:lnTo>
                  <a:lnTo>
                    <a:pt x="1582" y="1270"/>
                  </a:lnTo>
                  <a:lnTo>
                    <a:pt x="1599" y="1285"/>
                  </a:lnTo>
                  <a:lnTo>
                    <a:pt x="1617" y="1297"/>
                  </a:lnTo>
                  <a:lnTo>
                    <a:pt x="1636" y="1303"/>
                  </a:lnTo>
                  <a:lnTo>
                    <a:pt x="1657" y="1306"/>
                  </a:lnTo>
                  <a:lnTo>
                    <a:pt x="1677" y="1306"/>
                  </a:lnTo>
                  <a:lnTo>
                    <a:pt x="1697" y="1301"/>
                  </a:lnTo>
                  <a:lnTo>
                    <a:pt x="1716" y="1292"/>
                  </a:lnTo>
                  <a:lnTo>
                    <a:pt x="1733" y="1280"/>
                  </a:lnTo>
                  <a:lnTo>
                    <a:pt x="1748" y="1263"/>
                  </a:lnTo>
                  <a:lnTo>
                    <a:pt x="1854" y="1114"/>
                  </a:lnTo>
                  <a:lnTo>
                    <a:pt x="1867" y="1092"/>
                  </a:lnTo>
                  <a:lnTo>
                    <a:pt x="1878" y="1068"/>
                  </a:lnTo>
                  <a:lnTo>
                    <a:pt x="1887" y="1042"/>
                  </a:lnTo>
                  <a:lnTo>
                    <a:pt x="1894" y="1015"/>
                  </a:lnTo>
                  <a:lnTo>
                    <a:pt x="1897" y="988"/>
                  </a:lnTo>
                  <a:lnTo>
                    <a:pt x="1897" y="964"/>
                  </a:lnTo>
                  <a:lnTo>
                    <a:pt x="1887" y="820"/>
                  </a:lnTo>
                  <a:lnTo>
                    <a:pt x="3130" y="837"/>
                  </a:lnTo>
                  <a:lnTo>
                    <a:pt x="3146" y="835"/>
                  </a:lnTo>
                  <a:lnTo>
                    <a:pt x="3159" y="830"/>
                  </a:lnTo>
                  <a:lnTo>
                    <a:pt x="3171" y="821"/>
                  </a:lnTo>
                  <a:lnTo>
                    <a:pt x="3180" y="810"/>
                  </a:lnTo>
                  <a:lnTo>
                    <a:pt x="3186" y="796"/>
                  </a:lnTo>
                  <a:lnTo>
                    <a:pt x="3187" y="781"/>
                  </a:lnTo>
                  <a:lnTo>
                    <a:pt x="3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362"/>
            <p:cNvSpPr>
              <a:spLocks noEditPoints="1"/>
            </p:cNvSpPr>
            <p:nvPr/>
          </p:nvSpPr>
          <p:spPr bwMode="auto">
            <a:xfrm>
              <a:off x="4514850" y="2763838"/>
              <a:ext cx="406400" cy="238125"/>
            </a:xfrm>
            <a:custGeom>
              <a:avLst/>
              <a:gdLst>
                <a:gd name="T0" fmla="*/ 1144 w 2814"/>
                <a:gd name="T1" fmla="*/ 907 h 1647"/>
                <a:gd name="T2" fmla="*/ 1144 w 2814"/>
                <a:gd name="T3" fmla="*/ 1054 h 1647"/>
                <a:gd name="T4" fmla="*/ 1215 w 2814"/>
                <a:gd name="T5" fmla="*/ 1054 h 1647"/>
                <a:gd name="T6" fmla="*/ 1218 w 2814"/>
                <a:gd name="T7" fmla="*/ 1039 h 1647"/>
                <a:gd name="T8" fmla="*/ 1223 w 2814"/>
                <a:gd name="T9" fmla="*/ 1021 h 1647"/>
                <a:gd name="T10" fmla="*/ 1233 w 2814"/>
                <a:gd name="T11" fmla="*/ 1004 h 1647"/>
                <a:gd name="T12" fmla="*/ 1247 w 2814"/>
                <a:gd name="T13" fmla="*/ 991 h 1647"/>
                <a:gd name="T14" fmla="*/ 1265 w 2814"/>
                <a:gd name="T15" fmla="*/ 984 h 1647"/>
                <a:gd name="T16" fmla="*/ 1284 w 2814"/>
                <a:gd name="T17" fmla="*/ 980 h 1647"/>
                <a:gd name="T18" fmla="*/ 1462 w 2814"/>
                <a:gd name="T19" fmla="*/ 980 h 1647"/>
                <a:gd name="T20" fmla="*/ 1481 w 2814"/>
                <a:gd name="T21" fmla="*/ 984 h 1647"/>
                <a:gd name="T22" fmla="*/ 1498 w 2814"/>
                <a:gd name="T23" fmla="*/ 992 h 1647"/>
                <a:gd name="T24" fmla="*/ 1511 w 2814"/>
                <a:gd name="T25" fmla="*/ 1005 h 1647"/>
                <a:gd name="T26" fmla="*/ 1521 w 2814"/>
                <a:gd name="T27" fmla="*/ 1021 h 1647"/>
                <a:gd name="T28" fmla="*/ 1525 w 2814"/>
                <a:gd name="T29" fmla="*/ 1040 h 1647"/>
                <a:gd name="T30" fmla="*/ 1526 w 2814"/>
                <a:gd name="T31" fmla="*/ 1054 h 1647"/>
                <a:gd name="T32" fmla="*/ 1587 w 2814"/>
                <a:gd name="T33" fmla="*/ 1054 h 1647"/>
                <a:gd name="T34" fmla="*/ 1587 w 2814"/>
                <a:gd name="T35" fmla="*/ 907 h 1647"/>
                <a:gd name="T36" fmla="*/ 1144 w 2814"/>
                <a:gd name="T37" fmla="*/ 907 h 1647"/>
                <a:gd name="T38" fmla="*/ 265 w 2814"/>
                <a:gd name="T39" fmla="*/ 0 h 1647"/>
                <a:gd name="T40" fmla="*/ 2697 w 2814"/>
                <a:gd name="T41" fmla="*/ 40 h 1647"/>
                <a:gd name="T42" fmla="*/ 2723 w 2814"/>
                <a:gd name="T43" fmla="*/ 45 h 1647"/>
                <a:gd name="T44" fmla="*/ 2749 w 2814"/>
                <a:gd name="T45" fmla="*/ 54 h 1647"/>
                <a:gd name="T46" fmla="*/ 2770 w 2814"/>
                <a:gd name="T47" fmla="*/ 68 h 1647"/>
                <a:gd name="T48" fmla="*/ 2789 w 2814"/>
                <a:gd name="T49" fmla="*/ 87 h 1647"/>
                <a:gd name="T50" fmla="*/ 2803 w 2814"/>
                <a:gd name="T51" fmla="*/ 110 h 1647"/>
                <a:gd name="T52" fmla="*/ 2811 w 2814"/>
                <a:gd name="T53" fmla="*/ 134 h 1647"/>
                <a:gd name="T54" fmla="*/ 2814 w 2814"/>
                <a:gd name="T55" fmla="*/ 162 h 1647"/>
                <a:gd name="T56" fmla="*/ 2814 w 2814"/>
                <a:gd name="T57" fmla="*/ 1185 h 1647"/>
                <a:gd name="T58" fmla="*/ 1533 w 2814"/>
                <a:gd name="T59" fmla="*/ 1166 h 1647"/>
                <a:gd name="T60" fmla="*/ 1547 w 2814"/>
                <a:gd name="T61" fmla="*/ 1367 h 1647"/>
                <a:gd name="T62" fmla="*/ 1547 w 2814"/>
                <a:gd name="T63" fmla="*/ 1390 h 1647"/>
                <a:gd name="T64" fmla="*/ 1543 w 2814"/>
                <a:gd name="T65" fmla="*/ 1414 h 1647"/>
                <a:gd name="T66" fmla="*/ 1537 w 2814"/>
                <a:gd name="T67" fmla="*/ 1438 h 1647"/>
                <a:gd name="T68" fmla="*/ 1527 w 2814"/>
                <a:gd name="T69" fmla="*/ 1461 h 1647"/>
                <a:gd name="T70" fmla="*/ 1517 w 2814"/>
                <a:gd name="T71" fmla="*/ 1480 h 1647"/>
                <a:gd name="T72" fmla="*/ 1412 w 2814"/>
                <a:gd name="T73" fmla="*/ 1626 h 1647"/>
                <a:gd name="T74" fmla="*/ 1400 w 2814"/>
                <a:gd name="T75" fmla="*/ 1638 h 1647"/>
                <a:gd name="T76" fmla="*/ 1388 w 2814"/>
                <a:gd name="T77" fmla="*/ 1645 h 1647"/>
                <a:gd name="T78" fmla="*/ 1375 w 2814"/>
                <a:gd name="T79" fmla="*/ 1647 h 1647"/>
                <a:gd name="T80" fmla="*/ 1361 w 2814"/>
                <a:gd name="T81" fmla="*/ 1646 h 1647"/>
                <a:gd name="T82" fmla="*/ 1347 w 2814"/>
                <a:gd name="T83" fmla="*/ 1640 h 1647"/>
                <a:gd name="T84" fmla="*/ 1336 w 2814"/>
                <a:gd name="T85" fmla="*/ 1629 h 1647"/>
                <a:gd name="T86" fmla="*/ 1208 w 2814"/>
                <a:gd name="T87" fmla="*/ 1477 h 1647"/>
                <a:gd name="T88" fmla="*/ 1195 w 2814"/>
                <a:gd name="T89" fmla="*/ 1459 h 1647"/>
                <a:gd name="T90" fmla="*/ 1186 w 2814"/>
                <a:gd name="T91" fmla="*/ 1437 h 1647"/>
                <a:gd name="T92" fmla="*/ 1179 w 2814"/>
                <a:gd name="T93" fmla="*/ 1413 h 1647"/>
                <a:gd name="T94" fmla="*/ 1176 w 2814"/>
                <a:gd name="T95" fmla="*/ 1390 h 1647"/>
                <a:gd name="T96" fmla="*/ 1176 w 2814"/>
                <a:gd name="T97" fmla="*/ 1369 h 1647"/>
                <a:gd name="T98" fmla="*/ 1202 w 2814"/>
                <a:gd name="T99" fmla="*/ 1162 h 1647"/>
                <a:gd name="T100" fmla="*/ 0 w 2814"/>
                <a:gd name="T101" fmla="*/ 1146 h 1647"/>
                <a:gd name="T102" fmla="*/ 132 w 2814"/>
                <a:gd name="T103" fmla="*/ 115 h 1647"/>
                <a:gd name="T104" fmla="*/ 139 w 2814"/>
                <a:gd name="T105" fmla="*/ 88 h 1647"/>
                <a:gd name="T106" fmla="*/ 150 w 2814"/>
                <a:gd name="T107" fmla="*/ 64 h 1647"/>
                <a:gd name="T108" fmla="*/ 167 w 2814"/>
                <a:gd name="T109" fmla="*/ 43 h 1647"/>
                <a:gd name="T110" fmla="*/ 187 w 2814"/>
                <a:gd name="T111" fmla="*/ 24 h 1647"/>
                <a:gd name="T112" fmla="*/ 212 w 2814"/>
                <a:gd name="T113" fmla="*/ 11 h 1647"/>
                <a:gd name="T114" fmla="*/ 238 w 2814"/>
                <a:gd name="T115" fmla="*/ 2 h 1647"/>
                <a:gd name="T116" fmla="*/ 265 w 2814"/>
                <a:gd name="T117" fmla="*/ 0 h 1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14" h="1647">
                  <a:moveTo>
                    <a:pt x="1144" y="907"/>
                  </a:moveTo>
                  <a:lnTo>
                    <a:pt x="1144" y="1054"/>
                  </a:lnTo>
                  <a:lnTo>
                    <a:pt x="1215" y="1054"/>
                  </a:lnTo>
                  <a:lnTo>
                    <a:pt x="1218" y="1039"/>
                  </a:lnTo>
                  <a:lnTo>
                    <a:pt x="1223" y="1021"/>
                  </a:lnTo>
                  <a:lnTo>
                    <a:pt x="1233" y="1004"/>
                  </a:lnTo>
                  <a:lnTo>
                    <a:pt x="1247" y="991"/>
                  </a:lnTo>
                  <a:lnTo>
                    <a:pt x="1265" y="984"/>
                  </a:lnTo>
                  <a:lnTo>
                    <a:pt x="1284" y="980"/>
                  </a:lnTo>
                  <a:lnTo>
                    <a:pt x="1462" y="980"/>
                  </a:lnTo>
                  <a:lnTo>
                    <a:pt x="1481" y="984"/>
                  </a:lnTo>
                  <a:lnTo>
                    <a:pt x="1498" y="992"/>
                  </a:lnTo>
                  <a:lnTo>
                    <a:pt x="1511" y="1005"/>
                  </a:lnTo>
                  <a:lnTo>
                    <a:pt x="1521" y="1021"/>
                  </a:lnTo>
                  <a:lnTo>
                    <a:pt x="1525" y="1040"/>
                  </a:lnTo>
                  <a:lnTo>
                    <a:pt x="1526" y="1054"/>
                  </a:lnTo>
                  <a:lnTo>
                    <a:pt x="1587" y="1054"/>
                  </a:lnTo>
                  <a:lnTo>
                    <a:pt x="1587" y="907"/>
                  </a:lnTo>
                  <a:lnTo>
                    <a:pt x="1144" y="907"/>
                  </a:lnTo>
                  <a:close/>
                  <a:moveTo>
                    <a:pt x="265" y="0"/>
                  </a:moveTo>
                  <a:lnTo>
                    <a:pt x="2697" y="40"/>
                  </a:lnTo>
                  <a:lnTo>
                    <a:pt x="2723" y="45"/>
                  </a:lnTo>
                  <a:lnTo>
                    <a:pt x="2749" y="54"/>
                  </a:lnTo>
                  <a:lnTo>
                    <a:pt x="2770" y="68"/>
                  </a:lnTo>
                  <a:lnTo>
                    <a:pt x="2789" y="87"/>
                  </a:lnTo>
                  <a:lnTo>
                    <a:pt x="2803" y="110"/>
                  </a:lnTo>
                  <a:lnTo>
                    <a:pt x="2811" y="134"/>
                  </a:lnTo>
                  <a:lnTo>
                    <a:pt x="2814" y="162"/>
                  </a:lnTo>
                  <a:lnTo>
                    <a:pt x="2814" y="1185"/>
                  </a:lnTo>
                  <a:lnTo>
                    <a:pt x="1533" y="1166"/>
                  </a:lnTo>
                  <a:lnTo>
                    <a:pt x="1547" y="1367"/>
                  </a:lnTo>
                  <a:lnTo>
                    <a:pt x="1547" y="1390"/>
                  </a:lnTo>
                  <a:lnTo>
                    <a:pt x="1543" y="1414"/>
                  </a:lnTo>
                  <a:lnTo>
                    <a:pt x="1537" y="1438"/>
                  </a:lnTo>
                  <a:lnTo>
                    <a:pt x="1527" y="1461"/>
                  </a:lnTo>
                  <a:lnTo>
                    <a:pt x="1517" y="1480"/>
                  </a:lnTo>
                  <a:lnTo>
                    <a:pt x="1412" y="1626"/>
                  </a:lnTo>
                  <a:lnTo>
                    <a:pt x="1400" y="1638"/>
                  </a:lnTo>
                  <a:lnTo>
                    <a:pt x="1388" y="1645"/>
                  </a:lnTo>
                  <a:lnTo>
                    <a:pt x="1375" y="1647"/>
                  </a:lnTo>
                  <a:lnTo>
                    <a:pt x="1361" y="1646"/>
                  </a:lnTo>
                  <a:lnTo>
                    <a:pt x="1347" y="1640"/>
                  </a:lnTo>
                  <a:lnTo>
                    <a:pt x="1336" y="1629"/>
                  </a:lnTo>
                  <a:lnTo>
                    <a:pt x="1208" y="1477"/>
                  </a:lnTo>
                  <a:lnTo>
                    <a:pt x="1195" y="1459"/>
                  </a:lnTo>
                  <a:lnTo>
                    <a:pt x="1186" y="1437"/>
                  </a:lnTo>
                  <a:lnTo>
                    <a:pt x="1179" y="1413"/>
                  </a:lnTo>
                  <a:lnTo>
                    <a:pt x="1176" y="1390"/>
                  </a:lnTo>
                  <a:lnTo>
                    <a:pt x="1176" y="1369"/>
                  </a:lnTo>
                  <a:lnTo>
                    <a:pt x="1202" y="1162"/>
                  </a:lnTo>
                  <a:lnTo>
                    <a:pt x="0" y="1146"/>
                  </a:lnTo>
                  <a:lnTo>
                    <a:pt x="132" y="115"/>
                  </a:lnTo>
                  <a:lnTo>
                    <a:pt x="139" y="88"/>
                  </a:lnTo>
                  <a:lnTo>
                    <a:pt x="150" y="64"/>
                  </a:lnTo>
                  <a:lnTo>
                    <a:pt x="167" y="43"/>
                  </a:lnTo>
                  <a:lnTo>
                    <a:pt x="187" y="24"/>
                  </a:lnTo>
                  <a:lnTo>
                    <a:pt x="212" y="11"/>
                  </a:lnTo>
                  <a:lnTo>
                    <a:pt x="238" y="2"/>
                  </a:lnTo>
                  <a:lnTo>
                    <a:pt x="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5" name="Freeform 454"/>
          <p:cNvSpPr>
            <a:spLocks/>
          </p:cNvSpPr>
          <p:nvPr/>
        </p:nvSpPr>
        <p:spPr bwMode="auto">
          <a:xfrm>
            <a:off x="5491865" y="2690813"/>
            <a:ext cx="263525" cy="546099"/>
          </a:xfrm>
          <a:custGeom>
            <a:avLst/>
            <a:gdLst>
              <a:gd name="connsiteX0" fmla="*/ 186552 w 263525"/>
              <a:gd name="connsiteY0" fmla="*/ 252412 h 546099"/>
              <a:gd name="connsiteX1" fmla="*/ 191171 w 263525"/>
              <a:gd name="connsiteY1" fmla="*/ 253997 h 546099"/>
              <a:gd name="connsiteX2" fmla="*/ 195631 w 263525"/>
              <a:gd name="connsiteY2" fmla="*/ 255898 h 546099"/>
              <a:gd name="connsiteX3" fmla="*/ 200091 w 263525"/>
              <a:gd name="connsiteY3" fmla="*/ 258275 h 546099"/>
              <a:gd name="connsiteX4" fmla="*/ 204391 w 263525"/>
              <a:gd name="connsiteY4" fmla="*/ 260811 h 546099"/>
              <a:gd name="connsiteX5" fmla="*/ 208373 w 263525"/>
              <a:gd name="connsiteY5" fmla="*/ 263822 h 546099"/>
              <a:gd name="connsiteX6" fmla="*/ 212195 w 263525"/>
              <a:gd name="connsiteY6" fmla="*/ 267150 h 546099"/>
              <a:gd name="connsiteX7" fmla="*/ 215540 w 263525"/>
              <a:gd name="connsiteY7" fmla="*/ 270794 h 546099"/>
              <a:gd name="connsiteX8" fmla="*/ 218725 w 263525"/>
              <a:gd name="connsiteY8" fmla="*/ 274914 h 546099"/>
              <a:gd name="connsiteX9" fmla="*/ 221433 w 263525"/>
              <a:gd name="connsiteY9" fmla="*/ 279510 h 546099"/>
              <a:gd name="connsiteX10" fmla="*/ 223822 w 263525"/>
              <a:gd name="connsiteY10" fmla="*/ 284581 h 546099"/>
              <a:gd name="connsiteX11" fmla="*/ 225893 w 263525"/>
              <a:gd name="connsiteY11" fmla="*/ 289969 h 546099"/>
              <a:gd name="connsiteX12" fmla="*/ 227167 w 263525"/>
              <a:gd name="connsiteY12" fmla="*/ 295991 h 546099"/>
              <a:gd name="connsiteX13" fmla="*/ 228122 w 263525"/>
              <a:gd name="connsiteY13" fmla="*/ 302488 h 546099"/>
              <a:gd name="connsiteX14" fmla="*/ 228600 w 263525"/>
              <a:gd name="connsiteY14" fmla="*/ 309619 h 546099"/>
              <a:gd name="connsiteX15" fmla="*/ 228441 w 263525"/>
              <a:gd name="connsiteY15" fmla="*/ 317384 h 546099"/>
              <a:gd name="connsiteX16" fmla="*/ 227645 w 263525"/>
              <a:gd name="connsiteY16" fmla="*/ 325465 h 546099"/>
              <a:gd name="connsiteX17" fmla="*/ 225733 w 263525"/>
              <a:gd name="connsiteY17" fmla="*/ 340044 h 546099"/>
              <a:gd name="connsiteX18" fmla="*/ 223822 w 263525"/>
              <a:gd name="connsiteY18" fmla="*/ 354465 h 546099"/>
              <a:gd name="connsiteX19" fmla="*/ 221752 w 263525"/>
              <a:gd name="connsiteY19" fmla="*/ 368568 h 546099"/>
              <a:gd name="connsiteX20" fmla="*/ 219522 w 263525"/>
              <a:gd name="connsiteY20" fmla="*/ 382514 h 546099"/>
              <a:gd name="connsiteX21" fmla="*/ 217292 w 263525"/>
              <a:gd name="connsiteY21" fmla="*/ 395825 h 546099"/>
              <a:gd name="connsiteX22" fmla="*/ 215221 w 263525"/>
              <a:gd name="connsiteY22" fmla="*/ 408819 h 546099"/>
              <a:gd name="connsiteX23" fmla="*/ 212992 w 263525"/>
              <a:gd name="connsiteY23" fmla="*/ 421496 h 546099"/>
              <a:gd name="connsiteX24" fmla="*/ 210762 w 263525"/>
              <a:gd name="connsiteY24" fmla="*/ 433381 h 546099"/>
              <a:gd name="connsiteX25" fmla="*/ 208373 w 263525"/>
              <a:gd name="connsiteY25" fmla="*/ 444791 h 546099"/>
              <a:gd name="connsiteX26" fmla="*/ 206143 w 263525"/>
              <a:gd name="connsiteY26" fmla="*/ 455408 h 546099"/>
              <a:gd name="connsiteX27" fmla="*/ 203595 w 263525"/>
              <a:gd name="connsiteY27" fmla="*/ 465233 h 546099"/>
              <a:gd name="connsiteX28" fmla="*/ 201205 w 263525"/>
              <a:gd name="connsiteY28" fmla="*/ 474266 h 546099"/>
              <a:gd name="connsiteX29" fmla="*/ 198657 w 263525"/>
              <a:gd name="connsiteY29" fmla="*/ 482348 h 546099"/>
              <a:gd name="connsiteX30" fmla="*/ 196268 w 263525"/>
              <a:gd name="connsiteY30" fmla="*/ 489479 h 546099"/>
              <a:gd name="connsiteX31" fmla="*/ 193720 w 263525"/>
              <a:gd name="connsiteY31" fmla="*/ 495659 h 546099"/>
              <a:gd name="connsiteX32" fmla="*/ 191171 w 263525"/>
              <a:gd name="connsiteY32" fmla="*/ 500571 h 546099"/>
              <a:gd name="connsiteX33" fmla="*/ 188623 w 263525"/>
              <a:gd name="connsiteY33" fmla="*/ 504375 h 546099"/>
              <a:gd name="connsiteX34" fmla="*/ 185278 w 263525"/>
              <a:gd name="connsiteY34" fmla="*/ 507544 h 546099"/>
              <a:gd name="connsiteX35" fmla="*/ 181296 w 263525"/>
              <a:gd name="connsiteY35" fmla="*/ 510238 h 546099"/>
              <a:gd name="connsiteX36" fmla="*/ 176996 w 263525"/>
              <a:gd name="connsiteY36" fmla="*/ 512615 h 546099"/>
              <a:gd name="connsiteX37" fmla="*/ 172059 w 263525"/>
              <a:gd name="connsiteY37" fmla="*/ 514517 h 546099"/>
              <a:gd name="connsiteX38" fmla="*/ 167121 w 263525"/>
              <a:gd name="connsiteY38" fmla="*/ 515943 h 546099"/>
              <a:gd name="connsiteX39" fmla="*/ 161865 w 263525"/>
              <a:gd name="connsiteY39" fmla="*/ 517052 h 546099"/>
              <a:gd name="connsiteX40" fmla="*/ 156768 w 263525"/>
              <a:gd name="connsiteY40" fmla="*/ 518003 h 546099"/>
              <a:gd name="connsiteX41" fmla="*/ 151672 w 263525"/>
              <a:gd name="connsiteY41" fmla="*/ 518478 h 546099"/>
              <a:gd name="connsiteX42" fmla="*/ 147053 w 263525"/>
              <a:gd name="connsiteY42" fmla="*/ 518795 h 546099"/>
              <a:gd name="connsiteX43" fmla="*/ 142434 w 263525"/>
              <a:gd name="connsiteY43" fmla="*/ 518954 h 546099"/>
              <a:gd name="connsiteX44" fmla="*/ 138611 w 263525"/>
              <a:gd name="connsiteY44" fmla="*/ 519112 h 546099"/>
              <a:gd name="connsiteX45" fmla="*/ 135585 w 263525"/>
              <a:gd name="connsiteY45" fmla="*/ 518954 h 546099"/>
              <a:gd name="connsiteX46" fmla="*/ 133196 w 263525"/>
              <a:gd name="connsiteY46" fmla="*/ 518954 h 546099"/>
              <a:gd name="connsiteX47" fmla="*/ 131763 w 263525"/>
              <a:gd name="connsiteY47" fmla="*/ 518954 h 546099"/>
              <a:gd name="connsiteX48" fmla="*/ 130170 w 263525"/>
              <a:gd name="connsiteY48" fmla="*/ 518954 h 546099"/>
              <a:gd name="connsiteX49" fmla="*/ 127940 w 263525"/>
              <a:gd name="connsiteY49" fmla="*/ 518954 h 546099"/>
              <a:gd name="connsiteX50" fmla="*/ 124595 w 263525"/>
              <a:gd name="connsiteY50" fmla="*/ 519112 h 546099"/>
              <a:gd name="connsiteX51" fmla="*/ 120773 w 263525"/>
              <a:gd name="connsiteY51" fmla="*/ 518954 h 546099"/>
              <a:gd name="connsiteX52" fmla="*/ 116473 w 263525"/>
              <a:gd name="connsiteY52" fmla="*/ 518795 h 546099"/>
              <a:gd name="connsiteX53" fmla="*/ 111854 w 263525"/>
              <a:gd name="connsiteY53" fmla="*/ 518478 h 546099"/>
              <a:gd name="connsiteX54" fmla="*/ 106757 w 263525"/>
              <a:gd name="connsiteY54" fmla="*/ 518003 h 546099"/>
              <a:gd name="connsiteX55" fmla="*/ 101660 w 263525"/>
              <a:gd name="connsiteY55" fmla="*/ 517052 h 546099"/>
              <a:gd name="connsiteX56" fmla="*/ 96404 w 263525"/>
              <a:gd name="connsiteY56" fmla="*/ 515943 h 546099"/>
              <a:gd name="connsiteX57" fmla="*/ 91308 w 263525"/>
              <a:gd name="connsiteY57" fmla="*/ 514517 h 546099"/>
              <a:gd name="connsiteX58" fmla="*/ 86529 w 263525"/>
              <a:gd name="connsiteY58" fmla="*/ 512615 h 546099"/>
              <a:gd name="connsiteX59" fmla="*/ 82070 w 263525"/>
              <a:gd name="connsiteY59" fmla="*/ 510238 h 546099"/>
              <a:gd name="connsiteX60" fmla="*/ 78247 w 263525"/>
              <a:gd name="connsiteY60" fmla="*/ 507544 h 546099"/>
              <a:gd name="connsiteX61" fmla="*/ 74903 w 263525"/>
              <a:gd name="connsiteY61" fmla="*/ 504375 h 546099"/>
              <a:gd name="connsiteX62" fmla="*/ 72354 w 263525"/>
              <a:gd name="connsiteY62" fmla="*/ 500571 h 546099"/>
              <a:gd name="connsiteX63" fmla="*/ 69647 w 263525"/>
              <a:gd name="connsiteY63" fmla="*/ 495659 h 546099"/>
              <a:gd name="connsiteX64" fmla="*/ 67258 w 263525"/>
              <a:gd name="connsiteY64" fmla="*/ 489479 h 546099"/>
              <a:gd name="connsiteX65" fmla="*/ 64709 w 263525"/>
              <a:gd name="connsiteY65" fmla="*/ 482348 h 546099"/>
              <a:gd name="connsiteX66" fmla="*/ 62320 w 263525"/>
              <a:gd name="connsiteY66" fmla="*/ 474266 h 546099"/>
              <a:gd name="connsiteX67" fmla="*/ 59771 w 263525"/>
              <a:gd name="connsiteY67" fmla="*/ 465233 h 546099"/>
              <a:gd name="connsiteX68" fmla="*/ 57382 w 263525"/>
              <a:gd name="connsiteY68" fmla="*/ 455408 h 546099"/>
              <a:gd name="connsiteX69" fmla="*/ 55152 w 263525"/>
              <a:gd name="connsiteY69" fmla="*/ 444791 h 546099"/>
              <a:gd name="connsiteX70" fmla="*/ 52763 w 263525"/>
              <a:gd name="connsiteY70" fmla="*/ 433381 h 546099"/>
              <a:gd name="connsiteX71" fmla="*/ 50533 w 263525"/>
              <a:gd name="connsiteY71" fmla="*/ 421496 h 546099"/>
              <a:gd name="connsiteX72" fmla="*/ 48304 w 263525"/>
              <a:gd name="connsiteY72" fmla="*/ 408819 h 546099"/>
              <a:gd name="connsiteX73" fmla="*/ 45915 w 263525"/>
              <a:gd name="connsiteY73" fmla="*/ 395825 h 546099"/>
              <a:gd name="connsiteX74" fmla="*/ 43844 w 263525"/>
              <a:gd name="connsiteY74" fmla="*/ 382514 h 546099"/>
              <a:gd name="connsiteX75" fmla="*/ 41773 w 263525"/>
              <a:gd name="connsiteY75" fmla="*/ 368568 h 546099"/>
              <a:gd name="connsiteX76" fmla="*/ 39703 w 263525"/>
              <a:gd name="connsiteY76" fmla="*/ 354465 h 546099"/>
              <a:gd name="connsiteX77" fmla="*/ 37792 w 263525"/>
              <a:gd name="connsiteY77" fmla="*/ 340044 h 546099"/>
              <a:gd name="connsiteX78" fmla="*/ 35721 w 263525"/>
              <a:gd name="connsiteY78" fmla="*/ 325465 h 546099"/>
              <a:gd name="connsiteX79" fmla="*/ 35084 w 263525"/>
              <a:gd name="connsiteY79" fmla="*/ 316908 h 546099"/>
              <a:gd name="connsiteX80" fmla="*/ 34925 w 263525"/>
              <a:gd name="connsiteY80" fmla="*/ 308985 h 546099"/>
              <a:gd name="connsiteX81" fmla="*/ 35403 w 263525"/>
              <a:gd name="connsiteY81" fmla="*/ 301695 h 546099"/>
              <a:gd name="connsiteX82" fmla="*/ 36517 w 263525"/>
              <a:gd name="connsiteY82" fmla="*/ 295040 h 546099"/>
              <a:gd name="connsiteX83" fmla="*/ 37951 w 263525"/>
              <a:gd name="connsiteY83" fmla="*/ 288860 h 546099"/>
              <a:gd name="connsiteX84" fmla="*/ 40021 w 263525"/>
              <a:gd name="connsiteY84" fmla="*/ 283155 h 546099"/>
              <a:gd name="connsiteX85" fmla="*/ 42729 w 263525"/>
              <a:gd name="connsiteY85" fmla="*/ 278084 h 546099"/>
              <a:gd name="connsiteX86" fmla="*/ 45755 w 263525"/>
              <a:gd name="connsiteY86" fmla="*/ 273488 h 546099"/>
              <a:gd name="connsiteX87" fmla="*/ 49100 w 263525"/>
              <a:gd name="connsiteY87" fmla="*/ 269368 h 546099"/>
              <a:gd name="connsiteX88" fmla="*/ 52923 w 263525"/>
              <a:gd name="connsiteY88" fmla="*/ 265723 h 546099"/>
              <a:gd name="connsiteX89" fmla="*/ 56904 w 263525"/>
              <a:gd name="connsiteY89" fmla="*/ 262396 h 546099"/>
              <a:gd name="connsiteX90" fmla="*/ 61205 w 263525"/>
              <a:gd name="connsiteY90" fmla="*/ 259543 h 546099"/>
              <a:gd name="connsiteX91" fmla="*/ 65665 w 263525"/>
              <a:gd name="connsiteY91" fmla="*/ 257008 h 546099"/>
              <a:gd name="connsiteX92" fmla="*/ 70443 w 263525"/>
              <a:gd name="connsiteY92" fmla="*/ 254789 h 546099"/>
              <a:gd name="connsiteX93" fmla="*/ 75221 w 263525"/>
              <a:gd name="connsiteY93" fmla="*/ 252888 h 546099"/>
              <a:gd name="connsiteX94" fmla="*/ 78566 w 263525"/>
              <a:gd name="connsiteY94" fmla="*/ 253363 h 546099"/>
              <a:gd name="connsiteX95" fmla="*/ 81911 w 263525"/>
              <a:gd name="connsiteY95" fmla="*/ 253521 h 546099"/>
              <a:gd name="connsiteX96" fmla="*/ 177155 w 263525"/>
              <a:gd name="connsiteY96" fmla="*/ 253521 h 546099"/>
              <a:gd name="connsiteX97" fmla="*/ 181774 w 263525"/>
              <a:gd name="connsiteY97" fmla="*/ 253204 h 546099"/>
              <a:gd name="connsiteX98" fmla="*/ 215178 w 263525"/>
              <a:gd name="connsiteY98" fmla="*/ 211137 h 546099"/>
              <a:gd name="connsiteX99" fmla="*/ 220585 w 263525"/>
              <a:gd name="connsiteY99" fmla="*/ 213529 h 546099"/>
              <a:gd name="connsiteX100" fmla="*/ 225674 w 263525"/>
              <a:gd name="connsiteY100" fmla="*/ 216079 h 546099"/>
              <a:gd name="connsiteX101" fmla="*/ 230604 w 263525"/>
              <a:gd name="connsiteY101" fmla="*/ 218790 h 546099"/>
              <a:gd name="connsiteX102" fmla="*/ 235217 w 263525"/>
              <a:gd name="connsiteY102" fmla="*/ 222138 h 546099"/>
              <a:gd name="connsiteX103" fmla="*/ 239829 w 263525"/>
              <a:gd name="connsiteY103" fmla="*/ 225486 h 546099"/>
              <a:gd name="connsiteX104" fmla="*/ 243964 w 263525"/>
              <a:gd name="connsiteY104" fmla="*/ 229472 h 546099"/>
              <a:gd name="connsiteX105" fmla="*/ 247781 w 263525"/>
              <a:gd name="connsiteY105" fmla="*/ 233776 h 546099"/>
              <a:gd name="connsiteX106" fmla="*/ 251279 w 263525"/>
              <a:gd name="connsiteY106" fmla="*/ 238400 h 546099"/>
              <a:gd name="connsiteX107" fmla="*/ 254301 w 263525"/>
              <a:gd name="connsiteY107" fmla="*/ 243342 h 546099"/>
              <a:gd name="connsiteX108" fmla="*/ 257164 w 263525"/>
              <a:gd name="connsiteY108" fmla="*/ 248763 h 546099"/>
              <a:gd name="connsiteX109" fmla="*/ 259390 w 263525"/>
              <a:gd name="connsiteY109" fmla="*/ 254821 h 546099"/>
              <a:gd name="connsiteX110" fmla="*/ 261299 w 263525"/>
              <a:gd name="connsiteY110" fmla="*/ 261198 h 546099"/>
              <a:gd name="connsiteX111" fmla="*/ 262412 w 263525"/>
              <a:gd name="connsiteY111" fmla="*/ 268213 h 546099"/>
              <a:gd name="connsiteX112" fmla="*/ 263366 w 263525"/>
              <a:gd name="connsiteY112" fmla="*/ 275547 h 546099"/>
              <a:gd name="connsiteX113" fmla="*/ 263525 w 263525"/>
              <a:gd name="connsiteY113" fmla="*/ 283518 h 546099"/>
              <a:gd name="connsiteX114" fmla="*/ 263207 w 263525"/>
              <a:gd name="connsiteY114" fmla="*/ 291968 h 546099"/>
              <a:gd name="connsiteX115" fmla="*/ 262253 w 263525"/>
              <a:gd name="connsiteY115" fmla="*/ 301056 h 546099"/>
              <a:gd name="connsiteX116" fmla="*/ 259867 w 263525"/>
              <a:gd name="connsiteY116" fmla="*/ 317477 h 546099"/>
              <a:gd name="connsiteX117" fmla="*/ 257482 w 263525"/>
              <a:gd name="connsiteY117" fmla="*/ 333739 h 546099"/>
              <a:gd name="connsiteX118" fmla="*/ 255096 w 263525"/>
              <a:gd name="connsiteY118" fmla="*/ 349841 h 546099"/>
              <a:gd name="connsiteX119" fmla="*/ 252393 w 263525"/>
              <a:gd name="connsiteY119" fmla="*/ 365625 h 546099"/>
              <a:gd name="connsiteX120" fmla="*/ 249848 w 263525"/>
              <a:gd name="connsiteY120" fmla="*/ 381089 h 546099"/>
              <a:gd name="connsiteX121" fmla="*/ 247303 w 263525"/>
              <a:gd name="connsiteY121" fmla="*/ 396235 h 546099"/>
              <a:gd name="connsiteX122" fmla="*/ 244600 w 263525"/>
              <a:gd name="connsiteY122" fmla="*/ 410743 h 546099"/>
              <a:gd name="connsiteX123" fmla="*/ 241896 w 263525"/>
              <a:gd name="connsiteY123" fmla="*/ 424773 h 546099"/>
              <a:gd name="connsiteX124" fmla="*/ 239033 w 263525"/>
              <a:gd name="connsiteY124" fmla="*/ 438325 h 546099"/>
              <a:gd name="connsiteX125" fmla="*/ 236171 w 263525"/>
              <a:gd name="connsiteY125" fmla="*/ 451238 h 546099"/>
              <a:gd name="connsiteX126" fmla="*/ 233467 w 263525"/>
              <a:gd name="connsiteY126" fmla="*/ 463355 h 546099"/>
              <a:gd name="connsiteX127" fmla="*/ 230445 w 263525"/>
              <a:gd name="connsiteY127" fmla="*/ 474675 h 546099"/>
              <a:gd name="connsiteX128" fmla="*/ 227583 w 263525"/>
              <a:gd name="connsiteY128" fmla="*/ 485197 h 546099"/>
              <a:gd name="connsiteX129" fmla="*/ 224561 w 263525"/>
              <a:gd name="connsiteY129" fmla="*/ 494763 h 546099"/>
              <a:gd name="connsiteX130" fmla="*/ 221380 w 263525"/>
              <a:gd name="connsiteY130" fmla="*/ 503531 h 546099"/>
              <a:gd name="connsiteX131" fmla="*/ 218518 w 263525"/>
              <a:gd name="connsiteY131" fmla="*/ 511025 h 546099"/>
              <a:gd name="connsiteX132" fmla="*/ 215337 w 263525"/>
              <a:gd name="connsiteY132" fmla="*/ 517721 h 546099"/>
              <a:gd name="connsiteX133" fmla="*/ 212315 w 263525"/>
              <a:gd name="connsiteY133" fmla="*/ 523141 h 546099"/>
              <a:gd name="connsiteX134" fmla="*/ 209134 w 263525"/>
              <a:gd name="connsiteY134" fmla="*/ 527446 h 546099"/>
              <a:gd name="connsiteX135" fmla="*/ 205318 w 263525"/>
              <a:gd name="connsiteY135" fmla="*/ 530794 h 546099"/>
              <a:gd name="connsiteX136" fmla="*/ 201024 w 263525"/>
              <a:gd name="connsiteY136" fmla="*/ 533982 h 546099"/>
              <a:gd name="connsiteX137" fmla="*/ 196252 w 263525"/>
              <a:gd name="connsiteY137" fmla="*/ 536693 h 546099"/>
              <a:gd name="connsiteX138" fmla="*/ 190845 w 263525"/>
              <a:gd name="connsiteY138" fmla="*/ 538925 h 546099"/>
              <a:gd name="connsiteX139" fmla="*/ 185120 w 263525"/>
              <a:gd name="connsiteY139" fmla="*/ 540679 h 546099"/>
              <a:gd name="connsiteX140" fmla="*/ 179394 w 263525"/>
              <a:gd name="connsiteY140" fmla="*/ 542273 h 546099"/>
              <a:gd name="connsiteX141" fmla="*/ 173351 w 263525"/>
              <a:gd name="connsiteY141" fmla="*/ 543548 h 546099"/>
              <a:gd name="connsiteX142" fmla="*/ 167467 w 263525"/>
              <a:gd name="connsiteY142" fmla="*/ 544345 h 546099"/>
              <a:gd name="connsiteX143" fmla="*/ 161582 w 263525"/>
              <a:gd name="connsiteY143" fmla="*/ 544983 h 546099"/>
              <a:gd name="connsiteX144" fmla="*/ 155857 w 263525"/>
              <a:gd name="connsiteY144" fmla="*/ 545621 h 546099"/>
              <a:gd name="connsiteX145" fmla="*/ 150450 w 263525"/>
              <a:gd name="connsiteY145" fmla="*/ 545940 h 546099"/>
              <a:gd name="connsiteX146" fmla="*/ 145679 w 263525"/>
              <a:gd name="connsiteY146" fmla="*/ 546099 h 546099"/>
              <a:gd name="connsiteX147" fmla="*/ 141385 w 263525"/>
              <a:gd name="connsiteY147" fmla="*/ 546099 h 546099"/>
              <a:gd name="connsiteX148" fmla="*/ 138045 w 263525"/>
              <a:gd name="connsiteY148" fmla="*/ 546099 h 546099"/>
              <a:gd name="connsiteX149" fmla="*/ 135341 w 263525"/>
              <a:gd name="connsiteY149" fmla="*/ 546099 h 546099"/>
              <a:gd name="connsiteX150" fmla="*/ 133274 w 263525"/>
              <a:gd name="connsiteY150" fmla="*/ 545940 h 546099"/>
              <a:gd name="connsiteX151" fmla="*/ 131842 w 263525"/>
              <a:gd name="connsiteY151" fmla="*/ 545940 h 546099"/>
              <a:gd name="connsiteX152" fmla="*/ 130411 w 263525"/>
              <a:gd name="connsiteY152" fmla="*/ 545940 h 546099"/>
              <a:gd name="connsiteX153" fmla="*/ 128343 w 263525"/>
              <a:gd name="connsiteY153" fmla="*/ 546099 h 546099"/>
              <a:gd name="connsiteX154" fmla="*/ 125640 w 263525"/>
              <a:gd name="connsiteY154" fmla="*/ 546099 h 546099"/>
              <a:gd name="connsiteX155" fmla="*/ 122300 w 263525"/>
              <a:gd name="connsiteY155" fmla="*/ 546099 h 546099"/>
              <a:gd name="connsiteX156" fmla="*/ 118006 w 263525"/>
              <a:gd name="connsiteY156" fmla="*/ 546099 h 546099"/>
              <a:gd name="connsiteX157" fmla="*/ 112917 w 263525"/>
              <a:gd name="connsiteY157" fmla="*/ 545940 h 546099"/>
              <a:gd name="connsiteX158" fmla="*/ 107828 w 263525"/>
              <a:gd name="connsiteY158" fmla="*/ 545621 h 546099"/>
              <a:gd name="connsiteX159" fmla="*/ 102102 w 263525"/>
              <a:gd name="connsiteY159" fmla="*/ 544983 h 546099"/>
              <a:gd name="connsiteX160" fmla="*/ 96218 w 263525"/>
              <a:gd name="connsiteY160" fmla="*/ 544345 h 546099"/>
              <a:gd name="connsiteX161" fmla="*/ 90333 w 263525"/>
              <a:gd name="connsiteY161" fmla="*/ 543548 h 546099"/>
              <a:gd name="connsiteX162" fmla="*/ 84290 w 263525"/>
              <a:gd name="connsiteY162" fmla="*/ 542273 h 546099"/>
              <a:gd name="connsiteX163" fmla="*/ 78406 w 263525"/>
              <a:gd name="connsiteY163" fmla="*/ 540679 h 546099"/>
              <a:gd name="connsiteX164" fmla="*/ 72839 w 263525"/>
              <a:gd name="connsiteY164" fmla="*/ 538925 h 546099"/>
              <a:gd name="connsiteX165" fmla="*/ 67432 w 263525"/>
              <a:gd name="connsiteY165" fmla="*/ 536693 h 546099"/>
              <a:gd name="connsiteX166" fmla="*/ 62502 w 263525"/>
              <a:gd name="connsiteY166" fmla="*/ 533982 h 546099"/>
              <a:gd name="connsiteX167" fmla="*/ 58048 w 263525"/>
              <a:gd name="connsiteY167" fmla="*/ 530794 h 546099"/>
              <a:gd name="connsiteX168" fmla="*/ 54550 w 263525"/>
              <a:gd name="connsiteY168" fmla="*/ 527446 h 546099"/>
              <a:gd name="connsiteX169" fmla="*/ 51369 w 263525"/>
              <a:gd name="connsiteY169" fmla="*/ 523141 h 546099"/>
              <a:gd name="connsiteX170" fmla="*/ 48188 w 263525"/>
              <a:gd name="connsiteY170" fmla="*/ 517721 h 546099"/>
              <a:gd name="connsiteX171" fmla="*/ 45166 w 263525"/>
              <a:gd name="connsiteY171" fmla="*/ 511025 h 546099"/>
              <a:gd name="connsiteX172" fmla="*/ 41986 w 263525"/>
              <a:gd name="connsiteY172" fmla="*/ 503531 h 546099"/>
              <a:gd name="connsiteX173" fmla="*/ 39123 w 263525"/>
              <a:gd name="connsiteY173" fmla="*/ 494763 h 546099"/>
              <a:gd name="connsiteX174" fmla="*/ 36101 w 263525"/>
              <a:gd name="connsiteY174" fmla="*/ 485197 h 546099"/>
              <a:gd name="connsiteX175" fmla="*/ 33239 w 263525"/>
              <a:gd name="connsiteY175" fmla="*/ 474675 h 546099"/>
              <a:gd name="connsiteX176" fmla="*/ 30217 w 263525"/>
              <a:gd name="connsiteY176" fmla="*/ 463355 h 546099"/>
              <a:gd name="connsiteX177" fmla="*/ 27354 w 263525"/>
              <a:gd name="connsiteY177" fmla="*/ 451238 h 546099"/>
              <a:gd name="connsiteX178" fmla="*/ 24492 w 263525"/>
              <a:gd name="connsiteY178" fmla="*/ 438325 h 546099"/>
              <a:gd name="connsiteX179" fmla="*/ 21788 w 263525"/>
              <a:gd name="connsiteY179" fmla="*/ 424773 h 546099"/>
              <a:gd name="connsiteX180" fmla="*/ 19084 w 263525"/>
              <a:gd name="connsiteY180" fmla="*/ 410743 h 546099"/>
              <a:gd name="connsiteX181" fmla="*/ 16222 w 263525"/>
              <a:gd name="connsiteY181" fmla="*/ 396235 h 546099"/>
              <a:gd name="connsiteX182" fmla="*/ 13677 w 263525"/>
              <a:gd name="connsiteY182" fmla="*/ 381089 h 546099"/>
              <a:gd name="connsiteX183" fmla="*/ 11132 w 263525"/>
              <a:gd name="connsiteY183" fmla="*/ 365625 h 546099"/>
              <a:gd name="connsiteX184" fmla="*/ 8588 w 263525"/>
              <a:gd name="connsiteY184" fmla="*/ 349841 h 546099"/>
              <a:gd name="connsiteX185" fmla="*/ 6043 w 263525"/>
              <a:gd name="connsiteY185" fmla="*/ 333739 h 546099"/>
              <a:gd name="connsiteX186" fmla="*/ 3817 w 263525"/>
              <a:gd name="connsiteY186" fmla="*/ 317477 h 546099"/>
              <a:gd name="connsiteX187" fmla="*/ 1431 w 263525"/>
              <a:gd name="connsiteY187" fmla="*/ 301056 h 546099"/>
              <a:gd name="connsiteX188" fmla="*/ 318 w 263525"/>
              <a:gd name="connsiteY188" fmla="*/ 291968 h 546099"/>
              <a:gd name="connsiteX189" fmla="*/ 0 w 263525"/>
              <a:gd name="connsiteY189" fmla="*/ 283359 h 546099"/>
              <a:gd name="connsiteX190" fmla="*/ 318 w 263525"/>
              <a:gd name="connsiteY190" fmla="*/ 275228 h 546099"/>
              <a:gd name="connsiteX191" fmla="*/ 1272 w 263525"/>
              <a:gd name="connsiteY191" fmla="*/ 267894 h 546099"/>
              <a:gd name="connsiteX192" fmla="*/ 2544 w 263525"/>
              <a:gd name="connsiteY192" fmla="*/ 260879 h 546099"/>
              <a:gd name="connsiteX193" fmla="*/ 4294 w 263525"/>
              <a:gd name="connsiteY193" fmla="*/ 254502 h 546099"/>
              <a:gd name="connsiteX194" fmla="*/ 6679 w 263525"/>
              <a:gd name="connsiteY194" fmla="*/ 248444 h 546099"/>
              <a:gd name="connsiteX195" fmla="*/ 9542 w 263525"/>
              <a:gd name="connsiteY195" fmla="*/ 243023 h 546099"/>
              <a:gd name="connsiteX196" fmla="*/ 12723 w 263525"/>
              <a:gd name="connsiteY196" fmla="*/ 237921 h 546099"/>
              <a:gd name="connsiteX197" fmla="*/ 16222 w 263525"/>
              <a:gd name="connsiteY197" fmla="*/ 233298 h 546099"/>
              <a:gd name="connsiteX198" fmla="*/ 20198 w 263525"/>
              <a:gd name="connsiteY198" fmla="*/ 228993 h 546099"/>
              <a:gd name="connsiteX199" fmla="*/ 24332 w 263525"/>
              <a:gd name="connsiteY199" fmla="*/ 225008 h 546099"/>
              <a:gd name="connsiteX200" fmla="*/ 29104 w 263525"/>
              <a:gd name="connsiteY200" fmla="*/ 221500 h 546099"/>
              <a:gd name="connsiteX201" fmla="*/ 33716 w 263525"/>
              <a:gd name="connsiteY201" fmla="*/ 218311 h 546099"/>
              <a:gd name="connsiteX202" fmla="*/ 38805 w 263525"/>
              <a:gd name="connsiteY202" fmla="*/ 215601 h 546099"/>
              <a:gd name="connsiteX203" fmla="*/ 43894 w 263525"/>
              <a:gd name="connsiteY203" fmla="*/ 213050 h 546099"/>
              <a:gd name="connsiteX204" fmla="*/ 43894 w 263525"/>
              <a:gd name="connsiteY204" fmla="*/ 215123 h 546099"/>
              <a:gd name="connsiteX205" fmla="*/ 44053 w 263525"/>
              <a:gd name="connsiteY205" fmla="*/ 217833 h 546099"/>
              <a:gd name="connsiteX206" fmla="*/ 44689 w 263525"/>
              <a:gd name="connsiteY206" fmla="*/ 220703 h 546099"/>
              <a:gd name="connsiteX207" fmla="*/ 45325 w 263525"/>
              <a:gd name="connsiteY207" fmla="*/ 224370 h 546099"/>
              <a:gd name="connsiteX208" fmla="*/ 46280 w 263525"/>
              <a:gd name="connsiteY208" fmla="*/ 227718 h 546099"/>
              <a:gd name="connsiteX209" fmla="*/ 41190 w 263525"/>
              <a:gd name="connsiteY209" fmla="*/ 230428 h 546099"/>
              <a:gd name="connsiteX210" fmla="*/ 36260 w 263525"/>
              <a:gd name="connsiteY210" fmla="*/ 233776 h 546099"/>
              <a:gd name="connsiteX211" fmla="*/ 31966 w 263525"/>
              <a:gd name="connsiteY211" fmla="*/ 237284 h 546099"/>
              <a:gd name="connsiteX212" fmla="*/ 27990 w 263525"/>
              <a:gd name="connsiteY212" fmla="*/ 241429 h 546099"/>
              <a:gd name="connsiteX213" fmla="*/ 23855 w 263525"/>
              <a:gd name="connsiteY213" fmla="*/ 246849 h 546099"/>
              <a:gd name="connsiteX214" fmla="*/ 20516 w 263525"/>
              <a:gd name="connsiteY214" fmla="*/ 252589 h 546099"/>
              <a:gd name="connsiteX215" fmla="*/ 17971 w 263525"/>
              <a:gd name="connsiteY215" fmla="*/ 258966 h 546099"/>
              <a:gd name="connsiteX216" fmla="*/ 16063 w 263525"/>
              <a:gd name="connsiteY216" fmla="*/ 265822 h 546099"/>
              <a:gd name="connsiteX217" fmla="*/ 14790 w 263525"/>
              <a:gd name="connsiteY217" fmla="*/ 273315 h 546099"/>
              <a:gd name="connsiteX218" fmla="*/ 14313 w 263525"/>
              <a:gd name="connsiteY218" fmla="*/ 281446 h 546099"/>
              <a:gd name="connsiteX219" fmla="*/ 14472 w 263525"/>
              <a:gd name="connsiteY219" fmla="*/ 289895 h 546099"/>
              <a:gd name="connsiteX220" fmla="*/ 15585 w 263525"/>
              <a:gd name="connsiteY220" fmla="*/ 298983 h 546099"/>
              <a:gd name="connsiteX221" fmla="*/ 18289 w 263525"/>
              <a:gd name="connsiteY221" fmla="*/ 319231 h 546099"/>
              <a:gd name="connsiteX222" fmla="*/ 21311 w 263525"/>
              <a:gd name="connsiteY222" fmla="*/ 338203 h 546099"/>
              <a:gd name="connsiteX223" fmla="*/ 24014 w 263525"/>
              <a:gd name="connsiteY223" fmla="*/ 356059 h 546099"/>
              <a:gd name="connsiteX224" fmla="*/ 26559 w 263525"/>
              <a:gd name="connsiteY224" fmla="*/ 372480 h 546099"/>
              <a:gd name="connsiteX225" fmla="*/ 29422 w 263525"/>
              <a:gd name="connsiteY225" fmla="*/ 387945 h 546099"/>
              <a:gd name="connsiteX226" fmla="*/ 31966 w 263525"/>
              <a:gd name="connsiteY226" fmla="*/ 402134 h 546099"/>
              <a:gd name="connsiteX227" fmla="*/ 34352 w 263525"/>
              <a:gd name="connsiteY227" fmla="*/ 415367 h 546099"/>
              <a:gd name="connsiteX228" fmla="*/ 36896 w 263525"/>
              <a:gd name="connsiteY228" fmla="*/ 427483 h 546099"/>
              <a:gd name="connsiteX229" fmla="*/ 39282 w 263525"/>
              <a:gd name="connsiteY229" fmla="*/ 438803 h 546099"/>
              <a:gd name="connsiteX230" fmla="*/ 41509 w 263525"/>
              <a:gd name="connsiteY230" fmla="*/ 449166 h 546099"/>
              <a:gd name="connsiteX231" fmla="*/ 43735 w 263525"/>
              <a:gd name="connsiteY231" fmla="*/ 458413 h 546099"/>
              <a:gd name="connsiteX232" fmla="*/ 45803 w 263525"/>
              <a:gd name="connsiteY232" fmla="*/ 467022 h 546099"/>
              <a:gd name="connsiteX233" fmla="*/ 47870 w 263525"/>
              <a:gd name="connsiteY233" fmla="*/ 474675 h 546099"/>
              <a:gd name="connsiteX234" fmla="*/ 49778 w 263525"/>
              <a:gd name="connsiteY234" fmla="*/ 481530 h 546099"/>
              <a:gd name="connsiteX235" fmla="*/ 51687 w 263525"/>
              <a:gd name="connsiteY235" fmla="*/ 487748 h 546099"/>
              <a:gd name="connsiteX236" fmla="*/ 53436 w 263525"/>
              <a:gd name="connsiteY236" fmla="*/ 493168 h 546099"/>
              <a:gd name="connsiteX237" fmla="*/ 55186 w 263525"/>
              <a:gd name="connsiteY237" fmla="*/ 498111 h 546099"/>
              <a:gd name="connsiteX238" fmla="*/ 56935 w 263525"/>
              <a:gd name="connsiteY238" fmla="*/ 502097 h 546099"/>
              <a:gd name="connsiteX239" fmla="*/ 58366 w 263525"/>
              <a:gd name="connsiteY239" fmla="*/ 505763 h 546099"/>
              <a:gd name="connsiteX240" fmla="*/ 59639 w 263525"/>
              <a:gd name="connsiteY240" fmla="*/ 508952 h 546099"/>
              <a:gd name="connsiteX241" fmla="*/ 61070 w 263525"/>
              <a:gd name="connsiteY241" fmla="*/ 511662 h 546099"/>
              <a:gd name="connsiteX242" fmla="*/ 62343 w 263525"/>
              <a:gd name="connsiteY242" fmla="*/ 513894 h 546099"/>
              <a:gd name="connsiteX243" fmla="*/ 63297 w 263525"/>
              <a:gd name="connsiteY243" fmla="*/ 515489 h 546099"/>
              <a:gd name="connsiteX244" fmla="*/ 64410 w 263525"/>
              <a:gd name="connsiteY244" fmla="*/ 516923 h 546099"/>
              <a:gd name="connsiteX245" fmla="*/ 65206 w 263525"/>
              <a:gd name="connsiteY245" fmla="*/ 517880 h 546099"/>
              <a:gd name="connsiteX246" fmla="*/ 68227 w 263525"/>
              <a:gd name="connsiteY246" fmla="*/ 520750 h 546099"/>
              <a:gd name="connsiteX247" fmla="*/ 72362 w 263525"/>
              <a:gd name="connsiteY247" fmla="*/ 523301 h 546099"/>
              <a:gd name="connsiteX248" fmla="*/ 77133 w 263525"/>
              <a:gd name="connsiteY248" fmla="*/ 525533 h 546099"/>
              <a:gd name="connsiteX249" fmla="*/ 83018 w 263525"/>
              <a:gd name="connsiteY249" fmla="*/ 527446 h 546099"/>
              <a:gd name="connsiteX250" fmla="*/ 89538 w 263525"/>
              <a:gd name="connsiteY250" fmla="*/ 528881 h 546099"/>
              <a:gd name="connsiteX251" fmla="*/ 96854 w 263525"/>
              <a:gd name="connsiteY251" fmla="*/ 530316 h 546099"/>
              <a:gd name="connsiteX252" fmla="*/ 104806 w 263525"/>
              <a:gd name="connsiteY252" fmla="*/ 531113 h 546099"/>
              <a:gd name="connsiteX253" fmla="*/ 113235 w 263525"/>
              <a:gd name="connsiteY253" fmla="*/ 531750 h 546099"/>
              <a:gd name="connsiteX254" fmla="*/ 122300 w 263525"/>
              <a:gd name="connsiteY254" fmla="*/ 532069 h 546099"/>
              <a:gd name="connsiteX255" fmla="*/ 126117 w 263525"/>
              <a:gd name="connsiteY255" fmla="*/ 531750 h 546099"/>
              <a:gd name="connsiteX256" fmla="*/ 128980 w 263525"/>
              <a:gd name="connsiteY256" fmla="*/ 531750 h 546099"/>
              <a:gd name="connsiteX257" fmla="*/ 130888 w 263525"/>
              <a:gd name="connsiteY257" fmla="*/ 531750 h 546099"/>
              <a:gd name="connsiteX258" fmla="*/ 131842 w 263525"/>
              <a:gd name="connsiteY258" fmla="*/ 531591 h 546099"/>
              <a:gd name="connsiteX259" fmla="*/ 132478 w 263525"/>
              <a:gd name="connsiteY259" fmla="*/ 531750 h 546099"/>
              <a:gd name="connsiteX260" fmla="*/ 134387 w 263525"/>
              <a:gd name="connsiteY260" fmla="*/ 531750 h 546099"/>
              <a:gd name="connsiteX261" fmla="*/ 137409 w 263525"/>
              <a:gd name="connsiteY261" fmla="*/ 531750 h 546099"/>
              <a:gd name="connsiteX262" fmla="*/ 141385 w 263525"/>
              <a:gd name="connsiteY262" fmla="*/ 532069 h 546099"/>
              <a:gd name="connsiteX263" fmla="*/ 150291 w 263525"/>
              <a:gd name="connsiteY263" fmla="*/ 531750 h 546099"/>
              <a:gd name="connsiteX264" fmla="*/ 158879 w 263525"/>
              <a:gd name="connsiteY264" fmla="*/ 531113 h 546099"/>
              <a:gd name="connsiteX265" fmla="*/ 166830 w 263525"/>
              <a:gd name="connsiteY265" fmla="*/ 530316 h 546099"/>
              <a:gd name="connsiteX266" fmla="*/ 173987 w 263525"/>
              <a:gd name="connsiteY266" fmla="*/ 528881 h 546099"/>
              <a:gd name="connsiteX267" fmla="*/ 180667 w 263525"/>
              <a:gd name="connsiteY267" fmla="*/ 527446 h 546099"/>
              <a:gd name="connsiteX268" fmla="*/ 186392 w 263525"/>
              <a:gd name="connsiteY268" fmla="*/ 525533 h 546099"/>
              <a:gd name="connsiteX269" fmla="*/ 191322 w 263525"/>
              <a:gd name="connsiteY269" fmla="*/ 523301 h 546099"/>
              <a:gd name="connsiteX270" fmla="*/ 195298 w 263525"/>
              <a:gd name="connsiteY270" fmla="*/ 520750 h 546099"/>
              <a:gd name="connsiteX271" fmla="*/ 198479 w 263525"/>
              <a:gd name="connsiteY271" fmla="*/ 517880 h 546099"/>
              <a:gd name="connsiteX272" fmla="*/ 199274 w 263525"/>
              <a:gd name="connsiteY272" fmla="*/ 516923 h 546099"/>
              <a:gd name="connsiteX273" fmla="*/ 200387 w 263525"/>
              <a:gd name="connsiteY273" fmla="*/ 515489 h 546099"/>
              <a:gd name="connsiteX274" fmla="*/ 201342 w 263525"/>
              <a:gd name="connsiteY274" fmla="*/ 513894 h 546099"/>
              <a:gd name="connsiteX275" fmla="*/ 202614 w 263525"/>
              <a:gd name="connsiteY275" fmla="*/ 511662 h 546099"/>
              <a:gd name="connsiteX276" fmla="*/ 203727 w 263525"/>
              <a:gd name="connsiteY276" fmla="*/ 508952 h 546099"/>
              <a:gd name="connsiteX277" fmla="*/ 205318 w 263525"/>
              <a:gd name="connsiteY277" fmla="*/ 505763 h 546099"/>
              <a:gd name="connsiteX278" fmla="*/ 206749 w 263525"/>
              <a:gd name="connsiteY278" fmla="*/ 502097 h 546099"/>
              <a:gd name="connsiteX279" fmla="*/ 208339 w 263525"/>
              <a:gd name="connsiteY279" fmla="*/ 498111 h 546099"/>
              <a:gd name="connsiteX280" fmla="*/ 210089 w 263525"/>
              <a:gd name="connsiteY280" fmla="*/ 493168 h 546099"/>
              <a:gd name="connsiteX281" fmla="*/ 211997 w 263525"/>
              <a:gd name="connsiteY281" fmla="*/ 487748 h 546099"/>
              <a:gd name="connsiteX282" fmla="*/ 213587 w 263525"/>
              <a:gd name="connsiteY282" fmla="*/ 481530 h 546099"/>
              <a:gd name="connsiteX283" fmla="*/ 215814 w 263525"/>
              <a:gd name="connsiteY283" fmla="*/ 474675 h 546099"/>
              <a:gd name="connsiteX284" fmla="*/ 217882 w 263525"/>
              <a:gd name="connsiteY284" fmla="*/ 467022 h 546099"/>
              <a:gd name="connsiteX285" fmla="*/ 219949 w 263525"/>
              <a:gd name="connsiteY285" fmla="*/ 458413 h 546099"/>
              <a:gd name="connsiteX286" fmla="*/ 222176 w 263525"/>
              <a:gd name="connsiteY286" fmla="*/ 449166 h 546099"/>
              <a:gd name="connsiteX287" fmla="*/ 224402 w 263525"/>
              <a:gd name="connsiteY287" fmla="*/ 438803 h 546099"/>
              <a:gd name="connsiteX288" fmla="*/ 226788 w 263525"/>
              <a:gd name="connsiteY288" fmla="*/ 427483 h 546099"/>
              <a:gd name="connsiteX289" fmla="*/ 229173 w 263525"/>
              <a:gd name="connsiteY289" fmla="*/ 415367 h 546099"/>
              <a:gd name="connsiteX290" fmla="*/ 231718 w 263525"/>
              <a:gd name="connsiteY290" fmla="*/ 402134 h 546099"/>
              <a:gd name="connsiteX291" fmla="*/ 234262 w 263525"/>
              <a:gd name="connsiteY291" fmla="*/ 387945 h 546099"/>
              <a:gd name="connsiteX292" fmla="*/ 236807 w 263525"/>
              <a:gd name="connsiteY292" fmla="*/ 372480 h 546099"/>
              <a:gd name="connsiteX293" fmla="*/ 239670 w 263525"/>
              <a:gd name="connsiteY293" fmla="*/ 356059 h 546099"/>
              <a:gd name="connsiteX294" fmla="*/ 242373 w 263525"/>
              <a:gd name="connsiteY294" fmla="*/ 338203 h 546099"/>
              <a:gd name="connsiteX295" fmla="*/ 245077 w 263525"/>
              <a:gd name="connsiteY295" fmla="*/ 319231 h 546099"/>
              <a:gd name="connsiteX296" fmla="*/ 248099 w 263525"/>
              <a:gd name="connsiteY296" fmla="*/ 298983 h 546099"/>
              <a:gd name="connsiteX297" fmla="*/ 248894 w 263525"/>
              <a:gd name="connsiteY297" fmla="*/ 289895 h 546099"/>
              <a:gd name="connsiteX298" fmla="*/ 249371 w 263525"/>
              <a:gd name="connsiteY298" fmla="*/ 281446 h 546099"/>
              <a:gd name="connsiteX299" fmla="*/ 248735 w 263525"/>
              <a:gd name="connsiteY299" fmla="*/ 273315 h 546099"/>
              <a:gd name="connsiteX300" fmla="*/ 247622 w 263525"/>
              <a:gd name="connsiteY300" fmla="*/ 265822 h 546099"/>
              <a:gd name="connsiteX301" fmla="*/ 245713 w 263525"/>
              <a:gd name="connsiteY301" fmla="*/ 258966 h 546099"/>
              <a:gd name="connsiteX302" fmla="*/ 243009 w 263525"/>
              <a:gd name="connsiteY302" fmla="*/ 252589 h 546099"/>
              <a:gd name="connsiteX303" fmla="*/ 239829 w 263525"/>
              <a:gd name="connsiteY303" fmla="*/ 246849 h 546099"/>
              <a:gd name="connsiteX304" fmla="*/ 235694 w 263525"/>
              <a:gd name="connsiteY304" fmla="*/ 241429 h 546099"/>
              <a:gd name="connsiteX305" fmla="*/ 230923 w 263525"/>
              <a:gd name="connsiteY305" fmla="*/ 236646 h 546099"/>
              <a:gd name="connsiteX306" fmla="*/ 225674 w 263525"/>
              <a:gd name="connsiteY306" fmla="*/ 232501 h 546099"/>
              <a:gd name="connsiteX307" fmla="*/ 219790 w 263525"/>
              <a:gd name="connsiteY307" fmla="*/ 228993 h 546099"/>
              <a:gd name="connsiteX308" fmla="*/ 213428 w 263525"/>
              <a:gd name="connsiteY308" fmla="*/ 225805 h 546099"/>
              <a:gd name="connsiteX309" fmla="*/ 214383 w 263525"/>
              <a:gd name="connsiteY309" fmla="*/ 222457 h 546099"/>
              <a:gd name="connsiteX310" fmla="*/ 214860 w 263525"/>
              <a:gd name="connsiteY310" fmla="*/ 218790 h 546099"/>
              <a:gd name="connsiteX311" fmla="*/ 215178 w 263525"/>
              <a:gd name="connsiteY311" fmla="*/ 216877 h 546099"/>
              <a:gd name="connsiteX312" fmla="*/ 215178 w 263525"/>
              <a:gd name="connsiteY312" fmla="*/ 215123 h 546099"/>
              <a:gd name="connsiteX313" fmla="*/ 81009 w 263525"/>
              <a:gd name="connsiteY313" fmla="*/ 0 h 546099"/>
              <a:gd name="connsiteX314" fmla="*/ 176168 w 263525"/>
              <a:gd name="connsiteY314" fmla="*/ 0 h 546099"/>
              <a:gd name="connsiteX315" fmla="*/ 180623 w 263525"/>
              <a:gd name="connsiteY315" fmla="*/ 477 h 546099"/>
              <a:gd name="connsiteX316" fmla="*/ 184602 w 263525"/>
              <a:gd name="connsiteY316" fmla="*/ 1906 h 546099"/>
              <a:gd name="connsiteX317" fmla="*/ 188102 w 263525"/>
              <a:gd name="connsiteY317" fmla="*/ 4130 h 546099"/>
              <a:gd name="connsiteX318" fmla="*/ 191126 w 263525"/>
              <a:gd name="connsiteY318" fmla="*/ 6990 h 546099"/>
              <a:gd name="connsiteX319" fmla="*/ 193354 w 263525"/>
              <a:gd name="connsiteY319" fmla="*/ 10326 h 546099"/>
              <a:gd name="connsiteX320" fmla="*/ 194627 w 263525"/>
              <a:gd name="connsiteY320" fmla="*/ 14456 h 546099"/>
              <a:gd name="connsiteX321" fmla="*/ 195263 w 263525"/>
              <a:gd name="connsiteY321" fmla="*/ 18745 h 546099"/>
              <a:gd name="connsiteX322" fmla="*/ 195263 w 263525"/>
              <a:gd name="connsiteY322" fmla="*/ 216205 h 546099"/>
              <a:gd name="connsiteX323" fmla="*/ 195104 w 263525"/>
              <a:gd name="connsiteY323" fmla="*/ 218588 h 546099"/>
              <a:gd name="connsiteX324" fmla="*/ 194468 w 263525"/>
              <a:gd name="connsiteY324" fmla="*/ 220971 h 546099"/>
              <a:gd name="connsiteX325" fmla="*/ 193195 w 263525"/>
              <a:gd name="connsiteY325" fmla="*/ 224624 h 546099"/>
              <a:gd name="connsiteX326" fmla="*/ 190808 w 263525"/>
              <a:gd name="connsiteY326" fmla="*/ 228119 h 546099"/>
              <a:gd name="connsiteX327" fmla="*/ 187943 w 263525"/>
              <a:gd name="connsiteY327" fmla="*/ 230979 h 546099"/>
              <a:gd name="connsiteX328" fmla="*/ 184442 w 263525"/>
              <a:gd name="connsiteY328" fmla="*/ 233044 h 546099"/>
              <a:gd name="connsiteX329" fmla="*/ 180464 w 263525"/>
              <a:gd name="connsiteY329" fmla="*/ 234474 h 546099"/>
              <a:gd name="connsiteX330" fmla="*/ 176168 w 263525"/>
              <a:gd name="connsiteY330" fmla="*/ 234950 h 546099"/>
              <a:gd name="connsiteX331" fmla="*/ 81009 w 263525"/>
              <a:gd name="connsiteY331" fmla="*/ 234950 h 546099"/>
              <a:gd name="connsiteX332" fmla="*/ 77030 w 263525"/>
              <a:gd name="connsiteY332" fmla="*/ 234474 h 546099"/>
              <a:gd name="connsiteX333" fmla="*/ 73211 w 263525"/>
              <a:gd name="connsiteY333" fmla="*/ 233203 h 546099"/>
              <a:gd name="connsiteX334" fmla="*/ 69711 w 263525"/>
              <a:gd name="connsiteY334" fmla="*/ 231138 h 546099"/>
              <a:gd name="connsiteX335" fmla="*/ 66846 w 263525"/>
              <a:gd name="connsiteY335" fmla="*/ 228596 h 546099"/>
              <a:gd name="connsiteX336" fmla="*/ 64618 w 263525"/>
              <a:gd name="connsiteY336" fmla="*/ 225578 h 546099"/>
              <a:gd name="connsiteX337" fmla="*/ 62868 w 263525"/>
              <a:gd name="connsiteY337" fmla="*/ 221924 h 546099"/>
              <a:gd name="connsiteX338" fmla="*/ 62232 w 263525"/>
              <a:gd name="connsiteY338" fmla="*/ 219064 h 546099"/>
              <a:gd name="connsiteX339" fmla="*/ 61913 w 263525"/>
              <a:gd name="connsiteY339" fmla="*/ 216205 h 546099"/>
              <a:gd name="connsiteX340" fmla="*/ 61913 w 263525"/>
              <a:gd name="connsiteY340" fmla="*/ 18745 h 546099"/>
              <a:gd name="connsiteX341" fmla="*/ 62391 w 263525"/>
              <a:gd name="connsiteY341" fmla="*/ 14456 h 546099"/>
              <a:gd name="connsiteX342" fmla="*/ 63823 w 263525"/>
              <a:gd name="connsiteY342" fmla="*/ 10326 h 546099"/>
              <a:gd name="connsiteX343" fmla="*/ 66210 w 263525"/>
              <a:gd name="connsiteY343" fmla="*/ 6990 h 546099"/>
              <a:gd name="connsiteX344" fmla="*/ 69233 w 263525"/>
              <a:gd name="connsiteY344" fmla="*/ 4130 h 546099"/>
              <a:gd name="connsiteX345" fmla="*/ 72575 w 263525"/>
              <a:gd name="connsiteY345" fmla="*/ 1906 h 546099"/>
              <a:gd name="connsiteX346" fmla="*/ 76553 w 263525"/>
              <a:gd name="connsiteY346" fmla="*/ 477 h 546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</a:cxnLst>
            <a:rect l="l" t="t" r="r" b="b"/>
            <a:pathLst>
              <a:path w="263525" h="546099">
                <a:moveTo>
                  <a:pt x="186552" y="252412"/>
                </a:moveTo>
                <a:lnTo>
                  <a:pt x="191171" y="253997"/>
                </a:lnTo>
                <a:lnTo>
                  <a:pt x="195631" y="255898"/>
                </a:lnTo>
                <a:lnTo>
                  <a:pt x="200091" y="258275"/>
                </a:lnTo>
                <a:lnTo>
                  <a:pt x="204391" y="260811"/>
                </a:lnTo>
                <a:lnTo>
                  <a:pt x="208373" y="263822"/>
                </a:lnTo>
                <a:lnTo>
                  <a:pt x="212195" y="267150"/>
                </a:lnTo>
                <a:lnTo>
                  <a:pt x="215540" y="270794"/>
                </a:lnTo>
                <a:lnTo>
                  <a:pt x="218725" y="274914"/>
                </a:lnTo>
                <a:lnTo>
                  <a:pt x="221433" y="279510"/>
                </a:lnTo>
                <a:lnTo>
                  <a:pt x="223822" y="284581"/>
                </a:lnTo>
                <a:lnTo>
                  <a:pt x="225893" y="289969"/>
                </a:lnTo>
                <a:lnTo>
                  <a:pt x="227167" y="295991"/>
                </a:lnTo>
                <a:lnTo>
                  <a:pt x="228122" y="302488"/>
                </a:lnTo>
                <a:lnTo>
                  <a:pt x="228600" y="309619"/>
                </a:lnTo>
                <a:lnTo>
                  <a:pt x="228441" y="317384"/>
                </a:lnTo>
                <a:lnTo>
                  <a:pt x="227645" y="325465"/>
                </a:lnTo>
                <a:lnTo>
                  <a:pt x="225733" y="340044"/>
                </a:lnTo>
                <a:lnTo>
                  <a:pt x="223822" y="354465"/>
                </a:lnTo>
                <a:lnTo>
                  <a:pt x="221752" y="368568"/>
                </a:lnTo>
                <a:lnTo>
                  <a:pt x="219522" y="382514"/>
                </a:lnTo>
                <a:lnTo>
                  <a:pt x="217292" y="395825"/>
                </a:lnTo>
                <a:lnTo>
                  <a:pt x="215221" y="408819"/>
                </a:lnTo>
                <a:lnTo>
                  <a:pt x="212992" y="421496"/>
                </a:lnTo>
                <a:lnTo>
                  <a:pt x="210762" y="433381"/>
                </a:lnTo>
                <a:lnTo>
                  <a:pt x="208373" y="444791"/>
                </a:lnTo>
                <a:lnTo>
                  <a:pt x="206143" y="455408"/>
                </a:lnTo>
                <a:lnTo>
                  <a:pt x="203595" y="465233"/>
                </a:lnTo>
                <a:lnTo>
                  <a:pt x="201205" y="474266"/>
                </a:lnTo>
                <a:lnTo>
                  <a:pt x="198657" y="482348"/>
                </a:lnTo>
                <a:lnTo>
                  <a:pt x="196268" y="489479"/>
                </a:lnTo>
                <a:lnTo>
                  <a:pt x="193720" y="495659"/>
                </a:lnTo>
                <a:lnTo>
                  <a:pt x="191171" y="500571"/>
                </a:lnTo>
                <a:lnTo>
                  <a:pt x="188623" y="504375"/>
                </a:lnTo>
                <a:lnTo>
                  <a:pt x="185278" y="507544"/>
                </a:lnTo>
                <a:lnTo>
                  <a:pt x="181296" y="510238"/>
                </a:lnTo>
                <a:lnTo>
                  <a:pt x="176996" y="512615"/>
                </a:lnTo>
                <a:lnTo>
                  <a:pt x="172059" y="514517"/>
                </a:lnTo>
                <a:lnTo>
                  <a:pt x="167121" y="515943"/>
                </a:lnTo>
                <a:lnTo>
                  <a:pt x="161865" y="517052"/>
                </a:lnTo>
                <a:lnTo>
                  <a:pt x="156768" y="518003"/>
                </a:lnTo>
                <a:lnTo>
                  <a:pt x="151672" y="518478"/>
                </a:lnTo>
                <a:lnTo>
                  <a:pt x="147053" y="518795"/>
                </a:lnTo>
                <a:lnTo>
                  <a:pt x="142434" y="518954"/>
                </a:lnTo>
                <a:lnTo>
                  <a:pt x="138611" y="519112"/>
                </a:lnTo>
                <a:lnTo>
                  <a:pt x="135585" y="518954"/>
                </a:lnTo>
                <a:lnTo>
                  <a:pt x="133196" y="518954"/>
                </a:lnTo>
                <a:lnTo>
                  <a:pt x="131763" y="518954"/>
                </a:lnTo>
                <a:lnTo>
                  <a:pt x="130170" y="518954"/>
                </a:lnTo>
                <a:lnTo>
                  <a:pt x="127940" y="518954"/>
                </a:lnTo>
                <a:lnTo>
                  <a:pt x="124595" y="519112"/>
                </a:lnTo>
                <a:lnTo>
                  <a:pt x="120773" y="518954"/>
                </a:lnTo>
                <a:lnTo>
                  <a:pt x="116473" y="518795"/>
                </a:lnTo>
                <a:lnTo>
                  <a:pt x="111854" y="518478"/>
                </a:lnTo>
                <a:lnTo>
                  <a:pt x="106757" y="518003"/>
                </a:lnTo>
                <a:lnTo>
                  <a:pt x="101660" y="517052"/>
                </a:lnTo>
                <a:lnTo>
                  <a:pt x="96404" y="515943"/>
                </a:lnTo>
                <a:lnTo>
                  <a:pt x="91308" y="514517"/>
                </a:lnTo>
                <a:lnTo>
                  <a:pt x="86529" y="512615"/>
                </a:lnTo>
                <a:lnTo>
                  <a:pt x="82070" y="510238"/>
                </a:lnTo>
                <a:lnTo>
                  <a:pt x="78247" y="507544"/>
                </a:lnTo>
                <a:lnTo>
                  <a:pt x="74903" y="504375"/>
                </a:lnTo>
                <a:lnTo>
                  <a:pt x="72354" y="500571"/>
                </a:lnTo>
                <a:lnTo>
                  <a:pt x="69647" y="495659"/>
                </a:lnTo>
                <a:lnTo>
                  <a:pt x="67258" y="489479"/>
                </a:lnTo>
                <a:lnTo>
                  <a:pt x="64709" y="482348"/>
                </a:lnTo>
                <a:lnTo>
                  <a:pt x="62320" y="474266"/>
                </a:lnTo>
                <a:lnTo>
                  <a:pt x="59771" y="465233"/>
                </a:lnTo>
                <a:lnTo>
                  <a:pt x="57382" y="455408"/>
                </a:lnTo>
                <a:lnTo>
                  <a:pt x="55152" y="444791"/>
                </a:lnTo>
                <a:lnTo>
                  <a:pt x="52763" y="433381"/>
                </a:lnTo>
                <a:lnTo>
                  <a:pt x="50533" y="421496"/>
                </a:lnTo>
                <a:lnTo>
                  <a:pt x="48304" y="408819"/>
                </a:lnTo>
                <a:lnTo>
                  <a:pt x="45915" y="395825"/>
                </a:lnTo>
                <a:lnTo>
                  <a:pt x="43844" y="382514"/>
                </a:lnTo>
                <a:lnTo>
                  <a:pt x="41773" y="368568"/>
                </a:lnTo>
                <a:lnTo>
                  <a:pt x="39703" y="354465"/>
                </a:lnTo>
                <a:lnTo>
                  <a:pt x="37792" y="340044"/>
                </a:lnTo>
                <a:lnTo>
                  <a:pt x="35721" y="325465"/>
                </a:lnTo>
                <a:lnTo>
                  <a:pt x="35084" y="316908"/>
                </a:lnTo>
                <a:lnTo>
                  <a:pt x="34925" y="308985"/>
                </a:lnTo>
                <a:lnTo>
                  <a:pt x="35403" y="301695"/>
                </a:lnTo>
                <a:lnTo>
                  <a:pt x="36517" y="295040"/>
                </a:lnTo>
                <a:lnTo>
                  <a:pt x="37951" y="288860"/>
                </a:lnTo>
                <a:lnTo>
                  <a:pt x="40021" y="283155"/>
                </a:lnTo>
                <a:lnTo>
                  <a:pt x="42729" y="278084"/>
                </a:lnTo>
                <a:lnTo>
                  <a:pt x="45755" y="273488"/>
                </a:lnTo>
                <a:lnTo>
                  <a:pt x="49100" y="269368"/>
                </a:lnTo>
                <a:lnTo>
                  <a:pt x="52923" y="265723"/>
                </a:lnTo>
                <a:lnTo>
                  <a:pt x="56904" y="262396"/>
                </a:lnTo>
                <a:lnTo>
                  <a:pt x="61205" y="259543"/>
                </a:lnTo>
                <a:lnTo>
                  <a:pt x="65665" y="257008"/>
                </a:lnTo>
                <a:lnTo>
                  <a:pt x="70443" y="254789"/>
                </a:lnTo>
                <a:lnTo>
                  <a:pt x="75221" y="252888"/>
                </a:lnTo>
                <a:lnTo>
                  <a:pt x="78566" y="253363"/>
                </a:lnTo>
                <a:lnTo>
                  <a:pt x="81911" y="253521"/>
                </a:lnTo>
                <a:lnTo>
                  <a:pt x="177155" y="253521"/>
                </a:lnTo>
                <a:lnTo>
                  <a:pt x="181774" y="253204"/>
                </a:lnTo>
                <a:close/>
                <a:moveTo>
                  <a:pt x="215178" y="211137"/>
                </a:moveTo>
                <a:lnTo>
                  <a:pt x="220585" y="213529"/>
                </a:lnTo>
                <a:lnTo>
                  <a:pt x="225674" y="216079"/>
                </a:lnTo>
                <a:lnTo>
                  <a:pt x="230604" y="218790"/>
                </a:lnTo>
                <a:lnTo>
                  <a:pt x="235217" y="222138"/>
                </a:lnTo>
                <a:lnTo>
                  <a:pt x="239829" y="225486"/>
                </a:lnTo>
                <a:lnTo>
                  <a:pt x="243964" y="229472"/>
                </a:lnTo>
                <a:lnTo>
                  <a:pt x="247781" y="233776"/>
                </a:lnTo>
                <a:lnTo>
                  <a:pt x="251279" y="238400"/>
                </a:lnTo>
                <a:lnTo>
                  <a:pt x="254301" y="243342"/>
                </a:lnTo>
                <a:lnTo>
                  <a:pt x="257164" y="248763"/>
                </a:lnTo>
                <a:lnTo>
                  <a:pt x="259390" y="254821"/>
                </a:lnTo>
                <a:lnTo>
                  <a:pt x="261299" y="261198"/>
                </a:lnTo>
                <a:lnTo>
                  <a:pt x="262412" y="268213"/>
                </a:lnTo>
                <a:lnTo>
                  <a:pt x="263366" y="275547"/>
                </a:lnTo>
                <a:lnTo>
                  <a:pt x="263525" y="283518"/>
                </a:lnTo>
                <a:lnTo>
                  <a:pt x="263207" y="291968"/>
                </a:lnTo>
                <a:lnTo>
                  <a:pt x="262253" y="301056"/>
                </a:lnTo>
                <a:lnTo>
                  <a:pt x="259867" y="317477"/>
                </a:lnTo>
                <a:lnTo>
                  <a:pt x="257482" y="333739"/>
                </a:lnTo>
                <a:lnTo>
                  <a:pt x="255096" y="349841"/>
                </a:lnTo>
                <a:lnTo>
                  <a:pt x="252393" y="365625"/>
                </a:lnTo>
                <a:lnTo>
                  <a:pt x="249848" y="381089"/>
                </a:lnTo>
                <a:lnTo>
                  <a:pt x="247303" y="396235"/>
                </a:lnTo>
                <a:lnTo>
                  <a:pt x="244600" y="410743"/>
                </a:lnTo>
                <a:lnTo>
                  <a:pt x="241896" y="424773"/>
                </a:lnTo>
                <a:lnTo>
                  <a:pt x="239033" y="438325"/>
                </a:lnTo>
                <a:lnTo>
                  <a:pt x="236171" y="451238"/>
                </a:lnTo>
                <a:lnTo>
                  <a:pt x="233467" y="463355"/>
                </a:lnTo>
                <a:lnTo>
                  <a:pt x="230445" y="474675"/>
                </a:lnTo>
                <a:lnTo>
                  <a:pt x="227583" y="485197"/>
                </a:lnTo>
                <a:lnTo>
                  <a:pt x="224561" y="494763"/>
                </a:lnTo>
                <a:lnTo>
                  <a:pt x="221380" y="503531"/>
                </a:lnTo>
                <a:lnTo>
                  <a:pt x="218518" y="511025"/>
                </a:lnTo>
                <a:lnTo>
                  <a:pt x="215337" y="517721"/>
                </a:lnTo>
                <a:lnTo>
                  <a:pt x="212315" y="523141"/>
                </a:lnTo>
                <a:lnTo>
                  <a:pt x="209134" y="527446"/>
                </a:lnTo>
                <a:lnTo>
                  <a:pt x="205318" y="530794"/>
                </a:lnTo>
                <a:lnTo>
                  <a:pt x="201024" y="533982"/>
                </a:lnTo>
                <a:lnTo>
                  <a:pt x="196252" y="536693"/>
                </a:lnTo>
                <a:lnTo>
                  <a:pt x="190845" y="538925"/>
                </a:lnTo>
                <a:lnTo>
                  <a:pt x="185120" y="540679"/>
                </a:lnTo>
                <a:lnTo>
                  <a:pt x="179394" y="542273"/>
                </a:lnTo>
                <a:lnTo>
                  <a:pt x="173351" y="543548"/>
                </a:lnTo>
                <a:lnTo>
                  <a:pt x="167467" y="544345"/>
                </a:lnTo>
                <a:lnTo>
                  <a:pt x="161582" y="544983"/>
                </a:lnTo>
                <a:lnTo>
                  <a:pt x="155857" y="545621"/>
                </a:lnTo>
                <a:lnTo>
                  <a:pt x="150450" y="545940"/>
                </a:lnTo>
                <a:lnTo>
                  <a:pt x="145679" y="546099"/>
                </a:lnTo>
                <a:lnTo>
                  <a:pt x="141385" y="546099"/>
                </a:lnTo>
                <a:lnTo>
                  <a:pt x="138045" y="546099"/>
                </a:lnTo>
                <a:lnTo>
                  <a:pt x="135341" y="546099"/>
                </a:lnTo>
                <a:lnTo>
                  <a:pt x="133274" y="545940"/>
                </a:lnTo>
                <a:lnTo>
                  <a:pt x="131842" y="545940"/>
                </a:lnTo>
                <a:lnTo>
                  <a:pt x="130411" y="545940"/>
                </a:lnTo>
                <a:lnTo>
                  <a:pt x="128343" y="546099"/>
                </a:lnTo>
                <a:lnTo>
                  <a:pt x="125640" y="546099"/>
                </a:lnTo>
                <a:lnTo>
                  <a:pt x="122300" y="546099"/>
                </a:lnTo>
                <a:lnTo>
                  <a:pt x="118006" y="546099"/>
                </a:lnTo>
                <a:lnTo>
                  <a:pt x="112917" y="545940"/>
                </a:lnTo>
                <a:lnTo>
                  <a:pt x="107828" y="545621"/>
                </a:lnTo>
                <a:lnTo>
                  <a:pt x="102102" y="544983"/>
                </a:lnTo>
                <a:lnTo>
                  <a:pt x="96218" y="544345"/>
                </a:lnTo>
                <a:lnTo>
                  <a:pt x="90333" y="543548"/>
                </a:lnTo>
                <a:lnTo>
                  <a:pt x="84290" y="542273"/>
                </a:lnTo>
                <a:lnTo>
                  <a:pt x="78406" y="540679"/>
                </a:lnTo>
                <a:lnTo>
                  <a:pt x="72839" y="538925"/>
                </a:lnTo>
                <a:lnTo>
                  <a:pt x="67432" y="536693"/>
                </a:lnTo>
                <a:lnTo>
                  <a:pt x="62502" y="533982"/>
                </a:lnTo>
                <a:lnTo>
                  <a:pt x="58048" y="530794"/>
                </a:lnTo>
                <a:lnTo>
                  <a:pt x="54550" y="527446"/>
                </a:lnTo>
                <a:lnTo>
                  <a:pt x="51369" y="523141"/>
                </a:lnTo>
                <a:lnTo>
                  <a:pt x="48188" y="517721"/>
                </a:lnTo>
                <a:lnTo>
                  <a:pt x="45166" y="511025"/>
                </a:lnTo>
                <a:lnTo>
                  <a:pt x="41986" y="503531"/>
                </a:lnTo>
                <a:lnTo>
                  <a:pt x="39123" y="494763"/>
                </a:lnTo>
                <a:lnTo>
                  <a:pt x="36101" y="485197"/>
                </a:lnTo>
                <a:lnTo>
                  <a:pt x="33239" y="474675"/>
                </a:lnTo>
                <a:lnTo>
                  <a:pt x="30217" y="463355"/>
                </a:lnTo>
                <a:lnTo>
                  <a:pt x="27354" y="451238"/>
                </a:lnTo>
                <a:lnTo>
                  <a:pt x="24492" y="438325"/>
                </a:lnTo>
                <a:lnTo>
                  <a:pt x="21788" y="424773"/>
                </a:lnTo>
                <a:lnTo>
                  <a:pt x="19084" y="410743"/>
                </a:lnTo>
                <a:lnTo>
                  <a:pt x="16222" y="396235"/>
                </a:lnTo>
                <a:lnTo>
                  <a:pt x="13677" y="381089"/>
                </a:lnTo>
                <a:lnTo>
                  <a:pt x="11132" y="365625"/>
                </a:lnTo>
                <a:lnTo>
                  <a:pt x="8588" y="349841"/>
                </a:lnTo>
                <a:lnTo>
                  <a:pt x="6043" y="333739"/>
                </a:lnTo>
                <a:lnTo>
                  <a:pt x="3817" y="317477"/>
                </a:lnTo>
                <a:lnTo>
                  <a:pt x="1431" y="301056"/>
                </a:lnTo>
                <a:lnTo>
                  <a:pt x="318" y="291968"/>
                </a:lnTo>
                <a:lnTo>
                  <a:pt x="0" y="283359"/>
                </a:lnTo>
                <a:lnTo>
                  <a:pt x="318" y="275228"/>
                </a:lnTo>
                <a:lnTo>
                  <a:pt x="1272" y="267894"/>
                </a:lnTo>
                <a:lnTo>
                  <a:pt x="2544" y="260879"/>
                </a:lnTo>
                <a:lnTo>
                  <a:pt x="4294" y="254502"/>
                </a:lnTo>
                <a:lnTo>
                  <a:pt x="6679" y="248444"/>
                </a:lnTo>
                <a:lnTo>
                  <a:pt x="9542" y="243023"/>
                </a:lnTo>
                <a:lnTo>
                  <a:pt x="12723" y="237921"/>
                </a:lnTo>
                <a:lnTo>
                  <a:pt x="16222" y="233298"/>
                </a:lnTo>
                <a:lnTo>
                  <a:pt x="20198" y="228993"/>
                </a:lnTo>
                <a:lnTo>
                  <a:pt x="24332" y="225008"/>
                </a:lnTo>
                <a:lnTo>
                  <a:pt x="29104" y="221500"/>
                </a:lnTo>
                <a:lnTo>
                  <a:pt x="33716" y="218311"/>
                </a:lnTo>
                <a:lnTo>
                  <a:pt x="38805" y="215601"/>
                </a:lnTo>
                <a:lnTo>
                  <a:pt x="43894" y="213050"/>
                </a:lnTo>
                <a:lnTo>
                  <a:pt x="43894" y="215123"/>
                </a:lnTo>
                <a:lnTo>
                  <a:pt x="44053" y="217833"/>
                </a:lnTo>
                <a:lnTo>
                  <a:pt x="44689" y="220703"/>
                </a:lnTo>
                <a:lnTo>
                  <a:pt x="45325" y="224370"/>
                </a:lnTo>
                <a:lnTo>
                  <a:pt x="46280" y="227718"/>
                </a:lnTo>
                <a:lnTo>
                  <a:pt x="41190" y="230428"/>
                </a:lnTo>
                <a:lnTo>
                  <a:pt x="36260" y="233776"/>
                </a:lnTo>
                <a:lnTo>
                  <a:pt x="31966" y="237284"/>
                </a:lnTo>
                <a:lnTo>
                  <a:pt x="27990" y="241429"/>
                </a:lnTo>
                <a:lnTo>
                  <a:pt x="23855" y="246849"/>
                </a:lnTo>
                <a:lnTo>
                  <a:pt x="20516" y="252589"/>
                </a:lnTo>
                <a:lnTo>
                  <a:pt x="17971" y="258966"/>
                </a:lnTo>
                <a:lnTo>
                  <a:pt x="16063" y="265822"/>
                </a:lnTo>
                <a:lnTo>
                  <a:pt x="14790" y="273315"/>
                </a:lnTo>
                <a:lnTo>
                  <a:pt x="14313" y="281446"/>
                </a:lnTo>
                <a:lnTo>
                  <a:pt x="14472" y="289895"/>
                </a:lnTo>
                <a:lnTo>
                  <a:pt x="15585" y="298983"/>
                </a:lnTo>
                <a:lnTo>
                  <a:pt x="18289" y="319231"/>
                </a:lnTo>
                <a:lnTo>
                  <a:pt x="21311" y="338203"/>
                </a:lnTo>
                <a:lnTo>
                  <a:pt x="24014" y="356059"/>
                </a:lnTo>
                <a:lnTo>
                  <a:pt x="26559" y="372480"/>
                </a:lnTo>
                <a:lnTo>
                  <a:pt x="29422" y="387945"/>
                </a:lnTo>
                <a:lnTo>
                  <a:pt x="31966" y="402134"/>
                </a:lnTo>
                <a:lnTo>
                  <a:pt x="34352" y="415367"/>
                </a:lnTo>
                <a:lnTo>
                  <a:pt x="36896" y="427483"/>
                </a:lnTo>
                <a:lnTo>
                  <a:pt x="39282" y="438803"/>
                </a:lnTo>
                <a:lnTo>
                  <a:pt x="41509" y="449166"/>
                </a:lnTo>
                <a:lnTo>
                  <a:pt x="43735" y="458413"/>
                </a:lnTo>
                <a:lnTo>
                  <a:pt x="45803" y="467022"/>
                </a:lnTo>
                <a:lnTo>
                  <a:pt x="47870" y="474675"/>
                </a:lnTo>
                <a:lnTo>
                  <a:pt x="49778" y="481530"/>
                </a:lnTo>
                <a:lnTo>
                  <a:pt x="51687" y="487748"/>
                </a:lnTo>
                <a:lnTo>
                  <a:pt x="53436" y="493168"/>
                </a:lnTo>
                <a:lnTo>
                  <a:pt x="55186" y="498111"/>
                </a:lnTo>
                <a:lnTo>
                  <a:pt x="56935" y="502097"/>
                </a:lnTo>
                <a:lnTo>
                  <a:pt x="58366" y="505763"/>
                </a:lnTo>
                <a:lnTo>
                  <a:pt x="59639" y="508952"/>
                </a:lnTo>
                <a:lnTo>
                  <a:pt x="61070" y="511662"/>
                </a:lnTo>
                <a:lnTo>
                  <a:pt x="62343" y="513894"/>
                </a:lnTo>
                <a:lnTo>
                  <a:pt x="63297" y="515489"/>
                </a:lnTo>
                <a:lnTo>
                  <a:pt x="64410" y="516923"/>
                </a:lnTo>
                <a:lnTo>
                  <a:pt x="65206" y="517880"/>
                </a:lnTo>
                <a:lnTo>
                  <a:pt x="68227" y="520750"/>
                </a:lnTo>
                <a:lnTo>
                  <a:pt x="72362" y="523301"/>
                </a:lnTo>
                <a:lnTo>
                  <a:pt x="77133" y="525533"/>
                </a:lnTo>
                <a:lnTo>
                  <a:pt x="83018" y="527446"/>
                </a:lnTo>
                <a:lnTo>
                  <a:pt x="89538" y="528881"/>
                </a:lnTo>
                <a:lnTo>
                  <a:pt x="96854" y="530316"/>
                </a:lnTo>
                <a:lnTo>
                  <a:pt x="104806" y="531113"/>
                </a:lnTo>
                <a:lnTo>
                  <a:pt x="113235" y="531750"/>
                </a:lnTo>
                <a:lnTo>
                  <a:pt x="122300" y="532069"/>
                </a:lnTo>
                <a:lnTo>
                  <a:pt x="126117" y="531750"/>
                </a:lnTo>
                <a:lnTo>
                  <a:pt x="128980" y="531750"/>
                </a:lnTo>
                <a:lnTo>
                  <a:pt x="130888" y="531750"/>
                </a:lnTo>
                <a:lnTo>
                  <a:pt x="131842" y="531591"/>
                </a:lnTo>
                <a:lnTo>
                  <a:pt x="132478" y="531750"/>
                </a:lnTo>
                <a:lnTo>
                  <a:pt x="134387" y="531750"/>
                </a:lnTo>
                <a:lnTo>
                  <a:pt x="137409" y="531750"/>
                </a:lnTo>
                <a:lnTo>
                  <a:pt x="141385" y="532069"/>
                </a:lnTo>
                <a:lnTo>
                  <a:pt x="150291" y="531750"/>
                </a:lnTo>
                <a:lnTo>
                  <a:pt x="158879" y="531113"/>
                </a:lnTo>
                <a:lnTo>
                  <a:pt x="166830" y="530316"/>
                </a:lnTo>
                <a:lnTo>
                  <a:pt x="173987" y="528881"/>
                </a:lnTo>
                <a:lnTo>
                  <a:pt x="180667" y="527446"/>
                </a:lnTo>
                <a:lnTo>
                  <a:pt x="186392" y="525533"/>
                </a:lnTo>
                <a:lnTo>
                  <a:pt x="191322" y="523301"/>
                </a:lnTo>
                <a:lnTo>
                  <a:pt x="195298" y="520750"/>
                </a:lnTo>
                <a:lnTo>
                  <a:pt x="198479" y="517880"/>
                </a:lnTo>
                <a:lnTo>
                  <a:pt x="199274" y="516923"/>
                </a:lnTo>
                <a:lnTo>
                  <a:pt x="200387" y="515489"/>
                </a:lnTo>
                <a:lnTo>
                  <a:pt x="201342" y="513894"/>
                </a:lnTo>
                <a:lnTo>
                  <a:pt x="202614" y="511662"/>
                </a:lnTo>
                <a:lnTo>
                  <a:pt x="203727" y="508952"/>
                </a:lnTo>
                <a:lnTo>
                  <a:pt x="205318" y="505763"/>
                </a:lnTo>
                <a:lnTo>
                  <a:pt x="206749" y="502097"/>
                </a:lnTo>
                <a:lnTo>
                  <a:pt x="208339" y="498111"/>
                </a:lnTo>
                <a:lnTo>
                  <a:pt x="210089" y="493168"/>
                </a:lnTo>
                <a:lnTo>
                  <a:pt x="211997" y="487748"/>
                </a:lnTo>
                <a:lnTo>
                  <a:pt x="213587" y="481530"/>
                </a:lnTo>
                <a:lnTo>
                  <a:pt x="215814" y="474675"/>
                </a:lnTo>
                <a:lnTo>
                  <a:pt x="217882" y="467022"/>
                </a:lnTo>
                <a:lnTo>
                  <a:pt x="219949" y="458413"/>
                </a:lnTo>
                <a:lnTo>
                  <a:pt x="222176" y="449166"/>
                </a:lnTo>
                <a:lnTo>
                  <a:pt x="224402" y="438803"/>
                </a:lnTo>
                <a:lnTo>
                  <a:pt x="226788" y="427483"/>
                </a:lnTo>
                <a:lnTo>
                  <a:pt x="229173" y="415367"/>
                </a:lnTo>
                <a:lnTo>
                  <a:pt x="231718" y="402134"/>
                </a:lnTo>
                <a:lnTo>
                  <a:pt x="234262" y="387945"/>
                </a:lnTo>
                <a:lnTo>
                  <a:pt x="236807" y="372480"/>
                </a:lnTo>
                <a:lnTo>
                  <a:pt x="239670" y="356059"/>
                </a:lnTo>
                <a:lnTo>
                  <a:pt x="242373" y="338203"/>
                </a:lnTo>
                <a:lnTo>
                  <a:pt x="245077" y="319231"/>
                </a:lnTo>
                <a:lnTo>
                  <a:pt x="248099" y="298983"/>
                </a:lnTo>
                <a:lnTo>
                  <a:pt x="248894" y="289895"/>
                </a:lnTo>
                <a:lnTo>
                  <a:pt x="249371" y="281446"/>
                </a:lnTo>
                <a:lnTo>
                  <a:pt x="248735" y="273315"/>
                </a:lnTo>
                <a:lnTo>
                  <a:pt x="247622" y="265822"/>
                </a:lnTo>
                <a:lnTo>
                  <a:pt x="245713" y="258966"/>
                </a:lnTo>
                <a:lnTo>
                  <a:pt x="243009" y="252589"/>
                </a:lnTo>
                <a:lnTo>
                  <a:pt x="239829" y="246849"/>
                </a:lnTo>
                <a:lnTo>
                  <a:pt x="235694" y="241429"/>
                </a:lnTo>
                <a:lnTo>
                  <a:pt x="230923" y="236646"/>
                </a:lnTo>
                <a:lnTo>
                  <a:pt x="225674" y="232501"/>
                </a:lnTo>
                <a:lnTo>
                  <a:pt x="219790" y="228993"/>
                </a:lnTo>
                <a:lnTo>
                  <a:pt x="213428" y="225805"/>
                </a:lnTo>
                <a:lnTo>
                  <a:pt x="214383" y="222457"/>
                </a:lnTo>
                <a:lnTo>
                  <a:pt x="214860" y="218790"/>
                </a:lnTo>
                <a:lnTo>
                  <a:pt x="215178" y="216877"/>
                </a:lnTo>
                <a:lnTo>
                  <a:pt x="215178" y="215123"/>
                </a:lnTo>
                <a:close/>
                <a:moveTo>
                  <a:pt x="81009" y="0"/>
                </a:moveTo>
                <a:lnTo>
                  <a:pt x="176168" y="0"/>
                </a:lnTo>
                <a:lnTo>
                  <a:pt x="180623" y="477"/>
                </a:lnTo>
                <a:lnTo>
                  <a:pt x="184602" y="1906"/>
                </a:lnTo>
                <a:lnTo>
                  <a:pt x="188102" y="4130"/>
                </a:lnTo>
                <a:lnTo>
                  <a:pt x="191126" y="6990"/>
                </a:lnTo>
                <a:lnTo>
                  <a:pt x="193354" y="10326"/>
                </a:lnTo>
                <a:lnTo>
                  <a:pt x="194627" y="14456"/>
                </a:lnTo>
                <a:lnTo>
                  <a:pt x="195263" y="18745"/>
                </a:lnTo>
                <a:lnTo>
                  <a:pt x="195263" y="216205"/>
                </a:lnTo>
                <a:lnTo>
                  <a:pt x="195104" y="218588"/>
                </a:lnTo>
                <a:lnTo>
                  <a:pt x="194468" y="220971"/>
                </a:lnTo>
                <a:lnTo>
                  <a:pt x="193195" y="224624"/>
                </a:lnTo>
                <a:lnTo>
                  <a:pt x="190808" y="228119"/>
                </a:lnTo>
                <a:lnTo>
                  <a:pt x="187943" y="230979"/>
                </a:lnTo>
                <a:lnTo>
                  <a:pt x="184442" y="233044"/>
                </a:lnTo>
                <a:lnTo>
                  <a:pt x="180464" y="234474"/>
                </a:lnTo>
                <a:lnTo>
                  <a:pt x="176168" y="234950"/>
                </a:lnTo>
                <a:lnTo>
                  <a:pt x="81009" y="234950"/>
                </a:lnTo>
                <a:lnTo>
                  <a:pt x="77030" y="234474"/>
                </a:lnTo>
                <a:lnTo>
                  <a:pt x="73211" y="233203"/>
                </a:lnTo>
                <a:lnTo>
                  <a:pt x="69711" y="231138"/>
                </a:lnTo>
                <a:lnTo>
                  <a:pt x="66846" y="228596"/>
                </a:lnTo>
                <a:lnTo>
                  <a:pt x="64618" y="225578"/>
                </a:lnTo>
                <a:lnTo>
                  <a:pt x="62868" y="221924"/>
                </a:lnTo>
                <a:lnTo>
                  <a:pt x="62232" y="219064"/>
                </a:lnTo>
                <a:lnTo>
                  <a:pt x="61913" y="216205"/>
                </a:lnTo>
                <a:lnTo>
                  <a:pt x="61913" y="18745"/>
                </a:lnTo>
                <a:lnTo>
                  <a:pt x="62391" y="14456"/>
                </a:lnTo>
                <a:lnTo>
                  <a:pt x="63823" y="10326"/>
                </a:lnTo>
                <a:lnTo>
                  <a:pt x="66210" y="6990"/>
                </a:lnTo>
                <a:lnTo>
                  <a:pt x="69233" y="4130"/>
                </a:lnTo>
                <a:lnTo>
                  <a:pt x="72575" y="1906"/>
                </a:lnTo>
                <a:lnTo>
                  <a:pt x="76553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66" name="Freeform 374"/>
          <p:cNvSpPr>
            <a:spLocks noEditPoints="1"/>
          </p:cNvSpPr>
          <p:nvPr/>
        </p:nvSpPr>
        <p:spPr bwMode="auto">
          <a:xfrm>
            <a:off x="6307502" y="2749550"/>
            <a:ext cx="503238" cy="422275"/>
          </a:xfrm>
          <a:custGeom>
            <a:avLst/>
            <a:gdLst>
              <a:gd name="T0" fmla="*/ 2025 w 3487"/>
              <a:gd name="T1" fmla="*/ 1571 h 2919"/>
              <a:gd name="T2" fmla="*/ 1996 w 3487"/>
              <a:gd name="T3" fmla="*/ 1733 h 2919"/>
              <a:gd name="T4" fmla="*/ 2120 w 3487"/>
              <a:gd name="T5" fmla="*/ 1836 h 2919"/>
              <a:gd name="T6" fmla="*/ 2285 w 3487"/>
              <a:gd name="T7" fmla="*/ 1768 h 2919"/>
              <a:gd name="T8" fmla="*/ 2290 w 3487"/>
              <a:gd name="T9" fmla="*/ 1594 h 2919"/>
              <a:gd name="T10" fmla="*/ 2149 w 3487"/>
              <a:gd name="T11" fmla="*/ 1513 h 2919"/>
              <a:gd name="T12" fmla="*/ 1213 w 3487"/>
              <a:gd name="T13" fmla="*/ 1550 h 2919"/>
              <a:gd name="T14" fmla="*/ 1186 w 3487"/>
              <a:gd name="T15" fmla="*/ 1712 h 2919"/>
              <a:gd name="T16" fmla="*/ 1308 w 3487"/>
              <a:gd name="T17" fmla="*/ 1815 h 2919"/>
              <a:gd name="T18" fmla="*/ 1462 w 3487"/>
              <a:gd name="T19" fmla="*/ 1760 h 2919"/>
              <a:gd name="T20" fmla="*/ 1488 w 3487"/>
              <a:gd name="T21" fmla="*/ 1592 h 2919"/>
              <a:gd name="T22" fmla="*/ 1338 w 3487"/>
              <a:gd name="T23" fmla="*/ 1492 h 2919"/>
              <a:gd name="T24" fmla="*/ 2025 w 3487"/>
              <a:gd name="T25" fmla="*/ 985 h 2919"/>
              <a:gd name="T26" fmla="*/ 1996 w 3487"/>
              <a:gd name="T27" fmla="*/ 1147 h 2919"/>
              <a:gd name="T28" fmla="*/ 2120 w 3487"/>
              <a:gd name="T29" fmla="*/ 1250 h 2919"/>
              <a:gd name="T30" fmla="*/ 2274 w 3487"/>
              <a:gd name="T31" fmla="*/ 1195 h 2919"/>
              <a:gd name="T32" fmla="*/ 2299 w 3487"/>
              <a:gd name="T33" fmla="*/ 1026 h 2919"/>
              <a:gd name="T34" fmla="*/ 2149 w 3487"/>
              <a:gd name="T35" fmla="*/ 927 h 2919"/>
              <a:gd name="T36" fmla="*/ 1213 w 3487"/>
              <a:gd name="T37" fmla="*/ 964 h 2919"/>
              <a:gd name="T38" fmla="*/ 1186 w 3487"/>
              <a:gd name="T39" fmla="*/ 1126 h 2919"/>
              <a:gd name="T40" fmla="*/ 1308 w 3487"/>
              <a:gd name="T41" fmla="*/ 1229 h 2919"/>
              <a:gd name="T42" fmla="*/ 1473 w 3487"/>
              <a:gd name="T43" fmla="*/ 1161 h 2919"/>
              <a:gd name="T44" fmla="*/ 1478 w 3487"/>
              <a:gd name="T45" fmla="*/ 987 h 2919"/>
              <a:gd name="T46" fmla="*/ 1338 w 3487"/>
              <a:gd name="T47" fmla="*/ 906 h 2919"/>
              <a:gd name="T48" fmla="*/ 568 w 3487"/>
              <a:gd name="T49" fmla="*/ 333 h 2919"/>
              <a:gd name="T50" fmla="*/ 305 w 3487"/>
              <a:gd name="T51" fmla="*/ 575 h 2919"/>
              <a:gd name="T52" fmla="*/ 204 w 3487"/>
              <a:gd name="T53" fmla="*/ 927 h 2919"/>
              <a:gd name="T54" fmla="*/ 259 w 3487"/>
              <a:gd name="T55" fmla="*/ 950 h 2919"/>
              <a:gd name="T56" fmla="*/ 316 w 3487"/>
              <a:gd name="T57" fmla="*/ 694 h 2919"/>
              <a:gd name="T58" fmla="*/ 533 w 3487"/>
              <a:gd name="T59" fmla="*/ 430 h 2919"/>
              <a:gd name="T60" fmla="*/ 868 w 3487"/>
              <a:gd name="T61" fmla="*/ 327 h 2919"/>
              <a:gd name="T62" fmla="*/ 891 w 3487"/>
              <a:gd name="T63" fmla="*/ 272 h 2919"/>
              <a:gd name="T64" fmla="*/ 1232 w 3487"/>
              <a:gd name="T65" fmla="*/ 28 h 2919"/>
              <a:gd name="T66" fmla="*/ 1636 w 3487"/>
              <a:gd name="T67" fmla="*/ 234 h 2919"/>
              <a:gd name="T68" fmla="*/ 1974 w 3487"/>
              <a:gd name="T69" fmla="*/ 145 h 2919"/>
              <a:gd name="T70" fmla="*/ 2410 w 3487"/>
              <a:gd name="T71" fmla="*/ 3 h 2919"/>
              <a:gd name="T72" fmla="*/ 2878 w 3487"/>
              <a:gd name="T73" fmla="*/ 78 h 2919"/>
              <a:gd name="T74" fmla="*/ 3247 w 3487"/>
              <a:gd name="T75" fmla="*/ 348 h 2919"/>
              <a:gd name="T76" fmla="*/ 3458 w 3487"/>
              <a:gd name="T77" fmla="*/ 758 h 2919"/>
              <a:gd name="T78" fmla="*/ 3457 w 3487"/>
              <a:gd name="T79" fmla="*/ 1238 h 2919"/>
              <a:gd name="T80" fmla="*/ 3244 w 3487"/>
              <a:gd name="T81" fmla="*/ 1649 h 2919"/>
              <a:gd name="T82" fmla="*/ 1970 w 3487"/>
              <a:gd name="T83" fmla="*/ 2870 h 2919"/>
              <a:gd name="T84" fmla="*/ 1692 w 3487"/>
              <a:gd name="T85" fmla="*/ 2914 h 2919"/>
              <a:gd name="T86" fmla="*/ 1435 w 3487"/>
              <a:gd name="T87" fmla="*/ 2791 h 2919"/>
              <a:gd name="T88" fmla="*/ 1172 w 3487"/>
              <a:gd name="T89" fmla="*/ 2539 h 2919"/>
              <a:gd name="T90" fmla="*/ 892 w 3487"/>
              <a:gd name="T91" fmla="*/ 2272 h 2919"/>
              <a:gd name="T92" fmla="*/ 636 w 3487"/>
              <a:gd name="T93" fmla="*/ 2028 h 2919"/>
              <a:gd name="T94" fmla="*/ 443 w 3487"/>
              <a:gd name="T95" fmla="*/ 1844 h 2919"/>
              <a:gd name="T96" fmla="*/ 354 w 3487"/>
              <a:gd name="T97" fmla="*/ 1759 h 2919"/>
              <a:gd name="T98" fmla="*/ 113 w 3487"/>
              <a:gd name="T99" fmla="*/ 1458 h 2919"/>
              <a:gd name="T100" fmla="*/ 0 w 3487"/>
              <a:gd name="T101" fmla="*/ 997 h 2919"/>
              <a:gd name="T102" fmla="*/ 111 w 3487"/>
              <a:gd name="T103" fmla="*/ 539 h 2919"/>
              <a:gd name="T104" fmla="*/ 408 w 3487"/>
              <a:gd name="T105" fmla="*/ 193 h 2919"/>
              <a:gd name="T106" fmla="*/ 835 w 3487"/>
              <a:gd name="T107" fmla="*/ 13 h 2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87" h="2919">
                <a:moveTo>
                  <a:pt x="2149" y="1513"/>
                </a:moveTo>
                <a:lnTo>
                  <a:pt x="2120" y="1516"/>
                </a:lnTo>
                <a:lnTo>
                  <a:pt x="2092" y="1523"/>
                </a:lnTo>
                <a:lnTo>
                  <a:pt x="2067" y="1535"/>
                </a:lnTo>
                <a:lnTo>
                  <a:pt x="2044" y="1551"/>
                </a:lnTo>
                <a:lnTo>
                  <a:pt x="2025" y="1571"/>
                </a:lnTo>
                <a:lnTo>
                  <a:pt x="2008" y="1594"/>
                </a:lnTo>
                <a:lnTo>
                  <a:pt x="1996" y="1620"/>
                </a:lnTo>
                <a:lnTo>
                  <a:pt x="1989" y="1647"/>
                </a:lnTo>
                <a:lnTo>
                  <a:pt x="1985" y="1677"/>
                </a:lnTo>
                <a:lnTo>
                  <a:pt x="1989" y="1705"/>
                </a:lnTo>
                <a:lnTo>
                  <a:pt x="1996" y="1733"/>
                </a:lnTo>
                <a:lnTo>
                  <a:pt x="2008" y="1758"/>
                </a:lnTo>
                <a:lnTo>
                  <a:pt x="2025" y="1781"/>
                </a:lnTo>
                <a:lnTo>
                  <a:pt x="2044" y="1800"/>
                </a:lnTo>
                <a:lnTo>
                  <a:pt x="2067" y="1817"/>
                </a:lnTo>
                <a:lnTo>
                  <a:pt x="2092" y="1829"/>
                </a:lnTo>
                <a:lnTo>
                  <a:pt x="2120" y="1836"/>
                </a:lnTo>
                <a:lnTo>
                  <a:pt x="2149" y="1840"/>
                </a:lnTo>
                <a:lnTo>
                  <a:pt x="2182" y="1836"/>
                </a:lnTo>
                <a:lnTo>
                  <a:pt x="2213" y="1827"/>
                </a:lnTo>
                <a:lnTo>
                  <a:pt x="2240" y="1811"/>
                </a:lnTo>
                <a:lnTo>
                  <a:pt x="2264" y="1792"/>
                </a:lnTo>
                <a:lnTo>
                  <a:pt x="2285" y="1768"/>
                </a:lnTo>
                <a:lnTo>
                  <a:pt x="2299" y="1740"/>
                </a:lnTo>
                <a:lnTo>
                  <a:pt x="2309" y="1710"/>
                </a:lnTo>
                <a:lnTo>
                  <a:pt x="2312" y="1677"/>
                </a:lnTo>
                <a:lnTo>
                  <a:pt x="2309" y="1647"/>
                </a:lnTo>
                <a:lnTo>
                  <a:pt x="2301" y="1620"/>
                </a:lnTo>
                <a:lnTo>
                  <a:pt x="2290" y="1594"/>
                </a:lnTo>
                <a:lnTo>
                  <a:pt x="2274" y="1571"/>
                </a:lnTo>
                <a:lnTo>
                  <a:pt x="2254" y="1551"/>
                </a:lnTo>
                <a:lnTo>
                  <a:pt x="2231" y="1535"/>
                </a:lnTo>
                <a:lnTo>
                  <a:pt x="2205" y="1523"/>
                </a:lnTo>
                <a:lnTo>
                  <a:pt x="2178" y="1516"/>
                </a:lnTo>
                <a:lnTo>
                  <a:pt x="2149" y="1513"/>
                </a:lnTo>
                <a:close/>
                <a:moveTo>
                  <a:pt x="1338" y="1492"/>
                </a:moveTo>
                <a:lnTo>
                  <a:pt x="1308" y="1495"/>
                </a:lnTo>
                <a:lnTo>
                  <a:pt x="1281" y="1502"/>
                </a:lnTo>
                <a:lnTo>
                  <a:pt x="1255" y="1514"/>
                </a:lnTo>
                <a:lnTo>
                  <a:pt x="1233" y="1531"/>
                </a:lnTo>
                <a:lnTo>
                  <a:pt x="1213" y="1550"/>
                </a:lnTo>
                <a:lnTo>
                  <a:pt x="1197" y="1573"/>
                </a:lnTo>
                <a:lnTo>
                  <a:pt x="1186" y="1598"/>
                </a:lnTo>
                <a:lnTo>
                  <a:pt x="1177" y="1626"/>
                </a:lnTo>
                <a:lnTo>
                  <a:pt x="1175" y="1656"/>
                </a:lnTo>
                <a:lnTo>
                  <a:pt x="1177" y="1684"/>
                </a:lnTo>
                <a:lnTo>
                  <a:pt x="1186" y="1712"/>
                </a:lnTo>
                <a:lnTo>
                  <a:pt x="1197" y="1738"/>
                </a:lnTo>
                <a:lnTo>
                  <a:pt x="1213" y="1760"/>
                </a:lnTo>
                <a:lnTo>
                  <a:pt x="1233" y="1780"/>
                </a:lnTo>
                <a:lnTo>
                  <a:pt x="1255" y="1796"/>
                </a:lnTo>
                <a:lnTo>
                  <a:pt x="1281" y="1808"/>
                </a:lnTo>
                <a:lnTo>
                  <a:pt x="1308" y="1815"/>
                </a:lnTo>
                <a:lnTo>
                  <a:pt x="1338" y="1818"/>
                </a:lnTo>
                <a:lnTo>
                  <a:pt x="1367" y="1815"/>
                </a:lnTo>
                <a:lnTo>
                  <a:pt x="1395" y="1808"/>
                </a:lnTo>
                <a:lnTo>
                  <a:pt x="1420" y="1796"/>
                </a:lnTo>
                <a:lnTo>
                  <a:pt x="1443" y="1780"/>
                </a:lnTo>
                <a:lnTo>
                  <a:pt x="1462" y="1760"/>
                </a:lnTo>
                <a:lnTo>
                  <a:pt x="1478" y="1738"/>
                </a:lnTo>
                <a:lnTo>
                  <a:pt x="1491" y="1712"/>
                </a:lnTo>
                <a:lnTo>
                  <a:pt x="1498" y="1684"/>
                </a:lnTo>
                <a:lnTo>
                  <a:pt x="1500" y="1656"/>
                </a:lnTo>
                <a:lnTo>
                  <a:pt x="1497" y="1622"/>
                </a:lnTo>
                <a:lnTo>
                  <a:pt x="1488" y="1592"/>
                </a:lnTo>
                <a:lnTo>
                  <a:pt x="1473" y="1564"/>
                </a:lnTo>
                <a:lnTo>
                  <a:pt x="1453" y="1540"/>
                </a:lnTo>
                <a:lnTo>
                  <a:pt x="1429" y="1520"/>
                </a:lnTo>
                <a:lnTo>
                  <a:pt x="1401" y="1505"/>
                </a:lnTo>
                <a:lnTo>
                  <a:pt x="1370" y="1496"/>
                </a:lnTo>
                <a:lnTo>
                  <a:pt x="1338" y="1492"/>
                </a:lnTo>
                <a:close/>
                <a:moveTo>
                  <a:pt x="2149" y="927"/>
                </a:moveTo>
                <a:lnTo>
                  <a:pt x="2120" y="930"/>
                </a:lnTo>
                <a:lnTo>
                  <a:pt x="2092" y="937"/>
                </a:lnTo>
                <a:lnTo>
                  <a:pt x="2067" y="949"/>
                </a:lnTo>
                <a:lnTo>
                  <a:pt x="2044" y="965"/>
                </a:lnTo>
                <a:lnTo>
                  <a:pt x="2025" y="985"/>
                </a:lnTo>
                <a:lnTo>
                  <a:pt x="2008" y="1008"/>
                </a:lnTo>
                <a:lnTo>
                  <a:pt x="1996" y="1034"/>
                </a:lnTo>
                <a:lnTo>
                  <a:pt x="1989" y="1061"/>
                </a:lnTo>
                <a:lnTo>
                  <a:pt x="1985" y="1090"/>
                </a:lnTo>
                <a:lnTo>
                  <a:pt x="1989" y="1119"/>
                </a:lnTo>
                <a:lnTo>
                  <a:pt x="1996" y="1147"/>
                </a:lnTo>
                <a:lnTo>
                  <a:pt x="2008" y="1172"/>
                </a:lnTo>
                <a:lnTo>
                  <a:pt x="2025" y="1195"/>
                </a:lnTo>
                <a:lnTo>
                  <a:pt x="2044" y="1214"/>
                </a:lnTo>
                <a:lnTo>
                  <a:pt x="2067" y="1231"/>
                </a:lnTo>
                <a:lnTo>
                  <a:pt x="2092" y="1243"/>
                </a:lnTo>
                <a:lnTo>
                  <a:pt x="2120" y="1250"/>
                </a:lnTo>
                <a:lnTo>
                  <a:pt x="2149" y="1254"/>
                </a:lnTo>
                <a:lnTo>
                  <a:pt x="2178" y="1250"/>
                </a:lnTo>
                <a:lnTo>
                  <a:pt x="2205" y="1243"/>
                </a:lnTo>
                <a:lnTo>
                  <a:pt x="2231" y="1231"/>
                </a:lnTo>
                <a:lnTo>
                  <a:pt x="2254" y="1214"/>
                </a:lnTo>
                <a:lnTo>
                  <a:pt x="2274" y="1195"/>
                </a:lnTo>
                <a:lnTo>
                  <a:pt x="2290" y="1172"/>
                </a:lnTo>
                <a:lnTo>
                  <a:pt x="2301" y="1147"/>
                </a:lnTo>
                <a:lnTo>
                  <a:pt x="2309" y="1119"/>
                </a:lnTo>
                <a:lnTo>
                  <a:pt x="2312" y="1090"/>
                </a:lnTo>
                <a:lnTo>
                  <a:pt x="2309" y="1057"/>
                </a:lnTo>
                <a:lnTo>
                  <a:pt x="2299" y="1026"/>
                </a:lnTo>
                <a:lnTo>
                  <a:pt x="2285" y="999"/>
                </a:lnTo>
                <a:lnTo>
                  <a:pt x="2264" y="974"/>
                </a:lnTo>
                <a:lnTo>
                  <a:pt x="2240" y="955"/>
                </a:lnTo>
                <a:lnTo>
                  <a:pt x="2213" y="939"/>
                </a:lnTo>
                <a:lnTo>
                  <a:pt x="2182" y="930"/>
                </a:lnTo>
                <a:lnTo>
                  <a:pt x="2149" y="927"/>
                </a:lnTo>
                <a:close/>
                <a:moveTo>
                  <a:pt x="1338" y="906"/>
                </a:moveTo>
                <a:lnTo>
                  <a:pt x="1308" y="909"/>
                </a:lnTo>
                <a:lnTo>
                  <a:pt x="1281" y="916"/>
                </a:lnTo>
                <a:lnTo>
                  <a:pt x="1255" y="928"/>
                </a:lnTo>
                <a:lnTo>
                  <a:pt x="1233" y="944"/>
                </a:lnTo>
                <a:lnTo>
                  <a:pt x="1213" y="964"/>
                </a:lnTo>
                <a:lnTo>
                  <a:pt x="1197" y="987"/>
                </a:lnTo>
                <a:lnTo>
                  <a:pt x="1186" y="1012"/>
                </a:lnTo>
                <a:lnTo>
                  <a:pt x="1177" y="1040"/>
                </a:lnTo>
                <a:lnTo>
                  <a:pt x="1175" y="1070"/>
                </a:lnTo>
                <a:lnTo>
                  <a:pt x="1177" y="1098"/>
                </a:lnTo>
                <a:lnTo>
                  <a:pt x="1186" y="1126"/>
                </a:lnTo>
                <a:lnTo>
                  <a:pt x="1197" y="1151"/>
                </a:lnTo>
                <a:lnTo>
                  <a:pt x="1213" y="1174"/>
                </a:lnTo>
                <a:lnTo>
                  <a:pt x="1233" y="1193"/>
                </a:lnTo>
                <a:lnTo>
                  <a:pt x="1255" y="1210"/>
                </a:lnTo>
                <a:lnTo>
                  <a:pt x="1281" y="1222"/>
                </a:lnTo>
                <a:lnTo>
                  <a:pt x="1308" y="1229"/>
                </a:lnTo>
                <a:lnTo>
                  <a:pt x="1338" y="1232"/>
                </a:lnTo>
                <a:lnTo>
                  <a:pt x="1370" y="1228"/>
                </a:lnTo>
                <a:lnTo>
                  <a:pt x="1401" y="1219"/>
                </a:lnTo>
                <a:lnTo>
                  <a:pt x="1429" y="1204"/>
                </a:lnTo>
                <a:lnTo>
                  <a:pt x="1453" y="1184"/>
                </a:lnTo>
                <a:lnTo>
                  <a:pt x="1473" y="1161"/>
                </a:lnTo>
                <a:lnTo>
                  <a:pt x="1488" y="1133"/>
                </a:lnTo>
                <a:lnTo>
                  <a:pt x="1497" y="1102"/>
                </a:lnTo>
                <a:lnTo>
                  <a:pt x="1500" y="1070"/>
                </a:lnTo>
                <a:lnTo>
                  <a:pt x="1498" y="1040"/>
                </a:lnTo>
                <a:lnTo>
                  <a:pt x="1491" y="1012"/>
                </a:lnTo>
                <a:lnTo>
                  <a:pt x="1478" y="987"/>
                </a:lnTo>
                <a:lnTo>
                  <a:pt x="1462" y="964"/>
                </a:lnTo>
                <a:lnTo>
                  <a:pt x="1443" y="944"/>
                </a:lnTo>
                <a:lnTo>
                  <a:pt x="1420" y="928"/>
                </a:lnTo>
                <a:lnTo>
                  <a:pt x="1395" y="916"/>
                </a:lnTo>
                <a:lnTo>
                  <a:pt x="1367" y="909"/>
                </a:lnTo>
                <a:lnTo>
                  <a:pt x="1338" y="906"/>
                </a:lnTo>
                <a:close/>
                <a:moveTo>
                  <a:pt x="868" y="262"/>
                </a:moveTo>
                <a:lnTo>
                  <a:pt x="804" y="266"/>
                </a:lnTo>
                <a:lnTo>
                  <a:pt x="742" y="274"/>
                </a:lnTo>
                <a:lnTo>
                  <a:pt x="682" y="289"/>
                </a:lnTo>
                <a:lnTo>
                  <a:pt x="623" y="309"/>
                </a:lnTo>
                <a:lnTo>
                  <a:pt x="568" y="333"/>
                </a:lnTo>
                <a:lnTo>
                  <a:pt x="516" y="364"/>
                </a:lnTo>
                <a:lnTo>
                  <a:pt x="466" y="398"/>
                </a:lnTo>
                <a:lnTo>
                  <a:pt x="421" y="436"/>
                </a:lnTo>
                <a:lnTo>
                  <a:pt x="377" y="479"/>
                </a:lnTo>
                <a:lnTo>
                  <a:pt x="339" y="525"/>
                </a:lnTo>
                <a:lnTo>
                  <a:pt x="305" y="575"/>
                </a:lnTo>
                <a:lnTo>
                  <a:pt x="275" y="627"/>
                </a:lnTo>
                <a:lnTo>
                  <a:pt x="250" y="682"/>
                </a:lnTo>
                <a:lnTo>
                  <a:pt x="230" y="741"/>
                </a:lnTo>
                <a:lnTo>
                  <a:pt x="216" y="801"/>
                </a:lnTo>
                <a:lnTo>
                  <a:pt x="207" y="863"/>
                </a:lnTo>
                <a:lnTo>
                  <a:pt x="204" y="927"/>
                </a:lnTo>
                <a:lnTo>
                  <a:pt x="206" y="939"/>
                </a:lnTo>
                <a:lnTo>
                  <a:pt x="213" y="950"/>
                </a:lnTo>
                <a:lnTo>
                  <a:pt x="223" y="956"/>
                </a:lnTo>
                <a:lnTo>
                  <a:pt x="236" y="960"/>
                </a:lnTo>
                <a:lnTo>
                  <a:pt x="248" y="956"/>
                </a:lnTo>
                <a:lnTo>
                  <a:pt x="259" y="950"/>
                </a:lnTo>
                <a:lnTo>
                  <a:pt x="266" y="939"/>
                </a:lnTo>
                <a:lnTo>
                  <a:pt x="268" y="927"/>
                </a:lnTo>
                <a:lnTo>
                  <a:pt x="272" y="865"/>
                </a:lnTo>
                <a:lnTo>
                  <a:pt x="281" y="806"/>
                </a:lnTo>
                <a:lnTo>
                  <a:pt x="296" y="749"/>
                </a:lnTo>
                <a:lnTo>
                  <a:pt x="316" y="694"/>
                </a:lnTo>
                <a:lnTo>
                  <a:pt x="341" y="641"/>
                </a:lnTo>
                <a:lnTo>
                  <a:pt x="371" y="591"/>
                </a:lnTo>
                <a:lnTo>
                  <a:pt x="406" y="546"/>
                </a:lnTo>
                <a:lnTo>
                  <a:pt x="444" y="504"/>
                </a:lnTo>
                <a:lnTo>
                  <a:pt x="487" y="465"/>
                </a:lnTo>
                <a:lnTo>
                  <a:pt x="533" y="430"/>
                </a:lnTo>
                <a:lnTo>
                  <a:pt x="582" y="400"/>
                </a:lnTo>
                <a:lnTo>
                  <a:pt x="635" y="375"/>
                </a:lnTo>
                <a:lnTo>
                  <a:pt x="690" y="355"/>
                </a:lnTo>
                <a:lnTo>
                  <a:pt x="747" y="340"/>
                </a:lnTo>
                <a:lnTo>
                  <a:pt x="806" y="330"/>
                </a:lnTo>
                <a:lnTo>
                  <a:pt x="868" y="327"/>
                </a:lnTo>
                <a:lnTo>
                  <a:pt x="880" y="325"/>
                </a:lnTo>
                <a:lnTo>
                  <a:pt x="891" y="318"/>
                </a:lnTo>
                <a:lnTo>
                  <a:pt x="897" y="308"/>
                </a:lnTo>
                <a:lnTo>
                  <a:pt x="900" y="294"/>
                </a:lnTo>
                <a:lnTo>
                  <a:pt x="897" y="283"/>
                </a:lnTo>
                <a:lnTo>
                  <a:pt x="891" y="272"/>
                </a:lnTo>
                <a:lnTo>
                  <a:pt x="880" y="265"/>
                </a:lnTo>
                <a:lnTo>
                  <a:pt x="868" y="262"/>
                </a:lnTo>
                <a:close/>
                <a:moveTo>
                  <a:pt x="996" y="0"/>
                </a:moveTo>
                <a:lnTo>
                  <a:pt x="1077" y="3"/>
                </a:lnTo>
                <a:lnTo>
                  <a:pt x="1155" y="13"/>
                </a:lnTo>
                <a:lnTo>
                  <a:pt x="1232" y="28"/>
                </a:lnTo>
                <a:lnTo>
                  <a:pt x="1306" y="50"/>
                </a:lnTo>
                <a:lnTo>
                  <a:pt x="1378" y="76"/>
                </a:lnTo>
                <a:lnTo>
                  <a:pt x="1448" y="108"/>
                </a:lnTo>
                <a:lnTo>
                  <a:pt x="1513" y="145"/>
                </a:lnTo>
                <a:lnTo>
                  <a:pt x="1577" y="187"/>
                </a:lnTo>
                <a:lnTo>
                  <a:pt x="1636" y="234"/>
                </a:lnTo>
                <a:lnTo>
                  <a:pt x="1692" y="285"/>
                </a:lnTo>
                <a:lnTo>
                  <a:pt x="1744" y="339"/>
                </a:lnTo>
                <a:lnTo>
                  <a:pt x="1795" y="285"/>
                </a:lnTo>
                <a:lnTo>
                  <a:pt x="1851" y="234"/>
                </a:lnTo>
                <a:lnTo>
                  <a:pt x="1910" y="187"/>
                </a:lnTo>
                <a:lnTo>
                  <a:pt x="1974" y="145"/>
                </a:lnTo>
                <a:lnTo>
                  <a:pt x="2039" y="108"/>
                </a:lnTo>
                <a:lnTo>
                  <a:pt x="2109" y="76"/>
                </a:lnTo>
                <a:lnTo>
                  <a:pt x="2181" y="50"/>
                </a:lnTo>
                <a:lnTo>
                  <a:pt x="2255" y="28"/>
                </a:lnTo>
                <a:lnTo>
                  <a:pt x="2332" y="13"/>
                </a:lnTo>
                <a:lnTo>
                  <a:pt x="2410" y="3"/>
                </a:lnTo>
                <a:lnTo>
                  <a:pt x="2491" y="0"/>
                </a:lnTo>
                <a:lnTo>
                  <a:pt x="2573" y="3"/>
                </a:lnTo>
                <a:lnTo>
                  <a:pt x="2652" y="13"/>
                </a:lnTo>
                <a:lnTo>
                  <a:pt x="2730" y="29"/>
                </a:lnTo>
                <a:lnTo>
                  <a:pt x="2805" y="51"/>
                </a:lnTo>
                <a:lnTo>
                  <a:pt x="2878" y="78"/>
                </a:lnTo>
                <a:lnTo>
                  <a:pt x="2948" y="111"/>
                </a:lnTo>
                <a:lnTo>
                  <a:pt x="3016" y="149"/>
                </a:lnTo>
                <a:lnTo>
                  <a:pt x="3079" y="193"/>
                </a:lnTo>
                <a:lnTo>
                  <a:pt x="3139" y="240"/>
                </a:lnTo>
                <a:lnTo>
                  <a:pt x="3195" y="292"/>
                </a:lnTo>
                <a:lnTo>
                  <a:pt x="3247" y="348"/>
                </a:lnTo>
                <a:lnTo>
                  <a:pt x="3295" y="408"/>
                </a:lnTo>
                <a:lnTo>
                  <a:pt x="3338" y="472"/>
                </a:lnTo>
                <a:lnTo>
                  <a:pt x="3376" y="539"/>
                </a:lnTo>
                <a:lnTo>
                  <a:pt x="3409" y="609"/>
                </a:lnTo>
                <a:lnTo>
                  <a:pt x="3436" y="681"/>
                </a:lnTo>
                <a:lnTo>
                  <a:pt x="3458" y="758"/>
                </a:lnTo>
                <a:lnTo>
                  <a:pt x="3474" y="836"/>
                </a:lnTo>
                <a:lnTo>
                  <a:pt x="3484" y="915"/>
                </a:lnTo>
                <a:lnTo>
                  <a:pt x="3487" y="997"/>
                </a:lnTo>
                <a:lnTo>
                  <a:pt x="3484" y="1079"/>
                </a:lnTo>
                <a:lnTo>
                  <a:pt x="3473" y="1159"/>
                </a:lnTo>
                <a:lnTo>
                  <a:pt x="3457" y="1238"/>
                </a:lnTo>
                <a:lnTo>
                  <a:pt x="3435" y="1314"/>
                </a:lnTo>
                <a:lnTo>
                  <a:pt x="3408" y="1387"/>
                </a:lnTo>
                <a:lnTo>
                  <a:pt x="3374" y="1458"/>
                </a:lnTo>
                <a:lnTo>
                  <a:pt x="3336" y="1524"/>
                </a:lnTo>
                <a:lnTo>
                  <a:pt x="3293" y="1589"/>
                </a:lnTo>
                <a:lnTo>
                  <a:pt x="3244" y="1649"/>
                </a:lnTo>
                <a:lnTo>
                  <a:pt x="3192" y="1705"/>
                </a:lnTo>
                <a:lnTo>
                  <a:pt x="3135" y="1757"/>
                </a:lnTo>
                <a:lnTo>
                  <a:pt x="2088" y="2785"/>
                </a:lnTo>
                <a:lnTo>
                  <a:pt x="2051" y="2818"/>
                </a:lnTo>
                <a:lnTo>
                  <a:pt x="2011" y="2847"/>
                </a:lnTo>
                <a:lnTo>
                  <a:pt x="1970" y="2870"/>
                </a:lnTo>
                <a:lnTo>
                  <a:pt x="1925" y="2889"/>
                </a:lnTo>
                <a:lnTo>
                  <a:pt x="1880" y="2903"/>
                </a:lnTo>
                <a:lnTo>
                  <a:pt x="1833" y="2913"/>
                </a:lnTo>
                <a:lnTo>
                  <a:pt x="1787" y="2917"/>
                </a:lnTo>
                <a:lnTo>
                  <a:pt x="1739" y="2919"/>
                </a:lnTo>
                <a:lnTo>
                  <a:pt x="1692" y="2914"/>
                </a:lnTo>
                <a:lnTo>
                  <a:pt x="1645" y="2905"/>
                </a:lnTo>
                <a:lnTo>
                  <a:pt x="1600" y="2891"/>
                </a:lnTo>
                <a:lnTo>
                  <a:pt x="1555" y="2873"/>
                </a:lnTo>
                <a:lnTo>
                  <a:pt x="1513" y="2850"/>
                </a:lnTo>
                <a:lnTo>
                  <a:pt x="1473" y="2822"/>
                </a:lnTo>
                <a:lnTo>
                  <a:pt x="1435" y="2791"/>
                </a:lnTo>
                <a:lnTo>
                  <a:pt x="1394" y="2751"/>
                </a:lnTo>
                <a:lnTo>
                  <a:pt x="1351" y="2710"/>
                </a:lnTo>
                <a:lnTo>
                  <a:pt x="1308" y="2669"/>
                </a:lnTo>
                <a:lnTo>
                  <a:pt x="1264" y="2627"/>
                </a:lnTo>
                <a:lnTo>
                  <a:pt x="1217" y="2583"/>
                </a:lnTo>
                <a:lnTo>
                  <a:pt x="1172" y="2539"/>
                </a:lnTo>
                <a:lnTo>
                  <a:pt x="1125" y="2494"/>
                </a:lnTo>
                <a:lnTo>
                  <a:pt x="1078" y="2450"/>
                </a:lnTo>
                <a:lnTo>
                  <a:pt x="1031" y="2406"/>
                </a:lnTo>
                <a:lnTo>
                  <a:pt x="985" y="2360"/>
                </a:lnTo>
                <a:lnTo>
                  <a:pt x="938" y="2316"/>
                </a:lnTo>
                <a:lnTo>
                  <a:pt x="892" y="2272"/>
                </a:lnTo>
                <a:lnTo>
                  <a:pt x="846" y="2229"/>
                </a:lnTo>
                <a:lnTo>
                  <a:pt x="802" y="2187"/>
                </a:lnTo>
                <a:lnTo>
                  <a:pt x="759" y="2145"/>
                </a:lnTo>
                <a:lnTo>
                  <a:pt x="716" y="2104"/>
                </a:lnTo>
                <a:lnTo>
                  <a:pt x="675" y="2065"/>
                </a:lnTo>
                <a:lnTo>
                  <a:pt x="636" y="2028"/>
                </a:lnTo>
                <a:lnTo>
                  <a:pt x="598" y="1992"/>
                </a:lnTo>
                <a:lnTo>
                  <a:pt x="562" y="1958"/>
                </a:lnTo>
                <a:lnTo>
                  <a:pt x="529" y="1926"/>
                </a:lnTo>
                <a:lnTo>
                  <a:pt x="498" y="1897"/>
                </a:lnTo>
                <a:lnTo>
                  <a:pt x="469" y="1869"/>
                </a:lnTo>
                <a:lnTo>
                  <a:pt x="443" y="1844"/>
                </a:lnTo>
                <a:lnTo>
                  <a:pt x="421" y="1823"/>
                </a:lnTo>
                <a:lnTo>
                  <a:pt x="400" y="1803"/>
                </a:lnTo>
                <a:lnTo>
                  <a:pt x="384" y="1787"/>
                </a:lnTo>
                <a:lnTo>
                  <a:pt x="370" y="1774"/>
                </a:lnTo>
                <a:lnTo>
                  <a:pt x="360" y="1765"/>
                </a:lnTo>
                <a:lnTo>
                  <a:pt x="354" y="1759"/>
                </a:lnTo>
                <a:lnTo>
                  <a:pt x="352" y="1757"/>
                </a:lnTo>
                <a:lnTo>
                  <a:pt x="295" y="1705"/>
                </a:lnTo>
                <a:lnTo>
                  <a:pt x="243" y="1649"/>
                </a:lnTo>
                <a:lnTo>
                  <a:pt x="194" y="1589"/>
                </a:lnTo>
                <a:lnTo>
                  <a:pt x="151" y="1524"/>
                </a:lnTo>
                <a:lnTo>
                  <a:pt x="113" y="1458"/>
                </a:lnTo>
                <a:lnTo>
                  <a:pt x="79" y="1387"/>
                </a:lnTo>
                <a:lnTo>
                  <a:pt x="52" y="1314"/>
                </a:lnTo>
                <a:lnTo>
                  <a:pt x="30" y="1238"/>
                </a:lnTo>
                <a:lnTo>
                  <a:pt x="14" y="1159"/>
                </a:lnTo>
                <a:lnTo>
                  <a:pt x="3" y="1079"/>
                </a:lnTo>
                <a:lnTo>
                  <a:pt x="0" y="997"/>
                </a:lnTo>
                <a:lnTo>
                  <a:pt x="3" y="915"/>
                </a:lnTo>
                <a:lnTo>
                  <a:pt x="13" y="836"/>
                </a:lnTo>
                <a:lnTo>
                  <a:pt x="29" y="758"/>
                </a:lnTo>
                <a:lnTo>
                  <a:pt x="51" y="681"/>
                </a:lnTo>
                <a:lnTo>
                  <a:pt x="78" y="609"/>
                </a:lnTo>
                <a:lnTo>
                  <a:pt x="111" y="539"/>
                </a:lnTo>
                <a:lnTo>
                  <a:pt x="149" y="472"/>
                </a:lnTo>
                <a:lnTo>
                  <a:pt x="192" y="408"/>
                </a:lnTo>
                <a:lnTo>
                  <a:pt x="240" y="348"/>
                </a:lnTo>
                <a:lnTo>
                  <a:pt x="292" y="292"/>
                </a:lnTo>
                <a:lnTo>
                  <a:pt x="348" y="240"/>
                </a:lnTo>
                <a:lnTo>
                  <a:pt x="408" y="193"/>
                </a:lnTo>
                <a:lnTo>
                  <a:pt x="471" y="149"/>
                </a:lnTo>
                <a:lnTo>
                  <a:pt x="539" y="111"/>
                </a:lnTo>
                <a:lnTo>
                  <a:pt x="609" y="78"/>
                </a:lnTo>
                <a:lnTo>
                  <a:pt x="682" y="51"/>
                </a:lnTo>
                <a:lnTo>
                  <a:pt x="757" y="29"/>
                </a:lnTo>
                <a:lnTo>
                  <a:pt x="835" y="13"/>
                </a:lnTo>
                <a:lnTo>
                  <a:pt x="914" y="3"/>
                </a:lnTo>
                <a:lnTo>
                  <a:pt x="99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0" name="Freeform 379"/>
          <p:cNvSpPr>
            <a:spLocks noEditPoints="1"/>
          </p:cNvSpPr>
          <p:nvPr/>
        </p:nvSpPr>
        <p:spPr bwMode="auto">
          <a:xfrm>
            <a:off x="7189180" y="2849843"/>
            <a:ext cx="610870" cy="232802"/>
          </a:xfrm>
          <a:custGeom>
            <a:avLst/>
            <a:gdLst>
              <a:gd name="T0" fmla="*/ 271 w 3283"/>
              <a:gd name="T1" fmla="*/ 312 h 1371"/>
              <a:gd name="T2" fmla="*/ 203 w 3283"/>
              <a:gd name="T3" fmla="*/ 517 h 1371"/>
              <a:gd name="T4" fmla="*/ 218 w 3283"/>
              <a:gd name="T5" fmla="*/ 649 h 1371"/>
              <a:gd name="T6" fmla="*/ 319 w 3283"/>
              <a:gd name="T7" fmla="*/ 877 h 1371"/>
              <a:gd name="T8" fmla="*/ 595 w 3283"/>
              <a:gd name="T9" fmla="*/ 1127 h 1371"/>
              <a:gd name="T10" fmla="*/ 1032 w 3283"/>
              <a:gd name="T11" fmla="*/ 1094 h 1371"/>
              <a:gd name="T12" fmla="*/ 1278 w 3283"/>
              <a:gd name="T13" fmla="*/ 841 h 1371"/>
              <a:gd name="T14" fmla="*/ 1362 w 3283"/>
              <a:gd name="T15" fmla="*/ 622 h 1371"/>
              <a:gd name="T16" fmla="*/ 1371 w 3283"/>
              <a:gd name="T17" fmla="*/ 514 h 1371"/>
              <a:gd name="T18" fmla="*/ 1276 w 3283"/>
              <a:gd name="T19" fmla="*/ 282 h 1371"/>
              <a:gd name="T20" fmla="*/ 1020 w 3283"/>
              <a:gd name="T21" fmla="*/ 219 h 1371"/>
              <a:gd name="T22" fmla="*/ 894 w 3283"/>
              <a:gd name="T23" fmla="*/ 279 h 1371"/>
              <a:gd name="T24" fmla="*/ 760 w 3283"/>
              <a:gd name="T25" fmla="*/ 306 h 1371"/>
              <a:gd name="T26" fmla="*/ 634 w 3283"/>
              <a:gd name="T27" fmla="*/ 258 h 1371"/>
              <a:gd name="T28" fmla="*/ 480 w 3283"/>
              <a:gd name="T29" fmla="*/ 208 h 1371"/>
              <a:gd name="T30" fmla="*/ 1980 w 3283"/>
              <a:gd name="T31" fmla="*/ 312 h 1371"/>
              <a:gd name="T32" fmla="*/ 1913 w 3283"/>
              <a:gd name="T33" fmla="*/ 517 h 1371"/>
              <a:gd name="T34" fmla="*/ 1926 w 3283"/>
              <a:gd name="T35" fmla="*/ 649 h 1371"/>
              <a:gd name="T36" fmla="*/ 2028 w 3283"/>
              <a:gd name="T37" fmla="*/ 877 h 1371"/>
              <a:gd name="T38" fmla="*/ 2304 w 3283"/>
              <a:gd name="T39" fmla="*/ 1127 h 1371"/>
              <a:gd name="T40" fmla="*/ 2742 w 3283"/>
              <a:gd name="T41" fmla="*/ 1093 h 1371"/>
              <a:gd name="T42" fmla="*/ 2987 w 3283"/>
              <a:gd name="T43" fmla="*/ 841 h 1371"/>
              <a:gd name="T44" fmla="*/ 3072 w 3283"/>
              <a:gd name="T45" fmla="*/ 622 h 1371"/>
              <a:gd name="T46" fmla="*/ 3081 w 3283"/>
              <a:gd name="T47" fmla="*/ 514 h 1371"/>
              <a:gd name="T48" fmla="*/ 2986 w 3283"/>
              <a:gd name="T49" fmla="*/ 282 h 1371"/>
              <a:gd name="T50" fmla="*/ 2730 w 3283"/>
              <a:gd name="T51" fmla="*/ 219 h 1371"/>
              <a:gd name="T52" fmla="*/ 2602 w 3283"/>
              <a:gd name="T53" fmla="*/ 279 h 1371"/>
              <a:gd name="T54" fmla="*/ 2469 w 3283"/>
              <a:gd name="T55" fmla="*/ 306 h 1371"/>
              <a:gd name="T56" fmla="*/ 2342 w 3283"/>
              <a:gd name="T57" fmla="*/ 258 h 1371"/>
              <a:gd name="T58" fmla="*/ 2189 w 3283"/>
              <a:gd name="T59" fmla="*/ 208 h 1371"/>
              <a:gd name="T60" fmla="*/ 617 w 3283"/>
              <a:gd name="T61" fmla="*/ 62 h 1371"/>
              <a:gd name="T62" fmla="*/ 735 w 3283"/>
              <a:gd name="T63" fmla="*/ 116 h 1371"/>
              <a:gd name="T64" fmla="*/ 868 w 3283"/>
              <a:gd name="T65" fmla="*/ 103 h 1371"/>
              <a:gd name="T66" fmla="*/ 958 w 3283"/>
              <a:gd name="T67" fmla="*/ 61 h 1371"/>
              <a:gd name="T68" fmla="*/ 1217 w 3283"/>
              <a:gd name="T69" fmla="*/ 3 h 1371"/>
              <a:gd name="T70" fmla="*/ 1498 w 3283"/>
              <a:gd name="T71" fmla="*/ 188 h 1371"/>
              <a:gd name="T72" fmla="*/ 1739 w 3283"/>
              <a:gd name="T73" fmla="*/ 281 h 1371"/>
              <a:gd name="T74" fmla="*/ 1972 w 3283"/>
              <a:gd name="T75" fmla="*/ 29 h 1371"/>
              <a:gd name="T76" fmla="*/ 2247 w 3283"/>
              <a:gd name="T77" fmla="*/ 23 h 1371"/>
              <a:gd name="T78" fmla="*/ 2399 w 3283"/>
              <a:gd name="T79" fmla="*/ 100 h 1371"/>
              <a:gd name="T80" fmla="*/ 2534 w 3283"/>
              <a:gd name="T81" fmla="*/ 116 h 1371"/>
              <a:gd name="T82" fmla="*/ 2658 w 3283"/>
              <a:gd name="T83" fmla="*/ 67 h 1371"/>
              <a:gd name="T84" fmla="*/ 2874 w 3283"/>
              <a:gd name="T85" fmla="*/ 0 h 1371"/>
              <a:gd name="T86" fmla="*/ 3146 w 3283"/>
              <a:gd name="T87" fmla="*/ 112 h 1371"/>
              <a:gd name="T88" fmla="*/ 3283 w 3283"/>
              <a:gd name="T89" fmla="*/ 443 h 1371"/>
              <a:gd name="T90" fmla="*/ 3278 w 3283"/>
              <a:gd name="T91" fmla="*/ 533 h 1371"/>
              <a:gd name="T92" fmla="*/ 3226 w 3283"/>
              <a:gd name="T93" fmla="*/ 750 h 1371"/>
              <a:gd name="T94" fmla="*/ 3050 w 3283"/>
              <a:gd name="T95" fmla="*/ 1036 h 1371"/>
              <a:gd name="T96" fmla="*/ 2679 w 3283"/>
              <a:gd name="T97" fmla="*/ 1316 h 1371"/>
              <a:gd name="T98" fmla="*/ 2436 w 3283"/>
              <a:gd name="T99" fmla="*/ 1365 h 1371"/>
              <a:gd name="T100" fmla="*/ 2077 w 3283"/>
              <a:gd name="T101" fmla="*/ 1164 h 1371"/>
              <a:gd name="T102" fmla="*/ 1827 w 3283"/>
              <a:gd name="T103" fmla="*/ 874 h 1371"/>
              <a:gd name="T104" fmla="*/ 1497 w 3283"/>
              <a:gd name="T105" fmla="*/ 793 h 1371"/>
              <a:gd name="T106" fmla="*/ 1297 w 3283"/>
              <a:gd name="T107" fmla="*/ 1082 h 1371"/>
              <a:gd name="T108" fmla="*/ 898 w 3283"/>
              <a:gd name="T109" fmla="*/ 1351 h 1371"/>
              <a:gd name="T110" fmla="*/ 700 w 3283"/>
              <a:gd name="T111" fmla="*/ 1360 h 1371"/>
              <a:gd name="T112" fmla="*/ 313 w 3283"/>
              <a:gd name="T113" fmla="*/ 1116 h 1371"/>
              <a:gd name="T114" fmla="*/ 89 w 3283"/>
              <a:gd name="T115" fmla="*/ 816 h 1371"/>
              <a:gd name="T116" fmla="*/ 10 w 3283"/>
              <a:gd name="T117" fmla="*/ 572 h 1371"/>
              <a:gd name="T118" fmla="*/ 0 w 3283"/>
              <a:gd name="T119" fmla="*/ 469 h 1371"/>
              <a:gd name="T120" fmla="*/ 3 w 3283"/>
              <a:gd name="T121" fmla="*/ 387 h 1371"/>
              <a:gd name="T122" fmla="*/ 175 w 3283"/>
              <a:gd name="T123" fmla="*/ 80 h 1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83" h="1371">
                <a:moveTo>
                  <a:pt x="480" y="208"/>
                </a:moveTo>
                <a:lnTo>
                  <a:pt x="439" y="212"/>
                </a:lnTo>
                <a:lnTo>
                  <a:pt x="400" y="222"/>
                </a:lnTo>
                <a:lnTo>
                  <a:pt x="363" y="236"/>
                </a:lnTo>
                <a:lnTo>
                  <a:pt x="329" y="257"/>
                </a:lnTo>
                <a:lnTo>
                  <a:pt x="299" y="282"/>
                </a:lnTo>
                <a:lnTo>
                  <a:pt x="271" y="312"/>
                </a:lnTo>
                <a:lnTo>
                  <a:pt x="247" y="346"/>
                </a:lnTo>
                <a:lnTo>
                  <a:pt x="229" y="382"/>
                </a:lnTo>
                <a:lnTo>
                  <a:pt x="215" y="422"/>
                </a:lnTo>
                <a:lnTo>
                  <a:pt x="205" y="464"/>
                </a:lnTo>
                <a:lnTo>
                  <a:pt x="202" y="509"/>
                </a:lnTo>
                <a:lnTo>
                  <a:pt x="202" y="514"/>
                </a:lnTo>
                <a:lnTo>
                  <a:pt x="203" y="517"/>
                </a:lnTo>
                <a:lnTo>
                  <a:pt x="204" y="529"/>
                </a:lnTo>
                <a:lnTo>
                  <a:pt x="206" y="563"/>
                </a:lnTo>
                <a:lnTo>
                  <a:pt x="203" y="563"/>
                </a:lnTo>
                <a:lnTo>
                  <a:pt x="205" y="579"/>
                </a:lnTo>
                <a:lnTo>
                  <a:pt x="207" y="600"/>
                </a:lnTo>
                <a:lnTo>
                  <a:pt x="212" y="622"/>
                </a:lnTo>
                <a:lnTo>
                  <a:pt x="218" y="649"/>
                </a:lnTo>
                <a:lnTo>
                  <a:pt x="225" y="676"/>
                </a:lnTo>
                <a:lnTo>
                  <a:pt x="234" y="706"/>
                </a:lnTo>
                <a:lnTo>
                  <a:pt x="245" y="737"/>
                </a:lnTo>
                <a:lnTo>
                  <a:pt x="259" y="770"/>
                </a:lnTo>
                <a:lnTo>
                  <a:pt x="276" y="804"/>
                </a:lnTo>
                <a:lnTo>
                  <a:pt x="297" y="841"/>
                </a:lnTo>
                <a:lnTo>
                  <a:pt x="319" y="877"/>
                </a:lnTo>
                <a:lnTo>
                  <a:pt x="346" y="913"/>
                </a:lnTo>
                <a:lnTo>
                  <a:pt x="377" y="949"/>
                </a:lnTo>
                <a:lnTo>
                  <a:pt x="411" y="987"/>
                </a:lnTo>
                <a:lnTo>
                  <a:pt x="450" y="1023"/>
                </a:lnTo>
                <a:lnTo>
                  <a:pt x="493" y="1059"/>
                </a:lnTo>
                <a:lnTo>
                  <a:pt x="541" y="1094"/>
                </a:lnTo>
                <a:lnTo>
                  <a:pt x="595" y="1127"/>
                </a:lnTo>
                <a:lnTo>
                  <a:pt x="653" y="1160"/>
                </a:lnTo>
                <a:lnTo>
                  <a:pt x="718" y="1191"/>
                </a:lnTo>
                <a:lnTo>
                  <a:pt x="787" y="1219"/>
                </a:lnTo>
                <a:lnTo>
                  <a:pt x="857" y="1191"/>
                </a:lnTo>
                <a:lnTo>
                  <a:pt x="921" y="1160"/>
                </a:lnTo>
                <a:lnTo>
                  <a:pt x="980" y="1127"/>
                </a:lnTo>
                <a:lnTo>
                  <a:pt x="1032" y="1094"/>
                </a:lnTo>
                <a:lnTo>
                  <a:pt x="1081" y="1059"/>
                </a:lnTo>
                <a:lnTo>
                  <a:pt x="1124" y="1023"/>
                </a:lnTo>
                <a:lnTo>
                  <a:pt x="1163" y="987"/>
                </a:lnTo>
                <a:lnTo>
                  <a:pt x="1197" y="950"/>
                </a:lnTo>
                <a:lnTo>
                  <a:pt x="1228" y="913"/>
                </a:lnTo>
                <a:lnTo>
                  <a:pt x="1255" y="877"/>
                </a:lnTo>
                <a:lnTo>
                  <a:pt x="1278" y="841"/>
                </a:lnTo>
                <a:lnTo>
                  <a:pt x="1299" y="805"/>
                </a:lnTo>
                <a:lnTo>
                  <a:pt x="1315" y="770"/>
                </a:lnTo>
                <a:lnTo>
                  <a:pt x="1329" y="737"/>
                </a:lnTo>
                <a:lnTo>
                  <a:pt x="1341" y="706"/>
                </a:lnTo>
                <a:lnTo>
                  <a:pt x="1350" y="676"/>
                </a:lnTo>
                <a:lnTo>
                  <a:pt x="1357" y="649"/>
                </a:lnTo>
                <a:lnTo>
                  <a:pt x="1362" y="622"/>
                </a:lnTo>
                <a:lnTo>
                  <a:pt x="1366" y="600"/>
                </a:lnTo>
                <a:lnTo>
                  <a:pt x="1369" y="579"/>
                </a:lnTo>
                <a:lnTo>
                  <a:pt x="1370" y="563"/>
                </a:lnTo>
                <a:lnTo>
                  <a:pt x="1370" y="563"/>
                </a:lnTo>
                <a:lnTo>
                  <a:pt x="1370" y="529"/>
                </a:lnTo>
                <a:lnTo>
                  <a:pt x="1371" y="517"/>
                </a:lnTo>
                <a:lnTo>
                  <a:pt x="1371" y="514"/>
                </a:lnTo>
                <a:lnTo>
                  <a:pt x="1371" y="509"/>
                </a:lnTo>
                <a:lnTo>
                  <a:pt x="1368" y="464"/>
                </a:lnTo>
                <a:lnTo>
                  <a:pt x="1360" y="422"/>
                </a:lnTo>
                <a:lnTo>
                  <a:pt x="1346" y="382"/>
                </a:lnTo>
                <a:lnTo>
                  <a:pt x="1327" y="346"/>
                </a:lnTo>
                <a:lnTo>
                  <a:pt x="1304" y="312"/>
                </a:lnTo>
                <a:lnTo>
                  <a:pt x="1276" y="282"/>
                </a:lnTo>
                <a:lnTo>
                  <a:pt x="1245" y="257"/>
                </a:lnTo>
                <a:lnTo>
                  <a:pt x="1212" y="236"/>
                </a:lnTo>
                <a:lnTo>
                  <a:pt x="1174" y="222"/>
                </a:lnTo>
                <a:lnTo>
                  <a:pt x="1136" y="212"/>
                </a:lnTo>
                <a:lnTo>
                  <a:pt x="1094" y="208"/>
                </a:lnTo>
                <a:lnTo>
                  <a:pt x="1057" y="211"/>
                </a:lnTo>
                <a:lnTo>
                  <a:pt x="1020" y="219"/>
                </a:lnTo>
                <a:lnTo>
                  <a:pt x="985" y="233"/>
                </a:lnTo>
                <a:lnTo>
                  <a:pt x="952" y="251"/>
                </a:lnTo>
                <a:lnTo>
                  <a:pt x="948" y="253"/>
                </a:lnTo>
                <a:lnTo>
                  <a:pt x="939" y="258"/>
                </a:lnTo>
                <a:lnTo>
                  <a:pt x="927" y="263"/>
                </a:lnTo>
                <a:lnTo>
                  <a:pt x="912" y="271"/>
                </a:lnTo>
                <a:lnTo>
                  <a:pt x="894" y="279"/>
                </a:lnTo>
                <a:lnTo>
                  <a:pt x="873" y="286"/>
                </a:lnTo>
                <a:lnTo>
                  <a:pt x="853" y="294"/>
                </a:lnTo>
                <a:lnTo>
                  <a:pt x="831" y="299"/>
                </a:lnTo>
                <a:lnTo>
                  <a:pt x="810" y="305"/>
                </a:lnTo>
                <a:lnTo>
                  <a:pt x="788" y="307"/>
                </a:lnTo>
                <a:lnTo>
                  <a:pt x="781" y="307"/>
                </a:lnTo>
                <a:lnTo>
                  <a:pt x="760" y="306"/>
                </a:lnTo>
                <a:lnTo>
                  <a:pt x="739" y="302"/>
                </a:lnTo>
                <a:lnTo>
                  <a:pt x="717" y="295"/>
                </a:lnTo>
                <a:lnTo>
                  <a:pt x="696" y="289"/>
                </a:lnTo>
                <a:lnTo>
                  <a:pt x="677" y="280"/>
                </a:lnTo>
                <a:lnTo>
                  <a:pt x="660" y="272"/>
                </a:lnTo>
                <a:lnTo>
                  <a:pt x="645" y="264"/>
                </a:lnTo>
                <a:lnTo>
                  <a:pt x="634" y="258"/>
                </a:lnTo>
                <a:lnTo>
                  <a:pt x="625" y="253"/>
                </a:lnTo>
                <a:lnTo>
                  <a:pt x="622" y="251"/>
                </a:lnTo>
                <a:lnTo>
                  <a:pt x="609" y="242"/>
                </a:lnTo>
                <a:lnTo>
                  <a:pt x="578" y="228"/>
                </a:lnTo>
                <a:lnTo>
                  <a:pt x="547" y="217"/>
                </a:lnTo>
                <a:lnTo>
                  <a:pt x="514" y="211"/>
                </a:lnTo>
                <a:lnTo>
                  <a:pt x="480" y="208"/>
                </a:lnTo>
                <a:close/>
                <a:moveTo>
                  <a:pt x="2189" y="208"/>
                </a:moveTo>
                <a:lnTo>
                  <a:pt x="2148" y="212"/>
                </a:lnTo>
                <a:lnTo>
                  <a:pt x="2109" y="220"/>
                </a:lnTo>
                <a:lnTo>
                  <a:pt x="2072" y="236"/>
                </a:lnTo>
                <a:lnTo>
                  <a:pt x="2038" y="257"/>
                </a:lnTo>
                <a:lnTo>
                  <a:pt x="2007" y="282"/>
                </a:lnTo>
                <a:lnTo>
                  <a:pt x="1980" y="312"/>
                </a:lnTo>
                <a:lnTo>
                  <a:pt x="1956" y="346"/>
                </a:lnTo>
                <a:lnTo>
                  <a:pt x="1937" y="382"/>
                </a:lnTo>
                <a:lnTo>
                  <a:pt x="1923" y="422"/>
                </a:lnTo>
                <a:lnTo>
                  <a:pt x="1915" y="464"/>
                </a:lnTo>
                <a:lnTo>
                  <a:pt x="1912" y="509"/>
                </a:lnTo>
                <a:lnTo>
                  <a:pt x="1912" y="514"/>
                </a:lnTo>
                <a:lnTo>
                  <a:pt x="1913" y="517"/>
                </a:lnTo>
                <a:lnTo>
                  <a:pt x="1914" y="529"/>
                </a:lnTo>
                <a:lnTo>
                  <a:pt x="1915" y="563"/>
                </a:lnTo>
                <a:lnTo>
                  <a:pt x="1913" y="563"/>
                </a:lnTo>
                <a:lnTo>
                  <a:pt x="1914" y="579"/>
                </a:lnTo>
                <a:lnTo>
                  <a:pt x="1917" y="600"/>
                </a:lnTo>
                <a:lnTo>
                  <a:pt x="1921" y="622"/>
                </a:lnTo>
                <a:lnTo>
                  <a:pt x="1926" y="649"/>
                </a:lnTo>
                <a:lnTo>
                  <a:pt x="1933" y="676"/>
                </a:lnTo>
                <a:lnTo>
                  <a:pt x="1942" y="706"/>
                </a:lnTo>
                <a:lnTo>
                  <a:pt x="1954" y="737"/>
                </a:lnTo>
                <a:lnTo>
                  <a:pt x="1969" y="770"/>
                </a:lnTo>
                <a:lnTo>
                  <a:pt x="1985" y="804"/>
                </a:lnTo>
                <a:lnTo>
                  <a:pt x="2005" y="841"/>
                </a:lnTo>
                <a:lnTo>
                  <a:pt x="2028" y="877"/>
                </a:lnTo>
                <a:lnTo>
                  <a:pt x="2055" y="913"/>
                </a:lnTo>
                <a:lnTo>
                  <a:pt x="2085" y="949"/>
                </a:lnTo>
                <a:lnTo>
                  <a:pt x="2120" y="987"/>
                </a:lnTo>
                <a:lnTo>
                  <a:pt x="2159" y="1023"/>
                </a:lnTo>
                <a:lnTo>
                  <a:pt x="2202" y="1059"/>
                </a:lnTo>
                <a:lnTo>
                  <a:pt x="2250" y="1093"/>
                </a:lnTo>
                <a:lnTo>
                  <a:pt x="2304" y="1127"/>
                </a:lnTo>
                <a:lnTo>
                  <a:pt x="2362" y="1160"/>
                </a:lnTo>
                <a:lnTo>
                  <a:pt x="2426" y="1191"/>
                </a:lnTo>
                <a:lnTo>
                  <a:pt x="2496" y="1219"/>
                </a:lnTo>
                <a:lnTo>
                  <a:pt x="2566" y="1191"/>
                </a:lnTo>
                <a:lnTo>
                  <a:pt x="2629" y="1160"/>
                </a:lnTo>
                <a:lnTo>
                  <a:pt x="2688" y="1127"/>
                </a:lnTo>
                <a:lnTo>
                  <a:pt x="2742" y="1093"/>
                </a:lnTo>
                <a:lnTo>
                  <a:pt x="2789" y="1059"/>
                </a:lnTo>
                <a:lnTo>
                  <a:pt x="2833" y="1023"/>
                </a:lnTo>
                <a:lnTo>
                  <a:pt x="2872" y="987"/>
                </a:lnTo>
                <a:lnTo>
                  <a:pt x="2907" y="949"/>
                </a:lnTo>
                <a:lnTo>
                  <a:pt x="2937" y="913"/>
                </a:lnTo>
                <a:lnTo>
                  <a:pt x="2963" y="877"/>
                </a:lnTo>
                <a:lnTo>
                  <a:pt x="2987" y="841"/>
                </a:lnTo>
                <a:lnTo>
                  <a:pt x="3007" y="804"/>
                </a:lnTo>
                <a:lnTo>
                  <a:pt x="3024" y="770"/>
                </a:lnTo>
                <a:lnTo>
                  <a:pt x="3038" y="737"/>
                </a:lnTo>
                <a:lnTo>
                  <a:pt x="3050" y="706"/>
                </a:lnTo>
                <a:lnTo>
                  <a:pt x="3059" y="676"/>
                </a:lnTo>
                <a:lnTo>
                  <a:pt x="3066" y="649"/>
                </a:lnTo>
                <a:lnTo>
                  <a:pt x="3072" y="622"/>
                </a:lnTo>
                <a:lnTo>
                  <a:pt x="3076" y="600"/>
                </a:lnTo>
                <a:lnTo>
                  <a:pt x="3078" y="579"/>
                </a:lnTo>
                <a:lnTo>
                  <a:pt x="3080" y="563"/>
                </a:lnTo>
                <a:lnTo>
                  <a:pt x="3079" y="563"/>
                </a:lnTo>
                <a:lnTo>
                  <a:pt x="3079" y="529"/>
                </a:lnTo>
                <a:lnTo>
                  <a:pt x="3080" y="517"/>
                </a:lnTo>
                <a:lnTo>
                  <a:pt x="3081" y="514"/>
                </a:lnTo>
                <a:lnTo>
                  <a:pt x="3081" y="509"/>
                </a:lnTo>
                <a:lnTo>
                  <a:pt x="3078" y="464"/>
                </a:lnTo>
                <a:lnTo>
                  <a:pt x="3069" y="422"/>
                </a:lnTo>
                <a:lnTo>
                  <a:pt x="3055" y="382"/>
                </a:lnTo>
                <a:lnTo>
                  <a:pt x="3036" y="346"/>
                </a:lnTo>
                <a:lnTo>
                  <a:pt x="3013" y="312"/>
                </a:lnTo>
                <a:lnTo>
                  <a:pt x="2986" y="282"/>
                </a:lnTo>
                <a:lnTo>
                  <a:pt x="2954" y="257"/>
                </a:lnTo>
                <a:lnTo>
                  <a:pt x="2920" y="236"/>
                </a:lnTo>
                <a:lnTo>
                  <a:pt x="2884" y="220"/>
                </a:lnTo>
                <a:lnTo>
                  <a:pt x="2844" y="212"/>
                </a:lnTo>
                <a:lnTo>
                  <a:pt x="2804" y="208"/>
                </a:lnTo>
                <a:lnTo>
                  <a:pt x="2766" y="211"/>
                </a:lnTo>
                <a:lnTo>
                  <a:pt x="2730" y="219"/>
                </a:lnTo>
                <a:lnTo>
                  <a:pt x="2694" y="233"/>
                </a:lnTo>
                <a:lnTo>
                  <a:pt x="2661" y="251"/>
                </a:lnTo>
                <a:lnTo>
                  <a:pt x="2657" y="253"/>
                </a:lnTo>
                <a:lnTo>
                  <a:pt x="2649" y="258"/>
                </a:lnTo>
                <a:lnTo>
                  <a:pt x="2636" y="263"/>
                </a:lnTo>
                <a:lnTo>
                  <a:pt x="2620" y="271"/>
                </a:lnTo>
                <a:lnTo>
                  <a:pt x="2602" y="279"/>
                </a:lnTo>
                <a:lnTo>
                  <a:pt x="2583" y="286"/>
                </a:lnTo>
                <a:lnTo>
                  <a:pt x="2562" y="294"/>
                </a:lnTo>
                <a:lnTo>
                  <a:pt x="2540" y="299"/>
                </a:lnTo>
                <a:lnTo>
                  <a:pt x="2518" y="305"/>
                </a:lnTo>
                <a:lnTo>
                  <a:pt x="2498" y="307"/>
                </a:lnTo>
                <a:lnTo>
                  <a:pt x="2490" y="307"/>
                </a:lnTo>
                <a:lnTo>
                  <a:pt x="2469" y="306"/>
                </a:lnTo>
                <a:lnTo>
                  <a:pt x="2447" y="302"/>
                </a:lnTo>
                <a:lnTo>
                  <a:pt x="2426" y="295"/>
                </a:lnTo>
                <a:lnTo>
                  <a:pt x="2405" y="289"/>
                </a:lnTo>
                <a:lnTo>
                  <a:pt x="2386" y="280"/>
                </a:lnTo>
                <a:lnTo>
                  <a:pt x="2368" y="272"/>
                </a:lnTo>
                <a:lnTo>
                  <a:pt x="2354" y="264"/>
                </a:lnTo>
                <a:lnTo>
                  <a:pt x="2342" y="258"/>
                </a:lnTo>
                <a:lnTo>
                  <a:pt x="2335" y="253"/>
                </a:lnTo>
                <a:lnTo>
                  <a:pt x="2331" y="251"/>
                </a:lnTo>
                <a:lnTo>
                  <a:pt x="2318" y="242"/>
                </a:lnTo>
                <a:lnTo>
                  <a:pt x="2287" y="228"/>
                </a:lnTo>
                <a:lnTo>
                  <a:pt x="2256" y="217"/>
                </a:lnTo>
                <a:lnTo>
                  <a:pt x="2223" y="211"/>
                </a:lnTo>
                <a:lnTo>
                  <a:pt x="2189" y="208"/>
                </a:lnTo>
                <a:close/>
                <a:moveTo>
                  <a:pt x="409" y="0"/>
                </a:moveTo>
                <a:lnTo>
                  <a:pt x="409" y="0"/>
                </a:lnTo>
                <a:lnTo>
                  <a:pt x="452" y="3"/>
                </a:lnTo>
                <a:lnTo>
                  <a:pt x="496" y="11"/>
                </a:lnTo>
                <a:lnTo>
                  <a:pt x="537" y="23"/>
                </a:lnTo>
                <a:lnTo>
                  <a:pt x="579" y="40"/>
                </a:lnTo>
                <a:lnTo>
                  <a:pt x="617" y="62"/>
                </a:lnTo>
                <a:lnTo>
                  <a:pt x="623" y="66"/>
                </a:lnTo>
                <a:lnTo>
                  <a:pt x="635" y="72"/>
                </a:lnTo>
                <a:lnTo>
                  <a:pt x="650" y="81"/>
                </a:lnTo>
                <a:lnTo>
                  <a:pt x="669" y="90"/>
                </a:lnTo>
                <a:lnTo>
                  <a:pt x="689" y="100"/>
                </a:lnTo>
                <a:lnTo>
                  <a:pt x="713" y="108"/>
                </a:lnTo>
                <a:lnTo>
                  <a:pt x="735" y="116"/>
                </a:lnTo>
                <a:lnTo>
                  <a:pt x="758" y="121"/>
                </a:lnTo>
                <a:lnTo>
                  <a:pt x="779" y="123"/>
                </a:lnTo>
                <a:lnTo>
                  <a:pt x="785" y="123"/>
                </a:lnTo>
                <a:lnTo>
                  <a:pt x="806" y="121"/>
                </a:lnTo>
                <a:lnTo>
                  <a:pt x="826" y="116"/>
                </a:lnTo>
                <a:lnTo>
                  <a:pt x="847" y="110"/>
                </a:lnTo>
                <a:lnTo>
                  <a:pt x="868" y="103"/>
                </a:lnTo>
                <a:lnTo>
                  <a:pt x="889" y="94"/>
                </a:lnTo>
                <a:lnTo>
                  <a:pt x="907" y="87"/>
                </a:lnTo>
                <a:lnTo>
                  <a:pt x="923" y="79"/>
                </a:lnTo>
                <a:lnTo>
                  <a:pt x="937" y="72"/>
                </a:lnTo>
                <a:lnTo>
                  <a:pt x="948" y="67"/>
                </a:lnTo>
                <a:lnTo>
                  <a:pt x="955" y="63"/>
                </a:lnTo>
                <a:lnTo>
                  <a:pt x="958" y="61"/>
                </a:lnTo>
                <a:lnTo>
                  <a:pt x="996" y="40"/>
                </a:lnTo>
                <a:lnTo>
                  <a:pt x="1036" y="23"/>
                </a:lnTo>
                <a:lnTo>
                  <a:pt x="1079" y="11"/>
                </a:lnTo>
                <a:lnTo>
                  <a:pt x="1122" y="3"/>
                </a:lnTo>
                <a:lnTo>
                  <a:pt x="1166" y="0"/>
                </a:lnTo>
                <a:lnTo>
                  <a:pt x="1166" y="0"/>
                </a:lnTo>
                <a:lnTo>
                  <a:pt x="1217" y="3"/>
                </a:lnTo>
                <a:lnTo>
                  <a:pt x="1265" y="13"/>
                </a:lnTo>
                <a:lnTo>
                  <a:pt x="1312" y="29"/>
                </a:lnTo>
                <a:lnTo>
                  <a:pt x="1355" y="51"/>
                </a:lnTo>
                <a:lnTo>
                  <a:pt x="1397" y="79"/>
                </a:lnTo>
                <a:lnTo>
                  <a:pt x="1434" y="111"/>
                </a:lnTo>
                <a:lnTo>
                  <a:pt x="1469" y="147"/>
                </a:lnTo>
                <a:lnTo>
                  <a:pt x="1498" y="188"/>
                </a:lnTo>
                <a:lnTo>
                  <a:pt x="1524" y="233"/>
                </a:lnTo>
                <a:lnTo>
                  <a:pt x="1544" y="281"/>
                </a:lnTo>
                <a:lnTo>
                  <a:pt x="1560" y="331"/>
                </a:lnTo>
                <a:lnTo>
                  <a:pt x="1570" y="384"/>
                </a:lnTo>
                <a:lnTo>
                  <a:pt x="1715" y="384"/>
                </a:lnTo>
                <a:lnTo>
                  <a:pt x="1724" y="331"/>
                </a:lnTo>
                <a:lnTo>
                  <a:pt x="1739" y="281"/>
                </a:lnTo>
                <a:lnTo>
                  <a:pt x="1760" y="233"/>
                </a:lnTo>
                <a:lnTo>
                  <a:pt x="1785" y="188"/>
                </a:lnTo>
                <a:lnTo>
                  <a:pt x="1815" y="147"/>
                </a:lnTo>
                <a:lnTo>
                  <a:pt x="1849" y="111"/>
                </a:lnTo>
                <a:lnTo>
                  <a:pt x="1887" y="79"/>
                </a:lnTo>
                <a:lnTo>
                  <a:pt x="1928" y="51"/>
                </a:lnTo>
                <a:lnTo>
                  <a:pt x="1972" y="29"/>
                </a:lnTo>
                <a:lnTo>
                  <a:pt x="2018" y="13"/>
                </a:lnTo>
                <a:lnTo>
                  <a:pt x="2067" y="3"/>
                </a:lnTo>
                <a:lnTo>
                  <a:pt x="2117" y="0"/>
                </a:lnTo>
                <a:lnTo>
                  <a:pt x="2117" y="0"/>
                </a:lnTo>
                <a:lnTo>
                  <a:pt x="2161" y="3"/>
                </a:lnTo>
                <a:lnTo>
                  <a:pt x="2204" y="11"/>
                </a:lnTo>
                <a:lnTo>
                  <a:pt x="2247" y="23"/>
                </a:lnTo>
                <a:lnTo>
                  <a:pt x="2287" y="40"/>
                </a:lnTo>
                <a:lnTo>
                  <a:pt x="2327" y="62"/>
                </a:lnTo>
                <a:lnTo>
                  <a:pt x="2332" y="67"/>
                </a:lnTo>
                <a:lnTo>
                  <a:pt x="2343" y="73"/>
                </a:lnTo>
                <a:lnTo>
                  <a:pt x="2358" y="81"/>
                </a:lnTo>
                <a:lnTo>
                  <a:pt x="2377" y="91"/>
                </a:lnTo>
                <a:lnTo>
                  <a:pt x="2399" y="100"/>
                </a:lnTo>
                <a:lnTo>
                  <a:pt x="2421" y="108"/>
                </a:lnTo>
                <a:lnTo>
                  <a:pt x="2444" y="116"/>
                </a:lnTo>
                <a:lnTo>
                  <a:pt x="2467" y="121"/>
                </a:lnTo>
                <a:lnTo>
                  <a:pt x="2489" y="123"/>
                </a:lnTo>
                <a:lnTo>
                  <a:pt x="2495" y="123"/>
                </a:lnTo>
                <a:lnTo>
                  <a:pt x="2514" y="121"/>
                </a:lnTo>
                <a:lnTo>
                  <a:pt x="2534" y="116"/>
                </a:lnTo>
                <a:lnTo>
                  <a:pt x="2556" y="110"/>
                </a:lnTo>
                <a:lnTo>
                  <a:pt x="2577" y="103"/>
                </a:lnTo>
                <a:lnTo>
                  <a:pt x="2597" y="94"/>
                </a:lnTo>
                <a:lnTo>
                  <a:pt x="2615" y="87"/>
                </a:lnTo>
                <a:lnTo>
                  <a:pt x="2633" y="79"/>
                </a:lnTo>
                <a:lnTo>
                  <a:pt x="2647" y="72"/>
                </a:lnTo>
                <a:lnTo>
                  <a:pt x="2658" y="67"/>
                </a:lnTo>
                <a:lnTo>
                  <a:pt x="2665" y="63"/>
                </a:lnTo>
                <a:lnTo>
                  <a:pt x="2667" y="61"/>
                </a:lnTo>
                <a:lnTo>
                  <a:pt x="2705" y="40"/>
                </a:lnTo>
                <a:lnTo>
                  <a:pt x="2746" y="23"/>
                </a:lnTo>
                <a:lnTo>
                  <a:pt x="2787" y="11"/>
                </a:lnTo>
                <a:lnTo>
                  <a:pt x="2831" y="3"/>
                </a:lnTo>
                <a:lnTo>
                  <a:pt x="2874" y="0"/>
                </a:lnTo>
                <a:lnTo>
                  <a:pt x="2874" y="0"/>
                </a:lnTo>
                <a:lnTo>
                  <a:pt x="2926" y="3"/>
                </a:lnTo>
                <a:lnTo>
                  <a:pt x="2976" y="14"/>
                </a:lnTo>
                <a:lnTo>
                  <a:pt x="3022" y="31"/>
                </a:lnTo>
                <a:lnTo>
                  <a:pt x="3067" y="53"/>
                </a:lnTo>
                <a:lnTo>
                  <a:pt x="3108" y="80"/>
                </a:lnTo>
                <a:lnTo>
                  <a:pt x="3146" y="112"/>
                </a:lnTo>
                <a:lnTo>
                  <a:pt x="3180" y="149"/>
                </a:lnTo>
                <a:lnTo>
                  <a:pt x="3210" y="190"/>
                </a:lnTo>
                <a:lnTo>
                  <a:pt x="3236" y="235"/>
                </a:lnTo>
                <a:lnTo>
                  <a:pt x="3256" y="283"/>
                </a:lnTo>
                <a:lnTo>
                  <a:pt x="3271" y="335"/>
                </a:lnTo>
                <a:lnTo>
                  <a:pt x="3280" y="387"/>
                </a:lnTo>
                <a:lnTo>
                  <a:pt x="3283" y="443"/>
                </a:lnTo>
                <a:lnTo>
                  <a:pt x="3282" y="463"/>
                </a:lnTo>
                <a:lnTo>
                  <a:pt x="3281" y="472"/>
                </a:lnTo>
                <a:lnTo>
                  <a:pt x="3281" y="472"/>
                </a:lnTo>
                <a:lnTo>
                  <a:pt x="3281" y="482"/>
                </a:lnTo>
                <a:lnTo>
                  <a:pt x="3280" y="495"/>
                </a:lnTo>
                <a:lnTo>
                  <a:pt x="3279" y="512"/>
                </a:lnTo>
                <a:lnTo>
                  <a:pt x="3278" y="533"/>
                </a:lnTo>
                <a:lnTo>
                  <a:pt x="3275" y="556"/>
                </a:lnTo>
                <a:lnTo>
                  <a:pt x="3271" y="583"/>
                </a:lnTo>
                <a:lnTo>
                  <a:pt x="3266" y="612"/>
                </a:lnTo>
                <a:lnTo>
                  <a:pt x="3259" y="643"/>
                </a:lnTo>
                <a:lnTo>
                  <a:pt x="3250" y="677"/>
                </a:lnTo>
                <a:lnTo>
                  <a:pt x="3239" y="712"/>
                </a:lnTo>
                <a:lnTo>
                  <a:pt x="3226" y="750"/>
                </a:lnTo>
                <a:lnTo>
                  <a:pt x="3209" y="788"/>
                </a:lnTo>
                <a:lnTo>
                  <a:pt x="3191" y="827"/>
                </a:lnTo>
                <a:lnTo>
                  <a:pt x="3169" y="868"/>
                </a:lnTo>
                <a:lnTo>
                  <a:pt x="3145" y="910"/>
                </a:lnTo>
                <a:lnTo>
                  <a:pt x="3116" y="951"/>
                </a:lnTo>
                <a:lnTo>
                  <a:pt x="3085" y="994"/>
                </a:lnTo>
                <a:lnTo>
                  <a:pt x="3050" y="1036"/>
                </a:lnTo>
                <a:lnTo>
                  <a:pt x="3011" y="1079"/>
                </a:lnTo>
                <a:lnTo>
                  <a:pt x="2968" y="1121"/>
                </a:lnTo>
                <a:lnTo>
                  <a:pt x="2919" y="1161"/>
                </a:lnTo>
                <a:lnTo>
                  <a:pt x="2866" y="1202"/>
                </a:lnTo>
                <a:lnTo>
                  <a:pt x="2810" y="1241"/>
                </a:lnTo>
                <a:lnTo>
                  <a:pt x="2747" y="1280"/>
                </a:lnTo>
                <a:lnTo>
                  <a:pt x="2679" y="1316"/>
                </a:lnTo>
                <a:lnTo>
                  <a:pt x="2606" y="1351"/>
                </a:lnTo>
                <a:lnTo>
                  <a:pt x="2583" y="1360"/>
                </a:lnTo>
                <a:lnTo>
                  <a:pt x="2556" y="1365"/>
                </a:lnTo>
                <a:lnTo>
                  <a:pt x="2526" y="1370"/>
                </a:lnTo>
                <a:lnTo>
                  <a:pt x="2496" y="1371"/>
                </a:lnTo>
                <a:lnTo>
                  <a:pt x="2466" y="1370"/>
                </a:lnTo>
                <a:lnTo>
                  <a:pt x="2436" y="1365"/>
                </a:lnTo>
                <a:lnTo>
                  <a:pt x="2409" y="1360"/>
                </a:lnTo>
                <a:lnTo>
                  <a:pt x="2386" y="1351"/>
                </a:lnTo>
                <a:lnTo>
                  <a:pt x="2314" y="1316"/>
                </a:lnTo>
                <a:lnTo>
                  <a:pt x="2247" y="1281"/>
                </a:lnTo>
                <a:lnTo>
                  <a:pt x="2185" y="1243"/>
                </a:lnTo>
                <a:lnTo>
                  <a:pt x="2130" y="1204"/>
                </a:lnTo>
                <a:lnTo>
                  <a:pt x="2077" y="1164"/>
                </a:lnTo>
                <a:lnTo>
                  <a:pt x="2029" y="1124"/>
                </a:lnTo>
                <a:lnTo>
                  <a:pt x="1987" y="1082"/>
                </a:lnTo>
                <a:lnTo>
                  <a:pt x="1947" y="1040"/>
                </a:lnTo>
                <a:lnTo>
                  <a:pt x="1912" y="999"/>
                </a:lnTo>
                <a:lnTo>
                  <a:pt x="1881" y="957"/>
                </a:lnTo>
                <a:lnTo>
                  <a:pt x="1852" y="915"/>
                </a:lnTo>
                <a:lnTo>
                  <a:pt x="1827" y="874"/>
                </a:lnTo>
                <a:lnTo>
                  <a:pt x="1805" y="833"/>
                </a:lnTo>
                <a:lnTo>
                  <a:pt x="1785" y="793"/>
                </a:lnTo>
                <a:lnTo>
                  <a:pt x="1769" y="755"/>
                </a:lnTo>
                <a:lnTo>
                  <a:pt x="1755" y="718"/>
                </a:lnTo>
                <a:lnTo>
                  <a:pt x="1527" y="718"/>
                </a:lnTo>
                <a:lnTo>
                  <a:pt x="1513" y="755"/>
                </a:lnTo>
                <a:lnTo>
                  <a:pt x="1497" y="793"/>
                </a:lnTo>
                <a:lnTo>
                  <a:pt x="1478" y="833"/>
                </a:lnTo>
                <a:lnTo>
                  <a:pt x="1456" y="874"/>
                </a:lnTo>
                <a:lnTo>
                  <a:pt x="1431" y="915"/>
                </a:lnTo>
                <a:lnTo>
                  <a:pt x="1403" y="957"/>
                </a:lnTo>
                <a:lnTo>
                  <a:pt x="1371" y="999"/>
                </a:lnTo>
                <a:lnTo>
                  <a:pt x="1336" y="1040"/>
                </a:lnTo>
                <a:lnTo>
                  <a:pt x="1297" y="1082"/>
                </a:lnTo>
                <a:lnTo>
                  <a:pt x="1254" y="1124"/>
                </a:lnTo>
                <a:lnTo>
                  <a:pt x="1206" y="1164"/>
                </a:lnTo>
                <a:lnTo>
                  <a:pt x="1154" y="1204"/>
                </a:lnTo>
                <a:lnTo>
                  <a:pt x="1097" y="1243"/>
                </a:lnTo>
                <a:lnTo>
                  <a:pt x="1036" y="1281"/>
                </a:lnTo>
                <a:lnTo>
                  <a:pt x="970" y="1316"/>
                </a:lnTo>
                <a:lnTo>
                  <a:pt x="898" y="1351"/>
                </a:lnTo>
                <a:lnTo>
                  <a:pt x="873" y="1360"/>
                </a:lnTo>
                <a:lnTo>
                  <a:pt x="846" y="1365"/>
                </a:lnTo>
                <a:lnTo>
                  <a:pt x="817" y="1370"/>
                </a:lnTo>
                <a:lnTo>
                  <a:pt x="787" y="1371"/>
                </a:lnTo>
                <a:lnTo>
                  <a:pt x="757" y="1370"/>
                </a:lnTo>
                <a:lnTo>
                  <a:pt x="728" y="1365"/>
                </a:lnTo>
                <a:lnTo>
                  <a:pt x="700" y="1360"/>
                </a:lnTo>
                <a:lnTo>
                  <a:pt x="676" y="1351"/>
                </a:lnTo>
                <a:lnTo>
                  <a:pt x="602" y="1316"/>
                </a:lnTo>
                <a:lnTo>
                  <a:pt x="534" y="1279"/>
                </a:lnTo>
                <a:lnTo>
                  <a:pt x="472" y="1239"/>
                </a:lnTo>
                <a:lnTo>
                  <a:pt x="414" y="1200"/>
                </a:lnTo>
                <a:lnTo>
                  <a:pt x="361" y="1158"/>
                </a:lnTo>
                <a:lnTo>
                  <a:pt x="313" y="1116"/>
                </a:lnTo>
                <a:lnTo>
                  <a:pt x="269" y="1073"/>
                </a:lnTo>
                <a:lnTo>
                  <a:pt x="230" y="1029"/>
                </a:lnTo>
                <a:lnTo>
                  <a:pt x="194" y="987"/>
                </a:lnTo>
                <a:lnTo>
                  <a:pt x="163" y="943"/>
                </a:lnTo>
                <a:lnTo>
                  <a:pt x="135" y="900"/>
                </a:lnTo>
                <a:lnTo>
                  <a:pt x="110" y="858"/>
                </a:lnTo>
                <a:lnTo>
                  <a:pt x="89" y="816"/>
                </a:lnTo>
                <a:lnTo>
                  <a:pt x="71" y="776"/>
                </a:lnTo>
                <a:lnTo>
                  <a:pt x="55" y="737"/>
                </a:lnTo>
                <a:lnTo>
                  <a:pt x="41" y="700"/>
                </a:lnTo>
                <a:lnTo>
                  <a:pt x="30" y="665"/>
                </a:lnTo>
                <a:lnTo>
                  <a:pt x="22" y="631"/>
                </a:lnTo>
                <a:lnTo>
                  <a:pt x="15" y="600"/>
                </a:lnTo>
                <a:lnTo>
                  <a:pt x="10" y="572"/>
                </a:lnTo>
                <a:lnTo>
                  <a:pt x="6" y="546"/>
                </a:lnTo>
                <a:lnTo>
                  <a:pt x="3" y="525"/>
                </a:lnTo>
                <a:lnTo>
                  <a:pt x="1" y="505"/>
                </a:lnTo>
                <a:lnTo>
                  <a:pt x="0" y="490"/>
                </a:lnTo>
                <a:lnTo>
                  <a:pt x="0" y="478"/>
                </a:lnTo>
                <a:lnTo>
                  <a:pt x="0" y="477"/>
                </a:lnTo>
                <a:lnTo>
                  <a:pt x="0" y="469"/>
                </a:lnTo>
                <a:lnTo>
                  <a:pt x="0" y="463"/>
                </a:lnTo>
                <a:lnTo>
                  <a:pt x="1" y="460"/>
                </a:lnTo>
                <a:lnTo>
                  <a:pt x="1" y="458"/>
                </a:lnTo>
                <a:lnTo>
                  <a:pt x="1" y="455"/>
                </a:lnTo>
                <a:lnTo>
                  <a:pt x="0" y="449"/>
                </a:lnTo>
                <a:lnTo>
                  <a:pt x="0" y="443"/>
                </a:lnTo>
                <a:lnTo>
                  <a:pt x="3" y="387"/>
                </a:lnTo>
                <a:lnTo>
                  <a:pt x="12" y="335"/>
                </a:lnTo>
                <a:lnTo>
                  <a:pt x="27" y="283"/>
                </a:lnTo>
                <a:lnTo>
                  <a:pt x="48" y="235"/>
                </a:lnTo>
                <a:lnTo>
                  <a:pt x="73" y="190"/>
                </a:lnTo>
                <a:lnTo>
                  <a:pt x="103" y="149"/>
                </a:lnTo>
                <a:lnTo>
                  <a:pt x="138" y="112"/>
                </a:lnTo>
                <a:lnTo>
                  <a:pt x="175" y="80"/>
                </a:lnTo>
                <a:lnTo>
                  <a:pt x="217" y="53"/>
                </a:lnTo>
                <a:lnTo>
                  <a:pt x="261" y="31"/>
                </a:lnTo>
                <a:lnTo>
                  <a:pt x="308" y="14"/>
                </a:lnTo>
                <a:lnTo>
                  <a:pt x="357" y="3"/>
                </a:lnTo>
                <a:lnTo>
                  <a:pt x="4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4" name="Freeform 384"/>
          <p:cNvSpPr>
            <a:spLocks noEditPoints="1"/>
          </p:cNvSpPr>
          <p:nvPr/>
        </p:nvSpPr>
        <p:spPr bwMode="auto">
          <a:xfrm>
            <a:off x="8137215" y="2713038"/>
            <a:ext cx="585788" cy="506413"/>
          </a:xfrm>
          <a:custGeom>
            <a:avLst/>
            <a:gdLst>
              <a:gd name="T0" fmla="*/ 1563 w 3322"/>
              <a:gd name="T1" fmla="*/ 1521 h 2870"/>
              <a:gd name="T2" fmla="*/ 1661 w 3322"/>
              <a:gd name="T3" fmla="*/ 1643 h 2870"/>
              <a:gd name="T4" fmla="*/ 1758 w 3322"/>
              <a:gd name="T5" fmla="*/ 1521 h 2870"/>
              <a:gd name="T6" fmla="*/ 1706 w 3322"/>
              <a:gd name="T7" fmla="*/ 1410 h 2870"/>
              <a:gd name="T8" fmla="*/ 1650 w 3322"/>
              <a:gd name="T9" fmla="*/ 1254 h 2870"/>
              <a:gd name="T10" fmla="*/ 1661 w 3322"/>
              <a:gd name="T11" fmla="*/ 1304 h 2870"/>
              <a:gd name="T12" fmla="*/ 1671 w 3322"/>
              <a:gd name="T13" fmla="*/ 1254 h 2870"/>
              <a:gd name="T14" fmla="*/ 118 w 3322"/>
              <a:gd name="T15" fmla="*/ 175 h 2870"/>
              <a:gd name="T16" fmla="*/ 226 w 3322"/>
              <a:gd name="T17" fmla="*/ 568 h 2870"/>
              <a:gd name="T18" fmla="*/ 448 w 3322"/>
              <a:gd name="T19" fmla="*/ 884 h 2870"/>
              <a:gd name="T20" fmla="*/ 774 w 3322"/>
              <a:gd name="T21" fmla="*/ 1118 h 2870"/>
              <a:gd name="T22" fmla="*/ 1194 w 3322"/>
              <a:gd name="T23" fmla="*/ 1260 h 2870"/>
              <a:gd name="T24" fmla="*/ 1520 w 3322"/>
              <a:gd name="T25" fmla="*/ 1235 h 2870"/>
              <a:gd name="T26" fmla="*/ 1633 w 3322"/>
              <a:gd name="T27" fmla="*/ 1148 h 2870"/>
              <a:gd name="T28" fmla="*/ 1761 w 3322"/>
              <a:gd name="T29" fmla="*/ 1186 h 2870"/>
              <a:gd name="T30" fmla="*/ 1935 w 3322"/>
              <a:gd name="T31" fmla="*/ 1290 h 2870"/>
              <a:gd name="T32" fmla="*/ 2390 w 3322"/>
              <a:gd name="T33" fmla="*/ 1186 h 2870"/>
              <a:gd name="T34" fmla="*/ 2754 w 3322"/>
              <a:gd name="T35" fmla="*/ 987 h 2870"/>
              <a:gd name="T36" fmla="*/ 3019 w 3322"/>
              <a:gd name="T37" fmla="*/ 704 h 2870"/>
              <a:gd name="T38" fmla="*/ 3175 w 3322"/>
              <a:gd name="T39" fmla="*/ 341 h 2870"/>
              <a:gd name="T40" fmla="*/ 3322 w 3322"/>
              <a:gd name="T41" fmla="*/ 0 h 2870"/>
              <a:gd name="T42" fmla="*/ 3290 w 3322"/>
              <a:gd name="T43" fmla="*/ 311 h 2870"/>
              <a:gd name="T44" fmla="*/ 3190 w 3322"/>
              <a:gd name="T45" fmla="*/ 614 h 2870"/>
              <a:gd name="T46" fmla="*/ 3015 w 3322"/>
              <a:gd name="T47" fmla="*/ 890 h 2870"/>
              <a:gd name="T48" fmla="*/ 2757 w 3322"/>
              <a:gd name="T49" fmla="*/ 1123 h 2870"/>
              <a:gd name="T50" fmla="*/ 2408 w 3322"/>
              <a:gd name="T51" fmla="*/ 1296 h 2870"/>
              <a:gd name="T52" fmla="*/ 1961 w 3322"/>
              <a:gd name="T53" fmla="*/ 1395 h 2870"/>
              <a:gd name="T54" fmla="*/ 1903 w 3322"/>
              <a:gd name="T55" fmla="*/ 1522 h 2870"/>
              <a:gd name="T56" fmla="*/ 2143 w 3322"/>
              <a:gd name="T57" fmla="*/ 1541 h 2870"/>
              <a:gd name="T58" fmla="*/ 2351 w 3322"/>
              <a:gd name="T59" fmla="*/ 1690 h 2870"/>
              <a:gd name="T60" fmla="*/ 2451 w 3322"/>
              <a:gd name="T61" fmla="*/ 1927 h 2870"/>
              <a:gd name="T62" fmla="*/ 2435 w 3322"/>
              <a:gd name="T63" fmla="*/ 2112 h 2870"/>
              <a:gd name="T64" fmla="*/ 2370 w 3322"/>
              <a:gd name="T65" fmla="*/ 2263 h 2870"/>
              <a:gd name="T66" fmla="*/ 2210 w 3322"/>
              <a:gd name="T67" fmla="*/ 2468 h 2870"/>
              <a:gd name="T68" fmla="*/ 2016 w 3322"/>
              <a:gd name="T69" fmla="*/ 2640 h 2870"/>
              <a:gd name="T70" fmla="*/ 1831 w 3322"/>
              <a:gd name="T71" fmla="*/ 2771 h 2870"/>
              <a:gd name="T72" fmla="*/ 1699 w 3322"/>
              <a:gd name="T73" fmla="*/ 2849 h 2870"/>
              <a:gd name="T74" fmla="*/ 1658 w 3322"/>
              <a:gd name="T75" fmla="*/ 2869 h 2870"/>
              <a:gd name="T76" fmla="*/ 1579 w 3322"/>
              <a:gd name="T77" fmla="*/ 2825 h 2870"/>
              <a:gd name="T78" fmla="*/ 1420 w 3322"/>
              <a:gd name="T79" fmla="*/ 2724 h 2870"/>
              <a:gd name="T80" fmla="*/ 1227 w 3322"/>
              <a:gd name="T81" fmla="*/ 2576 h 2870"/>
              <a:gd name="T82" fmla="*/ 1041 w 3322"/>
              <a:gd name="T83" fmla="*/ 2389 h 2870"/>
              <a:gd name="T84" fmla="*/ 907 w 3322"/>
              <a:gd name="T85" fmla="*/ 2173 h 2870"/>
              <a:gd name="T86" fmla="*/ 885 w 3322"/>
              <a:gd name="T87" fmla="*/ 2105 h 2870"/>
              <a:gd name="T88" fmla="*/ 880 w 3322"/>
              <a:gd name="T89" fmla="*/ 1874 h 2870"/>
              <a:gd name="T90" fmla="*/ 1005 w 3322"/>
              <a:gd name="T91" fmla="*/ 1651 h 2870"/>
              <a:gd name="T92" fmla="*/ 1230 w 3322"/>
              <a:gd name="T93" fmla="*/ 1526 h 2870"/>
              <a:gd name="T94" fmla="*/ 1457 w 3322"/>
              <a:gd name="T95" fmla="*/ 1530 h 2870"/>
              <a:gd name="T96" fmla="*/ 1262 w 3322"/>
              <a:gd name="T97" fmla="*/ 1382 h 2870"/>
              <a:gd name="T98" fmla="*/ 836 w 3322"/>
              <a:gd name="T99" fmla="*/ 1267 h 2870"/>
              <a:gd name="T100" fmla="*/ 506 w 3322"/>
              <a:gd name="T101" fmla="*/ 1080 h 2870"/>
              <a:gd name="T102" fmla="*/ 265 w 3322"/>
              <a:gd name="T103" fmla="*/ 837 h 2870"/>
              <a:gd name="T104" fmla="*/ 106 w 3322"/>
              <a:gd name="T105" fmla="*/ 555 h 2870"/>
              <a:gd name="T106" fmla="*/ 20 w 3322"/>
              <a:gd name="T107" fmla="*/ 249 h 2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22" h="2870">
                <a:moveTo>
                  <a:pt x="1570" y="1409"/>
                </a:moveTo>
                <a:lnTo>
                  <a:pt x="1565" y="1435"/>
                </a:lnTo>
                <a:lnTo>
                  <a:pt x="1563" y="1463"/>
                </a:lnTo>
                <a:lnTo>
                  <a:pt x="1562" y="1491"/>
                </a:lnTo>
                <a:lnTo>
                  <a:pt x="1563" y="1521"/>
                </a:lnTo>
                <a:lnTo>
                  <a:pt x="1566" y="1550"/>
                </a:lnTo>
                <a:lnTo>
                  <a:pt x="1571" y="1577"/>
                </a:lnTo>
                <a:lnTo>
                  <a:pt x="1602" y="1597"/>
                </a:lnTo>
                <a:lnTo>
                  <a:pt x="1632" y="1619"/>
                </a:lnTo>
                <a:lnTo>
                  <a:pt x="1661" y="1643"/>
                </a:lnTo>
                <a:lnTo>
                  <a:pt x="1689" y="1619"/>
                </a:lnTo>
                <a:lnTo>
                  <a:pt x="1719" y="1597"/>
                </a:lnTo>
                <a:lnTo>
                  <a:pt x="1751" y="1577"/>
                </a:lnTo>
                <a:lnTo>
                  <a:pt x="1755" y="1550"/>
                </a:lnTo>
                <a:lnTo>
                  <a:pt x="1758" y="1521"/>
                </a:lnTo>
                <a:lnTo>
                  <a:pt x="1759" y="1491"/>
                </a:lnTo>
                <a:lnTo>
                  <a:pt x="1758" y="1463"/>
                </a:lnTo>
                <a:lnTo>
                  <a:pt x="1755" y="1435"/>
                </a:lnTo>
                <a:lnTo>
                  <a:pt x="1751" y="1409"/>
                </a:lnTo>
                <a:lnTo>
                  <a:pt x="1706" y="1410"/>
                </a:lnTo>
                <a:lnTo>
                  <a:pt x="1661" y="1411"/>
                </a:lnTo>
                <a:lnTo>
                  <a:pt x="1615" y="1410"/>
                </a:lnTo>
                <a:lnTo>
                  <a:pt x="1570" y="1409"/>
                </a:lnTo>
                <a:close/>
                <a:moveTo>
                  <a:pt x="1661" y="1252"/>
                </a:moveTo>
                <a:lnTo>
                  <a:pt x="1650" y="1254"/>
                </a:lnTo>
                <a:lnTo>
                  <a:pt x="1638" y="1260"/>
                </a:lnTo>
                <a:lnTo>
                  <a:pt x="1627" y="1271"/>
                </a:lnTo>
                <a:lnTo>
                  <a:pt x="1615" y="1285"/>
                </a:lnTo>
                <a:lnTo>
                  <a:pt x="1604" y="1303"/>
                </a:lnTo>
                <a:lnTo>
                  <a:pt x="1661" y="1304"/>
                </a:lnTo>
                <a:lnTo>
                  <a:pt x="1717" y="1303"/>
                </a:lnTo>
                <a:lnTo>
                  <a:pt x="1705" y="1285"/>
                </a:lnTo>
                <a:lnTo>
                  <a:pt x="1694" y="1271"/>
                </a:lnTo>
                <a:lnTo>
                  <a:pt x="1683" y="1260"/>
                </a:lnTo>
                <a:lnTo>
                  <a:pt x="1671" y="1254"/>
                </a:lnTo>
                <a:lnTo>
                  <a:pt x="1661" y="1252"/>
                </a:lnTo>
                <a:close/>
                <a:moveTo>
                  <a:pt x="0" y="0"/>
                </a:moveTo>
                <a:lnTo>
                  <a:pt x="108" y="0"/>
                </a:lnTo>
                <a:lnTo>
                  <a:pt x="110" y="88"/>
                </a:lnTo>
                <a:lnTo>
                  <a:pt x="118" y="175"/>
                </a:lnTo>
                <a:lnTo>
                  <a:pt x="130" y="260"/>
                </a:lnTo>
                <a:lnTo>
                  <a:pt x="147" y="341"/>
                </a:lnTo>
                <a:lnTo>
                  <a:pt x="168" y="419"/>
                </a:lnTo>
                <a:lnTo>
                  <a:pt x="195" y="495"/>
                </a:lnTo>
                <a:lnTo>
                  <a:pt x="226" y="568"/>
                </a:lnTo>
                <a:lnTo>
                  <a:pt x="262" y="637"/>
                </a:lnTo>
                <a:lnTo>
                  <a:pt x="302" y="704"/>
                </a:lnTo>
                <a:lnTo>
                  <a:pt x="347" y="766"/>
                </a:lnTo>
                <a:lnTo>
                  <a:pt x="396" y="827"/>
                </a:lnTo>
                <a:lnTo>
                  <a:pt x="448" y="884"/>
                </a:lnTo>
                <a:lnTo>
                  <a:pt x="505" y="938"/>
                </a:lnTo>
                <a:lnTo>
                  <a:pt x="567" y="987"/>
                </a:lnTo>
                <a:lnTo>
                  <a:pt x="632" y="1035"/>
                </a:lnTo>
                <a:lnTo>
                  <a:pt x="701" y="1078"/>
                </a:lnTo>
                <a:lnTo>
                  <a:pt x="774" y="1118"/>
                </a:lnTo>
                <a:lnTo>
                  <a:pt x="851" y="1154"/>
                </a:lnTo>
                <a:lnTo>
                  <a:pt x="931" y="1186"/>
                </a:lnTo>
                <a:lnTo>
                  <a:pt x="1016" y="1214"/>
                </a:lnTo>
                <a:lnTo>
                  <a:pt x="1103" y="1240"/>
                </a:lnTo>
                <a:lnTo>
                  <a:pt x="1194" y="1260"/>
                </a:lnTo>
                <a:lnTo>
                  <a:pt x="1288" y="1277"/>
                </a:lnTo>
                <a:lnTo>
                  <a:pt x="1387" y="1290"/>
                </a:lnTo>
                <a:lnTo>
                  <a:pt x="1488" y="1299"/>
                </a:lnTo>
                <a:lnTo>
                  <a:pt x="1503" y="1265"/>
                </a:lnTo>
                <a:lnTo>
                  <a:pt x="1520" y="1235"/>
                </a:lnTo>
                <a:lnTo>
                  <a:pt x="1539" y="1208"/>
                </a:lnTo>
                <a:lnTo>
                  <a:pt x="1560" y="1186"/>
                </a:lnTo>
                <a:lnTo>
                  <a:pt x="1583" y="1169"/>
                </a:lnTo>
                <a:lnTo>
                  <a:pt x="1607" y="1156"/>
                </a:lnTo>
                <a:lnTo>
                  <a:pt x="1633" y="1148"/>
                </a:lnTo>
                <a:lnTo>
                  <a:pt x="1661" y="1145"/>
                </a:lnTo>
                <a:lnTo>
                  <a:pt x="1688" y="1148"/>
                </a:lnTo>
                <a:lnTo>
                  <a:pt x="1714" y="1156"/>
                </a:lnTo>
                <a:lnTo>
                  <a:pt x="1739" y="1169"/>
                </a:lnTo>
                <a:lnTo>
                  <a:pt x="1761" y="1186"/>
                </a:lnTo>
                <a:lnTo>
                  <a:pt x="1783" y="1208"/>
                </a:lnTo>
                <a:lnTo>
                  <a:pt x="1802" y="1235"/>
                </a:lnTo>
                <a:lnTo>
                  <a:pt x="1819" y="1265"/>
                </a:lnTo>
                <a:lnTo>
                  <a:pt x="1833" y="1299"/>
                </a:lnTo>
                <a:lnTo>
                  <a:pt x="1935" y="1290"/>
                </a:lnTo>
                <a:lnTo>
                  <a:pt x="2032" y="1277"/>
                </a:lnTo>
                <a:lnTo>
                  <a:pt x="2126" y="1260"/>
                </a:lnTo>
                <a:lnTo>
                  <a:pt x="2218" y="1240"/>
                </a:lnTo>
                <a:lnTo>
                  <a:pt x="2306" y="1214"/>
                </a:lnTo>
                <a:lnTo>
                  <a:pt x="2390" y="1186"/>
                </a:lnTo>
                <a:lnTo>
                  <a:pt x="2470" y="1154"/>
                </a:lnTo>
                <a:lnTo>
                  <a:pt x="2548" y="1118"/>
                </a:lnTo>
                <a:lnTo>
                  <a:pt x="2621" y="1078"/>
                </a:lnTo>
                <a:lnTo>
                  <a:pt x="2690" y="1035"/>
                </a:lnTo>
                <a:lnTo>
                  <a:pt x="2754" y="987"/>
                </a:lnTo>
                <a:lnTo>
                  <a:pt x="2815" y="938"/>
                </a:lnTo>
                <a:lnTo>
                  <a:pt x="2873" y="884"/>
                </a:lnTo>
                <a:lnTo>
                  <a:pt x="2926" y="827"/>
                </a:lnTo>
                <a:lnTo>
                  <a:pt x="2975" y="766"/>
                </a:lnTo>
                <a:lnTo>
                  <a:pt x="3019" y="704"/>
                </a:lnTo>
                <a:lnTo>
                  <a:pt x="3059" y="637"/>
                </a:lnTo>
                <a:lnTo>
                  <a:pt x="3095" y="568"/>
                </a:lnTo>
                <a:lnTo>
                  <a:pt x="3126" y="495"/>
                </a:lnTo>
                <a:lnTo>
                  <a:pt x="3153" y="419"/>
                </a:lnTo>
                <a:lnTo>
                  <a:pt x="3175" y="341"/>
                </a:lnTo>
                <a:lnTo>
                  <a:pt x="3192" y="260"/>
                </a:lnTo>
                <a:lnTo>
                  <a:pt x="3204" y="175"/>
                </a:lnTo>
                <a:lnTo>
                  <a:pt x="3212" y="88"/>
                </a:lnTo>
                <a:lnTo>
                  <a:pt x="3214" y="0"/>
                </a:lnTo>
                <a:lnTo>
                  <a:pt x="3322" y="0"/>
                </a:lnTo>
                <a:lnTo>
                  <a:pt x="3321" y="62"/>
                </a:lnTo>
                <a:lnTo>
                  <a:pt x="3317" y="125"/>
                </a:lnTo>
                <a:lnTo>
                  <a:pt x="3310" y="187"/>
                </a:lnTo>
                <a:lnTo>
                  <a:pt x="3301" y="249"/>
                </a:lnTo>
                <a:lnTo>
                  <a:pt x="3290" y="311"/>
                </a:lnTo>
                <a:lnTo>
                  <a:pt x="3276" y="373"/>
                </a:lnTo>
                <a:lnTo>
                  <a:pt x="3259" y="434"/>
                </a:lnTo>
                <a:lnTo>
                  <a:pt x="3238" y="495"/>
                </a:lnTo>
                <a:lnTo>
                  <a:pt x="3216" y="555"/>
                </a:lnTo>
                <a:lnTo>
                  <a:pt x="3190" y="614"/>
                </a:lnTo>
                <a:lnTo>
                  <a:pt x="3161" y="672"/>
                </a:lnTo>
                <a:lnTo>
                  <a:pt x="3130" y="728"/>
                </a:lnTo>
                <a:lnTo>
                  <a:pt x="3094" y="784"/>
                </a:lnTo>
                <a:lnTo>
                  <a:pt x="3056" y="837"/>
                </a:lnTo>
                <a:lnTo>
                  <a:pt x="3015" y="890"/>
                </a:lnTo>
                <a:lnTo>
                  <a:pt x="2970" y="940"/>
                </a:lnTo>
                <a:lnTo>
                  <a:pt x="2922" y="988"/>
                </a:lnTo>
                <a:lnTo>
                  <a:pt x="2870" y="1036"/>
                </a:lnTo>
                <a:lnTo>
                  <a:pt x="2815" y="1080"/>
                </a:lnTo>
                <a:lnTo>
                  <a:pt x="2757" y="1123"/>
                </a:lnTo>
                <a:lnTo>
                  <a:pt x="2695" y="1163"/>
                </a:lnTo>
                <a:lnTo>
                  <a:pt x="2629" y="1200"/>
                </a:lnTo>
                <a:lnTo>
                  <a:pt x="2559" y="1235"/>
                </a:lnTo>
                <a:lnTo>
                  <a:pt x="2486" y="1267"/>
                </a:lnTo>
                <a:lnTo>
                  <a:pt x="2408" y="1296"/>
                </a:lnTo>
                <a:lnTo>
                  <a:pt x="2326" y="1322"/>
                </a:lnTo>
                <a:lnTo>
                  <a:pt x="2241" y="1346"/>
                </a:lnTo>
                <a:lnTo>
                  <a:pt x="2152" y="1366"/>
                </a:lnTo>
                <a:lnTo>
                  <a:pt x="2059" y="1382"/>
                </a:lnTo>
                <a:lnTo>
                  <a:pt x="1961" y="1395"/>
                </a:lnTo>
                <a:lnTo>
                  <a:pt x="1860" y="1404"/>
                </a:lnTo>
                <a:lnTo>
                  <a:pt x="1865" y="1447"/>
                </a:lnTo>
                <a:lnTo>
                  <a:pt x="1866" y="1491"/>
                </a:lnTo>
                <a:lnTo>
                  <a:pt x="1865" y="1530"/>
                </a:lnTo>
                <a:lnTo>
                  <a:pt x="1903" y="1522"/>
                </a:lnTo>
                <a:lnTo>
                  <a:pt x="1943" y="1516"/>
                </a:lnTo>
                <a:lnTo>
                  <a:pt x="1984" y="1514"/>
                </a:lnTo>
                <a:lnTo>
                  <a:pt x="2039" y="1517"/>
                </a:lnTo>
                <a:lnTo>
                  <a:pt x="2092" y="1526"/>
                </a:lnTo>
                <a:lnTo>
                  <a:pt x="2143" y="1541"/>
                </a:lnTo>
                <a:lnTo>
                  <a:pt x="2190" y="1562"/>
                </a:lnTo>
                <a:lnTo>
                  <a:pt x="2236" y="1587"/>
                </a:lnTo>
                <a:lnTo>
                  <a:pt x="2278" y="1617"/>
                </a:lnTo>
                <a:lnTo>
                  <a:pt x="2316" y="1651"/>
                </a:lnTo>
                <a:lnTo>
                  <a:pt x="2351" y="1690"/>
                </a:lnTo>
                <a:lnTo>
                  <a:pt x="2381" y="1731"/>
                </a:lnTo>
                <a:lnTo>
                  <a:pt x="2407" y="1777"/>
                </a:lnTo>
                <a:lnTo>
                  <a:pt x="2427" y="1824"/>
                </a:lnTo>
                <a:lnTo>
                  <a:pt x="2442" y="1874"/>
                </a:lnTo>
                <a:lnTo>
                  <a:pt x="2451" y="1927"/>
                </a:lnTo>
                <a:lnTo>
                  <a:pt x="2454" y="1981"/>
                </a:lnTo>
                <a:lnTo>
                  <a:pt x="2451" y="2027"/>
                </a:lnTo>
                <a:lnTo>
                  <a:pt x="2446" y="2066"/>
                </a:lnTo>
                <a:lnTo>
                  <a:pt x="2437" y="2105"/>
                </a:lnTo>
                <a:lnTo>
                  <a:pt x="2435" y="2112"/>
                </a:lnTo>
                <a:lnTo>
                  <a:pt x="2434" y="2118"/>
                </a:lnTo>
                <a:lnTo>
                  <a:pt x="2431" y="2128"/>
                </a:lnTo>
                <a:lnTo>
                  <a:pt x="2414" y="2173"/>
                </a:lnTo>
                <a:lnTo>
                  <a:pt x="2393" y="2219"/>
                </a:lnTo>
                <a:lnTo>
                  <a:pt x="2370" y="2263"/>
                </a:lnTo>
                <a:lnTo>
                  <a:pt x="2343" y="2306"/>
                </a:lnTo>
                <a:lnTo>
                  <a:pt x="2313" y="2349"/>
                </a:lnTo>
                <a:lnTo>
                  <a:pt x="2281" y="2389"/>
                </a:lnTo>
                <a:lnTo>
                  <a:pt x="2246" y="2429"/>
                </a:lnTo>
                <a:lnTo>
                  <a:pt x="2210" y="2468"/>
                </a:lnTo>
                <a:lnTo>
                  <a:pt x="2172" y="2505"/>
                </a:lnTo>
                <a:lnTo>
                  <a:pt x="2135" y="2541"/>
                </a:lnTo>
                <a:lnTo>
                  <a:pt x="2095" y="2576"/>
                </a:lnTo>
                <a:lnTo>
                  <a:pt x="2055" y="2609"/>
                </a:lnTo>
                <a:lnTo>
                  <a:pt x="2016" y="2640"/>
                </a:lnTo>
                <a:lnTo>
                  <a:pt x="1977" y="2670"/>
                </a:lnTo>
                <a:lnTo>
                  <a:pt x="1939" y="2698"/>
                </a:lnTo>
                <a:lnTo>
                  <a:pt x="1901" y="2724"/>
                </a:lnTo>
                <a:lnTo>
                  <a:pt x="1866" y="2748"/>
                </a:lnTo>
                <a:lnTo>
                  <a:pt x="1831" y="2771"/>
                </a:lnTo>
                <a:lnTo>
                  <a:pt x="1799" y="2791"/>
                </a:lnTo>
                <a:lnTo>
                  <a:pt x="1769" y="2809"/>
                </a:lnTo>
                <a:lnTo>
                  <a:pt x="1743" y="2825"/>
                </a:lnTo>
                <a:lnTo>
                  <a:pt x="1719" y="2838"/>
                </a:lnTo>
                <a:lnTo>
                  <a:pt x="1699" y="2849"/>
                </a:lnTo>
                <a:lnTo>
                  <a:pt x="1683" y="2858"/>
                </a:lnTo>
                <a:lnTo>
                  <a:pt x="1671" y="2865"/>
                </a:lnTo>
                <a:lnTo>
                  <a:pt x="1663" y="2869"/>
                </a:lnTo>
                <a:lnTo>
                  <a:pt x="1661" y="2870"/>
                </a:lnTo>
                <a:lnTo>
                  <a:pt x="1658" y="2869"/>
                </a:lnTo>
                <a:lnTo>
                  <a:pt x="1651" y="2865"/>
                </a:lnTo>
                <a:lnTo>
                  <a:pt x="1638" y="2858"/>
                </a:lnTo>
                <a:lnTo>
                  <a:pt x="1622" y="2849"/>
                </a:lnTo>
                <a:lnTo>
                  <a:pt x="1602" y="2838"/>
                </a:lnTo>
                <a:lnTo>
                  <a:pt x="1579" y="2825"/>
                </a:lnTo>
                <a:lnTo>
                  <a:pt x="1552" y="2809"/>
                </a:lnTo>
                <a:lnTo>
                  <a:pt x="1522" y="2791"/>
                </a:lnTo>
                <a:lnTo>
                  <a:pt x="1490" y="2771"/>
                </a:lnTo>
                <a:lnTo>
                  <a:pt x="1456" y="2748"/>
                </a:lnTo>
                <a:lnTo>
                  <a:pt x="1420" y="2724"/>
                </a:lnTo>
                <a:lnTo>
                  <a:pt x="1383" y="2698"/>
                </a:lnTo>
                <a:lnTo>
                  <a:pt x="1344" y="2670"/>
                </a:lnTo>
                <a:lnTo>
                  <a:pt x="1305" y="2640"/>
                </a:lnTo>
                <a:lnTo>
                  <a:pt x="1266" y="2609"/>
                </a:lnTo>
                <a:lnTo>
                  <a:pt x="1227" y="2576"/>
                </a:lnTo>
                <a:lnTo>
                  <a:pt x="1187" y="2541"/>
                </a:lnTo>
                <a:lnTo>
                  <a:pt x="1148" y="2505"/>
                </a:lnTo>
                <a:lnTo>
                  <a:pt x="1111" y="2468"/>
                </a:lnTo>
                <a:lnTo>
                  <a:pt x="1075" y="2429"/>
                </a:lnTo>
                <a:lnTo>
                  <a:pt x="1041" y="2389"/>
                </a:lnTo>
                <a:lnTo>
                  <a:pt x="1008" y="2349"/>
                </a:lnTo>
                <a:lnTo>
                  <a:pt x="979" y="2306"/>
                </a:lnTo>
                <a:lnTo>
                  <a:pt x="952" y="2263"/>
                </a:lnTo>
                <a:lnTo>
                  <a:pt x="928" y="2219"/>
                </a:lnTo>
                <a:lnTo>
                  <a:pt x="907" y="2173"/>
                </a:lnTo>
                <a:lnTo>
                  <a:pt x="891" y="2128"/>
                </a:lnTo>
                <a:lnTo>
                  <a:pt x="889" y="2123"/>
                </a:lnTo>
                <a:lnTo>
                  <a:pt x="888" y="2118"/>
                </a:lnTo>
                <a:lnTo>
                  <a:pt x="886" y="2112"/>
                </a:lnTo>
                <a:lnTo>
                  <a:pt x="885" y="2105"/>
                </a:lnTo>
                <a:lnTo>
                  <a:pt x="876" y="2066"/>
                </a:lnTo>
                <a:lnTo>
                  <a:pt x="869" y="2027"/>
                </a:lnTo>
                <a:lnTo>
                  <a:pt x="867" y="1981"/>
                </a:lnTo>
                <a:lnTo>
                  <a:pt x="870" y="1927"/>
                </a:lnTo>
                <a:lnTo>
                  <a:pt x="880" y="1874"/>
                </a:lnTo>
                <a:lnTo>
                  <a:pt x="895" y="1824"/>
                </a:lnTo>
                <a:lnTo>
                  <a:pt x="915" y="1777"/>
                </a:lnTo>
                <a:lnTo>
                  <a:pt x="940" y="1731"/>
                </a:lnTo>
                <a:lnTo>
                  <a:pt x="971" y="1690"/>
                </a:lnTo>
                <a:lnTo>
                  <a:pt x="1005" y="1651"/>
                </a:lnTo>
                <a:lnTo>
                  <a:pt x="1043" y="1617"/>
                </a:lnTo>
                <a:lnTo>
                  <a:pt x="1086" y="1587"/>
                </a:lnTo>
                <a:lnTo>
                  <a:pt x="1130" y="1562"/>
                </a:lnTo>
                <a:lnTo>
                  <a:pt x="1179" y="1541"/>
                </a:lnTo>
                <a:lnTo>
                  <a:pt x="1230" y="1526"/>
                </a:lnTo>
                <a:lnTo>
                  <a:pt x="1282" y="1517"/>
                </a:lnTo>
                <a:lnTo>
                  <a:pt x="1337" y="1514"/>
                </a:lnTo>
                <a:lnTo>
                  <a:pt x="1378" y="1516"/>
                </a:lnTo>
                <a:lnTo>
                  <a:pt x="1418" y="1521"/>
                </a:lnTo>
                <a:lnTo>
                  <a:pt x="1457" y="1530"/>
                </a:lnTo>
                <a:lnTo>
                  <a:pt x="1455" y="1491"/>
                </a:lnTo>
                <a:lnTo>
                  <a:pt x="1457" y="1447"/>
                </a:lnTo>
                <a:lnTo>
                  <a:pt x="1462" y="1404"/>
                </a:lnTo>
                <a:lnTo>
                  <a:pt x="1359" y="1395"/>
                </a:lnTo>
                <a:lnTo>
                  <a:pt x="1262" y="1382"/>
                </a:lnTo>
                <a:lnTo>
                  <a:pt x="1169" y="1366"/>
                </a:lnTo>
                <a:lnTo>
                  <a:pt x="1079" y="1346"/>
                </a:lnTo>
                <a:lnTo>
                  <a:pt x="994" y="1322"/>
                </a:lnTo>
                <a:lnTo>
                  <a:pt x="913" y="1296"/>
                </a:lnTo>
                <a:lnTo>
                  <a:pt x="836" y="1267"/>
                </a:lnTo>
                <a:lnTo>
                  <a:pt x="763" y="1235"/>
                </a:lnTo>
                <a:lnTo>
                  <a:pt x="693" y="1200"/>
                </a:lnTo>
                <a:lnTo>
                  <a:pt x="627" y="1163"/>
                </a:lnTo>
                <a:lnTo>
                  <a:pt x="565" y="1123"/>
                </a:lnTo>
                <a:lnTo>
                  <a:pt x="506" y="1080"/>
                </a:lnTo>
                <a:lnTo>
                  <a:pt x="451" y="1036"/>
                </a:lnTo>
                <a:lnTo>
                  <a:pt x="400" y="988"/>
                </a:lnTo>
                <a:lnTo>
                  <a:pt x="351" y="940"/>
                </a:lnTo>
                <a:lnTo>
                  <a:pt x="306" y="890"/>
                </a:lnTo>
                <a:lnTo>
                  <a:pt x="265" y="837"/>
                </a:lnTo>
                <a:lnTo>
                  <a:pt x="227" y="784"/>
                </a:lnTo>
                <a:lnTo>
                  <a:pt x="192" y="728"/>
                </a:lnTo>
                <a:lnTo>
                  <a:pt x="160" y="672"/>
                </a:lnTo>
                <a:lnTo>
                  <a:pt x="131" y="614"/>
                </a:lnTo>
                <a:lnTo>
                  <a:pt x="106" y="555"/>
                </a:lnTo>
                <a:lnTo>
                  <a:pt x="83" y="495"/>
                </a:lnTo>
                <a:lnTo>
                  <a:pt x="63" y="434"/>
                </a:lnTo>
                <a:lnTo>
                  <a:pt x="46" y="373"/>
                </a:lnTo>
                <a:lnTo>
                  <a:pt x="31" y="311"/>
                </a:lnTo>
                <a:lnTo>
                  <a:pt x="20" y="249"/>
                </a:lnTo>
                <a:lnTo>
                  <a:pt x="11" y="187"/>
                </a:lnTo>
                <a:lnTo>
                  <a:pt x="5" y="125"/>
                </a:lnTo>
                <a:lnTo>
                  <a:pt x="1" y="6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8" name="Freeform 389"/>
          <p:cNvSpPr>
            <a:spLocks noEditPoints="1"/>
          </p:cNvSpPr>
          <p:nvPr/>
        </p:nvSpPr>
        <p:spPr bwMode="auto">
          <a:xfrm>
            <a:off x="9162403" y="2709863"/>
            <a:ext cx="406400" cy="506413"/>
          </a:xfrm>
          <a:custGeom>
            <a:avLst/>
            <a:gdLst>
              <a:gd name="T0" fmla="*/ 1199 w 2817"/>
              <a:gd name="T1" fmla="*/ 155 h 3507"/>
              <a:gd name="T2" fmla="*/ 1042 w 2817"/>
              <a:gd name="T3" fmla="*/ 234 h 3507"/>
              <a:gd name="T4" fmla="*/ 898 w 2817"/>
              <a:gd name="T5" fmla="*/ 372 h 3507"/>
              <a:gd name="T6" fmla="*/ 810 w 2817"/>
              <a:gd name="T7" fmla="*/ 586 h 3507"/>
              <a:gd name="T8" fmla="*/ 813 w 2817"/>
              <a:gd name="T9" fmla="*/ 890 h 3507"/>
              <a:gd name="T10" fmla="*/ 882 w 2817"/>
              <a:gd name="T11" fmla="*/ 1249 h 3507"/>
              <a:gd name="T12" fmla="*/ 993 w 2817"/>
              <a:gd name="T13" fmla="*/ 1608 h 3507"/>
              <a:gd name="T14" fmla="*/ 1132 w 2817"/>
              <a:gd name="T15" fmla="*/ 1910 h 3507"/>
              <a:gd name="T16" fmla="*/ 1281 w 2817"/>
              <a:gd name="T17" fmla="*/ 2102 h 3507"/>
              <a:gd name="T18" fmla="*/ 1426 w 2817"/>
              <a:gd name="T19" fmla="*/ 2130 h 3507"/>
              <a:gd name="T20" fmla="*/ 1573 w 2817"/>
              <a:gd name="T21" fmla="*/ 1980 h 3507"/>
              <a:gd name="T22" fmla="*/ 1706 w 2817"/>
              <a:gd name="T23" fmla="*/ 1691 h 3507"/>
              <a:gd name="T24" fmla="*/ 1812 w 2817"/>
              <a:gd name="T25" fmla="*/ 1309 h 3507"/>
              <a:gd name="T26" fmla="*/ 1877 w 2817"/>
              <a:gd name="T27" fmla="*/ 883 h 3507"/>
              <a:gd name="T28" fmla="*/ 1877 w 2817"/>
              <a:gd name="T29" fmla="*/ 534 h 3507"/>
              <a:gd name="T30" fmla="*/ 1767 w 2817"/>
              <a:gd name="T31" fmla="*/ 349 h 3507"/>
              <a:gd name="T32" fmla="*/ 1600 w 2817"/>
              <a:gd name="T33" fmla="*/ 219 h 3507"/>
              <a:gd name="T34" fmla="*/ 1438 w 2817"/>
              <a:gd name="T35" fmla="*/ 144 h 3507"/>
              <a:gd name="T36" fmla="*/ 1299 w 2817"/>
              <a:gd name="T37" fmla="*/ 0 h 3507"/>
              <a:gd name="T38" fmla="*/ 1372 w 2817"/>
              <a:gd name="T39" fmla="*/ 5 h 3507"/>
              <a:gd name="T40" fmla="*/ 1445 w 2817"/>
              <a:gd name="T41" fmla="*/ 5 h 3507"/>
              <a:gd name="T42" fmla="*/ 1517 w 2817"/>
              <a:gd name="T43" fmla="*/ 0 h 3507"/>
              <a:gd name="T44" fmla="*/ 1623 w 2817"/>
              <a:gd name="T45" fmla="*/ 9 h 3507"/>
              <a:gd name="T46" fmla="*/ 1789 w 2817"/>
              <a:gd name="T47" fmla="*/ 61 h 3507"/>
              <a:gd name="T48" fmla="*/ 1975 w 2817"/>
              <a:gd name="T49" fmla="*/ 187 h 3507"/>
              <a:gd name="T50" fmla="*/ 2158 w 2817"/>
              <a:gd name="T51" fmla="*/ 414 h 3507"/>
              <a:gd name="T52" fmla="*/ 2312 w 2817"/>
              <a:gd name="T53" fmla="*/ 774 h 3507"/>
              <a:gd name="T54" fmla="*/ 2439 w 2817"/>
              <a:gd name="T55" fmla="*/ 1115 h 3507"/>
              <a:gd name="T56" fmla="*/ 2556 w 2817"/>
              <a:gd name="T57" fmla="*/ 1335 h 3507"/>
              <a:gd name="T58" fmla="*/ 2658 w 2817"/>
              <a:gd name="T59" fmla="*/ 1488 h 3507"/>
              <a:gd name="T60" fmla="*/ 2740 w 2817"/>
              <a:gd name="T61" fmla="*/ 1629 h 3507"/>
              <a:gd name="T62" fmla="*/ 2794 w 2817"/>
              <a:gd name="T63" fmla="*/ 1812 h 3507"/>
              <a:gd name="T64" fmla="*/ 2817 w 2817"/>
              <a:gd name="T65" fmla="*/ 2094 h 3507"/>
              <a:gd name="T66" fmla="*/ 2792 w 2817"/>
              <a:gd name="T67" fmla="*/ 3136 h 3507"/>
              <a:gd name="T68" fmla="*/ 2793 w 2817"/>
              <a:gd name="T69" fmla="*/ 3169 h 3507"/>
              <a:gd name="T70" fmla="*/ 2774 w 2817"/>
              <a:gd name="T71" fmla="*/ 3228 h 3507"/>
              <a:gd name="T72" fmla="*/ 2710 w 2817"/>
              <a:gd name="T73" fmla="*/ 3301 h 3507"/>
              <a:gd name="T74" fmla="*/ 2580 w 2817"/>
              <a:gd name="T75" fmla="*/ 3378 h 3507"/>
              <a:gd name="T76" fmla="*/ 2358 w 2817"/>
              <a:gd name="T77" fmla="*/ 3446 h 3507"/>
              <a:gd name="T78" fmla="*/ 2023 w 2817"/>
              <a:gd name="T79" fmla="*/ 3492 h 3507"/>
              <a:gd name="T80" fmla="*/ 1551 w 2817"/>
              <a:gd name="T81" fmla="*/ 3507 h 3507"/>
              <a:gd name="T82" fmla="*/ 1059 w 2817"/>
              <a:gd name="T83" fmla="*/ 3506 h 3507"/>
              <a:gd name="T84" fmla="*/ 644 w 2817"/>
              <a:gd name="T85" fmla="*/ 3476 h 3507"/>
              <a:gd name="T86" fmla="*/ 358 w 2817"/>
              <a:gd name="T87" fmla="*/ 3421 h 3507"/>
              <a:gd name="T88" fmla="*/ 175 w 2817"/>
              <a:gd name="T89" fmla="*/ 3347 h 3507"/>
              <a:gd name="T90" fmla="*/ 74 w 2817"/>
              <a:gd name="T91" fmla="*/ 3272 h 3507"/>
              <a:gd name="T92" fmla="*/ 32 w 2817"/>
              <a:gd name="T93" fmla="*/ 3202 h 3507"/>
              <a:gd name="T94" fmla="*/ 23 w 2817"/>
              <a:gd name="T95" fmla="*/ 3153 h 3507"/>
              <a:gd name="T96" fmla="*/ 25 w 2817"/>
              <a:gd name="T97" fmla="*/ 3133 h 3507"/>
              <a:gd name="T98" fmla="*/ 4 w 2817"/>
              <a:gd name="T99" fmla="*/ 1966 h 3507"/>
              <a:gd name="T100" fmla="*/ 40 w 2817"/>
              <a:gd name="T101" fmla="*/ 1729 h 3507"/>
              <a:gd name="T102" fmla="*/ 107 w 2817"/>
              <a:gd name="T103" fmla="*/ 1570 h 3507"/>
              <a:gd name="T104" fmla="*/ 197 w 2817"/>
              <a:gd name="T105" fmla="*/ 1431 h 3507"/>
              <a:gd name="T106" fmla="*/ 306 w 2817"/>
              <a:gd name="T107" fmla="*/ 1258 h 3507"/>
              <a:gd name="T108" fmla="*/ 428 w 2817"/>
              <a:gd name="T109" fmla="*/ 997 h 3507"/>
              <a:gd name="T110" fmla="*/ 561 w 2817"/>
              <a:gd name="T111" fmla="*/ 612 h 3507"/>
              <a:gd name="T112" fmla="*/ 730 w 2817"/>
              <a:gd name="T113" fmla="*/ 309 h 3507"/>
              <a:gd name="T114" fmla="*/ 917 w 2817"/>
              <a:gd name="T115" fmla="*/ 126 h 3507"/>
              <a:gd name="T116" fmla="*/ 1098 w 2817"/>
              <a:gd name="T117" fmla="*/ 33 h 3507"/>
              <a:gd name="T118" fmla="*/ 1250 w 2817"/>
              <a:gd name="T119" fmla="*/ 2 h 3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17" h="3507">
                <a:moveTo>
                  <a:pt x="1328" y="132"/>
                </a:moveTo>
                <a:lnTo>
                  <a:pt x="1292" y="133"/>
                </a:lnTo>
                <a:lnTo>
                  <a:pt x="1258" y="137"/>
                </a:lnTo>
                <a:lnTo>
                  <a:pt x="1227" y="145"/>
                </a:lnTo>
                <a:lnTo>
                  <a:pt x="1199" y="155"/>
                </a:lnTo>
                <a:lnTo>
                  <a:pt x="1168" y="167"/>
                </a:lnTo>
                <a:lnTo>
                  <a:pt x="1137" y="180"/>
                </a:lnTo>
                <a:lnTo>
                  <a:pt x="1106" y="196"/>
                </a:lnTo>
                <a:lnTo>
                  <a:pt x="1074" y="214"/>
                </a:lnTo>
                <a:lnTo>
                  <a:pt x="1042" y="234"/>
                </a:lnTo>
                <a:lnTo>
                  <a:pt x="1011" y="257"/>
                </a:lnTo>
                <a:lnTo>
                  <a:pt x="981" y="282"/>
                </a:lnTo>
                <a:lnTo>
                  <a:pt x="952" y="309"/>
                </a:lnTo>
                <a:lnTo>
                  <a:pt x="923" y="340"/>
                </a:lnTo>
                <a:lnTo>
                  <a:pt x="898" y="372"/>
                </a:lnTo>
                <a:lnTo>
                  <a:pt x="874" y="408"/>
                </a:lnTo>
                <a:lnTo>
                  <a:pt x="853" y="448"/>
                </a:lnTo>
                <a:lnTo>
                  <a:pt x="836" y="490"/>
                </a:lnTo>
                <a:lnTo>
                  <a:pt x="820" y="536"/>
                </a:lnTo>
                <a:lnTo>
                  <a:pt x="810" y="586"/>
                </a:lnTo>
                <a:lnTo>
                  <a:pt x="803" y="639"/>
                </a:lnTo>
                <a:lnTo>
                  <a:pt x="801" y="696"/>
                </a:lnTo>
                <a:lnTo>
                  <a:pt x="803" y="757"/>
                </a:lnTo>
                <a:lnTo>
                  <a:pt x="806" y="822"/>
                </a:lnTo>
                <a:lnTo>
                  <a:pt x="813" y="890"/>
                </a:lnTo>
                <a:lnTo>
                  <a:pt x="822" y="958"/>
                </a:lnTo>
                <a:lnTo>
                  <a:pt x="833" y="1031"/>
                </a:lnTo>
                <a:lnTo>
                  <a:pt x="848" y="1103"/>
                </a:lnTo>
                <a:lnTo>
                  <a:pt x="863" y="1176"/>
                </a:lnTo>
                <a:lnTo>
                  <a:pt x="882" y="1249"/>
                </a:lnTo>
                <a:lnTo>
                  <a:pt x="900" y="1323"/>
                </a:lnTo>
                <a:lnTo>
                  <a:pt x="922" y="1396"/>
                </a:lnTo>
                <a:lnTo>
                  <a:pt x="944" y="1468"/>
                </a:lnTo>
                <a:lnTo>
                  <a:pt x="968" y="1539"/>
                </a:lnTo>
                <a:lnTo>
                  <a:pt x="993" y="1608"/>
                </a:lnTo>
                <a:lnTo>
                  <a:pt x="1019" y="1675"/>
                </a:lnTo>
                <a:lnTo>
                  <a:pt x="1047" y="1738"/>
                </a:lnTo>
                <a:lnTo>
                  <a:pt x="1074" y="1799"/>
                </a:lnTo>
                <a:lnTo>
                  <a:pt x="1102" y="1856"/>
                </a:lnTo>
                <a:lnTo>
                  <a:pt x="1132" y="1910"/>
                </a:lnTo>
                <a:lnTo>
                  <a:pt x="1162" y="1959"/>
                </a:lnTo>
                <a:lnTo>
                  <a:pt x="1191" y="2004"/>
                </a:lnTo>
                <a:lnTo>
                  <a:pt x="1221" y="2042"/>
                </a:lnTo>
                <a:lnTo>
                  <a:pt x="1251" y="2075"/>
                </a:lnTo>
                <a:lnTo>
                  <a:pt x="1281" y="2102"/>
                </a:lnTo>
                <a:lnTo>
                  <a:pt x="1310" y="2123"/>
                </a:lnTo>
                <a:lnTo>
                  <a:pt x="1339" y="2136"/>
                </a:lnTo>
                <a:lnTo>
                  <a:pt x="1367" y="2141"/>
                </a:lnTo>
                <a:lnTo>
                  <a:pt x="1397" y="2140"/>
                </a:lnTo>
                <a:lnTo>
                  <a:pt x="1426" y="2130"/>
                </a:lnTo>
                <a:lnTo>
                  <a:pt x="1456" y="2114"/>
                </a:lnTo>
                <a:lnTo>
                  <a:pt x="1485" y="2090"/>
                </a:lnTo>
                <a:lnTo>
                  <a:pt x="1515" y="2059"/>
                </a:lnTo>
                <a:lnTo>
                  <a:pt x="1543" y="2022"/>
                </a:lnTo>
                <a:lnTo>
                  <a:pt x="1573" y="1980"/>
                </a:lnTo>
                <a:lnTo>
                  <a:pt x="1600" y="1932"/>
                </a:lnTo>
                <a:lnTo>
                  <a:pt x="1629" y="1878"/>
                </a:lnTo>
                <a:lnTo>
                  <a:pt x="1655" y="1820"/>
                </a:lnTo>
                <a:lnTo>
                  <a:pt x="1681" y="1758"/>
                </a:lnTo>
                <a:lnTo>
                  <a:pt x="1706" y="1691"/>
                </a:lnTo>
                <a:lnTo>
                  <a:pt x="1730" y="1620"/>
                </a:lnTo>
                <a:lnTo>
                  <a:pt x="1753" y="1547"/>
                </a:lnTo>
                <a:lnTo>
                  <a:pt x="1774" y="1470"/>
                </a:lnTo>
                <a:lnTo>
                  <a:pt x="1794" y="1391"/>
                </a:lnTo>
                <a:lnTo>
                  <a:pt x="1812" y="1309"/>
                </a:lnTo>
                <a:lnTo>
                  <a:pt x="1829" y="1226"/>
                </a:lnTo>
                <a:lnTo>
                  <a:pt x="1844" y="1142"/>
                </a:lnTo>
                <a:lnTo>
                  <a:pt x="1857" y="1056"/>
                </a:lnTo>
                <a:lnTo>
                  <a:pt x="1868" y="969"/>
                </a:lnTo>
                <a:lnTo>
                  <a:pt x="1877" y="883"/>
                </a:lnTo>
                <a:lnTo>
                  <a:pt x="1883" y="796"/>
                </a:lnTo>
                <a:lnTo>
                  <a:pt x="1887" y="709"/>
                </a:lnTo>
                <a:lnTo>
                  <a:pt x="1889" y="624"/>
                </a:lnTo>
                <a:lnTo>
                  <a:pt x="1886" y="578"/>
                </a:lnTo>
                <a:lnTo>
                  <a:pt x="1877" y="534"/>
                </a:lnTo>
                <a:lnTo>
                  <a:pt x="1863" y="493"/>
                </a:lnTo>
                <a:lnTo>
                  <a:pt x="1845" y="454"/>
                </a:lnTo>
                <a:lnTo>
                  <a:pt x="1822" y="417"/>
                </a:lnTo>
                <a:lnTo>
                  <a:pt x="1797" y="382"/>
                </a:lnTo>
                <a:lnTo>
                  <a:pt x="1767" y="349"/>
                </a:lnTo>
                <a:lnTo>
                  <a:pt x="1737" y="319"/>
                </a:lnTo>
                <a:lnTo>
                  <a:pt x="1704" y="292"/>
                </a:lnTo>
                <a:lnTo>
                  <a:pt x="1670" y="265"/>
                </a:lnTo>
                <a:lnTo>
                  <a:pt x="1635" y="241"/>
                </a:lnTo>
                <a:lnTo>
                  <a:pt x="1600" y="219"/>
                </a:lnTo>
                <a:lnTo>
                  <a:pt x="1566" y="199"/>
                </a:lnTo>
                <a:lnTo>
                  <a:pt x="1532" y="181"/>
                </a:lnTo>
                <a:lnTo>
                  <a:pt x="1501" y="166"/>
                </a:lnTo>
                <a:lnTo>
                  <a:pt x="1471" y="154"/>
                </a:lnTo>
                <a:lnTo>
                  <a:pt x="1438" y="144"/>
                </a:lnTo>
                <a:lnTo>
                  <a:pt x="1402" y="137"/>
                </a:lnTo>
                <a:lnTo>
                  <a:pt x="1365" y="133"/>
                </a:lnTo>
                <a:lnTo>
                  <a:pt x="1328" y="132"/>
                </a:lnTo>
                <a:close/>
                <a:moveTo>
                  <a:pt x="1296" y="0"/>
                </a:moveTo>
                <a:lnTo>
                  <a:pt x="1299" y="0"/>
                </a:lnTo>
                <a:lnTo>
                  <a:pt x="1319" y="1"/>
                </a:lnTo>
                <a:lnTo>
                  <a:pt x="1337" y="2"/>
                </a:lnTo>
                <a:lnTo>
                  <a:pt x="1351" y="3"/>
                </a:lnTo>
                <a:lnTo>
                  <a:pt x="1363" y="4"/>
                </a:lnTo>
                <a:lnTo>
                  <a:pt x="1372" y="5"/>
                </a:lnTo>
                <a:lnTo>
                  <a:pt x="1377" y="6"/>
                </a:lnTo>
                <a:lnTo>
                  <a:pt x="1379" y="7"/>
                </a:lnTo>
                <a:lnTo>
                  <a:pt x="1437" y="7"/>
                </a:lnTo>
                <a:lnTo>
                  <a:pt x="1439" y="6"/>
                </a:lnTo>
                <a:lnTo>
                  <a:pt x="1445" y="5"/>
                </a:lnTo>
                <a:lnTo>
                  <a:pt x="1454" y="4"/>
                </a:lnTo>
                <a:lnTo>
                  <a:pt x="1466" y="3"/>
                </a:lnTo>
                <a:lnTo>
                  <a:pt x="1481" y="2"/>
                </a:lnTo>
                <a:lnTo>
                  <a:pt x="1498" y="1"/>
                </a:lnTo>
                <a:lnTo>
                  <a:pt x="1517" y="0"/>
                </a:lnTo>
                <a:lnTo>
                  <a:pt x="1520" y="0"/>
                </a:lnTo>
                <a:lnTo>
                  <a:pt x="1541" y="1"/>
                </a:lnTo>
                <a:lnTo>
                  <a:pt x="1566" y="2"/>
                </a:lnTo>
                <a:lnTo>
                  <a:pt x="1594" y="5"/>
                </a:lnTo>
                <a:lnTo>
                  <a:pt x="1623" y="9"/>
                </a:lnTo>
                <a:lnTo>
                  <a:pt x="1654" y="15"/>
                </a:lnTo>
                <a:lnTo>
                  <a:pt x="1685" y="23"/>
                </a:lnTo>
                <a:lnTo>
                  <a:pt x="1719" y="33"/>
                </a:lnTo>
                <a:lnTo>
                  <a:pt x="1754" y="46"/>
                </a:lnTo>
                <a:lnTo>
                  <a:pt x="1789" y="61"/>
                </a:lnTo>
                <a:lnTo>
                  <a:pt x="1825" y="79"/>
                </a:lnTo>
                <a:lnTo>
                  <a:pt x="1863" y="101"/>
                </a:lnTo>
                <a:lnTo>
                  <a:pt x="1900" y="126"/>
                </a:lnTo>
                <a:lnTo>
                  <a:pt x="1938" y="155"/>
                </a:lnTo>
                <a:lnTo>
                  <a:pt x="1975" y="187"/>
                </a:lnTo>
                <a:lnTo>
                  <a:pt x="2014" y="223"/>
                </a:lnTo>
                <a:lnTo>
                  <a:pt x="2050" y="264"/>
                </a:lnTo>
                <a:lnTo>
                  <a:pt x="2087" y="309"/>
                </a:lnTo>
                <a:lnTo>
                  <a:pt x="2123" y="359"/>
                </a:lnTo>
                <a:lnTo>
                  <a:pt x="2158" y="414"/>
                </a:lnTo>
                <a:lnTo>
                  <a:pt x="2192" y="475"/>
                </a:lnTo>
                <a:lnTo>
                  <a:pt x="2224" y="541"/>
                </a:lnTo>
                <a:lnTo>
                  <a:pt x="2255" y="612"/>
                </a:lnTo>
                <a:lnTo>
                  <a:pt x="2285" y="689"/>
                </a:lnTo>
                <a:lnTo>
                  <a:pt x="2312" y="774"/>
                </a:lnTo>
                <a:lnTo>
                  <a:pt x="2338" y="855"/>
                </a:lnTo>
                <a:lnTo>
                  <a:pt x="2364" y="929"/>
                </a:lnTo>
                <a:lnTo>
                  <a:pt x="2389" y="997"/>
                </a:lnTo>
                <a:lnTo>
                  <a:pt x="2414" y="1059"/>
                </a:lnTo>
                <a:lnTo>
                  <a:pt x="2439" y="1115"/>
                </a:lnTo>
                <a:lnTo>
                  <a:pt x="2463" y="1167"/>
                </a:lnTo>
                <a:lnTo>
                  <a:pt x="2487" y="1214"/>
                </a:lnTo>
                <a:lnTo>
                  <a:pt x="2510" y="1258"/>
                </a:lnTo>
                <a:lnTo>
                  <a:pt x="2533" y="1298"/>
                </a:lnTo>
                <a:lnTo>
                  <a:pt x="2556" y="1335"/>
                </a:lnTo>
                <a:lnTo>
                  <a:pt x="2578" y="1370"/>
                </a:lnTo>
                <a:lnTo>
                  <a:pt x="2599" y="1401"/>
                </a:lnTo>
                <a:lnTo>
                  <a:pt x="2619" y="1431"/>
                </a:lnTo>
                <a:lnTo>
                  <a:pt x="2639" y="1459"/>
                </a:lnTo>
                <a:lnTo>
                  <a:pt x="2658" y="1488"/>
                </a:lnTo>
                <a:lnTo>
                  <a:pt x="2676" y="1515"/>
                </a:lnTo>
                <a:lnTo>
                  <a:pt x="2694" y="1542"/>
                </a:lnTo>
                <a:lnTo>
                  <a:pt x="2710" y="1570"/>
                </a:lnTo>
                <a:lnTo>
                  <a:pt x="2726" y="1598"/>
                </a:lnTo>
                <a:lnTo>
                  <a:pt x="2740" y="1629"/>
                </a:lnTo>
                <a:lnTo>
                  <a:pt x="2753" y="1659"/>
                </a:lnTo>
                <a:lnTo>
                  <a:pt x="2765" y="1693"/>
                </a:lnTo>
                <a:lnTo>
                  <a:pt x="2776" y="1729"/>
                </a:lnTo>
                <a:lnTo>
                  <a:pt x="2786" y="1769"/>
                </a:lnTo>
                <a:lnTo>
                  <a:pt x="2794" y="1812"/>
                </a:lnTo>
                <a:lnTo>
                  <a:pt x="2802" y="1859"/>
                </a:lnTo>
                <a:lnTo>
                  <a:pt x="2808" y="1910"/>
                </a:lnTo>
                <a:lnTo>
                  <a:pt x="2812" y="1966"/>
                </a:lnTo>
                <a:lnTo>
                  <a:pt x="2815" y="2028"/>
                </a:lnTo>
                <a:lnTo>
                  <a:pt x="2817" y="2094"/>
                </a:lnTo>
                <a:lnTo>
                  <a:pt x="2817" y="2168"/>
                </a:lnTo>
                <a:lnTo>
                  <a:pt x="2815" y="2247"/>
                </a:lnTo>
                <a:lnTo>
                  <a:pt x="2791" y="3133"/>
                </a:lnTo>
                <a:lnTo>
                  <a:pt x="2792" y="3134"/>
                </a:lnTo>
                <a:lnTo>
                  <a:pt x="2792" y="3136"/>
                </a:lnTo>
                <a:lnTo>
                  <a:pt x="2793" y="3141"/>
                </a:lnTo>
                <a:lnTo>
                  <a:pt x="2793" y="3146"/>
                </a:lnTo>
                <a:lnTo>
                  <a:pt x="2794" y="3153"/>
                </a:lnTo>
                <a:lnTo>
                  <a:pt x="2793" y="3160"/>
                </a:lnTo>
                <a:lnTo>
                  <a:pt x="2793" y="3169"/>
                </a:lnTo>
                <a:lnTo>
                  <a:pt x="2791" y="3180"/>
                </a:lnTo>
                <a:lnTo>
                  <a:pt x="2789" y="3191"/>
                </a:lnTo>
                <a:lnTo>
                  <a:pt x="2786" y="3202"/>
                </a:lnTo>
                <a:lnTo>
                  <a:pt x="2780" y="3215"/>
                </a:lnTo>
                <a:lnTo>
                  <a:pt x="2774" y="3228"/>
                </a:lnTo>
                <a:lnTo>
                  <a:pt x="2765" y="3242"/>
                </a:lnTo>
                <a:lnTo>
                  <a:pt x="2755" y="3257"/>
                </a:lnTo>
                <a:lnTo>
                  <a:pt x="2742" y="3272"/>
                </a:lnTo>
                <a:lnTo>
                  <a:pt x="2728" y="3286"/>
                </a:lnTo>
                <a:lnTo>
                  <a:pt x="2710" y="3301"/>
                </a:lnTo>
                <a:lnTo>
                  <a:pt x="2691" y="3317"/>
                </a:lnTo>
                <a:lnTo>
                  <a:pt x="2668" y="3332"/>
                </a:lnTo>
                <a:lnTo>
                  <a:pt x="2641" y="3347"/>
                </a:lnTo>
                <a:lnTo>
                  <a:pt x="2612" y="3363"/>
                </a:lnTo>
                <a:lnTo>
                  <a:pt x="2580" y="3378"/>
                </a:lnTo>
                <a:lnTo>
                  <a:pt x="2543" y="3392"/>
                </a:lnTo>
                <a:lnTo>
                  <a:pt x="2504" y="3406"/>
                </a:lnTo>
                <a:lnTo>
                  <a:pt x="2460" y="3421"/>
                </a:lnTo>
                <a:lnTo>
                  <a:pt x="2411" y="3433"/>
                </a:lnTo>
                <a:lnTo>
                  <a:pt x="2358" y="3446"/>
                </a:lnTo>
                <a:lnTo>
                  <a:pt x="2301" y="3457"/>
                </a:lnTo>
                <a:lnTo>
                  <a:pt x="2239" y="3468"/>
                </a:lnTo>
                <a:lnTo>
                  <a:pt x="2172" y="3476"/>
                </a:lnTo>
                <a:lnTo>
                  <a:pt x="2101" y="3485"/>
                </a:lnTo>
                <a:lnTo>
                  <a:pt x="2023" y="3492"/>
                </a:lnTo>
                <a:lnTo>
                  <a:pt x="1940" y="3498"/>
                </a:lnTo>
                <a:lnTo>
                  <a:pt x="1852" y="3503"/>
                </a:lnTo>
                <a:lnTo>
                  <a:pt x="1758" y="3506"/>
                </a:lnTo>
                <a:lnTo>
                  <a:pt x="1657" y="3507"/>
                </a:lnTo>
                <a:lnTo>
                  <a:pt x="1551" y="3507"/>
                </a:lnTo>
                <a:lnTo>
                  <a:pt x="1437" y="3505"/>
                </a:lnTo>
                <a:lnTo>
                  <a:pt x="1379" y="3505"/>
                </a:lnTo>
                <a:lnTo>
                  <a:pt x="1267" y="3507"/>
                </a:lnTo>
                <a:lnTo>
                  <a:pt x="1159" y="3507"/>
                </a:lnTo>
                <a:lnTo>
                  <a:pt x="1059" y="3506"/>
                </a:lnTo>
                <a:lnTo>
                  <a:pt x="965" y="3503"/>
                </a:lnTo>
                <a:lnTo>
                  <a:pt x="876" y="3498"/>
                </a:lnTo>
                <a:lnTo>
                  <a:pt x="793" y="3492"/>
                </a:lnTo>
                <a:lnTo>
                  <a:pt x="716" y="3485"/>
                </a:lnTo>
                <a:lnTo>
                  <a:pt x="644" y="3476"/>
                </a:lnTo>
                <a:lnTo>
                  <a:pt x="577" y="3468"/>
                </a:lnTo>
                <a:lnTo>
                  <a:pt x="515" y="3457"/>
                </a:lnTo>
                <a:lnTo>
                  <a:pt x="458" y="3446"/>
                </a:lnTo>
                <a:lnTo>
                  <a:pt x="406" y="3433"/>
                </a:lnTo>
                <a:lnTo>
                  <a:pt x="358" y="3421"/>
                </a:lnTo>
                <a:lnTo>
                  <a:pt x="314" y="3406"/>
                </a:lnTo>
                <a:lnTo>
                  <a:pt x="273" y="3392"/>
                </a:lnTo>
                <a:lnTo>
                  <a:pt x="237" y="3378"/>
                </a:lnTo>
                <a:lnTo>
                  <a:pt x="205" y="3363"/>
                </a:lnTo>
                <a:lnTo>
                  <a:pt x="175" y="3347"/>
                </a:lnTo>
                <a:lnTo>
                  <a:pt x="150" y="3332"/>
                </a:lnTo>
                <a:lnTo>
                  <a:pt x="127" y="3317"/>
                </a:lnTo>
                <a:lnTo>
                  <a:pt x="106" y="3301"/>
                </a:lnTo>
                <a:lnTo>
                  <a:pt x="90" y="3286"/>
                </a:lnTo>
                <a:lnTo>
                  <a:pt x="74" y="3272"/>
                </a:lnTo>
                <a:lnTo>
                  <a:pt x="62" y="3257"/>
                </a:lnTo>
                <a:lnTo>
                  <a:pt x="51" y="3242"/>
                </a:lnTo>
                <a:lnTo>
                  <a:pt x="43" y="3228"/>
                </a:lnTo>
                <a:lnTo>
                  <a:pt x="36" y="3215"/>
                </a:lnTo>
                <a:lnTo>
                  <a:pt x="32" y="3202"/>
                </a:lnTo>
                <a:lnTo>
                  <a:pt x="27" y="3191"/>
                </a:lnTo>
                <a:lnTo>
                  <a:pt x="25" y="3180"/>
                </a:lnTo>
                <a:lnTo>
                  <a:pt x="24" y="3169"/>
                </a:lnTo>
                <a:lnTo>
                  <a:pt x="23" y="3160"/>
                </a:lnTo>
                <a:lnTo>
                  <a:pt x="23" y="3153"/>
                </a:lnTo>
                <a:lnTo>
                  <a:pt x="23" y="3146"/>
                </a:lnTo>
                <a:lnTo>
                  <a:pt x="24" y="3141"/>
                </a:lnTo>
                <a:lnTo>
                  <a:pt x="24" y="3136"/>
                </a:lnTo>
                <a:lnTo>
                  <a:pt x="25" y="3134"/>
                </a:lnTo>
                <a:lnTo>
                  <a:pt x="25" y="3133"/>
                </a:lnTo>
                <a:lnTo>
                  <a:pt x="1" y="2247"/>
                </a:lnTo>
                <a:lnTo>
                  <a:pt x="0" y="2168"/>
                </a:lnTo>
                <a:lnTo>
                  <a:pt x="0" y="2094"/>
                </a:lnTo>
                <a:lnTo>
                  <a:pt x="1" y="2028"/>
                </a:lnTo>
                <a:lnTo>
                  <a:pt x="4" y="1966"/>
                </a:lnTo>
                <a:lnTo>
                  <a:pt x="9" y="1910"/>
                </a:lnTo>
                <a:lnTo>
                  <a:pt x="15" y="1859"/>
                </a:lnTo>
                <a:lnTo>
                  <a:pt x="22" y="1812"/>
                </a:lnTo>
                <a:lnTo>
                  <a:pt x="31" y="1769"/>
                </a:lnTo>
                <a:lnTo>
                  <a:pt x="40" y="1729"/>
                </a:lnTo>
                <a:lnTo>
                  <a:pt x="51" y="1693"/>
                </a:lnTo>
                <a:lnTo>
                  <a:pt x="63" y="1659"/>
                </a:lnTo>
                <a:lnTo>
                  <a:pt x="77" y="1629"/>
                </a:lnTo>
                <a:lnTo>
                  <a:pt x="92" y="1598"/>
                </a:lnTo>
                <a:lnTo>
                  <a:pt x="107" y="1570"/>
                </a:lnTo>
                <a:lnTo>
                  <a:pt x="124" y="1542"/>
                </a:lnTo>
                <a:lnTo>
                  <a:pt x="140" y="1515"/>
                </a:lnTo>
                <a:lnTo>
                  <a:pt x="159" y="1488"/>
                </a:lnTo>
                <a:lnTo>
                  <a:pt x="177" y="1459"/>
                </a:lnTo>
                <a:lnTo>
                  <a:pt x="197" y="1431"/>
                </a:lnTo>
                <a:lnTo>
                  <a:pt x="218" y="1401"/>
                </a:lnTo>
                <a:lnTo>
                  <a:pt x="238" y="1370"/>
                </a:lnTo>
                <a:lnTo>
                  <a:pt x="260" y="1335"/>
                </a:lnTo>
                <a:lnTo>
                  <a:pt x="283" y="1298"/>
                </a:lnTo>
                <a:lnTo>
                  <a:pt x="306" y="1258"/>
                </a:lnTo>
                <a:lnTo>
                  <a:pt x="329" y="1214"/>
                </a:lnTo>
                <a:lnTo>
                  <a:pt x="353" y="1167"/>
                </a:lnTo>
                <a:lnTo>
                  <a:pt x="377" y="1115"/>
                </a:lnTo>
                <a:lnTo>
                  <a:pt x="402" y="1059"/>
                </a:lnTo>
                <a:lnTo>
                  <a:pt x="428" y="997"/>
                </a:lnTo>
                <a:lnTo>
                  <a:pt x="453" y="929"/>
                </a:lnTo>
                <a:lnTo>
                  <a:pt x="479" y="855"/>
                </a:lnTo>
                <a:lnTo>
                  <a:pt x="504" y="774"/>
                </a:lnTo>
                <a:lnTo>
                  <a:pt x="532" y="689"/>
                </a:lnTo>
                <a:lnTo>
                  <a:pt x="561" y="612"/>
                </a:lnTo>
                <a:lnTo>
                  <a:pt x="593" y="541"/>
                </a:lnTo>
                <a:lnTo>
                  <a:pt x="626" y="475"/>
                </a:lnTo>
                <a:lnTo>
                  <a:pt x="660" y="414"/>
                </a:lnTo>
                <a:lnTo>
                  <a:pt x="695" y="359"/>
                </a:lnTo>
                <a:lnTo>
                  <a:pt x="730" y="309"/>
                </a:lnTo>
                <a:lnTo>
                  <a:pt x="767" y="264"/>
                </a:lnTo>
                <a:lnTo>
                  <a:pt x="804" y="223"/>
                </a:lnTo>
                <a:lnTo>
                  <a:pt x="841" y="187"/>
                </a:lnTo>
                <a:lnTo>
                  <a:pt x="879" y="155"/>
                </a:lnTo>
                <a:lnTo>
                  <a:pt x="917" y="126"/>
                </a:lnTo>
                <a:lnTo>
                  <a:pt x="954" y="101"/>
                </a:lnTo>
                <a:lnTo>
                  <a:pt x="991" y="79"/>
                </a:lnTo>
                <a:lnTo>
                  <a:pt x="1027" y="61"/>
                </a:lnTo>
                <a:lnTo>
                  <a:pt x="1063" y="46"/>
                </a:lnTo>
                <a:lnTo>
                  <a:pt x="1098" y="33"/>
                </a:lnTo>
                <a:lnTo>
                  <a:pt x="1131" y="23"/>
                </a:lnTo>
                <a:lnTo>
                  <a:pt x="1164" y="15"/>
                </a:lnTo>
                <a:lnTo>
                  <a:pt x="1194" y="9"/>
                </a:lnTo>
                <a:lnTo>
                  <a:pt x="1223" y="5"/>
                </a:lnTo>
                <a:lnTo>
                  <a:pt x="1250" y="2"/>
                </a:lnTo>
                <a:lnTo>
                  <a:pt x="1275" y="1"/>
                </a:lnTo>
                <a:lnTo>
                  <a:pt x="129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2" name="Freeform 394"/>
          <p:cNvSpPr>
            <a:spLocks noEditPoints="1"/>
          </p:cNvSpPr>
          <p:nvPr/>
        </p:nvSpPr>
        <p:spPr bwMode="auto">
          <a:xfrm>
            <a:off x="10028047" y="2708275"/>
            <a:ext cx="546100" cy="511175"/>
          </a:xfrm>
          <a:custGeom>
            <a:avLst/>
            <a:gdLst>
              <a:gd name="T0" fmla="*/ 1317 w 3441"/>
              <a:gd name="T1" fmla="*/ 1339 h 3217"/>
              <a:gd name="T2" fmla="*/ 1917 w 3441"/>
              <a:gd name="T3" fmla="*/ 1481 h 3217"/>
              <a:gd name="T4" fmla="*/ 2329 w 3441"/>
              <a:gd name="T5" fmla="*/ 1355 h 3217"/>
              <a:gd name="T6" fmla="*/ 2073 w 3441"/>
              <a:gd name="T7" fmla="*/ 1515 h 3217"/>
              <a:gd name="T8" fmla="*/ 1710 w 3441"/>
              <a:gd name="T9" fmla="*/ 1597 h 3217"/>
              <a:gd name="T10" fmla="*/ 1569 w 3441"/>
              <a:gd name="T11" fmla="*/ 1617 h 3217"/>
              <a:gd name="T12" fmla="*/ 1597 w 3441"/>
              <a:gd name="T13" fmla="*/ 1668 h 3217"/>
              <a:gd name="T14" fmla="*/ 1806 w 3441"/>
              <a:gd name="T15" fmla="*/ 1645 h 3217"/>
              <a:gd name="T16" fmla="*/ 2149 w 3441"/>
              <a:gd name="T17" fmla="*/ 1547 h 3217"/>
              <a:gd name="T18" fmla="*/ 2418 w 3441"/>
              <a:gd name="T19" fmla="*/ 1318 h 3217"/>
              <a:gd name="T20" fmla="*/ 2285 w 3441"/>
              <a:gd name="T21" fmla="*/ 1323 h 3217"/>
              <a:gd name="T22" fmla="*/ 1831 w 3441"/>
              <a:gd name="T23" fmla="*/ 1409 h 3217"/>
              <a:gd name="T24" fmla="*/ 1447 w 3441"/>
              <a:gd name="T25" fmla="*/ 1318 h 3217"/>
              <a:gd name="T26" fmla="*/ 1101 w 3441"/>
              <a:gd name="T27" fmla="*/ 1136 h 3217"/>
              <a:gd name="T28" fmla="*/ 1629 w 3441"/>
              <a:gd name="T29" fmla="*/ 113 h 3217"/>
              <a:gd name="T30" fmla="*/ 1260 w 3441"/>
              <a:gd name="T31" fmla="*/ 350 h 3217"/>
              <a:gd name="T32" fmla="*/ 1042 w 3441"/>
              <a:gd name="T33" fmla="*/ 639 h 3217"/>
              <a:gd name="T34" fmla="*/ 1020 w 3441"/>
              <a:gd name="T35" fmla="*/ 789 h 3217"/>
              <a:gd name="T36" fmla="*/ 1023 w 3441"/>
              <a:gd name="T37" fmla="*/ 969 h 3217"/>
              <a:gd name="T38" fmla="*/ 1390 w 3441"/>
              <a:gd name="T39" fmla="*/ 1092 h 3217"/>
              <a:gd name="T40" fmla="*/ 2043 w 3441"/>
              <a:gd name="T41" fmla="*/ 1217 h 3217"/>
              <a:gd name="T42" fmla="*/ 2505 w 3441"/>
              <a:gd name="T43" fmla="*/ 1174 h 3217"/>
              <a:gd name="T44" fmla="*/ 2591 w 3441"/>
              <a:gd name="T45" fmla="*/ 1016 h 3217"/>
              <a:gd name="T46" fmla="*/ 2655 w 3441"/>
              <a:gd name="T47" fmla="*/ 816 h 3217"/>
              <a:gd name="T48" fmla="*/ 2658 w 3441"/>
              <a:gd name="T49" fmla="*/ 805 h 3217"/>
              <a:gd name="T50" fmla="*/ 2598 w 3441"/>
              <a:gd name="T51" fmla="*/ 672 h 3217"/>
              <a:gd name="T52" fmla="*/ 2403 w 3441"/>
              <a:gd name="T53" fmla="*/ 394 h 3217"/>
              <a:gd name="T54" fmla="*/ 2045 w 3441"/>
              <a:gd name="T55" fmla="*/ 150 h 3217"/>
              <a:gd name="T56" fmla="*/ 1914 w 3441"/>
              <a:gd name="T57" fmla="*/ 12 h 3217"/>
              <a:gd name="T58" fmla="*/ 2333 w 3441"/>
              <a:gd name="T59" fmla="*/ 210 h 3217"/>
              <a:gd name="T60" fmla="*/ 2647 w 3441"/>
              <a:gd name="T61" fmla="*/ 520 h 3217"/>
              <a:gd name="T62" fmla="*/ 2821 w 3441"/>
              <a:gd name="T63" fmla="*/ 761 h 3217"/>
              <a:gd name="T64" fmla="*/ 2954 w 3441"/>
              <a:gd name="T65" fmla="*/ 812 h 3217"/>
              <a:gd name="T66" fmla="*/ 3041 w 3441"/>
              <a:gd name="T67" fmla="*/ 946 h 3217"/>
              <a:gd name="T68" fmla="*/ 3137 w 3441"/>
              <a:gd name="T69" fmla="*/ 1241 h 3217"/>
              <a:gd name="T70" fmla="*/ 3245 w 3441"/>
              <a:gd name="T71" fmla="*/ 1663 h 3217"/>
              <a:gd name="T72" fmla="*/ 3413 w 3441"/>
              <a:gd name="T73" fmla="*/ 1994 h 3217"/>
              <a:gd name="T74" fmla="*/ 3434 w 3441"/>
              <a:gd name="T75" fmla="*/ 2451 h 3217"/>
              <a:gd name="T76" fmla="*/ 3383 w 3441"/>
              <a:gd name="T77" fmla="*/ 2946 h 3217"/>
              <a:gd name="T78" fmla="*/ 3152 w 3441"/>
              <a:gd name="T79" fmla="*/ 3140 h 3217"/>
              <a:gd name="T80" fmla="*/ 2755 w 3441"/>
              <a:gd name="T81" fmla="*/ 3207 h 3217"/>
              <a:gd name="T82" fmla="*/ 2327 w 3441"/>
              <a:gd name="T83" fmla="*/ 3211 h 3217"/>
              <a:gd name="T84" fmla="*/ 1946 w 3441"/>
              <a:gd name="T85" fmla="*/ 3217 h 3217"/>
              <a:gd name="T86" fmla="*/ 1308 w 3441"/>
              <a:gd name="T87" fmla="*/ 3193 h 3217"/>
              <a:gd name="T88" fmla="*/ 647 w 3441"/>
              <a:gd name="T89" fmla="*/ 3120 h 3217"/>
              <a:gd name="T90" fmla="*/ 223 w 3441"/>
              <a:gd name="T91" fmla="*/ 2993 h 3217"/>
              <a:gd name="T92" fmla="*/ 49 w 3441"/>
              <a:gd name="T93" fmla="*/ 2753 h 3217"/>
              <a:gd name="T94" fmla="*/ 50 w 3441"/>
              <a:gd name="T95" fmla="*/ 2505 h 3217"/>
              <a:gd name="T96" fmla="*/ 53 w 3441"/>
              <a:gd name="T97" fmla="*/ 2343 h 3217"/>
              <a:gd name="T98" fmla="*/ 1 w 3441"/>
              <a:gd name="T99" fmla="*/ 2037 h 3217"/>
              <a:gd name="T100" fmla="*/ 103 w 3441"/>
              <a:gd name="T101" fmla="*/ 1682 h 3217"/>
              <a:gd name="T102" fmla="*/ 292 w 3441"/>
              <a:gd name="T103" fmla="*/ 1391 h 3217"/>
              <a:gd name="T104" fmla="*/ 531 w 3441"/>
              <a:gd name="T105" fmla="*/ 1115 h 3217"/>
              <a:gd name="T106" fmla="*/ 704 w 3441"/>
              <a:gd name="T107" fmla="*/ 981 h 3217"/>
              <a:gd name="T108" fmla="*/ 771 w 3441"/>
              <a:gd name="T109" fmla="*/ 746 h 3217"/>
              <a:gd name="T110" fmla="*/ 924 w 3441"/>
              <a:gd name="T111" fmla="*/ 584 h 3217"/>
              <a:gd name="T112" fmla="*/ 1095 w 3441"/>
              <a:gd name="T113" fmla="*/ 365 h 3217"/>
              <a:gd name="T114" fmla="*/ 1367 w 3441"/>
              <a:gd name="T115" fmla="*/ 116 h 3217"/>
              <a:gd name="T116" fmla="*/ 1798 w 3441"/>
              <a:gd name="T117" fmla="*/ 0 h 3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41" h="3217">
                <a:moveTo>
                  <a:pt x="973" y="1056"/>
                </a:moveTo>
                <a:lnTo>
                  <a:pt x="932" y="1119"/>
                </a:lnTo>
                <a:lnTo>
                  <a:pt x="985" y="1155"/>
                </a:lnTo>
                <a:lnTo>
                  <a:pt x="1043" y="1191"/>
                </a:lnTo>
                <a:lnTo>
                  <a:pt x="1105" y="1229"/>
                </a:lnTo>
                <a:lnTo>
                  <a:pt x="1172" y="1266"/>
                </a:lnTo>
                <a:lnTo>
                  <a:pt x="1243" y="1304"/>
                </a:lnTo>
                <a:lnTo>
                  <a:pt x="1317" y="1339"/>
                </a:lnTo>
                <a:lnTo>
                  <a:pt x="1394" y="1372"/>
                </a:lnTo>
                <a:lnTo>
                  <a:pt x="1472" y="1403"/>
                </a:lnTo>
                <a:lnTo>
                  <a:pt x="1554" y="1429"/>
                </a:lnTo>
                <a:lnTo>
                  <a:pt x="1635" y="1451"/>
                </a:lnTo>
                <a:lnTo>
                  <a:pt x="1718" y="1469"/>
                </a:lnTo>
                <a:lnTo>
                  <a:pt x="1786" y="1478"/>
                </a:lnTo>
                <a:lnTo>
                  <a:pt x="1852" y="1482"/>
                </a:lnTo>
                <a:lnTo>
                  <a:pt x="1917" y="1481"/>
                </a:lnTo>
                <a:lnTo>
                  <a:pt x="1978" y="1477"/>
                </a:lnTo>
                <a:lnTo>
                  <a:pt x="2036" y="1467"/>
                </a:lnTo>
                <a:lnTo>
                  <a:pt x="2093" y="1455"/>
                </a:lnTo>
                <a:lnTo>
                  <a:pt x="2147" y="1440"/>
                </a:lnTo>
                <a:lnTo>
                  <a:pt x="2198" y="1421"/>
                </a:lnTo>
                <a:lnTo>
                  <a:pt x="2244" y="1401"/>
                </a:lnTo>
                <a:lnTo>
                  <a:pt x="2289" y="1379"/>
                </a:lnTo>
                <a:lnTo>
                  <a:pt x="2329" y="1355"/>
                </a:lnTo>
                <a:lnTo>
                  <a:pt x="2366" y="1329"/>
                </a:lnTo>
                <a:lnTo>
                  <a:pt x="2334" y="1364"/>
                </a:lnTo>
                <a:lnTo>
                  <a:pt x="2298" y="1396"/>
                </a:lnTo>
                <a:lnTo>
                  <a:pt x="2258" y="1425"/>
                </a:lnTo>
                <a:lnTo>
                  <a:pt x="2215" y="1450"/>
                </a:lnTo>
                <a:lnTo>
                  <a:pt x="2170" y="1475"/>
                </a:lnTo>
                <a:lnTo>
                  <a:pt x="2122" y="1496"/>
                </a:lnTo>
                <a:lnTo>
                  <a:pt x="2073" y="1515"/>
                </a:lnTo>
                <a:lnTo>
                  <a:pt x="2025" y="1531"/>
                </a:lnTo>
                <a:lnTo>
                  <a:pt x="1975" y="1545"/>
                </a:lnTo>
                <a:lnTo>
                  <a:pt x="1926" y="1558"/>
                </a:lnTo>
                <a:lnTo>
                  <a:pt x="1878" y="1570"/>
                </a:lnTo>
                <a:lnTo>
                  <a:pt x="1833" y="1578"/>
                </a:lnTo>
                <a:lnTo>
                  <a:pt x="1788" y="1586"/>
                </a:lnTo>
                <a:lnTo>
                  <a:pt x="1748" y="1593"/>
                </a:lnTo>
                <a:lnTo>
                  <a:pt x="1710" y="1597"/>
                </a:lnTo>
                <a:lnTo>
                  <a:pt x="1677" y="1601"/>
                </a:lnTo>
                <a:lnTo>
                  <a:pt x="1647" y="1604"/>
                </a:lnTo>
                <a:lnTo>
                  <a:pt x="1624" y="1606"/>
                </a:lnTo>
                <a:lnTo>
                  <a:pt x="1606" y="1607"/>
                </a:lnTo>
                <a:lnTo>
                  <a:pt x="1594" y="1609"/>
                </a:lnTo>
                <a:lnTo>
                  <a:pt x="1590" y="1609"/>
                </a:lnTo>
                <a:lnTo>
                  <a:pt x="1578" y="1611"/>
                </a:lnTo>
                <a:lnTo>
                  <a:pt x="1569" y="1617"/>
                </a:lnTo>
                <a:lnTo>
                  <a:pt x="1562" y="1628"/>
                </a:lnTo>
                <a:lnTo>
                  <a:pt x="1560" y="1639"/>
                </a:lnTo>
                <a:lnTo>
                  <a:pt x="1563" y="1650"/>
                </a:lnTo>
                <a:lnTo>
                  <a:pt x="1570" y="1659"/>
                </a:lnTo>
                <a:lnTo>
                  <a:pt x="1579" y="1665"/>
                </a:lnTo>
                <a:lnTo>
                  <a:pt x="1591" y="1668"/>
                </a:lnTo>
                <a:lnTo>
                  <a:pt x="1592" y="1668"/>
                </a:lnTo>
                <a:lnTo>
                  <a:pt x="1597" y="1668"/>
                </a:lnTo>
                <a:lnTo>
                  <a:pt x="1609" y="1667"/>
                </a:lnTo>
                <a:lnTo>
                  <a:pt x="1626" y="1665"/>
                </a:lnTo>
                <a:lnTo>
                  <a:pt x="1647" y="1664"/>
                </a:lnTo>
                <a:lnTo>
                  <a:pt x="1672" y="1662"/>
                </a:lnTo>
                <a:lnTo>
                  <a:pt x="1701" y="1659"/>
                </a:lnTo>
                <a:lnTo>
                  <a:pt x="1733" y="1656"/>
                </a:lnTo>
                <a:lnTo>
                  <a:pt x="1768" y="1651"/>
                </a:lnTo>
                <a:lnTo>
                  <a:pt x="1806" y="1645"/>
                </a:lnTo>
                <a:lnTo>
                  <a:pt x="1845" y="1638"/>
                </a:lnTo>
                <a:lnTo>
                  <a:pt x="1887" y="1630"/>
                </a:lnTo>
                <a:lnTo>
                  <a:pt x="1930" y="1620"/>
                </a:lnTo>
                <a:lnTo>
                  <a:pt x="1974" y="1610"/>
                </a:lnTo>
                <a:lnTo>
                  <a:pt x="2018" y="1596"/>
                </a:lnTo>
                <a:lnTo>
                  <a:pt x="2062" y="1582"/>
                </a:lnTo>
                <a:lnTo>
                  <a:pt x="2106" y="1565"/>
                </a:lnTo>
                <a:lnTo>
                  <a:pt x="2149" y="1547"/>
                </a:lnTo>
                <a:lnTo>
                  <a:pt x="2191" y="1526"/>
                </a:lnTo>
                <a:lnTo>
                  <a:pt x="2232" y="1504"/>
                </a:lnTo>
                <a:lnTo>
                  <a:pt x="2270" y="1480"/>
                </a:lnTo>
                <a:lnTo>
                  <a:pt x="2306" y="1453"/>
                </a:lnTo>
                <a:lnTo>
                  <a:pt x="2340" y="1423"/>
                </a:lnTo>
                <a:lnTo>
                  <a:pt x="2369" y="1390"/>
                </a:lnTo>
                <a:lnTo>
                  <a:pt x="2396" y="1356"/>
                </a:lnTo>
                <a:lnTo>
                  <a:pt x="2418" y="1318"/>
                </a:lnTo>
                <a:lnTo>
                  <a:pt x="2436" y="1277"/>
                </a:lnTo>
                <a:lnTo>
                  <a:pt x="2437" y="1265"/>
                </a:lnTo>
                <a:lnTo>
                  <a:pt x="2434" y="1254"/>
                </a:lnTo>
                <a:lnTo>
                  <a:pt x="2414" y="1265"/>
                </a:lnTo>
                <a:lnTo>
                  <a:pt x="2388" y="1278"/>
                </a:lnTo>
                <a:lnTo>
                  <a:pt x="2359" y="1292"/>
                </a:lnTo>
                <a:lnTo>
                  <a:pt x="2324" y="1307"/>
                </a:lnTo>
                <a:lnTo>
                  <a:pt x="2285" y="1323"/>
                </a:lnTo>
                <a:lnTo>
                  <a:pt x="2240" y="1340"/>
                </a:lnTo>
                <a:lnTo>
                  <a:pt x="2192" y="1355"/>
                </a:lnTo>
                <a:lnTo>
                  <a:pt x="2140" y="1369"/>
                </a:lnTo>
                <a:lnTo>
                  <a:pt x="2084" y="1382"/>
                </a:lnTo>
                <a:lnTo>
                  <a:pt x="2026" y="1394"/>
                </a:lnTo>
                <a:lnTo>
                  <a:pt x="1963" y="1402"/>
                </a:lnTo>
                <a:lnTo>
                  <a:pt x="1898" y="1407"/>
                </a:lnTo>
                <a:lnTo>
                  <a:pt x="1831" y="1409"/>
                </a:lnTo>
                <a:lnTo>
                  <a:pt x="1761" y="1407"/>
                </a:lnTo>
                <a:lnTo>
                  <a:pt x="1720" y="1403"/>
                </a:lnTo>
                <a:lnTo>
                  <a:pt x="1678" y="1396"/>
                </a:lnTo>
                <a:lnTo>
                  <a:pt x="1633" y="1385"/>
                </a:lnTo>
                <a:lnTo>
                  <a:pt x="1588" y="1371"/>
                </a:lnTo>
                <a:lnTo>
                  <a:pt x="1541" y="1356"/>
                </a:lnTo>
                <a:lnTo>
                  <a:pt x="1493" y="1337"/>
                </a:lnTo>
                <a:lnTo>
                  <a:pt x="1447" y="1318"/>
                </a:lnTo>
                <a:lnTo>
                  <a:pt x="1399" y="1295"/>
                </a:lnTo>
                <a:lnTo>
                  <a:pt x="1352" y="1273"/>
                </a:lnTo>
                <a:lnTo>
                  <a:pt x="1306" y="1250"/>
                </a:lnTo>
                <a:lnTo>
                  <a:pt x="1261" y="1227"/>
                </a:lnTo>
                <a:lnTo>
                  <a:pt x="1218" y="1204"/>
                </a:lnTo>
                <a:lnTo>
                  <a:pt x="1176" y="1181"/>
                </a:lnTo>
                <a:lnTo>
                  <a:pt x="1138" y="1158"/>
                </a:lnTo>
                <a:lnTo>
                  <a:pt x="1101" y="1136"/>
                </a:lnTo>
                <a:lnTo>
                  <a:pt x="1068" y="1116"/>
                </a:lnTo>
                <a:lnTo>
                  <a:pt x="1038" y="1098"/>
                </a:lnTo>
                <a:lnTo>
                  <a:pt x="1012" y="1081"/>
                </a:lnTo>
                <a:lnTo>
                  <a:pt x="991" y="1068"/>
                </a:lnTo>
                <a:lnTo>
                  <a:pt x="973" y="1056"/>
                </a:lnTo>
                <a:close/>
                <a:moveTo>
                  <a:pt x="1739" y="95"/>
                </a:moveTo>
                <a:lnTo>
                  <a:pt x="1684" y="101"/>
                </a:lnTo>
                <a:lnTo>
                  <a:pt x="1629" y="113"/>
                </a:lnTo>
                <a:lnTo>
                  <a:pt x="1577" y="130"/>
                </a:lnTo>
                <a:lnTo>
                  <a:pt x="1526" y="151"/>
                </a:lnTo>
                <a:lnTo>
                  <a:pt x="1476" y="177"/>
                </a:lnTo>
                <a:lnTo>
                  <a:pt x="1430" y="207"/>
                </a:lnTo>
                <a:lnTo>
                  <a:pt x="1384" y="239"/>
                </a:lnTo>
                <a:lnTo>
                  <a:pt x="1341" y="274"/>
                </a:lnTo>
                <a:lnTo>
                  <a:pt x="1299" y="312"/>
                </a:lnTo>
                <a:lnTo>
                  <a:pt x="1260" y="350"/>
                </a:lnTo>
                <a:lnTo>
                  <a:pt x="1224" y="390"/>
                </a:lnTo>
                <a:lnTo>
                  <a:pt x="1189" y="430"/>
                </a:lnTo>
                <a:lnTo>
                  <a:pt x="1157" y="469"/>
                </a:lnTo>
                <a:lnTo>
                  <a:pt x="1127" y="508"/>
                </a:lnTo>
                <a:lnTo>
                  <a:pt x="1101" y="546"/>
                </a:lnTo>
                <a:lnTo>
                  <a:pt x="1077" y="582"/>
                </a:lnTo>
                <a:lnTo>
                  <a:pt x="1055" y="615"/>
                </a:lnTo>
                <a:lnTo>
                  <a:pt x="1042" y="639"/>
                </a:lnTo>
                <a:lnTo>
                  <a:pt x="1030" y="663"/>
                </a:lnTo>
                <a:lnTo>
                  <a:pt x="1020" y="686"/>
                </a:lnTo>
                <a:lnTo>
                  <a:pt x="1013" y="708"/>
                </a:lnTo>
                <a:lnTo>
                  <a:pt x="1009" y="728"/>
                </a:lnTo>
                <a:lnTo>
                  <a:pt x="1007" y="746"/>
                </a:lnTo>
                <a:lnTo>
                  <a:pt x="1007" y="761"/>
                </a:lnTo>
                <a:lnTo>
                  <a:pt x="1010" y="772"/>
                </a:lnTo>
                <a:lnTo>
                  <a:pt x="1020" y="789"/>
                </a:lnTo>
                <a:lnTo>
                  <a:pt x="1033" y="811"/>
                </a:lnTo>
                <a:lnTo>
                  <a:pt x="1040" y="827"/>
                </a:lnTo>
                <a:lnTo>
                  <a:pt x="1045" y="847"/>
                </a:lnTo>
                <a:lnTo>
                  <a:pt x="1046" y="870"/>
                </a:lnTo>
                <a:lnTo>
                  <a:pt x="1044" y="894"/>
                </a:lnTo>
                <a:lnTo>
                  <a:pt x="1039" y="919"/>
                </a:lnTo>
                <a:lnTo>
                  <a:pt x="1033" y="944"/>
                </a:lnTo>
                <a:lnTo>
                  <a:pt x="1023" y="969"/>
                </a:lnTo>
                <a:lnTo>
                  <a:pt x="1050" y="979"/>
                </a:lnTo>
                <a:lnTo>
                  <a:pt x="1082" y="992"/>
                </a:lnTo>
                <a:lnTo>
                  <a:pt x="1120" y="1006"/>
                </a:lnTo>
                <a:lnTo>
                  <a:pt x="1165" y="1021"/>
                </a:lnTo>
                <a:lnTo>
                  <a:pt x="1213" y="1038"/>
                </a:lnTo>
                <a:lnTo>
                  <a:pt x="1267" y="1055"/>
                </a:lnTo>
                <a:lnTo>
                  <a:pt x="1327" y="1073"/>
                </a:lnTo>
                <a:lnTo>
                  <a:pt x="1390" y="1092"/>
                </a:lnTo>
                <a:lnTo>
                  <a:pt x="1458" y="1110"/>
                </a:lnTo>
                <a:lnTo>
                  <a:pt x="1532" y="1129"/>
                </a:lnTo>
                <a:lnTo>
                  <a:pt x="1608" y="1146"/>
                </a:lnTo>
                <a:lnTo>
                  <a:pt x="1687" y="1164"/>
                </a:lnTo>
                <a:lnTo>
                  <a:pt x="1771" y="1180"/>
                </a:lnTo>
                <a:lnTo>
                  <a:pt x="1859" y="1193"/>
                </a:lnTo>
                <a:lnTo>
                  <a:pt x="1949" y="1207"/>
                </a:lnTo>
                <a:lnTo>
                  <a:pt x="2043" y="1217"/>
                </a:lnTo>
                <a:lnTo>
                  <a:pt x="2138" y="1227"/>
                </a:lnTo>
                <a:lnTo>
                  <a:pt x="2237" y="1233"/>
                </a:lnTo>
                <a:lnTo>
                  <a:pt x="2337" y="1237"/>
                </a:lnTo>
                <a:lnTo>
                  <a:pt x="2439" y="1239"/>
                </a:lnTo>
                <a:lnTo>
                  <a:pt x="2460" y="1221"/>
                </a:lnTo>
                <a:lnTo>
                  <a:pt x="2478" y="1203"/>
                </a:lnTo>
                <a:lnTo>
                  <a:pt x="2492" y="1188"/>
                </a:lnTo>
                <a:lnTo>
                  <a:pt x="2505" y="1174"/>
                </a:lnTo>
                <a:lnTo>
                  <a:pt x="2515" y="1164"/>
                </a:lnTo>
                <a:lnTo>
                  <a:pt x="2522" y="1155"/>
                </a:lnTo>
                <a:lnTo>
                  <a:pt x="2526" y="1150"/>
                </a:lnTo>
                <a:lnTo>
                  <a:pt x="2527" y="1148"/>
                </a:lnTo>
                <a:lnTo>
                  <a:pt x="2545" y="1116"/>
                </a:lnTo>
                <a:lnTo>
                  <a:pt x="2561" y="1083"/>
                </a:lnTo>
                <a:lnTo>
                  <a:pt x="2577" y="1050"/>
                </a:lnTo>
                <a:lnTo>
                  <a:pt x="2591" y="1016"/>
                </a:lnTo>
                <a:lnTo>
                  <a:pt x="2604" y="983"/>
                </a:lnTo>
                <a:lnTo>
                  <a:pt x="2614" y="952"/>
                </a:lnTo>
                <a:lnTo>
                  <a:pt x="2625" y="921"/>
                </a:lnTo>
                <a:lnTo>
                  <a:pt x="2633" y="894"/>
                </a:lnTo>
                <a:lnTo>
                  <a:pt x="2641" y="869"/>
                </a:lnTo>
                <a:lnTo>
                  <a:pt x="2647" y="847"/>
                </a:lnTo>
                <a:lnTo>
                  <a:pt x="2652" y="830"/>
                </a:lnTo>
                <a:lnTo>
                  <a:pt x="2655" y="816"/>
                </a:lnTo>
                <a:lnTo>
                  <a:pt x="2657" y="807"/>
                </a:lnTo>
                <a:lnTo>
                  <a:pt x="2658" y="805"/>
                </a:lnTo>
                <a:lnTo>
                  <a:pt x="2658" y="805"/>
                </a:lnTo>
                <a:lnTo>
                  <a:pt x="2659" y="805"/>
                </a:lnTo>
                <a:lnTo>
                  <a:pt x="2660" y="805"/>
                </a:lnTo>
                <a:lnTo>
                  <a:pt x="2662" y="805"/>
                </a:lnTo>
                <a:lnTo>
                  <a:pt x="2666" y="804"/>
                </a:lnTo>
                <a:lnTo>
                  <a:pt x="2658" y="805"/>
                </a:lnTo>
                <a:lnTo>
                  <a:pt x="2657" y="802"/>
                </a:lnTo>
                <a:lnTo>
                  <a:pt x="2655" y="795"/>
                </a:lnTo>
                <a:lnTo>
                  <a:pt x="2649" y="783"/>
                </a:lnTo>
                <a:lnTo>
                  <a:pt x="2643" y="768"/>
                </a:lnTo>
                <a:lnTo>
                  <a:pt x="2636" y="748"/>
                </a:lnTo>
                <a:lnTo>
                  <a:pt x="2625" y="726"/>
                </a:lnTo>
                <a:lnTo>
                  <a:pt x="2613" y="701"/>
                </a:lnTo>
                <a:lnTo>
                  <a:pt x="2598" y="672"/>
                </a:lnTo>
                <a:lnTo>
                  <a:pt x="2582" y="642"/>
                </a:lnTo>
                <a:lnTo>
                  <a:pt x="2563" y="609"/>
                </a:lnTo>
                <a:lnTo>
                  <a:pt x="2542" y="576"/>
                </a:lnTo>
                <a:lnTo>
                  <a:pt x="2519" y="540"/>
                </a:lnTo>
                <a:lnTo>
                  <a:pt x="2493" y="504"/>
                </a:lnTo>
                <a:lnTo>
                  <a:pt x="2466" y="467"/>
                </a:lnTo>
                <a:lnTo>
                  <a:pt x="2436" y="430"/>
                </a:lnTo>
                <a:lnTo>
                  <a:pt x="2403" y="394"/>
                </a:lnTo>
                <a:lnTo>
                  <a:pt x="2367" y="357"/>
                </a:lnTo>
                <a:lnTo>
                  <a:pt x="2330" y="323"/>
                </a:lnTo>
                <a:lnTo>
                  <a:pt x="2289" y="289"/>
                </a:lnTo>
                <a:lnTo>
                  <a:pt x="2246" y="256"/>
                </a:lnTo>
                <a:lnTo>
                  <a:pt x="2200" y="226"/>
                </a:lnTo>
                <a:lnTo>
                  <a:pt x="2151" y="197"/>
                </a:lnTo>
                <a:lnTo>
                  <a:pt x="2100" y="172"/>
                </a:lnTo>
                <a:lnTo>
                  <a:pt x="2045" y="150"/>
                </a:lnTo>
                <a:lnTo>
                  <a:pt x="1988" y="130"/>
                </a:lnTo>
                <a:lnTo>
                  <a:pt x="1927" y="115"/>
                </a:lnTo>
                <a:lnTo>
                  <a:pt x="1863" y="103"/>
                </a:lnTo>
                <a:lnTo>
                  <a:pt x="1797" y="96"/>
                </a:lnTo>
                <a:lnTo>
                  <a:pt x="1739" y="95"/>
                </a:lnTo>
                <a:close/>
                <a:moveTo>
                  <a:pt x="1798" y="0"/>
                </a:moveTo>
                <a:lnTo>
                  <a:pt x="1856" y="3"/>
                </a:lnTo>
                <a:lnTo>
                  <a:pt x="1914" y="12"/>
                </a:lnTo>
                <a:lnTo>
                  <a:pt x="1972" y="24"/>
                </a:lnTo>
                <a:lnTo>
                  <a:pt x="2027" y="41"/>
                </a:lnTo>
                <a:lnTo>
                  <a:pt x="2081" y="61"/>
                </a:lnTo>
                <a:lnTo>
                  <a:pt x="2135" y="85"/>
                </a:lnTo>
                <a:lnTo>
                  <a:pt x="2186" y="113"/>
                </a:lnTo>
                <a:lnTo>
                  <a:pt x="2237" y="142"/>
                </a:lnTo>
                <a:lnTo>
                  <a:pt x="2286" y="175"/>
                </a:lnTo>
                <a:lnTo>
                  <a:pt x="2333" y="210"/>
                </a:lnTo>
                <a:lnTo>
                  <a:pt x="2379" y="247"/>
                </a:lnTo>
                <a:lnTo>
                  <a:pt x="2422" y="284"/>
                </a:lnTo>
                <a:lnTo>
                  <a:pt x="2465" y="323"/>
                </a:lnTo>
                <a:lnTo>
                  <a:pt x="2505" y="362"/>
                </a:lnTo>
                <a:lnTo>
                  <a:pt x="2544" y="402"/>
                </a:lnTo>
                <a:lnTo>
                  <a:pt x="2580" y="442"/>
                </a:lnTo>
                <a:lnTo>
                  <a:pt x="2615" y="481"/>
                </a:lnTo>
                <a:lnTo>
                  <a:pt x="2647" y="520"/>
                </a:lnTo>
                <a:lnTo>
                  <a:pt x="2677" y="558"/>
                </a:lnTo>
                <a:lnTo>
                  <a:pt x="2706" y="593"/>
                </a:lnTo>
                <a:lnTo>
                  <a:pt x="2731" y="627"/>
                </a:lnTo>
                <a:lnTo>
                  <a:pt x="2754" y="660"/>
                </a:lnTo>
                <a:lnTo>
                  <a:pt x="2775" y="689"/>
                </a:lnTo>
                <a:lnTo>
                  <a:pt x="2793" y="717"/>
                </a:lnTo>
                <a:lnTo>
                  <a:pt x="2808" y="740"/>
                </a:lnTo>
                <a:lnTo>
                  <a:pt x="2821" y="761"/>
                </a:lnTo>
                <a:lnTo>
                  <a:pt x="2832" y="777"/>
                </a:lnTo>
                <a:lnTo>
                  <a:pt x="2839" y="789"/>
                </a:lnTo>
                <a:lnTo>
                  <a:pt x="2843" y="797"/>
                </a:lnTo>
                <a:lnTo>
                  <a:pt x="2845" y="799"/>
                </a:lnTo>
                <a:lnTo>
                  <a:pt x="2880" y="799"/>
                </a:lnTo>
                <a:lnTo>
                  <a:pt x="2908" y="801"/>
                </a:lnTo>
                <a:lnTo>
                  <a:pt x="2934" y="805"/>
                </a:lnTo>
                <a:lnTo>
                  <a:pt x="2954" y="812"/>
                </a:lnTo>
                <a:lnTo>
                  <a:pt x="2971" y="820"/>
                </a:lnTo>
                <a:lnTo>
                  <a:pt x="2985" y="832"/>
                </a:lnTo>
                <a:lnTo>
                  <a:pt x="2996" y="844"/>
                </a:lnTo>
                <a:lnTo>
                  <a:pt x="3006" y="860"/>
                </a:lnTo>
                <a:lnTo>
                  <a:pt x="3015" y="878"/>
                </a:lnTo>
                <a:lnTo>
                  <a:pt x="3023" y="898"/>
                </a:lnTo>
                <a:lnTo>
                  <a:pt x="3031" y="920"/>
                </a:lnTo>
                <a:lnTo>
                  <a:pt x="3041" y="946"/>
                </a:lnTo>
                <a:lnTo>
                  <a:pt x="3050" y="973"/>
                </a:lnTo>
                <a:lnTo>
                  <a:pt x="3063" y="1003"/>
                </a:lnTo>
                <a:lnTo>
                  <a:pt x="3077" y="1036"/>
                </a:lnTo>
                <a:lnTo>
                  <a:pt x="3091" y="1068"/>
                </a:lnTo>
                <a:lnTo>
                  <a:pt x="3103" y="1106"/>
                </a:lnTo>
                <a:lnTo>
                  <a:pt x="3115" y="1147"/>
                </a:lnTo>
                <a:lnTo>
                  <a:pt x="3126" y="1192"/>
                </a:lnTo>
                <a:lnTo>
                  <a:pt x="3137" y="1241"/>
                </a:lnTo>
                <a:lnTo>
                  <a:pt x="3148" y="1291"/>
                </a:lnTo>
                <a:lnTo>
                  <a:pt x="3160" y="1344"/>
                </a:lnTo>
                <a:lnTo>
                  <a:pt x="3171" y="1398"/>
                </a:lnTo>
                <a:lnTo>
                  <a:pt x="3184" y="1451"/>
                </a:lnTo>
                <a:lnTo>
                  <a:pt x="3198" y="1506"/>
                </a:lnTo>
                <a:lnTo>
                  <a:pt x="3212" y="1560"/>
                </a:lnTo>
                <a:lnTo>
                  <a:pt x="3227" y="1613"/>
                </a:lnTo>
                <a:lnTo>
                  <a:pt x="3245" y="1663"/>
                </a:lnTo>
                <a:lnTo>
                  <a:pt x="3266" y="1711"/>
                </a:lnTo>
                <a:lnTo>
                  <a:pt x="3287" y="1756"/>
                </a:lnTo>
                <a:lnTo>
                  <a:pt x="3311" y="1797"/>
                </a:lnTo>
                <a:lnTo>
                  <a:pt x="3338" y="1835"/>
                </a:lnTo>
                <a:lnTo>
                  <a:pt x="3362" y="1870"/>
                </a:lnTo>
                <a:lnTo>
                  <a:pt x="3382" y="1908"/>
                </a:lnTo>
                <a:lnTo>
                  <a:pt x="3399" y="1949"/>
                </a:lnTo>
                <a:lnTo>
                  <a:pt x="3413" y="1994"/>
                </a:lnTo>
                <a:lnTo>
                  <a:pt x="3424" y="2042"/>
                </a:lnTo>
                <a:lnTo>
                  <a:pt x="3432" y="2093"/>
                </a:lnTo>
                <a:lnTo>
                  <a:pt x="3437" y="2147"/>
                </a:lnTo>
                <a:lnTo>
                  <a:pt x="3440" y="2203"/>
                </a:lnTo>
                <a:lnTo>
                  <a:pt x="3441" y="2262"/>
                </a:lnTo>
                <a:lnTo>
                  <a:pt x="3440" y="2322"/>
                </a:lnTo>
                <a:lnTo>
                  <a:pt x="3437" y="2385"/>
                </a:lnTo>
                <a:lnTo>
                  <a:pt x="3434" y="2451"/>
                </a:lnTo>
                <a:lnTo>
                  <a:pt x="3429" y="2517"/>
                </a:lnTo>
                <a:lnTo>
                  <a:pt x="3424" y="2586"/>
                </a:lnTo>
                <a:lnTo>
                  <a:pt x="3418" y="2655"/>
                </a:lnTo>
                <a:lnTo>
                  <a:pt x="3412" y="2726"/>
                </a:lnTo>
                <a:lnTo>
                  <a:pt x="3406" y="2798"/>
                </a:lnTo>
                <a:lnTo>
                  <a:pt x="3400" y="2870"/>
                </a:lnTo>
                <a:lnTo>
                  <a:pt x="3394" y="2910"/>
                </a:lnTo>
                <a:lnTo>
                  <a:pt x="3383" y="2946"/>
                </a:lnTo>
                <a:lnTo>
                  <a:pt x="3368" y="2980"/>
                </a:lnTo>
                <a:lnTo>
                  <a:pt x="3348" y="3011"/>
                </a:lnTo>
                <a:lnTo>
                  <a:pt x="3325" y="3038"/>
                </a:lnTo>
                <a:lnTo>
                  <a:pt x="3297" y="3063"/>
                </a:lnTo>
                <a:lnTo>
                  <a:pt x="3266" y="3085"/>
                </a:lnTo>
                <a:lnTo>
                  <a:pt x="3231" y="3106"/>
                </a:lnTo>
                <a:lnTo>
                  <a:pt x="3193" y="3124"/>
                </a:lnTo>
                <a:lnTo>
                  <a:pt x="3152" y="3140"/>
                </a:lnTo>
                <a:lnTo>
                  <a:pt x="3109" y="3154"/>
                </a:lnTo>
                <a:lnTo>
                  <a:pt x="3064" y="3166"/>
                </a:lnTo>
                <a:lnTo>
                  <a:pt x="3016" y="3176"/>
                </a:lnTo>
                <a:lnTo>
                  <a:pt x="2967" y="3184"/>
                </a:lnTo>
                <a:lnTo>
                  <a:pt x="2916" y="3192"/>
                </a:lnTo>
                <a:lnTo>
                  <a:pt x="2864" y="3198"/>
                </a:lnTo>
                <a:lnTo>
                  <a:pt x="2810" y="3202"/>
                </a:lnTo>
                <a:lnTo>
                  <a:pt x="2755" y="3207"/>
                </a:lnTo>
                <a:lnTo>
                  <a:pt x="2701" y="3209"/>
                </a:lnTo>
                <a:lnTo>
                  <a:pt x="2646" y="3211"/>
                </a:lnTo>
                <a:lnTo>
                  <a:pt x="2592" y="3212"/>
                </a:lnTo>
                <a:lnTo>
                  <a:pt x="2537" y="3212"/>
                </a:lnTo>
                <a:lnTo>
                  <a:pt x="2483" y="3213"/>
                </a:lnTo>
                <a:lnTo>
                  <a:pt x="2430" y="3212"/>
                </a:lnTo>
                <a:lnTo>
                  <a:pt x="2378" y="3212"/>
                </a:lnTo>
                <a:lnTo>
                  <a:pt x="2327" y="3211"/>
                </a:lnTo>
                <a:lnTo>
                  <a:pt x="2277" y="3211"/>
                </a:lnTo>
                <a:lnTo>
                  <a:pt x="2229" y="3211"/>
                </a:lnTo>
                <a:lnTo>
                  <a:pt x="2185" y="3211"/>
                </a:lnTo>
                <a:lnTo>
                  <a:pt x="2141" y="3211"/>
                </a:lnTo>
                <a:lnTo>
                  <a:pt x="2101" y="3212"/>
                </a:lnTo>
                <a:lnTo>
                  <a:pt x="2063" y="3214"/>
                </a:lnTo>
                <a:lnTo>
                  <a:pt x="2008" y="3216"/>
                </a:lnTo>
                <a:lnTo>
                  <a:pt x="1946" y="3217"/>
                </a:lnTo>
                <a:lnTo>
                  <a:pt x="1878" y="3217"/>
                </a:lnTo>
                <a:lnTo>
                  <a:pt x="1806" y="3217"/>
                </a:lnTo>
                <a:lnTo>
                  <a:pt x="1730" y="3215"/>
                </a:lnTo>
                <a:lnTo>
                  <a:pt x="1650" y="3212"/>
                </a:lnTo>
                <a:lnTo>
                  <a:pt x="1568" y="3209"/>
                </a:lnTo>
                <a:lnTo>
                  <a:pt x="1482" y="3205"/>
                </a:lnTo>
                <a:lnTo>
                  <a:pt x="1396" y="3198"/>
                </a:lnTo>
                <a:lnTo>
                  <a:pt x="1308" y="3193"/>
                </a:lnTo>
                <a:lnTo>
                  <a:pt x="1220" y="3186"/>
                </a:lnTo>
                <a:lnTo>
                  <a:pt x="1132" y="3178"/>
                </a:lnTo>
                <a:lnTo>
                  <a:pt x="1045" y="3170"/>
                </a:lnTo>
                <a:lnTo>
                  <a:pt x="960" y="3160"/>
                </a:lnTo>
                <a:lnTo>
                  <a:pt x="876" y="3151"/>
                </a:lnTo>
                <a:lnTo>
                  <a:pt x="797" y="3141"/>
                </a:lnTo>
                <a:lnTo>
                  <a:pt x="719" y="3131"/>
                </a:lnTo>
                <a:lnTo>
                  <a:pt x="647" y="3120"/>
                </a:lnTo>
                <a:lnTo>
                  <a:pt x="579" y="3109"/>
                </a:lnTo>
                <a:lnTo>
                  <a:pt x="517" y="3097"/>
                </a:lnTo>
                <a:lnTo>
                  <a:pt x="459" y="3085"/>
                </a:lnTo>
                <a:lnTo>
                  <a:pt x="409" y="3073"/>
                </a:lnTo>
                <a:lnTo>
                  <a:pt x="355" y="3057"/>
                </a:lnTo>
                <a:lnTo>
                  <a:pt x="307" y="3038"/>
                </a:lnTo>
                <a:lnTo>
                  <a:pt x="263" y="3016"/>
                </a:lnTo>
                <a:lnTo>
                  <a:pt x="223" y="2993"/>
                </a:lnTo>
                <a:lnTo>
                  <a:pt x="188" y="2967"/>
                </a:lnTo>
                <a:lnTo>
                  <a:pt x="157" y="2940"/>
                </a:lnTo>
                <a:lnTo>
                  <a:pt x="130" y="2911"/>
                </a:lnTo>
                <a:lnTo>
                  <a:pt x="107" y="2882"/>
                </a:lnTo>
                <a:lnTo>
                  <a:pt x="88" y="2850"/>
                </a:lnTo>
                <a:lnTo>
                  <a:pt x="72" y="2819"/>
                </a:lnTo>
                <a:lnTo>
                  <a:pt x="59" y="2786"/>
                </a:lnTo>
                <a:lnTo>
                  <a:pt x="49" y="2753"/>
                </a:lnTo>
                <a:lnTo>
                  <a:pt x="42" y="2721"/>
                </a:lnTo>
                <a:lnTo>
                  <a:pt x="38" y="2688"/>
                </a:lnTo>
                <a:lnTo>
                  <a:pt x="36" y="2655"/>
                </a:lnTo>
                <a:lnTo>
                  <a:pt x="36" y="2623"/>
                </a:lnTo>
                <a:lnTo>
                  <a:pt x="38" y="2591"/>
                </a:lnTo>
                <a:lnTo>
                  <a:pt x="41" y="2560"/>
                </a:lnTo>
                <a:lnTo>
                  <a:pt x="47" y="2531"/>
                </a:lnTo>
                <a:lnTo>
                  <a:pt x="50" y="2505"/>
                </a:lnTo>
                <a:lnTo>
                  <a:pt x="53" y="2481"/>
                </a:lnTo>
                <a:lnTo>
                  <a:pt x="56" y="2460"/>
                </a:lnTo>
                <a:lnTo>
                  <a:pt x="57" y="2440"/>
                </a:lnTo>
                <a:lnTo>
                  <a:pt x="58" y="2422"/>
                </a:lnTo>
                <a:lnTo>
                  <a:pt x="58" y="2403"/>
                </a:lnTo>
                <a:lnTo>
                  <a:pt x="57" y="2384"/>
                </a:lnTo>
                <a:lnTo>
                  <a:pt x="55" y="2365"/>
                </a:lnTo>
                <a:lnTo>
                  <a:pt x="53" y="2343"/>
                </a:lnTo>
                <a:lnTo>
                  <a:pt x="50" y="2319"/>
                </a:lnTo>
                <a:lnTo>
                  <a:pt x="45" y="2293"/>
                </a:lnTo>
                <a:lnTo>
                  <a:pt x="39" y="2261"/>
                </a:lnTo>
                <a:lnTo>
                  <a:pt x="33" y="2226"/>
                </a:lnTo>
                <a:lnTo>
                  <a:pt x="25" y="2186"/>
                </a:lnTo>
                <a:lnTo>
                  <a:pt x="17" y="2140"/>
                </a:lnTo>
                <a:lnTo>
                  <a:pt x="7" y="2088"/>
                </a:lnTo>
                <a:lnTo>
                  <a:pt x="1" y="2037"/>
                </a:lnTo>
                <a:lnTo>
                  <a:pt x="0" y="1987"/>
                </a:lnTo>
                <a:lnTo>
                  <a:pt x="4" y="1938"/>
                </a:lnTo>
                <a:lnTo>
                  <a:pt x="13" y="1892"/>
                </a:lnTo>
                <a:lnTo>
                  <a:pt x="24" y="1848"/>
                </a:lnTo>
                <a:lnTo>
                  <a:pt x="40" y="1805"/>
                </a:lnTo>
                <a:lnTo>
                  <a:pt x="59" y="1762"/>
                </a:lnTo>
                <a:lnTo>
                  <a:pt x="80" y="1722"/>
                </a:lnTo>
                <a:lnTo>
                  <a:pt x="103" y="1682"/>
                </a:lnTo>
                <a:lnTo>
                  <a:pt x="127" y="1643"/>
                </a:lnTo>
                <a:lnTo>
                  <a:pt x="152" y="1605"/>
                </a:lnTo>
                <a:lnTo>
                  <a:pt x="177" y="1568"/>
                </a:lnTo>
                <a:lnTo>
                  <a:pt x="203" y="1533"/>
                </a:lnTo>
                <a:lnTo>
                  <a:pt x="227" y="1497"/>
                </a:lnTo>
                <a:lnTo>
                  <a:pt x="250" y="1461"/>
                </a:lnTo>
                <a:lnTo>
                  <a:pt x="272" y="1426"/>
                </a:lnTo>
                <a:lnTo>
                  <a:pt x="292" y="1391"/>
                </a:lnTo>
                <a:lnTo>
                  <a:pt x="308" y="1357"/>
                </a:lnTo>
                <a:lnTo>
                  <a:pt x="329" y="1318"/>
                </a:lnTo>
                <a:lnTo>
                  <a:pt x="354" y="1280"/>
                </a:lnTo>
                <a:lnTo>
                  <a:pt x="385" y="1243"/>
                </a:lnTo>
                <a:lnTo>
                  <a:pt x="418" y="1208"/>
                </a:lnTo>
                <a:lnTo>
                  <a:pt x="455" y="1174"/>
                </a:lnTo>
                <a:lnTo>
                  <a:pt x="492" y="1144"/>
                </a:lnTo>
                <a:lnTo>
                  <a:pt x="531" y="1115"/>
                </a:lnTo>
                <a:lnTo>
                  <a:pt x="570" y="1088"/>
                </a:lnTo>
                <a:lnTo>
                  <a:pt x="607" y="1065"/>
                </a:lnTo>
                <a:lnTo>
                  <a:pt x="641" y="1044"/>
                </a:lnTo>
                <a:lnTo>
                  <a:pt x="672" y="1026"/>
                </a:lnTo>
                <a:lnTo>
                  <a:pt x="700" y="1010"/>
                </a:lnTo>
                <a:lnTo>
                  <a:pt x="700" y="1007"/>
                </a:lnTo>
                <a:lnTo>
                  <a:pt x="701" y="997"/>
                </a:lnTo>
                <a:lnTo>
                  <a:pt x="704" y="981"/>
                </a:lnTo>
                <a:lnTo>
                  <a:pt x="707" y="960"/>
                </a:lnTo>
                <a:lnTo>
                  <a:pt x="712" y="936"/>
                </a:lnTo>
                <a:lnTo>
                  <a:pt x="718" y="908"/>
                </a:lnTo>
                <a:lnTo>
                  <a:pt x="725" y="877"/>
                </a:lnTo>
                <a:lnTo>
                  <a:pt x="734" y="845"/>
                </a:lnTo>
                <a:lnTo>
                  <a:pt x="745" y="812"/>
                </a:lnTo>
                <a:lnTo>
                  <a:pt x="757" y="779"/>
                </a:lnTo>
                <a:lnTo>
                  <a:pt x="771" y="746"/>
                </a:lnTo>
                <a:lnTo>
                  <a:pt x="787" y="716"/>
                </a:lnTo>
                <a:lnTo>
                  <a:pt x="806" y="687"/>
                </a:lnTo>
                <a:lnTo>
                  <a:pt x="826" y="662"/>
                </a:lnTo>
                <a:lnTo>
                  <a:pt x="848" y="641"/>
                </a:lnTo>
                <a:lnTo>
                  <a:pt x="874" y="625"/>
                </a:lnTo>
                <a:lnTo>
                  <a:pt x="890" y="615"/>
                </a:lnTo>
                <a:lnTo>
                  <a:pt x="907" y="601"/>
                </a:lnTo>
                <a:lnTo>
                  <a:pt x="924" y="584"/>
                </a:lnTo>
                <a:lnTo>
                  <a:pt x="941" y="564"/>
                </a:lnTo>
                <a:lnTo>
                  <a:pt x="960" y="541"/>
                </a:lnTo>
                <a:lnTo>
                  <a:pt x="979" y="515"/>
                </a:lnTo>
                <a:lnTo>
                  <a:pt x="1000" y="489"/>
                </a:lnTo>
                <a:lnTo>
                  <a:pt x="1021" y="460"/>
                </a:lnTo>
                <a:lnTo>
                  <a:pt x="1045" y="429"/>
                </a:lnTo>
                <a:lnTo>
                  <a:pt x="1068" y="397"/>
                </a:lnTo>
                <a:lnTo>
                  <a:pt x="1095" y="365"/>
                </a:lnTo>
                <a:lnTo>
                  <a:pt x="1122" y="332"/>
                </a:lnTo>
                <a:lnTo>
                  <a:pt x="1151" y="299"/>
                </a:lnTo>
                <a:lnTo>
                  <a:pt x="1182" y="267"/>
                </a:lnTo>
                <a:lnTo>
                  <a:pt x="1214" y="234"/>
                </a:lnTo>
                <a:lnTo>
                  <a:pt x="1249" y="202"/>
                </a:lnTo>
                <a:lnTo>
                  <a:pt x="1285" y="172"/>
                </a:lnTo>
                <a:lnTo>
                  <a:pt x="1325" y="143"/>
                </a:lnTo>
                <a:lnTo>
                  <a:pt x="1367" y="116"/>
                </a:lnTo>
                <a:lnTo>
                  <a:pt x="1411" y="91"/>
                </a:lnTo>
                <a:lnTo>
                  <a:pt x="1457" y="68"/>
                </a:lnTo>
                <a:lnTo>
                  <a:pt x="1507" y="48"/>
                </a:lnTo>
                <a:lnTo>
                  <a:pt x="1559" y="32"/>
                </a:lnTo>
                <a:lnTo>
                  <a:pt x="1614" y="18"/>
                </a:lnTo>
                <a:lnTo>
                  <a:pt x="1672" y="7"/>
                </a:lnTo>
                <a:lnTo>
                  <a:pt x="1733" y="2"/>
                </a:lnTo>
                <a:lnTo>
                  <a:pt x="17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6" name="Freeform 399"/>
          <p:cNvSpPr>
            <a:spLocks/>
          </p:cNvSpPr>
          <p:nvPr/>
        </p:nvSpPr>
        <p:spPr bwMode="auto">
          <a:xfrm>
            <a:off x="10988152" y="2682875"/>
            <a:ext cx="496888" cy="558800"/>
          </a:xfrm>
          <a:custGeom>
            <a:avLst/>
            <a:gdLst>
              <a:gd name="T0" fmla="*/ 2058 w 3129"/>
              <a:gd name="T1" fmla="*/ 48 h 3517"/>
              <a:gd name="T2" fmla="*/ 2510 w 3129"/>
              <a:gd name="T3" fmla="*/ 307 h 3517"/>
              <a:gd name="T4" fmla="*/ 2861 w 3129"/>
              <a:gd name="T5" fmla="*/ 937 h 3517"/>
              <a:gd name="T6" fmla="*/ 3044 w 3129"/>
              <a:gd name="T7" fmla="*/ 1669 h 3517"/>
              <a:gd name="T8" fmla="*/ 3124 w 3129"/>
              <a:gd name="T9" fmla="*/ 1943 h 3517"/>
              <a:gd name="T10" fmla="*/ 3105 w 3129"/>
              <a:gd name="T11" fmla="*/ 2025 h 3517"/>
              <a:gd name="T12" fmla="*/ 2974 w 3129"/>
              <a:gd name="T13" fmla="*/ 2229 h 3517"/>
              <a:gd name="T14" fmla="*/ 2990 w 3129"/>
              <a:gd name="T15" fmla="*/ 2374 h 3517"/>
              <a:gd name="T16" fmla="*/ 3060 w 3129"/>
              <a:gd name="T17" fmla="*/ 2384 h 3517"/>
              <a:gd name="T18" fmla="*/ 3095 w 3129"/>
              <a:gd name="T19" fmla="*/ 2498 h 3517"/>
              <a:gd name="T20" fmla="*/ 2880 w 3129"/>
              <a:gd name="T21" fmla="*/ 2680 h 3517"/>
              <a:gd name="T22" fmla="*/ 2746 w 3129"/>
              <a:gd name="T23" fmla="*/ 2790 h 3517"/>
              <a:gd name="T24" fmla="*/ 2770 w 3129"/>
              <a:gd name="T25" fmla="*/ 3013 h 3517"/>
              <a:gd name="T26" fmla="*/ 2538 w 3129"/>
              <a:gd name="T27" fmla="*/ 3088 h 3517"/>
              <a:gd name="T28" fmla="*/ 2509 w 3129"/>
              <a:gd name="T29" fmla="*/ 3152 h 3517"/>
              <a:gd name="T30" fmla="*/ 2438 w 3129"/>
              <a:gd name="T31" fmla="*/ 3287 h 3517"/>
              <a:gd name="T32" fmla="*/ 2229 w 3129"/>
              <a:gd name="T33" fmla="*/ 3390 h 3517"/>
              <a:gd name="T34" fmla="*/ 2302 w 3129"/>
              <a:gd name="T35" fmla="*/ 3507 h 3517"/>
              <a:gd name="T36" fmla="*/ 2259 w 3129"/>
              <a:gd name="T37" fmla="*/ 3513 h 3517"/>
              <a:gd name="T38" fmla="*/ 2118 w 3129"/>
              <a:gd name="T39" fmla="*/ 3441 h 3517"/>
              <a:gd name="T40" fmla="*/ 2131 w 3129"/>
              <a:gd name="T41" fmla="*/ 3183 h 3517"/>
              <a:gd name="T42" fmla="*/ 2319 w 3129"/>
              <a:gd name="T43" fmla="*/ 2837 h 3517"/>
              <a:gd name="T44" fmla="*/ 2288 w 3129"/>
              <a:gd name="T45" fmla="*/ 2753 h 3517"/>
              <a:gd name="T46" fmla="*/ 2210 w 3129"/>
              <a:gd name="T47" fmla="*/ 2719 h 3517"/>
              <a:gd name="T48" fmla="*/ 2285 w 3129"/>
              <a:gd name="T49" fmla="*/ 2512 h 3517"/>
              <a:gd name="T50" fmla="*/ 2407 w 3129"/>
              <a:gd name="T51" fmla="*/ 2460 h 3517"/>
              <a:gd name="T52" fmla="*/ 2273 w 3129"/>
              <a:gd name="T53" fmla="*/ 2357 h 3517"/>
              <a:gd name="T54" fmla="*/ 2307 w 3129"/>
              <a:gd name="T55" fmla="*/ 2106 h 3517"/>
              <a:gd name="T56" fmla="*/ 2371 w 3129"/>
              <a:gd name="T57" fmla="*/ 1771 h 3517"/>
              <a:gd name="T58" fmla="*/ 2237 w 3129"/>
              <a:gd name="T59" fmla="*/ 1429 h 3517"/>
              <a:gd name="T60" fmla="*/ 1835 w 3129"/>
              <a:gd name="T61" fmla="*/ 1529 h 3517"/>
              <a:gd name="T62" fmla="*/ 1161 w 3129"/>
              <a:gd name="T63" fmla="*/ 1491 h 3517"/>
              <a:gd name="T64" fmla="*/ 927 w 3129"/>
              <a:gd name="T65" fmla="*/ 1469 h 3517"/>
              <a:gd name="T66" fmla="*/ 865 w 3129"/>
              <a:gd name="T67" fmla="*/ 1943 h 3517"/>
              <a:gd name="T68" fmla="*/ 973 w 3129"/>
              <a:gd name="T69" fmla="*/ 2121 h 3517"/>
              <a:gd name="T70" fmla="*/ 1048 w 3129"/>
              <a:gd name="T71" fmla="*/ 2204 h 3517"/>
              <a:gd name="T72" fmla="*/ 895 w 3129"/>
              <a:gd name="T73" fmla="*/ 2355 h 3517"/>
              <a:gd name="T74" fmla="*/ 1005 w 3129"/>
              <a:gd name="T75" fmla="*/ 2646 h 3517"/>
              <a:gd name="T76" fmla="*/ 977 w 3129"/>
              <a:gd name="T77" fmla="*/ 2745 h 3517"/>
              <a:gd name="T78" fmla="*/ 897 w 3129"/>
              <a:gd name="T79" fmla="*/ 2774 h 3517"/>
              <a:gd name="T80" fmla="*/ 967 w 3129"/>
              <a:gd name="T81" fmla="*/ 2971 h 3517"/>
              <a:gd name="T82" fmla="*/ 1131 w 3129"/>
              <a:gd name="T83" fmla="*/ 3344 h 3517"/>
              <a:gd name="T84" fmla="*/ 1035 w 3129"/>
              <a:gd name="T85" fmla="*/ 3494 h 3517"/>
              <a:gd name="T86" fmla="*/ 911 w 3129"/>
              <a:gd name="T87" fmla="*/ 3517 h 3517"/>
              <a:gd name="T88" fmla="*/ 963 w 3129"/>
              <a:gd name="T89" fmla="*/ 3458 h 3517"/>
              <a:gd name="T90" fmla="*/ 938 w 3129"/>
              <a:gd name="T91" fmla="*/ 3327 h 3517"/>
              <a:gd name="T92" fmla="*/ 709 w 3129"/>
              <a:gd name="T93" fmla="*/ 3226 h 3517"/>
              <a:gd name="T94" fmla="*/ 722 w 3129"/>
              <a:gd name="T95" fmla="*/ 3097 h 3517"/>
              <a:gd name="T96" fmla="*/ 541 w 3129"/>
              <a:gd name="T97" fmla="*/ 3099 h 3517"/>
              <a:gd name="T98" fmla="*/ 438 w 3129"/>
              <a:gd name="T99" fmla="*/ 2887 h 3517"/>
              <a:gd name="T100" fmla="*/ 452 w 3129"/>
              <a:gd name="T101" fmla="*/ 2736 h 3517"/>
              <a:gd name="T102" fmla="*/ 215 w 3129"/>
              <a:gd name="T103" fmla="*/ 2622 h 3517"/>
              <a:gd name="T104" fmla="*/ 236 w 3129"/>
              <a:gd name="T105" fmla="*/ 2546 h 3517"/>
              <a:gd name="T106" fmla="*/ 300 w 3129"/>
              <a:gd name="T107" fmla="*/ 2382 h 3517"/>
              <a:gd name="T108" fmla="*/ 117 w 3129"/>
              <a:gd name="T109" fmla="*/ 2023 h 3517"/>
              <a:gd name="T110" fmla="*/ 0 w 3129"/>
              <a:gd name="T111" fmla="*/ 1859 h 3517"/>
              <a:gd name="T112" fmla="*/ 79 w 3129"/>
              <a:gd name="T113" fmla="*/ 1747 h 3517"/>
              <a:gd name="T114" fmla="*/ 269 w 3129"/>
              <a:gd name="T115" fmla="*/ 1291 h 3517"/>
              <a:gd name="T116" fmla="*/ 547 w 3129"/>
              <a:gd name="T117" fmla="*/ 506 h 3517"/>
              <a:gd name="T118" fmla="*/ 981 w 3129"/>
              <a:gd name="T119" fmla="*/ 118 h 3517"/>
              <a:gd name="T120" fmla="*/ 1398 w 3129"/>
              <a:gd name="T121" fmla="*/ 4 h 3517"/>
              <a:gd name="T122" fmla="*/ 1607 w 3129"/>
              <a:gd name="T123" fmla="*/ 5 h 3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29" h="3517">
                <a:moveTo>
                  <a:pt x="1728" y="0"/>
                </a:moveTo>
                <a:lnTo>
                  <a:pt x="1756" y="1"/>
                </a:lnTo>
                <a:lnTo>
                  <a:pt x="1788" y="2"/>
                </a:lnTo>
                <a:lnTo>
                  <a:pt x="1821" y="4"/>
                </a:lnTo>
                <a:lnTo>
                  <a:pt x="1857" y="7"/>
                </a:lnTo>
                <a:lnTo>
                  <a:pt x="1894" y="13"/>
                </a:lnTo>
                <a:lnTo>
                  <a:pt x="1934" y="19"/>
                </a:lnTo>
                <a:lnTo>
                  <a:pt x="1974" y="27"/>
                </a:lnTo>
                <a:lnTo>
                  <a:pt x="2016" y="37"/>
                </a:lnTo>
                <a:lnTo>
                  <a:pt x="2058" y="48"/>
                </a:lnTo>
                <a:lnTo>
                  <a:pt x="2103" y="62"/>
                </a:lnTo>
                <a:lnTo>
                  <a:pt x="2147" y="78"/>
                </a:lnTo>
                <a:lnTo>
                  <a:pt x="2193" y="97"/>
                </a:lnTo>
                <a:lnTo>
                  <a:pt x="2239" y="118"/>
                </a:lnTo>
                <a:lnTo>
                  <a:pt x="2284" y="142"/>
                </a:lnTo>
                <a:lnTo>
                  <a:pt x="2330" y="168"/>
                </a:lnTo>
                <a:lnTo>
                  <a:pt x="2376" y="198"/>
                </a:lnTo>
                <a:lnTo>
                  <a:pt x="2421" y="232"/>
                </a:lnTo>
                <a:lnTo>
                  <a:pt x="2466" y="268"/>
                </a:lnTo>
                <a:lnTo>
                  <a:pt x="2510" y="307"/>
                </a:lnTo>
                <a:lnTo>
                  <a:pt x="2552" y="351"/>
                </a:lnTo>
                <a:lnTo>
                  <a:pt x="2594" y="399"/>
                </a:lnTo>
                <a:lnTo>
                  <a:pt x="2634" y="450"/>
                </a:lnTo>
                <a:lnTo>
                  <a:pt x="2673" y="506"/>
                </a:lnTo>
                <a:lnTo>
                  <a:pt x="2710" y="566"/>
                </a:lnTo>
                <a:lnTo>
                  <a:pt x="2744" y="631"/>
                </a:lnTo>
                <a:lnTo>
                  <a:pt x="2777" y="700"/>
                </a:lnTo>
                <a:lnTo>
                  <a:pt x="2807" y="774"/>
                </a:lnTo>
                <a:lnTo>
                  <a:pt x="2836" y="853"/>
                </a:lnTo>
                <a:lnTo>
                  <a:pt x="2861" y="937"/>
                </a:lnTo>
                <a:lnTo>
                  <a:pt x="2883" y="1027"/>
                </a:lnTo>
                <a:lnTo>
                  <a:pt x="2905" y="1123"/>
                </a:lnTo>
                <a:lnTo>
                  <a:pt x="2926" y="1213"/>
                </a:lnTo>
                <a:lnTo>
                  <a:pt x="2947" y="1296"/>
                </a:lnTo>
                <a:lnTo>
                  <a:pt x="2965" y="1373"/>
                </a:lnTo>
                <a:lnTo>
                  <a:pt x="2983" y="1443"/>
                </a:lnTo>
                <a:lnTo>
                  <a:pt x="2999" y="1507"/>
                </a:lnTo>
                <a:lnTo>
                  <a:pt x="3016" y="1566"/>
                </a:lnTo>
                <a:lnTo>
                  <a:pt x="3030" y="1620"/>
                </a:lnTo>
                <a:lnTo>
                  <a:pt x="3044" y="1669"/>
                </a:lnTo>
                <a:lnTo>
                  <a:pt x="3056" y="1713"/>
                </a:lnTo>
                <a:lnTo>
                  <a:pt x="3068" y="1752"/>
                </a:lnTo>
                <a:lnTo>
                  <a:pt x="3078" y="1788"/>
                </a:lnTo>
                <a:lnTo>
                  <a:pt x="3088" y="1820"/>
                </a:lnTo>
                <a:lnTo>
                  <a:pt x="3097" y="1847"/>
                </a:lnTo>
                <a:lnTo>
                  <a:pt x="3104" y="1873"/>
                </a:lnTo>
                <a:lnTo>
                  <a:pt x="3111" y="1893"/>
                </a:lnTo>
                <a:lnTo>
                  <a:pt x="3116" y="1912"/>
                </a:lnTo>
                <a:lnTo>
                  <a:pt x="3121" y="1928"/>
                </a:lnTo>
                <a:lnTo>
                  <a:pt x="3124" y="1943"/>
                </a:lnTo>
                <a:lnTo>
                  <a:pt x="3127" y="1955"/>
                </a:lnTo>
                <a:lnTo>
                  <a:pt x="3128" y="1966"/>
                </a:lnTo>
                <a:lnTo>
                  <a:pt x="3129" y="1974"/>
                </a:lnTo>
                <a:lnTo>
                  <a:pt x="3128" y="1983"/>
                </a:lnTo>
                <a:lnTo>
                  <a:pt x="3127" y="1991"/>
                </a:lnTo>
                <a:lnTo>
                  <a:pt x="3125" y="1997"/>
                </a:lnTo>
                <a:lnTo>
                  <a:pt x="3122" y="2004"/>
                </a:lnTo>
                <a:lnTo>
                  <a:pt x="3117" y="2010"/>
                </a:lnTo>
                <a:lnTo>
                  <a:pt x="3112" y="2017"/>
                </a:lnTo>
                <a:lnTo>
                  <a:pt x="3105" y="2025"/>
                </a:lnTo>
                <a:lnTo>
                  <a:pt x="3099" y="2032"/>
                </a:lnTo>
                <a:lnTo>
                  <a:pt x="3090" y="2042"/>
                </a:lnTo>
                <a:lnTo>
                  <a:pt x="3081" y="2053"/>
                </a:lnTo>
                <a:lnTo>
                  <a:pt x="3071" y="2066"/>
                </a:lnTo>
                <a:lnTo>
                  <a:pt x="3060" y="2080"/>
                </a:lnTo>
                <a:lnTo>
                  <a:pt x="3048" y="2097"/>
                </a:lnTo>
                <a:lnTo>
                  <a:pt x="3023" y="2135"/>
                </a:lnTo>
                <a:lnTo>
                  <a:pt x="3003" y="2170"/>
                </a:lnTo>
                <a:lnTo>
                  <a:pt x="2987" y="2201"/>
                </a:lnTo>
                <a:lnTo>
                  <a:pt x="2974" y="2229"/>
                </a:lnTo>
                <a:lnTo>
                  <a:pt x="2965" y="2254"/>
                </a:lnTo>
                <a:lnTo>
                  <a:pt x="2959" y="2276"/>
                </a:lnTo>
                <a:lnTo>
                  <a:pt x="2955" y="2296"/>
                </a:lnTo>
                <a:lnTo>
                  <a:pt x="2955" y="2312"/>
                </a:lnTo>
                <a:lnTo>
                  <a:pt x="2957" y="2328"/>
                </a:lnTo>
                <a:lnTo>
                  <a:pt x="2961" y="2341"/>
                </a:lnTo>
                <a:lnTo>
                  <a:pt x="2966" y="2351"/>
                </a:lnTo>
                <a:lnTo>
                  <a:pt x="2973" y="2360"/>
                </a:lnTo>
                <a:lnTo>
                  <a:pt x="2982" y="2367"/>
                </a:lnTo>
                <a:lnTo>
                  <a:pt x="2990" y="2374"/>
                </a:lnTo>
                <a:lnTo>
                  <a:pt x="2999" y="2378"/>
                </a:lnTo>
                <a:lnTo>
                  <a:pt x="3009" y="2381"/>
                </a:lnTo>
                <a:lnTo>
                  <a:pt x="3019" y="2383"/>
                </a:lnTo>
                <a:lnTo>
                  <a:pt x="3029" y="2384"/>
                </a:lnTo>
                <a:lnTo>
                  <a:pt x="3037" y="2386"/>
                </a:lnTo>
                <a:lnTo>
                  <a:pt x="3045" y="2386"/>
                </a:lnTo>
                <a:lnTo>
                  <a:pt x="3052" y="2386"/>
                </a:lnTo>
                <a:lnTo>
                  <a:pt x="3056" y="2386"/>
                </a:lnTo>
                <a:lnTo>
                  <a:pt x="3059" y="2384"/>
                </a:lnTo>
                <a:lnTo>
                  <a:pt x="3060" y="2384"/>
                </a:lnTo>
                <a:lnTo>
                  <a:pt x="3062" y="2387"/>
                </a:lnTo>
                <a:lnTo>
                  <a:pt x="3065" y="2391"/>
                </a:lnTo>
                <a:lnTo>
                  <a:pt x="3069" y="2398"/>
                </a:lnTo>
                <a:lnTo>
                  <a:pt x="3075" y="2406"/>
                </a:lnTo>
                <a:lnTo>
                  <a:pt x="3080" y="2418"/>
                </a:lnTo>
                <a:lnTo>
                  <a:pt x="3086" y="2432"/>
                </a:lnTo>
                <a:lnTo>
                  <a:pt x="3090" y="2446"/>
                </a:lnTo>
                <a:lnTo>
                  <a:pt x="3093" y="2462"/>
                </a:lnTo>
                <a:lnTo>
                  <a:pt x="3095" y="2480"/>
                </a:lnTo>
                <a:lnTo>
                  <a:pt x="3095" y="2498"/>
                </a:lnTo>
                <a:lnTo>
                  <a:pt x="3093" y="2517"/>
                </a:lnTo>
                <a:lnTo>
                  <a:pt x="3087" y="2535"/>
                </a:lnTo>
                <a:lnTo>
                  <a:pt x="3077" y="2555"/>
                </a:lnTo>
                <a:lnTo>
                  <a:pt x="3064" y="2575"/>
                </a:lnTo>
                <a:lnTo>
                  <a:pt x="3045" y="2595"/>
                </a:lnTo>
                <a:lnTo>
                  <a:pt x="3021" y="2613"/>
                </a:lnTo>
                <a:lnTo>
                  <a:pt x="2993" y="2631"/>
                </a:lnTo>
                <a:lnTo>
                  <a:pt x="2956" y="2647"/>
                </a:lnTo>
                <a:lnTo>
                  <a:pt x="2916" y="2665"/>
                </a:lnTo>
                <a:lnTo>
                  <a:pt x="2880" y="2680"/>
                </a:lnTo>
                <a:lnTo>
                  <a:pt x="2849" y="2693"/>
                </a:lnTo>
                <a:lnTo>
                  <a:pt x="2822" y="2705"/>
                </a:lnTo>
                <a:lnTo>
                  <a:pt x="2800" y="2716"/>
                </a:lnTo>
                <a:lnTo>
                  <a:pt x="2781" y="2726"/>
                </a:lnTo>
                <a:lnTo>
                  <a:pt x="2767" y="2736"/>
                </a:lnTo>
                <a:lnTo>
                  <a:pt x="2757" y="2745"/>
                </a:lnTo>
                <a:lnTo>
                  <a:pt x="2749" y="2755"/>
                </a:lnTo>
                <a:lnTo>
                  <a:pt x="2745" y="2766"/>
                </a:lnTo>
                <a:lnTo>
                  <a:pt x="2744" y="2777"/>
                </a:lnTo>
                <a:lnTo>
                  <a:pt x="2746" y="2790"/>
                </a:lnTo>
                <a:lnTo>
                  <a:pt x="2749" y="2805"/>
                </a:lnTo>
                <a:lnTo>
                  <a:pt x="2755" y="2821"/>
                </a:lnTo>
                <a:lnTo>
                  <a:pt x="2764" y="2841"/>
                </a:lnTo>
                <a:lnTo>
                  <a:pt x="2772" y="2861"/>
                </a:lnTo>
                <a:lnTo>
                  <a:pt x="2782" y="2887"/>
                </a:lnTo>
                <a:lnTo>
                  <a:pt x="2787" y="2913"/>
                </a:lnTo>
                <a:lnTo>
                  <a:pt x="2788" y="2939"/>
                </a:lnTo>
                <a:lnTo>
                  <a:pt x="2786" y="2964"/>
                </a:lnTo>
                <a:lnTo>
                  <a:pt x="2780" y="2989"/>
                </a:lnTo>
                <a:lnTo>
                  <a:pt x="2770" y="3013"/>
                </a:lnTo>
                <a:lnTo>
                  <a:pt x="2758" y="3036"/>
                </a:lnTo>
                <a:lnTo>
                  <a:pt x="2743" y="3056"/>
                </a:lnTo>
                <a:lnTo>
                  <a:pt x="2724" y="3074"/>
                </a:lnTo>
                <a:lnTo>
                  <a:pt x="2702" y="3088"/>
                </a:lnTo>
                <a:lnTo>
                  <a:pt x="2678" y="3099"/>
                </a:lnTo>
                <a:lnTo>
                  <a:pt x="2652" y="3105"/>
                </a:lnTo>
                <a:lnTo>
                  <a:pt x="2624" y="3106"/>
                </a:lnTo>
                <a:lnTo>
                  <a:pt x="2592" y="3103"/>
                </a:lnTo>
                <a:lnTo>
                  <a:pt x="2559" y="3094"/>
                </a:lnTo>
                <a:lnTo>
                  <a:pt x="2538" y="3088"/>
                </a:lnTo>
                <a:lnTo>
                  <a:pt x="2523" y="3085"/>
                </a:lnTo>
                <a:lnTo>
                  <a:pt x="2512" y="3084"/>
                </a:lnTo>
                <a:lnTo>
                  <a:pt x="2504" y="3086"/>
                </a:lnTo>
                <a:lnTo>
                  <a:pt x="2500" y="3090"/>
                </a:lnTo>
                <a:lnTo>
                  <a:pt x="2498" y="3097"/>
                </a:lnTo>
                <a:lnTo>
                  <a:pt x="2498" y="3105"/>
                </a:lnTo>
                <a:lnTo>
                  <a:pt x="2500" y="3115"/>
                </a:lnTo>
                <a:lnTo>
                  <a:pt x="2502" y="3126"/>
                </a:lnTo>
                <a:lnTo>
                  <a:pt x="2505" y="3138"/>
                </a:lnTo>
                <a:lnTo>
                  <a:pt x="2509" y="3152"/>
                </a:lnTo>
                <a:lnTo>
                  <a:pt x="2512" y="3167"/>
                </a:lnTo>
                <a:lnTo>
                  <a:pt x="2514" y="3181"/>
                </a:lnTo>
                <a:lnTo>
                  <a:pt x="2515" y="3196"/>
                </a:lnTo>
                <a:lnTo>
                  <a:pt x="2513" y="3210"/>
                </a:lnTo>
                <a:lnTo>
                  <a:pt x="2510" y="3226"/>
                </a:lnTo>
                <a:lnTo>
                  <a:pt x="2503" y="3240"/>
                </a:lnTo>
                <a:lnTo>
                  <a:pt x="2493" y="3253"/>
                </a:lnTo>
                <a:lnTo>
                  <a:pt x="2479" y="3265"/>
                </a:lnTo>
                <a:lnTo>
                  <a:pt x="2461" y="3277"/>
                </a:lnTo>
                <a:lnTo>
                  <a:pt x="2438" y="3287"/>
                </a:lnTo>
                <a:lnTo>
                  <a:pt x="2410" y="3296"/>
                </a:lnTo>
                <a:lnTo>
                  <a:pt x="2375" y="3302"/>
                </a:lnTo>
                <a:lnTo>
                  <a:pt x="2338" y="3309"/>
                </a:lnTo>
                <a:lnTo>
                  <a:pt x="2306" y="3318"/>
                </a:lnTo>
                <a:lnTo>
                  <a:pt x="2281" y="3327"/>
                </a:lnTo>
                <a:lnTo>
                  <a:pt x="2261" y="3338"/>
                </a:lnTo>
                <a:lnTo>
                  <a:pt x="2247" y="3350"/>
                </a:lnTo>
                <a:lnTo>
                  <a:pt x="2237" y="3364"/>
                </a:lnTo>
                <a:lnTo>
                  <a:pt x="2231" y="3377"/>
                </a:lnTo>
                <a:lnTo>
                  <a:pt x="2229" y="3390"/>
                </a:lnTo>
                <a:lnTo>
                  <a:pt x="2230" y="3404"/>
                </a:lnTo>
                <a:lnTo>
                  <a:pt x="2234" y="3418"/>
                </a:lnTo>
                <a:lnTo>
                  <a:pt x="2239" y="3432"/>
                </a:lnTo>
                <a:lnTo>
                  <a:pt x="2247" y="3446"/>
                </a:lnTo>
                <a:lnTo>
                  <a:pt x="2256" y="3458"/>
                </a:lnTo>
                <a:lnTo>
                  <a:pt x="2265" y="3470"/>
                </a:lnTo>
                <a:lnTo>
                  <a:pt x="2275" y="3482"/>
                </a:lnTo>
                <a:lnTo>
                  <a:pt x="2285" y="3492"/>
                </a:lnTo>
                <a:lnTo>
                  <a:pt x="2294" y="3499"/>
                </a:lnTo>
                <a:lnTo>
                  <a:pt x="2302" y="3507"/>
                </a:lnTo>
                <a:lnTo>
                  <a:pt x="2308" y="3511"/>
                </a:lnTo>
                <a:lnTo>
                  <a:pt x="2313" y="3515"/>
                </a:lnTo>
                <a:lnTo>
                  <a:pt x="2314" y="3516"/>
                </a:lnTo>
                <a:lnTo>
                  <a:pt x="2313" y="3517"/>
                </a:lnTo>
                <a:lnTo>
                  <a:pt x="2308" y="3517"/>
                </a:lnTo>
                <a:lnTo>
                  <a:pt x="2303" y="3517"/>
                </a:lnTo>
                <a:lnTo>
                  <a:pt x="2294" y="3516"/>
                </a:lnTo>
                <a:lnTo>
                  <a:pt x="2284" y="3516"/>
                </a:lnTo>
                <a:lnTo>
                  <a:pt x="2272" y="3515"/>
                </a:lnTo>
                <a:lnTo>
                  <a:pt x="2259" y="3513"/>
                </a:lnTo>
                <a:lnTo>
                  <a:pt x="2246" y="3511"/>
                </a:lnTo>
                <a:lnTo>
                  <a:pt x="2230" y="3508"/>
                </a:lnTo>
                <a:lnTo>
                  <a:pt x="2216" y="3505"/>
                </a:lnTo>
                <a:lnTo>
                  <a:pt x="2201" y="3499"/>
                </a:lnTo>
                <a:lnTo>
                  <a:pt x="2186" y="3494"/>
                </a:lnTo>
                <a:lnTo>
                  <a:pt x="2170" y="3486"/>
                </a:lnTo>
                <a:lnTo>
                  <a:pt x="2155" y="3477"/>
                </a:lnTo>
                <a:lnTo>
                  <a:pt x="2142" y="3467"/>
                </a:lnTo>
                <a:lnTo>
                  <a:pt x="2129" y="3455"/>
                </a:lnTo>
                <a:lnTo>
                  <a:pt x="2118" y="3441"/>
                </a:lnTo>
                <a:lnTo>
                  <a:pt x="2108" y="3426"/>
                </a:lnTo>
                <a:lnTo>
                  <a:pt x="2099" y="3408"/>
                </a:lnTo>
                <a:lnTo>
                  <a:pt x="2094" y="3389"/>
                </a:lnTo>
                <a:lnTo>
                  <a:pt x="2089" y="3368"/>
                </a:lnTo>
                <a:lnTo>
                  <a:pt x="2088" y="3344"/>
                </a:lnTo>
                <a:lnTo>
                  <a:pt x="2090" y="3317"/>
                </a:lnTo>
                <a:lnTo>
                  <a:pt x="2095" y="3287"/>
                </a:lnTo>
                <a:lnTo>
                  <a:pt x="2103" y="3255"/>
                </a:lnTo>
                <a:lnTo>
                  <a:pt x="2115" y="3221"/>
                </a:lnTo>
                <a:lnTo>
                  <a:pt x="2131" y="3183"/>
                </a:lnTo>
                <a:lnTo>
                  <a:pt x="2150" y="3143"/>
                </a:lnTo>
                <a:lnTo>
                  <a:pt x="2175" y="3099"/>
                </a:lnTo>
                <a:lnTo>
                  <a:pt x="2204" y="3052"/>
                </a:lnTo>
                <a:lnTo>
                  <a:pt x="2230" y="3009"/>
                </a:lnTo>
                <a:lnTo>
                  <a:pt x="2253" y="2971"/>
                </a:lnTo>
                <a:lnTo>
                  <a:pt x="2272" y="2937"/>
                </a:lnTo>
                <a:lnTo>
                  <a:pt x="2288" y="2907"/>
                </a:lnTo>
                <a:lnTo>
                  <a:pt x="2302" y="2880"/>
                </a:lnTo>
                <a:lnTo>
                  <a:pt x="2311" y="2857"/>
                </a:lnTo>
                <a:lnTo>
                  <a:pt x="2319" y="2837"/>
                </a:lnTo>
                <a:lnTo>
                  <a:pt x="2323" y="2820"/>
                </a:lnTo>
                <a:lnTo>
                  <a:pt x="2326" y="2805"/>
                </a:lnTo>
                <a:lnTo>
                  <a:pt x="2327" y="2793"/>
                </a:lnTo>
                <a:lnTo>
                  <a:pt x="2326" y="2783"/>
                </a:lnTo>
                <a:lnTo>
                  <a:pt x="2322" y="2774"/>
                </a:lnTo>
                <a:lnTo>
                  <a:pt x="2318" y="2767"/>
                </a:lnTo>
                <a:lnTo>
                  <a:pt x="2311" y="2763"/>
                </a:lnTo>
                <a:lnTo>
                  <a:pt x="2305" y="2759"/>
                </a:lnTo>
                <a:lnTo>
                  <a:pt x="2297" y="2755"/>
                </a:lnTo>
                <a:lnTo>
                  <a:pt x="2288" y="2753"/>
                </a:lnTo>
                <a:lnTo>
                  <a:pt x="2280" y="2752"/>
                </a:lnTo>
                <a:lnTo>
                  <a:pt x="2271" y="2750"/>
                </a:lnTo>
                <a:lnTo>
                  <a:pt x="2261" y="2749"/>
                </a:lnTo>
                <a:lnTo>
                  <a:pt x="2252" y="2748"/>
                </a:lnTo>
                <a:lnTo>
                  <a:pt x="2242" y="2745"/>
                </a:lnTo>
                <a:lnTo>
                  <a:pt x="2235" y="2742"/>
                </a:lnTo>
                <a:lnTo>
                  <a:pt x="2227" y="2738"/>
                </a:lnTo>
                <a:lnTo>
                  <a:pt x="2219" y="2733"/>
                </a:lnTo>
                <a:lnTo>
                  <a:pt x="2214" y="2727"/>
                </a:lnTo>
                <a:lnTo>
                  <a:pt x="2210" y="2719"/>
                </a:lnTo>
                <a:lnTo>
                  <a:pt x="2206" y="2709"/>
                </a:lnTo>
                <a:lnTo>
                  <a:pt x="2205" y="2697"/>
                </a:lnTo>
                <a:lnTo>
                  <a:pt x="2206" y="2683"/>
                </a:lnTo>
                <a:lnTo>
                  <a:pt x="2210" y="2666"/>
                </a:lnTo>
                <a:lnTo>
                  <a:pt x="2214" y="2646"/>
                </a:lnTo>
                <a:lnTo>
                  <a:pt x="2222" y="2623"/>
                </a:lnTo>
                <a:lnTo>
                  <a:pt x="2236" y="2588"/>
                </a:lnTo>
                <a:lnTo>
                  <a:pt x="2252" y="2557"/>
                </a:lnTo>
                <a:lnTo>
                  <a:pt x="2268" y="2532"/>
                </a:lnTo>
                <a:lnTo>
                  <a:pt x="2285" y="2512"/>
                </a:lnTo>
                <a:lnTo>
                  <a:pt x="2302" y="2496"/>
                </a:lnTo>
                <a:lnTo>
                  <a:pt x="2318" y="2483"/>
                </a:lnTo>
                <a:lnTo>
                  <a:pt x="2334" y="2474"/>
                </a:lnTo>
                <a:lnTo>
                  <a:pt x="2350" y="2468"/>
                </a:lnTo>
                <a:lnTo>
                  <a:pt x="2363" y="2463"/>
                </a:lnTo>
                <a:lnTo>
                  <a:pt x="2376" y="2461"/>
                </a:lnTo>
                <a:lnTo>
                  <a:pt x="2387" y="2460"/>
                </a:lnTo>
                <a:lnTo>
                  <a:pt x="2396" y="2459"/>
                </a:lnTo>
                <a:lnTo>
                  <a:pt x="2403" y="2460"/>
                </a:lnTo>
                <a:lnTo>
                  <a:pt x="2407" y="2460"/>
                </a:lnTo>
                <a:lnTo>
                  <a:pt x="2409" y="2459"/>
                </a:lnTo>
                <a:lnTo>
                  <a:pt x="2407" y="2458"/>
                </a:lnTo>
                <a:lnTo>
                  <a:pt x="2401" y="2456"/>
                </a:lnTo>
                <a:lnTo>
                  <a:pt x="2392" y="2450"/>
                </a:lnTo>
                <a:lnTo>
                  <a:pt x="2379" y="2444"/>
                </a:lnTo>
                <a:lnTo>
                  <a:pt x="2362" y="2434"/>
                </a:lnTo>
                <a:lnTo>
                  <a:pt x="2340" y="2421"/>
                </a:lnTo>
                <a:lnTo>
                  <a:pt x="2311" y="2401"/>
                </a:lnTo>
                <a:lnTo>
                  <a:pt x="2290" y="2379"/>
                </a:lnTo>
                <a:lnTo>
                  <a:pt x="2273" y="2357"/>
                </a:lnTo>
                <a:lnTo>
                  <a:pt x="2262" y="2333"/>
                </a:lnTo>
                <a:lnTo>
                  <a:pt x="2256" y="2309"/>
                </a:lnTo>
                <a:lnTo>
                  <a:pt x="2254" y="2284"/>
                </a:lnTo>
                <a:lnTo>
                  <a:pt x="2256" y="2259"/>
                </a:lnTo>
                <a:lnTo>
                  <a:pt x="2260" y="2234"/>
                </a:lnTo>
                <a:lnTo>
                  <a:pt x="2268" y="2207"/>
                </a:lnTo>
                <a:lnTo>
                  <a:pt x="2276" y="2181"/>
                </a:lnTo>
                <a:lnTo>
                  <a:pt x="2286" y="2156"/>
                </a:lnTo>
                <a:lnTo>
                  <a:pt x="2296" y="2131"/>
                </a:lnTo>
                <a:lnTo>
                  <a:pt x="2307" y="2106"/>
                </a:lnTo>
                <a:lnTo>
                  <a:pt x="2317" y="2081"/>
                </a:lnTo>
                <a:lnTo>
                  <a:pt x="2326" y="2058"/>
                </a:lnTo>
                <a:lnTo>
                  <a:pt x="2332" y="2036"/>
                </a:lnTo>
                <a:lnTo>
                  <a:pt x="2339" y="2009"/>
                </a:lnTo>
                <a:lnTo>
                  <a:pt x="2346" y="1978"/>
                </a:lnTo>
                <a:lnTo>
                  <a:pt x="2354" y="1943"/>
                </a:lnTo>
                <a:lnTo>
                  <a:pt x="2361" y="1903"/>
                </a:lnTo>
                <a:lnTo>
                  <a:pt x="2366" y="1862"/>
                </a:lnTo>
                <a:lnTo>
                  <a:pt x="2369" y="1817"/>
                </a:lnTo>
                <a:lnTo>
                  <a:pt x="2371" y="1771"/>
                </a:lnTo>
                <a:lnTo>
                  <a:pt x="2369" y="1723"/>
                </a:lnTo>
                <a:lnTo>
                  <a:pt x="2364" y="1672"/>
                </a:lnTo>
                <a:lnTo>
                  <a:pt x="2353" y="1622"/>
                </a:lnTo>
                <a:lnTo>
                  <a:pt x="2339" y="1571"/>
                </a:lnTo>
                <a:lnTo>
                  <a:pt x="2318" y="1519"/>
                </a:lnTo>
                <a:lnTo>
                  <a:pt x="2292" y="1469"/>
                </a:lnTo>
                <a:lnTo>
                  <a:pt x="2259" y="1419"/>
                </a:lnTo>
                <a:lnTo>
                  <a:pt x="2257" y="1420"/>
                </a:lnTo>
                <a:lnTo>
                  <a:pt x="2249" y="1424"/>
                </a:lnTo>
                <a:lnTo>
                  <a:pt x="2237" y="1429"/>
                </a:lnTo>
                <a:lnTo>
                  <a:pt x="2221" y="1437"/>
                </a:lnTo>
                <a:lnTo>
                  <a:pt x="2199" y="1447"/>
                </a:lnTo>
                <a:lnTo>
                  <a:pt x="2171" y="1457"/>
                </a:lnTo>
                <a:lnTo>
                  <a:pt x="2140" y="1468"/>
                </a:lnTo>
                <a:lnTo>
                  <a:pt x="2102" y="1480"/>
                </a:lnTo>
                <a:lnTo>
                  <a:pt x="2060" y="1491"/>
                </a:lnTo>
                <a:lnTo>
                  <a:pt x="2011" y="1502"/>
                </a:lnTo>
                <a:lnTo>
                  <a:pt x="1958" y="1513"/>
                </a:lnTo>
                <a:lnTo>
                  <a:pt x="1900" y="1521"/>
                </a:lnTo>
                <a:lnTo>
                  <a:pt x="1835" y="1529"/>
                </a:lnTo>
                <a:lnTo>
                  <a:pt x="1766" y="1536"/>
                </a:lnTo>
                <a:lnTo>
                  <a:pt x="1691" y="1539"/>
                </a:lnTo>
                <a:lnTo>
                  <a:pt x="1610" y="1541"/>
                </a:lnTo>
                <a:lnTo>
                  <a:pt x="1529" y="1539"/>
                </a:lnTo>
                <a:lnTo>
                  <a:pt x="1453" y="1536"/>
                </a:lnTo>
                <a:lnTo>
                  <a:pt x="1384" y="1529"/>
                </a:lnTo>
                <a:lnTo>
                  <a:pt x="1319" y="1521"/>
                </a:lnTo>
                <a:lnTo>
                  <a:pt x="1261" y="1513"/>
                </a:lnTo>
                <a:lnTo>
                  <a:pt x="1208" y="1502"/>
                </a:lnTo>
                <a:lnTo>
                  <a:pt x="1161" y="1491"/>
                </a:lnTo>
                <a:lnTo>
                  <a:pt x="1118" y="1480"/>
                </a:lnTo>
                <a:lnTo>
                  <a:pt x="1081" y="1468"/>
                </a:lnTo>
                <a:lnTo>
                  <a:pt x="1049" y="1457"/>
                </a:lnTo>
                <a:lnTo>
                  <a:pt x="1022" y="1447"/>
                </a:lnTo>
                <a:lnTo>
                  <a:pt x="1000" y="1437"/>
                </a:lnTo>
                <a:lnTo>
                  <a:pt x="982" y="1429"/>
                </a:lnTo>
                <a:lnTo>
                  <a:pt x="970" y="1424"/>
                </a:lnTo>
                <a:lnTo>
                  <a:pt x="963" y="1420"/>
                </a:lnTo>
                <a:lnTo>
                  <a:pt x="961" y="1419"/>
                </a:lnTo>
                <a:lnTo>
                  <a:pt x="927" y="1469"/>
                </a:lnTo>
                <a:lnTo>
                  <a:pt x="901" y="1519"/>
                </a:lnTo>
                <a:lnTo>
                  <a:pt x="881" y="1571"/>
                </a:lnTo>
                <a:lnTo>
                  <a:pt x="866" y="1622"/>
                </a:lnTo>
                <a:lnTo>
                  <a:pt x="856" y="1672"/>
                </a:lnTo>
                <a:lnTo>
                  <a:pt x="851" y="1723"/>
                </a:lnTo>
                <a:lnTo>
                  <a:pt x="849" y="1771"/>
                </a:lnTo>
                <a:lnTo>
                  <a:pt x="850" y="1817"/>
                </a:lnTo>
                <a:lnTo>
                  <a:pt x="853" y="1862"/>
                </a:lnTo>
                <a:lnTo>
                  <a:pt x="858" y="1903"/>
                </a:lnTo>
                <a:lnTo>
                  <a:pt x="865" y="1943"/>
                </a:lnTo>
                <a:lnTo>
                  <a:pt x="873" y="1978"/>
                </a:lnTo>
                <a:lnTo>
                  <a:pt x="880" y="2009"/>
                </a:lnTo>
                <a:lnTo>
                  <a:pt x="888" y="2036"/>
                </a:lnTo>
                <a:lnTo>
                  <a:pt x="893" y="2053"/>
                </a:lnTo>
                <a:lnTo>
                  <a:pt x="902" y="2067"/>
                </a:lnTo>
                <a:lnTo>
                  <a:pt x="914" y="2080"/>
                </a:lnTo>
                <a:lnTo>
                  <a:pt x="927" y="2092"/>
                </a:lnTo>
                <a:lnTo>
                  <a:pt x="942" y="2103"/>
                </a:lnTo>
                <a:lnTo>
                  <a:pt x="957" y="2112"/>
                </a:lnTo>
                <a:lnTo>
                  <a:pt x="973" y="2121"/>
                </a:lnTo>
                <a:lnTo>
                  <a:pt x="989" y="2130"/>
                </a:lnTo>
                <a:lnTo>
                  <a:pt x="1004" y="2137"/>
                </a:lnTo>
                <a:lnTo>
                  <a:pt x="1018" y="2145"/>
                </a:lnTo>
                <a:lnTo>
                  <a:pt x="1031" y="2151"/>
                </a:lnTo>
                <a:lnTo>
                  <a:pt x="1041" y="2159"/>
                </a:lnTo>
                <a:lnTo>
                  <a:pt x="1050" y="2167"/>
                </a:lnTo>
                <a:lnTo>
                  <a:pt x="1055" y="2176"/>
                </a:lnTo>
                <a:lnTo>
                  <a:pt x="1057" y="2184"/>
                </a:lnTo>
                <a:lnTo>
                  <a:pt x="1054" y="2193"/>
                </a:lnTo>
                <a:lnTo>
                  <a:pt x="1048" y="2204"/>
                </a:lnTo>
                <a:lnTo>
                  <a:pt x="1037" y="2216"/>
                </a:lnTo>
                <a:lnTo>
                  <a:pt x="1020" y="2229"/>
                </a:lnTo>
                <a:lnTo>
                  <a:pt x="997" y="2244"/>
                </a:lnTo>
                <a:lnTo>
                  <a:pt x="968" y="2262"/>
                </a:lnTo>
                <a:lnTo>
                  <a:pt x="944" y="2279"/>
                </a:lnTo>
                <a:lnTo>
                  <a:pt x="925" y="2295"/>
                </a:lnTo>
                <a:lnTo>
                  <a:pt x="911" y="2309"/>
                </a:lnTo>
                <a:lnTo>
                  <a:pt x="902" y="2324"/>
                </a:lnTo>
                <a:lnTo>
                  <a:pt x="897" y="2339"/>
                </a:lnTo>
                <a:lnTo>
                  <a:pt x="895" y="2355"/>
                </a:lnTo>
                <a:lnTo>
                  <a:pt x="897" y="2371"/>
                </a:lnTo>
                <a:lnTo>
                  <a:pt x="901" y="2391"/>
                </a:lnTo>
                <a:lnTo>
                  <a:pt x="909" y="2412"/>
                </a:lnTo>
                <a:lnTo>
                  <a:pt x="920" y="2437"/>
                </a:lnTo>
                <a:lnTo>
                  <a:pt x="932" y="2465"/>
                </a:lnTo>
                <a:lnTo>
                  <a:pt x="946" y="2497"/>
                </a:lnTo>
                <a:lnTo>
                  <a:pt x="962" y="2534"/>
                </a:lnTo>
                <a:lnTo>
                  <a:pt x="980" y="2576"/>
                </a:lnTo>
                <a:lnTo>
                  <a:pt x="997" y="2623"/>
                </a:lnTo>
                <a:lnTo>
                  <a:pt x="1005" y="2646"/>
                </a:lnTo>
                <a:lnTo>
                  <a:pt x="1011" y="2666"/>
                </a:lnTo>
                <a:lnTo>
                  <a:pt x="1013" y="2683"/>
                </a:lnTo>
                <a:lnTo>
                  <a:pt x="1014" y="2697"/>
                </a:lnTo>
                <a:lnTo>
                  <a:pt x="1013" y="2709"/>
                </a:lnTo>
                <a:lnTo>
                  <a:pt x="1009" y="2719"/>
                </a:lnTo>
                <a:lnTo>
                  <a:pt x="1005" y="2727"/>
                </a:lnTo>
                <a:lnTo>
                  <a:pt x="1000" y="2733"/>
                </a:lnTo>
                <a:lnTo>
                  <a:pt x="993" y="2738"/>
                </a:lnTo>
                <a:lnTo>
                  <a:pt x="984" y="2742"/>
                </a:lnTo>
                <a:lnTo>
                  <a:pt x="977" y="2745"/>
                </a:lnTo>
                <a:lnTo>
                  <a:pt x="968" y="2748"/>
                </a:lnTo>
                <a:lnTo>
                  <a:pt x="958" y="2749"/>
                </a:lnTo>
                <a:lnTo>
                  <a:pt x="949" y="2750"/>
                </a:lnTo>
                <a:lnTo>
                  <a:pt x="939" y="2752"/>
                </a:lnTo>
                <a:lnTo>
                  <a:pt x="931" y="2753"/>
                </a:lnTo>
                <a:lnTo>
                  <a:pt x="922" y="2755"/>
                </a:lnTo>
                <a:lnTo>
                  <a:pt x="914" y="2759"/>
                </a:lnTo>
                <a:lnTo>
                  <a:pt x="908" y="2763"/>
                </a:lnTo>
                <a:lnTo>
                  <a:pt x="902" y="2767"/>
                </a:lnTo>
                <a:lnTo>
                  <a:pt x="897" y="2774"/>
                </a:lnTo>
                <a:lnTo>
                  <a:pt x="895" y="2783"/>
                </a:lnTo>
                <a:lnTo>
                  <a:pt x="892" y="2793"/>
                </a:lnTo>
                <a:lnTo>
                  <a:pt x="893" y="2805"/>
                </a:lnTo>
                <a:lnTo>
                  <a:pt x="896" y="2820"/>
                </a:lnTo>
                <a:lnTo>
                  <a:pt x="901" y="2837"/>
                </a:lnTo>
                <a:lnTo>
                  <a:pt x="909" y="2857"/>
                </a:lnTo>
                <a:lnTo>
                  <a:pt x="919" y="2880"/>
                </a:lnTo>
                <a:lnTo>
                  <a:pt x="932" y="2907"/>
                </a:lnTo>
                <a:lnTo>
                  <a:pt x="947" y="2937"/>
                </a:lnTo>
                <a:lnTo>
                  <a:pt x="967" y="2971"/>
                </a:lnTo>
                <a:lnTo>
                  <a:pt x="990" y="3009"/>
                </a:lnTo>
                <a:lnTo>
                  <a:pt x="1016" y="3052"/>
                </a:lnTo>
                <a:lnTo>
                  <a:pt x="1045" y="3099"/>
                </a:lnTo>
                <a:lnTo>
                  <a:pt x="1069" y="3143"/>
                </a:lnTo>
                <a:lnTo>
                  <a:pt x="1088" y="3183"/>
                </a:lnTo>
                <a:lnTo>
                  <a:pt x="1105" y="3221"/>
                </a:lnTo>
                <a:lnTo>
                  <a:pt x="1116" y="3255"/>
                </a:lnTo>
                <a:lnTo>
                  <a:pt x="1124" y="3287"/>
                </a:lnTo>
                <a:lnTo>
                  <a:pt x="1129" y="3317"/>
                </a:lnTo>
                <a:lnTo>
                  <a:pt x="1131" y="3344"/>
                </a:lnTo>
                <a:lnTo>
                  <a:pt x="1130" y="3368"/>
                </a:lnTo>
                <a:lnTo>
                  <a:pt x="1127" y="3389"/>
                </a:lnTo>
                <a:lnTo>
                  <a:pt x="1120" y="3408"/>
                </a:lnTo>
                <a:lnTo>
                  <a:pt x="1112" y="3426"/>
                </a:lnTo>
                <a:lnTo>
                  <a:pt x="1103" y="3441"/>
                </a:lnTo>
                <a:lnTo>
                  <a:pt x="1091" y="3455"/>
                </a:lnTo>
                <a:lnTo>
                  <a:pt x="1077" y="3467"/>
                </a:lnTo>
                <a:lnTo>
                  <a:pt x="1064" y="3477"/>
                </a:lnTo>
                <a:lnTo>
                  <a:pt x="1050" y="3486"/>
                </a:lnTo>
                <a:lnTo>
                  <a:pt x="1035" y="3494"/>
                </a:lnTo>
                <a:lnTo>
                  <a:pt x="1019" y="3499"/>
                </a:lnTo>
                <a:lnTo>
                  <a:pt x="1004" y="3505"/>
                </a:lnTo>
                <a:lnTo>
                  <a:pt x="989" y="3508"/>
                </a:lnTo>
                <a:lnTo>
                  <a:pt x="973" y="3511"/>
                </a:lnTo>
                <a:lnTo>
                  <a:pt x="960" y="3513"/>
                </a:lnTo>
                <a:lnTo>
                  <a:pt x="947" y="3515"/>
                </a:lnTo>
                <a:lnTo>
                  <a:pt x="935" y="3516"/>
                </a:lnTo>
                <a:lnTo>
                  <a:pt x="925" y="3516"/>
                </a:lnTo>
                <a:lnTo>
                  <a:pt x="918" y="3517"/>
                </a:lnTo>
                <a:lnTo>
                  <a:pt x="911" y="3517"/>
                </a:lnTo>
                <a:lnTo>
                  <a:pt x="907" y="3517"/>
                </a:lnTo>
                <a:lnTo>
                  <a:pt x="905" y="3516"/>
                </a:lnTo>
                <a:lnTo>
                  <a:pt x="907" y="3515"/>
                </a:lnTo>
                <a:lnTo>
                  <a:pt x="911" y="3511"/>
                </a:lnTo>
                <a:lnTo>
                  <a:pt x="918" y="3507"/>
                </a:lnTo>
                <a:lnTo>
                  <a:pt x="925" y="3499"/>
                </a:lnTo>
                <a:lnTo>
                  <a:pt x="934" y="3492"/>
                </a:lnTo>
                <a:lnTo>
                  <a:pt x="944" y="3482"/>
                </a:lnTo>
                <a:lnTo>
                  <a:pt x="954" y="3470"/>
                </a:lnTo>
                <a:lnTo>
                  <a:pt x="963" y="3458"/>
                </a:lnTo>
                <a:lnTo>
                  <a:pt x="972" y="3446"/>
                </a:lnTo>
                <a:lnTo>
                  <a:pt x="980" y="3432"/>
                </a:lnTo>
                <a:lnTo>
                  <a:pt x="985" y="3418"/>
                </a:lnTo>
                <a:lnTo>
                  <a:pt x="990" y="3404"/>
                </a:lnTo>
                <a:lnTo>
                  <a:pt x="991" y="3390"/>
                </a:lnTo>
                <a:lnTo>
                  <a:pt x="989" y="3377"/>
                </a:lnTo>
                <a:lnTo>
                  <a:pt x="982" y="3364"/>
                </a:lnTo>
                <a:lnTo>
                  <a:pt x="972" y="3350"/>
                </a:lnTo>
                <a:lnTo>
                  <a:pt x="958" y="3338"/>
                </a:lnTo>
                <a:lnTo>
                  <a:pt x="938" y="3327"/>
                </a:lnTo>
                <a:lnTo>
                  <a:pt x="913" y="3318"/>
                </a:lnTo>
                <a:lnTo>
                  <a:pt x="882" y="3309"/>
                </a:lnTo>
                <a:lnTo>
                  <a:pt x="844" y="3302"/>
                </a:lnTo>
                <a:lnTo>
                  <a:pt x="810" y="3296"/>
                </a:lnTo>
                <a:lnTo>
                  <a:pt x="782" y="3287"/>
                </a:lnTo>
                <a:lnTo>
                  <a:pt x="759" y="3277"/>
                </a:lnTo>
                <a:lnTo>
                  <a:pt x="740" y="3265"/>
                </a:lnTo>
                <a:lnTo>
                  <a:pt x="726" y="3253"/>
                </a:lnTo>
                <a:lnTo>
                  <a:pt x="716" y="3240"/>
                </a:lnTo>
                <a:lnTo>
                  <a:pt x="709" y="3226"/>
                </a:lnTo>
                <a:lnTo>
                  <a:pt x="706" y="3210"/>
                </a:lnTo>
                <a:lnTo>
                  <a:pt x="705" y="3196"/>
                </a:lnTo>
                <a:lnTo>
                  <a:pt x="705" y="3181"/>
                </a:lnTo>
                <a:lnTo>
                  <a:pt x="707" y="3167"/>
                </a:lnTo>
                <a:lnTo>
                  <a:pt x="711" y="3152"/>
                </a:lnTo>
                <a:lnTo>
                  <a:pt x="714" y="3138"/>
                </a:lnTo>
                <a:lnTo>
                  <a:pt x="717" y="3126"/>
                </a:lnTo>
                <a:lnTo>
                  <a:pt x="720" y="3115"/>
                </a:lnTo>
                <a:lnTo>
                  <a:pt x="722" y="3105"/>
                </a:lnTo>
                <a:lnTo>
                  <a:pt x="722" y="3097"/>
                </a:lnTo>
                <a:lnTo>
                  <a:pt x="719" y="3090"/>
                </a:lnTo>
                <a:lnTo>
                  <a:pt x="715" y="3086"/>
                </a:lnTo>
                <a:lnTo>
                  <a:pt x="707" y="3084"/>
                </a:lnTo>
                <a:lnTo>
                  <a:pt x="696" y="3085"/>
                </a:lnTo>
                <a:lnTo>
                  <a:pt x="681" y="3088"/>
                </a:lnTo>
                <a:lnTo>
                  <a:pt x="661" y="3094"/>
                </a:lnTo>
                <a:lnTo>
                  <a:pt x="627" y="3103"/>
                </a:lnTo>
                <a:lnTo>
                  <a:pt x="597" y="3106"/>
                </a:lnTo>
                <a:lnTo>
                  <a:pt x="567" y="3105"/>
                </a:lnTo>
                <a:lnTo>
                  <a:pt x="541" y="3099"/>
                </a:lnTo>
                <a:lnTo>
                  <a:pt x="517" y="3088"/>
                </a:lnTo>
                <a:lnTo>
                  <a:pt x="496" y="3074"/>
                </a:lnTo>
                <a:lnTo>
                  <a:pt x="477" y="3056"/>
                </a:lnTo>
                <a:lnTo>
                  <a:pt x="461" y="3036"/>
                </a:lnTo>
                <a:lnTo>
                  <a:pt x="449" y="3013"/>
                </a:lnTo>
                <a:lnTo>
                  <a:pt x="439" y="2989"/>
                </a:lnTo>
                <a:lnTo>
                  <a:pt x="434" y="2964"/>
                </a:lnTo>
                <a:lnTo>
                  <a:pt x="431" y="2939"/>
                </a:lnTo>
                <a:lnTo>
                  <a:pt x="432" y="2913"/>
                </a:lnTo>
                <a:lnTo>
                  <a:pt x="438" y="2887"/>
                </a:lnTo>
                <a:lnTo>
                  <a:pt x="447" y="2861"/>
                </a:lnTo>
                <a:lnTo>
                  <a:pt x="457" y="2841"/>
                </a:lnTo>
                <a:lnTo>
                  <a:pt x="464" y="2821"/>
                </a:lnTo>
                <a:lnTo>
                  <a:pt x="470" y="2805"/>
                </a:lnTo>
                <a:lnTo>
                  <a:pt x="474" y="2790"/>
                </a:lnTo>
                <a:lnTo>
                  <a:pt x="475" y="2777"/>
                </a:lnTo>
                <a:lnTo>
                  <a:pt x="474" y="2766"/>
                </a:lnTo>
                <a:lnTo>
                  <a:pt x="470" y="2755"/>
                </a:lnTo>
                <a:lnTo>
                  <a:pt x="463" y="2745"/>
                </a:lnTo>
                <a:lnTo>
                  <a:pt x="452" y="2736"/>
                </a:lnTo>
                <a:lnTo>
                  <a:pt x="438" y="2726"/>
                </a:lnTo>
                <a:lnTo>
                  <a:pt x="419" y="2716"/>
                </a:lnTo>
                <a:lnTo>
                  <a:pt x="397" y="2705"/>
                </a:lnTo>
                <a:lnTo>
                  <a:pt x="371" y="2693"/>
                </a:lnTo>
                <a:lnTo>
                  <a:pt x="339" y="2680"/>
                </a:lnTo>
                <a:lnTo>
                  <a:pt x="304" y="2665"/>
                </a:lnTo>
                <a:lnTo>
                  <a:pt x="263" y="2647"/>
                </a:lnTo>
                <a:lnTo>
                  <a:pt x="243" y="2638"/>
                </a:lnTo>
                <a:lnTo>
                  <a:pt x="227" y="2631"/>
                </a:lnTo>
                <a:lnTo>
                  <a:pt x="215" y="2622"/>
                </a:lnTo>
                <a:lnTo>
                  <a:pt x="206" y="2615"/>
                </a:lnTo>
                <a:lnTo>
                  <a:pt x="200" y="2608"/>
                </a:lnTo>
                <a:lnTo>
                  <a:pt x="198" y="2601"/>
                </a:lnTo>
                <a:lnTo>
                  <a:pt x="198" y="2595"/>
                </a:lnTo>
                <a:lnTo>
                  <a:pt x="200" y="2587"/>
                </a:lnTo>
                <a:lnTo>
                  <a:pt x="205" y="2580"/>
                </a:lnTo>
                <a:lnTo>
                  <a:pt x="211" y="2573"/>
                </a:lnTo>
                <a:lnTo>
                  <a:pt x="218" y="2565"/>
                </a:lnTo>
                <a:lnTo>
                  <a:pt x="227" y="2556"/>
                </a:lnTo>
                <a:lnTo>
                  <a:pt x="236" y="2546"/>
                </a:lnTo>
                <a:lnTo>
                  <a:pt x="246" y="2537"/>
                </a:lnTo>
                <a:lnTo>
                  <a:pt x="256" y="2526"/>
                </a:lnTo>
                <a:lnTo>
                  <a:pt x="265" y="2512"/>
                </a:lnTo>
                <a:lnTo>
                  <a:pt x="275" y="2499"/>
                </a:lnTo>
                <a:lnTo>
                  <a:pt x="282" y="2484"/>
                </a:lnTo>
                <a:lnTo>
                  <a:pt x="290" y="2468"/>
                </a:lnTo>
                <a:lnTo>
                  <a:pt x="296" y="2449"/>
                </a:lnTo>
                <a:lnTo>
                  <a:pt x="299" y="2428"/>
                </a:lnTo>
                <a:lnTo>
                  <a:pt x="301" y="2406"/>
                </a:lnTo>
                <a:lnTo>
                  <a:pt x="300" y="2382"/>
                </a:lnTo>
                <a:lnTo>
                  <a:pt x="297" y="2356"/>
                </a:lnTo>
                <a:lnTo>
                  <a:pt x="291" y="2328"/>
                </a:lnTo>
                <a:lnTo>
                  <a:pt x="281" y="2296"/>
                </a:lnTo>
                <a:lnTo>
                  <a:pt x="267" y="2262"/>
                </a:lnTo>
                <a:lnTo>
                  <a:pt x="251" y="2225"/>
                </a:lnTo>
                <a:lnTo>
                  <a:pt x="229" y="2185"/>
                </a:lnTo>
                <a:lnTo>
                  <a:pt x="202" y="2143"/>
                </a:lnTo>
                <a:lnTo>
                  <a:pt x="171" y="2097"/>
                </a:lnTo>
                <a:lnTo>
                  <a:pt x="142" y="2057"/>
                </a:lnTo>
                <a:lnTo>
                  <a:pt x="117" y="2023"/>
                </a:lnTo>
                <a:lnTo>
                  <a:pt x="94" y="1993"/>
                </a:lnTo>
                <a:lnTo>
                  <a:pt x="74" y="1968"/>
                </a:lnTo>
                <a:lnTo>
                  <a:pt x="57" y="1945"/>
                </a:lnTo>
                <a:lnTo>
                  <a:pt x="42" y="1926"/>
                </a:lnTo>
                <a:lnTo>
                  <a:pt x="29" y="1910"/>
                </a:lnTo>
                <a:lnTo>
                  <a:pt x="19" y="1897"/>
                </a:lnTo>
                <a:lnTo>
                  <a:pt x="11" y="1886"/>
                </a:lnTo>
                <a:lnTo>
                  <a:pt x="5" y="1876"/>
                </a:lnTo>
                <a:lnTo>
                  <a:pt x="2" y="1867"/>
                </a:lnTo>
                <a:lnTo>
                  <a:pt x="0" y="1859"/>
                </a:lnTo>
                <a:lnTo>
                  <a:pt x="1" y="1853"/>
                </a:lnTo>
                <a:lnTo>
                  <a:pt x="3" y="1845"/>
                </a:lnTo>
                <a:lnTo>
                  <a:pt x="6" y="1839"/>
                </a:lnTo>
                <a:lnTo>
                  <a:pt x="13" y="1831"/>
                </a:lnTo>
                <a:lnTo>
                  <a:pt x="20" y="1821"/>
                </a:lnTo>
                <a:lnTo>
                  <a:pt x="28" y="1811"/>
                </a:lnTo>
                <a:lnTo>
                  <a:pt x="39" y="1799"/>
                </a:lnTo>
                <a:lnTo>
                  <a:pt x="51" y="1784"/>
                </a:lnTo>
                <a:lnTo>
                  <a:pt x="65" y="1767"/>
                </a:lnTo>
                <a:lnTo>
                  <a:pt x="79" y="1747"/>
                </a:lnTo>
                <a:lnTo>
                  <a:pt x="94" y="1724"/>
                </a:lnTo>
                <a:lnTo>
                  <a:pt x="110" y="1696"/>
                </a:lnTo>
                <a:lnTo>
                  <a:pt x="127" y="1665"/>
                </a:lnTo>
                <a:lnTo>
                  <a:pt x="146" y="1629"/>
                </a:lnTo>
                <a:lnTo>
                  <a:pt x="165" y="1587"/>
                </a:lnTo>
                <a:lnTo>
                  <a:pt x="185" y="1540"/>
                </a:lnTo>
                <a:lnTo>
                  <a:pt x="205" y="1487"/>
                </a:lnTo>
                <a:lnTo>
                  <a:pt x="225" y="1428"/>
                </a:lnTo>
                <a:lnTo>
                  <a:pt x="247" y="1363"/>
                </a:lnTo>
                <a:lnTo>
                  <a:pt x="269" y="1291"/>
                </a:lnTo>
                <a:lnTo>
                  <a:pt x="291" y="1211"/>
                </a:lnTo>
                <a:lnTo>
                  <a:pt x="314" y="1123"/>
                </a:lnTo>
                <a:lnTo>
                  <a:pt x="336" y="1027"/>
                </a:lnTo>
                <a:lnTo>
                  <a:pt x="359" y="937"/>
                </a:lnTo>
                <a:lnTo>
                  <a:pt x="384" y="853"/>
                </a:lnTo>
                <a:lnTo>
                  <a:pt x="412" y="774"/>
                </a:lnTo>
                <a:lnTo>
                  <a:pt x="442" y="700"/>
                </a:lnTo>
                <a:lnTo>
                  <a:pt x="475" y="631"/>
                </a:lnTo>
                <a:lnTo>
                  <a:pt x="510" y="566"/>
                </a:lnTo>
                <a:lnTo>
                  <a:pt x="547" y="506"/>
                </a:lnTo>
                <a:lnTo>
                  <a:pt x="586" y="450"/>
                </a:lnTo>
                <a:lnTo>
                  <a:pt x="626" y="399"/>
                </a:lnTo>
                <a:lnTo>
                  <a:pt x="668" y="351"/>
                </a:lnTo>
                <a:lnTo>
                  <a:pt x="711" y="308"/>
                </a:lnTo>
                <a:lnTo>
                  <a:pt x="754" y="268"/>
                </a:lnTo>
                <a:lnTo>
                  <a:pt x="798" y="232"/>
                </a:lnTo>
                <a:lnTo>
                  <a:pt x="844" y="199"/>
                </a:lnTo>
                <a:lnTo>
                  <a:pt x="889" y="168"/>
                </a:lnTo>
                <a:lnTo>
                  <a:pt x="935" y="142"/>
                </a:lnTo>
                <a:lnTo>
                  <a:pt x="981" y="118"/>
                </a:lnTo>
                <a:lnTo>
                  <a:pt x="1026" y="97"/>
                </a:lnTo>
                <a:lnTo>
                  <a:pt x="1072" y="78"/>
                </a:lnTo>
                <a:lnTo>
                  <a:pt x="1117" y="62"/>
                </a:lnTo>
                <a:lnTo>
                  <a:pt x="1161" y="49"/>
                </a:lnTo>
                <a:lnTo>
                  <a:pt x="1203" y="37"/>
                </a:lnTo>
                <a:lnTo>
                  <a:pt x="1246" y="27"/>
                </a:lnTo>
                <a:lnTo>
                  <a:pt x="1287" y="19"/>
                </a:lnTo>
                <a:lnTo>
                  <a:pt x="1325" y="13"/>
                </a:lnTo>
                <a:lnTo>
                  <a:pt x="1363" y="7"/>
                </a:lnTo>
                <a:lnTo>
                  <a:pt x="1398" y="4"/>
                </a:lnTo>
                <a:lnTo>
                  <a:pt x="1432" y="2"/>
                </a:lnTo>
                <a:lnTo>
                  <a:pt x="1463" y="1"/>
                </a:lnTo>
                <a:lnTo>
                  <a:pt x="1491" y="0"/>
                </a:lnTo>
                <a:lnTo>
                  <a:pt x="1518" y="0"/>
                </a:lnTo>
                <a:lnTo>
                  <a:pt x="1541" y="1"/>
                </a:lnTo>
                <a:lnTo>
                  <a:pt x="1561" y="2"/>
                </a:lnTo>
                <a:lnTo>
                  <a:pt x="1578" y="3"/>
                </a:lnTo>
                <a:lnTo>
                  <a:pt x="1592" y="4"/>
                </a:lnTo>
                <a:lnTo>
                  <a:pt x="1602" y="5"/>
                </a:lnTo>
                <a:lnTo>
                  <a:pt x="1607" y="5"/>
                </a:lnTo>
                <a:lnTo>
                  <a:pt x="1610" y="5"/>
                </a:lnTo>
                <a:lnTo>
                  <a:pt x="1612" y="5"/>
                </a:lnTo>
                <a:lnTo>
                  <a:pt x="1618" y="5"/>
                </a:lnTo>
                <a:lnTo>
                  <a:pt x="1628" y="4"/>
                </a:lnTo>
                <a:lnTo>
                  <a:pt x="1641" y="3"/>
                </a:lnTo>
                <a:lnTo>
                  <a:pt x="1658" y="2"/>
                </a:lnTo>
                <a:lnTo>
                  <a:pt x="1679" y="1"/>
                </a:lnTo>
                <a:lnTo>
                  <a:pt x="1702" y="0"/>
                </a:lnTo>
                <a:lnTo>
                  <a:pt x="172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2" name="Freeform 404"/>
          <p:cNvSpPr>
            <a:spLocks/>
          </p:cNvSpPr>
          <p:nvPr/>
        </p:nvSpPr>
        <p:spPr bwMode="auto">
          <a:xfrm>
            <a:off x="754863" y="1905001"/>
            <a:ext cx="382588" cy="577850"/>
          </a:xfrm>
          <a:custGeom>
            <a:avLst/>
            <a:gdLst>
              <a:gd name="T0" fmla="*/ 1367 w 2166"/>
              <a:gd name="T1" fmla="*/ 37 h 3275"/>
              <a:gd name="T2" fmla="*/ 1608 w 2166"/>
              <a:gd name="T3" fmla="*/ 189 h 3275"/>
              <a:gd name="T4" fmla="*/ 1799 w 2166"/>
              <a:gd name="T5" fmla="*/ 497 h 3275"/>
              <a:gd name="T6" fmla="*/ 1908 w 2166"/>
              <a:gd name="T7" fmla="*/ 1006 h 3275"/>
              <a:gd name="T8" fmla="*/ 1929 w 2166"/>
              <a:gd name="T9" fmla="*/ 1799 h 3275"/>
              <a:gd name="T10" fmla="*/ 1962 w 2166"/>
              <a:gd name="T11" fmla="*/ 2431 h 3275"/>
              <a:gd name="T12" fmla="*/ 2012 w 2166"/>
              <a:gd name="T13" fmla="*/ 2808 h 3275"/>
              <a:gd name="T14" fmla="*/ 2068 w 2166"/>
              <a:gd name="T15" fmla="*/ 2998 h 3275"/>
              <a:gd name="T16" fmla="*/ 2121 w 2166"/>
              <a:gd name="T17" fmla="*/ 3071 h 3275"/>
              <a:gd name="T18" fmla="*/ 2159 w 2166"/>
              <a:gd name="T19" fmla="*/ 3096 h 3275"/>
              <a:gd name="T20" fmla="*/ 2098 w 2166"/>
              <a:gd name="T21" fmla="*/ 3092 h 3275"/>
              <a:gd name="T22" fmla="*/ 1903 w 2166"/>
              <a:gd name="T23" fmla="*/ 3019 h 3275"/>
              <a:gd name="T24" fmla="*/ 1841 w 2166"/>
              <a:gd name="T25" fmla="*/ 3044 h 3275"/>
              <a:gd name="T26" fmla="*/ 1787 w 2166"/>
              <a:gd name="T27" fmla="*/ 3146 h 3275"/>
              <a:gd name="T28" fmla="*/ 1724 w 2166"/>
              <a:gd name="T29" fmla="*/ 3010 h 3275"/>
              <a:gd name="T30" fmla="*/ 1651 w 2166"/>
              <a:gd name="T31" fmla="*/ 3053 h 3275"/>
              <a:gd name="T32" fmla="*/ 1610 w 2166"/>
              <a:gd name="T33" fmla="*/ 3049 h 3275"/>
              <a:gd name="T34" fmla="*/ 1527 w 2166"/>
              <a:gd name="T35" fmla="*/ 2957 h 3275"/>
              <a:gd name="T36" fmla="*/ 1506 w 2166"/>
              <a:gd name="T37" fmla="*/ 2791 h 3275"/>
              <a:gd name="T38" fmla="*/ 1482 w 2166"/>
              <a:gd name="T39" fmla="*/ 2499 h 3275"/>
              <a:gd name="T40" fmla="*/ 1492 w 2166"/>
              <a:gd name="T41" fmla="*/ 2254 h 3275"/>
              <a:gd name="T42" fmla="*/ 1546 w 2166"/>
              <a:gd name="T43" fmla="*/ 2166 h 3275"/>
              <a:gd name="T44" fmla="*/ 1664 w 2166"/>
              <a:gd name="T45" fmla="*/ 1963 h 3275"/>
              <a:gd name="T46" fmla="*/ 1735 w 2166"/>
              <a:gd name="T47" fmla="*/ 1724 h 3275"/>
              <a:gd name="T48" fmla="*/ 1797 w 2166"/>
              <a:gd name="T49" fmla="*/ 1675 h 3275"/>
              <a:gd name="T50" fmla="*/ 1856 w 2166"/>
              <a:gd name="T51" fmla="*/ 1474 h 3275"/>
              <a:gd name="T52" fmla="*/ 1838 w 2166"/>
              <a:gd name="T53" fmla="*/ 1335 h 3275"/>
              <a:gd name="T54" fmla="*/ 1763 w 2166"/>
              <a:gd name="T55" fmla="*/ 1296 h 3275"/>
              <a:gd name="T56" fmla="*/ 1674 w 2166"/>
              <a:gd name="T57" fmla="*/ 1244 h 3275"/>
              <a:gd name="T58" fmla="*/ 1593 w 2166"/>
              <a:gd name="T59" fmla="*/ 1157 h 3275"/>
              <a:gd name="T60" fmla="*/ 1454 w 2166"/>
              <a:gd name="T61" fmla="*/ 1091 h 3275"/>
              <a:gd name="T62" fmla="*/ 1189 w 2166"/>
              <a:gd name="T63" fmla="*/ 946 h 3275"/>
              <a:gd name="T64" fmla="*/ 912 w 2166"/>
              <a:gd name="T65" fmla="*/ 758 h 3275"/>
              <a:gd name="T66" fmla="*/ 757 w 2166"/>
              <a:gd name="T67" fmla="*/ 591 h 3275"/>
              <a:gd name="T68" fmla="*/ 753 w 2166"/>
              <a:gd name="T69" fmla="*/ 776 h 3275"/>
              <a:gd name="T70" fmla="*/ 719 w 2166"/>
              <a:gd name="T71" fmla="*/ 1082 h 3275"/>
              <a:gd name="T72" fmla="*/ 657 w 2166"/>
              <a:gd name="T73" fmla="*/ 1262 h 3275"/>
              <a:gd name="T74" fmla="*/ 645 w 2166"/>
              <a:gd name="T75" fmla="*/ 1515 h 3275"/>
              <a:gd name="T76" fmla="*/ 630 w 2166"/>
              <a:gd name="T77" fmla="*/ 1980 h 3275"/>
              <a:gd name="T78" fmla="*/ 630 w 2166"/>
              <a:gd name="T79" fmla="*/ 2526 h 3275"/>
              <a:gd name="T80" fmla="*/ 661 w 2166"/>
              <a:gd name="T81" fmla="*/ 3023 h 3275"/>
              <a:gd name="T82" fmla="*/ 704 w 2166"/>
              <a:gd name="T83" fmla="*/ 3270 h 3275"/>
              <a:gd name="T84" fmla="*/ 590 w 2166"/>
              <a:gd name="T85" fmla="*/ 3175 h 3275"/>
              <a:gd name="T86" fmla="*/ 500 w 2166"/>
              <a:gd name="T87" fmla="*/ 3018 h 3275"/>
              <a:gd name="T88" fmla="*/ 418 w 2166"/>
              <a:gd name="T89" fmla="*/ 2930 h 3275"/>
              <a:gd name="T90" fmla="*/ 339 w 2166"/>
              <a:gd name="T91" fmla="*/ 2707 h 3275"/>
              <a:gd name="T92" fmla="*/ 321 w 2166"/>
              <a:gd name="T93" fmla="*/ 2827 h 3275"/>
              <a:gd name="T94" fmla="*/ 246 w 2166"/>
              <a:gd name="T95" fmla="*/ 2912 h 3275"/>
              <a:gd name="T96" fmla="*/ 187 w 2166"/>
              <a:gd name="T97" fmla="*/ 2817 h 3275"/>
              <a:gd name="T98" fmla="*/ 122 w 2166"/>
              <a:gd name="T99" fmla="*/ 2868 h 3275"/>
              <a:gd name="T100" fmla="*/ 1 w 2166"/>
              <a:gd name="T101" fmla="*/ 2943 h 3275"/>
              <a:gd name="T102" fmla="*/ 52 w 2166"/>
              <a:gd name="T103" fmla="*/ 2777 h 3275"/>
              <a:gd name="T104" fmla="*/ 115 w 2166"/>
              <a:gd name="T105" fmla="*/ 2389 h 3275"/>
              <a:gd name="T106" fmla="*/ 103 w 2166"/>
              <a:gd name="T107" fmla="*/ 1864 h 3275"/>
              <a:gd name="T108" fmla="*/ 80 w 2166"/>
              <a:gd name="T109" fmla="*/ 1442 h 3275"/>
              <a:gd name="T110" fmla="*/ 94 w 2166"/>
              <a:gd name="T111" fmla="*/ 984 h 3275"/>
              <a:gd name="T112" fmla="*/ 165 w 2166"/>
              <a:gd name="T113" fmla="*/ 565 h 3275"/>
              <a:gd name="T114" fmla="*/ 315 w 2166"/>
              <a:gd name="T115" fmla="*/ 262 h 3275"/>
              <a:gd name="T116" fmla="*/ 565 w 2166"/>
              <a:gd name="T117" fmla="*/ 153 h 3275"/>
              <a:gd name="T118" fmla="*/ 625 w 2166"/>
              <a:gd name="T119" fmla="*/ 124 h 3275"/>
              <a:gd name="T120" fmla="*/ 783 w 2166"/>
              <a:gd name="T121" fmla="*/ 61 h 3275"/>
              <a:gd name="T122" fmla="*/ 1004 w 2166"/>
              <a:gd name="T123" fmla="*/ 8 h 3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66" h="3275">
                <a:moveTo>
                  <a:pt x="1147" y="0"/>
                </a:moveTo>
                <a:lnTo>
                  <a:pt x="1184" y="1"/>
                </a:lnTo>
                <a:lnTo>
                  <a:pt x="1221" y="4"/>
                </a:lnTo>
                <a:lnTo>
                  <a:pt x="1258" y="9"/>
                </a:lnTo>
                <a:lnTo>
                  <a:pt x="1294" y="16"/>
                </a:lnTo>
                <a:lnTo>
                  <a:pt x="1331" y="26"/>
                </a:lnTo>
                <a:lnTo>
                  <a:pt x="1367" y="37"/>
                </a:lnTo>
                <a:lnTo>
                  <a:pt x="1403" y="50"/>
                </a:lnTo>
                <a:lnTo>
                  <a:pt x="1439" y="67"/>
                </a:lnTo>
                <a:lnTo>
                  <a:pt x="1474" y="85"/>
                </a:lnTo>
                <a:lnTo>
                  <a:pt x="1509" y="107"/>
                </a:lnTo>
                <a:lnTo>
                  <a:pt x="1543" y="131"/>
                </a:lnTo>
                <a:lnTo>
                  <a:pt x="1576" y="158"/>
                </a:lnTo>
                <a:lnTo>
                  <a:pt x="1608" y="189"/>
                </a:lnTo>
                <a:lnTo>
                  <a:pt x="1638" y="222"/>
                </a:lnTo>
                <a:lnTo>
                  <a:pt x="1668" y="259"/>
                </a:lnTo>
                <a:lnTo>
                  <a:pt x="1697" y="299"/>
                </a:lnTo>
                <a:lnTo>
                  <a:pt x="1725" y="343"/>
                </a:lnTo>
                <a:lnTo>
                  <a:pt x="1752" y="391"/>
                </a:lnTo>
                <a:lnTo>
                  <a:pt x="1775" y="442"/>
                </a:lnTo>
                <a:lnTo>
                  <a:pt x="1799" y="497"/>
                </a:lnTo>
                <a:lnTo>
                  <a:pt x="1821" y="557"/>
                </a:lnTo>
                <a:lnTo>
                  <a:pt x="1840" y="621"/>
                </a:lnTo>
                <a:lnTo>
                  <a:pt x="1858" y="689"/>
                </a:lnTo>
                <a:lnTo>
                  <a:pt x="1873" y="761"/>
                </a:lnTo>
                <a:lnTo>
                  <a:pt x="1886" y="838"/>
                </a:lnTo>
                <a:lnTo>
                  <a:pt x="1899" y="920"/>
                </a:lnTo>
                <a:lnTo>
                  <a:pt x="1908" y="1006"/>
                </a:lnTo>
                <a:lnTo>
                  <a:pt x="1914" y="1097"/>
                </a:lnTo>
                <a:lnTo>
                  <a:pt x="1918" y="1194"/>
                </a:lnTo>
                <a:lnTo>
                  <a:pt x="1920" y="1296"/>
                </a:lnTo>
                <a:lnTo>
                  <a:pt x="1921" y="1432"/>
                </a:lnTo>
                <a:lnTo>
                  <a:pt x="1923" y="1562"/>
                </a:lnTo>
                <a:lnTo>
                  <a:pt x="1925" y="1684"/>
                </a:lnTo>
                <a:lnTo>
                  <a:pt x="1929" y="1799"/>
                </a:lnTo>
                <a:lnTo>
                  <a:pt x="1932" y="1908"/>
                </a:lnTo>
                <a:lnTo>
                  <a:pt x="1936" y="2010"/>
                </a:lnTo>
                <a:lnTo>
                  <a:pt x="1940" y="2106"/>
                </a:lnTo>
                <a:lnTo>
                  <a:pt x="1945" y="2196"/>
                </a:lnTo>
                <a:lnTo>
                  <a:pt x="1950" y="2280"/>
                </a:lnTo>
                <a:lnTo>
                  <a:pt x="1956" y="2358"/>
                </a:lnTo>
                <a:lnTo>
                  <a:pt x="1962" y="2431"/>
                </a:lnTo>
                <a:lnTo>
                  <a:pt x="1969" y="2499"/>
                </a:lnTo>
                <a:lnTo>
                  <a:pt x="1975" y="2562"/>
                </a:lnTo>
                <a:lnTo>
                  <a:pt x="1982" y="2620"/>
                </a:lnTo>
                <a:lnTo>
                  <a:pt x="1989" y="2674"/>
                </a:lnTo>
                <a:lnTo>
                  <a:pt x="1996" y="2722"/>
                </a:lnTo>
                <a:lnTo>
                  <a:pt x="2005" y="2768"/>
                </a:lnTo>
                <a:lnTo>
                  <a:pt x="2012" y="2808"/>
                </a:lnTo>
                <a:lnTo>
                  <a:pt x="2020" y="2845"/>
                </a:lnTo>
                <a:lnTo>
                  <a:pt x="2028" y="2878"/>
                </a:lnTo>
                <a:lnTo>
                  <a:pt x="2037" y="2908"/>
                </a:lnTo>
                <a:lnTo>
                  <a:pt x="2045" y="2935"/>
                </a:lnTo>
                <a:lnTo>
                  <a:pt x="2053" y="2958"/>
                </a:lnTo>
                <a:lnTo>
                  <a:pt x="2060" y="2980"/>
                </a:lnTo>
                <a:lnTo>
                  <a:pt x="2068" y="2998"/>
                </a:lnTo>
                <a:lnTo>
                  <a:pt x="2077" y="3014"/>
                </a:lnTo>
                <a:lnTo>
                  <a:pt x="2085" y="3027"/>
                </a:lnTo>
                <a:lnTo>
                  <a:pt x="2092" y="3039"/>
                </a:lnTo>
                <a:lnTo>
                  <a:pt x="2099" y="3049"/>
                </a:lnTo>
                <a:lnTo>
                  <a:pt x="2108" y="3057"/>
                </a:lnTo>
                <a:lnTo>
                  <a:pt x="2114" y="3065"/>
                </a:lnTo>
                <a:lnTo>
                  <a:pt x="2121" y="3071"/>
                </a:lnTo>
                <a:lnTo>
                  <a:pt x="2128" y="3075"/>
                </a:lnTo>
                <a:lnTo>
                  <a:pt x="2134" y="3079"/>
                </a:lnTo>
                <a:lnTo>
                  <a:pt x="2139" y="3083"/>
                </a:lnTo>
                <a:lnTo>
                  <a:pt x="2146" y="3086"/>
                </a:lnTo>
                <a:lnTo>
                  <a:pt x="2151" y="3089"/>
                </a:lnTo>
                <a:lnTo>
                  <a:pt x="2155" y="3091"/>
                </a:lnTo>
                <a:lnTo>
                  <a:pt x="2159" y="3096"/>
                </a:lnTo>
                <a:lnTo>
                  <a:pt x="2163" y="3099"/>
                </a:lnTo>
                <a:lnTo>
                  <a:pt x="2166" y="3103"/>
                </a:lnTo>
                <a:lnTo>
                  <a:pt x="2163" y="3103"/>
                </a:lnTo>
                <a:lnTo>
                  <a:pt x="2154" y="3102"/>
                </a:lnTo>
                <a:lnTo>
                  <a:pt x="2139" y="3100"/>
                </a:lnTo>
                <a:lnTo>
                  <a:pt x="2121" y="3097"/>
                </a:lnTo>
                <a:lnTo>
                  <a:pt x="2098" y="3092"/>
                </a:lnTo>
                <a:lnTo>
                  <a:pt x="2074" y="3087"/>
                </a:lnTo>
                <a:lnTo>
                  <a:pt x="2046" y="3080"/>
                </a:lnTo>
                <a:lnTo>
                  <a:pt x="2018" y="3072"/>
                </a:lnTo>
                <a:lnTo>
                  <a:pt x="1988" y="3062"/>
                </a:lnTo>
                <a:lnTo>
                  <a:pt x="1958" y="3049"/>
                </a:lnTo>
                <a:lnTo>
                  <a:pt x="1931" y="3036"/>
                </a:lnTo>
                <a:lnTo>
                  <a:pt x="1903" y="3019"/>
                </a:lnTo>
                <a:lnTo>
                  <a:pt x="1878" y="3001"/>
                </a:lnTo>
                <a:lnTo>
                  <a:pt x="1857" y="2980"/>
                </a:lnTo>
                <a:lnTo>
                  <a:pt x="1856" y="2983"/>
                </a:lnTo>
                <a:lnTo>
                  <a:pt x="1854" y="2992"/>
                </a:lnTo>
                <a:lnTo>
                  <a:pt x="1851" y="3006"/>
                </a:lnTo>
                <a:lnTo>
                  <a:pt x="1846" y="3023"/>
                </a:lnTo>
                <a:lnTo>
                  <a:pt x="1841" y="3044"/>
                </a:lnTo>
                <a:lnTo>
                  <a:pt x="1833" y="3067"/>
                </a:lnTo>
                <a:lnTo>
                  <a:pt x="1825" y="3090"/>
                </a:lnTo>
                <a:lnTo>
                  <a:pt x="1813" y="3114"/>
                </a:lnTo>
                <a:lnTo>
                  <a:pt x="1802" y="3137"/>
                </a:lnTo>
                <a:lnTo>
                  <a:pt x="1788" y="3157"/>
                </a:lnTo>
                <a:lnTo>
                  <a:pt x="1788" y="3154"/>
                </a:lnTo>
                <a:lnTo>
                  <a:pt x="1787" y="3146"/>
                </a:lnTo>
                <a:lnTo>
                  <a:pt x="1785" y="3133"/>
                </a:lnTo>
                <a:lnTo>
                  <a:pt x="1780" y="3116"/>
                </a:lnTo>
                <a:lnTo>
                  <a:pt x="1775" y="3098"/>
                </a:lnTo>
                <a:lnTo>
                  <a:pt x="1767" y="3076"/>
                </a:lnTo>
                <a:lnTo>
                  <a:pt x="1756" y="3054"/>
                </a:lnTo>
                <a:lnTo>
                  <a:pt x="1741" y="3032"/>
                </a:lnTo>
                <a:lnTo>
                  <a:pt x="1724" y="3010"/>
                </a:lnTo>
                <a:lnTo>
                  <a:pt x="1722" y="3010"/>
                </a:lnTo>
                <a:lnTo>
                  <a:pt x="1715" y="3012"/>
                </a:lnTo>
                <a:lnTo>
                  <a:pt x="1704" y="3016"/>
                </a:lnTo>
                <a:lnTo>
                  <a:pt x="1691" y="3022"/>
                </a:lnTo>
                <a:lnTo>
                  <a:pt x="1678" y="3031"/>
                </a:lnTo>
                <a:lnTo>
                  <a:pt x="1664" y="3041"/>
                </a:lnTo>
                <a:lnTo>
                  <a:pt x="1651" y="3053"/>
                </a:lnTo>
                <a:lnTo>
                  <a:pt x="1641" y="3069"/>
                </a:lnTo>
                <a:lnTo>
                  <a:pt x="1635" y="3077"/>
                </a:lnTo>
                <a:lnTo>
                  <a:pt x="1630" y="3079"/>
                </a:lnTo>
                <a:lnTo>
                  <a:pt x="1625" y="3077"/>
                </a:lnTo>
                <a:lnTo>
                  <a:pt x="1621" y="3071"/>
                </a:lnTo>
                <a:lnTo>
                  <a:pt x="1616" y="3062"/>
                </a:lnTo>
                <a:lnTo>
                  <a:pt x="1610" y="3049"/>
                </a:lnTo>
                <a:lnTo>
                  <a:pt x="1602" y="3036"/>
                </a:lnTo>
                <a:lnTo>
                  <a:pt x="1593" y="3020"/>
                </a:lnTo>
                <a:lnTo>
                  <a:pt x="1581" y="3004"/>
                </a:lnTo>
                <a:lnTo>
                  <a:pt x="1566" y="2988"/>
                </a:lnTo>
                <a:lnTo>
                  <a:pt x="1549" y="2974"/>
                </a:lnTo>
                <a:lnTo>
                  <a:pt x="1527" y="2960"/>
                </a:lnTo>
                <a:lnTo>
                  <a:pt x="1527" y="2957"/>
                </a:lnTo>
                <a:lnTo>
                  <a:pt x="1525" y="2948"/>
                </a:lnTo>
                <a:lnTo>
                  <a:pt x="1523" y="2933"/>
                </a:lnTo>
                <a:lnTo>
                  <a:pt x="1521" y="2913"/>
                </a:lnTo>
                <a:lnTo>
                  <a:pt x="1518" y="2888"/>
                </a:lnTo>
                <a:lnTo>
                  <a:pt x="1514" y="2859"/>
                </a:lnTo>
                <a:lnTo>
                  <a:pt x="1510" y="2827"/>
                </a:lnTo>
                <a:lnTo>
                  <a:pt x="1506" y="2791"/>
                </a:lnTo>
                <a:lnTo>
                  <a:pt x="1502" y="2753"/>
                </a:lnTo>
                <a:lnTo>
                  <a:pt x="1498" y="2713"/>
                </a:lnTo>
                <a:lnTo>
                  <a:pt x="1493" y="2672"/>
                </a:lnTo>
                <a:lnTo>
                  <a:pt x="1490" y="2629"/>
                </a:lnTo>
                <a:lnTo>
                  <a:pt x="1486" y="2586"/>
                </a:lnTo>
                <a:lnTo>
                  <a:pt x="1484" y="2543"/>
                </a:lnTo>
                <a:lnTo>
                  <a:pt x="1482" y="2499"/>
                </a:lnTo>
                <a:lnTo>
                  <a:pt x="1480" y="2457"/>
                </a:lnTo>
                <a:lnTo>
                  <a:pt x="1479" y="2417"/>
                </a:lnTo>
                <a:lnTo>
                  <a:pt x="1480" y="2379"/>
                </a:lnTo>
                <a:lnTo>
                  <a:pt x="1481" y="2343"/>
                </a:lnTo>
                <a:lnTo>
                  <a:pt x="1484" y="2310"/>
                </a:lnTo>
                <a:lnTo>
                  <a:pt x="1487" y="2280"/>
                </a:lnTo>
                <a:lnTo>
                  <a:pt x="1492" y="2254"/>
                </a:lnTo>
                <a:lnTo>
                  <a:pt x="1500" y="2233"/>
                </a:lnTo>
                <a:lnTo>
                  <a:pt x="1508" y="2217"/>
                </a:lnTo>
                <a:lnTo>
                  <a:pt x="1510" y="2215"/>
                </a:lnTo>
                <a:lnTo>
                  <a:pt x="1515" y="2209"/>
                </a:lnTo>
                <a:lnTo>
                  <a:pt x="1523" y="2197"/>
                </a:lnTo>
                <a:lnTo>
                  <a:pt x="1534" y="2184"/>
                </a:lnTo>
                <a:lnTo>
                  <a:pt x="1546" y="2166"/>
                </a:lnTo>
                <a:lnTo>
                  <a:pt x="1561" y="2145"/>
                </a:lnTo>
                <a:lnTo>
                  <a:pt x="1577" y="2121"/>
                </a:lnTo>
                <a:lnTo>
                  <a:pt x="1594" y="2094"/>
                </a:lnTo>
                <a:lnTo>
                  <a:pt x="1612" y="2064"/>
                </a:lnTo>
                <a:lnTo>
                  <a:pt x="1629" y="2033"/>
                </a:lnTo>
                <a:lnTo>
                  <a:pt x="1647" y="1999"/>
                </a:lnTo>
                <a:lnTo>
                  <a:pt x="1664" y="1963"/>
                </a:lnTo>
                <a:lnTo>
                  <a:pt x="1681" y="1926"/>
                </a:lnTo>
                <a:lnTo>
                  <a:pt x="1695" y="1888"/>
                </a:lnTo>
                <a:lnTo>
                  <a:pt x="1708" y="1848"/>
                </a:lnTo>
                <a:lnTo>
                  <a:pt x="1720" y="1808"/>
                </a:lnTo>
                <a:lnTo>
                  <a:pt x="1728" y="1766"/>
                </a:lnTo>
                <a:lnTo>
                  <a:pt x="1734" y="1724"/>
                </a:lnTo>
                <a:lnTo>
                  <a:pt x="1735" y="1724"/>
                </a:lnTo>
                <a:lnTo>
                  <a:pt x="1739" y="1723"/>
                </a:lnTo>
                <a:lnTo>
                  <a:pt x="1745" y="1720"/>
                </a:lnTo>
                <a:lnTo>
                  <a:pt x="1754" y="1715"/>
                </a:lnTo>
                <a:lnTo>
                  <a:pt x="1763" y="1709"/>
                </a:lnTo>
                <a:lnTo>
                  <a:pt x="1774" y="1700"/>
                </a:lnTo>
                <a:lnTo>
                  <a:pt x="1786" y="1689"/>
                </a:lnTo>
                <a:lnTo>
                  <a:pt x="1797" y="1675"/>
                </a:lnTo>
                <a:lnTo>
                  <a:pt x="1808" y="1657"/>
                </a:lnTo>
                <a:lnTo>
                  <a:pt x="1820" y="1636"/>
                </a:lnTo>
                <a:lnTo>
                  <a:pt x="1830" y="1612"/>
                </a:lnTo>
                <a:lnTo>
                  <a:pt x="1839" y="1583"/>
                </a:lnTo>
                <a:lnTo>
                  <a:pt x="1846" y="1550"/>
                </a:lnTo>
                <a:lnTo>
                  <a:pt x="1851" y="1513"/>
                </a:lnTo>
                <a:lnTo>
                  <a:pt x="1856" y="1474"/>
                </a:lnTo>
                <a:lnTo>
                  <a:pt x="1858" y="1440"/>
                </a:lnTo>
                <a:lnTo>
                  <a:pt x="1858" y="1412"/>
                </a:lnTo>
                <a:lnTo>
                  <a:pt x="1857" y="1387"/>
                </a:lnTo>
                <a:lnTo>
                  <a:pt x="1854" y="1366"/>
                </a:lnTo>
                <a:lnTo>
                  <a:pt x="1850" y="1351"/>
                </a:lnTo>
                <a:lnTo>
                  <a:pt x="1845" y="1340"/>
                </a:lnTo>
                <a:lnTo>
                  <a:pt x="1838" y="1335"/>
                </a:lnTo>
                <a:lnTo>
                  <a:pt x="1830" y="1335"/>
                </a:lnTo>
                <a:lnTo>
                  <a:pt x="1821" y="1340"/>
                </a:lnTo>
                <a:lnTo>
                  <a:pt x="1809" y="1352"/>
                </a:lnTo>
                <a:lnTo>
                  <a:pt x="1797" y="1368"/>
                </a:lnTo>
                <a:lnTo>
                  <a:pt x="1784" y="1391"/>
                </a:lnTo>
                <a:lnTo>
                  <a:pt x="1768" y="1419"/>
                </a:lnTo>
                <a:lnTo>
                  <a:pt x="1763" y="1296"/>
                </a:lnTo>
                <a:lnTo>
                  <a:pt x="1761" y="1295"/>
                </a:lnTo>
                <a:lnTo>
                  <a:pt x="1754" y="1291"/>
                </a:lnTo>
                <a:lnTo>
                  <a:pt x="1742" y="1285"/>
                </a:lnTo>
                <a:lnTo>
                  <a:pt x="1728" y="1277"/>
                </a:lnTo>
                <a:lnTo>
                  <a:pt x="1710" y="1268"/>
                </a:lnTo>
                <a:lnTo>
                  <a:pt x="1693" y="1257"/>
                </a:lnTo>
                <a:lnTo>
                  <a:pt x="1674" y="1244"/>
                </a:lnTo>
                <a:lnTo>
                  <a:pt x="1656" y="1231"/>
                </a:lnTo>
                <a:lnTo>
                  <a:pt x="1638" y="1218"/>
                </a:lnTo>
                <a:lnTo>
                  <a:pt x="1623" y="1203"/>
                </a:lnTo>
                <a:lnTo>
                  <a:pt x="1611" y="1188"/>
                </a:lnTo>
                <a:lnTo>
                  <a:pt x="1601" y="1173"/>
                </a:lnTo>
                <a:lnTo>
                  <a:pt x="1596" y="1158"/>
                </a:lnTo>
                <a:lnTo>
                  <a:pt x="1593" y="1157"/>
                </a:lnTo>
                <a:lnTo>
                  <a:pt x="1586" y="1154"/>
                </a:lnTo>
                <a:lnTo>
                  <a:pt x="1574" y="1148"/>
                </a:lnTo>
                <a:lnTo>
                  <a:pt x="1557" y="1140"/>
                </a:lnTo>
                <a:lnTo>
                  <a:pt x="1537" y="1130"/>
                </a:lnTo>
                <a:lnTo>
                  <a:pt x="1513" y="1119"/>
                </a:lnTo>
                <a:lnTo>
                  <a:pt x="1485" y="1105"/>
                </a:lnTo>
                <a:lnTo>
                  <a:pt x="1454" y="1091"/>
                </a:lnTo>
                <a:lnTo>
                  <a:pt x="1421" y="1074"/>
                </a:lnTo>
                <a:lnTo>
                  <a:pt x="1386" y="1056"/>
                </a:lnTo>
                <a:lnTo>
                  <a:pt x="1349" y="1036"/>
                </a:lnTo>
                <a:lnTo>
                  <a:pt x="1310" y="1016"/>
                </a:lnTo>
                <a:lnTo>
                  <a:pt x="1270" y="994"/>
                </a:lnTo>
                <a:lnTo>
                  <a:pt x="1230" y="970"/>
                </a:lnTo>
                <a:lnTo>
                  <a:pt x="1189" y="946"/>
                </a:lnTo>
                <a:lnTo>
                  <a:pt x="1147" y="922"/>
                </a:lnTo>
                <a:lnTo>
                  <a:pt x="1106" y="896"/>
                </a:lnTo>
                <a:lnTo>
                  <a:pt x="1065" y="869"/>
                </a:lnTo>
                <a:lnTo>
                  <a:pt x="1024" y="842"/>
                </a:lnTo>
                <a:lnTo>
                  <a:pt x="985" y="814"/>
                </a:lnTo>
                <a:lnTo>
                  <a:pt x="948" y="787"/>
                </a:lnTo>
                <a:lnTo>
                  <a:pt x="912" y="758"/>
                </a:lnTo>
                <a:lnTo>
                  <a:pt x="878" y="730"/>
                </a:lnTo>
                <a:lnTo>
                  <a:pt x="848" y="701"/>
                </a:lnTo>
                <a:lnTo>
                  <a:pt x="820" y="672"/>
                </a:lnTo>
                <a:lnTo>
                  <a:pt x="795" y="643"/>
                </a:lnTo>
                <a:lnTo>
                  <a:pt x="773" y="615"/>
                </a:lnTo>
                <a:lnTo>
                  <a:pt x="757" y="587"/>
                </a:lnTo>
                <a:lnTo>
                  <a:pt x="757" y="591"/>
                </a:lnTo>
                <a:lnTo>
                  <a:pt x="757" y="601"/>
                </a:lnTo>
                <a:lnTo>
                  <a:pt x="757" y="619"/>
                </a:lnTo>
                <a:lnTo>
                  <a:pt x="757" y="641"/>
                </a:lnTo>
                <a:lnTo>
                  <a:pt x="756" y="669"/>
                </a:lnTo>
                <a:lnTo>
                  <a:pt x="756" y="702"/>
                </a:lnTo>
                <a:lnTo>
                  <a:pt x="755" y="737"/>
                </a:lnTo>
                <a:lnTo>
                  <a:pt x="753" y="776"/>
                </a:lnTo>
                <a:lnTo>
                  <a:pt x="751" y="819"/>
                </a:lnTo>
                <a:lnTo>
                  <a:pt x="748" y="862"/>
                </a:lnTo>
                <a:lnTo>
                  <a:pt x="745" y="906"/>
                </a:lnTo>
                <a:lnTo>
                  <a:pt x="740" y="951"/>
                </a:lnTo>
                <a:lnTo>
                  <a:pt x="734" y="995"/>
                </a:lnTo>
                <a:lnTo>
                  <a:pt x="727" y="1039"/>
                </a:lnTo>
                <a:lnTo>
                  <a:pt x="719" y="1082"/>
                </a:lnTo>
                <a:lnTo>
                  <a:pt x="710" y="1122"/>
                </a:lnTo>
                <a:lnTo>
                  <a:pt x="699" y="1159"/>
                </a:lnTo>
                <a:lnTo>
                  <a:pt x="687" y="1192"/>
                </a:lnTo>
                <a:lnTo>
                  <a:pt x="674" y="1222"/>
                </a:lnTo>
                <a:lnTo>
                  <a:pt x="658" y="1247"/>
                </a:lnTo>
                <a:lnTo>
                  <a:pt x="658" y="1251"/>
                </a:lnTo>
                <a:lnTo>
                  <a:pt x="657" y="1262"/>
                </a:lnTo>
                <a:lnTo>
                  <a:pt x="656" y="1280"/>
                </a:lnTo>
                <a:lnTo>
                  <a:pt x="655" y="1304"/>
                </a:lnTo>
                <a:lnTo>
                  <a:pt x="653" y="1336"/>
                </a:lnTo>
                <a:lnTo>
                  <a:pt x="651" y="1372"/>
                </a:lnTo>
                <a:lnTo>
                  <a:pt x="649" y="1416"/>
                </a:lnTo>
                <a:lnTo>
                  <a:pt x="647" y="1463"/>
                </a:lnTo>
                <a:lnTo>
                  <a:pt x="645" y="1515"/>
                </a:lnTo>
                <a:lnTo>
                  <a:pt x="643" y="1571"/>
                </a:lnTo>
                <a:lnTo>
                  <a:pt x="640" y="1632"/>
                </a:lnTo>
                <a:lnTo>
                  <a:pt x="638" y="1696"/>
                </a:lnTo>
                <a:lnTo>
                  <a:pt x="636" y="1763"/>
                </a:lnTo>
                <a:lnTo>
                  <a:pt x="634" y="1833"/>
                </a:lnTo>
                <a:lnTo>
                  <a:pt x="632" y="1906"/>
                </a:lnTo>
                <a:lnTo>
                  <a:pt x="630" y="1980"/>
                </a:lnTo>
                <a:lnTo>
                  <a:pt x="628" y="2056"/>
                </a:lnTo>
                <a:lnTo>
                  <a:pt x="627" y="2133"/>
                </a:lnTo>
                <a:lnTo>
                  <a:pt x="627" y="2212"/>
                </a:lnTo>
                <a:lnTo>
                  <a:pt x="627" y="2291"/>
                </a:lnTo>
                <a:lnTo>
                  <a:pt x="627" y="2370"/>
                </a:lnTo>
                <a:lnTo>
                  <a:pt x="628" y="2449"/>
                </a:lnTo>
                <a:lnTo>
                  <a:pt x="630" y="2526"/>
                </a:lnTo>
                <a:lnTo>
                  <a:pt x="633" y="2604"/>
                </a:lnTo>
                <a:lnTo>
                  <a:pt x="635" y="2679"/>
                </a:lnTo>
                <a:lnTo>
                  <a:pt x="639" y="2753"/>
                </a:lnTo>
                <a:lnTo>
                  <a:pt x="643" y="2825"/>
                </a:lnTo>
                <a:lnTo>
                  <a:pt x="648" y="2894"/>
                </a:lnTo>
                <a:lnTo>
                  <a:pt x="654" y="2960"/>
                </a:lnTo>
                <a:lnTo>
                  <a:pt x="661" y="3023"/>
                </a:lnTo>
                <a:lnTo>
                  <a:pt x="670" y="3083"/>
                </a:lnTo>
                <a:lnTo>
                  <a:pt x="679" y="3138"/>
                </a:lnTo>
                <a:lnTo>
                  <a:pt x="689" y="3188"/>
                </a:lnTo>
                <a:lnTo>
                  <a:pt x="700" y="3235"/>
                </a:lnTo>
                <a:lnTo>
                  <a:pt x="713" y="3275"/>
                </a:lnTo>
                <a:lnTo>
                  <a:pt x="710" y="3274"/>
                </a:lnTo>
                <a:lnTo>
                  <a:pt x="704" y="3270"/>
                </a:lnTo>
                <a:lnTo>
                  <a:pt x="694" y="3264"/>
                </a:lnTo>
                <a:lnTo>
                  <a:pt x="681" y="3254"/>
                </a:lnTo>
                <a:lnTo>
                  <a:pt x="665" y="3243"/>
                </a:lnTo>
                <a:lnTo>
                  <a:pt x="648" y="3230"/>
                </a:lnTo>
                <a:lnTo>
                  <a:pt x="629" y="3213"/>
                </a:lnTo>
                <a:lnTo>
                  <a:pt x="610" y="3196"/>
                </a:lnTo>
                <a:lnTo>
                  <a:pt x="590" y="3175"/>
                </a:lnTo>
                <a:lnTo>
                  <a:pt x="571" y="3153"/>
                </a:lnTo>
                <a:lnTo>
                  <a:pt x="553" y="3130"/>
                </a:lnTo>
                <a:lnTo>
                  <a:pt x="537" y="3105"/>
                </a:lnTo>
                <a:lnTo>
                  <a:pt x="521" y="3078"/>
                </a:lnTo>
                <a:lnTo>
                  <a:pt x="510" y="3049"/>
                </a:lnTo>
                <a:lnTo>
                  <a:pt x="501" y="3019"/>
                </a:lnTo>
                <a:lnTo>
                  <a:pt x="500" y="3018"/>
                </a:lnTo>
                <a:lnTo>
                  <a:pt x="494" y="3014"/>
                </a:lnTo>
                <a:lnTo>
                  <a:pt x="485" y="3008"/>
                </a:lnTo>
                <a:lnTo>
                  <a:pt x="475" y="2999"/>
                </a:lnTo>
                <a:lnTo>
                  <a:pt x="463" y="2987"/>
                </a:lnTo>
                <a:lnTo>
                  <a:pt x="448" y="2971"/>
                </a:lnTo>
                <a:lnTo>
                  <a:pt x="433" y="2952"/>
                </a:lnTo>
                <a:lnTo>
                  <a:pt x="418" y="2930"/>
                </a:lnTo>
                <a:lnTo>
                  <a:pt x="402" y="2903"/>
                </a:lnTo>
                <a:lnTo>
                  <a:pt x="387" y="2872"/>
                </a:lnTo>
                <a:lnTo>
                  <a:pt x="372" y="2837"/>
                </a:lnTo>
                <a:lnTo>
                  <a:pt x="359" y="2798"/>
                </a:lnTo>
                <a:lnTo>
                  <a:pt x="348" y="2753"/>
                </a:lnTo>
                <a:lnTo>
                  <a:pt x="339" y="2705"/>
                </a:lnTo>
                <a:lnTo>
                  <a:pt x="339" y="2707"/>
                </a:lnTo>
                <a:lnTo>
                  <a:pt x="339" y="2715"/>
                </a:lnTo>
                <a:lnTo>
                  <a:pt x="338" y="2727"/>
                </a:lnTo>
                <a:lnTo>
                  <a:pt x="337" y="2744"/>
                </a:lnTo>
                <a:lnTo>
                  <a:pt x="335" y="2762"/>
                </a:lnTo>
                <a:lnTo>
                  <a:pt x="332" y="2783"/>
                </a:lnTo>
                <a:lnTo>
                  <a:pt x="327" y="2805"/>
                </a:lnTo>
                <a:lnTo>
                  <a:pt x="321" y="2827"/>
                </a:lnTo>
                <a:lnTo>
                  <a:pt x="312" y="2850"/>
                </a:lnTo>
                <a:lnTo>
                  <a:pt x="301" y="2872"/>
                </a:lnTo>
                <a:lnTo>
                  <a:pt x="287" y="2890"/>
                </a:lnTo>
                <a:lnTo>
                  <a:pt x="270" y="2908"/>
                </a:lnTo>
                <a:lnTo>
                  <a:pt x="251" y="2921"/>
                </a:lnTo>
                <a:lnTo>
                  <a:pt x="250" y="2918"/>
                </a:lnTo>
                <a:lnTo>
                  <a:pt x="246" y="2912"/>
                </a:lnTo>
                <a:lnTo>
                  <a:pt x="241" y="2903"/>
                </a:lnTo>
                <a:lnTo>
                  <a:pt x="233" y="2890"/>
                </a:lnTo>
                <a:lnTo>
                  <a:pt x="225" y="2877"/>
                </a:lnTo>
                <a:lnTo>
                  <a:pt x="217" y="2861"/>
                </a:lnTo>
                <a:lnTo>
                  <a:pt x="207" y="2846"/>
                </a:lnTo>
                <a:lnTo>
                  <a:pt x="196" y="2832"/>
                </a:lnTo>
                <a:lnTo>
                  <a:pt x="187" y="2817"/>
                </a:lnTo>
                <a:lnTo>
                  <a:pt x="180" y="2812"/>
                </a:lnTo>
                <a:lnTo>
                  <a:pt x="173" y="2811"/>
                </a:lnTo>
                <a:lnTo>
                  <a:pt x="165" y="2816"/>
                </a:lnTo>
                <a:lnTo>
                  <a:pt x="156" y="2825"/>
                </a:lnTo>
                <a:lnTo>
                  <a:pt x="146" y="2837"/>
                </a:lnTo>
                <a:lnTo>
                  <a:pt x="135" y="2851"/>
                </a:lnTo>
                <a:lnTo>
                  <a:pt x="122" y="2868"/>
                </a:lnTo>
                <a:lnTo>
                  <a:pt x="108" y="2884"/>
                </a:lnTo>
                <a:lnTo>
                  <a:pt x="90" y="2900"/>
                </a:lnTo>
                <a:lnTo>
                  <a:pt x="72" y="2915"/>
                </a:lnTo>
                <a:lnTo>
                  <a:pt x="51" y="2928"/>
                </a:lnTo>
                <a:lnTo>
                  <a:pt x="27" y="2939"/>
                </a:lnTo>
                <a:lnTo>
                  <a:pt x="0" y="2945"/>
                </a:lnTo>
                <a:lnTo>
                  <a:pt x="1" y="2943"/>
                </a:lnTo>
                <a:lnTo>
                  <a:pt x="5" y="2935"/>
                </a:lnTo>
                <a:lnTo>
                  <a:pt x="9" y="2920"/>
                </a:lnTo>
                <a:lnTo>
                  <a:pt x="16" y="2902"/>
                </a:lnTo>
                <a:lnTo>
                  <a:pt x="24" y="2878"/>
                </a:lnTo>
                <a:lnTo>
                  <a:pt x="33" y="2849"/>
                </a:lnTo>
                <a:lnTo>
                  <a:pt x="42" y="2815"/>
                </a:lnTo>
                <a:lnTo>
                  <a:pt x="52" y="2777"/>
                </a:lnTo>
                <a:lnTo>
                  <a:pt x="63" y="2735"/>
                </a:lnTo>
                <a:lnTo>
                  <a:pt x="73" y="2687"/>
                </a:lnTo>
                <a:lnTo>
                  <a:pt x="83" y="2636"/>
                </a:lnTo>
                <a:lnTo>
                  <a:pt x="93" y="2580"/>
                </a:lnTo>
                <a:lnTo>
                  <a:pt x="101" y="2520"/>
                </a:lnTo>
                <a:lnTo>
                  <a:pt x="109" y="2457"/>
                </a:lnTo>
                <a:lnTo>
                  <a:pt x="115" y="2389"/>
                </a:lnTo>
                <a:lnTo>
                  <a:pt x="119" y="2319"/>
                </a:lnTo>
                <a:lnTo>
                  <a:pt x="122" y="2245"/>
                </a:lnTo>
                <a:lnTo>
                  <a:pt x="122" y="2167"/>
                </a:lnTo>
                <a:lnTo>
                  <a:pt x="120" y="2087"/>
                </a:lnTo>
                <a:lnTo>
                  <a:pt x="116" y="2002"/>
                </a:lnTo>
                <a:lnTo>
                  <a:pt x="109" y="1916"/>
                </a:lnTo>
                <a:lnTo>
                  <a:pt x="103" y="1864"/>
                </a:lnTo>
                <a:lnTo>
                  <a:pt x="99" y="1809"/>
                </a:lnTo>
                <a:lnTo>
                  <a:pt x="94" y="1752"/>
                </a:lnTo>
                <a:lnTo>
                  <a:pt x="90" y="1693"/>
                </a:lnTo>
                <a:lnTo>
                  <a:pt x="86" y="1632"/>
                </a:lnTo>
                <a:lnTo>
                  <a:pt x="83" y="1570"/>
                </a:lnTo>
                <a:lnTo>
                  <a:pt x="81" y="1507"/>
                </a:lnTo>
                <a:lnTo>
                  <a:pt x="80" y="1442"/>
                </a:lnTo>
                <a:lnTo>
                  <a:pt x="79" y="1378"/>
                </a:lnTo>
                <a:lnTo>
                  <a:pt x="79" y="1313"/>
                </a:lnTo>
                <a:lnTo>
                  <a:pt x="80" y="1247"/>
                </a:lnTo>
                <a:lnTo>
                  <a:pt x="81" y="1181"/>
                </a:lnTo>
                <a:lnTo>
                  <a:pt x="84" y="1115"/>
                </a:lnTo>
                <a:lnTo>
                  <a:pt x="88" y="1049"/>
                </a:lnTo>
                <a:lnTo>
                  <a:pt x="94" y="984"/>
                </a:lnTo>
                <a:lnTo>
                  <a:pt x="100" y="920"/>
                </a:lnTo>
                <a:lnTo>
                  <a:pt x="107" y="857"/>
                </a:lnTo>
                <a:lnTo>
                  <a:pt x="116" y="795"/>
                </a:lnTo>
                <a:lnTo>
                  <a:pt x="125" y="735"/>
                </a:lnTo>
                <a:lnTo>
                  <a:pt x="138" y="676"/>
                </a:lnTo>
                <a:lnTo>
                  <a:pt x="150" y="620"/>
                </a:lnTo>
                <a:lnTo>
                  <a:pt x="165" y="565"/>
                </a:lnTo>
                <a:lnTo>
                  <a:pt x="181" y="512"/>
                </a:lnTo>
                <a:lnTo>
                  <a:pt x="198" y="463"/>
                </a:lnTo>
                <a:lnTo>
                  <a:pt x="218" y="416"/>
                </a:lnTo>
                <a:lnTo>
                  <a:pt x="240" y="373"/>
                </a:lnTo>
                <a:lnTo>
                  <a:pt x="263" y="332"/>
                </a:lnTo>
                <a:lnTo>
                  <a:pt x="288" y="296"/>
                </a:lnTo>
                <a:lnTo>
                  <a:pt x="315" y="262"/>
                </a:lnTo>
                <a:lnTo>
                  <a:pt x="345" y="233"/>
                </a:lnTo>
                <a:lnTo>
                  <a:pt x="375" y="208"/>
                </a:lnTo>
                <a:lnTo>
                  <a:pt x="409" y="187"/>
                </a:lnTo>
                <a:lnTo>
                  <a:pt x="444" y="172"/>
                </a:lnTo>
                <a:lnTo>
                  <a:pt x="482" y="161"/>
                </a:lnTo>
                <a:lnTo>
                  <a:pt x="522" y="154"/>
                </a:lnTo>
                <a:lnTo>
                  <a:pt x="565" y="153"/>
                </a:lnTo>
                <a:lnTo>
                  <a:pt x="567" y="153"/>
                </a:lnTo>
                <a:lnTo>
                  <a:pt x="570" y="151"/>
                </a:lnTo>
                <a:lnTo>
                  <a:pt x="577" y="147"/>
                </a:lnTo>
                <a:lnTo>
                  <a:pt x="585" y="143"/>
                </a:lnTo>
                <a:lnTo>
                  <a:pt x="597" y="137"/>
                </a:lnTo>
                <a:lnTo>
                  <a:pt x="610" y="131"/>
                </a:lnTo>
                <a:lnTo>
                  <a:pt x="625" y="124"/>
                </a:lnTo>
                <a:lnTo>
                  <a:pt x="642" y="115"/>
                </a:lnTo>
                <a:lnTo>
                  <a:pt x="661" y="107"/>
                </a:lnTo>
                <a:lnTo>
                  <a:pt x="682" y="98"/>
                </a:lnTo>
                <a:lnTo>
                  <a:pt x="705" y="88"/>
                </a:lnTo>
                <a:lnTo>
                  <a:pt x="729" y="79"/>
                </a:lnTo>
                <a:lnTo>
                  <a:pt x="755" y="70"/>
                </a:lnTo>
                <a:lnTo>
                  <a:pt x="783" y="61"/>
                </a:lnTo>
                <a:lnTo>
                  <a:pt x="810" y="51"/>
                </a:lnTo>
                <a:lnTo>
                  <a:pt x="840" y="43"/>
                </a:lnTo>
                <a:lnTo>
                  <a:pt x="871" y="35"/>
                </a:lnTo>
                <a:lnTo>
                  <a:pt x="903" y="27"/>
                </a:lnTo>
                <a:lnTo>
                  <a:pt x="936" y="19"/>
                </a:lnTo>
                <a:lnTo>
                  <a:pt x="970" y="13"/>
                </a:lnTo>
                <a:lnTo>
                  <a:pt x="1004" y="8"/>
                </a:lnTo>
                <a:lnTo>
                  <a:pt x="1039" y="4"/>
                </a:lnTo>
                <a:lnTo>
                  <a:pt x="1075" y="2"/>
                </a:lnTo>
                <a:lnTo>
                  <a:pt x="1111" y="0"/>
                </a:lnTo>
                <a:lnTo>
                  <a:pt x="114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7" name="Group 446"/>
          <p:cNvGrpSpPr/>
          <p:nvPr/>
        </p:nvGrpSpPr>
        <p:grpSpPr>
          <a:xfrm>
            <a:off x="1766557" y="1905000"/>
            <a:ext cx="230188" cy="573088"/>
            <a:chOff x="1706563" y="1905000"/>
            <a:chExt cx="230188" cy="573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6" name="Freeform 409"/>
            <p:cNvSpPr>
              <a:spLocks noEditPoints="1"/>
            </p:cNvSpPr>
            <p:nvPr/>
          </p:nvSpPr>
          <p:spPr bwMode="auto">
            <a:xfrm>
              <a:off x="1706563" y="1905000"/>
              <a:ext cx="230188" cy="231775"/>
            </a:xfrm>
            <a:custGeom>
              <a:avLst/>
              <a:gdLst>
                <a:gd name="T0" fmla="*/ 623 w 1306"/>
                <a:gd name="T1" fmla="*/ 58 h 1313"/>
                <a:gd name="T2" fmla="*/ 601 w 1306"/>
                <a:gd name="T3" fmla="*/ 100 h 1313"/>
                <a:gd name="T4" fmla="*/ 623 w 1306"/>
                <a:gd name="T5" fmla="*/ 141 h 1313"/>
                <a:gd name="T6" fmla="*/ 669 w 1306"/>
                <a:gd name="T7" fmla="*/ 149 h 1313"/>
                <a:gd name="T8" fmla="*/ 702 w 1306"/>
                <a:gd name="T9" fmla="*/ 116 h 1313"/>
                <a:gd name="T10" fmla="*/ 694 w 1306"/>
                <a:gd name="T11" fmla="*/ 70 h 1313"/>
                <a:gd name="T12" fmla="*/ 653 w 1306"/>
                <a:gd name="T13" fmla="*/ 49 h 1313"/>
                <a:gd name="T14" fmla="*/ 857 w 1306"/>
                <a:gd name="T15" fmla="*/ 3 h 1313"/>
                <a:gd name="T16" fmla="*/ 854 w 1306"/>
                <a:gd name="T17" fmla="*/ 46 h 1313"/>
                <a:gd name="T18" fmla="*/ 840 w 1306"/>
                <a:gd name="T19" fmla="*/ 122 h 1313"/>
                <a:gd name="T20" fmla="*/ 810 w 1306"/>
                <a:gd name="T21" fmla="*/ 209 h 1313"/>
                <a:gd name="T22" fmla="*/ 758 w 1306"/>
                <a:gd name="T23" fmla="*/ 285 h 1313"/>
                <a:gd name="T24" fmla="*/ 807 w 1306"/>
                <a:gd name="T25" fmla="*/ 491 h 1313"/>
                <a:gd name="T26" fmla="*/ 831 w 1306"/>
                <a:gd name="T27" fmla="*/ 543 h 1313"/>
                <a:gd name="T28" fmla="*/ 830 w 1306"/>
                <a:gd name="T29" fmla="*/ 731 h 1313"/>
                <a:gd name="T30" fmla="*/ 905 w 1306"/>
                <a:gd name="T31" fmla="*/ 759 h 1313"/>
                <a:gd name="T32" fmla="*/ 1024 w 1306"/>
                <a:gd name="T33" fmla="*/ 801 h 1313"/>
                <a:gd name="T34" fmla="*/ 1136 w 1306"/>
                <a:gd name="T35" fmla="*/ 839 h 1313"/>
                <a:gd name="T36" fmla="*/ 1228 w 1306"/>
                <a:gd name="T37" fmla="*/ 868 h 1313"/>
                <a:gd name="T38" fmla="*/ 1284 w 1306"/>
                <a:gd name="T39" fmla="*/ 883 h 1313"/>
                <a:gd name="T40" fmla="*/ 1304 w 1306"/>
                <a:gd name="T41" fmla="*/ 912 h 1313"/>
                <a:gd name="T42" fmla="*/ 1304 w 1306"/>
                <a:gd name="T43" fmla="*/ 978 h 1313"/>
                <a:gd name="T44" fmla="*/ 1291 w 1306"/>
                <a:gd name="T45" fmla="*/ 1069 h 1313"/>
                <a:gd name="T46" fmla="*/ 1267 w 1306"/>
                <a:gd name="T47" fmla="*/ 1173 h 1313"/>
                <a:gd name="T48" fmla="*/ 1239 w 1306"/>
                <a:gd name="T49" fmla="*/ 1280 h 1313"/>
                <a:gd name="T50" fmla="*/ 1209 w 1306"/>
                <a:gd name="T51" fmla="*/ 1263 h 1313"/>
                <a:gd name="T52" fmla="*/ 1151 w 1306"/>
                <a:gd name="T53" fmla="*/ 1193 h 1313"/>
                <a:gd name="T54" fmla="*/ 1056 w 1306"/>
                <a:gd name="T55" fmla="*/ 1147 h 1313"/>
                <a:gd name="T56" fmla="*/ 930 w 1306"/>
                <a:gd name="T57" fmla="*/ 1132 h 1313"/>
                <a:gd name="T58" fmla="*/ 808 w 1306"/>
                <a:gd name="T59" fmla="*/ 1147 h 1313"/>
                <a:gd name="T60" fmla="*/ 720 w 1306"/>
                <a:gd name="T61" fmla="*/ 1186 h 1313"/>
                <a:gd name="T62" fmla="*/ 660 w 1306"/>
                <a:gd name="T63" fmla="*/ 1240 h 1313"/>
                <a:gd name="T64" fmla="*/ 614 w 1306"/>
                <a:gd name="T65" fmla="*/ 1221 h 1313"/>
                <a:gd name="T66" fmla="*/ 545 w 1306"/>
                <a:gd name="T67" fmla="*/ 1170 h 1313"/>
                <a:gd name="T68" fmla="*/ 447 w 1306"/>
                <a:gd name="T69" fmla="*/ 1139 h 1313"/>
                <a:gd name="T70" fmla="*/ 315 w 1306"/>
                <a:gd name="T71" fmla="*/ 1133 h 1313"/>
                <a:gd name="T72" fmla="*/ 199 w 1306"/>
                <a:gd name="T73" fmla="*/ 1159 h 1313"/>
                <a:gd name="T74" fmla="*/ 116 w 1306"/>
                <a:gd name="T75" fmla="*/ 1215 h 1313"/>
                <a:gd name="T76" fmla="*/ 71 w 1306"/>
                <a:gd name="T77" fmla="*/ 1290 h 1313"/>
                <a:gd name="T78" fmla="*/ 43 w 1306"/>
                <a:gd name="T79" fmla="*/ 1189 h 1313"/>
                <a:gd name="T80" fmla="*/ 19 w 1306"/>
                <a:gd name="T81" fmla="*/ 1087 h 1313"/>
                <a:gd name="T82" fmla="*/ 4 w 1306"/>
                <a:gd name="T83" fmla="*/ 997 h 1313"/>
                <a:gd name="T84" fmla="*/ 1 w 1306"/>
                <a:gd name="T85" fmla="*/ 927 h 1313"/>
                <a:gd name="T86" fmla="*/ 13 w 1306"/>
                <a:gd name="T87" fmla="*/ 887 h 1313"/>
                <a:gd name="T88" fmla="*/ 55 w 1306"/>
                <a:gd name="T89" fmla="*/ 875 h 1313"/>
                <a:gd name="T90" fmla="*/ 136 w 1306"/>
                <a:gd name="T91" fmla="*/ 850 h 1313"/>
                <a:gd name="T92" fmla="*/ 243 w 1306"/>
                <a:gd name="T93" fmla="*/ 814 h 1313"/>
                <a:gd name="T94" fmla="*/ 362 w 1306"/>
                <a:gd name="T95" fmla="*/ 774 h 1313"/>
                <a:gd name="T96" fmla="*/ 477 w 1306"/>
                <a:gd name="T97" fmla="*/ 734 h 1313"/>
                <a:gd name="T98" fmla="*/ 475 w 1306"/>
                <a:gd name="T99" fmla="*/ 725 h 1313"/>
                <a:gd name="T100" fmla="*/ 486 w 1306"/>
                <a:gd name="T101" fmla="*/ 505 h 1313"/>
                <a:gd name="T102" fmla="*/ 515 w 1306"/>
                <a:gd name="T103" fmla="*/ 285 h 1313"/>
                <a:gd name="T104" fmla="*/ 510 w 1306"/>
                <a:gd name="T105" fmla="*/ 237 h 1313"/>
                <a:gd name="T106" fmla="*/ 474 w 1306"/>
                <a:gd name="T107" fmla="*/ 151 h 1313"/>
                <a:gd name="T108" fmla="*/ 455 w 1306"/>
                <a:gd name="T109" fmla="*/ 69 h 1313"/>
                <a:gd name="T110" fmla="*/ 449 w 1306"/>
                <a:gd name="T111" fmla="*/ 12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06" h="1313">
                  <a:moveTo>
                    <a:pt x="653" y="49"/>
                  </a:moveTo>
                  <a:lnTo>
                    <a:pt x="637" y="51"/>
                  </a:lnTo>
                  <a:lnTo>
                    <a:pt x="623" y="58"/>
                  </a:lnTo>
                  <a:lnTo>
                    <a:pt x="612" y="70"/>
                  </a:lnTo>
                  <a:lnTo>
                    <a:pt x="604" y="84"/>
                  </a:lnTo>
                  <a:lnTo>
                    <a:pt x="601" y="100"/>
                  </a:lnTo>
                  <a:lnTo>
                    <a:pt x="604" y="116"/>
                  </a:lnTo>
                  <a:lnTo>
                    <a:pt x="612" y="130"/>
                  </a:lnTo>
                  <a:lnTo>
                    <a:pt x="623" y="141"/>
                  </a:lnTo>
                  <a:lnTo>
                    <a:pt x="637" y="149"/>
                  </a:lnTo>
                  <a:lnTo>
                    <a:pt x="653" y="151"/>
                  </a:lnTo>
                  <a:lnTo>
                    <a:pt x="669" y="149"/>
                  </a:lnTo>
                  <a:lnTo>
                    <a:pt x="683" y="141"/>
                  </a:lnTo>
                  <a:lnTo>
                    <a:pt x="694" y="130"/>
                  </a:lnTo>
                  <a:lnTo>
                    <a:pt x="702" y="116"/>
                  </a:lnTo>
                  <a:lnTo>
                    <a:pt x="705" y="100"/>
                  </a:lnTo>
                  <a:lnTo>
                    <a:pt x="702" y="84"/>
                  </a:lnTo>
                  <a:lnTo>
                    <a:pt x="694" y="70"/>
                  </a:lnTo>
                  <a:lnTo>
                    <a:pt x="683" y="58"/>
                  </a:lnTo>
                  <a:lnTo>
                    <a:pt x="669" y="51"/>
                  </a:lnTo>
                  <a:lnTo>
                    <a:pt x="653" y="49"/>
                  </a:lnTo>
                  <a:close/>
                  <a:moveTo>
                    <a:pt x="449" y="0"/>
                  </a:moveTo>
                  <a:lnTo>
                    <a:pt x="857" y="0"/>
                  </a:lnTo>
                  <a:lnTo>
                    <a:pt x="857" y="3"/>
                  </a:lnTo>
                  <a:lnTo>
                    <a:pt x="857" y="12"/>
                  </a:lnTo>
                  <a:lnTo>
                    <a:pt x="856" y="27"/>
                  </a:lnTo>
                  <a:lnTo>
                    <a:pt x="854" y="46"/>
                  </a:lnTo>
                  <a:lnTo>
                    <a:pt x="851" y="69"/>
                  </a:lnTo>
                  <a:lnTo>
                    <a:pt x="846" y="94"/>
                  </a:lnTo>
                  <a:lnTo>
                    <a:pt x="840" y="122"/>
                  </a:lnTo>
                  <a:lnTo>
                    <a:pt x="833" y="151"/>
                  </a:lnTo>
                  <a:lnTo>
                    <a:pt x="822" y="180"/>
                  </a:lnTo>
                  <a:lnTo>
                    <a:pt x="810" y="209"/>
                  </a:lnTo>
                  <a:lnTo>
                    <a:pt x="796" y="237"/>
                  </a:lnTo>
                  <a:lnTo>
                    <a:pt x="778" y="262"/>
                  </a:lnTo>
                  <a:lnTo>
                    <a:pt x="758" y="285"/>
                  </a:lnTo>
                  <a:lnTo>
                    <a:pt x="791" y="285"/>
                  </a:lnTo>
                  <a:lnTo>
                    <a:pt x="791" y="480"/>
                  </a:lnTo>
                  <a:lnTo>
                    <a:pt x="807" y="491"/>
                  </a:lnTo>
                  <a:lnTo>
                    <a:pt x="820" y="505"/>
                  </a:lnTo>
                  <a:lnTo>
                    <a:pt x="828" y="523"/>
                  </a:lnTo>
                  <a:lnTo>
                    <a:pt x="831" y="543"/>
                  </a:lnTo>
                  <a:lnTo>
                    <a:pt x="831" y="725"/>
                  </a:lnTo>
                  <a:lnTo>
                    <a:pt x="831" y="728"/>
                  </a:lnTo>
                  <a:lnTo>
                    <a:pt x="830" y="731"/>
                  </a:lnTo>
                  <a:lnTo>
                    <a:pt x="829" y="734"/>
                  </a:lnTo>
                  <a:lnTo>
                    <a:pt x="866" y="746"/>
                  </a:lnTo>
                  <a:lnTo>
                    <a:pt x="905" y="759"/>
                  </a:lnTo>
                  <a:lnTo>
                    <a:pt x="944" y="774"/>
                  </a:lnTo>
                  <a:lnTo>
                    <a:pt x="984" y="787"/>
                  </a:lnTo>
                  <a:lnTo>
                    <a:pt x="1024" y="801"/>
                  </a:lnTo>
                  <a:lnTo>
                    <a:pt x="1063" y="814"/>
                  </a:lnTo>
                  <a:lnTo>
                    <a:pt x="1100" y="826"/>
                  </a:lnTo>
                  <a:lnTo>
                    <a:pt x="1136" y="839"/>
                  </a:lnTo>
                  <a:lnTo>
                    <a:pt x="1170" y="850"/>
                  </a:lnTo>
                  <a:lnTo>
                    <a:pt x="1201" y="860"/>
                  </a:lnTo>
                  <a:lnTo>
                    <a:pt x="1228" y="868"/>
                  </a:lnTo>
                  <a:lnTo>
                    <a:pt x="1251" y="875"/>
                  </a:lnTo>
                  <a:lnTo>
                    <a:pt x="1270" y="880"/>
                  </a:lnTo>
                  <a:lnTo>
                    <a:pt x="1284" y="883"/>
                  </a:lnTo>
                  <a:lnTo>
                    <a:pt x="1293" y="888"/>
                  </a:lnTo>
                  <a:lnTo>
                    <a:pt x="1299" y="897"/>
                  </a:lnTo>
                  <a:lnTo>
                    <a:pt x="1304" y="912"/>
                  </a:lnTo>
                  <a:lnTo>
                    <a:pt x="1306" y="930"/>
                  </a:lnTo>
                  <a:lnTo>
                    <a:pt x="1306" y="952"/>
                  </a:lnTo>
                  <a:lnTo>
                    <a:pt x="1304" y="978"/>
                  </a:lnTo>
                  <a:lnTo>
                    <a:pt x="1301" y="1006"/>
                  </a:lnTo>
                  <a:lnTo>
                    <a:pt x="1297" y="1036"/>
                  </a:lnTo>
                  <a:lnTo>
                    <a:pt x="1291" y="1069"/>
                  </a:lnTo>
                  <a:lnTo>
                    <a:pt x="1284" y="1103"/>
                  </a:lnTo>
                  <a:lnTo>
                    <a:pt x="1276" y="1138"/>
                  </a:lnTo>
                  <a:lnTo>
                    <a:pt x="1267" y="1173"/>
                  </a:lnTo>
                  <a:lnTo>
                    <a:pt x="1258" y="1210"/>
                  </a:lnTo>
                  <a:lnTo>
                    <a:pt x="1248" y="1245"/>
                  </a:lnTo>
                  <a:lnTo>
                    <a:pt x="1239" y="1280"/>
                  </a:lnTo>
                  <a:lnTo>
                    <a:pt x="1228" y="1313"/>
                  </a:lnTo>
                  <a:lnTo>
                    <a:pt x="1220" y="1288"/>
                  </a:lnTo>
                  <a:lnTo>
                    <a:pt x="1209" y="1263"/>
                  </a:lnTo>
                  <a:lnTo>
                    <a:pt x="1194" y="1238"/>
                  </a:lnTo>
                  <a:lnTo>
                    <a:pt x="1175" y="1215"/>
                  </a:lnTo>
                  <a:lnTo>
                    <a:pt x="1151" y="1193"/>
                  </a:lnTo>
                  <a:lnTo>
                    <a:pt x="1123" y="1174"/>
                  </a:lnTo>
                  <a:lnTo>
                    <a:pt x="1091" y="1159"/>
                  </a:lnTo>
                  <a:lnTo>
                    <a:pt x="1056" y="1147"/>
                  </a:lnTo>
                  <a:lnTo>
                    <a:pt x="1018" y="1138"/>
                  </a:lnTo>
                  <a:lnTo>
                    <a:pt x="976" y="1133"/>
                  </a:lnTo>
                  <a:lnTo>
                    <a:pt x="930" y="1132"/>
                  </a:lnTo>
                  <a:lnTo>
                    <a:pt x="885" y="1134"/>
                  </a:lnTo>
                  <a:lnTo>
                    <a:pt x="844" y="1139"/>
                  </a:lnTo>
                  <a:lnTo>
                    <a:pt x="808" y="1147"/>
                  </a:lnTo>
                  <a:lnTo>
                    <a:pt x="774" y="1157"/>
                  </a:lnTo>
                  <a:lnTo>
                    <a:pt x="746" y="1170"/>
                  </a:lnTo>
                  <a:lnTo>
                    <a:pt x="720" y="1186"/>
                  </a:lnTo>
                  <a:lnTo>
                    <a:pt x="696" y="1203"/>
                  </a:lnTo>
                  <a:lnTo>
                    <a:pt x="677" y="1221"/>
                  </a:lnTo>
                  <a:lnTo>
                    <a:pt x="660" y="1240"/>
                  </a:lnTo>
                  <a:lnTo>
                    <a:pt x="645" y="1260"/>
                  </a:lnTo>
                  <a:lnTo>
                    <a:pt x="631" y="1240"/>
                  </a:lnTo>
                  <a:lnTo>
                    <a:pt x="614" y="1221"/>
                  </a:lnTo>
                  <a:lnTo>
                    <a:pt x="594" y="1203"/>
                  </a:lnTo>
                  <a:lnTo>
                    <a:pt x="571" y="1186"/>
                  </a:lnTo>
                  <a:lnTo>
                    <a:pt x="545" y="1170"/>
                  </a:lnTo>
                  <a:lnTo>
                    <a:pt x="516" y="1157"/>
                  </a:lnTo>
                  <a:lnTo>
                    <a:pt x="483" y="1147"/>
                  </a:lnTo>
                  <a:lnTo>
                    <a:pt x="447" y="1139"/>
                  </a:lnTo>
                  <a:lnTo>
                    <a:pt x="406" y="1134"/>
                  </a:lnTo>
                  <a:lnTo>
                    <a:pt x="361" y="1132"/>
                  </a:lnTo>
                  <a:lnTo>
                    <a:pt x="315" y="1133"/>
                  </a:lnTo>
                  <a:lnTo>
                    <a:pt x="273" y="1139"/>
                  </a:lnTo>
                  <a:lnTo>
                    <a:pt x="234" y="1147"/>
                  </a:lnTo>
                  <a:lnTo>
                    <a:pt x="199" y="1159"/>
                  </a:lnTo>
                  <a:lnTo>
                    <a:pt x="168" y="1174"/>
                  </a:lnTo>
                  <a:lnTo>
                    <a:pt x="140" y="1193"/>
                  </a:lnTo>
                  <a:lnTo>
                    <a:pt x="116" y="1215"/>
                  </a:lnTo>
                  <a:lnTo>
                    <a:pt x="97" y="1238"/>
                  </a:lnTo>
                  <a:lnTo>
                    <a:pt x="82" y="1264"/>
                  </a:lnTo>
                  <a:lnTo>
                    <a:pt x="71" y="1290"/>
                  </a:lnTo>
                  <a:lnTo>
                    <a:pt x="61" y="1257"/>
                  </a:lnTo>
                  <a:lnTo>
                    <a:pt x="52" y="1223"/>
                  </a:lnTo>
                  <a:lnTo>
                    <a:pt x="43" y="1189"/>
                  </a:lnTo>
                  <a:lnTo>
                    <a:pt x="34" y="1154"/>
                  </a:lnTo>
                  <a:lnTo>
                    <a:pt x="27" y="1121"/>
                  </a:lnTo>
                  <a:lnTo>
                    <a:pt x="19" y="1087"/>
                  </a:lnTo>
                  <a:lnTo>
                    <a:pt x="13" y="1056"/>
                  </a:lnTo>
                  <a:lnTo>
                    <a:pt x="7" y="1025"/>
                  </a:lnTo>
                  <a:lnTo>
                    <a:pt x="4" y="997"/>
                  </a:lnTo>
                  <a:lnTo>
                    <a:pt x="1" y="970"/>
                  </a:lnTo>
                  <a:lnTo>
                    <a:pt x="0" y="947"/>
                  </a:lnTo>
                  <a:lnTo>
                    <a:pt x="1" y="927"/>
                  </a:lnTo>
                  <a:lnTo>
                    <a:pt x="3" y="910"/>
                  </a:lnTo>
                  <a:lnTo>
                    <a:pt x="7" y="896"/>
                  </a:lnTo>
                  <a:lnTo>
                    <a:pt x="13" y="887"/>
                  </a:lnTo>
                  <a:lnTo>
                    <a:pt x="23" y="883"/>
                  </a:lnTo>
                  <a:lnTo>
                    <a:pt x="36" y="880"/>
                  </a:lnTo>
                  <a:lnTo>
                    <a:pt x="55" y="875"/>
                  </a:lnTo>
                  <a:lnTo>
                    <a:pt x="78" y="868"/>
                  </a:lnTo>
                  <a:lnTo>
                    <a:pt x="105" y="860"/>
                  </a:lnTo>
                  <a:lnTo>
                    <a:pt x="136" y="850"/>
                  </a:lnTo>
                  <a:lnTo>
                    <a:pt x="170" y="839"/>
                  </a:lnTo>
                  <a:lnTo>
                    <a:pt x="206" y="826"/>
                  </a:lnTo>
                  <a:lnTo>
                    <a:pt x="243" y="814"/>
                  </a:lnTo>
                  <a:lnTo>
                    <a:pt x="282" y="801"/>
                  </a:lnTo>
                  <a:lnTo>
                    <a:pt x="322" y="787"/>
                  </a:lnTo>
                  <a:lnTo>
                    <a:pt x="362" y="774"/>
                  </a:lnTo>
                  <a:lnTo>
                    <a:pt x="401" y="759"/>
                  </a:lnTo>
                  <a:lnTo>
                    <a:pt x="440" y="746"/>
                  </a:lnTo>
                  <a:lnTo>
                    <a:pt x="477" y="734"/>
                  </a:lnTo>
                  <a:lnTo>
                    <a:pt x="476" y="731"/>
                  </a:lnTo>
                  <a:lnTo>
                    <a:pt x="475" y="728"/>
                  </a:lnTo>
                  <a:lnTo>
                    <a:pt x="475" y="725"/>
                  </a:lnTo>
                  <a:lnTo>
                    <a:pt x="475" y="543"/>
                  </a:lnTo>
                  <a:lnTo>
                    <a:pt x="478" y="523"/>
                  </a:lnTo>
                  <a:lnTo>
                    <a:pt x="486" y="505"/>
                  </a:lnTo>
                  <a:lnTo>
                    <a:pt x="499" y="491"/>
                  </a:lnTo>
                  <a:lnTo>
                    <a:pt x="515" y="480"/>
                  </a:lnTo>
                  <a:lnTo>
                    <a:pt x="515" y="285"/>
                  </a:lnTo>
                  <a:lnTo>
                    <a:pt x="548" y="285"/>
                  </a:lnTo>
                  <a:lnTo>
                    <a:pt x="528" y="262"/>
                  </a:lnTo>
                  <a:lnTo>
                    <a:pt x="510" y="237"/>
                  </a:lnTo>
                  <a:lnTo>
                    <a:pt x="496" y="209"/>
                  </a:lnTo>
                  <a:lnTo>
                    <a:pt x="484" y="180"/>
                  </a:lnTo>
                  <a:lnTo>
                    <a:pt x="474" y="151"/>
                  </a:lnTo>
                  <a:lnTo>
                    <a:pt x="466" y="122"/>
                  </a:lnTo>
                  <a:lnTo>
                    <a:pt x="460" y="94"/>
                  </a:lnTo>
                  <a:lnTo>
                    <a:pt x="455" y="69"/>
                  </a:lnTo>
                  <a:lnTo>
                    <a:pt x="452" y="46"/>
                  </a:lnTo>
                  <a:lnTo>
                    <a:pt x="450" y="27"/>
                  </a:lnTo>
                  <a:lnTo>
                    <a:pt x="449" y="12"/>
                  </a:lnTo>
                  <a:lnTo>
                    <a:pt x="449" y="3"/>
                  </a:lnTo>
                  <a:lnTo>
                    <a:pt x="4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410"/>
            <p:cNvSpPr>
              <a:spLocks/>
            </p:cNvSpPr>
            <p:nvPr/>
          </p:nvSpPr>
          <p:spPr bwMode="auto">
            <a:xfrm>
              <a:off x="1708151" y="2112963"/>
              <a:ext cx="225425" cy="365125"/>
            </a:xfrm>
            <a:custGeom>
              <a:avLst/>
              <a:gdLst>
                <a:gd name="T0" fmla="*/ 464 w 1277"/>
                <a:gd name="T1" fmla="*/ 15 h 2068"/>
                <a:gd name="T2" fmla="*/ 564 w 1277"/>
                <a:gd name="T3" fmla="*/ 65 h 2068"/>
                <a:gd name="T4" fmla="*/ 618 w 1277"/>
                <a:gd name="T5" fmla="*/ 137 h 2068"/>
                <a:gd name="T6" fmla="*/ 643 w 1277"/>
                <a:gd name="T7" fmla="*/ 175 h 2068"/>
                <a:gd name="T8" fmla="*/ 681 w 1277"/>
                <a:gd name="T9" fmla="*/ 100 h 2068"/>
                <a:gd name="T10" fmla="*/ 756 w 1277"/>
                <a:gd name="T11" fmla="*/ 36 h 2068"/>
                <a:gd name="T12" fmla="*/ 882 w 1277"/>
                <a:gd name="T13" fmla="*/ 2 h 2068"/>
                <a:gd name="T14" fmla="*/ 1035 w 1277"/>
                <a:gd name="T15" fmla="*/ 14 h 2068"/>
                <a:gd name="T16" fmla="*/ 1129 w 1277"/>
                <a:gd name="T17" fmla="*/ 63 h 2068"/>
                <a:gd name="T18" fmla="*/ 1175 w 1277"/>
                <a:gd name="T19" fmla="*/ 137 h 2068"/>
                <a:gd name="T20" fmla="*/ 1189 w 1277"/>
                <a:gd name="T21" fmla="*/ 219 h 2068"/>
                <a:gd name="T22" fmla="*/ 1184 w 1277"/>
                <a:gd name="T23" fmla="*/ 316 h 2068"/>
                <a:gd name="T24" fmla="*/ 1172 w 1277"/>
                <a:gd name="T25" fmla="*/ 399 h 2068"/>
                <a:gd name="T26" fmla="*/ 1132 w 1277"/>
                <a:gd name="T27" fmla="*/ 528 h 2068"/>
                <a:gd name="T28" fmla="*/ 1084 w 1277"/>
                <a:gd name="T29" fmla="*/ 682 h 2068"/>
                <a:gd name="T30" fmla="*/ 1049 w 1277"/>
                <a:gd name="T31" fmla="*/ 834 h 2068"/>
                <a:gd name="T32" fmla="*/ 1049 w 1277"/>
                <a:gd name="T33" fmla="*/ 936 h 2068"/>
                <a:gd name="T34" fmla="*/ 1086 w 1277"/>
                <a:gd name="T35" fmla="*/ 1014 h 2068"/>
                <a:gd name="T36" fmla="*/ 1145 w 1277"/>
                <a:gd name="T37" fmla="*/ 1106 h 2068"/>
                <a:gd name="T38" fmla="*/ 1207 w 1277"/>
                <a:gd name="T39" fmla="*/ 1217 h 2068"/>
                <a:gd name="T40" fmla="*/ 1256 w 1277"/>
                <a:gd name="T41" fmla="*/ 1350 h 2068"/>
                <a:gd name="T42" fmla="*/ 1277 w 1277"/>
                <a:gd name="T43" fmla="*/ 1508 h 2068"/>
                <a:gd name="T44" fmla="*/ 1250 w 1277"/>
                <a:gd name="T45" fmla="*/ 1696 h 2068"/>
                <a:gd name="T46" fmla="*/ 1161 w 1277"/>
                <a:gd name="T47" fmla="*/ 1917 h 2068"/>
                <a:gd name="T48" fmla="*/ 1121 w 1277"/>
                <a:gd name="T49" fmla="*/ 1984 h 2068"/>
                <a:gd name="T50" fmla="*/ 1089 w 1277"/>
                <a:gd name="T51" fmla="*/ 2005 h 2068"/>
                <a:gd name="T52" fmla="*/ 1011 w 1277"/>
                <a:gd name="T53" fmla="*/ 2033 h 2068"/>
                <a:gd name="T54" fmla="*/ 869 w 1277"/>
                <a:gd name="T55" fmla="*/ 2057 h 2068"/>
                <a:gd name="T56" fmla="*/ 648 w 1277"/>
                <a:gd name="T57" fmla="*/ 2068 h 2068"/>
                <a:gd name="T58" fmla="*/ 454 w 1277"/>
                <a:gd name="T59" fmla="*/ 2061 h 2068"/>
                <a:gd name="T60" fmla="*/ 295 w 1277"/>
                <a:gd name="T61" fmla="*/ 2040 h 2068"/>
                <a:gd name="T62" fmla="*/ 203 w 1277"/>
                <a:gd name="T63" fmla="*/ 2012 h 2068"/>
                <a:gd name="T64" fmla="*/ 160 w 1277"/>
                <a:gd name="T65" fmla="*/ 1988 h 2068"/>
                <a:gd name="T66" fmla="*/ 151 w 1277"/>
                <a:gd name="T67" fmla="*/ 1979 h 2068"/>
                <a:gd name="T68" fmla="*/ 42 w 1277"/>
                <a:gd name="T69" fmla="*/ 1748 h 2068"/>
                <a:gd name="T70" fmla="*/ 2 w 1277"/>
                <a:gd name="T71" fmla="*/ 1553 h 2068"/>
                <a:gd name="T72" fmla="*/ 11 w 1277"/>
                <a:gd name="T73" fmla="*/ 1387 h 2068"/>
                <a:gd name="T74" fmla="*/ 55 w 1277"/>
                <a:gd name="T75" fmla="*/ 1248 h 2068"/>
                <a:gd name="T76" fmla="*/ 117 w 1277"/>
                <a:gd name="T77" fmla="*/ 1133 h 2068"/>
                <a:gd name="T78" fmla="*/ 177 w 1277"/>
                <a:gd name="T79" fmla="*/ 1035 h 2068"/>
                <a:gd name="T80" fmla="*/ 221 w 1277"/>
                <a:gd name="T81" fmla="*/ 954 h 2068"/>
                <a:gd name="T82" fmla="*/ 231 w 1277"/>
                <a:gd name="T83" fmla="*/ 869 h 2068"/>
                <a:gd name="T84" fmla="*/ 204 w 1277"/>
                <a:gd name="T85" fmla="*/ 722 h 2068"/>
                <a:gd name="T86" fmla="*/ 157 w 1277"/>
                <a:gd name="T87" fmla="*/ 565 h 2068"/>
                <a:gd name="T88" fmla="*/ 112 w 1277"/>
                <a:gd name="T89" fmla="*/ 428 h 2068"/>
                <a:gd name="T90" fmla="*/ 92 w 1277"/>
                <a:gd name="T91" fmla="*/ 335 h 2068"/>
                <a:gd name="T92" fmla="*/ 88 w 1277"/>
                <a:gd name="T93" fmla="*/ 231 h 2068"/>
                <a:gd name="T94" fmla="*/ 101 w 1277"/>
                <a:gd name="T95" fmla="*/ 136 h 2068"/>
                <a:gd name="T96" fmla="*/ 147 w 1277"/>
                <a:gd name="T97" fmla="*/ 63 h 2068"/>
                <a:gd name="T98" fmla="*/ 242 w 1277"/>
                <a:gd name="T99" fmla="*/ 14 h 2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77" h="2068">
                  <a:moveTo>
                    <a:pt x="354" y="0"/>
                  </a:moveTo>
                  <a:lnTo>
                    <a:pt x="395" y="2"/>
                  </a:lnTo>
                  <a:lnTo>
                    <a:pt x="432" y="6"/>
                  </a:lnTo>
                  <a:lnTo>
                    <a:pt x="464" y="15"/>
                  </a:lnTo>
                  <a:lnTo>
                    <a:pt x="494" y="24"/>
                  </a:lnTo>
                  <a:lnTo>
                    <a:pt x="521" y="36"/>
                  </a:lnTo>
                  <a:lnTo>
                    <a:pt x="543" y="50"/>
                  </a:lnTo>
                  <a:lnTo>
                    <a:pt x="564" y="65"/>
                  </a:lnTo>
                  <a:lnTo>
                    <a:pt x="581" y="83"/>
                  </a:lnTo>
                  <a:lnTo>
                    <a:pt x="595" y="100"/>
                  </a:lnTo>
                  <a:lnTo>
                    <a:pt x="608" y="119"/>
                  </a:lnTo>
                  <a:lnTo>
                    <a:pt x="618" y="137"/>
                  </a:lnTo>
                  <a:lnTo>
                    <a:pt x="627" y="157"/>
                  </a:lnTo>
                  <a:lnTo>
                    <a:pt x="633" y="175"/>
                  </a:lnTo>
                  <a:lnTo>
                    <a:pt x="638" y="194"/>
                  </a:lnTo>
                  <a:lnTo>
                    <a:pt x="643" y="175"/>
                  </a:lnTo>
                  <a:lnTo>
                    <a:pt x="650" y="157"/>
                  </a:lnTo>
                  <a:lnTo>
                    <a:pt x="658" y="137"/>
                  </a:lnTo>
                  <a:lnTo>
                    <a:pt x="669" y="119"/>
                  </a:lnTo>
                  <a:lnTo>
                    <a:pt x="681" y="100"/>
                  </a:lnTo>
                  <a:lnTo>
                    <a:pt x="696" y="83"/>
                  </a:lnTo>
                  <a:lnTo>
                    <a:pt x="713" y="65"/>
                  </a:lnTo>
                  <a:lnTo>
                    <a:pt x="733" y="50"/>
                  </a:lnTo>
                  <a:lnTo>
                    <a:pt x="756" y="36"/>
                  </a:lnTo>
                  <a:lnTo>
                    <a:pt x="783" y="24"/>
                  </a:lnTo>
                  <a:lnTo>
                    <a:pt x="812" y="15"/>
                  </a:lnTo>
                  <a:lnTo>
                    <a:pt x="845" y="6"/>
                  </a:lnTo>
                  <a:lnTo>
                    <a:pt x="882" y="2"/>
                  </a:lnTo>
                  <a:lnTo>
                    <a:pt x="923" y="0"/>
                  </a:lnTo>
                  <a:lnTo>
                    <a:pt x="965" y="2"/>
                  </a:lnTo>
                  <a:lnTo>
                    <a:pt x="1002" y="6"/>
                  </a:lnTo>
                  <a:lnTo>
                    <a:pt x="1035" y="14"/>
                  </a:lnTo>
                  <a:lnTo>
                    <a:pt x="1064" y="23"/>
                  </a:lnTo>
                  <a:lnTo>
                    <a:pt x="1089" y="35"/>
                  </a:lnTo>
                  <a:lnTo>
                    <a:pt x="1111" y="48"/>
                  </a:lnTo>
                  <a:lnTo>
                    <a:pt x="1129" y="63"/>
                  </a:lnTo>
                  <a:lnTo>
                    <a:pt x="1145" y="81"/>
                  </a:lnTo>
                  <a:lnTo>
                    <a:pt x="1158" y="98"/>
                  </a:lnTo>
                  <a:lnTo>
                    <a:pt x="1167" y="117"/>
                  </a:lnTo>
                  <a:lnTo>
                    <a:pt x="1175" y="137"/>
                  </a:lnTo>
                  <a:lnTo>
                    <a:pt x="1181" y="158"/>
                  </a:lnTo>
                  <a:lnTo>
                    <a:pt x="1186" y="178"/>
                  </a:lnTo>
                  <a:lnTo>
                    <a:pt x="1188" y="198"/>
                  </a:lnTo>
                  <a:lnTo>
                    <a:pt x="1189" y="219"/>
                  </a:lnTo>
                  <a:lnTo>
                    <a:pt x="1189" y="239"/>
                  </a:lnTo>
                  <a:lnTo>
                    <a:pt x="1189" y="267"/>
                  </a:lnTo>
                  <a:lnTo>
                    <a:pt x="1187" y="293"/>
                  </a:lnTo>
                  <a:lnTo>
                    <a:pt x="1184" y="316"/>
                  </a:lnTo>
                  <a:lnTo>
                    <a:pt x="1184" y="335"/>
                  </a:lnTo>
                  <a:lnTo>
                    <a:pt x="1182" y="352"/>
                  </a:lnTo>
                  <a:lnTo>
                    <a:pt x="1179" y="374"/>
                  </a:lnTo>
                  <a:lnTo>
                    <a:pt x="1172" y="399"/>
                  </a:lnTo>
                  <a:lnTo>
                    <a:pt x="1165" y="428"/>
                  </a:lnTo>
                  <a:lnTo>
                    <a:pt x="1155" y="458"/>
                  </a:lnTo>
                  <a:lnTo>
                    <a:pt x="1144" y="492"/>
                  </a:lnTo>
                  <a:lnTo>
                    <a:pt x="1132" y="528"/>
                  </a:lnTo>
                  <a:lnTo>
                    <a:pt x="1120" y="565"/>
                  </a:lnTo>
                  <a:lnTo>
                    <a:pt x="1108" y="604"/>
                  </a:lnTo>
                  <a:lnTo>
                    <a:pt x="1096" y="643"/>
                  </a:lnTo>
                  <a:lnTo>
                    <a:pt x="1084" y="682"/>
                  </a:lnTo>
                  <a:lnTo>
                    <a:pt x="1073" y="722"/>
                  </a:lnTo>
                  <a:lnTo>
                    <a:pt x="1064" y="760"/>
                  </a:lnTo>
                  <a:lnTo>
                    <a:pt x="1056" y="798"/>
                  </a:lnTo>
                  <a:lnTo>
                    <a:pt x="1049" y="834"/>
                  </a:lnTo>
                  <a:lnTo>
                    <a:pt x="1045" y="869"/>
                  </a:lnTo>
                  <a:lnTo>
                    <a:pt x="1043" y="901"/>
                  </a:lnTo>
                  <a:lnTo>
                    <a:pt x="1045" y="919"/>
                  </a:lnTo>
                  <a:lnTo>
                    <a:pt x="1049" y="936"/>
                  </a:lnTo>
                  <a:lnTo>
                    <a:pt x="1056" y="954"/>
                  </a:lnTo>
                  <a:lnTo>
                    <a:pt x="1064" y="973"/>
                  </a:lnTo>
                  <a:lnTo>
                    <a:pt x="1074" y="994"/>
                  </a:lnTo>
                  <a:lnTo>
                    <a:pt x="1086" y="1014"/>
                  </a:lnTo>
                  <a:lnTo>
                    <a:pt x="1100" y="1035"/>
                  </a:lnTo>
                  <a:lnTo>
                    <a:pt x="1114" y="1059"/>
                  </a:lnTo>
                  <a:lnTo>
                    <a:pt x="1129" y="1082"/>
                  </a:lnTo>
                  <a:lnTo>
                    <a:pt x="1145" y="1106"/>
                  </a:lnTo>
                  <a:lnTo>
                    <a:pt x="1160" y="1133"/>
                  </a:lnTo>
                  <a:lnTo>
                    <a:pt x="1176" y="1159"/>
                  </a:lnTo>
                  <a:lnTo>
                    <a:pt x="1192" y="1187"/>
                  </a:lnTo>
                  <a:lnTo>
                    <a:pt x="1207" y="1217"/>
                  </a:lnTo>
                  <a:lnTo>
                    <a:pt x="1221" y="1248"/>
                  </a:lnTo>
                  <a:lnTo>
                    <a:pt x="1235" y="1281"/>
                  </a:lnTo>
                  <a:lnTo>
                    <a:pt x="1246" y="1314"/>
                  </a:lnTo>
                  <a:lnTo>
                    <a:pt x="1256" y="1350"/>
                  </a:lnTo>
                  <a:lnTo>
                    <a:pt x="1265" y="1387"/>
                  </a:lnTo>
                  <a:lnTo>
                    <a:pt x="1271" y="1426"/>
                  </a:lnTo>
                  <a:lnTo>
                    <a:pt x="1276" y="1466"/>
                  </a:lnTo>
                  <a:lnTo>
                    <a:pt x="1277" y="1508"/>
                  </a:lnTo>
                  <a:lnTo>
                    <a:pt x="1274" y="1553"/>
                  </a:lnTo>
                  <a:lnTo>
                    <a:pt x="1270" y="1598"/>
                  </a:lnTo>
                  <a:lnTo>
                    <a:pt x="1262" y="1646"/>
                  </a:lnTo>
                  <a:lnTo>
                    <a:pt x="1250" y="1696"/>
                  </a:lnTo>
                  <a:lnTo>
                    <a:pt x="1235" y="1748"/>
                  </a:lnTo>
                  <a:lnTo>
                    <a:pt x="1214" y="1802"/>
                  </a:lnTo>
                  <a:lnTo>
                    <a:pt x="1190" y="1859"/>
                  </a:lnTo>
                  <a:lnTo>
                    <a:pt x="1161" y="1917"/>
                  </a:lnTo>
                  <a:lnTo>
                    <a:pt x="1126" y="1979"/>
                  </a:lnTo>
                  <a:lnTo>
                    <a:pt x="1126" y="1979"/>
                  </a:lnTo>
                  <a:lnTo>
                    <a:pt x="1124" y="1981"/>
                  </a:lnTo>
                  <a:lnTo>
                    <a:pt x="1121" y="1984"/>
                  </a:lnTo>
                  <a:lnTo>
                    <a:pt x="1117" y="1988"/>
                  </a:lnTo>
                  <a:lnTo>
                    <a:pt x="1110" y="1993"/>
                  </a:lnTo>
                  <a:lnTo>
                    <a:pt x="1101" y="1999"/>
                  </a:lnTo>
                  <a:lnTo>
                    <a:pt x="1089" y="2005"/>
                  </a:lnTo>
                  <a:lnTo>
                    <a:pt x="1074" y="2012"/>
                  </a:lnTo>
                  <a:lnTo>
                    <a:pt x="1057" y="2018"/>
                  </a:lnTo>
                  <a:lnTo>
                    <a:pt x="1036" y="2025"/>
                  </a:lnTo>
                  <a:lnTo>
                    <a:pt x="1011" y="2033"/>
                  </a:lnTo>
                  <a:lnTo>
                    <a:pt x="982" y="2040"/>
                  </a:lnTo>
                  <a:lnTo>
                    <a:pt x="949" y="2046"/>
                  </a:lnTo>
                  <a:lnTo>
                    <a:pt x="912" y="2052"/>
                  </a:lnTo>
                  <a:lnTo>
                    <a:pt x="869" y="2057"/>
                  </a:lnTo>
                  <a:lnTo>
                    <a:pt x="822" y="2061"/>
                  </a:lnTo>
                  <a:lnTo>
                    <a:pt x="769" y="2065"/>
                  </a:lnTo>
                  <a:lnTo>
                    <a:pt x="711" y="2067"/>
                  </a:lnTo>
                  <a:lnTo>
                    <a:pt x="648" y="2068"/>
                  </a:lnTo>
                  <a:lnTo>
                    <a:pt x="629" y="2068"/>
                  </a:lnTo>
                  <a:lnTo>
                    <a:pt x="566" y="2067"/>
                  </a:lnTo>
                  <a:lnTo>
                    <a:pt x="506" y="2065"/>
                  </a:lnTo>
                  <a:lnTo>
                    <a:pt x="454" y="2061"/>
                  </a:lnTo>
                  <a:lnTo>
                    <a:pt x="407" y="2057"/>
                  </a:lnTo>
                  <a:lnTo>
                    <a:pt x="364" y="2052"/>
                  </a:lnTo>
                  <a:lnTo>
                    <a:pt x="327" y="2046"/>
                  </a:lnTo>
                  <a:lnTo>
                    <a:pt x="295" y="2040"/>
                  </a:lnTo>
                  <a:lnTo>
                    <a:pt x="266" y="2033"/>
                  </a:lnTo>
                  <a:lnTo>
                    <a:pt x="241" y="2025"/>
                  </a:lnTo>
                  <a:lnTo>
                    <a:pt x="220" y="2018"/>
                  </a:lnTo>
                  <a:lnTo>
                    <a:pt x="203" y="2012"/>
                  </a:lnTo>
                  <a:lnTo>
                    <a:pt x="187" y="2005"/>
                  </a:lnTo>
                  <a:lnTo>
                    <a:pt x="176" y="1999"/>
                  </a:lnTo>
                  <a:lnTo>
                    <a:pt x="167" y="1993"/>
                  </a:lnTo>
                  <a:lnTo>
                    <a:pt x="160" y="1988"/>
                  </a:lnTo>
                  <a:lnTo>
                    <a:pt x="156" y="1984"/>
                  </a:lnTo>
                  <a:lnTo>
                    <a:pt x="153" y="1981"/>
                  </a:lnTo>
                  <a:lnTo>
                    <a:pt x="151" y="1979"/>
                  </a:lnTo>
                  <a:lnTo>
                    <a:pt x="151" y="1979"/>
                  </a:lnTo>
                  <a:lnTo>
                    <a:pt x="116" y="1917"/>
                  </a:lnTo>
                  <a:lnTo>
                    <a:pt x="87" y="1859"/>
                  </a:lnTo>
                  <a:lnTo>
                    <a:pt x="63" y="1802"/>
                  </a:lnTo>
                  <a:lnTo>
                    <a:pt x="42" y="1748"/>
                  </a:lnTo>
                  <a:lnTo>
                    <a:pt x="27" y="1696"/>
                  </a:lnTo>
                  <a:lnTo>
                    <a:pt x="14" y="1646"/>
                  </a:lnTo>
                  <a:lnTo>
                    <a:pt x="6" y="1598"/>
                  </a:lnTo>
                  <a:lnTo>
                    <a:pt x="2" y="1553"/>
                  </a:lnTo>
                  <a:lnTo>
                    <a:pt x="0" y="1508"/>
                  </a:lnTo>
                  <a:lnTo>
                    <a:pt x="1" y="1466"/>
                  </a:lnTo>
                  <a:lnTo>
                    <a:pt x="5" y="1426"/>
                  </a:lnTo>
                  <a:lnTo>
                    <a:pt x="11" y="1387"/>
                  </a:lnTo>
                  <a:lnTo>
                    <a:pt x="21" y="1350"/>
                  </a:lnTo>
                  <a:lnTo>
                    <a:pt x="31" y="1314"/>
                  </a:lnTo>
                  <a:lnTo>
                    <a:pt x="42" y="1281"/>
                  </a:lnTo>
                  <a:lnTo>
                    <a:pt x="55" y="1248"/>
                  </a:lnTo>
                  <a:lnTo>
                    <a:pt x="70" y="1217"/>
                  </a:lnTo>
                  <a:lnTo>
                    <a:pt x="85" y="1187"/>
                  </a:lnTo>
                  <a:lnTo>
                    <a:pt x="100" y="1159"/>
                  </a:lnTo>
                  <a:lnTo>
                    <a:pt x="117" y="1133"/>
                  </a:lnTo>
                  <a:lnTo>
                    <a:pt x="132" y="1106"/>
                  </a:lnTo>
                  <a:lnTo>
                    <a:pt x="147" y="1082"/>
                  </a:lnTo>
                  <a:lnTo>
                    <a:pt x="163" y="1059"/>
                  </a:lnTo>
                  <a:lnTo>
                    <a:pt x="177" y="1035"/>
                  </a:lnTo>
                  <a:lnTo>
                    <a:pt x="190" y="1014"/>
                  </a:lnTo>
                  <a:lnTo>
                    <a:pt x="203" y="994"/>
                  </a:lnTo>
                  <a:lnTo>
                    <a:pt x="213" y="973"/>
                  </a:lnTo>
                  <a:lnTo>
                    <a:pt x="221" y="954"/>
                  </a:lnTo>
                  <a:lnTo>
                    <a:pt x="227" y="936"/>
                  </a:lnTo>
                  <a:lnTo>
                    <a:pt x="231" y="919"/>
                  </a:lnTo>
                  <a:lnTo>
                    <a:pt x="233" y="901"/>
                  </a:lnTo>
                  <a:lnTo>
                    <a:pt x="231" y="869"/>
                  </a:lnTo>
                  <a:lnTo>
                    <a:pt x="227" y="834"/>
                  </a:lnTo>
                  <a:lnTo>
                    <a:pt x="221" y="798"/>
                  </a:lnTo>
                  <a:lnTo>
                    <a:pt x="213" y="760"/>
                  </a:lnTo>
                  <a:lnTo>
                    <a:pt x="204" y="722"/>
                  </a:lnTo>
                  <a:lnTo>
                    <a:pt x="192" y="682"/>
                  </a:lnTo>
                  <a:lnTo>
                    <a:pt x="181" y="643"/>
                  </a:lnTo>
                  <a:lnTo>
                    <a:pt x="169" y="604"/>
                  </a:lnTo>
                  <a:lnTo>
                    <a:pt x="157" y="565"/>
                  </a:lnTo>
                  <a:lnTo>
                    <a:pt x="144" y="528"/>
                  </a:lnTo>
                  <a:lnTo>
                    <a:pt x="132" y="492"/>
                  </a:lnTo>
                  <a:lnTo>
                    <a:pt x="122" y="458"/>
                  </a:lnTo>
                  <a:lnTo>
                    <a:pt x="112" y="428"/>
                  </a:lnTo>
                  <a:lnTo>
                    <a:pt x="104" y="399"/>
                  </a:lnTo>
                  <a:lnTo>
                    <a:pt x="97" y="374"/>
                  </a:lnTo>
                  <a:lnTo>
                    <a:pt x="94" y="352"/>
                  </a:lnTo>
                  <a:lnTo>
                    <a:pt x="92" y="335"/>
                  </a:lnTo>
                  <a:lnTo>
                    <a:pt x="91" y="314"/>
                  </a:lnTo>
                  <a:lnTo>
                    <a:pt x="90" y="290"/>
                  </a:lnTo>
                  <a:lnTo>
                    <a:pt x="88" y="261"/>
                  </a:lnTo>
                  <a:lnTo>
                    <a:pt x="88" y="231"/>
                  </a:lnTo>
                  <a:lnTo>
                    <a:pt x="89" y="198"/>
                  </a:lnTo>
                  <a:lnTo>
                    <a:pt x="92" y="178"/>
                  </a:lnTo>
                  <a:lnTo>
                    <a:pt x="96" y="157"/>
                  </a:lnTo>
                  <a:lnTo>
                    <a:pt x="101" y="136"/>
                  </a:lnTo>
                  <a:lnTo>
                    <a:pt x="110" y="117"/>
                  </a:lnTo>
                  <a:lnTo>
                    <a:pt x="120" y="98"/>
                  </a:lnTo>
                  <a:lnTo>
                    <a:pt x="132" y="81"/>
                  </a:lnTo>
                  <a:lnTo>
                    <a:pt x="147" y="63"/>
                  </a:lnTo>
                  <a:lnTo>
                    <a:pt x="166" y="48"/>
                  </a:lnTo>
                  <a:lnTo>
                    <a:pt x="187" y="35"/>
                  </a:lnTo>
                  <a:lnTo>
                    <a:pt x="213" y="23"/>
                  </a:lnTo>
                  <a:lnTo>
                    <a:pt x="242" y="14"/>
                  </a:lnTo>
                  <a:lnTo>
                    <a:pt x="275" y="6"/>
                  </a:lnTo>
                  <a:lnTo>
                    <a:pt x="312" y="2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Freeform 411"/>
            <p:cNvSpPr>
              <a:spLocks/>
            </p:cNvSpPr>
            <p:nvPr/>
          </p:nvSpPr>
          <p:spPr bwMode="auto">
            <a:xfrm>
              <a:off x="1817688" y="1919288"/>
              <a:ext cx="7938" cy="7938"/>
            </a:xfrm>
            <a:custGeom>
              <a:avLst/>
              <a:gdLst>
                <a:gd name="T0" fmla="*/ 21 w 42"/>
                <a:gd name="T1" fmla="*/ 0 h 43"/>
                <a:gd name="T2" fmla="*/ 30 w 42"/>
                <a:gd name="T3" fmla="*/ 2 h 43"/>
                <a:gd name="T4" fmla="*/ 37 w 42"/>
                <a:gd name="T5" fmla="*/ 7 h 43"/>
                <a:gd name="T6" fmla="*/ 40 w 42"/>
                <a:gd name="T7" fmla="*/ 14 h 43"/>
                <a:gd name="T8" fmla="*/ 42 w 42"/>
                <a:gd name="T9" fmla="*/ 22 h 43"/>
                <a:gd name="T10" fmla="*/ 40 w 42"/>
                <a:gd name="T11" fmla="*/ 30 h 43"/>
                <a:gd name="T12" fmla="*/ 37 w 42"/>
                <a:gd name="T13" fmla="*/ 37 h 43"/>
                <a:gd name="T14" fmla="*/ 30 w 42"/>
                <a:gd name="T15" fmla="*/ 41 h 43"/>
                <a:gd name="T16" fmla="*/ 21 w 42"/>
                <a:gd name="T17" fmla="*/ 43 h 43"/>
                <a:gd name="T18" fmla="*/ 11 w 42"/>
                <a:gd name="T19" fmla="*/ 41 h 43"/>
                <a:gd name="T20" fmla="*/ 5 w 42"/>
                <a:gd name="T21" fmla="*/ 37 h 43"/>
                <a:gd name="T22" fmla="*/ 1 w 42"/>
                <a:gd name="T23" fmla="*/ 30 h 43"/>
                <a:gd name="T24" fmla="*/ 0 w 42"/>
                <a:gd name="T25" fmla="*/ 22 h 43"/>
                <a:gd name="T26" fmla="*/ 1 w 42"/>
                <a:gd name="T27" fmla="*/ 14 h 43"/>
                <a:gd name="T28" fmla="*/ 5 w 42"/>
                <a:gd name="T29" fmla="*/ 7 h 43"/>
                <a:gd name="T30" fmla="*/ 11 w 42"/>
                <a:gd name="T31" fmla="*/ 2 h 43"/>
                <a:gd name="T32" fmla="*/ 21 w 42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3">
                  <a:moveTo>
                    <a:pt x="21" y="0"/>
                  </a:moveTo>
                  <a:lnTo>
                    <a:pt x="30" y="2"/>
                  </a:lnTo>
                  <a:lnTo>
                    <a:pt x="37" y="7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7" y="37"/>
                  </a:lnTo>
                  <a:lnTo>
                    <a:pt x="30" y="41"/>
                  </a:lnTo>
                  <a:lnTo>
                    <a:pt x="21" y="43"/>
                  </a:lnTo>
                  <a:lnTo>
                    <a:pt x="11" y="41"/>
                  </a:lnTo>
                  <a:lnTo>
                    <a:pt x="5" y="37"/>
                  </a:lnTo>
                  <a:lnTo>
                    <a:pt x="1" y="30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5" y="7"/>
                  </a:lnTo>
                  <a:lnTo>
                    <a:pt x="1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6" name="Freeform 416"/>
          <p:cNvSpPr>
            <a:spLocks noEditPoints="1"/>
          </p:cNvSpPr>
          <p:nvPr/>
        </p:nvSpPr>
        <p:spPr bwMode="auto">
          <a:xfrm>
            <a:off x="2587752" y="1931988"/>
            <a:ext cx="458787" cy="515938"/>
          </a:xfrm>
          <a:custGeom>
            <a:avLst/>
            <a:gdLst>
              <a:gd name="T0" fmla="*/ 1624 w 2892"/>
              <a:gd name="T1" fmla="*/ 1708 h 3246"/>
              <a:gd name="T2" fmla="*/ 1542 w 2892"/>
              <a:gd name="T3" fmla="*/ 1841 h 3246"/>
              <a:gd name="T4" fmla="*/ 1579 w 2892"/>
              <a:gd name="T5" fmla="*/ 1998 h 3246"/>
              <a:gd name="T6" fmla="*/ 1713 w 2892"/>
              <a:gd name="T7" fmla="*/ 2080 h 3246"/>
              <a:gd name="T8" fmla="*/ 1868 w 2892"/>
              <a:gd name="T9" fmla="*/ 2043 h 3246"/>
              <a:gd name="T10" fmla="*/ 1950 w 2892"/>
              <a:gd name="T11" fmla="*/ 1909 h 3246"/>
              <a:gd name="T12" fmla="*/ 1913 w 2892"/>
              <a:gd name="T13" fmla="*/ 1752 h 3246"/>
              <a:gd name="T14" fmla="*/ 1779 w 2892"/>
              <a:gd name="T15" fmla="*/ 1670 h 3246"/>
              <a:gd name="T16" fmla="*/ 1051 w 2892"/>
              <a:gd name="T17" fmla="*/ 1017 h 3246"/>
              <a:gd name="T18" fmla="*/ 950 w 2892"/>
              <a:gd name="T19" fmla="*/ 1137 h 3246"/>
              <a:gd name="T20" fmla="*/ 963 w 2892"/>
              <a:gd name="T21" fmla="*/ 1298 h 3246"/>
              <a:gd name="T22" fmla="*/ 1081 w 2892"/>
              <a:gd name="T23" fmla="*/ 1399 h 3246"/>
              <a:gd name="T24" fmla="*/ 1241 w 2892"/>
              <a:gd name="T25" fmla="*/ 1387 h 3246"/>
              <a:gd name="T26" fmla="*/ 1343 w 2892"/>
              <a:gd name="T27" fmla="*/ 1267 h 3246"/>
              <a:gd name="T28" fmla="*/ 1330 w 2892"/>
              <a:gd name="T29" fmla="*/ 1106 h 3246"/>
              <a:gd name="T30" fmla="*/ 1211 w 2892"/>
              <a:gd name="T31" fmla="*/ 1005 h 3246"/>
              <a:gd name="T32" fmla="*/ 1334 w 2892"/>
              <a:gd name="T33" fmla="*/ 3 h 3246"/>
              <a:gd name="T34" fmla="*/ 1596 w 2892"/>
              <a:gd name="T35" fmla="*/ 106 h 3246"/>
              <a:gd name="T36" fmla="*/ 1771 w 2892"/>
              <a:gd name="T37" fmla="*/ 322 h 3246"/>
              <a:gd name="T38" fmla="*/ 1817 w 2892"/>
              <a:gd name="T39" fmla="*/ 598 h 3246"/>
              <a:gd name="T40" fmla="*/ 1984 w 2892"/>
              <a:gd name="T41" fmla="*/ 529 h 3246"/>
              <a:gd name="T42" fmla="*/ 2258 w 2892"/>
              <a:gd name="T43" fmla="*/ 488 h 3246"/>
              <a:gd name="T44" fmla="*/ 2521 w 2892"/>
              <a:gd name="T45" fmla="*/ 590 h 3246"/>
              <a:gd name="T46" fmla="*/ 2696 w 2892"/>
              <a:gd name="T47" fmla="*/ 807 h 3246"/>
              <a:gd name="T48" fmla="*/ 2741 w 2892"/>
              <a:gd name="T49" fmla="*/ 1090 h 3246"/>
              <a:gd name="T50" fmla="*/ 2651 w 2892"/>
              <a:gd name="T51" fmla="*/ 1340 h 3246"/>
              <a:gd name="T52" fmla="*/ 2556 w 2892"/>
              <a:gd name="T53" fmla="*/ 1506 h 3246"/>
              <a:gd name="T54" fmla="*/ 2766 w 2892"/>
              <a:gd name="T55" fmla="*/ 1663 h 3246"/>
              <a:gd name="T56" fmla="*/ 2881 w 2892"/>
              <a:gd name="T57" fmla="*/ 1902 h 3246"/>
              <a:gd name="T58" fmla="*/ 2863 w 2892"/>
              <a:gd name="T59" fmla="*/ 2187 h 3246"/>
              <a:gd name="T60" fmla="*/ 2712 w 2892"/>
              <a:gd name="T61" fmla="*/ 2421 h 3246"/>
              <a:gd name="T62" fmla="*/ 2463 w 2892"/>
              <a:gd name="T63" fmla="*/ 2551 h 3246"/>
              <a:gd name="T64" fmla="*/ 2197 w 2892"/>
              <a:gd name="T65" fmla="*/ 2542 h 3246"/>
              <a:gd name="T66" fmla="*/ 2137 w 2892"/>
              <a:gd name="T67" fmla="*/ 2647 h 3246"/>
              <a:gd name="T68" fmla="*/ 2091 w 2892"/>
              <a:gd name="T69" fmla="*/ 2923 h 3246"/>
              <a:gd name="T70" fmla="*/ 1916 w 2892"/>
              <a:gd name="T71" fmla="*/ 3140 h 3246"/>
              <a:gd name="T72" fmla="*/ 1654 w 2892"/>
              <a:gd name="T73" fmla="*/ 3242 h 3246"/>
              <a:gd name="T74" fmla="*/ 1368 w 2892"/>
              <a:gd name="T75" fmla="*/ 3197 h 3246"/>
              <a:gd name="T76" fmla="*/ 1153 w 2892"/>
              <a:gd name="T77" fmla="*/ 3021 h 3246"/>
              <a:gd name="T78" fmla="*/ 1051 w 2892"/>
              <a:gd name="T79" fmla="*/ 2756 h 3246"/>
              <a:gd name="T80" fmla="*/ 933 w 2892"/>
              <a:gd name="T81" fmla="*/ 2773 h 3246"/>
              <a:gd name="T82" fmla="*/ 681 w 2892"/>
              <a:gd name="T83" fmla="*/ 2867 h 3246"/>
              <a:gd name="T84" fmla="*/ 399 w 2892"/>
              <a:gd name="T85" fmla="*/ 2821 h 3246"/>
              <a:gd name="T86" fmla="*/ 184 w 2892"/>
              <a:gd name="T87" fmla="*/ 2645 h 3246"/>
              <a:gd name="T88" fmla="*/ 82 w 2892"/>
              <a:gd name="T89" fmla="*/ 2380 h 3246"/>
              <a:gd name="T90" fmla="*/ 124 w 2892"/>
              <a:gd name="T91" fmla="*/ 2102 h 3246"/>
              <a:gd name="T92" fmla="*/ 286 w 2892"/>
              <a:gd name="T93" fmla="*/ 1891 h 3246"/>
              <a:gd name="T94" fmla="*/ 235 w 2892"/>
              <a:gd name="T95" fmla="*/ 1762 h 3246"/>
              <a:gd name="T96" fmla="*/ 64 w 2892"/>
              <a:gd name="T97" fmla="*/ 1570 h 3246"/>
              <a:gd name="T98" fmla="*/ 0 w 2892"/>
              <a:gd name="T99" fmla="*/ 1311 h 3246"/>
              <a:gd name="T100" fmla="*/ 74 w 2892"/>
              <a:gd name="T101" fmla="*/ 1034 h 3246"/>
              <a:gd name="T102" fmla="*/ 271 w 2892"/>
              <a:gd name="T103" fmla="*/ 836 h 3246"/>
              <a:gd name="T104" fmla="*/ 546 w 2892"/>
              <a:gd name="T105" fmla="*/ 761 h 3246"/>
              <a:gd name="T106" fmla="*/ 804 w 2892"/>
              <a:gd name="T107" fmla="*/ 826 h 3246"/>
              <a:gd name="T108" fmla="*/ 730 w 2892"/>
              <a:gd name="T109" fmla="*/ 599 h 3246"/>
              <a:gd name="T110" fmla="*/ 776 w 2892"/>
              <a:gd name="T111" fmla="*/ 322 h 3246"/>
              <a:gd name="T112" fmla="*/ 951 w 2892"/>
              <a:gd name="T113" fmla="*/ 106 h 3246"/>
              <a:gd name="T114" fmla="*/ 1214 w 2892"/>
              <a:gd name="T115" fmla="*/ 3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92" h="3246">
                <a:moveTo>
                  <a:pt x="1746" y="1667"/>
                </a:moveTo>
                <a:lnTo>
                  <a:pt x="1713" y="1670"/>
                </a:lnTo>
                <a:lnTo>
                  <a:pt x="1681" y="1678"/>
                </a:lnTo>
                <a:lnTo>
                  <a:pt x="1652" y="1690"/>
                </a:lnTo>
                <a:lnTo>
                  <a:pt x="1624" y="1708"/>
                </a:lnTo>
                <a:lnTo>
                  <a:pt x="1600" y="1728"/>
                </a:lnTo>
                <a:lnTo>
                  <a:pt x="1579" y="1752"/>
                </a:lnTo>
                <a:lnTo>
                  <a:pt x="1563" y="1780"/>
                </a:lnTo>
                <a:lnTo>
                  <a:pt x="1550" y="1809"/>
                </a:lnTo>
                <a:lnTo>
                  <a:pt x="1542" y="1841"/>
                </a:lnTo>
                <a:lnTo>
                  <a:pt x="1540" y="1875"/>
                </a:lnTo>
                <a:lnTo>
                  <a:pt x="1542" y="1909"/>
                </a:lnTo>
                <a:lnTo>
                  <a:pt x="1550" y="1940"/>
                </a:lnTo>
                <a:lnTo>
                  <a:pt x="1563" y="1971"/>
                </a:lnTo>
                <a:lnTo>
                  <a:pt x="1579" y="1998"/>
                </a:lnTo>
                <a:lnTo>
                  <a:pt x="1600" y="2022"/>
                </a:lnTo>
                <a:lnTo>
                  <a:pt x="1624" y="2043"/>
                </a:lnTo>
                <a:lnTo>
                  <a:pt x="1652" y="2060"/>
                </a:lnTo>
                <a:lnTo>
                  <a:pt x="1681" y="2072"/>
                </a:lnTo>
                <a:lnTo>
                  <a:pt x="1713" y="2080"/>
                </a:lnTo>
                <a:lnTo>
                  <a:pt x="1746" y="2083"/>
                </a:lnTo>
                <a:lnTo>
                  <a:pt x="1779" y="2080"/>
                </a:lnTo>
                <a:lnTo>
                  <a:pt x="1811" y="2072"/>
                </a:lnTo>
                <a:lnTo>
                  <a:pt x="1841" y="2060"/>
                </a:lnTo>
                <a:lnTo>
                  <a:pt x="1868" y="2043"/>
                </a:lnTo>
                <a:lnTo>
                  <a:pt x="1892" y="2022"/>
                </a:lnTo>
                <a:lnTo>
                  <a:pt x="1913" y="1998"/>
                </a:lnTo>
                <a:lnTo>
                  <a:pt x="1929" y="1971"/>
                </a:lnTo>
                <a:lnTo>
                  <a:pt x="1942" y="1940"/>
                </a:lnTo>
                <a:lnTo>
                  <a:pt x="1950" y="1909"/>
                </a:lnTo>
                <a:lnTo>
                  <a:pt x="1952" y="1875"/>
                </a:lnTo>
                <a:lnTo>
                  <a:pt x="1950" y="1841"/>
                </a:lnTo>
                <a:lnTo>
                  <a:pt x="1942" y="1809"/>
                </a:lnTo>
                <a:lnTo>
                  <a:pt x="1929" y="1780"/>
                </a:lnTo>
                <a:lnTo>
                  <a:pt x="1913" y="1752"/>
                </a:lnTo>
                <a:lnTo>
                  <a:pt x="1892" y="1728"/>
                </a:lnTo>
                <a:lnTo>
                  <a:pt x="1868" y="1708"/>
                </a:lnTo>
                <a:lnTo>
                  <a:pt x="1841" y="1690"/>
                </a:lnTo>
                <a:lnTo>
                  <a:pt x="1811" y="1678"/>
                </a:lnTo>
                <a:lnTo>
                  <a:pt x="1779" y="1670"/>
                </a:lnTo>
                <a:lnTo>
                  <a:pt x="1746" y="1667"/>
                </a:lnTo>
                <a:close/>
                <a:moveTo>
                  <a:pt x="1147" y="994"/>
                </a:moveTo>
                <a:lnTo>
                  <a:pt x="1112" y="997"/>
                </a:lnTo>
                <a:lnTo>
                  <a:pt x="1081" y="1005"/>
                </a:lnTo>
                <a:lnTo>
                  <a:pt x="1051" y="1017"/>
                </a:lnTo>
                <a:lnTo>
                  <a:pt x="1024" y="1035"/>
                </a:lnTo>
                <a:lnTo>
                  <a:pt x="1000" y="1055"/>
                </a:lnTo>
                <a:lnTo>
                  <a:pt x="980" y="1079"/>
                </a:lnTo>
                <a:lnTo>
                  <a:pt x="963" y="1106"/>
                </a:lnTo>
                <a:lnTo>
                  <a:pt x="950" y="1137"/>
                </a:lnTo>
                <a:lnTo>
                  <a:pt x="942" y="1168"/>
                </a:lnTo>
                <a:lnTo>
                  <a:pt x="939" y="1202"/>
                </a:lnTo>
                <a:lnTo>
                  <a:pt x="942" y="1236"/>
                </a:lnTo>
                <a:lnTo>
                  <a:pt x="950" y="1267"/>
                </a:lnTo>
                <a:lnTo>
                  <a:pt x="963" y="1298"/>
                </a:lnTo>
                <a:lnTo>
                  <a:pt x="980" y="1325"/>
                </a:lnTo>
                <a:lnTo>
                  <a:pt x="1000" y="1349"/>
                </a:lnTo>
                <a:lnTo>
                  <a:pt x="1024" y="1370"/>
                </a:lnTo>
                <a:lnTo>
                  <a:pt x="1051" y="1387"/>
                </a:lnTo>
                <a:lnTo>
                  <a:pt x="1081" y="1399"/>
                </a:lnTo>
                <a:lnTo>
                  <a:pt x="1112" y="1407"/>
                </a:lnTo>
                <a:lnTo>
                  <a:pt x="1147" y="1410"/>
                </a:lnTo>
                <a:lnTo>
                  <a:pt x="1180" y="1407"/>
                </a:lnTo>
                <a:lnTo>
                  <a:pt x="1211" y="1399"/>
                </a:lnTo>
                <a:lnTo>
                  <a:pt x="1241" y="1387"/>
                </a:lnTo>
                <a:lnTo>
                  <a:pt x="1268" y="1370"/>
                </a:lnTo>
                <a:lnTo>
                  <a:pt x="1292" y="1349"/>
                </a:lnTo>
                <a:lnTo>
                  <a:pt x="1313" y="1325"/>
                </a:lnTo>
                <a:lnTo>
                  <a:pt x="1330" y="1298"/>
                </a:lnTo>
                <a:lnTo>
                  <a:pt x="1343" y="1267"/>
                </a:lnTo>
                <a:lnTo>
                  <a:pt x="1350" y="1236"/>
                </a:lnTo>
                <a:lnTo>
                  <a:pt x="1353" y="1202"/>
                </a:lnTo>
                <a:lnTo>
                  <a:pt x="1350" y="1168"/>
                </a:lnTo>
                <a:lnTo>
                  <a:pt x="1343" y="1137"/>
                </a:lnTo>
                <a:lnTo>
                  <a:pt x="1330" y="1106"/>
                </a:lnTo>
                <a:lnTo>
                  <a:pt x="1313" y="1079"/>
                </a:lnTo>
                <a:lnTo>
                  <a:pt x="1292" y="1055"/>
                </a:lnTo>
                <a:lnTo>
                  <a:pt x="1268" y="1035"/>
                </a:lnTo>
                <a:lnTo>
                  <a:pt x="1241" y="1017"/>
                </a:lnTo>
                <a:lnTo>
                  <a:pt x="1211" y="1005"/>
                </a:lnTo>
                <a:lnTo>
                  <a:pt x="1180" y="997"/>
                </a:lnTo>
                <a:lnTo>
                  <a:pt x="1147" y="994"/>
                </a:lnTo>
                <a:close/>
                <a:moveTo>
                  <a:pt x="1274" y="0"/>
                </a:moveTo>
                <a:lnTo>
                  <a:pt x="1274" y="0"/>
                </a:lnTo>
                <a:lnTo>
                  <a:pt x="1334" y="3"/>
                </a:lnTo>
                <a:lnTo>
                  <a:pt x="1391" y="12"/>
                </a:lnTo>
                <a:lnTo>
                  <a:pt x="1446" y="28"/>
                </a:lnTo>
                <a:lnTo>
                  <a:pt x="1500" y="49"/>
                </a:lnTo>
                <a:lnTo>
                  <a:pt x="1550" y="75"/>
                </a:lnTo>
                <a:lnTo>
                  <a:pt x="1596" y="106"/>
                </a:lnTo>
                <a:lnTo>
                  <a:pt x="1639" y="141"/>
                </a:lnTo>
                <a:lnTo>
                  <a:pt x="1679" y="181"/>
                </a:lnTo>
                <a:lnTo>
                  <a:pt x="1715" y="225"/>
                </a:lnTo>
                <a:lnTo>
                  <a:pt x="1745" y="271"/>
                </a:lnTo>
                <a:lnTo>
                  <a:pt x="1771" y="322"/>
                </a:lnTo>
                <a:lnTo>
                  <a:pt x="1792" y="376"/>
                </a:lnTo>
                <a:lnTo>
                  <a:pt x="1807" y="431"/>
                </a:lnTo>
                <a:lnTo>
                  <a:pt x="1816" y="489"/>
                </a:lnTo>
                <a:lnTo>
                  <a:pt x="1819" y="549"/>
                </a:lnTo>
                <a:lnTo>
                  <a:pt x="1817" y="598"/>
                </a:lnTo>
                <a:lnTo>
                  <a:pt x="1810" y="648"/>
                </a:lnTo>
                <a:lnTo>
                  <a:pt x="1850" y="612"/>
                </a:lnTo>
                <a:lnTo>
                  <a:pt x="1892" y="580"/>
                </a:lnTo>
                <a:lnTo>
                  <a:pt x="1937" y="552"/>
                </a:lnTo>
                <a:lnTo>
                  <a:pt x="1984" y="529"/>
                </a:lnTo>
                <a:lnTo>
                  <a:pt x="2035" y="509"/>
                </a:lnTo>
                <a:lnTo>
                  <a:pt x="2088" y="496"/>
                </a:lnTo>
                <a:lnTo>
                  <a:pt x="2142" y="488"/>
                </a:lnTo>
                <a:lnTo>
                  <a:pt x="2199" y="485"/>
                </a:lnTo>
                <a:lnTo>
                  <a:pt x="2258" y="488"/>
                </a:lnTo>
                <a:lnTo>
                  <a:pt x="2315" y="497"/>
                </a:lnTo>
                <a:lnTo>
                  <a:pt x="2371" y="512"/>
                </a:lnTo>
                <a:lnTo>
                  <a:pt x="2424" y="534"/>
                </a:lnTo>
                <a:lnTo>
                  <a:pt x="2474" y="560"/>
                </a:lnTo>
                <a:lnTo>
                  <a:pt x="2521" y="590"/>
                </a:lnTo>
                <a:lnTo>
                  <a:pt x="2564" y="627"/>
                </a:lnTo>
                <a:lnTo>
                  <a:pt x="2603" y="666"/>
                </a:lnTo>
                <a:lnTo>
                  <a:pt x="2639" y="710"/>
                </a:lnTo>
                <a:lnTo>
                  <a:pt x="2669" y="756"/>
                </a:lnTo>
                <a:lnTo>
                  <a:pt x="2696" y="807"/>
                </a:lnTo>
                <a:lnTo>
                  <a:pt x="2717" y="861"/>
                </a:lnTo>
                <a:lnTo>
                  <a:pt x="2732" y="916"/>
                </a:lnTo>
                <a:lnTo>
                  <a:pt x="2741" y="974"/>
                </a:lnTo>
                <a:lnTo>
                  <a:pt x="2744" y="1034"/>
                </a:lnTo>
                <a:lnTo>
                  <a:pt x="2741" y="1090"/>
                </a:lnTo>
                <a:lnTo>
                  <a:pt x="2733" y="1144"/>
                </a:lnTo>
                <a:lnTo>
                  <a:pt x="2720" y="1197"/>
                </a:lnTo>
                <a:lnTo>
                  <a:pt x="2702" y="1247"/>
                </a:lnTo>
                <a:lnTo>
                  <a:pt x="2678" y="1295"/>
                </a:lnTo>
                <a:lnTo>
                  <a:pt x="2651" y="1340"/>
                </a:lnTo>
                <a:lnTo>
                  <a:pt x="2620" y="1382"/>
                </a:lnTo>
                <a:lnTo>
                  <a:pt x="2585" y="1421"/>
                </a:lnTo>
                <a:lnTo>
                  <a:pt x="2547" y="1457"/>
                </a:lnTo>
                <a:lnTo>
                  <a:pt x="2505" y="1488"/>
                </a:lnTo>
                <a:lnTo>
                  <a:pt x="2556" y="1506"/>
                </a:lnTo>
                <a:lnTo>
                  <a:pt x="2604" y="1530"/>
                </a:lnTo>
                <a:lnTo>
                  <a:pt x="2649" y="1557"/>
                </a:lnTo>
                <a:lnTo>
                  <a:pt x="2692" y="1588"/>
                </a:lnTo>
                <a:lnTo>
                  <a:pt x="2731" y="1624"/>
                </a:lnTo>
                <a:lnTo>
                  <a:pt x="2766" y="1663"/>
                </a:lnTo>
                <a:lnTo>
                  <a:pt x="2797" y="1706"/>
                </a:lnTo>
                <a:lnTo>
                  <a:pt x="2825" y="1751"/>
                </a:lnTo>
                <a:lnTo>
                  <a:pt x="2848" y="1799"/>
                </a:lnTo>
                <a:lnTo>
                  <a:pt x="2867" y="1849"/>
                </a:lnTo>
                <a:lnTo>
                  <a:pt x="2881" y="1902"/>
                </a:lnTo>
                <a:lnTo>
                  <a:pt x="2889" y="1957"/>
                </a:lnTo>
                <a:lnTo>
                  <a:pt x="2892" y="2013"/>
                </a:lnTo>
                <a:lnTo>
                  <a:pt x="2889" y="2073"/>
                </a:lnTo>
                <a:lnTo>
                  <a:pt x="2879" y="2132"/>
                </a:lnTo>
                <a:lnTo>
                  <a:pt x="2863" y="2187"/>
                </a:lnTo>
                <a:lnTo>
                  <a:pt x="2843" y="2240"/>
                </a:lnTo>
                <a:lnTo>
                  <a:pt x="2817" y="2291"/>
                </a:lnTo>
                <a:lnTo>
                  <a:pt x="2786" y="2338"/>
                </a:lnTo>
                <a:lnTo>
                  <a:pt x="2751" y="2382"/>
                </a:lnTo>
                <a:lnTo>
                  <a:pt x="2712" y="2421"/>
                </a:lnTo>
                <a:lnTo>
                  <a:pt x="2668" y="2457"/>
                </a:lnTo>
                <a:lnTo>
                  <a:pt x="2621" y="2488"/>
                </a:lnTo>
                <a:lnTo>
                  <a:pt x="2571" y="2514"/>
                </a:lnTo>
                <a:lnTo>
                  <a:pt x="2519" y="2535"/>
                </a:lnTo>
                <a:lnTo>
                  <a:pt x="2463" y="2551"/>
                </a:lnTo>
                <a:lnTo>
                  <a:pt x="2406" y="2560"/>
                </a:lnTo>
                <a:lnTo>
                  <a:pt x="2346" y="2563"/>
                </a:lnTo>
                <a:lnTo>
                  <a:pt x="2294" y="2561"/>
                </a:lnTo>
                <a:lnTo>
                  <a:pt x="2245" y="2554"/>
                </a:lnTo>
                <a:lnTo>
                  <a:pt x="2197" y="2542"/>
                </a:lnTo>
                <a:lnTo>
                  <a:pt x="2149" y="2525"/>
                </a:lnTo>
                <a:lnTo>
                  <a:pt x="2105" y="2506"/>
                </a:lnTo>
                <a:lnTo>
                  <a:pt x="2119" y="2551"/>
                </a:lnTo>
                <a:lnTo>
                  <a:pt x="2130" y="2598"/>
                </a:lnTo>
                <a:lnTo>
                  <a:pt x="2137" y="2647"/>
                </a:lnTo>
                <a:lnTo>
                  <a:pt x="2139" y="2697"/>
                </a:lnTo>
                <a:lnTo>
                  <a:pt x="2136" y="2756"/>
                </a:lnTo>
                <a:lnTo>
                  <a:pt x="2126" y="2815"/>
                </a:lnTo>
                <a:lnTo>
                  <a:pt x="2111" y="2871"/>
                </a:lnTo>
                <a:lnTo>
                  <a:pt x="2091" y="2923"/>
                </a:lnTo>
                <a:lnTo>
                  <a:pt x="2065" y="2974"/>
                </a:lnTo>
                <a:lnTo>
                  <a:pt x="2034" y="3021"/>
                </a:lnTo>
                <a:lnTo>
                  <a:pt x="1999" y="3065"/>
                </a:lnTo>
                <a:lnTo>
                  <a:pt x="1959" y="3104"/>
                </a:lnTo>
                <a:lnTo>
                  <a:pt x="1916" y="3140"/>
                </a:lnTo>
                <a:lnTo>
                  <a:pt x="1869" y="3171"/>
                </a:lnTo>
                <a:lnTo>
                  <a:pt x="1819" y="3197"/>
                </a:lnTo>
                <a:lnTo>
                  <a:pt x="1766" y="3218"/>
                </a:lnTo>
                <a:lnTo>
                  <a:pt x="1711" y="3233"/>
                </a:lnTo>
                <a:lnTo>
                  <a:pt x="1654" y="3242"/>
                </a:lnTo>
                <a:lnTo>
                  <a:pt x="1593" y="3246"/>
                </a:lnTo>
                <a:lnTo>
                  <a:pt x="1534" y="3242"/>
                </a:lnTo>
                <a:lnTo>
                  <a:pt x="1477" y="3233"/>
                </a:lnTo>
                <a:lnTo>
                  <a:pt x="1421" y="3218"/>
                </a:lnTo>
                <a:lnTo>
                  <a:pt x="1368" y="3197"/>
                </a:lnTo>
                <a:lnTo>
                  <a:pt x="1319" y="3171"/>
                </a:lnTo>
                <a:lnTo>
                  <a:pt x="1271" y="3140"/>
                </a:lnTo>
                <a:lnTo>
                  <a:pt x="1228" y="3104"/>
                </a:lnTo>
                <a:lnTo>
                  <a:pt x="1189" y="3065"/>
                </a:lnTo>
                <a:lnTo>
                  <a:pt x="1153" y="3021"/>
                </a:lnTo>
                <a:lnTo>
                  <a:pt x="1122" y="2974"/>
                </a:lnTo>
                <a:lnTo>
                  <a:pt x="1096" y="2923"/>
                </a:lnTo>
                <a:lnTo>
                  <a:pt x="1075" y="2871"/>
                </a:lnTo>
                <a:lnTo>
                  <a:pt x="1060" y="2815"/>
                </a:lnTo>
                <a:lnTo>
                  <a:pt x="1051" y="2756"/>
                </a:lnTo>
                <a:lnTo>
                  <a:pt x="1048" y="2697"/>
                </a:lnTo>
                <a:lnTo>
                  <a:pt x="1049" y="2665"/>
                </a:lnTo>
                <a:lnTo>
                  <a:pt x="1014" y="2706"/>
                </a:lnTo>
                <a:lnTo>
                  <a:pt x="976" y="2741"/>
                </a:lnTo>
                <a:lnTo>
                  <a:pt x="933" y="2773"/>
                </a:lnTo>
                <a:lnTo>
                  <a:pt x="887" y="2802"/>
                </a:lnTo>
                <a:lnTo>
                  <a:pt x="840" y="2825"/>
                </a:lnTo>
                <a:lnTo>
                  <a:pt x="789" y="2844"/>
                </a:lnTo>
                <a:lnTo>
                  <a:pt x="736" y="2858"/>
                </a:lnTo>
                <a:lnTo>
                  <a:pt x="681" y="2867"/>
                </a:lnTo>
                <a:lnTo>
                  <a:pt x="625" y="2870"/>
                </a:lnTo>
                <a:lnTo>
                  <a:pt x="565" y="2867"/>
                </a:lnTo>
                <a:lnTo>
                  <a:pt x="508" y="2857"/>
                </a:lnTo>
                <a:lnTo>
                  <a:pt x="453" y="2841"/>
                </a:lnTo>
                <a:lnTo>
                  <a:pt x="399" y="2821"/>
                </a:lnTo>
                <a:lnTo>
                  <a:pt x="349" y="2795"/>
                </a:lnTo>
                <a:lnTo>
                  <a:pt x="303" y="2763"/>
                </a:lnTo>
                <a:lnTo>
                  <a:pt x="259" y="2728"/>
                </a:lnTo>
                <a:lnTo>
                  <a:pt x="219" y="2688"/>
                </a:lnTo>
                <a:lnTo>
                  <a:pt x="184" y="2645"/>
                </a:lnTo>
                <a:lnTo>
                  <a:pt x="154" y="2597"/>
                </a:lnTo>
                <a:lnTo>
                  <a:pt x="128" y="2548"/>
                </a:lnTo>
                <a:lnTo>
                  <a:pt x="107" y="2494"/>
                </a:lnTo>
                <a:lnTo>
                  <a:pt x="92" y="2438"/>
                </a:lnTo>
                <a:lnTo>
                  <a:pt x="82" y="2380"/>
                </a:lnTo>
                <a:lnTo>
                  <a:pt x="79" y="2320"/>
                </a:lnTo>
                <a:lnTo>
                  <a:pt x="81" y="2263"/>
                </a:lnTo>
                <a:lnTo>
                  <a:pt x="91" y="2208"/>
                </a:lnTo>
                <a:lnTo>
                  <a:pt x="105" y="2154"/>
                </a:lnTo>
                <a:lnTo>
                  <a:pt x="124" y="2102"/>
                </a:lnTo>
                <a:lnTo>
                  <a:pt x="148" y="2054"/>
                </a:lnTo>
                <a:lnTo>
                  <a:pt x="176" y="2008"/>
                </a:lnTo>
                <a:lnTo>
                  <a:pt x="208" y="1966"/>
                </a:lnTo>
                <a:lnTo>
                  <a:pt x="245" y="1926"/>
                </a:lnTo>
                <a:lnTo>
                  <a:pt x="286" y="1891"/>
                </a:lnTo>
                <a:lnTo>
                  <a:pt x="329" y="1860"/>
                </a:lnTo>
                <a:lnTo>
                  <a:pt x="375" y="1832"/>
                </a:lnTo>
                <a:lnTo>
                  <a:pt x="326" y="1813"/>
                </a:lnTo>
                <a:lnTo>
                  <a:pt x="280" y="1790"/>
                </a:lnTo>
                <a:lnTo>
                  <a:pt x="235" y="1762"/>
                </a:lnTo>
                <a:lnTo>
                  <a:pt x="194" y="1731"/>
                </a:lnTo>
                <a:lnTo>
                  <a:pt x="157" y="1696"/>
                </a:lnTo>
                <a:lnTo>
                  <a:pt x="122" y="1656"/>
                </a:lnTo>
                <a:lnTo>
                  <a:pt x="92" y="1615"/>
                </a:lnTo>
                <a:lnTo>
                  <a:pt x="64" y="1570"/>
                </a:lnTo>
                <a:lnTo>
                  <a:pt x="42" y="1522"/>
                </a:lnTo>
                <a:lnTo>
                  <a:pt x="24" y="1472"/>
                </a:lnTo>
                <a:lnTo>
                  <a:pt x="11" y="1420"/>
                </a:lnTo>
                <a:lnTo>
                  <a:pt x="3" y="1367"/>
                </a:lnTo>
                <a:lnTo>
                  <a:pt x="0" y="1311"/>
                </a:lnTo>
                <a:lnTo>
                  <a:pt x="4" y="1251"/>
                </a:lnTo>
                <a:lnTo>
                  <a:pt x="13" y="1194"/>
                </a:lnTo>
                <a:lnTo>
                  <a:pt x="28" y="1138"/>
                </a:lnTo>
                <a:lnTo>
                  <a:pt x="49" y="1084"/>
                </a:lnTo>
                <a:lnTo>
                  <a:pt x="74" y="1034"/>
                </a:lnTo>
                <a:lnTo>
                  <a:pt x="106" y="986"/>
                </a:lnTo>
                <a:lnTo>
                  <a:pt x="141" y="943"/>
                </a:lnTo>
                <a:lnTo>
                  <a:pt x="180" y="903"/>
                </a:lnTo>
                <a:lnTo>
                  <a:pt x="223" y="868"/>
                </a:lnTo>
                <a:lnTo>
                  <a:pt x="271" y="836"/>
                </a:lnTo>
                <a:lnTo>
                  <a:pt x="321" y="811"/>
                </a:lnTo>
                <a:lnTo>
                  <a:pt x="373" y="790"/>
                </a:lnTo>
                <a:lnTo>
                  <a:pt x="428" y="775"/>
                </a:lnTo>
                <a:lnTo>
                  <a:pt x="487" y="764"/>
                </a:lnTo>
                <a:lnTo>
                  <a:pt x="546" y="761"/>
                </a:lnTo>
                <a:lnTo>
                  <a:pt x="601" y="764"/>
                </a:lnTo>
                <a:lnTo>
                  <a:pt x="655" y="772"/>
                </a:lnTo>
                <a:lnTo>
                  <a:pt x="707" y="786"/>
                </a:lnTo>
                <a:lnTo>
                  <a:pt x="756" y="804"/>
                </a:lnTo>
                <a:lnTo>
                  <a:pt x="804" y="826"/>
                </a:lnTo>
                <a:lnTo>
                  <a:pt x="781" y="785"/>
                </a:lnTo>
                <a:lnTo>
                  <a:pt x="763" y="741"/>
                </a:lnTo>
                <a:lnTo>
                  <a:pt x="748" y="696"/>
                </a:lnTo>
                <a:lnTo>
                  <a:pt x="737" y="648"/>
                </a:lnTo>
                <a:lnTo>
                  <a:pt x="730" y="599"/>
                </a:lnTo>
                <a:lnTo>
                  <a:pt x="728" y="549"/>
                </a:lnTo>
                <a:lnTo>
                  <a:pt x="731" y="489"/>
                </a:lnTo>
                <a:lnTo>
                  <a:pt x="740" y="431"/>
                </a:lnTo>
                <a:lnTo>
                  <a:pt x="756" y="376"/>
                </a:lnTo>
                <a:lnTo>
                  <a:pt x="776" y="322"/>
                </a:lnTo>
                <a:lnTo>
                  <a:pt x="803" y="271"/>
                </a:lnTo>
                <a:lnTo>
                  <a:pt x="834" y="225"/>
                </a:lnTo>
                <a:lnTo>
                  <a:pt x="869" y="181"/>
                </a:lnTo>
                <a:lnTo>
                  <a:pt x="908" y="141"/>
                </a:lnTo>
                <a:lnTo>
                  <a:pt x="951" y="106"/>
                </a:lnTo>
                <a:lnTo>
                  <a:pt x="999" y="75"/>
                </a:lnTo>
                <a:lnTo>
                  <a:pt x="1048" y="49"/>
                </a:lnTo>
                <a:lnTo>
                  <a:pt x="1101" y="28"/>
                </a:lnTo>
                <a:lnTo>
                  <a:pt x="1157" y="12"/>
                </a:lnTo>
                <a:lnTo>
                  <a:pt x="1214" y="3"/>
                </a:lnTo>
                <a:lnTo>
                  <a:pt x="127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" name="Freeform 421"/>
          <p:cNvSpPr>
            <a:spLocks/>
          </p:cNvSpPr>
          <p:nvPr/>
        </p:nvSpPr>
        <p:spPr bwMode="auto">
          <a:xfrm>
            <a:off x="3527214" y="1903413"/>
            <a:ext cx="450850" cy="574675"/>
          </a:xfrm>
          <a:custGeom>
            <a:avLst/>
            <a:gdLst>
              <a:gd name="T0" fmla="*/ 1274 w 2557"/>
              <a:gd name="T1" fmla="*/ 1 h 3256"/>
              <a:gd name="T2" fmla="*/ 1331 w 2557"/>
              <a:gd name="T3" fmla="*/ 0 h 3256"/>
              <a:gd name="T4" fmla="*/ 1504 w 2557"/>
              <a:gd name="T5" fmla="*/ 7 h 3256"/>
              <a:gd name="T6" fmla="*/ 1723 w 2557"/>
              <a:gd name="T7" fmla="*/ 51 h 3256"/>
              <a:gd name="T8" fmla="*/ 1911 w 2557"/>
              <a:gd name="T9" fmla="*/ 158 h 3256"/>
              <a:gd name="T10" fmla="*/ 1941 w 2557"/>
              <a:gd name="T11" fmla="*/ 234 h 3256"/>
              <a:gd name="T12" fmla="*/ 1870 w 2557"/>
              <a:gd name="T13" fmla="*/ 285 h 3256"/>
              <a:gd name="T14" fmla="*/ 1743 w 2557"/>
              <a:gd name="T15" fmla="*/ 342 h 3256"/>
              <a:gd name="T16" fmla="*/ 1606 w 2557"/>
              <a:gd name="T17" fmla="*/ 430 h 3256"/>
              <a:gd name="T18" fmla="*/ 1501 w 2557"/>
              <a:gd name="T19" fmla="*/ 577 h 3256"/>
              <a:gd name="T20" fmla="*/ 1647 w 2557"/>
              <a:gd name="T21" fmla="*/ 673 h 3256"/>
              <a:gd name="T22" fmla="*/ 1822 w 2557"/>
              <a:gd name="T23" fmla="*/ 712 h 3256"/>
              <a:gd name="T24" fmla="*/ 1898 w 2557"/>
              <a:gd name="T25" fmla="*/ 754 h 3256"/>
              <a:gd name="T26" fmla="*/ 1917 w 2557"/>
              <a:gd name="T27" fmla="*/ 785 h 3256"/>
              <a:gd name="T28" fmla="*/ 1916 w 2557"/>
              <a:gd name="T29" fmla="*/ 862 h 3256"/>
              <a:gd name="T30" fmla="*/ 1873 w 2557"/>
              <a:gd name="T31" fmla="*/ 911 h 3256"/>
              <a:gd name="T32" fmla="*/ 1794 w 2557"/>
              <a:gd name="T33" fmla="*/ 1021 h 3256"/>
              <a:gd name="T34" fmla="*/ 1704 w 2557"/>
              <a:gd name="T35" fmla="*/ 1170 h 3256"/>
              <a:gd name="T36" fmla="*/ 1634 w 2557"/>
              <a:gd name="T37" fmla="*/ 1342 h 3256"/>
              <a:gd name="T38" fmla="*/ 1610 w 2557"/>
              <a:gd name="T39" fmla="*/ 1518 h 3256"/>
              <a:gd name="T40" fmla="*/ 1662 w 2557"/>
              <a:gd name="T41" fmla="*/ 1682 h 3256"/>
              <a:gd name="T42" fmla="*/ 1819 w 2557"/>
              <a:gd name="T43" fmla="*/ 1817 h 3256"/>
              <a:gd name="T44" fmla="*/ 2128 w 2557"/>
              <a:gd name="T45" fmla="*/ 1935 h 3256"/>
              <a:gd name="T46" fmla="*/ 2368 w 2557"/>
              <a:gd name="T47" fmla="*/ 2044 h 3256"/>
              <a:gd name="T48" fmla="*/ 2496 w 2557"/>
              <a:gd name="T49" fmla="*/ 2129 h 3256"/>
              <a:gd name="T50" fmla="*/ 2547 w 2557"/>
              <a:gd name="T51" fmla="*/ 2187 h 3256"/>
              <a:gd name="T52" fmla="*/ 2557 w 2557"/>
              <a:gd name="T53" fmla="*/ 2218 h 3256"/>
              <a:gd name="T54" fmla="*/ 2546 w 2557"/>
              <a:gd name="T55" fmla="*/ 2338 h 3256"/>
              <a:gd name="T56" fmla="*/ 2463 w 2557"/>
              <a:gd name="T57" fmla="*/ 2573 h 3256"/>
              <a:gd name="T58" fmla="*/ 2329 w 2557"/>
              <a:gd name="T59" fmla="*/ 2742 h 3256"/>
              <a:gd name="T60" fmla="*/ 2196 w 2557"/>
              <a:gd name="T61" fmla="*/ 2846 h 3256"/>
              <a:gd name="T62" fmla="*/ 2112 w 2557"/>
              <a:gd name="T63" fmla="*/ 2894 h 3256"/>
              <a:gd name="T64" fmla="*/ 886 w 2557"/>
              <a:gd name="T65" fmla="*/ 3256 h 3256"/>
              <a:gd name="T66" fmla="*/ 435 w 2557"/>
              <a:gd name="T67" fmla="*/ 2889 h 3256"/>
              <a:gd name="T68" fmla="*/ 336 w 2557"/>
              <a:gd name="T69" fmla="*/ 2830 h 3256"/>
              <a:gd name="T70" fmla="*/ 199 w 2557"/>
              <a:gd name="T71" fmla="*/ 2713 h 3256"/>
              <a:gd name="T72" fmla="*/ 72 w 2557"/>
              <a:gd name="T73" fmla="*/ 2532 h 3256"/>
              <a:gd name="T74" fmla="*/ 3 w 2557"/>
              <a:gd name="T75" fmla="*/ 2282 h 3256"/>
              <a:gd name="T76" fmla="*/ 0 w 2557"/>
              <a:gd name="T77" fmla="*/ 2214 h 3256"/>
              <a:gd name="T78" fmla="*/ 15 w 2557"/>
              <a:gd name="T79" fmla="*/ 2178 h 3256"/>
              <a:gd name="T80" fmla="*/ 79 w 2557"/>
              <a:gd name="T81" fmla="*/ 2114 h 3256"/>
              <a:gd name="T82" fmla="*/ 227 w 2557"/>
              <a:gd name="T83" fmla="*/ 2024 h 3256"/>
              <a:gd name="T84" fmla="*/ 493 w 2557"/>
              <a:gd name="T85" fmla="*/ 1911 h 3256"/>
              <a:gd name="T86" fmla="*/ 779 w 2557"/>
              <a:gd name="T87" fmla="*/ 1793 h 3256"/>
              <a:gd name="T88" fmla="*/ 911 w 2557"/>
              <a:gd name="T89" fmla="*/ 1652 h 3256"/>
              <a:gd name="T90" fmla="*/ 947 w 2557"/>
              <a:gd name="T91" fmla="*/ 1484 h 3256"/>
              <a:gd name="T92" fmla="*/ 911 w 2557"/>
              <a:gd name="T93" fmla="*/ 1306 h 3256"/>
              <a:gd name="T94" fmla="*/ 835 w 2557"/>
              <a:gd name="T95" fmla="*/ 1138 h 3256"/>
              <a:gd name="T96" fmla="*/ 745 w 2557"/>
              <a:gd name="T97" fmla="*/ 995 h 3256"/>
              <a:gd name="T98" fmla="*/ 670 w 2557"/>
              <a:gd name="T99" fmla="*/ 896 h 3256"/>
              <a:gd name="T100" fmla="*/ 639 w 2557"/>
              <a:gd name="T101" fmla="*/ 860 h 3256"/>
              <a:gd name="T102" fmla="*/ 641 w 2557"/>
              <a:gd name="T103" fmla="*/ 781 h 3256"/>
              <a:gd name="T104" fmla="*/ 668 w 2557"/>
              <a:gd name="T105" fmla="*/ 746 h 3256"/>
              <a:gd name="T106" fmla="*/ 761 w 2557"/>
              <a:gd name="T107" fmla="*/ 703 h 3256"/>
              <a:gd name="T108" fmla="*/ 960 w 2557"/>
              <a:gd name="T109" fmla="*/ 667 h 3256"/>
              <a:gd name="T110" fmla="*/ 1040 w 2557"/>
              <a:gd name="T111" fmla="*/ 541 h 3256"/>
              <a:gd name="T112" fmla="*/ 925 w 2557"/>
              <a:gd name="T113" fmla="*/ 408 h 3256"/>
              <a:gd name="T114" fmla="*/ 785 w 2557"/>
              <a:gd name="T115" fmla="*/ 329 h 3256"/>
              <a:gd name="T116" fmla="*/ 666 w 2557"/>
              <a:gd name="T117" fmla="*/ 276 h 3256"/>
              <a:gd name="T118" fmla="*/ 611 w 2557"/>
              <a:gd name="T119" fmla="*/ 222 h 3256"/>
              <a:gd name="T120" fmla="*/ 677 w 2557"/>
              <a:gd name="T121" fmla="*/ 130 h 3256"/>
              <a:gd name="T122" fmla="*/ 877 w 2557"/>
              <a:gd name="T123" fmla="*/ 38 h 3256"/>
              <a:gd name="T124" fmla="*/ 1093 w 2557"/>
              <a:gd name="T125" fmla="*/ 4 h 3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57" h="3256">
                <a:moveTo>
                  <a:pt x="1198" y="0"/>
                </a:moveTo>
                <a:lnTo>
                  <a:pt x="1226" y="0"/>
                </a:lnTo>
                <a:lnTo>
                  <a:pt x="1247" y="0"/>
                </a:lnTo>
                <a:lnTo>
                  <a:pt x="1264" y="1"/>
                </a:lnTo>
                <a:lnTo>
                  <a:pt x="1274" y="1"/>
                </a:lnTo>
                <a:lnTo>
                  <a:pt x="1278" y="1"/>
                </a:lnTo>
                <a:lnTo>
                  <a:pt x="1281" y="1"/>
                </a:lnTo>
                <a:lnTo>
                  <a:pt x="1292" y="1"/>
                </a:lnTo>
                <a:lnTo>
                  <a:pt x="1309" y="0"/>
                </a:lnTo>
                <a:lnTo>
                  <a:pt x="1331" y="0"/>
                </a:lnTo>
                <a:lnTo>
                  <a:pt x="1358" y="0"/>
                </a:lnTo>
                <a:lnTo>
                  <a:pt x="1389" y="0"/>
                </a:lnTo>
                <a:lnTo>
                  <a:pt x="1425" y="1"/>
                </a:lnTo>
                <a:lnTo>
                  <a:pt x="1463" y="4"/>
                </a:lnTo>
                <a:lnTo>
                  <a:pt x="1504" y="7"/>
                </a:lnTo>
                <a:lnTo>
                  <a:pt x="1546" y="13"/>
                </a:lnTo>
                <a:lnTo>
                  <a:pt x="1591" y="20"/>
                </a:lnTo>
                <a:lnTo>
                  <a:pt x="1635" y="28"/>
                </a:lnTo>
                <a:lnTo>
                  <a:pt x="1679" y="38"/>
                </a:lnTo>
                <a:lnTo>
                  <a:pt x="1723" y="51"/>
                </a:lnTo>
                <a:lnTo>
                  <a:pt x="1765" y="66"/>
                </a:lnTo>
                <a:lnTo>
                  <a:pt x="1806" y="85"/>
                </a:lnTo>
                <a:lnTo>
                  <a:pt x="1844" y="106"/>
                </a:lnTo>
                <a:lnTo>
                  <a:pt x="1880" y="130"/>
                </a:lnTo>
                <a:lnTo>
                  <a:pt x="1911" y="158"/>
                </a:lnTo>
                <a:lnTo>
                  <a:pt x="1927" y="176"/>
                </a:lnTo>
                <a:lnTo>
                  <a:pt x="1938" y="192"/>
                </a:lnTo>
                <a:lnTo>
                  <a:pt x="1944" y="207"/>
                </a:lnTo>
                <a:lnTo>
                  <a:pt x="1945" y="222"/>
                </a:lnTo>
                <a:lnTo>
                  <a:pt x="1941" y="234"/>
                </a:lnTo>
                <a:lnTo>
                  <a:pt x="1934" y="245"/>
                </a:lnTo>
                <a:lnTo>
                  <a:pt x="1923" y="256"/>
                </a:lnTo>
                <a:lnTo>
                  <a:pt x="1908" y="266"/>
                </a:lnTo>
                <a:lnTo>
                  <a:pt x="1891" y="276"/>
                </a:lnTo>
                <a:lnTo>
                  <a:pt x="1870" y="285"/>
                </a:lnTo>
                <a:lnTo>
                  <a:pt x="1848" y="296"/>
                </a:lnTo>
                <a:lnTo>
                  <a:pt x="1824" y="306"/>
                </a:lnTo>
                <a:lnTo>
                  <a:pt x="1799" y="317"/>
                </a:lnTo>
                <a:lnTo>
                  <a:pt x="1771" y="329"/>
                </a:lnTo>
                <a:lnTo>
                  <a:pt x="1743" y="342"/>
                </a:lnTo>
                <a:lnTo>
                  <a:pt x="1716" y="356"/>
                </a:lnTo>
                <a:lnTo>
                  <a:pt x="1688" y="372"/>
                </a:lnTo>
                <a:lnTo>
                  <a:pt x="1659" y="389"/>
                </a:lnTo>
                <a:lnTo>
                  <a:pt x="1632" y="408"/>
                </a:lnTo>
                <a:lnTo>
                  <a:pt x="1606" y="430"/>
                </a:lnTo>
                <a:lnTo>
                  <a:pt x="1580" y="454"/>
                </a:lnTo>
                <a:lnTo>
                  <a:pt x="1557" y="480"/>
                </a:lnTo>
                <a:lnTo>
                  <a:pt x="1536" y="509"/>
                </a:lnTo>
                <a:lnTo>
                  <a:pt x="1517" y="541"/>
                </a:lnTo>
                <a:lnTo>
                  <a:pt x="1501" y="577"/>
                </a:lnTo>
                <a:lnTo>
                  <a:pt x="1488" y="615"/>
                </a:lnTo>
                <a:lnTo>
                  <a:pt x="1478" y="658"/>
                </a:lnTo>
                <a:lnTo>
                  <a:pt x="1541" y="662"/>
                </a:lnTo>
                <a:lnTo>
                  <a:pt x="1597" y="667"/>
                </a:lnTo>
                <a:lnTo>
                  <a:pt x="1647" y="673"/>
                </a:lnTo>
                <a:lnTo>
                  <a:pt x="1692" y="680"/>
                </a:lnTo>
                <a:lnTo>
                  <a:pt x="1731" y="687"/>
                </a:lnTo>
                <a:lnTo>
                  <a:pt x="1765" y="695"/>
                </a:lnTo>
                <a:lnTo>
                  <a:pt x="1796" y="703"/>
                </a:lnTo>
                <a:lnTo>
                  <a:pt x="1822" y="712"/>
                </a:lnTo>
                <a:lnTo>
                  <a:pt x="1843" y="721"/>
                </a:lnTo>
                <a:lnTo>
                  <a:pt x="1861" y="730"/>
                </a:lnTo>
                <a:lnTo>
                  <a:pt x="1876" y="738"/>
                </a:lnTo>
                <a:lnTo>
                  <a:pt x="1889" y="746"/>
                </a:lnTo>
                <a:lnTo>
                  <a:pt x="1898" y="754"/>
                </a:lnTo>
                <a:lnTo>
                  <a:pt x="1906" y="762"/>
                </a:lnTo>
                <a:lnTo>
                  <a:pt x="1911" y="769"/>
                </a:lnTo>
                <a:lnTo>
                  <a:pt x="1914" y="775"/>
                </a:lnTo>
                <a:lnTo>
                  <a:pt x="1916" y="781"/>
                </a:lnTo>
                <a:lnTo>
                  <a:pt x="1917" y="785"/>
                </a:lnTo>
                <a:lnTo>
                  <a:pt x="1918" y="789"/>
                </a:lnTo>
                <a:lnTo>
                  <a:pt x="1918" y="791"/>
                </a:lnTo>
                <a:lnTo>
                  <a:pt x="1918" y="791"/>
                </a:lnTo>
                <a:lnTo>
                  <a:pt x="1918" y="860"/>
                </a:lnTo>
                <a:lnTo>
                  <a:pt x="1916" y="862"/>
                </a:lnTo>
                <a:lnTo>
                  <a:pt x="1912" y="866"/>
                </a:lnTo>
                <a:lnTo>
                  <a:pt x="1906" y="874"/>
                </a:lnTo>
                <a:lnTo>
                  <a:pt x="1897" y="884"/>
                </a:lnTo>
                <a:lnTo>
                  <a:pt x="1887" y="896"/>
                </a:lnTo>
                <a:lnTo>
                  <a:pt x="1873" y="911"/>
                </a:lnTo>
                <a:lnTo>
                  <a:pt x="1860" y="930"/>
                </a:lnTo>
                <a:lnTo>
                  <a:pt x="1845" y="949"/>
                </a:lnTo>
                <a:lnTo>
                  <a:pt x="1828" y="971"/>
                </a:lnTo>
                <a:lnTo>
                  <a:pt x="1812" y="995"/>
                </a:lnTo>
                <a:lnTo>
                  <a:pt x="1794" y="1021"/>
                </a:lnTo>
                <a:lnTo>
                  <a:pt x="1775" y="1047"/>
                </a:lnTo>
                <a:lnTo>
                  <a:pt x="1757" y="1077"/>
                </a:lnTo>
                <a:lnTo>
                  <a:pt x="1739" y="1106"/>
                </a:lnTo>
                <a:lnTo>
                  <a:pt x="1722" y="1138"/>
                </a:lnTo>
                <a:lnTo>
                  <a:pt x="1704" y="1170"/>
                </a:lnTo>
                <a:lnTo>
                  <a:pt x="1688" y="1203"/>
                </a:lnTo>
                <a:lnTo>
                  <a:pt x="1672" y="1237"/>
                </a:lnTo>
                <a:lnTo>
                  <a:pt x="1657" y="1272"/>
                </a:lnTo>
                <a:lnTo>
                  <a:pt x="1645" y="1306"/>
                </a:lnTo>
                <a:lnTo>
                  <a:pt x="1634" y="1342"/>
                </a:lnTo>
                <a:lnTo>
                  <a:pt x="1624" y="1377"/>
                </a:lnTo>
                <a:lnTo>
                  <a:pt x="1617" y="1413"/>
                </a:lnTo>
                <a:lnTo>
                  <a:pt x="1612" y="1448"/>
                </a:lnTo>
                <a:lnTo>
                  <a:pt x="1610" y="1484"/>
                </a:lnTo>
                <a:lnTo>
                  <a:pt x="1610" y="1518"/>
                </a:lnTo>
                <a:lnTo>
                  <a:pt x="1614" y="1553"/>
                </a:lnTo>
                <a:lnTo>
                  <a:pt x="1621" y="1587"/>
                </a:lnTo>
                <a:lnTo>
                  <a:pt x="1631" y="1620"/>
                </a:lnTo>
                <a:lnTo>
                  <a:pt x="1644" y="1652"/>
                </a:lnTo>
                <a:lnTo>
                  <a:pt x="1662" y="1682"/>
                </a:lnTo>
                <a:lnTo>
                  <a:pt x="1684" y="1713"/>
                </a:lnTo>
                <a:lnTo>
                  <a:pt x="1711" y="1741"/>
                </a:lnTo>
                <a:lnTo>
                  <a:pt x="1742" y="1768"/>
                </a:lnTo>
                <a:lnTo>
                  <a:pt x="1777" y="1793"/>
                </a:lnTo>
                <a:lnTo>
                  <a:pt x="1819" y="1817"/>
                </a:lnTo>
                <a:lnTo>
                  <a:pt x="1865" y="1839"/>
                </a:lnTo>
                <a:lnTo>
                  <a:pt x="1917" y="1858"/>
                </a:lnTo>
                <a:lnTo>
                  <a:pt x="1994" y="1884"/>
                </a:lnTo>
                <a:lnTo>
                  <a:pt x="2063" y="1911"/>
                </a:lnTo>
                <a:lnTo>
                  <a:pt x="2128" y="1935"/>
                </a:lnTo>
                <a:lnTo>
                  <a:pt x="2187" y="1958"/>
                </a:lnTo>
                <a:lnTo>
                  <a:pt x="2239" y="1982"/>
                </a:lnTo>
                <a:lnTo>
                  <a:pt x="2287" y="2003"/>
                </a:lnTo>
                <a:lnTo>
                  <a:pt x="2329" y="2024"/>
                </a:lnTo>
                <a:lnTo>
                  <a:pt x="2368" y="2044"/>
                </a:lnTo>
                <a:lnTo>
                  <a:pt x="2401" y="2063"/>
                </a:lnTo>
                <a:lnTo>
                  <a:pt x="2430" y="2081"/>
                </a:lnTo>
                <a:lnTo>
                  <a:pt x="2455" y="2097"/>
                </a:lnTo>
                <a:lnTo>
                  <a:pt x="2477" y="2114"/>
                </a:lnTo>
                <a:lnTo>
                  <a:pt x="2496" y="2129"/>
                </a:lnTo>
                <a:lnTo>
                  <a:pt x="2511" y="2142"/>
                </a:lnTo>
                <a:lnTo>
                  <a:pt x="2523" y="2155"/>
                </a:lnTo>
                <a:lnTo>
                  <a:pt x="2533" y="2166"/>
                </a:lnTo>
                <a:lnTo>
                  <a:pt x="2541" y="2178"/>
                </a:lnTo>
                <a:lnTo>
                  <a:pt x="2547" y="2187"/>
                </a:lnTo>
                <a:lnTo>
                  <a:pt x="2551" y="2195"/>
                </a:lnTo>
                <a:lnTo>
                  <a:pt x="2555" y="2203"/>
                </a:lnTo>
                <a:lnTo>
                  <a:pt x="2556" y="2209"/>
                </a:lnTo>
                <a:lnTo>
                  <a:pt x="2557" y="2214"/>
                </a:lnTo>
                <a:lnTo>
                  <a:pt x="2557" y="2218"/>
                </a:lnTo>
                <a:lnTo>
                  <a:pt x="2556" y="2221"/>
                </a:lnTo>
                <a:lnTo>
                  <a:pt x="2556" y="2222"/>
                </a:lnTo>
                <a:lnTo>
                  <a:pt x="2556" y="2223"/>
                </a:lnTo>
                <a:lnTo>
                  <a:pt x="2554" y="2282"/>
                </a:lnTo>
                <a:lnTo>
                  <a:pt x="2546" y="2338"/>
                </a:lnTo>
                <a:lnTo>
                  <a:pt x="2536" y="2391"/>
                </a:lnTo>
                <a:lnTo>
                  <a:pt x="2522" y="2440"/>
                </a:lnTo>
                <a:lnTo>
                  <a:pt x="2505" y="2488"/>
                </a:lnTo>
                <a:lnTo>
                  <a:pt x="2485" y="2532"/>
                </a:lnTo>
                <a:lnTo>
                  <a:pt x="2463" y="2573"/>
                </a:lnTo>
                <a:lnTo>
                  <a:pt x="2438" y="2612"/>
                </a:lnTo>
                <a:lnTo>
                  <a:pt x="2412" y="2648"/>
                </a:lnTo>
                <a:lnTo>
                  <a:pt x="2385" y="2682"/>
                </a:lnTo>
                <a:lnTo>
                  <a:pt x="2357" y="2713"/>
                </a:lnTo>
                <a:lnTo>
                  <a:pt x="2329" y="2742"/>
                </a:lnTo>
                <a:lnTo>
                  <a:pt x="2301" y="2767"/>
                </a:lnTo>
                <a:lnTo>
                  <a:pt x="2273" y="2790"/>
                </a:lnTo>
                <a:lnTo>
                  <a:pt x="2246" y="2812"/>
                </a:lnTo>
                <a:lnTo>
                  <a:pt x="2220" y="2830"/>
                </a:lnTo>
                <a:lnTo>
                  <a:pt x="2196" y="2846"/>
                </a:lnTo>
                <a:lnTo>
                  <a:pt x="2174" y="2860"/>
                </a:lnTo>
                <a:lnTo>
                  <a:pt x="2153" y="2872"/>
                </a:lnTo>
                <a:lnTo>
                  <a:pt x="2136" y="2882"/>
                </a:lnTo>
                <a:lnTo>
                  <a:pt x="2122" y="2889"/>
                </a:lnTo>
                <a:lnTo>
                  <a:pt x="2112" y="2894"/>
                </a:lnTo>
                <a:lnTo>
                  <a:pt x="2105" y="2897"/>
                </a:lnTo>
                <a:lnTo>
                  <a:pt x="2103" y="2898"/>
                </a:lnTo>
                <a:lnTo>
                  <a:pt x="2103" y="2987"/>
                </a:lnTo>
                <a:lnTo>
                  <a:pt x="1670" y="3256"/>
                </a:lnTo>
                <a:lnTo>
                  <a:pt x="886" y="3256"/>
                </a:lnTo>
                <a:lnTo>
                  <a:pt x="454" y="2987"/>
                </a:lnTo>
                <a:lnTo>
                  <a:pt x="454" y="2898"/>
                </a:lnTo>
                <a:lnTo>
                  <a:pt x="452" y="2897"/>
                </a:lnTo>
                <a:lnTo>
                  <a:pt x="445" y="2894"/>
                </a:lnTo>
                <a:lnTo>
                  <a:pt x="435" y="2889"/>
                </a:lnTo>
                <a:lnTo>
                  <a:pt x="420" y="2882"/>
                </a:lnTo>
                <a:lnTo>
                  <a:pt x="403" y="2872"/>
                </a:lnTo>
                <a:lnTo>
                  <a:pt x="383" y="2860"/>
                </a:lnTo>
                <a:lnTo>
                  <a:pt x="361" y="2846"/>
                </a:lnTo>
                <a:lnTo>
                  <a:pt x="336" y="2830"/>
                </a:lnTo>
                <a:lnTo>
                  <a:pt x="310" y="2812"/>
                </a:lnTo>
                <a:lnTo>
                  <a:pt x="283" y="2790"/>
                </a:lnTo>
                <a:lnTo>
                  <a:pt x="256" y="2767"/>
                </a:lnTo>
                <a:lnTo>
                  <a:pt x="227" y="2742"/>
                </a:lnTo>
                <a:lnTo>
                  <a:pt x="199" y="2713"/>
                </a:lnTo>
                <a:lnTo>
                  <a:pt x="172" y="2682"/>
                </a:lnTo>
                <a:lnTo>
                  <a:pt x="145" y="2648"/>
                </a:lnTo>
                <a:lnTo>
                  <a:pt x="118" y="2612"/>
                </a:lnTo>
                <a:lnTo>
                  <a:pt x="94" y="2573"/>
                </a:lnTo>
                <a:lnTo>
                  <a:pt x="72" y="2532"/>
                </a:lnTo>
                <a:lnTo>
                  <a:pt x="52" y="2488"/>
                </a:lnTo>
                <a:lnTo>
                  <a:pt x="34" y="2440"/>
                </a:lnTo>
                <a:lnTo>
                  <a:pt x="20" y="2391"/>
                </a:lnTo>
                <a:lnTo>
                  <a:pt x="10" y="2338"/>
                </a:lnTo>
                <a:lnTo>
                  <a:pt x="3" y="2282"/>
                </a:lnTo>
                <a:lnTo>
                  <a:pt x="1" y="2223"/>
                </a:lnTo>
                <a:lnTo>
                  <a:pt x="1" y="2222"/>
                </a:lnTo>
                <a:lnTo>
                  <a:pt x="0" y="2221"/>
                </a:lnTo>
                <a:lnTo>
                  <a:pt x="0" y="2218"/>
                </a:lnTo>
                <a:lnTo>
                  <a:pt x="0" y="2214"/>
                </a:lnTo>
                <a:lnTo>
                  <a:pt x="1" y="2209"/>
                </a:lnTo>
                <a:lnTo>
                  <a:pt x="2" y="2203"/>
                </a:lnTo>
                <a:lnTo>
                  <a:pt x="5" y="2195"/>
                </a:lnTo>
                <a:lnTo>
                  <a:pt x="9" y="2187"/>
                </a:lnTo>
                <a:lnTo>
                  <a:pt x="15" y="2178"/>
                </a:lnTo>
                <a:lnTo>
                  <a:pt x="23" y="2166"/>
                </a:lnTo>
                <a:lnTo>
                  <a:pt x="33" y="2155"/>
                </a:lnTo>
                <a:lnTo>
                  <a:pt x="45" y="2142"/>
                </a:lnTo>
                <a:lnTo>
                  <a:pt x="61" y="2129"/>
                </a:lnTo>
                <a:lnTo>
                  <a:pt x="79" y="2114"/>
                </a:lnTo>
                <a:lnTo>
                  <a:pt x="101" y="2097"/>
                </a:lnTo>
                <a:lnTo>
                  <a:pt x="126" y="2081"/>
                </a:lnTo>
                <a:lnTo>
                  <a:pt x="156" y="2063"/>
                </a:lnTo>
                <a:lnTo>
                  <a:pt x="189" y="2044"/>
                </a:lnTo>
                <a:lnTo>
                  <a:pt x="227" y="2024"/>
                </a:lnTo>
                <a:lnTo>
                  <a:pt x="270" y="2003"/>
                </a:lnTo>
                <a:lnTo>
                  <a:pt x="317" y="1982"/>
                </a:lnTo>
                <a:lnTo>
                  <a:pt x="370" y="1958"/>
                </a:lnTo>
                <a:lnTo>
                  <a:pt x="428" y="1935"/>
                </a:lnTo>
                <a:lnTo>
                  <a:pt x="493" y="1911"/>
                </a:lnTo>
                <a:lnTo>
                  <a:pt x="563" y="1884"/>
                </a:lnTo>
                <a:lnTo>
                  <a:pt x="640" y="1858"/>
                </a:lnTo>
                <a:lnTo>
                  <a:pt x="691" y="1839"/>
                </a:lnTo>
                <a:lnTo>
                  <a:pt x="738" y="1817"/>
                </a:lnTo>
                <a:lnTo>
                  <a:pt x="779" y="1793"/>
                </a:lnTo>
                <a:lnTo>
                  <a:pt x="814" y="1768"/>
                </a:lnTo>
                <a:lnTo>
                  <a:pt x="846" y="1741"/>
                </a:lnTo>
                <a:lnTo>
                  <a:pt x="872" y="1713"/>
                </a:lnTo>
                <a:lnTo>
                  <a:pt x="894" y="1682"/>
                </a:lnTo>
                <a:lnTo>
                  <a:pt x="911" y="1652"/>
                </a:lnTo>
                <a:lnTo>
                  <a:pt x="926" y="1620"/>
                </a:lnTo>
                <a:lnTo>
                  <a:pt x="936" y="1587"/>
                </a:lnTo>
                <a:lnTo>
                  <a:pt x="943" y="1553"/>
                </a:lnTo>
                <a:lnTo>
                  <a:pt x="947" y="1518"/>
                </a:lnTo>
                <a:lnTo>
                  <a:pt x="947" y="1484"/>
                </a:lnTo>
                <a:lnTo>
                  <a:pt x="945" y="1448"/>
                </a:lnTo>
                <a:lnTo>
                  <a:pt x="940" y="1413"/>
                </a:lnTo>
                <a:lnTo>
                  <a:pt x="933" y="1377"/>
                </a:lnTo>
                <a:lnTo>
                  <a:pt x="923" y="1342"/>
                </a:lnTo>
                <a:lnTo>
                  <a:pt x="911" y="1306"/>
                </a:lnTo>
                <a:lnTo>
                  <a:pt x="898" y="1272"/>
                </a:lnTo>
                <a:lnTo>
                  <a:pt x="884" y="1237"/>
                </a:lnTo>
                <a:lnTo>
                  <a:pt x="869" y="1203"/>
                </a:lnTo>
                <a:lnTo>
                  <a:pt x="852" y="1170"/>
                </a:lnTo>
                <a:lnTo>
                  <a:pt x="835" y="1138"/>
                </a:lnTo>
                <a:lnTo>
                  <a:pt x="817" y="1106"/>
                </a:lnTo>
                <a:lnTo>
                  <a:pt x="799" y="1077"/>
                </a:lnTo>
                <a:lnTo>
                  <a:pt x="781" y="1047"/>
                </a:lnTo>
                <a:lnTo>
                  <a:pt x="763" y="1021"/>
                </a:lnTo>
                <a:lnTo>
                  <a:pt x="745" y="995"/>
                </a:lnTo>
                <a:lnTo>
                  <a:pt x="728" y="971"/>
                </a:lnTo>
                <a:lnTo>
                  <a:pt x="711" y="949"/>
                </a:lnTo>
                <a:lnTo>
                  <a:pt x="696" y="930"/>
                </a:lnTo>
                <a:lnTo>
                  <a:pt x="683" y="911"/>
                </a:lnTo>
                <a:lnTo>
                  <a:pt x="670" y="896"/>
                </a:lnTo>
                <a:lnTo>
                  <a:pt x="660" y="884"/>
                </a:lnTo>
                <a:lnTo>
                  <a:pt x="651" y="874"/>
                </a:lnTo>
                <a:lnTo>
                  <a:pt x="645" y="866"/>
                </a:lnTo>
                <a:lnTo>
                  <a:pt x="641" y="862"/>
                </a:lnTo>
                <a:lnTo>
                  <a:pt x="639" y="860"/>
                </a:lnTo>
                <a:lnTo>
                  <a:pt x="639" y="791"/>
                </a:lnTo>
                <a:lnTo>
                  <a:pt x="639" y="791"/>
                </a:lnTo>
                <a:lnTo>
                  <a:pt x="639" y="789"/>
                </a:lnTo>
                <a:lnTo>
                  <a:pt x="640" y="785"/>
                </a:lnTo>
                <a:lnTo>
                  <a:pt x="641" y="781"/>
                </a:lnTo>
                <a:lnTo>
                  <a:pt x="643" y="775"/>
                </a:lnTo>
                <a:lnTo>
                  <a:pt x="646" y="769"/>
                </a:lnTo>
                <a:lnTo>
                  <a:pt x="651" y="762"/>
                </a:lnTo>
                <a:lnTo>
                  <a:pt x="658" y="754"/>
                </a:lnTo>
                <a:lnTo>
                  <a:pt x="668" y="746"/>
                </a:lnTo>
                <a:lnTo>
                  <a:pt x="680" y="738"/>
                </a:lnTo>
                <a:lnTo>
                  <a:pt x="695" y="730"/>
                </a:lnTo>
                <a:lnTo>
                  <a:pt x="713" y="721"/>
                </a:lnTo>
                <a:lnTo>
                  <a:pt x="735" y="712"/>
                </a:lnTo>
                <a:lnTo>
                  <a:pt x="761" y="703"/>
                </a:lnTo>
                <a:lnTo>
                  <a:pt x="791" y="695"/>
                </a:lnTo>
                <a:lnTo>
                  <a:pt x="826" y="687"/>
                </a:lnTo>
                <a:lnTo>
                  <a:pt x="865" y="680"/>
                </a:lnTo>
                <a:lnTo>
                  <a:pt x="909" y="673"/>
                </a:lnTo>
                <a:lnTo>
                  <a:pt x="960" y="667"/>
                </a:lnTo>
                <a:lnTo>
                  <a:pt x="1016" y="662"/>
                </a:lnTo>
                <a:lnTo>
                  <a:pt x="1078" y="658"/>
                </a:lnTo>
                <a:lnTo>
                  <a:pt x="1068" y="615"/>
                </a:lnTo>
                <a:lnTo>
                  <a:pt x="1056" y="577"/>
                </a:lnTo>
                <a:lnTo>
                  <a:pt x="1040" y="541"/>
                </a:lnTo>
                <a:lnTo>
                  <a:pt x="1021" y="509"/>
                </a:lnTo>
                <a:lnTo>
                  <a:pt x="999" y="480"/>
                </a:lnTo>
                <a:lnTo>
                  <a:pt x="976" y="454"/>
                </a:lnTo>
                <a:lnTo>
                  <a:pt x="951" y="430"/>
                </a:lnTo>
                <a:lnTo>
                  <a:pt x="925" y="408"/>
                </a:lnTo>
                <a:lnTo>
                  <a:pt x="897" y="389"/>
                </a:lnTo>
                <a:lnTo>
                  <a:pt x="869" y="372"/>
                </a:lnTo>
                <a:lnTo>
                  <a:pt x="841" y="356"/>
                </a:lnTo>
                <a:lnTo>
                  <a:pt x="812" y="342"/>
                </a:lnTo>
                <a:lnTo>
                  <a:pt x="785" y="329"/>
                </a:lnTo>
                <a:lnTo>
                  <a:pt x="758" y="317"/>
                </a:lnTo>
                <a:lnTo>
                  <a:pt x="733" y="306"/>
                </a:lnTo>
                <a:lnTo>
                  <a:pt x="708" y="296"/>
                </a:lnTo>
                <a:lnTo>
                  <a:pt x="686" y="285"/>
                </a:lnTo>
                <a:lnTo>
                  <a:pt x="666" y="276"/>
                </a:lnTo>
                <a:lnTo>
                  <a:pt x="648" y="266"/>
                </a:lnTo>
                <a:lnTo>
                  <a:pt x="634" y="256"/>
                </a:lnTo>
                <a:lnTo>
                  <a:pt x="622" y="245"/>
                </a:lnTo>
                <a:lnTo>
                  <a:pt x="614" y="234"/>
                </a:lnTo>
                <a:lnTo>
                  <a:pt x="611" y="222"/>
                </a:lnTo>
                <a:lnTo>
                  <a:pt x="612" y="207"/>
                </a:lnTo>
                <a:lnTo>
                  <a:pt x="618" y="192"/>
                </a:lnTo>
                <a:lnTo>
                  <a:pt x="630" y="176"/>
                </a:lnTo>
                <a:lnTo>
                  <a:pt x="646" y="158"/>
                </a:lnTo>
                <a:lnTo>
                  <a:pt x="677" y="130"/>
                </a:lnTo>
                <a:lnTo>
                  <a:pt x="712" y="106"/>
                </a:lnTo>
                <a:lnTo>
                  <a:pt x="750" y="85"/>
                </a:lnTo>
                <a:lnTo>
                  <a:pt x="791" y="66"/>
                </a:lnTo>
                <a:lnTo>
                  <a:pt x="834" y="51"/>
                </a:lnTo>
                <a:lnTo>
                  <a:pt x="877" y="38"/>
                </a:lnTo>
                <a:lnTo>
                  <a:pt x="922" y="28"/>
                </a:lnTo>
                <a:lnTo>
                  <a:pt x="966" y="20"/>
                </a:lnTo>
                <a:lnTo>
                  <a:pt x="1009" y="13"/>
                </a:lnTo>
                <a:lnTo>
                  <a:pt x="1052" y="7"/>
                </a:lnTo>
                <a:lnTo>
                  <a:pt x="1093" y="4"/>
                </a:lnTo>
                <a:lnTo>
                  <a:pt x="1132" y="1"/>
                </a:lnTo>
                <a:lnTo>
                  <a:pt x="1167" y="0"/>
                </a:lnTo>
                <a:lnTo>
                  <a:pt x="11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4" name="Freeform 426"/>
          <p:cNvSpPr>
            <a:spLocks noEditPoints="1"/>
          </p:cNvSpPr>
          <p:nvPr/>
        </p:nvSpPr>
        <p:spPr bwMode="auto">
          <a:xfrm>
            <a:off x="4392065" y="2071414"/>
            <a:ext cx="592136" cy="240262"/>
          </a:xfrm>
          <a:custGeom>
            <a:avLst/>
            <a:gdLst>
              <a:gd name="T0" fmla="*/ 2317 w 3438"/>
              <a:gd name="T1" fmla="*/ 266 h 1389"/>
              <a:gd name="T2" fmla="*/ 2114 w 3438"/>
              <a:gd name="T3" fmla="*/ 385 h 1389"/>
              <a:gd name="T4" fmla="*/ 1994 w 3438"/>
              <a:gd name="T5" fmla="*/ 602 h 1389"/>
              <a:gd name="T6" fmla="*/ 2006 w 3438"/>
              <a:gd name="T7" fmla="*/ 762 h 1389"/>
              <a:gd name="T8" fmla="*/ 2078 w 3438"/>
              <a:gd name="T9" fmla="*/ 968 h 1389"/>
              <a:gd name="T10" fmla="*/ 2251 w 3438"/>
              <a:gd name="T11" fmla="*/ 1156 h 1389"/>
              <a:gd name="T12" fmla="*/ 2568 w 3438"/>
              <a:gd name="T13" fmla="*/ 1239 h 1389"/>
              <a:gd name="T14" fmla="*/ 2884 w 3438"/>
              <a:gd name="T15" fmla="*/ 1166 h 1389"/>
              <a:gd name="T16" fmla="*/ 3083 w 3438"/>
              <a:gd name="T17" fmla="*/ 970 h 1389"/>
              <a:gd name="T18" fmla="*/ 3158 w 3438"/>
              <a:gd name="T19" fmla="*/ 748 h 1389"/>
              <a:gd name="T20" fmla="*/ 3149 w 3438"/>
              <a:gd name="T21" fmla="*/ 508 h 1389"/>
              <a:gd name="T22" fmla="*/ 3003 w 3438"/>
              <a:gd name="T23" fmla="*/ 298 h 1389"/>
              <a:gd name="T24" fmla="*/ 2633 w 3438"/>
              <a:gd name="T25" fmla="*/ 220 h 1389"/>
              <a:gd name="T26" fmla="*/ 518 w 3438"/>
              <a:gd name="T27" fmla="*/ 260 h 1389"/>
              <a:gd name="T28" fmla="*/ 311 w 3438"/>
              <a:gd name="T29" fmla="*/ 439 h 1389"/>
              <a:gd name="T30" fmla="*/ 277 w 3438"/>
              <a:gd name="T31" fmla="*/ 694 h 1389"/>
              <a:gd name="T32" fmla="*/ 323 w 3438"/>
              <a:gd name="T33" fmla="*/ 905 h 1389"/>
              <a:gd name="T34" fmla="*/ 482 w 3438"/>
              <a:gd name="T35" fmla="*/ 1119 h 1389"/>
              <a:gd name="T36" fmla="*/ 795 w 3438"/>
              <a:gd name="T37" fmla="*/ 1236 h 1389"/>
              <a:gd name="T38" fmla="*/ 1113 w 3438"/>
              <a:gd name="T39" fmla="*/ 1195 h 1389"/>
              <a:gd name="T40" fmla="*/ 1323 w 3438"/>
              <a:gd name="T41" fmla="*/ 1027 h 1389"/>
              <a:gd name="T42" fmla="*/ 1420 w 3438"/>
              <a:gd name="T43" fmla="*/ 818 h 1389"/>
              <a:gd name="T44" fmla="*/ 1447 w 3438"/>
              <a:gd name="T45" fmla="*/ 653 h 1389"/>
              <a:gd name="T46" fmla="*/ 1371 w 3438"/>
              <a:gd name="T47" fmla="*/ 436 h 1389"/>
              <a:gd name="T48" fmla="*/ 1194 w 3438"/>
              <a:gd name="T49" fmla="*/ 295 h 1389"/>
              <a:gd name="T50" fmla="*/ 874 w 3438"/>
              <a:gd name="T51" fmla="*/ 222 h 1389"/>
              <a:gd name="T52" fmla="*/ 1041 w 3438"/>
              <a:gd name="T53" fmla="*/ 32 h 1389"/>
              <a:gd name="T54" fmla="*/ 1408 w 3438"/>
              <a:gd name="T55" fmla="*/ 194 h 1389"/>
              <a:gd name="T56" fmla="*/ 1621 w 3438"/>
              <a:gd name="T57" fmla="*/ 362 h 1389"/>
              <a:gd name="T58" fmla="*/ 1716 w 3438"/>
              <a:gd name="T59" fmla="*/ 392 h 1389"/>
              <a:gd name="T60" fmla="*/ 1817 w 3438"/>
              <a:gd name="T61" fmla="*/ 362 h 1389"/>
              <a:gd name="T62" fmla="*/ 2031 w 3438"/>
              <a:gd name="T63" fmla="*/ 194 h 1389"/>
              <a:gd name="T64" fmla="*/ 2398 w 3438"/>
              <a:gd name="T65" fmla="*/ 32 h 1389"/>
              <a:gd name="T66" fmla="*/ 2965 w 3438"/>
              <a:gd name="T67" fmla="*/ 23 h 1389"/>
              <a:gd name="T68" fmla="*/ 3280 w 3438"/>
              <a:gd name="T69" fmla="*/ 105 h 1389"/>
              <a:gd name="T70" fmla="*/ 3394 w 3438"/>
              <a:gd name="T71" fmla="*/ 208 h 1389"/>
              <a:gd name="T72" fmla="*/ 3438 w 3438"/>
              <a:gd name="T73" fmla="*/ 517 h 1389"/>
              <a:gd name="T74" fmla="*/ 3351 w 3438"/>
              <a:gd name="T75" fmla="*/ 973 h 1389"/>
              <a:gd name="T76" fmla="*/ 3084 w 3438"/>
              <a:gd name="T77" fmla="*/ 1276 h 1389"/>
              <a:gd name="T78" fmla="*/ 2645 w 3438"/>
              <a:gd name="T79" fmla="*/ 1388 h 1389"/>
              <a:gd name="T80" fmla="*/ 2226 w 3438"/>
              <a:gd name="T81" fmla="*/ 1306 h 1389"/>
              <a:gd name="T82" fmla="*/ 1898 w 3438"/>
              <a:gd name="T83" fmla="*/ 980 h 1389"/>
              <a:gd name="T84" fmla="*/ 1793 w 3438"/>
              <a:gd name="T85" fmla="*/ 762 h 1389"/>
              <a:gd name="T86" fmla="*/ 1740 w 3438"/>
              <a:gd name="T87" fmla="*/ 726 h 1389"/>
              <a:gd name="T88" fmla="*/ 1671 w 3438"/>
              <a:gd name="T89" fmla="*/ 736 h 1389"/>
              <a:gd name="T90" fmla="*/ 1601 w 3438"/>
              <a:gd name="T91" fmla="*/ 848 h 1389"/>
              <a:gd name="T92" fmla="*/ 1375 w 3438"/>
              <a:gd name="T93" fmla="*/ 1192 h 1389"/>
              <a:gd name="T94" fmla="*/ 969 w 3438"/>
              <a:gd name="T95" fmla="*/ 1385 h 1389"/>
              <a:gd name="T96" fmla="*/ 520 w 3438"/>
              <a:gd name="T97" fmla="*/ 1345 h 1389"/>
              <a:gd name="T98" fmla="*/ 184 w 3438"/>
              <a:gd name="T99" fmla="*/ 1132 h 1389"/>
              <a:gd name="T100" fmla="*/ 12 w 3438"/>
              <a:gd name="T101" fmla="*/ 707 h 1389"/>
              <a:gd name="T102" fmla="*/ 18 w 3438"/>
              <a:gd name="T103" fmla="*/ 306 h 1389"/>
              <a:gd name="T104" fmla="*/ 108 w 3438"/>
              <a:gd name="T105" fmla="*/ 133 h 1389"/>
              <a:gd name="T106" fmla="*/ 195 w 3438"/>
              <a:gd name="T107" fmla="*/ 91 h 1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38" h="1389">
                <a:moveTo>
                  <a:pt x="2626" y="220"/>
                </a:moveTo>
                <a:lnTo>
                  <a:pt x="2565" y="222"/>
                </a:lnTo>
                <a:lnTo>
                  <a:pt x="2507" y="226"/>
                </a:lnTo>
                <a:lnTo>
                  <a:pt x="2454" y="233"/>
                </a:lnTo>
                <a:lnTo>
                  <a:pt x="2405" y="242"/>
                </a:lnTo>
                <a:lnTo>
                  <a:pt x="2359" y="252"/>
                </a:lnTo>
                <a:lnTo>
                  <a:pt x="2317" y="266"/>
                </a:lnTo>
                <a:lnTo>
                  <a:pt x="2279" y="280"/>
                </a:lnTo>
                <a:lnTo>
                  <a:pt x="2245" y="295"/>
                </a:lnTo>
                <a:lnTo>
                  <a:pt x="2212" y="312"/>
                </a:lnTo>
                <a:lnTo>
                  <a:pt x="2184" y="330"/>
                </a:lnTo>
                <a:lnTo>
                  <a:pt x="2158" y="348"/>
                </a:lnTo>
                <a:lnTo>
                  <a:pt x="2135" y="366"/>
                </a:lnTo>
                <a:lnTo>
                  <a:pt x="2114" y="385"/>
                </a:lnTo>
                <a:lnTo>
                  <a:pt x="2096" y="402"/>
                </a:lnTo>
                <a:lnTo>
                  <a:pt x="2068" y="436"/>
                </a:lnTo>
                <a:lnTo>
                  <a:pt x="2043" y="471"/>
                </a:lnTo>
                <a:lnTo>
                  <a:pt x="2026" y="505"/>
                </a:lnTo>
                <a:lnTo>
                  <a:pt x="2011" y="539"/>
                </a:lnTo>
                <a:lnTo>
                  <a:pt x="2000" y="571"/>
                </a:lnTo>
                <a:lnTo>
                  <a:pt x="1994" y="602"/>
                </a:lnTo>
                <a:lnTo>
                  <a:pt x="1991" y="629"/>
                </a:lnTo>
                <a:lnTo>
                  <a:pt x="1991" y="654"/>
                </a:lnTo>
                <a:lnTo>
                  <a:pt x="1993" y="671"/>
                </a:lnTo>
                <a:lnTo>
                  <a:pt x="1995" y="691"/>
                </a:lnTo>
                <a:lnTo>
                  <a:pt x="1997" y="713"/>
                </a:lnTo>
                <a:lnTo>
                  <a:pt x="2001" y="736"/>
                </a:lnTo>
                <a:lnTo>
                  <a:pt x="2006" y="762"/>
                </a:lnTo>
                <a:lnTo>
                  <a:pt x="2012" y="789"/>
                </a:lnTo>
                <a:lnTo>
                  <a:pt x="2019" y="818"/>
                </a:lnTo>
                <a:lnTo>
                  <a:pt x="2028" y="847"/>
                </a:lnTo>
                <a:lnTo>
                  <a:pt x="2037" y="876"/>
                </a:lnTo>
                <a:lnTo>
                  <a:pt x="2049" y="907"/>
                </a:lnTo>
                <a:lnTo>
                  <a:pt x="2062" y="937"/>
                </a:lnTo>
                <a:lnTo>
                  <a:pt x="2078" y="968"/>
                </a:lnTo>
                <a:lnTo>
                  <a:pt x="2096" y="998"/>
                </a:lnTo>
                <a:lnTo>
                  <a:pt x="2115" y="1027"/>
                </a:lnTo>
                <a:lnTo>
                  <a:pt x="2137" y="1057"/>
                </a:lnTo>
                <a:lnTo>
                  <a:pt x="2162" y="1084"/>
                </a:lnTo>
                <a:lnTo>
                  <a:pt x="2189" y="1110"/>
                </a:lnTo>
                <a:lnTo>
                  <a:pt x="2218" y="1134"/>
                </a:lnTo>
                <a:lnTo>
                  <a:pt x="2251" y="1156"/>
                </a:lnTo>
                <a:lnTo>
                  <a:pt x="2287" y="1177"/>
                </a:lnTo>
                <a:lnTo>
                  <a:pt x="2325" y="1195"/>
                </a:lnTo>
                <a:lnTo>
                  <a:pt x="2367" y="1211"/>
                </a:lnTo>
                <a:lnTo>
                  <a:pt x="2411" y="1223"/>
                </a:lnTo>
                <a:lnTo>
                  <a:pt x="2460" y="1232"/>
                </a:lnTo>
                <a:lnTo>
                  <a:pt x="2512" y="1237"/>
                </a:lnTo>
                <a:lnTo>
                  <a:pt x="2568" y="1239"/>
                </a:lnTo>
                <a:lnTo>
                  <a:pt x="2584" y="1239"/>
                </a:lnTo>
                <a:lnTo>
                  <a:pt x="2643" y="1236"/>
                </a:lnTo>
                <a:lnTo>
                  <a:pt x="2699" y="1229"/>
                </a:lnTo>
                <a:lnTo>
                  <a:pt x="2750" y="1218"/>
                </a:lnTo>
                <a:lnTo>
                  <a:pt x="2799" y="1204"/>
                </a:lnTo>
                <a:lnTo>
                  <a:pt x="2843" y="1187"/>
                </a:lnTo>
                <a:lnTo>
                  <a:pt x="2884" y="1166"/>
                </a:lnTo>
                <a:lnTo>
                  <a:pt x="2922" y="1143"/>
                </a:lnTo>
                <a:lnTo>
                  <a:pt x="2957" y="1119"/>
                </a:lnTo>
                <a:lnTo>
                  <a:pt x="2987" y="1091"/>
                </a:lnTo>
                <a:lnTo>
                  <a:pt x="3016" y="1063"/>
                </a:lnTo>
                <a:lnTo>
                  <a:pt x="3041" y="1033"/>
                </a:lnTo>
                <a:lnTo>
                  <a:pt x="3064" y="1001"/>
                </a:lnTo>
                <a:lnTo>
                  <a:pt x="3083" y="970"/>
                </a:lnTo>
                <a:lnTo>
                  <a:pt x="3101" y="937"/>
                </a:lnTo>
                <a:lnTo>
                  <a:pt x="3116" y="905"/>
                </a:lnTo>
                <a:lnTo>
                  <a:pt x="3128" y="872"/>
                </a:lnTo>
                <a:lnTo>
                  <a:pt x="3139" y="840"/>
                </a:lnTo>
                <a:lnTo>
                  <a:pt x="3147" y="808"/>
                </a:lnTo>
                <a:lnTo>
                  <a:pt x="3154" y="778"/>
                </a:lnTo>
                <a:lnTo>
                  <a:pt x="3158" y="748"/>
                </a:lnTo>
                <a:lnTo>
                  <a:pt x="3161" y="720"/>
                </a:lnTo>
                <a:lnTo>
                  <a:pt x="3162" y="694"/>
                </a:lnTo>
                <a:lnTo>
                  <a:pt x="3162" y="656"/>
                </a:lnTo>
                <a:lnTo>
                  <a:pt x="3161" y="618"/>
                </a:lnTo>
                <a:lnTo>
                  <a:pt x="3159" y="581"/>
                </a:lnTo>
                <a:lnTo>
                  <a:pt x="3155" y="544"/>
                </a:lnTo>
                <a:lnTo>
                  <a:pt x="3149" y="508"/>
                </a:lnTo>
                <a:lnTo>
                  <a:pt x="3140" y="473"/>
                </a:lnTo>
                <a:lnTo>
                  <a:pt x="3127" y="439"/>
                </a:lnTo>
                <a:lnTo>
                  <a:pt x="3112" y="407"/>
                </a:lnTo>
                <a:lnTo>
                  <a:pt x="3092" y="376"/>
                </a:lnTo>
                <a:lnTo>
                  <a:pt x="3067" y="347"/>
                </a:lnTo>
                <a:lnTo>
                  <a:pt x="3038" y="321"/>
                </a:lnTo>
                <a:lnTo>
                  <a:pt x="3003" y="298"/>
                </a:lnTo>
                <a:lnTo>
                  <a:pt x="2964" y="278"/>
                </a:lnTo>
                <a:lnTo>
                  <a:pt x="2920" y="261"/>
                </a:lnTo>
                <a:lnTo>
                  <a:pt x="2871" y="246"/>
                </a:lnTo>
                <a:lnTo>
                  <a:pt x="2819" y="236"/>
                </a:lnTo>
                <a:lnTo>
                  <a:pt x="2762" y="227"/>
                </a:lnTo>
                <a:lnTo>
                  <a:pt x="2700" y="222"/>
                </a:lnTo>
                <a:lnTo>
                  <a:pt x="2633" y="220"/>
                </a:lnTo>
                <a:lnTo>
                  <a:pt x="2626" y="220"/>
                </a:lnTo>
                <a:close/>
                <a:moveTo>
                  <a:pt x="805" y="220"/>
                </a:moveTo>
                <a:lnTo>
                  <a:pt x="738" y="222"/>
                </a:lnTo>
                <a:lnTo>
                  <a:pt x="677" y="227"/>
                </a:lnTo>
                <a:lnTo>
                  <a:pt x="619" y="235"/>
                </a:lnTo>
                <a:lnTo>
                  <a:pt x="567" y="246"/>
                </a:lnTo>
                <a:lnTo>
                  <a:pt x="518" y="260"/>
                </a:lnTo>
                <a:lnTo>
                  <a:pt x="475" y="278"/>
                </a:lnTo>
                <a:lnTo>
                  <a:pt x="435" y="298"/>
                </a:lnTo>
                <a:lnTo>
                  <a:pt x="401" y="321"/>
                </a:lnTo>
                <a:lnTo>
                  <a:pt x="372" y="347"/>
                </a:lnTo>
                <a:lnTo>
                  <a:pt x="347" y="376"/>
                </a:lnTo>
                <a:lnTo>
                  <a:pt x="327" y="407"/>
                </a:lnTo>
                <a:lnTo>
                  <a:pt x="311" y="439"/>
                </a:lnTo>
                <a:lnTo>
                  <a:pt x="298" y="473"/>
                </a:lnTo>
                <a:lnTo>
                  <a:pt x="290" y="508"/>
                </a:lnTo>
                <a:lnTo>
                  <a:pt x="283" y="544"/>
                </a:lnTo>
                <a:lnTo>
                  <a:pt x="279" y="581"/>
                </a:lnTo>
                <a:lnTo>
                  <a:pt x="277" y="618"/>
                </a:lnTo>
                <a:lnTo>
                  <a:pt x="277" y="656"/>
                </a:lnTo>
                <a:lnTo>
                  <a:pt x="277" y="694"/>
                </a:lnTo>
                <a:lnTo>
                  <a:pt x="278" y="720"/>
                </a:lnTo>
                <a:lnTo>
                  <a:pt x="281" y="748"/>
                </a:lnTo>
                <a:lnTo>
                  <a:pt x="285" y="778"/>
                </a:lnTo>
                <a:lnTo>
                  <a:pt x="292" y="808"/>
                </a:lnTo>
                <a:lnTo>
                  <a:pt x="300" y="840"/>
                </a:lnTo>
                <a:lnTo>
                  <a:pt x="311" y="872"/>
                </a:lnTo>
                <a:lnTo>
                  <a:pt x="323" y="905"/>
                </a:lnTo>
                <a:lnTo>
                  <a:pt x="338" y="937"/>
                </a:lnTo>
                <a:lnTo>
                  <a:pt x="355" y="970"/>
                </a:lnTo>
                <a:lnTo>
                  <a:pt x="375" y="1001"/>
                </a:lnTo>
                <a:lnTo>
                  <a:pt x="397" y="1033"/>
                </a:lnTo>
                <a:lnTo>
                  <a:pt x="423" y="1063"/>
                </a:lnTo>
                <a:lnTo>
                  <a:pt x="451" y="1091"/>
                </a:lnTo>
                <a:lnTo>
                  <a:pt x="482" y="1119"/>
                </a:lnTo>
                <a:lnTo>
                  <a:pt x="517" y="1143"/>
                </a:lnTo>
                <a:lnTo>
                  <a:pt x="554" y="1166"/>
                </a:lnTo>
                <a:lnTo>
                  <a:pt x="595" y="1186"/>
                </a:lnTo>
                <a:lnTo>
                  <a:pt x="639" y="1204"/>
                </a:lnTo>
                <a:lnTo>
                  <a:pt x="688" y="1218"/>
                </a:lnTo>
                <a:lnTo>
                  <a:pt x="739" y="1229"/>
                </a:lnTo>
                <a:lnTo>
                  <a:pt x="795" y="1236"/>
                </a:lnTo>
                <a:lnTo>
                  <a:pt x="854" y="1239"/>
                </a:lnTo>
                <a:lnTo>
                  <a:pt x="871" y="1239"/>
                </a:lnTo>
                <a:lnTo>
                  <a:pt x="927" y="1237"/>
                </a:lnTo>
                <a:lnTo>
                  <a:pt x="979" y="1232"/>
                </a:lnTo>
                <a:lnTo>
                  <a:pt x="1027" y="1223"/>
                </a:lnTo>
                <a:lnTo>
                  <a:pt x="1072" y="1211"/>
                </a:lnTo>
                <a:lnTo>
                  <a:pt x="1113" y="1195"/>
                </a:lnTo>
                <a:lnTo>
                  <a:pt x="1152" y="1177"/>
                </a:lnTo>
                <a:lnTo>
                  <a:pt x="1187" y="1156"/>
                </a:lnTo>
                <a:lnTo>
                  <a:pt x="1220" y="1134"/>
                </a:lnTo>
                <a:lnTo>
                  <a:pt x="1249" y="1110"/>
                </a:lnTo>
                <a:lnTo>
                  <a:pt x="1277" y="1084"/>
                </a:lnTo>
                <a:lnTo>
                  <a:pt x="1301" y="1056"/>
                </a:lnTo>
                <a:lnTo>
                  <a:pt x="1323" y="1027"/>
                </a:lnTo>
                <a:lnTo>
                  <a:pt x="1343" y="998"/>
                </a:lnTo>
                <a:lnTo>
                  <a:pt x="1361" y="968"/>
                </a:lnTo>
                <a:lnTo>
                  <a:pt x="1376" y="937"/>
                </a:lnTo>
                <a:lnTo>
                  <a:pt x="1389" y="907"/>
                </a:lnTo>
                <a:lnTo>
                  <a:pt x="1401" y="876"/>
                </a:lnTo>
                <a:lnTo>
                  <a:pt x="1411" y="847"/>
                </a:lnTo>
                <a:lnTo>
                  <a:pt x="1420" y="818"/>
                </a:lnTo>
                <a:lnTo>
                  <a:pt x="1427" y="789"/>
                </a:lnTo>
                <a:lnTo>
                  <a:pt x="1433" y="762"/>
                </a:lnTo>
                <a:lnTo>
                  <a:pt x="1438" y="736"/>
                </a:lnTo>
                <a:lnTo>
                  <a:pt x="1441" y="712"/>
                </a:lnTo>
                <a:lnTo>
                  <a:pt x="1444" y="691"/>
                </a:lnTo>
                <a:lnTo>
                  <a:pt x="1446" y="671"/>
                </a:lnTo>
                <a:lnTo>
                  <a:pt x="1447" y="653"/>
                </a:lnTo>
                <a:lnTo>
                  <a:pt x="1447" y="629"/>
                </a:lnTo>
                <a:lnTo>
                  <a:pt x="1444" y="602"/>
                </a:lnTo>
                <a:lnTo>
                  <a:pt x="1438" y="571"/>
                </a:lnTo>
                <a:lnTo>
                  <a:pt x="1428" y="539"/>
                </a:lnTo>
                <a:lnTo>
                  <a:pt x="1414" y="505"/>
                </a:lnTo>
                <a:lnTo>
                  <a:pt x="1395" y="471"/>
                </a:lnTo>
                <a:lnTo>
                  <a:pt x="1371" y="436"/>
                </a:lnTo>
                <a:lnTo>
                  <a:pt x="1342" y="402"/>
                </a:lnTo>
                <a:lnTo>
                  <a:pt x="1324" y="385"/>
                </a:lnTo>
                <a:lnTo>
                  <a:pt x="1304" y="366"/>
                </a:lnTo>
                <a:lnTo>
                  <a:pt x="1281" y="348"/>
                </a:lnTo>
                <a:lnTo>
                  <a:pt x="1256" y="330"/>
                </a:lnTo>
                <a:lnTo>
                  <a:pt x="1226" y="312"/>
                </a:lnTo>
                <a:lnTo>
                  <a:pt x="1194" y="295"/>
                </a:lnTo>
                <a:lnTo>
                  <a:pt x="1160" y="280"/>
                </a:lnTo>
                <a:lnTo>
                  <a:pt x="1121" y="266"/>
                </a:lnTo>
                <a:lnTo>
                  <a:pt x="1079" y="252"/>
                </a:lnTo>
                <a:lnTo>
                  <a:pt x="1033" y="242"/>
                </a:lnTo>
                <a:lnTo>
                  <a:pt x="984" y="233"/>
                </a:lnTo>
                <a:lnTo>
                  <a:pt x="931" y="226"/>
                </a:lnTo>
                <a:lnTo>
                  <a:pt x="874" y="222"/>
                </a:lnTo>
                <a:lnTo>
                  <a:pt x="812" y="220"/>
                </a:lnTo>
                <a:lnTo>
                  <a:pt x="805" y="220"/>
                </a:lnTo>
                <a:close/>
                <a:moveTo>
                  <a:pt x="744" y="0"/>
                </a:moveTo>
                <a:lnTo>
                  <a:pt x="823" y="2"/>
                </a:lnTo>
                <a:lnTo>
                  <a:pt x="900" y="8"/>
                </a:lnTo>
                <a:lnTo>
                  <a:pt x="972" y="19"/>
                </a:lnTo>
                <a:lnTo>
                  <a:pt x="1041" y="32"/>
                </a:lnTo>
                <a:lnTo>
                  <a:pt x="1105" y="49"/>
                </a:lnTo>
                <a:lnTo>
                  <a:pt x="1166" y="69"/>
                </a:lnTo>
                <a:lnTo>
                  <a:pt x="1223" y="90"/>
                </a:lnTo>
                <a:lnTo>
                  <a:pt x="1276" y="114"/>
                </a:lnTo>
                <a:lnTo>
                  <a:pt x="1324" y="139"/>
                </a:lnTo>
                <a:lnTo>
                  <a:pt x="1368" y="166"/>
                </a:lnTo>
                <a:lnTo>
                  <a:pt x="1408" y="194"/>
                </a:lnTo>
                <a:lnTo>
                  <a:pt x="1443" y="222"/>
                </a:lnTo>
                <a:lnTo>
                  <a:pt x="1474" y="249"/>
                </a:lnTo>
                <a:lnTo>
                  <a:pt x="1507" y="282"/>
                </a:lnTo>
                <a:lnTo>
                  <a:pt x="1539" y="308"/>
                </a:lnTo>
                <a:lnTo>
                  <a:pt x="1568" y="330"/>
                </a:lnTo>
                <a:lnTo>
                  <a:pt x="1596" y="348"/>
                </a:lnTo>
                <a:lnTo>
                  <a:pt x="1621" y="362"/>
                </a:lnTo>
                <a:lnTo>
                  <a:pt x="1643" y="373"/>
                </a:lnTo>
                <a:lnTo>
                  <a:pt x="1663" y="380"/>
                </a:lnTo>
                <a:lnTo>
                  <a:pt x="1680" y="386"/>
                </a:lnTo>
                <a:lnTo>
                  <a:pt x="1694" y="389"/>
                </a:lnTo>
                <a:lnTo>
                  <a:pt x="1704" y="391"/>
                </a:lnTo>
                <a:lnTo>
                  <a:pt x="1712" y="392"/>
                </a:lnTo>
                <a:lnTo>
                  <a:pt x="1716" y="392"/>
                </a:lnTo>
                <a:lnTo>
                  <a:pt x="1722" y="392"/>
                </a:lnTo>
                <a:lnTo>
                  <a:pt x="1731" y="391"/>
                </a:lnTo>
                <a:lnTo>
                  <a:pt x="1742" y="389"/>
                </a:lnTo>
                <a:lnTo>
                  <a:pt x="1757" y="386"/>
                </a:lnTo>
                <a:lnTo>
                  <a:pt x="1775" y="380"/>
                </a:lnTo>
                <a:lnTo>
                  <a:pt x="1795" y="373"/>
                </a:lnTo>
                <a:lnTo>
                  <a:pt x="1817" y="362"/>
                </a:lnTo>
                <a:lnTo>
                  <a:pt x="1842" y="348"/>
                </a:lnTo>
                <a:lnTo>
                  <a:pt x="1870" y="330"/>
                </a:lnTo>
                <a:lnTo>
                  <a:pt x="1899" y="308"/>
                </a:lnTo>
                <a:lnTo>
                  <a:pt x="1932" y="282"/>
                </a:lnTo>
                <a:lnTo>
                  <a:pt x="1966" y="249"/>
                </a:lnTo>
                <a:lnTo>
                  <a:pt x="1995" y="222"/>
                </a:lnTo>
                <a:lnTo>
                  <a:pt x="2031" y="194"/>
                </a:lnTo>
                <a:lnTo>
                  <a:pt x="2070" y="166"/>
                </a:lnTo>
                <a:lnTo>
                  <a:pt x="2114" y="139"/>
                </a:lnTo>
                <a:lnTo>
                  <a:pt x="2162" y="114"/>
                </a:lnTo>
                <a:lnTo>
                  <a:pt x="2215" y="90"/>
                </a:lnTo>
                <a:lnTo>
                  <a:pt x="2272" y="69"/>
                </a:lnTo>
                <a:lnTo>
                  <a:pt x="2333" y="49"/>
                </a:lnTo>
                <a:lnTo>
                  <a:pt x="2398" y="32"/>
                </a:lnTo>
                <a:lnTo>
                  <a:pt x="2467" y="19"/>
                </a:lnTo>
                <a:lnTo>
                  <a:pt x="2540" y="8"/>
                </a:lnTo>
                <a:lnTo>
                  <a:pt x="2615" y="2"/>
                </a:lnTo>
                <a:lnTo>
                  <a:pt x="2695" y="0"/>
                </a:lnTo>
                <a:lnTo>
                  <a:pt x="2784" y="2"/>
                </a:lnTo>
                <a:lnTo>
                  <a:pt x="2873" y="10"/>
                </a:lnTo>
                <a:lnTo>
                  <a:pt x="2965" y="23"/>
                </a:lnTo>
                <a:lnTo>
                  <a:pt x="3058" y="41"/>
                </a:lnTo>
                <a:lnTo>
                  <a:pt x="3152" y="64"/>
                </a:lnTo>
                <a:lnTo>
                  <a:pt x="3245" y="92"/>
                </a:lnTo>
                <a:lnTo>
                  <a:pt x="3248" y="93"/>
                </a:lnTo>
                <a:lnTo>
                  <a:pt x="3256" y="95"/>
                </a:lnTo>
                <a:lnTo>
                  <a:pt x="3266" y="98"/>
                </a:lnTo>
                <a:lnTo>
                  <a:pt x="3280" y="105"/>
                </a:lnTo>
                <a:lnTo>
                  <a:pt x="3296" y="112"/>
                </a:lnTo>
                <a:lnTo>
                  <a:pt x="3313" y="121"/>
                </a:lnTo>
                <a:lnTo>
                  <a:pt x="3330" y="133"/>
                </a:lnTo>
                <a:lnTo>
                  <a:pt x="3347" y="148"/>
                </a:lnTo>
                <a:lnTo>
                  <a:pt x="3364" y="165"/>
                </a:lnTo>
                <a:lnTo>
                  <a:pt x="3380" y="185"/>
                </a:lnTo>
                <a:lnTo>
                  <a:pt x="3394" y="208"/>
                </a:lnTo>
                <a:lnTo>
                  <a:pt x="3405" y="235"/>
                </a:lnTo>
                <a:lnTo>
                  <a:pt x="3413" y="264"/>
                </a:lnTo>
                <a:lnTo>
                  <a:pt x="3420" y="306"/>
                </a:lnTo>
                <a:lnTo>
                  <a:pt x="3428" y="352"/>
                </a:lnTo>
                <a:lnTo>
                  <a:pt x="3433" y="403"/>
                </a:lnTo>
                <a:lnTo>
                  <a:pt x="3437" y="458"/>
                </a:lnTo>
                <a:lnTo>
                  <a:pt x="3438" y="517"/>
                </a:lnTo>
                <a:lnTo>
                  <a:pt x="3438" y="578"/>
                </a:lnTo>
                <a:lnTo>
                  <a:pt x="3434" y="642"/>
                </a:lnTo>
                <a:lnTo>
                  <a:pt x="3426" y="707"/>
                </a:lnTo>
                <a:lnTo>
                  <a:pt x="3415" y="773"/>
                </a:lnTo>
                <a:lnTo>
                  <a:pt x="3399" y="840"/>
                </a:lnTo>
                <a:lnTo>
                  <a:pt x="3378" y="907"/>
                </a:lnTo>
                <a:lnTo>
                  <a:pt x="3351" y="973"/>
                </a:lnTo>
                <a:lnTo>
                  <a:pt x="3318" y="1038"/>
                </a:lnTo>
                <a:lnTo>
                  <a:pt x="3287" y="1087"/>
                </a:lnTo>
                <a:lnTo>
                  <a:pt x="3254" y="1132"/>
                </a:lnTo>
                <a:lnTo>
                  <a:pt x="3217" y="1173"/>
                </a:lnTo>
                <a:lnTo>
                  <a:pt x="3176" y="1211"/>
                </a:lnTo>
                <a:lnTo>
                  <a:pt x="3132" y="1246"/>
                </a:lnTo>
                <a:lnTo>
                  <a:pt x="3084" y="1276"/>
                </a:lnTo>
                <a:lnTo>
                  <a:pt x="3033" y="1302"/>
                </a:lnTo>
                <a:lnTo>
                  <a:pt x="2978" y="1325"/>
                </a:lnTo>
                <a:lnTo>
                  <a:pt x="2919" y="1345"/>
                </a:lnTo>
                <a:lnTo>
                  <a:pt x="2856" y="1361"/>
                </a:lnTo>
                <a:lnTo>
                  <a:pt x="2789" y="1374"/>
                </a:lnTo>
                <a:lnTo>
                  <a:pt x="2719" y="1383"/>
                </a:lnTo>
                <a:lnTo>
                  <a:pt x="2645" y="1388"/>
                </a:lnTo>
                <a:lnTo>
                  <a:pt x="2567" y="1389"/>
                </a:lnTo>
                <a:lnTo>
                  <a:pt x="2533" y="1389"/>
                </a:lnTo>
                <a:lnTo>
                  <a:pt x="2470" y="1385"/>
                </a:lnTo>
                <a:lnTo>
                  <a:pt x="2407" y="1375"/>
                </a:lnTo>
                <a:lnTo>
                  <a:pt x="2345" y="1358"/>
                </a:lnTo>
                <a:lnTo>
                  <a:pt x="2285" y="1335"/>
                </a:lnTo>
                <a:lnTo>
                  <a:pt x="2226" y="1306"/>
                </a:lnTo>
                <a:lnTo>
                  <a:pt x="2169" y="1273"/>
                </a:lnTo>
                <a:lnTo>
                  <a:pt x="2115" y="1235"/>
                </a:lnTo>
                <a:lnTo>
                  <a:pt x="2063" y="1192"/>
                </a:lnTo>
                <a:lnTo>
                  <a:pt x="2016" y="1145"/>
                </a:lnTo>
                <a:lnTo>
                  <a:pt x="1972" y="1094"/>
                </a:lnTo>
                <a:lnTo>
                  <a:pt x="1933" y="1039"/>
                </a:lnTo>
                <a:lnTo>
                  <a:pt x="1898" y="980"/>
                </a:lnTo>
                <a:lnTo>
                  <a:pt x="1869" y="919"/>
                </a:lnTo>
                <a:lnTo>
                  <a:pt x="1852" y="881"/>
                </a:lnTo>
                <a:lnTo>
                  <a:pt x="1837" y="848"/>
                </a:lnTo>
                <a:lnTo>
                  <a:pt x="1824" y="820"/>
                </a:lnTo>
                <a:lnTo>
                  <a:pt x="1813" y="797"/>
                </a:lnTo>
                <a:lnTo>
                  <a:pt x="1802" y="778"/>
                </a:lnTo>
                <a:lnTo>
                  <a:pt x="1793" y="762"/>
                </a:lnTo>
                <a:lnTo>
                  <a:pt x="1784" y="751"/>
                </a:lnTo>
                <a:lnTo>
                  <a:pt x="1776" y="742"/>
                </a:lnTo>
                <a:lnTo>
                  <a:pt x="1769" y="735"/>
                </a:lnTo>
                <a:lnTo>
                  <a:pt x="1762" y="731"/>
                </a:lnTo>
                <a:lnTo>
                  <a:pt x="1755" y="729"/>
                </a:lnTo>
                <a:lnTo>
                  <a:pt x="1747" y="728"/>
                </a:lnTo>
                <a:lnTo>
                  <a:pt x="1740" y="726"/>
                </a:lnTo>
                <a:lnTo>
                  <a:pt x="1732" y="726"/>
                </a:lnTo>
                <a:lnTo>
                  <a:pt x="1712" y="726"/>
                </a:lnTo>
                <a:lnTo>
                  <a:pt x="1702" y="726"/>
                </a:lnTo>
                <a:lnTo>
                  <a:pt x="1694" y="728"/>
                </a:lnTo>
                <a:lnTo>
                  <a:pt x="1685" y="729"/>
                </a:lnTo>
                <a:lnTo>
                  <a:pt x="1678" y="732"/>
                </a:lnTo>
                <a:lnTo>
                  <a:pt x="1671" y="736"/>
                </a:lnTo>
                <a:lnTo>
                  <a:pt x="1663" y="742"/>
                </a:lnTo>
                <a:lnTo>
                  <a:pt x="1655" y="752"/>
                </a:lnTo>
                <a:lnTo>
                  <a:pt x="1646" y="763"/>
                </a:lnTo>
                <a:lnTo>
                  <a:pt x="1637" y="779"/>
                </a:lnTo>
                <a:lnTo>
                  <a:pt x="1626" y="798"/>
                </a:lnTo>
                <a:lnTo>
                  <a:pt x="1615" y="821"/>
                </a:lnTo>
                <a:lnTo>
                  <a:pt x="1601" y="848"/>
                </a:lnTo>
                <a:lnTo>
                  <a:pt x="1586" y="881"/>
                </a:lnTo>
                <a:lnTo>
                  <a:pt x="1571" y="919"/>
                </a:lnTo>
                <a:lnTo>
                  <a:pt x="1540" y="980"/>
                </a:lnTo>
                <a:lnTo>
                  <a:pt x="1506" y="1039"/>
                </a:lnTo>
                <a:lnTo>
                  <a:pt x="1466" y="1094"/>
                </a:lnTo>
                <a:lnTo>
                  <a:pt x="1423" y="1145"/>
                </a:lnTo>
                <a:lnTo>
                  <a:pt x="1375" y="1192"/>
                </a:lnTo>
                <a:lnTo>
                  <a:pt x="1324" y="1235"/>
                </a:lnTo>
                <a:lnTo>
                  <a:pt x="1270" y="1273"/>
                </a:lnTo>
                <a:lnTo>
                  <a:pt x="1213" y="1306"/>
                </a:lnTo>
                <a:lnTo>
                  <a:pt x="1154" y="1335"/>
                </a:lnTo>
                <a:lnTo>
                  <a:pt x="1093" y="1358"/>
                </a:lnTo>
                <a:lnTo>
                  <a:pt x="1032" y="1375"/>
                </a:lnTo>
                <a:lnTo>
                  <a:pt x="969" y="1385"/>
                </a:lnTo>
                <a:lnTo>
                  <a:pt x="906" y="1389"/>
                </a:lnTo>
                <a:lnTo>
                  <a:pt x="872" y="1389"/>
                </a:lnTo>
                <a:lnTo>
                  <a:pt x="794" y="1388"/>
                </a:lnTo>
                <a:lnTo>
                  <a:pt x="719" y="1383"/>
                </a:lnTo>
                <a:lnTo>
                  <a:pt x="650" y="1374"/>
                </a:lnTo>
                <a:lnTo>
                  <a:pt x="582" y="1361"/>
                </a:lnTo>
                <a:lnTo>
                  <a:pt x="520" y="1345"/>
                </a:lnTo>
                <a:lnTo>
                  <a:pt x="461" y="1326"/>
                </a:lnTo>
                <a:lnTo>
                  <a:pt x="406" y="1303"/>
                </a:lnTo>
                <a:lnTo>
                  <a:pt x="354" y="1276"/>
                </a:lnTo>
                <a:lnTo>
                  <a:pt x="307" y="1246"/>
                </a:lnTo>
                <a:lnTo>
                  <a:pt x="262" y="1212"/>
                </a:lnTo>
                <a:lnTo>
                  <a:pt x="221" y="1174"/>
                </a:lnTo>
                <a:lnTo>
                  <a:pt x="184" y="1132"/>
                </a:lnTo>
                <a:lnTo>
                  <a:pt x="151" y="1087"/>
                </a:lnTo>
                <a:lnTo>
                  <a:pt x="121" y="1039"/>
                </a:lnTo>
                <a:lnTo>
                  <a:pt x="87" y="973"/>
                </a:lnTo>
                <a:lnTo>
                  <a:pt x="61" y="907"/>
                </a:lnTo>
                <a:lnTo>
                  <a:pt x="40" y="840"/>
                </a:lnTo>
                <a:lnTo>
                  <a:pt x="23" y="773"/>
                </a:lnTo>
                <a:lnTo>
                  <a:pt x="12" y="707"/>
                </a:lnTo>
                <a:lnTo>
                  <a:pt x="4" y="642"/>
                </a:lnTo>
                <a:lnTo>
                  <a:pt x="1" y="578"/>
                </a:lnTo>
                <a:lnTo>
                  <a:pt x="0" y="517"/>
                </a:lnTo>
                <a:lnTo>
                  <a:pt x="2" y="459"/>
                </a:lnTo>
                <a:lnTo>
                  <a:pt x="6" y="403"/>
                </a:lnTo>
                <a:lnTo>
                  <a:pt x="12" y="352"/>
                </a:lnTo>
                <a:lnTo>
                  <a:pt x="18" y="306"/>
                </a:lnTo>
                <a:lnTo>
                  <a:pt x="25" y="264"/>
                </a:lnTo>
                <a:lnTo>
                  <a:pt x="34" y="235"/>
                </a:lnTo>
                <a:lnTo>
                  <a:pt x="44" y="208"/>
                </a:lnTo>
                <a:lnTo>
                  <a:pt x="58" y="185"/>
                </a:lnTo>
                <a:lnTo>
                  <a:pt x="74" y="165"/>
                </a:lnTo>
                <a:lnTo>
                  <a:pt x="92" y="148"/>
                </a:lnTo>
                <a:lnTo>
                  <a:pt x="108" y="133"/>
                </a:lnTo>
                <a:lnTo>
                  <a:pt x="126" y="121"/>
                </a:lnTo>
                <a:lnTo>
                  <a:pt x="143" y="112"/>
                </a:lnTo>
                <a:lnTo>
                  <a:pt x="159" y="105"/>
                </a:lnTo>
                <a:lnTo>
                  <a:pt x="173" y="98"/>
                </a:lnTo>
                <a:lnTo>
                  <a:pt x="184" y="94"/>
                </a:lnTo>
                <a:lnTo>
                  <a:pt x="192" y="92"/>
                </a:lnTo>
                <a:lnTo>
                  <a:pt x="195" y="91"/>
                </a:lnTo>
                <a:lnTo>
                  <a:pt x="289" y="64"/>
                </a:lnTo>
                <a:lnTo>
                  <a:pt x="381" y="41"/>
                </a:lnTo>
                <a:lnTo>
                  <a:pt x="474" y="23"/>
                </a:lnTo>
                <a:lnTo>
                  <a:pt x="565" y="10"/>
                </a:lnTo>
                <a:lnTo>
                  <a:pt x="655" y="2"/>
                </a:lnTo>
                <a:lnTo>
                  <a:pt x="7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8" name="Freeform 431"/>
          <p:cNvSpPr>
            <a:spLocks noEditPoints="1"/>
          </p:cNvSpPr>
          <p:nvPr/>
        </p:nvSpPr>
        <p:spPr bwMode="auto">
          <a:xfrm>
            <a:off x="5311451" y="2066925"/>
            <a:ext cx="624352" cy="244476"/>
          </a:xfrm>
          <a:custGeom>
            <a:avLst/>
            <a:gdLst>
              <a:gd name="T0" fmla="*/ 361 w 3324"/>
              <a:gd name="T1" fmla="*/ 343 h 1301"/>
              <a:gd name="T2" fmla="*/ 333 w 3324"/>
              <a:gd name="T3" fmla="*/ 488 h 1301"/>
              <a:gd name="T4" fmla="*/ 391 w 3324"/>
              <a:gd name="T5" fmla="*/ 720 h 1301"/>
              <a:gd name="T6" fmla="*/ 515 w 3324"/>
              <a:gd name="T7" fmla="*/ 958 h 1301"/>
              <a:gd name="T8" fmla="*/ 726 w 3324"/>
              <a:gd name="T9" fmla="*/ 1126 h 1301"/>
              <a:gd name="T10" fmla="*/ 1033 w 3324"/>
              <a:gd name="T11" fmla="*/ 1155 h 1301"/>
              <a:gd name="T12" fmla="*/ 1295 w 3324"/>
              <a:gd name="T13" fmla="*/ 999 h 1301"/>
              <a:gd name="T14" fmla="*/ 1456 w 3324"/>
              <a:gd name="T15" fmla="*/ 701 h 1301"/>
              <a:gd name="T16" fmla="*/ 1436 w 3324"/>
              <a:gd name="T17" fmla="*/ 479 h 1301"/>
              <a:gd name="T18" fmla="*/ 1155 w 3324"/>
              <a:gd name="T19" fmla="*/ 379 h 1301"/>
              <a:gd name="T20" fmla="*/ 790 w 3324"/>
              <a:gd name="T21" fmla="*/ 325 h 1301"/>
              <a:gd name="T22" fmla="*/ 2473 w 3324"/>
              <a:gd name="T23" fmla="*/ 331 h 1301"/>
              <a:gd name="T24" fmla="*/ 2112 w 3324"/>
              <a:gd name="T25" fmla="*/ 393 h 1301"/>
              <a:gd name="T26" fmla="*/ 1868 w 3324"/>
              <a:gd name="T27" fmla="*/ 493 h 1301"/>
              <a:gd name="T28" fmla="*/ 1882 w 3324"/>
              <a:gd name="T29" fmla="*/ 726 h 1301"/>
              <a:gd name="T30" fmla="*/ 2034 w 3324"/>
              <a:gd name="T31" fmla="*/ 999 h 1301"/>
              <a:gd name="T32" fmla="*/ 2297 w 3324"/>
              <a:gd name="T33" fmla="*/ 1155 h 1301"/>
              <a:gd name="T34" fmla="*/ 2604 w 3324"/>
              <a:gd name="T35" fmla="*/ 1126 h 1301"/>
              <a:gd name="T36" fmla="*/ 2815 w 3324"/>
              <a:gd name="T37" fmla="*/ 958 h 1301"/>
              <a:gd name="T38" fmla="*/ 2938 w 3324"/>
              <a:gd name="T39" fmla="*/ 721 h 1301"/>
              <a:gd name="T40" fmla="*/ 2997 w 3324"/>
              <a:gd name="T41" fmla="*/ 490 h 1301"/>
              <a:gd name="T42" fmla="*/ 2969 w 3324"/>
              <a:gd name="T43" fmla="*/ 345 h 1301"/>
              <a:gd name="T44" fmla="*/ 598 w 3324"/>
              <a:gd name="T45" fmla="*/ 0 h 1301"/>
              <a:gd name="T46" fmla="*/ 1074 w 3324"/>
              <a:gd name="T47" fmla="*/ 75 h 1301"/>
              <a:gd name="T48" fmla="*/ 1461 w 3324"/>
              <a:gd name="T49" fmla="*/ 260 h 1301"/>
              <a:gd name="T50" fmla="*/ 1662 w 3324"/>
              <a:gd name="T51" fmla="*/ 323 h 1301"/>
              <a:gd name="T52" fmla="*/ 1863 w 3324"/>
              <a:gd name="T53" fmla="*/ 260 h 1301"/>
              <a:gd name="T54" fmla="*/ 2250 w 3324"/>
              <a:gd name="T55" fmla="*/ 75 h 1301"/>
              <a:gd name="T56" fmla="*/ 2725 w 3324"/>
              <a:gd name="T57" fmla="*/ 0 h 1301"/>
              <a:gd name="T58" fmla="*/ 3103 w 3324"/>
              <a:gd name="T59" fmla="*/ 67 h 1301"/>
              <a:gd name="T60" fmla="*/ 3324 w 3324"/>
              <a:gd name="T61" fmla="*/ 227 h 1301"/>
              <a:gd name="T62" fmla="*/ 3294 w 3324"/>
              <a:gd name="T63" fmla="*/ 298 h 1301"/>
              <a:gd name="T64" fmla="*/ 3186 w 3324"/>
              <a:gd name="T65" fmla="*/ 413 h 1301"/>
              <a:gd name="T66" fmla="*/ 3147 w 3324"/>
              <a:gd name="T67" fmla="*/ 618 h 1301"/>
              <a:gd name="T68" fmla="*/ 3053 w 3324"/>
              <a:gd name="T69" fmla="*/ 873 h 1301"/>
              <a:gd name="T70" fmla="*/ 2879 w 3324"/>
              <a:gd name="T71" fmla="*/ 1114 h 1301"/>
              <a:gd name="T72" fmla="*/ 2600 w 3324"/>
              <a:gd name="T73" fmla="*/ 1272 h 1301"/>
              <a:gd name="T74" fmla="*/ 2278 w 3324"/>
              <a:gd name="T75" fmla="*/ 1291 h 1301"/>
              <a:gd name="T76" fmla="*/ 2027 w 3324"/>
              <a:gd name="T77" fmla="*/ 1189 h 1301"/>
              <a:gd name="T78" fmla="*/ 1860 w 3324"/>
              <a:gd name="T79" fmla="*/ 1015 h 1301"/>
              <a:gd name="T80" fmla="*/ 1741 w 3324"/>
              <a:gd name="T81" fmla="*/ 709 h 1301"/>
              <a:gd name="T82" fmla="*/ 1593 w 3324"/>
              <a:gd name="T83" fmla="*/ 567 h 1301"/>
              <a:gd name="T84" fmla="*/ 1573 w 3324"/>
              <a:gd name="T85" fmla="*/ 759 h 1301"/>
              <a:gd name="T86" fmla="*/ 1428 w 3324"/>
              <a:gd name="T87" fmla="*/ 1064 h 1301"/>
              <a:gd name="T88" fmla="*/ 1263 w 3324"/>
              <a:gd name="T89" fmla="*/ 1212 h 1301"/>
              <a:gd name="T90" fmla="*/ 991 w 3324"/>
              <a:gd name="T91" fmla="*/ 1299 h 1301"/>
              <a:gd name="T92" fmla="*/ 669 w 3324"/>
              <a:gd name="T93" fmla="*/ 1255 h 1301"/>
              <a:gd name="T94" fmla="*/ 409 w 3324"/>
              <a:gd name="T95" fmla="*/ 1078 h 1301"/>
              <a:gd name="T96" fmla="*/ 250 w 3324"/>
              <a:gd name="T97" fmla="*/ 830 h 1301"/>
              <a:gd name="T98" fmla="*/ 167 w 3324"/>
              <a:gd name="T99" fmla="*/ 579 h 1301"/>
              <a:gd name="T100" fmla="*/ 136 w 3324"/>
              <a:gd name="T101" fmla="*/ 390 h 1301"/>
              <a:gd name="T102" fmla="*/ 20 w 3324"/>
              <a:gd name="T103" fmla="*/ 281 h 1301"/>
              <a:gd name="T104" fmla="*/ 0 w 3324"/>
              <a:gd name="T105" fmla="*/ 227 h 1301"/>
              <a:gd name="T106" fmla="*/ 220 w 3324"/>
              <a:gd name="T107" fmla="*/ 67 h 1301"/>
              <a:gd name="T108" fmla="*/ 598 w 3324"/>
              <a:gd name="T10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24" h="1301">
                <a:moveTo>
                  <a:pt x="658" y="318"/>
                </a:moveTo>
                <a:lnTo>
                  <a:pt x="590" y="318"/>
                </a:lnTo>
                <a:lnTo>
                  <a:pt x="526" y="322"/>
                </a:lnTo>
                <a:lnTo>
                  <a:pt x="466" y="328"/>
                </a:lnTo>
                <a:lnTo>
                  <a:pt x="411" y="335"/>
                </a:lnTo>
                <a:lnTo>
                  <a:pt x="361" y="343"/>
                </a:lnTo>
                <a:lnTo>
                  <a:pt x="316" y="353"/>
                </a:lnTo>
                <a:lnTo>
                  <a:pt x="317" y="374"/>
                </a:lnTo>
                <a:lnTo>
                  <a:pt x="321" y="397"/>
                </a:lnTo>
                <a:lnTo>
                  <a:pt x="324" y="425"/>
                </a:lnTo>
                <a:lnTo>
                  <a:pt x="328" y="455"/>
                </a:lnTo>
                <a:lnTo>
                  <a:pt x="333" y="488"/>
                </a:lnTo>
                <a:lnTo>
                  <a:pt x="339" y="523"/>
                </a:lnTo>
                <a:lnTo>
                  <a:pt x="347" y="560"/>
                </a:lnTo>
                <a:lnTo>
                  <a:pt x="355" y="599"/>
                </a:lnTo>
                <a:lnTo>
                  <a:pt x="366" y="639"/>
                </a:lnTo>
                <a:lnTo>
                  <a:pt x="378" y="678"/>
                </a:lnTo>
                <a:lnTo>
                  <a:pt x="391" y="720"/>
                </a:lnTo>
                <a:lnTo>
                  <a:pt x="407" y="761"/>
                </a:lnTo>
                <a:lnTo>
                  <a:pt x="424" y="802"/>
                </a:lnTo>
                <a:lnTo>
                  <a:pt x="444" y="843"/>
                </a:lnTo>
                <a:lnTo>
                  <a:pt x="465" y="882"/>
                </a:lnTo>
                <a:lnTo>
                  <a:pt x="489" y="920"/>
                </a:lnTo>
                <a:lnTo>
                  <a:pt x="515" y="958"/>
                </a:lnTo>
                <a:lnTo>
                  <a:pt x="543" y="993"/>
                </a:lnTo>
                <a:lnTo>
                  <a:pt x="574" y="1025"/>
                </a:lnTo>
                <a:lnTo>
                  <a:pt x="608" y="1055"/>
                </a:lnTo>
                <a:lnTo>
                  <a:pt x="644" y="1082"/>
                </a:lnTo>
                <a:lnTo>
                  <a:pt x="684" y="1106"/>
                </a:lnTo>
                <a:lnTo>
                  <a:pt x="726" y="1126"/>
                </a:lnTo>
                <a:lnTo>
                  <a:pt x="771" y="1143"/>
                </a:lnTo>
                <a:lnTo>
                  <a:pt x="820" y="1154"/>
                </a:lnTo>
                <a:lnTo>
                  <a:pt x="876" y="1162"/>
                </a:lnTo>
                <a:lnTo>
                  <a:pt x="930" y="1165"/>
                </a:lnTo>
                <a:lnTo>
                  <a:pt x="982" y="1163"/>
                </a:lnTo>
                <a:lnTo>
                  <a:pt x="1033" y="1155"/>
                </a:lnTo>
                <a:lnTo>
                  <a:pt x="1082" y="1141"/>
                </a:lnTo>
                <a:lnTo>
                  <a:pt x="1129" y="1123"/>
                </a:lnTo>
                <a:lnTo>
                  <a:pt x="1173" y="1100"/>
                </a:lnTo>
                <a:lnTo>
                  <a:pt x="1216" y="1071"/>
                </a:lnTo>
                <a:lnTo>
                  <a:pt x="1256" y="1037"/>
                </a:lnTo>
                <a:lnTo>
                  <a:pt x="1295" y="999"/>
                </a:lnTo>
                <a:lnTo>
                  <a:pt x="1332" y="954"/>
                </a:lnTo>
                <a:lnTo>
                  <a:pt x="1365" y="906"/>
                </a:lnTo>
                <a:lnTo>
                  <a:pt x="1394" y="856"/>
                </a:lnTo>
                <a:lnTo>
                  <a:pt x="1419" y="805"/>
                </a:lnTo>
                <a:lnTo>
                  <a:pt x="1439" y="753"/>
                </a:lnTo>
                <a:lnTo>
                  <a:pt x="1456" y="701"/>
                </a:lnTo>
                <a:lnTo>
                  <a:pt x="1468" y="650"/>
                </a:lnTo>
                <a:lnTo>
                  <a:pt x="1477" y="601"/>
                </a:lnTo>
                <a:lnTo>
                  <a:pt x="1481" y="554"/>
                </a:lnTo>
                <a:lnTo>
                  <a:pt x="1482" y="511"/>
                </a:lnTo>
                <a:lnTo>
                  <a:pt x="1460" y="495"/>
                </a:lnTo>
                <a:lnTo>
                  <a:pt x="1436" y="479"/>
                </a:lnTo>
                <a:lnTo>
                  <a:pt x="1401" y="459"/>
                </a:lnTo>
                <a:lnTo>
                  <a:pt x="1360" y="441"/>
                </a:lnTo>
                <a:lnTo>
                  <a:pt x="1315" y="424"/>
                </a:lnTo>
                <a:lnTo>
                  <a:pt x="1265" y="407"/>
                </a:lnTo>
                <a:lnTo>
                  <a:pt x="1211" y="393"/>
                </a:lnTo>
                <a:lnTo>
                  <a:pt x="1155" y="379"/>
                </a:lnTo>
                <a:lnTo>
                  <a:pt x="1096" y="366"/>
                </a:lnTo>
                <a:lnTo>
                  <a:pt x="1035" y="356"/>
                </a:lnTo>
                <a:lnTo>
                  <a:pt x="974" y="346"/>
                </a:lnTo>
                <a:lnTo>
                  <a:pt x="912" y="338"/>
                </a:lnTo>
                <a:lnTo>
                  <a:pt x="851" y="331"/>
                </a:lnTo>
                <a:lnTo>
                  <a:pt x="790" y="325"/>
                </a:lnTo>
                <a:lnTo>
                  <a:pt x="731" y="321"/>
                </a:lnTo>
                <a:lnTo>
                  <a:pt x="658" y="318"/>
                </a:lnTo>
                <a:close/>
                <a:moveTo>
                  <a:pt x="2667" y="317"/>
                </a:moveTo>
                <a:lnTo>
                  <a:pt x="2593" y="321"/>
                </a:lnTo>
                <a:lnTo>
                  <a:pt x="2533" y="325"/>
                </a:lnTo>
                <a:lnTo>
                  <a:pt x="2473" y="331"/>
                </a:lnTo>
                <a:lnTo>
                  <a:pt x="2411" y="338"/>
                </a:lnTo>
                <a:lnTo>
                  <a:pt x="2349" y="346"/>
                </a:lnTo>
                <a:lnTo>
                  <a:pt x="2288" y="356"/>
                </a:lnTo>
                <a:lnTo>
                  <a:pt x="2227" y="366"/>
                </a:lnTo>
                <a:lnTo>
                  <a:pt x="2169" y="379"/>
                </a:lnTo>
                <a:lnTo>
                  <a:pt x="2112" y="393"/>
                </a:lnTo>
                <a:lnTo>
                  <a:pt x="2059" y="407"/>
                </a:lnTo>
                <a:lnTo>
                  <a:pt x="2009" y="424"/>
                </a:lnTo>
                <a:lnTo>
                  <a:pt x="1963" y="441"/>
                </a:lnTo>
                <a:lnTo>
                  <a:pt x="1923" y="459"/>
                </a:lnTo>
                <a:lnTo>
                  <a:pt x="1888" y="479"/>
                </a:lnTo>
                <a:lnTo>
                  <a:pt x="1868" y="493"/>
                </a:lnTo>
                <a:lnTo>
                  <a:pt x="1847" y="507"/>
                </a:lnTo>
                <a:lnTo>
                  <a:pt x="1848" y="546"/>
                </a:lnTo>
                <a:lnTo>
                  <a:pt x="1851" y="588"/>
                </a:lnTo>
                <a:lnTo>
                  <a:pt x="1858" y="633"/>
                </a:lnTo>
                <a:lnTo>
                  <a:pt x="1869" y="678"/>
                </a:lnTo>
                <a:lnTo>
                  <a:pt x="1882" y="726"/>
                </a:lnTo>
                <a:lnTo>
                  <a:pt x="1898" y="773"/>
                </a:lnTo>
                <a:lnTo>
                  <a:pt x="1919" y="821"/>
                </a:lnTo>
                <a:lnTo>
                  <a:pt x="1943" y="868"/>
                </a:lnTo>
                <a:lnTo>
                  <a:pt x="1969" y="914"/>
                </a:lnTo>
                <a:lnTo>
                  <a:pt x="2000" y="958"/>
                </a:lnTo>
                <a:lnTo>
                  <a:pt x="2034" y="999"/>
                </a:lnTo>
                <a:lnTo>
                  <a:pt x="2073" y="1037"/>
                </a:lnTo>
                <a:lnTo>
                  <a:pt x="2114" y="1071"/>
                </a:lnTo>
                <a:lnTo>
                  <a:pt x="2156" y="1100"/>
                </a:lnTo>
                <a:lnTo>
                  <a:pt x="2201" y="1123"/>
                </a:lnTo>
                <a:lnTo>
                  <a:pt x="2249" y="1141"/>
                </a:lnTo>
                <a:lnTo>
                  <a:pt x="2297" y="1155"/>
                </a:lnTo>
                <a:lnTo>
                  <a:pt x="2347" y="1163"/>
                </a:lnTo>
                <a:lnTo>
                  <a:pt x="2400" y="1165"/>
                </a:lnTo>
                <a:lnTo>
                  <a:pt x="2454" y="1162"/>
                </a:lnTo>
                <a:lnTo>
                  <a:pt x="2510" y="1154"/>
                </a:lnTo>
                <a:lnTo>
                  <a:pt x="2558" y="1143"/>
                </a:lnTo>
                <a:lnTo>
                  <a:pt x="2604" y="1126"/>
                </a:lnTo>
                <a:lnTo>
                  <a:pt x="2646" y="1106"/>
                </a:lnTo>
                <a:lnTo>
                  <a:pt x="2685" y="1082"/>
                </a:lnTo>
                <a:lnTo>
                  <a:pt x="2721" y="1056"/>
                </a:lnTo>
                <a:lnTo>
                  <a:pt x="2755" y="1025"/>
                </a:lnTo>
                <a:lnTo>
                  <a:pt x="2786" y="993"/>
                </a:lnTo>
                <a:lnTo>
                  <a:pt x="2815" y="958"/>
                </a:lnTo>
                <a:lnTo>
                  <a:pt x="2840" y="921"/>
                </a:lnTo>
                <a:lnTo>
                  <a:pt x="2864" y="883"/>
                </a:lnTo>
                <a:lnTo>
                  <a:pt x="2886" y="844"/>
                </a:lnTo>
                <a:lnTo>
                  <a:pt x="2905" y="804"/>
                </a:lnTo>
                <a:lnTo>
                  <a:pt x="2923" y="763"/>
                </a:lnTo>
                <a:lnTo>
                  <a:pt x="2938" y="721"/>
                </a:lnTo>
                <a:lnTo>
                  <a:pt x="2951" y="681"/>
                </a:lnTo>
                <a:lnTo>
                  <a:pt x="2964" y="641"/>
                </a:lnTo>
                <a:lnTo>
                  <a:pt x="2974" y="601"/>
                </a:lnTo>
                <a:lnTo>
                  <a:pt x="2983" y="562"/>
                </a:lnTo>
                <a:lnTo>
                  <a:pt x="2990" y="526"/>
                </a:lnTo>
                <a:lnTo>
                  <a:pt x="2997" y="490"/>
                </a:lnTo>
                <a:lnTo>
                  <a:pt x="3002" y="457"/>
                </a:lnTo>
                <a:lnTo>
                  <a:pt x="3006" y="427"/>
                </a:lnTo>
                <a:lnTo>
                  <a:pt x="3010" y="399"/>
                </a:lnTo>
                <a:lnTo>
                  <a:pt x="3012" y="375"/>
                </a:lnTo>
                <a:lnTo>
                  <a:pt x="3014" y="354"/>
                </a:lnTo>
                <a:lnTo>
                  <a:pt x="2969" y="345"/>
                </a:lnTo>
                <a:lnTo>
                  <a:pt x="2918" y="336"/>
                </a:lnTo>
                <a:lnTo>
                  <a:pt x="2863" y="328"/>
                </a:lnTo>
                <a:lnTo>
                  <a:pt x="2802" y="323"/>
                </a:lnTo>
                <a:lnTo>
                  <a:pt x="2737" y="318"/>
                </a:lnTo>
                <a:lnTo>
                  <a:pt x="2667" y="317"/>
                </a:lnTo>
                <a:close/>
                <a:moveTo>
                  <a:pt x="598" y="0"/>
                </a:moveTo>
                <a:lnTo>
                  <a:pt x="678" y="2"/>
                </a:lnTo>
                <a:lnTo>
                  <a:pt x="758" y="8"/>
                </a:lnTo>
                <a:lnTo>
                  <a:pt x="839" y="20"/>
                </a:lnTo>
                <a:lnTo>
                  <a:pt x="919" y="34"/>
                </a:lnTo>
                <a:lnTo>
                  <a:pt x="997" y="52"/>
                </a:lnTo>
                <a:lnTo>
                  <a:pt x="1074" y="75"/>
                </a:lnTo>
                <a:lnTo>
                  <a:pt x="1147" y="100"/>
                </a:lnTo>
                <a:lnTo>
                  <a:pt x="1218" y="129"/>
                </a:lnTo>
                <a:lnTo>
                  <a:pt x="1284" y="160"/>
                </a:lnTo>
                <a:lnTo>
                  <a:pt x="1346" y="195"/>
                </a:lnTo>
                <a:lnTo>
                  <a:pt x="1404" y="230"/>
                </a:lnTo>
                <a:lnTo>
                  <a:pt x="1461" y="260"/>
                </a:lnTo>
                <a:lnTo>
                  <a:pt x="1513" y="286"/>
                </a:lnTo>
                <a:lnTo>
                  <a:pt x="1562" y="308"/>
                </a:lnTo>
                <a:lnTo>
                  <a:pt x="1583" y="314"/>
                </a:lnTo>
                <a:lnTo>
                  <a:pt x="1608" y="318"/>
                </a:lnTo>
                <a:lnTo>
                  <a:pt x="1634" y="322"/>
                </a:lnTo>
                <a:lnTo>
                  <a:pt x="1662" y="323"/>
                </a:lnTo>
                <a:lnTo>
                  <a:pt x="1690" y="322"/>
                </a:lnTo>
                <a:lnTo>
                  <a:pt x="1716" y="318"/>
                </a:lnTo>
                <a:lnTo>
                  <a:pt x="1740" y="314"/>
                </a:lnTo>
                <a:lnTo>
                  <a:pt x="1761" y="308"/>
                </a:lnTo>
                <a:lnTo>
                  <a:pt x="1810" y="286"/>
                </a:lnTo>
                <a:lnTo>
                  <a:pt x="1863" y="260"/>
                </a:lnTo>
                <a:lnTo>
                  <a:pt x="1919" y="230"/>
                </a:lnTo>
                <a:lnTo>
                  <a:pt x="1978" y="195"/>
                </a:lnTo>
                <a:lnTo>
                  <a:pt x="2039" y="160"/>
                </a:lnTo>
                <a:lnTo>
                  <a:pt x="2106" y="129"/>
                </a:lnTo>
                <a:lnTo>
                  <a:pt x="2176" y="100"/>
                </a:lnTo>
                <a:lnTo>
                  <a:pt x="2250" y="75"/>
                </a:lnTo>
                <a:lnTo>
                  <a:pt x="2326" y="52"/>
                </a:lnTo>
                <a:lnTo>
                  <a:pt x="2405" y="34"/>
                </a:lnTo>
                <a:lnTo>
                  <a:pt x="2485" y="20"/>
                </a:lnTo>
                <a:lnTo>
                  <a:pt x="2565" y="8"/>
                </a:lnTo>
                <a:lnTo>
                  <a:pt x="2646" y="2"/>
                </a:lnTo>
                <a:lnTo>
                  <a:pt x="2725" y="0"/>
                </a:lnTo>
                <a:lnTo>
                  <a:pt x="2797" y="2"/>
                </a:lnTo>
                <a:lnTo>
                  <a:pt x="2865" y="7"/>
                </a:lnTo>
                <a:lnTo>
                  <a:pt x="2930" y="17"/>
                </a:lnTo>
                <a:lnTo>
                  <a:pt x="2991" y="30"/>
                </a:lnTo>
                <a:lnTo>
                  <a:pt x="3049" y="46"/>
                </a:lnTo>
                <a:lnTo>
                  <a:pt x="3103" y="67"/>
                </a:lnTo>
                <a:lnTo>
                  <a:pt x="3155" y="89"/>
                </a:lnTo>
                <a:lnTo>
                  <a:pt x="3201" y="117"/>
                </a:lnTo>
                <a:lnTo>
                  <a:pt x="3243" y="146"/>
                </a:lnTo>
                <a:lnTo>
                  <a:pt x="3281" y="179"/>
                </a:lnTo>
                <a:lnTo>
                  <a:pt x="3315" y="215"/>
                </a:lnTo>
                <a:lnTo>
                  <a:pt x="3324" y="227"/>
                </a:lnTo>
                <a:lnTo>
                  <a:pt x="3320" y="240"/>
                </a:lnTo>
                <a:lnTo>
                  <a:pt x="3320" y="244"/>
                </a:lnTo>
                <a:lnTo>
                  <a:pt x="3317" y="253"/>
                </a:lnTo>
                <a:lnTo>
                  <a:pt x="3312" y="265"/>
                </a:lnTo>
                <a:lnTo>
                  <a:pt x="3305" y="281"/>
                </a:lnTo>
                <a:lnTo>
                  <a:pt x="3294" y="298"/>
                </a:lnTo>
                <a:lnTo>
                  <a:pt x="3281" y="317"/>
                </a:lnTo>
                <a:lnTo>
                  <a:pt x="3265" y="337"/>
                </a:lnTo>
                <a:lnTo>
                  <a:pt x="3243" y="355"/>
                </a:lnTo>
                <a:lnTo>
                  <a:pt x="3217" y="374"/>
                </a:lnTo>
                <a:lnTo>
                  <a:pt x="3188" y="389"/>
                </a:lnTo>
                <a:lnTo>
                  <a:pt x="3186" y="413"/>
                </a:lnTo>
                <a:lnTo>
                  <a:pt x="3181" y="441"/>
                </a:lnTo>
                <a:lnTo>
                  <a:pt x="3177" y="471"/>
                </a:lnTo>
                <a:lnTo>
                  <a:pt x="3171" y="505"/>
                </a:lnTo>
                <a:lnTo>
                  <a:pt x="3165" y="541"/>
                </a:lnTo>
                <a:lnTo>
                  <a:pt x="3157" y="579"/>
                </a:lnTo>
                <a:lnTo>
                  <a:pt x="3147" y="618"/>
                </a:lnTo>
                <a:lnTo>
                  <a:pt x="3135" y="659"/>
                </a:lnTo>
                <a:lnTo>
                  <a:pt x="3123" y="701"/>
                </a:lnTo>
                <a:lnTo>
                  <a:pt x="3109" y="744"/>
                </a:lnTo>
                <a:lnTo>
                  <a:pt x="3092" y="787"/>
                </a:lnTo>
                <a:lnTo>
                  <a:pt x="3074" y="830"/>
                </a:lnTo>
                <a:lnTo>
                  <a:pt x="3053" y="873"/>
                </a:lnTo>
                <a:lnTo>
                  <a:pt x="3030" y="916"/>
                </a:lnTo>
                <a:lnTo>
                  <a:pt x="3005" y="959"/>
                </a:lnTo>
                <a:lnTo>
                  <a:pt x="2978" y="1000"/>
                </a:lnTo>
                <a:lnTo>
                  <a:pt x="2947" y="1040"/>
                </a:lnTo>
                <a:lnTo>
                  <a:pt x="2914" y="1078"/>
                </a:lnTo>
                <a:lnTo>
                  <a:pt x="2879" y="1114"/>
                </a:lnTo>
                <a:lnTo>
                  <a:pt x="2840" y="1148"/>
                </a:lnTo>
                <a:lnTo>
                  <a:pt x="2799" y="1179"/>
                </a:lnTo>
                <a:lnTo>
                  <a:pt x="2754" y="1208"/>
                </a:lnTo>
                <a:lnTo>
                  <a:pt x="2707" y="1232"/>
                </a:lnTo>
                <a:lnTo>
                  <a:pt x="2656" y="1254"/>
                </a:lnTo>
                <a:lnTo>
                  <a:pt x="2600" y="1272"/>
                </a:lnTo>
                <a:lnTo>
                  <a:pt x="2543" y="1285"/>
                </a:lnTo>
                <a:lnTo>
                  <a:pt x="2490" y="1293"/>
                </a:lnTo>
                <a:lnTo>
                  <a:pt x="2439" y="1299"/>
                </a:lnTo>
                <a:lnTo>
                  <a:pt x="2388" y="1301"/>
                </a:lnTo>
                <a:lnTo>
                  <a:pt x="2332" y="1299"/>
                </a:lnTo>
                <a:lnTo>
                  <a:pt x="2278" y="1291"/>
                </a:lnTo>
                <a:lnTo>
                  <a:pt x="2229" y="1282"/>
                </a:lnTo>
                <a:lnTo>
                  <a:pt x="2182" y="1268"/>
                </a:lnTo>
                <a:lnTo>
                  <a:pt x="2139" y="1252"/>
                </a:lnTo>
                <a:lnTo>
                  <a:pt x="2099" y="1233"/>
                </a:lnTo>
                <a:lnTo>
                  <a:pt x="2061" y="1212"/>
                </a:lnTo>
                <a:lnTo>
                  <a:pt x="2027" y="1189"/>
                </a:lnTo>
                <a:lnTo>
                  <a:pt x="1995" y="1165"/>
                </a:lnTo>
                <a:lnTo>
                  <a:pt x="1966" y="1140"/>
                </a:lnTo>
                <a:lnTo>
                  <a:pt x="1939" y="1115"/>
                </a:lnTo>
                <a:lnTo>
                  <a:pt x="1916" y="1089"/>
                </a:lnTo>
                <a:lnTo>
                  <a:pt x="1895" y="1064"/>
                </a:lnTo>
                <a:lnTo>
                  <a:pt x="1860" y="1015"/>
                </a:lnTo>
                <a:lnTo>
                  <a:pt x="1830" y="965"/>
                </a:lnTo>
                <a:lnTo>
                  <a:pt x="1804" y="914"/>
                </a:lnTo>
                <a:lnTo>
                  <a:pt x="1782" y="862"/>
                </a:lnTo>
                <a:lnTo>
                  <a:pt x="1765" y="811"/>
                </a:lnTo>
                <a:lnTo>
                  <a:pt x="1750" y="759"/>
                </a:lnTo>
                <a:lnTo>
                  <a:pt x="1741" y="709"/>
                </a:lnTo>
                <a:lnTo>
                  <a:pt x="1735" y="659"/>
                </a:lnTo>
                <a:lnTo>
                  <a:pt x="1732" y="612"/>
                </a:lnTo>
                <a:lnTo>
                  <a:pt x="1733" y="567"/>
                </a:lnTo>
                <a:lnTo>
                  <a:pt x="1732" y="567"/>
                </a:lnTo>
                <a:lnTo>
                  <a:pt x="1730" y="567"/>
                </a:lnTo>
                <a:lnTo>
                  <a:pt x="1593" y="567"/>
                </a:lnTo>
                <a:lnTo>
                  <a:pt x="1592" y="567"/>
                </a:lnTo>
                <a:lnTo>
                  <a:pt x="1590" y="567"/>
                </a:lnTo>
                <a:lnTo>
                  <a:pt x="1591" y="612"/>
                </a:lnTo>
                <a:lnTo>
                  <a:pt x="1588" y="659"/>
                </a:lnTo>
                <a:lnTo>
                  <a:pt x="1582" y="709"/>
                </a:lnTo>
                <a:lnTo>
                  <a:pt x="1573" y="759"/>
                </a:lnTo>
                <a:lnTo>
                  <a:pt x="1559" y="811"/>
                </a:lnTo>
                <a:lnTo>
                  <a:pt x="1542" y="863"/>
                </a:lnTo>
                <a:lnTo>
                  <a:pt x="1520" y="914"/>
                </a:lnTo>
                <a:lnTo>
                  <a:pt x="1494" y="965"/>
                </a:lnTo>
                <a:lnTo>
                  <a:pt x="1464" y="1015"/>
                </a:lnTo>
                <a:lnTo>
                  <a:pt x="1428" y="1064"/>
                </a:lnTo>
                <a:lnTo>
                  <a:pt x="1407" y="1089"/>
                </a:lnTo>
                <a:lnTo>
                  <a:pt x="1384" y="1115"/>
                </a:lnTo>
                <a:lnTo>
                  <a:pt x="1357" y="1140"/>
                </a:lnTo>
                <a:lnTo>
                  <a:pt x="1328" y="1165"/>
                </a:lnTo>
                <a:lnTo>
                  <a:pt x="1297" y="1189"/>
                </a:lnTo>
                <a:lnTo>
                  <a:pt x="1263" y="1212"/>
                </a:lnTo>
                <a:lnTo>
                  <a:pt x="1226" y="1233"/>
                </a:lnTo>
                <a:lnTo>
                  <a:pt x="1184" y="1252"/>
                </a:lnTo>
                <a:lnTo>
                  <a:pt x="1141" y="1268"/>
                </a:lnTo>
                <a:lnTo>
                  <a:pt x="1095" y="1282"/>
                </a:lnTo>
                <a:lnTo>
                  <a:pt x="1045" y="1291"/>
                </a:lnTo>
                <a:lnTo>
                  <a:pt x="991" y="1299"/>
                </a:lnTo>
                <a:lnTo>
                  <a:pt x="935" y="1301"/>
                </a:lnTo>
                <a:lnTo>
                  <a:pt x="884" y="1299"/>
                </a:lnTo>
                <a:lnTo>
                  <a:pt x="833" y="1293"/>
                </a:lnTo>
                <a:lnTo>
                  <a:pt x="782" y="1285"/>
                </a:lnTo>
                <a:lnTo>
                  <a:pt x="723" y="1272"/>
                </a:lnTo>
                <a:lnTo>
                  <a:pt x="669" y="1255"/>
                </a:lnTo>
                <a:lnTo>
                  <a:pt x="617" y="1232"/>
                </a:lnTo>
                <a:lnTo>
                  <a:pt x="569" y="1208"/>
                </a:lnTo>
                <a:lnTo>
                  <a:pt x="525" y="1179"/>
                </a:lnTo>
                <a:lnTo>
                  <a:pt x="483" y="1148"/>
                </a:lnTo>
                <a:lnTo>
                  <a:pt x="445" y="1114"/>
                </a:lnTo>
                <a:lnTo>
                  <a:pt x="409" y="1078"/>
                </a:lnTo>
                <a:lnTo>
                  <a:pt x="376" y="1040"/>
                </a:lnTo>
                <a:lnTo>
                  <a:pt x="346" y="1000"/>
                </a:lnTo>
                <a:lnTo>
                  <a:pt x="318" y="959"/>
                </a:lnTo>
                <a:lnTo>
                  <a:pt x="294" y="917"/>
                </a:lnTo>
                <a:lnTo>
                  <a:pt x="270" y="874"/>
                </a:lnTo>
                <a:lnTo>
                  <a:pt x="250" y="830"/>
                </a:lnTo>
                <a:lnTo>
                  <a:pt x="231" y="787"/>
                </a:lnTo>
                <a:lnTo>
                  <a:pt x="215" y="744"/>
                </a:lnTo>
                <a:lnTo>
                  <a:pt x="200" y="701"/>
                </a:lnTo>
                <a:lnTo>
                  <a:pt x="188" y="659"/>
                </a:lnTo>
                <a:lnTo>
                  <a:pt x="177" y="618"/>
                </a:lnTo>
                <a:lnTo>
                  <a:pt x="167" y="579"/>
                </a:lnTo>
                <a:lnTo>
                  <a:pt x="159" y="541"/>
                </a:lnTo>
                <a:lnTo>
                  <a:pt x="152" y="505"/>
                </a:lnTo>
                <a:lnTo>
                  <a:pt x="147" y="472"/>
                </a:lnTo>
                <a:lnTo>
                  <a:pt x="142" y="442"/>
                </a:lnTo>
                <a:lnTo>
                  <a:pt x="139" y="414"/>
                </a:lnTo>
                <a:lnTo>
                  <a:pt x="136" y="390"/>
                </a:lnTo>
                <a:lnTo>
                  <a:pt x="106" y="374"/>
                </a:lnTo>
                <a:lnTo>
                  <a:pt x="80" y="356"/>
                </a:lnTo>
                <a:lnTo>
                  <a:pt x="60" y="337"/>
                </a:lnTo>
                <a:lnTo>
                  <a:pt x="42" y="317"/>
                </a:lnTo>
                <a:lnTo>
                  <a:pt x="29" y="298"/>
                </a:lnTo>
                <a:lnTo>
                  <a:pt x="20" y="281"/>
                </a:lnTo>
                <a:lnTo>
                  <a:pt x="11" y="265"/>
                </a:lnTo>
                <a:lnTo>
                  <a:pt x="7" y="253"/>
                </a:lnTo>
                <a:lnTo>
                  <a:pt x="4" y="244"/>
                </a:lnTo>
                <a:lnTo>
                  <a:pt x="3" y="240"/>
                </a:lnTo>
                <a:lnTo>
                  <a:pt x="0" y="227"/>
                </a:lnTo>
                <a:lnTo>
                  <a:pt x="0" y="227"/>
                </a:lnTo>
                <a:lnTo>
                  <a:pt x="9" y="215"/>
                </a:lnTo>
                <a:lnTo>
                  <a:pt x="42" y="179"/>
                </a:lnTo>
                <a:lnTo>
                  <a:pt x="80" y="146"/>
                </a:lnTo>
                <a:lnTo>
                  <a:pt x="123" y="117"/>
                </a:lnTo>
                <a:lnTo>
                  <a:pt x="170" y="89"/>
                </a:lnTo>
                <a:lnTo>
                  <a:pt x="220" y="67"/>
                </a:lnTo>
                <a:lnTo>
                  <a:pt x="274" y="46"/>
                </a:lnTo>
                <a:lnTo>
                  <a:pt x="333" y="30"/>
                </a:lnTo>
                <a:lnTo>
                  <a:pt x="394" y="17"/>
                </a:lnTo>
                <a:lnTo>
                  <a:pt x="459" y="7"/>
                </a:lnTo>
                <a:lnTo>
                  <a:pt x="527" y="2"/>
                </a:lnTo>
                <a:lnTo>
                  <a:pt x="5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" name="Freeform 436"/>
          <p:cNvSpPr>
            <a:spLocks noEditPoints="1"/>
          </p:cNvSpPr>
          <p:nvPr/>
        </p:nvSpPr>
        <p:spPr bwMode="auto">
          <a:xfrm>
            <a:off x="6213112" y="2066926"/>
            <a:ext cx="692018" cy="244474"/>
          </a:xfrm>
          <a:custGeom>
            <a:avLst/>
            <a:gdLst>
              <a:gd name="T0" fmla="*/ 2406 w 3506"/>
              <a:gd name="T1" fmla="*/ 282 h 1239"/>
              <a:gd name="T2" fmla="*/ 2141 w 3506"/>
              <a:gd name="T3" fmla="*/ 454 h 1239"/>
              <a:gd name="T4" fmla="*/ 2079 w 3506"/>
              <a:gd name="T5" fmla="*/ 715 h 1239"/>
              <a:gd name="T6" fmla="*/ 2219 w 3506"/>
              <a:gd name="T7" fmla="*/ 970 h 1239"/>
              <a:gd name="T8" fmla="*/ 2496 w 3506"/>
              <a:gd name="T9" fmla="*/ 1089 h 1239"/>
              <a:gd name="T10" fmla="*/ 2802 w 3506"/>
              <a:gd name="T11" fmla="*/ 1058 h 1239"/>
              <a:gd name="T12" fmla="*/ 3054 w 3506"/>
              <a:gd name="T13" fmla="*/ 889 h 1239"/>
              <a:gd name="T14" fmla="*/ 3169 w 3506"/>
              <a:gd name="T15" fmla="*/ 626 h 1239"/>
              <a:gd name="T16" fmla="*/ 3190 w 3506"/>
              <a:gd name="T17" fmla="*/ 402 h 1239"/>
              <a:gd name="T18" fmla="*/ 3153 w 3506"/>
              <a:gd name="T19" fmla="*/ 326 h 1239"/>
              <a:gd name="T20" fmla="*/ 2878 w 3506"/>
              <a:gd name="T21" fmla="*/ 247 h 1239"/>
              <a:gd name="T22" fmla="*/ 688 w 3506"/>
              <a:gd name="T23" fmla="*/ 238 h 1239"/>
              <a:gd name="T24" fmla="*/ 387 w 3506"/>
              <a:gd name="T25" fmla="*/ 314 h 1239"/>
              <a:gd name="T26" fmla="*/ 318 w 3506"/>
              <a:gd name="T27" fmla="*/ 377 h 1239"/>
              <a:gd name="T28" fmla="*/ 330 w 3506"/>
              <a:gd name="T29" fmla="*/ 583 h 1239"/>
              <a:gd name="T30" fmla="*/ 424 w 3506"/>
              <a:gd name="T31" fmla="*/ 848 h 1239"/>
              <a:gd name="T32" fmla="*/ 654 w 3506"/>
              <a:gd name="T33" fmla="*/ 1040 h 1239"/>
              <a:gd name="T34" fmla="*/ 973 w 3506"/>
              <a:gd name="T35" fmla="*/ 1091 h 1239"/>
              <a:gd name="T36" fmla="*/ 1248 w 3506"/>
              <a:gd name="T37" fmla="*/ 1001 h 1239"/>
              <a:gd name="T38" fmla="*/ 1417 w 3506"/>
              <a:gd name="T39" fmla="*/ 762 h 1239"/>
              <a:gd name="T40" fmla="*/ 1389 w 3506"/>
              <a:gd name="T41" fmla="*/ 491 h 1239"/>
              <a:gd name="T42" fmla="*/ 1159 w 3506"/>
              <a:gd name="T43" fmla="*/ 306 h 1239"/>
              <a:gd name="T44" fmla="*/ 814 w 3506"/>
              <a:gd name="T45" fmla="*/ 230 h 1239"/>
              <a:gd name="T46" fmla="*/ 940 w 3506"/>
              <a:gd name="T47" fmla="*/ 27 h 1239"/>
              <a:gd name="T48" fmla="*/ 1218 w 3506"/>
              <a:gd name="T49" fmla="*/ 107 h 1239"/>
              <a:gd name="T50" fmla="*/ 1377 w 3506"/>
              <a:gd name="T51" fmla="*/ 205 h 1239"/>
              <a:gd name="T52" fmla="*/ 1497 w 3506"/>
              <a:gd name="T53" fmla="*/ 297 h 1239"/>
              <a:gd name="T54" fmla="*/ 1675 w 3506"/>
              <a:gd name="T55" fmla="*/ 334 h 1239"/>
              <a:gd name="T56" fmla="*/ 1887 w 3506"/>
              <a:gd name="T57" fmla="*/ 329 h 1239"/>
              <a:gd name="T58" fmla="*/ 2063 w 3506"/>
              <a:gd name="T59" fmla="*/ 262 h 1239"/>
              <a:gd name="T60" fmla="*/ 2172 w 3506"/>
              <a:gd name="T61" fmla="*/ 174 h 1239"/>
              <a:gd name="T62" fmla="*/ 2366 w 3506"/>
              <a:gd name="T63" fmla="*/ 77 h 1239"/>
              <a:gd name="T64" fmla="*/ 2692 w 3506"/>
              <a:gd name="T65" fmla="*/ 10 h 1239"/>
              <a:gd name="T66" fmla="*/ 3182 w 3506"/>
              <a:gd name="T67" fmla="*/ 10 h 1239"/>
              <a:gd name="T68" fmla="*/ 3471 w 3506"/>
              <a:gd name="T69" fmla="*/ 81 h 1239"/>
              <a:gd name="T70" fmla="*/ 3500 w 3506"/>
              <a:gd name="T71" fmla="*/ 247 h 1239"/>
              <a:gd name="T72" fmla="*/ 3449 w 3506"/>
              <a:gd name="T73" fmla="*/ 512 h 1239"/>
              <a:gd name="T74" fmla="*/ 3320 w 3506"/>
              <a:gd name="T75" fmla="*/ 816 h 1239"/>
              <a:gd name="T76" fmla="*/ 3075 w 3506"/>
              <a:gd name="T77" fmla="*/ 1079 h 1239"/>
              <a:gd name="T78" fmla="*/ 2651 w 3506"/>
              <a:gd name="T79" fmla="*/ 1236 h 1239"/>
              <a:gd name="T80" fmla="*/ 2272 w 3506"/>
              <a:gd name="T81" fmla="*/ 1175 h 1239"/>
              <a:gd name="T82" fmla="*/ 2007 w 3506"/>
              <a:gd name="T83" fmla="*/ 949 h 1239"/>
              <a:gd name="T84" fmla="*/ 1898 w 3506"/>
              <a:gd name="T85" fmla="*/ 653 h 1239"/>
              <a:gd name="T86" fmla="*/ 1868 w 3506"/>
              <a:gd name="T87" fmla="*/ 591 h 1239"/>
              <a:gd name="T88" fmla="*/ 1760 w 3506"/>
              <a:gd name="T89" fmla="*/ 540 h 1239"/>
              <a:gd name="T90" fmla="*/ 1664 w 3506"/>
              <a:gd name="T91" fmla="*/ 565 h 1239"/>
              <a:gd name="T92" fmla="*/ 1614 w 3506"/>
              <a:gd name="T93" fmla="*/ 639 h 1239"/>
              <a:gd name="T94" fmla="*/ 1556 w 3506"/>
              <a:gd name="T95" fmla="*/ 841 h 1239"/>
              <a:gd name="T96" fmla="*/ 1337 w 3506"/>
              <a:gd name="T97" fmla="*/ 1116 h 1239"/>
              <a:gd name="T98" fmla="*/ 996 w 3506"/>
              <a:gd name="T99" fmla="*/ 1236 h 1239"/>
              <a:gd name="T100" fmla="*/ 567 w 3506"/>
              <a:gd name="T101" fmla="*/ 1157 h 1239"/>
              <a:gd name="T102" fmla="*/ 253 w 3506"/>
              <a:gd name="T103" fmla="*/ 913 h 1239"/>
              <a:gd name="T104" fmla="*/ 89 w 3506"/>
              <a:gd name="T105" fmla="*/ 613 h 1239"/>
              <a:gd name="T106" fmla="*/ 17 w 3506"/>
              <a:gd name="T107" fmla="*/ 325 h 1239"/>
              <a:gd name="T108" fmla="*/ 9 w 3506"/>
              <a:gd name="T109" fmla="*/ 128 h 1239"/>
              <a:gd name="T110" fmla="*/ 132 w 3506"/>
              <a:gd name="T111" fmla="*/ 28 h 1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06" h="1239">
                <a:moveTo>
                  <a:pt x="2693" y="230"/>
                </a:moveTo>
                <a:lnTo>
                  <a:pt x="2635" y="233"/>
                </a:lnTo>
                <a:lnTo>
                  <a:pt x="2578" y="238"/>
                </a:lnTo>
                <a:lnTo>
                  <a:pt x="2524" y="247"/>
                </a:lnTo>
                <a:lnTo>
                  <a:pt x="2473" y="261"/>
                </a:lnTo>
                <a:lnTo>
                  <a:pt x="2406" y="282"/>
                </a:lnTo>
                <a:lnTo>
                  <a:pt x="2346" y="306"/>
                </a:lnTo>
                <a:lnTo>
                  <a:pt x="2293" y="332"/>
                </a:lnTo>
                <a:lnTo>
                  <a:pt x="2246" y="359"/>
                </a:lnTo>
                <a:lnTo>
                  <a:pt x="2205" y="388"/>
                </a:lnTo>
                <a:lnTo>
                  <a:pt x="2170" y="420"/>
                </a:lnTo>
                <a:lnTo>
                  <a:pt x="2141" y="454"/>
                </a:lnTo>
                <a:lnTo>
                  <a:pt x="2118" y="491"/>
                </a:lnTo>
                <a:lnTo>
                  <a:pt x="2099" y="530"/>
                </a:lnTo>
                <a:lnTo>
                  <a:pt x="2086" y="572"/>
                </a:lnTo>
                <a:lnTo>
                  <a:pt x="2078" y="617"/>
                </a:lnTo>
                <a:lnTo>
                  <a:pt x="2076" y="665"/>
                </a:lnTo>
                <a:lnTo>
                  <a:pt x="2079" y="715"/>
                </a:lnTo>
                <a:lnTo>
                  <a:pt x="2089" y="762"/>
                </a:lnTo>
                <a:lnTo>
                  <a:pt x="2105" y="809"/>
                </a:lnTo>
                <a:lnTo>
                  <a:pt x="2126" y="853"/>
                </a:lnTo>
                <a:lnTo>
                  <a:pt x="2153" y="895"/>
                </a:lnTo>
                <a:lnTo>
                  <a:pt x="2184" y="934"/>
                </a:lnTo>
                <a:lnTo>
                  <a:pt x="2219" y="970"/>
                </a:lnTo>
                <a:lnTo>
                  <a:pt x="2258" y="1001"/>
                </a:lnTo>
                <a:lnTo>
                  <a:pt x="2301" y="1029"/>
                </a:lnTo>
                <a:lnTo>
                  <a:pt x="2346" y="1052"/>
                </a:lnTo>
                <a:lnTo>
                  <a:pt x="2394" y="1070"/>
                </a:lnTo>
                <a:lnTo>
                  <a:pt x="2445" y="1082"/>
                </a:lnTo>
                <a:lnTo>
                  <a:pt x="2496" y="1089"/>
                </a:lnTo>
                <a:lnTo>
                  <a:pt x="2533" y="1091"/>
                </a:lnTo>
                <a:lnTo>
                  <a:pt x="2568" y="1091"/>
                </a:lnTo>
                <a:lnTo>
                  <a:pt x="2631" y="1089"/>
                </a:lnTo>
                <a:lnTo>
                  <a:pt x="2692" y="1083"/>
                </a:lnTo>
                <a:lnTo>
                  <a:pt x="2748" y="1073"/>
                </a:lnTo>
                <a:lnTo>
                  <a:pt x="2802" y="1058"/>
                </a:lnTo>
                <a:lnTo>
                  <a:pt x="2853" y="1040"/>
                </a:lnTo>
                <a:lnTo>
                  <a:pt x="2899" y="1018"/>
                </a:lnTo>
                <a:lnTo>
                  <a:pt x="2943" y="992"/>
                </a:lnTo>
                <a:lnTo>
                  <a:pt x="2984" y="961"/>
                </a:lnTo>
                <a:lnTo>
                  <a:pt x="3020" y="928"/>
                </a:lnTo>
                <a:lnTo>
                  <a:pt x="3054" y="889"/>
                </a:lnTo>
                <a:lnTo>
                  <a:pt x="3082" y="848"/>
                </a:lnTo>
                <a:lnTo>
                  <a:pt x="3107" y="804"/>
                </a:lnTo>
                <a:lnTo>
                  <a:pt x="3127" y="760"/>
                </a:lnTo>
                <a:lnTo>
                  <a:pt x="3144" y="716"/>
                </a:lnTo>
                <a:lnTo>
                  <a:pt x="3158" y="671"/>
                </a:lnTo>
                <a:lnTo>
                  <a:pt x="3169" y="626"/>
                </a:lnTo>
                <a:lnTo>
                  <a:pt x="3177" y="583"/>
                </a:lnTo>
                <a:lnTo>
                  <a:pt x="3182" y="542"/>
                </a:lnTo>
                <a:lnTo>
                  <a:pt x="3187" y="502"/>
                </a:lnTo>
                <a:lnTo>
                  <a:pt x="3189" y="465"/>
                </a:lnTo>
                <a:lnTo>
                  <a:pt x="3190" y="432"/>
                </a:lnTo>
                <a:lnTo>
                  <a:pt x="3190" y="402"/>
                </a:lnTo>
                <a:lnTo>
                  <a:pt x="3189" y="377"/>
                </a:lnTo>
                <a:lnTo>
                  <a:pt x="3186" y="365"/>
                </a:lnTo>
                <a:lnTo>
                  <a:pt x="3180" y="353"/>
                </a:lnTo>
                <a:lnTo>
                  <a:pt x="3172" y="342"/>
                </a:lnTo>
                <a:lnTo>
                  <a:pt x="3162" y="333"/>
                </a:lnTo>
                <a:lnTo>
                  <a:pt x="3153" y="326"/>
                </a:lnTo>
                <a:lnTo>
                  <a:pt x="3120" y="314"/>
                </a:lnTo>
                <a:lnTo>
                  <a:pt x="3081" y="300"/>
                </a:lnTo>
                <a:lnTo>
                  <a:pt x="3037" y="285"/>
                </a:lnTo>
                <a:lnTo>
                  <a:pt x="2988" y="272"/>
                </a:lnTo>
                <a:lnTo>
                  <a:pt x="2935" y="259"/>
                </a:lnTo>
                <a:lnTo>
                  <a:pt x="2878" y="247"/>
                </a:lnTo>
                <a:lnTo>
                  <a:pt x="2819" y="238"/>
                </a:lnTo>
                <a:lnTo>
                  <a:pt x="2756" y="233"/>
                </a:lnTo>
                <a:lnTo>
                  <a:pt x="2693" y="230"/>
                </a:lnTo>
                <a:close/>
                <a:moveTo>
                  <a:pt x="814" y="230"/>
                </a:moveTo>
                <a:lnTo>
                  <a:pt x="750" y="233"/>
                </a:lnTo>
                <a:lnTo>
                  <a:pt x="688" y="238"/>
                </a:lnTo>
                <a:lnTo>
                  <a:pt x="629" y="247"/>
                </a:lnTo>
                <a:lnTo>
                  <a:pt x="571" y="259"/>
                </a:lnTo>
                <a:lnTo>
                  <a:pt x="519" y="272"/>
                </a:lnTo>
                <a:lnTo>
                  <a:pt x="470" y="285"/>
                </a:lnTo>
                <a:lnTo>
                  <a:pt x="425" y="300"/>
                </a:lnTo>
                <a:lnTo>
                  <a:pt x="387" y="314"/>
                </a:lnTo>
                <a:lnTo>
                  <a:pt x="354" y="326"/>
                </a:lnTo>
                <a:lnTo>
                  <a:pt x="344" y="333"/>
                </a:lnTo>
                <a:lnTo>
                  <a:pt x="334" y="341"/>
                </a:lnTo>
                <a:lnTo>
                  <a:pt x="327" y="353"/>
                </a:lnTo>
                <a:lnTo>
                  <a:pt x="320" y="365"/>
                </a:lnTo>
                <a:lnTo>
                  <a:pt x="318" y="377"/>
                </a:lnTo>
                <a:lnTo>
                  <a:pt x="317" y="402"/>
                </a:lnTo>
                <a:lnTo>
                  <a:pt x="317" y="432"/>
                </a:lnTo>
                <a:lnTo>
                  <a:pt x="318" y="465"/>
                </a:lnTo>
                <a:lnTo>
                  <a:pt x="320" y="502"/>
                </a:lnTo>
                <a:lnTo>
                  <a:pt x="323" y="542"/>
                </a:lnTo>
                <a:lnTo>
                  <a:pt x="330" y="583"/>
                </a:lnTo>
                <a:lnTo>
                  <a:pt x="337" y="626"/>
                </a:lnTo>
                <a:lnTo>
                  <a:pt x="348" y="671"/>
                </a:lnTo>
                <a:lnTo>
                  <a:pt x="362" y="716"/>
                </a:lnTo>
                <a:lnTo>
                  <a:pt x="379" y="760"/>
                </a:lnTo>
                <a:lnTo>
                  <a:pt x="400" y="804"/>
                </a:lnTo>
                <a:lnTo>
                  <a:pt x="424" y="848"/>
                </a:lnTo>
                <a:lnTo>
                  <a:pt x="453" y="889"/>
                </a:lnTo>
                <a:lnTo>
                  <a:pt x="487" y="928"/>
                </a:lnTo>
                <a:lnTo>
                  <a:pt x="523" y="961"/>
                </a:lnTo>
                <a:lnTo>
                  <a:pt x="564" y="992"/>
                </a:lnTo>
                <a:lnTo>
                  <a:pt x="607" y="1018"/>
                </a:lnTo>
                <a:lnTo>
                  <a:pt x="654" y="1040"/>
                </a:lnTo>
                <a:lnTo>
                  <a:pt x="704" y="1058"/>
                </a:lnTo>
                <a:lnTo>
                  <a:pt x="757" y="1073"/>
                </a:lnTo>
                <a:lnTo>
                  <a:pt x="815" y="1083"/>
                </a:lnTo>
                <a:lnTo>
                  <a:pt x="874" y="1089"/>
                </a:lnTo>
                <a:lnTo>
                  <a:pt x="938" y="1091"/>
                </a:lnTo>
                <a:lnTo>
                  <a:pt x="973" y="1091"/>
                </a:lnTo>
                <a:lnTo>
                  <a:pt x="1009" y="1089"/>
                </a:lnTo>
                <a:lnTo>
                  <a:pt x="1062" y="1082"/>
                </a:lnTo>
                <a:lnTo>
                  <a:pt x="1112" y="1070"/>
                </a:lnTo>
                <a:lnTo>
                  <a:pt x="1159" y="1052"/>
                </a:lnTo>
                <a:lnTo>
                  <a:pt x="1205" y="1029"/>
                </a:lnTo>
                <a:lnTo>
                  <a:pt x="1248" y="1001"/>
                </a:lnTo>
                <a:lnTo>
                  <a:pt x="1287" y="970"/>
                </a:lnTo>
                <a:lnTo>
                  <a:pt x="1322" y="934"/>
                </a:lnTo>
                <a:lnTo>
                  <a:pt x="1354" y="895"/>
                </a:lnTo>
                <a:lnTo>
                  <a:pt x="1380" y="853"/>
                </a:lnTo>
                <a:lnTo>
                  <a:pt x="1401" y="809"/>
                </a:lnTo>
                <a:lnTo>
                  <a:pt x="1417" y="762"/>
                </a:lnTo>
                <a:lnTo>
                  <a:pt x="1426" y="715"/>
                </a:lnTo>
                <a:lnTo>
                  <a:pt x="1430" y="665"/>
                </a:lnTo>
                <a:lnTo>
                  <a:pt x="1427" y="617"/>
                </a:lnTo>
                <a:lnTo>
                  <a:pt x="1420" y="572"/>
                </a:lnTo>
                <a:lnTo>
                  <a:pt x="1407" y="530"/>
                </a:lnTo>
                <a:lnTo>
                  <a:pt x="1389" y="491"/>
                </a:lnTo>
                <a:lnTo>
                  <a:pt x="1366" y="454"/>
                </a:lnTo>
                <a:lnTo>
                  <a:pt x="1336" y="420"/>
                </a:lnTo>
                <a:lnTo>
                  <a:pt x="1301" y="388"/>
                </a:lnTo>
                <a:lnTo>
                  <a:pt x="1260" y="359"/>
                </a:lnTo>
                <a:lnTo>
                  <a:pt x="1213" y="332"/>
                </a:lnTo>
                <a:lnTo>
                  <a:pt x="1159" y="306"/>
                </a:lnTo>
                <a:lnTo>
                  <a:pt x="1100" y="282"/>
                </a:lnTo>
                <a:lnTo>
                  <a:pt x="1034" y="261"/>
                </a:lnTo>
                <a:lnTo>
                  <a:pt x="982" y="247"/>
                </a:lnTo>
                <a:lnTo>
                  <a:pt x="929" y="238"/>
                </a:lnTo>
                <a:lnTo>
                  <a:pt x="872" y="233"/>
                </a:lnTo>
                <a:lnTo>
                  <a:pt x="814" y="230"/>
                </a:lnTo>
                <a:close/>
                <a:moveTo>
                  <a:pt x="584" y="0"/>
                </a:moveTo>
                <a:lnTo>
                  <a:pt x="666" y="2"/>
                </a:lnTo>
                <a:lnTo>
                  <a:pt x="742" y="5"/>
                </a:lnTo>
                <a:lnTo>
                  <a:pt x="814" y="10"/>
                </a:lnTo>
                <a:lnTo>
                  <a:pt x="880" y="18"/>
                </a:lnTo>
                <a:lnTo>
                  <a:pt x="940" y="27"/>
                </a:lnTo>
                <a:lnTo>
                  <a:pt x="998" y="38"/>
                </a:lnTo>
                <a:lnTo>
                  <a:pt x="1050" y="49"/>
                </a:lnTo>
                <a:lnTo>
                  <a:pt x="1098" y="63"/>
                </a:lnTo>
                <a:lnTo>
                  <a:pt x="1141" y="77"/>
                </a:lnTo>
                <a:lnTo>
                  <a:pt x="1182" y="91"/>
                </a:lnTo>
                <a:lnTo>
                  <a:pt x="1218" y="107"/>
                </a:lnTo>
                <a:lnTo>
                  <a:pt x="1252" y="124"/>
                </a:lnTo>
                <a:lnTo>
                  <a:pt x="1282" y="140"/>
                </a:lnTo>
                <a:lnTo>
                  <a:pt x="1309" y="157"/>
                </a:lnTo>
                <a:lnTo>
                  <a:pt x="1334" y="174"/>
                </a:lnTo>
                <a:lnTo>
                  <a:pt x="1357" y="189"/>
                </a:lnTo>
                <a:lnTo>
                  <a:pt x="1377" y="205"/>
                </a:lnTo>
                <a:lnTo>
                  <a:pt x="1395" y="220"/>
                </a:lnTo>
                <a:lnTo>
                  <a:pt x="1413" y="235"/>
                </a:lnTo>
                <a:lnTo>
                  <a:pt x="1427" y="248"/>
                </a:lnTo>
                <a:lnTo>
                  <a:pt x="1443" y="262"/>
                </a:lnTo>
                <a:lnTo>
                  <a:pt x="1469" y="281"/>
                </a:lnTo>
                <a:lnTo>
                  <a:pt x="1497" y="297"/>
                </a:lnTo>
                <a:lnTo>
                  <a:pt x="1526" y="308"/>
                </a:lnTo>
                <a:lnTo>
                  <a:pt x="1557" y="318"/>
                </a:lnTo>
                <a:lnTo>
                  <a:pt x="1589" y="324"/>
                </a:lnTo>
                <a:lnTo>
                  <a:pt x="1619" y="329"/>
                </a:lnTo>
                <a:lnTo>
                  <a:pt x="1649" y="333"/>
                </a:lnTo>
                <a:lnTo>
                  <a:pt x="1675" y="334"/>
                </a:lnTo>
                <a:lnTo>
                  <a:pt x="1699" y="334"/>
                </a:lnTo>
                <a:lnTo>
                  <a:pt x="1753" y="335"/>
                </a:lnTo>
                <a:lnTo>
                  <a:pt x="1808" y="334"/>
                </a:lnTo>
                <a:lnTo>
                  <a:pt x="1832" y="334"/>
                </a:lnTo>
                <a:lnTo>
                  <a:pt x="1858" y="333"/>
                </a:lnTo>
                <a:lnTo>
                  <a:pt x="1887" y="329"/>
                </a:lnTo>
                <a:lnTo>
                  <a:pt x="1918" y="324"/>
                </a:lnTo>
                <a:lnTo>
                  <a:pt x="1949" y="318"/>
                </a:lnTo>
                <a:lnTo>
                  <a:pt x="1979" y="308"/>
                </a:lnTo>
                <a:lnTo>
                  <a:pt x="2009" y="297"/>
                </a:lnTo>
                <a:lnTo>
                  <a:pt x="2038" y="281"/>
                </a:lnTo>
                <a:lnTo>
                  <a:pt x="2063" y="262"/>
                </a:lnTo>
                <a:lnTo>
                  <a:pt x="2078" y="248"/>
                </a:lnTo>
                <a:lnTo>
                  <a:pt x="2094" y="235"/>
                </a:lnTo>
                <a:lnTo>
                  <a:pt x="2110" y="220"/>
                </a:lnTo>
                <a:lnTo>
                  <a:pt x="2129" y="205"/>
                </a:lnTo>
                <a:lnTo>
                  <a:pt x="2150" y="189"/>
                </a:lnTo>
                <a:lnTo>
                  <a:pt x="2172" y="174"/>
                </a:lnTo>
                <a:lnTo>
                  <a:pt x="2197" y="157"/>
                </a:lnTo>
                <a:lnTo>
                  <a:pt x="2224" y="140"/>
                </a:lnTo>
                <a:lnTo>
                  <a:pt x="2255" y="124"/>
                </a:lnTo>
                <a:lnTo>
                  <a:pt x="2288" y="107"/>
                </a:lnTo>
                <a:lnTo>
                  <a:pt x="2325" y="91"/>
                </a:lnTo>
                <a:lnTo>
                  <a:pt x="2366" y="77"/>
                </a:lnTo>
                <a:lnTo>
                  <a:pt x="2409" y="63"/>
                </a:lnTo>
                <a:lnTo>
                  <a:pt x="2457" y="49"/>
                </a:lnTo>
                <a:lnTo>
                  <a:pt x="2509" y="38"/>
                </a:lnTo>
                <a:lnTo>
                  <a:pt x="2565" y="27"/>
                </a:lnTo>
                <a:lnTo>
                  <a:pt x="2626" y="18"/>
                </a:lnTo>
                <a:lnTo>
                  <a:pt x="2692" y="10"/>
                </a:lnTo>
                <a:lnTo>
                  <a:pt x="2763" y="5"/>
                </a:lnTo>
                <a:lnTo>
                  <a:pt x="2840" y="2"/>
                </a:lnTo>
                <a:lnTo>
                  <a:pt x="2922" y="0"/>
                </a:lnTo>
                <a:lnTo>
                  <a:pt x="3005" y="2"/>
                </a:lnTo>
                <a:lnTo>
                  <a:pt x="3092" y="5"/>
                </a:lnTo>
                <a:lnTo>
                  <a:pt x="3182" y="10"/>
                </a:lnTo>
                <a:lnTo>
                  <a:pt x="3277" y="19"/>
                </a:lnTo>
                <a:lnTo>
                  <a:pt x="3374" y="28"/>
                </a:lnTo>
                <a:lnTo>
                  <a:pt x="3402" y="35"/>
                </a:lnTo>
                <a:lnTo>
                  <a:pt x="3427" y="46"/>
                </a:lnTo>
                <a:lnTo>
                  <a:pt x="3450" y="61"/>
                </a:lnTo>
                <a:lnTo>
                  <a:pt x="3471" y="81"/>
                </a:lnTo>
                <a:lnTo>
                  <a:pt x="3487" y="103"/>
                </a:lnTo>
                <a:lnTo>
                  <a:pt x="3498" y="128"/>
                </a:lnTo>
                <a:lnTo>
                  <a:pt x="3505" y="155"/>
                </a:lnTo>
                <a:lnTo>
                  <a:pt x="3506" y="182"/>
                </a:lnTo>
                <a:lnTo>
                  <a:pt x="3504" y="213"/>
                </a:lnTo>
                <a:lnTo>
                  <a:pt x="3500" y="247"/>
                </a:lnTo>
                <a:lnTo>
                  <a:pt x="3495" y="284"/>
                </a:lnTo>
                <a:lnTo>
                  <a:pt x="3490" y="325"/>
                </a:lnTo>
                <a:lnTo>
                  <a:pt x="3482" y="368"/>
                </a:lnTo>
                <a:lnTo>
                  <a:pt x="3473" y="415"/>
                </a:lnTo>
                <a:lnTo>
                  <a:pt x="3462" y="462"/>
                </a:lnTo>
                <a:lnTo>
                  <a:pt x="3449" y="512"/>
                </a:lnTo>
                <a:lnTo>
                  <a:pt x="3434" y="561"/>
                </a:lnTo>
                <a:lnTo>
                  <a:pt x="3416" y="613"/>
                </a:lnTo>
                <a:lnTo>
                  <a:pt x="3397" y="663"/>
                </a:lnTo>
                <a:lnTo>
                  <a:pt x="3374" y="715"/>
                </a:lnTo>
                <a:lnTo>
                  <a:pt x="3348" y="765"/>
                </a:lnTo>
                <a:lnTo>
                  <a:pt x="3320" y="816"/>
                </a:lnTo>
                <a:lnTo>
                  <a:pt x="3288" y="865"/>
                </a:lnTo>
                <a:lnTo>
                  <a:pt x="3253" y="913"/>
                </a:lnTo>
                <a:lnTo>
                  <a:pt x="3214" y="958"/>
                </a:lnTo>
                <a:lnTo>
                  <a:pt x="3172" y="1001"/>
                </a:lnTo>
                <a:lnTo>
                  <a:pt x="3125" y="1042"/>
                </a:lnTo>
                <a:lnTo>
                  <a:pt x="3075" y="1079"/>
                </a:lnTo>
                <a:lnTo>
                  <a:pt x="3009" y="1121"/>
                </a:lnTo>
                <a:lnTo>
                  <a:pt x="2940" y="1157"/>
                </a:lnTo>
                <a:lnTo>
                  <a:pt x="2870" y="1186"/>
                </a:lnTo>
                <a:lnTo>
                  <a:pt x="2797" y="1209"/>
                </a:lnTo>
                <a:lnTo>
                  <a:pt x="2724" y="1226"/>
                </a:lnTo>
                <a:lnTo>
                  <a:pt x="2651" y="1236"/>
                </a:lnTo>
                <a:lnTo>
                  <a:pt x="2576" y="1239"/>
                </a:lnTo>
                <a:lnTo>
                  <a:pt x="2510" y="1236"/>
                </a:lnTo>
                <a:lnTo>
                  <a:pt x="2446" y="1229"/>
                </a:lnTo>
                <a:lnTo>
                  <a:pt x="2386" y="1216"/>
                </a:lnTo>
                <a:lnTo>
                  <a:pt x="2327" y="1198"/>
                </a:lnTo>
                <a:lnTo>
                  <a:pt x="2272" y="1175"/>
                </a:lnTo>
                <a:lnTo>
                  <a:pt x="2219" y="1148"/>
                </a:lnTo>
                <a:lnTo>
                  <a:pt x="2170" y="1116"/>
                </a:lnTo>
                <a:lnTo>
                  <a:pt x="2124" y="1080"/>
                </a:lnTo>
                <a:lnTo>
                  <a:pt x="2082" y="1040"/>
                </a:lnTo>
                <a:lnTo>
                  <a:pt x="2042" y="996"/>
                </a:lnTo>
                <a:lnTo>
                  <a:pt x="2007" y="949"/>
                </a:lnTo>
                <a:lnTo>
                  <a:pt x="1976" y="896"/>
                </a:lnTo>
                <a:lnTo>
                  <a:pt x="1950" y="841"/>
                </a:lnTo>
                <a:lnTo>
                  <a:pt x="1928" y="782"/>
                </a:lnTo>
                <a:lnTo>
                  <a:pt x="1910" y="721"/>
                </a:lnTo>
                <a:lnTo>
                  <a:pt x="1898" y="656"/>
                </a:lnTo>
                <a:lnTo>
                  <a:pt x="1898" y="653"/>
                </a:lnTo>
                <a:lnTo>
                  <a:pt x="1895" y="646"/>
                </a:lnTo>
                <a:lnTo>
                  <a:pt x="1893" y="639"/>
                </a:lnTo>
                <a:lnTo>
                  <a:pt x="1889" y="629"/>
                </a:lnTo>
                <a:lnTo>
                  <a:pt x="1884" y="616"/>
                </a:lnTo>
                <a:lnTo>
                  <a:pt x="1876" y="603"/>
                </a:lnTo>
                <a:lnTo>
                  <a:pt x="1868" y="591"/>
                </a:lnTo>
                <a:lnTo>
                  <a:pt x="1856" y="577"/>
                </a:lnTo>
                <a:lnTo>
                  <a:pt x="1842" y="565"/>
                </a:lnTo>
                <a:lnTo>
                  <a:pt x="1826" y="556"/>
                </a:lnTo>
                <a:lnTo>
                  <a:pt x="1807" y="547"/>
                </a:lnTo>
                <a:lnTo>
                  <a:pt x="1785" y="542"/>
                </a:lnTo>
                <a:lnTo>
                  <a:pt x="1760" y="540"/>
                </a:lnTo>
                <a:lnTo>
                  <a:pt x="1754" y="541"/>
                </a:lnTo>
                <a:lnTo>
                  <a:pt x="1746" y="540"/>
                </a:lnTo>
                <a:lnTo>
                  <a:pt x="1721" y="542"/>
                </a:lnTo>
                <a:lnTo>
                  <a:pt x="1699" y="547"/>
                </a:lnTo>
                <a:lnTo>
                  <a:pt x="1679" y="556"/>
                </a:lnTo>
                <a:lnTo>
                  <a:pt x="1664" y="565"/>
                </a:lnTo>
                <a:lnTo>
                  <a:pt x="1650" y="577"/>
                </a:lnTo>
                <a:lnTo>
                  <a:pt x="1639" y="591"/>
                </a:lnTo>
                <a:lnTo>
                  <a:pt x="1629" y="603"/>
                </a:lnTo>
                <a:lnTo>
                  <a:pt x="1622" y="616"/>
                </a:lnTo>
                <a:lnTo>
                  <a:pt x="1617" y="629"/>
                </a:lnTo>
                <a:lnTo>
                  <a:pt x="1614" y="639"/>
                </a:lnTo>
                <a:lnTo>
                  <a:pt x="1610" y="646"/>
                </a:lnTo>
                <a:lnTo>
                  <a:pt x="1609" y="654"/>
                </a:lnTo>
                <a:lnTo>
                  <a:pt x="1608" y="656"/>
                </a:lnTo>
                <a:lnTo>
                  <a:pt x="1595" y="721"/>
                </a:lnTo>
                <a:lnTo>
                  <a:pt x="1578" y="783"/>
                </a:lnTo>
                <a:lnTo>
                  <a:pt x="1556" y="841"/>
                </a:lnTo>
                <a:lnTo>
                  <a:pt x="1530" y="897"/>
                </a:lnTo>
                <a:lnTo>
                  <a:pt x="1499" y="949"/>
                </a:lnTo>
                <a:lnTo>
                  <a:pt x="1464" y="996"/>
                </a:lnTo>
                <a:lnTo>
                  <a:pt x="1425" y="1040"/>
                </a:lnTo>
                <a:lnTo>
                  <a:pt x="1383" y="1080"/>
                </a:lnTo>
                <a:lnTo>
                  <a:pt x="1337" y="1116"/>
                </a:lnTo>
                <a:lnTo>
                  <a:pt x="1287" y="1148"/>
                </a:lnTo>
                <a:lnTo>
                  <a:pt x="1235" y="1175"/>
                </a:lnTo>
                <a:lnTo>
                  <a:pt x="1179" y="1198"/>
                </a:lnTo>
                <a:lnTo>
                  <a:pt x="1120" y="1216"/>
                </a:lnTo>
                <a:lnTo>
                  <a:pt x="1059" y="1229"/>
                </a:lnTo>
                <a:lnTo>
                  <a:pt x="996" y="1236"/>
                </a:lnTo>
                <a:lnTo>
                  <a:pt x="930" y="1239"/>
                </a:lnTo>
                <a:lnTo>
                  <a:pt x="856" y="1236"/>
                </a:lnTo>
                <a:lnTo>
                  <a:pt x="782" y="1226"/>
                </a:lnTo>
                <a:lnTo>
                  <a:pt x="708" y="1209"/>
                </a:lnTo>
                <a:lnTo>
                  <a:pt x="637" y="1186"/>
                </a:lnTo>
                <a:lnTo>
                  <a:pt x="567" y="1157"/>
                </a:lnTo>
                <a:lnTo>
                  <a:pt x="498" y="1121"/>
                </a:lnTo>
                <a:lnTo>
                  <a:pt x="431" y="1079"/>
                </a:lnTo>
                <a:lnTo>
                  <a:pt x="381" y="1042"/>
                </a:lnTo>
                <a:lnTo>
                  <a:pt x="334" y="1001"/>
                </a:lnTo>
                <a:lnTo>
                  <a:pt x="293" y="958"/>
                </a:lnTo>
                <a:lnTo>
                  <a:pt x="253" y="913"/>
                </a:lnTo>
                <a:lnTo>
                  <a:pt x="218" y="865"/>
                </a:lnTo>
                <a:lnTo>
                  <a:pt x="186" y="816"/>
                </a:lnTo>
                <a:lnTo>
                  <a:pt x="157" y="765"/>
                </a:lnTo>
                <a:lnTo>
                  <a:pt x="132" y="715"/>
                </a:lnTo>
                <a:lnTo>
                  <a:pt x="110" y="663"/>
                </a:lnTo>
                <a:lnTo>
                  <a:pt x="89" y="613"/>
                </a:lnTo>
                <a:lnTo>
                  <a:pt x="72" y="561"/>
                </a:lnTo>
                <a:lnTo>
                  <a:pt x="57" y="512"/>
                </a:lnTo>
                <a:lnTo>
                  <a:pt x="44" y="462"/>
                </a:lnTo>
                <a:lnTo>
                  <a:pt x="33" y="415"/>
                </a:lnTo>
                <a:lnTo>
                  <a:pt x="24" y="368"/>
                </a:lnTo>
                <a:lnTo>
                  <a:pt x="17" y="325"/>
                </a:lnTo>
                <a:lnTo>
                  <a:pt x="11" y="284"/>
                </a:lnTo>
                <a:lnTo>
                  <a:pt x="6" y="247"/>
                </a:lnTo>
                <a:lnTo>
                  <a:pt x="3" y="213"/>
                </a:lnTo>
                <a:lnTo>
                  <a:pt x="0" y="182"/>
                </a:lnTo>
                <a:lnTo>
                  <a:pt x="1" y="155"/>
                </a:lnTo>
                <a:lnTo>
                  <a:pt x="9" y="128"/>
                </a:lnTo>
                <a:lnTo>
                  <a:pt x="20" y="103"/>
                </a:lnTo>
                <a:lnTo>
                  <a:pt x="36" y="81"/>
                </a:lnTo>
                <a:lnTo>
                  <a:pt x="55" y="61"/>
                </a:lnTo>
                <a:lnTo>
                  <a:pt x="79" y="46"/>
                </a:lnTo>
                <a:lnTo>
                  <a:pt x="104" y="35"/>
                </a:lnTo>
                <a:lnTo>
                  <a:pt x="132" y="28"/>
                </a:lnTo>
                <a:lnTo>
                  <a:pt x="230" y="19"/>
                </a:lnTo>
                <a:lnTo>
                  <a:pt x="323" y="10"/>
                </a:lnTo>
                <a:lnTo>
                  <a:pt x="414" y="5"/>
                </a:lnTo>
                <a:lnTo>
                  <a:pt x="501" y="2"/>
                </a:lnTo>
                <a:lnTo>
                  <a:pt x="5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6" name="Freeform 441"/>
          <p:cNvSpPr>
            <a:spLocks noEditPoints="1"/>
          </p:cNvSpPr>
          <p:nvPr/>
        </p:nvSpPr>
        <p:spPr bwMode="auto">
          <a:xfrm>
            <a:off x="7220771" y="2061571"/>
            <a:ext cx="547688" cy="259948"/>
          </a:xfrm>
          <a:custGeom>
            <a:avLst/>
            <a:gdLst>
              <a:gd name="T0" fmla="*/ 2117 w 3353"/>
              <a:gd name="T1" fmla="*/ 177 h 1597"/>
              <a:gd name="T2" fmla="*/ 1946 w 3353"/>
              <a:gd name="T3" fmla="*/ 289 h 1597"/>
              <a:gd name="T4" fmla="*/ 1897 w 3353"/>
              <a:gd name="T5" fmla="*/ 365 h 1597"/>
              <a:gd name="T6" fmla="*/ 1877 w 3353"/>
              <a:gd name="T7" fmla="*/ 566 h 1597"/>
              <a:gd name="T8" fmla="*/ 1968 w 3353"/>
              <a:gd name="T9" fmla="*/ 931 h 1597"/>
              <a:gd name="T10" fmla="*/ 2151 w 3353"/>
              <a:gd name="T11" fmla="*/ 1240 h 1597"/>
              <a:gd name="T12" fmla="*/ 2415 w 3353"/>
              <a:gd name="T13" fmla="*/ 1443 h 1597"/>
              <a:gd name="T14" fmla="*/ 2779 w 3353"/>
              <a:gd name="T15" fmla="*/ 1464 h 1597"/>
              <a:gd name="T16" fmla="*/ 3058 w 3353"/>
              <a:gd name="T17" fmla="*/ 1273 h 1597"/>
              <a:gd name="T18" fmla="*/ 3193 w 3353"/>
              <a:gd name="T19" fmla="*/ 930 h 1597"/>
              <a:gd name="T20" fmla="*/ 3207 w 3353"/>
              <a:gd name="T21" fmla="*/ 635 h 1597"/>
              <a:gd name="T22" fmla="*/ 3114 w 3353"/>
              <a:gd name="T23" fmla="*/ 409 h 1597"/>
              <a:gd name="T24" fmla="*/ 2862 w 3353"/>
              <a:gd name="T25" fmla="*/ 217 h 1597"/>
              <a:gd name="T26" fmla="*/ 2451 w 3353"/>
              <a:gd name="T27" fmla="*/ 132 h 1597"/>
              <a:gd name="T28" fmla="*/ 655 w 3353"/>
              <a:gd name="T29" fmla="*/ 164 h 1597"/>
              <a:gd name="T30" fmla="*/ 327 w 3353"/>
              <a:gd name="T31" fmla="*/ 318 h 1597"/>
              <a:gd name="T32" fmla="*/ 168 w 3353"/>
              <a:gd name="T33" fmla="*/ 538 h 1597"/>
              <a:gd name="T34" fmla="*/ 144 w 3353"/>
              <a:gd name="T35" fmla="*/ 786 h 1597"/>
              <a:gd name="T36" fmla="*/ 218 w 3353"/>
              <a:gd name="T37" fmla="*/ 1132 h 1597"/>
              <a:gd name="T38" fmla="*/ 440 w 3353"/>
              <a:gd name="T39" fmla="*/ 1408 h 1597"/>
              <a:gd name="T40" fmla="*/ 787 w 3353"/>
              <a:gd name="T41" fmla="*/ 1480 h 1597"/>
              <a:gd name="T42" fmla="*/ 1103 w 3353"/>
              <a:gd name="T43" fmla="*/ 1341 h 1597"/>
              <a:gd name="T44" fmla="*/ 1303 w 3353"/>
              <a:gd name="T45" fmla="*/ 1098 h 1597"/>
              <a:gd name="T46" fmla="*/ 1454 w 3353"/>
              <a:gd name="T47" fmla="*/ 713 h 1597"/>
              <a:gd name="T48" fmla="*/ 1474 w 3353"/>
              <a:gd name="T49" fmla="*/ 419 h 1597"/>
              <a:gd name="T50" fmla="*/ 1439 w 3353"/>
              <a:gd name="T51" fmla="*/ 331 h 1597"/>
              <a:gd name="T52" fmla="*/ 1326 w 3353"/>
              <a:gd name="T53" fmla="*/ 221 h 1597"/>
              <a:gd name="T54" fmla="*/ 1059 w 3353"/>
              <a:gd name="T55" fmla="*/ 138 h 1597"/>
              <a:gd name="T56" fmla="*/ 1402 w 3353"/>
              <a:gd name="T57" fmla="*/ 2 h 1597"/>
              <a:gd name="T58" fmla="*/ 1648 w 3353"/>
              <a:gd name="T59" fmla="*/ 10 h 1597"/>
              <a:gd name="T60" fmla="*/ 1729 w 3353"/>
              <a:gd name="T61" fmla="*/ 9 h 1597"/>
              <a:gd name="T62" fmla="*/ 2000 w 3353"/>
              <a:gd name="T63" fmla="*/ 1 h 1597"/>
              <a:gd name="T64" fmla="*/ 2469 w 3353"/>
              <a:gd name="T65" fmla="*/ 7 h 1597"/>
              <a:gd name="T66" fmla="*/ 2795 w 3353"/>
              <a:gd name="T67" fmla="*/ 60 h 1597"/>
              <a:gd name="T68" fmla="*/ 3066 w 3353"/>
              <a:gd name="T69" fmla="*/ 191 h 1597"/>
              <a:gd name="T70" fmla="*/ 3300 w 3353"/>
              <a:gd name="T71" fmla="*/ 433 h 1597"/>
              <a:gd name="T72" fmla="*/ 3353 w 3353"/>
              <a:gd name="T73" fmla="*/ 700 h 1597"/>
              <a:gd name="T74" fmla="*/ 3290 w 3353"/>
              <a:gd name="T75" fmla="*/ 1078 h 1597"/>
              <a:gd name="T76" fmla="*/ 3080 w 3353"/>
              <a:gd name="T77" fmla="*/ 1436 h 1597"/>
              <a:gd name="T78" fmla="*/ 2723 w 3353"/>
              <a:gd name="T79" fmla="*/ 1595 h 1597"/>
              <a:gd name="T80" fmla="*/ 2422 w 3353"/>
              <a:gd name="T81" fmla="*/ 1562 h 1597"/>
              <a:gd name="T82" fmla="*/ 2113 w 3353"/>
              <a:gd name="T83" fmla="*/ 1368 h 1597"/>
              <a:gd name="T84" fmla="*/ 1919 w 3353"/>
              <a:gd name="T85" fmla="*/ 1088 h 1597"/>
              <a:gd name="T86" fmla="*/ 1808 w 3353"/>
              <a:gd name="T87" fmla="*/ 820 h 1597"/>
              <a:gd name="T88" fmla="*/ 1727 w 3353"/>
              <a:gd name="T89" fmla="*/ 615 h 1597"/>
              <a:gd name="T90" fmla="*/ 1637 w 3353"/>
              <a:gd name="T91" fmla="*/ 606 h 1597"/>
              <a:gd name="T92" fmla="*/ 1556 w 3353"/>
              <a:gd name="T93" fmla="*/ 789 h 1597"/>
              <a:gd name="T94" fmla="*/ 1455 w 3353"/>
              <a:gd name="T95" fmla="*/ 1047 h 1597"/>
              <a:gd name="T96" fmla="*/ 1274 w 3353"/>
              <a:gd name="T97" fmla="*/ 1330 h 1597"/>
              <a:gd name="T98" fmla="*/ 983 w 3353"/>
              <a:gd name="T99" fmla="*/ 1543 h 1597"/>
              <a:gd name="T100" fmla="*/ 572 w 3353"/>
              <a:gd name="T101" fmla="*/ 1588 h 1597"/>
              <a:gd name="T102" fmla="*/ 233 w 3353"/>
              <a:gd name="T103" fmla="*/ 1394 h 1597"/>
              <a:gd name="T104" fmla="*/ 46 w 3353"/>
              <a:gd name="T105" fmla="*/ 1020 h 1597"/>
              <a:gd name="T106" fmla="*/ 0 w 3353"/>
              <a:gd name="T107" fmla="*/ 657 h 1597"/>
              <a:gd name="T108" fmla="*/ 79 w 3353"/>
              <a:gd name="T109" fmla="*/ 391 h 1597"/>
              <a:gd name="T110" fmla="*/ 327 w 3353"/>
              <a:gd name="T111" fmla="*/ 167 h 1597"/>
              <a:gd name="T112" fmla="*/ 592 w 3353"/>
              <a:gd name="T113" fmla="*/ 50 h 1597"/>
              <a:gd name="T114" fmla="*/ 954 w 3353"/>
              <a:gd name="T115" fmla="*/ 4 h 1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53" h="1597">
                <a:moveTo>
                  <a:pt x="2408" y="131"/>
                </a:moveTo>
                <a:lnTo>
                  <a:pt x="2348" y="133"/>
                </a:lnTo>
                <a:lnTo>
                  <a:pt x="2293" y="138"/>
                </a:lnTo>
                <a:lnTo>
                  <a:pt x="2243" y="144"/>
                </a:lnTo>
                <a:lnTo>
                  <a:pt x="2196" y="153"/>
                </a:lnTo>
                <a:lnTo>
                  <a:pt x="2155" y="165"/>
                </a:lnTo>
                <a:lnTo>
                  <a:pt x="2117" y="177"/>
                </a:lnTo>
                <a:lnTo>
                  <a:pt x="2082" y="192"/>
                </a:lnTo>
                <a:lnTo>
                  <a:pt x="2051" y="207"/>
                </a:lnTo>
                <a:lnTo>
                  <a:pt x="2025" y="223"/>
                </a:lnTo>
                <a:lnTo>
                  <a:pt x="2000" y="240"/>
                </a:lnTo>
                <a:lnTo>
                  <a:pt x="1980" y="256"/>
                </a:lnTo>
                <a:lnTo>
                  <a:pt x="1961" y="273"/>
                </a:lnTo>
                <a:lnTo>
                  <a:pt x="1946" y="289"/>
                </a:lnTo>
                <a:lnTo>
                  <a:pt x="1933" y="304"/>
                </a:lnTo>
                <a:lnTo>
                  <a:pt x="1922" y="319"/>
                </a:lnTo>
                <a:lnTo>
                  <a:pt x="1914" y="331"/>
                </a:lnTo>
                <a:lnTo>
                  <a:pt x="1908" y="343"/>
                </a:lnTo>
                <a:lnTo>
                  <a:pt x="1903" y="352"/>
                </a:lnTo>
                <a:lnTo>
                  <a:pt x="1899" y="360"/>
                </a:lnTo>
                <a:lnTo>
                  <a:pt x="1897" y="365"/>
                </a:lnTo>
                <a:lnTo>
                  <a:pt x="1896" y="367"/>
                </a:lnTo>
                <a:lnTo>
                  <a:pt x="1887" y="389"/>
                </a:lnTo>
                <a:lnTo>
                  <a:pt x="1881" y="415"/>
                </a:lnTo>
                <a:lnTo>
                  <a:pt x="1877" y="447"/>
                </a:lnTo>
                <a:lnTo>
                  <a:pt x="1874" y="483"/>
                </a:lnTo>
                <a:lnTo>
                  <a:pt x="1875" y="522"/>
                </a:lnTo>
                <a:lnTo>
                  <a:pt x="1877" y="566"/>
                </a:lnTo>
                <a:lnTo>
                  <a:pt x="1882" y="612"/>
                </a:lnTo>
                <a:lnTo>
                  <a:pt x="1889" y="661"/>
                </a:lnTo>
                <a:lnTo>
                  <a:pt x="1899" y="712"/>
                </a:lnTo>
                <a:lnTo>
                  <a:pt x="1913" y="765"/>
                </a:lnTo>
                <a:lnTo>
                  <a:pt x="1928" y="819"/>
                </a:lnTo>
                <a:lnTo>
                  <a:pt x="1947" y="875"/>
                </a:lnTo>
                <a:lnTo>
                  <a:pt x="1968" y="931"/>
                </a:lnTo>
                <a:lnTo>
                  <a:pt x="1993" y="986"/>
                </a:lnTo>
                <a:lnTo>
                  <a:pt x="2021" y="1042"/>
                </a:lnTo>
                <a:lnTo>
                  <a:pt x="2050" y="1098"/>
                </a:lnTo>
                <a:lnTo>
                  <a:pt x="2073" y="1133"/>
                </a:lnTo>
                <a:lnTo>
                  <a:pt x="2097" y="1169"/>
                </a:lnTo>
                <a:lnTo>
                  <a:pt x="2122" y="1205"/>
                </a:lnTo>
                <a:lnTo>
                  <a:pt x="2151" y="1240"/>
                </a:lnTo>
                <a:lnTo>
                  <a:pt x="2182" y="1275"/>
                </a:lnTo>
                <a:lnTo>
                  <a:pt x="2215" y="1308"/>
                </a:lnTo>
                <a:lnTo>
                  <a:pt x="2250" y="1341"/>
                </a:lnTo>
                <a:lnTo>
                  <a:pt x="2288" y="1370"/>
                </a:lnTo>
                <a:lnTo>
                  <a:pt x="2328" y="1398"/>
                </a:lnTo>
                <a:lnTo>
                  <a:pt x="2370" y="1422"/>
                </a:lnTo>
                <a:lnTo>
                  <a:pt x="2415" y="1443"/>
                </a:lnTo>
                <a:lnTo>
                  <a:pt x="2463" y="1459"/>
                </a:lnTo>
                <a:lnTo>
                  <a:pt x="2514" y="1472"/>
                </a:lnTo>
                <a:lnTo>
                  <a:pt x="2566" y="1480"/>
                </a:lnTo>
                <a:lnTo>
                  <a:pt x="2622" y="1482"/>
                </a:lnTo>
                <a:lnTo>
                  <a:pt x="2676" y="1480"/>
                </a:lnTo>
                <a:lnTo>
                  <a:pt x="2729" y="1474"/>
                </a:lnTo>
                <a:lnTo>
                  <a:pt x="2779" y="1464"/>
                </a:lnTo>
                <a:lnTo>
                  <a:pt x="2826" y="1449"/>
                </a:lnTo>
                <a:lnTo>
                  <a:pt x="2871" y="1430"/>
                </a:lnTo>
                <a:lnTo>
                  <a:pt x="2913" y="1408"/>
                </a:lnTo>
                <a:lnTo>
                  <a:pt x="2952" y="1381"/>
                </a:lnTo>
                <a:lnTo>
                  <a:pt x="2989" y="1350"/>
                </a:lnTo>
                <a:lnTo>
                  <a:pt x="3024" y="1315"/>
                </a:lnTo>
                <a:lnTo>
                  <a:pt x="3058" y="1273"/>
                </a:lnTo>
                <a:lnTo>
                  <a:pt x="3087" y="1228"/>
                </a:lnTo>
                <a:lnTo>
                  <a:pt x="3114" y="1181"/>
                </a:lnTo>
                <a:lnTo>
                  <a:pt x="3135" y="1132"/>
                </a:lnTo>
                <a:lnTo>
                  <a:pt x="3155" y="1082"/>
                </a:lnTo>
                <a:lnTo>
                  <a:pt x="3170" y="1031"/>
                </a:lnTo>
                <a:lnTo>
                  <a:pt x="3182" y="980"/>
                </a:lnTo>
                <a:lnTo>
                  <a:pt x="3193" y="930"/>
                </a:lnTo>
                <a:lnTo>
                  <a:pt x="3200" y="880"/>
                </a:lnTo>
                <a:lnTo>
                  <a:pt x="3206" y="832"/>
                </a:lnTo>
                <a:lnTo>
                  <a:pt x="3209" y="786"/>
                </a:lnTo>
                <a:lnTo>
                  <a:pt x="3210" y="742"/>
                </a:lnTo>
                <a:lnTo>
                  <a:pt x="3210" y="703"/>
                </a:lnTo>
                <a:lnTo>
                  <a:pt x="3209" y="666"/>
                </a:lnTo>
                <a:lnTo>
                  <a:pt x="3207" y="635"/>
                </a:lnTo>
                <a:lnTo>
                  <a:pt x="3202" y="602"/>
                </a:lnTo>
                <a:lnTo>
                  <a:pt x="3195" y="570"/>
                </a:lnTo>
                <a:lnTo>
                  <a:pt x="3185" y="538"/>
                </a:lnTo>
                <a:lnTo>
                  <a:pt x="3171" y="506"/>
                </a:lnTo>
                <a:lnTo>
                  <a:pt x="3155" y="472"/>
                </a:lnTo>
                <a:lnTo>
                  <a:pt x="3136" y="440"/>
                </a:lnTo>
                <a:lnTo>
                  <a:pt x="3114" y="409"/>
                </a:lnTo>
                <a:lnTo>
                  <a:pt x="3088" y="377"/>
                </a:lnTo>
                <a:lnTo>
                  <a:pt x="3059" y="347"/>
                </a:lnTo>
                <a:lnTo>
                  <a:pt x="3027" y="318"/>
                </a:lnTo>
                <a:lnTo>
                  <a:pt x="2991" y="291"/>
                </a:lnTo>
                <a:lnTo>
                  <a:pt x="2951" y="264"/>
                </a:lnTo>
                <a:lnTo>
                  <a:pt x="2908" y="240"/>
                </a:lnTo>
                <a:lnTo>
                  <a:pt x="2862" y="217"/>
                </a:lnTo>
                <a:lnTo>
                  <a:pt x="2811" y="197"/>
                </a:lnTo>
                <a:lnTo>
                  <a:pt x="2756" y="179"/>
                </a:lnTo>
                <a:lnTo>
                  <a:pt x="2698" y="164"/>
                </a:lnTo>
                <a:lnTo>
                  <a:pt x="2635" y="151"/>
                </a:lnTo>
                <a:lnTo>
                  <a:pt x="2568" y="141"/>
                </a:lnTo>
                <a:lnTo>
                  <a:pt x="2496" y="134"/>
                </a:lnTo>
                <a:lnTo>
                  <a:pt x="2451" y="132"/>
                </a:lnTo>
                <a:lnTo>
                  <a:pt x="2408" y="131"/>
                </a:lnTo>
                <a:close/>
                <a:moveTo>
                  <a:pt x="946" y="131"/>
                </a:moveTo>
                <a:lnTo>
                  <a:pt x="902" y="132"/>
                </a:lnTo>
                <a:lnTo>
                  <a:pt x="857" y="134"/>
                </a:lnTo>
                <a:lnTo>
                  <a:pt x="786" y="141"/>
                </a:lnTo>
                <a:lnTo>
                  <a:pt x="718" y="151"/>
                </a:lnTo>
                <a:lnTo>
                  <a:pt x="655" y="164"/>
                </a:lnTo>
                <a:lnTo>
                  <a:pt x="597" y="179"/>
                </a:lnTo>
                <a:lnTo>
                  <a:pt x="542" y="197"/>
                </a:lnTo>
                <a:lnTo>
                  <a:pt x="492" y="217"/>
                </a:lnTo>
                <a:lnTo>
                  <a:pt x="445" y="240"/>
                </a:lnTo>
                <a:lnTo>
                  <a:pt x="402" y="264"/>
                </a:lnTo>
                <a:lnTo>
                  <a:pt x="363" y="291"/>
                </a:lnTo>
                <a:lnTo>
                  <a:pt x="327" y="318"/>
                </a:lnTo>
                <a:lnTo>
                  <a:pt x="294" y="347"/>
                </a:lnTo>
                <a:lnTo>
                  <a:pt x="265" y="377"/>
                </a:lnTo>
                <a:lnTo>
                  <a:pt x="239" y="409"/>
                </a:lnTo>
                <a:lnTo>
                  <a:pt x="217" y="440"/>
                </a:lnTo>
                <a:lnTo>
                  <a:pt x="198" y="472"/>
                </a:lnTo>
                <a:lnTo>
                  <a:pt x="182" y="506"/>
                </a:lnTo>
                <a:lnTo>
                  <a:pt x="168" y="538"/>
                </a:lnTo>
                <a:lnTo>
                  <a:pt x="158" y="570"/>
                </a:lnTo>
                <a:lnTo>
                  <a:pt x="151" y="602"/>
                </a:lnTo>
                <a:lnTo>
                  <a:pt x="147" y="635"/>
                </a:lnTo>
                <a:lnTo>
                  <a:pt x="144" y="666"/>
                </a:lnTo>
                <a:lnTo>
                  <a:pt x="143" y="703"/>
                </a:lnTo>
                <a:lnTo>
                  <a:pt x="143" y="742"/>
                </a:lnTo>
                <a:lnTo>
                  <a:pt x="144" y="786"/>
                </a:lnTo>
                <a:lnTo>
                  <a:pt x="148" y="832"/>
                </a:lnTo>
                <a:lnTo>
                  <a:pt x="153" y="880"/>
                </a:lnTo>
                <a:lnTo>
                  <a:pt x="160" y="930"/>
                </a:lnTo>
                <a:lnTo>
                  <a:pt x="171" y="980"/>
                </a:lnTo>
                <a:lnTo>
                  <a:pt x="183" y="1031"/>
                </a:lnTo>
                <a:lnTo>
                  <a:pt x="199" y="1082"/>
                </a:lnTo>
                <a:lnTo>
                  <a:pt x="218" y="1132"/>
                </a:lnTo>
                <a:lnTo>
                  <a:pt x="239" y="1181"/>
                </a:lnTo>
                <a:lnTo>
                  <a:pt x="266" y="1228"/>
                </a:lnTo>
                <a:lnTo>
                  <a:pt x="295" y="1273"/>
                </a:lnTo>
                <a:lnTo>
                  <a:pt x="329" y="1315"/>
                </a:lnTo>
                <a:lnTo>
                  <a:pt x="364" y="1350"/>
                </a:lnTo>
                <a:lnTo>
                  <a:pt x="401" y="1381"/>
                </a:lnTo>
                <a:lnTo>
                  <a:pt x="440" y="1408"/>
                </a:lnTo>
                <a:lnTo>
                  <a:pt x="482" y="1430"/>
                </a:lnTo>
                <a:lnTo>
                  <a:pt x="527" y="1449"/>
                </a:lnTo>
                <a:lnTo>
                  <a:pt x="574" y="1464"/>
                </a:lnTo>
                <a:lnTo>
                  <a:pt x="624" y="1474"/>
                </a:lnTo>
                <a:lnTo>
                  <a:pt x="676" y="1480"/>
                </a:lnTo>
                <a:lnTo>
                  <a:pt x="731" y="1482"/>
                </a:lnTo>
                <a:lnTo>
                  <a:pt x="787" y="1480"/>
                </a:lnTo>
                <a:lnTo>
                  <a:pt x="839" y="1472"/>
                </a:lnTo>
                <a:lnTo>
                  <a:pt x="890" y="1459"/>
                </a:lnTo>
                <a:lnTo>
                  <a:pt x="938" y="1443"/>
                </a:lnTo>
                <a:lnTo>
                  <a:pt x="983" y="1422"/>
                </a:lnTo>
                <a:lnTo>
                  <a:pt x="1025" y="1398"/>
                </a:lnTo>
                <a:lnTo>
                  <a:pt x="1065" y="1371"/>
                </a:lnTo>
                <a:lnTo>
                  <a:pt x="1103" y="1341"/>
                </a:lnTo>
                <a:lnTo>
                  <a:pt x="1138" y="1309"/>
                </a:lnTo>
                <a:lnTo>
                  <a:pt x="1172" y="1275"/>
                </a:lnTo>
                <a:lnTo>
                  <a:pt x="1202" y="1240"/>
                </a:lnTo>
                <a:lnTo>
                  <a:pt x="1231" y="1205"/>
                </a:lnTo>
                <a:lnTo>
                  <a:pt x="1256" y="1169"/>
                </a:lnTo>
                <a:lnTo>
                  <a:pt x="1281" y="1133"/>
                </a:lnTo>
                <a:lnTo>
                  <a:pt x="1303" y="1098"/>
                </a:lnTo>
                <a:lnTo>
                  <a:pt x="1332" y="1042"/>
                </a:lnTo>
                <a:lnTo>
                  <a:pt x="1360" y="986"/>
                </a:lnTo>
                <a:lnTo>
                  <a:pt x="1385" y="931"/>
                </a:lnTo>
                <a:lnTo>
                  <a:pt x="1406" y="875"/>
                </a:lnTo>
                <a:lnTo>
                  <a:pt x="1425" y="819"/>
                </a:lnTo>
                <a:lnTo>
                  <a:pt x="1440" y="765"/>
                </a:lnTo>
                <a:lnTo>
                  <a:pt x="1454" y="713"/>
                </a:lnTo>
                <a:lnTo>
                  <a:pt x="1464" y="662"/>
                </a:lnTo>
                <a:lnTo>
                  <a:pt x="1472" y="613"/>
                </a:lnTo>
                <a:lnTo>
                  <a:pt x="1477" y="567"/>
                </a:lnTo>
                <a:lnTo>
                  <a:pt x="1479" y="524"/>
                </a:lnTo>
                <a:lnTo>
                  <a:pt x="1480" y="485"/>
                </a:lnTo>
                <a:lnTo>
                  <a:pt x="1478" y="449"/>
                </a:lnTo>
                <a:lnTo>
                  <a:pt x="1474" y="419"/>
                </a:lnTo>
                <a:lnTo>
                  <a:pt x="1468" y="393"/>
                </a:lnTo>
                <a:lnTo>
                  <a:pt x="1459" y="372"/>
                </a:lnTo>
                <a:lnTo>
                  <a:pt x="1458" y="369"/>
                </a:lnTo>
                <a:lnTo>
                  <a:pt x="1456" y="363"/>
                </a:lnTo>
                <a:lnTo>
                  <a:pt x="1452" y="354"/>
                </a:lnTo>
                <a:lnTo>
                  <a:pt x="1446" y="344"/>
                </a:lnTo>
                <a:lnTo>
                  <a:pt x="1439" y="331"/>
                </a:lnTo>
                <a:lnTo>
                  <a:pt x="1430" y="318"/>
                </a:lnTo>
                <a:lnTo>
                  <a:pt x="1419" y="303"/>
                </a:lnTo>
                <a:lnTo>
                  <a:pt x="1406" y="288"/>
                </a:lnTo>
                <a:lnTo>
                  <a:pt x="1390" y="271"/>
                </a:lnTo>
                <a:lnTo>
                  <a:pt x="1371" y="254"/>
                </a:lnTo>
                <a:lnTo>
                  <a:pt x="1351" y="238"/>
                </a:lnTo>
                <a:lnTo>
                  <a:pt x="1326" y="221"/>
                </a:lnTo>
                <a:lnTo>
                  <a:pt x="1300" y="205"/>
                </a:lnTo>
                <a:lnTo>
                  <a:pt x="1269" y="191"/>
                </a:lnTo>
                <a:lnTo>
                  <a:pt x="1235" y="176"/>
                </a:lnTo>
                <a:lnTo>
                  <a:pt x="1197" y="164"/>
                </a:lnTo>
                <a:lnTo>
                  <a:pt x="1155" y="153"/>
                </a:lnTo>
                <a:lnTo>
                  <a:pt x="1109" y="144"/>
                </a:lnTo>
                <a:lnTo>
                  <a:pt x="1059" y="138"/>
                </a:lnTo>
                <a:lnTo>
                  <a:pt x="1005" y="133"/>
                </a:lnTo>
                <a:lnTo>
                  <a:pt x="946" y="131"/>
                </a:lnTo>
                <a:close/>
                <a:moveTo>
                  <a:pt x="1198" y="0"/>
                </a:moveTo>
                <a:lnTo>
                  <a:pt x="1251" y="0"/>
                </a:lnTo>
                <a:lnTo>
                  <a:pt x="1304" y="0"/>
                </a:lnTo>
                <a:lnTo>
                  <a:pt x="1354" y="1"/>
                </a:lnTo>
                <a:lnTo>
                  <a:pt x="1402" y="2"/>
                </a:lnTo>
                <a:lnTo>
                  <a:pt x="1448" y="3"/>
                </a:lnTo>
                <a:lnTo>
                  <a:pt x="1492" y="4"/>
                </a:lnTo>
                <a:lnTo>
                  <a:pt x="1531" y="5"/>
                </a:lnTo>
                <a:lnTo>
                  <a:pt x="1567" y="7"/>
                </a:lnTo>
                <a:lnTo>
                  <a:pt x="1598" y="8"/>
                </a:lnTo>
                <a:lnTo>
                  <a:pt x="1626" y="9"/>
                </a:lnTo>
                <a:lnTo>
                  <a:pt x="1648" y="10"/>
                </a:lnTo>
                <a:lnTo>
                  <a:pt x="1664" y="11"/>
                </a:lnTo>
                <a:lnTo>
                  <a:pt x="1674" y="11"/>
                </a:lnTo>
                <a:lnTo>
                  <a:pt x="1679" y="11"/>
                </a:lnTo>
                <a:lnTo>
                  <a:pt x="1682" y="11"/>
                </a:lnTo>
                <a:lnTo>
                  <a:pt x="1691" y="11"/>
                </a:lnTo>
                <a:lnTo>
                  <a:pt x="1707" y="10"/>
                </a:lnTo>
                <a:lnTo>
                  <a:pt x="1729" y="9"/>
                </a:lnTo>
                <a:lnTo>
                  <a:pt x="1756" y="8"/>
                </a:lnTo>
                <a:lnTo>
                  <a:pt x="1786" y="7"/>
                </a:lnTo>
                <a:lnTo>
                  <a:pt x="1822" y="5"/>
                </a:lnTo>
                <a:lnTo>
                  <a:pt x="1862" y="4"/>
                </a:lnTo>
                <a:lnTo>
                  <a:pt x="1906" y="3"/>
                </a:lnTo>
                <a:lnTo>
                  <a:pt x="1951" y="2"/>
                </a:lnTo>
                <a:lnTo>
                  <a:pt x="2000" y="1"/>
                </a:lnTo>
                <a:lnTo>
                  <a:pt x="2050" y="0"/>
                </a:lnTo>
                <a:lnTo>
                  <a:pt x="2102" y="0"/>
                </a:lnTo>
                <a:lnTo>
                  <a:pt x="2155" y="0"/>
                </a:lnTo>
                <a:lnTo>
                  <a:pt x="2243" y="0"/>
                </a:lnTo>
                <a:lnTo>
                  <a:pt x="2324" y="2"/>
                </a:lnTo>
                <a:lnTo>
                  <a:pt x="2399" y="4"/>
                </a:lnTo>
                <a:lnTo>
                  <a:pt x="2469" y="7"/>
                </a:lnTo>
                <a:lnTo>
                  <a:pt x="2532" y="12"/>
                </a:lnTo>
                <a:lnTo>
                  <a:pt x="2591" y="18"/>
                </a:lnTo>
                <a:lnTo>
                  <a:pt x="2642" y="24"/>
                </a:lnTo>
                <a:lnTo>
                  <a:pt x="2688" y="31"/>
                </a:lnTo>
                <a:lnTo>
                  <a:pt x="2728" y="41"/>
                </a:lnTo>
                <a:lnTo>
                  <a:pt x="2762" y="50"/>
                </a:lnTo>
                <a:lnTo>
                  <a:pt x="2795" y="60"/>
                </a:lnTo>
                <a:lnTo>
                  <a:pt x="2830" y="74"/>
                </a:lnTo>
                <a:lnTo>
                  <a:pt x="2867" y="89"/>
                </a:lnTo>
                <a:lnTo>
                  <a:pt x="2906" y="104"/>
                </a:lnTo>
                <a:lnTo>
                  <a:pt x="2945" y="123"/>
                </a:lnTo>
                <a:lnTo>
                  <a:pt x="2986" y="144"/>
                </a:lnTo>
                <a:lnTo>
                  <a:pt x="3026" y="167"/>
                </a:lnTo>
                <a:lnTo>
                  <a:pt x="3066" y="191"/>
                </a:lnTo>
                <a:lnTo>
                  <a:pt x="3105" y="219"/>
                </a:lnTo>
                <a:lnTo>
                  <a:pt x="3143" y="248"/>
                </a:lnTo>
                <a:lnTo>
                  <a:pt x="3179" y="279"/>
                </a:lnTo>
                <a:lnTo>
                  <a:pt x="3214" y="314"/>
                </a:lnTo>
                <a:lnTo>
                  <a:pt x="3245" y="351"/>
                </a:lnTo>
                <a:lnTo>
                  <a:pt x="3274" y="391"/>
                </a:lnTo>
                <a:lnTo>
                  <a:pt x="3300" y="433"/>
                </a:lnTo>
                <a:lnTo>
                  <a:pt x="3321" y="477"/>
                </a:lnTo>
                <a:lnTo>
                  <a:pt x="3338" y="525"/>
                </a:lnTo>
                <a:lnTo>
                  <a:pt x="3344" y="550"/>
                </a:lnTo>
                <a:lnTo>
                  <a:pt x="3348" y="581"/>
                </a:lnTo>
                <a:lnTo>
                  <a:pt x="3352" y="616"/>
                </a:lnTo>
                <a:lnTo>
                  <a:pt x="3353" y="657"/>
                </a:lnTo>
                <a:lnTo>
                  <a:pt x="3353" y="700"/>
                </a:lnTo>
                <a:lnTo>
                  <a:pt x="3351" y="748"/>
                </a:lnTo>
                <a:lnTo>
                  <a:pt x="3347" y="799"/>
                </a:lnTo>
                <a:lnTo>
                  <a:pt x="3341" y="853"/>
                </a:lnTo>
                <a:lnTo>
                  <a:pt x="3331" y="908"/>
                </a:lnTo>
                <a:lnTo>
                  <a:pt x="3321" y="964"/>
                </a:lnTo>
                <a:lnTo>
                  <a:pt x="3307" y="1020"/>
                </a:lnTo>
                <a:lnTo>
                  <a:pt x="3290" y="1078"/>
                </a:lnTo>
                <a:lnTo>
                  <a:pt x="3271" y="1135"/>
                </a:lnTo>
                <a:lnTo>
                  <a:pt x="3247" y="1190"/>
                </a:lnTo>
                <a:lnTo>
                  <a:pt x="3222" y="1245"/>
                </a:lnTo>
                <a:lnTo>
                  <a:pt x="3192" y="1297"/>
                </a:lnTo>
                <a:lnTo>
                  <a:pt x="3159" y="1347"/>
                </a:lnTo>
                <a:lnTo>
                  <a:pt x="3121" y="1394"/>
                </a:lnTo>
                <a:lnTo>
                  <a:pt x="3080" y="1436"/>
                </a:lnTo>
                <a:lnTo>
                  <a:pt x="3037" y="1474"/>
                </a:lnTo>
                <a:lnTo>
                  <a:pt x="2991" y="1506"/>
                </a:lnTo>
                <a:lnTo>
                  <a:pt x="2942" y="1534"/>
                </a:lnTo>
                <a:lnTo>
                  <a:pt x="2892" y="1557"/>
                </a:lnTo>
                <a:lnTo>
                  <a:pt x="2837" y="1574"/>
                </a:lnTo>
                <a:lnTo>
                  <a:pt x="2782" y="1588"/>
                </a:lnTo>
                <a:lnTo>
                  <a:pt x="2723" y="1595"/>
                </a:lnTo>
                <a:lnTo>
                  <a:pt x="2662" y="1597"/>
                </a:lnTo>
                <a:lnTo>
                  <a:pt x="2662" y="1566"/>
                </a:lnTo>
                <a:lnTo>
                  <a:pt x="2662" y="1597"/>
                </a:lnTo>
                <a:lnTo>
                  <a:pt x="2597" y="1595"/>
                </a:lnTo>
                <a:lnTo>
                  <a:pt x="2535" y="1588"/>
                </a:lnTo>
                <a:lnTo>
                  <a:pt x="2478" y="1577"/>
                </a:lnTo>
                <a:lnTo>
                  <a:pt x="2422" y="1562"/>
                </a:lnTo>
                <a:lnTo>
                  <a:pt x="2370" y="1543"/>
                </a:lnTo>
                <a:lnTo>
                  <a:pt x="2321" y="1520"/>
                </a:lnTo>
                <a:lnTo>
                  <a:pt x="2273" y="1495"/>
                </a:lnTo>
                <a:lnTo>
                  <a:pt x="2230" y="1467"/>
                </a:lnTo>
                <a:lnTo>
                  <a:pt x="2188" y="1435"/>
                </a:lnTo>
                <a:lnTo>
                  <a:pt x="2150" y="1402"/>
                </a:lnTo>
                <a:lnTo>
                  <a:pt x="2113" y="1368"/>
                </a:lnTo>
                <a:lnTo>
                  <a:pt x="2079" y="1330"/>
                </a:lnTo>
                <a:lnTo>
                  <a:pt x="2047" y="1292"/>
                </a:lnTo>
                <a:lnTo>
                  <a:pt x="2018" y="1253"/>
                </a:lnTo>
                <a:lnTo>
                  <a:pt x="1990" y="1212"/>
                </a:lnTo>
                <a:lnTo>
                  <a:pt x="1964" y="1171"/>
                </a:lnTo>
                <a:lnTo>
                  <a:pt x="1941" y="1130"/>
                </a:lnTo>
                <a:lnTo>
                  <a:pt x="1919" y="1088"/>
                </a:lnTo>
                <a:lnTo>
                  <a:pt x="1898" y="1047"/>
                </a:lnTo>
                <a:lnTo>
                  <a:pt x="1880" y="1006"/>
                </a:lnTo>
                <a:lnTo>
                  <a:pt x="1862" y="966"/>
                </a:lnTo>
                <a:lnTo>
                  <a:pt x="1847" y="928"/>
                </a:lnTo>
                <a:lnTo>
                  <a:pt x="1833" y="890"/>
                </a:lnTo>
                <a:lnTo>
                  <a:pt x="1819" y="855"/>
                </a:lnTo>
                <a:lnTo>
                  <a:pt x="1808" y="820"/>
                </a:lnTo>
                <a:lnTo>
                  <a:pt x="1797" y="789"/>
                </a:lnTo>
                <a:lnTo>
                  <a:pt x="1787" y="760"/>
                </a:lnTo>
                <a:lnTo>
                  <a:pt x="1782" y="746"/>
                </a:lnTo>
                <a:lnTo>
                  <a:pt x="1767" y="702"/>
                </a:lnTo>
                <a:lnTo>
                  <a:pt x="1752" y="662"/>
                </a:lnTo>
                <a:lnTo>
                  <a:pt x="1736" y="626"/>
                </a:lnTo>
                <a:lnTo>
                  <a:pt x="1727" y="615"/>
                </a:lnTo>
                <a:lnTo>
                  <a:pt x="1716" y="606"/>
                </a:lnTo>
                <a:lnTo>
                  <a:pt x="1703" y="599"/>
                </a:lnTo>
                <a:lnTo>
                  <a:pt x="1690" y="596"/>
                </a:lnTo>
                <a:lnTo>
                  <a:pt x="1677" y="595"/>
                </a:lnTo>
                <a:lnTo>
                  <a:pt x="1663" y="596"/>
                </a:lnTo>
                <a:lnTo>
                  <a:pt x="1650" y="599"/>
                </a:lnTo>
                <a:lnTo>
                  <a:pt x="1637" y="606"/>
                </a:lnTo>
                <a:lnTo>
                  <a:pt x="1626" y="615"/>
                </a:lnTo>
                <a:lnTo>
                  <a:pt x="1618" y="627"/>
                </a:lnTo>
                <a:lnTo>
                  <a:pt x="1602" y="662"/>
                </a:lnTo>
                <a:lnTo>
                  <a:pt x="1586" y="702"/>
                </a:lnTo>
                <a:lnTo>
                  <a:pt x="1571" y="746"/>
                </a:lnTo>
                <a:lnTo>
                  <a:pt x="1566" y="760"/>
                </a:lnTo>
                <a:lnTo>
                  <a:pt x="1556" y="789"/>
                </a:lnTo>
                <a:lnTo>
                  <a:pt x="1546" y="820"/>
                </a:lnTo>
                <a:lnTo>
                  <a:pt x="1534" y="855"/>
                </a:lnTo>
                <a:lnTo>
                  <a:pt x="1520" y="890"/>
                </a:lnTo>
                <a:lnTo>
                  <a:pt x="1506" y="928"/>
                </a:lnTo>
                <a:lnTo>
                  <a:pt x="1491" y="966"/>
                </a:lnTo>
                <a:lnTo>
                  <a:pt x="1474" y="1006"/>
                </a:lnTo>
                <a:lnTo>
                  <a:pt x="1455" y="1047"/>
                </a:lnTo>
                <a:lnTo>
                  <a:pt x="1435" y="1088"/>
                </a:lnTo>
                <a:lnTo>
                  <a:pt x="1413" y="1130"/>
                </a:lnTo>
                <a:lnTo>
                  <a:pt x="1389" y="1171"/>
                </a:lnTo>
                <a:lnTo>
                  <a:pt x="1363" y="1212"/>
                </a:lnTo>
                <a:lnTo>
                  <a:pt x="1335" y="1253"/>
                </a:lnTo>
                <a:lnTo>
                  <a:pt x="1306" y="1292"/>
                </a:lnTo>
                <a:lnTo>
                  <a:pt x="1274" y="1330"/>
                </a:lnTo>
                <a:lnTo>
                  <a:pt x="1240" y="1368"/>
                </a:lnTo>
                <a:lnTo>
                  <a:pt x="1204" y="1402"/>
                </a:lnTo>
                <a:lnTo>
                  <a:pt x="1165" y="1435"/>
                </a:lnTo>
                <a:lnTo>
                  <a:pt x="1123" y="1467"/>
                </a:lnTo>
                <a:lnTo>
                  <a:pt x="1080" y="1495"/>
                </a:lnTo>
                <a:lnTo>
                  <a:pt x="1032" y="1520"/>
                </a:lnTo>
                <a:lnTo>
                  <a:pt x="983" y="1543"/>
                </a:lnTo>
                <a:lnTo>
                  <a:pt x="931" y="1562"/>
                </a:lnTo>
                <a:lnTo>
                  <a:pt x="876" y="1577"/>
                </a:lnTo>
                <a:lnTo>
                  <a:pt x="818" y="1588"/>
                </a:lnTo>
                <a:lnTo>
                  <a:pt x="756" y="1595"/>
                </a:lnTo>
                <a:lnTo>
                  <a:pt x="691" y="1597"/>
                </a:lnTo>
                <a:lnTo>
                  <a:pt x="631" y="1595"/>
                </a:lnTo>
                <a:lnTo>
                  <a:pt x="572" y="1588"/>
                </a:lnTo>
                <a:lnTo>
                  <a:pt x="516" y="1574"/>
                </a:lnTo>
                <a:lnTo>
                  <a:pt x="462" y="1557"/>
                </a:lnTo>
                <a:lnTo>
                  <a:pt x="411" y="1534"/>
                </a:lnTo>
                <a:lnTo>
                  <a:pt x="363" y="1506"/>
                </a:lnTo>
                <a:lnTo>
                  <a:pt x="316" y="1474"/>
                </a:lnTo>
                <a:lnTo>
                  <a:pt x="273" y="1436"/>
                </a:lnTo>
                <a:lnTo>
                  <a:pt x="233" y="1394"/>
                </a:lnTo>
                <a:lnTo>
                  <a:pt x="195" y="1347"/>
                </a:lnTo>
                <a:lnTo>
                  <a:pt x="161" y="1297"/>
                </a:lnTo>
                <a:lnTo>
                  <a:pt x="133" y="1245"/>
                </a:lnTo>
                <a:lnTo>
                  <a:pt x="106" y="1190"/>
                </a:lnTo>
                <a:lnTo>
                  <a:pt x="83" y="1134"/>
                </a:lnTo>
                <a:lnTo>
                  <a:pt x="64" y="1078"/>
                </a:lnTo>
                <a:lnTo>
                  <a:pt x="46" y="1020"/>
                </a:lnTo>
                <a:lnTo>
                  <a:pt x="33" y="963"/>
                </a:lnTo>
                <a:lnTo>
                  <a:pt x="22" y="908"/>
                </a:lnTo>
                <a:lnTo>
                  <a:pt x="12" y="853"/>
                </a:lnTo>
                <a:lnTo>
                  <a:pt x="6" y="799"/>
                </a:lnTo>
                <a:lnTo>
                  <a:pt x="2" y="748"/>
                </a:lnTo>
                <a:lnTo>
                  <a:pt x="0" y="700"/>
                </a:lnTo>
                <a:lnTo>
                  <a:pt x="0" y="657"/>
                </a:lnTo>
                <a:lnTo>
                  <a:pt x="2" y="616"/>
                </a:lnTo>
                <a:lnTo>
                  <a:pt x="5" y="581"/>
                </a:lnTo>
                <a:lnTo>
                  <a:pt x="9" y="550"/>
                </a:lnTo>
                <a:lnTo>
                  <a:pt x="15" y="525"/>
                </a:lnTo>
                <a:lnTo>
                  <a:pt x="32" y="477"/>
                </a:lnTo>
                <a:lnTo>
                  <a:pt x="53" y="433"/>
                </a:lnTo>
                <a:lnTo>
                  <a:pt x="79" y="391"/>
                </a:lnTo>
                <a:lnTo>
                  <a:pt x="108" y="351"/>
                </a:lnTo>
                <a:lnTo>
                  <a:pt x="140" y="314"/>
                </a:lnTo>
                <a:lnTo>
                  <a:pt x="174" y="279"/>
                </a:lnTo>
                <a:lnTo>
                  <a:pt x="210" y="248"/>
                </a:lnTo>
                <a:lnTo>
                  <a:pt x="248" y="219"/>
                </a:lnTo>
                <a:lnTo>
                  <a:pt x="287" y="191"/>
                </a:lnTo>
                <a:lnTo>
                  <a:pt x="327" y="167"/>
                </a:lnTo>
                <a:lnTo>
                  <a:pt x="368" y="144"/>
                </a:lnTo>
                <a:lnTo>
                  <a:pt x="408" y="123"/>
                </a:lnTo>
                <a:lnTo>
                  <a:pt x="447" y="104"/>
                </a:lnTo>
                <a:lnTo>
                  <a:pt x="486" y="89"/>
                </a:lnTo>
                <a:lnTo>
                  <a:pt x="523" y="74"/>
                </a:lnTo>
                <a:lnTo>
                  <a:pt x="558" y="60"/>
                </a:lnTo>
                <a:lnTo>
                  <a:pt x="592" y="50"/>
                </a:lnTo>
                <a:lnTo>
                  <a:pt x="626" y="41"/>
                </a:lnTo>
                <a:lnTo>
                  <a:pt x="665" y="31"/>
                </a:lnTo>
                <a:lnTo>
                  <a:pt x="711" y="24"/>
                </a:lnTo>
                <a:lnTo>
                  <a:pt x="763" y="18"/>
                </a:lnTo>
                <a:lnTo>
                  <a:pt x="821" y="12"/>
                </a:lnTo>
                <a:lnTo>
                  <a:pt x="884" y="7"/>
                </a:lnTo>
                <a:lnTo>
                  <a:pt x="954" y="4"/>
                </a:lnTo>
                <a:lnTo>
                  <a:pt x="1029" y="2"/>
                </a:lnTo>
                <a:lnTo>
                  <a:pt x="1112" y="0"/>
                </a:lnTo>
                <a:lnTo>
                  <a:pt x="11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0" name="Freeform 446"/>
          <p:cNvSpPr>
            <a:spLocks noEditPoints="1"/>
          </p:cNvSpPr>
          <p:nvPr/>
        </p:nvSpPr>
        <p:spPr bwMode="auto">
          <a:xfrm>
            <a:off x="8120547" y="2005726"/>
            <a:ext cx="619124" cy="376400"/>
          </a:xfrm>
          <a:custGeom>
            <a:avLst/>
            <a:gdLst>
              <a:gd name="T0" fmla="*/ 2189 w 3523"/>
              <a:gd name="T1" fmla="*/ 989 h 2134"/>
              <a:gd name="T2" fmla="*/ 1978 w 3523"/>
              <a:gd name="T3" fmla="*/ 1153 h 2134"/>
              <a:gd name="T4" fmla="*/ 2000 w 3523"/>
              <a:gd name="T5" fmla="*/ 1398 h 2134"/>
              <a:gd name="T6" fmla="*/ 2319 w 3523"/>
              <a:gd name="T7" fmla="*/ 1798 h 2134"/>
              <a:gd name="T8" fmla="*/ 2765 w 3523"/>
              <a:gd name="T9" fmla="*/ 2014 h 2134"/>
              <a:gd name="T10" fmla="*/ 3077 w 3523"/>
              <a:gd name="T11" fmla="*/ 1947 h 2134"/>
              <a:gd name="T12" fmla="*/ 3303 w 3523"/>
              <a:gd name="T13" fmla="*/ 1591 h 2134"/>
              <a:gd name="T14" fmla="*/ 3245 w 3523"/>
              <a:gd name="T15" fmla="*/ 1131 h 2134"/>
              <a:gd name="T16" fmla="*/ 2775 w 3523"/>
              <a:gd name="T17" fmla="*/ 923 h 2134"/>
              <a:gd name="T18" fmla="*/ 420 w 3523"/>
              <a:gd name="T19" fmla="*/ 1008 h 2134"/>
              <a:gd name="T20" fmla="*/ 204 w 3523"/>
              <a:gd name="T21" fmla="*/ 1401 h 2134"/>
              <a:gd name="T22" fmla="*/ 330 w 3523"/>
              <a:gd name="T23" fmla="*/ 1841 h 2134"/>
              <a:gd name="T24" fmla="*/ 646 w 3523"/>
              <a:gd name="T25" fmla="*/ 2011 h 2134"/>
              <a:gd name="T26" fmla="*/ 1014 w 3523"/>
              <a:gd name="T27" fmla="*/ 1924 h 2134"/>
              <a:gd name="T28" fmla="*/ 1432 w 3523"/>
              <a:gd name="T29" fmla="*/ 1569 h 2134"/>
              <a:gd name="T30" fmla="*/ 1559 w 3523"/>
              <a:gd name="T31" fmla="*/ 1192 h 2134"/>
              <a:gd name="T32" fmla="*/ 1515 w 3523"/>
              <a:gd name="T33" fmla="*/ 1102 h 2134"/>
              <a:gd name="T34" fmla="*/ 1228 w 3523"/>
              <a:gd name="T35" fmla="*/ 957 h 2134"/>
              <a:gd name="T36" fmla="*/ 1747 w 3523"/>
              <a:gd name="T37" fmla="*/ 892 h 2134"/>
              <a:gd name="T38" fmla="*/ 1455 w 3523"/>
              <a:gd name="T39" fmla="*/ 912 h 2134"/>
              <a:gd name="T40" fmla="*/ 1673 w 3523"/>
              <a:gd name="T41" fmla="*/ 1155 h 2134"/>
              <a:gd name="T42" fmla="*/ 1892 w 3523"/>
              <a:gd name="T43" fmla="*/ 1063 h 2134"/>
              <a:gd name="T44" fmla="*/ 1972 w 3523"/>
              <a:gd name="T45" fmla="*/ 893 h 2134"/>
              <a:gd name="T46" fmla="*/ 318 w 3523"/>
              <a:gd name="T47" fmla="*/ 1 h 2134"/>
              <a:gd name="T48" fmla="*/ 750 w 3523"/>
              <a:gd name="T49" fmla="*/ 301 h 2134"/>
              <a:gd name="T50" fmla="*/ 698 w 3523"/>
              <a:gd name="T51" fmla="*/ 416 h 2134"/>
              <a:gd name="T52" fmla="*/ 531 w 3523"/>
              <a:gd name="T53" fmla="*/ 294 h 2134"/>
              <a:gd name="T54" fmla="*/ 327 w 3523"/>
              <a:gd name="T55" fmla="*/ 61 h 2134"/>
              <a:gd name="T56" fmla="*/ 132 w 3523"/>
              <a:gd name="T57" fmla="*/ 281 h 2134"/>
              <a:gd name="T58" fmla="*/ 60 w 3523"/>
              <a:gd name="T59" fmla="*/ 775 h 2134"/>
              <a:gd name="T60" fmla="*/ 183 w 3523"/>
              <a:gd name="T61" fmla="*/ 1063 h 2134"/>
              <a:gd name="T62" fmla="*/ 676 w 3523"/>
              <a:gd name="T63" fmla="*/ 812 h 2134"/>
              <a:gd name="T64" fmla="*/ 1315 w 3523"/>
              <a:gd name="T65" fmla="*/ 835 h 2134"/>
              <a:gd name="T66" fmla="*/ 1727 w 3523"/>
              <a:gd name="T67" fmla="*/ 833 h 2134"/>
              <a:gd name="T68" fmla="*/ 1930 w 3523"/>
              <a:gd name="T69" fmla="*/ 833 h 2134"/>
              <a:gd name="T70" fmla="*/ 2446 w 3523"/>
              <a:gd name="T71" fmla="*/ 815 h 2134"/>
              <a:gd name="T72" fmla="*/ 3094 w 3523"/>
              <a:gd name="T73" fmla="*/ 871 h 2134"/>
              <a:gd name="T74" fmla="*/ 3460 w 3523"/>
              <a:gd name="T75" fmla="*/ 1044 h 2134"/>
              <a:gd name="T76" fmla="*/ 3449 w 3523"/>
              <a:gd name="T77" fmla="*/ 570 h 2134"/>
              <a:gd name="T78" fmla="*/ 3322 w 3523"/>
              <a:gd name="T79" fmla="*/ 137 h 2134"/>
              <a:gd name="T80" fmla="*/ 3139 w 3523"/>
              <a:gd name="T81" fmla="*/ 108 h 2134"/>
              <a:gd name="T82" fmla="*/ 2903 w 3523"/>
              <a:gd name="T83" fmla="*/ 391 h 2134"/>
              <a:gd name="T84" fmla="*/ 2777 w 3523"/>
              <a:gd name="T85" fmla="*/ 389 h 2134"/>
              <a:gd name="T86" fmla="*/ 3079 w 3523"/>
              <a:gd name="T87" fmla="*/ 50 h 2134"/>
              <a:gd name="T88" fmla="*/ 3301 w 3523"/>
              <a:gd name="T89" fmla="*/ 34 h 2134"/>
              <a:gd name="T90" fmla="*/ 3487 w 3523"/>
              <a:gd name="T91" fmla="*/ 417 h 2134"/>
              <a:gd name="T92" fmla="*/ 3523 w 3523"/>
              <a:gd name="T93" fmla="*/ 898 h 2134"/>
              <a:gd name="T94" fmla="*/ 3426 w 3523"/>
              <a:gd name="T95" fmla="*/ 1260 h 2134"/>
              <a:gd name="T96" fmla="*/ 3397 w 3523"/>
              <a:gd name="T97" fmla="*/ 1698 h 2134"/>
              <a:gd name="T98" fmla="*/ 3133 w 3523"/>
              <a:gd name="T99" fmla="*/ 2051 h 2134"/>
              <a:gd name="T100" fmla="*/ 2609 w 3523"/>
              <a:gd name="T101" fmla="*/ 2097 h 2134"/>
              <a:gd name="T102" fmla="*/ 2095 w 3523"/>
              <a:gd name="T103" fmla="*/ 1753 h 2134"/>
              <a:gd name="T104" fmla="*/ 1851 w 3523"/>
              <a:gd name="T105" fmla="*/ 1274 h 2134"/>
              <a:gd name="T106" fmla="*/ 1654 w 3523"/>
              <a:gd name="T107" fmla="*/ 1390 h 2134"/>
              <a:gd name="T108" fmla="*/ 1338 w 3523"/>
              <a:gd name="T109" fmla="*/ 1843 h 2134"/>
              <a:gd name="T110" fmla="*/ 820 w 3523"/>
              <a:gd name="T111" fmla="*/ 2125 h 2134"/>
              <a:gd name="T112" fmla="*/ 305 w 3523"/>
              <a:gd name="T113" fmla="*/ 1987 h 2134"/>
              <a:gd name="T114" fmla="*/ 112 w 3523"/>
              <a:gd name="T115" fmla="*/ 1631 h 2134"/>
              <a:gd name="T116" fmla="*/ 9 w 3523"/>
              <a:gd name="T117" fmla="*/ 1209 h 2134"/>
              <a:gd name="T118" fmla="*/ 0 w 3523"/>
              <a:gd name="T119" fmla="*/ 913 h 2134"/>
              <a:gd name="T120" fmla="*/ 26 w 3523"/>
              <a:gd name="T121" fmla="*/ 478 h 2134"/>
              <a:gd name="T122" fmla="*/ 192 w 3523"/>
              <a:gd name="T123" fmla="*/ 59 h 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23" h="2134">
                <a:moveTo>
                  <a:pt x="2687" y="921"/>
                </a:moveTo>
                <a:lnTo>
                  <a:pt x="2613" y="922"/>
                </a:lnTo>
                <a:lnTo>
                  <a:pt x="2543" y="925"/>
                </a:lnTo>
                <a:lnTo>
                  <a:pt x="2478" y="931"/>
                </a:lnTo>
                <a:lnTo>
                  <a:pt x="2419" y="937"/>
                </a:lnTo>
                <a:lnTo>
                  <a:pt x="2364" y="944"/>
                </a:lnTo>
                <a:lnTo>
                  <a:pt x="2314" y="954"/>
                </a:lnTo>
                <a:lnTo>
                  <a:pt x="2269" y="965"/>
                </a:lnTo>
                <a:lnTo>
                  <a:pt x="2227" y="977"/>
                </a:lnTo>
                <a:lnTo>
                  <a:pt x="2189" y="989"/>
                </a:lnTo>
                <a:lnTo>
                  <a:pt x="2155" y="1002"/>
                </a:lnTo>
                <a:lnTo>
                  <a:pt x="2125" y="1017"/>
                </a:lnTo>
                <a:lnTo>
                  <a:pt x="2098" y="1031"/>
                </a:lnTo>
                <a:lnTo>
                  <a:pt x="2076" y="1046"/>
                </a:lnTo>
                <a:lnTo>
                  <a:pt x="2055" y="1061"/>
                </a:lnTo>
                <a:lnTo>
                  <a:pt x="2037" y="1075"/>
                </a:lnTo>
                <a:lnTo>
                  <a:pt x="2022" y="1090"/>
                </a:lnTo>
                <a:lnTo>
                  <a:pt x="2002" y="1112"/>
                </a:lnTo>
                <a:lnTo>
                  <a:pt x="1988" y="1134"/>
                </a:lnTo>
                <a:lnTo>
                  <a:pt x="1978" y="1153"/>
                </a:lnTo>
                <a:lnTo>
                  <a:pt x="1973" y="1169"/>
                </a:lnTo>
                <a:lnTo>
                  <a:pt x="1970" y="1181"/>
                </a:lnTo>
                <a:lnTo>
                  <a:pt x="1969" y="1189"/>
                </a:lnTo>
                <a:lnTo>
                  <a:pt x="1969" y="1192"/>
                </a:lnTo>
                <a:lnTo>
                  <a:pt x="1969" y="1195"/>
                </a:lnTo>
                <a:lnTo>
                  <a:pt x="1968" y="1198"/>
                </a:lnTo>
                <a:lnTo>
                  <a:pt x="1968" y="1250"/>
                </a:lnTo>
                <a:lnTo>
                  <a:pt x="1974" y="1301"/>
                </a:lnTo>
                <a:lnTo>
                  <a:pt x="1985" y="1350"/>
                </a:lnTo>
                <a:lnTo>
                  <a:pt x="2000" y="1398"/>
                </a:lnTo>
                <a:lnTo>
                  <a:pt x="2021" y="1444"/>
                </a:lnTo>
                <a:lnTo>
                  <a:pt x="2043" y="1488"/>
                </a:lnTo>
                <a:lnTo>
                  <a:pt x="2068" y="1530"/>
                </a:lnTo>
                <a:lnTo>
                  <a:pt x="2096" y="1569"/>
                </a:lnTo>
                <a:lnTo>
                  <a:pt x="2124" y="1607"/>
                </a:lnTo>
                <a:lnTo>
                  <a:pt x="2153" y="1641"/>
                </a:lnTo>
                <a:lnTo>
                  <a:pt x="2182" y="1673"/>
                </a:lnTo>
                <a:lnTo>
                  <a:pt x="2227" y="1717"/>
                </a:lnTo>
                <a:lnTo>
                  <a:pt x="2272" y="1759"/>
                </a:lnTo>
                <a:lnTo>
                  <a:pt x="2319" y="1798"/>
                </a:lnTo>
                <a:lnTo>
                  <a:pt x="2367" y="1834"/>
                </a:lnTo>
                <a:lnTo>
                  <a:pt x="2415" y="1867"/>
                </a:lnTo>
                <a:lnTo>
                  <a:pt x="2464" y="1897"/>
                </a:lnTo>
                <a:lnTo>
                  <a:pt x="2512" y="1924"/>
                </a:lnTo>
                <a:lnTo>
                  <a:pt x="2560" y="1948"/>
                </a:lnTo>
                <a:lnTo>
                  <a:pt x="2605" y="1968"/>
                </a:lnTo>
                <a:lnTo>
                  <a:pt x="2650" y="1985"/>
                </a:lnTo>
                <a:lnTo>
                  <a:pt x="2690" y="1998"/>
                </a:lnTo>
                <a:lnTo>
                  <a:pt x="2729" y="2008"/>
                </a:lnTo>
                <a:lnTo>
                  <a:pt x="2765" y="2014"/>
                </a:lnTo>
                <a:lnTo>
                  <a:pt x="2797" y="2016"/>
                </a:lnTo>
                <a:lnTo>
                  <a:pt x="2823" y="2015"/>
                </a:lnTo>
                <a:lnTo>
                  <a:pt x="2851" y="2014"/>
                </a:lnTo>
                <a:lnTo>
                  <a:pt x="2880" y="2011"/>
                </a:lnTo>
                <a:lnTo>
                  <a:pt x="2912" y="2006"/>
                </a:lnTo>
                <a:lnTo>
                  <a:pt x="2944" y="1999"/>
                </a:lnTo>
                <a:lnTo>
                  <a:pt x="2977" y="1991"/>
                </a:lnTo>
                <a:lnTo>
                  <a:pt x="3010" y="1979"/>
                </a:lnTo>
                <a:lnTo>
                  <a:pt x="3043" y="1964"/>
                </a:lnTo>
                <a:lnTo>
                  <a:pt x="3077" y="1947"/>
                </a:lnTo>
                <a:lnTo>
                  <a:pt x="3108" y="1927"/>
                </a:lnTo>
                <a:lnTo>
                  <a:pt x="3139" y="1902"/>
                </a:lnTo>
                <a:lnTo>
                  <a:pt x="3169" y="1874"/>
                </a:lnTo>
                <a:lnTo>
                  <a:pt x="3196" y="1841"/>
                </a:lnTo>
                <a:lnTo>
                  <a:pt x="3222" y="1805"/>
                </a:lnTo>
                <a:lnTo>
                  <a:pt x="3245" y="1764"/>
                </a:lnTo>
                <a:lnTo>
                  <a:pt x="3265" y="1717"/>
                </a:lnTo>
                <a:lnTo>
                  <a:pt x="3280" y="1677"/>
                </a:lnTo>
                <a:lnTo>
                  <a:pt x="3292" y="1636"/>
                </a:lnTo>
                <a:lnTo>
                  <a:pt x="3303" y="1591"/>
                </a:lnTo>
                <a:lnTo>
                  <a:pt x="3312" y="1545"/>
                </a:lnTo>
                <a:lnTo>
                  <a:pt x="3318" y="1498"/>
                </a:lnTo>
                <a:lnTo>
                  <a:pt x="3322" y="1449"/>
                </a:lnTo>
                <a:lnTo>
                  <a:pt x="3323" y="1401"/>
                </a:lnTo>
                <a:lnTo>
                  <a:pt x="3321" y="1352"/>
                </a:lnTo>
                <a:lnTo>
                  <a:pt x="3314" y="1305"/>
                </a:lnTo>
                <a:lnTo>
                  <a:pt x="3303" y="1258"/>
                </a:lnTo>
                <a:lnTo>
                  <a:pt x="3288" y="1213"/>
                </a:lnTo>
                <a:lnTo>
                  <a:pt x="3270" y="1170"/>
                </a:lnTo>
                <a:lnTo>
                  <a:pt x="3245" y="1131"/>
                </a:lnTo>
                <a:lnTo>
                  <a:pt x="3217" y="1094"/>
                </a:lnTo>
                <a:lnTo>
                  <a:pt x="3185" y="1062"/>
                </a:lnTo>
                <a:lnTo>
                  <a:pt x="3148" y="1033"/>
                </a:lnTo>
                <a:lnTo>
                  <a:pt x="3107" y="1008"/>
                </a:lnTo>
                <a:lnTo>
                  <a:pt x="3063" y="985"/>
                </a:lnTo>
                <a:lnTo>
                  <a:pt x="3013" y="966"/>
                </a:lnTo>
                <a:lnTo>
                  <a:pt x="2959" y="950"/>
                </a:lnTo>
                <a:lnTo>
                  <a:pt x="2902" y="938"/>
                </a:lnTo>
                <a:lnTo>
                  <a:pt x="2840" y="928"/>
                </a:lnTo>
                <a:lnTo>
                  <a:pt x="2775" y="923"/>
                </a:lnTo>
                <a:lnTo>
                  <a:pt x="2705" y="921"/>
                </a:lnTo>
                <a:lnTo>
                  <a:pt x="2687" y="921"/>
                </a:lnTo>
                <a:close/>
                <a:moveTo>
                  <a:pt x="822" y="921"/>
                </a:moveTo>
                <a:lnTo>
                  <a:pt x="753" y="923"/>
                </a:lnTo>
                <a:lnTo>
                  <a:pt x="687" y="928"/>
                </a:lnTo>
                <a:lnTo>
                  <a:pt x="625" y="938"/>
                </a:lnTo>
                <a:lnTo>
                  <a:pt x="567" y="950"/>
                </a:lnTo>
                <a:lnTo>
                  <a:pt x="514" y="966"/>
                </a:lnTo>
                <a:lnTo>
                  <a:pt x="465" y="985"/>
                </a:lnTo>
                <a:lnTo>
                  <a:pt x="420" y="1008"/>
                </a:lnTo>
                <a:lnTo>
                  <a:pt x="379" y="1033"/>
                </a:lnTo>
                <a:lnTo>
                  <a:pt x="342" y="1062"/>
                </a:lnTo>
                <a:lnTo>
                  <a:pt x="310" y="1094"/>
                </a:lnTo>
                <a:lnTo>
                  <a:pt x="282" y="1131"/>
                </a:lnTo>
                <a:lnTo>
                  <a:pt x="258" y="1170"/>
                </a:lnTo>
                <a:lnTo>
                  <a:pt x="238" y="1213"/>
                </a:lnTo>
                <a:lnTo>
                  <a:pt x="223" y="1258"/>
                </a:lnTo>
                <a:lnTo>
                  <a:pt x="214" y="1305"/>
                </a:lnTo>
                <a:lnTo>
                  <a:pt x="207" y="1352"/>
                </a:lnTo>
                <a:lnTo>
                  <a:pt x="204" y="1401"/>
                </a:lnTo>
                <a:lnTo>
                  <a:pt x="205" y="1449"/>
                </a:lnTo>
                <a:lnTo>
                  <a:pt x="208" y="1498"/>
                </a:lnTo>
                <a:lnTo>
                  <a:pt x="215" y="1545"/>
                </a:lnTo>
                <a:lnTo>
                  <a:pt x="223" y="1591"/>
                </a:lnTo>
                <a:lnTo>
                  <a:pt x="235" y="1636"/>
                </a:lnTo>
                <a:lnTo>
                  <a:pt x="247" y="1677"/>
                </a:lnTo>
                <a:lnTo>
                  <a:pt x="261" y="1717"/>
                </a:lnTo>
                <a:lnTo>
                  <a:pt x="282" y="1764"/>
                </a:lnTo>
                <a:lnTo>
                  <a:pt x="304" y="1805"/>
                </a:lnTo>
                <a:lnTo>
                  <a:pt x="330" y="1841"/>
                </a:lnTo>
                <a:lnTo>
                  <a:pt x="358" y="1874"/>
                </a:lnTo>
                <a:lnTo>
                  <a:pt x="387" y="1902"/>
                </a:lnTo>
                <a:lnTo>
                  <a:pt x="419" y="1927"/>
                </a:lnTo>
                <a:lnTo>
                  <a:pt x="451" y="1947"/>
                </a:lnTo>
                <a:lnTo>
                  <a:pt x="483" y="1964"/>
                </a:lnTo>
                <a:lnTo>
                  <a:pt x="517" y="1979"/>
                </a:lnTo>
                <a:lnTo>
                  <a:pt x="550" y="1991"/>
                </a:lnTo>
                <a:lnTo>
                  <a:pt x="583" y="1999"/>
                </a:lnTo>
                <a:lnTo>
                  <a:pt x="615" y="2006"/>
                </a:lnTo>
                <a:lnTo>
                  <a:pt x="646" y="2011"/>
                </a:lnTo>
                <a:lnTo>
                  <a:pt x="676" y="2014"/>
                </a:lnTo>
                <a:lnTo>
                  <a:pt x="704" y="2015"/>
                </a:lnTo>
                <a:lnTo>
                  <a:pt x="730" y="2016"/>
                </a:lnTo>
                <a:lnTo>
                  <a:pt x="762" y="2014"/>
                </a:lnTo>
                <a:lnTo>
                  <a:pt x="797" y="2008"/>
                </a:lnTo>
                <a:lnTo>
                  <a:pt x="836" y="1998"/>
                </a:lnTo>
                <a:lnTo>
                  <a:pt x="878" y="1985"/>
                </a:lnTo>
                <a:lnTo>
                  <a:pt x="921" y="1968"/>
                </a:lnTo>
                <a:lnTo>
                  <a:pt x="968" y="1948"/>
                </a:lnTo>
                <a:lnTo>
                  <a:pt x="1014" y="1924"/>
                </a:lnTo>
                <a:lnTo>
                  <a:pt x="1063" y="1897"/>
                </a:lnTo>
                <a:lnTo>
                  <a:pt x="1111" y="1867"/>
                </a:lnTo>
                <a:lnTo>
                  <a:pt x="1160" y="1834"/>
                </a:lnTo>
                <a:lnTo>
                  <a:pt x="1207" y="1798"/>
                </a:lnTo>
                <a:lnTo>
                  <a:pt x="1255" y="1759"/>
                </a:lnTo>
                <a:lnTo>
                  <a:pt x="1301" y="1717"/>
                </a:lnTo>
                <a:lnTo>
                  <a:pt x="1345" y="1673"/>
                </a:lnTo>
                <a:lnTo>
                  <a:pt x="1373" y="1641"/>
                </a:lnTo>
                <a:lnTo>
                  <a:pt x="1402" y="1607"/>
                </a:lnTo>
                <a:lnTo>
                  <a:pt x="1432" y="1569"/>
                </a:lnTo>
                <a:lnTo>
                  <a:pt x="1459" y="1530"/>
                </a:lnTo>
                <a:lnTo>
                  <a:pt x="1484" y="1488"/>
                </a:lnTo>
                <a:lnTo>
                  <a:pt x="1507" y="1444"/>
                </a:lnTo>
                <a:lnTo>
                  <a:pt x="1526" y="1398"/>
                </a:lnTo>
                <a:lnTo>
                  <a:pt x="1542" y="1350"/>
                </a:lnTo>
                <a:lnTo>
                  <a:pt x="1553" y="1301"/>
                </a:lnTo>
                <a:lnTo>
                  <a:pt x="1559" y="1250"/>
                </a:lnTo>
                <a:lnTo>
                  <a:pt x="1559" y="1198"/>
                </a:lnTo>
                <a:lnTo>
                  <a:pt x="1559" y="1195"/>
                </a:lnTo>
                <a:lnTo>
                  <a:pt x="1559" y="1192"/>
                </a:lnTo>
                <a:lnTo>
                  <a:pt x="1559" y="1191"/>
                </a:lnTo>
                <a:lnTo>
                  <a:pt x="1558" y="1187"/>
                </a:lnTo>
                <a:lnTo>
                  <a:pt x="1558" y="1181"/>
                </a:lnTo>
                <a:lnTo>
                  <a:pt x="1556" y="1174"/>
                </a:lnTo>
                <a:lnTo>
                  <a:pt x="1552" y="1165"/>
                </a:lnTo>
                <a:lnTo>
                  <a:pt x="1549" y="1154"/>
                </a:lnTo>
                <a:lnTo>
                  <a:pt x="1543" y="1143"/>
                </a:lnTo>
                <a:lnTo>
                  <a:pt x="1536" y="1131"/>
                </a:lnTo>
                <a:lnTo>
                  <a:pt x="1526" y="1117"/>
                </a:lnTo>
                <a:lnTo>
                  <a:pt x="1515" y="1102"/>
                </a:lnTo>
                <a:lnTo>
                  <a:pt x="1502" y="1087"/>
                </a:lnTo>
                <a:lnTo>
                  <a:pt x="1484" y="1072"/>
                </a:lnTo>
                <a:lnTo>
                  <a:pt x="1465" y="1056"/>
                </a:lnTo>
                <a:lnTo>
                  <a:pt x="1442" y="1041"/>
                </a:lnTo>
                <a:lnTo>
                  <a:pt x="1416" y="1025"/>
                </a:lnTo>
                <a:lnTo>
                  <a:pt x="1386" y="1010"/>
                </a:lnTo>
                <a:lnTo>
                  <a:pt x="1353" y="996"/>
                </a:lnTo>
                <a:lnTo>
                  <a:pt x="1316" y="982"/>
                </a:lnTo>
                <a:lnTo>
                  <a:pt x="1274" y="969"/>
                </a:lnTo>
                <a:lnTo>
                  <a:pt x="1228" y="957"/>
                </a:lnTo>
                <a:lnTo>
                  <a:pt x="1176" y="947"/>
                </a:lnTo>
                <a:lnTo>
                  <a:pt x="1120" y="938"/>
                </a:lnTo>
                <a:lnTo>
                  <a:pt x="1058" y="931"/>
                </a:lnTo>
                <a:lnTo>
                  <a:pt x="991" y="925"/>
                </a:lnTo>
                <a:lnTo>
                  <a:pt x="918" y="922"/>
                </a:lnTo>
                <a:lnTo>
                  <a:pt x="839" y="921"/>
                </a:lnTo>
                <a:lnTo>
                  <a:pt x="822" y="921"/>
                </a:lnTo>
                <a:close/>
                <a:moveTo>
                  <a:pt x="1764" y="892"/>
                </a:moveTo>
                <a:lnTo>
                  <a:pt x="1758" y="892"/>
                </a:lnTo>
                <a:lnTo>
                  <a:pt x="1747" y="892"/>
                </a:lnTo>
                <a:lnTo>
                  <a:pt x="1727" y="892"/>
                </a:lnTo>
                <a:lnTo>
                  <a:pt x="1702" y="892"/>
                </a:lnTo>
                <a:lnTo>
                  <a:pt x="1671" y="892"/>
                </a:lnTo>
                <a:lnTo>
                  <a:pt x="1637" y="892"/>
                </a:lnTo>
                <a:lnTo>
                  <a:pt x="1597" y="892"/>
                </a:lnTo>
                <a:lnTo>
                  <a:pt x="1555" y="893"/>
                </a:lnTo>
                <a:lnTo>
                  <a:pt x="1509" y="893"/>
                </a:lnTo>
                <a:lnTo>
                  <a:pt x="1462" y="893"/>
                </a:lnTo>
                <a:lnTo>
                  <a:pt x="1413" y="893"/>
                </a:lnTo>
                <a:lnTo>
                  <a:pt x="1455" y="912"/>
                </a:lnTo>
                <a:lnTo>
                  <a:pt x="1494" y="934"/>
                </a:lnTo>
                <a:lnTo>
                  <a:pt x="1530" y="957"/>
                </a:lnTo>
                <a:lnTo>
                  <a:pt x="1562" y="982"/>
                </a:lnTo>
                <a:lnTo>
                  <a:pt x="1591" y="1009"/>
                </a:lnTo>
                <a:lnTo>
                  <a:pt x="1615" y="1036"/>
                </a:lnTo>
                <a:lnTo>
                  <a:pt x="1634" y="1063"/>
                </a:lnTo>
                <a:lnTo>
                  <a:pt x="1649" y="1090"/>
                </a:lnTo>
                <a:lnTo>
                  <a:pt x="1660" y="1113"/>
                </a:lnTo>
                <a:lnTo>
                  <a:pt x="1668" y="1136"/>
                </a:lnTo>
                <a:lnTo>
                  <a:pt x="1673" y="1155"/>
                </a:lnTo>
                <a:lnTo>
                  <a:pt x="1700" y="1153"/>
                </a:lnTo>
                <a:lnTo>
                  <a:pt x="1730" y="1151"/>
                </a:lnTo>
                <a:lnTo>
                  <a:pt x="1764" y="1151"/>
                </a:lnTo>
                <a:lnTo>
                  <a:pt x="1797" y="1151"/>
                </a:lnTo>
                <a:lnTo>
                  <a:pt x="1827" y="1152"/>
                </a:lnTo>
                <a:lnTo>
                  <a:pt x="1854" y="1155"/>
                </a:lnTo>
                <a:lnTo>
                  <a:pt x="1859" y="1136"/>
                </a:lnTo>
                <a:lnTo>
                  <a:pt x="1866" y="1113"/>
                </a:lnTo>
                <a:lnTo>
                  <a:pt x="1877" y="1089"/>
                </a:lnTo>
                <a:lnTo>
                  <a:pt x="1892" y="1063"/>
                </a:lnTo>
                <a:lnTo>
                  <a:pt x="1912" y="1036"/>
                </a:lnTo>
                <a:lnTo>
                  <a:pt x="1936" y="1009"/>
                </a:lnTo>
                <a:lnTo>
                  <a:pt x="1964" y="982"/>
                </a:lnTo>
                <a:lnTo>
                  <a:pt x="1997" y="957"/>
                </a:lnTo>
                <a:lnTo>
                  <a:pt x="2032" y="934"/>
                </a:lnTo>
                <a:lnTo>
                  <a:pt x="2071" y="912"/>
                </a:lnTo>
                <a:lnTo>
                  <a:pt x="2113" y="893"/>
                </a:lnTo>
                <a:lnTo>
                  <a:pt x="2065" y="893"/>
                </a:lnTo>
                <a:lnTo>
                  <a:pt x="2017" y="893"/>
                </a:lnTo>
                <a:lnTo>
                  <a:pt x="1972" y="893"/>
                </a:lnTo>
                <a:lnTo>
                  <a:pt x="1930" y="892"/>
                </a:lnTo>
                <a:lnTo>
                  <a:pt x="1891" y="892"/>
                </a:lnTo>
                <a:lnTo>
                  <a:pt x="1856" y="892"/>
                </a:lnTo>
                <a:lnTo>
                  <a:pt x="1824" y="892"/>
                </a:lnTo>
                <a:lnTo>
                  <a:pt x="1799" y="892"/>
                </a:lnTo>
                <a:lnTo>
                  <a:pt x="1780" y="892"/>
                </a:lnTo>
                <a:lnTo>
                  <a:pt x="1768" y="892"/>
                </a:lnTo>
                <a:lnTo>
                  <a:pt x="1764" y="892"/>
                </a:lnTo>
                <a:close/>
                <a:moveTo>
                  <a:pt x="301" y="0"/>
                </a:moveTo>
                <a:lnTo>
                  <a:pt x="318" y="1"/>
                </a:lnTo>
                <a:lnTo>
                  <a:pt x="338" y="5"/>
                </a:lnTo>
                <a:lnTo>
                  <a:pt x="359" y="13"/>
                </a:lnTo>
                <a:lnTo>
                  <a:pt x="382" y="23"/>
                </a:lnTo>
                <a:lnTo>
                  <a:pt x="406" y="36"/>
                </a:lnTo>
                <a:lnTo>
                  <a:pt x="430" y="51"/>
                </a:lnTo>
                <a:lnTo>
                  <a:pt x="444" y="49"/>
                </a:lnTo>
                <a:lnTo>
                  <a:pt x="457" y="51"/>
                </a:lnTo>
                <a:lnTo>
                  <a:pt x="470" y="55"/>
                </a:lnTo>
                <a:lnTo>
                  <a:pt x="482" y="64"/>
                </a:lnTo>
                <a:lnTo>
                  <a:pt x="750" y="301"/>
                </a:lnTo>
                <a:lnTo>
                  <a:pt x="761" y="313"/>
                </a:lnTo>
                <a:lnTo>
                  <a:pt x="767" y="327"/>
                </a:lnTo>
                <a:lnTo>
                  <a:pt x="769" y="342"/>
                </a:lnTo>
                <a:lnTo>
                  <a:pt x="768" y="356"/>
                </a:lnTo>
                <a:lnTo>
                  <a:pt x="763" y="371"/>
                </a:lnTo>
                <a:lnTo>
                  <a:pt x="747" y="389"/>
                </a:lnTo>
                <a:lnTo>
                  <a:pt x="731" y="402"/>
                </a:lnTo>
                <a:lnTo>
                  <a:pt x="718" y="409"/>
                </a:lnTo>
                <a:lnTo>
                  <a:pt x="708" y="414"/>
                </a:lnTo>
                <a:lnTo>
                  <a:pt x="698" y="416"/>
                </a:lnTo>
                <a:lnTo>
                  <a:pt x="693" y="416"/>
                </a:lnTo>
                <a:lnTo>
                  <a:pt x="690" y="416"/>
                </a:lnTo>
                <a:lnTo>
                  <a:pt x="683" y="415"/>
                </a:lnTo>
                <a:lnTo>
                  <a:pt x="674" y="414"/>
                </a:lnTo>
                <a:lnTo>
                  <a:pt x="646" y="406"/>
                </a:lnTo>
                <a:lnTo>
                  <a:pt x="619" y="391"/>
                </a:lnTo>
                <a:lnTo>
                  <a:pt x="594" y="371"/>
                </a:lnTo>
                <a:lnTo>
                  <a:pt x="571" y="347"/>
                </a:lnTo>
                <a:lnTo>
                  <a:pt x="549" y="322"/>
                </a:lnTo>
                <a:lnTo>
                  <a:pt x="531" y="294"/>
                </a:lnTo>
                <a:lnTo>
                  <a:pt x="515" y="266"/>
                </a:lnTo>
                <a:lnTo>
                  <a:pt x="502" y="238"/>
                </a:lnTo>
                <a:lnTo>
                  <a:pt x="403" y="152"/>
                </a:lnTo>
                <a:lnTo>
                  <a:pt x="393" y="139"/>
                </a:lnTo>
                <a:lnTo>
                  <a:pt x="386" y="124"/>
                </a:lnTo>
                <a:lnTo>
                  <a:pt x="384" y="108"/>
                </a:lnTo>
                <a:lnTo>
                  <a:pt x="386" y="92"/>
                </a:lnTo>
                <a:lnTo>
                  <a:pt x="364" y="78"/>
                </a:lnTo>
                <a:lnTo>
                  <a:pt x="344" y="68"/>
                </a:lnTo>
                <a:lnTo>
                  <a:pt x="327" y="61"/>
                </a:lnTo>
                <a:lnTo>
                  <a:pt x="314" y="57"/>
                </a:lnTo>
                <a:lnTo>
                  <a:pt x="303" y="57"/>
                </a:lnTo>
                <a:lnTo>
                  <a:pt x="275" y="70"/>
                </a:lnTo>
                <a:lnTo>
                  <a:pt x="248" y="87"/>
                </a:lnTo>
                <a:lnTo>
                  <a:pt x="224" y="110"/>
                </a:lnTo>
                <a:lnTo>
                  <a:pt x="202" y="137"/>
                </a:lnTo>
                <a:lnTo>
                  <a:pt x="181" y="168"/>
                </a:lnTo>
                <a:lnTo>
                  <a:pt x="163" y="202"/>
                </a:lnTo>
                <a:lnTo>
                  <a:pt x="147" y="240"/>
                </a:lnTo>
                <a:lnTo>
                  <a:pt x="132" y="281"/>
                </a:lnTo>
                <a:lnTo>
                  <a:pt x="119" y="325"/>
                </a:lnTo>
                <a:lnTo>
                  <a:pt x="107" y="371"/>
                </a:lnTo>
                <a:lnTo>
                  <a:pt x="97" y="419"/>
                </a:lnTo>
                <a:lnTo>
                  <a:pt x="88" y="468"/>
                </a:lnTo>
                <a:lnTo>
                  <a:pt x="81" y="519"/>
                </a:lnTo>
                <a:lnTo>
                  <a:pt x="74" y="570"/>
                </a:lnTo>
                <a:lnTo>
                  <a:pt x="69" y="621"/>
                </a:lnTo>
                <a:lnTo>
                  <a:pt x="66" y="674"/>
                </a:lnTo>
                <a:lnTo>
                  <a:pt x="63" y="725"/>
                </a:lnTo>
                <a:lnTo>
                  <a:pt x="60" y="775"/>
                </a:lnTo>
                <a:lnTo>
                  <a:pt x="59" y="826"/>
                </a:lnTo>
                <a:lnTo>
                  <a:pt x="59" y="874"/>
                </a:lnTo>
                <a:lnTo>
                  <a:pt x="59" y="920"/>
                </a:lnTo>
                <a:lnTo>
                  <a:pt x="60" y="964"/>
                </a:lnTo>
                <a:lnTo>
                  <a:pt x="61" y="1005"/>
                </a:lnTo>
                <a:lnTo>
                  <a:pt x="64" y="1044"/>
                </a:lnTo>
                <a:lnTo>
                  <a:pt x="66" y="1079"/>
                </a:lnTo>
                <a:lnTo>
                  <a:pt x="175" y="1079"/>
                </a:lnTo>
                <a:lnTo>
                  <a:pt x="179" y="1072"/>
                </a:lnTo>
                <a:lnTo>
                  <a:pt x="183" y="1063"/>
                </a:lnTo>
                <a:lnTo>
                  <a:pt x="216" y="1023"/>
                </a:lnTo>
                <a:lnTo>
                  <a:pt x="251" y="985"/>
                </a:lnTo>
                <a:lnTo>
                  <a:pt x="290" y="951"/>
                </a:lnTo>
                <a:lnTo>
                  <a:pt x="334" y="921"/>
                </a:lnTo>
                <a:lnTo>
                  <a:pt x="382" y="894"/>
                </a:lnTo>
                <a:lnTo>
                  <a:pt x="433" y="871"/>
                </a:lnTo>
                <a:lnTo>
                  <a:pt x="488" y="850"/>
                </a:lnTo>
                <a:lnTo>
                  <a:pt x="547" y="834"/>
                </a:lnTo>
                <a:lnTo>
                  <a:pt x="610" y="821"/>
                </a:lnTo>
                <a:lnTo>
                  <a:pt x="676" y="812"/>
                </a:lnTo>
                <a:lnTo>
                  <a:pt x="748" y="805"/>
                </a:lnTo>
                <a:lnTo>
                  <a:pt x="822" y="803"/>
                </a:lnTo>
                <a:lnTo>
                  <a:pt x="839" y="803"/>
                </a:lnTo>
                <a:lnTo>
                  <a:pt x="925" y="804"/>
                </a:lnTo>
                <a:lnTo>
                  <a:pt x="1004" y="809"/>
                </a:lnTo>
                <a:lnTo>
                  <a:pt x="1081" y="815"/>
                </a:lnTo>
                <a:lnTo>
                  <a:pt x="1153" y="825"/>
                </a:lnTo>
                <a:lnTo>
                  <a:pt x="1220" y="836"/>
                </a:lnTo>
                <a:lnTo>
                  <a:pt x="1268" y="835"/>
                </a:lnTo>
                <a:lnTo>
                  <a:pt x="1315" y="835"/>
                </a:lnTo>
                <a:lnTo>
                  <a:pt x="1364" y="835"/>
                </a:lnTo>
                <a:lnTo>
                  <a:pt x="1413" y="834"/>
                </a:lnTo>
                <a:lnTo>
                  <a:pt x="1462" y="834"/>
                </a:lnTo>
                <a:lnTo>
                  <a:pt x="1509" y="834"/>
                </a:lnTo>
                <a:lnTo>
                  <a:pt x="1555" y="834"/>
                </a:lnTo>
                <a:lnTo>
                  <a:pt x="1597" y="833"/>
                </a:lnTo>
                <a:lnTo>
                  <a:pt x="1637" y="833"/>
                </a:lnTo>
                <a:lnTo>
                  <a:pt x="1671" y="833"/>
                </a:lnTo>
                <a:lnTo>
                  <a:pt x="1702" y="833"/>
                </a:lnTo>
                <a:lnTo>
                  <a:pt x="1727" y="833"/>
                </a:lnTo>
                <a:lnTo>
                  <a:pt x="1747" y="833"/>
                </a:lnTo>
                <a:lnTo>
                  <a:pt x="1758" y="833"/>
                </a:lnTo>
                <a:lnTo>
                  <a:pt x="1764" y="833"/>
                </a:lnTo>
                <a:lnTo>
                  <a:pt x="1768" y="833"/>
                </a:lnTo>
                <a:lnTo>
                  <a:pt x="1781" y="833"/>
                </a:lnTo>
                <a:lnTo>
                  <a:pt x="1799" y="833"/>
                </a:lnTo>
                <a:lnTo>
                  <a:pt x="1825" y="833"/>
                </a:lnTo>
                <a:lnTo>
                  <a:pt x="1856" y="833"/>
                </a:lnTo>
                <a:lnTo>
                  <a:pt x="1891" y="833"/>
                </a:lnTo>
                <a:lnTo>
                  <a:pt x="1930" y="833"/>
                </a:lnTo>
                <a:lnTo>
                  <a:pt x="1973" y="834"/>
                </a:lnTo>
                <a:lnTo>
                  <a:pt x="2018" y="834"/>
                </a:lnTo>
                <a:lnTo>
                  <a:pt x="2065" y="834"/>
                </a:lnTo>
                <a:lnTo>
                  <a:pt x="2113" y="834"/>
                </a:lnTo>
                <a:lnTo>
                  <a:pt x="2163" y="835"/>
                </a:lnTo>
                <a:lnTo>
                  <a:pt x="2212" y="835"/>
                </a:lnTo>
                <a:lnTo>
                  <a:pt x="2260" y="835"/>
                </a:lnTo>
                <a:lnTo>
                  <a:pt x="2306" y="836"/>
                </a:lnTo>
                <a:lnTo>
                  <a:pt x="2373" y="825"/>
                </a:lnTo>
                <a:lnTo>
                  <a:pt x="2446" y="815"/>
                </a:lnTo>
                <a:lnTo>
                  <a:pt x="2522" y="809"/>
                </a:lnTo>
                <a:lnTo>
                  <a:pt x="2603" y="804"/>
                </a:lnTo>
                <a:lnTo>
                  <a:pt x="2687" y="803"/>
                </a:lnTo>
                <a:lnTo>
                  <a:pt x="2706" y="803"/>
                </a:lnTo>
                <a:lnTo>
                  <a:pt x="2779" y="805"/>
                </a:lnTo>
                <a:lnTo>
                  <a:pt x="2850" y="812"/>
                </a:lnTo>
                <a:lnTo>
                  <a:pt x="2917" y="821"/>
                </a:lnTo>
                <a:lnTo>
                  <a:pt x="2980" y="834"/>
                </a:lnTo>
                <a:lnTo>
                  <a:pt x="3039" y="850"/>
                </a:lnTo>
                <a:lnTo>
                  <a:pt x="3094" y="871"/>
                </a:lnTo>
                <a:lnTo>
                  <a:pt x="3146" y="894"/>
                </a:lnTo>
                <a:lnTo>
                  <a:pt x="3193" y="921"/>
                </a:lnTo>
                <a:lnTo>
                  <a:pt x="3236" y="951"/>
                </a:lnTo>
                <a:lnTo>
                  <a:pt x="3276" y="985"/>
                </a:lnTo>
                <a:lnTo>
                  <a:pt x="3312" y="1023"/>
                </a:lnTo>
                <a:lnTo>
                  <a:pt x="3343" y="1063"/>
                </a:lnTo>
                <a:lnTo>
                  <a:pt x="3359" y="1090"/>
                </a:lnTo>
                <a:lnTo>
                  <a:pt x="3359" y="1079"/>
                </a:lnTo>
                <a:lnTo>
                  <a:pt x="3458" y="1079"/>
                </a:lnTo>
                <a:lnTo>
                  <a:pt x="3460" y="1044"/>
                </a:lnTo>
                <a:lnTo>
                  <a:pt x="3462" y="1005"/>
                </a:lnTo>
                <a:lnTo>
                  <a:pt x="3463" y="965"/>
                </a:lnTo>
                <a:lnTo>
                  <a:pt x="3464" y="920"/>
                </a:lnTo>
                <a:lnTo>
                  <a:pt x="3464" y="874"/>
                </a:lnTo>
                <a:lnTo>
                  <a:pt x="3464" y="826"/>
                </a:lnTo>
                <a:lnTo>
                  <a:pt x="3462" y="776"/>
                </a:lnTo>
                <a:lnTo>
                  <a:pt x="3461" y="725"/>
                </a:lnTo>
                <a:lnTo>
                  <a:pt x="3458" y="674"/>
                </a:lnTo>
                <a:lnTo>
                  <a:pt x="3453" y="622"/>
                </a:lnTo>
                <a:lnTo>
                  <a:pt x="3449" y="570"/>
                </a:lnTo>
                <a:lnTo>
                  <a:pt x="3442" y="519"/>
                </a:lnTo>
                <a:lnTo>
                  <a:pt x="3435" y="468"/>
                </a:lnTo>
                <a:lnTo>
                  <a:pt x="3426" y="419"/>
                </a:lnTo>
                <a:lnTo>
                  <a:pt x="3417" y="371"/>
                </a:lnTo>
                <a:lnTo>
                  <a:pt x="3405" y="325"/>
                </a:lnTo>
                <a:lnTo>
                  <a:pt x="3392" y="281"/>
                </a:lnTo>
                <a:lnTo>
                  <a:pt x="3377" y="240"/>
                </a:lnTo>
                <a:lnTo>
                  <a:pt x="3360" y="202"/>
                </a:lnTo>
                <a:lnTo>
                  <a:pt x="3342" y="168"/>
                </a:lnTo>
                <a:lnTo>
                  <a:pt x="3322" y="137"/>
                </a:lnTo>
                <a:lnTo>
                  <a:pt x="3299" y="110"/>
                </a:lnTo>
                <a:lnTo>
                  <a:pt x="3275" y="87"/>
                </a:lnTo>
                <a:lnTo>
                  <a:pt x="3248" y="70"/>
                </a:lnTo>
                <a:lnTo>
                  <a:pt x="3219" y="57"/>
                </a:lnTo>
                <a:lnTo>
                  <a:pt x="3209" y="57"/>
                </a:lnTo>
                <a:lnTo>
                  <a:pt x="3196" y="61"/>
                </a:lnTo>
                <a:lnTo>
                  <a:pt x="3179" y="68"/>
                </a:lnTo>
                <a:lnTo>
                  <a:pt x="3160" y="78"/>
                </a:lnTo>
                <a:lnTo>
                  <a:pt x="3137" y="92"/>
                </a:lnTo>
                <a:lnTo>
                  <a:pt x="3139" y="108"/>
                </a:lnTo>
                <a:lnTo>
                  <a:pt x="3137" y="124"/>
                </a:lnTo>
                <a:lnTo>
                  <a:pt x="3131" y="139"/>
                </a:lnTo>
                <a:lnTo>
                  <a:pt x="3120" y="152"/>
                </a:lnTo>
                <a:lnTo>
                  <a:pt x="3022" y="238"/>
                </a:lnTo>
                <a:lnTo>
                  <a:pt x="3009" y="266"/>
                </a:lnTo>
                <a:lnTo>
                  <a:pt x="2993" y="294"/>
                </a:lnTo>
                <a:lnTo>
                  <a:pt x="2974" y="322"/>
                </a:lnTo>
                <a:lnTo>
                  <a:pt x="2953" y="347"/>
                </a:lnTo>
                <a:lnTo>
                  <a:pt x="2929" y="371"/>
                </a:lnTo>
                <a:lnTo>
                  <a:pt x="2903" y="391"/>
                </a:lnTo>
                <a:lnTo>
                  <a:pt x="2877" y="406"/>
                </a:lnTo>
                <a:lnTo>
                  <a:pt x="2849" y="414"/>
                </a:lnTo>
                <a:lnTo>
                  <a:pt x="2840" y="415"/>
                </a:lnTo>
                <a:lnTo>
                  <a:pt x="2833" y="416"/>
                </a:lnTo>
                <a:lnTo>
                  <a:pt x="2831" y="416"/>
                </a:lnTo>
                <a:lnTo>
                  <a:pt x="2824" y="416"/>
                </a:lnTo>
                <a:lnTo>
                  <a:pt x="2816" y="414"/>
                </a:lnTo>
                <a:lnTo>
                  <a:pt x="2805" y="409"/>
                </a:lnTo>
                <a:lnTo>
                  <a:pt x="2791" y="402"/>
                </a:lnTo>
                <a:lnTo>
                  <a:pt x="2777" y="389"/>
                </a:lnTo>
                <a:lnTo>
                  <a:pt x="2761" y="371"/>
                </a:lnTo>
                <a:lnTo>
                  <a:pt x="2755" y="357"/>
                </a:lnTo>
                <a:lnTo>
                  <a:pt x="2754" y="342"/>
                </a:lnTo>
                <a:lnTo>
                  <a:pt x="2756" y="327"/>
                </a:lnTo>
                <a:lnTo>
                  <a:pt x="2763" y="313"/>
                </a:lnTo>
                <a:lnTo>
                  <a:pt x="2774" y="301"/>
                </a:lnTo>
                <a:lnTo>
                  <a:pt x="3041" y="64"/>
                </a:lnTo>
                <a:lnTo>
                  <a:pt x="3053" y="55"/>
                </a:lnTo>
                <a:lnTo>
                  <a:pt x="3066" y="51"/>
                </a:lnTo>
                <a:lnTo>
                  <a:pt x="3079" y="50"/>
                </a:lnTo>
                <a:lnTo>
                  <a:pt x="3093" y="51"/>
                </a:lnTo>
                <a:lnTo>
                  <a:pt x="3118" y="36"/>
                </a:lnTo>
                <a:lnTo>
                  <a:pt x="3141" y="23"/>
                </a:lnTo>
                <a:lnTo>
                  <a:pt x="3164" y="13"/>
                </a:lnTo>
                <a:lnTo>
                  <a:pt x="3186" y="5"/>
                </a:lnTo>
                <a:lnTo>
                  <a:pt x="3205" y="1"/>
                </a:lnTo>
                <a:lnTo>
                  <a:pt x="3222" y="0"/>
                </a:lnTo>
                <a:lnTo>
                  <a:pt x="3237" y="2"/>
                </a:lnTo>
                <a:lnTo>
                  <a:pt x="3271" y="16"/>
                </a:lnTo>
                <a:lnTo>
                  <a:pt x="3301" y="34"/>
                </a:lnTo>
                <a:lnTo>
                  <a:pt x="3330" y="57"/>
                </a:lnTo>
                <a:lnTo>
                  <a:pt x="3355" y="85"/>
                </a:lnTo>
                <a:lnTo>
                  <a:pt x="3379" y="116"/>
                </a:lnTo>
                <a:lnTo>
                  <a:pt x="3400" y="152"/>
                </a:lnTo>
                <a:lnTo>
                  <a:pt x="3420" y="190"/>
                </a:lnTo>
                <a:lnTo>
                  <a:pt x="3436" y="232"/>
                </a:lnTo>
                <a:lnTo>
                  <a:pt x="3452" y="275"/>
                </a:lnTo>
                <a:lnTo>
                  <a:pt x="3465" y="321"/>
                </a:lnTo>
                <a:lnTo>
                  <a:pt x="3477" y="369"/>
                </a:lnTo>
                <a:lnTo>
                  <a:pt x="3487" y="417"/>
                </a:lnTo>
                <a:lnTo>
                  <a:pt x="3495" y="467"/>
                </a:lnTo>
                <a:lnTo>
                  <a:pt x="3503" y="518"/>
                </a:lnTo>
                <a:lnTo>
                  <a:pt x="3508" y="568"/>
                </a:lnTo>
                <a:lnTo>
                  <a:pt x="3514" y="619"/>
                </a:lnTo>
                <a:lnTo>
                  <a:pt x="3517" y="668"/>
                </a:lnTo>
                <a:lnTo>
                  <a:pt x="3520" y="718"/>
                </a:lnTo>
                <a:lnTo>
                  <a:pt x="3521" y="766"/>
                </a:lnTo>
                <a:lnTo>
                  <a:pt x="3522" y="812"/>
                </a:lnTo>
                <a:lnTo>
                  <a:pt x="3523" y="857"/>
                </a:lnTo>
                <a:lnTo>
                  <a:pt x="3523" y="898"/>
                </a:lnTo>
                <a:lnTo>
                  <a:pt x="3522" y="937"/>
                </a:lnTo>
                <a:lnTo>
                  <a:pt x="3521" y="973"/>
                </a:lnTo>
                <a:lnTo>
                  <a:pt x="3520" y="1006"/>
                </a:lnTo>
                <a:lnTo>
                  <a:pt x="3519" y="1035"/>
                </a:lnTo>
                <a:lnTo>
                  <a:pt x="3518" y="1060"/>
                </a:lnTo>
                <a:lnTo>
                  <a:pt x="3517" y="1079"/>
                </a:lnTo>
                <a:lnTo>
                  <a:pt x="3518" y="1079"/>
                </a:lnTo>
                <a:lnTo>
                  <a:pt x="3518" y="1209"/>
                </a:lnTo>
                <a:lnTo>
                  <a:pt x="3412" y="1209"/>
                </a:lnTo>
                <a:lnTo>
                  <a:pt x="3426" y="1260"/>
                </a:lnTo>
                <a:lnTo>
                  <a:pt x="3435" y="1311"/>
                </a:lnTo>
                <a:lnTo>
                  <a:pt x="3440" y="1362"/>
                </a:lnTo>
                <a:lnTo>
                  <a:pt x="3441" y="1412"/>
                </a:lnTo>
                <a:lnTo>
                  <a:pt x="3440" y="1460"/>
                </a:lnTo>
                <a:lnTo>
                  <a:pt x="3436" y="1507"/>
                </a:lnTo>
                <a:lnTo>
                  <a:pt x="3431" y="1551"/>
                </a:lnTo>
                <a:lnTo>
                  <a:pt x="3423" y="1593"/>
                </a:lnTo>
                <a:lnTo>
                  <a:pt x="3414" y="1631"/>
                </a:lnTo>
                <a:lnTo>
                  <a:pt x="3406" y="1667"/>
                </a:lnTo>
                <a:lnTo>
                  <a:pt x="3397" y="1698"/>
                </a:lnTo>
                <a:lnTo>
                  <a:pt x="3390" y="1723"/>
                </a:lnTo>
                <a:lnTo>
                  <a:pt x="3382" y="1744"/>
                </a:lnTo>
                <a:lnTo>
                  <a:pt x="3377" y="1760"/>
                </a:lnTo>
                <a:lnTo>
                  <a:pt x="3353" y="1812"/>
                </a:lnTo>
                <a:lnTo>
                  <a:pt x="3326" y="1861"/>
                </a:lnTo>
                <a:lnTo>
                  <a:pt x="3295" y="1907"/>
                </a:lnTo>
                <a:lnTo>
                  <a:pt x="3260" y="1949"/>
                </a:lnTo>
                <a:lnTo>
                  <a:pt x="3221" y="1987"/>
                </a:lnTo>
                <a:lnTo>
                  <a:pt x="3178" y="2021"/>
                </a:lnTo>
                <a:lnTo>
                  <a:pt x="3133" y="2051"/>
                </a:lnTo>
                <a:lnTo>
                  <a:pt x="3084" y="2075"/>
                </a:lnTo>
                <a:lnTo>
                  <a:pt x="3032" y="2097"/>
                </a:lnTo>
                <a:lnTo>
                  <a:pt x="2977" y="2113"/>
                </a:lnTo>
                <a:lnTo>
                  <a:pt x="2920" y="2125"/>
                </a:lnTo>
                <a:lnTo>
                  <a:pt x="2860" y="2132"/>
                </a:lnTo>
                <a:lnTo>
                  <a:pt x="2797" y="2134"/>
                </a:lnTo>
                <a:lnTo>
                  <a:pt x="2754" y="2132"/>
                </a:lnTo>
                <a:lnTo>
                  <a:pt x="2708" y="2125"/>
                </a:lnTo>
                <a:lnTo>
                  <a:pt x="2659" y="2113"/>
                </a:lnTo>
                <a:lnTo>
                  <a:pt x="2609" y="2097"/>
                </a:lnTo>
                <a:lnTo>
                  <a:pt x="2557" y="2076"/>
                </a:lnTo>
                <a:lnTo>
                  <a:pt x="2504" y="2053"/>
                </a:lnTo>
                <a:lnTo>
                  <a:pt x="2450" y="2025"/>
                </a:lnTo>
                <a:lnTo>
                  <a:pt x="2396" y="1994"/>
                </a:lnTo>
                <a:lnTo>
                  <a:pt x="2343" y="1961"/>
                </a:lnTo>
                <a:lnTo>
                  <a:pt x="2290" y="1923"/>
                </a:lnTo>
                <a:lnTo>
                  <a:pt x="2238" y="1885"/>
                </a:lnTo>
                <a:lnTo>
                  <a:pt x="2189" y="1843"/>
                </a:lnTo>
                <a:lnTo>
                  <a:pt x="2141" y="1799"/>
                </a:lnTo>
                <a:lnTo>
                  <a:pt x="2095" y="1753"/>
                </a:lnTo>
                <a:lnTo>
                  <a:pt x="2064" y="1718"/>
                </a:lnTo>
                <a:lnTo>
                  <a:pt x="2031" y="1679"/>
                </a:lnTo>
                <a:lnTo>
                  <a:pt x="1999" y="1638"/>
                </a:lnTo>
                <a:lnTo>
                  <a:pt x="1969" y="1594"/>
                </a:lnTo>
                <a:lnTo>
                  <a:pt x="1940" y="1547"/>
                </a:lnTo>
                <a:lnTo>
                  <a:pt x="1914" y="1497"/>
                </a:lnTo>
                <a:lnTo>
                  <a:pt x="1891" y="1444"/>
                </a:lnTo>
                <a:lnTo>
                  <a:pt x="1873" y="1390"/>
                </a:lnTo>
                <a:lnTo>
                  <a:pt x="1860" y="1333"/>
                </a:lnTo>
                <a:lnTo>
                  <a:pt x="1851" y="1274"/>
                </a:lnTo>
                <a:lnTo>
                  <a:pt x="1849" y="1214"/>
                </a:lnTo>
                <a:lnTo>
                  <a:pt x="1824" y="1212"/>
                </a:lnTo>
                <a:lnTo>
                  <a:pt x="1795" y="1210"/>
                </a:lnTo>
                <a:lnTo>
                  <a:pt x="1764" y="1210"/>
                </a:lnTo>
                <a:lnTo>
                  <a:pt x="1731" y="1210"/>
                </a:lnTo>
                <a:lnTo>
                  <a:pt x="1703" y="1211"/>
                </a:lnTo>
                <a:lnTo>
                  <a:pt x="1678" y="1214"/>
                </a:lnTo>
                <a:lnTo>
                  <a:pt x="1675" y="1274"/>
                </a:lnTo>
                <a:lnTo>
                  <a:pt x="1668" y="1333"/>
                </a:lnTo>
                <a:lnTo>
                  <a:pt x="1654" y="1390"/>
                </a:lnTo>
                <a:lnTo>
                  <a:pt x="1635" y="1444"/>
                </a:lnTo>
                <a:lnTo>
                  <a:pt x="1613" y="1497"/>
                </a:lnTo>
                <a:lnTo>
                  <a:pt x="1587" y="1546"/>
                </a:lnTo>
                <a:lnTo>
                  <a:pt x="1558" y="1594"/>
                </a:lnTo>
                <a:lnTo>
                  <a:pt x="1528" y="1638"/>
                </a:lnTo>
                <a:lnTo>
                  <a:pt x="1495" y="1679"/>
                </a:lnTo>
                <a:lnTo>
                  <a:pt x="1463" y="1718"/>
                </a:lnTo>
                <a:lnTo>
                  <a:pt x="1432" y="1753"/>
                </a:lnTo>
                <a:lnTo>
                  <a:pt x="1386" y="1799"/>
                </a:lnTo>
                <a:lnTo>
                  <a:pt x="1338" y="1843"/>
                </a:lnTo>
                <a:lnTo>
                  <a:pt x="1288" y="1885"/>
                </a:lnTo>
                <a:lnTo>
                  <a:pt x="1236" y="1923"/>
                </a:lnTo>
                <a:lnTo>
                  <a:pt x="1183" y="1961"/>
                </a:lnTo>
                <a:lnTo>
                  <a:pt x="1131" y="1994"/>
                </a:lnTo>
                <a:lnTo>
                  <a:pt x="1077" y="2025"/>
                </a:lnTo>
                <a:lnTo>
                  <a:pt x="1023" y="2053"/>
                </a:lnTo>
                <a:lnTo>
                  <a:pt x="970" y="2076"/>
                </a:lnTo>
                <a:lnTo>
                  <a:pt x="918" y="2097"/>
                </a:lnTo>
                <a:lnTo>
                  <a:pt x="867" y="2113"/>
                </a:lnTo>
                <a:lnTo>
                  <a:pt x="820" y="2125"/>
                </a:lnTo>
                <a:lnTo>
                  <a:pt x="773" y="2131"/>
                </a:lnTo>
                <a:lnTo>
                  <a:pt x="730" y="2134"/>
                </a:lnTo>
                <a:lnTo>
                  <a:pt x="668" y="2131"/>
                </a:lnTo>
                <a:lnTo>
                  <a:pt x="607" y="2125"/>
                </a:lnTo>
                <a:lnTo>
                  <a:pt x="549" y="2113"/>
                </a:lnTo>
                <a:lnTo>
                  <a:pt x="494" y="2096"/>
                </a:lnTo>
                <a:lnTo>
                  <a:pt x="442" y="2075"/>
                </a:lnTo>
                <a:lnTo>
                  <a:pt x="394" y="2050"/>
                </a:lnTo>
                <a:lnTo>
                  <a:pt x="348" y="2021"/>
                </a:lnTo>
                <a:lnTo>
                  <a:pt x="305" y="1987"/>
                </a:lnTo>
                <a:lnTo>
                  <a:pt x="268" y="1949"/>
                </a:lnTo>
                <a:lnTo>
                  <a:pt x="232" y="1907"/>
                </a:lnTo>
                <a:lnTo>
                  <a:pt x="201" y="1861"/>
                </a:lnTo>
                <a:lnTo>
                  <a:pt x="174" y="1812"/>
                </a:lnTo>
                <a:lnTo>
                  <a:pt x="150" y="1760"/>
                </a:lnTo>
                <a:lnTo>
                  <a:pt x="145" y="1744"/>
                </a:lnTo>
                <a:lnTo>
                  <a:pt x="138" y="1723"/>
                </a:lnTo>
                <a:lnTo>
                  <a:pt x="129" y="1698"/>
                </a:lnTo>
                <a:lnTo>
                  <a:pt x="121" y="1667"/>
                </a:lnTo>
                <a:lnTo>
                  <a:pt x="112" y="1631"/>
                </a:lnTo>
                <a:lnTo>
                  <a:pt x="104" y="1593"/>
                </a:lnTo>
                <a:lnTo>
                  <a:pt x="96" y="1551"/>
                </a:lnTo>
                <a:lnTo>
                  <a:pt x="91" y="1507"/>
                </a:lnTo>
                <a:lnTo>
                  <a:pt x="87" y="1460"/>
                </a:lnTo>
                <a:lnTo>
                  <a:pt x="85" y="1412"/>
                </a:lnTo>
                <a:lnTo>
                  <a:pt x="87" y="1362"/>
                </a:lnTo>
                <a:lnTo>
                  <a:pt x="92" y="1311"/>
                </a:lnTo>
                <a:lnTo>
                  <a:pt x="101" y="1260"/>
                </a:lnTo>
                <a:lnTo>
                  <a:pt x="114" y="1209"/>
                </a:lnTo>
                <a:lnTo>
                  <a:pt x="9" y="1209"/>
                </a:lnTo>
                <a:lnTo>
                  <a:pt x="9" y="1108"/>
                </a:lnTo>
                <a:lnTo>
                  <a:pt x="8" y="1108"/>
                </a:lnTo>
                <a:lnTo>
                  <a:pt x="8" y="1101"/>
                </a:lnTo>
                <a:lnTo>
                  <a:pt x="6" y="1088"/>
                </a:lnTo>
                <a:lnTo>
                  <a:pt x="5" y="1070"/>
                </a:lnTo>
                <a:lnTo>
                  <a:pt x="4" y="1047"/>
                </a:lnTo>
                <a:lnTo>
                  <a:pt x="3" y="1019"/>
                </a:lnTo>
                <a:lnTo>
                  <a:pt x="2" y="988"/>
                </a:lnTo>
                <a:lnTo>
                  <a:pt x="1" y="953"/>
                </a:lnTo>
                <a:lnTo>
                  <a:pt x="0" y="913"/>
                </a:lnTo>
                <a:lnTo>
                  <a:pt x="0" y="881"/>
                </a:lnTo>
                <a:lnTo>
                  <a:pt x="0" y="863"/>
                </a:lnTo>
                <a:lnTo>
                  <a:pt x="0" y="828"/>
                </a:lnTo>
                <a:lnTo>
                  <a:pt x="1" y="782"/>
                </a:lnTo>
                <a:lnTo>
                  <a:pt x="3" y="733"/>
                </a:lnTo>
                <a:lnTo>
                  <a:pt x="5" y="683"/>
                </a:lnTo>
                <a:lnTo>
                  <a:pt x="9" y="633"/>
                </a:lnTo>
                <a:lnTo>
                  <a:pt x="13" y="582"/>
                </a:lnTo>
                <a:lnTo>
                  <a:pt x="19" y="529"/>
                </a:lnTo>
                <a:lnTo>
                  <a:pt x="26" y="478"/>
                </a:lnTo>
                <a:lnTo>
                  <a:pt x="35" y="428"/>
                </a:lnTo>
                <a:lnTo>
                  <a:pt x="44" y="377"/>
                </a:lnTo>
                <a:lnTo>
                  <a:pt x="56" y="329"/>
                </a:lnTo>
                <a:lnTo>
                  <a:pt x="69" y="282"/>
                </a:lnTo>
                <a:lnTo>
                  <a:pt x="84" y="237"/>
                </a:lnTo>
                <a:lnTo>
                  <a:pt x="101" y="195"/>
                </a:lnTo>
                <a:lnTo>
                  <a:pt x="121" y="156"/>
                </a:lnTo>
                <a:lnTo>
                  <a:pt x="142" y="120"/>
                </a:lnTo>
                <a:lnTo>
                  <a:pt x="166" y="87"/>
                </a:lnTo>
                <a:lnTo>
                  <a:pt x="192" y="59"/>
                </a:lnTo>
                <a:lnTo>
                  <a:pt x="221" y="35"/>
                </a:lnTo>
                <a:lnTo>
                  <a:pt x="251" y="16"/>
                </a:lnTo>
                <a:lnTo>
                  <a:pt x="286" y="2"/>
                </a:lnTo>
                <a:lnTo>
                  <a:pt x="30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4" name="Freeform 451"/>
          <p:cNvSpPr>
            <a:spLocks noEditPoints="1"/>
          </p:cNvSpPr>
          <p:nvPr/>
        </p:nvSpPr>
        <p:spPr bwMode="auto">
          <a:xfrm>
            <a:off x="9104459" y="1908175"/>
            <a:ext cx="522288" cy="560387"/>
          </a:xfrm>
          <a:custGeom>
            <a:avLst/>
            <a:gdLst>
              <a:gd name="T0" fmla="*/ 1321 w 3286"/>
              <a:gd name="T1" fmla="*/ 2159 h 3528"/>
              <a:gd name="T2" fmla="*/ 1070 w 3286"/>
              <a:gd name="T3" fmla="*/ 2394 h 3528"/>
              <a:gd name="T4" fmla="*/ 838 w 3286"/>
              <a:gd name="T5" fmla="*/ 2603 h 3528"/>
              <a:gd name="T6" fmla="*/ 636 w 3286"/>
              <a:gd name="T7" fmla="*/ 2778 h 3528"/>
              <a:gd name="T8" fmla="*/ 475 w 3286"/>
              <a:gd name="T9" fmla="*/ 2912 h 3528"/>
              <a:gd name="T10" fmla="*/ 368 w 3286"/>
              <a:gd name="T11" fmla="*/ 2997 h 3528"/>
              <a:gd name="T12" fmla="*/ 315 w 3286"/>
              <a:gd name="T13" fmla="*/ 3037 h 3528"/>
              <a:gd name="T14" fmla="*/ 243 w 3286"/>
              <a:gd name="T15" fmla="*/ 3105 h 3528"/>
              <a:gd name="T16" fmla="*/ 184 w 3286"/>
              <a:gd name="T17" fmla="*/ 3206 h 3528"/>
              <a:gd name="T18" fmla="*/ 198 w 3286"/>
              <a:gd name="T19" fmla="*/ 3321 h 3528"/>
              <a:gd name="T20" fmla="*/ 227 w 3286"/>
              <a:gd name="T21" fmla="*/ 3349 h 3528"/>
              <a:gd name="T22" fmla="*/ 274 w 3286"/>
              <a:gd name="T23" fmla="*/ 3342 h 3528"/>
              <a:gd name="T24" fmla="*/ 1513 w 3286"/>
              <a:gd name="T25" fmla="*/ 1970 h 3528"/>
              <a:gd name="T26" fmla="*/ 3242 w 3286"/>
              <a:gd name="T27" fmla="*/ 15 h 3528"/>
              <a:gd name="T28" fmla="*/ 3285 w 3286"/>
              <a:gd name="T29" fmla="*/ 109 h 3528"/>
              <a:gd name="T30" fmla="*/ 3258 w 3286"/>
              <a:gd name="T31" fmla="*/ 259 h 3528"/>
              <a:gd name="T32" fmla="*/ 3167 w 3286"/>
              <a:gd name="T33" fmla="*/ 394 h 3528"/>
              <a:gd name="T34" fmla="*/ 3045 w 3286"/>
              <a:gd name="T35" fmla="*/ 514 h 3528"/>
              <a:gd name="T36" fmla="*/ 413 w 3286"/>
              <a:gd name="T37" fmla="*/ 3466 h 3528"/>
              <a:gd name="T38" fmla="*/ 345 w 3286"/>
              <a:gd name="T39" fmla="*/ 3505 h 3528"/>
              <a:gd name="T40" fmla="*/ 238 w 3286"/>
              <a:gd name="T41" fmla="*/ 3528 h 3528"/>
              <a:gd name="T42" fmla="*/ 158 w 3286"/>
              <a:gd name="T43" fmla="*/ 3512 h 3528"/>
              <a:gd name="T44" fmla="*/ 67 w 3286"/>
              <a:gd name="T45" fmla="*/ 3442 h 3528"/>
              <a:gd name="T46" fmla="*/ 2 w 3286"/>
              <a:gd name="T47" fmla="*/ 3288 h 3528"/>
              <a:gd name="T48" fmla="*/ 28 w 3286"/>
              <a:gd name="T49" fmla="*/ 3115 h 3528"/>
              <a:gd name="T50" fmla="*/ 146 w 3286"/>
              <a:gd name="T51" fmla="*/ 2949 h 3528"/>
              <a:gd name="T52" fmla="*/ 266 w 3286"/>
              <a:gd name="T53" fmla="*/ 2853 h 3528"/>
              <a:gd name="T54" fmla="*/ 375 w 3286"/>
              <a:gd name="T55" fmla="*/ 2765 h 3528"/>
              <a:gd name="T56" fmla="*/ 539 w 3286"/>
              <a:gd name="T57" fmla="*/ 2626 h 3528"/>
              <a:gd name="T58" fmla="*/ 747 w 3286"/>
              <a:gd name="T59" fmla="*/ 2446 h 3528"/>
              <a:gd name="T60" fmla="*/ 987 w 3286"/>
              <a:gd name="T61" fmla="*/ 2230 h 3528"/>
              <a:gd name="T62" fmla="*/ 1241 w 3286"/>
              <a:gd name="T63" fmla="*/ 1990 h 3528"/>
              <a:gd name="T64" fmla="*/ 1500 w 3286"/>
              <a:gd name="T65" fmla="*/ 1730 h 3528"/>
              <a:gd name="T66" fmla="*/ 1749 w 3286"/>
              <a:gd name="T67" fmla="*/ 1463 h 3528"/>
              <a:gd name="T68" fmla="*/ 1976 w 3286"/>
              <a:gd name="T69" fmla="*/ 1194 h 3528"/>
              <a:gd name="T70" fmla="*/ 2168 w 3286"/>
              <a:gd name="T71" fmla="*/ 934 h 3528"/>
              <a:gd name="T72" fmla="*/ 2312 w 3286"/>
              <a:gd name="T73" fmla="*/ 690 h 3528"/>
              <a:gd name="T74" fmla="*/ 2378 w 3286"/>
              <a:gd name="T75" fmla="*/ 520 h 3528"/>
              <a:gd name="T76" fmla="*/ 2374 w 3286"/>
              <a:gd name="T77" fmla="*/ 450 h 3528"/>
              <a:gd name="T78" fmla="*/ 2390 w 3286"/>
              <a:gd name="T79" fmla="*/ 314 h 3528"/>
              <a:gd name="T80" fmla="*/ 2443 w 3286"/>
              <a:gd name="T81" fmla="*/ 220 h 3528"/>
              <a:gd name="T82" fmla="*/ 2520 w 3286"/>
              <a:gd name="T83" fmla="*/ 190 h 3528"/>
              <a:gd name="T84" fmla="*/ 2600 w 3286"/>
              <a:gd name="T85" fmla="*/ 246 h 3528"/>
              <a:gd name="T86" fmla="*/ 2629 w 3286"/>
              <a:gd name="T87" fmla="*/ 347 h 3528"/>
              <a:gd name="T88" fmla="*/ 2608 w 3286"/>
              <a:gd name="T89" fmla="*/ 458 h 3528"/>
              <a:gd name="T90" fmla="*/ 2561 w 3286"/>
              <a:gd name="T91" fmla="*/ 560 h 3528"/>
              <a:gd name="T92" fmla="*/ 2465 w 3286"/>
              <a:gd name="T93" fmla="*/ 779 h 3528"/>
              <a:gd name="T94" fmla="*/ 2292 w 3286"/>
              <a:gd name="T95" fmla="*/ 1065 h 3528"/>
              <a:gd name="T96" fmla="*/ 2972 w 3286"/>
              <a:gd name="T97" fmla="*/ 322 h 3528"/>
              <a:gd name="T98" fmla="*/ 2984 w 3286"/>
              <a:gd name="T99" fmla="*/ 234 h 3528"/>
              <a:gd name="T100" fmla="*/ 3053 w 3286"/>
              <a:gd name="T101" fmla="*/ 87 h 3528"/>
              <a:gd name="T102" fmla="*/ 3147 w 3286"/>
              <a:gd name="T103" fmla="*/ 9 h 3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86" h="3528">
                <a:moveTo>
                  <a:pt x="1513" y="1970"/>
                </a:moveTo>
                <a:lnTo>
                  <a:pt x="1448" y="2033"/>
                </a:lnTo>
                <a:lnTo>
                  <a:pt x="1385" y="2097"/>
                </a:lnTo>
                <a:lnTo>
                  <a:pt x="1321" y="2159"/>
                </a:lnTo>
                <a:lnTo>
                  <a:pt x="1257" y="2220"/>
                </a:lnTo>
                <a:lnTo>
                  <a:pt x="1194" y="2280"/>
                </a:lnTo>
                <a:lnTo>
                  <a:pt x="1132" y="2338"/>
                </a:lnTo>
                <a:lnTo>
                  <a:pt x="1070" y="2394"/>
                </a:lnTo>
                <a:lnTo>
                  <a:pt x="1010" y="2449"/>
                </a:lnTo>
                <a:lnTo>
                  <a:pt x="951" y="2503"/>
                </a:lnTo>
                <a:lnTo>
                  <a:pt x="894" y="2554"/>
                </a:lnTo>
                <a:lnTo>
                  <a:pt x="838" y="2603"/>
                </a:lnTo>
                <a:lnTo>
                  <a:pt x="784" y="2650"/>
                </a:lnTo>
                <a:lnTo>
                  <a:pt x="732" y="2695"/>
                </a:lnTo>
                <a:lnTo>
                  <a:pt x="682" y="2738"/>
                </a:lnTo>
                <a:lnTo>
                  <a:pt x="636" y="2778"/>
                </a:lnTo>
                <a:lnTo>
                  <a:pt x="591" y="2816"/>
                </a:lnTo>
                <a:lnTo>
                  <a:pt x="549" y="2851"/>
                </a:lnTo>
                <a:lnTo>
                  <a:pt x="510" y="2882"/>
                </a:lnTo>
                <a:lnTo>
                  <a:pt x="475" y="2912"/>
                </a:lnTo>
                <a:lnTo>
                  <a:pt x="443" y="2938"/>
                </a:lnTo>
                <a:lnTo>
                  <a:pt x="414" y="2961"/>
                </a:lnTo>
                <a:lnTo>
                  <a:pt x="389" y="2981"/>
                </a:lnTo>
                <a:lnTo>
                  <a:pt x="368" y="2997"/>
                </a:lnTo>
                <a:lnTo>
                  <a:pt x="352" y="3009"/>
                </a:lnTo>
                <a:lnTo>
                  <a:pt x="338" y="3019"/>
                </a:lnTo>
                <a:lnTo>
                  <a:pt x="328" y="3026"/>
                </a:lnTo>
                <a:lnTo>
                  <a:pt x="315" y="3037"/>
                </a:lnTo>
                <a:lnTo>
                  <a:pt x="299" y="3050"/>
                </a:lnTo>
                <a:lnTo>
                  <a:pt x="280" y="3066"/>
                </a:lnTo>
                <a:lnTo>
                  <a:pt x="261" y="3085"/>
                </a:lnTo>
                <a:lnTo>
                  <a:pt x="243" y="3105"/>
                </a:lnTo>
                <a:lnTo>
                  <a:pt x="224" y="3128"/>
                </a:lnTo>
                <a:lnTo>
                  <a:pt x="207" y="3154"/>
                </a:lnTo>
                <a:lnTo>
                  <a:pt x="194" y="3179"/>
                </a:lnTo>
                <a:lnTo>
                  <a:pt x="184" y="3206"/>
                </a:lnTo>
                <a:lnTo>
                  <a:pt x="179" y="3235"/>
                </a:lnTo>
                <a:lnTo>
                  <a:pt x="179" y="3263"/>
                </a:lnTo>
                <a:lnTo>
                  <a:pt x="185" y="3293"/>
                </a:lnTo>
                <a:lnTo>
                  <a:pt x="198" y="3321"/>
                </a:lnTo>
                <a:lnTo>
                  <a:pt x="207" y="3334"/>
                </a:lnTo>
                <a:lnTo>
                  <a:pt x="215" y="3342"/>
                </a:lnTo>
                <a:lnTo>
                  <a:pt x="223" y="3347"/>
                </a:lnTo>
                <a:lnTo>
                  <a:pt x="227" y="3349"/>
                </a:lnTo>
                <a:lnTo>
                  <a:pt x="231" y="3350"/>
                </a:lnTo>
                <a:lnTo>
                  <a:pt x="245" y="3350"/>
                </a:lnTo>
                <a:lnTo>
                  <a:pt x="259" y="3347"/>
                </a:lnTo>
                <a:lnTo>
                  <a:pt x="274" y="3342"/>
                </a:lnTo>
                <a:lnTo>
                  <a:pt x="289" y="3335"/>
                </a:lnTo>
                <a:lnTo>
                  <a:pt x="301" y="3329"/>
                </a:lnTo>
                <a:lnTo>
                  <a:pt x="311" y="3322"/>
                </a:lnTo>
                <a:lnTo>
                  <a:pt x="1513" y="1970"/>
                </a:lnTo>
                <a:close/>
                <a:moveTo>
                  <a:pt x="3188" y="0"/>
                </a:moveTo>
                <a:lnTo>
                  <a:pt x="3207" y="1"/>
                </a:lnTo>
                <a:lnTo>
                  <a:pt x="3225" y="6"/>
                </a:lnTo>
                <a:lnTo>
                  <a:pt x="3242" y="15"/>
                </a:lnTo>
                <a:lnTo>
                  <a:pt x="3256" y="28"/>
                </a:lnTo>
                <a:lnTo>
                  <a:pt x="3268" y="47"/>
                </a:lnTo>
                <a:lnTo>
                  <a:pt x="3277" y="69"/>
                </a:lnTo>
                <a:lnTo>
                  <a:pt x="3285" y="109"/>
                </a:lnTo>
                <a:lnTo>
                  <a:pt x="3286" y="149"/>
                </a:lnTo>
                <a:lnTo>
                  <a:pt x="3282" y="186"/>
                </a:lnTo>
                <a:lnTo>
                  <a:pt x="3273" y="223"/>
                </a:lnTo>
                <a:lnTo>
                  <a:pt x="3258" y="259"/>
                </a:lnTo>
                <a:lnTo>
                  <a:pt x="3241" y="294"/>
                </a:lnTo>
                <a:lnTo>
                  <a:pt x="3219" y="328"/>
                </a:lnTo>
                <a:lnTo>
                  <a:pt x="3194" y="361"/>
                </a:lnTo>
                <a:lnTo>
                  <a:pt x="3167" y="394"/>
                </a:lnTo>
                <a:lnTo>
                  <a:pt x="3138" y="424"/>
                </a:lnTo>
                <a:lnTo>
                  <a:pt x="3107" y="455"/>
                </a:lnTo>
                <a:lnTo>
                  <a:pt x="3077" y="484"/>
                </a:lnTo>
                <a:lnTo>
                  <a:pt x="3045" y="514"/>
                </a:lnTo>
                <a:lnTo>
                  <a:pt x="434" y="3451"/>
                </a:lnTo>
                <a:lnTo>
                  <a:pt x="428" y="3457"/>
                </a:lnTo>
                <a:lnTo>
                  <a:pt x="423" y="3460"/>
                </a:lnTo>
                <a:lnTo>
                  <a:pt x="413" y="3466"/>
                </a:lnTo>
                <a:lnTo>
                  <a:pt x="401" y="3475"/>
                </a:lnTo>
                <a:lnTo>
                  <a:pt x="385" y="3485"/>
                </a:lnTo>
                <a:lnTo>
                  <a:pt x="366" y="3495"/>
                </a:lnTo>
                <a:lnTo>
                  <a:pt x="345" y="3505"/>
                </a:lnTo>
                <a:lnTo>
                  <a:pt x="321" y="3513"/>
                </a:lnTo>
                <a:lnTo>
                  <a:pt x="294" y="3521"/>
                </a:lnTo>
                <a:lnTo>
                  <a:pt x="267" y="3526"/>
                </a:lnTo>
                <a:lnTo>
                  <a:pt x="238" y="3528"/>
                </a:lnTo>
                <a:lnTo>
                  <a:pt x="219" y="3527"/>
                </a:lnTo>
                <a:lnTo>
                  <a:pt x="200" y="3523"/>
                </a:lnTo>
                <a:lnTo>
                  <a:pt x="180" y="3519"/>
                </a:lnTo>
                <a:lnTo>
                  <a:pt x="158" y="3512"/>
                </a:lnTo>
                <a:lnTo>
                  <a:pt x="136" y="3501"/>
                </a:lnTo>
                <a:lnTo>
                  <a:pt x="112" y="3486"/>
                </a:lnTo>
                <a:lnTo>
                  <a:pt x="89" y="3468"/>
                </a:lnTo>
                <a:lnTo>
                  <a:pt x="67" y="3442"/>
                </a:lnTo>
                <a:lnTo>
                  <a:pt x="46" y="3412"/>
                </a:lnTo>
                <a:lnTo>
                  <a:pt x="25" y="3371"/>
                </a:lnTo>
                <a:lnTo>
                  <a:pt x="10" y="3330"/>
                </a:lnTo>
                <a:lnTo>
                  <a:pt x="2" y="3288"/>
                </a:lnTo>
                <a:lnTo>
                  <a:pt x="0" y="3244"/>
                </a:lnTo>
                <a:lnTo>
                  <a:pt x="3" y="3202"/>
                </a:lnTo>
                <a:lnTo>
                  <a:pt x="13" y="3158"/>
                </a:lnTo>
                <a:lnTo>
                  <a:pt x="28" y="3115"/>
                </a:lnTo>
                <a:lnTo>
                  <a:pt x="50" y="3073"/>
                </a:lnTo>
                <a:lnTo>
                  <a:pt x="76" y="3030"/>
                </a:lnTo>
                <a:lnTo>
                  <a:pt x="108" y="2989"/>
                </a:lnTo>
                <a:lnTo>
                  <a:pt x="146" y="2949"/>
                </a:lnTo>
                <a:lnTo>
                  <a:pt x="188" y="2911"/>
                </a:lnTo>
                <a:lnTo>
                  <a:pt x="236" y="2875"/>
                </a:lnTo>
                <a:lnTo>
                  <a:pt x="248" y="2866"/>
                </a:lnTo>
                <a:lnTo>
                  <a:pt x="266" y="2853"/>
                </a:lnTo>
                <a:lnTo>
                  <a:pt x="287" y="2836"/>
                </a:lnTo>
                <a:lnTo>
                  <a:pt x="312" y="2816"/>
                </a:lnTo>
                <a:lnTo>
                  <a:pt x="342" y="2793"/>
                </a:lnTo>
                <a:lnTo>
                  <a:pt x="375" y="2765"/>
                </a:lnTo>
                <a:lnTo>
                  <a:pt x="411" y="2735"/>
                </a:lnTo>
                <a:lnTo>
                  <a:pt x="451" y="2702"/>
                </a:lnTo>
                <a:lnTo>
                  <a:pt x="494" y="2666"/>
                </a:lnTo>
                <a:lnTo>
                  <a:pt x="539" y="2626"/>
                </a:lnTo>
                <a:lnTo>
                  <a:pt x="588" y="2585"/>
                </a:lnTo>
                <a:lnTo>
                  <a:pt x="639" y="2541"/>
                </a:lnTo>
                <a:lnTo>
                  <a:pt x="692" y="2494"/>
                </a:lnTo>
                <a:lnTo>
                  <a:pt x="747" y="2446"/>
                </a:lnTo>
                <a:lnTo>
                  <a:pt x="805" y="2394"/>
                </a:lnTo>
                <a:lnTo>
                  <a:pt x="864" y="2342"/>
                </a:lnTo>
                <a:lnTo>
                  <a:pt x="925" y="2287"/>
                </a:lnTo>
                <a:lnTo>
                  <a:pt x="987" y="2230"/>
                </a:lnTo>
                <a:lnTo>
                  <a:pt x="1048" y="2172"/>
                </a:lnTo>
                <a:lnTo>
                  <a:pt x="1112" y="2112"/>
                </a:lnTo>
                <a:lnTo>
                  <a:pt x="1176" y="2052"/>
                </a:lnTo>
                <a:lnTo>
                  <a:pt x="1241" y="1990"/>
                </a:lnTo>
                <a:lnTo>
                  <a:pt x="1306" y="1926"/>
                </a:lnTo>
                <a:lnTo>
                  <a:pt x="1371" y="1862"/>
                </a:lnTo>
                <a:lnTo>
                  <a:pt x="1436" y="1796"/>
                </a:lnTo>
                <a:lnTo>
                  <a:pt x="1500" y="1730"/>
                </a:lnTo>
                <a:lnTo>
                  <a:pt x="1564" y="1665"/>
                </a:lnTo>
                <a:lnTo>
                  <a:pt x="1627" y="1598"/>
                </a:lnTo>
                <a:lnTo>
                  <a:pt x="1689" y="1530"/>
                </a:lnTo>
                <a:lnTo>
                  <a:pt x="1749" y="1463"/>
                </a:lnTo>
                <a:lnTo>
                  <a:pt x="1809" y="1396"/>
                </a:lnTo>
                <a:lnTo>
                  <a:pt x="1867" y="1329"/>
                </a:lnTo>
                <a:lnTo>
                  <a:pt x="1924" y="1261"/>
                </a:lnTo>
                <a:lnTo>
                  <a:pt x="1976" y="1194"/>
                </a:lnTo>
                <a:lnTo>
                  <a:pt x="2028" y="1129"/>
                </a:lnTo>
                <a:lnTo>
                  <a:pt x="2078" y="1063"/>
                </a:lnTo>
                <a:lnTo>
                  <a:pt x="2124" y="999"/>
                </a:lnTo>
                <a:lnTo>
                  <a:pt x="2168" y="934"/>
                </a:lnTo>
                <a:lnTo>
                  <a:pt x="2209" y="872"/>
                </a:lnTo>
                <a:lnTo>
                  <a:pt x="2247" y="809"/>
                </a:lnTo>
                <a:lnTo>
                  <a:pt x="2281" y="749"/>
                </a:lnTo>
                <a:lnTo>
                  <a:pt x="2312" y="690"/>
                </a:lnTo>
                <a:lnTo>
                  <a:pt x="2338" y="632"/>
                </a:lnTo>
                <a:lnTo>
                  <a:pt x="2360" y="576"/>
                </a:lnTo>
                <a:lnTo>
                  <a:pt x="2379" y="523"/>
                </a:lnTo>
                <a:lnTo>
                  <a:pt x="2378" y="520"/>
                </a:lnTo>
                <a:lnTo>
                  <a:pt x="2378" y="519"/>
                </a:lnTo>
                <a:lnTo>
                  <a:pt x="2378" y="517"/>
                </a:lnTo>
                <a:lnTo>
                  <a:pt x="2375" y="484"/>
                </a:lnTo>
                <a:lnTo>
                  <a:pt x="2374" y="450"/>
                </a:lnTo>
                <a:lnTo>
                  <a:pt x="2374" y="417"/>
                </a:lnTo>
                <a:lnTo>
                  <a:pt x="2378" y="382"/>
                </a:lnTo>
                <a:lnTo>
                  <a:pt x="2382" y="348"/>
                </a:lnTo>
                <a:lnTo>
                  <a:pt x="2390" y="314"/>
                </a:lnTo>
                <a:lnTo>
                  <a:pt x="2400" y="282"/>
                </a:lnTo>
                <a:lnTo>
                  <a:pt x="2415" y="252"/>
                </a:lnTo>
                <a:lnTo>
                  <a:pt x="2427" y="235"/>
                </a:lnTo>
                <a:lnTo>
                  <a:pt x="2443" y="220"/>
                </a:lnTo>
                <a:lnTo>
                  <a:pt x="2460" y="207"/>
                </a:lnTo>
                <a:lnTo>
                  <a:pt x="2479" y="197"/>
                </a:lnTo>
                <a:lnTo>
                  <a:pt x="2499" y="191"/>
                </a:lnTo>
                <a:lnTo>
                  <a:pt x="2520" y="190"/>
                </a:lnTo>
                <a:lnTo>
                  <a:pt x="2541" y="194"/>
                </a:lnTo>
                <a:lnTo>
                  <a:pt x="2561" y="205"/>
                </a:lnTo>
                <a:lnTo>
                  <a:pt x="2583" y="224"/>
                </a:lnTo>
                <a:lnTo>
                  <a:pt x="2600" y="246"/>
                </a:lnTo>
                <a:lnTo>
                  <a:pt x="2614" y="269"/>
                </a:lnTo>
                <a:lnTo>
                  <a:pt x="2621" y="293"/>
                </a:lnTo>
                <a:lnTo>
                  <a:pt x="2627" y="319"/>
                </a:lnTo>
                <a:lnTo>
                  <a:pt x="2629" y="347"/>
                </a:lnTo>
                <a:lnTo>
                  <a:pt x="2627" y="374"/>
                </a:lnTo>
                <a:lnTo>
                  <a:pt x="2623" y="402"/>
                </a:lnTo>
                <a:lnTo>
                  <a:pt x="2617" y="431"/>
                </a:lnTo>
                <a:lnTo>
                  <a:pt x="2608" y="458"/>
                </a:lnTo>
                <a:lnTo>
                  <a:pt x="2598" y="485"/>
                </a:lnTo>
                <a:lnTo>
                  <a:pt x="2586" y="512"/>
                </a:lnTo>
                <a:lnTo>
                  <a:pt x="2574" y="537"/>
                </a:lnTo>
                <a:lnTo>
                  <a:pt x="2561" y="560"/>
                </a:lnTo>
                <a:lnTo>
                  <a:pt x="2546" y="581"/>
                </a:lnTo>
                <a:lnTo>
                  <a:pt x="2524" y="645"/>
                </a:lnTo>
                <a:lnTo>
                  <a:pt x="2497" y="711"/>
                </a:lnTo>
                <a:lnTo>
                  <a:pt x="2465" y="779"/>
                </a:lnTo>
                <a:lnTo>
                  <a:pt x="2427" y="849"/>
                </a:lnTo>
                <a:lnTo>
                  <a:pt x="2387" y="920"/>
                </a:lnTo>
                <a:lnTo>
                  <a:pt x="2341" y="992"/>
                </a:lnTo>
                <a:lnTo>
                  <a:pt x="2292" y="1065"/>
                </a:lnTo>
                <a:lnTo>
                  <a:pt x="2240" y="1140"/>
                </a:lnTo>
                <a:lnTo>
                  <a:pt x="2184" y="1215"/>
                </a:lnTo>
                <a:lnTo>
                  <a:pt x="2973" y="327"/>
                </a:lnTo>
                <a:lnTo>
                  <a:pt x="2972" y="322"/>
                </a:lnTo>
                <a:lnTo>
                  <a:pt x="2972" y="317"/>
                </a:lnTo>
                <a:lnTo>
                  <a:pt x="2971" y="312"/>
                </a:lnTo>
                <a:lnTo>
                  <a:pt x="2976" y="273"/>
                </a:lnTo>
                <a:lnTo>
                  <a:pt x="2984" y="234"/>
                </a:lnTo>
                <a:lnTo>
                  <a:pt x="2996" y="196"/>
                </a:lnTo>
                <a:lnTo>
                  <a:pt x="3012" y="157"/>
                </a:lnTo>
                <a:lnTo>
                  <a:pt x="3031" y="121"/>
                </a:lnTo>
                <a:lnTo>
                  <a:pt x="3053" y="87"/>
                </a:lnTo>
                <a:lnTo>
                  <a:pt x="3080" y="58"/>
                </a:lnTo>
                <a:lnTo>
                  <a:pt x="3110" y="30"/>
                </a:lnTo>
                <a:lnTo>
                  <a:pt x="3127" y="18"/>
                </a:lnTo>
                <a:lnTo>
                  <a:pt x="3147" y="9"/>
                </a:lnTo>
                <a:lnTo>
                  <a:pt x="3167" y="3"/>
                </a:lnTo>
                <a:lnTo>
                  <a:pt x="31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" name="Freeform 511"/>
          <p:cNvSpPr>
            <a:spLocks/>
          </p:cNvSpPr>
          <p:nvPr/>
        </p:nvSpPr>
        <p:spPr bwMode="auto">
          <a:xfrm>
            <a:off x="9976658" y="2041524"/>
            <a:ext cx="648878" cy="295276"/>
          </a:xfrm>
          <a:custGeom>
            <a:avLst/>
            <a:gdLst>
              <a:gd name="connsiteX0" fmla="*/ 382470 w 565151"/>
              <a:gd name="connsiteY0" fmla="*/ 141288 h 257176"/>
              <a:gd name="connsiteX1" fmla="*/ 520700 w 565151"/>
              <a:gd name="connsiteY1" fmla="*/ 178061 h 257176"/>
              <a:gd name="connsiteX2" fmla="*/ 516055 w 565151"/>
              <a:gd name="connsiteY2" fmla="*/ 195263 h 257176"/>
              <a:gd name="connsiteX3" fmla="*/ 405695 w 565151"/>
              <a:gd name="connsiteY3" fmla="*/ 165908 h 257176"/>
              <a:gd name="connsiteX4" fmla="*/ 377825 w 565151"/>
              <a:gd name="connsiteY4" fmla="*/ 158491 h 257176"/>
              <a:gd name="connsiteX5" fmla="*/ 377985 w 565151"/>
              <a:gd name="connsiteY5" fmla="*/ 158017 h 257176"/>
              <a:gd name="connsiteX6" fmla="*/ 114534 w 565151"/>
              <a:gd name="connsiteY6" fmla="*/ 90488 h 257176"/>
              <a:gd name="connsiteX7" fmla="*/ 520525 w 565151"/>
              <a:gd name="connsiteY7" fmla="*/ 207723 h 257176"/>
              <a:gd name="connsiteX8" fmla="*/ 524022 w 565151"/>
              <a:gd name="connsiteY8" fmla="*/ 208987 h 257176"/>
              <a:gd name="connsiteX9" fmla="*/ 526884 w 565151"/>
              <a:gd name="connsiteY9" fmla="*/ 211199 h 257176"/>
              <a:gd name="connsiteX10" fmla="*/ 529268 w 565151"/>
              <a:gd name="connsiteY10" fmla="*/ 214043 h 257176"/>
              <a:gd name="connsiteX11" fmla="*/ 531334 w 565151"/>
              <a:gd name="connsiteY11" fmla="*/ 217519 h 257176"/>
              <a:gd name="connsiteX12" fmla="*/ 532765 w 565151"/>
              <a:gd name="connsiteY12" fmla="*/ 221627 h 257176"/>
              <a:gd name="connsiteX13" fmla="*/ 533401 w 565151"/>
              <a:gd name="connsiteY13" fmla="*/ 226051 h 257176"/>
              <a:gd name="connsiteX14" fmla="*/ 533242 w 565151"/>
              <a:gd name="connsiteY14" fmla="*/ 230474 h 257176"/>
              <a:gd name="connsiteX15" fmla="*/ 532288 w 565151"/>
              <a:gd name="connsiteY15" fmla="*/ 235214 h 257176"/>
              <a:gd name="connsiteX16" fmla="*/ 531017 w 565151"/>
              <a:gd name="connsiteY16" fmla="*/ 239638 h 257176"/>
              <a:gd name="connsiteX17" fmla="*/ 529268 w 565151"/>
              <a:gd name="connsiteY17" fmla="*/ 243746 h 257176"/>
              <a:gd name="connsiteX18" fmla="*/ 527042 w 565151"/>
              <a:gd name="connsiteY18" fmla="*/ 247538 h 257176"/>
              <a:gd name="connsiteX19" fmla="*/ 524340 w 565151"/>
              <a:gd name="connsiteY19" fmla="*/ 251014 h 257176"/>
              <a:gd name="connsiteX20" fmla="*/ 521320 w 565151"/>
              <a:gd name="connsiteY20" fmla="*/ 253542 h 257176"/>
              <a:gd name="connsiteX21" fmla="*/ 517664 w 565151"/>
              <a:gd name="connsiteY21" fmla="*/ 255596 h 257176"/>
              <a:gd name="connsiteX22" fmla="*/ 514008 w 565151"/>
              <a:gd name="connsiteY22" fmla="*/ 256860 h 257176"/>
              <a:gd name="connsiteX23" fmla="*/ 510351 w 565151"/>
              <a:gd name="connsiteY23" fmla="*/ 257176 h 257176"/>
              <a:gd name="connsiteX24" fmla="*/ 506536 w 565151"/>
              <a:gd name="connsiteY24" fmla="*/ 256702 h 257176"/>
              <a:gd name="connsiteX25" fmla="*/ 58738 w 565151"/>
              <a:gd name="connsiteY25" fmla="*/ 127143 h 257176"/>
              <a:gd name="connsiteX26" fmla="*/ 66845 w 565151"/>
              <a:gd name="connsiteY26" fmla="*/ 126353 h 257176"/>
              <a:gd name="connsiteX27" fmla="*/ 74475 w 565151"/>
              <a:gd name="connsiteY27" fmla="*/ 124457 h 257176"/>
              <a:gd name="connsiteX28" fmla="*/ 81947 w 565151"/>
              <a:gd name="connsiteY28" fmla="*/ 121771 h 257176"/>
              <a:gd name="connsiteX29" fmla="*/ 88782 w 565151"/>
              <a:gd name="connsiteY29" fmla="*/ 118296 h 257176"/>
              <a:gd name="connsiteX30" fmla="*/ 95140 w 565151"/>
              <a:gd name="connsiteY30" fmla="*/ 114030 h 257176"/>
              <a:gd name="connsiteX31" fmla="*/ 100863 w 565151"/>
              <a:gd name="connsiteY31" fmla="*/ 108974 h 257176"/>
              <a:gd name="connsiteX32" fmla="*/ 106268 w 565151"/>
              <a:gd name="connsiteY32" fmla="*/ 103286 h 257176"/>
              <a:gd name="connsiteX33" fmla="*/ 110719 w 565151"/>
              <a:gd name="connsiteY33" fmla="*/ 97124 h 257176"/>
              <a:gd name="connsiteX34" fmla="*/ 393700 w 565151"/>
              <a:gd name="connsiteY34" fmla="*/ 58738 h 257176"/>
              <a:gd name="connsiteX35" fmla="*/ 542925 w 565151"/>
              <a:gd name="connsiteY35" fmla="*/ 58738 h 257176"/>
              <a:gd name="connsiteX36" fmla="*/ 542925 w 565151"/>
              <a:gd name="connsiteY36" fmla="*/ 77788 h 257176"/>
              <a:gd name="connsiteX37" fmla="*/ 393700 w 565151"/>
              <a:gd name="connsiteY37" fmla="*/ 77788 h 257176"/>
              <a:gd name="connsiteX38" fmla="*/ 55562 w 565151"/>
              <a:gd name="connsiteY38" fmla="*/ 4763 h 257176"/>
              <a:gd name="connsiteX39" fmla="*/ 62824 w 565151"/>
              <a:gd name="connsiteY39" fmla="*/ 5397 h 257176"/>
              <a:gd name="connsiteX40" fmla="*/ 69611 w 565151"/>
              <a:gd name="connsiteY40" fmla="*/ 6665 h 257176"/>
              <a:gd name="connsiteX41" fmla="*/ 76241 w 565151"/>
              <a:gd name="connsiteY41" fmla="*/ 8885 h 257176"/>
              <a:gd name="connsiteX42" fmla="*/ 82555 w 565151"/>
              <a:gd name="connsiteY42" fmla="*/ 11897 h 257176"/>
              <a:gd name="connsiteX43" fmla="*/ 88237 w 565151"/>
              <a:gd name="connsiteY43" fmla="*/ 15701 h 257176"/>
              <a:gd name="connsiteX44" fmla="*/ 93446 w 565151"/>
              <a:gd name="connsiteY44" fmla="*/ 20140 h 257176"/>
              <a:gd name="connsiteX45" fmla="*/ 98181 w 565151"/>
              <a:gd name="connsiteY45" fmla="*/ 25213 h 257176"/>
              <a:gd name="connsiteX46" fmla="*/ 102128 w 565151"/>
              <a:gd name="connsiteY46" fmla="*/ 30603 h 257176"/>
              <a:gd name="connsiteX47" fmla="*/ 105600 w 565151"/>
              <a:gd name="connsiteY47" fmla="*/ 36785 h 257176"/>
              <a:gd name="connsiteX48" fmla="*/ 108126 w 565151"/>
              <a:gd name="connsiteY48" fmla="*/ 43127 h 257176"/>
              <a:gd name="connsiteX49" fmla="*/ 110020 w 565151"/>
              <a:gd name="connsiteY49" fmla="*/ 49943 h 257176"/>
              <a:gd name="connsiteX50" fmla="*/ 110336 w 565151"/>
              <a:gd name="connsiteY50" fmla="*/ 52480 h 257176"/>
              <a:gd name="connsiteX51" fmla="*/ 110651 w 565151"/>
              <a:gd name="connsiteY51" fmla="*/ 54858 h 257176"/>
              <a:gd name="connsiteX52" fmla="*/ 110967 w 565151"/>
              <a:gd name="connsiteY52" fmla="*/ 59455 h 257176"/>
              <a:gd name="connsiteX53" fmla="*/ 110967 w 565151"/>
              <a:gd name="connsiteY53" fmla="*/ 60406 h 257176"/>
              <a:gd name="connsiteX54" fmla="*/ 111125 w 565151"/>
              <a:gd name="connsiteY54" fmla="*/ 61199 h 257176"/>
              <a:gd name="connsiteX55" fmla="*/ 110809 w 565151"/>
              <a:gd name="connsiteY55" fmla="*/ 67064 h 257176"/>
              <a:gd name="connsiteX56" fmla="*/ 109862 w 565151"/>
              <a:gd name="connsiteY56" fmla="*/ 72771 h 257176"/>
              <a:gd name="connsiteX57" fmla="*/ 108442 w 565151"/>
              <a:gd name="connsiteY57" fmla="*/ 78320 h 257176"/>
              <a:gd name="connsiteX58" fmla="*/ 106705 w 565151"/>
              <a:gd name="connsiteY58" fmla="*/ 82758 h 257176"/>
              <a:gd name="connsiteX59" fmla="*/ 104969 w 565151"/>
              <a:gd name="connsiteY59" fmla="*/ 87039 h 257176"/>
              <a:gd name="connsiteX60" fmla="*/ 101338 w 565151"/>
              <a:gd name="connsiteY60" fmla="*/ 92904 h 257176"/>
              <a:gd name="connsiteX61" fmla="*/ 97234 w 565151"/>
              <a:gd name="connsiteY61" fmla="*/ 98136 h 257176"/>
              <a:gd name="connsiteX62" fmla="*/ 92657 w 565151"/>
              <a:gd name="connsiteY62" fmla="*/ 102891 h 257176"/>
              <a:gd name="connsiteX63" fmla="*/ 87448 w 565151"/>
              <a:gd name="connsiteY63" fmla="*/ 107013 h 257176"/>
              <a:gd name="connsiteX64" fmla="*/ 81923 w 565151"/>
              <a:gd name="connsiteY64" fmla="*/ 110659 h 257176"/>
              <a:gd name="connsiteX65" fmla="*/ 75767 w 565151"/>
              <a:gd name="connsiteY65" fmla="*/ 113513 h 257176"/>
              <a:gd name="connsiteX66" fmla="*/ 69295 w 565151"/>
              <a:gd name="connsiteY66" fmla="*/ 115732 h 257176"/>
              <a:gd name="connsiteX67" fmla="*/ 62508 w 565151"/>
              <a:gd name="connsiteY67" fmla="*/ 116842 h 257176"/>
              <a:gd name="connsiteX68" fmla="*/ 55562 w 565151"/>
              <a:gd name="connsiteY68" fmla="*/ 117476 h 257176"/>
              <a:gd name="connsiteX69" fmla="*/ 48301 w 565151"/>
              <a:gd name="connsiteY69" fmla="*/ 116842 h 257176"/>
              <a:gd name="connsiteX70" fmla="*/ 41356 w 565151"/>
              <a:gd name="connsiteY70" fmla="*/ 115574 h 257176"/>
              <a:gd name="connsiteX71" fmla="*/ 34727 w 565151"/>
              <a:gd name="connsiteY71" fmla="*/ 113354 h 257176"/>
              <a:gd name="connsiteX72" fmla="*/ 28413 w 565151"/>
              <a:gd name="connsiteY72" fmla="*/ 110184 h 257176"/>
              <a:gd name="connsiteX73" fmla="*/ 22572 w 565151"/>
              <a:gd name="connsiteY73" fmla="*/ 106379 h 257176"/>
              <a:gd name="connsiteX74" fmla="*/ 17363 w 565151"/>
              <a:gd name="connsiteY74" fmla="*/ 102099 h 257176"/>
              <a:gd name="connsiteX75" fmla="*/ 12786 w 565151"/>
              <a:gd name="connsiteY75" fmla="*/ 96867 h 257176"/>
              <a:gd name="connsiteX76" fmla="*/ 10576 w 565151"/>
              <a:gd name="connsiteY76" fmla="*/ 94172 h 257176"/>
              <a:gd name="connsiteX77" fmla="*/ 8682 w 565151"/>
              <a:gd name="connsiteY77" fmla="*/ 91160 h 257176"/>
              <a:gd name="connsiteX78" fmla="*/ 6787 w 565151"/>
              <a:gd name="connsiteY78" fmla="*/ 88148 h 257176"/>
              <a:gd name="connsiteX79" fmla="*/ 5209 w 565151"/>
              <a:gd name="connsiteY79" fmla="*/ 84819 h 257176"/>
              <a:gd name="connsiteX80" fmla="*/ 2999 w 565151"/>
              <a:gd name="connsiteY80" fmla="*/ 79271 h 257176"/>
              <a:gd name="connsiteX81" fmla="*/ 1421 w 565151"/>
              <a:gd name="connsiteY81" fmla="*/ 73405 h 257176"/>
              <a:gd name="connsiteX82" fmla="*/ 316 w 565151"/>
              <a:gd name="connsiteY82" fmla="*/ 67381 h 257176"/>
              <a:gd name="connsiteX83" fmla="*/ 0 w 565151"/>
              <a:gd name="connsiteY83" fmla="*/ 61199 h 257176"/>
              <a:gd name="connsiteX84" fmla="*/ 316 w 565151"/>
              <a:gd name="connsiteY84" fmla="*/ 54382 h 257176"/>
              <a:gd name="connsiteX85" fmla="*/ 1736 w 565151"/>
              <a:gd name="connsiteY85" fmla="*/ 47565 h 257176"/>
              <a:gd name="connsiteX86" fmla="*/ 3631 w 565151"/>
              <a:gd name="connsiteY86" fmla="*/ 41224 h 257176"/>
              <a:gd name="connsiteX87" fmla="*/ 6314 w 565151"/>
              <a:gd name="connsiteY87" fmla="*/ 35200 h 257176"/>
              <a:gd name="connsiteX88" fmla="*/ 9629 w 565151"/>
              <a:gd name="connsiteY88" fmla="*/ 29652 h 257176"/>
              <a:gd name="connsiteX89" fmla="*/ 13575 w 565151"/>
              <a:gd name="connsiteY89" fmla="*/ 24420 h 257176"/>
              <a:gd name="connsiteX90" fmla="*/ 17995 w 565151"/>
              <a:gd name="connsiteY90" fmla="*/ 19823 h 257176"/>
              <a:gd name="connsiteX91" fmla="*/ 23362 w 565151"/>
              <a:gd name="connsiteY91" fmla="*/ 15543 h 257176"/>
              <a:gd name="connsiteX92" fmla="*/ 26203 w 565151"/>
              <a:gd name="connsiteY92" fmla="*/ 13482 h 257176"/>
              <a:gd name="connsiteX93" fmla="*/ 29518 w 565151"/>
              <a:gd name="connsiteY93" fmla="*/ 11580 h 257176"/>
              <a:gd name="connsiteX94" fmla="*/ 35358 w 565151"/>
              <a:gd name="connsiteY94" fmla="*/ 8726 h 257176"/>
              <a:gd name="connsiteX95" fmla="*/ 41830 w 565151"/>
              <a:gd name="connsiteY95" fmla="*/ 6507 h 257176"/>
              <a:gd name="connsiteX96" fmla="*/ 48459 w 565151"/>
              <a:gd name="connsiteY96" fmla="*/ 5397 h 257176"/>
              <a:gd name="connsiteX97" fmla="*/ 77788 w 565151"/>
              <a:gd name="connsiteY97" fmla="*/ 0 h 257176"/>
              <a:gd name="connsiteX98" fmla="*/ 546290 w 565151"/>
              <a:gd name="connsiteY98" fmla="*/ 0 h 257176"/>
              <a:gd name="connsiteX99" fmla="*/ 550094 w 565151"/>
              <a:gd name="connsiteY99" fmla="*/ 631 h 257176"/>
              <a:gd name="connsiteX100" fmla="*/ 553740 w 565151"/>
              <a:gd name="connsiteY100" fmla="*/ 1893 h 257176"/>
              <a:gd name="connsiteX101" fmla="*/ 556909 w 565151"/>
              <a:gd name="connsiteY101" fmla="*/ 3944 h 257176"/>
              <a:gd name="connsiteX102" fmla="*/ 559604 w 565151"/>
              <a:gd name="connsiteY102" fmla="*/ 6942 h 257176"/>
              <a:gd name="connsiteX103" fmla="*/ 561981 w 565151"/>
              <a:gd name="connsiteY103" fmla="*/ 10412 h 257176"/>
              <a:gd name="connsiteX104" fmla="*/ 563566 w 565151"/>
              <a:gd name="connsiteY104" fmla="*/ 14199 h 257176"/>
              <a:gd name="connsiteX105" fmla="*/ 564834 w 565151"/>
              <a:gd name="connsiteY105" fmla="*/ 18616 h 257176"/>
              <a:gd name="connsiteX106" fmla="*/ 565151 w 565151"/>
              <a:gd name="connsiteY106" fmla="*/ 23191 h 257176"/>
              <a:gd name="connsiteX107" fmla="*/ 565151 w 565151"/>
              <a:gd name="connsiteY107" fmla="*/ 27924 h 257176"/>
              <a:gd name="connsiteX108" fmla="*/ 564834 w 565151"/>
              <a:gd name="connsiteY108" fmla="*/ 32499 h 257176"/>
              <a:gd name="connsiteX109" fmla="*/ 563566 w 565151"/>
              <a:gd name="connsiteY109" fmla="*/ 36759 h 257176"/>
              <a:gd name="connsiteX110" fmla="*/ 561981 w 565151"/>
              <a:gd name="connsiteY110" fmla="*/ 40703 h 257176"/>
              <a:gd name="connsiteX111" fmla="*/ 559604 w 565151"/>
              <a:gd name="connsiteY111" fmla="*/ 44174 h 257176"/>
              <a:gd name="connsiteX112" fmla="*/ 556909 w 565151"/>
              <a:gd name="connsiteY112" fmla="*/ 46856 h 257176"/>
              <a:gd name="connsiteX113" fmla="*/ 553740 w 565151"/>
              <a:gd name="connsiteY113" fmla="*/ 49064 h 257176"/>
              <a:gd name="connsiteX114" fmla="*/ 550094 w 565151"/>
              <a:gd name="connsiteY114" fmla="*/ 50327 h 257176"/>
              <a:gd name="connsiteX115" fmla="*/ 546290 w 565151"/>
              <a:gd name="connsiteY115" fmla="*/ 50800 h 257176"/>
              <a:gd name="connsiteX116" fmla="*/ 120898 w 565151"/>
              <a:gd name="connsiteY116" fmla="*/ 50800 h 257176"/>
              <a:gd name="connsiteX117" fmla="*/ 118996 w 565151"/>
              <a:gd name="connsiteY117" fmla="*/ 43069 h 257176"/>
              <a:gd name="connsiteX118" fmla="*/ 116302 w 565151"/>
              <a:gd name="connsiteY118" fmla="*/ 35812 h 257176"/>
              <a:gd name="connsiteX119" fmla="*/ 112973 w 565151"/>
              <a:gd name="connsiteY119" fmla="*/ 28871 h 257176"/>
              <a:gd name="connsiteX120" fmla="*/ 108694 w 565151"/>
              <a:gd name="connsiteY120" fmla="*/ 22402 h 257176"/>
              <a:gd name="connsiteX121" fmla="*/ 103464 w 565151"/>
              <a:gd name="connsiteY121" fmla="*/ 16565 h 257176"/>
              <a:gd name="connsiteX122" fmla="*/ 97916 w 565151"/>
              <a:gd name="connsiteY122" fmla="*/ 11359 h 257176"/>
              <a:gd name="connsiteX123" fmla="*/ 91735 w 565151"/>
              <a:gd name="connsiteY123" fmla="*/ 6942 h 257176"/>
              <a:gd name="connsiteX124" fmla="*/ 85079 w 565151"/>
              <a:gd name="connsiteY124" fmla="*/ 3155 h 257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65151" h="257176">
                <a:moveTo>
                  <a:pt x="382470" y="141288"/>
                </a:moveTo>
                <a:lnTo>
                  <a:pt x="520700" y="178061"/>
                </a:lnTo>
                <a:lnTo>
                  <a:pt x="516055" y="195263"/>
                </a:lnTo>
                <a:lnTo>
                  <a:pt x="405695" y="165908"/>
                </a:lnTo>
                <a:lnTo>
                  <a:pt x="377825" y="158491"/>
                </a:lnTo>
                <a:lnTo>
                  <a:pt x="377985" y="158017"/>
                </a:lnTo>
                <a:close/>
                <a:moveTo>
                  <a:pt x="114534" y="90488"/>
                </a:moveTo>
                <a:lnTo>
                  <a:pt x="520525" y="207723"/>
                </a:lnTo>
                <a:lnTo>
                  <a:pt x="524022" y="208987"/>
                </a:lnTo>
                <a:lnTo>
                  <a:pt x="526884" y="211199"/>
                </a:lnTo>
                <a:lnTo>
                  <a:pt x="529268" y="214043"/>
                </a:lnTo>
                <a:lnTo>
                  <a:pt x="531334" y="217519"/>
                </a:lnTo>
                <a:lnTo>
                  <a:pt x="532765" y="221627"/>
                </a:lnTo>
                <a:lnTo>
                  <a:pt x="533401" y="226051"/>
                </a:lnTo>
                <a:lnTo>
                  <a:pt x="533242" y="230474"/>
                </a:lnTo>
                <a:lnTo>
                  <a:pt x="532288" y="235214"/>
                </a:lnTo>
                <a:lnTo>
                  <a:pt x="531017" y="239638"/>
                </a:lnTo>
                <a:lnTo>
                  <a:pt x="529268" y="243746"/>
                </a:lnTo>
                <a:lnTo>
                  <a:pt x="527042" y="247538"/>
                </a:lnTo>
                <a:lnTo>
                  <a:pt x="524340" y="251014"/>
                </a:lnTo>
                <a:lnTo>
                  <a:pt x="521320" y="253542"/>
                </a:lnTo>
                <a:lnTo>
                  <a:pt x="517664" y="255596"/>
                </a:lnTo>
                <a:lnTo>
                  <a:pt x="514008" y="256860"/>
                </a:lnTo>
                <a:lnTo>
                  <a:pt x="510351" y="257176"/>
                </a:lnTo>
                <a:lnTo>
                  <a:pt x="506536" y="256702"/>
                </a:lnTo>
                <a:lnTo>
                  <a:pt x="58738" y="127143"/>
                </a:lnTo>
                <a:lnTo>
                  <a:pt x="66845" y="126353"/>
                </a:lnTo>
                <a:lnTo>
                  <a:pt x="74475" y="124457"/>
                </a:lnTo>
                <a:lnTo>
                  <a:pt x="81947" y="121771"/>
                </a:lnTo>
                <a:lnTo>
                  <a:pt x="88782" y="118296"/>
                </a:lnTo>
                <a:lnTo>
                  <a:pt x="95140" y="114030"/>
                </a:lnTo>
                <a:lnTo>
                  <a:pt x="100863" y="108974"/>
                </a:lnTo>
                <a:lnTo>
                  <a:pt x="106268" y="103286"/>
                </a:lnTo>
                <a:lnTo>
                  <a:pt x="110719" y="97124"/>
                </a:lnTo>
                <a:close/>
                <a:moveTo>
                  <a:pt x="393700" y="58738"/>
                </a:moveTo>
                <a:lnTo>
                  <a:pt x="542925" y="58738"/>
                </a:lnTo>
                <a:lnTo>
                  <a:pt x="542925" y="77788"/>
                </a:lnTo>
                <a:lnTo>
                  <a:pt x="393700" y="77788"/>
                </a:lnTo>
                <a:close/>
                <a:moveTo>
                  <a:pt x="55562" y="4763"/>
                </a:moveTo>
                <a:lnTo>
                  <a:pt x="62824" y="5397"/>
                </a:lnTo>
                <a:lnTo>
                  <a:pt x="69611" y="6665"/>
                </a:lnTo>
                <a:lnTo>
                  <a:pt x="76241" y="8885"/>
                </a:lnTo>
                <a:lnTo>
                  <a:pt x="82555" y="11897"/>
                </a:lnTo>
                <a:lnTo>
                  <a:pt x="88237" y="15701"/>
                </a:lnTo>
                <a:lnTo>
                  <a:pt x="93446" y="20140"/>
                </a:lnTo>
                <a:lnTo>
                  <a:pt x="98181" y="25213"/>
                </a:lnTo>
                <a:lnTo>
                  <a:pt x="102128" y="30603"/>
                </a:lnTo>
                <a:lnTo>
                  <a:pt x="105600" y="36785"/>
                </a:lnTo>
                <a:lnTo>
                  <a:pt x="108126" y="43127"/>
                </a:lnTo>
                <a:lnTo>
                  <a:pt x="110020" y="49943"/>
                </a:lnTo>
                <a:lnTo>
                  <a:pt x="110336" y="52480"/>
                </a:lnTo>
                <a:lnTo>
                  <a:pt x="110651" y="54858"/>
                </a:lnTo>
                <a:lnTo>
                  <a:pt x="110967" y="59455"/>
                </a:lnTo>
                <a:lnTo>
                  <a:pt x="110967" y="60406"/>
                </a:lnTo>
                <a:lnTo>
                  <a:pt x="111125" y="61199"/>
                </a:lnTo>
                <a:lnTo>
                  <a:pt x="110809" y="67064"/>
                </a:lnTo>
                <a:lnTo>
                  <a:pt x="109862" y="72771"/>
                </a:lnTo>
                <a:lnTo>
                  <a:pt x="108442" y="78320"/>
                </a:lnTo>
                <a:lnTo>
                  <a:pt x="106705" y="82758"/>
                </a:lnTo>
                <a:lnTo>
                  <a:pt x="104969" y="87039"/>
                </a:lnTo>
                <a:lnTo>
                  <a:pt x="101338" y="92904"/>
                </a:lnTo>
                <a:lnTo>
                  <a:pt x="97234" y="98136"/>
                </a:lnTo>
                <a:lnTo>
                  <a:pt x="92657" y="102891"/>
                </a:lnTo>
                <a:lnTo>
                  <a:pt x="87448" y="107013"/>
                </a:lnTo>
                <a:lnTo>
                  <a:pt x="81923" y="110659"/>
                </a:lnTo>
                <a:lnTo>
                  <a:pt x="75767" y="113513"/>
                </a:lnTo>
                <a:lnTo>
                  <a:pt x="69295" y="115732"/>
                </a:lnTo>
                <a:lnTo>
                  <a:pt x="62508" y="116842"/>
                </a:lnTo>
                <a:lnTo>
                  <a:pt x="55562" y="117476"/>
                </a:lnTo>
                <a:lnTo>
                  <a:pt x="48301" y="116842"/>
                </a:lnTo>
                <a:lnTo>
                  <a:pt x="41356" y="115574"/>
                </a:lnTo>
                <a:lnTo>
                  <a:pt x="34727" y="113354"/>
                </a:lnTo>
                <a:lnTo>
                  <a:pt x="28413" y="110184"/>
                </a:lnTo>
                <a:lnTo>
                  <a:pt x="22572" y="106379"/>
                </a:lnTo>
                <a:lnTo>
                  <a:pt x="17363" y="102099"/>
                </a:lnTo>
                <a:lnTo>
                  <a:pt x="12786" y="96867"/>
                </a:lnTo>
                <a:lnTo>
                  <a:pt x="10576" y="94172"/>
                </a:lnTo>
                <a:lnTo>
                  <a:pt x="8682" y="91160"/>
                </a:lnTo>
                <a:lnTo>
                  <a:pt x="6787" y="88148"/>
                </a:lnTo>
                <a:lnTo>
                  <a:pt x="5209" y="84819"/>
                </a:lnTo>
                <a:lnTo>
                  <a:pt x="2999" y="79271"/>
                </a:lnTo>
                <a:lnTo>
                  <a:pt x="1421" y="73405"/>
                </a:lnTo>
                <a:lnTo>
                  <a:pt x="316" y="67381"/>
                </a:lnTo>
                <a:lnTo>
                  <a:pt x="0" y="61199"/>
                </a:lnTo>
                <a:lnTo>
                  <a:pt x="316" y="54382"/>
                </a:lnTo>
                <a:lnTo>
                  <a:pt x="1736" y="47565"/>
                </a:lnTo>
                <a:lnTo>
                  <a:pt x="3631" y="41224"/>
                </a:lnTo>
                <a:lnTo>
                  <a:pt x="6314" y="35200"/>
                </a:lnTo>
                <a:lnTo>
                  <a:pt x="9629" y="29652"/>
                </a:lnTo>
                <a:lnTo>
                  <a:pt x="13575" y="24420"/>
                </a:lnTo>
                <a:lnTo>
                  <a:pt x="17995" y="19823"/>
                </a:lnTo>
                <a:lnTo>
                  <a:pt x="23362" y="15543"/>
                </a:lnTo>
                <a:lnTo>
                  <a:pt x="26203" y="13482"/>
                </a:lnTo>
                <a:lnTo>
                  <a:pt x="29518" y="11580"/>
                </a:lnTo>
                <a:lnTo>
                  <a:pt x="35358" y="8726"/>
                </a:lnTo>
                <a:lnTo>
                  <a:pt x="41830" y="6507"/>
                </a:lnTo>
                <a:lnTo>
                  <a:pt x="48459" y="5397"/>
                </a:lnTo>
                <a:close/>
                <a:moveTo>
                  <a:pt x="77788" y="0"/>
                </a:moveTo>
                <a:lnTo>
                  <a:pt x="546290" y="0"/>
                </a:lnTo>
                <a:lnTo>
                  <a:pt x="550094" y="631"/>
                </a:lnTo>
                <a:lnTo>
                  <a:pt x="553740" y="1893"/>
                </a:lnTo>
                <a:lnTo>
                  <a:pt x="556909" y="3944"/>
                </a:lnTo>
                <a:lnTo>
                  <a:pt x="559604" y="6942"/>
                </a:lnTo>
                <a:lnTo>
                  <a:pt x="561981" y="10412"/>
                </a:lnTo>
                <a:lnTo>
                  <a:pt x="563566" y="14199"/>
                </a:lnTo>
                <a:lnTo>
                  <a:pt x="564834" y="18616"/>
                </a:lnTo>
                <a:lnTo>
                  <a:pt x="565151" y="23191"/>
                </a:lnTo>
                <a:lnTo>
                  <a:pt x="565151" y="27924"/>
                </a:lnTo>
                <a:lnTo>
                  <a:pt x="564834" y="32499"/>
                </a:lnTo>
                <a:lnTo>
                  <a:pt x="563566" y="36759"/>
                </a:lnTo>
                <a:lnTo>
                  <a:pt x="561981" y="40703"/>
                </a:lnTo>
                <a:lnTo>
                  <a:pt x="559604" y="44174"/>
                </a:lnTo>
                <a:lnTo>
                  <a:pt x="556909" y="46856"/>
                </a:lnTo>
                <a:lnTo>
                  <a:pt x="553740" y="49064"/>
                </a:lnTo>
                <a:lnTo>
                  <a:pt x="550094" y="50327"/>
                </a:lnTo>
                <a:lnTo>
                  <a:pt x="546290" y="50800"/>
                </a:lnTo>
                <a:lnTo>
                  <a:pt x="120898" y="50800"/>
                </a:lnTo>
                <a:lnTo>
                  <a:pt x="118996" y="43069"/>
                </a:lnTo>
                <a:lnTo>
                  <a:pt x="116302" y="35812"/>
                </a:lnTo>
                <a:lnTo>
                  <a:pt x="112973" y="28871"/>
                </a:lnTo>
                <a:lnTo>
                  <a:pt x="108694" y="22402"/>
                </a:lnTo>
                <a:lnTo>
                  <a:pt x="103464" y="16565"/>
                </a:lnTo>
                <a:lnTo>
                  <a:pt x="97916" y="11359"/>
                </a:lnTo>
                <a:lnTo>
                  <a:pt x="91735" y="6942"/>
                </a:lnTo>
                <a:lnTo>
                  <a:pt x="85079" y="315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46" name="Freeform 465"/>
          <p:cNvSpPr>
            <a:spLocks/>
          </p:cNvSpPr>
          <p:nvPr/>
        </p:nvSpPr>
        <p:spPr bwMode="auto">
          <a:xfrm>
            <a:off x="11018226" y="1941282"/>
            <a:ext cx="436740" cy="497348"/>
          </a:xfrm>
          <a:custGeom>
            <a:avLst/>
            <a:gdLst>
              <a:gd name="T0" fmla="*/ 392 w 2936"/>
              <a:gd name="T1" fmla="*/ 3 h 3346"/>
              <a:gd name="T2" fmla="*/ 519 w 2936"/>
              <a:gd name="T3" fmla="*/ 47 h 3346"/>
              <a:gd name="T4" fmla="*/ 618 w 2936"/>
              <a:gd name="T5" fmla="*/ 134 h 3346"/>
              <a:gd name="T6" fmla="*/ 678 w 2936"/>
              <a:gd name="T7" fmla="*/ 253 h 3346"/>
              <a:gd name="T8" fmla="*/ 687 w 2936"/>
              <a:gd name="T9" fmla="*/ 392 h 3346"/>
              <a:gd name="T10" fmla="*/ 641 w 2936"/>
              <a:gd name="T11" fmla="*/ 521 h 3346"/>
              <a:gd name="T12" fmla="*/ 1468 w 2936"/>
              <a:gd name="T13" fmla="*/ 2314 h 3346"/>
              <a:gd name="T14" fmla="*/ 2295 w 2936"/>
              <a:gd name="T15" fmla="*/ 522 h 3346"/>
              <a:gd name="T16" fmla="*/ 2248 w 2936"/>
              <a:gd name="T17" fmla="*/ 392 h 3346"/>
              <a:gd name="T18" fmla="*/ 2258 w 2936"/>
              <a:gd name="T19" fmla="*/ 253 h 3346"/>
              <a:gd name="T20" fmla="*/ 2317 w 2936"/>
              <a:gd name="T21" fmla="*/ 134 h 3346"/>
              <a:gd name="T22" fmla="*/ 2416 w 2936"/>
              <a:gd name="T23" fmla="*/ 47 h 3346"/>
              <a:gd name="T24" fmla="*/ 2543 w 2936"/>
              <a:gd name="T25" fmla="*/ 3 h 3346"/>
              <a:gd name="T26" fmla="*/ 2637 w 2936"/>
              <a:gd name="T27" fmla="*/ 3 h 3346"/>
              <a:gd name="T28" fmla="*/ 2764 w 2936"/>
              <a:gd name="T29" fmla="*/ 47 h 3346"/>
              <a:gd name="T30" fmla="*/ 2864 w 2936"/>
              <a:gd name="T31" fmla="*/ 134 h 3346"/>
              <a:gd name="T32" fmla="*/ 2923 w 2936"/>
              <a:gd name="T33" fmla="*/ 253 h 3346"/>
              <a:gd name="T34" fmla="*/ 2933 w 2936"/>
              <a:gd name="T35" fmla="*/ 391 h 3346"/>
              <a:gd name="T36" fmla="*/ 2888 w 2936"/>
              <a:gd name="T37" fmla="*/ 518 h 3346"/>
              <a:gd name="T38" fmla="*/ 2801 w 2936"/>
              <a:gd name="T39" fmla="*/ 618 h 3346"/>
              <a:gd name="T40" fmla="*/ 2682 w 2936"/>
              <a:gd name="T41" fmla="*/ 676 h 3346"/>
              <a:gd name="T42" fmla="*/ 2554 w 2936"/>
              <a:gd name="T43" fmla="*/ 687 h 3346"/>
              <a:gd name="T44" fmla="*/ 1850 w 2936"/>
              <a:gd name="T45" fmla="*/ 3060 h 3346"/>
              <a:gd name="T46" fmla="*/ 1903 w 2936"/>
              <a:gd name="T47" fmla="*/ 3201 h 3346"/>
              <a:gd name="T48" fmla="*/ 1931 w 2936"/>
              <a:gd name="T49" fmla="*/ 3294 h 3346"/>
              <a:gd name="T50" fmla="*/ 1936 w 2936"/>
              <a:gd name="T51" fmla="*/ 3340 h 3346"/>
              <a:gd name="T52" fmla="*/ 1920 w 2936"/>
              <a:gd name="T53" fmla="*/ 3339 h 3346"/>
              <a:gd name="T54" fmla="*/ 1880 w 2936"/>
              <a:gd name="T55" fmla="*/ 3290 h 3346"/>
              <a:gd name="T56" fmla="*/ 1817 w 2936"/>
              <a:gd name="T57" fmla="*/ 3192 h 3346"/>
              <a:gd name="T58" fmla="*/ 1468 w 2936"/>
              <a:gd name="T59" fmla="*/ 2567 h 3346"/>
              <a:gd name="T60" fmla="*/ 1118 w 2936"/>
              <a:gd name="T61" fmla="*/ 3192 h 3346"/>
              <a:gd name="T62" fmla="*/ 1056 w 2936"/>
              <a:gd name="T63" fmla="*/ 3290 h 3346"/>
              <a:gd name="T64" fmla="*/ 1016 w 2936"/>
              <a:gd name="T65" fmla="*/ 3339 h 3346"/>
              <a:gd name="T66" fmla="*/ 998 w 2936"/>
              <a:gd name="T67" fmla="*/ 3340 h 3346"/>
              <a:gd name="T68" fmla="*/ 1004 w 2936"/>
              <a:gd name="T69" fmla="*/ 3294 h 3346"/>
              <a:gd name="T70" fmla="*/ 1033 w 2936"/>
              <a:gd name="T71" fmla="*/ 3201 h 3346"/>
              <a:gd name="T72" fmla="*/ 1086 w 2936"/>
              <a:gd name="T73" fmla="*/ 3060 h 3346"/>
              <a:gd name="T74" fmla="*/ 381 w 2936"/>
              <a:gd name="T75" fmla="*/ 687 h 3346"/>
              <a:gd name="T76" fmla="*/ 254 w 2936"/>
              <a:gd name="T77" fmla="*/ 676 h 3346"/>
              <a:gd name="T78" fmla="*/ 134 w 2936"/>
              <a:gd name="T79" fmla="*/ 618 h 3346"/>
              <a:gd name="T80" fmla="*/ 47 w 2936"/>
              <a:gd name="T81" fmla="*/ 518 h 3346"/>
              <a:gd name="T82" fmla="*/ 3 w 2936"/>
              <a:gd name="T83" fmla="*/ 391 h 3346"/>
              <a:gd name="T84" fmla="*/ 13 w 2936"/>
              <a:gd name="T85" fmla="*/ 253 h 3346"/>
              <a:gd name="T86" fmla="*/ 72 w 2936"/>
              <a:gd name="T87" fmla="*/ 134 h 3346"/>
              <a:gd name="T88" fmla="*/ 171 w 2936"/>
              <a:gd name="T89" fmla="*/ 47 h 3346"/>
              <a:gd name="T90" fmla="*/ 298 w 2936"/>
              <a:gd name="T91" fmla="*/ 3 h 3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36" h="3346">
                <a:moveTo>
                  <a:pt x="345" y="0"/>
                </a:moveTo>
                <a:lnTo>
                  <a:pt x="345" y="0"/>
                </a:lnTo>
                <a:lnTo>
                  <a:pt x="392" y="3"/>
                </a:lnTo>
                <a:lnTo>
                  <a:pt x="437" y="12"/>
                </a:lnTo>
                <a:lnTo>
                  <a:pt x="479" y="27"/>
                </a:lnTo>
                <a:lnTo>
                  <a:pt x="519" y="47"/>
                </a:lnTo>
                <a:lnTo>
                  <a:pt x="556" y="71"/>
                </a:lnTo>
                <a:lnTo>
                  <a:pt x="590" y="100"/>
                </a:lnTo>
                <a:lnTo>
                  <a:pt x="618" y="134"/>
                </a:lnTo>
                <a:lnTo>
                  <a:pt x="643" y="170"/>
                </a:lnTo>
                <a:lnTo>
                  <a:pt x="663" y="210"/>
                </a:lnTo>
                <a:lnTo>
                  <a:pt x="678" y="253"/>
                </a:lnTo>
                <a:lnTo>
                  <a:pt x="688" y="297"/>
                </a:lnTo>
                <a:lnTo>
                  <a:pt x="691" y="344"/>
                </a:lnTo>
                <a:lnTo>
                  <a:pt x="687" y="392"/>
                </a:lnTo>
                <a:lnTo>
                  <a:pt x="677" y="438"/>
                </a:lnTo>
                <a:lnTo>
                  <a:pt x="662" y="481"/>
                </a:lnTo>
                <a:lnTo>
                  <a:pt x="641" y="521"/>
                </a:lnTo>
                <a:lnTo>
                  <a:pt x="615" y="559"/>
                </a:lnTo>
                <a:lnTo>
                  <a:pt x="584" y="592"/>
                </a:lnTo>
                <a:lnTo>
                  <a:pt x="1468" y="2314"/>
                </a:lnTo>
                <a:lnTo>
                  <a:pt x="2351" y="592"/>
                </a:lnTo>
                <a:lnTo>
                  <a:pt x="2321" y="559"/>
                </a:lnTo>
                <a:lnTo>
                  <a:pt x="2295" y="522"/>
                </a:lnTo>
                <a:lnTo>
                  <a:pt x="2273" y="481"/>
                </a:lnTo>
                <a:lnTo>
                  <a:pt x="2258" y="438"/>
                </a:lnTo>
                <a:lnTo>
                  <a:pt x="2248" y="392"/>
                </a:lnTo>
                <a:lnTo>
                  <a:pt x="2245" y="344"/>
                </a:lnTo>
                <a:lnTo>
                  <a:pt x="2248" y="297"/>
                </a:lnTo>
                <a:lnTo>
                  <a:pt x="2258" y="253"/>
                </a:lnTo>
                <a:lnTo>
                  <a:pt x="2272" y="210"/>
                </a:lnTo>
                <a:lnTo>
                  <a:pt x="2292" y="170"/>
                </a:lnTo>
                <a:lnTo>
                  <a:pt x="2317" y="134"/>
                </a:lnTo>
                <a:lnTo>
                  <a:pt x="2346" y="100"/>
                </a:lnTo>
                <a:lnTo>
                  <a:pt x="2380" y="71"/>
                </a:lnTo>
                <a:lnTo>
                  <a:pt x="2416" y="47"/>
                </a:lnTo>
                <a:lnTo>
                  <a:pt x="2456" y="27"/>
                </a:lnTo>
                <a:lnTo>
                  <a:pt x="2499" y="12"/>
                </a:lnTo>
                <a:lnTo>
                  <a:pt x="2543" y="3"/>
                </a:lnTo>
                <a:lnTo>
                  <a:pt x="2590" y="0"/>
                </a:lnTo>
                <a:lnTo>
                  <a:pt x="2590" y="0"/>
                </a:lnTo>
                <a:lnTo>
                  <a:pt x="2637" y="3"/>
                </a:lnTo>
                <a:lnTo>
                  <a:pt x="2682" y="12"/>
                </a:lnTo>
                <a:lnTo>
                  <a:pt x="2725" y="27"/>
                </a:lnTo>
                <a:lnTo>
                  <a:pt x="2764" y="47"/>
                </a:lnTo>
                <a:lnTo>
                  <a:pt x="2801" y="71"/>
                </a:lnTo>
                <a:lnTo>
                  <a:pt x="2835" y="100"/>
                </a:lnTo>
                <a:lnTo>
                  <a:pt x="2864" y="134"/>
                </a:lnTo>
                <a:lnTo>
                  <a:pt x="2888" y="170"/>
                </a:lnTo>
                <a:lnTo>
                  <a:pt x="2908" y="210"/>
                </a:lnTo>
                <a:lnTo>
                  <a:pt x="2923" y="253"/>
                </a:lnTo>
                <a:lnTo>
                  <a:pt x="2933" y="297"/>
                </a:lnTo>
                <a:lnTo>
                  <a:pt x="2936" y="344"/>
                </a:lnTo>
                <a:lnTo>
                  <a:pt x="2933" y="391"/>
                </a:lnTo>
                <a:lnTo>
                  <a:pt x="2923" y="436"/>
                </a:lnTo>
                <a:lnTo>
                  <a:pt x="2908" y="479"/>
                </a:lnTo>
                <a:lnTo>
                  <a:pt x="2888" y="518"/>
                </a:lnTo>
                <a:lnTo>
                  <a:pt x="2864" y="554"/>
                </a:lnTo>
                <a:lnTo>
                  <a:pt x="2835" y="588"/>
                </a:lnTo>
                <a:lnTo>
                  <a:pt x="2801" y="618"/>
                </a:lnTo>
                <a:lnTo>
                  <a:pt x="2764" y="642"/>
                </a:lnTo>
                <a:lnTo>
                  <a:pt x="2725" y="662"/>
                </a:lnTo>
                <a:lnTo>
                  <a:pt x="2682" y="676"/>
                </a:lnTo>
                <a:lnTo>
                  <a:pt x="2637" y="686"/>
                </a:lnTo>
                <a:lnTo>
                  <a:pt x="2590" y="689"/>
                </a:lnTo>
                <a:lnTo>
                  <a:pt x="2554" y="687"/>
                </a:lnTo>
                <a:lnTo>
                  <a:pt x="2519" y="682"/>
                </a:lnTo>
                <a:lnTo>
                  <a:pt x="1535" y="2445"/>
                </a:lnTo>
                <a:lnTo>
                  <a:pt x="1850" y="3060"/>
                </a:lnTo>
                <a:lnTo>
                  <a:pt x="1871" y="3111"/>
                </a:lnTo>
                <a:lnTo>
                  <a:pt x="1888" y="3159"/>
                </a:lnTo>
                <a:lnTo>
                  <a:pt x="1903" y="3201"/>
                </a:lnTo>
                <a:lnTo>
                  <a:pt x="1915" y="3237"/>
                </a:lnTo>
                <a:lnTo>
                  <a:pt x="1925" y="3268"/>
                </a:lnTo>
                <a:lnTo>
                  <a:pt x="1931" y="3294"/>
                </a:lnTo>
                <a:lnTo>
                  <a:pt x="1936" y="3315"/>
                </a:lnTo>
                <a:lnTo>
                  <a:pt x="1938" y="3331"/>
                </a:lnTo>
                <a:lnTo>
                  <a:pt x="1936" y="3340"/>
                </a:lnTo>
                <a:lnTo>
                  <a:pt x="1933" y="3346"/>
                </a:lnTo>
                <a:lnTo>
                  <a:pt x="1928" y="3346"/>
                </a:lnTo>
                <a:lnTo>
                  <a:pt x="1920" y="3339"/>
                </a:lnTo>
                <a:lnTo>
                  <a:pt x="1908" y="3328"/>
                </a:lnTo>
                <a:lnTo>
                  <a:pt x="1895" y="3312"/>
                </a:lnTo>
                <a:lnTo>
                  <a:pt x="1880" y="3290"/>
                </a:lnTo>
                <a:lnTo>
                  <a:pt x="1861" y="3263"/>
                </a:lnTo>
                <a:lnTo>
                  <a:pt x="1841" y="3230"/>
                </a:lnTo>
                <a:lnTo>
                  <a:pt x="1817" y="3192"/>
                </a:lnTo>
                <a:lnTo>
                  <a:pt x="1792" y="3148"/>
                </a:lnTo>
                <a:lnTo>
                  <a:pt x="1765" y="3100"/>
                </a:lnTo>
                <a:lnTo>
                  <a:pt x="1468" y="2567"/>
                </a:lnTo>
                <a:lnTo>
                  <a:pt x="1171" y="3100"/>
                </a:lnTo>
                <a:lnTo>
                  <a:pt x="1144" y="3148"/>
                </a:lnTo>
                <a:lnTo>
                  <a:pt x="1118" y="3192"/>
                </a:lnTo>
                <a:lnTo>
                  <a:pt x="1095" y="3230"/>
                </a:lnTo>
                <a:lnTo>
                  <a:pt x="1074" y="3263"/>
                </a:lnTo>
                <a:lnTo>
                  <a:pt x="1056" y="3290"/>
                </a:lnTo>
                <a:lnTo>
                  <a:pt x="1040" y="3312"/>
                </a:lnTo>
                <a:lnTo>
                  <a:pt x="1028" y="3328"/>
                </a:lnTo>
                <a:lnTo>
                  <a:pt x="1016" y="3339"/>
                </a:lnTo>
                <a:lnTo>
                  <a:pt x="1008" y="3346"/>
                </a:lnTo>
                <a:lnTo>
                  <a:pt x="1002" y="3346"/>
                </a:lnTo>
                <a:lnTo>
                  <a:pt x="998" y="3340"/>
                </a:lnTo>
                <a:lnTo>
                  <a:pt x="998" y="3331"/>
                </a:lnTo>
                <a:lnTo>
                  <a:pt x="999" y="3315"/>
                </a:lnTo>
                <a:lnTo>
                  <a:pt x="1004" y="3294"/>
                </a:lnTo>
                <a:lnTo>
                  <a:pt x="1011" y="3268"/>
                </a:lnTo>
                <a:lnTo>
                  <a:pt x="1020" y="3237"/>
                </a:lnTo>
                <a:lnTo>
                  <a:pt x="1033" y="3201"/>
                </a:lnTo>
                <a:lnTo>
                  <a:pt x="1048" y="3159"/>
                </a:lnTo>
                <a:lnTo>
                  <a:pt x="1066" y="3111"/>
                </a:lnTo>
                <a:lnTo>
                  <a:pt x="1086" y="3060"/>
                </a:lnTo>
                <a:lnTo>
                  <a:pt x="1401" y="2445"/>
                </a:lnTo>
                <a:lnTo>
                  <a:pt x="417" y="682"/>
                </a:lnTo>
                <a:lnTo>
                  <a:pt x="381" y="687"/>
                </a:lnTo>
                <a:lnTo>
                  <a:pt x="345" y="689"/>
                </a:lnTo>
                <a:lnTo>
                  <a:pt x="298" y="686"/>
                </a:lnTo>
                <a:lnTo>
                  <a:pt x="254" y="676"/>
                </a:lnTo>
                <a:lnTo>
                  <a:pt x="211" y="662"/>
                </a:lnTo>
                <a:lnTo>
                  <a:pt x="171" y="642"/>
                </a:lnTo>
                <a:lnTo>
                  <a:pt x="134" y="618"/>
                </a:lnTo>
                <a:lnTo>
                  <a:pt x="101" y="588"/>
                </a:lnTo>
                <a:lnTo>
                  <a:pt x="72" y="554"/>
                </a:lnTo>
                <a:lnTo>
                  <a:pt x="47" y="518"/>
                </a:lnTo>
                <a:lnTo>
                  <a:pt x="27" y="479"/>
                </a:lnTo>
                <a:lnTo>
                  <a:pt x="13" y="436"/>
                </a:lnTo>
                <a:lnTo>
                  <a:pt x="3" y="391"/>
                </a:lnTo>
                <a:lnTo>
                  <a:pt x="0" y="344"/>
                </a:lnTo>
                <a:lnTo>
                  <a:pt x="3" y="297"/>
                </a:lnTo>
                <a:lnTo>
                  <a:pt x="13" y="253"/>
                </a:lnTo>
                <a:lnTo>
                  <a:pt x="27" y="210"/>
                </a:lnTo>
                <a:lnTo>
                  <a:pt x="47" y="170"/>
                </a:lnTo>
                <a:lnTo>
                  <a:pt x="72" y="134"/>
                </a:lnTo>
                <a:lnTo>
                  <a:pt x="101" y="100"/>
                </a:lnTo>
                <a:lnTo>
                  <a:pt x="134" y="71"/>
                </a:lnTo>
                <a:lnTo>
                  <a:pt x="171" y="47"/>
                </a:lnTo>
                <a:lnTo>
                  <a:pt x="211" y="27"/>
                </a:lnTo>
                <a:lnTo>
                  <a:pt x="254" y="12"/>
                </a:lnTo>
                <a:lnTo>
                  <a:pt x="298" y="3"/>
                </a:lnTo>
                <a:lnTo>
                  <a:pt x="3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153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Fashion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Fashion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818" name="Group 817"/>
          <p:cNvGrpSpPr/>
          <p:nvPr/>
        </p:nvGrpSpPr>
        <p:grpSpPr>
          <a:xfrm>
            <a:off x="7237440" y="5049838"/>
            <a:ext cx="514351" cy="457200"/>
            <a:chOff x="7232650" y="5049838"/>
            <a:chExt cx="514351" cy="457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5" name="Freeform 6"/>
            <p:cNvSpPr>
              <a:spLocks noEditPoints="1"/>
            </p:cNvSpPr>
            <p:nvPr/>
          </p:nvSpPr>
          <p:spPr bwMode="auto">
            <a:xfrm>
              <a:off x="7329488" y="5057775"/>
              <a:ext cx="320675" cy="107950"/>
            </a:xfrm>
            <a:custGeom>
              <a:avLst/>
              <a:gdLst>
                <a:gd name="T0" fmla="*/ 1498 w 2224"/>
                <a:gd name="T1" fmla="*/ 409 h 745"/>
                <a:gd name="T2" fmla="*/ 1719 w 2224"/>
                <a:gd name="T3" fmla="*/ 670 h 745"/>
                <a:gd name="T4" fmla="*/ 1629 w 2224"/>
                <a:gd name="T5" fmla="*/ 745 h 745"/>
                <a:gd name="T6" fmla="*/ 1408 w 2224"/>
                <a:gd name="T7" fmla="*/ 483 h 745"/>
                <a:gd name="T8" fmla="*/ 1498 w 2224"/>
                <a:gd name="T9" fmla="*/ 409 h 745"/>
                <a:gd name="T10" fmla="*/ 726 w 2224"/>
                <a:gd name="T11" fmla="*/ 409 h 745"/>
                <a:gd name="T12" fmla="*/ 817 w 2224"/>
                <a:gd name="T13" fmla="*/ 483 h 745"/>
                <a:gd name="T14" fmla="*/ 596 w 2224"/>
                <a:gd name="T15" fmla="*/ 745 h 745"/>
                <a:gd name="T16" fmla="*/ 505 w 2224"/>
                <a:gd name="T17" fmla="*/ 670 h 745"/>
                <a:gd name="T18" fmla="*/ 726 w 2224"/>
                <a:gd name="T19" fmla="*/ 409 h 745"/>
                <a:gd name="T20" fmla="*/ 551 w 2224"/>
                <a:gd name="T21" fmla="*/ 269 h 745"/>
                <a:gd name="T22" fmla="*/ 641 w 2224"/>
                <a:gd name="T23" fmla="*/ 344 h 745"/>
                <a:gd name="T24" fmla="*/ 420 w 2224"/>
                <a:gd name="T25" fmla="*/ 605 h 745"/>
                <a:gd name="T26" fmla="*/ 330 w 2224"/>
                <a:gd name="T27" fmla="*/ 531 h 745"/>
                <a:gd name="T28" fmla="*/ 551 w 2224"/>
                <a:gd name="T29" fmla="*/ 269 h 745"/>
                <a:gd name="T30" fmla="*/ 1673 w 2224"/>
                <a:gd name="T31" fmla="*/ 269 h 745"/>
                <a:gd name="T32" fmla="*/ 1894 w 2224"/>
                <a:gd name="T33" fmla="*/ 531 h 745"/>
                <a:gd name="T34" fmla="*/ 1804 w 2224"/>
                <a:gd name="T35" fmla="*/ 605 h 745"/>
                <a:gd name="T36" fmla="*/ 1583 w 2224"/>
                <a:gd name="T37" fmla="*/ 343 h 745"/>
                <a:gd name="T38" fmla="*/ 1673 w 2224"/>
                <a:gd name="T39" fmla="*/ 269 h 745"/>
                <a:gd name="T40" fmla="*/ 1846 w 2224"/>
                <a:gd name="T41" fmla="*/ 130 h 745"/>
                <a:gd name="T42" fmla="*/ 2066 w 2224"/>
                <a:gd name="T43" fmla="*/ 392 h 745"/>
                <a:gd name="T44" fmla="*/ 1976 w 2224"/>
                <a:gd name="T45" fmla="*/ 467 h 745"/>
                <a:gd name="T46" fmla="*/ 1755 w 2224"/>
                <a:gd name="T47" fmla="*/ 205 h 745"/>
                <a:gd name="T48" fmla="*/ 1846 w 2224"/>
                <a:gd name="T49" fmla="*/ 130 h 745"/>
                <a:gd name="T50" fmla="*/ 379 w 2224"/>
                <a:gd name="T51" fmla="*/ 130 h 745"/>
                <a:gd name="T52" fmla="*/ 470 w 2224"/>
                <a:gd name="T53" fmla="*/ 205 h 745"/>
                <a:gd name="T54" fmla="*/ 249 w 2224"/>
                <a:gd name="T55" fmla="*/ 467 h 745"/>
                <a:gd name="T56" fmla="*/ 159 w 2224"/>
                <a:gd name="T57" fmla="*/ 392 h 745"/>
                <a:gd name="T58" fmla="*/ 379 w 2224"/>
                <a:gd name="T59" fmla="*/ 130 h 745"/>
                <a:gd name="T60" fmla="*/ 2003 w 2224"/>
                <a:gd name="T61" fmla="*/ 0 h 745"/>
                <a:gd name="T62" fmla="*/ 2224 w 2224"/>
                <a:gd name="T63" fmla="*/ 262 h 745"/>
                <a:gd name="T64" fmla="*/ 2134 w 2224"/>
                <a:gd name="T65" fmla="*/ 335 h 745"/>
                <a:gd name="T66" fmla="*/ 1913 w 2224"/>
                <a:gd name="T67" fmla="*/ 74 h 745"/>
                <a:gd name="T68" fmla="*/ 2003 w 2224"/>
                <a:gd name="T69" fmla="*/ 0 h 745"/>
                <a:gd name="T70" fmla="*/ 221 w 2224"/>
                <a:gd name="T71" fmla="*/ 0 h 745"/>
                <a:gd name="T72" fmla="*/ 311 w 2224"/>
                <a:gd name="T73" fmla="*/ 74 h 745"/>
                <a:gd name="T74" fmla="*/ 90 w 2224"/>
                <a:gd name="T75" fmla="*/ 335 h 745"/>
                <a:gd name="T76" fmla="*/ 0 w 2224"/>
                <a:gd name="T77" fmla="*/ 262 h 745"/>
                <a:gd name="T78" fmla="*/ 221 w 2224"/>
                <a:gd name="T79" fmla="*/ 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24" h="745">
                  <a:moveTo>
                    <a:pt x="1498" y="409"/>
                  </a:moveTo>
                  <a:lnTo>
                    <a:pt x="1719" y="670"/>
                  </a:lnTo>
                  <a:lnTo>
                    <a:pt x="1629" y="745"/>
                  </a:lnTo>
                  <a:lnTo>
                    <a:pt x="1408" y="483"/>
                  </a:lnTo>
                  <a:lnTo>
                    <a:pt x="1498" y="409"/>
                  </a:lnTo>
                  <a:close/>
                  <a:moveTo>
                    <a:pt x="726" y="409"/>
                  </a:moveTo>
                  <a:lnTo>
                    <a:pt x="817" y="483"/>
                  </a:lnTo>
                  <a:lnTo>
                    <a:pt x="596" y="745"/>
                  </a:lnTo>
                  <a:lnTo>
                    <a:pt x="505" y="670"/>
                  </a:lnTo>
                  <a:lnTo>
                    <a:pt x="726" y="409"/>
                  </a:lnTo>
                  <a:close/>
                  <a:moveTo>
                    <a:pt x="551" y="269"/>
                  </a:moveTo>
                  <a:lnTo>
                    <a:pt x="641" y="344"/>
                  </a:lnTo>
                  <a:lnTo>
                    <a:pt x="420" y="605"/>
                  </a:lnTo>
                  <a:lnTo>
                    <a:pt x="330" y="531"/>
                  </a:lnTo>
                  <a:lnTo>
                    <a:pt x="551" y="269"/>
                  </a:lnTo>
                  <a:close/>
                  <a:moveTo>
                    <a:pt x="1673" y="269"/>
                  </a:moveTo>
                  <a:lnTo>
                    <a:pt x="1894" y="531"/>
                  </a:lnTo>
                  <a:lnTo>
                    <a:pt x="1804" y="605"/>
                  </a:lnTo>
                  <a:lnTo>
                    <a:pt x="1583" y="343"/>
                  </a:lnTo>
                  <a:lnTo>
                    <a:pt x="1673" y="269"/>
                  </a:lnTo>
                  <a:close/>
                  <a:moveTo>
                    <a:pt x="1846" y="130"/>
                  </a:moveTo>
                  <a:lnTo>
                    <a:pt x="2066" y="392"/>
                  </a:lnTo>
                  <a:lnTo>
                    <a:pt x="1976" y="467"/>
                  </a:lnTo>
                  <a:lnTo>
                    <a:pt x="1755" y="205"/>
                  </a:lnTo>
                  <a:lnTo>
                    <a:pt x="1846" y="130"/>
                  </a:lnTo>
                  <a:close/>
                  <a:moveTo>
                    <a:pt x="379" y="130"/>
                  </a:moveTo>
                  <a:lnTo>
                    <a:pt x="470" y="205"/>
                  </a:lnTo>
                  <a:lnTo>
                    <a:pt x="249" y="467"/>
                  </a:lnTo>
                  <a:lnTo>
                    <a:pt x="159" y="392"/>
                  </a:lnTo>
                  <a:lnTo>
                    <a:pt x="379" y="130"/>
                  </a:lnTo>
                  <a:close/>
                  <a:moveTo>
                    <a:pt x="2003" y="0"/>
                  </a:moveTo>
                  <a:lnTo>
                    <a:pt x="2224" y="262"/>
                  </a:lnTo>
                  <a:lnTo>
                    <a:pt x="2134" y="335"/>
                  </a:lnTo>
                  <a:lnTo>
                    <a:pt x="1913" y="74"/>
                  </a:lnTo>
                  <a:lnTo>
                    <a:pt x="2003" y="0"/>
                  </a:lnTo>
                  <a:close/>
                  <a:moveTo>
                    <a:pt x="221" y="0"/>
                  </a:moveTo>
                  <a:lnTo>
                    <a:pt x="311" y="74"/>
                  </a:lnTo>
                  <a:lnTo>
                    <a:pt x="90" y="335"/>
                  </a:lnTo>
                  <a:lnTo>
                    <a:pt x="0" y="262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7"/>
            <p:cNvSpPr>
              <a:spLocks/>
            </p:cNvSpPr>
            <p:nvPr/>
          </p:nvSpPr>
          <p:spPr bwMode="auto">
            <a:xfrm>
              <a:off x="7510463" y="5049838"/>
              <a:ext cx="236538" cy="457200"/>
            </a:xfrm>
            <a:custGeom>
              <a:avLst/>
              <a:gdLst>
                <a:gd name="T0" fmla="*/ 1586 w 1645"/>
                <a:gd name="T1" fmla="*/ 518 h 3167"/>
                <a:gd name="T2" fmla="*/ 1623 w 1645"/>
                <a:gd name="T3" fmla="*/ 575 h 3167"/>
                <a:gd name="T4" fmla="*/ 1643 w 1645"/>
                <a:gd name="T5" fmla="*/ 638 h 3167"/>
                <a:gd name="T6" fmla="*/ 1644 w 1645"/>
                <a:gd name="T7" fmla="*/ 703 h 3167"/>
                <a:gd name="T8" fmla="*/ 1627 w 1645"/>
                <a:gd name="T9" fmla="*/ 766 h 3167"/>
                <a:gd name="T10" fmla="*/ 1592 w 1645"/>
                <a:gd name="T11" fmla="*/ 822 h 3167"/>
                <a:gd name="T12" fmla="*/ 643 w 1645"/>
                <a:gd name="T13" fmla="*/ 1662 h 3167"/>
                <a:gd name="T14" fmla="*/ 640 w 1645"/>
                <a:gd name="T15" fmla="*/ 2972 h 3167"/>
                <a:gd name="T16" fmla="*/ 619 w 1645"/>
                <a:gd name="T17" fmla="*/ 3041 h 3167"/>
                <a:gd name="T18" fmla="*/ 580 w 1645"/>
                <a:gd name="T19" fmla="*/ 3098 h 3167"/>
                <a:gd name="T20" fmla="*/ 526 w 1645"/>
                <a:gd name="T21" fmla="*/ 3141 h 3167"/>
                <a:gd name="T22" fmla="*/ 462 w 1645"/>
                <a:gd name="T23" fmla="*/ 3163 h 3167"/>
                <a:gd name="T24" fmla="*/ 210 w 1645"/>
                <a:gd name="T25" fmla="*/ 3167 h 3167"/>
                <a:gd name="T26" fmla="*/ 237 w 1645"/>
                <a:gd name="T27" fmla="*/ 2614 h 3167"/>
                <a:gd name="T28" fmla="*/ 280 w 1645"/>
                <a:gd name="T29" fmla="*/ 2547 h 3167"/>
                <a:gd name="T30" fmla="*/ 303 w 1645"/>
                <a:gd name="T31" fmla="*/ 2469 h 3167"/>
                <a:gd name="T32" fmla="*/ 307 w 1645"/>
                <a:gd name="T33" fmla="*/ 2028 h 3167"/>
                <a:gd name="T34" fmla="*/ 297 w 1645"/>
                <a:gd name="T35" fmla="*/ 1953 h 3167"/>
                <a:gd name="T36" fmla="*/ 268 w 1645"/>
                <a:gd name="T37" fmla="*/ 1885 h 3167"/>
                <a:gd name="T38" fmla="*/ 223 w 1645"/>
                <a:gd name="T39" fmla="*/ 1826 h 3167"/>
                <a:gd name="T40" fmla="*/ 163 w 1645"/>
                <a:gd name="T41" fmla="*/ 1780 h 3167"/>
                <a:gd name="T42" fmla="*/ 391 w 1645"/>
                <a:gd name="T43" fmla="*/ 982 h 3167"/>
                <a:gd name="T44" fmla="*/ 266 w 1645"/>
                <a:gd name="T45" fmla="*/ 748 h 3167"/>
                <a:gd name="T46" fmla="*/ 379 w 1645"/>
                <a:gd name="T47" fmla="*/ 878 h 3167"/>
                <a:gd name="T48" fmla="*/ 395 w 1645"/>
                <a:gd name="T49" fmla="*/ 865 h 3167"/>
                <a:gd name="T50" fmla="*/ 422 w 1645"/>
                <a:gd name="T51" fmla="*/ 843 h 3167"/>
                <a:gd name="T52" fmla="*/ 455 w 1645"/>
                <a:gd name="T53" fmla="*/ 816 h 3167"/>
                <a:gd name="T54" fmla="*/ 489 w 1645"/>
                <a:gd name="T55" fmla="*/ 788 h 3167"/>
                <a:gd name="T56" fmla="*/ 520 w 1645"/>
                <a:gd name="T57" fmla="*/ 764 h 3167"/>
                <a:gd name="T58" fmla="*/ 542 w 1645"/>
                <a:gd name="T59" fmla="*/ 746 h 3167"/>
                <a:gd name="T60" fmla="*/ 552 w 1645"/>
                <a:gd name="T61" fmla="*/ 740 h 3167"/>
                <a:gd name="T62" fmla="*/ 560 w 1645"/>
                <a:gd name="T63" fmla="*/ 733 h 3167"/>
                <a:gd name="T64" fmla="*/ 582 w 1645"/>
                <a:gd name="T65" fmla="*/ 716 h 3167"/>
                <a:gd name="T66" fmla="*/ 611 w 1645"/>
                <a:gd name="T67" fmla="*/ 691 h 3167"/>
                <a:gd name="T68" fmla="*/ 646 w 1645"/>
                <a:gd name="T69" fmla="*/ 663 h 3167"/>
                <a:gd name="T70" fmla="*/ 679 w 1645"/>
                <a:gd name="T71" fmla="*/ 637 h 3167"/>
                <a:gd name="T72" fmla="*/ 706 w 1645"/>
                <a:gd name="T73" fmla="*/ 615 h 3167"/>
                <a:gd name="T74" fmla="*/ 721 w 1645"/>
                <a:gd name="T75" fmla="*/ 603 h 3167"/>
                <a:gd name="T76" fmla="*/ 726 w 1645"/>
                <a:gd name="T77" fmla="*/ 600 h 3167"/>
                <a:gd name="T78" fmla="*/ 741 w 1645"/>
                <a:gd name="T79" fmla="*/ 588 h 3167"/>
                <a:gd name="T80" fmla="*/ 767 w 1645"/>
                <a:gd name="T81" fmla="*/ 567 h 3167"/>
                <a:gd name="T82" fmla="*/ 797 w 1645"/>
                <a:gd name="T83" fmla="*/ 541 h 3167"/>
                <a:gd name="T84" fmla="*/ 831 w 1645"/>
                <a:gd name="T85" fmla="*/ 513 h 3167"/>
                <a:gd name="T86" fmla="*/ 863 w 1645"/>
                <a:gd name="T87" fmla="*/ 487 h 3167"/>
                <a:gd name="T88" fmla="*/ 888 w 1645"/>
                <a:gd name="T89" fmla="*/ 466 h 3167"/>
                <a:gd name="T90" fmla="*/ 903 w 1645"/>
                <a:gd name="T91" fmla="*/ 454 h 3167"/>
                <a:gd name="T92" fmla="*/ 1062 w 1645"/>
                <a:gd name="T93" fmla="*/ 322 h 3167"/>
                <a:gd name="T94" fmla="*/ 1115 w 1645"/>
                <a:gd name="T95" fmla="*/ 0 h 3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45" h="3167">
                  <a:moveTo>
                    <a:pt x="1115" y="0"/>
                  </a:moveTo>
                  <a:lnTo>
                    <a:pt x="1586" y="518"/>
                  </a:lnTo>
                  <a:lnTo>
                    <a:pt x="1607" y="546"/>
                  </a:lnTo>
                  <a:lnTo>
                    <a:pt x="1623" y="575"/>
                  </a:lnTo>
                  <a:lnTo>
                    <a:pt x="1636" y="606"/>
                  </a:lnTo>
                  <a:lnTo>
                    <a:pt x="1643" y="638"/>
                  </a:lnTo>
                  <a:lnTo>
                    <a:pt x="1645" y="670"/>
                  </a:lnTo>
                  <a:lnTo>
                    <a:pt x="1644" y="703"/>
                  </a:lnTo>
                  <a:lnTo>
                    <a:pt x="1638" y="734"/>
                  </a:lnTo>
                  <a:lnTo>
                    <a:pt x="1627" y="766"/>
                  </a:lnTo>
                  <a:lnTo>
                    <a:pt x="1611" y="795"/>
                  </a:lnTo>
                  <a:lnTo>
                    <a:pt x="1592" y="822"/>
                  </a:lnTo>
                  <a:lnTo>
                    <a:pt x="1567" y="847"/>
                  </a:lnTo>
                  <a:lnTo>
                    <a:pt x="643" y="1662"/>
                  </a:lnTo>
                  <a:lnTo>
                    <a:pt x="643" y="2934"/>
                  </a:lnTo>
                  <a:lnTo>
                    <a:pt x="640" y="2972"/>
                  </a:lnTo>
                  <a:lnTo>
                    <a:pt x="632" y="3008"/>
                  </a:lnTo>
                  <a:lnTo>
                    <a:pt x="619" y="3041"/>
                  </a:lnTo>
                  <a:lnTo>
                    <a:pt x="602" y="3071"/>
                  </a:lnTo>
                  <a:lnTo>
                    <a:pt x="580" y="3098"/>
                  </a:lnTo>
                  <a:lnTo>
                    <a:pt x="554" y="3122"/>
                  </a:lnTo>
                  <a:lnTo>
                    <a:pt x="526" y="3141"/>
                  </a:lnTo>
                  <a:lnTo>
                    <a:pt x="495" y="3155"/>
                  </a:lnTo>
                  <a:lnTo>
                    <a:pt x="462" y="3163"/>
                  </a:lnTo>
                  <a:lnTo>
                    <a:pt x="427" y="3167"/>
                  </a:lnTo>
                  <a:lnTo>
                    <a:pt x="210" y="3167"/>
                  </a:lnTo>
                  <a:lnTo>
                    <a:pt x="210" y="2642"/>
                  </a:lnTo>
                  <a:lnTo>
                    <a:pt x="237" y="2614"/>
                  </a:lnTo>
                  <a:lnTo>
                    <a:pt x="262" y="2582"/>
                  </a:lnTo>
                  <a:lnTo>
                    <a:pt x="280" y="2547"/>
                  </a:lnTo>
                  <a:lnTo>
                    <a:pt x="295" y="2509"/>
                  </a:lnTo>
                  <a:lnTo>
                    <a:pt x="303" y="2469"/>
                  </a:lnTo>
                  <a:lnTo>
                    <a:pt x="307" y="2427"/>
                  </a:lnTo>
                  <a:lnTo>
                    <a:pt x="307" y="2028"/>
                  </a:lnTo>
                  <a:lnTo>
                    <a:pt x="305" y="1990"/>
                  </a:lnTo>
                  <a:lnTo>
                    <a:pt x="297" y="1953"/>
                  </a:lnTo>
                  <a:lnTo>
                    <a:pt x="285" y="1918"/>
                  </a:lnTo>
                  <a:lnTo>
                    <a:pt x="268" y="1885"/>
                  </a:lnTo>
                  <a:lnTo>
                    <a:pt x="247" y="1854"/>
                  </a:lnTo>
                  <a:lnTo>
                    <a:pt x="223" y="1826"/>
                  </a:lnTo>
                  <a:lnTo>
                    <a:pt x="195" y="1801"/>
                  </a:lnTo>
                  <a:lnTo>
                    <a:pt x="163" y="1780"/>
                  </a:lnTo>
                  <a:lnTo>
                    <a:pt x="156" y="1775"/>
                  </a:lnTo>
                  <a:lnTo>
                    <a:pt x="391" y="982"/>
                  </a:lnTo>
                  <a:lnTo>
                    <a:pt x="0" y="982"/>
                  </a:lnTo>
                  <a:lnTo>
                    <a:pt x="266" y="748"/>
                  </a:lnTo>
                  <a:lnTo>
                    <a:pt x="377" y="880"/>
                  </a:lnTo>
                  <a:lnTo>
                    <a:pt x="379" y="878"/>
                  </a:lnTo>
                  <a:lnTo>
                    <a:pt x="386" y="872"/>
                  </a:lnTo>
                  <a:lnTo>
                    <a:pt x="395" y="865"/>
                  </a:lnTo>
                  <a:lnTo>
                    <a:pt x="408" y="855"/>
                  </a:lnTo>
                  <a:lnTo>
                    <a:pt x="422" y="843"/>
                  </a:lnTo>
                  <a:lnTo>
                    <a:pt x="438" y="830"/>
                  </a:lnTo>
                  <a:lnTo>
                    <a:pt x="455" y="816"/>
                  </a:lnTo>
                  <a:lnTo>
                    <a:pt x="473" y="802"/>
                  </a:lnTo>
                  <a:lnTo>
                    <a:pt x="489" y="788"/>
                  </a:lnTo>
                  <a:lnTo>
                    <a:pt x="506" y="776"/>
                  </a:lnTo>
                  <a:lnTo>
                    <a:pt x="520" y="764"/>
                  </a:lnTo>
                  <a:lnTo>
                    <a:pt x="533" y="754"/>
                  </a:lnTo>
                  <a:lnTo>
                    <a:pt x="542" y="746"/>
                  </a:lnTo>
                  <a:lnTo>
                    <a:pt x="549" y="741"/>
                  </a:lnTo>
                  <a:lnTo>
                    <a:pt x="552" y="740"/>
                  </a:lnTo>
                  <a:lnTo>
                    <a:pt x="554" y="739"/>
                  </a:lnTo>
                  <a:lnTo>
                    <a:pt x="560" y="733"/>
                  </a:lnTo>
                  <a:lnTo>
                    <a:pt x="570" y="726"/>
                  </a:lnTo>
                  <a:lnTo>
                    <a:pt x="582" y="716"/>
                  </a:lnTo>
                  <a:lnTo>
                    <a:pt x="596" y="704"/>
                  </a:lnTo>
                  <a:lnTo>
                    <a:pt x="611" y="691"/>
                  </a:lnTo>
                  <a:lnTo>
                    <a:pt x="629" y="677"/>
                  </a:lnTo>
                  <a:lnTo>
                    <a:pt x="646" y="663"/>
                  </a:lnTo>
                  <a:lnTo>
                    <a:pt x="663" y="650"/>
                  </a:lnTo>
                  <a:lnTo>
                    <a:pt x="679" y="637"/>
                  </a:lnTo>
                  <a:lnTo>
                    <a:pt x="693" y="625"/>
                  </a:lnTo>
                  <a:lnTo>
                    <a:pt x="706" y="615"/>
                  </a:lnTo>
                  <a:lnTo>
                    <a:pt x="715" y="607"/>
                  </a:lnTo>
                  <a:lnTo>
                    <a:pt x="721" y="603"/>
                  </a:lnTo>
                  <a:lnTo>
                    <a:pt x="724" y="601"/>
                  </a:lnTo>
                  <a:lnTo>
                    <a:pt x="726" y="600"/>
                  </a:lnTo>
                  <a:lnTo>
                    <a:pt x="732" y="595"/>
                  </a:lnTo>
                  <a:lnTo>
                    <a:pt x="741" y="588"/>
                  </a:lnTo>
                  <a:lnTo>
                    <a:pt x="752" y="578"/>
                  </a:lnTo>
                  <a:lnTo>
                    <a:pt x="767" y="567"/>
                  </a:lnTo>
                  <a:lnTo>
                    <a:pt x="781" y="554"/>
                  </a:lnTo>
                  <a:lnTo>
                    <a:pt x="797" y="541"/>
                  </a:lnTo>
                  <a:lnTo>
                    <a:pt x="815" y="527"/>
                  </a:lnTo>
                  <a:lnTo>
                    <a:pt x="831" y="513"/>
                  </a:lnTo>
                  <a:lnTo>
                    <a:pt x="848" y="500"/>
                  </a:lnTo>
                  <a:lnTo>
                    <a:pt x="863" y="487"/>
                  </a:lnTo>
                  <a:lnTo>
                    <a:pt x="877" y="476"/>
                  </a:lnTo>
                  <a:lnTo>
                    <a:pt x="888" y="466"/>
                  </a:lnTo>
                  <a:lnTo>
                    <a:pt x="897" y="459"/>
                  </a:lnTo>
                  <a:lnTo>
                    <a:pt x="903" y="454"/>
                  </a:lnTo>
                  <a:lnTo>
                    <a:pt x="904" y="452"/>
                  </a:lnTo>
                  <a:lnTo>
                    <a:pt x="1062" y="322"/>
                  </a:lnTo>
                  <a:lnTo>
                    <a:pt x="928" y="163"/>
                  </a:lnTo>
                  <a:lnTo>
                    <a:pt x="1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8"/>
            <p:cNvSpPr>
              <a:spLocks/>
            </p:cNvSpPr>
            <p:nvPr/>
          </p:nvSpPr>
          <p:spPr bwMode="auto">
            <a:xfrm>
              <a:off x="7424738" y="5199063"/>
              <a:ext cx="130175" cy="146050"/>
            </a:xfrm>
            <a:custGeom>
              <a:avLst/>
              <a:gdLst>
                <a:gd name="T0" fmla="*/ 0 w 904"/>
                <a:gd name="T1" fmla="*/ 0 h 1010"/>
                <a:gd name="T2" fmla="*/ 904 w 904"/>
                <a:gd name="T3" fmla="*/ 0 h 1010"/>
                <a:gd name="T4" fmla="*/ 600 w 904"/>
                <a:gd name="T5" fmla="*/ 1010 h 1010"/>
                <a:gd name="T6" fmla="*/ 305 w 904"/>
                <a:gd name="T7" fmla="*/ 1010 h 1010"/>
                <a:gd name="T8" fmla="*/ 0 w 904"/>
                <a:gd name="T9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1010">
                  <a:moveTo>
                    <a:pt x="0" y="0"/>
                  </a:moveTo>
                  <a:lnTo>
                    <a:pt x="904" y="0"/>
                  </a:lnTo>
                  <a:lnTo>
                    <a:pt x="600" y="1010"/>
                  </a:lnTo>
                  <a:lnTo>
                    <a:pt x="305" y="10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9"/>
            <p:cNvSpPr>
              <a:spLocks/>
            </p:cNvSpPr>
            <p:nvPr/>
          </p:nvSpPr>
          <p:spPr bwMode="auto">
            <a:xfrm>
              <a:off x="7232650" y="5049838"/>
              <a:ext cx="238125" cy="457200"/>
            </a:xfrm>
            <a:custGeom>
              <a:avLst/>
              <a:gdLst>
                <a:gd name="T0" fmla="*/ 717 w 1648"/>
                <a:gd name="T1" fmla="*/ 163 h 3166"/>
                <a:gd name="T2" fmla="*/ 584 w 1648"/>
                <a:gd name="T3" fmla="*/ 324 h 3166"/>
                <a:gd name="T4" fmla="*/ 600 w 1648"/>
                <a:gd name="T5" fmla="*/ 335 h 3166"/>
                <a:gd name="T6" fmla="*/ 624 w 1648"/>
                <a:gd name="T7" fmla="*/ 356 h 3166"/>
                <a:gd name="T8" fmla="*/ 653 w 1648"/>
                <a:gd name="T9" fmla="*/ 381 h 3166"/>
                <a:gd name="T10" fmla="*/ 685 w 1648"/>
                <a:gd name="T11" fmla="*/ 407 h 3166"/>
                <a:gd name="T12" fmla="*/ 713 w 1648"/>
                <a:gd name="T13" fmla="*/ 429 h 3166"/>
                <a:gd name="T14" fmla="*/ 734 w 1648"/>
                <a:gd name="T15" fmla="*/ 446 h 3166"/>
                <a:gd name="T16" fmla="*/ 740 w 1648"/>
                <a:gd name="T17" fmla="*/ 452 h 3166"/>
                <a:gd name="T18" fmla="*/ 749 w 1648"/>
                <a:gd name="T19" fmla="*/ 459 h 3166"/>
                <a:gd name="T20" fmla="*/ 769 w 1648"/>
                <a:gd name="T21" fmla="*/ 476 h 3166"/>
                <a:gd name="T22" fmla="*/ 799 w 1648"/>
                <a:gd name="T23" fmla="*/ 500 h 3166"/>
                <a:gd name="T24" fmla="*/ 832 w 1648"/>
                <a:gd name="T25" fmla="*/ 527 h 3166"/>
                <a:gd name="T26" fmla="*/ 865 w 1648"/>
                <a:gd name="T27" fmla="*/ 554 h 3166"/>
                <a:gd name="T28" fmla="*/ 894 w 1648"/>
                <a:gd name="T29" fmla="*/ 577 h 3166"/>
                <a:gd name="T30" fmla="*/ 915 w 1648"/>
                <a:gd name="T31" fmla="*/ 593 h 3166"/>
                <a:gd name="T32" fmla="*/ 923 w 1648"/>
                <a:gd name="T33" fmla="*/ 600 h 3166"/>
                <a:gd name="T34" fmla="*/ 932 w 1648"/>
                <a:gd name="T35" fmla="*/ 606 h 3166"/>
                <a:gd name="T36" fmla="*/ 954 w 1648"/>
                <a:gd name="T37" fmla="*/ 624 h 3166"/>
                <a:gd name="T38" fmla="*/ 983 w 1648"/>
                <a:gd name="T39" fmla="*/ 649 h 3166"/>
                <a:gd name="T40" fmla="*/ 1018 w 1648"/>
                <a:gd name="T41" fmla="*/ 677 h 3166"/>
                <a:gd name="T42" fmla="*/ 1051 w 1648"/>
                <a:gd name="T43" fmla="*/ 703 h 3166"/>
                <a:gd name="T44" fmla="*/ 1077 w 1648"/>
                <a:gd name="T45" fmla="*/ 725 h 3166"/>
                <a:gd name="T46" fmla="*/ 1093 w 1648"/>
                <a:gd name="T47" fmla="*/ 737 h 3166"/>
                <a:gd name="T48" fmla="*/ 1268 w 1648"/>
                <a:gd name="T49" fmla="*/ 880 h 3166"/>
                <a:gd name="T50" fmla="*/ 1648 w 1648"/>
                <a:gd name="T51" fmla="*/ 985 h 3166"/>
                <a:gd name="T52" fmla="*/ 1489 w 1648"/>
                <a:gd name="T53" fmla="*/ 1775 h 3166"/>
                <a:gd name="T54" fmla="*/ 1451 w 1648"/>
                <a:gd name="T55" fmla="*/ 1801 h 3166"/>
                <a:gd name="T56" fmla="*/ 1398 w 1648"/>
                <a:gd name="T57" fmla="*/ 1854 h 3166"/>
                <a:gd name="T58" fmla="*/ 1361 w 1648"/>
                <a:gd name="T59" fmla="*/ 1918 h 3166"/>
                <a:gd name="T60" fmla="*/ 1342 w 1648"/>
                <a:gd name="T61" fmla="*/ 1990 h 3166"/>
                <a:gd name="T62" fmla="*/ 1339 w 1648"/>
                <a:gd name="T63" fmla="*/ 2427 h 3166"/>
                <a:gd name="T64" fmla="*/ 1350 w 1648"/>
                <a:gd name="T65" fmla="*/ 2499 h 3166"/>
                <a:gd name="T66" fmla="*/ 1379 w 1648"/>
                <a:gd name="T67" fmla="*/ 2564 h 3166"/>
                <a:gd name="T68" fmla="*/ 1423 w 1648"/>
                <a:gd name="T69" fmla="*/ 2622 h 3166"/>
                <a:gd name="T70" fmla="*/ 1449 w 1648"/>
                <a:gd name="T71" fmla="*/ 3166 h 3166"/>
                <a:gd name="T72" fmla="*/ 1178 w 1648"/>
                <a:gd name="T73" fmla="*/ 3162 h 3166"/>
                <a:gd name="T74" fmla="*/ 1109 w 1648"/>
                <a:gd name="T75" fmla="*/ 3139 h 3166"/>
                <a:gd name="T76" fmla="*/ 1052 w 1648"/>
                <a:gd name="T77" fmla="*/ 3097 h 3166"/>
                <a:gd name="T78" fmla="*/ 1010 w 1648"/>
                <a:gd name="T79" fmla="*/ 3040 h 3166"/>
                <a:gd name="T80" fmla="*/ 987 w 1648"/>
                <a:gd name="T81" fmla="*/ 2971 h 3166"/>
                <a:gd name="T82" fmla="*/ 983 w 1648"/>
                <a:gd name="T83" fmla="*/ 1645 h 3166"/>
                <a:gd name="T84" fmla="*/ 54 w 1648"/>
                <a:gd name="T85" fmla="*/ 822 h 3166"/>
                <a:gd name="T86" fmla="*/ 19 w 1648"/>
                <a:gd name="T87" fmla="*/ 766 h 3166"/>
                <a:gd name="T88" fmla="*/ 2 w 1648"/>
                <a:gd name="T89" fmla="*/ 703 h 3166"/>
                <a:gd name="T90" fmla="*/ 3 w 1648"/>
                <a:gd name="T91" fmla="*/ 638 h 3166"/>
                <a:gd name="T92" fmla="*/ 22 w 1648"/>
                <a:gd name="T93" fmla="*/ 575 h 3166"/>
                <a:gd name="T94" fmla="*/ 61 w 1648"/>
                <a:gd name="T95" fmla="*/ 518 h 3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48" h="3166">
                  <a:moveTo>
                    <a:pt x="531" y="0"/>
                  </a:moveTo>
                  <a:lnTo>
                    <a:pt x="717" y="163"/>
                  </a:lnTo>
                  <a:lnTo>
                    <a:pt x="583" y="322"/>
                  </a:lnTo>
                  <a:lnTo>
                    <a:pt x="584" y="324"/>
                  </a:lnTo>
                  <a:lnTo>
                    <a:pt x="591" y="328"/>
                  </a:lnTo>
                  <a:lnTo>
                    <a:pt x="600" y="335"/>
                  </a:lnTo>
                  <a:lnTo>
                    <a:pt x="611" y="345"/>
                  </a:lnTo>
                  <a:lnTo>
                    <a:pt x="624" y="356"/>
                  </a:lnTo>
                  <a:lnTo>
                    <a:pt x="638" y="368"/>
                  </a:lnTo>
                  <a:lnTo>
                    <a:pt x="653" y="381"/>
                  </a:lnTo>
                  <a:lnTo>
                    <a:pt x="670" y="394"/>
                  </a:lnTo>
                  <a:lnTo>
                    <a:pt x="685" y="407"/>
                  </a:lnTo>
                  <a:lnTo>
                    <a:pt x="700" y="419"/>
                  </a:lnTo>
                  <a:lnTo>
                    <a:pt x="713" y="429"/>
                  </a:lnTo>
                  <a:lnTo>
                    <a:pt x="725" y="439"/>
                  </a:lnTo>
                  <a:lnTo>
                    <a:pt x="734" y="446"/>
                  </a:lnTo>
                  <a:lnTo>
                    <a:pt x="739" y="451"/>
                  </a:lnTo>
                  <a:lnTo>
                    <a:pt x="740" y="452"/>
                  </a:lnTo>
                  <a:lnTo>
                    <a:pt x="743" y="454"/>
                  </a:lnTo>
                  <a:lnTo>
                    <a:pt x="749" y="459"/>
                  </a:lnTo>
                  <a:lnTo>
                    <a:pt x="758" y="466"/>
                  </a:lnTo>
                  <a:lnTo>
                    <a:pt x="769" y="476"/>
                  </a:lnTo>
                  <a:lnTo>
                    <a:pt x="783" y="487"/>
                  </a:lnTo>
                  <a:lnTo>
                    <a:pt x="799" y="500"/>
                  </a:lnTo>
                  <a:lnTo>
                    <a:pt x="814" y="513"/>
                  </a:lnTo>
                  <a:lnTo>
                    <a:pt x="832" y="527"/>
                  </a:lnTo>
                  <a:lnTo>
                    <a:pt x="848" y="540"/>
                  </a:lnTo>
                  <a:lnTo>
                    <a:pt x="865" y="554"/>
                  </a:lnTo>
                  <a:lnTo>
                    <a:pt x="880" y="566"/>
                  </a:lnTo>
                  <a:lnTo>
                    <a:pt x="894" y="577"/>
                  </a:lnTo>
                  <a:lnTo>
                    <a:pt x="905" y="587"/>
                  </a:lnTo>
                  <a:lnTo>
                    <a:pt x="915" y="593"/>
                  </a:lnTo>
                  <a:lnTo>
                    <a:pt x="921" y="598"/>
                  </a:lnTo>
                  <a:lnTo>
                    <a:pt x="923" y="600"/>
                  </a:lnTo>
                  <a:lnTo>
                    <a:pt x="925" y="601"/>
                  </a:lnTo>
                  <a:lnTo>
                    <a:pt x="932" y="606"/>
                  </a:lnTo>
                  <a:lnTo>
                    <a:pt x="941" y="614"/>
                  </a:lnTo>
                  <a:lnTo>
                    <a:pt x="954" y="624"/>
                  </a:lnTo>
                  <a:lnTo>
                    <a:pt x="968" y="636"/>
                  </a:lnTo>
                  <a:lnTo>
                    <a:pt x="983" y="649"/>
                  </a:lnTo>
                  <a:lnTo>
                    <a:pt x="1000" y="663"/>
                  </a:lnTo>
                  <a:lnTo>
                    <a:pt x="1018" y="677"/>
                  </a:lnTo>
                  <a:lnTo>
                    <a:pt x="1034" y="690"/>
                  </a:lnTo>
                  <a:lnTo>
                    <a:pt x="1051" y="703"/>
                  </a:lnTo>
                  <a:lnTo>
                    <a:pt x="1065" y="715"/>
                  </a:lnTo>
                  <a:lnTo>
                    <a:pt x="1077" y="725"/>
                  </a:lnTo>
                  <a:lnTo>
                    <a:pt x="1087" y="731"/>
                  </a:lnTo>
                  <a:lnTo>
                    <a:pt x="1093" y="737"/>
                  </a:lnTo>
                  <a:lnTo>
                    <a:pt x="1096" y="738"/>
                  </a:lnTo>
                  <a:lnTo>
                    <a:pt x="1268" y="880"/>
                  </a:lnTo>
                  <a:lnTo>
                    <a:pt x="1381" y="748"/>
                  </a:lnTo>
                  <a:lnTo>
                    <a:pt x="1648" y="985"/>
                  </a:lnTo>
                  <a:lnTo>
                    <a:pt x="1254" y="985"/>
                  </a:lnTo>
                  <a:lnTo>
                    <a:pt x="1489" y="1775"/>
                  </a:lnTo>
                  <a:lnTo>
                    <a:pt x="1484" y="1780"/>
                  </a:lnTo>
                  <a:lnTo>
                    <a:pt x="1451" y="1801"/>
                  </a:lnTo>
                  <a:lnTo>
                    <a:pt x="1422" y="1826"/>
                  </a:lnTo>
                  <a:lnTo>
                    <a:pt x="1398" y="1854"/>
                  </a:lnTo>
                  <a:lnTo>
                    <a:pt x="1377" y="1885"/>
                  </a:lnTo>
                  <a:lnTo>
                    <a:pt x="1361" y="1918"/>
                  </a:lnTo>
                  <a:lnTo>
                    <a:pt x="1349" y="1953"/>
                  </a:lnTo>
                  <a:lnTo>
                    <a:pt x="1342" y="1990"/>
                  </a:lnTo>
                  <a:lnTo>
                    <a:pt x="1339" y="2028"/>
                  </a:lnTo>
                  <a:lnTo>
                    <a:pt x="1339" y="2427"/>
                  </a:lnTo>
                  <a:lnTo>
                    <a:pt x="1342" y="2463"/>
                  </a:lnTo>
                  <a:lnTo>
                    <a:pt x="1350" y="2499"/>
                  </a:lnTo>
                  <a:lnTo>
                    <a:pt x="1363" y="2533"/>
                  </a:lnTo>
                  <a:lnTo>
                    <a:pt x="1379" y="2564"/>
                  </a:lnTo>
                  <a:lnTo>
                    <a:pt x="1400" y="2595"/>
                  </a:lnTo>
                  <a:lnTo>
                    <a:pt x="1423" y="2622"/>
                  </a:lnTo>
                  <a:lnTo>
                    <a:pt x="1449" y="2646"/>
                  </a:lnTo>
                  <a:lnTo>
                    <a:pt x="1449" y="3166"/>
                  </a:lnTo>
                  <a:lnTo>
                    <a:pt x="1216" y="3166"/>
                  </a:lnTo>
                  <a:lnTo>
                    <a:pt x="1178" y="3162"/>
                  </a:lnTo>
                  <a:lnTo>
                    <a:pt x="1143" y="3154"/>
                  </a:lnTo>
                  <a:lnTo>
                    <a:pt x="1109" y="3139"/>
                  </a:lnTo>
                  <a:lnTo>
                    <a:pt x="1079" y="3121"/>
                  </a:lnTo>
                  <a:lnTo>
                    <a:pt x="1052" y="3097"/>
                  </a:lnTo>
                  <a:lnTo>
                    <a:pt x="1029" y="3070"/>
                  </a:lnTo>
                  <a:lnTo>
                    <a:pt x="1010" y="3040"/>
                  </a:lnTo>
                  <a:lnTo>
                    <a:pt x="996" y="3007"/>
                  </a:lnTo>
                  <a:lnTo>
                    <a:pt x="987" y="2971"/>
                  </a:lnTo>
                  <a:lnTo>
                    <a:pt x="983" y="2933"/>
                  </a:lnTo>
                  <a:lnTo>
                    <a:pt x="983" y="1645"/>
                  </a:lnTo>
                  <a:lnTo>
                    <a:pt x="78" y="847"/>
                  </a:lnTo>
                  <a:lnTo>
                    <a:pt x="54" y="822"/>
                  </a:lnTo>
                  <a:lnTo>
                    <a:pt x="34" y="795"/>
                  </a:lnTo>
                  <a:lnTo>
                    <a:pt x="19" y="766"/>
                  </a:lnTo>
                  <a:lnTo>
                    <a:pt x="9" y="734"/>
                  </a:lnTo>
                  <a:lnTo>
                    <a:pt x="2" y="703"/>
                  </a:lnTo>
                  <a:lnTo>
                    <a:pt x="0" y="670"/>
                  </a:lnTo>
                  <a:lnTo>
                    <a:pt x="3" y="638"/>
                  </a:lnTo>
                  <a:lnTo>
                    <a:pt x="10" y="606"/>
                  </a:lnTo>
                  <a:lnTo>
                    <a:pt x="22" y="575"/>
                  </a:lnTo>
                  <a:lnTo>
                    <a:pt x="39" y="546"/>
                  </a:lnTo>
                  <a:lnTo>
                    <a:pt x="61" y="518"/>
                  </a:lnTo>
                  <a:lnTo>
                    <a:pt x="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10"/>
            <p:cNvSpPr>
              <a:spLocks noEditPoints="1"/>
            </p:cNvSpPr>
            <p:nvPr/>
          </p:nvSpPr>
          <p:spPr bwMode="auto">
            <a:xfrm>
              <a:off x="7434263" y="5313363"/>
              <a:ext cx="111125" cy="192088"/>
            </a:xfrm>
            <a:custGeom>
              <a:avLst/>
              <a:gdLst>
                <a:gd name="T0" fmla="*/ 197 w 772"/>
                <a:gd name="T1" fmla="*/ 713 h 1339"/>
                <a:gd name="T2" fmla="*/ 586 w 772"/>
                <a:gd name="T3" fmla="*/ 606 h 1339"/>
                <a:gd name="T4" fmla="*/ 116 w 772"/>
                <a:gd name="T5" fmla="*/ 0 h 1339"/>
                <a:gd name="T6" fmla="*/ 557 w 772"/>
                <a:gd name="T7" fmla="*/ 331 h 1339"/>
                <a:gd name="T8" fmla="*/ 685 w 772"/>
                <a:gd name="T9" fmla="*/ 20 h 1339"/>
                <a:gd name="T10" fmla="*/ 732 w 772"/>
                <a:gd name="T11" fmla="*/ 69 h 1339"/>
                <a:gd name="T12" fmla="*/ 761 w 772"/>
                <a:gd name="T13" fmla="*/ 129 h 1339"/>
                <a:gd name="T14" fmla="*/ 772 w 772"/>
                <a:gd name="T15" fmla="*/ 199 h 1339"/>
                <a:gd name="T16" fmla="*/ 769 w 772"/>
                <a:gd name="T17" fmla="*/ 636 h 1339"/>
                <a:gd name="T18" fmla="*/ 746 w 772"/>
                <a:gd name="T19" fmla="*/ 706 h 1339"/>
                <a:gd name="T20" fmla="*/ 703 w 772"/>
                <a:gd name="T21" fmla="*/ 763 h 1339"/>
                <a:gd name="T22" fmla="*/ 646 w 772"/>
                <a:gd name="T23" fmla="*/ 804 h 1339"/>
                <a:gd name="T24" fmla="*/ 575 w 772"/>
                <a:gd name="T25" fmla="*/ 828 h 1339"/>
                <a:gd name="T26" fmla="*/ 430 w 772"/>
                <a:gd name="T27" fmla="*/ 830 h 1339"/>
                <a:gd name="T28" fmla="*/ 676 w 772"/>
                <a:gd name="T29" fmla="*/ 855 h 1339"/>
                <a:gd name="T30" fmla="*/ 430 w 772"/>
                <a:gd name="T31" fmla="*/ 972 h 1339"/>
                <a:gd name="T32" fmla="*/ 676 w 772"/>
                <a:gd name="T33" fmla="*/ 1063 h 1339"/>
                <a:gd name="T34" fmla="*/ 430 w 772"/>
                <a:gd name="T35" fmla="*/ 1179 h 1339"/>
                <a:gd name="T36" fmla="*/ 342 w 772"/>
                <a:gd name="T37" fmla="*/ 1339 h 1339"/>
                <a:gd name="T38" fmla="*/ 118 w 772"/>
                <a:gd name="T39" fmla="*/ 1275 h 1339"/>
                <a:gd name="T40" fmla="*/ 342 w 772"/>
                <a:gd name="T41" fmla="*/ 1160 h 1339"/>
                <a:gd name="T42" fmla="*/ 118 w 772"/>
                <a:gd name="T43" fmla="*/ 1074 h 1339"/>
                <a:gd name="T44" fmla="*/ 342 w 772"/>
                <a:gd name="T45" fmla="*/ 957 h 1339"/>
                <a:gd name="T46" fmla="*/ 236 w 772"/>
                <a:gd name="T47" fmla="*/ 830 h 1339"/>
                <a:gd name="T48" fmla="*/ 161 w 772"/>
                <a:gd name="T49" fmla="*/ 818 h 1339"/>
                <a:gd name="T50" fmla="*/ 96 w 772"/>
                <a:gd name="T51" fmla="*/ 786 h 1339"/>
                <a:gd name="T52" fmla="*/ 45 w 772"/>
                <a:gd name="T53" fmla="*/ 736 h 1339"/>
                <a:gd name="T54" fmla="*/ 12 w 772"/>
                <a:gd name="T55" fmla="*/ 672 h 1339"/>
                <a:gd name="T56" fmla="*/ 0 w 772"/>
                <a:gd name="T57" fmla="*/ 598 h 1339"/>
                <a:gd name="T58" fmla="*/ 2 w 772"/>
                <a:gd name="T59" fmla="*/ 163 h 1339"/>
                <a:gd name="T60" fmla="*/ 23 w 772"/>
                <a:gd name="T61" fmla="*/ 98 h 1339"/>
                <a:gd name="T62" fmla="*/ 63 w 772"/>
                <a:gd name="T63" fmla="*/ 42 h 1339"/>
                <a:gd name="T64" fmla="*/ 116 w 772"/>
                <a:gd name="T65" fmla="*/ 0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1339">
                  <a:moveTo>
                    <a:pt x="197" y="606"/>
                  </a:moveTo>
                  <a:lnTo>
                    <a:pt x="197" y="713"/>
                  </a:lnTo>
                  <a:lnTo>
                    <a:pt x="586" y="713"/>
                  </a:lnTo>
                  <a:lnTo>
                    <a:pt x="586" y="606"/>
                  </a:lnTo>
                  <a:lnTo>
                    <a:pt x="197" y="606"/>
                  </a:lnTo>
                  <a:close/>
                  <a:moveTo>
                    <a:pt x="116" y="0"/>
                  </a:moveTo>
                  <a:lnTo>
                    <a:pt x="215" y="331"/>
                  </a:lnTo>
                  <a:lnTo>
                    <a:pt x="557" y="331"/>
                  </a:lnTo>
                  <a:lnTo>
                    <a:pt x="657" y="0"/>
                  </a:lnTo>
                  <a:lnTo>
                    <a:pt x="685" y="20"/>
                  </a:lnTo>
                  <a:lnTo>
                    <a:pt x="710" y="42"/>
                  </a:lnTo>
                  <a:lnTo>
                    <a:pt x="732" y="69"/>
                  </a:lnTo>
                  <a:lnTo>
                    <a:pt x="749" y="98"/>
                  </a:lnTo>
                  <a:lnTo>
                    <a:pt x="761" y="129"/>
                  </a:lnTo>
                  <a:lnTo>
                    <a:pt x="770" y="163"/>
                  </a:lnTo>
                  <a:lnTo>
                    <a:pt x="772" y="199"/>
                  </a:lnTo>
                  <a:lnTo>
                    <a:pt x="772" y="598"/>
                  </a:lnTo>
                  <a:lnTo>
                    <a:pt x="769" y="636"/>
                  </a:lnTo>
                  <a:lnTo>
                    <a:pt x="760" y="672"/>
                  </a:lnTo>
                  <a:lnTo>
                    <a:pt x="746" y="706"/>
                  </a:lnTo>
                  <a:lnTo>
                    <a:pt x="727" y="736"/>
                  </a:lnTo>
                  <a:lnTo>
                    <a:pt x="703" y="763"/>
                  </a:lnTo>
                  <a:lnTo>
                    <a:pt x="677" y="786"/>
                  </a:lnTo>
                  <a:lnTo>
                    <a:pt x="646" y="804"/>
                  </a:lnTo>
                  <a:lnTo>
                    <a:pt x="612" y="818"/>
                  </a:lnTo>
                  <a:lnTo>
                    <a:pt x="575" y="828"/>
                  </a:lnTo>
                  <a:lnTo>
                    <a:pt x="537" y="830"/>
                  </a:lnTo>
                  <a:lnTo>
                    <a:pt x="430" y="830"/>
                  </a:lnTo>
                  <a:lnTo>
                    <a:pt x="430" y="855"/>
                  </a:lnTo>
                  <a:lnTo>
                    <a:pt x="676" y="855"/>
                  </a:lnTo>
                  <a:lnTo>
                    <a:pt x="676" y="972"/>
                  </a:lnTo>
                  <a:lnTo>
                    <a:pt x="430" y="972"/>
                  </a:lnTo>
                  <a:lnTo>
                    <a:pt x="430" y="1063"/>
                  </a:lnTo>
                  <a:lnTo>
                    <a:pt x="676" y="1063"/>
                  </a:lnTo>
                  <a:lnTo>
                    <a:pt x="676" y="1179"/>
                  </a:lnTo>
                  <a:lnTo>
                    <a:pt x="430" y="1179"/>
                  </a:lnTo>
                  <a:lnTo>
                    <a:pt x="430" y="1339"/>
                  </a:lnTo>
                  <a:lnTo>
                    <a:pt x="342" y="1339"/>
                  </a:lnTo>
                  <a:lnTo>
                    <a:pt x="342" y="1275"/>
                  </a:lnTo>
                  <a:lnTo>
                    <a:pt x="118" y="1275"/>
                  </a:lnTo>
                  <a:lnTo>
                    <a:pt x="118" y="1160"/>
                  </a:lnTo>
                  <a:lnTo>
                    <a:pt x="342" y="1160"/>
                  </a:lnTo>
                  <a:lnTo>
                    <a:pt x="342" y="1074"/>
                  </a:lnTo>
                  <a:lnTo>
                    <a:pt x="118" y="1074"/>
                  </a:lnTo>
                  <a:lnTo>
                    <a:pt x="118" y="957"/>
                  </a:lnTo>
                  <a:lnTo>
                    <a:pt x="342" y="957"/>
                  </a:lnTo>
                  <a:lnTo>
                    <a:pt x="342" y="830"/>
                  </a:lnTo>
                  <a:lnTo>
                    <a:pt x="236" y="830"/>
                  </a:lnTo>
                  <a:lnTo>
                    <a:pt x="197" y="828"/>
                  </a:lnTo>
                  <a:lnTo>
                    <a:pt x="161" y="818"/>
                  </a:lnTo>
                  <a:lnTo>
                    <a:pt x="127" y="804"/>
                  </a:lnTo>
                  <a:lnTo>
                    <a:pt x="96" y="786"/>
                  </a:lnTo>
                  <a:lnTo>
                    <a:pt x="68" y="763"/>
                  </a:lnTo>
                  <a:lnTo>
                    <a:pt x="45" y="736"/>
                  </a:lnTo>
                  <a:lnTo>
                    <a:pt x="27" y="706"/>
                  </a:lnTo>
                  <a:lnTo>
                    <a:pt x="12" y="672"/>
                  </a:lnTo>
                  <a:lnTo>
                    <a:pt x="2" y="636"/>
                  </a:lnTo>
                  <a:lnTo>
                    <a:pt x="0" y="598"/>
                  </a:lnTo>
                  <a:lnTo>
                    <a:pt x="0" y="199"/>
                  </a:lnTo>
                  <a:lnTo>
                    <a:pt x="2" y="163"/>
                  </a:lnTo>
                  <a:lnTo>
                    <a:pt x="10" y="129"/>
                  </a:lnTo>
                  <a:lnTo>
                    <a:pt x="23" y="98"/>
                  </a:lnTo>
                  <a:lnTo>
                    <a:pt x="41" y="69"/>
                  </a:lnTo>
                  <a:lnTo>
                    <a:pt x="63" y="42"/>
                  </a:lnTo>
                  <a:lnTo>
                    <a:pt x="87" y="20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9" name="Group 818"/>
          <p:cNvGrpSpPr/>
          <p:nvPr/>
        </p:nvGrpSpPr>
        <p:grpSpPr>
          <a:xfrm>
            <a:off x="6442440" y="5021263"/>
            <a:ext cx="233363" cy="519112"/>
            <a:chOff x="6438900" y="5021263"/>
            <a:chExt cx="233363" cy="5191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3" name="Freeform 15"/>
            <p:cNvSpPr>
              <a:spLocks noEditPoints="1"/>
            </p:cNvSpPr>
            <p:nvPr/>
          </p:nvSpPr>
          <p:spPr bwMode="auto">
            <a:xfrm>
              <a:off x="6526213" y="5419725"/>
              <a:ext cx="57150" cy="120650"/>
            </a:xfrm>
            <a:custGeom>
              <a:avLst/>
              <a:gdLst>
                <a:gd name="T0" fmla="*/ 134 w 361"/>
                <a:gd name="T1" fmla="*/ 462 h 763"/>
                <a:gd name="T2" fmla="*/ 102 w 361"/>
                <a:gd name="T3" fmla="*/ 480 h 763"/>
                <a:gd name="T4" fmla="*/ 83 w 361"/>
                <a:gd name="T5" fmla="*/ 513 h 763"/>
                <a:gd name="T6" fmla="*/ 81 w 361"/>
                <a:gd name="T7" fmla="*/ 596 h 763"/>
                <a:gd name="T8" fmla="*/ 90 w 361"/>
                <a:gd name="T9" fmla="*/ 633 h 763"/>
                <a:gd name="T10" fmla="*/ 116 w 361"/>
                <a:gd name="T11" fmla="*/ 659 h 763"/>
                <a:gd name="T12" fmla="*/ 154 w 361"/>
                <a:gd name="T13" fmla="*/ 669 h 763"/>
                <a:gd name="T14" fmla="*/ 225 w 361"/>
                <a:gd name="T15" fmla="*/ 666 h 763"/>
                <a:gd name="T16" fmla="*/ 258 w 361"/>
                <a:gd name="T17" fmla="*/ 648 h 763"/>
                <a:gd name="T18" fmla="*/ 277 w 361"/>
                <a:gd name="T19" fmla="*/ 616 h 763"/>
                <a:gd name="T20" fmla="*/ 280 w 361"/>
                <a:gd name="T21" fmla="*/ 531 h 763"/>
                <a:gd name="T22" fmla="*/ 269 w 361"/>
                <a:gd name="T23" fmla="*/ 495 h 763"/>
                <a:gd name="T24" fmla="*/ 243 w 361"/>
                <a:gd name="T25" fmla="*/ 469 h 763"/>
                <a:gd name="T26" fmla="*/ 205 w 361"/>
                <a:gd name="T27" fmla="*/ 459 h 763"/>
                <a:gd name="T28" fmla="*/ 44 w 361"/>
                <a:gd name="T29" fmla="*/ 0 h 763"/>
                <a:gd name="T30" fmla="*/ 69 w 361"/>
                <a:gd name="T31" fmla="*/ 156 h 763"/>
                <a:gd name="T32" fmla="*/ 81 w 361"/>
                <a:gd name="T33" fmla="*/ 204 h 763"/>
                <a:gd name="T34" fmla="*/ 111 w 361"/>
                <a:gd name="T35" fmla="*/ 241 h 763"/>
                <a:gd name="T36" fmla="*/ 154 w 361"/>
                <a:gd name="T37" fmla="*/ 261 h 763"/>
                <a:gd name="T38" fmla="*/ 205 w 361"/>
                <a:gd name="T39" fmla="*/ 261 h 763"/>
                <a:gd name="T40" fmla="*/ 249 w 361"/>
                <a:gd name="T41" fmla="*/ 241 h 763"/>
                <a:gd name="T42" fmla="*/ 279 w 361"/>
                <a:gd name="T43" fmla="*/ 204 h 763"/>
                <a:gd name="T44" fmla="*/ 290 w 361"/>
                <a:gd name="T45" fmla="*/ 156 h 763"/>
                <a:gd name="T46" fmla="*/ 317 w 361"/>
                <a:gd name="T47" fmla="*/ 0 h 763"/>
                <a:gd name="T48" fmla="*/ 342 w 361"/>
                <a:gd name="T49" fmla="*/ 8 h 763"/>
                <a:gd name="T50" fmla="*/ 358 w 361"/>
                <a:gd name="T51" fmla="*/ 30 h 763"/>
                <a:gd name="T52" fmla="*/ 361 w 361"/>
                <a:gd name="T53" fmla="*/ 719 h 763"/>
                <a:gd name="T54" fmla="*/ 351 w 361"/>
                <a:gd name="T55" fmla="*/ 745 h 763"/>
                <a:gd name="T56" fmla="*/ 330 w 361"/>
                <a:gd name="T57" fmla="*/ 761 h 763"/>
                <a:gd name="T58" fmla="*/ 44 w 361"/>
                <a:gd name="T59" fmla="*/ 763 h 763"/>
                <a:gd name="T60" fmla="*/ 18 w 361"/>
                <a:gd name="T61" fmla="*/ 754 h 763"/>
                <a:gd name="T62" fmla="*/ 2 w 361"/>
                <a:gd name="T63" fmla="*/ 734 h 763"/>
                <a:gd name="T64" fmla="*/ 0 w 361"/>
                <a:gd name="T65" fmla="*/ 43 h 763"/>
                <a:gd name="T66" fmla="*/ 8 w 361"/>
                <a:gd name="T67" fmla="*/ 18 h 763"/>
                <a:gd name="T68" fmla="*/ 30 w 361"/>
                <a:gd name="T69" fmla="*/ 2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1" h="763">
                  <a:moveTo>
                    <a:pt x="154" y="459"/>
                  </a:moveTo>
                  <a:lnTo>
                    <a:pt x="134" y="462"/>
                  </a:lnTo>
                  <a:lnTo>
                    <a:pt x="116" y="469"/>
                  </a:lnTo>
                  <a:lnTo>
                    <a:pt x="102" y="480"/>
                  </a:lnTo>
                  <a:lnTo>
                    <a:pt x="90" y="495"/>
                  </a:lnTo>
                  <a:lnTo>
                    <a:pt x="83" y="513"/>
                  </a:lnTo>
                  <a:lnTo>
                    <a:pt x="81" y="531"/>
                  </a:lnTo>
                  <a:lnTo>
                    <a:pt x="81" y="596"/>
                  </a:lnTo>
                  <a:lnTo>
                    <a:pt x="83" y="616"/>
                  </a:lnTo>
                  <a:lnTo>
                    <a:pt x="90" y="633"/>
                  </a:lnTo>
                  <a:lnTo>
                    <a:pt x="102" y="648"/>
                  </a:lnTo>
                  <a:lnTo>
                    <a:pt x="116" y="659"/>
                  </a:lnTo>
                  <a:lnTo>
                    <a:pt x="134" y="666"/>
                  </a:lnTo>
                  <a:lnTo>
                    <a:pt x="154" y="669"/>
                  </a:lnTo>
                  <a:lnTo>
                    <a:pt x="205" y="669"/>
                  </a:lnTo>
                  <a:lnTo>
                    <a:pt x="225" y="666"/>
                  </a:lnTo>
                  <a:lnTo>
                    <a:pt x="243" y="659"/>
                  </a:lnTo>
                  <a:lnTo>
                    <a:pt x="258" y="648"/>
                  </a:lnTo>
                  <a:lnTo>
                    <a:pt x="269" y="633"/>
                  </a:lnTo>
                  <a:lnTo>
                    <a:pt x="277" y="616"/>
                  </a:lnTo>
                  <a:lnTo>
                    <a:pt x="280" y="596"/>
                  </a:lnTo>
                  <a:lnTo>
                    <a:pt x="280" y="531"/>
                  </a:lnTo>
                  <a:lnTo>
                    <a:pt x="277" y="513"/>
                  </a:lnTo>
                  <a:lnTo>
                    <a:pt x="269" y="495"/>
                  </a:lnTo>
                  <a:lnTo>
                    <a:pt x="258" y="480"/>
                  </a:lnTo>
                  <a:lnTo>
                    <a:pt x="243" y="469"/>
                  </a:lnTo>
                  <a:lnTo>
                    <a:pt x="225" y="462"/>
                  </a:lnTo>
                  <a:lnTo>
                    <a:pt x="205" y="459"/>
                  </a:lnTo>
                  <a:lnTo>
                    <a:pt x="154" y="459"/>
                  </a:lnTo>
                  <a:close/>
                  <a:moveTo>
                    <a:pt x="44" y="0"/>
                  </a:moveTo>
                  <a:lnTo>
                    <a:pt x="69" y="0"/>
                  </a:lnTo>
                  <a:lnTo>
                    <a:pt x="69" y="156"/>
                  </a:lnTo>
                  <a:lnTo>
                    <a:pt x="72" y="181"/>
                  </a:lnTo>
                  <a:lnTo>
                    <a:pt x="81" y="204"/>
                  </a:lnTo>
                  <a:lnTo>
                    <a:pt x="93" y="223"/>
                  </a:lnTo>
                  <a:lnTo>
                    <a:pt x="111" y="241"/>
                  </a:lnTo>
                  <a:lnTo>
                    <a:pt x="131" y="253"/>
                  </a:lnTo>
                  <a:lnTo>
                    <a:pt x="154" y="261"/>
                  </a:lnTo>
                  <a:lnTo>
                    <a:pt x="180" y="265"/>
                  </a:lnTo>
                  <a:lnTo>
                    <a:pt x="205" y="261"/>
                  </a:lnTo>
                  <a:lnTo>
                    <a:pt x="228" y="253"/>
                  </a:lnTo>
                  <a:lnTo>
                    <a:pt x="249" y="241"/>
                  </a:lnTo>
                  <a:lnTo>
                    <a:pt x="266" y="223"/>
                  </a:lnTo>
                  <a:lnTo>
                    <a:pt x="279" y="204"/>
                  </a:lnTo>
                  <a:lnTo>
                    <a:pt x="287" y="181"/>
                  </a:lnTo>
                  <a:lnTo>
                    <a:pt x="290" y="156"/>
                  </a:lnTo>
                  <a:lnTo>
                    <a:pt x="290" y="0"/>
                  </a:lnTo>
                  <a:lnTo>
                    <a:pt x="317" y="0"/>
                  </a:lnTo>
                  <a:lnTo>
                    <a:pt x="330" y="2"/>
                  </a:lnTo>
                  <a:lnTo>
                    <a:pt x="342" y="8"/>
                  </a:lnTo>
                  <a:lnTo>
                    <a:pt x="351" y="18"/>
                  </a:lnTo>
                  <a:lnTo>
                    <a:pt x="358" y="30"/>
                  </a:lnTo>
                  <a:lnTo>
                    <a:pt x="361" y="43"/>
                  </a:lnTo>
                  <a:lnTo>
                    <a:pt x="361" y="719"/>
                  </a:lnTo>
                  <a:lnTo>
                    <a:pt x="358" y="734"/>
                  </a:lnTo>
                  <a:lnTo>
                    <a:pt x="351" y="745"/>
                  </a:lnTo>
                  <a:lnTo>
                    <a:pt x="342" y="754"/>
                  </a:lnTo>
                  <a:lnTo>
                    <a:pt x="330" y="761"/>
                  </a:lnTo>
                  <a:lnTo>
                    <a:pt x="317" y="763"/>
                  </a:lnTo>
                  <a:lnTo>
                    <a:pt x="44" y="763"/>
                  </a:lnTo>
                  <a:lnTo>
                    <a:pt x="30" y="761"/>
                  </a:lnTo>
                  <a:lnTo>
                    <a:pt x="18" y="754"/>
                  </a:lnTo>
                  <a:lnTo>
                    <a:pt x="8" y="745"/>
                  </a:lnTo>
                  <a:lnTo>
                    <a:pt x="2" y="734"/>
                  </a:lnTo>
                  <a:lnTo>
                    <a:pt x="0" y="719"/>
                  </a:lnTo>
                  <a:lnTo>
                    <a:pt x="0" y="43"/>
                  </a:lnTo>
                  <a:lnTo>
                    <a:pt x="2" y="30"/>
                  </a:lnTo>
                  <a:lnTo>
                    <a:pt x="8" y="18"/>
                  </a:lnTo>
                  <a:lnTo>
                    <a:pt x="18" y="8"/>
                  </a:lnTo>
                  <a:lnTo>
                    <a:pt x="30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16"/>
            <p:cNvSpPr>
              <a:spLocks/>
            </p:cNvSpPr>
            <p:nvPr/>
          </p:nvSpPr>
          <p:spPr bwMode="auto">
            <a:xfrm>
              <a:off x="6542088" y="5389563"/>
              <a:ext cx="25400" cy="68262"/>
            </a:xfrm>
            <a:custGeom>
              <a:avLst/>
              <a:gdLst>
                <a:gd name="T0" fmla="*/ 81 w 162"/>
                <a:gd name="T1" fmla="*/ 0 h 424"/>
                <a:gd name="T2" fmla="*/ 103 w 162"/>
                <a:gd name="T3" fmla="*/ 3 h 424"/>
                <a:gd name="T4" fmla="*/ 122 w 162"/>
                <a:gd name="T5" fmla="*/ 11 h 424"/>
                <a:gd name="T6" fmla="*/ 139 w 162"/>
                <a:gd name="T7" fmla="*/ 24 h 424"/>
                <a:gd name="T8" fmla="*/ 151 w 162"/>
                <a:gd name="T9" fmla="*/ 39 h 424"/>
                <a:gd name="T10" fmla="*/ 159 w 162"/>
                <a:gd name="T11" fmla="*/ 59 h 424"/>
                <a:gd name="T12" fmla="*/ 162 w 162"/>
                <a:gd name="T13" fmla="*/ 79 h 424"/>
                <a:gd name="T14" fmla="*/ 162 w 162"/>
                <a:gd name="T15" fmla="*/ 344 h 424"/>
                <a:gd name="T16" fmla="*/ 159 w 162"/>
                <a:gd name="T17" fmla="*/ 365 h 424"/>
                <a:gd name="T18" fmla="*/ 151 w 162"/>
                <a:gd name="T19" fmla="*/ 384 h 424"/>
                <a:gd name="T20" fmla="*/ 139 w 162"/>
                <a:gd name="T21" fmla="*/ 400 h 424"/>
                <a:gd name="T22" fmla="*/ 122 w 162"/>
                <a:gd name="T23" fmla="*/ 412 h 424"/>
                <a:gd name="T24" fmla="*/ 103 w 162"/>
                <a:gd name="T25" fmla="*/ 420 h 424"/>
                <a:gd name="T26" fmla="*/ 81 w 162"/>
                <a:gd name="T27" fmla="*/ 424 h 424"/>
                <a:gd name="T28" fmla="*/ 60 w 162"/>
                <a:gd name="T29" fmla="*/ 420 h 424"/>
                <a:gd name="T30" fmla="*/ 40 w 162"/>
                <a:gd name="T31" fmla="*/ 412 h 424"/>
                <a:gd name="T32" fmla="*/ 24 w 162"/>
                <a:gd name="T33" fmla="*/ 400 h 424"/>
                <a:gd name="T34" fmla="*/ 11 w 162"/>
                <a:gd name="T35" fmla="*/ 384 h 424"/>
                <a:gd name="T36" fmla="*/ 3 w 162"/>
                <a:gd name="T37" fmla="*/ 365 h 424"/>
                <a:gd name="T38" fmla="*/ 0 w 162"/>
                <a:gd name="T39" fmla="*/ 344 h 424"/>
                <a:gd name="T40" fmla="*/ 0 w 162"/>
                <a:gd name="T41" fmla="*/ 79 h 424"/>
                <a:gd name="T42" fmla="*/ 3 w 162"/>
                <a:gd name="T43" fmla="*/ 59 h 424"/>
                <a:gd name="T44" fmla="*/ 11 w 162"/>
                <a:gd name="T45" fmla="*/ 39 h 424"/>
                <a:gd name="T46" fmla="*/ 24 w 162"/>
                <a:gd name="T47" fmla="*/ 24 h 424"/>
                <a:gd name="T48" fmla="*/ 40 w 162"/>
                <a:gd name="T49" fmla="*/ 11 h 424"/>
                <a:gd name="T50" fmla="*/ 60 w 162"/>
                <a:gd name="T51" fmla="*/ 3 h 424"/>
                <a:gd name="T52" fmla="*/ 81 w 162"/>
                <a:gd name="T53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2" h="424">
                  <a:moveTo>
                    <a:pt x="81" y="0"/>
                  </a:moveTo>
                  <a:lnTo>
                    <a:pt x="103" y="3"/>
                  </a:lnTo>
                  <a:lnTo>
                    <a:pt x="122" y="11"/>
                  </a:lnTo>
                  <a:lnTo>
                    <a:pt x="139" y="24"/>
                  </a:lnTo>
                  <a:lnTo>
                    <a:pt x="151" y="39"/>
                  </a:lnTo>
                  <a:lnTo>
                    <a:pt x="159" y="59"/>
                  </a:lnTo>
                  <a:lnTo>
                    <a:pt x="162" y="79"/>
                  </a:lnTo>
                  <a:lnTo>
                    <a:pt x="162" y="344"/>
                  </a:lnTo>
                  <a:lnTo>
                    <a:pt x="159" y="365"/>
                  </a:lnTo>
                  <a:lnTo>
                    <a:pt x="151" y="384"/>
                  </a:lnTo>
                  <a:lnTo>
                    <a:pt x="139" y="400"/>
                  </a:lnTo>
                  <a:lnTo>
                    <a:pt x="122" y="412"/>
                  </a:lnTo>
                  <a:lnTo>
                    <a:pt x="103" y="420"/>
                  </a:lnTo>
                  <a:lnTo>
                    <a:pt x="81" y="424"/>
                  </a:lnTo>
                  <a:lnTo>
                    <a:pt x="60" y="420"/>
                  </a:lnTo>
                  <a:lnTo>
                    <a:pt x="40" y="412"/>
                  </a:lnTo>
                  <a:lnTo>
                    <a:pt x="24" y="400"/>
                  </a:lnTo>
                  <a:lnTo>
                    <a:pt x="11" y="384"/>
                  </a:lnTo>
                  <a:lnTo>
                    <a:pt x="3" y="365"/>
                  </a:lnTo>
                  <a:lnTo>
                    <a:pt x="0" y="344"/>
                  </a:lnTo>
                  <a:lnTo>
                    <a:pt x="0" y="79"/>
                  </a:lnTo>
                  <a:lnTo>
                    <a:pt x="3" y="59"/>
                  </a:lnTo>
                  <a:lnTo>
                    <a:pt x="11" y="39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0" y="3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17"/>
            <p:cNvSpPr>
              <a:spLocks/>
            </p:cNvSpPr>
            <p:nvPr/>
          </p:nvSpPr>
          <p:spPr bwMode="auto">
            <a:xfrm>
              <a:off x="6472238" y="5091113"/>
              <a:ext cx="34925" cy="26987"/>
            </a:xfrm>
            <a:custGeom>
              <a:avLst/>
              <a:gdLst>
                <a:gd name="T0" fmla="*/ 167 w 214"/>
                <a:gd name="T1" fmla="*/ 0 h 177"/>
                <a:gd name="T2" fmla="*/ 190 w 214"/>
                <a:gd name="T3" fmla="*/ 55 h 177"/>
                <a:gd name="T4" fmla="*/ 214 w 214"/>
                <a:gd name="T5" fmla="*/ 114 h 177"/>
                <a:gd name="T6" fmla="*/ 44 w 214"/>
                <a:gd name="T7" fmla="*/ 177 h 177"/>
                <a:gd name="T8" fmla="*/ 22 w 214"/>
                <a:gd name="T9" fmla="*/ 122 h 177"/>
                <a:gd name="T10" fmla="*/ 0 w 214"/>
                <a:gd name="T11" fmla="*/ 69 h 177"/>
                <a:gd name="T12" fmla="*/ 167 w 214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177">
                  <a:moveTo>
                    <a:pt x="167" y="0"/>
                  </a:moveTo>
                  <a:lnTo>
                    <a:pt x="190" y="55"/>
                  </a:lnTo>
                  <a:lnTo>
                    <a:pt x="214" y="114"/>
                  </a:lnTo>
                  <a:lnTo>
                    <a:pt x="44" y="177"/>
                  </a:lnTo>
                  <a:lnTo>
                    <a:pt x="22" y="122"/>
                  </a:lnTo>
                  <a:lnTo>
                    <a:pt x="0" y="6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18"/>
            <p:cNvSpPr>
              <a:spLocks/>
            </p:cNvSpPr>
            <p:nvPr/>
          </p:nvSpPr>
          <p:spPr bwMode="auto">
            <a:xfrm>
              <a:off x="6457950" y="5054600"/>
              <a:ext cx="33338" cy="30162"/>
            </a:xfrm>
            <a:custGeom>
              <a:avLst/>
              <a:gdLst>
                <a:gd name="T0" fmla="*/ 161 w 216"/>
                <a:gd name="T1" fmla="*/ 0 h 185"/>
                <a:gd name="T2" fmla="*/ 187 w 216"/>
                <a:gd name="T3" fmla="*/ 52 h 185"/>
                <a:gd name="T4" fmla="*/ 216 w 216"/>
                <a:gd name="T5" fmla="*/ 109 h 185"/>
                <a:gd name="T6" fmla="*/ 51 w 216"/>
                <a:gd name="T7" fmla="*/ 185 h 185"/>
                <a:gd name="T8" fmla="*/ 25 w 216"/>
                <a:gd name="T9" fmla="*/ 131 h 185"/>
                <a:gd name="T10" fmla="*/ 0 w 216"/>
                <a:gd name="T11" fmla="*/ 83 h 185"/>
                <a:gd name="T12" fmla="*/ 161 w 216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185">
                  <a:moveTo>
                    <a:pt x="161" y="0"/>
                  </a:moveTo>
                  <a:lnTo>
                    <a:pt x="187" y="52"/>
                  </a:lnTo>
                  <a:lnTo>
                    <a:pt x="216" y="109"/>
                  </a:lnTo>
                  <a:lnTo>
                    <a:pt x="51" y="185"/>
                  </a:lnTo>
                  <a:lnTo>
                    <a:pt x="25" y="131"/>
                  </a:lnTo>
                  <a:lnTo>
                    <a:pt x="0" y="8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19"/>
            <p:cNvSpPr>
              <a:spLocks/>
            </p:cNvSpPr>
            <p:nvPr/>
          </p:nvSpPr>
          <p:spPr bwMode="auto">
            <a:xfrm>
              <a:off x="6513513" y="5238750"/>
              <a:ext cx="30163" cy="22225"/>
            </a:xfrm>
            <a:custGeom>
              <a:avLst/>
              <a:gdLst>
                <a:gd name="T0" fmla="*/ 179 w 195"/>
                <a:gd name="T1" fmla="*/ 0 h 143"/>
                <a:gd name="T2" fmla="*/ 187 w 195"/>
                <a:gd name="T3" fmla="*/ 59 h 143"/>
                <a:gd name="T4" fmla="*/ 195 w 195"/>
                <a:gd name="T5" fmla="*/ 120 h 143"/>
                <a:gd name="T6" fmla="*/ 15 w 195"/>
                <a:gd name="T7" fmla="*/ 143 h 143"/>
                <a:gd name="T8" fmla="*/ 0 w 195"/>
                <a:gd name="T9" fmla="*/ 28 h 143"/>
                <a:gd name="T10" fmla="*/ 179 w 195"/>
                <a:gd name="T1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43">
                  <a:moveTo>
                    <a:pt x="179" y="0"/>
                  </a:moveTo>
                  <a:lnTo>
                    <a:pt x="187" y="59"/>
                  </a:lnTo>
                  <a:lnTo>
                    <a:pt x="195" y="120"/>
                  </a:lnTo>
                  <a:lnTo>
                    <a:pt x="15" y="143"/>
                  </a:lnTo>
                  <a:lnTo>
                    <a:pt x="0" y="28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20"/>
            <p:cNvSpPr>
              <a:spLocks/>
            </p:cNvSpPr>
            <p:nvPr/>
          </p:nvSpPr>
          <p:spPr bwMode="auto">
            <a:xfrm>
              <a:off x="6521450" y="5314950"/>
              <a:ext cx="28575" cy="20637"/>
            </a:xfrm>
            <a:custGeom>
              <a:avLst/>
              <a:gdLst>
                <a:gd name="T0" fmla="*/ 181 w 185"/>
                <a:gd name="T1" fmla="*/ 0 h 126"/>
                <a:gd name="T2" fmla="*/ 183 w 185"/>
                <a:gd name="T3" fmla="*/ 60 h 126"/>
                <a:gd name="T4" fmla="*/ 185 w 185"/>
                <a:gd name="T5" fmla="*/ 121 h 126"/>
                <a:gd name="T6" fmla="*/ 4 w 185"/>
                <a:gd name="T7" fmla="*/ 126 h 126"/>
                <a:gd name="T8" fmla="*/ 0 w 185"/>
                <a:gd name="T9" fmla="*/ 9 h 126"/>
                <a:gd name="T10" fmla="*/ 181 w 185"/>
                <a:gd name="T1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126">
                  <a:moveTo>
                    <a:pt x="181" y="0"/>
                  </a:moveTo>
                  <a:lnTo>
                    <a:pt x="183" y="60"/>
                  </a:lnTo>
                  <a:lnTo>
                    <a:pt x="185" y="121"/>
                  </a:lnTo>
                  <a:lnTo>
                    <a:pt x="4" y="126"/>
                  </a:lnTo>
                  <a:lnTo>
                    <a:pt x="0" y="9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21"/>
            <p:cNvSpPr>
              <a:spLocks/>
            </p:cNvSpPr>
            <p:nvPr/>
          </p:nvSpPr>
          <p:spPr bwMode="auto">
            <a:xfrm>
              <a:off x="6518275" y="5276850"/>
              <a:ext cx="30163" cy="20637"/>
            </a:xfrm>
            <a:custGeom>
              <a:avLst/>
              <a:gdLst>
                <a:gd name="T0" fmla="*/ 181 w 192"/>
                <a:gd name="T1" fmla="*/ 0 h 134"/>
                <a:gd name="T2" fmla="*/ 192 w 192"/>
                <a:gd name="T3" fmla="*/ 121 h 134"/>
                <a:gd name="T4" fmla="*/ 11 w 192"/>
                <a:gd name="T5" fmla="*/ 134 h 134"/>
                <a:gd name="T6" fmla="*/ 0 w 192"/>
                <a:gd name="T7" fmla="*/ 18 h 134"/>
                <a:gd name="T8" fmla="*/ 181 w 192"/>
                <a:gd name="T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34">
                  <a:moveTo>
                    <a:pt x="181" y="0"/>
                  </a:moveTo>
                  <a:lnTo>
                    <a:pt x="192" y="121"/>
                  </a:lnTo>
                  <a:lnTo>
                    <a:pt x="11" y="134"/>
                  </a:lnTo>
                  <a:lnTo>
                    <a:pt x="0" y="18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22"/>
            <p:cNvSpPr>
              <a:spLocks/>
            </p:cNvSpPr>
            <p:nvPr/>
          </p:nvSpPr>
          <p:spPr bwMode="auto">
            <a:xfrm>
              <a:off x="6486525" y="5126038"/>
              <a:ext cx="33338" cy="26987"/>
            </a:xfrm>
            <a:custGeom>
              <a:avLst/>
              <a:gdLst>
                <a:gd name="T0" fmla="*/ 172 w 210"/>
                <a:gd name="T1" fmla="*/ 0 h 169"/>
                <a:gd name="T2" fmla="*/ 191 w 210"/>
                <a:gd name="T3" fmla="*/ 57 h 169"/>
                <a:gd name="T4" fmla="*/ 210 w 210"/>
                <a:gd name="T5" fmla="*/ 116 h 169"/>
                <a:gd name="T6" fmla="*/ 37 w 210"/>
                <a:gd name="T7" fmla="*/ 169 h 169"/>
                <a:gd name="T8" fmla="*/ 19 w 210"/>
                <a:gd name="T9" fmla="*/ 112 h 169"/>
                <a:gd name="T10" fmla="*/ 0 w 210"/>
                <a:gd name="T11" fmla="*/ 58 h 169"/>
                <a:gd name="T12" fmla="*/ 172 w 210"/>
                <a:gd name="T1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169">
                  <a:moveTo>
                    <a:pt x="172" y="0"/>
                  </a:moveTo>
                  <a:lnTo>
                    <a:pt x="191" y="57"/>
                  </a:lnTo>
                  <a:lnTo>
                    <a:pt x="210" y="116"/>
                  </a:lnTo>
                  <a:lnTo>
                    <a:pt x="37" y="169"/>
                  </a:lnTo>
                  <a:lnTo>
                    <a:pt x="19" y="112"/>
                  </a:lnTo>
                  <a:lnTo>
                    <a:pt x="0" y="58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23"/>
            <p:cNvSpPr>
              <a:spLocks/>
            </p:cNvSpPr>
            <p:nvPr/>
          </p:nvSpPr>
          <p:spPr bwMode="auto">
            <a:xfrm>
              <a:off x="6438900" y="5021263"/>
              <a:ext cx="34925" cy="31750"/>
            </a:xfrm>
            <a:custGeom>
              <a:avLst/>
              <a:gdLst>
                <a:gd name="T0" fmla="*/ 145 w 216"/>
                <a:gd name="T1" fmla="*/ 0 h 198"/>
                <a:gd name="T2" fmla="*/ 147 w 216"/>
                <a:gd name="T3" fmla="*/ 3 h 198"/>
                <a:gd name="T4" fmla="*/ 153 w 216"/>
                <a:gd name="T5" fmla="*/ 10 h 198"/>
                <a:gd name="T6" fmla="*/ 160 w 216"/>
                <a:gd name="T7" fmla="*/ 21 h 198"/>
                <a:gd name="T8" fmla="*/ 171 w 216"/>
                <a:gd name="T9" fmla="*/ 36 h 198"/>
                <a:gd name="T10" fmla="*/ 184 w 216"/>
                <a:gd name="T11" fmla="*/ 57 h 198"/>
                <a:gd name="T12" fmla="*/ 199 w 216"/>
                <a:gd name="T13" fmla="*/ 81 h 198"/>
                <a:gd name="T14" fmla="*/ 216 w 216"/>
                <a:gd name="T15" fmla="*/ 108 h 198"/>
                <a:gd name="T16" fmla="*/ 59 w 216"/>
                <a:gd name="T17" fmla="*/ 198 h 198"/>
                <a:gd name="T18" fmla="*/ 44 w 216"/>
                <a:gd name="T19" fmla="*/ 174 h 198"/>
                <a:gd name="T20" fmla="*/ 32 w 216"/>
                <a:gd name="T21" fmla="*/ 153 h 198"/>
                <a:gd name="T22" fmla="*/ 21 w 216"/>
                <a:gd name="T23" fmla="*/ 136 h 198"/>
                <a:gd name="T24" fmla="*/ 12 w 216"/>
                <a:gd name="T25" fmla="*/ 123 h 198"/>
                <a:gd name="T26" fmla="*/ 5 w 216"/>
                <a:gd name="T27" fmla="*/ 114 h 198"/>
                <a:gd name="T28" fmla="*/ 1 w 216"/>
                <a:gd name="T29" fmla="*/ 108 h 198"/>
                <a:gd name="T30" fmla="*/ 0 w 216"/>
                <a:gd name="T31" fmla="*/ 106 h 198"/>
                <a:gd name="T32" fmla="*/ 145 w 216"/>
                <a:gd name="T3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" h="198">
                  <a:moveTo>
                    <a:pt x="145" y="0"/>
                  </a:moveTo>
                  <a:lnTo>
                    <a:pt x="147" y="3"/>
                  </a:lnTo>
                  <a:lnTo>
                    <a:pt x="153" y="10"/>
                  </a:lnTo>
                  <a:lnTo>
                    <a:pt x="160" y="21"/>
                  </a:lnTo>
                  <a:lnTo>
                    <a:pt x="171" y="36"/>
                  </a:lnTo>
                  <a:lnTo>
                    <a:pt x="184" y="57"/>
                  </a:lnTo>
                  <a:lnTo>
                    <a:pt x="199" y="81"/>
                  </a:lnTo>
                  <a:lnTo>
                    <a:pt x="216" y="108"/>
                  </a:lnTo>
                  <a:lnTo>
                    <a:pt x="59" y="198"/>
                  </a:lnTo>
                  <a:lnTo>
                    <a:pt x="44" y="174"/>
                  </a:lnTo>
                  <a:lnTo>
                    <a:pt x="32" y="153"/>
                  </a:lnTo>
                  <a:lnTo>
                    <a:pt x="21" y="136"/>
                  </a:lnTo>
                  <a:lnTo>
                    <a:pt x="12" y="123"/>
                  </a:lnTo>
                  <a:lnTo>
                    <a:pt x="5" y="114"/>
                  </a:lnTo>
                  <a:lnTo>
                    <a:pt x="1" y="108"/>
                  </a:lnTo>
                  <a:lnTo>
                    <a:pt x="0" y="106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24"/>
            <p:cNvSpPr>
              <a:spLocks/>
            </p:cNvSpPr>
            <p:nvPr/>
          </p:nvSpPr>
          <p:spPr bwMode="auto">
            <a:xfrm>
              <a:off x="6505575" y="5200650"/>
              <a:ext cx="33338" cy="23812"/>
            </a:xfrm>
            <a:custGeom>
              <a:avLst/>
              <a:gdLst>
                <a:gd name="T0" fmla="*/ 178 w 201"/>
                <a:gd name="T1" fmla="*/ 0 h 151"/>
                <a:gd name="T2" fmla="*/ 190 w 201"/>
                <a:gd name="T3" fmla="*/ 58 h 151"/>
                <a:gd name="T4" fmla="*/ 201 w 201"/>
                <a:gd name="T5" fmla="*/ 119 h 151"/>
                <a:gd name="T6" fmla="*/ 24 w 201"/>
                <a:gd name="T7" fmla="*/ 151 h 151"/>
                <a:gd name="T8" fmla="*/ 12 w 201"/>
                <a:gd name="T9" fmla="*/ 93 h 151"/>
                <a:gd name="T10" fmla="*/ 0 w 201"/>
                <a:gd name="T11" fmla="*/ 38 h 151"/>
                <a:gd name="T12" fmla="*/ 178 w 201"/>
                <a:gd name="T1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51">
                  <a:moveTo>
                    <a:pt x="178" y="0"/>
                  </a:moveTo>
                  <a:lnTo>
                    <a:pt x="190" y="58"/>
                  </a:lnTo>
                  <a:lnTo>
                    <a:pt x="201" y="119"/>
                  </a:lnTo>
                  <a:lnTo>
                    <a:pt x="24" y="151"/>
                  </a:lnTo>
                  <a:lnTo>
                    <a:pt x="12" y="93"/>
                  </a:lnTo>
                  <a:lnTo>
                    <a:pt x="0" y="38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25"/>
            <p:cNvSpPr>
              <a:spLocks/>
            </p:cNvSpPr>
            <p:nvPr/>
          </p:nvSpPr>
          <p:spPr bwMode="auto">
            <a:xfrm>
              <a:off x="6497638" y="5164138"/>
              <a:ext cx="31750" cy="23812"/>
            </a:xfrm>
            <a:custGeom>
              <a:avLst/>
              <a:gdLst>
                <a:gd name="T0" fmla="*/ 174 w 205"/>
                <a:gd name="T1" fmla="*/ 0 h 159"/>
                <a:gd name="T2" fmla="*/ 190 w 205"/>
                <a:gd name="T3" fmla="*/ 58 h 159"/>
                <a:gd name="T4" fmla="*/ 205 w 205"/>
                <a:gd name="T5" fmla="*/ 117 h 159"/>
                <a:gd name="T6" fmla="*/ 29 w 205"/>
                <a:gd name="T7" fmla="*/ 159 h 159"/>
                <a:gd name="T8" fmla="*/ 14 w 205"/>
                <a:gd name="T9" fmla="*/ 102 h 159"/>
                <a:gd name="T10" fmla="*/ 0 w 205"/>
                <a:gd name="T11" fmla="*/ 46 h 159"/>
                <a:gd name="T12" fmla="*/ 174 w 205"/>
                <a:gd name="T1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59">
                  <a:moveTo>
                    <a:pt x="174" y="0"/>
                  </a:moveTo>
                  <a:lnTo>
                    <a:pt x="190" y="58"/>
                  </a:lnTo>
                  <a:lnTo>
                    <a:pt x="205" y="117"/>
                  </a:lnTo>
                  <a:lnTo>
                    <a:pt x="29" y="159"/>
                  </a:lnTo>
                  <a:lnTo>
                    <a:pt x="14" y="102"/>
                  </a:lnTo>
                  <a:lnTo>
                    <a:pt x="0" y="46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26"/>
            <p:cNvSpPr>
              <a:spLocks/>
            </p:cNvSpPr>
            <p:nvPr/>
          </p:nvSpPr>
          <p:spPr bwMode="auto">
            <a:xfrm>
              <a:off x="6638925" y="5021263"/>
              <a:ext cx="33338" cy="31750"/>
            </a:xfrm>
            <a:custGeom>
              <a:avLst/>
              <a:gdLst>
                <a:gd name="T0" fmla="*/ 71 w 216"/>
                <a:gd name="T1" fmla="*/ 0 h 198"/>
                <a:gd name="T2" fmla="*/ 143 w 216"/>
                <a:gd name="T3" fmla="*/ 53 h 198"/>
                <a:gd name="T4" fmla="*/ 216 w 216"/>
                <a:gd name="T5" fmla="*/ 106 h 198"/>
                <a:gd name="T6" fmla="*/ 215 w 216"/>
                <a:gd name="T7" fmla="*/ 108 h 198"/>
                <a:gd name="T8" fmla="*/ 211 w 216"/>
                <a:gd name="T9" fmla="*/ 114 h 198"/>
                <a:gd name="T10" fmla="*/ 204 w 216"/>
                <a:gd name="T11" fmla="*/ 123 h 198"/>
                <a:gd name="T12" fmla="*/ 195 w 216"/>
                <a:gd name="T13" fmla="*/ 136 h 198"/>
                <a:gd name="T14" fmla="*/ 184 w 216"/>
                <a:gd name="T15" fmla="*/ 153 h 198"/>
                <a:gd name="T16" fmla="*/ 171 w 216"/>
                <a:gd name="T17" fmla="*/ 174 h 198"/>
                <a:gd name="T18" fmla="*/ 156 w 216"/>
                <a:gd name="T19" fmla="*/ 198 h 198"/>
                <a:gd name="T20" fmla="*/ 0 w 216"/>
                <a:gd name="T21" fmla="*/ 108 h 198"/>
                <a:gd name="T22" fmla="*/ 17 w 216"/>
                <a:gd name="T23" fmla="*/ 81 h 198"/>
                <a:gd name="T24" fmla="*/ 33 w 216"/>
                <a:gd name="T25" fmla="*/ 57 h 198"/>
                <a:gd name="T26" fmla="*/ 45 w 216"/>
                <a:gd name="T27" fmla="*/ 36 h 198"/>
                <a:gd name="T28" fmla="*/ 56 w 216"/>
                <a:gd name="T29" fmla="*/ 21 h 198"/>
                <a:gd name="T30" fmla="*/ 63 w 216"/>
                <a:gd name="T31" fmla="*/ 10 h 198"/>
                <a:gd name="T32" fmla="*/ 69 w 216"/>
                <a:gd name="T33" fmla="*/ 3 h 198"/>
                <a:gd name="T34" fmla="*/ 71 w 216"/>
                <a:gd name="T35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6" h="198">
                  <a:moveTo>
                    <a:pt x="71" y="0"/>
                  </a:moveTo>
                  <a:lnTo>
                    <a:pt x="143" y="53"/>
                  </a:lnTo>
                  <a:lnTo>
                    <a:pt x="216" y="106"/>
                  </a:lnTo>
                  <a:lnTo>
                    <a:pt x="215" y="108"/>
                  </a:lnTo>
                  <a:lnTo>
                    <a:pt x="211" y="114"/>
                  </a:lnTo>
                  <a:lnTo>
                    <a:pt x="204" y="123"/>
                  </a:lnTo>
                  <a:lnTo>
                    <a:pt x="195" y="136"/>
                  </a:lnTo>
                  <a:lnTo>
                    <a:pt x="184" y="153"/>
                  </a:lnTo>
                  <a:lnTo>
                    <a:pt x="171" y="174"/>
                  </a:lnTo>
                  <a:lnTo>
                    <a:pt x="156" y="198"/>
                  </a:lnTo>
                  <a:lnTo>
                    <a:pt x="0" y="108"/>
                  </a:lnTo>
                  <a:lnTo>
                    <a:pt x="17" y="81"/>
                  </a:lnTo>
                  <a:lnTo>
                    <a:pt x="33" y="57"/>
                  </a:lnTo>
                  <a:lnTo>
                    <a:pt x="45" y="36"/>
                  </a:lnTo>
                  <a:lnTo>
                    <a:pt x="56" y="21"/>
                  </a:lnTo>
                  <a:lnTo>
                    <a:pt x="63" y="10"/>
                  </a:lnTo>
                  <a:lnTo>
                    <a:pt x="69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27"/>
            <p:cNvSpPr>
              <a:spLocks/>
            </p:cNvSpPr>
            <p:nvPr/>
          </p:nvSpPr>
          <p:spPr bwMode="auto">
            <a:xfrm>
              <a:off x="6561138" y="5314950"/>
              <a:ext cx="30163" cy="20637"/>
            </a:xfrm>
            <a:custGeom>
              <a:avLst/>
              <a:gdLst>
                <a:gd name="T0" fmla="*/ 5 w 186"/>
                <a:gd name="T1" fmla="*/ 0 h 126"/>
                <a:gd name="T2" fmla="*/ 186 w 186"/>
                <a:gd name="T3" fmla="*/ 9 h 126"/>
                <a:gd name="T4" fmla="*/ 183 w 186"/>
                <a:gd name="T5" fmla="*/ 67 h 126"/>
                <a:gd name="T6" fmla="*/ 181 w 186"/>
                <a:gd name="T7" fmla="*/ 126 h 126"/>
                <a:gd name="T8" fmla="*/ 0 w 186"/>
                <a:gd name="T9" fmla="*/ 121 h 126"/>
                <a:gd name="T10" fmla="*/ 5 w 186"/>
                <a:gd name="T1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126">
                  <a:moveTo>
                    <a:pt x="5" y="0"/>
                  </a:moveTo>
                  <a:lnTo>
                    <a:pt x="186" y="9"/>
                  </a:lnTo>
                  <a:lnTo>
                    <a:pt x="183" y="67"/>
                  </a:lnTo>
                  <a:lnTo>
                    <a:pt x="181" y="126"/>
                  </a:lnTo>
                  <a:lnTo>
                    <a:pt x="0" y="12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28"/>
            <p:cNvSpPr>
              <a:spLocks/>
            </p:cNvSpPr>
            <p:nvPr/>
          </p:nvSpPr>
          <p:spPr bwMode="auto">
            <a:xfrm>
              <a:off x="6562725" y="5276850"/>
              <a:ext cx="30163" cy="20637"/>
            </a:xfrm>
            <a:custGeom>
              <a:avLst/>
              <a:gdLst>
                <a:gd name="T0" fmla="*/ 11 w 192"/>
                <a:gd name="T1" fmla="*/ 0 h 134"/>
                <a:gd name="T2" fmla="*/ 192 w 192"/>
                <a:gd name="T3" fmla="*/ 18 h 134"/>
                <a:gd name="T4" fmla="*/ 186 w 192"/>
                <a:gd name="T5" fmla="*/ 75 h 134"/>
                <a:gd name="T6" fmla="*/ 181 w 192"/>
                <a:gd name="T7" fmla="*/ 134 h 134"/>
                <a:gd name="T8" fmla="*/ 0 w 192"/>
                <a:gd name="T9" fmla="*/ 121 h 134"/>
                <a:gd name="T10" fmla="*/ 11 w 192"/>
                <a:gd name="T1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134">
                  <a:moveTo>
                    <a:pt x="11" y="0"/>
                  </a:moveTo>
                  <a:lnTo>
                    <a:pt x="192" y="18"/>
                  </a:lnTo>
                  <a:lnTo>
                    <a:pt x="186" y="75"/>
                  </a:lnTo>
                  <a:lnTo>
                    <a:pt x="181" y="134"/>
                  </a:lnTo>
                  <a:lnTo>
                    <a:pt x="0" y="12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29"/>
            <p:cNvSpPr>
              <a:spLocks/>
            </p:cNvSpPr>
            <p:nvPr/>
          </p:nvSpPr>
          <p:spPr bwMode="auto">
            <a:xfrm>
              <a:off x="6619875" y="5054600"/>
              <a:ext cx="34925" cy="30162"/>
            </a:xfrm>
            <a:custGeom>
              <a:avLst/>
              <a:gdLst>
                <a:gd name="T0" fmla="*/ 56 w 216"/>
                <a:gd name="T1" fmla="*/ 0 h 185"/>
                <a:gd name="T2" fmla="*/ 216 w 216"/>
                <a:gd name="T3" fmla="*/ 83 h 185"/>
                <a:gd name="T4" fmla="*/ 191 w 216"/>
                <a:gd name="T5" fmla="*/ 131 h 185"/>
                <a:gd name="T6" fmla="*/ 165 w 216"/>
                <a:gd name="T7" fmla="*/ 185 h 185"/>
                <a:gd name="T8" fmla="*/ 0 w 216"/>
                <a:gd name="T9" fmla="*/ 109 h 185"/>
                <a:gd name="T10" fmla="*/ 29 w 216"/>
                <a:gd name="T11" fmla="*/ 52 h 185"/>
                <a:gd name="T12" fmla="*/ 56 w 216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185">
                  <a:moveTo>
                    <a:pt x="56" y="0"/>
                  </a:moveTo>
                  <a:lnTo>
                    <a:pt x="216" y="83"/>
                  </a:lnTo>
                  <a:lnTo>
                    <a:pt x="191" y="131"/>
                  </a:lnTo>
                  <a:lnTo>
                    <a:pt x="165" y="185"/>
                  </a:lnTo>
                  <a:lnTo>
                    <a:pt x="0" y="109"/>
                  </a:lnTo>
                  <a:lnTo>
                    <a:pt x="29" y="5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30"/>
            <p:cNvSpPr>
              <a:spLocks/>
            </p:cNvSpPr>
            <p:nvPr/>
          </p:nvSpPr>
          <p:spPr bwMode="auto">
            <a:xfrm>
              <a:off x="6567488" y="5238750"/>
              <a:ext cx="30163" cy="22225"/>
            </a:xfrm>
            <a:custGeom>
              <a:avLst/>
              <a:gdLst>
                <a:gd name="T0" fmla="*/ 16 w 197"/>
                <a:gd name="T1" fmla="*/ 0 h 143"/>
                <a:gd name="T2" fmla="*/ 197 w 197"/>
                <a:gd name="T3" fmla="*/ 28 h 143"/>
                <a:gd name="T4" fmla="*/ 187 w 197"/>
                <a:gd name="T5" fmla="*/ 85 h 143"/>
                <a:gd name="T6" fmla="*/ 180 w 197"/>
                <a:gd name="T7" fmla="*/ 143 h 143"/>
                <a:gd name="T8" fmla="*/ 0 w 197"/>
                <a:gd name="T9" fmla="*/ 120 h 143"/>
                <a:gd name="T10" fmla="*/ 8 w 197"/>
                <a:gd name="T11" fmla="*/ 59 h 143"/>
                <a:gd name="T12" fmla="*/ 16 w 197"/>
                <a:gd name="T1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143">
                  <a:moveTo>
                    <a:pt x="16" y="0"/>
                  </a:moveTo>
                  <a:lnTo>
                    <a:pt x="197" y="28"/>
                  </a:lnTo>
                  <a:lnTo>
                    <a:pt x="187" y="85"/>
                  </a:lnTo>
                  <a:lnTo>
                    <a:pt x="180" y="143"/>
                  </a:lnTo>
                  <a:lnTo>
                    <a:pt x="0" y="120"/>
                  </a:lnTo>
                  <a:lnTo>
                    <a:pt x="8" y="59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31"/>
            <p:cNvSpPr>
              <a:spLocks/>
            </p:cNvSpPr>
            <p:nvPr/>
          </p:nvSpPr>
          <p:spPr bwMode="auto">
            <a:xfrm>
              <a:off x="6604000" y="5091113"/>
              <a:ext cx="34925" cy="26987"/>
            </a:xfrm>
            <a:custGeom>
              <a:avLst/>
              <a:gdLst>
                <a:gd name="T0" fmla="*/ 47 w 214"/>
                <a:gd name="T1" fmla="*/ 0 h 177"/>
                <a:gd name="T2" fmla="*/ 214 w 214"/>
                <a:gd name="T3" fmla="*/ 69 h 177"/>
                <a:gd name="T4" fmla="*/ 192 w 214"/>
                <a:gd name="T5" fmla="*/ 121 h 177"/>
                <a:gd name="T6" fmla="*/ 170 w 214"/>
                <a:gd name="T7" fmla="*/ 177 h 177"/>
                <a:gd name="T8" fmla="*/ 0 w 214"/>
                <a:gd name="T9" fmla="*/ 113 h 177"/>
                <a:gd name="T10" fmla="*/ 24 w 214"/>
                <a:gd name="T11" fmla="*/ 55 h 177"/>
                <a:gd name="T12" fmla="*/ 47 w 214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177">
                  <a:moveTo>
                    <a:pt x="47" y="0"/>
                  </a:moveTo>
                  <a:lnTo>
                    <a:pt x="214" y="69"/>
                  </a:lnTo>
                  <a:lnTo>
                    <a:pt x="192" y="121"/>
                  </a:lnTo>
                  <a:lnTo>
                    <a:pt x="170" y="177"/>
                  </a:lnTo>
                  <a:lnTo>
                    <a:pt x="0" y="113"/>
                  </a:lnTo>
                  <a:lnTo>
                    <a:pt x="24" y="55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32"/>
            <p:cNvSpPr>
              <a:spLocks/>
            </p:cNvSpPr>
            <p:nvPr/>
          </p:nvSpPr>
          <p:spPr bwMode="auto">
            <a:xfrm>
              <a:off x="6573838" y="5200650"/>
              <a:ext cx="31750" cy="23812"/>
            </a:xfrm>
            <a:custGeom>
              <a:avLst/>
              <a:gdLst>
                <a:gd name="T0" fmla="*/ 24 w 201"/>
                <a:gd name="T1" fmla="*/ 0 h 151"/>
                <a:gd name="T2" fmla="*/ 201 w 201"/>
                <a:gd name="T3" fmla="*/ 38 h 151"/>
                <a:gd name="T4" fmla="*/ 189 w 201"/>
                <a:gd name="T5" fmla="*/ 93 h 151"/>
                <a:gd name="T6" fmla="*/ 178 w 201"/>
                <a:gd name="T7" fmla="*/ 151 h 151"/>
                <a:gd name="T8" fmla="*/ 0 w 201"/>
                <a:gd name="T9" fmla="*/ 119 h 151"/>
                <a:gd name="T10" fmla="*/ 11 w 201"/>
                <a:gd name="T11" fmla="*/ 58 h 151"/>
                <a:gd name="T12" fmla="*/ 24 w 201"/>
                <a:gd name="T1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51">
                  <a:moveTo>
                    <a:pt x="24" y="0"/>
                  </a:moveTo>
                  <a:lnTo>
                    <a:pt x="201" y="38"/>
                  </a:lnTo>
                  <a:lnTo>
                    <a:pt x="189" y="93"/>
                  </a:lnTo>
                  <a:lnTo>
                    <a:pt x="178" y="151"/>
                  </a:lnTo>
                  <a:lnTo>
                    <a:pt x="0" y="119"/>
                  </a:lnTo>
                  <a:lnTo>
                    <a:pt x="11" y="58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33"/>
            <p:cNvSpPr>
              <a:spLocks/>
            </p:cNvSpPr>
            <p:nvPr/>
          </p:nvSpPr>
          <p:spPr bwMode="auto">
            <a:xfrm>
              <a:off x="6505575" y="5353050"/>
              <a:ext cx="98425" cy="106362"/>
            </a:xfrm>
            <a:custGeom>
              <a:avLst/>
              <a:gdLst>
                <a:gd name="T0" fmla="*/ 287 w 626"/>
                <a:gd name="T1" fmla="*/ 7 h 670"/>
                <a:gd name="T2" fmla="*/ 333 w 626"/>
                <a:gd name="T3" fmla="*/ 7 h 670"/>
                <a:gd name="T4" fmla="*/ 352 w 626"/>
                <a:gd name="T5" fmla="*/ 0 h 670"/>
                <a:gd name="T6" fmla="*/ 533 w 626"/>
                <a:gd name="T7" fmla="*/ 25 h 670"/>
                <a:gd name="T8" fmla="*/ 560 w 626"/>
                <a:gd name="T9" fmla="*/ 153 h 670"/>
                <a:gd name="T10" fmla="*/ 601 w 626"/>
                <a:gd name="T11" fmla="*/ 238 h 670"/>
                <a:gd name="T12" fmla="*/ 623 w 626"/>
                <a:gd name="T13" fmla="*/ 335 h 670"/>
                <a:gd name="T14" fmla="*/ 623 w 626"/>
                <a:gd name="T15" fmla="*/ 434 h 670"/>
                <a:gd name="T16" fmla="*/ 605 w 626"/>
                <a:gd name="T17" fmla="*/ 523 h 670"/>
                <a:gd name="T18" fmla="*/ 571 w 626"/>
                <a:gd name="T19" fmla="*/ 603 h 670"/>
                <a:gd name="T20" fmla="*/ 523 w 626"/>
                <a:gd name="T21" fmla="*/ 670 h 670"/>
                <a:gd name="T22" fmla="*/ 520 w 626"/>
                <a:gd name="T23" fmla="*/ 446 h 670"/>
                <a:gd name="T24" fmla="*/ 501 w 626"/>
                <a:gd name="T25" fmla="*/ 414 h 670"/>
                <a:gd name="T26" fmla="*/ 469 w 626"/>
                <a:gd name="T27" fmla="*/ 395 h 670"/>
                <a:gd name="T28" fmla="*/ 423 w 626"/>
                <a:gd name="T29" fmla="*/ 392 h 670"/>
                <a:gd name="T30" fmla="*/ 420 w 626"/>
                <a:gd name="T31" fmla="*/ 288 h 670"/>
                <a:gd name="T32" fmla="*/ 399 w 626"/>
                <a:gd name="T33" fmla="*/ 245 h 670"/>
                <a:gd name="T34" fmla="*/ 361 w 626"/>
                <a:gd name="T35" fmla="*/ 215 h 670"/>
                <a:gd name="T36" fmla="*/ 313 w 626"/>
                <a:gd name="T37" fmla="*/ 204 h 670"/>
                <a:gd name="T38" fmla="*/ 264 w 626"/>
                <a:gd name="T39" fmla="*/ 215 h 670"/>
                <a:gd name="T40" fmla="*/ 226 w 626"/>
                <a:gd name="T41" fmla="*/ 245 h 670"/>
                <a:gd name="T42" fmla="*/ 205 w 626"/>
                <a:gd name="T43" fmla="*/ 288 h 670"/>
                <a:gd name="T44" fmla="*/ 202 w 626"/>
                <a:gd name="T45" fmla="*/ 392 h 670"/>
                <a:gd name="T46" fmla="*/ 157 w 626"/>
                <a:gd name="T47" fmla="*/ 395 h 670"/>
                <a:gd name="T48" fmla="*/ 124 w 626"/>
                <a:gd name="T49" fmla="*/ 414 h 670"/>
                <a:gd name="T50" fmla="*/ 105 w 626"/>
                <a:gd name="T51" fmla="*/ 446 h 670"/>
                <a:gd name="T52" fmla="*/ 103 w 626"/>
                <a:gd name="T53" fmla="*/ 670 h 670"/>
                <a:gd name="T54" fmla="*/ 55 w 626"/>
                <a:gd name="T55" fmla="*/ 603 h 670"/>
                <a:gd name="T56" fmla="*/ 21 w 626"/>
                <a:gd name="T57" fmla="*/ 523 h 670"/>
                <a:gd name="T58" fmla="*/ 2 w 626"/>
                <a:gd name="T59" fmla="*/ 434 h 670"/>
                <a:gd name="T60" fmla="*/ 2 w 626"/>
                <a:gd name="T61" fmla="*/ 339 h 670"/>
                <a:gd name="T62" fmla="*/ 21 w 626"/>
                <a:gd name="T63" fmla="*/ 248 h 670"/>
                <a:gd name="T64" fmla="*/ 57 w 626"/>
                <a:gd name="T65" fmla="*/ 169 h 670"/>
                <a:gd name="T66" fmla="*/ 105 w 626"/>
                <a:gd name="T67" fmla="*/ 102 h 670"/>
                <a:gd name="T68" fmla="*/ 106 w 626"/>
                <a:gd name="T69" fmla="*/ 1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6" h="670">
                  <a:moveTo>
                    <a:pt x="287" y="0"/>
                  </a:moveTo>
                  <a:lnTo>
                    <a:pt x="287" y="7"/>
                  </a:lnTo>
                  <a:lnTo>
                    <a:pt x="313" y="6"/>
                  </a:lnTo>
                  <a:lnTo>
                    <a:pt x="333" y="7"/>
                  </a:lnTo>
                  <a:lnTo>
                    <a:pt x="352" y="9"/>
                  </a:lnTo>
                  <a:lnTo>
                    <a:pt x="352" y="0"/>
                  </a:lnTo>
                  <a:lnTo>
                    <a:pt x="533" y="1"/>
                  </a:lnTo>
                  <a:lnTo>
                    <a:pt x="533" y="25"/>
                  </a:lnTo>
                  <a:lnTo>
                    <a:pt x="534" y="116"/>
                  </a:lnTo>
                  <a:lnTo>
                    <a:pt x="560" y="153"/>
                  </a:lnTo>
                  <a:lnTo>
                    <a:pt x="583" y="194"/>
                  </a:lnTo>
                  <a:lnTo>
                    <a:pt x="601" y="238"/>
                  </a:lnTo>
                  <a:lnTo>
                    <a:pt x="615" y="286"/>
                  </a:lnTo>
                  <a:lnTo>
                    <a:pt x="623" y="335"/>
                  </a:lnTo>
                  <a:lnTo>
                    <a:pt x="626" y="387"/>
                  </a:lnTo>
                  <a:lnTo>
                    <a:pt x="623" y="434"/>
                  </a:lnTo>
                  <a:lnTo>
                    <a:pt x="617" y="480"/>
                  </a:lnTo>
                  <a:lnTo>
                    <a:pt x="605" y="523"/>
                  </a:lnTo>
                  <a:lnTo>
                    <a:pt x="590" y="565"/>
                  </a:lnTo>
                  <a:lnTo>
                    <a:pt x="571" y="603"/>
                  </a:lnTo>
                  <a:lnTo>
                    <a:pt x="549" y="638"/>
                  </a:lnTo>
                  <a:lnTo>
                    <a:pt x="523" y="670"/>
                  </a:lnTo>
                  <a:lnTo>
                    <a:pt x="523" y="464"/>
                  </a:lnTo>
                  <a:lnTo>
                    <a:pt x="520" y="446"/>
                  </a:lnTo>
                  <a:lnTo>
                    <a:pt x="513" y="428"/>
                  </a:lnTo>
                  <a:lnTo>
                    <a:pt x="501" y="414"/>
                  </a:lnTo>
                  <a:lnTo>
                    <a:pt x="486" y="402"/>
                  </a:lnTo>
                  <a:lnTo>
                    <a:pt x="469" y="395"/>
                  </a:lnTo>
                  <a:lnTo>
                    <a:pt x="450" y="392"/>
                  </a:lnTo>
                  <a:lnTo>
                    <a:pt x="423" y="392"/>
                  </a:lnTo>
                  <a:lnTo>
                    <a:pt x="423" y="312"/>
                  </a:lnTo>
                  <a:lnTo>
                    <a:pt x="420" y="288"/>
                  </a:lnTo>
                  <a:lnTo>
                    <a:pt x="412" y="265"/>
                  </a:lnTo>
                  <a:lnTo>
                    <a:pt x="399" y="245"/>
                  </a:lnTo>
                  <a:lnTo>
                    <a:pt x="382" y="228"/>
                  </a:lnTo>
                  <a:lnTo>
                    <a:pt x="361" y="215"/>
                  </a:lnTo>
                  <a:lnTo>
                    <a:pt x="338" y="207"/>
                  </a:lnTo>
                  <a:lnTo>
                    <a:pt x="313" y="204"/>
                  </a:lnTo>
                  <a:lnTo>
                    <a:pt x="287" y="207"/>
                  </a:lnTo>
                  <a:lnTo>
                    <a:pt x="264" y="215"/>
                  </a:lnTo>
                  <a:lnTo>
                    <a:pt x="244" y="228"/>
                  </a:lnTo>
                  <a:lnTo>
                    <a:pt x="226" y="245"/>
                  </a:lnTo>
                  <a:lnTo>
                    <a:pt x="214" y="265"/>
                  </a:lnTo>
                  <a:lnTo>
                    <a:pt x="205" y="288"/>
                  </a:lnTo>
                  <a:lnTo>
                    <a:pt x="202" y="312"/>
                  </a:lnTo>
                  <a:lnTo>
                    <a:pt x="202" y="392"/>
                  </a:lnTo>
                  <a:lnTo>
                    <a:pt x="177" y="392"/>
                  </a:lnTo>
                  <a:lnTo>
                    <a:pt x="157" y="395"/>
                  </a:lnTo>
                  <a:lnTo>
                    <a:pt x="140" y="402"/>
                  </a:lnTo>
                  <a:lnTo>
                    <a:pt x="124" y="414"/>
                  </a:lnTo>
                  <a:lnTo>
                    <a:pt x="113" y="428"/>
                  </a:lnTo>
                  <a:lnTo>
                    <a:pt x="105" y="446"/>
                  </a:lnTo>
                  <a:lnTo>
                    <a:pt x="103" y="464"/>
                  </a:lnTo>
                  <a:lnTo>
                    <a:pt x="103" y="670"/>
                  </a:lnTo>
                  <a:lnTo>
                    <a:pt x="78" y="638"/>
                  </a:lnTo>
                  <a:lnTo>
                    <a:pt x="55" y="603"/>
                  </a:lnTo>
                  <a:lnTo>
                    <a:pt x="36" y="565"/>
                  </a:lnTo>
                  <a:lnTo>
                    <a:pt x="21" y="523"/>
                  </a:lnTo>
                  <a:lnTo>
                    <a:pt x="9" y="480"/>
                  </a:lnTo>
                  <a:lnTo>
                    <a:pt x="2" y="434"/>
                  </a:lnTo>
                  <a:lnTo>
                    <a:pt x="0" y="387"/>
                  </a:lnTo>
                  <a:lnTo>
                    <a:pt x="2" y="339"/>
                  </a:lnTo>
                  <a:lnTo>
                    <a:pt x="9" y="293"/>
                  </a:lnTo>
                  <a:lnTo>
                    <a:pt x="21" y="248"/>
                  </a:lnTo>
                  <a:lnTo>
                    <a:pt x="37" y="207"/>
                  </a:lnTo>
                  <a:lnTo>
                    <a:pt x="57" y="169"/>
                  </a:lnTo>
                  <a:lnTo>
                    <a:pt x="79" y="134"/>
                  </a:lnTo>
                  <a:lnTo>
                    <a:pt x="105" y="102"/>
                  </a:lnTo>
                  <a:lnTo>
                    <a:pt x="106" y="25"/>
                  </a:lnTo>
                  <a:lnTo>
                    <a:pt x="106" y="1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34"/>
            <p:cNvSpPr>
              <a:spLocks/>
            </p:cNvSpPr>
            <p:nvPr/>
          </p:nvSpPr>
          <p:spPr bwMode="auto">
            <a:xfrm>
              <a:off x="6591300" y="5126038"/>
              <a:ext cx="33338" cy="26987"/>
            </a:xfrm>
            <a:custGeom>
              <a:avLst/>
              <a:gdLst>
                <a:gd name="T0" fmla="*/ 38 w 210"/>
                <a:gd name="T1" fmla="*/ 0 h 168"/>
                <a:gd name="T2" fmla="*/ 210 w 210"/>
                <a:gd name="T3" fmla="*/ 58 h 168"/>
                <a:gd name="T4" fmla="*/ 191 w 210"/>
                <a:gd name="T5" fmla="*/ 112 h 168"/>
                <a:gd name="T6" fmla="*/ 173 w 210"/>
                <a:gd name="T7" fmla="*/ 168 h 168"/>
                <a:gd name="T8" fmla="*/ 0 w 210"/>
                <a:gd name="T9" fmla="*/ 116 h 168"/>
                <a:gd name="T10" fmla="*/ 19 w 210"/>
                <a:gd name="T11" fmla="*/ 57 h 168"/>
                <a:gd name="T12" fmla="*/ 38 w 210"/>
                <a:gd name="T1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168">
                  <a:moveTo>
                    <a:pt x="38" y="0"/>
                  </a:moveTo>
                  <a:lnTo>
                    <a:pt x="210" y="58"/>
                  </a:lnTo>
                  <a:lnTo>
                    <a:pt x="191" y="112"/>
                  </a:lnTo>
                  <a:lnTo>
                    <a:pt x="173" y="168"/>
                  </a:lnTo>
                  <a:lnTo>
                    <a:pt x="0" y="116"/>
                  </a:lnTo>
                  <a:lnTo>
                    <a:pt x="19" y="57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35"/>
            <p:cNvSpPr>
              <a:spLocks/>
            </p:cNvSpPr>
            <p:nvPr/>
          </p:nvSpPr>
          <p:spPr bwMode="auto">
            <a:xfrm>
              <a:off x="6581775" y="5164138"/>
              <a:ext cx="31750" cy="23812"/>
            </a:xfrm>
            <a:custGeom>
              <a:avLst/>
              <a:gdLst>
                <a:gd name="T0" fmla="*/ 31 w 205"/>
                <a:gd name="T1" fmla="*/ 0 h 159"/>
                <a:gd name="T2" fmla="*/ 205 w 205"/>
                <a:gd name="T3" fmla="*/ 46 h 159"/>
                <a:gd name="T4" fmla="*/ 191 w 205"/>
                <a:gd name="T5" fmla="*/ 102 h 159"/>
                <a:gd name="T6" fmla="*/ 176 w 205"/>
                <a:gd name="T7" fmla="*/ 159 h 159"/>
                <a:gd name="T8" fmla="*/ 0 w 205"/>
                <a:gd name="T9" fmla="*/ 117 h 159"/>
                <a:gd name="T10" fmla="*/ 31 w 205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59">
                  <a:moveTo>
                    <a:pt x="31" y="0"/>
                  </a:moveTo>
                  <a:lnTo>
                    <a:pt x="205" y="46"/>
                  </a:lnTo>
                  <a:lnTo>
                    <a:pt x="191" y="102"/>
                  </a:lnTo>
                  <a:lnTo>
                    <a:pt x="176" y="159"/>
                  </a:lnTo>
                  <a:lnTo>
                    <a:pt x="0" y="117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85" name="Freeform 40"/>
          <p:cNvSpPr>
            <a:spLocks/>
          </p:cNvSpPr>
          <p:nvPr/>
        </p:nvSpPr>
        <p:spPr bwMode="auto">
          <a:xfrm>
            <a:off x="5445033" y="5014913"/>
            <a:ext cx="357188" cy="525462"/>
          </a:xfrm>
          <a:custGeom>
            <a:avLst/>
            <a:gdLst>
              <a:gd name="T0" fmla="*/ 820 w 2250"/>
              <a:gd name="T1" fmla="*/ 698 h 3311"/>
              <a:gd name="T2" fmla="*/ 798 w 2250"/>
              <a:gd name="T3" fmla="*/ 400 h 3311"/>
              <a:gd name="T4" fmla="*/ 978 w 2250"/>
              <a:gd name="T5" fmla="*/ 369 h 3311"/>
              <a:gd name="T6" fmla="*/ 1058 w 2250"/>
              <a:gd name="T7" fmla="*/ 374 h 3311"/>
              <a:gd name="T8" fmla="*/ 1259 w 2250"/>
              <a:gd name="T9" fmla="*/ 389 h 3311"/>
              <a:gd name="T10" fmla="*/ 1496 w 2250"/>
              <a:gd name="T11" fmla="*/ 114 h 3311"/>
              <a:gd name="T12" fmla="*/ 1262 w 2250"/>
              <a:gd name="T13" fmla="*/ 782 h 3311"/>
              <a:gd name="T14" fmla="*/ 946 w 2250"/>
              <a:gd name="T15" fmla="*/ 1067 h 3311"/>
              <a:gd name="T16" fmla="*/ 1302 w 2250"/>
              <a:gd name="T17" fmla="*/ 847 h 3311"/>
              <a:gd name="T18" fmla="*/ 1564 w 2250"/>
              <a:gd name="T19" fmla="*/ 195 h 3311"/>
              <a:gd name="T20" fmla="*/ 1690 w 2250"/>
              <a:gd name="T21" fmla="*/ 473 h 3311"/>
              <a:gd name="T22" fmla="*/ 1403 w 2250"/>
              <a:gd name="T23" fmla="*/ 969 h 3311"/>
              <a:gd name="T24" fmla="*/ 1545 w 2250"/>
              <a:gd name="T25" fmla="*/ 919 h 3311"/>
              <a:gd name="T26" fmla="*/ 1810 w 2250"/>
              <a:gd name="T27" fmla="*/ 293 h 3311"/>
              <a:gd name="T28" fmla="*/ 2004 w 2250"/>
              <a:gd name="T29" fmla="*/ 184 h 3311"/>
              <a:gd name="T30" fmla="*/ 1794 w 2250"/>
              <a:gd name="T31" fmla="*/ 855 h 3311"/>
              <a:gd name="T32" fmla="*/ 1791 w 2250"/>
              <a:gd name="T33" fmla="*/ 984 h 3311"/>
              <a:gd name="T34" fmla="*/ 2059 w 2250"/>
              <a:gd name="T35" fmla="*/ 366 h 3311"/>
              <a:gd name="T36" fmla="*/ 2250 w 2250"/>
              <a:gd name="T37" fmla="*/ 499 h 3311"/>
              <a:gd name="T38" fmla="*/ 1981 w 2250"/>
              <a:gd name="T39" fmla="*/ 1030 h 3311"/>
              <a:gd name="T40" fmla="*/ 2022 w 2250"/>
              <a:gd name="T41" fmla="*/ 1318 h 3311"/>
              <a:gd name="T42" fmla="*/ 1939 w 2250"/>
              <a:gd name="T43" fmla="*/ 2239 h 3311"/>
              <a:gd name="T44" fmla="*/ 2236 w 2250"/>
              <a:gd name="T45" fmla="*/ 2715 h 3311"/>
              <a:gd name="T46" fmla="*/ 2079 w 2250"/>
              <a:gd name="T47" fmla="*/ 3107 h 3311"/>
              <a:gd name="T48" fmla="*/ 1841 w 2250"/>
              <a:gd name="T49" fmla="*/ 2392 h 3311"/>
              <a:gd name="T50" fmla="*/ 1787 w 2250"/>
              <a:gd name="T51" fmla="*/ 2445 h 3311"/>
              <a:gd name="T52" fmla="*/ 2004 w 2250"/>
              <a:gd name="T53" fmla="*/ 3125 h 3311"/>
              <a:gd name="T54" fmla="*/ 1809 w 2250"/>
              <a:gd name="T55" fmla="*/ 3012 h 3311"/>
              <a:gd name="T56" fmla="*/ 1534 w 2250"/>
              <a:gd name="T57" fmla="*/ 2377 h 3311"/>
              <a:gd name="T58" fmla="*/ 1457 w 2250"/>
              <a:gd name="T59" fmla="*/ 2400 h 3311"/>
              <a:gd name="T60" fmla="*/ 1722 w 2250"/>
              <a:gd name="T61" fmla="*/ 2968 h 3311"/>
              <a:gd name="T62" fmla="*/ 1535 w 2250"/>
              <a:gd name="T63" fmla="*/ 2960 h 3311"/>
              <a:gd name="T64" fmla="*/ 1233 w 2250"/>
              <a:gd name="T65" fmla="*/ 2381 h 3311"/>
              <a:gd name="T66" fmla="*/ 1076 w 2250"/>
              <a:gd name="T67" fmla="*/ 2332 h 3311"/>
              <a:gd name="T68" fmla="*/ 1398 w 2250"/>
              <a:gd name="T69" fmla="*/ 2774 h 3311"/>
              <a:gd name="T70" fmla="*/ 1284 w 2250"/>
              <a:gd name="T71" fmla="*/ 3196 h 3311"/>
              <a:gd name="T72" fmla="*/ 1196 w 2250"/>
              <a:gd name="T73" fmla="*/ 3311 h 3311"/>
              <a:gd name="T74" fmla="*/ 1149 w 2250"/>
              <a:gd name="T75" fmla="*/ 2606 h 3311"/>
              <a:gd name="T76" fmla="*/ 932 w 2250"/>
              <a:gd name="T77" fmla="*/ 3311 h 3311"/>
              <a:gd name="T78" fmla="*/ 955 w 2250"/>
              <a:gd name="T79" fmla="*/ 2522 h 3311"/>
              <a:gd name="T80" fmla="*/ 701 w 2250"/>
              <a:gd name="T81" fmla="*/ 3010 h 3311"/>
              <a:gd name="T82" fmla="*/ 538 w 2250"/>
              <a:gd name="T83" fmla="*/ 2891 h 3311"/>
              <a:gd name="T84" fmla="*/ 797 w 2250"/>
              <a:gd name="T85" fmla="*/ 2333 h 3311"/>
              <a:gd name="T86" fmla="*/ 586 w 2250"/>
              <a:gd name="T87" fmla="*/ 2519 h 3311"/>
              <a:gd name="T88" fmla="*/ 429 w 2250"/>
              <a:gd name="T89" fmla="*/ 3264 h 3311"/>
              <a:gd name="T90" fmla="*/ 275 w 2250"/>
              <a:gd name="T91" fmla="*/ 2895 h 3311"/>
              <a:gd name="T92" fmla="*/ 538 w 2250"/>
              <a:gd name="T93" fmla="*/ 2309 h 3311"/>
              <a:gd name="T94" fmla="*/ 208 w 2250"/>
              <a:gd name="T95" fmla="*/ 2834 h 3311"/>
              <a:gd name="T96" fmla="*/ 2 w 2250"/>
              <a:gd name="T97" fmla="*/ 2859 h 3311"/>
              <a:gd name="T98" fmla="*/ 229 w 2250"/>
              <a:gd name="T99" fmla="*/ 2326 h 3311"/>
              <a:gd name="T100" fmla="*/ 228 w 2250"/>
              <a:gd name="T101" fmla="*/ 2011 h 3311"/>
              <a:gd name="T102" fmla="*/ 346 w 2250"/>
              <a:gd name="T103" fmla="*/ 1102 h 3311"/>
              <a:gd name="T104" fmla="*/ 28 w 2250"/>
              <a:gd name="T105" fmla="*/ 643 h 3311"/>
              <a:gd name="T106" fmla="*/ 169 w 2250"/>
              <a:gd name="T107" fmla="*/ 131 h 3311"/>
              <a:gd name="T108" fmla="*/ 457 w 2250"/>
              <a:gd name="T109" fmla="*/ 1020 h 3311"/>
              <a:gd name="T110" fmla="*/ 352 w 2250"/>
              <a:gd name="T111" fmla="*/ 688 h 3311"/>
              <a:gd name="T112" fmla="*/ 305 w 2250"/>
              <a:gd name="T113" fmla="*/ 49 h 3311"/>
              <a:gd name="T114" fmla="*/ 502 w 2250"/>
              <a:gd name="T115" fmla="*/ 581 h 3311"/>
              <a:gd name="T116" fmla="*/ 793 w 2250"/>
              <a:gd name="T117" fmla="*/ 1084 h 3311"/>
              <a:gd name="T118" fmla="*/ 638 w 2250"/>
              <a:gd name="T119" fmla="*/ 726 h 3311"/>
              <a:gd name="T120" fmla="*/ 506 w 2250"/>
              <a:gd name="T121" fmla="*/ 0 h 3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50" h="3311">
                <a:moveTo>
                  <a:pt x="506" y="0"/>
                </a:moveTo>
                <a:lnTo>
                  <a:pt x="681" y="0"/>
                </a:lnTo>
                <a:lnTo>
                  <a:pt x="681" y="29"/>
                </a:lnTo>
                <a:lnTo>
                  <a:pt x="683" y="123"/>
                </a:lnTo>
                <a:lnTo>
                  <a:pt x="690" y="213"/>
                </a:lnTo>
                <a:lnTo>
                  <a:pt x="701" y="302"/>
                </a:lnTo>
                <a:lnTo>
                  <a:pt x="717" y="386"/>
                </a:lnTo>
                <a:lnTo>
                  <a:pt x="737" y="468"/>
                </a:lnTo>
                <a:lnTo>
                  <a:pt x="760" y="547"/>
                </a:lnTo>
                <a:lnTo>
                  <a:pt x="788" y="624"/>
                </a:lnTo>
                <a:lnTo>
                  <a:pt x="820" y="698"/>
                </a:lnTo>
                <a:lnTo>
                  <a:pt x="855" y="769"/>
                </a:lnTo>
                <a:lnTo>
                  <a:pt x="895" y="836"/>
                </a:lnTo>
                <a:lnTo>
                  <a:pt x="939" y="901"/>
                </a:lnTo>
                <a:lnTo>
                  <a:pt x="969" y="879"/>
                </a:lnTo>
                <a:lnTo>
                  <a:pt x="999" y="855"/>
                </a:lnTo>
                <a:lnTo>
                  <a:pt x="955" y="788"/>
                </a:lnTo>
                <a:lnTo>
                  <a:pt x="914" y="717"/>
                </a:lnTo>
                <a:lnTo>
                  <a:pt x="878" y="644"/>
                </a:lnTo>
                <a:lnTo>
                  <a:pt x="847" y="565"/>
                </a:lnTo>
                <a:lnTo>
                  <a:pt x="820" y="484"/>
                </a:lnTo>
                <a:lnTo>
                  <a:pt x="798" y="400"/>
                </a:lnTo>
                <a:lnTo>
                  <a:pt x="781" y="312"/>
                </a:lnTo>
                <a:lnTo>
                  <a:pt x="768" y="221"/>
                </a:lnTo>
                <a:lnTo>
                  <a:pt x="760" y="127"/>
                </a:lnTo>
                <a:lnTo>
                  <a:pt x="757" y="30"/>
                </a:lnTo>
                <a:lnTo>
                  <a:pt x="757" y="0"/>
                </a:lnTo>
                <a:lnTo>
                  <a:pt x="932" y="0"/>
                </a:lnTo>
                <a:lnTo>
                  <a:pt x="932" y="29"/>
                </a:lnTo>
                <a:lnTo>
                  <a:pt x="938" y="118"/>
                </a:lnTo>
                <a:lnTo>
                  <a:pt x="948" y="203"/>
                </a:lnTo>
                <a:lnTo>
                  <a:pt x="960" y="288"/>
                </a:lnTo>
                <a:lnTo>
                  <a:pt x="978" y="369"/>
                </a:lnTo>
                <a:lnTo>
                  <a:pt x="999" y="448"/>
                </a:lnTo>
                <a:lnTo>
                  <a:pt x="1024" y="524"/>
                </a:lnTo>
                <a:lnTo>
                  <a:pt x="1053" y="598"/>
                </a:lnTo>
                <a:lnTo>
                  <a:pt x="1086" y="668"/>
                </a:lnTo>
                <a:lnTo>
                  <a:pt x="1123" y="737"/>
                </a:lnTo>
                <a:lnTo>
                  <a:pt x="1149" y="705"/>
                </a:lnTo>
                <a:lnTo>
                  <a:pt x="1172" y="671"/>
                </a:lnTo>
                <a:lnTo>
                  <a:pt x="1137" y="601"/>
                </a:lnTo>
                <a:lnTo>
                  <a:pt x="1107" y="529"/>
                </a:lnTo>
                <a:lnTo>
                  <a:pt x="1081" y="452"/>
                </a:lnTo>
                <a:lnTo>
                  <a:pt x="1058" y="374"/>
                </a:lnTo>
                <a:lnTo>
                  <a:pt x="1039" y="292"/>
                </a:lnTo>
                <a:lnTo>
                  <a:pt x="1025" y="207"/>
                </a:lnTo>
                <a:lnTo>
                  <a:pt x="1016" y="121"/>
                </a:lnTo>
                <a:lnTo>
                  <a:pt x="1010" y="31"/>
                </a:lnTo>
                <a:lnTo>
                  <a:pt x="1008" y="0"/>
                </a:lnTo>
                <a:lnTo>
                  <a:pt x="1196" y="0"/>
                </a:lnTo>
                <a:lnTo>
                  <a:pt x="1198" y="28"/>
                </a:lnTo>
                <a:lnTo>
                  <a:pt x="1206" y="122"/>
                </a:lnTo>
                <a:lnTo>
                  <a:pt x="1219" y="214"/>
                </a:lnTo>
                <a:lnTo>
                  <a:pt x="1236" y="304"/>
                </a:lnTo>
                <a:lnTo>
                  <a:pt x="1259" y="389"/>
                </a:lnTo>
                <a:lnTo>
                  <a:pt x="1286" y="473"/>
                </a:lnTo>
                <a:lnTo>
                  <a:pt x="1307" y="410"/>
                </a:lnTo>
                <a:lnTo>
                  <a:pt x="1326" y="344"/>
                </a:lnTo>
                <a:lnTo>
                  <a:pt x="1308" y="272"/>
                </a:lnTo>
                <a:lnTo>
                  <a:pt x="1294" y="195"/>
                </a:lnTo>
                <a:lnTo>
                  <a:pt x="1284" y="114"/>
                </a:lnTo>
                <a:lnTo>
                  <a:pt x="1276" y="31"/>
                </a:lnTo>
                <a:lnTo>
                  <a:pt x="1274" y="0"/>
                </a:lnTo>
                <a:lnTo>
                  <a:pt x="1504" y="0"/>
                </a:lnTo>
                <a:lnTo>
                  <a:pt x="1502" y="31"/>
                </a:lnTo>
                <a:lnTo>
                  <a:pt x="1496" y="114"/>
                </a:lnTo>
                <a:lnTo>
                  <a:pt x="1486" y="195"/>
                </a:lnTo>
                <a:lnTo>
                  <a:pt x="1474" y="271"/>
                </a:lnTo>
                <a:lnTo>
                  <a:pt x="1459" y="343"/>
                </a:lnTo>
                <a:lnTo>
                  <a:pt x="1441" y="410"/>
                </a:lnTo>
                <a:lnTo>
                  <a:pt x="1421" y="474"/>
                </a:lnTo>
                <a:lnTo>
                  <a:pt x="1398" y="535"/>
                </a:lnTo>
                <a:lnTo>
                  <a:pt x="1374" y="591"/>
                </a:lnTo>
                <a:lnTo>
                  <a:pt x="1347" y="644"/>
                </a:lnTo>
                <a:lnTo>
                  <a:pt x="1321" y="693"/>
                </a:lnTo>
                <a:lnTo>
                  <a:pt x="1292" y="740"/>
                </a:lnTo>
                <a:lnTo>
                  <a:pt x="1262" y="782"/>
                </a:lnTo>
                <a:lnTo>
                  <a:pt x="1232" y="822"/>
                </a:lnTo>
                <a:lnTo>
                  <a:pt x="1201" y="858"/>
                </a:lnTo>
                <a:lnTo>
                  <a:pt x="1170" y="893"/>
                </a:lnTo>
                <a:lnTo>
                  <a:pt x="1139" y="924"/>
                </a:lnTo>
                <a:lnTo>
                  <a:pt x="1108" y="951"/>
                </a:lnTo>
                <a:lnTo>
                  <a:pt x="1079" y="977"/>
                </a:lnTo>
                <a:lnTo>
                  <a:pt x="1050" y="1000"/>
                </a:lnTo>
                <a:lnTo>
                  <a:pt x="1021" y="1020"/>
                </a:lnTo>
                <a:lnTo>
                  <a:pt x="994" y="1038"/>
                </a:lnTo>
                <a:lnTo>
                  <a:pt x="969" y="1054"/>
                </a:lnTo>
                <a:lnTo>
                  <a:pt x="946" y="1067"/>
                </a:lnTo>
                <a:lnTo>
                  <a:pt x="924" y="1080"/>
                </a:lnTo>
                <a:lnTo>
                  <a:pt x="916" y="1084"/>
                </a:lnTo>
                <a:lnTo>
                  <a:pt x="1059" y="1084"/>
                </a:lnTo>
                <a:lnTo>
                  <a:pt x="1087" y="1063"/>
                </a:lnTo>
                <a:lnTo>
                  <a:pt x="1116" y="1040"/>
                </a:lnTo>
                <a:lnTo>
                  <a:pt x="1145" y="1016"/>
                </a:lnTo>
                <a:lnTo>
                  <a:pt x="1176" y="988"/>
                </a:lnTo>
                <a:lnTo>
                  <a:pt x="1207" y="957"/>
                </a:lnTo>
                <a:lnTo>
                  <a:pt x="1239" y="924"/>
                </a:lnTo>
                <a:lnTo>
                  <a:pt x="1271" y="886"/>
                </a:lnTo>
                <a:lnTo>
                  <a:pt x="1302" y="847"/>
                </a:lnTo>
                <a:lnTo>
                  <a:pt x="1334" y="805"/>
                </a:lnTo>
                <a:lnTo>
                  <a:pt x="1364" y="759"/>
                </a:lnTo>
                <a:lnTo>
                  <a:pt x="1394" y="711"/>
                </a:lnTo>
                <a:lnTo>
                  <a:pt x="1422" y="659"/>
                </a:lnTo>
                <a:lnTo>
                  <a:pt x="1448" y="603"/>
                </a:lnTo>
                <a:lnTo>
                  <a:pt x="1473" y="544"/>
                </a:lnTo>
                <a:lnTo>
                  <a:pt x="1496" y="482"/>
                </a:lnTo>
                <a:lnTo>
                  <a:pt x="1517" y="416"/>
                </a:lnTo>
                <a:lnTo>
                  <a:pt x="1535" y="346"/>
                </a:lnTo>
                <a:lnTo>
                  <a:pt x="1551" y="273"/>
                </a:lnTo>
                <a:lnTo>
                  <a:pt x="1564" y="195"/>
                </a:lnTo>
                <a:lnTo>
                  <a:pt x="1573" y="113"/>
                </a:lnTo>
                <a:lnTo>
                  <a:pt x="1579" y="28"/>
                </a:lnTo>
                <a:lnTo>
                  <a:pt x="1580" y="0"/>
                </a:lnTo>
                <a:lnTo>
                  <a:pt x="1755" y="0"/>
                </a:lnTo>
                <a:lnTo>
                  <a:pt x="1755" y="30"/>
                </a:lnTo>
                <a:lnTo>
                  <a:pt x="1752" y="113"/>
                </a:lnTo>
                <a:lnTo>
                  <a:pt x="1745" y="193"/>
                </a:lnTo>
                <a:lnTo>
                  <a:pt x="1736" y="268"/>
                </a:lnTo>
                <a:lnTo>
                  <a:pt x="1723" y="341"/>
                </a:lnTo>
                <a:lnTo>
                  <a:pt x="1708" y="408"/>
                </a:lnTo>
                <a:lnTo>
                  <a:pt x="1690" y="473"/>
                </a:lnTo>
                <a:lnTo>
                  <a:pt x="1671" y="534"/>
                </a:lnTo>
                <a:lnTo>
                  <a:pt x="1649" y="592"/>
                </a:lnTo>
                <a:lnTo>
                  <a:pt x="1626" y="646"/>
                </a:lnTo>
                <a:lnTo>
                  <a:pt x="1601" y="696"/>
                </a:lnTo>
                <a:lnTo>
                  <a:pt x="1574" y="745"/>
                </a:lnTo>
                <a:lnTo>
                  <a:pt x="1547" y="789"/>
                </a:lnTo>
                <a:lnTo>
                  <a:pt x="1519" y="831"/>
                </a:lnTo>
                <a:lnTo>
                  <a:pt x="1491" y="870"/>
                </a:lnTo>
                <a:lnTo>
                  <a:pt x="1461" y="905"/>
                </a:lnTo>
                <a:lnTo>
                  <a:pt x="1432" y="938"/>
                </a:lnTo>
                <a:lnTo>
                  <a:pt x="1403" y="969"/>
                </a:lnTo>
                <a:lnTo>
                  <a:pt x="1373" y="997"/>
                </a:lnTo>
                <a:lnTo>
                  <a:pt x="1345" y="1022"/>
                </a:lnTo>
                <a:lnTo>
                  <a:pt x="1318" y="1044"/>
                </a:lnTo>
                <a:lnTo>
                  <a:pt x="1291" y="1065"/>
                </a:lnTo>
                <a:lnTo>
                  <a:pt x="1265" y="1084"/>
                </a:lnTo>
                <a:lnTo>
                  <a:pt x="1386" y="1084"/>
                </a:lnTo>
                <a:lnTo>
                  <a:pt x="1417" y="1056"/>
                </a:lnTo>
                <a:lnTo>
                  <a:pt x="1449" y="1026"/>
                </a:lnTo>
                <a:lnTo>
                  <a:pt x="1481" y="993"/>
                </a:lnTo>
                <a:lnTo>
                  <a:pt x="1513" y="958"/>
                </a:lnTo>
                <a:lnTo>
                  <a:pt x="1545" y="919"/>
                </a:lnTo>
                <a:lnTo>
                  <a:pt x="1576" y="878"/>
                </a:lnTo>
                <a:lnTo>
                  <a:pt x="1606" y="834"/>
                </a:lnTo>
                <a:lnTo>
                  <a:pt x="1636" y="787"/>
                </a:lnTo>
                <a:lnTo>
                  <a:pt x="1665" y="737"/>
                </a:lnTo>
                <a:lnTo>
                  <a:pt x="1691" y="684"/>
                </a:lnTo>
                <a:lnTo>
                  <a:pt x="1716" y="627"/>
                </a:lnTo>
                <a:lnTo>
                  <a:pt x="1740" y="567"/>
                </a:lnTo>
                <a:lnTo>
                  <a:pt x="1760" y="504"/>
                </a:lnTo>
                <a:lnTo>
                  <a:pt x="1780" y="438"/>
                </a:lnTo>
                <a:lnTo>
                  <a:pt x="1797" y="368"/>
                </a:lnTo>
                <a:lnTo>
                  <a:pt x="1810" y="293"/>
                </a:lnTo>
                <a:lnTo>
                  <a:pt x="1820" y="216"/>
                </a:lnTo>
                <a:lnTo>
                  <a:pt x="1828" y="134"/>
                </a:lnTo>
                <a:lnTo>
                  <a:pt x="1833" y="49"/>
                </a:lnTo>
                <a:lnTo>
                  <a:pt x="1834" y="10"/>
                </a:lnTo>
                <a:lnTo>
                  <a:pt x="1871" y="21"/>
                </a:lnTo>
                <a:lnTo>
                  <a:pt x="1913" y="36"/>
                </a:lnTo>
                <a:lnTo>
                  <a:pt x="1954" y="54"/>
                </a:lnTo>
                <a:lnTo>
                  <a:pt x="1992" y="74"/>
                </a:lnTo>
                <a:lnTo>
                  <a:pt x="2008" y="82"/>
                </a:lnTo>
                <a:lnTo>
                  <a:pt x="2008" y="100"/>
                </a:lnTo>
                <a:lnTo>
                  <a:pt x="2004" y="184"/>
                </a:lnTo>
                <a:lnTo>
                  <a:pt x="1996" y="263"/>
                </a:lnTo>
                <a:lnTo>
                  <a:pt x="1986" y="339"/>
                </a:lnTo>
                <a:lnTo>
                  <a:pt x="1974" y="410"/>
                </a:lnTo>
                <a:lnTo>
                  <a:pt x="1958" y="478"/>
                </a:lnTo>
                <a:lnTo>
                  <a:pt x="1940" y="542"/>
                </a:lnTo>
                <a:lnTo>
                  <a:pt x="1920" y="602"/>
                </a:lnTo>
                <a:lnTo>
                  <a:pt x="1897" y="660"/>
                </a:lnTo>
                <a:lnTo>
                  <a:pt x="1874" y="714"/>
                </a:lnTo>
                <a:lnTo>
                  <a:pt x="1848" y="764"/>
                </a:lnTo>
                <a:lnTo>
                  <a:pt x="1822" y="811"/>
                </a:lnTo>
                <a:lnTo>
                  <a:pt x="1794" y="855"/>
                </a:lnTo>
                <a:lnTo>
                  <a:pt x="1767" y="897"/>
                </a:lnTo>
                <a:lnTo>
                  <a:pt x="1738" y="934"/>
                </a:lnTo>
                <a:lnTo>
                  <a:pt x="1708" y="969"/>
                </a:lnTo>
                <a:lnTo>
                  <a:pt x="1679" y="1002"/>
                </a:lnTo>
                <a:lnTo>
                  <a:pt x="1650" y="1032"/>
                </a:lnTo>
                <a:lnTo>
                  <a:pt x="1621" y="1059"/>
                </a:lnTo>
                <a:lnTo>
                  <a:pt x="1594" y="1084"/>
                </a:lnTo>
                <a:lnTo>
                  <a:pt x="1702" y="1084"/>
                </a:lnTo>
                <a:lnTo>
                  <a:pt x="1732" y="1053"/>
                </a:lnTo>
                <a:lnTo>
                  <a:pt x="1762" y="1020"/>
                </a:lnTo>
                <a:lnTo>
                  <a:pt x="1791" y="984"/>
                </a:lnTo>
                <a:lnTo>
                  <a:pt x="1821" y="945"/>
                </a:lnTo>
                <a:lnTo>
                  <a:pt x="1851" y="903"/>
                </a:lnTo>
                <a:lnTo>
                  <a:pt x="1880" y="856"/>
                </a:lnTo>
                <a:lnTo>
                  <a:pt x="1909" y="808"/>
                </a:lnTo>
                <a:lnTo>
                  <a:pt x="1936" y="755"/>
                </a:lnTo>
                <a:lnTo>
                  <a:pt x="1961" y="699"/>
                </a:lnTo>
                <a:lnTo>
                  <a:pt x="1985" y="640"/>
                </a:lnTo>
                <a:lnTo>
                  <a:pt x="2007" y="577"/>
                </a:lnTo>
                <a:lnTo>
                  <a:pt x="2027" y="510"/>
                </a:lnTo>
                <a:lnTo>
                  <a:pt x="2044" y="440"/>
                </a:lnTo>
                <a:lnTo>
                  <a:pt x="2059" y="366"/>
                </a:lnTo>
                <a:lnTo>
                  <a:pt x="2071" y="286"/>
                </a:lnTo>
                <a:lnTo>
                  <a:pt x="2079" y="203"/>
                </a:lnTo>
                <a:lnTo>
                  <a:pt x="2084" y="134"/>
                </a:lnTo>
                <a:lnTo>
                  <a:pt x="2130" y="187"/>
                </a:lnTo>
                <a:lnTo>
                  <a:pt x="2162" y="227"/>
                </a:lnTo>
                <a:lnTo>
                  <a:pt x="2190" y="269"/>
                </a:lnTo>
                <a:lnTo>
                  <a:pt x="2212" y="313"/>
                </a:lnTo>
                <a:lnTo>
                  <a:pt x="2229" y="358"/>
                </a:lnTo>
                <a:lnTo>
                  <a:pt x="2242" y="405"/>
                </a:lnTo>
                <a:lnTo>
                  <a:pt x="2248" y="451"/>
                </a:lnTo>
                <a:lnTo>
                  <a:pt x="2250" y="499"/>
                </a:lnTo>
                <a:lnTo>
                  <a:pt x="2246" y="547"/>
                </a:lnTo>
                <a:lnTo>
                  <a:pt x="2236" y="595"/>
                </a:lnTo>
                <a:lnTo>
                  <a:pt x="2222" y="643"/>
                </a:lnTo>
                <a:lnTo>
                  <a:pt x="2195" y="707"/>
                </a:lnTo>
                <a:lnTo>
                  <a:pt x="2167" y="767"/>
                </a:lnTo>
                <a:lnTo>
                  <a:pt x="2138" y="822"/>
                </a:lnTo>
                <a:lnTo>
                  <a:pt x="2106" y="872"/>
                </a:lnTo>
                <a:lnTo>
                  <a:pt x="2074" y="918"/>
                </a:lnTo>
                <a:lnTo>
                  <a:pt x="2042" y="960"/>
                </a:lnTo>
                <a:lnTo>
                  <a:pt x="2011" y="997"/>
                </a:lnTo>
                <a:lnTo>
                  <a:pt x="1981" y="1030"/>
                </a:lnTo>
                <a:lnTo>
                  <a:pt x="1952" y="1058"/>
                </a:lnTo>
                <a:lnTo>
                  <a:pt x="1926" y="1083"/>
                </a:lnTo>
                <a:lnTo>
                  <a:pt x="1903" y="1102"/>
                </a:lnTo>
                <a:lnTo>
                  <a:pt x="1884" y="1118"/>
                </a:lnTo>
                <a:lnTo>
                  <a:pt x="1914" y="1137"/>
                </a:lnTo>
                <a:lnTo>
                  <a:pt x="1941" y="1160"/>
                </a:lnTo>
                <a:lnTo>
                  <a:pt x="1965" y="1187"/>
                </a:lnTo>
                <a:lnTo>
                  <a:pt x="1986" y="1216"/>
                </a:lnTo>
                <a:lnTo>
                  <a:pt x="2003" y="1248"/>
                </a:lnTo>
                <a:lnTo>
                  <a:pt x="2015" y="1282"/>
                </a:lnTo>
                <a:lnTo>
                  <a:pt x="2022" y="1318"/>
                </a:lnTo>
                <a:lnTo>
                  <a:pt x="2025" y="1357"/>
                </a:lnTo>
                <a:lnTo>
                  <a:pt x="2025" y="1969"/>
                </a:lnTo>
                <a:lnTo>
                  <a:pt x="2022" y="2011"/>
                </a:lnTo>
                <a:lnTo>
                  <a:pt x="2013" y="2050"/>
                </a:lnTo>
                <a:lnTo>
                  <a:pt x="1998" y="2087"/>
                </a:lnTo>
                <a:lnTo>
                  <a:pt x="1979" y="2121"/>
                </a:lnTo>
                <a:lnTo>
                  <a:pt x="1954" y="2151"/>
                </a:lnTo>
                <a:lnTo>
                  <a:pt x="1926" y="2178"/>
                </a:lnTo>
                <a:lnTo>
                  <a:pt x="1895" y="2201"/>
                </a:lnTo>
                <a:lnTo>
                  <a:pt x="1915" y="2218"/>
                </a:lnTo>
                <a:lnTo>
                  <a:pt x="1939" y="2239"/>
                </a:lnTo>
                <a:lnTo>
                  <a:pt x="1964" y="2264"/>
                </a:lnTo>
                <a:lnTo>
                  <a:pt x="1992" y="2293"/>
                </a:lnTo>
                <a:lnTo>
                  <a:pt x="2021" y="2326"/>
                </a:lnTo>
                <a:lnTo>
                  <a:pt x="2051" y="2362"/>
                </a:lnTo>
                <a:lnTo>
                  <a:pt x="2082" y="2403"/>
                </a:lnTo>
                <a:lnTo>
                  <a:pt x="2112" y="2448"/>
                </a:lnTo>
                <a:lnTo>
                  <a:pt x="2142" y="2496"/>
                </a:lnTo>
                <a:lnTo>
                  <a:pt x="2170" y="2550"/>
                </a:lnTo>
                <a:lnTo>
                  <a:pt x="2197" y="2607"/>
                </a:lnTo>
                <a:lnTo>
                  <a:pt x="2222" y="2668"/>
                </a:lnTo>
                <a:lnTo>
                  <a:pt x="2236" y="2715"/>
                </a:lnTo>
                <a:lnTo>
                  <a:pt x="2246" y="2763"/>
                </a:lnTo>
                <a:lnTo>
                  <a:pt x="2250" y="2811"/>
                </a:lnTo>
                <a:lnTo>
                  <a:pt x="2248" y="2859"/>
                </a:lnTo>
                <a:lnTo>
                  <a:pt x="2242" y="2906"/>
                </a:lnTo>
                <a:lnTo>
                  <a:pt x="2229" y="2952"/>
                </a:lnTo>
                <a:lnTo>
                  <a:pt x="2212" y="2997"/>
                </a:lnTo>
                <a:lnTo>
                  <a:pt x="2190" y="3041"/>
                </a:lnTo>
                <a:lnTo>
                  <a:pt x="2162" y="3083"/>
                </a:lnTo>
                <a:lnTo>
                  <a:pt x="2130" y="3124"/>
                </a:lnTo>
                <a:lnTo>
                  <a:pt x="2084" y="3176"/>
                </a:lnTo>
                <a:lnTo>
                  <a:pt x="2079" y="3107"/>
                </a:lnTo>
                <a:lnTo>
                  <a:pt x="2071" y="3021"/>
                </a:lnTo>
                <a:lnTo>
                  <a:pt x="2058" y="2941"/>
                </a:lnTo>
                <a:lnTo>
                  <a:pt x="2043" y="2864"/>
                </a:lnTo>
                <a:lnTo>
                  <a:pt x="2024" y="2791"/>
                </a:lnTo>
                <a:lnTo>
                  <a:pt x="2004" y="2723"/>
                </a:lnTo>
                <a:lnTo>
                  <a:pt x="1981" y="2659"/>
                </a:lnTo>
                <a:lnTo>
                  <a:pt x="1955" y="2598"/>
                </a:lnTo>
                <a:lnTo>
                  <a:pt x="1928" y="2541"/>
                </a:lnTo>
                <a:lnTo>
                  <a:pt x="1901" y="2488"/>
                </a:lnTo>
                <a:lnTo>
                  <a:pt x="1871" y="2438"/>
                </a:lnTo>
                <a:lnTo>
                  <a:pt x="1841" y="2392"/>
                </a:lnTo>
                <a:lnTo>
                  <a:pt x="1810" y="2350"/>
                </a:lnTo>
                <a:lnTo>
                  <a:pt x="1779" y="2310"/>
                </a:lnTo>
                <a:lnTo>
                  <a:pt x="1748" y="2274"/>
                </a:lnTo>
                <a:lnTo>
                  <a:pt x="1717" y="2242"/>
                </a:lnTo>
                <a:lnTo>
                  <a:pt x="1610" y="2242"/>
                </a:lnTo>
                <a:lnTo>
                  <a:pt x="1640" y="2269"/>
                </a:lnTo>
                <a:lnTo>
                  <a:pt x="1669" y="2298"/>
                </a:lnTo>
                <a:lnTo>
                  <a:pt x="1699" y="2330"/>
                </a:lnTo>
                <a:lnTo>
                  <a:pt x="1729" y="2365"/>
                </a:lnTo>
                <a:lnTo>
                  <a:pt x="1758" y="2403"/>
                </a:lnTo>
                <a:lnTo>
                  <a:pt x="1787" y="2445"/>
                </a:lnTo>
                <a:lnTo>
                  <a:pt x="1816" y="2488"/>
                </a:lnTo>
                <a:lnTo>
                  <a:pt x="1843" y="2536"/>
                </a:lnTo>
                <a:lnTo>
                  <a:pt x="1869" y="2586"/>
                </a:lnTo>
                <a:lnTo>
                  <a:pt x="1893" y="2641"/>
                </a:lnTo>
                <a:lnTo>
                  <a:pt x="1917" y="2699"/>
                </a:lnTo>
                <a:lnTo>
                  <a:pt x="1938" y="2760"/>
                </a:lnTo>
                <a:lnTo>
                  <a:pt x="1956" y="2825"/>
                </a:lnTo>
                <a:lnTo>
                  <a:pt x="1973" y="2894"/>
                </a:lnTo>
                <a:lnTo>
                  <a:pt x="1986" y="2968"/>
                </a:lnTo>
                <a:lnTo>
                  <a:pt x="1996" y="3044"/>
                </a:lnTo>
                <a:lnTo>
                  <a:pt x="2004" y="3125"/>
                </a:lnTo>
                <a:lnTo>
                  <a:pt x="2008" y="3210"/>
                </a:lnTo>
                <a:lnTo>
                  <a:pt x="2008" y="3228"/>
                </a:lnTo>
                <a:lnTo>
                  <a:pt x="1992" y="3236"/>
                </a:lnTo>
                <a:lnTo>
                  <a:pt x="1954" y="3257"/>
                </a:lnTo>
                <a:lnTo>
                  <a:pt x="1913" y="3274"/>
                </a:lnTo>
                <a:lnTo>
                  <a:pt x="1871" y="3289"/>
                </a:lnTo>
                <a:lnTo>
                  <a:pt x="1834" y="3300"/>
                </a:lnTo>
                <a:lnTo>
                  <a:pt x="1833" y="3262"/>
                </a:lnTo>
                <a:lnTo>
                  <a:pt x="1828" y="3174"/>
                </a:lnTo>
                <a:lnTo>
                  <a:pt x="1820" y="3090"/>
                </a:lnTo>
                <a:lnTo>
                  <a:pt x="1809" y="3012"/>
                </a:lnTo>
                <a:lnTo>
                  <a:pt x="1794" y="2937"/>
                </a:lnTo>
                <a:lnTo>
                  <a:pt x="1778" y="2864"/>
                </a:lnTo>
                <a:lnTo>
                  <a:pt x="1757" y="2797"/>
                </a:lnTo>
                <a:lnTo>
                  <a:pt x="1736" y="2732"/>
                </a:lnTo>
                <a:lnTo>
                  <a:pt x="1711" y="2672"/>
                </a:lnTo>
                <a:lnTo>
                  <a:pt x="1685" y="2614"/>
                </a:lnTo>
                <a:lnTo>
                  <a:pt x="1657" y="2560"/>
                </a:lnTo>
                <a:lnTo>
                  <a:pt x="1628" y="2511"/>
                </a:lnTo>
                <a:lnTo>
                  <a:pt x="1598" y="2463"/>
                </a:lnTo>
                <a:lnTo>
                  <a:pt x="1566" y="2419"/>
                </a:lnTo>
                <a:lnTo>
                  <a:pt x="1534" y="2377"/>
                </a:lnTo>
                <a:lnTo>
                  <a:pt x="1501" y="2339"/>
                </a:lnTo>
                <a:lnTo>
                  <a:pt x="1468" y="2304"/>
                </a:lnTo>
                <a:lnTo>
                  <a:pt x="1435" y="2272"/>
                </a:lnTo>
                <a:lnTo>
                  <a:pt x="1403" y="2242"/>
                </a:lnTo>
                <a:lnTo>
                  <a:pt x="1286" y="2242"/>
                </a:lnTo>
                <a:lnTo>
                  <a:pt x="1312" y="2262"/>
                </a:lnTo>
                <a:lnTo>
                  <a:pt x="1340" y="2284"/>
                </a:lnTo>
                <a:lnTo>
                  <a:pt x="1369" y="2309"/>
                </a:lnTo>
                <a:lnTo>
                  <a:pt x="1398" y="2337"/>
                </a:lnTo>
                <a:lnTo>
                  <a:pt x="1428" y="2367"/>
                </a:lnTo>
                <a:lnTo>
                  <a:pt x="1457" y="2400"/>
                </a:lnTo>
                <a:lnTo>
                  <a:pt x="1486" y="2436"/>
                </a:lnTo>
                <a:lnTo>
                  <a:pt x="1515" y="2475"/>
                </a:lnTo>
                <a:lnTo>
                  <a:pt x="1544" y="2517"/>
                </a:lnTo>
                <a:lnTo>
                  <a:pt x="1572" y="2561"/>
                </a:lnTo>
                <a:lnTo>
                  <a:pt x="1599" y="2609"/>
                </a:lnTo>
                <a:lnTo>
                  <a:pt x="1623" y="2661"/>
                </a:lnTo>
                <a:lnTo>
                  <a:pt x="1647" y="2714"/>
                </a:lnTo>
                <a:lnTo>
                  <a:pt x="1670" y="2772"/>
                </a:lnTo>
                <a:lnTo>
                  <a:pt x="1689" y="2834"/>
                </a:lnTo>
                <a:lnTo>
                  <a:pt x="1707" y="2899"/>
                </a:lnTo>
                <a:lnTo>
                  <a:pt x="1722" y="2968"/>
                </a:lnTo>
                <a:lnTo>
                  <a:pt x="1736" y="3040"/>
                </a:lnTo>
                <a:lnTo>
                  <a:pt x="1745" y="3116"/>
                </a:lnTo>
                <a:lnTo>
                  <a:pt x="1752" y="3197"/>
                </a:lnTo>
                <a:lnTo>
                  <a:pt x="1755" y="3281"/>
                </a:lnTo>
                <a:lnTo>
                  <a:pt x="1755" y="3311"/>
                </a:lnTo>
                <a:lnTo>
                  <a:pt x="1580" y="3311"/>
                </a:lnTo>
                <a:lnTo>
                  <a:pt x="1579" y="3283"/>
                </a:lnTo>
                <a:lnTo>
                  <a:pt x="1573" y="3196"/>
                </a:lnTo>
                <a:lnTo>
                  <a:pt x="1564" y="3113"/>
                </a:lnTo>
                <a:lnTo>
                  <a:pt x="1550" y="3035"/>
                </a:lnTo>
                <a:lnTo>
                  <a:pt x="1535" y="2960"/>
                </a:lnTo>
                <a:lnTo>
                  <a:pt x="1516" y="2890"/>
                </a:lnTo>
                <a:lnTo>
                  <a:pt x="1495" y="2824"/>
                </a:lnTo>
                <a:lnTo>
                  <a:pt x="1471" y="2761"/>
                </a:lnTo>
                <a:lnTo>
                  <a:pt x="1445" y="2701"/>
                </a:lnTo>
                <a:lnTo>
                  <a:pt x="1418" y="2645"/>
                </a:lnTo>
                <a:lnTo>
                  <a:pt x="1390" y="2593"/>
                </a:lnTo>
                <a:lnTo>
                  <a:pt x="1360" y="2544"/>
                </a:lnTo>
                <a:lnTo>
                  <a:pt x="1329" y="2498"/>
                </a:lnTo>
                <a:lnTo>
                  <a:pt x="1297" y="2456"/>
                </a:lnTo>
                <a:lnTo>
                  <a:pt x="1265" y="2417"/>
                </a:lnTo>
                <a:lnTo>
                  <a:pt x="1233" y="2381"/>
                </a:lnTo>
                <a:lnTo>
                  <a:pt x="1201" y="2348"/>
                </a:lnTo>
                <a:lnTo>
                  <a:pt x="1170" y="2317"/>
                </a:lnTo>
                <a:lnTo>
                  <a:pt x="1138" y="2290"/>
                </a:lnTo>
                <a:lnTo>
                  <a:pt x="1108" y="2264"/>
                </a:lnTo>
                <a:lnTo>
                  <a:pt x="1080" y="2242"/>
                </a:lnTo>
                <a:lnTo>
                  <a:pt x="944" y="2242"/>
                </a:lnTo>
                <a:lnTo>
                  <a:pt x="967" y="2256"/>
                </a:lnTo>
                <a:lnTo>
                  <a:pt x="992" y="2271"/>
                </a:lnTo>
                <a:lnTo>
                  <a:pt x="1019" y="2289"/>
                </a:lnTo>
                <a:lnTo>
                  <a:pt x="1048" y="2309"/>
                </a:lnTo>
                <a:lnTo>
                  <a:pt x="1076" y="2332"/>
                </a:lnTo>
                <a:lnTo>
                  <a:pt x="1106" y="2357"/>
                </a:lnTo>
                <a:lnTo>
                  <a:pt x="1137" y="2385"/>
                </a:lnTo>
                <a:lnTo>
                  <a:pt x="1168" y="2416"/>
                </a:lnTo>
                <a:lnTo>
                  <a:pt x="1199" y="2450"/>
                </a:lnTo>
                <a:lnTo>
                  <a:pt x="1230" y="2486"/>
                </a:lnTo>
                <a:lnTo>
                  <a:pt x="1260" y="2526"/>
                </a:lnTo>
                <a:lnTo>
                  <a:pt x="1290" y="2569"/>
                </a:lnTo>
                <a:lnTo>
                  <a:pt x="1319" y="2615"/>
                </a:lnTo>
                <a:lnTo>
                  <a:pt x="1346" y="2665"/>
                </a:lnTo>
                <a:lnTo>
                  <a:pt x="1373" y="2717"/>
                </a:lnTo>
                <a:lnTo>
                  <a:pt x="1398" y="2774"/>
                </a:lnTo>
                <a:lnTo>
                  <a:pt x="1421" y="2834"/>
                </a:lnTo>
                <a:lnTo>
                  <a:pt x="1440" y="2898"/>
                </a:lnTo>
                <a:lnTo>
                  <a:pt x="1459" y="2966"/>
                </a:lnTo>
                <a:lnTo>
                  <a:pt x="1474" y="3039"/>
                </a:lnTo>
                <a:lnTo>
                  <a:pt x="1486" y="3114"/>
                </a:lnTo>
                <a:lnTo>
                  <a:pt x="1496" y="3195"/>
                </a:lnTo>
                <a:lnTo>
                  <a:pt x="1502" y="3280"/>
                </a:lnTo>
                <a:lnTo>
                  <a:pt x="1504" y="3311"/>
                </a:lnTo>
                <a:lnTo>
                  <a:pt x="1274" y="3311"/>
                </a:lnTo>
                <a:lnTo>
                  <a:pt x="1276" y="3279"/>
                </a:lnTo>
                <a:lnTo>
                  <a:pt x="1284" y="3196"/>
                </a:lnTo>
                <a:lnTo>
                  <a:pt x="1294" y="3116"/>
                </a:lnTo>
                <a:lnTo>
                  <a:pt x="1308" y="3040"/>
                </a:lnTo>
                <a:lnTo>
                  <a:pt x="1326" y="2966"/>
                </a:lnTo>
                <a:lnTo>
                  <a:pt x="1307" y="2900"/>
                </a:lnTo>
                <a:lnTo>
                  <a:pt x="1286" y="2837"/>
                </a:lnTo>
                <a:lnTo>
                  <a:pt x="1259" y="2921"/>
                </a:lnTo>
                <a:lnTo>
                  <a:pt x="1236" y="3007"/>
                </a:lnTo>
                <a:lnTo>
                  <a:pt x="1219" y="3097"/>
                </a:lnTo>
                <a:lnTo>
                  <a:pt x="1206" y="3189"/>
                </a:lnTo>
                <a:lnTo>
                  <a:pt x="1198" y="3283"/>
                </a:lnTo>
                <a:lnTo>
                  <a:pt x="1196" y="3311"/>
                </a:lnTo>
                <a:lnTo>
                  <a:pt x="1012" y="3311"/>
                </a:lnTo>
                <a:lnTo>
                  <a:pt x="1011" y="3280"/>
                </a:lnTo>
                <a:lnTo>
                  <a:pt x="1016" y="3190"/>
                </a:lnTo>
                <a:lnTo>
                  <a:pt x="1026" y="3103"/>
                </a:lnTo>
                <a:lnTo>
                  <a:pt x="1039" y="3018"/>
                </a:lnTo>
                <a:lnTo>
                  <a:pt x="1058" y="2937"/>
                </a:lnTo>
                <a:lnTo>
                  <a:pt x="1081" y="2858"/>
                </a:lnTo>
                <a:lnTo>
                  <a:pt x="1107" y="2782"/>
                </a:lnTo>
                <a:lnTo>
                  <a:pt x="1137" y="2709"/>
                </a:lnTo>
                <a:lnTo>
                  <a:pt x="1172" y="2639"/>
                </a:lnTo>
                <a:lnTo>
                  <a:pt x="1149" y="2606"/>
                </a:lnTo>
                <a:lnTo>
                  <a:pt x="1123" y="2574"/>
                </a:lnTo>
                <a:lnTo>
                  <a:pt x="1086" y="2642"/>
                </a:lnTo>
                <a:lnTo>
                  <a:pt x="1053" y="2713"/>
                </a:lnTo>
                <a:lnTo>
                  <a:pt x="1024" y="2787"/>
                </a:lnTo>
                <a:lnTo>
                  <a:pt x="999" y="2863"/>
                </a:lnTo>
                <a:lnTo>
                  <a:pt x="978" y="2942"/>
                </a:lnTo>
                <a:lnTo>
                  <a:pt x="960" y="3023"/>
                </a:lnTo>
                <a:lnTo>
                  <a:pt x="948" y="3107"/>
                </a:lnTo>
                <a:lnTo>
                  <a:pt x="938" y="3194"/>
                </a:lnTo>
                <a:lnTo>
                  <a:pt x="932" y="3283"/>
                </a:lnTo>
                <a:lnTo>
                  <a:pt x="932" y="3311"/>
                </a:lnTo>
                <a:lnTo>
                  <a:pt x="757" y="3311"/>
                </a:lnTo>
                <a:lnTo>
                  <a:pt x="757" y="3281"/>
                </a:lnTo>
                <a:lnTo>
                  <a:pt x="760" y="3183"/>
                </a:lnTo>
                <a:lnTo>
                  <a:pt x="768" y="3089"/>
                </a:lnTo>
                <a:lnTo>
                  <a:pt x="781" y="2999"/>
                </a:lnTo>
                <a:lnTo>
                  <a:pt x="798" y="2911"/>
                </a:lnTo>
                <a:lnTo>
                  <a:pt x="820" y="2826"/>
                </a:lnTo>
                <a:lnTo>
                  <a:pt x="847" y="2744"/>
                </a:lnTo>
                <a:lnTo>
                  <a:pt x="878" y="2667"/>
                </a:lnTo>
                <a:lnTo>
                  <a:pt x="914" y="2593"/>
                </a:lnTo>
                <a:lnTo>
                  <a:pt x="955" y="2522"/>
                </a:lnTo>
                <a:lnTo>
                  <a:pt x="999" y="2455"/>
                </a:lnTo>
                <a:lnTo>
                  <a:pt x="970" y="2431"/>
                </a:lnTo>
                <a:lnTo>
                  <a:pt x="939" y="2410"/>
                </a:lnTo>
                <a:lnTo>
                  <a:pt x="895" y="2475"/>
                </a:lnTo>
                <a:lnTo>
                  <a:pt x="855" y="2542"/>
                </a:lnTo>
                <a:lnTo>
                  <a:pt x="820" y="2613"/>
                </a:lnTo>
                <a:lnTo>
                  <a:pt x="788" y="2686"/>
                </a:lnTo>
                <a:lnTo>
                  <a:pt x="760" y="2763"/>
                </a:lnTo>
                <a:lnTo>
                  <a:pt x="737" y="2842"/>
                </a:lnTo>
                <a:lnTo>
                  <a:pt x="717" y="2924"/>
                </a:lnTo>
                <a:lnTo>
                  <a:pt x="701" y="3010"/>
                </a:lnTo>
                <a:lnTo>
                  <a:pt x="690" y="3098"/>
                </a:lnTo>
                <a:lnTo>
                  <a:pt x="684" y="3188"/>
                </a:lnTo>
                <a:lnTo>
                  <a:pt x="681" y="3282"/>
                </a:lnTo>
                <a:lnTo>
                  <a:pt x="681" y="3311"/>
                </a:lnTo>
                <a:lnTo>
                  <a:pt x="506" y="3311"/>
                </a:lnTo>
                <a:lnTo>
                  <a:pt x="506" y="3282"/>
                </a:lnTo>
                <a:lnTo>
                  <a:pt x="506" y="3196"/>
                </a:lnTo>
                <a:lnTo>
                  <a:pt x="509" y="3114"/>
                </a:lnTo>
                <a:lnTo>
                  <a:pt x="516" y="3036"/>
                </a:lnTo>
                <a:lnTo>
                  <a:pt x="525" y="2962"/>
                </a:lnTo>
                <a:lnTo>
                  <a:pt x="538" y="2891"/>
                </a:lnTo>
                <a:lnTo>
                  <a:pt x="553" y="2825"/>
                </a:lnTo>
                <a:lnTo>
                  <a:pt x="571" y="2761"/>
                </a:lnTo>
                <a:lnTo>
                  <a:pt x="590" y="2701"/>
                </a:lnTo>
                <a:lnTo>
                  <a:pt x="612" y="2644"/>
                </a:lnTo>
                <a:lnTo>
                  <a:pt x="635" y="2590"/>
                </a:lnTo>
                <a:lnTo>
                  <a:pt x="659" y="2540"/>
                </a:lnTo>
                <a:lnTo>
                  <a:pt x="685" y="2493"/>
                </a:lnTo>
                <a:lnTo>
                  <a:pt x="712" y="2449"/>
                </a:lnTo>
                <a:lnTo>
                  <a:pt x="740" y="2407"/>
                </a:lnTo>
                <a:lnTo>
                  <a:pt x="768" y="2369"/>
                </a:lnTo>
                <a:lnTo>
                  <a:pt x="797" y="2333"/>
                </a:lnTo>
                <a:lnTo>
                  <a:pt x="826" y="2300"/>
                </a:lnTo>
                <a:lnTo>
                  <a:pt x="855" y="2270"/>
                </a:lnTo>
                <a:lnTo>
                  <a:pt x="884" y="2242"/>
                </a:lnTo>
                <a:lnTo>
                  <a:pt x="779" y="2242"/>
                </a:lnTo>
                <a:lnTo>
                  <a:pt x="751" y="2273"/>
                </a:lnTo>
                <a:lnTo>
                  <a:pt x="722" y="2307"/>
                </a:lnTo>
                <a:lnTo>
                  <a:pt x="694" y="2343"/>
                </a:lnTo>
                <a:lnTo>
                  <a:pt x="666" y="2383"/>
                </a:lnTo>
                <a:lnTo>
                  <a:pt x="639" y="2425"/>
                </a:lnTo>
                <a:lnTo>
                  <a:pt x="612" y="2470"/>
                </a:lnTo>
                <a:lnTo>
                  <a:pt x="586" y="2519"/>
                </a:lnTo>
                <a:lnTo>
                  <a:pt x="561" y="2570"/>
                </a:lnTo>
                <a:lnTo>
                  <a:pt x="539" y="2624"/>
                </a:lnTo>
                <a:lnTo>
                  <a:pt x="517" y="2681"/>
                </a:lnTo>
                <a:lnTo>
                  <a:pt x="498" y="2742"/>
                </a:lnTo>
                <a:lnTo>
                  <a:pt x="480" y="2806"/>
                </a:lnTo>
                <a:lnTo>
                  <a:pt x="465" y="2873"/>
                </a:lnTo>
                <a:lnTo>
                  <a:pt x="451" y="2945"/>
                </a:lnTo>
                <a:lnTo>
                  <a:pt x="441" y="3019"/>
                </a:lnTo>
                <a:lnTo>
                  <a:pt x="434" y="3097"/>
                </a:lnTo>
                <a:lnTo>
                  <a:pt x="430" y="3178"/>
                </a:lnTo>
                <a:lnTo>
                  <a:pt x="429" y="3264"/>
                </a:lnTo>
                <a:lnTo>
                  <a:pt x="430" y="3303"/>
                </a:lnTo>
                <a:lnTo>
                  <a:pt x="391" y="3293"/>
                </a:lnTo>
                <a:lnTo>
                  <a:pt x="348" y="3280"/>
                </a:lnTo>
                <a:lnTo>
                  <a:pt x="305" y="3262"/>
                </a:lnTo>
                <a:lnTo>
                  <a:pt x="264" y="3240"/>
                </a:lnTo>
                <a:lnTo>
                  <a:pt x="248" y="3232"/>
                </a:lnTo>
                <a:lnTo>
                  <a:pt x="248" y="3214"/>
                </a:lnTo>
                <a:lnTo>
                  <a:pt x="250" y="3129"/>
                </a:lnTo>
                <a:lnTo>
                  <a:pt x="255" y="3047"/>
                </a:lnTo>
                <a:lnTo>
                  <a:pt x="264" y="2970"/>
                </a:lnTo>
                <a:lnTo>
                  <a:pt x="275" y="2895"/>
                </a:lnTo>
                <a:lnTo>
                  <a:pt x="289" y="2825"/>
                </a:lnTo>
                <a:lnTo>
                  <a:pt x="306" y="2759"/>
                </a:lnTo>
                <a:lnTo>
                  <a:pt x="325" y="2696"/>
                </a:lnTo>
                <a:lnTo>
                  <a:pt x="347" y="2637"/>
                </a:lnTo>
                <a:lnTo>
                  <a:pt x="370" y="2580"/>
                </a:lnTo>
                <a:lnTo>
                  <a:pt x="396" y="2527"/>
                </a:lnTo>
                <a:lnTo>
                  <a:pt x="421" y="2478"/>
                </a:lnTo>
                <a:lnTo>
                  <a:pt x="449" y="2431"/>
                </a:lnTo>
                <a:lnTo>
                  <a:pt x="478" y="2388"/>
                </a:lnTo>
                <a:lnTo>
                  <a:pt x="508" y="2346"/>
                </a:lnTo>
                <a:lnTo>
                  <a:pt x="538" y="2309"/>
                </a:lnTo>
                <a:lnTo>
                  <a:pt x="569" y="2274"/>
                </a:lnTo>
                <a:lnTo>
                  <a:pt x="598" y="2242"/>
                </a:lnTo>
                <a:lnTo>
                  <a:pt x="499" y="2242"/>
                </a:lnTo>
                <a:lnTo>
                  <a:pt x="447" y="2304"/>
                </a:lnTo>
                <a:lnTo>
                  <a:pt x="400" y="2370"/>
                </a:lnTo>
                <a:lnTo>
                  <a:pt x="356" y="2439"/>
                </a:lnTo>
                <a:lnTo>
                  <a:pt x="318" y="2512"/>
                </a:lnTo>
                <a:lnTo>
                  <a:pt x="284" y="2588"/>
                </a:lnTo>
                <a:lnTo>
                  <a:pt x="254" y="2667"/>
                </a:lnTo>
                <a:lnTo>
                  <a:pt x="229" y="2748"/>
                </a:lnTo>
                <a:lnTo>
                  <a:pt x="208" y="2834"/>
                </a:lnTo>
                <a:lnTo>
                  <a:pt x="192" y="2922"/>
                </a:lnTo>
                <a:lnTo>
                  <a:pt x="180" y="3014"/>
                </a:lnTo>
                <a:lnTo>
                  <a:pt x="173" y="3108"/>
                </a:lnTo>
                <a:lnTo>
                  <a:pt x="169" y="3180"/>
                </a:lnTo>
                <a:lnTo>
                  <a:pt x="122" y="3127"/>
                </a:lnTo>
                <a:lnTo>
                  <a:pt x="89" y="3085"/>
                </a:lnTo>
                <a:lnTo>
                  <a:pt x="61" y="3043"/>
                </a:lnTo>
                <a:lnTo>
                  <a:pt x="38" y="2999"/>
                </a:lnTo>
                <a:lnTo>
                  <a:pt x="21" y="2953"/>
                </a:lnTo>
                <a:lnTo>
                  <a:pt x="8" y="2907"/>
                </a:lnTo>
                <a:lnTo>
                  <a:pt x="2" y="2859"/>
                </a:lnTo>
                <a:lnTo>
                  <a:pt x="0" y="2811"/>
                </a:lnTo>
                <a:lnTo>
                  <a:pt x="4" y="2764"/>
                </a:lnTo>
                <a:lnTo>
                  <a:pt x="13" y="2715"/>
                </a:lnTo>
                <a:lnTo>
                  <a:pt x="28" y="2668"/>
                </a:lnTo>
                <a:lnTo>
                  <a:pt x="53" y="2607"/>
                </a:lnTo>
                <a:lnTo>
                  <a:pt x="79" y="2549"/>
                </a:lnTo>
                <a:lnTo>
                  <a:pt x="108" y="2496"/>
                </a:lnTo>
                <a:lnTo>
                  <a:pt x="138" y="2448"/>
                </a:lnTo>
                <a:lnTo>
                  <a:pt x="168" y="2403"/>
                </a:lnTo>
                <a:lnTo>
                  <a:pt x="198" y="2362"/>
                </a:lnTo>
                <a:lnTo>
                  <a:pt x="229" y="2326"/>
                </a:lnTo>
                <a:lnTo>
                  <a:pt x="258" y="2293"/>
                </a:lnTo>
                <a:lnTo>
                  <a:pt x="285" y="2264"/>
                </a:lnTo>
                <a:lnTo>
                  <a:pt x="311" y="2239"/>
                </a:lnTo>
                <a:lnTo>
                  <a:pt x="335" y="2218"/>
                </a:lnTo>
                <a:lnTo>
                  <a:pt x="354" y="2201"/>
                </a:lnTo>
                <a:lnTo>
                  <a:pt x="323" y="2178"/>
                </a:lnTo>
                <a:lnTo>
                  <a:pt x="295" y="2151"/>
                </a:lnTo>
                <a:lnTo>
                  <a:pt x="271" y="2120"/>
                </a:lnTo>
                <a:lnTo>
                  <a:pt x="251" y="2087"/>
                </a:lnTo>
                <a:lnTo>
                  <a:pt x="237" y="2050"/>
                </a:lnTo>
                <a:lnTo>
                  <a:pt x="228" y="2011"/>
                </a:lnTo>
                <a:lnTo>
                  <a:pt x="225" y="1969"/>
                </a:lnTo>
                <a:lnTo>
                  <a:pt x="225" y="1357"/>
                </a:lnTo>
                <a:lnTo>
                  <a:pt x="228" y="1318"/>
                </a:lnTo>
                <a:lnTo>
                  <a:pt x="235" y="1282"/>
                </a:lnTo>
                <a:lnTo>
                  <a:pt x="247" y="1248"/>
                </a:lnTo>
                <a:lnTo>
                  <a:pt x="264" y="1216"/>
                </a:lnTo>
                <a:lnTo>
                  <a:pt x="284" y="1187"/>
                </a:lnTo>
                <a:lnTo>
                  <a:pt x="308" y="1160"/>
                </a:lnTo>
                <a:lnTo>
                  <a:pt x="336" y="1137"/>
                </a:lnTo>
                <a:lnTo>
                  <a:pt x="366" y="1118"/>
                </a:lnTo>
                <a:lnTo>
                  <a:pt x="346" y="1102"/>
                </a:lnTo>
                <a:lnTo>
                  <a:pt x="323" y="1083"/>
                </a:lnTo>
                <a:lnTo>
                  <a:pt x="298" y="1059"/>
                </a:lnTo>
                <a:lnTo>
                  <a:pt x="269" y="1030"/>
                </a:lnTo>
                <a:lnTo>
                  <a:pt x="239" y="997"/>
                </a:lnTo>
                <a:lnTo>
                  <a:pt x="208" y="960"/>
                </a:lnTo>
                <a:lnTo>
                  <a:pt x="176" y="918"/>
                </a:lnTo>
                <a:lnTo>
                  <a:pt x="144" y="873"/>
                </a:lnTo>
                <a:lnTo>
                  <a:pt x="112" y="822"/>
                </a:lnTo>
                <a:lnTo>
                  <a:pt x="82" y="767"/>
                </a:lnTo>
                <a:lnTo>
                  <a:pt x="55" y="707"/>
                </a:lnTo>
                <a:lnTo>
                  <a:pt x="28" y="643"/>
                </a:lnTo>
                <a:lnTo>
                  <a:pt x="13" y="595"/>
                </a:lnTo>
                <a:lnTo>
                  <a:pt x="4" y="546"/>
                </a:lnTo>
                <a:lnTo>
                  <a:pt x="0" y="499"/>
                </a:lnTo>
                <a:lnTo>
                  <a:pt x="2" y="451"/>
                </a:lnTo>
                <a:lnTo>
                  <a:pt x="8" y="404"/>
                </a:lnTo>
                <a:lnTo>
                  <a:pt x="21" y="357"/>
                </a:lnTo>
                <a:lnTo>
                  <a:pt x="38" y="312"/>
                </a:lnTo>
                <a:lnTo>
                  <a:pt x="61" y="267"/>
                </a:lnTo>
                <a:lnTo>
                  <a:pt x="89" y="225"/>
                </a:lnTo>
                <a:lnTo>
                  <a:pt x="122" y="185"/>
                </a:lnTo>
                <a:lnTo>
                  <a:pt x="169" y="131"/>
                </a:lnTo>
                <a:lnTo>
                  <a:pt x="173" y="202"/>
                </a:lnTo>
                <a:lnTo>
                  <a:pt x="180" y="299"/>
                </a:lnTo>
                <a:lnTo>
                  <a:pt x="193" y="392"/>
                </a:lnTo>
                <a:lnTo>
                  <a:pt x="209" y="482"/>
                </a:lnTo>
                <a:lnTo>
                  <a:pt x="231" y="569"/>
                </a:lnTo>
                <a:lnTo>
                  <a:pt x="256" y="653"/>
                </a:lnTo>
                <a:lnTo>
                  <a:pt x="287" y="732"/>
                </a:lnTo>
                <a:lnTo>
                  <a:pt x="323" y="810"/>
                </a:lnTo>
                <a:lnTo>
                  <a:pt x="364" y="883"/>
                </a:lnTo>
                <a:lnTo>
                  <a:pt x="408" y="954"/>
                </a:lnTo>
                <a:lnTo>
                  <a:pt x="457" y="1020"/>
                </a:lnTo>
                <a:lnTo>
                  <a:pt x="511" y="1084"/>
                </a:lnTo>
                <a:lnTo>
                  <a:pt x="614" y="1084"/>
                </a:lnTo>
                <a:lnTo>
                  <a:pt x="583" y="1052"/>
                </a:lnTo>
                <a:lnTo>
                  <a:pt x="551" y="1017"/>
                </a:lnTo>
                <a:lnTo>
                  <a:pt x="520" y="979"/>
                </a:lnTo>
                <a:lnTo>
                  <a:pt x="489" y="938"/>
                </a:lnTo>
                <a:lnTo>
                  <a:pt x="459" y="895"/>
                </a:lnTo>
                <a:lnTo>
                  <a:pt x="431" y="848"/>
                </a:lnTo>
                <a:lnTo>
                  <a:pt x="403" y="798"/>
                </a:lnTo>
                <a:lnTo>
                  <a:pt x="377" y="745"/>
                </a:lnTo>
                <a:lnTo>
                  <a:pt x="352" y="688"/>
                </a:lnTo>
                <a:lnTo>
                  <a:pt x="330" y="627"/>
                </a:lnTo>
                <a:lnTo>
                  <a:pt x="310" y="563"/>
                </a:lnTo>
                <a:lnTo>
                  <a:pt x="291" y="495"/>
                </a:lnTo>
                <a:lnTo>
                  <a:pt x="277" y="423"/>
                </a:lnTo>
                <a:lnTo>
                  <a:pt x="265" y="347"/>
                </a:lnTo>
                <a:lnTo>
                  <a:pt x="255" y="267"/>
                </a:lnTo>
                <a:lnTo>
                  <a:pt x="250" y="184"/>
                </a:lnTo>
                <a:lnTo>
                  <a:pt x="248" y="96"/>
                </a:lnTo>
                <a:lnTo>
                  <a:pt x="248" y="78"/>
                </a:lnTo>
                <a:lnTo>
                  <a:pt x="264" y="70"/>
                </a:lnTo>
                <a:lnTo>
                  <a:pt x="305" y="49"/>
                </a:lnTo>
                <a:lnTo>
                  <a:pt x="348" y="31"/>
                </a:lnTo>
                <a:lnTo>
                  <a:pt x="391" y="17"/>
                </a:lnTo>
                <a:lnTo>
                  <a:pt x="430" y="7"/>
                </a:lnTo>
                <a:lnTo>
                  <a:pt x="429" y="46"/>
                </a:lnTo>
                <a:lnTo>
                  <a:pt x="430" y="134"/>
                </a:lnTo>
                <a:lnTo>
                  <a:pt x="435" y="218"/>
                </a:lnTo>
                <a:lnTo>
                  <a:pt x="442" y="298"/>
                </a:lnTo>
                <a:lnTo>
                  <a:pt x="453" y="374"/>
                </a:lnTo>
                <a:lnTo>
                  <a:pt x="467" y="446"/>
                </a:lnTo>
                <a:lnTo>
                  <a:pt x="482" y="515"/>
                </a:lnTo>
                <a:lnTo>
                  <a:pt x="502" y="581"/>
                </a:lnTo>
                <a:lnTo>
                  <a:pt x="522" y="643"/>
                </a:lnTo>
                <a:lnTo>
                  <a:pt x="544" y="700"/>
                </a:lnTo>
                <a:lnTo>
                  <a:pt x="569" y="755"/>
                </a:lnTo>
                <a:lnTo>
                  <a:pt x="594" y="807"/>
                </a:lnTo>
                <a:lnTo>
                  <a:pt x="621" y="855"/>
                </a:lnTo>
                <a:lnTo>
                  <a:pt x="649" y="901"/>
                </a:lnTo>
                <a:lnTo>
                  <a:pt x="677" y="943"/>
                </a:lnTo>
                <a:lnTo>
                  <a:pt x="706" y="982"/>
                </a:lnTo>
                <a:lnTo>
                  <a:pt x="735" y="1019"/>
                </a:lnTo>
                <a:lnTo>
                  <a:pt x="764" y="1053"/>
                </a:lnTo>
                <a:lnTo>
                  <a:pt x="793" y="1084"/>
                </a:lnTo>
                <a:lnTo>
                  <a:pt x="900" y="1084"/>
                </a:lnTo>
                <a:lnTo>
                  <a:pt x="891" y="1074"/>
                </a:lnTo>
                <a:lnTo>
                  <a:pt x="861" y="1048"/>
                </a:lnTo>
                <a:lnTo>
                  <a:pt x="832" y="1017"/>
                </a:lnTo>
                <a:lnTo>
                  <a:pt x="803" y="985"/>
                </a:lnTo>
                <a:lnTo>
                  <a:pt x="774" y="948"/>
                </a:lnTo>
                <a:lnTo>
                  <a:pt x="745" y="910"/>
                </a:lnTo>
                <a:lnTo>
                  <a:pt x="717" y="869"/>
                </a:lnTo>
                <a:lnTo>
                  <a:pt x="689" y="824"/>
                </a:lnTo>
                <a:lnTo>
                  <a:pt x="662" y="777"/>
                </a:lnTo>
                <a:lnTo>
                  <a:pt x="638" y="726"/>
                </a:lnTo>
                <a:lnTo>
                  <a:pt x="614" y="672"/>
                </a:lnTo>
                <a:lnTo>
                  <a:pt x="592" y="616"/>
                </a:lnTo>
                <a:lnTo>
                  <a:pt x="572" y="555"/>
                </a:lnTo>
                <a:lnTo>
                  <a:pt x="554" y="491"/>
                </a:lnTo>
                <a:lnTo>
                  <a:pt x="539" y="423"/>
                </a:lnTo>
                <a:lnTo>
                  <a:pt x="526" y="352"/>
                </a:lnTo>
                <a:lnTo>
                  <a:pt x="516" y="277"/>
                </a:lnTo>
                <a:lnTo>
                  <a:pt x="509" y="198"/>
                </a:lnTo>
                <a:lnTo>
                  <a:pt x="506" y="116"/>
                </a:lnTo>
                <a:lnTo>
                  <a:pt x="506" y="29"/>
                </a:lnTo>
                <a:lnTo>
                  <a:pt x="5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20" name="Group 819"/>
          <p:cNvGrpSpPr/>
          <p:nvPr/>
        </p:nvGrpSpPr>
        <p:grpSpPr>
          <a:xfrm>
            <a:off x="4546846" y="5005388"/>
            <a:ext cx="282575" cy="550863"/>
            <a:chOff x="4541838" y="5005388"/>
            <a:chExt cx="282575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9" name="Freeform 45"/>
            <p:cNvSpPr>
              <a:spLocks noEditPoints="1"/>
            </p:cNvSpPr>
            <p:nvPr/>
          </p:nvSpPr>
          <p:spPr bwMode="auto">
            <a:xfrm>
              <a:off x="4602163" y="5199063"/>
              <a:ext cx="161925" cy="357188"/>
            </a:xfrm>
            <a:custGeom>
              <a:avLst/>
              <a:gdLst>
                <a:gd name="T0" fmla="*/ 406 w 1027"/>
                <a:gd name="T1" fmla="*/ 1352 h 2240"/>
                <a:gd name="T2" fmla="*/ 344 w 1027"/>
                <a:gd name="T3" fmla="*/ 1372 h 2240"/>
                <a:gd name="T4" fmla="*/ 292 w 1027"/>
                <a:gd name="T5" fmla="*/ 1410 h 2240"/>
                <a:gd name="T6" fmla="*/ 254 w 1027"/>
                <a:gd name="T7" fmla="*/ 1463 h 2240"/>
                <a:gd name="T8" fmla="*/ 233 w 1027"/>
                <a:gd name="T9" fmla="*/ 1526 h 2240"/>
                <a:gd name="T10" fmla="*/ 230 w 1027"/>
                <a:gd name="T11" fmla="*/ 1752 h 2240"/>
                <a:gd name="T12" fmla="*/ 241 w 1027"/>
                <a:gd name="T13" fmla="*/ 1819 h 2240"/>
                <a:gd name="T14" fmla="*/ 271 w 1027"/>
                <a:gd name="T15" fmla="*/ 1878 h 2240"/>
                <a:gd name="T16" fmla="*/ 316 w 1027"/>
                <a:gd name="T17" fmla="*/ 1923 h 2240"/>
                <a:gd name="T18" fmla="*/ 374 w 1027"/>
                <a:gd name="T19" fmla="*/ 1954 h 2240"/>
                <a:gd name="T20" fmla="*/ 440 w 1027"/>
                <a:gd name="T21" fmla="*/ 1965 h 2240"/>
                <a:gd name="T22" fmla="*/ 621 w 1027"/>
                <a:gd name="T23" fmla="*/ 1961 h 2240"/>
                <a:gd name="T24" fmla="*/ 683 w 1027"/>
                <a:gd name="T25" fmla="*/ 1941 h 2240"/>
                <a:gd name="T26" fmla="*/ 736 w 1027"/>
                <a:gd name="T27" fmla="*/ 1902 h 2240"/>
                <a:gd name="T28" fmla="*/ 773 w 1027"/>
                <a:gd name="T29" fmla="*/ 1850 h 2240"/>
                <a:gd name="T30" fmla="*/ 794 w 1027"/>
                <a:gd name="T31" fmla="*/ 1787 h 2240"/>
                <a:gd name="T32" fmla="*/ 797 w 1027"/>
                <a:gd name="T33" fmla="*/ 1561 h 2240"/>
                <a:gd name="T34" fmla="*/ 786 w 1027"/>
                <a:gd name="T35" fmla="*/ 1494 h 2240"/>
                <a:gd name="T36" fmla="*/ 756 w 1027"/>
                <a:gd name="T37" fmla="*/ 1435 h 2240"/>
                <a:gd name="T38" fmla="*/ 711 w 1027"/>
                <a:gd name="T39" fmla="*/ 1390 h 2240"/>
                <a:gd name="T40" fmla="*/ 653 w 1027"/>
                <a:gd name="T41" fmla="*/ 1359 h 2240"/>
                <a:gd name="T42" fmla="*/ 587 w 1027"/>
                <a:gd name="T43" fmla="*/ 1348 h 2240"/>
                <a:gd name="T44" fmla="*/ 125 w 1027"/>
                <a:gd name="T45" fmla="*/ 0 h 2240"/>
                <a:gd name="T46" fmla="*/ 199 w 1027"/>
                <a:gd name="T47" fmla="*/ 457 h 2240"/>
                <a:gd name="T48" fmla="*/ 210 w 1027"/>
                <a:gd name="T49" fmla="*/ 541 h 2240"/>
                <a:gd name="T50" fmla="*/ 242 w 1027"/>
                <a:gd name="T51" fmla="*/ 617 h 2240"/>
                <a:gd name="T52" fmla="*/ 291 w 1027"/>
                <a:gd name="T53" fmla="*/ 681 h 2240"/>
                <a:gd name="T54" fmla="*/ 355 w 1027"/>
                <a:gd name="T55" fmla="*/ 731 h 2240"/>
                <a:gd name="T56" fmla="*/ 431 w 1027"/>
                <a:gd name="T57" fmla="*/ 764 h 2240"/>
                <a:gd name="T58" fmla="*/ 514 w 1027"/>
                <a:gd name="T59" fmla="*/ 776 h 2240"/>
                <a:gd name="T60" fmla="*/ 598 w 1027"/>
                <a:gd name="T61" fmla="*/ 764 h 2240"/>
                <a:gd name="T62" fmla="*/ 673 w 1027"/>
                <a:gd name="T63" fmla="*/ 731 h 2240"/>
                <a:gd name="T64" fmla="*/ 736 w 1027"/>
                <a:gd name="T65" fmla="*/ 681 h 2240"/>
                <a:gd name="T66" fmla="*/ 785 w 1027"/>
                <a:gd name="T67" fmla="*/ 617 h 2240"/>
                <a:gd name="T68" fmla="*/ 817 w 1027"/>
                <a:gd name="T69" fmla="*/ 541 h 2240"/>
                <a:gd name="T70" fmla="*/ 828 w 1027"/>
                <a:gd name="T71" fmla="*/ 457 h 2240"/>
                <a:gd name="T72" fmla="*/ 902 w 1027"/>
                <a:gd name="T73" fmla="*/ 0 h 2240"/>
                <a:gd name="T74" fmla="*/ 956 w 1027"/>
                <a:gd name="T75" fmla="*/ 13 h 2240"/>
                <a:gd name="T76" fmla="*/ 999 w 1027"/>
                <a:gd name="T77" fmla="*/ 48 h 2240"/>
                <a:gd name="T78" fmla="*/ 1024 w 1027"/>
                <a:gd name="T79" fmla="*/ 98 h 2240"/>
                <a:gd name="T80" fmla="*/ 1027 w 1027"/>
                <a:gd name="T81" fmla="*/ 2113 h 2240"/>
                <a:gd name="T82" fmla="*/ 1014 w 1027"/>
                <a:gd name="T83" fmla="*/ 2169 h 2240"/>
                <a:gd name="T84" fmla="*/ 980 w 1027"/>
                <a:gd name="T85" fmla="*/ 2212 h 2240"/>
                <a:gd name="T86" fmla="*/ 931 w 1027"/>
                <a:gd name="T87" fmla="*/ 2237 h 2240"/>
                <a:gd name="T88" fmla="*/ 125 w 1027"/>
                <a:gd name="T89" fmla="*/ 2240 h 2240"/>
                <a:gd name="T90" fmla="*/ 71 w 1027"/>
                <a:gd name="T91" fmla="*/ 2227 h 2240"/>
                <a:gd name="T92" fmla="*/ 28 w 1027"/>
                <a:gd name="T93" fmla="*/ 2192 h 2240"/>
                <a:gd name="T94" fmla="*/ 3 w 1027"/>
                <a:gd name="T95" fmla="*/ 2143 h 2240"/>
                <a:gd name="T96" fmla="*/ 0 w 1027"/>
                <a:gd name="T97" fmla="*/ 128 h 2240"/>
                <a:gd name="T98" fmla="*/ 13 w 1027"/>
                <a:gd name="T99" fmla="*/ 72 h 2240"/>
                <a:gd name="T100" fmla="*/ 47 w 1027"/>
                <a:gd name="T101" fmla="*/ 28 h 2240"/>
                <a:gd name="T102" fmla="*/ 96 w 1027"/>
                <a:gd name="T103" fmla="*/ 3 h 2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27" h="2240">
                  <a:moveTo>
                    <a:pt x="440" y="1348"/>
                  </a:moveTo>
                  <a:lnTo>
                    <a:pt x="406" y="1352"/>
                  </a:lnTo>
                  <a:lnTo>
                    <a:pt x="374" y="1359"/>
                  </a:lnTo>
                  <a:lnTo>
                    <a:pt x="344" y="1372"/>
                  </a:lnTo>
                  <a:lnTo>
                    <a:pt x="316" y="1390"/>
                  </a:lnTo>
                  <a:lnTo>
                    <a:pt x="292" y="1410"/>
                  </a:lnTo>
                  <a:lnTo>
                    <a:pt x="271" y="1435"/>
                  </a:lnTo>
                  <a:lnTo>
                    <a:pt x="254" y="1463"/>
                  </a:lnTo>
                  <a:lnTo>
                    <a:pt x="241" y="1494"/>
                  </a:lnTo>
                  <a:lnTo>
                    <a:pt x="233" y="1526"/>
                  </a:lnTo>
                  <a:lnTo>
                    <a:pt x="230" y="1561"/>
                  </a:lnTo>
                  <a:lnTo>
                    <a:pt x="230" y="1752"/>
                  </a:lnTo>
                  <a:lnTo>
                    <a:pt x="233" y="1787"/>
                  </a:lnTo>
                  <a:lnTo>
                    <a:pt x="241" y="1819"/>
                  </a:lnTo>
                  <a:lnTo>
                    <a:pt x="254" y="1850"/>
                  </a:lnTo>
                  <a:lnTo>
                    <a:pt x="271" y="1878"/>
                  </a:lnTo>
                  <a:lnTo>
                    <a:pt x="292" y="1902"/>
                  </a:lnTo>
                  <a:lnTo>
                    <a:pt x="316" y="1923"/>
                  </a:lnTo>
                  <a:lnTo>
                    <a:pt x="344" y="1941"/>
                  </a:lnTo>
                  <a:lnTo>
                    <a:pt x="374" y="1954"/>
                  </a:lnTo>
                  <a:lnTo>
                    <a:pt x="406" y="1961"/>
                  </a:lnTo>
                  <a:lnTo>
                    <a:pt x="440" y="1965"/>
                  </a:lnTo>
                  <a:lnTo>
                    <a:pt x="587" y="1965"/>
                  </a:lnTo>
                  <a:lnTo>
                    <a:pt x="621" y="1961"/>
                  </a:lnTo>
                  <a:lnTo>
                    <a:pt x="653" y="1954"/>
                  </a:lnTo>
                  <a:lnTo>
                    <a:pt x="683" y="1941"/>
                  </a:lnTo>
                  <a:lnTo>
                    <a:pt x="711" y="1923"/>
                  </a:lnTo>
                  <a:lnTo>
                    <a:pt x="736" y="1902"/>
                  </a:lnTo>
                  <a:lnTo>
                    <a:pt x="756" y="1878"/>
                  </a:lnTo>
                  <a:lnTo>
                    <a:pt x="773" y="1850"/>
                  </a:lnTo>
                  <a:lnTo>
                    <a:pt x="786" y="1819"/>
                  </a:lnTo>
                  <a:lnTo>
                    <a:pt x="794" y="1787"/>
                  </a:lnTo>
                  <a:lnTo>
                    <a:pt x="797" y="1752"/>
                  </a:lnTo>
                  <a:lnTo>
                    <a:pt x="797" y="1561"/>
                  </a:lnTo>
                  <a:lnTo>
                    <a:pt x="794" y="1526"/>
                  </a:lnTo>
                  <a:lnTo>
                    <a:pt x="786" y="1494"/>
                  </a:lnTo>
                  <a:lnTo>
                    <a:pt x="773" y="1463"/>
                  </a:lnTo>
                  <a:lnTo>
                    <a:pt x="756" y="1435"/>
                  </a:lnTo>
                  <a:lnTo>
                    <a:pt x="736" y="1410"/>
                  </a:lnTo>
                  <a:lnTo>
                    <a:pt x="711" y="1390"/>
                  </a:lnTo>
                  <a:lnTo>
                    <a:pt x="683" y="1372"/>
                  </a:lnTo>
                  <a:lnTo>
                    <a:pt x="653" y="1359"/>
                  </a:lnTo>
                  <a:lnTo>
                    <a:pt x="621" y="1352"/>
                  </a:lnTo>
                  <a:lnTo>
                    <a:pt x="587" y="1348"/>
                  </a:lnTo>
                  <a:lnTo>
                    <a:pt x="440" y="1348"/>
                  </a:lnTo>
                  <a:close/>
                  <a:moveTo>
                    <a:pt x="125" y="0"/>
                  </a:moveTo>
                  <a:lnTo>
                    <a:pt x="199" y="0"/>
                  </a:lnTo>
                  <a:lnTo>
                    <a:pt x="199" y="457"/>
                  </a:lnTo>
                  <a:lnTo>
                    <a:pt x="201" y="500"/>
                  </a:lnTo>
                  <a:lnTo>
                    <a:pt x="210" y="541"/>
                  </a:lnTo>
                  <a:lnTo>
                    <a:pt x="224" y="580"/>
                  </a:lnTo>
                  <a:lnTo>
                    <a:pt x="242" y="617"/>
                  </a:lnTo>
                  <a:lnTo>
                    <a:pt x="265" y="651"/>
                  </a:lnTo>
                  <a:lnTo>
                    <a:pt x="291" y="681"/>
                  </a:lnTo>
                  <a:lnTo>
                    <a:pt x="321" y="708"/>
                  </a:lnTo>
                  <a:lnTo>
                    <a:pt x="355" y="731"/>
                  </a:lnTo>
                  <a:lnTo>
                    <a:pt x="391" y="750"/>
                  </a:lnTo>
                  <a:lnTo>
                    <a:pt x="431" y="764"/>
                  </a:lnTo>
                  <a:lnTo>
                    <a:pt x="471" y="772"/>
                  </a:lnTo>
                  <a:lnTo>
                    <a:pt x="514" y="776"/>
                  </a:lnTo>
                  <a:lnTo>
                    <a:pt x="556" y="772"/>
                  </a:lnTo>
                  <a:lnTo>
                    <a:pt x="598" y="764"/>
                  </a:lnTo>
                  <a:lnTo>
                    <a:pt x="636" y="750"/>
                  </a:lnTo>
                  <a:lnTo>
                    <a:pt x="673" y="731"/>
                  </a:lnTo>
                  <a:lnTo>
                    <a:pt x="706" y="708"/>
                  </a:lnTo>
                  <a:lnTo>
                    <a:pt x="736" y="681"/>
                  </a:lnTo>
                  <a:lnTo>
                    <a:pt x="763" y="651"/>
                  </a:lnTo>
                  <a:lnTo>
                    <a:pt x="785" y="617"/>
                  </a:lnTo>
                  <a:lnTo>
                    <a:pt x="803" y="580"/>
                  </a:lnTo>
                  <a:lnTo>
                    <a:pt x="817" y="541"/>
                  </a:lnTo>
                  <a:lnTo>
                    <a:pt x="825" y="500"/>
                  </a:lnTo>
                  <a:lnTo>
                    <a:pt x="828" y="457"/>
                  </a:lnTo>
                  <a:lnTo>
                    <a:pt x="828" y="0"/>
                  </a:lnTo>
                  <a:lnTo>
                    <a:pt x="902" y="0"/>
                  </a:lnTo>
                  <a:lnTo>
                    <a:pt x="931" y="3"/>
                  </a:lnTo>
                  <a:lnTo>
                    <a:pt x="956" y="13"/>
                  </a:lnTo>
                  <a:lnTo>
                    <a:pt x="980" y="28"/>
                  </a:lnTo>
                  <a:lnTo>
                    <a:pt x="999" y="48"/>
                  </a:lnTo>
                  <a:lnTo>
                    <a:pt x="1014" y="72"/>
                  </a:lnTo>
                  <a:lnTo>
                    <a:pt x="1024" y="98"/>
                  </a:lnTo>
                  <a:lnTo>
                    <a:pt x="1027" y="127"/>
                  </a:lnTo>
                  <a:lnTo>
                    <a:pt x="1027" y="2113"/>
                  </a:lnTo>
                  <a:lnTo>
                    <a:pt x="1024" y="2143"/>
                  </a:lnTo>
                  <a:lnTo>
                    <a:pt x="1014" y="2169"/>
                  </a:lnTo>
                  <a:lnTo>
                    <a:pt x="999" y="2192"/>
                  </a:lnTo>
                  <a:lnTo>
                    <a:pt x="980" y="2212"/>
                  </a:lnTo>
                  <a:lnTo>
                    <a:pt x="956" y="2227"/>
                  </a:lnTo>
                  <a:lnTo>
                    <a:pt x="931" y="2237"/>
                  </a:lnTo>
                  <a:lnTo>
                    <a:pt x="902" y="2240"/>
                  </a:lnTo>
                  <a:lnTo>
                    <a:pt x="125" y="2240"/>
                  </a:lnTo>
                  <a:lnTo>
                    <a:pt x="96" y="2237"/>
                  </a:lnTo>
                  <a:lnTo>
                    <a:pt x="71" y="2227"/>
                  </a:lnTo>
                  <a:lnTo>
                    <a:pt x="47" y="2212"/>
                  </a:lnTo>
                  <a:lnTo>
                    <a:pt x="28" y="2192"/>
                  </a:lnTo>
                  <a:lnTo>
                    <a:pt x="13" y="2169"/>
                  </a:lnTo>
                  <a:lnTo>
                    <a:pt x="3" y="2143"/>
                  </a:lnTo>
                  <a:lnTo>
                    <a:pt x="0" y="2113"/>
                  </a:lnTo>
                  <a:lnTo>
                    <a:pt x="0" y="128"/>
                  </a:lnTo>
                  <a:lnTo>
                    <a:pt x="3" y="99"/>
                  </a:lnTo>
                  <a:lnTo>
                    <a:pt x="13" y="72"/>
                  </a:lnTo>
                  <a:lnTo>
                    <a:pt x="28" y="48"/>
                  </a:lnTo>
                  <a:lnTo>
                    <a:pt x="47" y="28"/>
                  </a:lnTo>
                  <a:lnTo>
                    <a:pt x="71" y="13"/>
                  </a:lnTo>
                  <a:lnTo>
                    <a:pt x="96" y="3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46"/>
            <p:cNvSpPr>
              <a:spLocks/>
            </p:cNvSpPr>
            <p:nvPr/>
          </p:nvSpPr>
          <p:spPr bwMode="auto">
            <a:xfrm>
              <a:off x="4646613" y="5111751"/>
              <a:ext cx="73025" cy="196850"/>
            </a:xfrm>
            <a:custGeom>
              <a:avLst/>
              <a:gdLst>
                <a:gd name="T0" fmla="*/ 231 w 461"/>
                <a:gd name="T1" fmla="*/ 0 h 1242"/>
                <a:gd name="T2" fmla="*/ 269 w 461"/>
                <a:gd name="T3" fmla="*/ 3 h 1242"/>
                <a:gd name="T4" fmla="*/ 304 w 461"/>
                <a:gd name="T5" fmla="*/ 12 h 1242"/>
                <a:gd name="T6" fmla="*/ 337 w 461"/>
                <a:gd name="T7" fmla="*/ 26 h 1242"/>
                <a:gd name="T8" fmla="*/ 367 w 461"/>
                <a:gd name="T9" fmla="*/ 45 h 1242"/>
                <a:gd name="T10" fmla="*/ 394 w 461"/>
                <a:gd name="T11" fmla="*/ 68 h 1242"/>
                <a:gd name="T12" fmla="*/ 416 w 461"/>
                <a:gd name="T13" fmla="*/ 95 h 1242"/>
                <a:gd name="T14" fmla="*/ 436 w 461"/>
                <a:gd name="T15" fmla="*/ 126 h 1242"/>
                <a:gd name="T16" fmla="*/ 450 w 461"/>
                <a:gd name="T17" fmla="*/ 159 h 1242"/>
                <a:gd name="T18" fmla="*/ 458 w 461"/>
                <a:gd name="T19" fmla="*/ 196 h 1242"/>
                <a:gd name="T20" fmla="*/ 461 w 461"/>
                <a:gd name="T21" fmla="*/ 233 h 1242"/>
                <a:gd name="T22" fmla="*/ 461 w 461"/>
                <a:gd name="T23" fmla="*/ 1009 h 1242"/>
                <a:gd name="T24" fmla="*/ 458 w 461"/>
                <a:gd name="T25" fmla="*/ 1047 h 1242"/>
                <a:gd name="T26" fmla="*/ 450 w 461"/>
                <a:gd name="T27" fmla="*/ 1082 h 1242"/>
                <a:gd name="T28" fmla="*/ 436 w 461"/>
                <a:gd name="T29" fmla="*/ 1116 h 1242"/>
                <a:gd name="T30" fmla="*/ 416 w 461"/>
                <a:gd name="T31" fmla="*/ 1146 h 1242"/>
                <a:gd name="T32" fmla="*/ 394 w 461"/>
                <a:gd name="T33" fmla="*/ 1174 h 1242"/>
                <a:gd name="T34" fmla="*/ 367 w 461"/>
                <a:gd name="T35" fmla="*/ 1197 h 1242"/>
                <a:gd name="T36" fmla="*/ 337 w 461"/>
                <a:gd name="T37" fmla="*/ 1216 h 1242"/>
                <a:gd name="T38" fmla="*/ 304 w 461"/>
                <a:gd name="T39" fmla="*/ 1230 h 1242"/>
                <a:gd name="T40" fmla="*/ 269 w 461"/>
                <a:gd name="T41" fmla="*/ 1239 h 1242"/>
                <a:gd name="T42" fmla="*/ 231 w 461"/>
                <a:gd name="T43" fmla="*/ 1242 h 1242"/>
                <a:gd name="T44" fmla="*/ 194 w 461"/>
                <a:gd name="T45" fmla="*/ 1239 h 1242"/>
                <a:gd name="T46" fmla="*/ 158 w 461"/>
                <a:gd name="T47" fmla="*/ 1230 h 1242"/>
                <a:gd name="T48" fmla="*/ 125 w 461"/>
                <a:gd name="T49" fmla="*/ 1216 h 1242"/>
                <a:gd name="T50" fmla="*/ 94 w 461"/>
                <a:gd name="T51" fmla="*/ 1197 h 1242"/>
                <a:gd name="T52" fmla="*/ 67 w 461"/>
                <a:gd name="T53" fmla="*/ 1174 h 1242"/>
                <a:gd name="T54" fmla="*/ 45 w 461"/>
                <a:gd name="T55" fmla="*/ 1146 h 1242"/>
                <a:gd name="T56" fmla="*/ 25 w 461"/>
                <a:gd name="T57" fmla="*/ 1116 h 1242"/>
                <a:gd name="T58" fmla="*/ 12 w 461"/>
                <a:gd name="T59" fmla="*/ 1082 h 1242"/>
                <a:gd name="T60" fmla="*/ 3 w 461"/>
                <a:gd name="T61" fmla="*/ 1047 h 1242"/>
                <a:gd name="T62" fmla="*/ 0 w 461"/>
                <a:gd name="T63" fmla="*/ 1009 h 1242"/>
                <a:gd name="T64" fmla="*/ 0 w 461"/>
                <a:gd name="T65" fmla="*/ 233 h 1242"/>
                <a:gd name="T66" fmla="*/ 3 w 461"/>
                <a:gd name="T67" fmla="*/ 196 h 1242"/>
                <a:gd name="T68" fmla="*/ 12 w 461"/>
                <a:gd name="T69" fmla="*/ 159 h 1242"/>
                <a:gd name="T70" fmla="*/ 25 w 461"/>
                <a:gd name="T71" fmla="*/ 126 h 1242"/>
                <a:gd name="T72" fmla="*/ 45 w 461"/>
                <a:gd name="T73" fmla="*/ 95 h 1242"/>
                <a:gd name="T74" fmla="*/ 67 w 461"/>
                <a:gd name="T75" fmla="*/ 68 h 1242"/>
                <a:gd name="T76" fmla="*/ 94 w 461"/>
                <a:gd name="T77" fmla="*/ 45 h 1242"/>
                <a:gd name="T78" fmla="*/ 125 w 461"/>
                <a:gd name="T79" fmla="*/ 26 h 1242"/>
                <a:gd name="T80" fmla="*/ 158 w 461"/>
                <a:gd name="T81" fmla="*/ 12 h 1242"/>
                <a:gd name="T82" fmla="*/ 194 w 461"/>
                <a:gd name="T83" fmla="*/ 3 h 1242"/>
                <a:gd name="T84" fmla="*/ 231 w 461"/>
                <a:gd name="T85" fmla="*/ 0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1" h="1242">
                  <a:moveTo>
                    <a:pt x="231" y="0"/>
                  </a:moveTo>
                  <a:lnTo>
                    <a:pt x="269" y="3"/>
                  </a:lnTo>
                  <a:lnTo>
                    <a:pt x="304" y="12"/>
                  </a:lnTo>
                  <a:lnTo>
                    <a:pt x="337" y="26"/>
                  </a:lnTo>
                  <a:lnTo>
                    <a:pt x="367" y="45"/>
                  </a:lnTo>
                  <a:lnTo>
                    <a:pt x="394" y="68"/>
                  </a:lnTo>
                  <a:lnTo>
                    <a:pt x="416" y="95"/>
                  </a:lnTo>
                  <a:lnTo>
                    <a:pt x="436" y="126"/>
                  </a:lnTo>
                  <a:lnTo>
                    <a:pt x="450" y="159"/>
                  </a:lnTo>
                  <a:lnTo>
                    <a:pt x="458" y="196"/>
                  </a:lnTo>
                  <a:lnTo>
                    <a:pt x="461" y="233"/>
                  </a:lnTo>
                  <a:lnTo>
                    <a:pt x="461" y="1009"/>
                  </a:lnTo>
                  <a:lnTo>
                    <a:pt x="458" y="1047"/>
                  </a:lnTo>
                  <a:lnTo>
                    <a:pt x="450" y="1082"/>
                  </a:lnTo>
                  <a:lnTo>
                    <a:pt x="436" y="1116"/>
                  </a:lnTo>
                  <a:lnTo>
                    <a:pt x="416" y="1146"/>
                  </a:lnTo>
                  <a:lnTo>
                    <a:pt x="394" y="1174"/>
                  </a:lnTo>
                  <a:lnTo>
                    <a:pt x="367" y="1197"/>
                  </a:lnTo>
                  <a:lnTo>
                    <a:pt x="337" y="1216"/>
                  </a:lnTo>
                  <a:lnTo>
                    <a:pt x="304" y="1230"/>
                  </a:lnTo>
                  <a:lnTo>
                    <a:pt x="269" y="1239"/>
                  </a:lnTo>
                  <a:lnTo>
                    <a:pt x="231" y="1242"/>
                  </a:lnTo>
                  <a:lnTo>
                    <a:pt x="194" y="1239"/>
                  </a:lnTo>
                  <a:lnTo>
                    <a:pt x="158" y="1230"/>
                  </a:lnTo>
                  <a:lnTo>
                    <a:pt x="125" y="1216"/>
                  </a:lnTo>
                  <a:lnTo>
                    <a:pt x="94" y="1197"/>
                  </a:lnTo>
                  <a:lnTo>
                    <a:pt x="67" y="1174"/>
                  </a:lnTo>
                  <a:lnTo>
                    <a:pt x="45" y="1146"/>
                  </a:lnTo>
                  <a:lnTo>
                    <a:pt x="25" y="1116"/>
                  </a:lnTo>
                  <a:lnTo>
                    <a:pt x="12" y="1082"/>
                  </a:lnTo>
                  <a:lnTo>
                    <a:pt x="3" y="1047"/>
                  </a:lnTo>
                  <a:lnTo>
                    <a:pt x="0" y="1009"/>
                  </a:lnTo>
                  <a:lnTo>
                    <a:pt x="0" y="233"/>
                  </a:lnTo>
                  <a:lnTo>
                    <a:pt x="3" y="196"/>
                  </a:lnTo>
                  <a:lnTo>
                    <a:pt x="12" y="159"/>
                  </a:lnTo>
                  <a:lnTo>
                    <a:pt x="25" y="126"/>
                  </a:lnTo>
                  <a:lnTo>
                    <a:pt x="45" y="95"/>
                  </a:lnTo>
                  <a:lnTo>
                    <a:pt x="67" y="68"/>
                  </a:lnTo>
                  <a:lnTo>
                    <a:pt x="94" y="45"/>
                  </a:lnTo>
                  <a:lnTo>
                    <a:pt x="125" y="26"/>
                  </a:lnTo>
                  <a:lnTo>
                    <a:pt x="158" y="12"/>
                  </a:lnTo>
                  <a:lnTo>
                    <a:pt x="194" y="3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47"/>
            <p:cNvSpPr>
              <a:spLocks/>
            </p:cNvSpPr>
            <p:nvPr/>
          </p:nvSpPr>
          <p:spPr bwMode="auto">
            <a:xfrm>
              <a:off x="4541838" y="5005388"/>
              <a:ext cx="282575" cy="311150"/>
            </a:xfrm>
            <a:custGeom>
              <a:avLst/>
              <a:gdLst>
                <a:gd name="T0" fmla="*/ 891 w 1782"/>
                <a:gd name="T1" fmla="*/ 0 h 1952"/>
                <a:gd name="T2" fmla="*/ 1028 w 1782"/>
                <a:gd name="T3" fmla="*/ 14 h 1952"/>
                <a:gd name="T4" fmla="*/ 1160 w 1782"/>
                <a:gd name="T5" fmla="*/ 52 h 1952"/>
                <a:gd name="T6" fmla="*/ 1282 w 1782"/>
                <a:gd name="T7" fmla="*/ 114 h 1952"/>
                <a:gd name="T8" fmla="*/ 1396 w 1782"/>
                <a:gd name="T9" fmla="*/ 198 h 1952"/>
                <a:gd name="T10" fmla="*/ 1497 w 1782"/>
                <a:gd name="T11" fmla="*/ 301 h 1952"/>
                <a:gd name="T12" fmla="*/ 1586 w 1782"/>
                <a:gd name="T13" fmla="*/ 420 h 1952"/>
                <a:gd name="T14" fmla="*/ 1660 w 1782"/>
                <a:gd name="T15" fmla="*/ 556 h 1952"/>
                <a:gd name="T16" fmla="*/ 1718 w 1782"/>
                <a:gd name="T17" fmla="*/ 704 h 1952"/>
                <a:gd name="T18" fmla="*/ 1759 w 1782"/>
                <a:gd name="T19" fmla="*/ 864 h 1952"/>
                <a:gd name="T20" fmla="*/ 1779 w 1782"/>
                <a:gd name="T21" fmla="*/ 1033 h 1952"/>
                <a:gd name="T22" fmla="*/ 1779 w 1782"/>
                <a:gd name="T23" fmla="*/ 1210 h 1952"/>
                <a:gd name="T24" fmla="*/ 1758 w 1782"/>
                <a:gd name="T25" fmla="*/ 1382 h 1952"/>
                <a:gd name="T26" fmla="*/ 1716 w 1782"/>
                <a:gd name="T27" fmla="*/ 1544 h 1952"/>
                <a:gd name="T28" fmla="*/ 1656 w 1782"/>
                <a:gd name="T29" fmla="*/ 1695 h 1952"/>
                <a:gd name="T30" fmla="*/ 1580 w 1782"/>
                <a:gd name="T31" fmla="*/ 1832 h 1952"/>
                <a:gd name="T32" fmla="*/ 1488 w 1782"/>
                <a:gd name="T33" fmla="*/ 1952 h 1952"/>
                <a:gd name="T34" fmla="*/ 1485 w 1782"/>
                <a:gd name="T35" fmla="*/ 1315 h 1952"/>
                <a:gd name="T36" fmla="*/ 1465 w 1782"/>
                <a:gd name="T37" fmla="*/ 1252 h 1952"/>
                <a:gd name="T38" fmla="*/ 1427 w 1782"/>
                <a:gd name="T39" fmla="*/ 1199 h 1952"/>
                <a:gd name="T40" fmla="*/ 1375 w 1782"/>
                <a:gd name="T41" fmla="*/ 1161 h 1952"/>
                <a:gd name="T42" fmla="*/ 1312 w 1782"/>
                <a:gd name="T43" fmla="*/ 1139 h 1952"/>
                <a:gd name="T44" fmla="*/ 1205 w 1782"/>
                <a:gd name="T45" fmla="*/ 1137 h 1952"/>
                <a:gd name="T46" fmla="*/ 1202 w 1782"/>
                <a:gd name="T47" fmla="*/ 861 h 1952"/>
                <a:gd name="T48" fmla="*/ 1180 w 1782"/>
                <a:gd name="T49" fmla="*/ 779 h 1952"/>
                <a:gd name="T50" fmla="*/ 1140 w 1782"/>
                <a:gd name="T51" fmla="*/ 709 h 1952"/>
                <a:gd name="T52" fmla="*/ 1083 w 1782"/>
                <a:gd name="T53" fmla="*/ 651 h 1952"/>
                <a:gd name="T54" fmla="*/ 1013 w 1782"/>
                <a:gd name="T55" fmla="*/ 610 h 1952"/>
                <a:gd name="T56" fmla="*/ 933 w 1782"/>
                <a:gd name="T57" fmla="*/ 587 h 1952"/>
                <a:gd name="T58" fmla="*/ 848 w 1782"/>
                <a:gd name="T59" fmla="*/ 587 h 1952"/>
                <a:gd name="T60" fmla="*/ 768 w 1782"/>
                <a:gd name="T61" fmla="*/ 610 h 1952"/>
                <a:gd name="T62" fmla="*/ 698 w 1782"/>
                <a:gd name="T63" fmla="*/ 651 h 1952"/>
                <a:gd name="T64" fmla="*/ 642 w 1782"/>
                <a:gd name="T65" fmla="*/ 709 h 1952"/>
                <a:gd name="T66" fmla="*/ 601 w 1782"/>
                <a:gd name="T67" fmla="*/ 779 h 1952"/>
                <a:gd name="T68" fmla="*/ 578 w 1782"/>
                <a:gd name="T69" fmla="*/ 861 h 1952"/>
                <a:gd name="T70" fmla="*/ 576 w 1782"/>
                <a:gd name="T71" fmla="*/ 1137 h 1952"/>
                <a:gd name="T72" fmla="*/ 465 w 1782"/>
                <a:gd name="T73" fmla="*/ 1141 h 1952"/>
                <a:gd name="T74" fmla="*/ 397 w 1782"/>
                <a:gd name="T75" fmla="*/ 1166 h 1952"/>
                <a:gd name="T76" fmla="*/ 343 w 1782"/>
                <a:gd name="T77" fmla="*/ 1212 h 1952"/>
                <a:gd name="T78" fmla="*/ 306 w 1782"/>
                <a:gd name="T79" fmla="*/ 1275 h 1952"/>
                <a:gd name="T80" fmla="*/ 293 w 1782"/>
                <a:gd name="T81" fmla="*/ 1349 h 1952"/>
                <a:gd name="T82" fmla="*/ 245 w 1782"/>
                <a:gd name="T83" fmla="*/ 1893 h 1952"/>
                <a:gd name="T84" fmla="*/ 162 w 1782"/>
                <a:gd name="T85" fmla="*/ 1765 h 1952"/>
                <a:gd name="T86" fmla="*/ 93 w 1782"/>
                <a:gd name="T87" fmla="*/ 1621 h 1952"/>
                <a:gd name="T88" fmla="*/ 43 w 1782"/>
                <a:gd name="T89" fmla="*/ 1465 h 1952"/>
                <a:gd name="T90" fmla="*/ 11 w 1782"/>
                <a:gd name="T91" fmla="*/ 1297 h 1952"/>
                <a:gd name="T92" fmla="*/ 0 w 1782"/>
                <a:gd name="T93" fmla="*/ 1121 h 1952"/>
                <a:gd name="T94" fmla="*/ 11 w 1782"/>
                <a:gd name="T95" fmla="*/ 947 h 1952"/>
                <a:gd name="T96" fmla="*/ 41 w 1782"/>
                <a:gd name="T97" fmla="*/ 783 h 1952"/>
                <a:gd name="T98" fmla="*/ 90 w 1782"/>
                <a:gd name="T99" fmla="*/ 629 h 1952"/>
                <a:gd name="T100" fmla="*/ 156 w 1782"/>
                <a:gd name="T101" fmla="*/ 486 h 1952"/>
                <a:gd name="T102" fmla="*/ 238 w 1782"/>
                <a:gd name="T103" fmla="*/ 358 h 1952"/>
                <a:gd name="T104" fmla="*/ 333 w 1782"/>
                <a:gd name="T105" fmla="*/ 247 h 1952"/>
                <a:gd name="T106" fmla="*/ 441 w 1782"/>
                <a:gd name="T107" fmla="*/ 153 h 1952"/>
                <a:gd name="T108" fmla="*/ 559 w 1782"/>
                <a:gd name="T109" fmla="*/ 81 h 1952"/>
                <a:gd name="T110" fmla="*/ 687 w 1782"/>
                <a:gd name="T111" fmla="*/ 31 h 1952"/>
                <a:gd name="T112" fmla="*/ 821 w 1782"/>
                <a:gd name="T113" fmla="*/ 5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82" h="1952">
                  <a:moveTo>
                    <a:pt x="891" y="0"/>
                  </a:moveTo>
                  <a:lnTo>
                    <a:pt x="891" y="0"/>
                  </a:lnTo>
                  <a:lnTo>
                    <a:pt x="961" y="5"/>
                  </a:lnTo>
                  <a:lnTo>
                    <a:pt x="1028" y="14"/>
                  </a:lnTo>
                  <a:lnTo>
                    <a:pt x="1095" y="31"/>
                  </a:lnTo>
                  <a:lnTo>
                    <a:pt x="1160" y="52"/>
                  </a:lnTo>
                  <a:lnTo>
                    <a:pt x="1222" y="81"/>
                  </a:lnTo>
                  <a:lnTo>
                    <a:pt x="1282" y="114"/>
                  </a:lnTo>
                  <a:lnTo>
                    <a:pt x="1341" y="153"/>
                  </a:lnTo>
                  <a:lnTo>
                    <a:pt x="1396" y="198"/>
                  </a:lnTo>
                  <a:lnTo>
                    <a:pt x="1448" y="247"/>
                  </a:lnTo>
                  <a:lnTo>
                    <a:pt x="1497" y="301"/>
                  </a:lnTo>
                  <a:lnTo>
                    <a:pt x="1543" y="358"/>
                  </a:lnTo>
                  <a:lnTo>
                    <a:pt x="1586" y="420"/>
                  </a:lnTo>
                  <a:lnTo>
                    <a:pt x="1625" y="486"/>
                  </a:lnTo>
                  <a:lnTo>
                    <a:pt x="1660" y="556"/>
                  </a:lnTo>
                  <a:lnTo>
                    <a:pt x="1691" y="629"/>
                  </a:lnTo>
                  <a:lnTo>
                    <a:pt x="1718" y="704"/>
                  </a:lnTo>
                  <a:lnTo>
                    <a:pt x="1740" y="783"/>
                  </a:lnTo>
                  <a:lnTo>
                    <a:pt x="1759" y="864"/>
                  </a:lnTo>
                  <a:lnTo>
                    <a:pt x="1771" y="947"/>
                  </a:lnTo>
                  <a:lnTo>
                    <a:pt x="1779" y="1033"/>
                  </a:lnTo>
                  <a:lnTo>
                    <a:pt x="1782" y="1121"/>
                  </a:lnTo>
                  <a:lnTo>
                    <a:pt x="1779" y="1210"/>
                  </a:lnTo>
                  <a:lnTo>
                    <a:pt x="1770" y="1297"/>
                  </a:lnTo>
                  <a:lnTo>
                    <a:pt x="1758" y="1382"/>
                  </a:lnTo>
                  <a:lnTo>
                    <a:pt x="1739" y="1465"/>
                  </a:lnTo>
                  <a:lnTo>
                    <a:pt x="1716" y="1544"/>
                  </a:lnTo>
                  <a:lnTo>
                    <a:pt x="1688" y="1621"/>
                  </a:lnTo>
                  <a:lnTo>
                    <a:pt x="1656" y="1695"/>
                  </a:lnTo>
                  <a:lnTo>
                    <a:pt x="1619" y="1765"/>
                  </a:lnTo>
                  <a:lnTo>
                    <a:pt x="1580" y="1832"/>
                  </a:lnTo>
                  <a:lnTo>
                    <a:pt x="1536" y="1893"/>
                  </a:lnTo>
                  <a:lnTo>
                    <a:pt x="1488" y="1952"/>
                  </a:lnTo>
                  <a:lnTo>
                    <a:pt x="1488" y="1349"/>
                  </a:lnTo>
                  <a:lnTo>
                    <a:pt x="1485" y="1315"/>
                  </a:lnTo>
                  <a:lnTo>
                    <a:pt x="1477" y="1283"/>
                  </a:lnTo>
                  <a:lnTo>
                    <a:pt x="1465" y="1252"/>
                  </a:lnTo>
                  <a:lnTo>
                    <a:pt x="1448" y="1224"/>
                  </a:lnTo>
                  <a:lnTo>
                    <a:pt x="1427" y="1199"/>
                  </a:lnTo>
                  <a:lnTo>
                    <a:pt x="1402" y="1177"/>
                  </a:lnTo>
                  <a:lnTo>
                    <a:pt x="1375" y="1161"/>
                  </a:lnTo>
                  <a:lnTo>
                    <a:pt x="1344" y="1148"/>
                  </a:lnTo>
                  <a:lnTo>
                    <a:pt x="1312" y="1139"/>
                  </a:lnTo>
                  <a:lnTo>
                    <a:pt x="1279" y="1137"/>
                  </a:lnTo>
                  <a:lnTo>
                    <a:pt x="1205" y="1137"/>
                  </a:lnTo>
                  <a:lnTo>
                    <a:pt x="1205" y="903"/>
                  </a:lnTo>
                  <a:lnTo>
                    <a:pt x="1202" y="861"/>
                  </a:lnTo>
                  <a:lnTo>
                    <a:pt x="1194" y="818"/>
                  </a:lnTo>
                  <a:lnTo>
                    <a:pt x="1180" y="779"/>
                  </a:lnTo>
                  <a:lnTo>
                    <a:pt x="1162" y="742"/>
                  </a:lnTo>
                  <a:lnTo>
                    <a:pt x="1140" y="709"/>
                  </a:lnTo>
                  <a:lnTo>
                    <a:pt x="1113" y="678"/>
                  </a:lnTo>
                  <a:lnTo>
                    <a:pt x="1083" y="651"/>
                  </a:lnTo>
                  <a:lnTo>
                    <a:pt x="1050" y="629"/>
                  </a:lnTo>
                  <a:lnTo>
                    <a:pt x="1013" y="610"/>
                  </a:lnTo>
                  <a:lnTo>
                    <a:pt x="975" y="596"/>
                  </a:lnTo>
                  <a:lnTo>
                    <a:pt x="933" y="587"/>
                  </a:lnTo>
                  <a:lnTo>
                    <a:pt x="891" y="585"/>
                  </a:lnTo>
                  <a:lnTo>
                    <a:pt x="848" y="587"/>
                  </a:lnTo>
                  <a:lnTo>
                    <a:pt x="808" y="596"/>
                  </a:lnTo>
                  <a:lnTo>
                    <a:pt x="768" y="610"/>
                  </a:lnTo>
                  <a:lnTo>
                    <a:pt x="732" y="629"/>
                  </a:lnTo>
                  <a:lnTo>
                    <a:pt x="698" y="651"/>
                  </a:lnTo>
                  <a:lnTo>
                    <a:pt x="668" y="678"/>
                  </a:lnTo>
                  <a:lnTo>
                    <a:pt x="642" y="709"/>
                  </a:lnTo>
                  <a:lnTo>
                    <a:pt x="619" y="742"/>
                  </a:lnTo>
                  <a:lnTo>
                    <a:pt x="601" y="779"/>
                  </a:lnTo>
                  <a:lnTo>
                    <a:pt x="587" y="818"/>
                  </a:lnTo>
                  <a:lnTo>
                    <a:pt x="578" y="861"/>
                  </a:lnTo>
                  <a:lnTo>
                    <a:pt x="576" y="903"/>
                  </a:lnTo>
                  <a:lnTo>
                    <a:pt x="576" y="1137"/>
                  </a:lnTo>
                  <a:lnTo>
                    <a:pt x="502" y="1137"/>
                  </a:lnTo>
                  <a:lnTo>
                    <a:pt x="465" y="1141"/>
                  </a:lnTo>
                  <a:lnTo>
                    <a:pt x="429" y="1150"/>
                  </a:lnTo>
                  <a:lnTo>
                    <a:pt x="397" y="1166"/>
                  </a:lnTo>
                  <a:lnTo>
                    <a:pt x="367" y="1187"/>
                  </a:lnTo>
                  <a:lnTo>
                    <a:pt x="343" y="1212"/>
                  </a:lnTo>
                  <a:lnTo>
                    <a:pt x="321" y="1243"/>
                  </a:lnTo>
                  <a:lnTo>
                    <a:pt x="306" y="1275"/>
                  </a:lnTo>
                  <a:lnTo>
                    <a:pt x="297" y="1311"/>
                  </a:lnTo>
                  <a:lnTo>
                    <a:pt x="293" y="1349"/>
                  </a:lnTo>
                  <a:lnTo>
                    <a:pt x="293" y="1952"/>
                  </a:lnTo>
                  <a:lnTo>
                    <a:pt x="245" y="1893"/>
                  </a:lnTo>
                  <a:lnTo>
                    <a:pt x="201" y="1832"/>
                  </a:lnTo>
                  <a:lnTo>
                    <a:pt x="162" y="1765"/>
                  </a:lnTo>
                  <a:lnTo>
                    <a:pt x="125" y="1695"/>
                  </a:lnTo>
                  <a:lnTo>
                    <a:pt x="93" y="1621"/>
                  </a:lnTo>
                  <a:lnTo>
                    <a:pt x="65" y="1544"/>
                  </a:lnTo>
                  <a:lnTo>
                    <a:pt x="43" y="1465"/>
                  </a:lnTo>
                  <a:lnTo>
                    <a:pt x="24" y="1382"/>
                  </a:lnTo>
                  <a:lnTo>
                    <a:pt x="11" y="1297"/>
                  </a:lnTo>
                  <a:lnTo>
                    <a:pt x="2" y="1210"/>
                  </a:lnTo>
                  <a:lnTo>
                    <a:pt x="0" y="1121"/>
                  </a:lnTo>
                  <a:lnTo>
                    <a:pt x="2" y="1033"/>
                  </a:lnTo>
                  <a:lnTo>
                    <a:pt x="11" y="947"/>
                  </a:lnTo>
                  <a:lnTo>
                    <a:pt x="24" y="864"/>
                  </a:lnTo>
                  <a:lnTo>
                    <a:pt x="41" y="783"/>
                  </a:lnTo>
                  <a:lnTo>
                    <a:pt x="63" y="704"/>
                  </a:lnTo>
                  <a:lnTo>
                    <a:pt x="90" y="629"/>
                  </a:lnTo>
                  <a:lnTo>
                    <a:pt x="121" y="556"/>
                  </a:lnTo>
                  <a:lnTo>
                    <a:pt x="156" y="486"/>
                  </a:lnTo>
                  <a:lnTo>
                    <a:pt x="195" y="420"/>
                  </a:lnTo>
                  <a:lnTo>
                    <a:pt x="238" y="358"/>
                  </a:lnTo>
                  <a:lnTo>
                    <a:pt x="284" y="301"/>
                  </a:lnTo>
                  <a:lnTo>
                    <a:pt x="333" y="247"/>
                  </a:lnTo>
                  <a:lnTo>
                    <a:pt x="386" y="198"/>
                  </a:lnTo>
                  <a:lnTo>
                    <a:pt x="441" y="153"/>
                  </a:lnTo>
                  <a:lnTo>
                    <a:pt x="499" y="114"/>
                  </a:lnTo>
                  <a:lnTo>
                    <a:pt x="559" y="81"/>
                  </a:lnTo>
                  <a:lnTo>
                    <a:pt x="621" y="52"/>
                  </a:lnTo>
                  <a:lnTo>
                    <a:pt x="687" y="31"/>
                  </a:lnTo>
                  <a:lnTo>
                    <a:pt x="753" y="14"/>
                  </a:lnTo>
                  <a:lnTo>
                    <a:pt x="821" y="5"/>
                  </a:lnTo>
                  <a:lnTo>
                    <a:pt x="8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1" name="Group 820"/>
          <p:cNvGrpSpPr/>
          <p:nvPr/>
        </p:nvGrpSpPr>
        <p:grpSpPr>
          <a:xfrm>
            <a:off x="3495464" y="5073650"/>
            <a:ext cx="514350" cy="411163"/>
            <a:chOff x="3522663" y="5073650"/>
            <a:chExt cx="514350" cy="411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5" name="Freeform 52"/>
            <p:cNvSpPr>
              <a:spLocks noEditPoints="1"/>
            </p:cNvSpPr>
            <p:nvPr/>
          </p:nvSpPr>
          <p:spPr bwMode="auto">
            <a:xfrm>
              <a:off x="3551238" y="5073650"/>
              <a:ext cx="457200" cy="180975"/>
            </a:xfrm>
            <a:custGeom>
              <a:avLst/>
              <a:gdLst>
                <a:gd name="T0" fmla="*/ 1586 w 3171"/>
                <a:gd name="T1" fmla="*/ 350 h 1249"/>
                <a:gd name="T2" fmla="*/ 1481 w 3171"/>
                <a:gd name="T3" fmla="*/ 407 h 1249"/>
                <a:gd name="T4" fmla="*/ 1408 w 3171"/>
                <a:gd name="T5" fmla="*/ 503 h 1249"/>
                <a:gd name="T6" fmla="*/ 1381 w 3171"/>
                <a:gd name="T7" fmla="*/ 625 h 1249"/>
                <a:gd name="T8" fmla="*/ 1408 w 3171"/>
                <a:gd name="T9" fmla="*/ 745 h 1249"/>
                <a:gd name="T10" fmla="*/ 1481 w 3171"/>
                <a:gd name="T11" fmla="*/ 841 h 1249"/>
                <a:gd name="T12" fmla="*/ 1586 w 3171"/>
                <a:gd name="T13" fmla="*/ 899 h 1249"/>
                <a:gd name="T14" fmla="*/ 1713 w 3171"/>
                <a:gd name="T15" fmla="*/ 909 h 1249"/>
                <a:gd name="T16" fmla="*/ 1827 w 3171"/>
                <a:gd name="T17" fmla="*/ 865 h 1249"/>
                <a:gd name="T18" fmla="*/ 1912 w 3171"/>
                <a:gd name="T19" fmla="*/ 781 h 1249"/>
                <a:gd name="T20" fmla="*/ 1956 w 3171"/>
                <a:gd name="T21" fmla="*/ 666 h 1249"/>
                <a:gd name="T22" fmla="*/ 1947 w 3171"/>
                <a:gd name="T23" fmla="*/ 542 h 1249"/>
                <a:gd name="T24" fmla="*/ 1888 w 3171"/>
                <a:gd name="T25" fmla="*/ 436 h 1249"/>
                <a:gd name="T26" fmla="*/ 1792 w 3171"/>
                <a:gd name="T27" fmla="*/ 364 h 1249"/>
                <a:gd name="T28" fmla="*/ 1670 w 3171"/>
                <a:gd name="T29" fmla="*/ 337 h 1249"/>
                <a:gd name="T30" fmla="*/ 2087 w 3171"/>
                <a:gd name="T31" fmla="*/ 2 h 1249"/>
                <a:gd name="T32" fmla="*/ 2165 w 3171"/>
                <a:gd name="T33" fmla="*/ 43 h 1249"/>
                <a:gd name="T34" fmla="*/ 2211 w 3171"/>
                <a:gd name="T35" fmla="*/ 117 h 1249"/>
                <a:gd name="T36" fmla="*/ 2845 w 3171"/>
                <a:gd name="T37" fmla="*/ 130 h 1249"/>
                <a:gd name="T38" fmla="*/ 2985 w 3171"/>
                <a:gd name="T39" fmla="*/ 194 h 1249"/>
                <a:gd name="T40" fmla="*/ 3093 w 3171"/>
                <a:gd name="T41" fmla="*/ 301 h 1249"/>
                <a:gd name="T42" fmla="*/ 3158 w 3171"/>
                <a:gd name="T43" fmla="*/ 441 h 1249"/>
                <a:gd name="T44" fmla="*/ 3171 w 3171"/>
                <a:gd name="T45" fmla="*/ 558 h 1249"/>
                <a:gd name="T46" fmla="*/ 3023 w 3171"/>
                <a:gd name="T47" fmla="*/ 525 h 1249"/>
                <a:gd name="T48" fmla="*/ 2218 w 3171"/>
                <a:gd name="T49" fmla="*/ 803 h 1249"/>
                <a:gd name="T50" fmla="*/ 2191 w 3171"/>
                <a:gd name="T51" fmla="*/ 964 h 1249"/>
                <a:gd name="T52" fmla="*/ 2115 w 3171"/>
                <a:gd name="T53" fmla="*/ 1099 h 1249"/>
                <a:gd name="T54" fmla="*/ 2003 w 3171"/>
                <a:gd name="T55" fmla="*/ 1197 h 1249"/>
                <a:gd name="T56" fmla="*/ 1863 w 3171"/>
                <a:gd name="T57" fmla="*/ 1246 h 1249"/>
                <a:gd name="T58" fmla="*/ 1477 w 3171"/>
                <a:gd name="T59" fmla="*/ 1246 h 1249"/>
                <a:gd name="T60" fmla="*/ 1337 w 3171"/>
                <a:gd name="T61" fmla="*/ 1197 h 1249"/>
                <a:gd name="T62" fmla="*/ 1224 w 3171"/>
                <a:gd name="T63" fmla="*/ 1099 h 1249"/>
                <a:gd name="T64" fmla="*/ 1150 w 3171"/>
                <a:gd name="T65" fmla="*/ 964 h 1249"/>
                <a:gd name="T66" fmla="*/ 1122 w 3171"/>
                <a:gd name="T67" fmla="*/ 803 h 1249"/>
                <a:gd name="T68" fmla="*/ 147 w 3171"/>
                <a:gd name="T69" fmla="*/ 525 h 1249"/>
                <a:gd name="T70" fmla="*/ 0 w 3171"/>
                <a:gd name="T71" fmla="*/ 558 h 1249"/>
                <a:gd name="T72" fmla="*/ 13 w 3171"/>
                <a:gd name="T73" fmla="*/ 441 h 1249"/>
                <a:gd name="T74" fmla="*/ 77 w 3171"/>
                <a:gd name="T75" fmla="*/ 301 h 1249"/>
                <a:gd name="T76" fmla="*/ 185 w 3171"/>
                <a:gd name="T77" fmla="*/ 194 h 1249"/>
                <a:gd name="T78" fmla="*/ 326 w 3171"/>
                <a:gd name="T79" fmla="*/ 130 h 1249"/>
                <a:gd name="T80" fmla="*/ 1129 w 3171"/>
                <a:gd name="T81" fmla="*/ 117 h 1249"/>
                <a:gd name="T82" fmla="*/ 1175 w 3171"/>
                <a:gd name="T83" fmla="*/ 43 h 1249"/>
                <a:gd name="T84" fmla="*/ 1253 w 3171"/>
                <a:gd name="T85" fmla="*/ 2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71" h="1249">
                  <a:moveTo>
                    <a:pt x="1670" y="337"/>
                  </a:moveTo>
                  <a:lnTo>
                    <a:pt x="1627" y="341"/>
                  </a:lnTo>
                  <a:lnTo>
                    <a:pt x="1586" y="350"/>
                  </a:lnTo>
                  <a:lnTo>
                    <a:pt x="1548" y="364"/>
                  </a:lnTo>
                  <a:lnTo>
                    <a:pt x="1513" y="383"/>
                  </a:lnTo>
                  <a:lnTo>
                    <a:pt x="1481" y="407"/>
                  </a:lnTo>
                  <a:lnTo>
                    <a:pt x="1452" y="436"/>
                  </a:lnTo>
                  <a:lnTo>
                    <a:pt x="1428" y="469"/>
                  </a:lnTo>
                  <a:lnTo>
                    <a:pt x="1408" y="503"/>
                  </a:lnTo>
                  <a:lnTo>
                    <a:pt x="1393" y="542"/>
                  </a:lnTo>
                  <a:lnTo>
                    <a:pt x="1384" y="582"/>
                  </a:lnTo>
                  <a:lnTo>
                    <a:pt x="1381" y="625"/>
                  </a:lnTo>
                  <a:lnTo>
                    <a:pt x="1384" y="666"/>
                  </a:lnTo>
                  <a:lnTo>
                    <a:pt x="1393" y="708"/>
                  </a:lnTo>
                  <a:lnTo>
                    <a:pt x="1408" y="745"/>
                  </a:lnTo>
                  <a:lnTo>
                    <a:pt x="1428" y="781"/>
                  </a:lnTo>
                  <a:lnTo>
                    <a:pt x="1452" y="812"/>
                  </a:lnTo>
                  <a:lnTo>
                    <a:pt x="1481" y="841"/>
                  </a:lnTo>
                  <a:lnTo>
                    <a:pt x="1513" y="865"/>
                  </a:lnTo>
                  <a:lnTo>
                    <a:pt x="1548" y="885"/>
                  </a:lnTo>
                  <a:lnTo>
                    <a:pt x="1586" y="899"/>
                  </a:lnTo>
                  <a:lnTo>
                    <a:pt x="1627" y="909"/>
                  </a:lnTo>
                  <a:lnTo>
                    <a:pt x="1670" y="911"/>
                  </a:lnTo>
                  <a:lnTo>
                    <a:pt x="1713" y="909"/>
                  </a:lnTo>
                  <a:lnTo>
                    <a:pt x="1753" y="899"/>
                  </a:lnTo>
                  <a:lnTo>
                    <a:pt x="1792" y="885"/>
                  </a:lnTo>
                  <a:lnTo>
                    <a:pt x="1827" y="865"/>
                  </a:lnTo>
                  <a:lnTo>
                    <a:pt x="1859" y="841"/>
                  </a:lnTo>
                  <a:lnTo>
                    <a:pt x="1888" y="812"/>
                  </a:lnTo>
                  <a:lnTo>
                    <a:pt x="1912" y="781"/>
                  </a:lnTo>
                  <a:lnTo>
                    <a:pt x="1932" y="745"/>
                  </a:lnTo>
                  <a:lnTo>
                    <a:pt x="1947" y="708"/>
                  </a:lnTo>
                  <a:lnTo>
                    <a:pt x="1956" y="666"/>
                  </a:lnTo>
                  <a:lnTo>
                    <a:pt x="1959" y="625"/>
                  </a:lnTo>
                  <a:lnTo>
                    <a:pt x="1956" y="582"/>
                  </a:lnTo>
                  <a:lnTo>
                    <a:pt x="1947" y="542"/>
                  </a:lnTo>
                  <a:lnTo>
                    <a:pt x="1932" y="503"/>
                  </a:lnTo>
                  <a:lnTo>
                    <a:pt x="1912" y="469"/>
                  </a:lnTo>
                  <a:lnTo>
                    <a:pt x="1888" y="436"/>
                  </a:lnTo>
                  <a:lnTo>
                    <a:pt x="1859" y="407"/>
                  </a:lnTo>
                  <a:lnTo>
                    <a:pt x="1827" y="383"/>
                  </a:lnTo>
                  <a:lnTo>
                    <a:pt x="1792" y="364"/>
                  </a:lnTo>
                  <a:lnTo>
                    <a:pt x="1753" y="350"/>
                  </a:lnTo>
                  <a:lnTo>
                    <a:pt x="1713" y="341"/>
                  </a:lnTo>
                  <a:lnTo>
                    <a:pt x="1670" y="337"/>
                  </a:lnTo>
                  <a:close/>
                  <a:moveTo>
                    <a:pt x="1284" y="0"/>
                  </a:moveTo>
                  <a:lnTo>
                    <a:pt x="2056" y="0"/>
                  </a:lnTo>
                  <a:lnTo>
                    <a:pt x="2087" y="2"/>
                  </a:lnTo>
                  <a:lnTo>
                    <a:pt x="2115" y="11"/>
                  </a:lnTo>
                  <a:lnTo>
                    <a:pt x="2142" y="24"/>
                  </a:lnTo>
                  <a:lnTo>
                    <a:pt x="2165" y="43"/>
                  </a:lnTo>
                  <a:lnTo>
                    <a:pt x="2185" y="65"/>
                  </a:lnTo>
                  <a:lnTo>
                    <a:pt x="2200" y="90"/>
                  </a:lnTo>
                  <a:lnTo>
                    <a:pt x="2211" y="117"/>
                  </a:lnTo>
                  <a:lnTo>
                    <a:pt x="2738" y="117"/>
                  </a:lnTo>
                  <a:lnTo>
                    <a:pt x="2792" y="120"/>
                  </a:lnTo>
                  <a:lnTo>
                    <a:pt x="2845" y="130"/>
                  </a:lnTo>
                  <a:lnTo>
                    <a:pt x="2894" y="145"/>
                  </a:lnTo>
                  <a:lnTo>
                    <a:pt x="2941" y="167"/>
                  </a:lnTo>
                  <a:lnTo>
                    <a:pt x="2985" y="194"/>
                  </a:lnTo>
                  <a:lnTo>
                    <a:pt x="3026" y="225"/>
                  </a:lnTo>
                  <a:lnTo>
                    <a:pt x="3062" y="261"/>
                  </a:lnTo>
                  <a:lnTo>
                    <a:pt x="3093" y="301"/>
                  </a:lnTo>
                  <a:lnTo>
                    <a:pt x="3121" y="345"/>
                  </a:lnTo>
                  <a:lnTo>
                    <a:pt x="3142" y="391"/>
                  </a:lnTo>
                  <a:lnTo>
                    <a:pt x="3158" y="441"/>
                  </a:lnTo>
                  <a:lnTo>
                    <a:pt x="3168" y="493"/>
                  </a:lnTo>
                  <a:lnTo>
                    <a:pt x="3171" y="547"/>
                  </a:lnTo>
                  <a:lnTo>
                    <a:pt x="3171" y="558"/>
                  </a:lnTo>
                  <a:lnTo>
                    <a:pt x="3123" y="544"/>
                  </a:lnTo>
                  <a:lnTo>
                    <a:pt x="3073" y="533"/>
                  </a:lnTo>
                  <a:lnTo>
                    <a:pt x="3023" y="525"/>
                  </a:lnTo>
                  <a:lnTo>
                    <a:pt x="2971" y="523"/>
                  </a:lnTo>
                  <a:lnTo>
                    <a:pt x="2218" y="523"/>
                  </a:lnTo>
                  <a:lnTo>
                    <a:pt x="2218" y="803"/>
                  </a:lnTo>
                  <a:lnTo>
                    <a:pt x="2214" y="858"/>
                  </a:lnTo>
                  <a:lnTo>
                    <a:pt x="2206" y="913"/>
                  </a:lnTo>
                  <a:lnTo>
                    <a:pt x="2191" y="964"/>
                  </a:lnTo>
                  <a:lnTo>
                    <a:pt x="2170" y="1012"/>
                  </a:lnTo>
                  <a:lnTo>
                    <a:pt x="2145" y="1058"/>
                  </a:lnTo>
                  <a:lnTo>
                    <a:pt x="2115" y="1099"/>
                  </a:lnTo>
                  <a:lnTo>
                    <a:pt x="2081" y="1137"/>
                  </a:lnTo>
                  <a:lnTo>
                    <a:pt x="2044" y="1169"/>
                  </a:lnTo>
                  <a:lnTo>
                    <a:pt x="2003" y="1197"/>
                  </a:lnTo>
                  <a:lnTo>
                    <a:pt x="1959" y="1219"/>
                  </a:lnTo>
                  <a:lnTo>
                    <a:pt x="1912" y="1235"/>
                  </a:lnTo>
                  <a:lnTo>
                    <a:pt x="1863" y="1246"/>
                  </a:lnTo>
                  <a:lnTo>
                    <a:pt x="1812" y="1249"/>
                  </a:lnTo>
                  <a:lnTo>
                    <a:pt x="1528" y="1249"/>
                  </a:lnTo>
                  <a:lnTo>
                    <a:pt x="1477" y="1246"/>
                  </a:lnTo>
                  <a:lnTo>
                    <a:pt x="1428" y="1235"/>
                  </a:lnTo>
                  <a:lnTo>
                    <a:pt x="1381" y="1219"/>
                  </a:lnTo>
                  <a:lnTo>
                    <a:pt x="1337" y="1197"/>
                  </a:lnTo>
                  <a:lnTo>
                    <a:pt x="1296" y="1169"/>
                  </a:lnTo>
                  <a:lnTo>
                    <a:pt x="1258" y="1137"/>
                  </a:lnTo>
                  <a:lnTo>
                    <a:pt x="1224" y="1099"/>
                  </a:lnTo>
                  <a:lnTo>
                    <a:pt x="1195" y="1058"/>
                  </a:lnTo>
                  <a:lnTo>
                    <a:pt x="1169" y="1012"/>
                  </a:lnTo>
                  <a:lnTo>
                    <a:pt x="1150" y="964"/>
                  </a:lnTo>
                  <a:lnTo>
                    <a:pt x="1134" y="913"/>
                  </a:lnTo>
                  <a:lnTo>
                    <a:pt x="1125" y="858"/>
                  </a:lnTo>
                  <a:lnTo>
                    <a:pt x="1122" y="803"/>
                  </a:lnTo>
                  <a:lnTo>
                    <a:pt x="1122" y="523"/>
                  </a:lnTo>
                  <a:lnTo>
                    <a:pt x="199" y="523"/>
                  </a:lnTo>
                  <a:lnTo>
                    <a:pt x="147" y="525"/>
                  </a:lnTo>
                  <a:lnTo>
                    <a:pt x="97" y="533"/>
                  </a:lnTo>
                  <a:lnTo>
                    <a:pt x="47" y="544"/>
                  </a:lnTo>
                  <a:lnTo>
                    <a:pt x="0" y="558"/>
                  </a:lnTo>
                  <a:lnTo>
                    <a:pt x="0" y="547"/>
                  </a:lnTo>
                  <a:lnTo>
                    <a:pt x="3" y="493"/>
                  </a:lnTo>
                  <a:lnTo>
                    <a:pt x="13" y="441"/>
                  </a:lnTo>
                  <a:lnTo>
                    <a:pt x="29" y="391"/>
                  </a:lnTo>
                  <a:lnTo>
                    <a:pt x="51" y="345"/>
                  </a:lnTo>
                  <a:lnTo>
                    <a:pt x="77" y="301"/>
                  </a:lnTo>
                  <a:lnTo>
                    <a:pt x="109" y="261"/>
                  </a:lnTo>
                  <a:lnTo>
                    <a:pt x="145" y="225"/>
                  </a:lnTo>
                  <a:lnTo>
                    <a:pt x="185" y="194"/>
                  </a:lnTo>
                  <a:lnTo>
                    <a:pt x="229" y="167"/>
                  </a:lnTo>
                  <a:lnTo>
                    <a:pt x="276" y="145"/>
                  </a:lnTo>
                  <a:lnTo>
                    <a:pt x="326" y="130"/>
                  </a:lnTo>
                  <a:lnTo>
                    <a:pt x="378" y="120"/>
                  </a:lnTo>
                  <a:lnTo>
                    <a:pt x="432" y="117"/>
                  </a:lnTo>
                  <a:lnTo>
                    <a:pt x="1129" y="117"/>
                  </a:lnTo>
                  <a:lnTo>
                    <a:pt x="1140" y="90"/>
                  </a:lnTo>
                  <a:lnTo>
                    <a:pt x="1155" y="65"/>
                  </a:lnTo>
                  <a:lnTo>
                    <a:pt x="1175" y="43"/>
                  </a:lnTo>
                  <a:lnTo>
                    <a:pt x="1198" y="24"/>
                  </a:lnTo>
                  <a:lnTo>
                    <a:pt x="1224" y="11"/>
                  </a:lnTo>
                  <a:lnTo>
                    <a:pt x="1253" y="2"/>
                  </a:lnTo>
                  <a:lnTo>
                    <a:pt x="12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53"/>
            <p:cNvSpPr>
              <a:spLocks noEditPoints="1"/>
            </p:cNvSpPr>
            <p:nvPr/>
          </p:nvSpPr>
          <p:spPr bwMode="auto">
            <a:xfrm>
              <a:off x="3522663" y="5173663"/>
              <a:ext cx="514350" cy="311150"/>
            </a:xfrm>
            <a:custGeom>
              <a:avLst/>
              <a:gdLst>
                <a:gd name="T0" fmla="*/ 3235 w 3566"/>
                <a:gd name="T1" fmla="*/ 1572 h 2156"/>
                <a:gd name="T2" fmla="*/ 3276 w 3566"/>
                <a:gd name="T3" fmla="*/ 1732 h 2156"/>
                <a:gd name="T4" fmla="*/ 3317 w 3566"/>
                <a:gd name="T5" fmla="*/ 1572 h 2156"/>
                <a:gd name="T6" fmla="*/ 325 w 3566"/>
                <a:gd name="T7" fmla="*/ 1532 h 2156"/>
                <a:gd name="T8" fmla="*/ 284 w 3566"/>
                <a:gd name="T9" fmla="*/ 1692 h 2156"/>
                <a:gd name="T10" fmla="*/ 341 w 3566"/>
                <a:gd name="T11" fmla="*/ 1729 h 2156"/>
                <a:gd name="T12" fmla="*/ 362 w 3566"/>
                <a:gd name="T13" fmla="*/ 1556 h 2156"/>
                <a:gd name="T14" fmla="*/ 3259 w 3566"/>
                <a:gd name="T15" fmla="*/ 1054 h 2156"/>
                <a:gd name="T16" fmla="*/ 3238 w 3566"/>
                <a:gd name="T17" fmla="*/ 1347 h 2156"/>
                <a:gd name="T18" fmla="*/ 3304 w 3566"/>
                <a:gd name="T19" fmla="*/ 1360 h 2156"/>
                <a:gd name="T20" fmla="*/ 3304 w 3566"/>
                <a:gd name="T21" fmla="*/ 1062 h 2156"/>
                <a:gd name="T22" fmla="*/ 296 w 3566"/>
                <a:gd name="T23" fmla="*/ 1062 h 2156"/>
                <a:gd name="T24" fmla="*/ 296 w 3566"/>
                <a:gd name="T25" fmla="*/ 1360 h 2156"/>
                <a:gd name="T26" fmla="*/ 362 w 3566"/>
                <a:gd name="T27" fmla="*/ 1347 h 2156"/>
                <a:gd name="T28" fmla="*/ 341 w 3566"/>
                <a:gd name="T29" fmla="*/ 1054 h 2156"/>
                <a:gd name="T30" fmla="*/ 3238 w 3566"/>
                <a:gd name="T31" fmla="*/ 595 h 2156"/>
                <a:gd name="T32" fmla="*/ 3259 w 3566"/>
                <a:gd name="T33" fmla="*/ 887 h 2156"/>
                <a:gd name="T34" fmla="*/ 3317 w 3566"/>
                <a:gd name="T35" fmla="*/ 850 h 2156"/>
                <a:gd name="T36" fmla="*/ 3276 w 3566"/>
                <a:gd name="T37" fmla="*/ 570 h 2156"/>
                <a:gd name="T38" fmla="*/ 284 w 3566"/>
                <a:gd name="T39" fmla="*/ 610 h 2156"/>
                <a:gd name="T40" fmla="*/ 325 w 3566"/>
                <a:gd name="T41" fmla="*/ 891 h 2156"/>
                <a:gd name="T42" fmla="*/ 365 w 3566"/>
                <a:gd name="T43" fmla="*/ 610 h 2156"/>
                <a:gd name="T44" fmla="*/ 2963 w 3566"/>
                <a:gd name="T45" fmla="*/ 296 h 2156"/>
                <a:gd name="T46" fmla="*/ 2925 w 3566"/>
                <a:gd name="T47" fmla="*/ 348 h 2156"/>
                <a:gd name="T48" fmla="*/ 3032 w 3566"/>
                <a:gd name="T49" fmla="*/ 376 h 2156"/>
                <a:gd name="T50" fmla="*/ 3165 w 3566"/>
                <a:gd name="T51" fmla="*/ 426 h 2156"/>
                <a:gd name="T52" fmla="*/ 3222 w 3566"/>
                <a:gd name="T53" fmla="*/ 421 h 2156"/>
                <a:gd name="T54" fmla="*/ 3218 w 3566"/>
                <a:gd name="T55" fmla="*/ 364 h 2156"/>
                <a:gd name="T56" fmla="*/ 3032 w 3566"/>
                <a:gd name="T57" fmla="*/ 296 h 2156"/>
                <a:gd name="T58" fmla="*/ 2561 w 3566"/>
                <a:gd name="T59" fmla="*/ 320 h 2156"/>
                <a:gd name="T60" fmla="*/ 2599 w 3566"/>
                <a:gd name="T61" fmla="*/ 376 h 2156"/>
                <a:gd name="T62" fmla="*/ 2761 w 3566"/>
                <a:gd name="T63" fmla="*/ 336 h 2156"/>
                <a:gd name="T64" fmla="*/ 2599 w 3566"/>
                <a:gd name="T65" fmla="*/ 296 h 2156"/>
                <a:gd name="T66" fmla="*/ 839 w 3566"/>
                <a:gd name="T67" fmla="*/ 336 h 2156"/>
                <a:gd name="T68" fmla="*/ 1002 w 3566"/>
                <a:gd name="T69" fmla="*/ 376 h 2156"/>
                <a:gd name="T70" fmla="*/ 1040 w 3566"/>
                <a:gd name="T71" fmla="*/ 320 h 2156"/>
                <a:gd name="T72" fmla="*/ 569 w 3566"/>
                <a:gd name="T73" fmla="*/ 296 h 2156"/>
                <a:gd name="T74" fmla="*/ 383 w 3566"/>
                <a:gd name="T75" fmla="*/ 364 h 2156"/>
                <a:gd name="T76" fmla="*/ 378 w 3566"/>
                <a:gd name="T77" fmla="*/ 421 h 2156"/>
                <a:gd name="T78" fmla="*/ 436 w 3566"/>
                <a:gd name="T79" fmla="*/ 424 h 2156"/>
                <a:gd name="T80" fmla="*/ 569 w 3566"/>
                <a:gd name="T81" fmla="*/ 376 h 2156"/>
                <a:gd name="T82" fmla="*/ 678 w 3566"/>
                <a:gd name="T83" fmla="*/ 336 h 2156"/>
                <a:gd name="T84" fmla="*/ 569 w 3566"/>
                <a:gd name="T85" fmla="*/ 296 h 2156"/>
                <a:gd name="T86" fmla="*/ 1209 w 3566"/>
                <a:gd name="T87" fmla="*/ 273 h 2156"/>
                <a:gd name="T88" fmla="*/ 1333 w 3566"/>
                <a:gd name="T89" fmla="*/ 512 h 2156"/>
                <a:gd name="T90" fmla="*/ 1558 w 3566"/>
                <a:gd name="T91" fmla="*/ 658 h 2156"/>
                <a:gd name="T92" fmla="*/ 2066 w 3566"/>
                <a:gd name="T93" fmla="*/ 682 h 2156"/>
                <a:gd name="T94" fmla="*/ 2320 w 3566"/>
                <a:gd name="T95" fmla="*/ 584 h 2156"/>
                <a:gd name="T96" fmla="*/ 2489 w 3566"/>
                <a:gd name="T97" fmla="*/ 377 h 2156"/>
                <a:gd name="T98" fmla="*/ 2537 w 3566"/>
                <a:gd name="T99" fmla="*/ 0 h 2156"/>
                <a:gd name="T100" fmla="*/ 3362 w 3566"/>
                <a:gd name="T101" fmla="*/ 43 h 2156"/>
                <a:gd name="T102" fmla="*/ 3539 w 3566"/>
                <a:gd name="T103" fmla="*/ 202 h 2156"/>
                <a:gd name="T104" fmla="*/ 3563 w 3566"/>
                <a:gd name="T105" fmla="*/ 1729 h 2156"/>
                <a:gd name="T106" fmla="*/ 3460 w 3566"/>
                <a:gd name="T107" fmla="*/ 1975 h 2156"/>
                <a:gd name="T108" fmla="*/ 3244 w 3566"/>
                <a:gd name="T109" fmla="*/ 2128 h 2156"/>
                <a:gd name="T110" fmla="*/ 430 w 3566"/>
                <a:gd name="T111" fmla="*/ 2153 h 2156"/>
                <a:gd name="T112" fmla="*/ 183 w 3566"/>
                <a:gd name="T113" fmla="*/ 2050 h 2156"/>
                <a:gd name="T114" fmla="*/ 29 w 3566"/>
                <a:gd name="T115" fmla="*/ 1836 h 2156"/>
                <a:gd name="T116" fmla="*/ 1 w 3566"/>
                <a:gd name="T117" fmla="*/ 273 h 2156"/>
                <a:gd name="T118" fmla="*/ 123 w 3566"/>
                <a:gd name="T119" fmla="*/ 96 h 2156"/>
                <a:gd name="T120" fmla="*/ 347 w 3566"/>
                <a:gd name="T121" fmla="*/ 3 h 2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66" h="2156">
                  <a:moveTo>
                    <a:pt x="3276" y="1532"/>
                  </a:moveTo>
                  <a:lnTo>
                    <a:pt x="3259" y="1535"/>
                  </a:lnTo>
                  <a:lnTo>
                    <a:pt x="3247" y="1544"/>
                  </a:lnTo>
                  <a:lnTo>
                    <a:pt x="3238" y="1556"/>
                  </a:lnTo>
                  <a:lnTo>
                    <a:pt x="3235" y="1572"/>
                  </a:lnTo>
                  <a:lnTo>
                    <a:pt x="3235" y="1692"/>
                  </a:lnTo>
                  <a:lnTo>
                    <a:pt x="3238" y="1708"/>
                  </a:lnTo>
                  <a:lnTo>
                    <a:pt x="3247" y="1722"/>
                  </a:lnTo>
                  <a:lnTo>
                    <a:pt x="3259" y="1729"/>
                  </a:lnTo>
                  <a:lnTo>
                    <a:pt x="3276" y="1732"/>
                  </a:lnTo>
                  <a:lnTo>
                    <a:pt x="3291" y="1729"/>
                  </a:lnTo>
                  <a:lnTo>
                    <a:pt x="3304" y="1722"/>
                  </a:lnTo>
                  <a:lnTo>
                    <a:pt x="3313" y="1708"/>
                  </a:lnTo>
                  <a:lnTo>
                    <a:pt x="3317" y="1692"/>
                  </a:lnTo>
                  <a:lnTo>
                    <a:pt x="3317" y="1572"/>
                  </a:lnTo>
                  <a:lnTo>
                    <a:pt x="3313" y="1556"/>
                  </a:lnTo>
                  <a:lnTo>
                    <a:pt x="3304" y="1544"/>
                  </a:lnTo>
                  <a:lnTo>
                    <a:pt x="3291" y="1535"/>
                  </a:lnTo>
                  <a:lnTo>
                    <a:pt x="3276" y="1532"/>
                  </a:lnTo>
                  <a:close/>
                  <a:moveTo>
                    <a:pt x="325" y="1532"/>
                  </a:moveTo>
                  <a:lnTo>
                    <a:pt x="309" y="1535"/>
                  </a:lnTo>
                  <a:lnTo>
                    <a:pt x="296" y="1544"/>
                  </a:lnTo>
                  <a:lnTo>
                    <a:pt x="287" y="1556"/>
                  </a:lnTo>
                  <a:lnTo>
                    <a:pt x="284" y="1572"/>
                  </a:lnTo>
                  <a:lnTo>
                    <a:pt x="284" y="1692"/>
                  </a:lnTo>
                  <a:lnTo>
                    <a:pt x="287" y="1708"/>
                  </a:lnTo>
                  <a:lnTo>
                    <a:pt x="296" y="1722"/>
                  </a:lnTo>
                  <a:lnTo>
                    <a:pt x="309" y="1729"/>
                  </a:lnTo>
                  <a:lnTo>
                    <a:pt x="325" y="1732"/>
                  </a:lnTo>
                  <a:lnTo>
                    <a:pt x="341" y="1729"/>
                  </a:lnTo>
                  <a:lnTo>
                    <a:pt x="353" y="1722"/>
                  </a:lnTo>
                  <a:lnTo>
                    <a:pt x="362" y="1708"/>
                  </a:lnTo>
                  <a:lnTo>
                    <a:pt x="365" y="1692"/>
                  </a:lnTo>
                  <a:lnTo>
                    <a:pt x="365" y="1572"/>
                  </a:lnTo>
                  <a:lnTo>
                    <a:pt x="362" y="1556"/>
                  </a:lnTo>
                  <a:lnTo>
                    <a:pt x="353" y="1544"/>
                  </a:lnTo>
                  <a:lnTo>
                    <a:pt x="341" y="1535"/>
                  </a:lnTo>
                  <a:lnTo>
                    <a:pt x="325" y="1532"/>
                  </a:lnTo>
                  <a:close/>
                  <a:moveTo>
                    <a:pt x="3276" y="1051"/>
                  </a:moveTo>
                  <a:lnTo>
                    <a:pt x="3259" y="1054"/>
                  </a:lnTo>
                  <a:lnTo>
                    <a:pt x="3247" y="1062"/>
                  </a:lnTo>
                  <a:lnTo>
                    <a:pt x="3238" y="1075"/>
                  </a:lnTo>
                  <a:lnTo>
                    <a:pt x="3235" y="1092"/>
                  </a:lnTo>
                  <a:lnTo>
                    <a:pt x="3235" y="1332"/>
                  </a:lnTo>
                  <a:lnTo>
                    <a:pt x="3238" y="1347"/>
                  </a:lnTo>
                  <a:lnTo>
                    <a:pt x="3247" y="1360"/>
                  </a:lnTo>
                  <a:lnTo>
                    <a:pt x="3259" y="1369"/>
                  </a:lnTo>
                  <a:lnTo>
                    <a:pt x="3276" y="1372"/>
                  </a:lnTo>
                  <a:lnTo>
                    <a:pt x="3291" y="1369"/>
                  </a:lnTo>
                  <a:lnTo>
                    <a:pt x="3304" y="1360"/>
                  </a:lnTo>
                  <a:lnTo>
                    <a:pt x="3313" y="1347"/>
                  </a:lnTo>
                  <a:lnTo>
                    <a:pt x="3317" y="1332"/>
                  </a:lnTo>
                  <a:lnTo>
                    <a:pt x="3317" y="1092"/>
                  </a:lnTo>
                  <a:lnTo>
                    <a:pt x="3313" y="1075"/>
                  </a:lnTo>
                  <a:lnTo>
                    <a:pt x="3304" y="1062"/>
                  </a:lnTo>
                  <a:lnTo>
                    <a:pt x="3291" y="1054"/>
                  </a:lnTo>
                  <a:lnTo>
                    <a:pt x="3276" y="1051"/>
                  </a:lnTo>
                  <a:close/>
                  <a:moveTo>
                    <a:pt x="325" y="1051"/>
                  </a:moveTo>
                  <a:lnTo>
                    <a:pt x="309" y="1054"/>
                  </a:lnTo>
                  <a:lnTo>
                    <a:pt x="296" y="1062"/>
                  </a:lnTo>
                  <a:lnTo>
                    <a:pt x="287" y="1075"/>
                  </a:lnTo>
                  <a:lnTo>
                    <a:pt x="284" y="1092"/>
                  </a:lnTo>
                  <a:lnTo>
                    <a:pt x="284" y="1332"/>
                  </a:lnTo>
                  <a:lnTo>
                    <a:pt x="287" y="1347"/>
                  </a:lnTo>
                  <a:lnTo>
                    <a:pt x="296" y="1360"/>
                  </a:lnTo>
                  <a:lnTo>
                    <a:pt x="309" y="1369"/>
                  </a:lnTo>
                  <a:lnTo>
                    <a:pt x="325" y="1372"/>
                  </a:lnTo>
                  <a:lnTo>
                    <a:pt x="341" y="1369"/>
                  </a:lnTo>
                  <a:lnTo>
                    <a:pt x="353" y="1360"/>
                  </a:lnTo>
                  <a:lnTo>
                    <a:pt x="362" y="1347"/>
                  </a:lnTo>
                  <a:lnTo>
                    <a:pt x="365" y="1332"/>
                  </a:lnTo>
                  <a:lnTo>
                    <a:pt x="365" y="1092"/>
                  </a:lnTo>
                  <a:lnTo>
                    <a:pt x="362" y="1075"/>
                  </a:lnTo>
                  <a:lnTo>
                    <a:pt x="353" y="1062"/>
                  </a:lnTo>
                  <a:lnTo>
                    <a:pt x="341" y="1054"/>
                  </a:lnTo>
                  <a:lnTo>
                    <a:pt x="325" y="1051"/>
                  </a:lnTo>
                  <a:close/>
                  <a:moveTo>
                    <a:pt x="3276" y="570"/>
                  </a:moveTo>
                  <a:lnTo>
                    <a:pt x="3259" y="573"/>
                  </a:lnTo>
                  <a:lnTo>
                    <a:pt x="3247" y="582"/>
                  </a:lnTo>
                  <a:lnTo>
                    <a:pt x="3238" y="595"/>
                  </a:lnTo>
                  <a:lnTo>
                    <a:pt x="3235" y="610"/>
                  </a:lnTo>
                  <a:lnTo>
                    <a:pt x="3235" y="850"/>
                  </a:lnTo>
                  <a:lnTo>
                    <a:pt x="3238" y="867"/>
                  </a:lnTo>
                  <a:lnTo>
                    <a:pt x="3247" y="879"/>
                  </a:lnTo>
                  <a:lnTo>
                    <a:pt x="3259" y="887"/>
                  </a:lnTo>
                  <a:lnTo>
                    <a:pt x="3276" y="891"/>
                  </a:lnTo>
                  <a:lnTo>
                    <a:pt x="3291" y="887"/>
                  </a:lnTo>
                  <a:lnTo>
                    <a:pt x="3304" y="879"/>
                  </a:lnTo>
                  <a:lnTo>
                    <a:pt x="3313" y="867"/>
                  </a:lnTo>
                  <a:lnTo>
                    <a:pt x="3317" y="850"/>
                  </a:lnTo>
                  <a:lnTo>
                    <a:pt x="3317" y="610"/>
                  </a:lnTo>
                  <a:lnTo>
                    <a:pt x="3313" y="595"/>
                  </a:lnTo>
                  <a:lnTo>
                    <a:pt x="3304" y="582"/>
                  </a:lnTo>
                  <a:lnTo>
                    <a:pt x="3291" y="573"/>
                  </a:lnTo>
                  <a:lnTo>
                    <a:pt x="3276" y="570"/>
                  </a:lnTo>
                  <a:close/>
                  <a:moveTo>
                    <a:pt x="325" y="570"/>
                  </a:moveTo>
                  <a:lnTo>
                    <a:pt x="309" y="573"/>
                  </a:lnTo>
                  <a:lnTo>
                    <a:pt x="296" y="582"/>
                  </a:lnTo>
                  <a:lnTo>
                    <a:pt x="287" y="595"/>
                  </a:lnTo>
                  <a:lnTo>
                    <a:pt x="284" y="610"/>
                  </a:lnTo>
                  <a:lnTo>
                    <a:pt x="284" y="850"/>
                  </a:lnTo>
                  <a:lnTo>
                    <a:pt x="287" y="867"/>
                  </a:lnTo>
                  <a:lnTo>
                    <a:pt x="296" y="879"/>
                  </a:lnTo>
                  <a:lnTo>
                    <a:pt x="309" y="887"/>
                  </a:lnTo>
                  <a:lnTo>
                    <a:pt x="325" y="891"/>
                  </a:lnTo>
                  <a:lnTo>
                    <a:pt x="341" y="887"/>
                  </a:lnTo>
                  <a:lnTo>
                    <a:pt x="353" y="879"/>
                  </a:lnTo>
                  <a:lnTo>
                    <a:pt x="362" y="867"/>
                  </a:lnTo>
                  <a:lnTo>
                    <a:pt x="365" y="850"/>
                  </a:lnTo>
                  <a:lnTo>
                    <a:pt x="365" y="610"/>
                  </a:lnTo>
                  <a:lnTo>
                    <a:pt x="362" y="595"/>
                  </a:lnTo>
                  <a:lnTo>
                    <a:pt x="353" y="582"/>
                  </a:lnTo>
                  <a:lnTo>
                    <a:pt x="341" y="573"/>
                  </a:lnTo>
                  <a:lnTo>
                    <a:pt x="325" y="570"/>
                  </a:lnTo>
                  <a:close/>
                  <a:moveTo>
                    <a:pt x="2963" y="296"/>
                  </a:moveTo>
                  <a:lnTo>
                    <a:pt x="2948" y="299"/>
                  </a:lnTo>
                  <a:lnTo>
                    <a:pt x="2935" y="308"/>
                  </a:lnTo>
                  <a:lnTo>
                    <a:pt x="2926" y="320"/>
                  </a:lnTo>
                  <a:lnTo>
                    <a:pt x="2923" y="336"/>
                  </a:lnTo>
                  <a:lnTo>
                    <a:pt x="2925" y="348"/>
                  </a:lnTo>
                  <a:lnTo>
                    <a:pt x="2930" y="360"/>
                  </a:lnTo>
                  <a:lnTo>
                    <a:pt x="2939" y="369"/>
                  </a:lnTo>
                  <a:lnTo>
                    <a:pt x="2950" y="374"/>
                  </a:lnTo>
                  <a:lnTo>
                    <a:pt x="2963" y="376"/>
                  </a:lnTo>
                  <a:lnTo>
                    <a:pt x="3032" y="376"/>
                  </a:lnTo>
                  <a:lnTo>
                    <a:pt x="3060" y="379"/>
                  </a:lnTo>
                  <a:lnTo>
                    <a:pt x="3089" y="384"/>
                  </a:lnTo>
                  <a:lnTo>
                    <a:pt x="3116" y="394"/>
                  </a:lnTo>
                  <a:lnTo>
                    <a:pt x="3142" y="408"/>
                  </a:lnTo>
                  <a:lnTo>
                    <a:pt x="3165" y="426"/>
                  </a:lnTo>
                  <a:lnTo>
                    <a:pt x="3177" y="432"/>
                  </a:lnTo>
                  <a:lnTo>
                    <a:pt x="3191" y="435"/>
                  </a:lnTo>
                  <a:lnTo>
                    <a:pt x="3202" y="433"/>
                  </a:lnTo>
                  <a:lnTo>
                    <a:pt x="3213" y="429"/>
                  </a:lnTo>
                  <a:lnTo>
                    <a:pt x="3222" y="421"/>
                  </a:lnTo>
                  <a:lnTo>
                    <a:pt x="3229" y="410"/>
                  </a:lnTo>
                  <a:lnTo>
                    <a:pt x="3232" y="398"/>
                  </a:lnTo>
                  <a:lnTo>
                    <a:pt x="3231" y="385"/>
                  </a:lnTo>
                  <a:lnTo>
                    <a:pt x="3226" y="374"/>
                  </a:lnTo>
                  <a:lnTo>
                    <a:pt x="3218" y="364"/>
                  </a:lnTo>
                  <a:lnTo>
                    <a:pt x="3185" y="340"/>
                  </a:lnTo>
                  <a:lnTo>
                    <a:pt x="3149" y="321"/>
                  </a:lnTo>
                  <a:lnTo>
                    <a:pt x="3112" y="307"/>
                  </a:lnTo>
                  <a:lnTo>
                    <a:pt x="3072" y="299"/>
                  </a:lnTo>
                  <a:lnTo>
                    <a:pt x="3032" y="296"/>
                  </a:lnTo>
                  <a:lnTo>
                    <a:pt x="2963" y="296"/>
                  </a:lnTo>
                  <a:close/>
                  <a:moveTo>
                    <a:pt x="2599" y="296"/>
                  </a:moveTo>
                  <a:lnTo>
                    <a:pt x="2583" y="299"/>
                  </a:lnTo>
                  <a:lnTo>
                    <a:pt x="2570" y="308"/>
                  </a:lnTo>
                  <a:lnTo>
                    <a:pt x="2561" y="320"/>
                  </a:lnTo>
                  <a:lnTo>
                    <a:pt x="2559" y="336"/>
                  </a:lnTo>
                  <a:lnTo>
                    <a:pt x="2561" y="351"/>
                  </a:lnTo>
                  <a:lnTo>
                    <a:pt x="2570" y="364"/>
                  </a:lnTo>
                  <a:lnTo>
                    <a:pt x="2583" y="373"/>
                  </a:lnTo>
                  <a:lnTo>
                    <a:pt x="2599" y="376"/>
                  </a:lnTo>
                  <a:lnTo>
                    <a:pt x="2720" y="376"/>
                  </a:lnTo>
                  <a:lnTo>
                    <a:pt x="2737" y="373"/>
                  </a:lnTo>
                  <a:lnTo>
                    <a:pt x="2749" y="364"/>
                  </a:lnTo>
                  <a:lnTo>
                    <a:pt x="2758" y="351"/>
                  </a:lnTo>
                  <a:lnTo>
                    <a:pt x="2761" y="336"/>
                  </a:lnTo>
                  <a:lnTo>
                    <a:pt x="2758" y="320"/>
                  </a:lnTo>
                  <a:lnTo>
                    <a:pt x="2749" y="308"/>
                  </a:lnTo>
                  <a:lnTo>
                    <a:pt x="2737" y="299"/>
                  </a:lnTo>
                  <a:lnTo>
                    <a:pt x="2720" y="296"/>
                  </a:lnTo>
                  <a:lnTo>
                    <a:pt x="2599" y="296"/>
                  </a:lnTo>
                  <a:close/>
                  <a:moveTo>
                    <a:pt x="880" y="296"/>
                  </a:moveTo>
                  <a:lnTo>
                    <a:pt x="864" y="299"/>
                  </a:lnTo>
                  <a:lnTo>
                    <a:pt x="851" y="308"/>
                  </a:lnTo>
                  <a:lnTo>
                    <a:pt x="843" y="320"/>
                  </a:lnTo>
                  <a:lnTo>
                    <a:pt x="839" y="336"/>
                  </a:lnTo>
                  <a:lnTo>
                    <a:pt x="843" y="351"/>
                  </a:lnTo>
                  <a:lnTo>
                    <a:pt x="851" y="364"/>
                  </a:lnTo>
                  <a:lnTo>
                    <a:pt x="864" y="373"/>
                  </a:lnTo>
                  <a:lnTo>
                    <a:pt x="880" y="376"/>
                  </a:lnTo>
                  <a:lnTo>
                    <a:pt x="1002" y="376"/>
                  </a:lnTo>
                  <a:lnTo>
                    <a:pt x="1018" y="373"/>
                  </a:lnTo>
                  <a:lnTo>
                    <a:pt x="1031" y="364"/>
                  </a:lnTo>
                  <a:lnTo>
                    <a:pt x="1040" y="351"/>
                  </a:lnTo>
                  <a:lnTo>
                    <a:pt x="1042" y="336"/>
                  </a:lnTo>
                  <a:lnTo>
                    <a:pt x="1040" y="320"/>
                  </a:lnTo>
                  <a:lnTo>
                    <a:pt x="1031" y="308"/>
                  </a:lnTo>
                  <a:lnTo>
                    <a:pt x="1018" y="299"/>
                  </a:lnTo>
                  <a:lnTo>
                    <a:pt x="1002" y="296"/>
                  </a:lnTo>
                  <a:lnTo>
                    <a:pt x="880" y="296"/>
                  </a:lnTo>
                  <a:close/>
                  <a:moveTo>
                    <a:pt x="569" y="296"/>
                  </a:moveTo>
                  <a:lnTo>
                    <a:pt x="528" y="298"/>
                  </a:lnTo>
                  <a:lnTo>
                    <a:pt x="488" y="307"/>
                  </a:lnTo>
                  <a:lnTo>
                    <a:pt x="451" y="321"/>
                  </a:lnTo>
                  <a:lnTo>
                    <a:pt x="415" y="340"/>
                  </a:lnTo>
                  <a:lnTo>
                    <a:pt x="383" y="364"/>
                  </a:lnTo>
                  <a:lnTo>
                    <a:pt x="374" y="374"/>
                  </a:lnTo>
                  <a:lnTo>
                    <a:pt x="370" y="385"/>
                  </a:lnTo>
                  <a:lnTo>
                    <a:pt x="369" y="398"/>
                  </a:lnTo>
                  <a:lnTo>
                    <a:pt x="372" y="410"/>
                  </a:lnTo>
                  <a:lnTo>
                    <a:pt x="378" y="421"/>
                  </a:lnTo>
                  <a:lnTo>
                    <a:pt x="387" y="429"/>
                  </a:lnTo>
                  <a:lnTo>
                    <a:pt x="398" y="433"/>
                  </a:lnTo>
                  <a:lnTo>
                    <a:pt x="409" y="434"/>
                  </a:lnTo>
                  <a:lnTo>
                    <a:pt x="424" y="432"/>
                  </a:lnTo>
                  <a:lnTo>
                    <a:pt x="436" y="424"/>
                  </a:lnTo>
                  <a:lnTo>
                    <a:pt x="459" y="408"/>
                  </a:lnTo>
                  <a:lnTo>
                    <a:pt x="484" y="394"/>
                  </a:lnTo>
                  <a:lnTo>
                    <a:pt x="512" y="384"/>
                  </a:lnTo>
                  <a:lnTo>
                    <a:pt x="540" y="379"/>
                  </a:lnTo>
                  <a:lnTo>
                    <a:pt x="569" y="376"/>
                  </a:lnTo>
                  <a:lnTo>
                    <a:pt x="637" y="376"/>
                  </a:lnTo>
                  <a:lnTo>
                    <a:pt x="652" y="373"/>
                  </a:lnTo>
                  <a:lnTo>
                    <a:pt x="666" y="364"/>
                  </a:lnTo>
                  <a:lnTo>
                    <a:pt x="674" y="351"/>
                  </a:lnTo>
                  <a:lnTo>
                    <a:pt x="678" y="336"/>
                  </a:lnTo>
                  <a:lnTo>
                    <a:pt x="674" y="320"/>
                  </a:lnTo>
                  <a:lnTo>
                    <a:pt x="666" y="308"/>
                  </a:lnTo>
                  <a:lnTo>
                    <a:pt x="652" y="299"/>
                  </a:lnTo>
                  <a:lnTo>
                    <a:pt x="637" y="296"/>
                  </a:lnTo>
                  <a:lnTo>
                    <a:pt x="569" y="296"/>
                  </a:lnTo>
                  <a:close/>
                  <a:moveTo>
                    <a:pt x="397" y="0"/>
                  </a:moveTo>
                  <a:lnTo>
                    <a:pt x="1197" y="0"/>
                  </a:lnTo>
                  <a:lnTo>
                    <a:pt x="1197" y="161"/>
                  </a:lnTo>
                  <a:lnTo>
                    <a:pt x="1200" y="218"/>
                  </a:lnTo>
                  <a:lnTo>
                    <a:pt x="1209" y="273"/>
                  </a:lnTo>
                  <a:lnTo>
                    <a:pt x="1224" y="326"/>
                  </a:lnTo>
                  <a:lnTo>
                    <a:pt x="1244" y="377"/>
                  </a:lnTo>
                  <a:lnTo>
                    <a:pt x="1269" y="426"/>
                  </a:lnTo>
                  <a:lnTo>
                    <a:pt x="1299" y="470"/>
                  </a:lnTo>
                  <a:lnTo>
                    <a:pt x="1333" y="512"/>
                  </a:lnTo>
                  <a:lnTo>
                    <a:pt x="1372" y="550"/>
                  </a:lnTo>
                  <a:lnTo>
                    <a:pt x="1414" y="584"/>
                  </a:lnTo>
                  <a:lnTo>
                    <a:pt x="1459" y="613"/>
                  </a:lnTo>
                  <a:lnTo>
                    <a:pt x="1507" y="638"/>
                  </a:lnTo>
                  <a:lnTo>
                    <a:pt x="1558" y="658"/>
                  </a:lnTo>
                  <a:lnTo>
                    <a:pt x="1612" y="672"/>
                  </a:lnTo>
                  <a:lnTo>
                    <a:pt x="1668" y="682"/>
                  </a:lnTo>
                  <a:lnTo>
                    <a:pt x="1725" y="685"/>
                  </a:lnTo>
                  <a:lnTo>
                    <a:pt x="2009" y="685"/>
                  </a:lnTo>
                  <a:lnTo>
                    <a:pt x="2066" y="682"/>
                  </a:lnTo>
                  <a:lnTo>
                    <a:pt x="2122" y="672"/>
                  </a:lnTo>
                  <a:lnTo>
                    <a:pt x="2176" y="658"/>
                  </a:lnTo>
                  <a:lnTo>
                    <a:pt x="2226" y="638"/>
                  </a:lnTo>
                  <a:lnTo>
                    <a:pt x="2275" y="613"/>
                  </a:lnTo>
                  <a:lnTo>
                    <a:pt x="2320" y="584"/>
                  </a:lnTo>
                  <a:lnTo>
                    <a:pt x="2363" y="550"/>
                  </a:lnTo>
                  <a:lnTo>
                    <a:pt x="2400" y="512"/>
                  </a:lnTo>
                  <a:lnTo>
                    <a:pt x="2434" y="470"/>
                  </a:lnTo>
                  <a:lnTo>
                    <a:pt x="2464" y="426"/>
                  </a:lnTo>
                  <a:lnTo>
                    <a:pt x="2489" y="377"/>
                  </a:lnTo>
                  <a:lnTo>
                    <a:pt x="2509" y="326"/>
                  </a:lnTo>
                  <a:lnTo>
                    <a:pt x="2525" y="273"/>
                  </a:lnTo>
                  <a:lnTo>
                    <a:pt x="2533" y="218"/>
                  </a:lnTo>
                  <a:lnTo>
                    <a:pt x="2537" y="161"/>
                  </a:lnTo>
                  <a:lnTo>
                    <a:pt x="2537" y="0"/>
                  </a:lnTo>
                  <a:lnTo>
                    <a:pt x="3169" y="0"/>
                  </a:lnTo>
                  <a:lnTo>
                    <a:pt x="3220" y="3"/>
                  </a:lnTo>
                  <a:lnTo>
                    <a:pt x="3269" y="11"/>
                  </a:lnTo>
                  <a:lnTo>
                    <a:pt x="3317" y="25"/>
                  </a:lnTo>
                  <a:lnTo>
                    <a:pt x="3362" y="43"/>
                  </a:lnTo>
                  <a:lnTo>
                    <a:pt x="3403" y="67"/>
                  </a:lnTo>
                  <a:lnTo>
                    <a:pt x="3443" y="96"/>
                  </a:lnTo>
                  <a:lnTo>
                    <a:pt x="3478" y="127"/>
                  </a:lnTo>
                  <a:lnTo>
                    <a:pt x="3511" y="162"/>
                  </a:lnTo>
                  <a:lnTo>
                    <a:pt x="3539" y="202"/>
                  </a:lnTo>
                  <a:lnTo>
                    <a:pt x="3563" y="243"/>
                  </a:lnTo>
                  <a:lnTo>
                    <a:pt x="3565" y="273"/>
                  </a:lnTo>
                  <a:lnTo>
                    <a:pt x="3566" y="302"/>
                  </a:lnTo>
                  <a:lnTo>
                    <a:pt x="3566" y="1672"/>
                  </a:lnTo>
                  <a:lnTo>
                    <a:pt x="3563" y="1729"/>
                  </a:lnTo>
                  <a:lnTo>
                    <a:pt x="3554" y="1784"/>
                  </a:lnTo>
                  <a:lnTo>
                    <a:pt x="3538" y="1836"/>
                  </a:lnTo>
                  <a:lnTo>
                    <a:pt x="3517" y="1885"/>
                  </a:lnTo>
                  <a:lnTo>
                    <a:pt x="3490" y="1932"/>
                  </a:lnTo>
                  <a:lnTo>
                    <a:pt x="3460" y="1975"/>
                  </a:lnTo>
                  <a:lnTo>
                    <a:pt x="3424" y="2014"/>
                  </a:lnTo>
                  <a:lnTo>
                    <a:pt x="3384" y="2050"/>
                  </a:lnTo>
                  <a:lnTo>
                    <a:pt x="3341" y="2081"/>
                  </a:lnTo>
                  <a:lnTo>
                    <a:pt x="3293" y="2107"/>
                  </a:lnTo>
                  <a:lnTo>
                    <a:pt x="3244" y="2128"/>
                  </a:lnTo>
                  <a:lnTo>
                    <a:pt x="3191" y="2143"/>
                  </a:lnTo>
                  <a:lnTo>
                    <a:pt x="3136" y="2153"/>
                  </a:lnTo>
                  <a:lnTo>
                    <a:pt x="3079" y="2156"/>
                  </a:lnTo>
                  <a:lnTo>
                    <a:pt x="487" y="2156"/>
                  </a:lnTo>
                  <a:lnTo>
                    <a:pt x="430" y="2153"/>
                  </a:lnTo>
                  <a:lnTo>
                    <a:pt x="375" y="2143"/>
                  </a:lnTo>
                  <a:lnTo>
                    <a:pt x="323" y="2128"/>
                  </a:lnTo>
                  <a:lnTo>
                    <a:pt x="273" y="2107"/>
                  </a:lnTo>
                  <a:lnTo>
                    <a:pt x="227" y="2081"/>
                  </a:lnTo>
                  <a:lnTo>
                    <a:pt x="183" y="2050"/>
                  </a:lnTo>
                  <a:lnTo>
                    <a:pt x="143" y="2014"/>
                  </a:lnTo>
                  <a:lnTo>
                    <a:pt x="107" y="1975"/>
                  </a:lnTo>
                  <a:lnTo>
                    <a:pt x="76" y="1932"/>
                  </a:lnTo>
                  <a:lnTo>
                    <a:pt x="50" y="1885"/>
                  </a:lnTo>
                  <a:lnTo>
                    <a:pt x="29" y="1836"/>
                  </a:lnTo>
                  <a:lnTo>
                    <a:pt x="13" y="1784"/>
                  </a:lnTo>
                  <a:lnTo>
                    <a:pt x="3" y="1729"/>
                  </a:lnTo>
                  <a:lnTo>
                    <a:pt x="0" y="1672"/>
                  </a:lnTo>
                  <a:lnTo>
                    <a:pt x="0" y="302"/>
                  </a:lnTo>
                  <a:lnTo>
                    <a:pt x="1" y="273"/>
                  </a:lnTo>
                  <a:lnTo>
                    <a:pt x="3" y="243"/>
                  </a:lnTo>
                  <a:lnTo>
                    <a:pt x="28" y="202"/>
                  </a:lnTo>
                  <a:lnTo>
                    <a:pt x="56" y="162"/>
                  </a:lnTo>
                  <a:lnTo>
                    <a:pt x="88" y="127"/>
                  </a:lnTo>
                  <a:lnTo>
                    <a:pt x="123" y="96"/>
                  </a:lnTo>
                  <a:lnTo>
                    <a:pt x="163" y="67"/>
                  </a:lnTo>
                  <a:lnTo>
                    <a:pt x="205" y="44"/>
                  </a:lnTo>
                  <a:lnTo>
                    <a:pt x="250" y="25"/>
                  </a:lnTo>
                  <a:lnTo>
                    <a:pt x="297" y="12"/>
                  </a:lnTo>
                  <a:lnTo>
                    <a:pt x="347" y="3"/>
                  </a:lnTo>
                  <a:lnTo>
                    <a:pt x="3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0" name="Freeform 319"/>
          <p:cNvSpPr>
            <a:spLocks/>
          </p:cNvSpPr>
          <p:nvPr/>
        </p:nvSpPr>
        <p:spPr bwMode="auto">
          <a:xfrm>
            <a:off x="2609977" y="4991101"/>
            <a:ext cx="414337" cy="577850"/>
          </a:xfrm>
          <a:custGeom>
            <a:avLst/>
            <a:gdLst>
              <a:gd name="connsiteX0" fmla="*/ 69789 w 414337"/>
              <a:gd name="connsiteY0" fmla="*/ 63500 h 577850"/>
              <a:gd name="connsiteX1" fmla="*/ 70318 w 414337"/>
              <a:gd name="connsiteY1" fmla="*/ 63500 h 577850"/>
              <a:gd name="connsiteX2" fmla="*/ 71199 w 414337"/>
              <a:gd name="connsiteY2" fmla="*/ 63854 h 577850"/>
              <a:gd name="connsiteX3" fmla="*/ 72256 w 414337"/>
              <a:gd name="connsiteY3" fmla="*/ 64738 h 577850"/>
              <a:gd name="connsiteX4" fmla="*/ 73314 w 414337"/>
              <a:gd name="connsiteY4" fmla="*/ 65800 h 577850"/>
              <a:gd name="connsiteX5" fmla="*/ 74371 w 414337"/>
              <a:gd name="connsiteY5" fmla="*/ 66861 h 577850"/>
              <a:gd name="connsiteX6" fmla="*/ 75076 w 414337"/>
              <a:gd name="connsiteY6" fmla="*/ 67745 h 577850"/>
              <a:gd name="connsiteX7" fmla="*/ 75605 w 414337"/>
              <a:gd name="connsiteY7" fmla="*/ 68276 h 577850"/>
              <a:gd name="connsiteX8" fmla="*/ 83359 w 414337"/>
              <a:gd name="connsiteY8" fmla="*/ 74997 h 577850"/>
              <a:gd name="connsiteX9" fmla="*/ 91290 w 414337"/>
              <a:gd name="connsiteY9" fmla="*/ 81365 h 577850"/>
              <a:gd name="connsiteX10" fmla="*/ 99396 w 414337"/>
              <a:gd name="connsiteY10" fmla="*/ 87378 h 577850"/>
              <a:gd name="connsiteX11" fmla="*/ 103273 w 414337"/>
              <a:gd name="connsiteY11" fmla="*/ 90562 h 577850"/>
              <a:gd name="connsiteX12" fmla="*/ 107503 w 414337"/>
              <a:gd name="connsiteY12" fmla="*/ 93746 h 577850"/>
              <a:gd name="connsiteX13" fmla="*/ 111733 w 414337"/>
              <a:gd name="connsiteY13" fmla="*/ 97106 h 577850"/>
              <a:gd name="connsiteX14" fmla="*/ 116138 w 414337"/>
              <a:gd name="connsiteY14" fmla="*/ 100644 h 577850"/>
              <a:gd name="connsiteX15" fmla="*/ 120368 w 414337"/>
              <a:gd name="connsiteY15" fmla="*/ 104358 h 577850"/>
              <a:gd name="connsiteX16" fmla="*/ 124421 w 414337"/>
              <a:gd name="connsiteY16" fmla="*/ 108426 h 577850"/>
              <a:gd name="connsiteX17" fmla="*/ 127946 w 414337"/>
              <a:gd name="connsiteY17" fmla="*/ 112671 h 577850"/>
              <a:gd name="connsiteX18" fmla="*/ 131118 w 414337"/>
              <a:gd name="connsiteY18" fmla="*/ 117093 h 577850"/>
              <a:gd name="connsiteX19" fmla="*/ 133585 w 414337"/>
              <a:gd name="connsiteY19" fmla="*/ 121692 h 577850"/>
              <a:gd name="connsiteX20" fmla="*/ 135171 w 414337"/>
              <a:gd name="connsiteY20" fmla="*/ 126644 h 577850"/>
              <a:gd name="connsiteX21" fmla="*/ 136229 w 414337"/>
              <a:gd name="connsiteY21" fmla="*/ 131597 h 577850"/>
              <a:gd name="connsiteX22" fmla="*/ 136758 w 414337"/>
              <a:gd name="connsiteY22" fmla="*/ 133189 h 577850"/>
              <a:gd name="connsiteX23" fmla="*/ 137815 w 414337"/>
              <a:gd name="connsiteY23" fmla="*/ 134427 h 577850"/>
              <a:gd name="connsiteX24" fmla="*/ 139401 w 414337"/>
              <a:gd name="connsiteY24" fmla="*/ 134957 h 577850"/>
              <a:gd name="connsiteX25" fmla="*/ 146098 w 414337"/>
              <a:gd name="connsiteY25" fmla="*/ 136019 h 577850"/>
              <a:gd name="connsiteX26" fmla="*/ 152442 w 414337"/>
              <a:gd name="connsiteY26" fmla="*/ 137787 h 577850"/>
              <a:gd name="connsiteX27" fmla="*/ 158610 w 414337"/>
              <a:gd name="connsiteY27" fmla="*/ 139910 h 577850"/>
              <a:gd name="connsiteX28" fmla="*/ 164426 w 414337"/>
              <a:gd name="connsiteY28" fmla="*/ 142563 h 577850"/>
              <a:gd name="connsiteX29" fmla="*/ 170242 w 414337"/>
              <a:gd name="connsiteY29" fmla="*/ 145570 h 577850"/>
              <a:gd name="connsiteX30" fmla="*/ 176057 w 414337"/>
              <a:gd name="connsiteY30" fmla="*/ 148754 h 577850"/>
              <a:gd name="connsiteX31" fmla="*/ 181873 w 414337"/>
              <a:gd name="connsiteY31" fmla="*/ 151937 h 577850"/>
              <a:gd name="connsiteX32" fmla="*/ 187689 w 414337"/>
              <a:gd name="connsiteY32" fmla="*/ 155298 h 577850"/>
              <a:gd name="connsiteX33" fmla="*/ 184869 w 414337"/>
              <a:gd name="connsiteY33" fmla="*/ 158128 h 577850"/>
              <a:gd name="connsiteX34" fmla="*/ 182578 w 414337"/>
              <a:gd name="connsiteY34" fmla="*/ 160958 h 577850"/>
              <a:gd name="connsiteX35" fmla="*/ 180639 w 414337"/>
              <a:gd name="connsiteY35" fmla="*/ 164142 h 577850"/>
              <a:gd name="connsiteX36" fmla="*/ 179053 w 414337"/>
              <a:gd name="connsiteY36" fmla="*/ 167148 h 577850"/>
              <a:gd name="connsiteX37" fmla="*/ 178172 w 414337"/>
              <a:gd name="connsiteY37" fmla="*/ 170332 h 577850"/>
              <a:gd name="connsiteX38" fmla="*/ 177820 w 414337"/>
              <a:gd name="connsiteY38" fmla="*/ 173339 h 577850"/>
              <a:gd name="connsiteX39" fmla="*/ 178172 w 414337"/>
              <a:gd name="connsiteY39" fmla="*/ 176346 h 577850"/>
              <a:gd name="connsiteX40" fmla="*/ 179406 w 414337"/>
              <a:gd name="connsiteY40" fmla="*/ 178999 h 577850"/>
              <a:gd name="connsiteX41" fmla="*/ 181168 w 414337"/>
              <a:gd name="connsiteY41" fmla="*/ 181829 h 577850"/>
              <a:gd name="connsiteX42" fmla="*/ 183812 w 414337"/>
              <a:gd name="connsiteY42" fmla="*/ 184128 h 577850"/>
              <a:gd name="connsiteX43" fmla="*/ 187336 w 414337"/>
              <a:gd name="connsiteY43" fmla="*/ 186251 h 577850"/>
              <a:gd name="connsiteX44" fmla="*/ 191742 w 414337"/>
              <a:gd name="connsiteY44" fmla="*/ 188020 h 577850"/>
              <a:gd name="connsiteX45" fmla="*/ 199673 w 414337"/>
              <a:gd name="connsiteY45" fmla="*/ 190142 h 577850"/>
              <a:gd name="connsiteX46" fmla="*/ 207427 w 414337"/>
              <a:gd name="connsiteY46" fmla="*/ 191027 h 577850"/>
              <a:gd name="connsiteX47" fmla="*/ 215357 w 414337"/>
              <a:gd name="connsiteY47" fmla="*/ 191027 h 577850"/>
              <a:gd name="connsiteX48" fmla="*/ 223464 w 414337"/>
              <a:gd name="connsiteY48" fmla="*/ 189788 h 577850"/>
              <a:gd name="connsiteX49" fmla="*/ 226636 w 414337"/>
              <a:gd name="connsiteY49" fmla="*/ 188904 h 577850"/>
              <a:gd name="connsiteX50" fmla="*/ 229103 w 414337"/>
              <a:gd name="connsiteY50" fmla="*/ 187312 h 577850"/>
              <a:gd name="connsiteX51" fmla="*/ 231394 w 414337"/>
              <a:gd name="connsiteY51" fmla="*/ 185720 h 577850"/>
              <a:gd name="connsiteX52" fmla="*/ 233157 w 414337"/>
              <a:gd name="connsiteY52" fmla="*/ 183775 h 577850"/>
              <a:gd name="connsiteX53" fmla="*/ 234743 w 414337"/>
              <a:gd name="connsiteY53" fmla="*/ 181652 h 577850"/>
              <a:gd name="connsiteX54" fmla="*/ 236329 w 414337"/>
              <a:gd name="connsiteY54" fmla="*/ 178999 h 577850"/>
              <a:gd name="connsiteX55" fmla="*/ 238091 w 414337"/>
              <a:gd name="connsiteY55" fmla="*/ 176169 h 577850"/>
              <a:gd name="connsiteX56" fmla="*/ 246903 w 414337"/>
              <a:gd name="connsiteY56" fmla="*/ 161842 h 577850"/>
              <a:gd name="connsiteX57" fmla="*/ 255715 w 414337"/>
              <a:gd name="connsiteY57" fmla="*/ 147162 h 577850"/>
              <a:gd name="connsiteX58" fmla="*/ 257301 w 414337"/>
              <a:gd name="connsiteY58" fmla="*/ 144685 h 577850"/>
              <a:gd name="connsiteX59" fmla="*/ 258711 w 414337"/>
              <a:gd name="connsiteY59" fmla="*/ 142032 h 577850"/>
              <a:gd name="connsiteX60" fmla="*/ 259944 w 414337"/>
              <a:gd name="connsiteY60" fmla="*/ 139379 h 577850"/>
              <a:gd name="connsiteX61" fmla="*/ 260297 w 414337"/>
              <a:gd name="connsiteY61" fmla="*/ 137611 h 577850"/>
              <a:gd name="connsiteX62" fmla="*/ 260120 w 414337"/>
              <a:gd name="connsiteY62" fmla="*/ 135665 h 577850"/>
              <a:gd name="connsiteX63" fmla="*/ 259592 w 414337"/>
              <a:gd name="connsiteY63" fmla="*/ 133719 h 577850"/>
              <a:gd name="connsiteX64" fmla="*/ 258887 w 414337"/>
              <a:gd name="connsiteY64" fmla="*/ 131774 h 577850"/>
              <a:gd name="connsiteX65" fmla="*/ 258182 w 414337"/>
              <a:gd name="connsiteY65" fmla="*/ 129828 h 577850"/>
              <a:gd name="connsiteX66" fmla="*/ 257301 w 414337"/>
              <a:gd name="connsiteY66" fmla="*/ 128059 h 577850"/>
              <a:gd name="connsiteX67" fmla="*/ 256596 w 414337"/>
              <a:gd name="connsiteY67" fmla="*/ 126114 h 577850"/>
              <a:gd name="connsiteX68" fmla="*/ 255891 w 414337"/>
              <a:gd name="connsiteY68" fmla="*/ 124168 h 577850"/>
              <a:gd name="connsiteX69" fmla="*/ 255538 w 414337"/>
              <a:gd name="connsiteY69" fmla="*/ 122399 h 577850"/>
              <a:gd name="connsiteX70" fmla="*/ 255538 w 414337"/>
              <a:gd name="connsiteY70" fmla="*/ 120807 h 577850"/>
              <a:gd name="connsiteX71" fmla="*/ 255891 w 414337"/>
              <a:gd name="connsiteY71" fmla="*/ 119216 h 577850"/>
              <a:gd name="connsiteX72" fmla="*/ 256596 w 414337"/>
              <a:gd name="connsiteY72" fmla="*/ 117801 h 577850"/>
              <a:gd name="connsiteX73" fmla="*/ 258182 w 414337"/>
              <a:gd name="connsiteY73" fmla="*/ 116386 h 577850"/>
              <a:gd name="connsiteX74" fmla="*/ 260473 w 414337"/>
              <a:gd name="connsiteY74" fmla="*/ 114971 h 577850"/>
              <a:gd name="connsiteX75" fmla="*/ 263469 w 414337"/>
              <a:gd name="connsiteY75" fmla="*/ 113909 h 577850"/>
              <a:gd name="connsiteX76" fmla="*/ 267346 w 414337"/>
              <a:gd name="connsiteY76" fmla="*/ 113025 h 577850"/>
              <a:gd name="connsiteX77" fmla="*/ 272280 w 414337"/>
              <a:gd name="connsiteY77" fmla="*/ 112318 h 577850"/>
              <a:gd name="connsiteX78" fmla="*/ 276334 w 414337"/>
              <a:gd name="connsiteY78" fmla="*/ 112141 h 577850"/>
              <a:gd name="connsiteX79" fmla="*/ 280211 w 414337"/>
              <a:gd name="connsiteY79" fmla="*/ 112494 h 577850"/>
              <a:gd name="connsiteX80" fmla="*/ 284088 w 414337"/>
              <a:gd name="connsiteY80" fmla="*/ 113202 h 577850"/>
              <a:gd name="connsiteX81" fmla="*/ 287789 w 414337"/>
              <a:gd name="connsiteY81" fmla="*/ 113909 h 577850"/>
              <a:gd name="connsiteX82" fmla="*/ 291666 w 414337"/>
              <a:gd name="connsiteY82" fmla="*/ 114440 h 577850"/>
              <a:gd name="connsiteX83" fmla="*/ 295367 w 414337"/>
              <a:gd name="connsiteY83" fmla="*/ 114794 h 577850"/>
              <a:gd name="connsiteX84" fmla="*/ 299068 w 414337"/>
              <a:gd name="connsiteY84" fmla="*/ 114794 h 577850"/>
              <a:gd name="connsiteX85" fmla="*/ 302592 w 414337"/>
              <a:gd name="connsiteY85" fmla="*/ 113909 h 577850"/>
              <a:gd name="connsiteX86" fmla="*/ 306293 w 414337"/>
              <a:gd name="connsiteY86" fmla="*/ 112318 h 577850"/>
              <a:gd name="connsiteX87" fmla="*/ 309642 w 414337"/>
              <a:gd name="connsiteY87" fmla="*/ 109664 h 577850"/>
              <a:gd name="connsiteX88" fmla="*/ 313695 w 414337"/>
              <a:gd name="connsiteY88" fmla="*/ 105596 h 577850"/>
              <a:gd name="connsiteX89" fmla="*/ 317220 w 414337"/>
              <a:gd name="connsiteY89" fmla="*/ 101351 h 577850"/>
              <a:gd name="connsiteX90" fmla="*/ 320568 w 414337"/>
              <a:gd name="connsiteY90" fmla="*/ 96753 h 577850"/>
              <a:gd name="connsiteX91" fmla="*/ 323388 w 414337"/>
              <a:gd name="connsiteY91" fmla="*/ 92861 h 577850"/>
              <a:gd name="connsiteX92" fmla="*/ 326736 w 414337"/>
              <a:gd name="connsiteY92" fmla="*/ 89147 h 577850"/>
              <a:gd name="connsiteX93" fmla="*/ 327970 w 414337"/>
              <a:gd name="connsiteY93" fmla="*/ 88086 h 577850"/>
              <a:gd name="connsiteX94" fmla="*/ 329380 w 414337"/>
              <a:gd name="connsiteY94" fmla="*/ 88440 h 577850"/>
              <a:gd name="connsiteX95" fmla="*/ 330790 w 414337"/>
              <a:gd name="connsiteY95" fmla="*/ 89501 h 577850"/>
              <a:gd name="connsiteX96" fmla="*/ 332200 w 414337"/>
              <a:gd name="connsiteY96" fmla="*/ 91093 h 577850"/>
              <a:gd name="connsiteX97" fmla="*/ 333786 w 414337"/>
              <a:gd name="connsiteY97" fmla="*/ 93038 h 577850"/>
              <a:gd name="connsiteX98" fmla="*/ 335019 w 414337"/>
              <a:gd name="connsiteY98" fmla="*/ 95161 h 577850"/>
              <a:gd name="connsiteX99" fmla="*/ 336077 w 414337"/>
              <a:gd name="connsiteY99" fmla="*/ 97283 h 577850"/>
              <a:gd name="connsiteX100" fmla="*/ 336958 w 414337"/>
              <a:gd name="connsiteY100" fmla="*/ 99229 h 577850"/>
              <a:gd name="connsiteX101" fmla="*/ 337487 w 414337"/>
              <a:gd name="connsiteY101" fmla="*/ 100644 h 577850"/>
              <a:gd name="connsiteX102" fmla="*/ 337839 w 414337"/>
              <a:gd name="connsiteY102" fmla="*/ 101528 h 577850"/>
              <a:gd name="connsiteX103" fmla="*/ 338544 w 414337"/>
              <a:gd name="connsiteY103" fmla="*/ 102413 h 577850"/>
              <a:gd name="connsiteX104" fmla="*/ 339601 w 414337"/>
              <a:gd name="connsiteY104" fmla="*/ 102943 h 577850"/>
              <a:gd name="connsiteX105" fmla="*/ 341011 w 414337"/>
              <a:gd name="connsiteY105" fmla="*/ 102943 h 577850"/>
              <a:gd name="connsiteX106" fmla="*/ 342069 w 414337"/>
              <a:gd name="connsiteY106" fmla="*/ 102766 h 577850"/>
              <a:gd name="connsiteX107" fmla="*/ 343126 w 414337"/>
              <a:gd name="connsiteY107" fmla="*/ 102059 h 577850"/>
              <a:gd name="connsiteX108" fmla="*/ 345241 w 414337"/>
              <a:gd name="connsiteY108" fmla="*/ 100467 h 577850"/>
              <a:gd name="connsiteX109" fmla="*/ 347708 w 414337"/>
              <a:gd name="connsiteY109" fmla="*/ 98698 h 577850"/>
              <a:gd name="connsiteX110" fmla="*/ 350175 w 414337"/>
              <a:gd name="connsiteY110" fmla="*/ 96929 h 577850"/>
              <a:gd name="connsiteX111" fmla="*/ 352819 w 414337"/>
              <a:gd name="connsiteY111" fmla="*/ 95338 h 577850"/>
              <a:gd name="connsiteX112" fmla="*/ 355639 w 414337"/>
              <a:gd name="connsiteY112" fmla="*/ 93923 h 577850"/>
              <a:gd name="connsiteX113" fmla="*/ 358282 w 414337"/>
              <a:gd name="connsiteY113" fmla="*/ 92684 h 577850"/>
              <a:gd name="connsiteX114" fmla="*/ 360925 w 414337"/>
              <a:gd name="connsiteY114" fmla="*/ 91800 h 577850"/>
              <a:gd name="connsiteX115" fmla="*/ 363745 w 414337"/>
              <a:gd name="connsiteY115" fmla="*/ 91093 h 577850"/>
              <a:gd name="connsiteX116" fmla="*/ 366036 w 414337"/>
              <a:gd name="connsiteY116" fmla="*/ 90916 h 577850"/>
              <a:gd name="connsiteX117" fmla="*/ 368327 w 414337"/>
              <a:gd name="connsiteY117" fmla="*/ 91093 h 577850"/>
              <a:gd name="connsiteX118" fmla="*/ 370442 w 414337"/>
              <a:gd name="connsiteY118" fmla="*/ 91800 h 577850"/>
              <a:gd name="connsiteX119" fmla="*/ 372204 w 414337"/>
              <a:gd name="connsiteY119" fmla="*/ 93038 h 577850"/>
              <a:gd name="connsiteX120" fmla="*/ 373438 w 414337"/>
              <a:gd name="connsiteY120" fmla="*/ 94984 h 577850"/>
              <a:gd name="connsiteX121" fmla="*/ 374319 w 414337"/>
              <a:gd name="connsiteY121" fmla="*/ 97637 h 577850"/>
              <a:gd name="connsiteX122" fmla="*/ 374848 w 414337"/>
              <a:gd name="connsiteY122" fmla="*/ 100998 h 577850"/>
              <a:gd name="connsiteX123" fmla="*/ 374848 w 414337"/>
              <a:gd name="connsiteY123" fmla="*/ 105243 h 577850"/>
              <a:gd name="connsiteX124" fmla="*/ 375200 w 414337"/>
              <a:gd name="connsiteY124" fmla="*/ 106834 h 577850"/>
              <a:gd name="connsiteX125" fmla="*/ 376434 w 414337"/>
              <a:gd name="connsiteY125" fmla="*/ 108249 h 577850"/>
              <a:gd name="connsiteX126" fmla="*/ 378196 w 414337"/>
              <a:gd name="connsiteY126" fmla="*/ 108603 h 577850"/>
              <a:gd name="connsiteX127" fmla="*/ 385774 w 414337"/>
              <a:gd name="connsiteY127" fmla="*/ 107365 h 577850"/>
              <a:gd name="connsiteX128" fmla="*/ 393000 w 414337"/>
              <a:gd name="connsiteY128" fmla="*/ 105243 h 577850"/>
              <a:gd name="connsiteX129" fmla="*/ 400049 w 414337"/>
              <a:gd name="connsiteY129" fmla="*/ 102943 h 577850"/>
              <a:gd name="connsiteX130" fmla="*/ 395467 w 414337"/>
              <a:gd name="connsiteY130" fmla="*/ 106834 h 577850"/>
              <a:gd name="connsiteX131" fmla="*/ 390180 w 414337"/>
              <a:gd name="connsiteY131" fmla="*/ 110903 h 577850"/>
              <a:gd name="connsiteX132" fmla="*/ 383836 w 414337"/>
              <a:gd name="connsiteY132" fmla="*/ 115147 h 577850"/>
              <a:gd name="connsiteX133" fmla="*/ 376610 w 414337"/>
              <a:gd name="connsiteY133" fmla="*/ 119569 h 577850"/>
              <a:gd name="connsiteX134" fmla="*/ 370795 w 414337"/>
              <a:gd name="connsiteY134" fmla="*/ 123461 h 577850"/>
              <a:gd name="connsiteX135" fmla="*/ 365155 w 414337"/>
              <a:gd name="connsiteY135" fmla="*/ 128413 h 577850"/>
              <a:gd name="connsiteX136" fmla="*/ 360397 w 414337"/>
              <a:gd name="connsiteY136" fmla="*/ 133719 h 577850"/>
              <a:gd name="connsiteX137" fmla="*/ 356167 w 414337"/>
              <a:gd name="connsiteY137" fmla="*/ 139733 h 577850"/>
              <a:gd name="connsiteX138" fmla="*/ 352290 w 414337"/>
              <a:gd name="connsiteY138" fmla="*/ 146454 h 577850"/>
              <a:gd name="connsiteX139" fmla="*/ 349118 w 414337"/>
              <a:gd name="connsiteY139" fmla="*/ 153529 h 577850"/>
              <a:gd name="connsiteX140" fmla="*/ 346122 w 414337"/>
              <a:gd name="connsiteY140" fmla="*/ 160958 h 577850"/>
              <a:gd name="connsiteX141" fmla="*/ 344007 w 414337"/>
              <a:gd name="connsiteY141" fmla="*/ 168740 h 577850"/>
              <a:gd name="connsiteX142" fmla="*/ 342069 w 414337"/>
              <a:gd name="connsiteY142" fmla="*/ 176877 h 577850"/>
              <a:gd name="connsiteX143" fmla="*/ 340659 w 414337"/>
              <a:gd name="connsiteY143" fmla="*/ 185190 h 577850"/>
              <a:gd name="connsiteX144" fmla="*/ 339601 w 414337"/>
              <a:gd name="connsiteY144" fmla="*/ 193680 h 577850"/>
              <a:gd name="connsiteX145" fmla="*/ 339073 w 414337"/>
              <a:gd name="connsiteY145" fmla="*/ 202170 h 577850"/>
              <a:gd name="connsiteX146" fmla="*/ 338896 w 414337"/>
              <a:gd name="connsiteY146" fmla="*/ 210660 h 577850"/>
              <a:gd name="connsiteX147" fmla="*/ 338896 w 414337"/>
              <a:gd name="connsiteY147" fmla="*/ 218973 h 577850"/>
              <a:gd name="connsiteX148" fmla="*/ 339425 w 414337"/>
              <a:gd name="connsiteY148" fmla="*/ 227286 h 577850"/>
              <a:gd name="connsiteX149" fmla="*/ 340483 w 414337"/>
              <a:gd name="connsiteY149" fmla="*/ 235245 h 577850"/>
              <a:gd name="connsiteX150" fmla="*/ 341540 w 414337"/>
              <a:gd name="connsiteY150" fmla="*/ 243027 h 577850"/>
              <a:gd name="connsiteX151" fmla="*/ 342950 w 414337"/>
              <a:gd name="connsiteY151" fmla="*/ 250102 h 577850"/>
              <a:gd name="connsiteX152" fmla="*/ 344712 w 414337"/>
              <a:gd name="connsiteY152" fmla="*/ 257177 h 577850"/>
              <a:gd name="connsiteX153" fmla="*/ 346651 w 414337"/>
              <a:gd name="connsiteY153" fmla="*/ 263545 h 577850"/>
              <a:gd name="connsiteX154" fmla="*/ 348942 w 414337"/>
              <a:gd name="connsiteY154" fmla="*/ 269205 h 577850"/>
              <a:gd name="connsiteX155" fmla="*/ 351409 w 414337"/>
              <a:gd name="connsiteY155" fmla="*/ 274511 h 577850"/>
              <a:gd name="connsiteX156" fmla="*/ 354581 w 414337"/>
              <a:gd name="connsiteY156" fmla="*/ 280879 h 577850"/>
              <a:gd name="connsiteX157" fmla="*/ 358106 w 414337"/>
              <a:gd name="connsiteY157" fmla="*/ 287069 h 577850"/>
              <a:gd name="connsiteX158" fmla="*/ 361454 w 414337"/>
              <a:gd name="connsiteY158" fmla="*/ 293967 h 577850"/>
              <a:gd name="connsiteX159" fmla="*/ 364979 w 414337"/>
              <a:gd name="connsiteY159" fmla="*/ 301042 h 577850"/>
              <a:gd name="connsiteX160" fmla="*/ 368327 w 414337"/>
              <a:gd name="connsiteY160" fmla="*/ 308294 h 577850"/>
              <a:gd name="connsiteX161" fmla="*/ 371852 w 414337"/>
              <a:gd name="connsiteY161" fmla="*/ 316253 h 577850"/>
              <a:gd name="connsiteX162" fmla="*/ 375200 w 414337"/>
              <a:gd name="connsiteY162" fmla="*/ 324390 h 577850"/>
              <a:gd name="connsiteX163" fmla="*/ 378373 w 414337"/>
              <a:gd name="connsiteY163" fmla="*/ 333233 h 577850"/>
              <a:gd name="connsiteX164" fmla="*/ 381545 w 414337"/>
              <a:gd name="connsiteY164" fmla="*/ 342431 h 577850"/>
              <a:gd name="connsiteX165" fmla="*/ 384541 w 414337"/>
              <a:gd name="connsiteY165" fmla="*/ 352336 h 577850"/>
              <a:gd name="connsiteX166" fmla="*/ 387184 w 414337"/>
              <a:gd name="connsiteY166" fmla="*/ 362948 h 577850"/>
              <a:gd name="connsiteX167" fmla="*/ 389828 w 414337"/>
              <a:gd name="connsiteY167" fmla="*/ 374268 h 577850"/>
              <a:gd name="connsiteX168" fmla="*/ 392295 w 414337"/>
              <a:gd name="connsiteY168" fmla="*/ 386296 h 577850"/>
              <a:gd name="connsiteX169" fmla="*/ 394233 w 414337"/>
              <a:gd name="connsiteY169" fmla="*/ 399384 h 577850"/>
              <a:gd name="connsiteX170" fmla="*/ 395996 w 414337"/>
              <a:gd name="connsiteY170" fmla="*/ 413004 h 577850"/>
              <a:gd name="connsiteX171" fmla="*/ 397406 w 414337"/>
              <a:gd name="connsiteY171" fmla="*/ 427861 h 577850"/>
              <a:gd name="connsiteX172" fmla="*/ 398639 w 414337"/>
              <a:gd name="connsiteY172" fmla="*/ 443780 h 577850"/>
              <a:gd name="connsiteX173" fmla="*/ 398111 w 414337"/>
              <a:gd name="connsiteY173" fmla="*/ 443780 h 577850"/>
              <a:gd name="connsiteX174" fmla="*/ 396877 w 414337"/>
              <a:gd name="connsiteY174" fmla="*/ 443957 h 577850"/>
              <a:gd name="connsiteX175" fmla="*/ 394586 w 414337"/>
              <a:gd name="connsiteY175" fmla="*/ 444310 h 577850"/>
              <a:gd name="connsiteX176" fmla="*/ 391766 w 414337"/>
              <a:gd name="connsiteY176" fmla="*/ 444841 h 577850"/>
              <a:gd name="connsiteX177" fmla="*/ 387889 w 414337"/>
              <a:gd name="connsiteY177" fmla="*/ 445548 h 577850"/>
              <a:gd name="connsiteX178" fmla="*/ 383483 w 414337"/>
              <a:gd name="connsiteY178" fmla="*/ 446610 h 577850"/>
              <a:gd name="connsiteX179" fmla="*/ 378549 w 414337"/>
              <a:gd name="connsiteY179" fmla="*/ 447671 h 577850"/>
              <a:gd name="connsiteX180" fmla="*/ 372909 w 414337"/>
              <a:gd name="connsiteY180" fmla="*/ 449263 h 577850"/>
              <a:gd name="connsiteX181" fmla="*/ 366741 w 414337"/>
              <a:gd name="connsiteY181" fmla="*/ 451031 h 577850"/>
              <a:gd name="connsiteX182" fmla="*/ 360221 w 414337"/>
              <a:gd name="connsiteY182" fmla="*/ 453154 h 577850"/>
              <a:gd name="connsiteX183" fmla="*/ 353347 w 414337"/>
              <a:gd name="connsiteY183" fmla="*/ 455453 h 577850"/>
              <a:gd name="connsiteX184" fmla="*/ 345946 w 414337"/>
              <a:gd name="connsiteY184" fmla="*/ 458106 h 577850"/>
              <a:gd name="connsiteX185" fmla="*/ 338368 w 414337"/>
              <a:gd name="connsiteY185" fmla="*/ 461290 h 577850"/>
              <a:gd name="connsiteX186" fmla="*/ 330613 w 414337"/>
              <a:gd name="connsiteY186" fmla="*/ 464828 h 577850"/>
              <a:gd name="connsiteX187" fmla="*/ 322507 w 414337"/>
              <a:gd name="connsiteY187" fmla="*/ 468719 h 577850"/>
              <a:gd name="connsiteX188" fmla="*/ 314400 w 414337"/>
              <a:gd name="connsiteY188" fmla="*/ 472964 h 577850"/>
              <a:gd name="connsiteX189" fmla="*/ 306293 w 414337"/>
              <a:gd name="connsiteY189" fmla="*/ 477916 h 577850"/>
              <a:gd name="connsiteX190" fmla="*/ 298010 w 414337"/>
              <a:gd name="connsiteY190" fmla="*/ 483046 h 577850"/>
              <a:gd name="connsiteX191" fmla="*/ 289904 w 414337"/>
              <a:gd name="connsiteY191" fmla="*/ 488706 h 577850"/>
              <a:gd name="connsiteX192" fmla="*/ 281621 w 414337"/>
              <a:gd name="connsiteY192" fmla="*/ 495073 h 577850"/>
              <a:gd name="connsiteX193" fmla="*/ 273514 w 414337"/>
              <a:gd name="connsiteY193" fmla="*/ 501794 h 577850"/>
              <a:gd name="connsiteX194" fmla="*/ 265760 w 414337"/>
              <a:gd name="connsiteY194" fmla="*/ 509046 h 577850"/>
              <a:gd name="connsiteX195" fmla="*/ 258358 w 414337"/>
              <a:gd name="connsiteY195" fmla="*/ 517006 h 577850"/>
              <a:gd name="connsiteX196" fmla="*/ 251133 w 414337"/>
              <a:gd name="connsiteY196" fmla="*/ 525672 h 577850"/>
              <a:gd name="connsiteX197" fmla="*/ 244259 w 414337"/>
              <a:gd name="connsiteY197" fmla="*/ 534693 h 577850"/>
              <a:gd name="connsiteX198" fmla="*/ 237739 w 414337"/>
              <a:gd name="connsiteY198" fmla="*/ 544421 h 577850"/>
              <a:gd name="connsiteX199" fmla="*/ 231923 w 414337"/>
              <a:gd name="connsiteY199" fmla="*/ 554857 h 577850"/>
              <a:gd name="connsiteX200" fmla="*/ 226460 w 414337"/>
              <a:gd name="connsiteY200" fmla="*/ 566000 h 577850"/>
              <a:gd name="connsiteX201" fmla="*/ 221525 w 414337"/>
              <a:gd name="connsiteY201" fmla="*/ 577850 h 577850"/>
              <a:gd name="connsiteX202" fmla="*/ 192271 w 414337"/>
              <a:gd name="connsiteY202" fmla="*/ 577850 h 577850"/>
              <a:gd name="connsiteX203" fmla="*/ 187513 w 414337"/>
              <a:gd name="connsiteY203" fmla="*/ 566000 h 577850"/>
              <a:gd name="connsiteX204" fmla="*/ 181873 w 414337"/>
              <a:gd name="connsiteY204" fmla="*/ 554857 h 577850"/>
              <a:gd name="connsiteX205" fmla="*/ 175881 w 414337"/>
              <a:gd name="connsiteY205" fmla="*/ 544421 h 577850"/>
              <a:gd name="connsiteX206" fmla="*/ 169537 w 414337"/>
              <a:gd name="connsiteY206" fmla="*/ 534693 h 577850"/>
              <a:gd name="connsiteX207" fmla="*/ 162664 w 414337"/>
              <a:gd name="connsiteY207" fmla="*/ 525672 h 577850"/>
              <a:gd name="connsiteX208" fmla="*/ 155438 w 414337"/>
              <a:gd name="connsiteY208" fmla="*/ 517006 h 577850"/>
              <a:gd name="connsiteX209" fmla="*/ 147860 w 414337"/>
              <a:gd name="connsiteY209" fmla="*/ 509046 h 577850"/>
              <a:gd name="connsiteX210" fmla="*/ 140106 w 414337"/>
              <a:gd name="connsiteY210" fmla="*/ 501794 h 577850"/>
              <a:gd name="connsiteX211" fmla="*/ 132176 w 414337"/>
              <a:gd name="connsiteY211" fmla="*/ 495073 h 577850"/>
              <a:gd name="connsiteX212" fmla="*/ 124069 w 414337"/>
              <a:gd name="connsiteY212" fmla="*/ 488706 h 577850"/>
              <a:gd name="connsiteX213" fmla="*/ 115786 w 414337"/>
              <a:gd name="connsiteY213" fmla="*/ 483046 h 577850"/>
              <a:gd name="connsiteX214" fmla="*/ 107679 w 414337"/>
              <a:gd name="connsiteY214" fmla="*/ 477916 h 577850"/>
              <a:gd name="connsiteX215" fmla="*/ 99396 w 414337"/>
              <a:gd name="connsiteY215" fmla="*/ 472964 h 577850"/>
              <a:gd name="connsiteX216" fmla="*/ 91113 w 414337"/>
              <a:gd name="connsiteY216" fmla="*/ 468719 h 577850"/>
              <a:gd name="connsiteX217" fmla="*/ 83183 w 414337"/>
              <a:gd name="connsiteY217" fmla="*/ 464828 h 577850"/>
              <a:gd name="connsiteX218" fmla="*/ 75252 w 414337"/>
              <a:gd name="connsiteY218" fmla="*/ 461290 h 577850"/>
              <a:gd name="connsiteX219" fmla="*/ 67674 w 414337"/>
              <a:gd name="connsiteY219" fmla="*/ 458106 h 577850"/>
              <a:gd name="connsiteX220" fmla="*/ 60449 w 414337"/>
              <a:gd name="connsiteY220" fmla="*/ 455453 h 577850"/>
              <a:gd name="connsiteX221" fmla="*/ 53400 w 414337"/>
              <a:gd name="connsiteY221" fmla="*/ 453154 h 577850"/>
              <a:gd name="connsiteX222" fmla="*/ 46879 w 414337"/>
              <a:gd name="connsiteY222" fmla="*/ 451031 h 577850"/>
              <a:gd name="connsiteX223" fmla="*/ 40887 w 414337"/>
              <a:gd name="connsiteY223" fmla="*/ 449263 h 577850"/>
              <a:gd name="connsiteX224" fmla="*/ 35248 w 414337"/>
              <a:gd name="connsiteY224" fmla="*/ 447671 h 577850"/>
              <a:gd name="connsiteX225" fmla="*/ 30313 w 414337"/>
              <a:gd name="connsiteY225" fmla="*/ 446610 h 577850"/>
              <a:gd name="connsiteX226" fmla="*/ 25907 w 414337"/>
              <a:gd name="connsiteY226" fmla="*/ 445548 h 577850"/>
              <a:gd name="connsiteX227" fmla="*/ 22206 w 414337"/>
              <a:gd name="connsiteY227" fmla="*/ 444841 h 577850"/>
              <a:gd name="connsiteX228" fmla="*/ 19210 w 414337"/>
              <a:gd name="connsiteY228" fmla="*/ 444310 h 577850"/>
              <a:gd name="connsiteX229" fmla="*/ 16919 w 414337"/>
              <a:gd name="connsiteY229" fmla="*/ 443957 h 577850"/>
              <a:gd name="connsiteX230" fmla="*/ 15510 w 414337"/>
              <a:gd name="connsiteY230" fmla="*/ 443780 h 577850"/>
              <a:gd name="connsiteX231" fmla="*/ 15157 w 414337"/>
              <a:gd name="connsiteY231" fmla="*/ 443780 h 577850"/>
              <a:gd name="connsiteX232" fmla="*/ 16214 w 414337"/>
              <a:gd name="connsiteY232" fmla="*/ 427861 h 577850"/>
              <a:gd name="connsiteX233" fmla="*/ 17624 w 414337"/>
              <a:gd name="connsiteY233" fmla="*/ 413004 h 577850"/>
              <a:gd name="connsiteX234" fmla="*/ 19563 w 414337"/>
              <a:gd name="connsiteY234" fmla="*/ 399384 h 577850"/>
              <a:gd name="connsiteX235" fmla="*/ 21678 w 414337"/>
              <a:gd name="connsiteY235" fmla="*/ 386296 h 577850"/>
              <a:gd name="connsiteX236" fmla="*/ 23969 w 414337"/>
              <a:gd name="connsiteY236" fmla="*/ 374268 h 577850"/>
              <a:gd name="connsiteX237" fmla="*/ 26612 w 414337"/>
              <a:gd name="connsiteY237" fmla="*/ 362948 h 577850"/>
              <a:gd name="connsiteX238" fmla="*/ 29432 w 414337"/>
              <a:gd name="connsiteY238" fmla="*/ 352336 h 577850"/>
              <a:gd name="connsiteX239" fmla="*/ 32252 w 414337"/>
              <a:gd name="connsiteY239" fmla="*/ 342431 h 577850"/>
              <a:gd name="connsiteX240" fmla="*/ 35424 w 414337"/>
              <a:gd name="connsiteY240" fmla="*/ 333233 h 577850"/>
              <a:gd name="connsiteX241" fmla="*/ 38596 w 414337"/>
              <a:gd name="connsiteY241" fmla="*/ 324390 h 577850"/>
              <a:gd name="connsiteX242" fmla="*/ 41944 w 414337"/>
              <a:gd name="connsiteY242" fmla="*/ 316253 h 577850"/>
              <a:gd name="connsiteX243" fmla="*/ 45293 w 414337"/>
              <a:gd name="connsiteY243" fmla="*/ 308294 h 577850"/>
              <a:gd name="connsiteX244" fmla="*/ 48817 w 414337"/>
              <a:gd name="connsiteY244" fmla="*/ 301042 h 577850"/>
              <a:gd name="connsiteX245" fmla="*/ 52166 w 414337"/>
              <a:gd name="connsiteY245" fmla="*/ 293967 h 577850"/>
              <a:gd name="connsiteX246" fmla="*/ 55691 w 414337"/>
              <a:gd name="connsiteY246" fmla="*/ 287069 h 577850"/>
              <a:gd name="connsiteX247" fmla="*/ 59039 w 414337"/>
              <a:gd name="connsiteY247" fmla="*/ 280879 h 577850"/>
              <a:gd name="connsiteX248" fmla="*/ 62564 w 414337"/>
              <a:gd name="connsiteY248" fmla="*/ 274511 h 577850"/>
              <a:gd name="connsiteX249" fmla="*/ 64855 w 414337"/>
              <a:gd name="connsiteY249" fmla="*/ 269205 h 577850"/>
              <a:gd name="connsiteX250" fmla="*/ 67146 w 414337"/>
              <a:gd name="connsiteY250" fmla="*/ 263545 h 577850"/>
              <a:gd name="connsiteX251" fmla="*/ 69084 w 414337"/>
              <a:gd name="connsiteY251" fmla="*/ 257177 h 577850"/>
              <a:gd name="connsiteX252" fmla="*/ 70847 w 414337"/>
              <a:gd name="connsiteY252" fmla="*/ 250102 h 577850"/>
              <a:gd name="connsiteX253" fmla="*/ 72256 w 414337"/>
              <a:gd name="connsiteY253" fmla="*/ 243027 h 577850"/>
              <a:gd name="connsiteX254" fmla="*/ 73490 w 414337"/>
              <a:gd name="connsiteY254" fmla="*/ 235245 h 577850"/>
              <a:gd name="connsiteX255" fmla="*/ 74195 w 414337"/>
              <a:gd name="connsiteY255" fmla="*/ 227286 h 577850"/>
              <a:gd name="connsiteX256" fmla="*/ 74724 w 414337"/>
              <a:gd name="connsiteY256" fmla="*/ 218973 h 577850"/>
              <a:gd name="connsiteX257" fmla="*/ 74900 w 414337"/>
              <a:gd name="connsiteY257" fmla="*/ 210660 h 577850"/>
              <a:gd name="connsiteX258" fmla="*/ 74724 w 414337"/>
              <a:gd name="connsiteY258" fmla="*/ 202170 h 577850"/>
              <a:gd name="connsiteX259" fmla="*/ 74195 w 414337"/>
              <a:gd name="connsiteY259" fmla="*/ 193680 h 577850"/>
              <a:gd name="connsiteX260" fmla="*/ 73138 w 414337"/>
              <a:gd name="connsiteY260" fmla="*/ 185190 h 577850"/>
              <a:gd name="connsiteX261" fmla="*/ 71728 w 414337"/>
              <a:gd name="connsiteY261" fmla="*/ 176877 h 577850"/>
              <a:gd name="connsiteX262" fmla="*/ 69965 w 414337"/>
              <a:gd name="connsiteY262" fmla="*/ 168740 h 577850"/>
              <a:gd name="connsiteX263" fmla="*/ 67498 w 414337"/>
              <a:gd name="connsiteY263" fmla="*/ 160958 h 577850"/>
              <a:gd name="connsiteX264" fmla="*/ 64855 w 414337"/>
              <a:gd name="connsiteY264" fmla="*/ 153529 h 577850"/>
              <a:gd name="connsiteX265" fmla="*/ 61506 w 414337"/>
              <a:gd name="connsiteY265" fmla="*/ 146454 h 577850"/>
              <a:gd name="connsiteX266" fmla="*/ 57805 w 414337"/>
              <a:gd name="connsiteY266" fmla="*/ 139733 h 577850"/>
              <a:gd name="connsiteX267" fmla="*/ 53400 w 414337"/>
              <a:gd name="connsiteY267" fmla="*/ 133719 h 577850"/>
              <a:gd name="connsiteX268" fmla="*/ 48641 w 414337"/>
              <a:gd name="connsiteY268" fmla="*/ 128413 h 577850"/>
              <a:gd name="connsiteX269" fmla="*/ 43178 w 414337"/>
              <a:gd name="connsiteY269" fmla="*/ 123461 h 577850"/>
              <a:gd name="connsiteX270" fmla="*/ 37186 w 414337"/>
              <a:gd name="connsiteY270" fmla="*/ 119569 h 577850"/>
              <a:gd name="connsiteX271" fmla="*/ 29784 w 414337"/>
              <a:gd name="connsiteY271" fmla="*/ 115147 h 577850"/>
              <a:gd name="connsiteX272" fmla="*/ 23440 w 414337"/>
              <a:gd name="connsiteY272" fmla="*/ 110903 h 577850"/>
              <a:gd name="connsiteX273" fmla="*/ 17977 w 414337"/>
              <a:gd name="connsiteY273" fmla="*/ 106658 h 577850"/>
              <a:gd name="connsiteX274" fmla="*/ 13747 w 414337"/>
              <a:gd name="connsiteY274" fmla="*/ 102766 h 577850"/>
              <a:gd name="connsiteX275" fmla="*/ 9870 w 414337"/>
              <a:gd name="connsiteY275" fmla="*/ 99052 h 577850"/>
              <a:gd name="connsiteX276" fmla="*/ 6874 w 414337"/>
              <a:gd name="connsiteY276" fmla="*/ 95338 h 577850"/>
              <a:gd name="connsiteX277" fmla="*/ 4583 w 414337"/>
              <a:gd name="connsiteY277" fmla="*/ 92154 h 577850"/>
              <a:gd name="connsiteX278" fmla="*/ 2821 w 414337"/>
              <a:gd name="connsiteY278" fmla="*/ 89147 h 577850"/>
              <a:gd name="connsiteX279" fmla="*/ 1587 w 414337"/>
              <a:gd name="connsiteY279" fmla="*/ 86140 h 577850"/>
              <a:gd name="connsiteX280" fmla="*/ 7755 w 414337"/>
              <a:gd name="connsiteY280" fmla="*/ 85963 h 577850"/>
              <a:gd name="connsiteX281" fmla="*/ 13923 w 414337"/>
              <a:gd name="connsiteY281" fmla="*/ 86671 h 577850"/>
              <a:gd name="connsiteX282" fmla="*/ 20092 w 414337"/>
              <a:gd name="connsiteY282" fmla="*/ 87909 h 577850"/>
              <a:gd name="connsiteX283" fmla="*/ 25907 w 414337"/>
              <a:gd name="connsiteY283" fmla="*/ 90031 h 577850"/>
              <a:gd name="connsiteX284" fmla="*/ 31723 w 414337"/>
              <a:gd name="connsiteY284" fmla="*/ 92331 h 577850"/>
              <a:gd name="connsiteX285" fmla="*/ 37539 w 414337"/>
              <a:gd name="connsiteY285" fmla="*/ 94630 h 577850"/>
              <a:gd name="connsiteX286" fmla="*/ 43530 w 414337"/>
              <a:gd name="connsiteY286" fmla="*/ 97106 h 577850"/>
              <a:gd name="connsiteX287" fmla="*/ 49522 w 414337"/>
              <a:gd name="connsiteY287" fmla="*/ 99759 h 577850"/>
              <a:gd name="connsiteX288" fmla="*/ 50932 w 414337"/>
              <a:gd name="connsiteY288" fmla="*/ 99759 h 577850"/>
              <a:gd name="connsiteX289" fmla="*/ 52342 w 414337"/>
              <a:gd name="connsiteY289" fmla="*/ 99229 h 577850"/>
              <a:gd name="connsiteX290" fmla="*/ 53223 w 414337"/>
              <a:gd name="connsiteY290" fmla="*/ 97814 h 577850"/>
              <a:gd name="connsiteX291" fmla="*/ 53576 w 414337"/>
              <a:gd name="connsiteY291" fmla="*/ 96399 h 577850"/>
              <a:gd name="connsiteX292" fmla="*/ 53047 w 414337"/>
              <a:gd name="connsiteY292" fmla="*/ 88793 h 577850"/>
              <a:gd name="connsiteX293" fmla="*/ 51637 w 414337"/>
              <a:gd name="connsiteY293" fmla="*/ 81365 h 577850"/>
              <a:gd name="connsiteX294" fmla="*/ 52166 w 414337"/>
              <a:gd name="connsiteY294" fmla="*/ 81011 h 577850"/>
              <a:gd name="connsiteX295" fmla="*/ 53576 w 414337"/>
              <a:gd name="connsiteY295" fmla="*/ 80834 h 577850"/>
              <a:gd name="connsiteX296" fmla="*/ 55514 w 414337"/>
              <a:gd name="connsiteY296" fmla="*/ 80657 h 577850"/>
              <a:gd name="connsiteX297" fmla="*/ 57629 w 414337"/>
              <a:gd name="connsiteY297" fmla="*/ 80480 h 577850"/>
              <a:gd name="connsiteX298" fmla="*/ 59568 w 414337"/>
              <a:gd name="connsiteY298" fmla="*/ 80303 h 577850"/>
              <a:gd name="connsiteX299" fmla="*/ 61330 w 414337"/>
              <a:gd name="connsiteY299" fmla="*/ 80126 h 577850"/>
              <a:gd name="connsiteX300" fmla="*/ 62387 w 414337"/>
              <a:gd name="connsiteY300" fmla="*/ 79773 h 577850"/>
              <a:gd name="connsiteX301" fmla="*/ 63621 w 414337"/>
              <a:gd name="connsiteY301" fmla="*/ 79065 h 577850"/>
              <a:gd name="connsiteX302" fmla="*/ 64326 w 414337"/>
              <a:gd name="connsiteY302" fmla="*/ 78004 h 577850"/>
              <a:gd name="connsiteX303" fmla="*/ 64678 w 414337"/>
              <a:gd name="connsiteY303" fmla="*/ 76589 h 577850"/>
              <a:gd name="connsiteX304" fmla="*/ 65031 w 414337"/>
              <a:gd name="connsiteY304" fmla="*/ 73582 h 577850"/>
              <a:gd name="connsiteX305" fmla="*/ 65560 w 414337"/>
              <a:gd name="connsiteY305" fmla="*/ 70752 h 577850"/>
              <a:gd name="connsiteX306" fmla="*/ 66441 w 414337"/>
              <a:gd name="connsiteY306" fmla="*/ 68276 h 577850"/>
              <a:gd name="connsiteX307" fmla="*/ 67674 w 414337"/>
              <a:gd name="connsiteY307" fmla="*/ 65976 h 577850"/>
              <a:gd name="connsiteX308" fmla="*/ 105481 w 414337"/>
              <a:gd name="connsiteY308" fmla="*/ 0 h 577850"/>
              <a:gd name="connsiteX309" fmla="*/ 113065 w 414337"/>
              <a:gd name="connsiteY309" fmla="*/ 708 h 577850"/>
              <a:gd name="connsiteX310" fmla="*/ 120297 w 414337"/>
              <a:gd name="connsiteY310" fmla="*/ 2123 h 577850"/>
              <a:gd name="connsiteX311" fmla="*/ 127353 w 414337"/>
              <a:gd name="connsiteY311" fmla="*/ 3892 h 577850"/>
              <a:gd name="connsiteX312" fmla="*/ 134056 w 414337"/>
              <a:gd name="connsiteY312" fmla="*/ 6545 h 577850"/>
              <a:gd name="connsiteX313" fmla="*/ 140406 w 414337"/>
              <a:gd name="connsiteY313" fmla="*/ 9552 h 577850"/>
              <a:gd name="connsiteX314" fmla="*/ 146579 w 414337"/>
              <a:gd name="connsiteY314" fmla="*/ 13090 h 577850"/>
              <a:gd name="connsiteX315" fmla="*/ 152400 w 414337"/>
              <a:gd name="connsiteY315" fmla="*/ 16805 h 577850"/>
              <a:gd name="connsiteX316" fmla="*/ 157868 w 414337"/>
              <a:gd name="connsiteY316" fmla="*/ 21227 h 577850"/>
              <a:gd name="connsiteX317" fmla="*/ 162807 w 414337"/>
              <a:gd name="connsiteY317" fmla="*/ 25473 h 577850"/>
              <a:gd name="connsiteX318" fmla="*/ 167746 w 414337"/>
              <a:gd name="connsiteY318" fmla="*/ 30249 h 577850"/>
              <a:gd name="connsiteX319" fmla="*/ 171979 w 414337"/>
              <a:gd name="connsiteY319" fmla="*/ 35025 h 577850"/>
              <a:gd name="connsiteX320" fmla="*/ 176212 w 414337"/>
              <a:gd name="connsiteY320" fmla="*/ 39978 h 577850"/>
              <a:gd name="connsiteX321" fmla="*/ 180093 w 414337"/>
              <a:gd name="connsiteY321" fmla="*/ 45108 h 577850"/>
              <a:gd name="connsiteX322" fmla="*/ 183268 w 414337"/>
              <a:gd name="connsiteY322" fmla="*/ 49884 h 577850"/>
              <a:gd name="connsiteX323" fmla="*/ 186267 w 414337"/>
              <a:gd name="connsiteY323" fmla="*/ 54837 h 577850"/>
              <a:gd name="connsiteX324" fmla="*/ 189089 w 414337"/>
              <a:gd name="connsiteY324" fmla="*/ 59436 h 577850"/>
              <a:gd name="connsiteX325" fmla="*/ 191205 w 414337"/>
              <a:gd name="connsiteY325" fmla="*/ 64036 h 577850"/>
              <a:gd name="connsiteX326" fmla="*/ 193146 w 414337"/>
              <a:gd name="connsiteY326" fmla="*/ 68104 h 577850"/>
              <a:gd name="connsiteX327" fmla="*/ 194733 w 414337"/>
              <a:gd name="connsiteY327" fmla="*/ 71819 h 577850"/>
              <a:gd name="connsiteX328" fmla="*/ 195792 w 414337"/>
              <a:gd name="connsiteY328" fmla="*/ 75534 h 577850"/>
              <a:gd name="connsiteX329" fmla="*/ 196497 w 414337"/>
              <a:gd name="connsiteY329" fmla="*/ 78541 h 577850"/>
              <a:gd name="connsiteX330" fmla="*/ 196850 w 414337"/>
              <a:gd name="connsiteY330" fmla="*/ 81194 h 577850"/>
              <a:gd name="connsiteX331" fmla="*/ 197203 w 414337"/>
              <a:gd name="connsiteY331" fmla="*/ 85970 h 577850"/>
              <a:gd name="connsiteX332" fmla="*/ 197908 w 414337"/>
              <a:gd name="connsiteY332" fmla="*/ 89862 h 577850"/>
              <a:gd name="connsiteX333" fmla="*/ 198790 w 414337"/>
              <a:gd name="connsiteY333" fmla="*/ 93046 h 577850"/>
              <a:gd name="connsiteX334" fmla="*/ 199849 w 414337"/>
              <a:gd name="connsiteY334" fmla="*/ 95346 h 577850"/>
              <a:gd name="connsiteX335" fmla="*/ 201083 w 414337"/>
              <a:gd name="connsiteY335" fmla="*/ 96938 h 577850"/>
              <a:gd name="connsiteX336" fmla="*/ 202494 w 414337"/>
              <a:gd name="connsiteY336" fmla="*/ 97999 h 577850"/>
              <a:gd name="connsiteX337" fmla="*/ 203553 w 414337"/>
              <a:gd name="connsiteY337" fmla="*/ 98707 h 577850"/>
              <a:gd name="connsiteX338" fmla="*/ 204611 w 414337"/>
              <a:gd name="connsiteY338" fmla="*/ 98884 h 577850"/>
              <a:gd name="connsiteX339" fmla="*/ 205669 w 414337"/>
              <a:gd name="connsiteY339" fmla="*/ 98884 h 577850"/>
              <a:gd name="connsiteX340" fmla="*/ 206375 w 414337"/>
              <a:gd name="connsiteY340" fmla="*/ 98707 h 577850"/>
              <a:gd name="connsiteX341" fmla="*/ 206904 w 414337"/>
              <a:gd name="connsiteY341" fmla="*/ 98707 h 577850"/>
              <a:gd name="connsiteX342" fmla="*/ 207080 w 414337"/>
              <a:gd name="connsiteY342" fmla="*/ 98530 h 577850"/>
              <a:gd name="connsiteX343" fmla="*/ 207257 w 414337"/>
              <a:gd name="connsiteY343" fmla="*/ 98707 h 577850"/>
              <a:gd name="connsiteX344" fmla="*/ 207610 w 414337"/>
              <a:gd name="connsiteY344" fmla="*/ 98707 h 577850"/>
              <a:gd name="connsiteX345" fmla="*/ 208492 w 414337"/>
              <a:gd name="connsiteY345" fmla="*/ 98884 h 577850"/>
              <a:gd name="connsiteX346" fmla="*/ 209550 w 414337"/>
              <a:gd name="connsiteY346" fmla="*/ 98884 h 577850"/>
              <a:gd name="connsiteX347" fmla="*/ 210608 w 414337"/>
              <a:gd name="connsiteY347" fmla="*/ 98707 h 577850"/>
              <a:gd name="connsiteX348" fmla="*/ 211843 w 414337"/>
              <a:gd name="connsiteY348" fmla="*/ 97999 h 577850"/>
              <a:gd name="connsiteX349" fmla="*/ 213078 w 414337"/>
              <a:gd name="connsiteY349" fmla="*/ 96938 h 577850"/>
              <a:gd name="connsiteX350" fmla="*/ 214136 w 414337"/>
              <a:gd name="connsiteY350" fmla="*/ 95346 h 577850"/>
              <a:gd name="connsiteX351" fmla="*/ 215194 w 414337"/>
              <a:gd name="connsiteY351" fmla="*/ 93046 h 577850"/>
              <a:gd name="connsiteX352" fmla="*/ 216253 w 414337"/>
              <a:gd name="connsiteY352" fmla="*/ 89862 h 577850"/>
              <a:gd name="connsiteX353" fmla="*/ 216958 w 414337"/>
              <a:gd name="connsiteY353" fmla="*/ 85970 h 577850"/>
              <a:gd name="connsiteX354" fmla="*/ 217311 w 414337"/>
              <a:gd name="connsiteY354" fmla="*/ 81194 h 577850"/>
              <a:gd name="connsiteX355" fmla="*/ 217664 w 414337"/>
              <a:gd name="connsiteY355" fmla="*/ 78541 h 577850"/>
              <a:gd name="connsiteX356" fmla="*/ 218369 w 414337"/>
              <a:gd name="connsiteY356" fmla="*/ 75534 h 577850"/>
              <a:gd name="connsiteX357" fmla="*/ 219428 w 414337"/>
              <a:gd name="connsiteY357" fmla="*/ 71819 h 577850"/>
              <a:gd name="connsiteX358" fmla="*/ 221015 w 414337"/>
              <a:gd name="connsiteY358" fmla="*/ 68104 h 577850"/>
              <a:gd name="connsiteX359" fmla="*/ 222779 w 414337"/>
              <a:gd name="connsiteY359" fmla="*/ 64036 h 577850"/>
              <a:gd name="connsiteX360" fmla="*/ 225248 w 414337"/>
              <a:gd name="connsiteY360" fmla="*/ 59436 h 577850"/>
              <a:gd name="connsiteX361" fmla="*/ 227718 w 414337"/>
              <a:gd name="connsiteY361" fmla="*/ 54837 h 577850"/>
              <a:gd name="connsiteX362" fmla="*/ 230893 w 414337"/>
              <a:gd name="connsiteY362" fmla="*/ 49884 h 577850"/>
              <a:gd name="connsiteX363" fmla="*/ 234244 w 414337"/>
              <a:gd name="connsiteY363" fmla="*/ 45108 h 577850"/>
              <a:gd name="connsiteX364" fmla="*/ 237948 w 414337"/>
              <a:gd name="connsiteY364" fmla="*/ 39978 h 577850"/>
              <a:gd name="connsiteX365" fmla="*/ 242005 w 414337"/>
              <a:gd name="connsiteY365" fmla="*/ 35025 h 577850"/>
              <a:gd name="connsiteX366" fmla="*/ 246592 w 414337"/>
              <a:gd name="connsiteY366" fmla="*/ 30249 h 577850"/>
              <a:gd name="connsiteX367" fmla="*/ 251178 w 414337"/>
              <a:gd name="connsiteY367" fmla="*/ 25473 h 577850"/>
              <a:gd name="connsiteX368" fmla="*/ 256293 w 414337"/>
              <a:gd name="connsiteY368" fmla="*/ 21227 h 577850"/>
              <a:gd name="connsiteX369" fmla="*/ 261761 w 414337"/>
              <a:gd name="connsiteY369" fmla="*/ 16805 h 577850"/>
              <a:gd name="connsiteX370" fmla="*/ 267582 w 414337"/>
              <a:gd name="connsiteY370" fmla="*/ 13090 h 577850"/>
              <a:gd name="connsiteX371" fmla="*/ 273579 w 414337"/>
              <a:gd name="connsiteY371" fmla="*/ 9552 h 577850"/>
              <a:gd name="connsiteX372" fmla="*/ 279929 w 414337"/>
              <a:gd name="connsiteY372" fmla="*/ 6545 h 577850"/>
              <a:gd name="connsiteX373" fmla="*/ 286632 w 414337"/>
              <a:gd name="connsiteY373" fmla="*/ 3892 h 577850"/>
              <a:gd name="connsiteX374" fmla="*/ 293687 w 414337"/>
              <a:gd name="connsiteY374" fmla="*/ 2123 h 577850"/>
              <a:gd name="connsiteX375" fmla="*/ 300919 w 414337"/>
              <a:gd name="connsiteY375" fmla="*/ 708 h 577850"/>
              <a:gd name="connsiteX376" fmla="*/ 308504 w 414337"/>
              <a:gd name="connsiteY376" fmla="*/ 0 h 577850"/>
              <a:gd name="connsiteX377" fmla="*/ 316441 w 414337"/>
              <a:gd name="connsiteY377" fmla="*/ 177 h 577850"/>
              <a:gd name="connsiteX378" fmla="*/ 324555 w 414337"/>
              <a:gd name="connsiteY378" fmla="*/ 1062 h 577850"/>
              <a:gd name="connsiteX379" fmla="*/ 333022 w 414337"/>
              <a:gd name="connsiteY379" fmla="*/ 2654 h 577850"/>
              <a:gd name="connsiteX380" fmla="*/ 341841 w 414337"/>
              <a:gd name="connsiteY380" fmla="*/ 5307 h 577850"/>
              <a:gd name="connsiteX381" fmla="*/ 350661 w 414337"/>
              <a:gd name="connsiteY381" fmla="*/ 9199 h 577850"/>
              <a:gd name="connsiteX382" fmla="*/ 359833 w 414337"/>
              <a:gd name="connsiteY382" fmla="*/ 13798 h 577850"/>
              <a:gd name="connsiteX383" fmla="*/ 369182 w 414337"/>
              <a:gd name="connsiteY383" fmla="*/ 19635 h 577850"/>
              <a:gd name="connsiteX384" fmla="*/ 413279 w 414337"/>
              <a:gd name="connsiteY384" fmla="*/ 74472 h 577850"/>
              <a:gd name="connsiteX385" fmla="*/ 413279 w 414337"/>
              <a:gd name="connsiteY385" fmla="*/ 74826 h 577850"/>
              <a:gd name="connsiteX386" fmla="*/ 413632 w 414337"/>
              <a:gd name="connsiteY386" fmla="*/ 75711 h 577850"/>
              <a:gd name="connsiteX387" fmla="*/ 414161 w 414337"/>
              <a:gd name="connsiteY387" fmla="*/ 77303 h 577850"/>
              <a:gd name="connsiteX388" fmla="*/ 414337 w 414337"/>
              <a:gd name="connsiteY388" fmla="*/ 79248 h 577850"/>
              <a:gd name="connsiteX389" fmla="*/ 414161 w 414337"/>
              <a:gd name="connsiteY389" fmla="*/ 81902 h 577850"/>
              <a:gd name="connsiteX390" fmla="*/ 413279 w 414337"/>
              <a:gd name="connsiteY390" fmla="*/ 84909 h 577850"/>
              <a:gd name="connsiteX391" fmla="*/ 412044 w 414337"/>
              <a:gd name="connsiteY391" fmla="*/ 88270 h 577850"/>
              <a:gd name="connsiteX392" fmla="*/ 410104 w 414337"/>
              <a:gd name="connsiteY392" fmla="*/ 92339 h 577850"/>
              <a:gd name="connsiteX393" fmla="*/ 402166 w 414337"/>
              <a:gd name="connsiteY393" fmla="*/ 96230 h 577850"/>
              <a:gd name="connsiteX394" fmla="*/ 393700 w 414337"/>
              <a:gd name="connsiteY394" fmla="*/ 99945 h 577850"/>
              <a:gd name="connsiteX395" fmla="*/ 391230 w 414337"/>
              <a:gd name="connsiteY395" fmla="*/ 100829 h 577850"/>
              <a:gd name="connsiteX396" fmla="*/ 389114 w 414337"/>
              <a:gd name="connsiteY396" fmla="*/ 101537 h 577850"/>
              <a:gd name="connsiteX397" fmla="*/ 387350 w 414337"/>
              <a:gd name="connsiteY397" fmla="*/ 102068 h 577850"/>
              <a:gd name="connsiteX398" fmla="*/ 385762 w 414337"/>
              <a:gd name="connsiteY398" fmla="*/ 102245 h 577850"/>
              <a:gd name="connsiteX399" fmla="*/ 384351 w 414337"/>
              <a:gd name="connsiteY399" fmla="*/ 101891 h 577850"/>
              <a:gd name="connsiteX400" fmla="*/ 383293 w 414337"/>
              <a:gd name="connsiteY400" fmla="*/ 101183 h 577850"/>
              <a:gd name="connsiteX401" fmla="*/ 382411 w 414337"/>
              <a:gd name="connsiteY401" fmla="*/ 99591 h 577850"/>
              <a:gd name="connsiteX402" fmla="*/ 381705 w 414337"/>
              <a:gd name="connsiteY402" fmla="*/ 97292 h 577850"/>
              <a:gd name="connsiteX403" fmla="*/ 381000 w 414337"/>
              <a:gd name="connsiteY403" fmla="*/ 94107 h 577850"/>
              <a:gd name="connsiteX404" fmla="*/ 379941 w 414337"/>
              <a:gd name="connsiteY404" fmla="*/ 91454 h 577850"/>
              <a:gd name="connsiteX405" fmla="*/ 378530 w 414337"/>
              <a:gd name="connsiteY405" fmla="*/ 88978 h 577850"/>
              <a:gd name="connsiteX406" fmla="*/ 376237 w 414337"/>
              <a:gd name="connsiteY406" fmla="*/ 86855 h 577850"/>
              <a:gd name="connsiteX407" fmla="*/ 373591 w 414337"/>
              <a:gd name="connsiteY407" fmla="*/ 85263 h 577850"/>
              <a:gd name="connsiteX408" fmla="*/ 370240 w 414337"/>
              <a:gd name="connsiteY408" fmla="*/ 84201 h 577850"/>
              <a:gd name="connsiteX409" fmla="*/ 366536 w 414337"/>
              <a:gd name="connsiteY409" fmla="*/ 83848 h 577850"/>
              <a:gd name="connsiteX410" fmla="*/ 363008 w 414337"/>
              <a:gd name="connsiteY410" fmla="*/ 84378 h 577850"/>
              <a:gd name="connsiteX411" fmla="*/ 359127 w 414337"/>
              <a:gd name="connsiteY411" fmla="*/ 85440 h 577850"/>
              <a:gd name="connsiteX412" fmla="*/ 355600 w 414337"/>
              <a:gd name="connsiteY412" fmla="*/ 87032 h 577850"/>
              <a:gd name="connsiteX413" fmla="*/ 351896 w 414337"/>
              <a:gd name="connsiteY413" fmla="*/ 88978 h 577850"/>
              <a:gd name="connsiteX414" fmla="*/ 348544 w 414337"/>
              <a:gd name="connsiteY414" fmla="*/ 91277 h 577850"/>
              <a:gd name="connsiteX415" fmla="*/ 345193 w 414337"/>
              <a:gd name="connsiteY415" fmla="*/ 93400 h 577850"/>
              <a:gd name="connsiteX416" fmla="*/ 342194 w 414337"/>
              <a:gd name="connsiteY416" fmla="*/ 95700 h 577850"/>
              <a:gd name="connsiteX417" fmla="*/ 340078 w 414337"/>
              <a:gd name="connsiteY417" fmla="*/ 92162 h 577850"/>
              <a:gd name="connsiteX418" fmla="*/ 337961 w 414337"/>
              <a:gd name="connsiteY418" fmla="*/ 88801 h 577850"/>
              <a:gd name="connsiteX419" fmla="*/ 335668 w 414337"/>
              <a:gd name="connsiteY419" fmla="*/ 86324 h 577850"/>
              <a:gd name="connsiteX420" fmla="*/ 333551 w 414337"/>
              <a:gd name="connsiteY420" fmla="*/ 84555 h 577850"/>
              <a:gd name="connsiteX421" fmla="*/ 330905 w 414337"/>
              <a:gd name="connsiteY421" fmla="*/ 83671 h 577850"/>
              <a:gd name="connsiteX422" fmla="*/ 328436 w 414337"/>
              <a:gd name="connsiteY422" fmla="*/ 83317 h 577850"/>
              <a:gd name="connsiteX423" fmla="*/ 325614 w 414337"/>
              <a:gd name="connsiteY423" fmla="*/ 84025 h 577850"/>
              <a:gd name="connsiteX424" fmla="*/ 322968 w 414337"/>
              <a:gd name="connsiteY424" fmla="*/ 85617 h 577850"/>
              <a:gd name="connsiteX425" fmla="*/ 319969 w 414337"/>
              <a:gd name="connsiteY425" fmla="*/ 88270 h 577850"/>
              <a:gd name="connsiteX426" fmla="*/ 316794 w 414337"/>
              <a:gd name="connsiteY426" fmla="*/ 92162 h 577850"/>
              <a:gd name="connsiteX427" fmla="*/ 313796 w 414337"/>
              <a:gd name="connsiteY427" fmla="*/ 96230 h 577850"/>
              <a:gd name="connsiteX428" fmla="*/ 310621 w 414337"/>
              <a:gd name="connsiteY428" fmla="*/ 100299 h 577850"/>
              <a:gd name="connsiteX429" fmla="*/ 307446 w 414337"/>
              <a:gd name="connsiteY429" fmla="*/ 104014 h 577850"/>
              <a:gd name="connsiteX430" fmla="*/ 303389 w 414337"/>
              <a:gd name="connsiteY430" fmla="*/ 107374 h 577850"/>
              <a:gd name="connsiteX431" fmla="*/ 300566 w 414337"/>
              <a:gd name="connsiteY431" fmla="*/ 109143 h 577850"/>
              <a:gd name="connsiteX432" fmla="*/ 297391 w 414337"/>
              <a:gd name="connsiteY432" fmla="*/ 110028 h 577850"/>
              <a:gd name="connsiteX433" fmla="*/ 294040 w 414337"/>
              <a:gd name="connsiteY433" fmla="*/ 110028 h 577850"/>
              <a:gd name="connsiteX434" fmla="*/ 290689 w 414337"/>
              <a:gd name="connsiteY434" fmla="*/ 109674 h 577850"/>
              <a:gd name="connsiteX435" fmla="*/ 286985 w 414337"/>
              <a:gd name="connsiteY435" fmla="*/ 108967 h 577850"/>
              <a:gd name="connsiteX436" fmla="*/ 283633 w 414337"/>
              <a:gd name="connsiteY436" fmla="*/ 107905 h 577850"/>
              <a:gd name="connsiteX437" fmla="*/ 280282 w 414337"/>
              <a:gd name="connsiteY437" fmla="*/ 107374 h 577850"/>
              <a:gd name="connsiteX438" fmla="*/ 277107 w 414337"/>
              <a:gd name="connsiteY438" fmla="*/ 107021 h 577850"/>
              <a:gd name="connsiteX439" fmla="*/ 274108 w 414337"/>
              <a:gd name="connsiteY439" fmla="*/ 107021 h 577850"/>
              <a:gd name="connsiteX440" fmla="*/ 270933 w 414337"/>
              <a:gd name="connsiteY440" fmla="*/ 107021 h 577850"/>
              <a:gd name="connsiteX441" fmla="*/ 267758 w 414337"/>
              <a:gd name="connsiteY441" fmla="*/ 107551 h 577850"/>
              <a:gd name="connsiteX442" fmla="*/ 264407 w 414337"/>
              <a:gd name="connsiteY442" fmla="*/ 108436 h 577850"/>
              <a:gd name="connsiteX443" fmla="*/ 261408 w 414337"/>
              <a:gd name="connsiteY443" fmla="*/ 109497 h 577850"/>
              <a:gd name="connsiteX444" fmla="*/ 258410 w 414337"/>
              <a:gd name="connsiteY444" fmla="*/ 110912 h 577850"/>
              <a:gd name="connsiteX445" fmla="*/ 255940 w 414337"/>
              <a:gd name="connsiteY445" fmla="*/ 112681 h 577850"/>
              <a:gd name="connsiteX446" fmla="*/ 254000 w 414337"/>
              <a:gd name="connsiteY446" fmla="*/ 114981 h 577850"/>
              <a:gd name="connsiteX447" fmla="*/ 252412 w 414337"/>
              <a:gd name="connsiteY447" fmla="*/ 118165 h 577850"/>
              <a:gd name="connsiteX448" fmla="*/ 251530 w 414337"/>
              <a:gd name="connsiteY448" fmla="*/ 122057 h 577850"/>
              <a:gd name="connsiteX449" fmla="*/ 251530 w 414337"/>
              <a:gd name="connsiteY449" fmla="*/ 125948 h 577850"/>
              <a:gd name="connsiteX450" fmla="*/ 251883 w 414337"/>
              <a:gd name="connsiteY450" fmla="*/ 129840 h 577850"/>
              <a:gd name="connsiteX451" fmla="*/ 252236 w 414337"/>
              <a:gd name="connsiteY451" fmla="*/ 133732 h 577850"/>
              <a:gd name="connsiteX452" fmla="*/ 252412 w 414337"/>
              <a:gd name="connsiteY452" fmla="*/ 137623 h 577850"/>
              <a:gd name="connsiteX453" fmla="*/ 251707 w 414337"/>
              <a:gd name="connsiteY453" fmla="*/ 141161 h 577850"/>
              <a:gd name="connsiteX454" fmla="*/ 250296 w 414337"/>
              <a:gd name="connsiteY454" fmla="*/ 144876 h 577850"/>
              <a:gd name="connsiteX455" fmla="*/ 234068 w 414337"/>
              <a:gd name="connsiteY455" fmla="*/ 171587 h 577850"/>
              <a:gd name="connsiteX456" fmla="*/ 231951 w 414337"/>
              <a:gd name="connsiteY456" fmla="*/ 174948 h 577850"/>
              <a:gd name="connsiteX457" fmla="*/ 229835 w 414337"/>
              <a:gd name="connsiteY457" fmla="*/ 177778 h 577850"/>
              <a:gd name="connsiteX458" fmla="*/ 227894 w 414337"/>
              <a:gd name="connsiteY458" fmla="*/ 180078 h 577850"/>
              <a:gd name="connsiteX459" fmla="*/ 225954 w 414337"/>
              <a:gd name="connsiteY459" fmla="*/ 182023 h 577850"/>
              <a:gd name="connsiteX460" fmla="*/ 223308 w 414337"/>
              <a:gd name="connsiteY460" fmla="*/ 183439 h 577850"/>
              <a:gd name="connsiteX461" fmla="*/ 220486 w 414337"/>
              <a:gd name="connsiteY461" fmla="*/ 184500 h 577850"/>
              <a:gd name="connsiteX462" fmla="*/ 217135 w 414337"/>
              <a:gd name="connsiteY462" fmla="*/ 185208 h 577850"/>
              <a:gd name="connsiteX463" fmla="*/ 212725 w 414337"/>
              <a:gd name="connsiteY463" fmla="*/ 185738 h 577850"/>
              <a:gd name="connsiteX464" fmla="*/ 207257 w 414337"/>
              <a:gd name="connsiteY464" fmla="*/ 185738 h 577850"/>
              <a:gd name="connsiteX465" fmla="*/ 202142 w 414337"/>
              <a:gd name="connsiteY465" fmla="*/ 185031 h 577850"/>
              <a:gd name="connsiteX466" fmla="*/ 196850 w 414337"/>
              <a:gd name="connsiteY466" fmla="*/ 183792 h 577850"/>
              <a:gd name="connsiteX467" fmla="*/ 191735 w 414337"/>
              <a:gd name="connsiteY467" fmla="*/ 182023 h 577850"/>
              <a:gd name="connsiteX468" fmla="*/ 188736 w 414337"/>
              <a:gd name="connsiteY468" fmla="*/ 180431 h 577850"/>
              <a:gd name="connsiteX469" fmla="*/ 186443 w 414337"/>
              <a:gd name="connsiteY469" fmla="*/ 178309 h 577850"/>
              <a:gd name="connsiteX470" fmla="*/ 185208 w 414337"/>
              <a:gd name="connsiteY470" fmla="*/ 176186 h 577850"/>
              <a:gd name="connsiteX471" fmla="*/ 184679 w 414337"/>
              <a:gd name="connsiteY471" fmla="*/ 174063 h 577850"/>
              <a:gd name="connsiteX472" fmla="*/ 185032 w 414337"/>
              <a:gd name="connsiteY472" fmla="*/ 171587 h 577850"/>
              <a:gd name="connsiteX473" fmla="*/ 185737 w 414337"/>
              <a:gd name="connsiteY473" fmla="*/ 169110 h 577850"/>
              <a:gd name="connsiteX474" fmla="*/ 187325 w 414337"/>
              <a:gd name="connsiteY474" fmla="*/ 166811 h 577850"/>
              <a:gd name="connsiteX475" fmla="*/ 188912 w 414337"/>
              <a:gd name="connsiteY475" fmla="*/ 164511 h 577850"/>
              <a:gd name="connsiteX476" fmla="*/ 190853 w 414337"/>
              <a:gd name="connsiteY476" fmla="*/ 162388 h 577850"/>
              <a:gd name="connsiteX477" fmla="*/ 192969 w 414337"/>
              <a:gd name="connsiteY477" fmla="*/ 160266 h 577850"/>
              <a:gd name="connsiteX478" fmla="*/ 195262 w 414337"/>
              <a:gd name="connsiteY478" fmla="*/ 158674 h 577850"/>
              <a:gd name="connsiteX479" fmla="*/ 196144 w 414337"/>
              <a:gd name="connsiteY479" fmla="*/ 157612 h 577850"/>
              <a:gd name="connsiteX480" fmla="*/ 196674 w 414337"/>
              <a:gd name="connsiteY480" fmla="*/ 156374 h 577850"/>
              <a:gd name="connsiteX481" fmla="*/ 196850 w 414337"/>
              <a:gd name="connsiteY481" fmla="*/ 155136 h 577850"/>
              <a:gd name="connsiteX482" fmla="*/ 196321 w 414337"/>
              <a:gd name="connsiteY482" fmla="*/ 153897 h 577850"/>
              <a:gd name="connsiteX483" fmla="*/ 195262 w 414337"/>
              <a:gd name="connsiteY483" fmla="*/ 152836 h 577850"/>
              <a:gd name="connsiteX484" fmla="*/ 187325 w 414337"/>
              <a:gd name="connsiteY484" fmla="*/ 148591 h 577850"/>
              <a:gd name="connsiteX485" fmla="*/ 179564 w 414337"/>
              <a:gd name="connsiteY485" fmla="*/ 144345 h 577850"/>
              <a:gd name="connsiteX486" fmla="*/ 171450 w 414337"/>
              <a:gd name="connsiteY486" fmla="*/ 139923 h 577850"/>
              <a:gd name="connsiteX487" fmla="*/ 163512 w 414337"/>
              <a:gd name="connsiteY487" fmla="*/ 135854 h 577850"/>
              <a:gd name="connsiteX488" fmla="*/ 155222 w 414337"/>
              <a:gd name="connsiteY488" fmla="*/ 132316 h 577850"/>
              <a:gd name="connsiteX489" fmla="*/ 153987 w 414337"/>
              <a:gd name="connsiteY489" fmla="*/ 131963 h 577850"/>
              <a:gd name="connsiteX490" fmla="*/ 152047 w 414337"/>
              <a:gd name="connsiteY490" fmla="*/ 131609 h 577850"/>
              <a:gd name="connsiteX491" fmla="*/ 149401 w 414337"/>
              <a:gd name="connsiteY491" fmla="*/ 131255 h 577850"/>
              <a:gd name="connsiteX492" fmla="*/ 147108 w 414337"/>
              <a:gd name="connsiteY492" fmla="*/ 130724 h 577850"/>
              <a:gd name="connsiteX493" fmla="*/ 144992 w 414337"/>
              <a:gd name="connsiteY493" fmla="*/ 130194 h 577850"/>
              <a:gd name="connsiteX494" fmla="*/ 143404 w 414337"/>
              <a:gd name="connsiteY494" fmla="*/ 129663 h 577850"/>
              <a:gd name="connsiteX495" fmla="*/ 142522 w 414337"/>
              <a:gd name="connsiteY495" fmla="*/ 128779 h 577850"/>
              <a:gd name="connsiteX496" fmla="*/ 141287 w 414337"/>
              <a:gd name="connsiteY496" fmla="*/ 124533 h 577850"/>
              <a:gd name="connsiteX497" fmla="*/ 139876 w 414337"/>
              <a:gd name="connsiteY497" fmla="*/ 120641 h 577850"/>
              <a:gd name="connsiteX498" fmla="*/ 137936 w 414337"/>
              <a:gd name="connsiteY498" fmla="*/ 116750 h 577850"/>
              <a:gd name="connsiteX499" fmla="*/ 135290 w 414337"/>
              <a:gd name="connsiteY499" fmla="*/ 113035 h 577850"/>
              <a:gd name="connsiteX500" fmla="*/ 130351 w 414337"/>
              <a:gd name="connsiteY500" fmla="*/ 106313 h 577850"/>
              <a:gd name="connsiteX501" fmla="*/ 124531 w 414337"/>
              <a:gd name="connsiteY501" fmla="*/ 100299 h 577850"/>
              <a:gd name="connsiteX502" fmla="*/ 118357 w 414337"/>
              <a:gd name="connsiteY502" fmla="*/ 94638 h 577850"/>
              <a:gd name="connsiteX503" fmla="*/ 111831 w 414337"/>
              <a:gd name="connsiteY503" fmla="*/ 89154 h 577850"/>
              <a:gd name="connsiteX504" fmla="*/ 104951 w 414337"/>
              <a:gd name="connsiteY504" fmla="*/ 84025 h 577850"/>
              <a:gd name="connsiteX505" fmla="*/ 98072 w 414337"/>
              <a:gd name="connsiteY505" fmla="*/ 78718 h 577850"/>
              <a:gd name="connsiteX506" fmla="*/ 91369 w 414337"/>
              <a:gd name="connsiteY506" fmla="*/ 73765 h 577850"/>
              <a:gd name="connsiteX507" fmla="*/ 84843 w 414337"/>
              <a:gd name="connsiteY507" fmla="*/ 68281 h 577850"/>
              <a:gd name="connsiteX508" fmla="*/ 78493 w 414337"/>
              <a:gd name="connsiteY508" fmla="*/ 62620 h 577850"/>
              <a:gd name="connsiteX509" fmla="*/ 72496 w 414337"/>
              <a:gd name="connsiteY509" fmla="*/ 56783 h 577850"/>
              <a:gd name="connsiteX510" fmla="*/ 71614 w 414337"/>
              <a:gd name="connsiteY510" fmla="*/ 56075 h 577850"/>
              <a:gd name="connsiteX511" fmla="*/ 70379 w 414337"/>
              <a:gd name="connsiteY511" fmla="*/ 55899 h 577850"/>
              <a:gd name="connsiteX512" fmla="*/ 68792 w 414337"/>
              <a:gd name="connsiteY512" fmla="*/ 56075 h 577850"/>
              <a:gd name="connsiteX513" fmla="*/ 67910 w 414337"/>
              <a:gd name="connsiteY513" fmla="*/ 56783 h 577850"/>
              <a:gd name="connsiteX514" fmla="*/ 65793 w 414337"/>
              <a:gd name="connsiteY514" fmla="*/ 59083 h 577850"/>
              <a:gd name="connsiteX515" fmla="*/ 63676 w 414337"/>
              <a:gd name="connsiteY515" fmla="*/ 61382 h 577850"/>
              <a:gd name="connsiteX516" fmla="*/ 61736 w 414337"/>
              <a:gd name="connsiteY516" fmla="*/ 63859 h 577850"/>
              <a:gd name="connsiteX517" fmla="*/ 60149 w 414337"/>
              <a:gd name="connsiteY517" fmla="*/ 66512 h 577850"/>
              <a:gd name="connsiteX518" fmla="*/ 59090 w 414337"/>
              <a:gd name="connsiteY518" fmla="*/ 69342 h 577850"/>
              <a:gd name="connsiteX519" fmla="*/ 58208 w 414337"/>
              <a:gd name="connsiteY519" fmla="*/ 71465 h 577850"/>
              <a:gd name="connsiteX520" fmla="*/ 56974 w 414337"/>
              <a:gd name="connsiteY520" fmla="*/ 73057 h 577850"/>
              <a:gd name="connsiteX521" fmla="*/ 55563 w 414337"/>
              <a:gd name="connsiteY521" fmla="*/ 73942 h 577850"/>
              <a:gd name="connsiteX522" fmla="*/ 53622 w 414337"/>
              <a:gd name="connsiteY522" fmla="*/ 74295 h 577850"/>
              <a:gd name="connsiteX523" fmla="*/ 51858 w 414337"/>
              <a:gd name="connsiteY523" fmla="*/ 74649 h 577850"/>
              <a:gd name="connsiteX524" fmla="*/ 49918 w 414337"/>
              <a:gd name="connsiteY524" fmla="*/ 74826 h 577850"/>
              <a:gd name="connsiteX525" fmla="*/ 47801 w 414337"/>
              <a:gd name="connsiteY525" fmla="*/ 75180 h 577850"/>
              <a:gd name="connsiteX526" fmla="*/ 45332 w 414337"/>
              <a:gd name="connsiteY526" fmla="*/ 76064 h 577850"/>
              <a:gd name="connsiteX527" fmla="*/ 44274 w 414337"/>
              <a:gd name="connsiteY527" fmla="*/ 76949 h 577850"/>
              <a:gd name="connsiteX528" fmla="*/ 43745 w 414337"/>
              <a:gd name="connsiteY528" fmla="*/ 78364 h 577850"/>
              <a:gd name="connsiteX529" fmla="*/ 43921 w 414337"/>
              <a:gd name="connsiteY529" fmla="*/ 79602 h 577850"/>
              <a:gd name="connsiteX530" fmla="*/ 45685 w 414337"/>
              <a:gd name="connsiteY530" fmla="*/ 86147 h 577850"/>
              <a:gd name="connsiteX531" fmla="*/ 46567 w 414337"/>
              <a:gd name="connsiteY531" fmla="*/ 92515 h 577850"/>
              <a:gd name="connsiteX532" fmla="*/ 40040 w 414337"/>
              <a:gd name="connsiteY532" fmla="*/ 89685 h 577850"/>
              <a:gd name="connsiteX533" fmla="*/ 33514 w 414337"/>
              <a:gd name="connsiteY533" fmla="*/ 87032 h 577850"/>
              <a:gd name="connsiteX534" fmla="*/ 26988 w 414337"/>
              <a:gd name="connsiteY534" fmla="*/ 84555 h 577850"/>
              <a:gd name="connsiteX535" fmla="*/ 20461 w 414337"/>
              <a:gd name="connsiteY535" fmla="*/ 82609 h 577850"/>
              <a:gd name="connsiteX536" fmla="*/ 13935 w 414337"/>
              <a:gd name="connsiteY536" fmla="*/ 81194 h 577850"/>
              <a:gd name="connsiteX537" fmla="*/ 7056 w 414337"/>
              <a:gd name="connsiteY537" fmla="*/ 80310 h 577850"/>
              <a:gd name="connsiteX538" fmla="*/ 0 w 414337"/>
              <a:gd name="connsiteY538" fmla="*/ 80664 h 577850"/>
              <a:gd name="connsiteX539" fmla="*/ 0 w 414337"/>
              <a:gd name="connsiteY539" fmla="*/ 78010 h 577850"/>
              <a:gd name="connsiteX540" fmla="*/ 353 w 414337"/>
              <a:gd name="connsiteY540" fmla="*/ 76064 h 577850"/>
              <a:gd name="connsiteX541" fmla="*/ 706 w 414337"/>
              <a:gd name="connsiteY541" fmla="*/ 74826 h 577850"/>
              <a:gd name="connsiteX542" fmla="*/ 882 w 414337"/>
              <a:gd name="connsiteY542" fmla="*/ 74472 h 577850"/>
              <a:gd name="connsiteX543" fmla="*/ 44803 w 414337"/>
              <a:gd name="connsiteY543" fmla="*/ 19635 h 577850"/>
              <a:gd name="connsiteX544" fmla="*/ 54328 w 414337"/>
              <a:gd name="connsiteY544" fmla="*/ 13798 h 577850"/>
              <a:gd name="connsiteX545" fmla="*/ 63500 w 414337"/>
              <a:gd name="connsiteY545" fmla="*/ 9199 h 577850"/>
              <a:gd name="connsiteX546" fmla="*/ 72496 w 414337"/>
              <a:gd name="connsiteY546" fmla="*/ 5307 h 577850"/>
              <a:gd name="connsiteX547" fmla="*/ 81139 w 414337"/>
              <a:gd name="connsiteY547" fmla="*/ 2654 h 577850"/>
              <a:gd name="connsiteX548" fmla="*/ 89429 w 414337"/>
              <a:gd name="connsiteY548" fmla="*/ 1062 h 577850"/>
              <a:gd name="connsiteX549" fmla="*/ 97719 w 414337"/>
              <a:gd name="connsiteY549" fmla="*/ 177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</a:cxnLst>
            <a:rect l="l" t="t" r="r" b="b"/>
            <a:pathLst>
              <a:path w="414337" h="577850">
                <a:moveTo>
                  <a:pt x="69789" y="63500"/>
                </a:moveTo>
                <a:lnTo>
                  <a:pt x="70318" y="63500"/>
                </a:lnTo>
                <a:lnTo>
                  <a:pt x="71199" y="63854"/>
                </a:lnTo>
                <a:lnTo>
                  <a:pt x="72256" y="64738"/>
                </a:lnTo>
                <a:lnTo>
                  <a:pt x="73314" y="65800"/>
                </a:lnTo>
                <a:lnTo>
                  <a:pt x="74371" y="66861"/>
                </a:lnTo>
                <a:lnTo>
                  <a:pt x="75076" y="67745"/>
                </a:lnTo>
                <a:lnTo>
                  <a:pt x="75605" y="68276"/>
                </a:lnTo>
                <a:lnTo>
                  <a:pt x="83359" y="74997"/>
                </a:lnTo>
                <a:lnTo>
                  <a:pt x="91290" y="81365"/>
                </a:lnTo>
                <a:lnTo>
                  <a:pt x="99396" y="87378"/>
                </a:lnTo>
                <a:lnTo>
                  <a:pt x="103273" y="90562"/>
                </a:lnTo>
                <a:lnTo>
                  <a:pt x="107503" y="93746"/>
                </a:lnTo>
                <a:lnTo>
                  <a:pt x="111733" y="97106"/>
                </a:lnTo>
                <a:lnTo>
                  <a:pt x="116138" y="100644"/>
                </a:lnTo>
                <a:lnTo>
                  <a:pt x="120368" y="104358"/>
                </a:lnTo>
                <a:lnTo>
                  <a:pt x="124421" y="108426"/>
                </a:lnTo>
                <a:lnTo>
                  <a:pt x="127946" y="112671"/>
                </a:lnTo>
                <a:lnTo>
                  <a:pt x="131118" y="117093"/>
                </a:lnTo>
                <a:lnTo>
                  <a:pt x="133585" y="121692"/>
                </a:lnTo>
                <a:lnTo>
                  <a:pt x="135171" y="126644"/>
                </a:lnTo>
                <a:lnTo>
                  <a:pt x="136229" y="131597"/>
                </a:lnTo>
                <a:lnTo>
                  <a:pt x="136758" y="133189"/>
                </a:lnTo>
                <a:lnTo>
                  <a:pt x="137815" y="134427"/>
                </a:lnTo>
                <a:lnTo>
                  <a:pt x="139401" y="134957"/>
                </a:lnTo>
                <a:lnTo>
                  <a:pt x="146098" y="136019"/>
                </a:lnTo>
                <a:lnTo>
                  <a:pt x="152442" y="137787"/>
                </a:lnTo>
                <a:lnTo>
                  <a:pt x="158610" y="139910"/>
                </a:lnTo>
                <a:lnTo>
                  <a:pt x="164426" y="142563"/>
                </a:lnTo>
                <a:lnTo>
                  <a:pt x="170242" y="145570"/>
                </a:lnTo>
                <a:lnTo>
                  <a:pt x="176057" y="148754"/>
                </a:lnTo>
                <a:lnTo>
                  <a:pt x="181873" y="151937"/>
                </a:lnTo>
                <a:lnTo>
                  <a:pt x="187689" y="155298"/>
                </a:lnTo>
                <a:lnTo>
                  <a:pt x="184869" y="158128"/>
                </a:lnTo>
                <a:lnTo>
                  <a:pt x="182578" y="160958"/>
                </a:lnTo>
                <a:lnTo>
                  <a:pt x="180639" y="164142"/>
                </a:lnTo>
                <a:lnTo>
                  <a:pt x="179053" y="167148"/>
                </a:lnTo>
                <a:lnTo>
                  <a:pt x="178172" y="170332"/>
                </a:lnTo>
                <a:lnTo>
                  <a:pt x="177820" y="173339"/>
                </a:lnTo>
                <a:lnTo>
                  <a:pt x="178172" y="176346"/>
                </a:lnTo>
                <a:lnTo>
                  <a:pt x="179406" y="178999"/>
                </a:lnTo>
                <a:lnTo>
                  <a:pt x="181168" y="181829"/>
                </a:lnTo>
                <a:lnTo>
                  <a:pt x="183812" y="184128"/>
                </a:lnTo>
                <a:lnTo>
                  <a:pt x="187336" y="186251"/>
                </a:lnTo>
                <a:lnTo>
                  <a:pt x="191742" y="188020"/>
                </a:lnTo>
                <a:lnTo>
                  <a:pt x="199673" y="190142"/>
                </a:lnTo>
                <a:lnTo>
                  <a:pt x="207427" y="191027"/>
                </a:lnTo>
                <a:lnTo>
                  <a:pt x="215357" y="191027"/>
                </a:lnTo>
                <a:lnTo>
                  <a:pt x="223464" y="189788"/>
                </a:lnTo>
                <a:lnTo>
                  <a:pt x="226636" y="188904"/>
                </a:lnTo>
                <a:lnTo>
                  <a:pt x="229103" y="187312"/>
                </a:lnTo>
                <a:lnTo>
                  <a:pt x="231394" y="185720"/>
                </a:lnTo>
                <a:lnTo>
                  <a:pt x="233157" y="183775"/>
                </a:lnTo>
                <a:lnTo>
                  <a:pt x="234743" y="181652"/>
                </a:lnTo>
                <a:lnTo>
                  <a:pt x="236329" y="178999"/>
                </a:lnTo>
                <a:lnTo>
                  <a:pt x="238091" y="176169"/>
                </a:lnTo>
                <a:lnTo>
                  <a:pt x="246903" y="161842"/>
                </a:lnTo>
                <a:lnTo>
                  <a:pt x="255715" y="147162"/>
                </a:lnTo>
                <a:lnTo>
                  <a:pt x="257301" y="144685"/>
                </a:lnTo>
                <a:lnTo>
                  <a:pt x="258711" y="142032"/>
                </a:lnTo>
                <a:lnTo>
                  <a:pt x="259944" y="139379"/>
                </a:lnTo>
                <a:lnTo>
                  <a:pt x="260297" y="137611"/>
                </a:lnTo>
                <a:lnTo>
                  <a:pt x="260120" y="135665"/>
                </a:lnTo>
                <a:lnTo>
                  <a:pt x="259592" y="133719"/>
                </a:lnTo>
                <a:lnTo>
                  <a:pt x="258887" y="131774"/>
                </a:lnTo>
                <a:lnTo>
                  <a:pt x="258182" y="129828"/>
                </a:lnTo>
                <a:lnTo>
                  <a:pt x="257301" y="128059"/>
                </a:lnTo>
                <a:lnTo>
                  <a:pt x="256596" y="126114"/>
                </a:lnTo>
                <a:lnTo>
                  <a:pt x="255891" y="124168"/>
                </a:lnTo>
                <a:lnTo>
                  <a:pt x="255538" y="122399"/>
                </a:lnTo>
                <a:lnTo>
                  <a:pt x="255538" y="120807"/>
                </a:lnTo>
                <a:lnTo>
                  <a:pt x="255891" y="119216"/>
                </a:lnTo>
                <a:lnTo>
                  <a:pt x="256596" y="117801"/>
                </a:lnTo>
                <a:lnTo>
                  <a:pt x="258182" y="116386"/>
                </a:lnTo>
                <a:lnTo>
                  <a:pt x="260473" y="114971"/>
                </a:lnTo>
                <a:lnTo>
                  <a:pt x="263469" y="113909"/>
                </a:lnTo>
                <a:lnTo>
                  <a:pt x="267346" y="113025"/>
                </a:lnTo>
                <a:lnTo>
                  <a:pt x="272280" y="112318"/>
                </a:lnTo>
                <a:lnTo>
                  <a:pt x="276334" y="112141"/>
                </a:lnTo>
                <a:lnTo>
                  <a:pt x="280211" y="112494"/>
                </a:lnTo>
                <a:lnTo>
                  <a:pt x="284088" y="113202"/>
                </a:lnTo>
                <a:lnTo>
                  <a:pt x="287789" y="113909"/>
                </a:lnTo>
                <a:lnTo>
                  <a:pt x="291666" y="114440"/>
                </a:lnTo>
                <a:lnTo>
                  <a:pt x="295367" y="114794"/>
                </a:lnTo>
                <a:lnTo>
                  <a:pt x="299068" y="114794"/>
                </a:lnTo>
                <a:lnTo>
                  <a:pt x="302592" y="113909"/>
                </a:lnTo>
                <a:lnTo>
                  <a:pt x="306293" y="112318"/>
                </a:lnTo>
                <a:lnTo>
                  <a:pt x="309642" y="109664"/>
                </a:lnTo>
                <a:lnTo>
                  <a:pt x="313695" y="105596"/>
                </a:lnTo>
                <a:lnTo>
                  <a:pt x="317220" y="101351"/>
                </a:lnTo>
                <a:lnTo>
                  <a:pt x="320568" y="96753"/>
                </a:lnTo>
                <a:lnTo>
                  <a:pt x="323388" y="92861"/>
                </a:lnTo>
                <a:lnTo>
                  <a:pt x="326736" y="89147"/>
                </a:lnTo>
                <a:lnTo>
                  <a:pt x="327970" y="88086"/>
                </a:lnTo>
                <a:lnTo>
                  <a:pt x="329380" y="88440"/>
                </a:lnTo>
                <a:lnTo>
                  <a:pt x="330790" y="89501"/>
                </a:lnTo>
                <a:lnTo>
                  <a:pt x="332200" y="91093"/>
                </a:lnTo>
                <a:lnTo>
                  <a:pt x="333786" y="93038"/>
                </a:lnTo>
                <a:lnTo>
                  <a:pt x="335019" y="95161"/>
                </a:lnTo>
                <a:lnTo>
                  <a:pt x="336077" y="97283"/>
                </a:lnTo>
                <a:lnTo>
                  <a:pt x="336958" y="99229"/>
                </a:lnTo>
                <a:lnTo>
                  <a:pt x="337487" y="100644"/>
                </a:lnTo>
                <a:lnTo>
                  <a:pt x="337839" y="101528"/>
                </a:lnTo>
                <a:lnTo>
                  <a:pt x="338544" y="102413"/>
                </a:lnTo>
                <a:lnTo>
                  <a:pt x="339601" y="102943"/>
                </a:lnTo>
                <a:lnTo>
                  <a:pt x="341011" y="102943"/>
                </a:lnTo>
                <a:lnTo>
                  <a:pt x="342069" y="102766"/>
                </a:lnTo>
                <a:lnTo>
                  <a:pt x="343126" y="102059"/>
                </a:lnTo>
                <a:lnTo>
                  <a:pt x="345241" y="100467"/>
                </a:lnTo>
                <a:lnTo>
                  <a:pt x="347708" y="98698"/>
                </a:lnTo>
                <a:lnTo>
                  <a:pt x="350175" y="96929"/>
                </a:lnTo>
                <a:lnTo>
                  <a:pt x="352819" y="95338"/>
                </a:lnTo>
                <a:lnTo>
                  <a:pt x="355639" y="93923"/>
                </a:lnTo>
                <a:lnTo>
                  <a:pt x="358282" y="92684"/>
                </a:lnTo>
                <a:lnTo>
                  <a:pt x="360925" y="91800"/>
                </a:lnTo>
                <a:lnTo>
                  <a:pt x="363745" y="91093"/>
                </a:lnTo>
                <a:lnTo>
                  <a:pt x="366036" y="90916"/>
                </a:lnTo>
                <a:lnTo>
                  <a:pt x="368327" y="91093"/>
                </a:lnTo>
                <a:lnTo>
                  <a:pt x="370442" y="91800"/>
                </a:lnTo>
                <a:lnTo>
                  <a:pt x="372204" y="93038"/>
                </a:lnTo>
                <a:lnTo>
                  <a:pt x="373438" y="94984"/>
                </a:lnTo>
                <a:lnTo>
                  <a:pt x="374319" y="97637"/>
                </a:lnTo>
                <a:lnTo>
                  <a:pt x="374848" y="100998"/>
                </a:lnTo>
                <a:lnTo>
                  <a:pt x="374848" y="105243"/>
                </a:lnTo>
                <a:lnTo>
                  <a:pt x="375200" y="106834"/>
                </a:lnTo>
                <a:lnTo>
                  <a:pt x="376434" y="108249"/>
                </a:lnTo>
                <a:lnTo>
                  <a:pt x="378196" y="108603"/>
                </a:lnTo>
                <a:lnTo>
                  <a:pt x="385774" y="107365"/>
                </a:lnTo>
                <a:lnTo>
                  <a:pt x="393000" y="105243"/>
                </a:lnTo>
                <a:lnTo>
                  <a:pt x="400049" y="102943"/>
                </a:lnTo>
                <a:lnTo>
                  <a:pt x="395467" y="106834"/>
                </a:lnTo>
                <a:lnTo>
                  <a:pt x="390180" y="110903"/>
                </a:lnTo>
                <a:lnTo>
                  <a:pt x="383836" y="115147"/>
                </a:lnTo>
                <a:lnTo>
                  <a:pt x="376610" y="119569"/>
                </a:lnTo>
                <a:lnTo>
                  <a:pt x="370795" y="123461"/>
                </a:lnTo>
                <a:lnTo>
                  <a:pt x="365155" y="128413"/>
                </a:lnTo>
                <a:lnTo>
                  <a:pt x="360397" y="133719"/>
                </a:lnTo>
                <a:lnTo>
                  <a:pt x="356167" y="139733"/>
                </a:lnTo>
                <a:lnTo>
                  <a:pt x="352290" y="146454"/>
                </a:lnTo>
                <a:lnTo>
                  <a:pt x="349118" y="153529"/>
                </a:lnTo>
                <a:lnTo>
                  <a:pt x="346122" y="160958"/>
                </a:lnTo>
                <a:lnTo>
                  <a:pt x="344007" y="168740"/>
                </a:lnTo>
                <a:lnTo>
                  <a:pt x="342069" y="176877"/>
                </a:lnTo>
                <a:lnTo>
                  <a:pt x="340659" y="185190"/>
                </a:lnTo>
                <a:lnTo>
                  <a:pt x="339601" y="193680"/>
                </a:lnTo>
                <a:lnTo>
                  <a:pt x="339073" y="202170"/>
                </a:lnTo>
                <a:lnTo>
                  <a:pt x="338896" y="210660"/>
                </a:lnTo>
                <a:lnTo>
                  <a:pt x="338896" y="218973"/>
                </a:lnTo>
                <a:lnTo>
                  <a:pt x="339425" y="227286"/>
                </a:lnTo>
                <a:lnTo>
                  <a:pt x="340483" y="235245"/>
                </a:lnTo>
                <a:lnTo>
                  <a:pt x="341540" y="243027"/>
                </a:lnTo>
                <a:lnTo>
                  <a:pt x="342950" y="250102"/>
                </a:lnTo>
                <a:lnTo>
                  <a:pt x="344712" y="257177"/>
                </a:lnTo>
                <a:lnTo>
                  <a:pt x="346651" y="263545"/>
                </a:lnTo>
                <a:lnTo>
                  <a:pt x="348942" y="269205"/>
                </a:lnTo>
                <a:lnTo>
                  <a:pt x="351409" y="274511"/>
                </a:lnTo>
                <a:lnTo>
                  <a:pt x="354581" y="280879"/>
                </a:lnTo>
                <a:lnTo>
                  <a:pt x="358106" y="287069"/>
                </a:lnTo>
                <a:lnTo>
                  <a:pt x="361454" y="293967"/>
                </a:lnTo>
                <a:lnTo>
                  <a:pt x="364979" y="301042"/>
                </a:lnTo>
                <a:lnTo>
                  <a:pt x="368327" y="308294"/>
                </a:lnTo>
                <a:lnTo>
                  <a:pt x="371852" y="316253"/>
                </a:lnTo>
                <a:lnTo>
                  <a:pt x="375200" y="324390"/>
                </a:lnTo>
                <a:lnTo>
                  <a:pt x="378373" y="333233"/>
                </a:lnTo>
                <a:lnTo>
                  <a:pt x="381545" y="342431"/>
                </a:lnTo>
                <a:lnTo>
                  <a:pt x="384541" y="352336"/>
                </a:lnTo>
                <a:lnTo>
                  <a:pt x="387184" y="362948"/>
                </a:lnTo>
                <a:lnTo>
                  <a:pt x="389828" y="374268"/>
                </a:lnTo>
                <a:lnTo>
                  <a:pt x="392295" y="386296"/>
                </a:lnTo>
                <a:lnTo>
                  <a:pt x="394233" y="399384"/>
                </a:lnTo>
                <a:lnTo>
                  <a:pt x="395996" y="413004"/>
                </a:lnTo>
                <a:lnTo>
                  <a:pt x="397406" y="427861"/>
                </a:lnTo>
                <a:lnTo>
                  <a:pt x="398639" y="443780"/>
                </a:lnTo>
                <a:lnTo>
                  <a:pt x="398111" y="443780"/>
                </a:lnTo>
                <a:lnTo>
                  <a:pt x="396877" y="443957"/>
                </a:lnTo>
                <a:lnTo>
                  <a:pt x="394586" y="444310"/>
                </a:lnTo>
                <a:lnTo>
                  <a:pt x="391766" y="444841"/>
                </a:lnTo>
                <a:lnTo>
                  <a:pt x="387889" y="445548"/>
                </a:lnTo>
                <a:lnTo>
                  <a:pt x="383483" y="446610"/>
                </a:lnTo>
                <a:lnTo>
                  <a:pt x="378549" y="447671"/>
                </a:lnTo>
                <a:lnTo>
                  <a:pt x="372909" y="449263"/>
                </a:lnTo>
                <a:lnTo>
                  <a:pt x="366741" y="451031"/>
                </a:lnTo>
                <a:lnTo>
                  <a:pt x="360221" y="453154"/>
                </a:lnTo>
                <a:lnTo>
                  <a:pt x="353347" y="455453"/>
                </a:lnTo>
                <a:lnTo>
                  <a:pt x="345946" y="458106"/>
                </a:lnTo>
                <a:lnTo>
                  <a:pt x="338368" y="461290"/>
                </a:lnTo>
                <a:lnTo>
                  <a:pt x="330613" y="464828"/>
                </a:lnTo>
                <a:lnTo>
                  <a:pt x="322507" y="468719"/>
                </a:lnTo>
                <a:lnTo>
                  <a:pt x="314400" y="472964"/>
                </a:lnTo>
                <a:lnTo>
                  <a:pt x="306293" y="477916"/>
                </a:lnTo>
                <a:lnTo>
                  <a:pt x="298010" y="483046"/>
                </a:lnTo>
                <a:lnTo>
                  <a:pt x="289904" y="488706"/>
                </a:lnTo>
                <a:lnTo>
                  <a:pt x="281621" y="495073"/>
                </a:lnTo>
                <a:lnTo>
                  <a:pt x="273514" y="501794"/>
                </a:lnTo>
                <a:lnTo>
                  <a:pt x="265760" y="509046"/>
                </a:lnTo>
                <a:lnTo>
                  <a:pt x="258358" y="517006"/>
                </a:lnTo>
                <a:lnTo>
                  <a:pt x="251133" y="525672"/>
                </a:lnTo>
                <a:lnTo>
                  <a:pt x="244259" y="534693"/>
                </a:lnTo>
                <a:lnTo>
                  <a:pt x="237739" y="544421"/>
                </a:lnTo>
                <a:lnTo>
                  <a:pt x="231923" y="554857"/>
                </a:lnTo>
                <a:lnTo>
                  <a:pt x="226460" y="566000"/>
                </a:lnTo>
                <a:lnTo>
                  <a:pt x="221525" y="577850"/>
                </a:lnTo>
                <a:lnTo>
                  <a:pt x="192271" y="577850"/>
                </a:lnTo>
                <a:lnTo>
                  <a:pt x="187513" y="566000"/>
                </a:lnTo>
                <a:lnTo>
                  <a:pt x="181873" y="554857"/>
                </a:lnTo>
                <a:lnTo>
                  <a:pt x="175881" y="544421"/>
                </a:lnTo>
                <a:lnTo>
                  <a:pt x="169537" y="534693"/>
                </a:lnTo>
                <a:lnTo>
                  <a:pt x="162664" y="525672"/>
                </a:lnTo>
                <a:lnTo>
                  <a:pt x="155438" y="517006"/>
                </a:lnTo>
                <a:lnTo>
                  <a:pt x="147860" y="509046"/>
                </a:lnTo>
                <a:lnTo>
                  <a:pt x="140106" y="501794"/>
                </a:lnTo>
                <a:lnTo>
                  <a:pt x="132176" y="495073"/>
                </a:lnTo>
                <a:lnTo>
                  <a:pt x="124069" y="488706"/>
                </a:lnTo>
                <a:lnTo>
                  <a:pt x="115786" y="483046"/>
                </a:lnTo>
                <a:lnTo>
                  <a:pt x="107679" y="477916"/>
                </a:lnTo>
                <a:lnTo>
                  <a:pt x="99396" y="472964"/>
                </a:lnTo>
                <a:lnTo>
                  <a:pt x="91113" y="468719"/>
                </a:lnTo>
                <a:lnTo>
                  <a:pt x="83183" y="464828"/>
                </a:lnTo>
                <a:lnTo>
                  <a:pt x="75252" y="461290"/>
                </a:lnTo>
                <a:lnTo>
                  <a:pt x="67674" y="458106"/>
                </a:lnTo>
                <a:lnTo>
                  <a:pt x="60449" y="455453"/>
                </a:lnTo>
                <a:lnTo>
                  <a:pt x="53400" y="453154"/>
                </a:lnTo>
                <a:lnTo>
                  <a:pt x="46879" y="451031"/>
                </a:lnTo>
                <a:lnTo>
                  <a:pt x="40887" y="449263"/>
                </a:lnTo>
                <a:lnTo>
                  <a:pt x="35248" y="447671"/>
                </a:lnTo>
                <a:lnTo>
                  <a:pt x="30313" y="446610"/>
                </a:lnTo>
                <a:lnTo>
                  <a:pt x="25907" y="445548"/>
                </a:lnTo>
                <a:lnTo>
                  <a:pt x="22206" y="444841"/>
                </a:lnTo>
                <a:lnTo>
                  <a:pt x="19210" y="444310"/>
                </a:lnTo>
                <a:lnTo>
                  <a:pt x="16919" y="443957"/>
                </a:lnTo>
                <a:lnTo>
                  <a:pt x="15510" y="443780"/>
                </a:lnTo>
                <a:lnTo>
                  <a:pt x="15157" y="443780"/>
                </a:lnTo>
                <a:lnTo>
                  <a:pt x="16214" y="427861"/>
                </a:lnTo>
                <a:lnTo>
                  <a:pt x="17624" y="413004"/>
                </a:lnTo>
                <a:lnTo>
                  <a:pt x="19563" y="399384"/>
                </a:lnTo>
                <a:lnTo>
                  <a:pt x="21678" y="386296"/>
                </a:lnTo>
                <a:lnTo>
                  <a:pt x="23969" y="374268"/>
                </a:lnTo>
                <a:lnTo>
                  <a:pt x="26612" y="362948"/>
                </a:lnTo>
                <a:lnTo>
                  <a:pt x="29432" y="352336"/>
                </a:lnTo>
                <a:lnTo>
                  <a:pt x="32252" y="342431"/>
                </a:lnTo>
                <a:lnTo>
                  <a:pt x="35424" y="333233"/>
                </a:lnTo>
                <a:lnTo>
                  <a:pt x="38596" y="324390"/>
                </a:lnTo>
                <a:lnTo>
                  <a:pt x="41944" y="316253"/>
                </a:lnTo>
                <a:lnTo>
                  <a:pt x="45293" y="308294"/>
                </a:lnTo>
                <a:lnTo>
                  <a:pt x="48817" y="301042"/>
                </a:lnTo>
                <a:lnTo>
                  <a:pt x="52166" y="293967"/>
                </a:lnTo>
                <a:lnTo>
                  <a:pt x="55691" y="287069"/>
                </a:lnTo>
                <a:lnTo>
                  <a:pt x="59039" y="280879"/>
                </a:lnTo>
                <a:lnTo>
                  <a:pt x="62564" y="274511"/>
                </a:lnTo>
                <a:lnTo>
                  <a:pt x="64855" y="269205"/>
                </a:lnTo>
                <a:lnTo>
                  <a:pt x="67146" y="263545"/>
                </a:lnTo>
                <a:lnTo>
                  <a:pt x="69084" y="257177"/>
                </a:lnTo>
                <a:lnTo>
                  <a:pt x="70847" y="250102"/>
                </a:lnTo>
                <a:lnTo>
                  <a:pt x="72256" y="243027"/>
                </a:lnTo>
                <a:lnTo>
                  <a:pt x="73490" y="235245"/>
                </a:lnTo>
                <a:lnTo>
                  <a:pt x="74195" y="227286"/>
                </a:lnTo>
                <a:lnTo>
                  <a:pt x="74724" y="218973"/>
                </a:lnTo>
                <a:lnTo>
                  <a:pt x="74900" y="210660"/>
                </a:lnTo>
                <a:lnTo>
                  <a:pt x="74724" y="202170"/>
                </a:lnTo>
                <a:lnTo>
                  <a:pt x="74195" y="193680"/>
                </a:lnTo>
                <a:lnTo>
                  <a:pt x="73138" y="185190"/>
                </a:lnTo>
                <a:lnTo>
                  <a:pt x="71728" y="176877"/>
                </a:lnTo>
                <a:lnTo>
                  <a:pt x="69965" y="168740"/>
                </a:lnTo>
                <a:lnTo>
                  <a:pt x="67498" y="160958"/>
                </a:lnTo>
                <a:lnTo>
                  <a:pt x="64855" y="153529"/>
                </a:lnTo>
                <a:lnTo>
                  <a:pt x="61506" y="146454"/>
                </a:lnTo>
                <a:lnTo>
                  <a:pt x="57805" y="139733"/>
                </a:lnTo>
                <a:lnTo>
                  <a:pt x="53400" y="133719"/>
                </a:lnTo>
                <a:lnTo>
                  <a:pt x="48641" y="128413"/>
                </a:lnTo>
                <a:lnTo>
                  <a:pt x="43178" y="123461"/>
                </a:lnTo>
                <a:lnTo>
                  <a:pt x="37186" y="119569"/>
                </a:lnTo>
                <a:lnTo>
                  <a:pt x="29784" y="115147"/>
                </a:lnTo>
                <a:lnTo>
                  <a:pt x="23440" y="110903"/>
                </a:lnTo>
                <a:lnTo>
                  <a:pt x="17977" y="106658"/>
                </a:lnTo>
                <a:lnTo>
                  <a:pt x="13747" y="102766"/>
                </a:lnTo>
                <a:lnTo>
                  <a:pt x="9870" y="99052"/>
                </a:lnTo>
                <a:lnTo>
                  <a:pt x="6874" y="95338"/>
                </a:lnTo>
                <a:lnTo>
                  <a:pt x="4583" y="92154"/>
                </a:lnTo>
                <a:lnTo>
                  <a:pt x="2821" y="89147"/>
                </a:lnTo>
                <a:lnTo>
                  <a:pt x="1587" y="86140"/>
                </a:lnTo>
                <a:lnTo>
                  <a:pt x="7755" y="85963"/>
                </a:lnTo>
                <a:lnTo>
                  <a:pt x="13923" y="86671"/>
                </a:lnTo>
                <a:lnTo>
                  <a:pt x="20092" y="87909"/>
                </a:lnTo>
                <a:lnTo>
                  <a:pt x="25907" y="90031"/>
                </a:lnTo>
                <a:lnTo>
                  <a:pt x="31723" y="92331"/>
                </a:lnTo>
                <a:lnTo>
                  <a:pt x="37539" y="94630"/>
                </a:lnTo>
                <a:lnTo>
                  <a:pt x="43530" y="97106"/>
                </a:lnTo>
                <a:lnTo>
                  <a:pt x="49522" y="99759"/>
                </a:lnTo>
                <a:lnTo>
                  <a:pt x="50932" y="99759"/>
                </a:lnTo>
                <a:lnTo>
                  <a:pt x="52342" y="99229"/>
                </a:lnTo>
                <a:lnTo>
                  <a:pt x="53223" y="97814"/>
                </a:lnTo>
                <a:lnTo>
                  <a:pt x="53576" y="96399"/>
                </a:lnTo>
                <a:lnTo>
                  <a:pt x="53047" y="88793"/>
                </a:lnTo>
                <a:lnTo>
                  <a:pt x="51637" y="81365"/>
                </a:lnTo>
                <a:lnTo>
                  <a:pt x="52166" y="81011"/>
                </a:lnTo>
                <a:lnTo>
                  <a:pt x="53576" y="80834"/>
                </a:lnTo>
                <a:lnTo>
                  <a:pt x="55514" y="80657"/>
                </a:lnTo>
                <a:lnTo>
                  <a:pt x="57629" y="80480"/>
                </a:lnTo>
                <a:lnTo>
                  <a:pt x="59568" y="80303"/>
                </a:lnTo>
                <a:lnTo>
                  <a:pt x="61330" y="80126"/>
                </a:lnTo>
                <a:lnTo>
                  <a:pt x="62387" y="79773"/>
                </a:lnTo>
                <a:lnTo>
                  <a:pt x="63621" y="79065"/>
                </a:lnTo>
                <a:lnTo>
                  <a:pt x="64326" y="78004"/>
                </a:lnTo>
                <a:lnTo>
                  <a:pt x="64678" y="76589"/>
                </a:lnTo>
                <a:lnTo>
                  <a:pt x="65031" y="73582"/>
                </a:lnTo>
                <a:lnTo>
                  <a:pt x="65560" y="70752"/>
                </a:lnTo>
                <a:lnTo>
                  <a:pt x="66441" y="68276"/>
                </a:lnTo>
                <a:lnTo>
                  <a:pt x="67674" y="65976"/>
                </a:lnTo>
                <a:close/>
                <a:moveTo>
                  <a:pt x="105481" y="0"/>
                </a:moveTo>
                <a:lnTo>
                  <a:pt x="113065" y="708"/>
                </a:lnTo>
                <a:lnTo>
                  <a:pt x="120297" y="2123"/>
                </a:lnTo>
                <a:lnTo>
                  <a:pt x="127353" y="3892"/>
                </a:lnTo>
                <a:lnTo>
                  <a:pt x="134056" y="6545"/>
                </a:lnTo>
                <a:lnTo>
                  <a:pt x="140406" y="9552"/>
                </a:lnTo>
                <a:lnTo>
                  <a:pt x="146579" y="13090"/>
                </a:lnTo>
                <a:lnTo>
                  <a:pt x="152400" y="16805"/>
                </a:lnTo>
                <a:lnTo>
                  <a:pt x="157868" y="21227"/>
                </a:lnTo>
                <a:lnTo>
                  <a:pt x="162807" y="25473"/>
                </a:lnTo>
                <a:lnTo>
                  <a:pt x="167746" y="30249"/>
                </a:lnTo>
                <a:lnTo>
                  <a:pt x="171979" y="35025"/>
                </a:lnTo>
                <a:lnTo>
                  <a:pt x="176212" y="39978"/>
                </a:lnTo>
                <a:lnTo>
                  <a:pt x="180093" y="45108"/>
                </a:lnTo>
                <a:lnTo>
                  <a:pt x="183268" y="49884"/>
                </a:lnTo>
                <a:lnTo>
                  <a:pt x="186267" y="54837"/>
                </a:lnTo>
                <a:lnTo>
                  <a:pt x="189089" y="59436"/>
                </a:lnTo>
                <a:lnTo>
                  <a:pt x="191205" y="64036"/>
                </a:lnTo>
                <a:lnTo>
                  <a:pt x="193146" y="68104"/>
                </a:lnTo>
                <a:lnTo>
                  <a:pt x="194733" y="71819"/>
                </a:lnTo>
                <a:lnTo>
                  <a:pt x="195792" y="75534"/>
                </a:lnTo>
                <a:lnTo>
                  <a:pt x="196497" y="78541"/>
                </a:lnTo>
                <a:lnTo>
                  <a:pt x="196850" y="81194"/>
                </a:lnTo>
                <a:lnTo>
                  <a:pt x="197203" y="85970"/>
                </a:lnTo>
                <a:lnTo>
                  <a:pt x="197908" y="89862"/>
                </a:lnTo>
                <a:lnTo>
                  <a:pt x="198790" y="93046"/>
                </a:lnTo>
                <a:lnTo>
                  <a:pt x="199849" y="95346"/>
                </a:lnTo>
                <a:lnTo>
                  <a:pt x="201083" y="96938"/>
                </a:lnTo>
                <a:lnTo>
                  <a:pt x="202494" y="97999"/>
                </a:lnTo>
                <a:lnTo>
                  <a:pt x="203553" y="98707"/>
                </a:lnTo>
                <a:lnTo>
                  <a:pt x="204611" y="98884"/>
                </a:lnTo>
                <a:lnTo>
                  <a:pt x="205669" y="98884"/>
                </a:lnTo>
                <a:lnTo>
                  <a:pt x="206375" y="98707"/>
                </a:lnTo>
                <a:lnTo>
                  <a:pt x="206904" y="98707"/>
                </a:lnTo>
                <a:lnTo>
                  <a:pt x="207080" y="98530"/>
                </a:lnTo>
                <a:lnTo>
                  <a:pt x="207257" y="98707"/>
                </a:lnTo>
                <a:lnTo>
                  <a:pt x="207610" y="98707"/>
                </a:lnTo>
                <a:lnTo>
                  <a:pt x="208492" y="98884"/>
                </a:lnTo>
                <a:lnTo>
                  <a:pt x="209550" y="98884"/>
                </a:lnTo>
                <a:lnTo>
                  <a:pt x="210608" y="98707"/>
                </a:lnTo>
                <a:lnTo>
                  <a:pt x="211843" y="97999"/>
                </a:lnTo>
                <a:lnTo>
                  <a:pt x="213078" y="96938"/>
                </a:lnTo>
                <a:lnTo>
                  <a:pt x="214136" y="95346"/>
                </a:lnTo>
                <a:lnTo>
                  <a:pt x="215194" y="93046"/>
                </a:lnTo>
                <a:lnTo>
                  <a:pt x="216253" y="89862"/>
                </a:lnTo>
                <a:lnTo>
                  <a:pt x="216958" y="85970"/>
                </a:lnTo>
                <a:lnTo>
                  <a:pt x="217311" y="81194"/>
                </a:lnTo>
                <a:lnTo>
                  <a:pt x="217664" y="78541"/>
                </a:lnTo>
                <a:lnTo>
                  <a:pt x="218369" y="75534"/>
                </a:lnTo>
                <a:lnTo>
                  <a:pt x="219428" y="71819"/>
                </a:lnTo>
                <a:lnTo>
                  <a:pt x="221015" y="68104"/>
                </a:lnTo>
                <a:lnTo>
                  <a:pt x="222779" y="64036"/>
                </a:lnTo>
                <a:lnTo>
                  <a:pt x="225248" y="59436"/>
                </a:lnTo>
                <a:lnTo>
                  <a:pt x="227718" y="54837"/>
                </a:lnTo>
                <a:lnTo>
                  <a:pt x="230893" y="49884"/>
                </a:lnTo>
                <a:lnTo>
                  <a:pt x="234244" y="45108"/>
                </a:lnTo>
                <a:lnTo>
                  <a:pt x="237948" y="39978"/>
                </a:lnTo>
                <a:lnTo>
                  <a:pt x="242005" y="35025"/>
                </a:lnTo>
                <a:lnTo>
                  <a:pt x="246592" y="30249"/>
                </a:lnTo>
                <a:lnTo>
                  <a:pt x="251178" y="25473"/>
                </a:lnTo>
                <a:lnTo>
                  <a:pt x="256293" y="21227"/>
                </a:lnTo>
                <a:lnTo>
                  <a:pt x="261761" y="16805"/>
                </a:lnTo>
                <a:lnTo>
                  <a:pt x="267582" y="13090"/>
                </a:lnTo>
                <a:lnTo>
                  <a:pt x="273579" y="9552"/>
                </a:lnTo>
                <a:lnTo>
                  <a:pt x="279929" y="6545"/>
                </a:lnTo>
                <a:lnTo>
                  <a:pt x="286632" y="3892"/>
                </a:lnTo>
                <a:lnTo>
                  <a:pt x="293687" y="2123"/>
                </a:lnTo>
                <a:lnTo>
                  <a:pt x="300919" y="708"/>
                </a:lnTo>
                <a:lnTo>
                  <a:pt x="308504" y="0"/>
                </a:lnTo>
                <a:lnTo>
                  <a:pt x="316441" y="177"/>
                </a:lnTo>
                <a:lnTo>
                  <a:pt x="324555" y="1062"/>
                </a:lnTo>
                <a:lnTo>
                  <a:pt x="333022" y="2654"/>
                </a:lnTo>
                <a:lnTo>
                  <a:pt x="341841" y="5307"/>
                </a:lnTo>
                <a:lnTo>
                  <a:pt x="350661" y="9199"/>
                </a:lnTo>
                <a:lnTo>
                  <a:pt x="359833" y="13798"/>
                </a:lnTo>
                <a:lnTo>
                  <a:pt x="369182" y="19635"/>
                </a:lnTo>
                <a:lnTo>
                  <a:pt x="413279" y="74472"/>
                </a:lnTo>
                <a:lnTo>
                  <a:pt x="413279" y="74826"/>
                </a:lnTo>
                <a:lnTo>
                  <a:pt x="413632" y="75711"/>
                </a:lnTo>
                <a:lnTo>
                  <a:pt x="414161" y="77303"/>
                </a:lnTo>
                <a:lnTo>
                  <a:pt x="414337" y="79248"/>
                </a:lnTo>
                <a:lnTo>
                  <a:pt x="414161" y="81902"/>
                </a:lnTo>
                <a:lnTo>
                  <a:pt x="413279" y="84909"/>
                </a:lnTo>
                <a:lnTo>
                  <a:pt x="412044" y="88270"/>
                </a:lnTo>
                <a:lnTo>
                  <a:pt x="410104" y="92339"/>
                </a:lnTo>
                <a:lnTo>
                  <a:pt x="402166" y="96230"/>
                </a:lnTo>
                <a:lnTo>
                  <a:pt x="393700" y="99945"/>
                </a:lnTo>
                <a:lnTo>
                  <a:pt x="391230" y="100829"/>
                </a:lnTo>
                <a:lnTo>
                  <a:pt x="389114" y="101537"/>
                </a:lnTo>
                <a:lnTo>
                  <a:pt x="387350" y="102068"/>
                </a:lnTo>
                <a:lnTo>
                  <a:pt x="385762" y="102245"/>
                </a:lnTo>
                <a:lnTo>
                  <a:pt x="384351" y="101891"/>
                </a:lnTo>
                <a:lnTo>
                  <a:pt x="383293" y="101183"/>
                </a:lnTo>
                <a:lnTo>
                  <a:pt x="382411" y="99591"/>
                </a:lnTo>
                <a:lnTo>
                  <a:pt x="381705" y="97292"/>
                </a:lnTo>
                <a:lnTo>
                  <a:pt x="381000" y="94107"/>
                </a:lnTo>
                <a:lnTo>
                  <a:pt x="379941" y="91454"/>
                </a:lnTo>
                <a:lnTo>
                  <a:pt x="378530" y="88978"/>
                </a:lnTo>
                <a:lnTo>
                  <a:pt x="376237" y="86855"/>
                </a:lnTo>
                <a:lnTo>
                  <a:pt x="373591" y="85263"/>
                </a:lnTo>
                <a:lnTo>
                  <a:pt x="370240" y="84201"/>
                </a:lnTo>
                <a:lnTo>
                  <a:pt x="366536" y="83848"/>
                </a:lnTo>
                <a:lnTo>
                  <a:pt x="363008" y="84378"/>
                </a:lnTo>
                <a:lnTo>
                  <a:pt x="359127" y="85440"/>
                </a:lnTo>
                <a:lnTo>
                  <a:pt x="355600" y="87032"/>
                </a:lnTo>
                <a:lnTo>
                  <a:pt x="351896" y="88978"/>
                </a:lnTo>
                <a:lnTo>
                  <a:pt x="348544" y="91277"/>
                </a:lnTo>
                <a:lnTo>
                  <a:pt x="345193" y="93400"/>
                </a:lnTo>
                <a:lnTo>
                  <a:pt x="342194" y="95700"/>
                </a:lnTo>
                <a:lnTo>
                  <a:pt x="340078" y="92162"/>
                </a:lnTo>
                <a:lnTo>
                  <a:pt x="337961" y="88801"/>
                </a:lnTo>
                <a:lnTo>
                  <a:pt x="335668" y="86324"/>
                </a:lnTo>
                <a:lnTo>
                  <a:pt x="333551" y="84555"/>
                </a:lnTo>
                <a:lnTo>
                  <a:pt x="330905" y="83671"/>
                </a:lnTo>
                <a:lnTo>
                  <a:pt x="328436" y="83317"/>
                </a:lnTo>
                <a:lnTo>
                  <a:pt x="325614" y="84025"/>
                </a:lnTo>
                <a:lnTo>
                  <a:pt x="322968" y="85617"/>
                </a:lnTo>
                <a:lnTo>
                  <a:pt x="319969" y="88270"/>
                </a:lnTo>
                <a:lnTo>
                  <a:pt x="316794" y="92162"/>
                </a:lnTo>
                <a:lnTo>
                  <a:pt x="313796" y="96230"/>
                </a:lnTo>
                <a:lnTo>
                  <a:pt x="310621" y="100299"/>
                </a:lnTo>
                <a:lnTo>
                  <a:pt x="307446" y="104014"/>
                </a:lnTo>
                <a:lnTo>
                  <a:pt x="303389" y="107374"/>
                </a:lnTo>
                <a:lnTo>
                  <a:pt x="300566" y="109143"/>
                </a:lnTo>
                <a:lnTo>
                  <a:pt x="297391" y="110028"/>
                </a:lnTo>
                <a:lnTo>
                  <a:pt x="294040" y="110028"/>
                </a:lnTo>
                <a:lnTo>
                  <a:pt x="290689" y="109674"/>
                </a:lnTo>
                <a:lnTo>
                  <a:pt x="286985" y="108967"/>
                </a:lnTo>
                <a:lnTo>
                  <a:pt x="283633" y="107905"/>
                </a:lnTo>
                <a:lnTo>
                  <a:pt x="280282" y="107374"/>
                </a:lnTo>
                <a:lnTo>
                  <a:pt x="277107" y="107021"/>
                </a:lnTo>
                <a:lnTo>
                  <a:pt x="274108" y="107021"/>
                </a:lnTo>
                <a:lnTo>
                  <a:pt x="270933" y="107021"/>
                </a:lnTo>
                <a:lnTo>
                  <a:pt x="267758" y="107551"/>
                </a:lnTo>
                <a:lnTo>
                  <a:pt x="264407" y="108436"/>
                </a:lnTo>
                <a:lnTo>
                  <a:pt x="261408" y="109497"/>
                </a:lnTo>
                <a:lnTo>
                  <a:pt x="258410" y="110912"/>
                </a:lnTo>
                <a:lnTo>
                  <a:pt x="255940" y="112681"/>
                </a:lnTo>
                <a:lnTo>
                  <a:pt x="254000" y="114981"/>
                </a:lnTo>
                <a:lnTo>
                  <a:pt x="252412" y="118165"/>
                </a:lnTo>
                <a:lnTo>
                  <a:pt x="251530" y="122057"/>
                </a:lnTo>
                <a:lnTo>
                  <a:pt x="251530" y="125948"/>
                </a:lnTo>
                <a:lnTo>
                  <a:pt x="251883" y="129840"/>
                </a:lnTo>
                <a:lnTo>
                  <a:pt x="252236" y="133732"/>
                </a:lnTo>
                <a:lnTo>
                  <a:pt x="252412" y="137623"/>
                </a:lnTo>
                <a:lnTo>
                  <a:pt x="251707" y="141161"/>
                </a:lnTo>
                <a:lnTo>
                  <a:pt x="250296" y="144876"/>
                </a:lnTo>
                <a:lnTo>
                  <a:pt x="234068" y="171587"/>
                </a:lnTo>
                <a:lnTo>
                  <a:pt x="231951" y="174948"/>
                </a:lnTo>
                <a:lnTo>
                  <a:pt x="229835" y="177778"/>
                </a:lnTo>
                <a:lnTo>
                  <a:pt x="227894" y="180078"/>
                </a:lnTo>
                <a:lnTo>
                  <a:pt x="225954" y="182023"/>
                </a:lnTo>
                <a:lnTo>
                  <a:pt x="223308" y="183439"/>
                </a:lnTo>
                <a:lnTo>
                  <a:pt x="220486" y="184500"/>
                </a:lnTo>
                <a:lnTo>
                  <a:pt x="217135" y="185208"/>
                </a:lnTo>
                <a:lnTo>
                  <a:pt x="212725" y="185738"/>
                </a:lnTo>
                <a:lnTo>
                  <a:pt x="207257" y="185738"/>
                </a:lnTo>
                <a:lnTo>
                  <a:pt x="202142" y="185031"/>
                </a:lnTo>
                <a:lnTo>
                  <a:pt x="196850" y="183792"/>
                </a:lnTo>
                <a:lnTo>
                  <a:pt x="191735" y="182023"/>
                </a:lnTo>
                <a:lnTo>
                  <a:pt x="188736" y="180431"/>
                </a:lnTo>
                <a:lnTo>
                  <a:pt x="186443" y="178309"/>
                </a:lnTo>
                <a:lnTo>
                  <a:pt x="185208" y="176186"/>
                </a:lnTo>
                <a:lnTo>
                  <a:pt x="184679" y="174063"/>
                </a:lnTo>
                <a:lnTo>
                  <a:pt x="185032" y="171587"/>
                </a:lnTo>
                <a:lnTo>
                  <a:pt x="185737" y="169110"/>
                </a:lnTo>
                <a:lnTo>
                  <a:pt x="187325" y="166811"/>
                </a:lnTo>
                <a:lnTo>
                  <a:pt x="188912" y="164511"/>
                </a:lnTo>
                <a:lnTo>
                  <a:pt x="190853" y="162388"/>
                </a:lnTo>
                <a:lnTo>
                  <a:pt x="192969" y="160266"/>
                </a:lnTo>
                <a:lnTo>
                  <a:pt x="195262" y="158674"/>
                </a:lnTo>
                <a:lnTo>
                  <a:pt x="196144" y="157612"/>
                </a:lnTo>
                <a:lnTo>
                  <a:pt x="196674" y="156374"/>
                </a:lnTo>
                <a:lnTo>
                  <a:pt x="196850" y="155136"/>
                </a:lnTo>
                <a:lnTo>
                  <a:pt x="196321" y="153897"/>
                </a:lnTo>
                <a:lnTo>
                  <a:pt x="195262" y="152836"/>
                </a:lnTo>
                <a:lnTo>
                  <a:pt x="187325" y="148591"/>
                </a:lnTo>
                <a:lnTo>
                  <a:pt x="179564" y="144345"/>
                </a:lnTo>
                <a:lnTo>
                  <a:pt x="171450" y="139923"/>
                </a:lnTo>
                <a:lnTo>
                  <a:pt x="163512" y="135854"/>
                </a:lnTo>
                <a:lnTo>
                  <a:pt x="155222" y="132316"/>
                </a:lnTo>
                <a:lnTo>
                  <a:pt x="153987" y="131963"/>
                </a:lnTo>
                <a:lnTo>
                  <a:pt x="152047" y="131609"/>
                </a:lnTo>
                <a:lnTo>
                  <a:pt x="149401" y="131255"/>
                </a:lnTo>
                <a:lnTo>
                  <a:pt x="147108" y="130724"/>
                </a:lnTo>
                <a:lnTo>
                  <a:pt x="144992" y="130194"/>
                </a:lnTo>
                <a:lnTo>
                  <a:pt x="143404" y="129663"/>
                </a:lnTo>
                <a:lnTo>
                  <a:pt x="142522" y="128779"/>
                </a:lnTo>
                <a:lnTo>
                  <a:pt x="141287" y="124533"/>
                </a:lnTo>
                <a:lnTo>
                  <a:pt x="139876" y="120641"/>
                </a:lnTo>
                <a:lnTo>
                  <a:pt x="137936" y="116750"/>
                </a:lnTo>
                <a:lnTo>
                  <a:pt x="135290" y="113035"/>
                </a:lnTo>
                <a:lnTo>
                  <a:pt x="130351" y="106313"/>
                </a:lnTo>
                <a:lnTo>
                  <a:pt x="124531" y="100299"/>
                </a:lnTo>
                <a:lnTo>
                  <a:pt x="118357" y="94638"/>
                </a:lnTo>
                <a:lnTo>
                  <a:pt x="111831" y="89154"/>
                </a:lnTo>
                <a:lnTo>
                  <a:pt x="104951" y="84025"/>
                </a:lnTo>
                <a:lnTo>
                  <a:pt x="98072" y="78718"/>
                </a:lnTo>
                <a:lnTo>
                  <a:pt x="91369" y="73765"/>
                </a:lnTo>
                <a:lnTo>
                  <a:pt x="84843" y="68281"/>
                </a:lnTo>
                <a:lnTo>
                  <a:pt x="78493" y="62620"/>
                </a:lnTo>
                <a:lnTo>
                  <a:pt x="72496" y="56783"/>
                </a:lnTo>
                <a:lnTo>
                  <a:pt x="71614" y="56075"/>
                </a:lnTo>
                <a:lnTo>
                  <a:pt x="70379" y="55899"/>
                </a:lnTo>
                <a:lnTo>
                  <a:pt x="68792" y="56075"/>
                </a:lnTo>
                <a:lnTo>
                  <a:pt x="67910" y="56783"/>
                </a:lnTo>
                <a:lnTo>
                  <a:pt x="65793" y="59083"/>
                </a:lnTo>
                <a:lnTo>
                  <a:pt x="63676" y="61382"/>
                </a:lnTo>
                <a:lnTo>
                  <a:pt x="61736" y="63859"/>
                </a:lnTo>
                <a:lnTo>
                  <a:pt x="60149" y="66512"/>
                </a:lnTo>
                <a:lnTo>
                  <a:pt x="59090" y="69342"/>
                </a:lnTo>
                <a:lnTo>
                  <a:pt x="58208" y="71465"/>
                </a:lnTo>
                <a:lnTo>
                  <a:pt x="56974" y="73057"/>
                </a:lnTo>
                <a:lnTo>
                  <a:pt x="55563" y="73942"/>
                </a:lnTo>
                <a:lnTo>
                  <a:pt x="53622" y="74295"/>
                </a:lnTo>
                <a:lnTo>
                  <a:pt x="51858" y="74649"/>
                </a:lnTo>
                <a:lnTo>
                  <a:pt x="49918" y="74826"/>
                </a:lnTo>
                <a:lnTo>
                  <a:pt x="47801" y="75180"/>
                </a:lnTo>
                <a:lnTo>
                  <a:pt x="45332" y="76064"/>
                </a:lnTo>
                <a:lnTo>
                  <a:pt x="44274" y="76949"/>
                </a:lnTo>
                <a:lnTo>
                  <a:pt x="43745" y="78364"/>
                </a:lnTo>
                <a:lnTo>
                  <a:pt x="43921" y="79602"/>
                </a:lnTo>
                <a:lnTo>
                  <a:pt x="45685" y="86147"/>
                </a:lnTo>
                <a:lnTo>
                  <a:pt x="46567" y="92515"/>
                </a:lnTo>
                <a:lnTo>
                  <a:pt x="40040" y="89685"/>
                </a:lnTo>
                <a:lnTo>
                  <a:pt x="33514" y="87032"/>
                </a:lnTo>
                <a:lnTo>
                  <a:pt x="26988" y="84555"/>
                </a:lnTo>
                <a:lnTo>
                  <a:pt x="20461" y="82609"/>
                </a:lnTo>
                <a:lnTo>
                  <a:pt x="13935" y="81194"/>
                </a:lnTo>
                <a:lnTo>
                  <a:pt x="7056" y="80310"/>
                </a:lnTo>
                <a:lnTo>
                  <a:pt x="0" y="80664"/>
                </a:lnTo>
                <a:lnTo>
                  <a:pt x="0" y="78010"/>
                </a:lnTo>
                <a:lnTo>
                  <a:pt x="353" y="76064"/>
                </a:lnTo>
                <a:lnTo>
                  <a:pt x="706" y="74826"/>
                </a:lnTo>
                <a:lnTo>
                  <a:pt x="882" y="74472"/>
                </a:lnTo>
                <a:lnTo>
                  <a:pt x="44803" y="19635"/>
                </a:lnTo>
                <a:lnTo>
                  <a:pt x="54328" y="13798"/>
                </a:lnTo>
                <a:lnTo>
                  <a:pt x="63500" y="9199"/>
                </a:lnTo>
                <a:lnTo>
                  <a:pt x="72496" y="5307"/>
                </a:lnTo>
                <a:lnTo>
                  <a:pt x="81139" y="2654"/>
                </a:lnTo>
                <a:lnTo>
                  <a:pt x="89429" y="1062"/>
                </a:lnTo>
                <a:lnTo>
                  <a:pt x="97719" y="1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11" name="Freeform 64"/>
          <p:cNvSpPr>
            <a:spLocks/>
          </p:cNvSpPr>
          <p:nvPr/>
        </p:nvSpPr>
        <p:spPr bwMode="auto">
          <a:xfrm>
            <a:off x="1590345" y="5099746"/>
            <a:ext cx="582612" cy="357384"/>
          </a:xfrm>
          <a:custGeom>
            <a:avLst/>
            <a:gdLst>
              <a:gd name="T0" fmla="*/ 1111 w 3443"/>
              <a:gd name="T1" fmla="*/ 0 h 2104"/>
              <a:gd name="T2" fmla="*/ 1128 w 3443"/>
              <a:gd name="T3" fmla="*/ 88 h 2104"/>
              <a:gd name="T4" fmla="*/ 1170 w 3443"/>
              <a:gd name="T5" fmla="*/ 168 h 2104"/>
              <a:gd name="T6" fmla="*/ 1234 w 3443"/>
              <a:gd name="T7" fmla="*/ 240 h 2104"/>
              <a:gd name="T8" fmla="*/ 1318 w 3443"/>
              <a:gd name="T9" fmla="*/ 301 h 2104"/>
              <a:gd name="T10" fmla="*/ 1418 w 3443"/>
              <a:gd name="T11" fmla="*/ 350 h 2104"/>
              <a:gd name="T12" fmla="*/ 1532 w 3443"/>
              <a:gd name="T13" fmla="*/ 386 h 2104"/>
              <a:gd name="T14" fmla="*/ 1656 w 3443"/>
              <a:gd name="T15" fmla="*/ 403 h 2104"/>
              <a:gd name="T16" fmla="*/ 1787 w 3443"/>
              <a:gd name="T17" fmla="*/ 403 h 2104"/>
              <a:gd name="T18" fmla="*/ 1911 w 3443"/>
              <a:gd name="T19" fmla="*/ 386 h 2104"/>
              <a:gd name="T20" fmla="*/ 2025 w 3443"/>
              <a:gd name="T21" fmla="*/ 350 h 2104"/>
              <a:gd name="T22" fmla="*/ 2125 w 3443"/>
              <a:gd name="T23" fmla="*/ 301 h 2104"/>
              <a:gd name="T24" fmla="*/ 2209 w 3443"/>
              <a:gd name="T25" fmla="*/ 240 h 2104"/>
              <a:gd name="T26" fmla="*/ 2273 w 3443"/>
              <a:gd name="T27" fmla="*/ 168 h 2104"/>
              <a:gd name="T28" fmla="*/ 2315 w 3443"/>
              <a:gd name="T29" fmla="*/ 88 h 2104"/>
              <a:gd name="T30" fmla="*/ 2332 w 3443"/>
              <a:gd name="T31" fmla="*/ 0 h 2104"/>
              <a:gd name="T32" fmla="*/ 2521 w 3443"/>
              <a:gd name="T33" fmla="*/ 2 h 2104"/>
              <a:gd name="T34" fmla="*/ 2592 w 3443"/>
              <a:gd name="T35" fmla="*/ 15 h 2104"/>
              <a:gd name="T36" fmla="*/ 2669 w 3443"/>
              <a:gd name="T37" fmla="*/ 40 h 2104"/>
              <a:gd name="T38" fmla="*/ 2744 w 3443"/>
              <a:gd name="T39" fmla="*/ 73 h 2104"/>
              <a:gd name="T40" fmla="*/ 2811 w 3443"/>
              <a:gd name="T41" fmla="*/ 112 h 2104"/>
              <a:gd name="T42" fmla="*/ 3382 w 3443"/>
              <a:gd name="T43" fmla="*/ 510 h 2104"/>
              <a:gd name="T44" fmla="*/ 3420 w 3443"/>
              <a:gd name="T45" fmla="*/ 559 h 2104"/>
              <a:gd name="T46" fmla="*/ 3440 w 3443"/>
              <a:gd name="T47" fmla="*/ 615 h 2104"/>
              <a:gd name="T48" fmla="*/ 3442 w 3443"/>
              <a:gd name="T49" fmla="*/ 676 h 2104"/>
              <a:gd name="T50" fmla="*/ 3424 w 3443"/>
              <a:gd name="T51" fmla="*/ 735 h 2104"/>
              <a:gd name="T52" fmla="*/ 3250 w 3443"/>
              <a:gd name="T53" fmla="*/ 994 h 2104"/>
              <a:gd name="T54" fmla="*/ 3206 w 3443"/>
              <a:gd name="T55" fmla="*/ 1040 h 2104"/>
              <a:gd name="T56" fmla="*/ 3150 w 3443"/>
              <a:gd name="T57" fmla="*/ 1074 h 2104"/>
              <a:gd name="T58" fmla="*/ 3087 w 3443"/>
              <a:gd name="T59" fmla="*/ 1090 h 2104"/>
              <a:gd name="T60" fmla="*/ 3023 w 3443"/>
              <a:gd name="T61" fmla="*/ 1089 h 2104"/>
              <a:gd name="T62" fmla="*/ 2961 w 3443"/>
              <a:gd name="T63" fmla="*/ 1072 h 2104"/>
              <a:gd name="T64" fmla="*/ 2539 w 3443"/>
              <a:gd name="T65" fmla="*/ 1908 h 2104"/>
              <a:gd name="T66" fmla="*/ 2527 w 3443"/>
              <a:gd name="T67" fmla="*/ 1975 h 2104"/>
              <a:gd name="T68" fmla="*/ 2494 w 3443"/>
              <a:gd name="T69" fmla="*/ 2034 h 2104"/>
              <a:gd name="T70" fmla="*/ 2442 w 3443"/>
              <a:gd name="T71" fmla="*/ 2077 h 2104"/>
              <a:gd name="T72" fmla="*/ 2378 w 3443"/>
              <a:gd name="T73" fmla="*/ 2101 h 2104"/>
              <a:gd name="T74" fmla="*/ 1101 w 3443"/>
              <a:gd name="T75" fmla="*/ 2104 h 2104"/>
              <a:gd name="T76" fmla="*/ 1032 w 3443"/>
              <a:gd name="T77" fmla="*/ 2091 h 2104"/>
              <a:gd name="T78" fmla="*/ 973 w 3443"/>
              <a:gd name="T79" fmla="*/ 2058 h 2104"/>
              <a:gd name="T80" fmla="*/ 931 w 3443"/>
              <a:gd name="T81" fmla="*/ 2007 h 2104"/>
              <a:gd name="T82" fmla="*/ 907 w 3443"/>
              <a:gd name="T83" fmla="*/ 1943 h 2104"/>
              <a:gd name="T84" fmla="*/ 904 w 3443"/>
              <a:gd name="T85" fmla="*/ 870 h 2104"/>
              <a:gd name="T86" fmla="*/ 452 w 3443"/>
              <a:gd name="T87" fmla="*/ 1083 h 2104"/>
              <a:gd name="T88" fmla="*/ 388 w 3443"/>
              <a:gd name="T89" fmla="*/ 1092 h 2104"/>
              <a:gd name="T90" fmla="*/ 323 w 3443"/>
              <a:gd name="T91" fmla="*/ 1084 h 2104"/>
              <a:gd name="T92" fmla="*/ 264 w 3443"/>
              <a:gd name="T93" fmla="*/ 1059 h 2104"/>
              <a:gd name="T94" fmla="*/ 214 w 3443"/>
              <a:gd name="T95" fmla="*/ 1020 h 2104"/>
              <a:gd name="T96" fmla="*/ 34 w 3443"/>
              <a:gd name="T97" fmla="*/ 763 h 2104"/>
              <a:gd name="T98" fmla="*/ 7 w 3443"/>
              <a:gd name="T99" fmla="*/ 706 h 2104"/>
              <a:gd name="T100" fmla="*/ 0 w 3443"/>
              <a:gd name="T101" fmla="*/ 645 h 2104"/>
              <a:gd name="T102" fmla="*/ 11 w 3443"/>
              <a:gd name="T103" fmla="*/ 587 h 2104"/>
              <a:gd name="T104" fmla="*/ 40 w 3443"/>
              <a:gd name="T105" fmla="*/ 533 h 2104"/>
              <a:gd name="T106" fmla="*/ 86 w 3443"/>
              <a:gd name="T107" fmla="*/ 489 h 2104"/>
              <a:gd name="T108" fmla="*/ 665 w 3443"/>
              <a:gd name="T109" fmla="*/ 92 h 2104"/>
              <a:gd name="T110" fmla="*/ 737 w 3443"/>
              <a:gd name="T111" fmla="*/ 55 h 2104"/>
              <a:gd name="T112" fmla="*/ 813 w 3443"/>
              <a:gd name="T113" fmla="*/ 26 h 2104"/>
              <a:gd name="T114" fmla="*/ 888 w 3443"/>
              <a:gd name="T115" fmla="*/ 7 h 2104"/>
              <a:gd name="T116" fmla="*/ 953 w 3443"/>
              <a:gd name="T117" fmla="*/ 0 h 2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43" h="2104">
                <a:moveTo>
                  <a:pt x="953" y="0"/>
                </a:moveTo>
                <a:lnTo>
                  <a:pt x="1111" y="0"/>
                </a:lnTo>
                <a:lnTo>
                  <a:pt x="1116" y="44"/>
                </a:lnTo>
                <a:lnTo>
                  <a:pt x="1128" y="88"/>
                </a:lnTo>
                <a:lnTo>
                  <a:pt x="1146" y="128"/>
                </a:lnTo>
                <a:lnTo>
                  <a:pt x="1170" y="168"/>
                </a:lnTo>
                <a:lnTo>
                  <a:pt x="1200" y="205"/>
                </a:lnTo>
                <a:lnTo>
                  <a:pt x="1234" y="240"/>
                </a:lnTo>
                <a:lnTo>
                  <a:pt x="1274" y="272"/>
                </a:lnTo>
                <a:lnTo>
                  <a:pt x="1318" y="301"/>
                </a:lnTo>
                <a:lnTo>
                  <a:pt x="1366" y="327"/>
                </a:lnTo>
                <a:lnTo>
                  <a:pt x="1418" y="350"/>
                </a:lnTo>
                <a:lnTo>
                  <a:pt x="1473" y="370"/>
                </a:lnTo>
                <a:lnTo>
                  <a:pt x="1532" y="386"/>
                </a:lnTo>
                <a:lnTo>
                  <a:pt x="1592" y="396"/>
                </a:lnTo>
                <a:lnTo>
                  <a:pt x="1656" y="403"/>
                </a:lnTo>
                <a:lnTo>
                  <a:pt x="1722" y="406"/>
                </a:lnTo>
                <a:lnTo>
                  <a:pt x="1787" y="403"/>
                </a:lnTo>
                <a:lnTo>
                  <a:pt x="1851" y="396"/>
                </a:lnTo>
                <a:lnTo>
                  <a:pt x="1911" y="386"/>
                </a:lnTo>
                <a:lnTo>
                  <a:pt x="1970" y="370"/>
                </a:lnTo>
                <a:lnTo>
                  <a:pt x="2025" y="350"/>
                </a:lnTo>
                <a:lnTo>
                  <a:pt x="2077" y="327"/>
                </a:lnTo>
                <a:lnTo>
                  <a:pt x="2125" y="301"/>
                </a:lnTo>
                <a:lnTo>
                  <a:pt x="2169" y="272"/>
                </a:lnTo>
                <a:lnTo>
                  <a:pt x="2209" y="240"/>
                </a:lnTo>
                <a:lnTo>
                  <a:pt x="2243" y="205"/>
                </a:lnTo>
                <a:lnTo>
                  <a:pt x="2273" y="168"/>
                </a:lnTo>
                <a:lnTo>
                  <a:pt x="2296" y="128"/>
                </a:lnTo>
                <a:lnTo>
                  <a:pt x="2315" y="88"/>
                </a:lnTo>
                <a:lnTo>
                  <a:pt x="2327" y="44"/>
                </a:lnTo>
                <a:lnTo>
                  <a:pt x="2332" y="0"/>
                </a:lnTo>
                <a:lnTo>
                  <a:pt x="2490" y="0"/>
                </a:lnTo>
                <a:lnTo>
                  <a:pt x="2521" y="2"/>
                </a:lnTo>
                <a:lnTo>
                  <a:pt x="2555" y="7"/>
                </a:lnTo>
                <a:lnTo>
                  <a:pt x="2592" y="15"/>
                </a:lnTo>
                <a:lnTo>
                  <a:pt x="2630" y="26"/>
                </a:lnTo>
                <a:lnTo>
                  <a:pt x="2669" y="40"/>
                </a:lnTo>
                <a:lnTo>
                  <a:pt x="2706" y="55"/>
                </a:lnTo>
                <a:lnTo>
                  <a:pt x="2744" y="73"/>
                </a:lnTo>
                <a:lnTo>
                  <a:pt x="2778" y="92"/>
                </a:lnTo>
                <a:lnTo>
                  <a:pt x="2811" y="112"/>
                </a:lnTo>
                <a:lnTo>
                  <a:pt x="3357" y="489"/>
                </a:lnTo>
                <a:lnTo>
                  <a:pt x="3382" y="510"/>
                </a:lnTo>
                <a:lnTo>
                  <a:pt x="3403" y="533"/>
                </a:lnTo>
                <a:lnTo>
                  <a:pt x="3420" y="559"/>
                </a:lnTo>
                <a:lnTo>
                  <a:pt x="3432" y="586"/>
                </a:lnTo>
                <a:lnTo>
                  <a:pt x="3440" y="615"/>
                </a:lnTo>
                <a:lnTo>
                  <a:pt x="3443" y="645"/>
                </a:lnTo>
                <a:lnTo>
                  <a:pt x="3442" y="676"/>
                </a:lnTo>
                <a:lnTo>
                  <a:pt x="3436" y="706"/>
                </a:lnTo>
                <a:lnTo>
                  <a:pt x="3424" y="735"/>
                </a:lnTo>
                <a:lnTo>
                  <a:pt x="3409" y="763"/>
                </a:lnTo>
                <a:lnTo>
                  <a:pt x="3250" y="994"/>
                </a:lnTo>
                <a:lnTo>
                  <a:pt x="3229" y="1020"/>
                </a:lnTo>
                <a:lnTo>
                  <a:pt x="3206" y="1040"/>
                </a:lnTo>
                <a:lnTo>
                  <a:pt x="3179" y="1059"/>
                </a:lnTo>
                <a:lnTo>
                  <a:pt x="3150" y="1074"/>
                </a:lnTo>
                <a:lnTo>
                  <a:pt x="3120" y="1084"/>
                </a:lnTo>
                <a:lnTo>
                  <a:pt x="3087" y="1090"/>
                </a:lnTo>
                <a:lnTo>
                  <a:pt x="3055" y="1092"/>
                </a:lnTo>
                <a:lnTo>
                  <a:pt x="3023" y="1089"/>
                </a:lnTo>
                <a:lnTo>
                  <a:pt x="2991" y="1083"/>
                </a:lnTo>
                <a:lnTo>
                  <a:pt x="2961" y="1072"/>
                </a:lnTo>
                <a:lnTo>
                  <a:pt x="2539" y="870"/>
                </a:lnTo>
                <a:lnTo>
                  <a:pt x="2539" y="1908"/>
                </a:lnTo>
                <a:lnTo>
                  <a:pt x="2536" y="1943"/>
                </a:lnTo>
                <a:lnTo>
                  <a:pt x="2527" y="1975"/>
                </a:lnTo>
                <a:lnTo>
                  <a:pt x="2512" y="2007"/>
                </a:lnTo>
                <a:lnTo>
                  <a:pt x="2494" y="2034"/>
                </a:lnTo>
                <a:lnTo>
                  <a:pt x="2470" y="2058"/>
                </a:lnTo>
                <a:lnTo>
                  <a:pt x="2442" y="2077"/>
                </a:lnTo>
                <a:lnTo>
                  <a:pt x="2411" y="2091"/>
                </a:lnTo>
                <a:lnTo>
                  <a:pt x="2378" y="2101"/>
                </a:lnTo>
                <a:lnTo>
                  <a:pt x="2342" y="2104"/>
                </a:lnTo>
                <a:lnTo>
                  <a:pt x="1101" y="2104"/>
                </a:lnTo>
                <a:lnTo>
                  <a:pt x="1065" y="2101"/>
                </a:lnTo>
                <a:lnTo>
                  <a:pt x="1032" y="2091"/>
                </a:lnTo>
                <a:lnTo>
                  <a:pt x="1001" y="2077"/>
                </a:lnTo>
                <a:lnTo>
                  <a:pt x="973" y="2058"/>
                </a:lnTo>
                <a:lnTo>
                  <a:pt x="949" y="2034"/>
                </a:lnTo>
                <a:lnTo>
                  <a:pt x="931" y="2007"/>
                </a:lnTo>
                <a:lnTo>
                  <a:pt x="916" y="1975"/>
                </a:lnTo>
                <a:lnTo>
                  <a:pt x="907" y="1943"/>
                </a:lnTo>
                <a:lnTo>
                  <a:pt x="904" y="1908"/>
                </a:lnTo>
                <a:lnTo>
                  <a:pt x="904" y="870"/>
                </a:lnTo>
                <a:lnTo>
                  <a:pt x="482" y="1072"/>
                </a:lnTo>
                <a:lnTo>
                  <a:pt x="452" y="1083"/>
                </a:lnTo>
                <a:lnTo>
                  <a:pt x="420" y="1090"/>
                </a:lnTo>
                <a:lnTo>
                  <a:pt x="388" y="1092"/>
                </a:lnTo>
                <a:lnTo>
                  <a:pt x="356" y="1090"/>
                </a:lnTo>
                <a:lnTo>
                  <a:pt x="323" y="1084"/>
                </a:lnTo>
                <a:lnTo>
                  <a:pt x="293" y="1074"/>
                </a:lnTo>
                <a:lnTo>
                  <a:pt x="264" y="1059"/>
                </a:lnTo>
                <a:lnTo>
                  <a:pt x="237" y="1041"/>
                </a:lnTo>
                <a:lnTo>
                  <a:pt x="214" y="1020"/>
                </a:lnTo>
                <a:lnTo>
                  <a:pt x="193" y="994"/>
                </a:lnTo>
                <a:lnTo>
                  <a:pt x="34" y="763"/>
                </a:lnTo>
                <a:lnTo>
                  <a:pt x="19" y="735"/>
                </a:lnTo>
                <a:lnTo>
                  <a:pt x="7" y="706"/>
                </a:lnTo>
                <a:lnTo>
                  <a:pt x="1" y="677"/>
                </a:lnTo>
                <a:lnTo>
                  <a:pt x="0" y="645"/>
                </a:lnTo>
                <a:lnTo>
                  <a:pt x="3" y="616"/>
                </a:lnTo>
                <a:lnTo>
                  <a:pt x="11" y="587"/>
                </a:lnTo>
                <a:lnTo>
                  <a:pt x="23" y="559"/>
                </a:lnTo>
                <a:lnTo>
                  <a:pt x="40" y="533"/>
                </a:lnTo>
                <a:lnTo>
                  <a:pt x="61" y="510"/>
                </a:lnTo>
                <a:lnTo>
                  <a:pt x="86" y="489"/>
                </a:lnTo>
                <a:lnTo>
                  <a:pt x="632" y="112"/>
                </a:lnTo>
                <a:lnTo>
                  <a:pt x="665" y="92"/>
                </a:lnTo>
                <a:lnTo>
                  <a:pt x="699" y="73"/>
                </a:lnTo>
                <a:lnTo>
                  <a:pt x="737" y="55"/>
                </a:lnTo>
                <a:lnTo>
                  <a:pt x="774" y="40"/>
                </a:lnTo>
                <a:lnTo>
                  <a:pt x="813" y="26"/>
                </a:lnTo>
                <a:lnTo>
                  <a:pt x="851" y="15"/>
                </a:lnTo>
                <a:lnTo>
                  <a:pt x="888" y="7"/>
                </a:lnTo>
                <a:lnTo>
                  <a:pt x="922" y="2"/>
                </a:lnTo>
                <a:lnTo>
                  <a:pt x="9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22" name="Group 821"/>
          <p:cNvGrpSpPr/>
          <p:nvPr/>
        </p:nvGrpSpPr>
        <p:grpSpPr>
          <a:xfrm>
            <a:off x="681838" y="5165726"/>
            <a:ext cx="528638" cy="234950"/>
            <a:chOff x="757238" y="5165726"/>
            <a:chExt cx="528638" cy="2349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5" name="Freeform 69"/>
            <p:cNvSpPr>
              <a:spLocks/>
            </p:cNvSpPr>
            <p:nvPr/>
          </p:nvSpPr>
          <p:spPr bwMode="auto">
            <a:xfrm>
              <a:off x="946151" y="5224463"/>
              <a:ext cx="71438" cy="103188"/>
            </a:xfrm>
            <a:custGeom>
              <a:avLst/>
              <a:gdLst>
                <a:gd name="T0" fmla="*/ 395 w 446"/>
                <a:gd name="T1" fmla="*/ 2 h 645"/>
                <a:gd name="T2" fmla="*/ 316 w 446"/>
                <a:gd name="T3" fmla="*/ 16 h 645"/>
                <a:gd name="T4" fmla="*/ 250 w 446"/>
                <a:gd name="T5" fmla="*/ 44 h 645"/>
                <a:gd name="T6" fmla="*/ 198 w 446"/>
                <a:gd name="T7" fmla="*/ 85 h 645"/>
                <a:gd name="T8" fmla="*/ 161 w 446"/>
                <a:gd name="T9" fmla="*/ 136 h 645"/>
                <a:gd name="T10" fmla="*/ 142 w 446"/>
                <a:gd name="T11" fmla="*/ 197 h 645"/>
                <a:gd name="T12" fmla="*/ 141 w 446"/>
                <a:gd name="T13" fmla="*/ 254 h 645"/>
                <a:gd name="T14" fmla="*/ 155 w 446"/>
                <a:gd name="T15" fmla="*/ 302 h 645"/>
                <a:gd name="T16" fmla="*/ 186 w 446"/>
                <a:gd name="T17" fmla="*/ 347 h 645"/>
                <a:gd name="T18" fmla="*/ 233 w 446"/>
                <a:gd name="T19" fmla="*/ 389 h 645"/>
                <a:gd name="T20" fmla="*/ 302 w 446"/>
                <a:gd name="T21" fmla="*/ 425 h 645"/>
                <a:gd name="T22" fmla="*/ 371 w 446"/>
                <a:gd name="T23" fmla="*/ 450 h 645"/>
                <a:gd name="T24" fmla="*/ 412 w 446"/>
                <a:gd name="T25" fmla="*/ 468 h 645"/>
                <a:gd name="T26" fmla="*/ 435 w 446"/>
                <a:gd name="T27" fmla="*/ 487 h 645"/>
                <a:gd name="T28" fmla="*/ 445 w 446"/>
                <a:gd name="T29" fmla="*/ 508 h 645"/>
                <a:gd name="T30" fmla="*/ 444 w 446"/>
                <a:gd name="T31" fmla="*/ 536 h 645"/>
                <a:gd name="T32" fmla="*/ 430 w 446"/>
                <a:gd name="T33" fmla="*/ 559 h 645"/>
                <a:gd name="T34" fmla="*/ 399 w 446"/>
                <a:gd name="T35" fmla="*/ 573 h 645"/>
                <a:gd name="T36" fmla="*/ 352 w 446"/>
                <a:gd name="T37" fmla="*/ 578 h 645"/>
                <a:gd name="T38" fmla="*/ 282 w 446"/>
                <a:gd name="T39" fmla="*/ 571 h 645"/>
                <a:gd name="T40" fmla="*/ 214 w 446"/>
                <a:gd name="T41" fmla="*/ 551 h 645"/>
                <a:gd name="T42" fmla="*/ 161 w 446"/>
                <a:gd name="T43" fmla="*/ 527 h 645"/>
                <a:gd name="T44" fmla="*/ 99 w 446"/>
                <a:gd name="T45" fmla="*/ 614 h 645"/>
                <a:gd name="T46" fmla="*/ 46 w 446"/>
                <a:gd name="T47" fmla="*/ 542 h 645"/>
                <a:gd name="T48" fmla="*/ 12 w 446"/>
                <a:gd name="T49" fmla="*/ 458 h 645"/>
                <a:gd name="T50" fmla="*/ 0 w 446"/>
                <a:gd name="T51" fmla="*/ 365 h 645"/>
                <a:gd name="T52" fmla="*/ 11 w 446"/>
                <a:gd name="T53" fmla="*/ 276 h 645"/>
                <a:gd name="T54" fmla="*/ 44 w 446"/>
                <a:gd name="T55" fmla="*/ 194 h 645"/>
                <a:gd name="T56" fmla="*/ 94 w 446"/>
                <a:gd name="T57" fmla="*/ 123 h 645"/>
                <a:gd name="T58" fmla="*/ 159 w 446"/>
                <a:gd name="T59" fmla="*/ 66 h 645"/>
                <a:gd name="T60" fmla="*/ 236 w 446"/>
                <a:gd name="T61" fmla="*/ 25 h 645"/>
                <a:gd name="T62" fmla="*/ 324 w 446"/>
                <a:gd name="T63" fmla="*/ 3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6" h="645">
                  <a:moveTo>
                    <a:pt x="371" y="0"/>
                  </a:moveTo>
                  <a:lnTo>
                    <a:pt x="395" y="2"/>
                  </a:lnTo>
                  <a:lnTo>
                    <a:pt x="355" y="7"/>
                  </a:lnTo>
                  <a:lnTo>
                    <a:pt x="316" y="16"/>
                  </a:lnTo>
                  <a:lnTo>
                    <a:pt x="281" y="28"/>
                  </a:lnTo>
                  <a:lnTo>
                    <a:pt x="250" y="44"/>
                  </a:lnTo>
                  <a:lnTo>
                    <a:pt x="222" y="63"/>
                  </a:lnTo>
                  <a:lnTo>
                    <a:pt x="198" y="85"/>
                  </a:lnTo>
                  <a:lnTo>
                    <a:pt x="177" y="109"/>
                  </a:lnTo>
                  <a:lnTo>
                    <a:pt x="161" y="136"/>
                  </a:lnTo>
                  <a:lnTo>
                    <a:pt x="149" y="166"/>
                  </a:lnTo>
                  <a:lnTo>
                    <a:pt x="142" y="197"/>
                  </a:lnTo>
                  <a:lnTo>
                    <a:pt x="140" y="230"/>
                  </a:lnTo>
                  <a:lnTo>
                    <a:pt x="141" y="254"/>
                  </a:lnTo>
                  <a:lnTo>
                    <a:pt x="146" y="279"/>
                  </a:lnTo>
                  <a:lnTo>
                    <a:pt x="155" y="302"/>
                  </a:lnTo>
                  <a:lnTo>
                    <a:pt x="168" y="325"/>
                  </a:lnTo>
                  <a:lnTo>
                    <a:pt x="186" y="347"/>
                  </a:lnTo>
                  <a:lnTo>
                    <a:pt x="207" y="368"/>
                  </a:lnTo>
                  <a:lnTo>
                    <a:pt x="233" y="389"/>
                  </a:lnTo>
                  <a:lnTo>
                    <a:pt x="265" y="408"/>
                  </a:lnTo>
                  <a:lnTo>
                    <a:pt x="302" y="425"/>
                  </a:lnTo>
                  <a:lnTo>
                    <a:pt x="343" y="440"/>
                  </a:lnTo>
                  <a:lnTo>
                    <a:pt x="371" y="450"/>
                  </a:lnTo>
                  <a:lnTo>
                    <a:pt x="393" y="459"/>
                  </a:lnTo>
                  <a:lnTo>
                    <a:pt x="412" y="468"/>
                  </a:lnTo>
                  <a:lnTo>
                    <a:pt x="425" y="477"/>
                  </a:lnTo>
                  <a:lnTo>
                    <a:pt x="435" y="487"/>
                  </a:lnTo>
                  <a:lnTo>
                    <a:pt x="441" y="497"/>
                  </a:lnTo>
                  <a:lnTo>
                    <a:pt x="445" y="508"/>
                  </a:lnTo>
                  <a:lnTo>
                    <a:pt x="446" y="521"/>
                  </a:lnTo>
                  <a:lnTo>
                    <a:pt x="444" y="536"/>
                  </a:lnTo>
                  <a:lnTo>
                    <a:pt x="439" y="548"/>
                  </a:lnTo>
                  <a:lnTo>
                    <a:pt x="430" y="559"/>
                  </a:lnTo>
                  <a:lnTo>
                    <a:pt x="417" y="567"/>
                  </a:lnTo>
                  <a:lnTo>
                    <a:pt x="399" y="573"/>
                  </a:lnTo>
                  <a:lnTo>
                    <a:pt x="378" y="577"/>
                  </a:lnTo>
                  <a:lnTo>
                    <a:pt x="352" y="578"/>
                  </a:lnTo>
                  <a:lnTo>
                    <a:pt x="318" y="576"/>
                  </a:lnTo>
                  <a:lnTo>
                    <a:pt x="282" y="571"/>
                  </a:lnTo>
                  <a:lnTo>
                    <a:pt x="248" y="562"/>
                  </a:lnTo>
                  <a:lnTo>
                    <a:pt x="214" y="551"/>
                  </a:lnTo>
                  <a:lnTo>
                    <a:pt x="186" y="539"/>
                  </a:lnTo>
                  <a:lnTo>
                    <a:pt x="161" y="527"/>
                  </a:lnTo>
                  <a:lnTo>
                    <a:pt x="132" y="645"/>
                  </a:lnTo>
                  <a:lnTo>
                    <a:pt x="99" y="614"/>
                  </a:lnTo>
                  <a:lnTo>
                    <a:pt x="71" y="579"/>
                  </a:lnTo>
                  <a:lnTo>
                    <a:pt x="46" y="542"/>
                  </a:lnTo>
                  <a:lnTo>
                    <a:pt x="27" y="501"/>
                  </a:lnTo>
                  <a:lnTo>
                    <a:pt x="12" y="458"/>
                  </a:lnTo>
                  <a:lnTo>
                    <a:pt x="3" y="413"/>
                  </a:lnTo>
                  <a:lnTo>
                    <a:pt x="0" y="365"/>
                  </a:lnTo>
                  <a:lnTo>
                    <a:pt x="3" y="320"/>
                  </a:lnTo>
                  <a:lnTo>
                    <a:pt x="11" y="276"/>
                  </a:lnTo>
                  <a:lnTo>
                    <a:pt x="25" y="234"/>
                  </a:lnTo>
                  <a:lnTo>
                    <a:pt x="44" y="194"/>
                  </a:lnTo>
                  <a:lnTo>
                    <a:pt x="66" y="157"/>
                  </a:lnTo>
                  <a:lnTo>
                    <a:pt x="94" y="123"/>
                  </a:lnTo>
                  <a:lnTo>
                    <a:pt x="124" y="92"/>
                  </a:lnTo>
                  <a:lnTo>
                    <a:pt x="159" y="66"/>
                  </a:lnTo>
                  <a:lnTo>
                    <a:pt x="197" y="43"/>
                  </a:lnTo>
                  <a:lnTo>
                    <a:pt x="236" y="25"/>
                  </a:lnTo>
                  <a:lnTo>
                    <a:pt x="279" y="12"/>
                  </a:lnTo>
                  <a:lnTo>
                    <a:pt x="324" y="3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70"/>
            <p:cNvSpPr>
              <a:spLocks/>
            </p:cNvSpPr>
            <p:nvPr/>
          </p:nvSpPr>
          <p:spPr bwMode="auto">
            <a:xfrm>
              <a:off x="1001713" y="5238751"/>
              <a:ext cx="61913" cy="90488"/>
            </a:xfrm>
            <a:custGeom>
              <a:avLst/>
              <a:gdLst>
                <a:gd name="T0" fmla="*/ 262 w 389"/>
                <a:gd name="T1" fmla="*/ 0 h 571"/>
                <a:gd name="T2" fmla="*/ 294 w 389"/>
                <a:gd name="T3" fmla="*/ 31 h 571"/>
                <a:gd name="T4" fmla="*/ 321 w 389"/>
                <a:gd name="T5" fmla="*/ 65 h 571"/>
                <a:gd name="T6" fmla="*/ 345 w 389"/>
                <a:gd name="T7" fmla="*/ 102 h 571"/>
                <a:gd name="T8" fmla="*/ 363 w 389"/>
                <a:gd name="T9" fmla="*/ 142 h 571"/>
                <a:gd name="T10" fmla="*/ 377 w 389"/>
                <a:gd name="T11" fmla="*/ 184 h 571"/>
                <a:gd name="T12" fmla="*/ 386 w 389"/>
                <a:gd name="T13" fmla="*/ 228 h 571"/>
                <a:gd name="T14" fmla="*/ 389 w 389"/>
                <a:gd name="T15" fmla="*/ 274 h 571"/>
                <a:gd name="T16" fmla="*/ 386 w 389"/>
                <a:gd name="T17" fmla="*/ 320 h 571"/>
                <a:gd name="T18" fmla="*/ 378 w 389"/>
                <a:gd name="T19" fmla="*/ 363 h 571"/>
                <a:gd name="T20" fmla="*/ 365 w 389"/>
                <a:gd name="T21" fmla="*/ 404 h 571"/>
                <a:gd name="T22" fmla="*/ 347 w 389"/>
                <a:gd name="T23" fmla="*/ 443 h 571"/>
                <a:gd name="T24" fmla="*/ 324 w 389"/>
                <a:gd name="T25" fmla="*/ 480 h 571"/>
                <a:gd name="T26" fmla="*/ 298 w 389"/>
                <a:gd name="T27" fmla="*/ 514 h 571"/>
                <a:gd name="T28" fmla="*/ 268 w 389"/>
                <a:gd name="T29" fmla="*/ 544 h 571"/>
                <a:gd name="T30" fmla="*/ 235 w 389"/>
                <a:gd name="T31" fmla="*/ 571 h 571"/>
                <a:gd name="T32" fmla="*/ 256 w 389"/>
                <a:gd name="T33" fmla="*/ 550 h 571"/>
                <a:gd name="T34" fmla="*/ 274 w 389"/>
                <a:gd name="T35" fmla="*/ 527 h 571"/>
                <a:gd name="T36" fmla="*/ 288 w 389"/>
                <a:gd name="T37" fmla="*/ 500 h 571"/>
                <a:gd name="T38" fmla="*/ 298 w 389"/>
                <a:gd name="T39" fmla="*/ 473 h 571"/>
                <a:gd name="T40" fmla="*/ 304 w 389"/>
                <a:gd name="T41" fmla="*/ 444 h 571"/>
                <a:gd name="T42" fmla="*/ 306 w 389"/>
                <a:gd name="T43" fmla="*/ 413 h 571"/>
                <a:gd name="T44" fmla="*/ 304 w 389"/>
                <a:gd name="T45" fmla="*/ 381 h 571"/>
                <a:gd name="T46" fmla="*/ 297 w 389"/>
                <a:gd name="T47" fmla="*/ 351 h 571"/>
                <a:gd name="T48" fmla="*/ 286 w 389"/>
                <a:gd name="T49" fmla="*/ 323 h 571"/>
                <a:gd name="T50" fmla="*/ 270 w 389"/>
                <a:gd name="T51" fmla="*/ 297 h 571"/>
                <a:gd name="T52" fmla="*/ 249 w 389"/>
                <a:gd name="T53" fmla="*/ 272 h 571"/>
                <a:gd name="T54" fmla="*/ 224 w 389"/>
                <a:gd name="T55" fmla="*/ 251 h 571"/>
                <a:gd name="T56" fmla="*/ 193 w 389"/>
                <a:gd name="T57" fmla="*/ 231 h 571"/>
                <a:gd name="T58" fmla="*/ 156 w 389"/>
                <a:gd name="T59" fmla="*/ 213 h 571"/>
                <a:gd name="T60" fmla="*/ 115 w 389"/>
                <a:gd name="T61" fmla="*/ 197 h 571"/>
                <a:gd name="T62" fmla="*/ 84 w 389"/>
                <a:gd name="T63" fmla="*/ 186 h 571"/>
                <a:gd name="T64" fmla="*/ 60 w 389"/>
                <a:gd name="T65" fmla="*/ 177 h 571"/>
                <a:gd name="T66" fmla="*/ 40 w 389"/>
                <a:gd name="T67" fmla="*/ 167 h 571"/>
                <a:gd name="T68" fmla="*/ 24 w 389"/>
                <a:gd name="T69" fmla="*/ 158 h 571"/>
                <a:gd name="T70" fmla="*/ 13 w 389"/>
                <a:gd name="T71" fmla="*/ 149 h 571"/>
                <a:gd name="T72" fmla="*/ 6 w 389"/>
                <a:gd name="T73" fmla="*/ 139 h 571"/>
                <a:gd name="T74" fmla="*/ 2 w 389"/>
                <a:gd name="T75" fmla="*/ 128 h 571"/>
                <a:gd name="T76" fmla="*/ 0 w 389"/>
                <a:gd name="T77" fmla="*/ 116 h 571"/>
                <a:gd name="T78" fmla="*/ 3 w 389"/>
                <a:gd name="T79" fmla="*/ 100 h 571"/>
                <a:gd name="T80" fmla="*/ 10 w 389"/>
                <a:gd name="T81" fmla="*/ 86 h 571"/>
                <a:gd name="T82" fmla="*/ 22 w 389"/>
                <a:gd name="T83" fmla="*/ 75 h 571"/>
                <a:gd name="T84" fmla="*/ 38 w 389"/>
                <a:gd name="T85" fmla="*/ 67 h 571"/>
                <a:gd name="T86" fmla="*/ 59 w 389"/>
                <a:gd name="T87" fmla="*/ 62 h 571"/>
                <a:gd name="T88" fmla="*/ 84 w 389"/>
                <a:gd name="T89" fmla="*/ 60 h 571"/>
                <a:gd name="T90" fmla="*/ 114 w 389"/>
                <a:gd name="T91" fmla="*/ 62 h 571"/>
                <a:gd name="T92" fmla="*/ 143 w 389"/>
                <a:gd name="T93" fmla="*/ 67 h 571"/>
                <a:gd name="T94" fmla="*/ 171 w 389"/>
                <a:gd name="T95" fmla="*/ 74 h 571"/>
                <a:gd name="T96" fmla="*/ 197 w 389"/>
                <a:gd name="T97" fmla="*/ 82 h 571"/>
                <a:gd name="T98" fmla="*/ 219 w 389"/>
                <a:gd name="T99" fmla="*/ 91 h 571"/>
                <a:gd name="T100" fmla="*/ 238 w 389"/>
                <a:gd name="T101" fmla="*/ 100 h 571"/>
                <a:gd name="T102" fmla="*/ 262 w 389"/>
                <a:gd name="T103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9" h="571">
                  <a:moveTo>
                    <a:pt x="262" y="0"/>
                  </a:moveTo>
                  <a:lnTo>
                    <a:pt x="294" y="31"/>
                  </a:lnTo>
                  <a:lnTo>
                    <a:pt x="321" y="65"/>
                  </a:lnTo>
                  <a:lnTo>
                    <a:pt x="345" y="102"/>
                  </a:lnTo>
                  <a:lnTo>
                    <a:pt x="363" y="142"/>
                  </a:lnTo>
                  <a:lnTo>
                    <a:pt x="377" y="184"/>
                  </a:lnTo>
                  <a:lnTo>
                    <a:pt x="386" y="228"/>
                  </a:lnTo>
                  <a:lnTo>
                    <a:pt x="389" y="274"/>
                  </a:lnTo>
                  <a:lnTo>
                    <a:pt x="386" y="320"/>
                  </a:lnTo>
                  <a:lnTo>
                    <a:pt x="378" y="363"/>
                  </a:lnTo>
                  <a:lnTo>
                    <a:pt x="365" y="404"/>
                  </a:lnTo>
                  <a:lnTo>
                    <a:pt x="347" y="443"/>
                  </a:lnTo>
                  <a:lnTo>
                    <a:pt x="324" y="480"/>
                  </a:lnTo>
                  <a:lnTo>
                    <a:pt x="298" y="514"/>
                  </a:lnTo>
                  <a:lnTo>
                    <a:pt x="268" y="544"/>
                  </a:lnTo>
                  <a:lnTo>
                    <a:pt x="235" y="571"/>
                  </a:lnTo>
                  <a:lnTo>
                    <a:pt x="256" y="550"/>
                  </a:lnTo>
                  <a:lnTo>
                    <a:pt x="274" y="527"/>
                  </a:lnTo>
                  <a:lnTo>
                    <a:pt x="288" y="500"/>
                  </a:lnTo>
                  <a:lnTo>
                    <a:pt x="298" y="473"/>
                  </a:lnTo>
                  <a:lnTo>
                    <a:pt x="304" y="444"/>
                  </a:lnTo>
                  <a:lnTo>
                    <a:pt x="306" y="413"/>
                  </a:lnTo>
                  <a:lnTo>
                    <a:pt x="304" y="381"/>
                  </a:lnTo>
                  <a:lnTo>
                    <a:pt x="297" y="351"/>
                  </a:lnTo>
                  <a:lnTo>
                    <a:pt x="286" y="323"/>
                  </a:lnTo>
                  <a:lnTo>
                    <a:pt x="270" y="297"/>
                  </a:lnTo>
                  <a:lnTo>
                    <a:pt x="249" y="272"/>
                  </a:lnTo>
                  <a:lnTo>
                    <a:pt x="224" y="251"/>
                  </a:lnTo>
                  <a:lnTo>
                    <a:pt x="193" y="231"/>
                  </a:lnTo>
                  <a:lnTo>
                    <a:pt x="156" y="213"/>
                  </a:lnTo>
                  <a:lnTo>
                    <a:pt x="115" y="197"/>
                  </a:lnTo>
                  <a:lnTo>
                    <a:pt x="84" y="186"/>
                  </a:lnTo>
                  <a:lnTo>
                    <a:pt x="60" y="177"/>
                  </a:lnTo>
                  <a:lnTo>
                    <a:pt x="40" y="167"/>
                  </a:lnTo>
                  <a:lnTo>
                    <a:pt x="24" y="158"/>
                  </a:lnTo>
                  <a:lnTo>
                    <a:pt x="13" y="149"/>
                  </a:lnTo>
                  <a:lnTo>
                    <a:pt x="6" y="139"/>
                  </a:lnTo>
                  <a:lnTo>
                    <a:pt x="2" y="128"/>
                  </a:lnTo>
                  <a:lnTo>
                    <a:pt x="0" y="116"/>
                  </a:lnTo>
                  <a:lnTo>
                    <a:pt x="3" y="100"/>
                  </a:lnTo>
                  <a:lnTo>
                    <a:pt x="10" y="86"/>
                  </a:lnTo>
                  <a:lnTo>
                    <a:pt x="22" y="75"/>
                  </a:lnTo>
                  <a:lnTo>
                    <a:pt x="38" y="67"/>
                  </a:lnTo>
                  <a:lnTo>
                    <a:pt x="59" y="62"/>
                  </a:lnTo>
                  <a:lnTo>
                    <a:pt x="84" y="60"/>
                  </a:lnTo>
                  <a:lnTo>
                    <a:pt x="114" y="62"/>
                  </a:lnTo>
                  <a:lnTo>
                    <a:pt x="143" y="67"/>
                  </a:lnTo>
                  <a:lnTo>
                    <a:pt x="171" y="74"/>
                  </a:lnTo>
                  <a:lnTo>
                    <a:pt x="197" y="82"/>
                  </a:lnTo>
                  <a:lnTo>
                    <a:pt x="219" y="91"/>
                  </a:lnTo>
                  <a:lnTo>
                    <a:pt x="238" y="100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71"/>
            <p:cNvSpPr>
              <a:spLocks noEditPoints="1"/>
            </p:cNvSpPr>
            <p:nvPr/>
          </p:nvSpPr>
          <p:spPr bwMode="auto">
            <a:xfrm>
              <a:off x="757238" y="5165726"/>
              <a:ext cx="528638" cy="234950"/>
            </a:xfrm>
            <a:custGeom>
              <a:avLst/>
              <a:gdLst>
                <a:gd name="T0" fmla="*/ 3189 w 3328"/>
                <a:gd name="T1" fmla="*/ 731 h 1479"/>
                <a:gd name="T2" fmla="*/ 3191 w 3328"/>
                <a:gd name="T3" fmla="*/ 770 h 1479"/>
                <a:gd name="T4" fmla="*/ 3215 w 3328"/>
                <a:gd name="T5" fmla="*/ 823 h 1479"/>
                <a:gd name="T6" fmla="*/ 3247 w 3328"/>
                <a:gd name="T7" fmla="*/ 858 h 1479"/>
                <a:gd name="T8" fmla="*/ 3268 w 3328"/>
                <a:gd name="T9" fmla="*/ 856 h 1479"/>
                <a:gd name="T10" fmla="*/ 3266 w 3328"/>
                <a:gd name="T11" fmla="*/ 818 h 1479"/>
                <a:gd name="T12" fmla="*/ 3242 w 3328"/>
                <a:gd name="T13" fmla="*/ 765 h 1479"/>
                <a:gd name="T14" fmla="*/ 3210 w 3328"/>
                <a:gd name="T15" fmla="*/ 729 h 1479"/>
                <a:gd name="T16" fmla="*/ 1505 w 3328"/>
                <a:gd name="T17" fmla="*/ 271 h 1479"/>
                <a:gd name="T18" fmla="*/ 1350 w 3328"/>
                <a:gd name="T19" fmla="*/ 316 h 1479"/>
                <a:gd name="T20" fmla="*/ 1223 w 3328"/>
                <a:gd name="T21" fmla="*/ 406 h 1479"/>
                <a:gd name="T22" fmla="*/ 1131 w 3328"/>
                <a:gd name="T23" fmla="*/ 533 h 1479"/>
                <a:gd name="T24" fmla="*/ 1085 w 3328"/>
                <a:gd name="T25" fmla="*/ 684 h 1479"/>
                <a:gd name="T26" fmla="*/ 1096 w 3328"/>
                <a:gd name="T27" fmla="*/ 848 h 1479"/>
                <a:gd name="T28" fmla="*/ 1157 w 3328"/>
                <a:gd name="T29" fmla="*/ 993 h 1479"/>
                <a:gd name="T30" fmla="*/ 1262 w 3328"/>
                <a:gd name="T31" fmla="*/ 1107 h 1479"/>
                <a:gd name="T32" fmla="*/ 1399 w 3328"/>
                <a:gd name="T33" fmla="*/ 1183 h 1479"/>
                <a:gd name="T34" fmla="*/ 1561 w 3328"/>
                <a:gd name="T35" fmla="*/ 1211 h 1479"/>
                <a:gd name="T36" fmla="*/ 1722 w 3328"/>
                <a:gd name="T37" fmla="*/ 1183 h 1479"/>
                <a:gd name="T38" fmla="*/ 1859 w 3328"/>
                <a:gd name="T39" fmla="*/ 1107 h 1479"/>
                <a:gd name="T40" fmla="*/ 1964 w 3328"/>
                <a:gd name="T41" fmla="*/ 993 h 1479"/>
                <a:gd name="T42" fmla="*/ 2026 w 3328"/>
                <a:gd name="T43" fmla="*/ 848 h 1479"/>
                <a:gd name="T44" fmla="*/ 2035 w 3328"/>
                <a:gd name="T45" fmla="*/ 684 h 1479"/>
                <a:gd name="T46" fmla="*/ 1990 w 3328"/>
                <a:gd name="T47" fmla="*/ 533 h 1479"/>
                <a:gd name="T48" fmla="*/ 1899 w 3328"/>
                <a:gd name="T49" fmla="*/ 406 h 1479"/>
                <a:gd name="T50" fmla="*/ 1771 w 3328"/>
                <a:gd name="T51" fmla="*/ 316 h 1479"/>
                <a:gd name="T52" fmla="*/ 1616 w 3328"/>
                <a:gd name="T53" fmla="*/ 271 h 1479"/>
                <a:gd name="T54" fmla="*/ 2703 w 3328"/>
                <a:gd name="T55" fmla="*/ 0 h 1479"/>
                <a:gd name="T56" fmla="*/ 2844 w 3328"/>
                <a:gd name="T57" fmla="*/ 24 h 1479"/>
                <a:gd name="T58" fmla="*/ 2965 w 3328"/>
                <a:gd name="T59" fmla="*/ 91 h 1479"/>
                <a:gd name="T60" fmla="*/ 3056 w 3328"/>
                <a:gd name="T61" fmla="*/ 192 h 1479"/>
                <a:gd name="T62" fmla="*/ 3111 w 3328"/>
                <a:gd name="T63" fmla="*/ 319 h 1479"/>
                <a:gd name="T64" fmla="*/ 3121 w 3328"/>
                <a:gd name="T65" fmla="*/ 524 h 1479"/>
                <a:gd name="T66" fmla="*/ 3280 w 3328"/>
                <a:gd name="T67" fmla="*/ 718 h 1479"/>
                <a:gd name="T68" fmla="*/ 3318 w 3328"/>
                <a:gd name="T69" fmla="*/ 795 h 1479"/>
                <a:gd name="T70" fmla="*/ 3328 w 3328"/>
                <a:gd name="T71" fmla="*/ 860 h 1479"/>
                <a:gd name="T72" fmla="*/ 3306 w 3328"/>
                <a:gd name="T73" fmla="*/ 907 h 1479"/>
                <a:gd name="T74" fmla="*/ 3256 w 3328"/>
                <a:gd name="T75" fmla="*/ 923 h 1479"/>
                <a:gd name="T76" fmla="*/ 3200 w 3328"/>
                <a:gd name="T77" fmla="*/ 893 h 1479"/>
                <a:gd name="T78" fmla="*/ 3151 w 3328"/>
                <a:gd name="T79" fmla="*/ 824 h 1479"/>
                <a:gd name="T80" fmla="*/ 3121 w 3328"/>
                <a:gd name="T81" fmla="*/ 735 h 1479"/>
                <a:gd name="T82" fmla="*/ 3111 w 3328"/>
                <a:gd name="T83" fmla="*/ 1161 h 1479"/>
                <a:gd name="T84" fmla="*/ 3056 w 3328"/>
                <a:gd name="T85" fmla="*/ 1288 h 1479"/>
                <a:gd name="T86" fmla="*/ 2965 w 3328"/>
                <a:gd name="T87" fmla="*/ 1388 h 1479"/>
                <a:gd name="T88" fmla="*/ 2844 w 3328"/>
                <a:gd name="T89" fmla="*/ 1455 h 1479"/>
                <a:gd name="T90" fmla="*/ 2703 w 3328"/>
                <a:gd name="T91" fmla="*/ 1479 h 1479"/>
                <a:gd name="T92" fmla="*/ 323 w 3328"/>
                <a:gd name="T93" fmla="*/ 1469 h 1479"/>
                <a:gd name="T94" fmla="*/ 194 w 3328"/>
                <a:gd name="T95" fmla="*/ 1414 h 1479"/>
                <a:gd name="T96" fmla="*/ 92 w 3328"/>
                <a:gd name="T97" fmla="*/ 1325 h 1479"/>
                <a:gd name="T98" fmla="*/ 24 w 3328"/>
                <a:gd name="T99" fmla="*/ 1205 h 1479"/>
                <a:gd name="T100" fmla="*/ 0 w 3328"/>
                <a:gd name="T101" fmla="*/ 1067 h 1479"/>
                <a:gd name="T102" fmla="*/ 11 w 3328"/>
                <a:gd name="T103" fmla="*/ 319 h 1479"/>
                <a:gd name="T104" fmla="*/ 65 w 3328"/>
                <a:gd name="T105" fmla="*/ 192 h 1479"/>
                <a:gd name="T106" fmla="*/ 157 w 3328"/>
                <a:gd name="T107" fmla="*/ 91 h 1479"/>
                <a:gd name="T108" fmla="*/ 277 w 3328"/>
                <a:gd name="T109" fmla="*/ 24 h 1479"/>
                <a:gd name="T110" fmla="*/ 418 w 3328"/>
                <a:gd name="T111" fmla="*/ 0 h 1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8" h="1479">
                  <a:moveTo>
                    <a:pt x="3202" y="725"/>
                  </a:moveTo>
                  <a:lnTo>
                    <a:pt x="3194" y="726"/>
                  </a:lnTo>
                  <a:lnTo>
                    <a:pt x="3189" y="731"/>
                  </a:lnTo>
                  <a:lnTo>
                    <a:pt x="3187" y="741"/>
                  </a:lnTo>
                  <a:lnTo>
                    <a:pt x="3188" y="755"/>
                  </a:lnTo>
                  <a:lnTo>
                    <a:pt x="3191" y="770"/>
                  </a:lnTo>
                  <a:lnTo>
                    <a:pt x="3197" y="787"/>
                  </a:lnTo>
                  <a:lnTo>
                    <a:pt x="3205" y="806"/>
                  </a:lnTo>
                  <a:lnTo>
                    <a:pt x="3215" y="823"/>
                  </a:lnTo>
                  <a:lnTo>
                    <a:pt x="3227" y="838"/>
                  </a:lnTo>
                  <a:lnTo>
                    <a:pt x="3237" y="850"/>
                  </a:lnTo>
                  <a:lnTo>
                    <a:pt x="3247" y="858"/>
                  </a:lnTo>
                  <a:lnTo>
                    <a:pt x="3256" y="862"/>
                  </a:lnTo>
                  <a:lnTo>
                    <a:pt x="3263" y="861"/>
                  </a:lnTo>
                  <a:lnTo>
                    <a:pt x="3268" y="856"/>
                  </a:lnTo>
                  <a:lnTo>
                    <a:pt x="3270" y="846"/>
                  </a:lnTo>
                  <a:lnTo>
                    <a:pt x="3269" y="833"/>
                  </a:lnTo>
                  <a:lnTo>
                    <a:pt x="3266" y="818"/>
                  </a:lnTo>
                  <a:lnTo>
                    <a:pt x="3260" y="801"/>
                  </a:lnTo>
                  <a:lnTo>
                    <a:pt x="3252" y="782"/>
                  </a:lnTo>
                  <a:lnTo>
                    <a:pt x="3242" y="765"/>
                  </a:lnTo>
                  <a:lnTo>
                    <a:pt x="3232" y="750"/>
                  </a:lnTo>
                  <a:lnTo>
                    <a:pt x="3221" y="737"/>
                  </a:lnTo>
                  <a:lnTo>
                    <a:pt x="3210" y="729"/>
                  </a:lnTo>
                  <a:lnTo>
                    <a:pt x="3202" y="725"/>
                  </a:lnTo>
                  <a:close/>
                  <a:moveTo>
                    <a:pt x="1561" y="268"/>
                  </a:moveTo>
                  <a:lnTo>
                    <a:pt x="1505" y="271"/>
                  </a:lnTo>
                  <a:lnTo>
                    <a:pt x="1451" y="281"/>
                  </a:lnTo>
                  <a:lnTo>
                    <a:pt x="1399" y="296"/>
                  </a:lnTo>
                  <a:lnTo>
                    <a:pt x="1350" y="316"/>
                  </a:lnTo>
                  <a:lnTo>
                    <a:pt x="1304" y="342"/>
                  </a:lnTo>
                  <a:lnTo>
                    <a:pt x="1262" y="372"/>
                  </a:lnTo>
                  <a:lnTo>
                    <a:pt x="1223" y="406"/>
                  </a:lnTo>
                  <a:lnTo>
                    <a:pt x="1187" y="445"/>
                  </a:lnTo>
                  <a:lnTo>
                    <a:pt x="1157" y="486"/>
                  </a:lnTo>
                  <a:lnTo>
                    <a:pt x="1131" y="533"/>
                  </a:lnTo>
                  <a:lnTo>
                    <a:pt x="1111" y="581"/>
                  </a:lnTo>
                  <a:lnTo>
                    <a:pt x="1096" y="632"/>
                  </a:lnTo>
                  <a:lnTo>
                    <a:pt x="1085" y="684"/>
                  </a:lnTo>
                  <a:lnTo>
                    <a:pt x="1082" y="739"/>
                  </a:lnTo>
                  <a:lnTo>
                    <a:pt x="1085" y="795"/>
                  </a:lnTo>
                  <a:lnTo>
                    <a:pt x="1096" y="848"/>
                  </a:lnTo>
                  <a:lnTo>
                    <a:pt x="1111" y="898"/>
                  </a:lnTo>
                  <a:lnTo>
                    <a:pt x="1131" y="947"/>
                  </a:lnTo>
                  <a:lnTo>
                    <a:pt x="1157" y="993"/>
                  </a:lnTo>
                  <a:lnTo>
                    <a:pt x="1187" y="1035"/>
                  </a:lnTo>
                  <a:lnTo>
                    <a:pt x="1223" y="1073"/>
                  </a:lnTo>
                  <a:lnTo>
                    <a:pt x="1262" y="1107"/>
                  </a:lnTo>
                  <a:lnTo>
                    <a:pt x="1304" y="1137"/>
                  </a:lnTo>
                  <a:lnTo>
                    <a:pt x="1350" y="1163"/>
                  </a:lnTo>
                  <a:lnTo>
                    <a:pt x="1399" y="1183"/>
                  </a:lnTo>
                  <a:lnTo>
                    <a:pt x="1451" y="1198"/>
                  </a:lnTo>
                  <a:lnTo>
                    <a:pt x="1505" y="1208"/>
                  </a:lnTo>
                  <a:lnTo>
                    <a:pt x="1561" y="1211"/>
                  </a:lnTo>
                  <a:lnTo>
                    <a:pt x="1616" y="1208"/>
                  </a:lnTo>
                  <a:lnTo>
                    <a:pt x="1670" y="1198"/>
                  </a:lnTo>
                  <a:lnTo>
                    <a:pt x="1722" y="1183"/>
                  </a:lnTo>
                  <a:lnTo>
                    <a:pt x="1771" y="1163"/>
                  </a:lnTo>
                  <a:lnTo>
                    <a:pt x="1816" y="1137"/>
                  </a:lnTo>
                  <a:lnTo>
                    <a:pt x="1859" y="1107"/>
                  </a:lnTo>
                  <a:lnTo>
                    <a:pt x="1899" y="1073"/>
                  </a:lnTo>
                  <a:lnTo>
                    <a:pt x="1934" y="1035"/>
                  </a:lnTo>
                  <a:lnTo>
                    <a:pt x="1964" y="993"/>
                  </a:lnTo>
                  <a:lnTo>
                    <a:pt x="1990" y="947"/>
                  </a:lnTo>
                  <a:lnTo>
                    <a:pt x="2011" y="898"/>
                  </a:lnTo>
                  <a:lnTo>
                    <a:pt x="2026" y="848"/>
                  </a:lnTo>
                  <a:lnTo>
                    <a:pt x="2035" y="795"/>
                  </a:lnTo>
                  <a:lnTo>
                    <a:pt x="2038" y="739"/>
                  </a:lnTo>
                  <a:lnTo>
                    <a:pt x="2035" y="684"/>
                  </a:lnTo>
                  <a:lnTo>
                    <a:pt x="2026" y="632"/>
                  </a:lnTo>
                  <a:lnTo>
                    <a:pt x="2011" y="581"/>
                  </a:lnTo>
                  <a:lnTo>
                    <a:pt x="1990" y="533"/>
                  </a:lnTo>
                  <a:lnTo>
                    <a:pt x="1964" y="486"/>
                  </a:lnTo>
                  <a:lnTo>
                    <a:pt x="1934" y="445"/>
                  </a:lnTo>
                  <a:lnTo>
                    <a:pt x="1899" y="406"/>
                  </a:lnTo>
                  <a:lnTo>
                    <a:pt x="1859" y="372"/>
                  </a:lnTo>
                  <a:lnTo>
                    <a:pt x="1816" y="342"/>
                  </a:lnTo>
                  <a:lnTo>
                    <a:pt x="1771" y="316"/>
                  </a:lnTo>
                  <a:lnTo>
                    <a:pt x="1722" y="296"/>
                  </a:lnTo>
                  <a:lnTo>
                    <a:pt x="1670" y="281"/>
                  </a:lnTo>
                  <a:lnTo>
                    <a:pt x="1616" y="271"/>
                  </a:lnTo>
                  <a:lnTo>
                    <a:pt x="1561" y="268"/>
                  </a:lnTo>
                  <a:close/>
                  <a:moveTo>
                    <a:pt x="418" y="0"/>
                  </a:moveTo>
                  <a:lnTo>
                    <a:pt x="2703" y="0"/>
                  </a:lnTo>
                  <a:lnTo>
                    <a:pt x="2752" y="3"/>
                  </a:lnTo>
                  <a:lnTo>
                    <a:pt x="2799" y="11"/>
                  </a:lnTo>
                  <a:lnTo>
                    <a:pt x="2844" y="24"/>
                  </a:lnTo>
                  <a:lnTo>
                    <a:pt x="2887" y="42"/>
                  </a:lnTo>
                  <a:lnTo>
                    <a:pt x="2927" y="65"/>
                  </a:lnTo>
                  <a:lnTo>
                    <a:pt x="2965" y="91"/>
                  </a:lnTo>
                  <a:lnTo>
                    <a:pt x="2999" y="121"/>
                  </a:lnTo>
                  <a:lnTo>
                    <a:pt x="3029" y="155"/>
                  </a:lnTo>
                  <a:lnTo>
                    <a:pt x="3056" y="192"/>
                  </a:lnTo>
                  <a:lnTo>
                    <a:pt x="3079" y="231"/>
                  </a:lnTo>
                  <a:lnTo>
                    <a:pt x="3096" y="273"/>
                  </a:lnTo>
                  <a:lnTo>
                    <a:pt x="3111" y="319"/>
                  </a:lnTo>
                  <a:lnTo>
                    <a:pt x="3119" y="365"/>
                  </a:lnTo>
                  <a:lnTo>
                    <a:pt x="3121" y="413"/>
                  </a:lnTo>
                  <a:lnTo>
                    <a:pt x="3121" y="524"/>
                  </a:lnTo>
                  <a:lnTo>
                    <a:pt x="3123" y="523"/>
                  </a:lnTo>
                  <a:lnTo>
                    <a:pt x="3261" y="693"/>
                  </a:lnTo>
                  <a:lnTo>
                    <a:pt x="3280" y="718"/>
                  </a:lnTo>
                  <a:lnTo>
                    <a:pt x="3296" y="745"/>
                  </a:lnTo>
                  <a:lnTo>
                    <a:pt x="3309" y="770"/>
                  </a:lnTo>
                  <a:lnTo>
                    <a:pt x="3318" y="795"/>
                  </a:lnTo>
                  <a:lnTo>
                    <a:pt x="3325" y="818"/>
                  </a:lnTo>
                  <a:lnTo>
                    <a:pt x="3328" y="840"/>
                  </a:lnTo>
                  <a:lnTo>
                    <a:pt x="3328" y="860"/>
                  </a:lnTo>
                  <a:lnTo>
                    <a:pt x="3324" y="879"/>
                  </a:lnTo>
                  <a:lnTo>
                    <a:pt x="3317" y="894"/>
                  </a:lnTo>
                  <a:lnTo>
                    <a:pt x="3306" y="907"/>
                  </a:lnTo>
                  <a:lnTo>
                    <a:pt x="3293" y="917"/>
                  </a:lnTo>
                  <a:lnTo>
                    <a:pt x="3274" y="922"/>
                  </a:lnTo>
                  <a:lnTo>
                    <a:pt x="3256" y="923"/>
                  </a:lnTo>
                  <a:lnTo>
                    <a:pt x="3237" y="918"/>
                  </a:lnTo>
                  <a:lnTo>
                    <a:pt x="3218" y="908"/>
                  </a:lnTo>
                  <a:lnTo>
                    <a:pt x="3200" y="893"/>
                  </a:lnTo>
                  <a:lnTo>
                    <a:pt x="3183" y="874"/>
                  </a:lnTo>
                  <a:lnTo>
                    <a:pt x="3167" y="851"/>
                  </a:lnTo>
                  <a:lnTo>
                    <a:pt x="3151" y="824"/>
                  </a:lnTo>
                  <a:lnTo>
                    <a:pt x="3139" y="794"/>
                  </a:lnTo>
                  <a:lnTo>
                    <a:pt x="3128" y="760"/>
                  </a:lnTo>
                  <a:lnTo>
                    <a:pt x="3121" y="735"/>
                  </a:lnTo>
                  <a:lnTo>
                    <a:pt x="3121" y="1067"/>
                  </a:lnTo>
                  <a:lnTo>
                    <a:pt x="3119" y="1115"/>
                  </a:lnTo>
                  <a:lnTo>
                    <a:pt x="3111" y="1161"/>
                  </a:lnTo>
                  <a:lnTo>
                    <a:pt x="3096" y="1205"/>
                  </a:lnTo>
                  <a:lnTo>
                    <a:pt x="3079" y="1248"/>
                  </a:lnTo>
                  <a:lnTo>
                    <a:pt x="3056" y="1288"/>
                  </a:lnTo>
                  <a:lnTo>
                    <a:pt x="3029" y="1325"/>
                  </a:lnTo>
                  <a:lnTo>
                    <a:pt x="2999" y="1358"/>
                  </a:lnTo>
                  <a:lnTo>
                    <a:pt x="2965" y="1388"/>
                  </a:lnTo>
                  <a:lnTo>
                    <a:pt x="2927" y="1414"/>
                  </a:lnTo>
                  <a:lnTo>
                    <a:pt x="2887" y="1438"/>
                  </a:lnTo>
                  <a:lnTo>
                    <a:pt x="2844" y="1455"/>
                  </a:lnTo>
                  <a:lnTo>
                    <a:pt x="2799" y="1469"/>
                  </a:lnTo>
                  <a:lnTo>
                    <a:pt x="2752" y="1477"/>
                  </a:lnTo>
                  <a:lnTo>
                    <a:pt x="2703" y="1479"/>
                  </a:lnTo>
                  <a:lnTo>
                    <a:pt x="418" y="1479"/>
                  </a:lnTo>
                  <a:lnTo>
                    <a:pt x="370" y="1477"/>
                  </a:lnTo>
                  <a:lnTo>
                    <a:pt x="323" y="1469"/>
                  </a:lnTo>
                  <a:lnTo>
                    <a:pt x="277" y="1455"/>
                  </a:lnTo>
                  <a:lnTo>
                    <a:pt x="234" y="1438"/>
                  </a:lnTo>
                  <a:lnTo>
                    <a:pt x="194" y="1414"/>
                  </a:lnTo>
                  <a:lnTo>
                    <a:pt x="157" y="1388"/>
                  </a:lnTo>
                  <a:lnTo>
                    <a:pt x="122" y="1358"/>
                  </a:lnTo>
                  <a:lnTo>
                    <a:pt x="92" y="1325"/>
                  </a:lnTo>
                  <a:lnTo>
                    <a:pt x="65" y="1288"/>
                  </a:lnTo>
                  <a:lnTo>
                    <a:pt x="43" y="1248"/>
                  </a:lnTo>
                  <a:lnTo>
                    <a:pt x="24" y="1205"/>
                  </a:lnTo>
                  <a:lnTo>
                    <a:pt x="11" y="1161"/>
                  </a:lnTo>
                  <a:lnTo>
                    <a:pt x="3" y="1115"/>
                  </a:lnTo>
                  <a:lnTo>
                    <a:pt x="0" y="1067"/>
                  </a:lnTo>
                  <a:lnTo>
                    <a:pt x="0" y="413"/>
                  </a:lnTo>
                  <a:lnTo>
                    <a:pt x="3" y="365"/>
                  </a:lnTo>
                  <a:lnTo>
                    <a:pt x="11" y="319"/>
                  </a:lnTo>
                  <a:lnTo>
                    <a:pt x="24" y="273"/>
                  </a:lnTo>
                  <a:lnTo>
                    <a:pt x="43" y="231"/>
                  </a:lnTo>
                  <a:lnTo>
                    <a:pt x="65" y="192"/>
                  </a:lnTo>
                  <a:lnTo>
                    <a:pt x="92" y="155"/>
                  </a:lnTo>
                  <a:lnTo>
                    <a:pt x="122" y="121"/>
                  </a:lnTo>
                  <a:lnTo>
                    <a:pt x="157" y="91"/>
                  </a:lnTo>
                  <a:lnTo>
                    <a:pt x="194" y="65"/>
                  </a:lnTo>
                  <a:lnTo>
                    <a:pt x="234" y="42"/>
                  </a:lnTo>
                  <a:lnTo>
                    <a:pt x="277" y="24"/>
                  </a:lnTo>
                  <a:lnTo>
                    <a:pt x="323" y="11"/>
                  </a:lnTo>
                  <a:lnTo>
                    <a:pt x="370" y="3"/>
                  </a:lnTo>
                  <a:lnTo>
                    <a:pt x="4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26" name="Freeform 76"/>
          <p:cNvSpPr>
            <a:spLocks noEditPoints="1"/>
          </p:cNvSpPr>
          <p:nvPr/>
        </p:nvSpPr>
        <p:spPr bwMode="auto">
          <a:xfrm>
            <a:off x="723907" y="4214813"/>
            <a:ext cx="444500" cy="582613"/>
          </a:xfrm>
          <a:custGeom>
            <a:avLst/>
            <a:gdLst>
              <a:gd name="T0" fmla="*/ 2040 w 2523"/>
              <a:gd name="T1" fmla="*/ 1286 h 3299"/>
              <a:gd name="T2" fmla="*/ 1806 w 2523"/>
              <a:gd name="T3" fmla="*/ 2472 h 3299"/>
              <a:gd name="T4" fmla="*/ 1776 w 2523"/>
              <a:gd name="T5" fmla="*/ 2555 h 3299"/>
              <a:gd name="T6" fmla="*/ 1745 w 2523"/>
              <a:gd name="T7" fmla="*/ 2678 h 3299"/>
              <a:gd name="T8" fmla="*/ 1622 w 2523"/>
              <a:gd name="T9" fmla="*/ 2792 h 3299"/>
              <a:gd name="T10" fmla="*/ 1381 w 2523"/>
              <a:gd name="T11" fmla="*/ 2882 h 3299"/>
              <a:gd name="T12" fmla="*/ 1069 w 2523"/>
              <a:gd name="T13" fmla="*/ 2920 h 3299"/>
              <a:gd name="T14" fmla="*/ 992 w 2523"/>
              <a:gd name="T15" fmla="*/ 3005 h 3299"/>
              <a:gd name="T16" fmla="*/ 1073 w 2523"/>
              <a:gd name="T17" fmla="*/ 3082 h 3299"/>
              <a:gd name="T18" fmla="*/ 1467 w 2523"/>
              <a:gd name="T19" fmla="*/ 3027 h 3299"/>
              <a:gd name="T20" fmla="*/ 1786 w 2523"/>
              <a:gd name="T21" fmla="*/ 2874 h 3299"/>
              <a:gd name="T22" fmla="*/ 1930 w 2523"/>
              <a:gd name="T23" fmla="*/ 2647 h 3299"/>
              <a:gd name="T24" fmla="*/ 2190 w 2523"/>
              <a:gd name="T25" fmla="*/ 2569 h 3299"/>
              <a:gd name="T26" fmla="*/ 2176 w 2523"/>
              <a:gd name="T27" fmla="*/ 1250 h 3299"/>
              <a:gd name="T28" fmla="*/ 1264 w 2523"/>
              <a:gd name="T29" fmla="*/ 1046 h 3299"/>
              <a:gd name="T30" fmla="*/ 1538 w 2523"/>
              <a:gd name="T31" fmla="*/ 12 h 3299"/>
              <a:gd name="T32" fmla="*/ 2021 w 2523"/>
              <a:gd name="T33" fmla="*/ 101 h 3299"/>
              <a:gd name="T34" fmla="*/ 2366 w 2523"/>
              <a:gd name="T35" fmla="*/ 259 h 3299"/>
              <a:gd name="T36" fmla="*/ 2520 w 2523"/>
              <a:gd name="T37" fmla="*/ 465 h 3299"/>
              <a:gd name="T38" fmla="*/ 2438 w 2523"/>
              <a:gd name="T39" fmla="*/ 683 h 3299"/>
              <a:gd name="T40" fmla="*/ 2143 w 2523"/>
              <a:gd name="T41" fmla="*/ 861 h 3299"/>
              <a:gd name="T42" fmla="*/ 1868 w 2523"/>
              <a:gd name="T43" fmla="*/ 961 h 3299"/>
              <a:gd name="T44" fmla="*/ 1908 w 2523"/>
              <a:gd name="T45" fmla="*/ 1017 h 3299"/>
              <a:gd name="T46" fmla="*/ 1624 w 2523"/>
              <a:gd name="T47" fmla="*/ 1054 h 3299"/>
              <a:gd name="T48" fmla="*/ 1947 w 2523"/>
              <a:gd name="T49" fmla="*/ 1094 h 3299"/>
              <a:gd name="T50" fmla="*/ 2202 w 2523"/>
              <a:gd name="T51" fmla="*/ 1117 h 3299"/>
              <a:gd name="T52" fmla="*/ 2369 w 2523"/>
              <a:gd name="T53" fmla="*/ 1167 h 3299"/>
              <a:gd name="T54" fmla="*/ 2389 w 2523"/>
              <a:gd name="T55" fmla="*/ 1396 h 3299"/>
              <a:gd name="T56" fmla="*/ 2387 w 2523"/>
              <a:gd name="T57" fmla="*/ 1744 h 3299"/>
              <a:gd name="T58" fmla="*/ 2372 w 2523"/>
              <a:gd name="T59" fmla="*/ 2136 h 3299"/>
              <a:gd name="T60" fmla="*/ 2352 w 2523"/>
              <a:gd name="T61" fmla="*/ 2498 h 3299"/>
              <a:gd name="T62" fmla="*/ 2336 w 2523"/>
              <a:gd name="T63" fmla="*/ 2757 h 3299"/>
              <a:gd name="T64" fmla="*/ 2325 w 2523"/>
              <a:gd name="T65" fmla="*/ 2878 h 3299"/>
              <a:gd name="T66" fmla="*/ 2241 w 2523"/>
              <a:gd name="T67" fmla="*/ 3048 h 3299"/>
              <a:gd name="T68" fmla="*/ 2140 w 2523"/>
              <a:gd name="T69" fmla="*/ 3206 h 3299"/>
              <a:gd name="T70" fmla="*/ 2073 w 2523"/>
              <a:gd name="T71" fmla="*/ 3265 h 3299"/>
              <a:gd name="T72" fmla="*/ 1863 w 2523"/>
              <a:gd name="T73" fmla="*/ 3285 h 3299"/>
              <a:gd name="T74" fmla="*/ 1577 w 2523"/>
              <a:gd name="T75" fmla="*/ 3294 h 3299"/>
              <a:gd name="T76" fmla="*/ 1335 w 2523"/>
              <a:gd name="T77" fmla="*/ 3299 h 3299"/>
              <a:gd name="T78" fmla="*/ 1213 w 2523"/>
              <a:gd name="T79" fmla="*/ 3299 h 3299"/>
              <a:gd name="T80" fmla="*/ 989 w 2523"/>
              <a:gd name="T81" fmla="*/ 3295 h 3299"/>
              <a:gd name="T82" fmla="*/ 703 w 2523"/>
              <a:gd name="T83" fmla="*/ 3287 h 3299"/>
              <a:gd name="T84" fmla="*/ 471 w 2523"/>
              <a:gd name="T85" fmla="*/ 3269 h 3299"/>
              <a:gd name="T86" fmla="*/ 392 w 2523"/>
              <a:gd name="T87" fmla="*/ 3225 h 3299"/>
              <a:gd name="T88" fmla="*/ 297 w 2523"/>
              <a:gd name="T89" fmla="*/ 3079 h 3299"/>
              <a:gd name="T90" fmla="*/ 204 w 2523"/>
              <a:gd name="T91" fmla="*/ 2904 h 3299"/>
              <a:gd name="T92" fmla="*/ 185 w 2523"/>
              <a:gd name="T93" fmla="*/ 2783 h 3299"/>
              <a:gd name="T94" fmla="*/ 171 w 2523"/>
              <a:gd name="T95" fmla="*/ 2538 h 3299"/>
              <a:gd name="T96" fmla="*/ 151 w 2523"/>
              <a:gd name="T97" fmla="*/ 2174 h 3299"/>
              <a:gd name="T98" fmla="*/ 136 w 2523"/>
              <a:gd name="T99" fmla="*/ 1772 h 3299"/>
              <a:gd name="T100" fmla="*/ 134 w 2523"/>
              <a:gd name="T101" fmla="*/ 1410 h 3299"/>
              <a:gd name="T102" fmla="*/ 155 w 2523"/>
              <a:gd name="T103" fmla="*/ 1170 h 3299"/>
              <a:gd name="T104" fmla="*/ 326 w 2523"/>
              <a:gd name="T105" fmla="*/ 1117 h 3299"/>
              <a:gd name="T106" fmla="*/ 581 w 2523"/>
              <a:gd name="T107" fmla="*/ 1094 h 3299"/>
              <a:gd name="T108" fmla="*/ 905 w 2523"/>
              <a:gd name="T109" fmla="*/ 1054 h 3299"/>
              <a:gd name="T110" fmla="*/ 615 w 2523"/>
              <a:gd name="T111" fmla="*/ 1017 h 3299"/>
              <a:gd name="T112" fmla="*/ 656 w 2523"/>
              <a:gd name="T113" fmla="*/ 961 h 3299"/>
              <a:gd name="T114" fmla="*/ 380 w 2523"/>
              <a:gd name="T115" fmla="*/ 861 h 3299"/>
              <a:gd name="T116" fmla="*/ 85 w 2523"/>
              <a:gd name="T117" fmla="*/ 683 h 3299"/>
              <a:gd name="T118" fmla="*/ 3 w 2523"/>
              <a:gd name="T119" fmla="*/ 465 h 3299"/>
              <a:gd name="T120" fmla="*/ 158 w 2523"/>
              <a:gd name="T121" fmla="*/ 259 h 3299"/>
              <a:gd name="T122" fmla="*/ 502 w 2523"/>
              <a:gd name="T123" fmla="*/ 101 h 3299"/>
              <a:gd name="T124" fmla="*/ 985 w 2523"/>
              <a:gd name="T125" fmla="*/ 12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3" h="3299">
                <a:moveTo>
                  <a:pt x="2119" y="1225"/>
                </a:moveTo>
                <a:lnTo>
                  <a:pt x="2098" y="1229"/>
                </a:lnTo>
                <a:lnTo>
                  <a:pt x="2078" y="1237"/>
                </a:lnTo>
                <a:lnTo>
                  <a:pt x="2062" y="1250"/>
                </a:lnTo>
                <a:lnTo>
                  <a:pt x="2049" y="1266"/>
                </a:lnTo>
                <a:lnTo>
                  <a:pt x="2040" y="1286"/>
                </a:lnTo>
                <a:lnTo>
                  <a:pt x="2038" y="1307"/>
                </a:lnTo>
                <a:lnTo>
                  <a:pt x="2038" y="2450"/>
                </a:lnTo>
                <a:lnTo>
                  <a:pt x="1853" y="2455"/>
                </a:lnTo>
                <a:lnTo>
                  <a:pt x="1837" y="2457"/>
                </a:lnTo>
                <a:lnTo>
                  <a:pt x="1820" y="2463"/>
                </a:lnTo>
                <a:lnTo>
                  <a:pt x="1806" y="2472"/>
                </a:lnTo>
                <a:lnTo>
                  <a:pt x="1793" y="2484"/>
                </a:lnTo>
                <a:lnTo>
                  <a:pt x="1784" y="2500"/>
                </a:lnTo>
                <a:lnTo>
                  <a:pt x="1778" y="2516"/>
                </a:lnTo>
                <a:lnTo>
                  <a:pt x="1775" y="2534"/>
                </a:lnTo>
                <a:lnTo>
                  <a:pt x="1776" y="2551"/>
                </a:lnTo>
                <a:lnTo>
                  <a:pt x="1776" y="2555"/>
                </a:lnTo>
                <a:lnTo>
                  <a:pt x="1778" y="2565"/>
                </a:lnTo>
                <a:lnTo>
                  <a:pt x="1776" y="2581"/>
                </a:lnTo>
                <a:lnTo>
                  <a:pt x="1774" y="2600"/>
                </a:lnTo>
                <a:lnTo>
                  <a:pt x="1769" y="2624"/>
                </a:lnTo>
                <a:lnTo>
                  <a:pt x="1759" y="2649"/>
                </a:lnTo>
                <a:lnTo>
                  <a:pt x="1745" y="2678"/>
                </a:lnTo>
                <a:lnTo>
                  <a:pt x="1724" y="2707"/>
                </a:lnTo>
                <a:lnTo>
                  <a:pt x="1710" y="2724"/>
                </a:lnTo>
                <a:lnTo>
                  <a:pt x="1693" y="2741"/>
                </a:lnTo>
                <a:lnTo>
                  <a:pt x="1672" y="2757"/>
                </a:lnTo>
                <a:lnTo>
                  <a:pt x="1649" y="2775"/>
                </a:lnTo>
                <a:lnTo>
                  <a:pt x="1622" y="2792"/>
                </a:lnTo>
                <a:lnTo>
                  <a:pt x="1592" y="2809"/>
                </a:lnTo>
                <a:lnTo>
                  <a:pt x="1559" y="2825"/>
                </a:lnTo>
                <a:lnTo>
                  <a:pt x="1521" y="2841"/>
                </a:lnTo>
                <a:lnTo>
                  <a:pt x="1478" y="2856"/>
                </a:lnTo>
                <a:lnTo>
                  <a:pt x="1432" y="2869"/>
                </a:lnTo>
                <a:lnTo>
                  <a:pt x="1381" y="2882"/>
                </a:lnTo>
                <a:lnTo>
                  <a:pt x="1324" y="2894"/>
                </a:lnTo>
                <a:lnTo>
                  <a:pt x="1263" y="2903"/>
                </a:lnTo>
                <a:lnTo>
                  <a:pt x="1197" y="2911"/>
                </a:lnTo>
                <a:lnTo>
                  <a:pt x="1125" y="2917"/>
                </a:lnTo>
                <a:lnTo>
                  <a:pt x="1097" y="2919"/>
                </a:lnTo>
                <a:lnTo>
                  <a:pt x="1069" y="2920"/>
                </a:lnTo>
                <a:lnTo>
                  <a:pt x="1047" y="2924"/>
                </a:lnTo>
                <a:lnTo>
                  <a:pt x="1029" y="2933"/>
                </a:lnTo>
                <a:lnTo>
                  <a:pt x="1013" y="2947"/>
                </a:lnTo>
                <a:lnTo>
                  <a:pt x="1001" y="2964"/>
                </a:lnTo>
                <a:lnTo>
                  <a:pt x="993" y="2984"/>
                </a:lnTo>
                <a:lnTo>
                  <a:pt x="992" y="3005"/>
                </a:lnTo>
                <a:lnTo>
                  <a:pt x="995" y="3025"/>
                </a:lnTo>
                <a:lnTo>
                  <a:pt x="1004" y="3044"/>
                </a:lnTo>
                <a:lnTo>
                  <a:pt x="1017" y="3060"/>
                </a:lnTo>
                <a:lnTo>
                  <a:pt x="1033" y="3071"/>
                </a:lnTo>
                <a:lnTo>
                  <a:pt x="1051" y="3080"/>
                </a:lnTo>
                <a:lnTo>
                  <a:pt x="1073" y="3082"/>
                </a:lnTo>
                <a:lnTo>
                  <a:pt x="1077" y="3082"/>
                </a:lnTo>
                <a:lnTo>
                  <a:pt x="1164" y="3077"/>
                </a:lnTo>
                <a:lnTo>
                  <a:pt x="1246" y="3068"/>
                </a:lnTo>
                <a:lnTo>
                  <a:pt x="1324" y="3057"/>
                </a:lnTo>
                <a:lnTo>
                  <a:pt x="1398" y="3044"/>
                </a:lnTo>
                <a:lnTo>
                  <a:pt x="1467" y="3027"/>
                </a:lnTo>
                <a:lnTo>
                  <a:pt x="1531" y="3009"/>
                </a:lnTo>
                <a:lnTo>
                  <a:pt x="1591" y="2988"/>
                </a:lnTo>
                <a:lnTo>
                  <a:pt x="1647" y="2963"/>
                </a:lnTo>
                <a:lnTo>
                  <a:pt x="1698" y="2936"/>
                </a:lnTo>
                <a:lnTo>
                  <a:pt x="1744" y="2907"/>
                </a:lnTo>
                <a:lnTo>
                  <a:pt x="1786" y="2874"/>
                </a:lnTo>
                <a:lnTo>
                  <a:pt x="1823" y="2839"/>
                </a:lnTo>
                <a:lnTo>
                  <a:pt x="1855" y="2802"/>
                </a:lnTo>
                <a:lnTo>
                  <a:pt x="1884" y="2762"/>
                </a:lnTo>
                <a:lnTo>
                  <a:pt x="1904" y="2722"/>
                </a:lnTo>
                <a:lnTo>
                  <a:pt x="1920" y="2683"/>
                </a:lnTo>
                <a:lnTo>
                  <a:pt x="1930" y="2647"/>
                </a:lnTo>
                <a:lnTo>
                  <a:pt x="1936" y="2614"/>
                </a:lnTo>
                <a:lnTo>
                  <a:pt x="2121" y="2609"/>
                </a:lnTo>
                <a:lnTo>
                  <a:pt x="2143" y="2606"/>
                </a:lnTo>
                <a:lnTo>
                  <a:pt x="2161" y="2598"/>
                </a:lnTo>
                <a:lnTo>
                  <a:pt x="2177" y="2586"/>
                </a:lnTo>
                <a:lnTo>
                  <a:pt x="2190" y="2569"/>
                </a:lnTo>
                <a:lnTo>
                  <a:pt x="2197" y="2550"/>
                </a:lnTo>
                <a:lnTo>
                  <a:pt x="2200" y="2528"/>
                </a:lnTo>
                <a:lnTo>
                  <a:pt x="2200" y="1307"/>
                </a:lnTo>
                <a:lnTo>
                  <a:pt x="2197" y="1286"/>
                </a:lnTo>
                <a:lnTo>
                  <a:pt x="2189" y="1266"/>
                </a:lnTo>
                <a:lnTo>
                  <a:pt x="2176" y="1250"/>
                </a:lnTo>
                <a:lnTo>
                  <a:pt x="2160" y="1237"/>
                </a:lnTo>
                <a:lnTo>
                  <a:pt x="2141" y="1229"/>
                </a:lnTo>
                <a:lnTo>
                  <a:pt x="2119" y="1225"/>
                </a:lnTo>
                <a:close/>
                <a:moveTo>
                  <a:pt x="1264" y="1046"/>
                </a:moveTo>
                <a:lnTo>
                  <a:pt x="1264" y="1054"/>
                </a:lnTo>
                <a:lnTo>
                  <a:pt x="1264" y="1046"/>
                </a:lnTo>
                <a:lnTo>
                  <a:pt x="1264" y="1046"/>
                </a:lnTo>
                <a:close/>
                <a:moveTo>
                  <a:pt x="1262" y="0"/>
                </a:moveTo>
                <a:lnTo>
                  <a:pt x="1262" y="0"/>
                </a:lnTo>
                <a:lnTo>
                  <a:pt x="1356" y="2"/>
                </a:lnTo>
                <a:lnTo>
                  <a:pt x="1448" y="6"/>
                </a:lnTo>
                <a:lnTo>
                  <a:pt x="1538" y="12"/>
                </a:lnTo>
                <a:lnTo>
                  <a:pt x="1626" y="22"/>
                </a:lnTo>
                <a:lnTo>
                  <a:pt x="1711" y="33"/>
                </a:lnTo>
                <a:lnTo>
                  <a:pt x="1794" y="47"/>
                </a:lnTo>
                <a:lnTo>
                  <a:pt x="1873" y="64"/>
                </a:lnTo>
                <a:lnTo>
                  <a:pt x="1948" y="81"/>
                </a:lnTo>
                <a:lnTo>
                  <a:pt x="2021" y="101"/>
                </a:lnTo>
                <a:lnTo>
                  <a:pt x="2089" y="124"/>
                </a:lnTo>
                <a:lnTo>
                  <a:pt x="2154" y="147"/>
                </a:lnTo>
                <a:lnTo>
                  <a:pt x="2214" y="173"/>
                </a:lnTo>
                <a:lnTo>
                  <a:pt x="2269" y="201"/>
                </a:lnTo>
                <a:lnTo>
                  <a:pt x="2321" y="229"/>
                </a:lnTo>
                <a:lnTo>
                  <a:pt x="2366" y="259"/>
                </a:lnTo>
                <a:lnTo>
                  <a:pt x="2406" y="291"/>
                </a:lnTo>
                <a:lnTo>
                  <a:pt x="2441" y="323"/>
                </a:lnTo>
                <a:lnTo>
                  <a:pt x="2470" y="357"/>
                </a:lnTo>
                <a:lnTo>
                  <a:pt x="2493" y="392"/>
                </a:lnTo>
                <a:lnTo>
                  <a:pt x="2510" y="428"/>
                </a:lnTo>
                <a:lnTo>
                  <a:pt x="2520" y="465"/>
                </a:lnTo>
                <a:lnTo>
                  <a:pt x="2523" y="502"/>
                </a:lnTo>
                <a:lnTo>
                  <a:pt x="2520" y="540"/>
                </a:lnTo>
                <a:lnTo>
                  <a:pt x="2509" y="577"/>
                </a:lnTo>
                <a:lnTo>
                  <a:pt x="2492" y="614"/>
                </a:lnTo>
                <a:lnTo>
                  <a:pt x="2468" y="649"/>
                </a:lnTo>
                <a:lnTo>
                  <a:pt x="2438" y="683"/>
                </a:lnTo>
                <a:lnTo>
                  <a:pt x="2402" y="716"/>
                </a:lnTo>
                <a:lnTo>
                  <a:pt x="2360" y="749"/>
                </a:lnTo>
                <a:lnTo>
                  <a:pt x="2313" y="779"/>
                </a:lnTo>
                <a:lnTo>
                  <a:pt x="2261" y="808"/>
                </a:lnTo>
                <a:lnTo>
                  <a:pt x="2205" y="835"/>
                </a:lnTo>
                <a:lnTo>
                  <a:pt x="2143" y="861"/>
                </a:lnTo>
                <a:lnTo>
                  <a:pt x="2076" y="885"/>
                </a:lnTo>
                <a:lnTo>
                  <a:pt x="2007" y="907"/>
                </a:lnTo>
                <a:lnTo>
                  <a:pt x="1932" y="927"/>
                </a:lnTo>
                <a:lnTo>
                  <a:pt x="1854" y="945"/>
                </a:lnTo>
                <a:lnTo>
                  <a:pt x="1772" y="961"/>
                </a:lnTo>
                <a:lnTo>
                  <a:pt x="1868" y="961"/>
                </a:lnTo>
                <a:lnTo>
                  <a:pt x="1882" y="963"/>
                </a:lnTo>
                <a:lnTo>
                  <a:pt x="1893" y="969"/>
                </a:lnTo>
                <a:lnTo>
                  <a:pt x="1902" y="978"/>
                </a:lnTo>
                <a:lnTo>
                  <a:pt x="1908" y="990"/>
                </a:lnTo>
                <a:lnTo>
                  <a:pt x="1910" y="1004"/>
                </a:lnTo>
                <a:lnTo>
                  <a:pt x="1908" y="1017"/>
                </a:lnTo>
                <a:lnTo>
                  <a:pt x="1902" y="1029"/>
                </a:lnTo>
                <a:lnTo>
                  <a:pt x="1893" y="1038"/>
                </a:lnTo>
                <a:lnTo>
                  <a:pt x="1882" y="1044"/>
                </a:lnTo>
                <a:lnTo>
                  <a:pt x="1868" y="1046"/>
                </a:lnTo>
                <a:lnTo>
                  <a:pt x="1572" y="1046"/>
                </a:lnTo>
                <a:lnTo>
                  <a:pt x="1624" y="1054"/>
                </a:lnTo>
                <a:lnTo>
                  <a:pt x="1677" y="1061"/>
                </a:lnTo>
                <a:lnTo>
                  <a:pt x="1731" y="1068"/>
                </a:lnTo>
                <a:lnTo>
                  <a:pt x="1787" y="1075"/>
                </a:lnTo>
                <a:lnTo>
                  <a:pt x="1841" y="1081"/>
                </a:lnTo>
                <a:lnTo>
                  <a:pt x="1895" y="1088"/>
                </a:lnTo>
                <a:lnTo>
                  <a:pt x="1947" y="1094"/>
                </a:lnTo>
                <a:lnTo>
                  <a:pt x="1998" y="1100"/>
                </a:lnTo>
                <a:lnTo>
                  <a:pt x="2046" y="1105"/>
                </a:lnTo>
                <a:lnTo>
                  <a:pt x="2091" y="1109"/>
                </a:lnTo>
                <a:lnTo>
                  <a:pt x="2132" y="1112"/>
                </a:lnTo>
                <a:lnTo>
                  <a:pt x="2170" y="1115"/>
                </a:lnTo>
                <a:lnTo>
                  <a:pt x="2202" y="1117"/>
                </a:lnTo>
                <a:lnTo>
                  <a:pt x="2230" y="1117"/>
                </a:lnTo>
                <a:lnTo>
                  <a:pt x="2337" y="1117"/>
                </a:lnTo>
                <a:lnTo>
                  <a:pt x="2346" y="1120"/>
                </a:lnTo>
                <a:lnTo>
                  <a:pt x="2354" y="1130"/>
                </a:lnTo>
                <a:lnTo>
                  <a:pt x="2361" y="1146"/>
                </a:lnTo>
                <a:lnTo>
                  <a:pt x="2369" y="1167"/>
                </a:lnTo>
                <a:lnTo>
                  <a:pt x="2374" y="1194"/>
                </a:lnTo>
                <a:lnTo>
                  <a:pt x="2378" y="1225"/>
                </a:lnTo>
                <a:lnTo>
                  <a:pt x="2382" y="1262"/>
                </a:lnTo>
                <a:lnTo>
                  <a:pt x="2385" y="1303"/>
                </a:lnTo>
                <a:lnTo>
                  <a:pt x="2387" y="1348"/>
                </a:lnTo>
                <a:lnTo>
                  <a:pt x="2389" y="1396"/>
                </a:lnTo>
                <a:lnTo>
                  <a:pt x="2390" y="1447"/>
                </a:lnTo>
                <a:lnTo>
                  <a:pt x="2391" y="1503"/>
                </a:lnTo>
                <a:lnTo>
                  <a:pt x="2391" y="1560"/>
                </a:lnTo>
                <a:lnTo>
                  <a:pt x="2390" y="1619"/>
                </a:lnTo>
                <a:lnTo>
                  <a:pt x="2389" y="1681"/>
                </a:lnTo>
                <a:lnTo>
                  <a:pt x="2387" y="1744"/>
                </a:lnTo>
                <a:lnTo>
                  <a:pt x="2386" y="1807"/>
                </a:lnTo>
                <a:lnTo>
                  <a:pt x="2383" y="1873"/>
                </a:lnTo>
                <a:lnTo>
                  <a:pt x="2381" y="1938"/>
                </a:lnTo>
                <a:lnTo>
                  <a:pt x="2378" y="2005"/>
                </a:lnTo>
                <a:lnTo>
                  <a:pt x="2375" y="2070"/>
                </a:lnTo>
                <a:lnTo>
                  <a:pt x="2372" y="2136"/>
                </a:lnTo>
                <a:lnTo>
                  <a:pt x="2369" y="2200"/>
                </a:lnTo>
                <a:lnTo>
                  <a:pt x="2366" y="2264"/>
                </a:lnTo>
                <a:lnTo>
                  <a:pt x="2363" y="2325"/>
                </a:lnTo>
                <a:lnTo>
                  <a:pt x="2358" y="2385"/>
                </a:lnTo>
                <a:lnTo>
                  <a:pt x="2355" y="2442"/>
                </a:lnTo>
                <a:lnTo>
                  <a:pt x="2352" y="2498"/>
                </a:lnTo>
                <a:lnTo>
                  <a:pt x="2349" y="2551"/>
                </a:lnTo>
                <a:lnTo>
                  <a:pt x="2346" y="2600"/>
                </a:lnTo>
                <a:lnTo>
                  <a:pt x="2343" y="2645"/>
                </a:lnTo>
                <a:lnTo>
                  <a:pt x="2340" y="2687"/>
                </a:lnTo>
                <a:lnTo>
                  <a:pt x="2338" y="2725"/>
                </a:lnTo>
                <a:lnTo>
                  <a:pt x="2336" y="2757"/>
                </a:lnTo>
                <a:lnTo>
                  <a:pt x="2335" y="2785"/>
                </a:lnTo>
                <a:lnTo>
                  <a:pt x="2333" y="2809"/>
                </a:lnTo>
                <a:lnTo>
                  <a:pt x="2333" y="2825"/>
                </a:lnTo>
                <a:lnTo>
                  <a:pt x="2332" y="2836"/>
                </a:lnTo>
                <a:lnTo>
                  <a:pt x="2330" y="2856"/>
                </a:lnTo>
                <a:lnTo>
                  <a:pt x="2325" y="2878"/>
                </a:lnTo>
                <a:lnTo>
                  <a:pt x="2316" y="2904"/>
                </a:lnTo>
                <a:lnTo>
                  <a:pt x="2305" y="2930"/>
                </a:lnTo>
                <a:lnTo>
                  <a:pt x="2291" y="2959"/>
                </a:lnTo>
                <a:lnTo>
                  <a:pt x="2276" y="2989"/>
                </a:lnTo>
                <a:lnTo>
                  <a:pt x="2259" y="3018"/>
                </a:lnTo>
                <a:lnTo>
                  <a:pt x="2241" y="3048"/>
                </a:lnTo>
                <a:lnTo>
                  <a:pt x="2223" y="3079"/>
                </a:lnTo>
                <a:lnTo>
                  <a:pt x="2205" y="3107"/>
                </a:lnTo>
                <a:lnTo>
                  <a:pt x="2187" y="3135"/>
                </a:lnTo>
                <a:lnTo>
                  <a:pt x="2170" y="3161"/>
                </a:lnTo>
                <a:lnTo>
                  <a:pt x="2154" y="3185"/>
                </a:lnTo>
                <a:lnTo>
                  <a:pt x="2140" y="3206"/>
                </a:lnTo>
                <a:lnTo>
                  <a:pt x="2128" y="3225"/>
                </a:lnTo>
                <a:lnTo>
                  <a:pt x="2118" y="3239"/>
                </a:lnTo>
                <a:lnTo>
                  <a:pt x="2112" y="3250"/>
                </a:lnTo>
                <a:lnTo>
                  <a:pt x="2106" y="3256"/>
                </a:lnTo>
                <a:lnTo>
                  <a:pt x="2093" y="3261"/>
                </a:lnTo>
                <a:lnTo>
                  <a:pt x="2073" y="3265"/>
                </a:lnTo>
                <a:lnTo>
                  <a:pt x="2049" y="3269"/>
                </a:lnTo>
                <a:lnTo>
                  <a:pt x="2019" y="3273"/>
                </a:lnTo>
                <a:lnTo>
                  <a:pt x="1985" y="3276"/>
                </a:lnTo>
                <a:lnTo>
                  <a:pt x="1947" y="3280"/>
                </a:lnTo>
                <a:lnTo>
                  <a:pt x="1906" y="3282"/>
                </a:lnTo>
                <a:lnTo>
                  <a:pt x="1863" y="3285"/>
                </a:lnTo>
                <a:lnTo>
                  <a:pt x="1817" y="3287"/>
                </a:lnTo>
                <a:lnTo>
                  <a:pt x="1770" y="3289"/>
                </a:lnTo>
                <a:lnTo>
                  <a:pt x="1722" y="3291"/>
                </a:lnTo>
                <a:lnTo>
                  <a:pt x="1673" y="3292"/>
                </a:lnTo>
                <a:lnTo>
                  <a:pt x="1625" y="3293"/>
                </a:lnTo>
                <a:lnTo>
                  <a:pt x="1577" y="3294"/>
                </a:lnTo>
                <a:lnTo>
                  <a:pt x="1530" y="3295"/>
                </a:lnTo>
                <a:lnTo>
                  <a:pt x="1485" y="3296"/>
                </a:lnTo>
                <a:lnTo>
                  <a:pt x="1443" y="3297"/>
                </a:lnTo>
                <a:lnTo>
                  <a:pt x="1403" y="3297"/>
                </a:lnTo>
                <a:lnTo>
                  <a:pt x="1366" y="3299"/>
                </a:lnTo>
                <a:lnTo>
                  <a:pt x="1335" y="3299"/>
                </a:lnTo>
                <a:lnTo>
                  <a:pt x="1307" y="3299"/>
                </a:lnTo>
                <a:lnTo>
                  <a:pt x="1285" y="3299"/>
                </a:lnTo>
                <a:lnTo>
                  <a:pt x="1267" y="3299"/>
                </a:lnTo>
                <a:lnTo>
                  <a:pt x="1253" y="3299"/>
                </a:lnTo>
                <a:lnTo>
                  <a:pt x="1235" y="3299"/>
                </a:lnTo>
                <a:lnTo>
                  <a:pt x="1213" y="3299"/>
                </a:lnTo>
                <a:lnTo>
                  <a:pt x="1185" y="3299"/>
                </a:lnTo>
                <a:lnTo>
                  <a:pt x="1153" y="3299"/>
                </a:lnTo>
                <a:lnTo>
                  <a:pt x="1117" y="3297"/>
                </a:lnTo>
                <a:lnTo>
                  <a:pt x="1077" y="3297"/>
                </a:lnTo>
                <a:lnTo>
                  <a:pt x="1034" y="3296"/>
                </a:lnTo>
                <a:lnTo>
                  <a:pt x="989" y="3295"/>
                </a:lnTo>
                <a:lnTo>
                  <a:pt x="943" y="3294"/>
                </a:lnTo>
                <a:lnTo>
                  <a:pt x="895" y="3293"/>
                </a:lnTo>
                <a:lnTo>
                  <a:pt x="846" y="3292"/>
                </a:lnTo>
                <a:lnTo>
                  <a:pt x="798" y="3291"/>
                </a:lnTo>
                <a:lnTo>
                  <a:pt x="750" y="3289"/>
                </a:lnTo>
                <a:lnTo>
                  <a:pt x="703" y="3287"/>
                </a:lnTo>
                <a:lnTo>
                  <a:pt x="657" y="3285"/>
                </a:lnTo>
                <a:lnTo>
                  <a:pt x="613" y="3282"/>
                </a:lnTo>
                <a:lnTo>
                  <a:pt x="572" y="3280"/>
                </a:lnTo>
                <a:lnTo>
                  <a:pt x="535" y="3276"/>
                </a:lnTo>
                <a:lnTo>
                  <a:pt x="500" y="3273"/>
                </a:lnTo>
                <a:lnTo>
                  <a:pt x="471" y="3269"/>
                </a:lnTo>
                <a:lnTo>
                  <a:pt x="447" y="3265"/>
                </a:lnTo>
                <a:lnTo>
                  <a:pt x="428" y="3261"/>
                </a:lnTo>
                <a:lnTo>
                  <a:pt x="414" y="3256"/>
                </a:lnTo>
                <a:lnTo>
                  <a:pt x="408" y="3250"/>
                </a:lnTo>
                <a:lnTo>
                  <a:pt x="401" y="3239"/>
                </a:lnTo>
                <a:lnTo>
                  <a:pt x="392" y="3225"/>
                </a:lnTo>
                <a:lnTo>
                  <a:pt x="379" y="3206"/>
                </a:lnTo>
                <a:lnTo>
                  <a:pt x="366" y="3185"/>
                </a:lnTo>
                <a:lnTo>
                  <a:pt x="350" y="3161"/>
                </a:lnTo>
                <a:lnTo>
                  <a:pt x="333" y="3135"/>
                </a:lnTo>
                <a:lnTo>
                  <a:pt x="315" y="3107"/>
                </a:lnTo>
                <a:lnTo>
                  <a:pt x="297" y="3079"/>
                </a:lnTo>
                <a:lnTo>
                  <a:pt x="278" y="3048"/>
                </a:lnTo>
                <a:lnTo>
                  <a:pt x="261" y="3018"/>
                </a:lnTo>
                <a:lnTo>
                  <a:pt x="244" y="2989"/>
                </a:lnTo>
                <a:lnTo>
                  <a:pt x="228" y="2959"/>
                </a:lnTo>
                <a:lnTo>
                  <a:pt x="215" y="2930"/>
                </a:lnTo>
                <a:lnTo>
                  <a:pt x="204" y="2904"/>
                </a:lnTo>
                <a:lnTo>
                  <a:pt x="195" y="2878"/>
                </a:lnTo>
                <a:lnTo>
                  <a:pt x="189" y="2856"/>
                </a:lnTo>
                <a:lnTo>
                  <a:pt x="187" y="2836"/>
                </a:lnTo>
                <a:lnTo>
                  <a:pt x="187" y="2825"/>
                </a:lnTo>
                <a:lnTo>
                  <a:pt x="186" y="2807"/>
                </a:lnTo>
                <a:lnTo>
                  <a:pt x="185" y="2783"/>
                </a:lnTo>
                <a:lnTo>
                  <a:pt x="184" y="2754"/>
                </a:lnTo>
                <a:lnTo>
                  <a:pt x="182" y="2720"/>
                </a:lnTo>
                <a:lnTo>
                  <a:pt x="179" y="2681"/>
                </a:lnTo>
                <a:lnTo>
                  <a:pt x="177" y="2637"/>
                </a:lnTo>
                <a:lnTo>
                  <a:pt x="174" y="2590"/>
                </a:lnTo>
                <a:lnTo>
                  <a:pt x="171" y="2538"/>
                </a:lnTo>
                <a:lnTo>
                  <a:pt x="168" y="2483"/>
                </a:lnTo>
                <a:lnTo>
                  <a:pt x="165" y="2426"/>
                </a:lnTo>
                <a:lnTo>
                  <a:pt x="162" y="2366"/>
                </a:lnTo>
                <a:lnTo>
                  <a:pt x="158" y="2303"/>
                </a:lnTo>
                <a:lnTo>
                  <a:pt x="154" y="2240"/>
                </a:lnTo>
                <a:lnTo>
                  <a:pt x="151" y="2174"/>
                </a:lnTo>
                <a:lnTo>
                  <a:pt x="148" y="2107"/>
                </a:lnTo>
                <a:lnTo>
                  <a:pt x="145" y="2040"/>
                </a:lnTo>
                <a:lnTo>
                  <a:pt x="142" y="1972"/>
                </a:lnTo>
                <a:lnTo>
                  <a:pt x="140" y="1905"/>
                </a:lnTo>
                <a:lnTo>
                  <a:pt x="138" y="1838"/>
                </a:lnTo>
                <a:lnTo>
                  <a:pt x="136" y="1772"/>
                </a:lnTo>
                <a:lnTo>
                  <a:pt x="134" y="1706"/>
                </a:lnTo>
                <a:lnTo>
                  <a:pt x="133" y="1642"/>
                </a:lnTo>
                <a:lnTo>
                  <a:pt x="133" y="1580"/>
                </a:lnTo>
                <a:lnTo>
                  <a:pt x="133" y="1521"/>
                </a:lnTo>
                <a:lnTo>
                  <a:pt x="133" y="1464"/>
                </a:lnTo>
                <a:lnTo>
                  <a:pt x="134" y="1410"/>
                </a:lnTo>
                <a:lnTo>
                  <a:pt x="136" y="1359"/>
                </a:lnTo>
                <a:lnTo>
                  <a:pt x="138" y="1312"/>
                </a:lnTo>
                <a:lnTo>
                  <a:pt x="141" y="1269"/>
                </a:lnTo>
                <a:lnTo>
                  <a:pt x="145" y="1232"/>
                </a:lnTo>
                <a:lnTo>
                  <a:pt x="150" y="1198"/>
                </a:lnTo>
                <a:lnTo>
                  <a:pt x="155" y="1170"/>
                </a:lnTo>
                <a:lnTo>
                  <a:pt x="162" y="1148"/>
                </a:lnTo>
                <a:lnTo>
                  <a:pt x="170" y="1131"/>
                </a:lnTo>
                <a:lnTo>
                  <a:pt x="178" y="1121"/>
                </a:lnTo>
                <a:lnTo>
                  <a:pt x="187" y="1117"/>
                </a:lnTo>
                <a:lnTo>
                  <a:pt x="299" y="1117"/>
                </a:lnTo>
                <a:lnTo>
                  <a:pt x="326" y="1117"/>
                </a:lnTo>
                <a:lnTo>
                  <a:pt x="358" y="1115"/>
                </a:lnTo>
                <a:lnTo>
                  <a:pt x="396" y="1112"/>
                </a:lnTo>
                <a:lnTo>
                  <a:pt x="437" y="1109"/>
                </a:lnTo>
                <a:lnTo>
                  <a:pt x="483" y="1105"/>
                </a:lnTo>
                <a:lnTo>
                  <a:pt x="531" y="1100"/>
                </a:lnTo>
                <a:lnTo>
                  <a:pt x="581" y="1094"/>
                </a:lnTo>
                <a:lnTo>
                  <a:pt x="634" y="1088"/>
                </a:lnTo>
                <a:lnTo>
                  <a:pt x="687" y="1081"/>
                </a:lnTo>
                <a:lnTo>
                  <a:pt x="743" y="1075"/>
                </a:lnTo>
                <a:lnTo>
                  <a:pt x="797" y="1068"/>
                </a:lnTo>
                <a:lnTo>
                  <a:pt x="852" y="1061"/>
                </a:lnTo>
                <a:lnTo>
                  <a:pt x="905" y="1054"/>
                </a:lnTo>
                <a:lnTo>
                  <a:pt x="957" y="1046"/>
                </a:lnTo>
                <a:lnTo>
                  <a:pt x="656" y="1046"/>
                </a:lnTo>
                <a:lnTo>
                  <a:pt x="642" y="1044"/>
                </a:lnTo>
                <a:lnTo>
                  <a:pt x="630" y="1038"/>
                </a:lnTo>
                <a:lnTo>
                  <a:pt x="621" y="1029"/>
                </a:lnTo>
                <a:lnTo>
                  <a:pt x="615" y="1017"/>
                </a:lnTo>
                <a:lnTo>
                  <a:pt x="613" y="1004"/>
                </a:lnTo>
                <a:lnTo>
                  <a:pt x="615" y="990"/>
                </a:lnTo>
                <a:lnTo>
                  <a:pt x="621" y="978"/>
                </a:lnTo>
                <a:lnTo>
                  <a:pt x="630" y="969"/>
                </a:lnTo>
                <a:lnTo>
                  <a:pt x="642" y="963"/>
                </a:lnTo>
                <a:lnTo>
                  <a:pt x="656" y="961"/>
                </a:lnTo>
                <a:lnTo>
                  <a:pt x="751" y="961"/>
                </a:lnTo>
                <a:lnTo>
                  <a:pt x="669" y="945"/>
                </a:lnTo>
                <a:lnTo>
                  <a:pt x="591" y="927"/>
                </a:lnTo>
                <a:lnTo>
                  <a:pt x="518" y="907"/>
                </a:lnTo>
                <a:lnTo>
                  <a:pt x="447" y="885"/>
                </a:lnTo>
                <a:lnTo>
                  <a:pt x="380" y="861"/>
                </a:lnTo>
                <a:lnTo>
                  <a:pt x="319" y="835"/>
                </a:lnTo>
                <a:lnTo>
                  <a:pt x="262" y="808"/>
                </a:lnTo>
                <a:lnTo>
                  <a:pt x="210" y="779"/>
                </a:lnTo>
                <a:lnTo>
                  <a:pt x="163" y="749"/>
                </a:lnTo>
                <a:lnTo>
                  <a:pt x="121" y="716"/>
                </a:lnTo>
                <a:lnTo>
                  <a:pt x="85" y="683"/>
                </a:lnTo>
                <a:lnTo>
                  <a:pt x="55" y="649"/>
                </a:lnTo>
                <a:lnTo>
                  <a:pt x="32" y="614"/>
                </a:lnTo>
                <a:lnTo>
                  <a:pt x="14" y="577"/>
                </a:lnTo>
                <a:lnTo>
                  <a:pt x="3" y="540"/>
                </a:lnTo>
                <a:lnTo>
                  <a:pt x="0" y="502"/>
                </a:lnTo>
                <a:lnTo>
                  <a:pt x="3" y="465"/>
                </a:lnTo>
                <a:lnTo>
                  <a:pt x="13" y="428"/>
                </a:lnTo>
                <a:lnTo>
                  <a:pt x="31" y="392"/>
                </a:lnTo>
                <a:lnTo>
                  <a:pt x="53" y="357"/>
                </a:lnTo>
                <a:lnTo>
                  <a:pt x="83" y="323"/>
                </a:lnTo>
                <a:lnTo>
                  <a:pt x="118" y="291"/>
                </a:lnTo>
                <a:lnTo>
                  <a:pt x="158" y="259"/>
                </a:lnTo>
                <a:lnTo>
                  <a:pt x="204" y="229"/>
                </a:lnTo>
                <a:lnTo>
                  <a:pt x="254" y="201"/>
                </a:lnTo>
                <a:lnTo>
                  <a:pt x="310" y="173"/>
                </a:lnTo>
                <a:lnTo>
                  <a:pt x="369" y="147"/>
                </a:lnTo>
                <a:lnTo>
                  <a:pt x="434" y="124"/>
                </a:lnTo>
                <a:lnTo>
                  <a:pt x="502" y="101"/>
                </a:lnTo>
                <a:lnTo>
                  <a:pt x="575" y="81"/>
                </a:lnTo>
                <a:lnTo>
                  <a:pt x="650" y="64"/>
                </a:lnTo>
                <a:lnTo>
                  <a:pt x="730" y="47"/>
                </a:lnTo>
                <a:lnTo>
                  <a:pt x="812" y="33"/>
                </a:lnTo>
                <a:lnTo>
                  <a:pt x="897" y="22"/>
                </a:lnTo>
                <a:lnTo>
                  <a:pt x="985" y="12"/>
                </a:lnTo>
                <a:lnTo>
                  <a:pt x="1075" y="6"/>
                </a:lnTo>
                <a:lnTo>
                  <a:pt x="1168" y="2"/>
                </a:lnTo>
                <a:lnTo>
                  <a:pt x="126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9" name="Freeform 428"/>
          <p:cNvSpPr>
            <a:spLocks/>
          </p:cNvSpPr>
          <p:nvPr/>
        </p:nvSpPr>
        <p:spPr bwMode="auto">
          <a:xfrm>
            <a:off x="1741158" y="4232274"/>
            <a:ext cx="280987" cy="555626"/>
          </a:xfrm>
          <a:custGeom>
            <a:avLst/>
            <a:gdLst>
              <a:gd name="connsiteX0" fmla="*/ 139859 w 280987"/>
              <a:gd name="connsiteY0" fmla="*/ 157163 h 555626"/>
              <a:gd name="connsiteX1" fmla="*/ 140494 w 280987"/>
              <a:gd name="connsiteY1" fmla="*/ 157163 h 555626"/>
              <a:gd name="connsiteX2" fmla="*/ 140970 w 280987"/>
              <a:gd name="connsiteY2" fmla="*/ 157163 h 555626"/>
              <a:gd name="connsiteX3" fmla="*/ 142716 w 280987"/>
              <a:gd name="connsiteY3" fmla="*/ 157322 h 555626"/>
              <a:gd name="connsiteX4" fmla="*/ 145415 w 280987"/>
              <a:gd name="connsiteY4" fmla="*/ 157322 h 555626"/>
              <a:gd name="connsiteX5" fmla="*/ 148749 w 280987"/>
              <a:gd name="connsiteY5" fmla="*/ 157640 h 555626"/>
              <a:gd name="connsiteX6" fmla="*/ 152876 w 280987"/>
              <a:gd name="connsiteY6" fmla="*/ 157799 h 555626"/>
              <a:gd name="connsiteX7" fmla="*/ 157321 w 280987"/>
              <a:gd name="connsiteY7" fmla="*/ 158275 h 555626"/>
              <a:gd name="connsiteX8" fmla="*/ 162084 w 280987"/>
              <a:gd name="connsiteY8" fmla="*/ 158593 h 555626"/>
              <a:gd name="connsiteX9" fmla="*/ 167005 w 280987"/>
              <a:gd name="connsiteY9" fmla="*/ 159388 h 555626"/>
              <a:gd name="connsiteX10" fmla="*/ 171767 w 280987"/>
              <a:gd name="connsiteY10" fmla="*/ 160023 h 555626"/>
              <a:gd name="connsiteX11" fmla="*/ 176371 w 280987"/>
              <a:gd name="connsiteY11" fmla="*/ 160817 h 555626"/>
              <a:gd name="connsiteX12" fmla="*/ 180657 w 280987"/>
              <a:gd name="connsiteY12" fmla="*/ 161930 h 555626"/>
              <a:gd name="connsiteX13" fmla="*/ 184308 w 280987"/>
              <a:gd name="connsiteY13" fmla="*/ 163359 h 555626"/>
              <a:gd name="connsiteX14" fmla="*/ 187325 w 280987"/>
              <a:gd name="connsiteY14" fmla="*/ 164789 h 555626"/>
              <a:gd name="connsiteX15" fmla="*/ 189230 w 280987"/>
              <a:gd name="connsiteY15" fmla="*/ 166537 h 555626"/>
              <a:gd name="connsiteX16" fmla="*/ 189230 w 280987"/>
              <a:gd name="connsiteY16" fmla="*/ 203873 h 555626"/>
              <a:gd name="connsiteX17" fmla="*/ 193992 w 280987"/>
              <a:gd name="connsiteY17" fmla="*/ 205303 h 555626"/>
              <a:gd name="connsiteX18" fmla="*/ 198755 w 280987"/>
              <a:gd name="connsiteY18" fmla="*/ 206733 h 555626"/>
              <a:gd name="connsiteX19" fmla="*/ 204311 w 280987"/>
              <a:gd name="connsiteY19" fmla="*/ 208480 h 555626"/>
              <a:gd name="connsiteX20" fmla="*/ 209708 w 280987"/>
              <a:gd name="connsiteY20" fmla="*/ 210705 h 555626"/>
              <a:gd name="connsiteX21" fmla="*/ 215423 w 280987"/>
              <a:gd name="connsiteY21" fmla="*/ 213088 h 555626"/>
              <a:gd name="connsiteX22" fmla="*/ 220980 w 280987"/>
              <a:gd name="connsiteY22" fmla="*/ 215948 h 555626"/>
              <a:gd name="connsiteX23" fmla="*/ 226536 w 280987"/>
              <a:gd name="connsiteY23" fmla="*/ 219125 h 555626"/>
              <a:gd name="connsiteX24" fmla="*/ 231775 w 280987"/>
              <a:gd name="connsiteY24" fmla="*/ 222462 h 555626"/>
              <a:gd name="connsiteX25" fmla="*/ 237013 w 280987"/>
              <a:gd name="connsiteY25" fmla="*/ 226275 h 555626"/>
              <a:gd name="connsiteX26" fmla="*/ 242252 w 280987"/>
              <a:gd name="connsiteY26" fmla="*/ 230564 h 555626"/>
              <a:gd name="connsiteX27" fmla="*/ 247173 w 280987"/>
              <a:gd name="connsiteY27" fmla="*/ 235172 h 555626"/>
              <a:gd name="connsiteX28" fmla="*/ 251936 w 280987"/>
              <a:gd name="connsiteY28" fmla="*/ 240256 h 555626"/>
              <a:gd name="connsiteX29" fmla="*/ 256381 w 280987"/>
              <a:gd name="connsiteY29" fmla="*/ 245816 h 555626"/>
              <a:gd name="connsiteX30" fmla="*/ 260667 w 280987"/>
              <a:gd name="connsiteY30" fmla="*/ 251695 h 555626"/>
              <a:gd name="connsiteX31" fmla="*/ 264477 w 280987"/>
              <a:gd name="connsiteY31" fmla="*/ 258209 h 555626"/>
              <a:gd name="connsiteX32" fmla="*/ 267970 w 280987"/>
              <a:gd name="connsiteY32" fmla="*/ 265199 h 555626"/>
              <a:gd name="connsiteX33" fmla="*/ 271303 w 280987"/>
              <a:gd name="connsiteY33" fmla="*/ 272667 h 555626"/>
              <a:gd name="connsiteX34" fmla="*/ 274161 w 280987"/>
              <a:gd name="connsiteY34" fmla="*/ 280769 h 555626"/>
              <a:gd name="connsiteX35" fmla="*/ 276383 w 280987"/>
              <a:gd name="connsiteY35" fmla="*/ 289349 h 555626"/>
              <a:gd name="connsiteX36" fmla="*/ 278288 w 280987"/>
              <a:gd name="connsiteY36" fmla="*/ 298564 h 555626"/>
              <a:gd name="connsiteX37" fmla="*/ 279717 w 280987"/>
              <a:gd name="connsiteY37" fmla="*/ 308414 h 555626"/>
              <a:gd name="connsiteX38" fmla="*/ 280670 w 280987"/>
              <a:gd name="connsiteY38" fmla="*/ 318741 h 555626"/>
              <a:gd name="connsiteX39" fmla="*/ 280987 w 280987"/>
              <a:gd name="connsiteY39" fmla="*/ 329703 h 555626"/>
              <a:gd name="connsiteX40" fmla="*/ 280670 w 280987"/>
              <a:gd name="connsiteY40" fmla="*/ 341460 h 555626"/>
              <a:gd name="connsiteX41" fmla="*/ 279717 w 280987"/>
              <a:gd name="connsiteY41" fmla="*/ 353853 h 555626"/>
              <a:gd name="connsiteX42" fmla="*/ 278130 w 280987"/>
              <a:gd name="connsiteY42" fmla="*/ 366881 h 555626"/>
              <a:gd name="connsiteX43" fmla="*/ 275590 w 280987"/>
              <a:gd name="connsiteY43" fmla="*/ 384357 h 555626"/>
              <a:gd name="connsiteX44" fmla="*/ 272891 w 280987"/>
              <a:gd name="connsiteY44" fmla="*/ 401039 h 555626"/>
              <a:gd name="connsiteX45" fmla="*/ 269875 w 280987"/>
              <a:gd name="connsiteY45" fmla="*/ 416450 h 555626"/>
              <a:gd name="connsiteX46" fmla="*/ 266858 w 280987"/>
              <a:gd name="connsiteY46" fmla="*/ 430749 h 555626"/>
              <a:gd name="connsiteX47" fmla="*/ 263525 w 280987"/>
              <a:gd name="connsiteY47" fmla="*/ 443936 h 555626"/>
              <a:gd name="connsiteX48" fmla="*/ 260191 w 280987"/>
              <a:gd name="connsiteY48" fmla="*/ 456487 h 555626"/>
              <a:gd name="connsiteX49" fmla="*/ 256698 w 280987"/>
              <a:gd name="connsiteY49" fmla="*/ 467767 h 555626"/>
              <a:gd name="connsiteX50" fmla="*/ 253206 w 280987"/>
              <a:gd name="connsiteY50" fmla="*/ 478253 h 555626"/>
              <a:gd name="connsiteX51" fmla="*/ 249396 w 280987"/>
              <a:gd name="connsiteY51" fmla="*/ 487945 h 555626"/>
              <a:gd name="connsiteX52" fmla="*/ 245427 w 280987"/>
              <a:gd name="connsiteY52" fmla="*/ 496842 h 555626"/>
              <a:gd name="connsiteX53" fmla="*/ 241458 w 280987"/>
              <a:gd name="connsiteY53" fmla="*/ 504627 h 555626"/>
              <a:gd name="connsiteX54" fmla="*/ 237172 w 280987"/>
              <a:gd name="connsiteY54" fmla="*/ 511935 h 555626"/>
              <a:gd name="connsiteX55" fmla="*/ 232886 w 280987"/>
              <a:gd name="connsiteY55" fmla="*/ 518449 h 555626"/>
              <a:gd name="connsiteX56" fmla="*/ 228441 w 280987"/>
              <a:gd name="connsiteY56" fmla="*/ 524328 h 555626"/>
              <a:gd name="connsiteX57" fmla="*/ 223837 w 280987"/>
              <a:gd name="connsiteY57" fmla="*/ 529412 h 555626"/>
              <a:gd name="connsiteX58" fmla="*/ 219075 w 280987"/>
              <a:gd name="connsiteY58" fmla="*/ 534178 h 555626"/>
              <a:gd name="connsiteX59" fmla="*/ 214312 w 280987"/>
              <a:gd name="connsiteY59" fmla="*/ 538150 h 555626"/>
              <a:gd name="connsiteX60" fmla="*/ 209391 w 280987"/>
              <a:gd name="connsiteY60" fmla="*/ 541645 h 555626"/>
              <a:gd name="connsiteX61" fmla="*/ 204311 w 280987"/>
              <a:gd name="connsiteY61" fmla="*/ 544664 h 555626"/>
              <a:gd name="connsiteX62" fmla="*/ 199072 w 280987"/>
              <a:gd name="connsiteY62" fmla="*/ 547047 h 555626"/>
              <a:gd name="connsiteX63" fmla="*/ 193833 w 280987"/>
              <a:gd name="connsiteY63" fmla="*/ 549271 h 555626"/>
              <a:gd name="connsiteX64" fmla="*/ 188277 w 280987"/>
              <a:gd name="connsiteY64" fmla="*/ 551019 h 555626"/>
              <a:gd name="connsiteX65" fmla="*/ 182721 w 280987"/>
              <a:gd name="connsiteY65" fmla="*/ 552290 h 555626"/>
              <a:gd name="connsiteX66" fmla="*/ 176847 w 280987"/>
              <a:gd name="connsiteY66" fmla="*/ 553402 h 555626"/>
              <a:gd name="connsiteX67" fmla="*/ 171132 w 280987"/>
              <a:gd name="connsiteY67" fmla="*/ 554355 h 555626"/>
              <a:gd name="connsiteX68" fmla="*/ 165259 w 280987"/>
              <a:gd name="connsiteY68" fmla="*/ 554832 h 555626"/>
              <a:gd name="connsiteX69" fmla="*/ 159067 w 280987"/>
              <a:gd name="connsiteY69" fmla="*/ 555308 h 555626"/>
              <a:gd name="connsiteX70" fmla="*/ 153194 w 280987"/>
              <a:gd name="connsiteY70" fmla="*/ 555467 h 555626"/>
              <a:gd name="connsiteX71" fmla="*/ 146844 w 280987"/>
              <a:gd name="connsiteY71" fmla="*/ 555626 h 555626"/>
              <a:gd name="connsiteX72" fmla="*/ 140494 w 280987"/>
              <a:gd name="connsiteY72" fmla="*/ 555626 h 555626"/>
              <a:gd name="connsiteX73" fmla="*/ 134144 w 280987"/>
              <a:gd name="connsiteY73" fmla="*/ 555626 h 555626"/>
              <a:gd name="connsiteX74" fmla="*/ 127794 w 280987"/>
              <a:gd name="connsiteY74" fmla="*/ 555467 h 555626"/>
              <a:gd name="connsiteX75" fmla="*/ 121761 w 280987"/>
              <a:gd name="connsiteY75" fmla="*/ 555308 h 555626"/>
              <a:gd name="connsiteX76" fmla="*/ 115729 w 280987"/>
              <a:gd name="connsiteY76" fmla="*/ 554832 h 555626"/>
              <a:gd name="connsiteX77" fmla="*/ 109696 w 280987"/>
              <a:gd name="connsiteY77" fmla="*/ 554355 h 555626"/>
              <a:gd name="connsiteX78" fmla="*/ 103981 w 280987"/>
              <a:gd name="connsiteY78" fmla="*/ 553402 h 555626"/>
              <a:gd name="connsiteX79" fmla="*/ 98266 w 280987"/>
              <a:gd name="connsiteY79" fmla="*/ 552290 h 555626"/>
              <a:gd name="connsiteX80" fmla="*/ 92710 w 280987"/>
              <a:gd name="connsiteY80" fmla="*/ 551019 h 555626"/>
              <a:gd name="connsiteX81" fmla="*/ 87154 w 280987"/>
              <a:gd name="connsiteY81" fmla="*/ 549271 h 555626"/>
              <a:gd name="connsiteX82" fmla="*/ 81756 w 280987"/>
              <a:gd name="connsiteY82" fmla="*/ 547047 h 555626"/>
              <a:gd name="connsiteX83" fmla="*/ 76676 w 280987"/>
              <a:gd name="connsiteY83" fmla="*/ 544664 h 555626"/>
              <a:gd name="connsiteX84" fmla="*/ 71596 w 280987"/>
              <a:gd name="connsiteY84" fmla="*/ 541645 h 555626"/>
              <a:gd name="connsiteX85" fmla="*/ 66675 w 280987"/>
              <a:gd name="connsiteY85" fmla="*/ 538150 h 555626"/>
              <a:gd name="connsiteX86" fmla="*/ 61754 w 280987"/>
              <a:gd name="connsiteY86" fmla="*/ 534178 h 555626"/>
              <a:gd name="connsiteX87" fmla="*/ 56991 w 280987"/>
              <a:gd name="connsiteY87" fmla="*/ 529412 h 555626"/>
              <a:gd name="connsiteX88" fmla="*/ 52387 w 280987"/>
              <a:gd name="connsiteY88" fmla="*/ 524328 h 555626"/>
              <a:gd name="connsiteX89" fmla="*/ 47942 w 280987"/>
              <a:gd name="connsiteY89" fmla="*/ 518449 h 555626"/>
              <a:gd name="connsiteX90" fmla="*/ 43656 w 280987"/>
              <a:gd name="connsiteY90" fmla="*/ 511935 h 555626"/>
              <a:gd name="connsiteX91" fmla="*/ 39370 w 280987"/>
              <a:gd name="connsiteY91" fmla="*/ 504627 h 555626"/>
              <a:gd name="connsiteX92" fmla="*/ 35401 w 280987"/>
              <a:gd name="connsiteY92" fmla="*/ 496842 h 555626"/>
              <a:gd name="connsiteX93" fmla="*/ 31433 w 280987"/>
              <a:gd name="connsiteY93" fmla="*/ 487945 h 555626"/>
              <a:gd name="connsiteX94" fmla="*/ 27781 w 280987"/>
              <a:gd name="connsiteY94" fmla="*/ 478253 h 555626"/>
              <a:gd name="connsiteX95" fmla="*/ 24130 w 280987"/>
              <a:gd name="connsiteY95" fmla="*/ 467767 h 555626"/>
              <a:gd name="connsiteX96" fmla="*/ 20638 w 280987"/>
              <a:gd name="connsiteY96" fmla="*/ 456487 h 555626"/>
              <a:gd name="connsiteX97" fmla="*/ 17304 w 280987"/>
              <a:gd name="connsiteY97" fmla="*/ 443936 h 555626"/>
              <a:gd name="connsiteX98" fmla="*/ 14129 w 280987"/>
              <a:gd name="connsiteY98" fmla="*/ 430749 h 555626"/>
              <a:gd name="connsiteX99" fmla="*/ 10954 w 280987"/>
              <a:gd name="connsiteY99" fmla="*/ 416450 h 555626"/>
              <a:gd name="connsiteX100" fmla="*/ 8096 w 280987"/>
              <a:gd name="connsiteY100" fmla="*/ 401039 h 555626"/>
              <a:gd name="connsiteX101" fmla="*/ 5239 w 280987"/>
              <a:gd name="connsiteY101" fmla="*/ 384357 h 555626"/>
              <a:gd name="connsiteX102" fmla="*/ 2699 w 280987"/>
              <a:gd name="connsiteY102" fmla="*/ 366881 h 555626"/>
              <a:gd name="connsiteX103" fmla="*/ 1111 w 280987"/>
              <a:gd name="connsiteY103" fmla="*/ 353853 h 555626"/>
              <a:gd name="connsiteX104" fmla="*/ 159 w 280987"/>
              <a:gd name="connsiteY104" fmla="*/ 341460 h 555626"/>
              <a:gd name="connsiteX105" fmla="*/ 0 w 280987"/>
              <a:gd name="connsiteY105" fmla="*/ 329703 h 555626"/>
              <a:gd name="connsiteX106" fmla="*/ 318 w 280987"/>
              <a:gd name="connsiteY106" fmla="*/ 318741 h 555626"/>
              <a:gd name="connsiteX107" fmla="*/ 1270 w 280987"/>
              <a:gd name="connsiteY107" fmla="*/ 308255 h 555626"/>
              <a:gd name="connsiteX108" fmla="*/ 2699 w 280987"/>
              <a:gd name="connsiteY108" fmla="*/ 298405 h 555626"/>
              <a:gd name="connsiteX109" fmla="*/ 4604 w 280987"/>
              <a:gd name="connsiteY109" fmla="*/ 289349 h 555626"/>
              <a:gd name="connsiteX110" fmla="*/ 6826 w 280987"/>
              <a:gd name="connsiteY110" fmla="*/ 280769 h 555626"/>
              <a:gd name="connsiteX111" fmla="*/ 9684 w 280987"/>
              <a:gd name="connsiteY111" fmla="*/ 272667 h 555626"/>
              <a:gd name="connsiteX112" fmla="*/ 12859 w 280987"/>
              <a:gd name="connsiteY112" fmla="*/ 265199 h 555626"/>
              <a:gd name="connsiteX113" fmla="*/ 16351 w 280987"/>
              <a:gd name="connsiteY113" fmla="*/ 258209 h 555626"/>
              <a:gd name="connsiteX114" fmla="*/ 20161 w 280987"/>
              <a:gd name="connsiteY114" fmla="*/ 251695 h 555626"/>
              <a:gd name="connsiteX115" fmla="*/ 24448 w 280987"/>
              <a:gd name="connsiteY115" fmla="*/ 245816 h 555626"/>
              <a:gd name="connsiteX116" fmla="*/ 29051 w 280987"/>
              <a:gd name="connsiteY116" fmla="*/ 240256 h 555626"/>
              <a:gd name="connsiteX117" fmla="*/ 33814 w 280987"/>
              <a:gd name="connsiteY117" fmla="*/ 235172 h 555626"/>
              <a:gd name="connsiteX118" fmla="*/ 38735 w 280987"/>
              <a:gd name="connsiteY118" fmla="*/ 230405 h 555626"/>
              <a:gd name="connsiteX119" fmla="*/ 43815 w 280987"/>
              <a:gd name="connsiteY119" fmla="*/ 226275 h 555626"/>
              <a:gd name="connsiteX120" fmla="*/ 49054 w 280987"/>
              <a:gd name="connsiteY120" fmla="*/ 222462 h 555626"/>
              <a:gd name="connsiteX121" fmla="*/ 54451 w 280987"/>
              <a:gd name="connsiteY121" fmla="*/ 218966 h 555626"/>
              <a:gd name="connsiteX122" fmla="*/ 60007 w 280987"/>
              <a:gd name="connsiteY122" fmla="*/ 215948 h 555626"/>
              <a:gd name="connsiteX123" fmla="*/ 65405 w 280987"/>
              <a:gd name="connsiteY123" fmla="*/ 213088 h 555626"/>
              <a:gd name="connsiteX124" fmla="*/ 71120 w 280987"/>
              <a:gd name="connsiteY124" fmla="*/ 210705 h 555626"/>
              <a:gd name="connsiteX125" fmla="*/ 76676 w 280987"/>
              <a:gd name="connsiteY125" fmla="*/ 208480 h 555626"/>
              <a:gd name="connsiteX126" fmla="*/ 82074 w 280987"/>
              <a:gd name="connsiteY126" fmla="*/ 206733 h 555626"/>
              <a:gd name="connsiteX127" fmla="*/ 86836 w 280987"/>
              <a:gd name="connsiteY127" fmla="*/ 205303 h 555626"/>
              <a:gd name="connsiteX128" fmla="*/ 91599 w 280987"/>
              <a:gd name="connsiteY128" fmla="*/ 203873 h 555626"/>
              <a:gd name="connsiteX129" fmla="*/ 91599 w 280987"/>
              <a:gd name="connsiteY129" fmla="*/ 166537 h 555626"/>
              <a:gd name="connsiteX130" fmla="*/ 93662 w 280987"/>
              <a:gd name="connsiteY130" fmla="*/ 164789 h 555626"/>
              <a:gd name="connsiteX131" fmla="*/ 96679 w 280987"/>
              <a:gd name="connsiteY131" fmla="*/ 163359 h 555626"/>
              <a:gd name="connsiteX132" fmla="*/ 100171 w 280987"/>
              <a:gd name="connsiteY132" fmla="*/ 161930 h 555626"/>
              <a:gd name="connsiteX133" fmla="*/ 104457 w 280987"/>
              <a:gd name="connsiteY133" fmla="*/ 160817 h 555626"/>
              <a:gd name="connsiteX134" fmla="*/ 109061 w 280987"/>
              <a:gd name="connsiteY134" fmla="*/ 160023 h 555626"/>
              <a:gd name="connsiteX135" fmla="*/ 113982 w 280987"/>
              <a:gd name="connsiteY135" fmla="*/ 159388 h 555626"/>
              <a:gd name="connsiteX136" fmla="*/ 118904 w 280987"/>
              <a:gd name="connsiteY136" fmla="*/ 158593 h 555626"/>
              <a:gd name="connsiteX137" fmla="*/ 123666 w 280987"/>
              <a:gd name="connsiteY137" fmla="*/ 158275 h 555626"/>
              <a:gd name="connsiteX138" fmla="*/ 127952 w 280987"/>
              <a:gd name="connsiteY138" fmla="*/ 157799 h 555626"/>
              <a:gd name="connsiteX139" fmla="*/ 132080 w 280987"/>
              <a:gd name="connsiteY139" fmla="*/ 157640 h 555626"/>
              <a:gd name="connsiteX140" fmla="*/ 135414 w 280987"/>
              <a:gd name="connsiteY140" fmla="*/ 157322 h 555626"/>
              <a:gd name="connsiteX141" fmla="*/ 138271 w 280987"/>
              <a:gd name="connsiteY141" fmla="*/ 157322 h 555626"/>
              <a:gd name="connsiteX142" fmla="*/ 140573 w 280987"/>
              <a:gd name="connsiteY142" fmla="*/ 33338 h 555626"/>
              <a:gd name="connsiteX143" fmla="*/ 153475 w 280987"/>
              <a:gd name="connsiteY143" fmla="*/ 33497 h 555626"/>
              <a:gd name="connsiteX144" fmla="*/ 165263 w 280987"/>
              <a:gd name="connsiteY144" fmla="*/ 33816 h 555626"/>
              <a:gd name="connsiteX145" fmla="*/ 176254 w 280987"/>
              <a:gd name="connsiteY145" fmla="*/ 34134 h 555626"/>
              <a:gd name="connsiteX146" fmla="*/ 186289 w 280987"/>
              <a:gd name="connsiteY146" fmla="*/ 34931 h 555626"/>
              <a:gd name="connsiteX147" fmla="*/ 195528 w 280987"/>
              <a:gd name="connsiteY147" fmla="*/ 35568 h 555626"/>
              <a:gd name="connsiteX148" fmla="*/ 203971 w 280987"/>
              <a:gd name="connsiteY148" fmla="*/ 36524 h 555626"/>
              <a:gd name="connsiteX149" fmla="*/ 211298 w 280987"/>
              <a:gd name="connsiteY149" fmla="*/ 37321 h 555626"/>
              <a:gd name="connsiteX150" fmla="*/ 218148 w 280987"/>
              <a:gd name="connsiteY150" fmla="*/ 38436 h 555626"/>
              <a:gd name="connsiteX151" fmla="*/ 224360 w 280987"/>
              <a:gd name="connsiteY151" fmla="*/ 39711 h 555626"/>
              <a:gd name="connsiteX152" fmla="*/ 229617 w 280987"/>
              <a:gd name="connsiteY152" fmla="*/ 40667 h 555626"/>
              <a:gd name="connsiteX153" fmla="*/ 236307 w 280987"/>
              <a:gd name="connsiteY153" fmla="*/ 42419 h 555626"/>
              <a:gd name="connsiteX154" fmla="*/ 241723 w 280987"/>
              <a:gd name="connsiteY154" fmla="*/ 44172 h 555626"/>
              <a:gd name="connsiteX155" fmla="*/ 246024 w 280987"/>
              <a:gd name="connsiteY155" fmla="*/ 45925 h 555626"/>
              <a:gd name="connsiteX156" fmla="*/ 249687 w 280987"/>
              <a:gd name="connsiteY156" fmla="*/ 47677 h 555626"/>
              <a:gd name="connsiteX157" fmla="*/ 252236 w 280987"/>
              <a:gd name="connsiteY157" fmla="*/ 49270 h 555626"/>
              <a:gd name="connsiteX158" fmla="*/ 254148 w 280987"/>
              <a:gd name="connsiteY158" fmla="*/ 50864 h 555626"/>
              <a:gd name="connsiteX159" fmla="*/ 255581 w 280987"/>
              <a:gd name="connsiteY159" fmla="*/ 52138 h 555626"/>
              <a:gd name="connsiteX160" fmla="*/ 256537 w 280987"/>
              <a:gd name="connsiteY160" fmla="*/ 53094 h 555626"/>
              <a:gd name="connsiteX161" fmla="*/ 257015 w 280987"/>
              <a:gd name="connsiteY161" fmla="*/ 54050 h 555626"/>
              <a:gd name="connsiteX162" fmla="*/ 257174 w 280987"/>
              <a:gd name="connsiteY162" fmla="*/ 54528 h 555626"/>
              <a:gd name="connsiteX163" fmla="*/ 257174 w 280987"/>
              <a:gd name="connsiteY163" fmla="*/ 54687 h 555626"/>
              <a:gd name="connsiteX164" fmla="*/ 257015 w 280987"/>
              <a:gd name="connsiteY164" fmla="*/ 55165 h 555626"/>
              <a:gd name="connsiteX165" fmla="*/ 256378 w 280987"/>
              <a:gd name="connsiteY165" fmla="*/ 56440 h 555626"/>
              <a:gd name="connsiteX166" fmla="*/ 255422 w 280987"/>
              <a:gd name="connsiteY166" fmla="*/ 58352 h 555626"/>
              <a:gd name="connsiteX167" fmla="*/ 253988 w 280987"/>
              <a:gd name="connsiteY167" fmla="*/ 61061 h 555626"/>
              <a:gd name="connsiteX168" fmla="*/ 252236 w 280987"/>
              <a:gd name="connsiteY168" fmla="*/ 64406 h 555626"/>
              <a:gd name="connsiteX169" fmla="*/ 250165 w 280987"/>
              <a:gd name="connsiteY169" fmla="*/ 68230 h 555626"/>
              <a:gd name="connsiteX170" fmla="*/ 247776 w 280987"/>
              <a:gd name="connsiteY170" fmla="*/ 72532 h 555626"/>
              <a:gd name="connsiteX171" fmla="*/ 245387 w 280987"/>
              <a:gd name="connsiteY171" fmla="*/ 77471 h 555626"/>
              <a:gd name="connsiteX172" fmla="*/ 242519 w 280987"/>
              <a:gd name="connsiteY172" fmla="*/ 82570 h 555626"/>
              <a:gd name="connsiteX173" fmla="*/ 239811 w 280987"/>
              <a:gd name="connsiteY173" fmla="*/ 88146 h 555626"/>
              <a:gd name="connsiteX174" fmla="*/ 236785 w 280987"/>
              <a:gd name="connsiteY174" fmla="*/ 93722 h 555626"/>
              <a:gd name="connsiteX175" fmla="*/ 233599 w 280987"/>
              <a:gd name="connsiteY175" fmla="*/ 99777 h 555626"/>
              <a:gd name="connsiteX176" fmla="*/ 230413 w 280987"/>
              <a:gd name="connsiteY176" fmla="*/ 105831 h 555626"/>
              <a:gd name="connsiteX177" fmla="*/ 227227 w 280987"/>
              <a:gd name="connsiteY177" fmla="*/ 112045 h 555626"/>
              <a:gd name="connsiteX178" fmla="*/ 224041 w 280987"/>
              <a:gd name="connsiteY178" fmla="*/ 117940 h 555626"/>
              <a:gd name="connsiteX179" fmla="*/ 220856 w 280987"/>
              <a:gd name="connsiteY179" fmla="*/ 124154 h 555626"/>
              <a:gd name="connsiteX180" fmla="*/ 217670 w 280987"/>
              <a:gd name="connsiteY180" fmla="*/ 130049 h 555626"/>
              <a:gd name="connsiteX181" fmla="*/ 214643 w 280987"/>
              <a:gd name="connsiteY181" fmla="*/ 135625 h 555626"/>
              <a:gd name="connsiteX182" fmla="*/ 211617 w 280987"/>
              <a:gd name="connsiteY182" fmla="*/ 141361 h 555626"/>
              <a:gd name="connsiteX183" fmla="*/ 209068 w 280987"/>
              <a:gd name="connsiteY183" fmla="*/ 146300 h 555626"/>
              <a:gd name="connsiteX184" fmla="*/ 206519 w 280987"/>
              <a:gd name="connsiteY184" fmla="*/ 151080 h 555626"/>
              <a:gd name="connsiteX185" fmla="*/ 204289 w 280987"/>
              <a:gd name="connsiteY185" fmla="*/ 155541 h 555626"/>
              <a:gd name="connsiteX186" fmla="*/ 202219 w 280987"/>
              <a:gd name="connsiteY186" fmla="*/ 159365 h 555626"/>
              <a:gd name="connsiteX187" fmla="*/ 200466 w 280987"/>
              <a:gd name="connsiteY187" fmla="*/ 162552 h 555626"/>
              <a:gd name="connsiteX188" fmla="*/ 199033 w 280987"/>
              <a:gd name="connsiteY188" fmla="*/ 165101 h 555626"/>
              <a:gd name="connsiteX189" fmla="*/ 199033 w 280987"/>
              <a:gd name="connsiteY189" fmla="*/ 162711 h 555626"/>
              <a:gd name="connsiteX190" fmla="*/ 196643 w 280987"/>
              <a:gd name="connsiteY190" fmla="*/ 160003 h 555626"/>
              <a:gd name="connsiteX191" fmla="*/ 194095 w 280987"/>
              <a:gd name="connsiteY191" fmla="*/ 157613 h 555626"/>
              <a:gd name="connsiteX192" fmla="*/ 190750 w 280987"/>
              <a:gd name="connsiteY192" fmla="*/ 155541 h 555626"/>
              <a:gd name="connsiteX193" fmla="*/ 186608 w 280987"/>
              <a:gd name="connsiteY193" fmla="*/ 153629 h 555626"/>
              <a:gd name="connsiteX194" fmla="*/ 181988 w 280987"/>
              <a:gd name="connsiteY194" fmla="*/ 152195 h 555626"/>
              <a:gd name="connsiteX195" fmla="*/ 177050 w 280987"/>
              <a:gd name="connsiteY195" fmla="*/ 150921 h 555626"/>
              <a:gd name="connsiteX196" fmla="*/ 171794 w 280987"/>
              <a:gd name="connsiteY196" fmla="*/ 149805 h 555626"/>
              <a:gd name="connsiteX197" fmla="*/ 166378 w 280987"/>
              <a:gd name="connsiteY197" fmla="*/ 149009 h 555626"/>
              <a:gd name="connsiteX198" fmla="*/ 160803 w 280987"/>
              <a:gd name="connsiteY198" fmla="*/ 148371 h 555626"/>
              <a:gd name="connsiteX199" fmla="*/ 155387 w 280987"/>
              <a:gd name="connsiteY199" fmla="*/ 147893 h 555626"/>
              <a:gd name="connsiteX200" fmla="*/ 150130 w 280987"/>
              <a:gd name="connsiteY200" fmla="*/ 147575 h 555626"/>
              <a:gd name="connsiteX201" fmla="*/ 145192 w 280987"/>
              <a:gd name="connsiteY201" fmla="*/ 147416 h 555626"/>
              <a:gd name="connsiteX202" fmla="*/ 140732 w 280987"/>
              <a:gd name="connsiteY202" fmla="*/ 147256 h 555626"/>
              <a:gd name="connsiteX203" fmla="*/ 140413 w 280987"/>
              <a:gd name="connsiteY203" fmla="*/ 147256 h 555626"/>
              <a:gd name="connsiteX204" fmla="*/ 135794 w 280987"/>
              <a:gd name="connsiteY204" fmla="*/ 147416 h 555626"/>
              <a:gd name="connsiteX205" fmla="*/ 130856 w 280987"/>
              <a:gd name="connsiteY205" fmla="*/ 147575 h 555626"/>
              <a:gd name="connsiteX206" fmla="*/ 125599 w 280987"/>
              <a:gd name="connsiteY206" fmla="*/ 147893 h 555626"/>
              <a:gd name="connsiteX207" fmla="*/ 120183 w 280987"/>
              <a:gd name="connsiteY207" fmla="*/ 148371 h 555626"/>
              <a:gd name="connsiteX208" fmla="*/ 114608 w 280987"/>
              <a:gd name="connsiteY208" fmla="*/ 149009 h 555626"/>
              <a:gd name="connsiteX209" fmla="*/ 109192 w 280987"/>
              <a:gd name="connsiteY209" fmla="*/ 149805 h 555626"/>
              <a:gd name="connsiteX210" fmla="*/ 103936 w 280987"/>
              <a:gd name="connsiteY210" fmla="*/ 150921 h 555626"/>
              <a:gd name="connsiteX211" fmla="*/ 98998 w 280987"/>
              <a:gd name="connsiteY211" fmla="*/ 152195 h 555626"/>
              <a:gd name="connsiteX212" fmla="*/ 94378 w 280987"/>
              <a:gd name="connsiteY212" fmla="*/ 153629 h 555626"/>
              <a:gd name="connsiteX213" fmla="*/ 90237 w 280987"/>
              <a:gd name="connsiteY213" fmla="*/ 155541 h 555626"/>
              <a:gd name="connsiteX214" fmla="*/ 86891 w 280987"/>
              <a:gd name="connsiteY214" fmla="*/ 157613 h 555626"/>
              <a:gd name="connsiteX215" fmla="*/ 84343 w 280987"/>
              <a:gd name="connsiteY215" fmla="*/ 160003 h 555626"/>
              <a:gd name="connsiteX216" fmla="*/ 81953 w 280987"/>
              <a:gd name="connsiteY216" fmla="*/ 162711 h 555626"/>
              <a:gd name="connsiteX217" fmla="*/ 81953 w 280987"/>
              <a:gd name="connsiteY217" fmla="*/ 165101 h 555626"/>
              <a:gd name="connsiteX218" fmla="*/ 80520 w 280987"/>
              <a:gd name="connsiteY218" fmla="*/ 162552 h 555626"/>
              <a:gd name="connsiteX219" fmla="*/ 78768 w 280987"/>
              <a:gd name="connsiteY219" fmla="*/ 159365 h 555626"/>
              <a:gd name="connsiteX220" fmla="*/ 76856 w 280987"/>
              <a:gd name="connsiteY220" fmla="*/ 155541 h 555626"/>
              <a:gd name="connsiteX221" fmla="*/ 74626 w 280987"/>
              <a:gd name="connsiteY221" fmla="*/ 151080 h 555626"/>
              <a:gd name="connsiteX222" fmla="*/ 71918 w 280987"/>
              <a:gd name="connsiteY222" fmla="*/ 146300 h 555626"/>
              <a:gd name="connsiteX223" fmla="*/ 69369 w 280987"/>
              <a:gd name="connsiteY223" fmla="*/ 141361 h 555626"/>
              <a:gd name="connsiteX224" fmla="*/ 66502 w 280987"/>
              <a:gd name="connsiteY224" fmla="*/ 135625 h 555626"/>
              <a:gd name="connsiteX225" fmla="*/ 63316 w 280987"/>
              <a:gd name="connsiteY225" fmla="*/ 130049 h 555626"/>
              <a:gd name="connsiteX226" fmla="*/ 60290 w 280987"/>
              <a:gd name="connsiteY226" fmla="*/ 124154 h 555626"/>
              <a:gd name="connsiteX227" fmla="*/ 57104 w 280987"/>
              <a:gd name="connsiteY227" fmla="*/ 117940 h 555626"/>
              <a:gd name="connsiteX228" fmla="*/ 53759 w 280987"/>
              <a:gd name="connsiteY228" fmla="*/ 112045 h 555626"/>
              <a:gd name="connsiteX229" fmla="*/ 50573 w 280987"/>
              <a:gd name="connsiteY229" fmla="*/ 105831 h 555626"/>
              <a:gd name="connsiteX230" fmla="*/ 47387 w 280987"/>
              <a:gd name="connsiteY230" fmla="*/ 99777 h 555626"/>
              <a:gd name="connsiteX231" fmla="*/ 44201 w 280987"/>
              <a:gd name="connsiteY231" fmla="*/ 93722 h 555626"/>
              <a:gd name="connsiteX232" fmla="*/ 41175 w 280987"/>
              <a:gd name="connsiteY232" fmla="*/ 88146 h 555626"/>
              <a:gd name="connsiteX233" fmla="*/ 38467 w 280987"/>
              <a:gd name="connsiteY233" fmla="*/ 82570 h 555626"/>
              <a:gd name="connsiteX234" fmla="*/ 35759 w 280987"/>
              <a:gd name="connsiteY234" fmla="*/ 77471 h 555626"/>
              <a:gd name="connsiteX235" fmla="*/ 33051 w 280987"/>
              <a:gd name="connsiteY235" fmla="*/ 72532 h 555626"/>
              <a:gd name="connsiteX236" fmla="*/ 30821 w 280987"/>
              <a:gd name="connsiteY236" fmla="*/ 68230 h 555626"/>
              <a:gd name="connsiteX237" fmla="*/ 28909 w 280987"/>
              <a:gd name="connsiteY237" fmla="*/ 64406 h 555626"/>
              <a:gd name="connsiteX238" fmla="*/ 27157 w 280987"/>
              <a:gd name="connsiteY238" fmla="*/ 61061 h 555626"/>
              <a:gd name="connsiteX239" fmla="*/ 25724 w 280987"/>
              <a:gd name="connsiteY239" fmla="*/ 58352 h 555626"/>
              <a:gd name="connsiteX240" fmla="*/ 24609 w 280987"/>
              <a:gd name="connsiteY240" fmla="*/ 56440 h 555626"/>
              <a:gd name="connsiteX241" fmla="*/ 23971 w 280987"/>
              <a:gd name="connsiteY241" fmla="*/ 55165 h 555626"/>
              <a:gd name="connsiteX242" fmla="*/ 23812 w 280987"/>
              <a:gd name="connsiteY242" fmla="*/ 54687 h 555626"/>
              <a:gd name="connsiteX243" fmla="*/ 23812 w 280987"/>
              <a:gd name="connsiteY243" fmla="*/ 54528 h 555626"/>
              <a:gd name="connsiteX244" fmla="*/ 23971 w 280987"/>
              <a:gd name="connsiteY244" fmla="*/ 54050 h 555626"/>
              <a:gd name="connsiteX245" fmla="*/ 24449 w 280987"/>
              <a:gd name="connsiteY245" fmla="*/ 53094 h 555626"/>
              <a:gd name="connsiteX246" fmla="*/ 25405 w 280987"/>
              <a:gd name="connsiteY246" fmla="*/ 52138 h 555626"/>
              <a:gd name="connsiteX247" fmla="*/ 26839 w 280987"/>
              <a:gd name="connsiteY247" fmla="*/ 50864 h 555626"/>
              <a:gd name="connsiteX248" fmla="*/ 28750 w 280987"/>
              <a:gd name="connsiteY248" fmla="*/ 49270 h 555626"/>
              <a:gd name="connsiteX249" fmla="*/ 31299 w 280987"/>
              <a:gd name="connsiteY249" fmla="*/ 47677 h 555626"/>
              <a:gd name="connsiteX250" fmla="*/ 34962 w 280987"/>
              <a:gd name="connsiteY250" fmla="*/ 45925 h 555626"/>
              <a:gd name="connsiteX251" fmla="*/ 39263 w 280987"/>
              <a:gd name="connsiteY251" fmla="*/ 44172 h 555626"/>
              <a:gd name="connsiteX252" fmla="*/ 44839 w 280987"/>
              <a:gd name="connsiteY252" fmla="*/ 42419 h 555626"/>
              <a:gd name="connsiteX253" fmla="*/ 51369 w 280987"/>
              <a:gd name="connsiteY253" fmla="*/ 40667 h 555626"/>
              <a:gd name="connsiteX254" fmla="*/ 56785 w 280987"/>
              <a:gd name="connsiteY254" fmla="*/ 39711 h 555626"/>
              <a:gd name="connsiteX255" fmla="*/ 62838 w 280987"/>
              <a:gd name="connsiteY255" fmla="*/ 38436 h 555626"/>
              <a:gd name="connsiteX256" fmla="*/ 69688 w 280987"/>
              <a:gd name="connsiteY256" fmla="*/ 37321 h 555626"/>
              <a:gd name="connsiteX257" fmla="*/ 77175 w 280987"/>
              <a:gd name="connsiteY257" fmla="*/ 36524 h 555626"/>
              <a:gd name="connsiteX258" fmla="*/ 85458 w 280987"/>
              <a:gd name="connsiteY258" fmla="*/ 35568 h 555626"/>
              <a:gd name="connsiteX259" fmla="*/ 94697 w 280987"/>
              <a:gd name="connsiteY259" fmla="*/ 34931 h 555626"/>
              <a:gd name="connsiteX260" fmla="*/ 104732 w 280987"/>
              <a:gd name="connsiteY260" fmla="*/ 34134 h 555626"/>
              <a:gd name="connsiteX261" fmla="*/ 115723 w 280987"/>
              <a:gd name="connsiteY261" fmla="*/ 33816 h 555626"/>
              <a:gd name="connsiteX262" fmla="*/ 127670 w 280987"/>
              <a:gd name="connsiteY262" fmla="*/ 33497 h 555626"/>
              <a:gd name="connsiteX263" fmla="*/ 139858 w 280987"/>
              <a:gd name="connsiteY263" fmla="*/ 0 h 555626"/>
              <a:gd name="connsiteX264" fmla="*/ 150177 w 280987"/>
              <a:gd name="connsiteY264" fmla="*/ 153 h 555626"/>
              <a:gd name="connsiteX265" fmla="*/ 160337 w 280987"/>
              <a:gd name="connsiteY265" fmla="*/ 1225 h 555626"/>
              <a:gd name="connsiteX266" fmla="*/ 169862 w 280987"/>
              <a:gd name="connsiteY266" fmla="*/ 2603 h 555626"/>
              <a:gd name="connsiteX267" fmla="*/ 179070 w 280987"/>
              <a:gd name="connsiteY267" fmla="*/ 4593 h 555626"/>
              <a:gd name="connsiteX268" fmla="*/ 187642 w 280987"/>
              <a:gd name="connsiteY268" fmla="*/ 7043 h 555626"/>
              <a:gd name="connsiteX269" fmla="*/ 195580 w 280987"/>
              <a:gd name="connsiteY269" fmla="*/ 9952 h 555626"/>
              <a:gd name="connsiteX270" fmla="*/ 202882 w 280987"/>
              <a:gd name="connsiteY270" fmla="*/ 13320 h 555626"/>
              <a:gd name="connsiteX271" fmla="*/ 209550 w 280987"/>
              <a:gd name="connsiteY271" fmla="*/ 16995 h 555626"/>
              <a:gd name="connsiteX272" fmla="*/ 215106 w 280987"/>
              <a:gd name="connsiteY272" fmla="*/ 21129 h 555626"/>
              <a:gd name="connsiteX273" fmla="*/ 220027 w 280987"/>
              <a:gd name="connsiteY273" fmla="*/ 25416 h 555626"/>
              <a:gd name="connsiteX274" fmla="*/ 223837 w 280987"/>
              <a:gd name="connsiteY274" fmla="*/ 30163 h 555626"/>
              <a:gd name="connsiteX275" fmla="*/ 216535 w 280987"/>
              <a:gd name="connsiteY275" fmla="*/ 28785 h 555626"/>
              <a:gd name="connsiteX276" fmla="*/ 208280 w 280987"/>
              <a:gd name="connsiteY276" fmla="*/ 27713 h 555626"/>
              <a:gd name="connsiteX277" fmla="*/ 199231 w 280987"/>
              <a:gd name="connsiteY277" fmla="*/ 26641 h 555626"/>
              <a:gd name="connsiteX278" fmla="*/ 189230 w 280987"/>
              <a:gd name="connsiteY278" fmla="*/ 25876 h 555626"/>
              <a:gd name="connsiteX279" fmla="*/ 178435 w 280987"/>
              <a:gd name="connsiteY279" fmla="*/ 25110 h 555626"/>
              <a:gd name="connsiteX280" fmla="*/ 166528 w 280987"/>
              <a:gd name="connsiteY280" fmla="*/ 24651 h 555626"/>
              <a:gd name="connsiteX281" fmla="*/ 153828 w 280987"/>
              <a:gd name="connsiteY281" fmla="*/ 24345 h 555626"/>
              <a:gd name="connsiteX282" fmla="*/ 139858 w 280987"/>
              <a:gd name="connsiteY282" fmla="*/ 24345 h 555626"/>
              <a:gd name="connsiteX283" fmla="*/ 126047 w 280987"/>
              <a:gd name="connsiteY283" fmla="*/ 24345 h 555626"/>
              <a:gd name="connsiteX284" fmla="*/ 113188 w 280987"/>
              <a:gd name="connsiteY284" fmla="*/ 24651 h 555626"/>
              <a:gd name="connsiteX285" fmla="*/ 101123 w 280987"/>
              <a:gd name="connsiteY285" fmla="*/ 25110 h 555626"/>
              <a:gd name="connsiteX286" fmla="*/ 90328 w 280987"/>
              <a:gd name="connsiteY286" fmla="*/ 25876 h 555626"/>
              <a:gd name="connsiteX287" fmla="*/ 80486 w 280987"/>
              <a:gd name="connsiteY287" fmla="*/ 26641 h 555626"/>
              <a:gd name="connsiteX288" fmla="*/ 71278 w 280987"/>
              <a:gd name="connsiteY288" fmla="*/ 27713 h 555626"/>
              <a:gd name="connsiteX289" fmla="*/ 63182 w 280987"/>
              <a:gd name="connsiteY289" fmla="*/ 28785 h 555626"/>
              <a:gd name="connsiteX290" fmla="*/ 55562 w 280987"/>
              <a:gd name="connsiteY290" fmla="*/ 30163 h 555626"/>
              <a:gd name="connsiteX291" fmla="*/ 59690 w 280987"/>
              <a:gd name="connsiteY291" fmla="*/ 25416 h 555626"/>
              <a:gd name="connsiteX292" fmla="*/ 64452 w 280987"/>
              <a:gd name="connsiteY292" fmla="*/ 21129 h 555626"/>
              <a:gd name="connsiteX293" fmla="*/ 70167 w 280987"/>
              <a:gd name="connsiteY293" fmla="*/ 16995 h 555626"/>
              <a:gd name="connsiteX294" fmla="*/ 76676 w 280987"/>
              <a:gd name="connsiteY294" fmla="*/ 13320 h 555626"/>
              <a:gd name="connsiteX295" fmla="*/ 83978 w 280987"/>
              <a:gd name="connsiteY295" fmla="*/ 9952 h 555626"/>
              <a:gd name="connsiteX296" fmla="*/ 92075 w 280987"/>
              <a:gd name="connsiteY296" fmla="*/ 7043 h 555626"/>
              <a:gd name="connsiteX297" fmla="*/ 100647 w 280987"/>
              <a:gd name="connsiteY297" fmla="*/ 4593 h 555626"/>
              <a:gd name="connsiteX298" fmla="*/ 109855 w 280987"/>
              <a:gd name="connsiteY298" fmla="*/ 2603 h 555626"/>
              <a:gd name="connsiteX299" fmla="*/ 119221 w 280987"/>
              <a:gd name="connsiteY299" fmla="*/ 1225 h 555626"/>
              <a:gd name="connsiteX300" fmla="*/ 129540 w 280987"/>
              <a:gd name="connsiteY300" fmla="*/ 153 h 555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280987" h="555626">
                <a:moveTo>
                  <a:pt x="139859" y="157163"/>
                </a:moveTo>
                <a:lnTo>
                  <a:pt x="140494" y="157163"/>
                </a:lnTo>
                <a:lnTo>
                  <a:pt x="140970" y="157163"/>
                </a:lnTo>
                <a:lnTo>
                  <a:pt x="142716" y="157322"/>
                </a:lnTo>
                <a:lnTo>
                  <a:pt x="145415" y="157322"/>
                </a:lnTo>
                <a:lnTo>
                  <a:pt x="148749" y="157640"/>
                </a:lnTo>
                <a:lnTo>
                  <a:pt x="152876" y="157799"/>
                </a:lnTo>
                <a:lnTo>
                  <a:pt x="157321" y="158275"/>
                </a:lnTo>
                <a:lnTo>
                  <a:pt x="162084" y="158593"/>
                </a:lnTo>
                <a:lnTo>
                  <a:pt x="167005" y="159388"/>
                </a:lnTo>
                <a:lnTo>
                  <a:pt x="171767" y="160023"/>
                </a:lnTo>
                <a:lnTo>
                  <a:pt x="176371" y="160817"/>
                </a:lnTo>
                <a:lnTo>
                  <a:pt x="180657" y="161930"/>
                </a:lnTo>
                <a:lnTo>
                  <a:pt x="184308" y="163359"/>
                </a:lnTo>
                <a:lnTo>
                  <a:pt x="187325" y="164789"/>
                </a:lnTo>
                <a:lnTo>
                  <a:pt x="189230" y="166537"/>
                </a:lnTo>
                <a:lnTo>
                  <a:pt x="189230" y="203873"/>
                </a:lnTo>
                <a:lnTo>
                  <a:pt x="193992" y="205303"/>
                </a:lnTo>
                <a:lnTo>
                  <a:pt x="198755" y="206733"/>
                </a:lnTo>
                <a:lnTo>
                  <a:pt x="204311" y="208480"/>
                </a:lnTo>
                <a:lnTo>
                  <a:pt x="209708" y="210705"/>
                </a:lnTo>
                <a:lnTo>
                  <a:pt x="215423" y="213088"/>
                </a:lnTo>
                <a:lnTo>
                  <a:pt x="220980" y="215948"/>
                </a:lnTo>
                <a:lnTo>
                  <a:pt x="226536" y="219125"/>
                </a:lnTo>
                <a:lnTo>
                  <a:pt x="231775" y="222462"/>
                </a:lnTo>
                <a:lnTo>
                  <a:pt x="237013" y="226275"/>
                </a:lnTo>
                <a:lnTo>
                  <a:pt x="242252" y="230564"/>
                </a:lnTo>
                <a:lnTo>
                  <a:pt x="247173" y="235172"/>
                </a:lnTo>
                <a:lnTo>
                  <a:pt x="251936" y="240256"/>
                </a:lnTo>
                <a:lnTo>
                  <a:pt x="256381" y="245816"/>
                </a:lnTo>
                <a:lnTo>
                  <a:pt x="260667" y="251695"/>
                </a:lnTo>
                <a:lnTo>
                  <a:pt x="264477" y="258209"/>
                </a:lnTo>
                <a:lnTo>
                  <a:pt x="267970" y="265199"/>
                </a:lnTo>
                <a:lnTo>
                  <a:pt x="271303" y="272667"/>
                </a:lnTo>
                <a:lnTo>
                  <a:pt x="274161" y="280769"/>
                </a:lnTo>
                <a:lnTo>
                  <a:pt x="276383" y="289349"/>
                </a:lnTo>
                <a:lnTo>
                  <a:pt x="278288" y="298564"/>
                </a:lnTo>
                <a:lnTo>
                  <a:pt x="279717" y="308414"/>
                </a:lnTo>
                <a:lnTo>
                  <a:pt x="280670" y="318741"/>
                </a:lnTo>
                <a:lnTo>
                  <a:pt x="280987" y="329703"/>
                </a:lnTo>
                <a:lnTo>
                  <a:pt x="280670" y="341460"/>
                </a:lnTo>
                <a:lnTo>
                  <a:pt x="279717" y="353853"/>
                </a:lnTo>
                <a:lnTo>
                  <a:pt x="278130" y="366881"/>
                </a:lnTo>
                <a:lnTo>
                  <a:pt x="275590" y="384357"/>
                </a:lnTo>
                <a:lnTo>
                  <a:pt x="272891" y="401039"/>
                </a:lnTo>
                <a:lnTo>
                  <a:pt x="269875" y="416450"/>
                </a:lnTo>
                <a:lnTo>
                  <a:pt x="266858" y="430749"/>
                </a:lnTo>
                <a:lnTo>
                  <a:pt x="263525" y="443936"/>
                </a:lnTo>
                <a:lnTo>
                  <a:pt x="260191" y="456487"/>
                </a:lnTo>
                <a:lnTo>
                  <a:pt x="256698" y="467767"/>
                </a:lnTo>
                <a:lnTo>
                  <a:pt x="253206" y="478253"/>
                </a:lnTo>
                <a:lnTo>
                  <a:pt x="249396" y="487945"/>
                </a:lnTo>
                <a:lnTo>
                  <a:pt x="245427" y="496842"/>
                </a:lnTo>
                <a:lnTo>
                  <a:pt x="241458" y="504627"/>
                </a:lnTo>
                <a:lnTo>
                  <a:pt x="237172" y="511935"/>
                </a:lnTo>
                <a:lnTo>
                  <a:pt x="232886" y="518449"/>
                </a:lnTo>
                <a:lnTo>
                  <a:pt x="228441" y="524328"/>
                </a:lnTo>
                <a:lnTo>
                  <a:pt x="223837" y="529412"/>
                </a:lnTo>
                <a:lnTo>
                  <a:pt x="219075" y="534178"/>
                </a:lnTo>
                <a:lnTo>
                  <a:pt x="214312" y="538150"/>
                </a:lnTo>
                <a:lnTo>
                  <a:pt x="209391" y="541645"/>
                </a:lnTo>
                <a:lnTo>
                  <a:pt x="204311" y="544664"/>
                </a:lnTo>
                <a:lnTo>
                  <a:pt x="199072" y="547047"/>
                </a:lnTo>
                <a:lnTo>
                  <a:pt x="193833" y="549271"/>
                </a:lnTo>
                <a:lnTo>
                  <a:pt x="188277" y="551019"/>
                </a:lnTo>
                <a:lnTo>
                  <a:pt x="182721" y="552290"/>
                </a:lnTo>
                <a:lnTo>
                  <a:pt x="176847" y="553402"/>
                </a:lnTo>
                <a:lnTo>
                  <a:pt x="171132" y="554355"/>
                </a:lnTo>
                <a:lnTo>
                  <a:pt x="165259" y="554832"/>
                </a:lnTo>
                <a:lnTo>
                  <a:pt x="159067" y="555308"/>
                </a:lnTo>
                <a:lnTo>
                  <a:pt x="153194" y="555467"/>
                </a:lnTo>
                <a:lnTo>
                  <a:pt x="146844" y="555626"/>
                </a:lnTo>
                <a:lnTo>
                  <a:pt x="140494" y="555626"/>
                </a:lnTo>
                <a:lnTo>
                  <a:pt x="134144" y="555626"/>
                </a:lnTo>
                <a:lnTo>
                  <a:pt x="127794" y="555467"/>
                </a:lnTo>
                <a:lnTo>
                  <a:pt x="121761" y="555308"/>
                </a:lnTo>
                <a:lnTo>
                  <a:pt x="115729" y="554832"/>
                </a:lnTo>
                <a:lnTo>
                  <a:pt x="109696" y="554355"/>
                </a:lnTo>
                <a:lnTo>
                  <a:pt x="103981" y="553402"/>
                </a:lnTo>
                <a:lnTo>
                  <a:pt x="98266" y="552290"/>
                </a:lnTo>
                <a:lnTo>
                  <a:pt x="92710" y="551019"/>
                </a:lnTo>
                <a:lnTo>
                  <a:pt x="87154" y="549271"/>
                </a:lnTo>
                <a:lnTo>
                  <a:pt x="81756" y="547047"/>
                </a:lnTo>
                <a:lnTo>
                  <a:pt x="76676" y="544664"/>
                </a:lnTo>
                <a:lnTo>
                  <a:pt x="71596" y="541645"/>
                </a:lnTo>
                <a:lnTo>
                  <a:pt x="66675" y="538150"/>
                </a:lnTo>
                <a:lnTo>
                  <a:pt x="61754" y="534178"/>
                </a:lnTo>
                <a:lnTo>
                  <a:pt x="56991" y="529412"/>
                </a:lnTo>
                <a:lnTo>
                  <a:pt x="52387" y="524328"/>
                </a:lnTo>
                <a:lnTo>
                  <a:pt x="47942" y="518449"/>
                </a:lnTo>
                <a:lnTo>
                  <a:pt x="43656" y="511935"/>
                </a:lnTo>
                <a:lnTo>
                  <a:pt x="39370" y="504627"/>
                </a:lnTo>
                <a:lnTo>
                  <a:pt x="35401" y="496842"/>
                </a:lnTo>
                <a:lnTo>
                  <a:pt x="31433" y="487945"/>
                </a:lnTo>
                <a:lnTo>
                  <a:pt x="27781" y="478253"/>
                </a:lnTo>
                <a:lnTo>
                  <a:pt x="24130" y="467767"/>
                </a:lnTo>
                <a:lnTo>
                  <a:pt x="20638" y="456487"/>
                </a:lnTo>
                <a:lnTo>
                  <a:pt x="17304" y="443936"/>
                </a:lnTo>
                <a:lnTo>
                  <a:pt x="14129" y="430749"/>
                </a:lnTo>
                <a:lnTo>
                  <a:pt x="10954" y="416450"/>
                </a:lnTo>
                <a:lnTo>
                  <a:pt x="8096" y="401039"/>
                </a:lnTo>
                <a:lnTo>
                  <a:pt x="5239" y="384357"/>
                </a:lnTo>
                <a:lnTo>
                  <a:pt x="2699" y="366881"/>
                </a:lnTo>
                <a:lnTo>
                  <a:pt x="1111" y="353853"/>
                </a:lnTo>
                <a:lnTo>
                  <a:pt x="159" y="341460"/>
                </a:lnTo>
                <a:lnTo>
                  <a:pt x="0" y="329703"/>
                </a:lnTo>
                <a:lnTo>
                  <a:pt x="318" y="318741"/>
                </a:lnTo>
                <a:lnTo>
                  <a:pt x="1270" y="308255"/>
                </a:lnTo>
                <a:lnTo>
                  <a:pt x="2699" y="298405"/>
                </a:lnTo>
                <a:lnTo>
                  <a:pt x="4604" y="289349"/>
                </a:lnTo>
                <a:lnTo>
                  <a:pt x="6826" y="280769"/>
                </a:lnTo>
                <a:lnTo>
                  <a:pt x="9684" y="272667"/>
                </a:lnTo>
                <a:lnTo>
                  <a:pt x="12859" y="265199"/>
                </a:lnTo>
                <a:lnTo>
                  <a:pt x="16351" y="258209"/>
                </a:lnTo>
                <a:lnTo>
                  <a:pt x="20161" y="251695"/>
                </a:lnTo>
                <a:lnTo>
                  <a:pt x="24448" y="245816"/>
                </a:lnTo>
                <a:lnTo>
                  <a:pt x="29051" y="240256"/>
                </a:lnTo>
                <a:lnTo>
                  <a:pt x="33814" y="235172"/>
                </a:lnTo>
                <a:lnTo>
                  <a:pt x="38735" y="230405"/>
                </a:lnTo>
                <a:lnTo>
                  <a:pt x="43815" y="226275"/>
                </a:lnTo>
                <a:lnTo>
                  <a:pt x="49054" y="222462"/>
                </a:lnTo>
                <a:lnTo>
                  <a:pt x="54451" y="218966"/>
                </a:lnTo>
                <a:lnTo>
                  <a:pt x="60007" y="215948"/>
                </a:lnTo>
                <a:lnTo>
                  <a:pt x="65405" y="213088"/>
                </a:lnTo>
                <a:lnTo>
                  <a:pt x="71120" y="210705"/>
                </a:lnTo>
                <a:lnTo>
                  <a:pt x="76676" y="208480"/>
                </a:lnTo>
                <a:lnTo>
                  <a:pt x="82074" y="206733"/>
                </a:lnTo>
                <a:lnTo>
                  <a:pt x="86836" y="205303"/>
                </a:lnTo>
                <a:lnTo>
                  <a:pt x="91599" y="203873"/>
                </a:lnTo>
                <a:lnTo>
                  <a:pt x="91599" y="166537"/>
                </a:lnTo>
                <a:lnTo>
                  <a:pt x="93662" y="164789"/>
                </a:lnTo>
                <a:lnTo>
                  <a:pt x="96679" y="163359"/>
                </a:lnTo>
                <a:lnTo>
                  <a:pt x="100171" y="161930"/>
                </a:lnTo>
                <a:lnTo>
                  <a:pt x="104457" y="160817"/>
                </a:lnTo>
                <a:lnTo>
                  <a:pt x="109061" y="160023"/>
                </a:lnTo>
                <a:lnTo>
                  <a:pt x="113982" y="159388"/>
                </a:lnTo>
                <a:lnTo>
                  <a:pt x="118904" y="158593"/>
                </a:lnTo>
                <a:lnTo>
                  <a:pt x="123666" y="158275"/>
                </a:lnTo>
                <a:lnTo>
                  <a:pt x="127952" y="157799"/>
                </a:lnTo>
                <a:lnTo>
                  <a:pt x="132080" y="157640"/>
                </a:lnTo>
                <a:lnTo>
                  <a:pt x="135414" y="157322"/>
                </a:lnTo>
                <a:lnTo>
                  <a:pt x="138271" y="157322"/>
                </a:lnTo>
                <a:close/>
                <a:moveTo>
                  <a:pt x="140573" y="33338"/>
                </a:moveTo>
                <a:lnTo>
                  <a:pt x="153475" y="33497"/>
                </a:lnTo>
                <a:lnTo>
                  <a:pt x="165263" y="33816"/>
                </a:lnTo>
                <a:lnTo>
                  <a:pt x="176254" y="34134"/>
                </a:lnTo>
                <a:lnTo>
                  <a:pt x="186289" y="34931"/>
                </a:lnTo>
                <a:lnTo>
                  <a:pt x="195528" y="35568"/>
                </a:lnTo>
                <a:lnTo>
                  <a:pt x="203971" y="36524"/>
                </a:lnTo>
                <a:lnTo>
                  <a:pt x="211298" y="37321"/>
                </a:lnTo>
                <a:lnTo>
                  <a:pt x="218148" y="38436"/>
                </a:lnTo>
                <a:lnTo>
                  <a:pt x="224360" y="39711"/>
                </a:lnTo>
                <a:lnTo>
                  <a:pt x="229617" y="40667"/>
                </a:lnTo>
                <a:lnTo>
                  <a:pt x="236307" y="42419"/>
                </a:lnTo>
                <a:lnTo>
                  <a:pt x="241723" y="44172"/>
                </a:lnTo>
                <a:lnTo>
                  <a:pt x="246024" y="45925"/>
                </a:lnTo>
                <a:lnTo>
                  <a:pt x="249687" y="47677"/>
                </a:lnTo>
                <a:lnTo>
                  <a:pt x="252236" y="49270"/>
                </a:lnTo>
                <a:lnTo>
                  <a:pt x="254148" y="50864"/>
                </a:lnTo>
                <a:lnTo>
                  <a:pt x="255581" y="52138"/>
                </a:lnTo>
                <a:lnTo>
                  <a:pt x="256537" y="53094"/>
                </a:lnTo>
                <a:lnTo>
                  <a:pt x="257015" y="54050"/>
                </a:lnTo>
                <a:lnTo>
                  <a:pt x="257174" y="54528"/>
                </a:lnTo>
                <a:lnTo>
                  <a:pt x="257174" y="54687"/>
                </a:lnTo>
                <a:lnTo>
                  <a:pt x="257015" y="55165"/>
                </a:lnTo>
                <a:lnTo>
                  <a:pt x="256378" y="56440"/>
                </a:lnTo>
                <a:lnTo>
                  <a:pt x="255422" y="58352"/>
                </a:lnTo>
                <a:lnTo>
                  <a:pt x="253988" y="61061"/>
                </a:lnTo>
                <a:lnTo>
                  <a:pt x="252236" y="64406"/>
                </a:lnTo>
                <a:lnTo>
                  <a:pt x="250165" y="68230"/>
                </a:lnTo>
                <a:lnTo>
                  <a:pt x="247776" y="72532"/>
                </a:lnTo>
                <a:lnTo>
                  <a:pt x="245387" y="77471"/>
                </a:lnTo>
                <a:lnTo>
                  <a:pt x="242519" y="82570"/>
                </a:lnTo>
                <a:lnTo>
                  <a:pt x="239811" y="88146"/>
                </a:lnTo>
                <a:lnTo>
                  <a:pt x="236785" y="93722"/>
                </a:lnTo>
                <a:lnTo>
                  <a:pt x="233599" y="99777"/>
                </a:lnTo>
                <a:lnTo>
                  <a:pt x="230413" y="105831"/>
                </a:lnTo>
                <a:lnTo>
                  <a:pt x="227227" y="112045"/>
                </a:lnTo>
                <a:lnTo>
                  <a:pt x="224041" y="117940"/>
                </a:lnTo>
                <a:lnTo>
                  <a:pt x="220856" y="124154"/>
                </a:lnTo>
                <a:lnTo>
                  <a:pt x="217670" y="130049"/>
                </a:lnTo>
                <a:lnTo>
                  <a:pt x="214643" y="135625"/>
                </a:lnTo>
                <a:lnTo>
                  <a:pt x="211617" y="141361"/>
                </a:lnTo>
                <a:lnTo>
                  <a:pt x="209068" y="146300"/>
                </a:lnTo>
                <a:lnTo>
                  <a:pt x="206519" y="151080"/>
                </a:lnTo>
                <a:lnTo>
                  <a:pt x="204289" y="155541"/>
                </a:lnTo>
                <a:lnTo>
                  <a:pt x="202219" y="159365"/>
                </a:lnTo>
                <a:lnTo>
                  <a:pt x="200466" y="162552"/>
                </a:lnTo>
                <a:lnTo>
                  <a:pt x="199033" y="165101"/>
                </a:lnTo>
                <a:lnTo>
                  <a:pt x="199033" y="162711"/>
                </a:lnTo>
                <a:lnTo>
                  <a:pt x="196643" y="160003"/>
                </a:lnTo>
                <a:lnTo>
                  <a:pt x="194095" y="157613"/>
                </a:lnTo>
                <a:lnTo>
                  <a:pt x="190750" y="155541"/>
                </a:lnTo>
                <a:lnTo>
                  <a:pt x="186608" y="153629"/>
                </a:lnTo>
                <a:lnTo>
                  <a:pt x="181988" y="152195"/>
                </a:lnTo>
                <a:lnTo>
                  <a:pt x="177050" y="150921"/>
                </a:lnTo>
                <a:lnTo>
                  <a:pt x="171794" y="149805"/>
                </a:lnTo>
                <a:lnTo>
                  <a:pt x="166378" y="149009"/>
                </a:lnTo>
                <a:lnTo>
                  <a:pt x="160803" y="148371"/>
                </a:lnTo>
                <a:lnTo>
                  <a:pt x="155387" y="147893"/>
                </a:lnTo>
                <a:lnTo>
                  <a:pt x="150130" y="147575"/>
                </a:lnTo>
                <a:lnTo>
                  <a:pt x="145192" y="147416"/>
                </a:lnTo>
                <a:lnTo>
                  <a:pt x="140732" y="147256"/>
                </a:lnTo>
                <a:lnTo>
                  <a:pt x="140413" y="147256"/>
                </a:lnTo>
                <a:lnTo>
                  <a:pt x="135794" y="147416"/>
                </a:lnTo>
                <a:lnTo>
                  <a:pt x="130856" y="147575"/>
                </a:lnTo>
                <a:lnTo>
                  <a:pt x="125599" y="147893"/>
                </a:lnTo>
                <a:lnTo>
                  <a:pt x="120183" y="148371"/>
                </a:lnTo>
                <a:lnTo>
                  <a:pt x="114608" y="149009"/>
                </a:lnTo>
                <a:lnTo>
                  <a:pt x="109192" y="149805"/>
                </a:lnTo>
                <a:lnTo>
                  <a:pt x="103936" y="150921"/>
                </a:lnTo>
                <a:lnTo>
                  <a:pt x="98998" y="152195"/>
                </a:lnTo>
                <a:lnTo>
                  <a:pt x="94378" y="153629"/>
                </a:lnTo>
                <a:lnTo>
                  <a:pt x="90237" y="155541"/>
                </a:lnTo>
                <a:lnTo>
                  <a:pt x="86891" y="157613"/>
                </a:lnTo>
                <a:lnTo>
                  <a:pt x="84343" y="160003"/>
                </a:lnTo>
                <a:lnTo>
                  <a:pt x="81953" y="162711"/>
                </a:lnTo>
                <a:lnTo>
                  <a:pt x="81953" y="165101"/>
                </a:lnTo>
                <a:lnTo>
                  <a:pt x="80520" y="162552"/>
                </a:lnTo>
                <a:lnTo>
                  <a:pt x="78768" y="159365"/>
                </a:lnTo>
                <a:lnTo>
                  <a:pt x="76856" y="155541"/>
                </a:lnTo>
                <a:lnTo>
                  <a:pt x="74626" y="151080"/>
                </a:lnTo>
                <a:lnTo>
                  <a:pt x="71918" y="146300"/>
                </a:lnTo>
                <a:lnTo>
                  <a:pt x="69369" y="141361"/>
                </a:lnTo>
                <a:lnTo>
                  <a:pt x="66502" y="135625"/>
                </a:lnTo>
                <a:lnTo>
                  <a:pt x="63316" y="130049"/>
                </a:lnTo>
                <a:lnTo>
                  <a:pt x="60290" y="124154"/>
                </a:lnTo>
                <a:lnTo>
                  <a:pt x="57104" y="117940"/>
                </a:lnTo>
                <a:lnTo>
                  <a:pt x="53759" y="112045"/>
                </a:lnTo>
                <a:lnTo>
                  <a:pt x="50573" y="105831"/>
                </a:lnTo>
                <a:lnTo>
                  <a:pt x="47387" y="99777"/>
                </a:lnTo>
                <a:lnTo>
                  <a:pt x="44201" y="93722"/>
                </a:lnTo>
                <a:lnTo>
                  <a:pt x="41175" y="88146"/>
                </a:lnTo>
                <a:lnTo>
                  <a:pt x="38467" y="82570"/>
                </a:lnTo>
                <a:lnTo>
                  <a:pt x="35759" y="77471"/>
                </a:lnTo>
                <a:lnTo>
                  <a:pt x="33051" y="72532"/>
                </a:lnTo>
                <a:lnTo>
                  <a:pt x="30821" y="68230"/>
                </a:lnTo>
                <a:lnTo>
                  <a:pt x="28909" y="64406"/>
                </a:lnTo>
                <a:lnTo>
                  <a:pt x="27157" y="61061"/>
                </a:lnTo>
                <a:lnTo>
                  <a:pt x="25724" y="58352"/>
                </a:lnTo>
                <a:lnTo>
                  <a:pt x="24609" y="56440"/>
                </a:lnTo>
                <a:lnTo>
                  <a:pt x="23971" y="55165"/>
                </a:lnTo>
                <a:lnTo>
                  <a:pt x="23812" y="54687"/>
                </a:lnTo>
                <a:lnTo>
                  <a:pt x="23812" y="54528"/>
                </a:lnTo>
                <a:lnTo>
                  <a:pt x="23971" y="54050"/>
                </a:lnTo>
                <a:lnTo>
                  <a:pt x="24449" y="53094"/>
                </a:lnTo>
                <a:lnTo>
                  <a:pt x="25405" y="52138"/>
                </a:lnTo>
                <a:lnTo>
                  <a:pt x="26839" y="50864"/>
                </a:lnTo>
                <a:lnTo>
                  <a:pt x="28750" y="49270"/>
                </a:lnTo>
                <a:lnTo>
                  <a:pt x="31299" y="47677"/>
                </a:lnTo>
                <a:lnTo>
                  <a:pt x="34962" y="45925"/>
                </a:lnTo>
                <a:lnTo>
                  <a:pt x="39263" y="44172"/>
                </a:lnTo>
                <a:lnTo>
                  <a:pt x="44839" y="42419"/>
                </a:lnTo>
                <a:lnTo>
                  <a:pt x="51369" y="40667"/>
                </a:lnTo>
                <a:lnTo>
                  <a:pt x="56785" y="39711"/>
                </a:lnTo>
                <a:lnTo>
                  <a:pt x="62838" y="38436"/>
                </a:lnTo>
                <a:lnTo>
                  <a:pt x="69688" y="37321"/>
                </a:lnTo>
                <a:lnTo>
                  <a:pt x="77175" y="36524"/>
                </a:lnTo>
                <a:lnTo>
                  <a:pt x="85458" y="35568"/>
                </a:lnTo>
                <a:lnTo>
                  <a:pt x="94697" y="34931"/>
                </a:lnTo>
                <a:lnTo>
                  <a:pt x="104732" y="34134"/>
                </a:lnTo>
                <a:lnTo>
                  <a:pt x="115723" y="33816"/>
                </a:lnTo>
                <a:lnTo>
                  <a:pt x="127670" y="33497"/>
                </a:lnTo>
                <a:close/>
                <a:moveTo>
                  <a:pt x="139858" y="0"/>
                </a:moveTo>
                <a:lnTo>
                  <a:pt x="150177" y="153"/>
                </a:lnTo>
                <a:lnTo>
                  <a:pt x="160337" y="1225"/>
                </a:lnTo>
                <a:lnTo>
                  <a:pt x="169862" y="2603"/>
                </a:lnTo>
                <a:lnTo>
                  <a:pt x="179070" y="4593"/>
                </a:lnTo>
                <a:lnTo>
                  <a:pt x="187642" y="7043"/>
                </a:lnTo>
                <a:lnTo>
                  <a:pt x="195580" y="9952"/>
                </a:lnTo>
                <a:lnTo>
                  <a:pt x="202882" y="13320"/>
                </a:lnTo>
                <a:lnTo>
                  <a:pt x="209550" y="16995"/>
                </a:lnTo>
                <a:lnTo>
                  <a:pt x="215106" y="21129"/>
                </a:lnTo>
                <a:lnTo>
                  <a:pt x="220027" y="25416"/>
                </a:lnTo>
                <a:lnTo>
                  <a:pt x="223837" y="30163"/>
                </a:lnTo>
                <a:lnTo>
                  <a:pt x="216535" y="28785"/>
                </a:lnTo>
                <a:lnTo>
                  <a:pt x="208280" y="27713"/>
                </a:lnTo>
                <a:lnTo>
                  <a:pt x="199231" y="26641"/>
                </a:lnTo>
                <a:lnTo>
                  <a:pt x="189230" y="25876"/>
                </a:lnTo>
                <a:lnTo>
                  <a:pt x="178435" y="25110"/>
                </a:lnTo>
                <a:lnTo>
                  <a:pt x="166528" y="24651"/>
                </a:lnTo>
                <a:lnTo>
                  <a:pt x="153828" y="24345"/>
                </a:lnTo>
                <a:lnTo>
                  <a:pt x="139858" y="24345"/>
                </a:lnTo>
                <a:lnTo>
                  <a:pt x="126047" y="24345"/>
                </a:lnTo>
                <a:lnTo>
                  <a:pt x="113188" y="24651"/>
                </a:lnTo>
                <a:lnTo>
                  <a:pt x="101123" y="25110"/>
                </a:lnTo>
                <a:lnTo>
                  <a:pt x="90328" y="25876"/>
                </a:lnTo>
                <a:lnTo>
                  <a:pt x="80486" y="26641"/>
                </a:lnTo>
                <a:lnTo>
                  <a:pt x="71278" y="27713"/>
                </a:lnTo>
                <a:lnTo>
                  <a:pt x="63182" y="28785"/>
                </a:lnTo>
                <a:lnTo>
                  <a:pt x="55562" y="30163"/>
                </a:lnTo>
                <a:lnTo>
                  <a:pt x="59690" y="25416"/>
                </a:lnTo>
                <a:lnTo>
                  <a:pt x="64452" y="21129"/>
                </a:lnTo>
                <a:lnTo>
                  <a:pt x="70167" y="16995"/>
                </a:lnTo>
                <a:lnTo>
                  <a:pt x="76676" y="13320"/>
                </a:lnTo>
                <a:lnTo>
                  <a:pt x="83978" y="9952"/>
                </a:lnTo>
                <a:lnTo>
                  <a:pt x="92075" y="7043"/>
                </a:lnTo>
                <a:lnTo>
                  <a:pt x="100647" y="4593"/>
                </a:lnTo>
                <a:lnTo>
                  <a:pt x="109855" y="2603"/>
                </a:lnTo>
                <a:lnTo>
                  <a:pt x="119221" y="1225"/>
                </a:lnTo>
                <a:lnTo>
                  <a:pt x="129540" y="1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25" name="Freeform 88"/>
          <p:cNvSpPr>
            <a:spLocks/>
          </p:cNvSpPr>
          <p:nvPr/>
        </p:nvSpPr>
        <p:spPr bwMode="auto">
          <a:xfrm>
            <a:off x="2678239" y="4219575"/>
            <a:ext cx="277812" cy="577850"/>
          </a:xfrm>
          <a:custGeom>
            <a:avLst/>
            <a:gdLst>
              <a:gd name="T0" fmla="*/ 830 w 1578"/>
              <a:gd name="T1" fmla="*/ 25 h 3273"/>
              <a:gd name="T2" fmla="*/ 917 w 1578"/>
              <a:gd name="T3" fmla="*/ 157 h 3273"/>
              <a:gd name="T4" fmla="*/ 1009 w 1578"/>
              <a:gd name="T5" fmla="*/ 354 h 3273"/>
              <a:gd name="T6" fmla="*/ 1085 w 1578"/>
              <a:gd name="T7" fmla="*/ 560 h 3273"/>
              <a:gd name="T8" fmla="*/ 1125 w 1578"/>
              <a:gd name="T9" fmla="*/ 722 h 3273"/>
              <a:gd name="T10" fmla="*/ 1102 w 1578"/>
              <a:gd name="T11" fmla="*/ 816 h 3273"/>
              <a:gd name="T12" fmla="*/ 1062 w 1578"/>
              <a:gd name="T13" fmla="*/ 907 h 3273"/>
              <a:gd name="T14" fmla="*/ 1066 w 1578"/>
              <a:gd name="T15" fmla="*/ 1037 h 3273"/>
              <a:gd name="T16" fmla="*/ 1105 w 1578"/>
              <a:gd name="T17" fmla="*/ 1126 h 3273"/>
              <a:gd name="T18" fmla="*/ 1121 w 1578"/>
              <a:gd name="T19" fmla="*/ 1164 h 3273"/>
              <a:gd name="T20" fmla="*/ 1054 w 1578"/>
              <a:gd name="T21" fmla="*/ 1192 h 3273"/>
              <a:gd name="T22" fmla="*/ 916 w 1578"/>
              <a:gd name="T23" fmla="*/ 1262 h 3273"/>
              <a:gd name="T24" fmla="*/ 1107 w 1578"/>
              <a:gd name="T25" fmla="*/ 1311 h 3273"/>
              <a:gd name="T26" fmla="*/ 1090 w 1578"/>
              <a:gd name="T27" fmla="*/ 1444 h 3273"/>
              <a:gd name="T28" fmla="*/ 1084 w 1578"/>
              <a:gd name="T29" fmla="*/ 1778 h 3273"/>
              <a:gd name="T30" fmla="*/ 1127 w 1578"/>
              <a:gd name="T31" fmla="*/ 1862 h 3273"/>
              <a:gd name="T32" fmla="*/ 1176 w 1578"/>
              <a:gd name="T33" fmla="*/ 1958 h 3273"/>
              <a:gd name="T34" fmla="*/ 1205 w 1578"/>
              <a:gd name="T35" fmla="*/ 2075 h 3273"/>
              <a:gd name="T36" fmla="*/ 1254 w 1578"/>
              <a:gd name="T37" fmla="*/ 2151 h 3273"/>
              <a:gd name="T38" fmla="*/ 1318 w 1578"/>
              <a:gd name="T39" fmla="*/ 2218 h 3273"/>
              <a:gd name="T40" fmla="*/ 1335 w 1578"/>
              <a:gd name="T41" fmla="*/ 2463 h 3273"/>
              <a:gd name="T42" fmla="*/ 1387 w 1578"/>
              <a:gd name="T43" fmla="*/ 2503 h 3273"/>
              <a:gd name="T44" fmla="*/ 1467 w 1578"/>
              <a:gd name="T45" fmla="*/ 2554 h 3273"/>
              <a:gd name="T46" fmla="*/ 1524 w 1578"/>
              <a:gd name="T47" fmla="*/ 2678 h 3273"/>
              <a:gd name="T48" fmla="*/ 1558 w 1578"/>
              <a:gd name="T49" fmla="*/ 2730 h 3273"/>
              <a:gd name="T50" fmla="*/ 1578 w 1578"/>
              <a:gd name="T51" fmla="*/ 2758 h 3273"/>
              <a:gd name="T52" fmla="*/ 1557 w 1578"/>
              <a:gd name="T53" fmla="*/ 2906 h 3273"/>
              <a:gd name="T54" fmla="*/ 1292 w 1578"/>
              <a:gd name="T55" fmla="*/ 3264 h 3273"/>
              <a:gd name="T56" fmla="*/ 286 w 1578"/>
              <a:gd name="T57" fmla="*/ 3264 h 3273"/>
              <a:gd name="T58" fmla="*/ 20 w 1578"/>
              <a:gd name="T59" fmla="*/ 2906 h 3273"/>
              <a:gd name="T60" fmla="*/ 0 w 1578"/>
              <a:gd name="T61" fmla="*/ 2758 h 3273"/>
              <a:gd name="T62" fmla="*/ 19 w 1578"/>
              <a:gd name="T63" fmla="*/ 2730 h 3273"/>
              <a:gd name="T64" fmla="*/ 55 w 1578"/>
              <a:gd name="T65" fmla="*/ 2678 h 3273"/>
              <a:gd name="T66" fmla="*/ 111 w 1578"/>
              <a:gd name="T67" fmla="*/ 2554 h 3273"/>
              <a:gd name="T68" fmla="*/ 191 w 1578"/>
              <a:gd name="T69" fmla="*/ 2503 h 3273"/>
              <a:gd name="T70" fmla="*/ 242 w 1578"/>
              <a:gd name="T71" fmla="*/ 2463 h 3273"/>
              <a:gd name="T72" fmla="*/ 259 w 1578"/>
              <a:gd name="T73" fmla="*/ 2218 h 3273"/>
              <a:gd name="T74" fmla="*/ 323 w 1578"/>
              <a:gd name="T75" fmla="*/ 2151 h 3273"/>
              <a:gd name="T76" fmla="*/ 373 w 1578"/>
              <a:gd name="T77" fmla="*/ 2075 h 3273"/>
              <a:gd name="T78" fmla="*/ 403 w 1578"/>
              <a:gd name="T79" fmla="*/ 1958 h 3273"/>
              <a:gd name="T80" fmla="*/ 452 w 1578"/>
              <a:gd name="T81" fmla="*/ 1862 h 3273"/>
              <a:gd name="T82" fmla="*/ 494 w 1578"/>
              <a:gd name="T83" fmla="*/ 1778 h 3273"/>
              <a:gd name="T84" fmla="*/ 488 w 1578"/>
              <a:gd name="T85" fmla="*/ 1444 h 3273"/>
              <a:gd name="T86" fmla="*/ 471 w 1578"/>
              <a:gd name="T87" fmla="*/ 1311 h 3273"/>
              <a:gd name="T88" fmla="*/ 662 w 1578"/>
              <a:gd name="T89" fmla="*/ 1262 h 3273"/>
              <a:gd name="T90" fmla="*/ 524 w 1578"/>
              <a:gd name="T91" fmla="*/ 1192 h 3273"/>
              <a:gd name="T92" fmla="*/ 457 w 1578"/>
              <a:gd name="T93" fmla="*/ 1164 h 3273"/>
              <a:gd name="T94" fmla="*/ 473 w 1578"/>
              <a:gd name="T95" fmla="*/ 1126 h 3273"/>
              <a:gd name="T96" fmla="*/ 512 w 1578"/>
              <a:gd name="T97" fmla="*/ 1037 h 3273"/>
              <a:gd name="T98" fmla="*/ 517 w 1578"/>
              <a:gd name="T99" fmla="*/ 907 h 3273"/>
              <a:gd name="T100" fmla="*/ 475 w 1578"/>
              <a:gd name="T101" fmla="*/ 816 h 3273"/>
              <a:gd name="T102" fmla="*/ 453 w 1578"/>
              <a:gd name="T103" fmla="*/ 722 h 3273"/>
              <a:gd name="T104" fmla="*/ 493 w 1578"/>
              <a:gd name="T105" fmla="*/ 560 h 3273"/>
              <a:gd name="T106" fmla="*/ 569 w 1578"/>
              <a:gd name="T107" fmla="*/ 354 h 3273"/>
              <a:gd name="T108" fmla="*/ 660 w 1578"/>
              <a:gd name="T109" fmla="*/ 157 h 3273"/>
              <a:gd name="T110" fmla="*/ 748 w 1578"/>
              <a:gd name="T111" fmla="*/ 25 h 3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78" h="3273">
                <a:moveTo>
                  <a:pt x="788" y="0"/>
                </a:moveTo>
                <a:lnTo>
                  <a:pt x="789" y="0"/>
                </a:lnTo>
                <a:lnTo>
                  <a:pt x="801" y="3"/>
                </a:lnTo>
                <a:lnTo>
                  <a:pt x="816" y="11"/>
                </a:lnTo>
                <a:lnTo>
                  <a:pt x="830" y="25"/>
                </a:lnTo>
                <a:lnTo>
                  <a:pt x="846" y="44"/>
                </a:lnTo>
                <a:lnTo>
                  <a:pt x="863" y="67"/>
                </a:lnTo>
                <a:lnTo>
                  <a:pt x="881" y="94"/>
                </a:lnTo>
                <a:lnTo>
                  <a:pt x="899" y="125"/>
                </a:lnTo>
                <a:lnTo>
                  <a:pt x="917" y="157"/>
                </a:lnTo>
                <a:lnTo>
                  <a:pt x="936" y="193"/>
                </a:lnTo>
                <a:lnTo>
                  <a:pt x="955" y="232"/>
                </a:lnTo>
                <a:lnTo>
                  <a:pt x="973" y="271"/>
                </a:lnTo>
                <a:lnTo>
                  <a:pt x="992" y="313"/>
                </a:lnTo>
                <a:lnTo>
                  <a:pt x="1009" y="354"/>
                </a:lnTo>
                <a:lnTo>
                  <a:pt x="1026" y="397"/>
                </a:lnTo>
                <a:lnTo>
                  <a:pt x="1042" y="439"/>
                </a:lnTo>
                <a:lnTo>
                  <a:pt x="1058" y="480"/>
                </a:lnTo>
                <a:lnTo>
                  <a:pt x="1072" y="521"/>
                </a:lnTo>
                <a:lnTo>
                  <a:pt x="1085" y="560"/>
                </a:lnTo>
                <a:lnTo>
                  <a:pt x="1096" y="598"/>
                </a:lnTo>
                <a:lnTo>
                  <a:pt x="1107" y="633"/>
                </a:lnTo>
                <a:lnTo>
                  <a:pt x="1115" y="667"/>
                </a:lnTo>
                <a:lnTo>
                  <a:pt x="1121" y="696"/>
                </a:lnTo>
                <a:lnTo>
                  <a:pt x="1125" y="722"/>
                </a:lnTo>
                <a:lnTo>
                  <a:pt x="1126" y="744"/>
                </a:lnTo>
                <a:lnTo>
                  <a:pt x="1126" y="762"/>
                </a:lnTo>
                <a:lnTo>
                  <a:pt x="1123" y="775"/>
                </a:lnTo>
                <a:lnTo>
                  <a:pt x="1113" y="796"/>
                </a:lnTo>
                <a:lnTo>
                  <a:pt x="1102" y="816"/>
                </a:lnTo>
                <a:lnTo>
                  <a:pt x="1092" y="834"/>
                </a:lnTo>
                <a:lnTo>
                  <a:pt x="1083" y="852"/>
                </a:lnTo>
                <a:lnTo>
                  <a:pt x="1075" y="870"/>
                </a:lnTo>
                <a:lnTo>
                  <a:pt x="1067" y="888"/>
                </a:lnTo>
                <a:lnTo>
                  <a:pt x="1062" y="907"/>
                </a:lnTo>
                <a:lnTo>
                  <a:pt x="1058" y="927"/>
                </a:lnTo>
                <a:lnTo>
                  <a:pt x="1056" y="950"/>
                </a:lnTo>
                <a:lnTo>
                  <a:pt x="1056" y="975"/>
                </a:lnTo>
                <a:lnTo>
                  <a:pt x="1060" y="1004"/>
                </a:lnTo>
                <a:lnTo>
                  <a:pt x="1066" y="1037"/>
                </a:lnTo>
                <a:lnTo>
                  <a:pt x="1073" y="1060"/>
                </a:lnTo>
                <a:lnTo>
                  <a:pt x="1080" y="1082"/>
                </a:lnTo>
                <a:lnTo>
                  <a:pt x="1088" y="1099"/>
                </a:lnTo>
                <a:lnTo>
                  <a:pt x="1097" y="1114"/>
                </a:lnTo>
                <a:lnTo>
                  <a:pt x="1105" y="1126"/>
                </a:lnTo>
                <a:lnTo>
                  <a:pt x="1112" y="1136"/>
                </a:lnTo>
                <a:lnTo>
                  <a:pt x="1118" y="1144"/>
                </a:lnTo>
                <a:lnTo>
                  <a:pt x="1121" y="1151"/>
                </a:lnTo>
                <a:lnTo>
                  <a:pt x="1123" y="1158"/>
                </a:lnTo>
                <a:lnTo>
                  <a:pt x="1121" y="1164"/>
                </a:lnTo>
                <a:lnTo>
                  <a:pt x="1117" y="1169"/>
                </a:lnTo>
                <a:lnTo>
                  <a:pt x="1108" y="1174"/>
                </a:lnTo>
                <a:lnTo>
                  <a:pt x="1094" y="1179"/>
                </a:lnTo>
                <a:lnTo>
                  <a:pt x="1077" y="1185"/>
                </a:lnTo>
                <a:lnTo>
                  <a:pt x="1054" y="1192"/>
                </a:lnTo>
                <a:lnTo>
                  <a:pt x="1025" y="1201"/>
                </a:lnTo>
                <a:lnTo>
                  <a:pt x="995" y="1213"/>
                </a:lnTo>
                <a:lnTo>
                  <a:pt x="966" y="1227"/>
                </a:lnTo>
                <a:lnTo>
                  <a:pt x="940" y="1243"/>
                </a:lnTo>
                <a:lnTo>
                  <a:pt x="916" y="1262"/>
                </a:lnTo>
                <a:lnTo>
                  <a:pt x="895" y="1281"/>
                </a:lnTo>
                <a:lnTo>
                  <a:pt x="875" y="1302"/>
                </a:lnTo>
                <a:lnTo>
                  <a:pt x="1090" y="1302"/>
                </a:lnTo>
                <a:lnTo>
                  <a:pt x="1099" y="1304"/>
                </a:lnTo>
                <a:lnTo>
                  <a:pt x="1107" y="1311"/>
                </a:lnTo>
                <a:lnTo>
                  <a:pt x="1110" y="1321"/>
                </a:lnTo>
                <a:lnTo>
                  <a:pt x="1110" y="1424"/>
                </a:lnTo>
                <a:lnTo>
                  <a:pt x="1107" y="1434"/>
                </a:lnTo>
                <a:lnTo>
                  <a:pt x="1099" y="1441"/>
                </a:lnTo>
                <a:lnTo>
                  <a:pt x="1090" y="1444"/>
                </a:lnTo>
                <a:lnTo>
                  <a:pt x="1026" y="1444"/>
                </a:lnTo>
                <a:lnTo>
                  <a:pt x="1026" y="1754"/>
                </a:lnTo>
                <a:lnTo>
                  <a:pt x="1048" y="1761"/>
                </a:lnTo>
                <a:lnTo>
                  <a:pt x="1067" y="1768"/>
                </a:lnTo>
                <a:lnTo>
                  <a:pt x="1084" y="1778"/>
                </a:lnTo>
                <a:lnTo>
                  <a:pt x="1098" y="1789"/>
                </a:lnTo>
                <a:lnTo>
                  <a:pt x="1110" y="1801"/>
                </a:lnTo>
                <a:lnTo>
                  <a:pt x="1118" y="1815"/>
                </a:lnTo>
                <a:lnTo>
                  <a:pt x="1122" y="1831"/>
                </a:lnTo>
                <a:lnTo>
                  <a:pt x="1127" y="1862"/>
                </a:lnTo>
                <a:lnTo>
                  <a:pt x="1134" y="1888"/>
                </a:lnTo>
                <a:lnTo>
                  <a:pt x="1143" y="1909"/>
                </a:lnTo>
                <a:lnTo>
                  <a:pt x="1153" y="1928"/>
                </a:lnTo>
                <a:lnTo>
                  <a:pt x="1165" y="1943"/>
                </a:lnTo>
                <a:lnTo>
                  <a:pt x="1176" y="1958"/>
                </a:lnTo>
                <a:lnTo>
                  <a:pt x="1187" y="1976"/>
                </a:lnTo>
                <a:lnTo>
                  <a:pt x="1196" y="1994"/>
                </a:lnTo>
                <a:lnTo>
                  <a:pt x="1203" y="2013"/>
                </a:lnTo>
                <a:lnTo>
                  <a:pt x="1205" y="2031"/>
                </a:lnTo>
                <a:lnTo>
                  <a:pt x="1205" y="2075"/>
                </a:lnTo>
                <a:lnTo>
                  <a:pt x="1208" y="2092"/>
                </a:lnTo>
                <a:lnTo>
                  <a:pt x="1215" y="2110"/>
                </a:lnTo>
                <a:lnTo>
                  <a:pt x="1227" y="2126"/>
                </a:lnTo>
                <a:lnTo>
                  <a:pt x="1240" y="2139"/>
                </a:lnTo>
                <a:lnTo>
                  <a:pt x="1254" y="2151"/>
                </a:lnTo>
                <a:lnTo>
                  <a:pt x="1268" y="2160"/>
                </a:lnTo>
                <a:lnTo>
                  <a:pt x="1282" y="2171"/>
                </a:lnTo>
                <a:lnTo>
                  <a:pt x="1296" y="2184"/>
                </a:lnTo>
                <a:lnTo>
                  <a:pt x="1308" y="2200"/>
                </a:lnTo>
                <a:lnTo>
                  <a:pt x="1318" y="2218"/>
                </a:lnTo>
                <a:lnTo>
                  <a:pt x="1326" y="2239"/>
                </a:lnTo>
                <a:lnTo>
                  <a:pt x="1332" y="2261"/>
                </a:lnTo>
                <a:lnTo>
                  <a:pt x="1333" y="2288"/>
                </a:lnTo>
                <a:lnTo>
                  <a:pt x="1333" y="2449"/>
                </a:lnTo>
                <a:lnTo>
                  <a:pt x="1335" y="2463"/>
                </a:lnTo>
                <a:lnTo>
                  <a:pt x="1341" y="2475"/>
                </a:lnTo>
                <a:lnTo>
                  <a:pt x="1350" y="2485"/>
                </a:lnTo>
                <a:lnTo>
                  <a:pt x="1361" y="2493"/>
                </a:lnTo>
                <a:lnTo>
                  <a:pt x="1373" y="2499"/>
                </a:lnTo>
                <a:lnTo>
                  <a:pt x="1387" y="2503"/>
                </a:lnTo>
                <a:lnTo>
                  <a:pt x="1403" y="2508"/>
                </a:lnTo>
                <a:lnTo>
                  <a:pt x="1419" y="2515"/>
                </a:lnTo>
                <a:lnTo>
                  <a:pt x="1435" y="2524"/>
                </a:lnTo>
                <a:lnTo>
                  <a:pt x="1451" y="2537"/>
                </a:lnTo>
                <a:lnTo>
                  <a:pt x="1467" y="2554"/>
                </a:lnTo>
                <a:lnTo>
                  <a:pt x="1482" y="2575"/>
                </a:lnTo>
                <a:lnTo>
                  <a:pt x="1495" y="2602"/>
                </a:lnTo>
                <a:lnTo>
                  <a:pt x="1507" y="2633"/>
                </a:lnTo>
                <a:lnTo>
                  <a:pt x="1516" y="2658"/>
                </a:lnTo>
                <a:lnTo>
                  <a:pt x="1524" y="2678"/>
                </a:lnTo>
                <a:lnTo>
                  <a:pt x="1531" y="2695"/>
                </a:lnTo>
                <a:lnTo>
                  <a:pt x="1538" y="2708"/>
                </a:lnTo>
                <a:lnTo>
                  <a:pt x="1544" y="2717"/>
                </a:lnTo>
                <a:lnTo>
                  <a:pt x="1551" y="2725"/>
                </a:lnTo>
                <a:lnTo>
                  <a:pt x="1558" y="2730"/>
                </a:lnTo>
                <a:lnTo>
                  <a:pt x="1565" y="2734"/>
                </a:lnTo>
                <a:lnTo>
                  <a:pt x="1570" y="2737"/>
                </a:lnTo>
                <a:lnTo>
                  <a:pt x="1574" y="2741"/>
                </a:lnTo>
                <a:lnTo>
                  <a:pt x="1577" y="2748"/>
                </a:lnTo>
                <a:lnTo>
                  <a:pt x="1578" y="2758"/>
                </a:lnTo>
                <a:lnTo>
                  <a:pt x="1578" y="2825"/>
                </a:lnTo>
                <a:lnTo>
                  <a:pt x="1576" y="2844"/>
                </a:lnTo>
                <a:lnTo>
                  <a:pt x="1572" y="2864"/>
                </a:lnTo>
                <a:lnTo>
                  <a:pt x="1566" y="2886"/>
                </a:lnTo>
                <a:lnTo>
                  <a:pt x="1557" y="2906"/>
                </a:lnTo>
                <a:lnTo>
                  <a:pt x="1548" y="2923"/>
                </a:lnTo>
                <a:lnTo>
                  <a:pt x="1338" y="3228"/>
                </a:lnTo>
                <a:lnTo>
                  <a:pt x="1326" y="3242"/>
                </a:lnTo>
                <a:lnTo>
                  <a:pt x="1310" y="3254"/>
                </a:lnTo>
                <a:lnTo>
                  <a:pt x="1292" y="3264"/>
                </a:lnTo>
                <a:lnTo>
                  <a:pt x="1273" y="3270"/>
                </a:lnTo>
                <a:lnTo>
                  <a:pt x="1255" y="3273"/>
                </a:lnTo>
                <a:lnTo>
                  <a:pt x="323" y="3273"/>
                </a:lnTo>
                <a:lnTo>
                  <a:pt x="305" y="3270"/>
                </a:lnTo>
                <a:lnTo>
                  <a:pt x="286" y="3264"/>
                </a:lnTo>
                <a:lnTo>
                  <a:pt x="267" y="3254"/>
                </a:lnTo>
                <a:lnTo>
                  <a:pt x="252" y="3242"/>
                </a:lnTo>
                <a:lnTo>
                  <a:pt x="239" y="3228"/>
                </a:lnTo>
                <a:lnTo>
                  <a:pt x="31" y="2923"/>
                </a:lnTo>
                <a:lnTo>
                  <a:pt x="20" y="2906"/>
                </a:lnTo>
                <a:lnTo>
                  <a:pt x="12" y="2886"/>
                </a:lnTo>
                <a:lnTo>
                  <a:pt x="6" y="2864"/>
                </a:lnTo>
                <a:lnTo>
                  <a:pt x="2" y="2844"/>
                </a:lnTo>
                <a:lnTo>
                  <a:pt x="0" y="2825"/>
                </a:lnTo>
                <a:lnTo>
                  <a:pt x="0" y="2758"/>
                </a:lnTo>
                <a:lnTo>
                  <a:pt x="1" y="2748"/>
                </a:lnTo>
                <a:lnTo>
                  <a:pt x="4" y="2741"/>
                </a:lnTo>
                <a:lnTo>
                  <a:pt x="8" y="2737"/>
                </a:lnTo>
                <a:lnTo>
                  <a:pt x="13" y="2734"/>
                </a:lnTo>
                <a:lnTo>
                  <a:pt x="19" y="2730"/>
                </a:lnTo>
                <a:lnTo>
                  <a:pt x="26" y="2725"/>
                </a:lnTo>
                <a:lnTo>
                  <a:pt x="35" y="2717"/>
                </a:lnTo>
                <a:lnTo>
                  <a:pt x="41" y="2708"/>
                </a:lnTo>
                <a:lnTo>
                  <a:pt x="47" y="2695"/>
                </a:lnTo>
                <a:lnTo>
                  <a:pt x="55" y="2678"/>
                </a:lnTo>
                <a:lnTo>
                  <a:pt x="62" y="2658"/>
                </a:lnTo>
                <a:lnTo>
                  <a:pt x="71" y="2633"/>
                </a:lnTo>
                <a:lnTo>
                  <a:pt x="82" y="2602"/>
                </a:lnTo>
                <a:lnTo>
                  <a:pt x="97" y="2575"/>
                </a:lnTo>
                <a:lnTo>
                  <a:pt x="111" y="2554"/>
                </a:lnTo>
                <a:lnTo>
                  <a:pt x="127" y="2537"/>
                </a:lnTo>
                <a:lnTo>
                  <a:pt x="143" y="2524"/>
                </a:lnTo>
                <a:lnTo>
                  <a:pt x="160" y="2515"/>
                </a:lnTo>
                <a:lnTo>
                  <a:pt x="176" y="2508"/>
                </a:lnTo>
                <a:lnTo>
                  <a:pt x="191" y="2503"/>
                </a:lnTo>
                <a:lnTo>
                  <a:pt x="205" y="2499"/>
                </a:lnTo>
                <a:lnTo>
                  <a:pt x="218" y="2493"/>
                </a:lnTo>
                <a:lnTo>
                  <a:pt x="229" y="2485"/>
                </a:lnTo>
                <a:lnTo>
                  <a:pt x="237" y="2475"/>
                </a:lnTo>
                <a:lnTo>
                  <a:pt x="242" y="2463"/>
                </a:lnTo>
                <a:lnTo>
                  <a:pt x="244" y="2449"/>
                </a:lnTo>
                <a:lnTo>
                  <a:pt x="244" y="2288"/>
                </a:lnTo>
                <a:lnTo>
                  <a:pt x="246" y="2261"/>
                </a:lnTo>
                <a:lnTo>
                  <a:pt x="251" y="2239"/>
                </a:lnTo>
                <a:lnTo>
                  <a:pt x="259" y="2218"/>
                </a:lnTo>
                <a:lnTo>
                  <a:pt x="271" y="2200"/>
                </a:lnTo>
                <a:lnTo>
                  <a:pt x="283" y="2184"/>
                </a:lnTo>
                <a:lnTo>
                  <a:pt x="296" y="2171"/>
                </a:lnTo>
                <a:lnTo>
                  <a:pt x="310" y="2160"/>
                </a:lnTo>
                <a:lnTo>
                  <a:pt x="323" y="2151"/>
                </a:lnTo>
                <a:lnTo>
                  <a:pt x="339" y="2139"/>
                </a:lnTo>
                <a:lnTo>
                  <a:pt x="352" y="2126"/>
                </a:lnTo>
                <a:lnTo>
                  <a:pt x="363" y="2110"/>
                </a:lnTo>
                <a:lnTo>
                  <a:pt x="370" y="2092"/>
                </a:lnTo>
                <a:lnTo>
                  <a:pt x="373" y="2075"/>
                </a:lnTo>
                <a:lnTo>
                  <a:pt x="373" y="2031"/>
                </a:lnTo>
                <a:lnTo>
                  <a:pt x="375" y="2013"/>
                </a:lnTo>
                <a:lnTo>
                  <a:pt x="382" y="1994"/>
                </a:lnTo>
                <a:lnTo>
                  <a:pt x="392" y="1976"/>
                </a:lnTo>
                <a:lnTo>
                  <a:pt x="403" y="1958"/>
                </a:lnTo>
                <a:lnTo>
                  <a:pt x="414" y="1943"/>
                </a:lnTo>
                <a:lnTo>
                  <a:pt x="424" y="1928"/>
                </a:lnTo>
                <a:lnTo>
                  <a:pt x="435" y="1909"/>
                </a:lnTo>
                <a:lnTo>
                  <a:pt x="443" y="1888"/>
                </a:lnTo>
                <a:lnTo>
                  <a:pt x="452" y="1862"/>
                </a:lnTo>
                <a:lnTo>
                  <a:pt x="457" y="1831"/>
                </a:lnTo>
                <a:lnTo>
                  <a:pt x="461" y="1815"/>
                </a:lnTo>
                <a:lnTo>
                  <a:pt x="468" y="1801"/>
                </a:lnTo>
                <a:lnTo>
                  <a:pt x="480" y="1789"/>
                </a:lnTo>
                <a:lnTo>
                  <a:pt x="494" y="1778"/>
                </a:lnTo>
                <a:lnTo>
                  <a:pt x="512" y="1768"/>
                </a:lnTo>
                <a:lnTo>
                  <a:pt x="531" y="1761"/>
                </a:lnTo>
                <a:lnTo>
                  <a:pt x="552" y="1754"/>
                </a:lnTo>
                <a:lnTo>
                  <a:pt x="552" y="1444"/>
                </a:lnTo>
                <a:lnTo>
                  <a:pt x="488" y="1444"/>
                </a:lnTo>
                <a:lnTo>
                  <a:pt x="478" y="1441"/>
                </a:lnTo>
                <a:lnTo>
                  <a:pt x="471" y="1434"/>
                </a:lnTo>
                <a:lnTo>
                  <a:pt x="469" y="1424"/>
                </a:lnTo>
                <a:lnTo>
                  <a:pt x="469" y="1321"/>
                </a:lnTo>
                <a:lnTo>
                  <a:pt x="471" y="1311"/>
                </a:lnTo>
                <a:lnTo>
                  <a:pt x="478" y="1304"/>
                </a:lnTo>
                <a:lnTo>
                  <a:pt x="488" y="1302"/>
                </a:lnTo>
                <a:lnTo>
                  <a:pt x="703" y="1302"/>
                </a:lnTo>
                <a:lnTo>
                  <a:pt x="683" y="1281"/>
                </a:lnTo>
                <a:lnTo>
                  <a:pt x="662" y="1262"/>
                </a:lnTo>
                <a:lnTo>
                  <a:pt x="638" y="1243"/>
                </a:lnTo>
                <a:lnTo>
                  <a:pt x="611" y="1227"/>
                </a:lnTo>
                <a:lnTo>
                  <a:pt x="583" y="1213"/>
                </a:lnTo>
                <a:lnTo>
                  <a:pt x="552" y="1201"/>
                </a:lnTo>
                <a:lnTo>
                  <a:pt x="524" y="1192"/>
                </a:lnTo>
                <a:lnTo>
                  <a:pt x="500" y="1185"/>
                </a:lnTo>
                <a:lnTo>
                  <a:pt x="483" y="1179"/>
                </a:lnTo>
                <a:lnTo>
                  <a:pt x="470" y="1174"/>
                </a:lnTo>
                <a:lnTo>
                  <a:pt x="462" y="1169"/>
                </a:lnTo>
                <a:lnTo>
                  <a:pt x="457" y="1164"/>
                </a:lnTo>
                <a:lnTo>
                  <a:pt x="456" y="1158"/>
                </a:lnTo>
                <a:lnTo>
                  <a:pt x="457" y="1151"/>
                </a:lnTo>
                <a:lnTo>
                  <a:pt x="461" y="1144"/>
                </a:lnTo>
                <a:lnTo>
                  <a:pt x="466" y="1136"/>
                </a:lnTo>
                <a:lnTo>
                  <a:pt x="473" y="1126"/>
                </a:lnTo>
                <a:lnTo>
                  <a:pt x="481" y="1114"/>
                </a:lnTo>
                <a:lnTo>
                  <a:pt x="489" y="1099"/>
                </a:lnTo>
                <a:lnTo>
                  <a:pt x="497" y="1082"/>
                </a:lnTo>
                <a:lnTo>
                  <a:pt x="505" y="1060"/>
                </a:lnTo>
                <a:lnTo>
                  <a:pt x="512" y="1037"/>
                </a:lnTo>
                <a:lnTo>
                  <a:pt x="519" y="1004"/>
                </a:lnTo>
                <a:lnTo>
                  <a:pt x="522" y="975"/>
                </a:lnTo>
                <a:lnTo>
                  <a:pt x="522" y="950"/>
                </a:lnTo>
                <a:lnTo>
                  <a:pt x="521" y="927"/>
                </a:lnTo>
                <a:lnTo>
                  <a:pt x="517" y="907"/>
                </a:lnTo>
                <a:lnTo>
                  <a:pt x="511" y="888"/>
                </a:lnTo>
                <a:lnTo>
                  <a:pt x="503" y="870"/>
                </a:lnTo>
                <a:lnTo>
                  <a:pt x="494" y="852"/>
                </a:lnTo>
                <a:lnTo>
                  <a:pt x="485" y="834"/>
                </a:lnTo>
                <a:lnTo>
                  <a:pt x="475" y="816"/>
                </a:lnTo>
                <a:lnTo>
                  <a:pt x="465" y="796"/>
                </a:lnTo>
                <a:lnTo>
                  <a:pt x="456" y="775"/>
                </a:lnTo>
                <a:lnTo>
                  <a:pt x="452" y="762"/>
                </a:lnTo>
                <a:lnTo>
                  <a:pt x="452" y="744"/>
                </a:lnTo>
                <a:lnTo>
                  <a:pt x="453" y="722"/>
                </a:lnTo>
                <a:lnTo>
                  <a:pt x="457" y="696"/>
                </a:lnTo>
                <a:lnTo>
                  <a:pt x="464" y="667"/>
                </a:lnTo>
                <a:lnTo>
                  <a:pt x="471" y="633"/>
                </a:lnTo>
                <a:lnTo>
                  <a:pt x="481" y="598"/>
                </a:lnTo>
                <a:lnTo>
                  <a:pt x="493" y="560"/>
                </a:lnTo>
                <a:lnTo>
                  <a:pt x="505" y="521"/>
                </a:lnTo>
                <a:lnTo>
                  <a:pt x="520" y="480"/>
                </a:lnTo>
                <a:lnTo>
                  <a:pt x="535" y="439"/>
                </a:lnTo>
                <a:lnTo>
                  <a:pt x="551" y="397"/>
                </a:lnTo>
                <a:lnTo>
                  <a:pt x="569" y="354"/>
                </a:lnTo>
                <a:lnTo>
                  <a:pt x="587" y="313"/>
                </a:lnTo>
                <a:lnTo>
                  <a:pt x="604" y="271"/>
                </a:lnTo>
                <a:lnTo>
                  <a:pt x="623" y="232"/>
                </a:lnTo>
                <a:lnTo>
                  <a:pt x="642" y="193"/>
                </a:lnTo>
                <a:lnTo>
                  <a:pt x="660" y="157"/>
                </a:lnTo>
                <a:lnTo>
                  <a:pt x="678" y="125"/>
                </a:lnTo>
                <a:lnTo>
                  <a:pt x="697" y="94"/>
                </a:lnTo>
                <a:lnTo>
                  <a:pt x="714" y="67"/>
                </a:lnTo>
                <a:lnTo>
                  <a:pt x="731" y="44"/>
                </a:lnTo>
                <a:lnTo>
                  <a:pt x="748" y="25"/>
                </a:lnTo>
                <a:lnTo>
                  <a:pt x="763" y="11"/>
                </a:lnTo>
                <a:lnTo>
                  <a:pt x="776" y="3"/>
                </a:lnTo>
                <a:lnTo>
                  <a:pt x="7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" name="Freeform 93"/>
          <p:cNvSpPr>
            <a:spLocks/>
          </p:cNvSpPr>
          <p:nvPr/>
        </p:nvSpPr>
        <p:spPr bwMode="auto">
          <a:xfrm>
            <a:off x="3544677" y="4216401"/>
            <a:ext cx="415925" cy="584200"/>
          </a:xfrm>
          <a:custGeom>
            <a:avLst/>
            <a:gdLst>
              <a:gd name="T0" fmla="*/ 1429 w 2355"/>
              <a:gd name="T1" fmla="*/ 65 h 3307"/>
              <a:gd name="T2" fmla="*/ 1632 w 2355"/>
              <a:gd name="T3" fmla="*/ 281 h 3307"/>
              <a:gd name="T4" fmla="*/ 1675 w 2355"/>
              <a:gd name="T5" fmla="*/ 556 h 3307"/>
              <a:gd name="T6" fmla="*/ 1636 w 2355"/>
              <a:gd name="T7" fmla="*/ 669 h 3307"/>
              <a:gd name="T8" fmla="*/ 1559 w 2355"/>
              <a:gd name="T9" fmla="*/ 670 h 3307"/>
              <a:gd name="T10" fmla="*/ 1449 w 2355"/>
              <a:gd name="T11" fmla="*/ 651 h 3307"/>
              <a:gd name="T12" fmla="*/ 1293 w 2355"/>
              <a:gd name="T13" fmla="*/ 798 h 3307"/>
              <a:gd name="T14" fmla="*/ 1407 w 2355"/>
              <a:gd name="T15" fmla="*/ 846 h 3307"/>
              <a:gd name="T16" fmla="*/ 1406 w 2355"/>
              <a:gd name="T17" fmla="*/ 922 h 3307"/>
              <a:gd name="T18" fmla="*/ 1444 w 2355"/>
              <a:gd name="T19" fmla="*/ 1100 h 3307"/>
              <a:gd name="T20" fmla="*/ 1770 w 2355"/>
              <a:gd name="T21" fmla="*/ 1239 h 3307"/>
              <a:gd name="T22" fmla="*/ 2120 w 2355"/>
              <a:gd name="T23" fmla="*/ 1324 h 3307"/>
              <a:gd name="T24" fmla="*/ 2292 w 2355"/>
              <a:gd name="T25" fmla="*/ 1389 h 3307"/>
              <a:gd name="T26" fmla="*/ 2349 w 2355"/>
              <a:gd name="T27" fmla="*/ 1427 h 3307"/>
              <a:gd name="T28" fmla="*/ 2352 w 2355"/>
              <a:gd name="T29" fmla="*/ 1519 h 3307"/>
              <a:gd name="T30" fmla="*/ 2248 w 2355"/>
              <a:gd name="T31" fmla="*/ 1946 h 3307"/>
              <a:gd name="T32" fmla="*/ 2031 w 2355"/>
              <a:gd name="T33" fmla="*/ 2271 h 3307"/>
              <a:gd name="T34" fmla="*/ 1758 w 2355"/>
              <a:gd name="T35" fmla="*/ 2504 h 3307"/>
              <a:gd name="T36" fmla="*/ 1488 w 2355"/>
              <a:gd name="T37" fmla="*/ 2658 h 3307"/>
              <a:gd name="T38" fmla="*/ 1413 w 2355"/>
              <a:gd name="T39" fmla="*/ 2713 h 3307"/>
              <a:gd name="T40" fmla="*/ 1394 w 2355"/>
              <a:gd name="T41" fmla="*/ 2767 h 3307"/>
              <a:gd name="T42" fmla="*/ 1448 w 2355"/>
              <a:gd name="T43" fmla="*/ 2854 h 3307"/>
              <a:gd name="T44" fmla="*/ 1765 w 2355"/>
              <a:gd name="T45" fmla="*/ 2920 h 3307"/>
              <a:gd name="T46" fmla="*/ 1888 w 2355"/>
              <a:gd name="T47" fmla="*/ 3024 h 3307"/>
              <a:gd name="T48" fmla="*/ 1802 w 2355"/>
              <a:gd name="T49" fmla="*/ 3211 h 3307"/>
              <a:gd name="T50" fmla="*/ 1516 w 2355"/>
              <a:gd name="T51" fmla="*/ 3285 h 3307"/>
              <a:gd name="T52" fmla="*/ 1105 w 2355"/>
              <a:gd name="T53" fmla="*/ 3307 h 3307"/>
              <a:gd name="T54" fmla="*/ 725 w 2355"/>
              <a:gd name="T55" fmla="*/ 3265 h 3307"/>
              <a:gd name="T56" fmla="*/ 499 w 2355"/>
              <a:gd name="T57" fmla="*/ 3178 h 3307"/>
              <a:gd name="T58" fmla="*/ 482 w 2355"/>
              <a:gd name="T59" fmla="*/ 2986 h 3307"/>
              <a:gd name="T60" fmla="*/ 678 w 2355"/>
              <a:gd name="T61" fmla="*/ 2893 h 3307"/>
              <a:gd name="T62" fmla="*/ 976 w 2355"/>
              <a:gd name="T63" fmla="*/ 2826 h 3307"/>
              <a:gd name="T64" fmla="*/ 940 w 2355"/>
              <a:gd name="T65" fmla="*/ 2742 h 3307"/>
              <a:gd name="T66" fmla="*/ 967 w 2355"/>
              <a:gd name="T67" fmla="*/ 2708 h 3307"/>
              <a:gd name="T68" fmla="*/ 781 w 2355"/>
              <a:gd name="T69" fmla="*/ 2614 h 3307"/>
              <a:gd name="T70" fmla="*/ 503 w 2355"/>
              <a:gd name="T71" fmla="*/ 2436 h 3307"/>
              <a:gd name="T72" fmla="*/ 242 w 2355"/>
              <a:gd name="T73" fmla="*/ 2174 h 3307"/>
              <a:gd name="T74" fmla="*/ 57 w 2355"/>
              <a:gd name="T75" fmla="*/ 1816 h 3307"/>
              <a:gd name="T76" fmla="*/ 0 w 2355"/>
              <a:gd name="T77" fmla="*/ 1437 h 3307"/>
              <a:gd name="T78" fmla="*/ 17 w 2355"/>
              <a:gd name="T79" fmla="*/ 1417 h 3307"/>
              <a:gd name="T80" fmla="*/ 105 w 2355"/>
              <a:gd name="T81" fmla="*/ 1370 h 3307"/>
              <a:gd name="T82" fmla="*/ 329 w 2355"/>
              <a:gd name="T83" fmla="*/ 1299 h 3307"/>
              <a:gd name="T84" fmla="*/ 753 w 2355"/>
              <a:gd name="T85" fmla="*/ 1206 h 3307"/>
              <a:gd name="T86" fmla="*/ 934 w 2355"/>
              <a:gd name="T87" fmla="*/ 1036 h 3307"/>
              <a:gd name="T88" fmla="*/ 948 w 2355"/>
              <a:gd name="T89" fmla="*/ 882 h 3307"/>
              <a:gd name="T90" fmla="*/ 968 w 2355"/>
              <a:gd name="T91" fmla="*/ 827 h 3307"/>
              <a:gd name="T92" fmla="*/ 1029 w 2355"/>
              <a:gd name="T93" fmla="*/ 679 h 3307"/>
              <a:gd name="T94" fmla="*/ 875 w 2355"/>
              <a:gd name="T95" fmla="*/ 655 h 3307"/>
              <a:gd name="T96" fmla="*/ 770 w 2355"/>
              <a:gd name="T97" fmla="*/ 677 h 3307"/>
              <a:gd name="T98" fmla="*/ 702 w 2355"/>
              <a:gd name="T99" fmla="*/ 647 h 3307"/>
              <a:gd name="T100" fmla="*/ 677 w 2355"/>
              <a:gd name="T101" fmla="*/ 478 h 3307"/>
              <a:gd name="T102" fmla="*/ 775 w 2355"/>
              <a:gd name="T103" fmla="*/ 196 h 3307"/>
              <a:gd name="T104" fmla="*/ 1019 w 2355"/>
              <a:gd name="T105" fmla="*/ 24 h 3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55" h="3307">
                <a:moveTo>
                  <a:pt x="1177" y="0"/>
                </a:moveTo>
                <a:lnTo>
                  <a:pt x="1231" y="3"/>
                </a:lnTo>
                <a:lnTo>
                  <a:pt x="1284" y="11"/>
                </a:lnTo>
                <a:lnTo>
                  <a:pt x="1335" y="24"/>
                </a:lnTo>
                <a:lnTo>
                  <a:pt x="1384" y="42"/>
                </a:lnTo>
                <a:lnTo>
                  <a:pt x="1429" y="65"/>
                </a:lnTo>
                <a:lnTo>
                  <a:pt x="1473" y="92"/>
                </a:lnTo>
                <a:lnTo>
                  <a:pt x="1512" y="123"/>
                </a:lnTo>
                <a:lnTo>
                  <a:pt x="1548" y="158"/>
                </a:lnTo>
                <a:lnTo>
                  <a:pt x="1580" y="196"/>
                </a:lnTo>
                <a:lnTo>
                  <a:pt x="1609" y="237"/>
                </a:lnTo>
                <a:lnTo>
                  <a:pt x="1632" y="281"/>
                </a:lnTo>
                <a:lnTo>
                  <a:pt x="1652" y="327"/>
                </a:lnTo>
                <a:lnTo>
                  <a:pt x="1665" y="376"/>
                </a:lnTo>
                <a:lnTo>
                  <a:pt x="1675" y="426"/>
                </a:lnTo>
                <a:lnTo>
                  <a:pt x="1677" y="478"/>
                </a:lnTo>
                <a:lnTo>
                  <a:pt x="1677" y="520"/>
                </a:lnTo>
                <a:lnTo>
                  <a:pt x="1675" y="556"/>
                </a:lnTo>
                <a:lnTo>
                  <a:pt x="1671" y="586"/>
                </a:lnTo>
                <a:lnTo>
                  <a:pt x="1666" y="611"/>
                </a:lnTo>
                <a:lnTo>
                  <a:pt x="1661" y="632"/>
                </a:lnTo>
                <a:lnTo>
                  <a:pt x="1654" y="649"/>
                </a:lnTo>
                <a:lnTo>
                  <a:pt x="1646" y="660"/>
                </a:lnTo>
                <a:lnTo>
                  <a:pt x="1636" y="669"/>
                </a:lnTo>
                <a:lnTo>
                  <a:pt x="1626" y="674"/>
                </a:lnTo>
                <a:lnTo>
                  <a:pt x="1615" y="678"/>
                </a:lnTo>
                <a:lnTo>
                  <a:pt x="1602" y="679"/>
                </a:lnTo>
                <a:lnTo>
                  <a:pt x="1589" y="677"/>
                </a:lnTo>
                <a:lnTo>
                  <a:pt x="1574" y="674"/>
                </a:lnTo>
                <a:lnTo>
                  <a:pt x="1559" y="670"/>
                </a:lnTo>
                <a:lnTo>
                  <a:pt x="1542" y="666"/>
                </a:lnTo>
                <a:lnTo>
                  <a:pt x="1525" y="662"/>
                </a:lnTo>
                <a:lnTo>
                  <a:pt x="1507" y="658"/>
                </a:lnTo>
                <a:lnTo>
                  <a:pt x="1488" y="654"/>
                </a:lnTo>
                <a:lnTo>
                  <a:pt x="1468" y="652"/>
                </a:lnTo>
                <a:lnTo>
                  <a:pt x="1449" y="651"/>
                </a:lnTo>
                <a:lnTo>
                  <a:pt x="1427" y="651"/>
                </a:lnTo>
                <a:lnTo>
                  <a:pt x="1396" y="657"/>
                </a:lnTo>
                <a:lnTo>
                  <a:pt x="1363" y="667"/>
                </a:lnTo>
                <a:lnTo>
                  <a:pt x="1329" y="681"/>
                </a:lnTo>
                <a:lnTo>
                  <a:pt x="1293" y="695"/>
                </a:lnTo>
                <a:lnTo>
                  <a:pt x="1293" y="798"/>
                </a:lnTo>
                <a:lnTo>
                  <a:pt x="1322" y="804"/>
                </a:lnTo>
                <a:lnTo>
                  <a:pt x="1347" y="810"/>
                </a:lnTo>
                <a:lnTo>
                  <a:pt x="1369" y="818"/>
                </a:lnTo>
                <a:lnTo>
                  <a:pt x="1387" y="827"/>
                </a:lnTo>
                <a:lnTo>
                  <a:pt x="1400" y="835"/>
                </a:lnTo>
                <a:lnTo>
                  <a:pt x="1407" y="846"/>
                </a:lnTo>
                <a:lnTo>
                  <a:pt x="1411" y="856"/>
                </a:lnTo>
                <a:lnTo>
                  <a:pt x="1411" y="859"/>
                </a:lnTo>
                <a:lnTo>
                  <a:pt x="1409" y="867"/>
                </a:lnTo>
                <a:lnTo>
                  <a:pt x="1407" y="882"/>
                </a:lnTo>
                <a:lnTo>
                  <a:pt x="1406" y="899"/>
                </a:lnTo>
                <a:lnTo>
                  <a:pt x="1406" y="922"/>
                </a:lnTo>
                <a:lnTo>
                  <a:pt x="1407" y="947"/>
                </a:lnTo>
                <a:lnTo>
                  <a:pt x="1409" y="975"/>
                </a:lnTo>
                <a:lnTo>
                  <a:pt x="1414" y="1005"/>
                </a:lnTo>
                <a:lnTo>
                  <a:pt x="1421" y="1036"/>
                </a:lnTo>
                <a:lnTo>
                  <a:pt x="1430" y="1067"/>
                </a:lnTo>
                <a:lnTo>
                  <a:pt x="1444" y="1100"/>
                </a:lnTo>
                <a:lnTo>
                  <a:pt x="1460" y="1131"/>
                </a:lnTo>
                <a:lnTo>
                  <a:pt x="1482" y="1161"/>
                </a:lnTo>
                <a:lnTo>
                  <a:pt x="1508" y="1189"/>
                </a:lnTo>
                <a:lnTo>
                  <a:pt x="1602" y="1206"/>
                </a:lnTo>
                <a:lnTo>
                  <a:pt x="1689" y="1223"/>
                </a:lnTo>
                <a:lnTo>
                  <a:pt x="1770" y="1239"/>
                </a:lnTo>
                <a:lnTo>
                  <a:pt x="1842" y="1255"/>
                </a:lnTo>
                <a:lnTo>
                  <a:pt x="1910" y="1270"/>
                </a:lnTo>
                <a:lnTo>
                  <a:pt x="1971" y="1284"/>
                </a:lnTo>
                <a:lnTo>
                  <a:pt x="2026" y="1299"/>
                </a:lnTo>
                <a:lnTo>
                  <a:pt x="2075" y="1312"/>
                </a:lnTo>
                <a:lnTo>
                  <a:pt x="2120" y="1324"/>
                </a:lnTo>
                <a:lnTo>
                  <a:pt x="2159" y="1337"/>
                </a:lnTo>
                <a:lnTo>
                  <a:pt x="2193" y="1348"/>
                </a:lnTo>
                <a:lnTo>
                  <a:pt x="2223" y="1360"/>
                </a:lnTo>
                <a:lnTo>
                  <a:pt x="2250" y="1370"/>
                </a:lnTo>
                <a:lnTo>
                  <a:pt x="2272" y="1379"/>
                </a:lnTo>
                <a:lnTo>
                  <a:pt x="2292" y="1389"/>
                </a:lnTo>
                <a:lnTo>
                  <a:pt x="2307" y="1397"/>
                </a:lnTo>
                <a:lnTo>
                  <a:pt x="2321" y="1404"/>
                </a:lnTo>
                <a:lnTo>
                  <a:pt x="2330" y="1412"/>
                </a:lnTo>
                <a:lnTo>
                  <a:pt x="2338" y="1417"/>
                </a:lnTo>
                <a:lnTo>
                  <a:pt x="2345" y="1423"/>
                </a:lnTo>
                <a:lnTo>
                  <a:pt x="2349" y="1427"/>
                </a:lnTo>
                <a:lnTo>
                  <a:pt x="2352" y="1430"/>
                </a:lnTo>
                <a:lnTo>
                  <a:pt x="2353" y="1433"/>
                </a:lnTo>
                <a:lnTo>
                  <a:pt x="2354" y="1435"/>
                </a:lnTo>
                <a:lnTo>
                  <a:pt x="2355" y="1437"/>
                </a:lnTo>
                <a:lnTo>
                  <a:pt x="2355" y="1437"/>
                </a:lnTo>
                <a:lnTo>
                  <a:pt x="2352" y="1519"/>
                </a:lnTo>
                <a:lnTo>
                  <a:pt x="2345" y="1598"/>
                </a:lnTo>
                <a:lnTo>
                  <a:pt x="2333" y="1674"/>
                </a:lnTo>
                <a:lnTo>
                  <a:pt x="2318" y="1746"/>
                </a:lnTo>
                <a:lnTo>
                  <a:pt x="2298" y="1816"/>
                </a:lnTo>
                <a:lnTo>
                  <a:pt x="2274" y="1882"/>
                </a:lnTo>
                <a:lnTo>
                  <a:pt x="2248" y="1946"/>
                </a:lnTo>
                <a:lnTo>
                  <a:pt x="2218" y="2008"/>
                </a:lnTo>
                <a:lnTo>
                  <a:pt x="2185" y="2066"/>
                </a:lnTo>
                <a:lnTo>
                  <a:pt x="2150" y="2121"/>
                </a:lnTo>
                <a:lnTo>
                  <a:pt x="2113" y="2174"/>
                </a:lnTo>
                <a:lnTo>
                  <a:pt x="2072" y="2223"/>
                </a:lnTo>
                <a:lnTo>
                  <a:pt x="2031" y="2271"/>
                </a:lnTo>
                <a:lnTo>
                  <a:pt x="1987" y="2316"/>
                </a:lnTo>
                <a:lnTo>
                  <a:pt x="1944" y="2358"/>
                </a:lnTo>
                <a:lnTo>
                  <a:pt x="1898" y="2397"/>
                </a:lnTo>
                <a:lnTo>
                  <a:pt x="1852" y="2436"/>
                </a:lnTo>
                <a:lnTo>
                  <a:pt x="1805" y="2471"/>
                </a:lnTo>
                <a:lnTo>
                  <a:pt x="1758" y="2504"/>
                </a:lnTo>
                <a:lnTo>
                  <a:pt x="1712" y="2534"/>
                </a:lnTo>
                <a:lnTo>
                  <a:pt x="1665" y="2563"/>
                </a:lnTo>
                <a:lnTo>
                  <a:pt x="1620" y="2590"/>
                </a:lnTo>
                <a:lnTo>
                  <a:pt x="1574" y="2614"/>
                </a:lnTo>
                <a:lnTo>
                  <a:pt x="1531" y="2637"/>
                </a:lnTo>
                <a:lnTo>
                  <a:pt x="1488" y="2658"/>
                </a:lnTo>
                <a:lnTo>
                  <a:pt x="1447" y="2676"/>
                </a:lnTo>
                <a:lnTo>
                  <a:pt x="1407" y="2693"/>
                </a:lnTo>
                <a:lnTo>
                  <a:pt x="1370" y="2708"/>
                </a:lnTo>
                <a:lnTo>
                  <a:pt x="1388" y="2708"/>
                </a:lnTo>
                <a:lnTo>
                  <a:pt x="1402" y="2709"/>
                </a:lnTo>
                <a:lnTo>
                  <a:pt x="1413" y="2713"/>
                </a:lnTo>
                <a:lnTo>
                  <a:pt x="1420" y="2717"/>
                </a:lnTo>
                <a:lnTo>
                  <a:pt x="1422" y="2723"/>
                </a:lnTo>
                <a:lnTo>
                  <a:pt x="1420" y="2731"/>
                </a:lnTo>
                <a:lnTo>
                  <a:pt x="1415" y="2742"/>
                </a:lnTo>
                <a:lnTo>
                  <a:pt x="1405" y="2754"/>
                </a:lnTo>
                <a:lnTo>
                  <a:pt x="1394" y="2767"/>
                </a:lnTo>
                <a:lnTo>
                  <a:pt x="1379" y="2781"/>
                </a:lnTo>
                <a:lnTo>
                  <a:pt x="1362" y="2794"/>
                </a:lnTo>
                <a:lnTo>
                  <a:pt x="1342" y="2809"/>
                </a:lnTo>
                <a:lnTo>
                  <a:pt x="1379" y="2826"/>
                </a:lnTo>
                <a:lnTo>
                  <a:pt x="1415" y="2841"/>
                </a:lnTo>
                <a:lnTo>
                  <a:pt x="1448" y="2854"/>
                </a:lnTo>
                <a:lnTo>
                  <a:pt x="1511" y="2862"/>
                </a:lnTo>
                <a:lnTo>
                  <a:pt x="1570" y="2871"/>
                </a:lnTo>
                <a:lnTo>
                  <a:pt x="1626" y="2882"/>
                </a:lnTo>
                <a:lnTo>
                  <a:pt x="1677" y="2893"/>
                </a:lnTo>
                <a:lnTo>
                  <a:pt x="1723" y="2906"/>
                </a:lnTo>
                <a:lnTo>
                  <a:pt x="1765" y="2920"/>
                </a:lnTo>
                <a:lnTo>
                  <a:pt x="1801" y="2935"/>
                </a:lnTo>
                <a:lnTo>
                  <a:pt x="1831" y="2952"/>
                </a:lnTo>
                <a:lnTo>
                  <a:pt x="1856" y="2969"/>
                </a:lnTo>
                <a:lnTo>
                  <a:pt x="1873" y="2986"/>
                </a:lnTo>
                <a:lnTo>
                  <a:pt x="1885" y="3005"/>
                </a:lnTo>
                <a:lnTo>
                  <a:pt x="1888" y="3024"/>
                </a:lnTo>
                <a:lnTo>
                  <a:pt x="1888" y="3123"/>
                </a:lnTo>
                <a:lnTo>
                  <a:pt x="1885" y="3143"/>
                </a:lnTo>
                <a:lnTo>
                  <a:pt x="1873" y="3160"/>
                </a:lnTo>
                <a:lnTo>
                  <a:pt x="1856" y="3178"/>
                </a:lnTo>
                <a:lnTo>
                  <a:pt x="1832" y="3195"/>
                </a:lnTo>
                <a:lnTo>
                  <a:pt x="1802" y="3211"/>
                </a:lnTo>
                <a:lnTo>
                  <a:pt x="1767" y="3226"/>
                </a:lnTo>
                <a:lnTo>
                  <a:pt x="1726" y="3240"/>
                </a:lnTo>
                <a:lnTo>
                  <a:pt x="1680" y="3254"/>
                </a:lnTo>
                <a:lnTo>
                  <a:pt x="1630" y="3265"/>
                </a:lnTo>
                <a:lnTo>
                  <a:pt x="1575" y="3276"/>
                </a:lnTo>
                <a:lnTo>
                  <a:pt x="1516" y="3285"/>
                </a:lnTo>
                <a:lnTo>
                  <a:pt x="1454" y="3292"/>
                </a:lnTo>
                <a:lnTo>
                  <a:pt x="1389" y="3298"/>
                </a:lnTo>
                <a:lnTo>
                  <a:pt x="1320" y="3304"/>
                </a:lnTo>
                <a:lnTo>
                  <a:pt x="1250" y="3307"/>
                </a:lnTo>
                <a:lnTo>
                  <a:pt x="1177" y="3307"/>
                </a:lnTo>
                <a:lnTo>
                  <a:pt x="1105" y="3307"/>
                </a:lnTo>
                <a:lnTo>
                  <a:pt x="1035" y="3304"/>
                </a:lnTo>
                <a:lnTo>
                  <a:pt x="966" y="3298"/>
                </a:lnTo>
                <a:lnTo>
                  <a:pt x="901" y="3292"/>
                </a:lnTo>
                <a:lnTo>
                  <a:pt x="839" y="3285"/>
                </a:lnTo>
                <a:lnTo>
                  <a:pt x="780" y="3276"/>
                </a:lnTo>
                <a:lnTo>
                  <a:pt x="725" y="3265"/>
                </a:lnTo>
                <a:lnTo>
                  <a:pt x="675" y="3254"/>
                </a:lnTo>
                <a:lnTo>
                  <a:pt x="629" y="3240"/>
                </a:lnTo>
                <a:lnTo>
                  <a:pt x="588" y="3226"/>
                </a:lnTo>
                <a:lnTo>
                  <a:pt x="553" y="3211"/>
                </a:lnTo>
                <a:lnTo>
                  <a:pt x="523" y="3195"/>
                </a:lnTo>
                <a:lnTo>
                  <a:pt x="499" y="3178"/>
                </a:lnTo>
                <a:lnTo>
                  <a:pt x="482" y="3160"/>
                </a:lnTo>
                <a:lnTo>
                  <a:pt x="470" y="3143"/>
                </a:lnTo>
                <a:lnTo>
                  <a:pt x="467" y="3123"/>
                </a:lnTo>
                <a:lnTo>
                  <a:pt x="467" y="3024"/>
                </a:lnTo>
                <a:lnTo>
                  <a:pt x="470" y="3005"/>
                </a:lnTo>
                <a:lnTo>
                  <a:pt x="482" y="2986"/>
                </a:lnTo>
                <a:lnTo>
                  <a:pt x="499" y="2969"/>
                </a:lnTo>
                <a:lnTo>
                  <a:pt x="523" y="2952"/>
                </a:lnTo>
                <a:lnTo>
                  <a:pt x="554" y="2935"/>
                </a:lnTo>
                <a:lnTo>
                  <a:pt x="590" y="2920"/>
                </a:lnTo>
                <a:lnTo>
                  <a:pt x="632" y="2906"/>
                </a:lnTo>
                <a:lnTo>
                  <a:pt x="678" y="2893"/>
                </a:lnTo>
                <a:lnTo>
                  <a:pt x="729" y="2882"/>
                </a:lnTo>
                <a:lnTo>
                  <a:pt x="785" y="2871"/>
                </a:lnTo>
                <a:lnTo>
                  <a:pt x="844" y="2862"/>
                </a:lnTo>
                <a:lnTo>
                  <a:pt x="907" y="2854"/>
                </a:lnTo>
                <a:lnTo>
                  <a:pt x="939" y="2841"/>
                </a:lnTo>
                <a:lnTo>
                  <a:pt x="976" y="2826"/>
                </a:lnTo>
                <a:lnTo>
                  <a:pt x="1012" y="2809"/>
                </a:lnTo>
                <a:lnTo>
                  <a:pt x="993" y="2794"/>
                </a:lnTo>
                <a:lnTo>
                  <a:pt x="976" y="2781"/>
                </a:lnTo>
                <a:lnTo>
                  <a:pt x="961" y="2767"/>
                </a:lnTo>
                <a:lnTo>
                  <a:pt x="949" y="2754"/>
                </a:lnTo>
                <a:lnTo>
                  <a:pt x="940" y="2742"/>
                </a:lnTo>
                <a:lnTo>
                  <a:pt x="935" y="2731"/>
                </a:lnTo>
                <a:lnTo>
                  <a:pt x="933" y="2723"/>
                </a:lnTo>
                <a:lnTo>
                  <a:pt x="935" y="2717"/>
                </a:lnTo>
                <a:lnTo>
                  <a:pt x="942" y="2713"/>
                </a:lnTo>
                <a:lnTo>
                  <a:pt x="953" y="2709"/>
                </a:lnTo>
                <a:lnTo>
                  <a:pt x="967" y="2708"/>
                </a:lnTo>
                <a:lnTo>
                  <a:pt x="984" y="2708"/>
                </a:lnTo>
                <a:lnTo>
                  <a:pt x="948" y="2693"/>
                </a:lnTo>
                <a:lnTo>
                  <a:pt x="908" y="2676"/>
                </a:lnTo>
                <a:lnTo>
                  <a:pt x="867" y="2658"/>
                </a:lnTo>
                <a:lnTo>
                  <a:pt x="824" y="2637"/>
                </a:lnTo>
                <a:lnTo>
                  <a:pt x="781" y="2614"/>
                </a:lnTo>
                <a:lnTo>
                  <a:pt x="735" y="2590"/>
                </a:lnTo>
                <a:lnTo>
                  <a:pt x="690" y="2563"/>
                </a:lnTo>
                <a:lnTo>
                  <a:pt x="643" y="2534"/>
                </a:lnTo>
                <a:lnTo>
                  <a:pt x="596" y="2504"/>
                </a:lnTo>
                <a:lnTo>
                  <a:pt x="550" y="2471"/>
                </a:lnTo>
                <a:lnTo>
                  <a:pt x="503" y="2436"/>
                </a:lnTo>
                <a:lnTo>
                  <a:pt x="457" y="2397"/>
                </a:lnTo>
                <a:lnTo>
                  <a:pt x="411" y="2358"/>
                </a:lnTo>
                <a:lnTo>
                  <a:pt x="367" y="2316"/>
                </a:lnTo>
                <a:lnTo>
                  <a:pt x="324" y="2271"/>
                </a:lnTo>
                <a:lnTo>
                  <a:pt x="283" y="2223"/>
                </a:lnTo>
                <a:lnTo>
                  <a:pt x="242" y="2174"/>
                </a:lnTo>
                <a:lnTo>
                  <a:pt x="205" y="2121"/>
                </a:lnTo>
                <a:lnTo>
                  <a:pt x="170" y="2066"/>
                </a:lnTo>
                <a:lnTo>
                  <a:pt x="137" y="2008"/>
                </a:lnTo>
                <a:lnTo>
                  <a:pt x="107" y="1946"/>
                </a:lnTo>
                <a:lnTo>
                  <a:pt x="81" y="1882"/>
                </a:lnTo>
                <a:lnTo>
                  <a:pt x="57" y="1816"/>
                </a:lnTo>
                <a:lnTo>
                  <a:pt x="37" y="1746"/>
                </a:lnTo>
                <a:lnTo>
                  <a:pt x="22" y="1674"/>
                </a:lnTo>
                <a:lnTo>
                  <a:pt x="10" y="1598"/>
                </a:lnTo>
                <a:lnTo>
                  <a:pt x="3" y="1519"/>
                </a:lnTo>
                <a:lnTo>
                  <a:pt x="0" y="1437"/>
                </a:lnTo>
                <a:lnTo>
                  <a:pt x="0" y="1437"/>
                </a:lnTo>
                <a:lnTo>
                  <a:pt x="1" y="1435"/>
                </a:lnTo>
                <a:lnTo>
                  <a:pt x="1" y="1433"/>
                </a:lnTo>
                <a:lnTo>
                  <a:pt x="3" y="1430"/>
                </a:lnTo>
                <a:lnTo>
                  <a:pt x="6" y="1427"/>
                </a:lnTo>
                <a:lnTo>
                  <a:pt x="10" y="1423"/>
                </a:lnTo>
                <a:lnTo>
                  <a:pt x="17" y="1417"/>
                </a:lnTo>
                <a:lnTo>
                  <a:pt x="24" y="1412"/>
                </a:lnTo>
                <a:lnTo>
                  <a:pt x="34" y="1404"/>
                </a:lnTo>
                <a:lnTo>
                  <a:pt x="48" y="1397"/>
                </a:lnTo>
                <a:lnTo>
                  <a:pt x="63" y="1389"/>
                </a:lnTo>
                <a:lnTo>
                  <a:pt x="82" y="1379"/>
                </a:lnTo>
                <a:lnTo>
                  <a:pt x="105" y="1370"/>
                </a:lnTo>
                <a:lnTo>
                  <a:pt x="130" y="1360"/>
                </a:lnTo>
                <a:lnTo>
                  <a:pt x="162" y="1348"/>
                </a:lnTo>
                <a:lnTo>
                  <a:pt x="196" y="1337"/>
                </a:lnTo>
                <a:lnTo>
                  <a:pt x="235" y="1324"/>
                </a:lnTo>
                <a:lnTo>
                  <a:pt x="280" y="1312"/>
                </a:lnTo>
                <a:lnTo>
                  <a:pt x="329" y="1299"/>
                </a:lnTo>
                <a:lnTo>
                  <a:pt x="384" y="1284"/>
                </a:lnTo>
                <a:lnTo>
                  <a:pt x="445" y="1270"/>
                </a:lnTo>
                <a:lnTo>
                  <a:pt x="512" y="1255"/>
                </a:lnTo>
                <a:lnTo>
                  <a:pt x="585" y="1239"/>
                </a:lnTo>
                <a:lnTo>
                  <a:pt x="666" y="1223"/>
                </a:lnTo>
                <a:lnTo>
                  <a:pt x="753" y="1206"/>
                </a:lnTo>
                <a:lnTo>
                  <a:pt x="847" y="1189"/>
                </a:lnTo>
                <a:lnTo>
                  <a:pt x="873" y="1161"/>
                </a:lnTo>
                <a:lnTo>
                  <a:pt x="894" y="1131"/>
                </a:lnTo>
                <a:lnTo>
                  <a:pt x="911" y="1100"/>
                </a:lnTo>
                <a:lnTo>
                  <a:pt x="924" y="1067"/>
                </a:lnTo>
                <a:lnTo>
                  <a:pt x="934" y="1036"/>
                </a:lnTo>
                <a:lnTo>
                  <a:pt x="941" y="1005"/>
                </a:lnTo>
                <a:lnTo>
                  <a:pt x="946" y="975"/>
                </a:lnTo>
                <a:lnTo>
                  <a:pt x="948" y="947"/>
                </a:lnTo>
                <a:lnTo>
                  <a:pt x="949" y="922"/>
                </a:lnTo>
                <a:lnTo>
                  <a:pt x="949" y="899"/>
                </a:lnTo>
                <a:lnTo>
                  <a:pt x="948" y="882"/>
                </a:lnTo>
                <a:lnTo>
                  <a:pt x="946" y="867"/>
                </a:lnTo>
                <a:lnTo>
                  <a:pt x="944" y="859"/>
                </a:lnTo>
                <a:lnTo>
                  <a:pt x="944" y="856"/>
                </a:lnTo>
                <a:lnTo>
                  <a:pt x="947" y="846"/>
                </a:lnTo>
                <a:lnTo>
                  <a:pt x="955" y="835"/>
                </a:lnTo>
                <a:lnTo>
                  <a:pt x="968" y="827"/>
                </a:lnTo>
                <a:lnTo>
                  <a:pt x="986" y="818"/>
                </a:lnTo>
                <a:lnTo>
                  <a:pt x="1008" y="810"/>
                </a:lnTo>
                <a:lnTo>
                  <a:pt x="1032" y="804"/>
                </a:lnTo>
                <a:lnTo>
                  <a:pt x="1060" y="798"/>
                </a:lnTo>
                <a:lnTo>
                  <a:pt x="1060" y="692"/>
                </a:lnTo>
                <a:lnTo>
                  <a:pt x="1029" y="679"/>
                </a:lnTo>
                <a:lnTo>
                  <a:pt x="998" y="666"/>
                </a:lnTo>
                <a:lnTo>
                  <a:pt x="968" y="657"/>
                </a:lnTo>
                <a:lnTo>
                  <a:pt x="939" y="652"/>
                </a:lnTo>
                <a:lnTo>
                  <a:pt x="918" y="652"/>
                </a:lnTo>
                <a:lnTo>
                  <a:pt x="896" y="653"/>
                </a:lnTo>
                <a:lnTo>
                  <a:pt x="875" y="655"/>
                </a:lnTo>
                <a:lnTo>
                  <a:pt x="856" y="658"/>
                </a:lnTo>
                <a:lnTo>
                  <a:pt x="837" y="662"/>
                </a:lnTo>
                <a:lnTo>
                  <a:pt x="819" y="666"/>
                </a:lnTo>
                <a:lnTo>
                  <a:pt x="803" y="670"/>
                </a:lnTo>
                <a:lnTo>
                  <a:pt x="786" y="674"/>
                </a:lnTo>
                <a:lnTo>
                  <a:pt x="770" y="677"/>
                </a:lnTo>
                <a:lnTo>
                  <a:pt x="757" y="678"/>
                </a:lnTo>
                <a:lnTo>
                  <a:pt x="744" y="677"/>
                </a:lnTo>
                <a:lnTo>
                  <a:pt x="731" y="673"/>
                </a:lnTo>
                <a:lnTo>
                  <a:pt x="721" y="667"/>
                </a:lnTo>
                <a:lnTo>
                  <a:pt x="710" y="659"/>
                </a:lnTo>
                <a:lnTo>
                  <a:pt x="702" y="647"/>
                </a:lnTo>
                <a:lnTo>
                  <a:pt x="695" y="630"/>
                </a:lnTo>
                <a:lnTo>
                  <a:pt x="689" y="610"/>
                </a:lnTo>
                <a:lnTo>
                  <a:pt x="685" y="585"/>
                </a:lnTo>
                <a:lnTo>
                  <a:pt x="680" y="555"/>
                </a:lnTo>
                <a:lnTo>
                  <a:pt x="678" y="519"/>
                </a:lnTo>
                <a:lnTo>
                  <a:pt x="677" y="478"/>
                </a:lnTo>
                <a:lnTo>
                  <a:pt x="680" y="426"/>
                </a:lnTo>
                <a:lnTo>
                  <a:pt x="690" y="376"/>
                </a:lnTo>
                <a:lnTo>
                  <a:pt x="703" y="327"/>
                </a:lnTo>
                <a:lnTo>
                  <a:pt x="722" y="281"/>
                </a:lnTo>
                <a:lnTo>
                  <a:pt x="746" y="237"/>
                </a:lnTo>
                <a:lnTo>
                  <a:pt x="775" y="196"/>
                </a:lnTo>
                <a:lnTo>
                  <a:pt x="807" y="158"/>
                </a:lnTo>
                <a:lnTo>
                  <a:pt x="843" y="123"/>
                </a:lnTo>
                <a:lnTo>
                  <a:pt x="882" y="92"/>
                </a:lnTo>
                <a:lnTo>
                  <a:pt x="925" y="65"/>
                </a:lnTo>
                <a:lnTo>
                  <a:pt x="971" y="42"/>
                </a:lnTo>
                <a:lnTo>
                  <a:pt x="1019" y="24"/>
                </a:lnTo>
                <a:lnTo>
                  <a:pt x="1070" y="11"/>
                </a:lnTo>
                <a:lnTo>
                  <a:pt x="1123" y="3"/>
                </a:lnTo>
                <a:lnTo>
                  <a:pt x="11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0" name="Freeform 429"/>
          <p:cNvSpPr>
            <a:spLocks/>
          </p:cNvSpPr>
          <p:nvPr/>
        </p:nvSpPr>
        <p:spPr bwMode="auto">
          <a:xfrm>
            <a:off x="4454771" y="4224338"/>
            <a:ext cx="466725" cy="573088"/>
          </a:xfrm>
          <a:custGeom>
            <a:avLst/>
            <a:gdLst>
              <a:gd name="connsiteX0" fmla="*/ 187783 w 466725"/>
              <a:gd name="connsiteY0" fmla="*/ 177800 h 573088"/>
              <a:gd name="connsiteX1" fmla="*/ 196600 w 466725"/>
              <a:gd name="connsiteY1" fmla="*/ 181514 h 573088"/>
              <a:gd name="connsiteX2" fmla="*/ 205945 w 466725"/>
              <a:gd name="connsiteY2" fmla="*/ 184344 h 573088"/>
              <a:gd name="connsiteX3" fmla="*/ 215113 w 466725"/>
              <a:gd name="connsiteY3" fmla="*/ 186290 h 573088"/>
              <a:gd name="connsiteX4" fmla="*/ 224282 w 466725"/>
              <a:gd name="connsiteY4" fmla="*/ 187351 h 573088"/>
              <a:gd name="connsiteX5" fmla="*/ 233804 w 466725"/>
              <a:gd name="connsiteY5" fmla="*/ 187528 h 573088"/>
              <a:gd name="connsiteX6" fmla="*/ 243149 w 466725"/>
              <a:gd name="connsiteY6" fmla="*/ 187174 h 573088"/>
              <a:gd name="connsiteX7" fmla="*/ 252670 w 466725"/>
              <a:gd name="connsiteY7" fmla="*/ 186113 h 573088"/>
              <a:gd name="connsiteX8" fmla="*/ 262015 w 466725"/>
              <a:gd name="connsiteY8" fmla="*/ 184521 h 573088"/>
              <a:gd name="connsiteX9" fmla="*/ 271537 w 466725"/>
              <a:gd name="connsiteY9" fmla="*/ 182399 h 573088"/>
              <a:gd name="connsiteX10" fmla="*/ 280882 w 466725"/>
              <a:gd name="connsiteY10" fmla="*/ 180099 h 573088"/>
              <a:gd name="connsiteX11" fmla="*/ 281411 w 466725"/>
              <a:gd name="connsiteY11" fmla="*/ 179923 h 573088"/>
              <a:gd name="connsiteX12" fmla="*/ 281940 w 466725"/>
              <a:gd name="connsiteY12" fmla="*/ 179569 h 573088"/>
              <a:gd name="connsiteX13" fmla="*/ 285113 w 466725"/>
              <a:gd name="connsiteY13" fmla="*/ 181514 h 573088"/>
              <a:gd name="connsiteX14" fmla="*/ 288816 w 466725"/>
              <a:gd name="connsiteY14" fmla="*/ 184344 h 573088"/>
              <a:gd name="connsiteX15" fmla="*/ 293048 w 466725"/>
              <a:gd name="connsiteY15" fmla="*/ 187351 h 573088"/>
              <a:gd name="connsiteX16" fmla="*/ 297632 w 466725"/>
              <a:gd name="connsiteY16" fmla="*/ 191242 h 573088"/>
              <a:gd name="connsiteX17" fmla="*/ 302569 w 466725"/>
              <a:gd name="connsiteY17" fmla="*/ 195487 h 573088"/>
              <a:gd name="connsiteX18" fmla="*/ 308035 w 466725"/>
              <a:gd name="connsiteY18" fmla="*/ 200616 h 573088"/>
              <a:gd name="connsiteX19" fmla="*/ 313501 w 466725"/>
              <a:gd name="connsiteY19" fmla="*/ 206098 h 573088"/>
              <a:gd name="connsiteX20" fmla="*/ 319320 w 466725"/>
              <a:gd name="connsiteY20" fmla="*/ 212465 h 573088"/>
              <a:gd name="connsiteX21" fmla="*/ 325138 w 466725"/>
              <a:gd name="connsiteY21" fmla="*/ 219363 h 573088"/>
              <a:gd name="connsiteX22" fmla="*/ 330957 w 466725"/>
              <a:gd name="connsiteY22" fmla="*/ 226968 h 573088"/>
              <a:gd name="connsiteX23" fmla="*/ 336952 w 466725"/>
              <a:gd name="connsiteY23" fmla="*/ 235281 h 573088"/>
              <a:gd name="connsiteX24" fmla="*/ 343123 w 466725"/>
              <a:gd name="connsiteY24" fmla="*/ 243239 h 573088"/>
              <a:gd name="connsiteX25" fmla="*/ 348942 w 466725"/>
              <a:gd name="connsiteY25" fmla="*/ 251198 h 573088"/>
              <a:gd name="connsiteX26" fmla="*/ 354761 w 466725"/>
              <a:gd name="connsiteY26" fmla="*/ 258980 h 573088"/>
              <a:gd name="connsiteX27" fmla="*/ 360227 w 466725"/>
              <a:gd name="connsiteY27" fmla="*/ 266408 h 573088"/>
              <a:gd name="connsiteX28" fmla="*/ 365693 w 466725"/>
              <a:gd name="connsiteY28" fmla="*/ 273660 h 573088"/>
              <a:gd name="connsiteX29" fmla="*/ 370630 w 466725"/>
              <a:gd name="connsiteY29" fmla="*/ 280557 h 573088"/>
              <a:gd name="connsiteX30" fmla="*/ 375390 w 466725"/>
              <a:gd name="connsiteY30" fmla="*/ 287101 h 573088"/>
              <a:gd name="connsiteX31" fmla="*/ 379446 w 466725"/>
              <a:gd name="connsiteY31" fmla="*/ 292938 h 573088"/>
              <a:gd name="connsiteX32" fmla="*/ 383325 w 466725"/>
              <a:gd name="connsiteY32" fmla="*/ 298597 h 573088"/>
              <a:gd name="connsiteX33" fmla="*/ 386499 w 466725"/>
              <a:gd name="connsiteY33" fmla="*/ 303726 h 573088"/>
              <a:gd name="connsiteX34" fmla="*/ 388967 w 466725"/>
              <a:gd name="connsiteY34" fmla="*/ 308148 h 573088"/>
              <a:gd name="connsiteX35" fmla="*/ 390730 w 466725"/>
              <a:gd name="connsiteY35" fmla="*/ 312216 h 573088"/>
              <a:gd name="connsiteX36" fmla="*/ 392141 w 466725"/>
              <a:gd name="connsiteY36" fmla="*/ 315399 h 573088"/>
              <a:gd name="connsiteX37" fmla="*/ 394080 w 466725"/>
              <a:gd name="connsiteY37" fmla="*/ 319290 h 573088"/>
              <a:gd name="connsiteX38" fmla="*/ 396549 w 466725"/>
              <a:gd name="connsiteY38" fmla="*/ 323535 h 573088"/>
              <a:gd name="connsiteX39" fmla="*/ 399370 w 466725"/>
              <a:gd name="connsiteY39" fmla="*/ 328310 h 573088"/>
              <a:gd name="connsiteX40" fmla="*/ 402544 w 466725"/>
              <a:gd name="connsiteY40" fmla="*/ 333086 h 573088"/>
              <a:gd name="connsiteX41" fmla="*/ 406070 w 466725"/>
              <a:gd name="connsiteY41" fmla="*/ 338215 h 573088"/>
              <a:gd name="connsiteX42" fmla="*/ 409597 w 466725"/>
              <a:gd name="connsiteY42" fmla="*/ 343697 h 573088"/>
              <a:gd name="connsiteX43" fmla="*/ 413123 w 466725"/>
              <a:gd name="connsiteY43" fmla="*/ 348826 h 573088"/>
              <a:gd name="connsiteX44" fmla="*/ 416826 w 466725"/>
              <a:gd name="connsiteY44" fmla="*/ 354132 h 573088"/>
              <a:gd name="connsiteX45" fmla="*/ 420705 w 466725"/>
              <a:gd name="connsiteY45" fmla="*/ 359084 h 573088"/>
              <a:gd name="connsiteX46" fmla="*/ 424232 w 466725"/>
              <a:gd name="connsiteY46" fmla="*/ 363860 h 573088"/>
              <a:gd name="connsiteX47" fmla="*/ 427582 w 466725"/>
              <a:gd name="connsiteY47" fmla="*/ 368281 h 573088"/>
              <a:gd name="connsiteX48" fmla="*/ 430579 w 466725"/>
              <a:gd name="connsiteY48" fmla="*/ 372172 h 573088"/>
              <a:gd name="connsiteX49" fmla="*/ 433400 w 466725"/>
              <a:gd name="connsiteY49" fmla="*/ 375886 h 573088"/>
              <a:gd name="connsiteX50" fmla="*/ 435869 w 466725"/>
              <a:gd name="connsiteY50" fmla="*/ 378539 h 573088"/>
              <a:gd name="connsiteX51" fmla="*/ 437808 w 466725"/>
              <a:gd name="connsiteY51" fmla="*/ 380662 h 573088"/>
              <a:gd name="connsiteX52" fmla="*/ 439748 w 466725"/>
              <a:gd name="connsiteY52" fmla="*/ 382961 h 573088"/>
              <a:gd name="connsiteX53" fmla="*/ 442040 w 466725"/>
              <a:gd name="connsiteY53" fmla="*/ 385614 h 573088"/>
              <a:gd name="connsiteX54" fmla="*/ 444332 w 466725"/>
              <a:gd name="connsiteY54" fmla="*/ 388974 h 573088"/>
              <a:gd name="connsiteX55" fmla="*/ 446801 w 466725"/>
              <a:gd name="connsiteY55" fmla="*/ 392688 h 573088"/>
              <a:gd name="connsiteX56" fmla="*/ 449269 w 466725"/>
              <a:gd name="connsiteY56" fmla="*/ 396402 h 573088"/>
              <a:gd name="connsiteX57" fmla="*/ 451738 w 466725"/>
              <a:gd name="connsiteY57" fmla="*/ 400647 h 573088"/>
              <a:gd name="connsiteX58" fmla="*/ 454206 w 466725"/>
              <a:gd name="connsiteY58" fmla="*/ 404715 h 573088"/>
              <a:gd name="connsiteX59" fmla="*/ 456499 w 466725"/>
              <a:gd name="connsiteY59" fmla="*/ 408960 h 573088"/>
              <a:gd name="connsiteX60" fmla="*/ 458791 w 466725"/>
              <a:gd name="connsiteY60" fmla="*/ 412851 h 573088"/>
              <a:gd name="connsiteX61" fmla="*/ 460907 w 466725"/>
              <a:gd name="connsiteY61" fmla="*/ 416742 h 573088"/>
              <a:gd name="connsiteX62" fmla="*/ 462846 w 466725"/>
              <a:gd name="connsiteY62" fmla="*/ 420279 h 573088"/>
              <a:gd name="connsiteX63" fmla="*/ 464257 w 466725"/>
              <a:gd name="connsiteY63" fmla="*/ 423286 h 573088"/>
              <a:gd name="connsiteX64" fmla="*/ 465491 w 466725"/>
              <a:gd name="connsiteY64" fmla="*/ 425762 h 573088"/>
              <a:gd name="connsiteX65" fmla="*/ 466373 w 466725"/>
              <a:gd name="connsiteY65" fmla="*/ 427530 h 573088"/>
              <a:gd name="connsiteX66" fmla="*/ 466725 w 466725"/>
              <a:gd name="connsiteY66" fmla="*/ 428591 h 573088"/>
              <a:gd name="connsiteX67" fmla="*/ 466725 w 466725"/>
              <a:gd name="connsiteY67" fmla="*/ 430360 h 573088"/>
              <a:gd name="connsiteX68" fmla="*/ 466020 w 466725"/>
              <a:gd name="connsiteY68" fmla="*/ 431952 h 573088"/>
              <a:gd name="connsiteX69" fmla="*/ 464786 w 466725"/>
              <a:gd name="connsiteY69" fmla="*/ 433720 h 573088"/>
              <a:gd name="connsiteX70" fmla="*/ 463375 w 466725"/>
              <a:gd name="connsiteY70" fmla="*/ 435843 h 573088"/>
              <a:gd name="connsiteX71" fmla="*/ 461965 w 466725"/>
              <a:gd name="connsiteY71" fmla="*/ 438142 h 573088"/>
              <a:gd name="connsiteX72" fmla="*/ 460907 w 466725"/>
              <a:gd name="connsiteY72" fmla="*/ 440618 h 573088"/>
              <a:gd name="connsiteX73" fmla="*/ 460554 w 466725"/>
              <a:gd name="connsiteY73" fmla="*/ 443448 h 573088"/>
              <a:gd name="connsiteX74" fmla="*/ 460201 w 466725"/>
              <a:gd name="connsiteY74" fmla="*/ 445217 h 573088"/>
              <a:gd name="connsiteX75" fmla="*/ 459143 w 466725"/>
              <a:gd name="connsiteY75" fmla="*/ 446808 h 573088"/>
              <a:gd name="connsiteX76" fmla="*/ 457909 w 466725"/>
              <a:gd name="connsiteY76" fmla="*/ 447869 h 573088"/>
              <a:gd name="connsiteX77" fmla="*/ 456322 w 466725"/>
              <a:gd name="connsiteY77" fmla="*/ 448577 h 573088"/>
              <a:gd name="connsiteX78" fmla="*/ 454559 w 466725"/>
              <a:gd name="connsiteY78" fmla="*/ 449284 h 573088"/>
              <a:gd name="connsiteX79" fmla="*/ 452972 w 466725"/>
              <a:gd name="connsiteY79" fmla="*/ 449638 h 573088"/>
              <a:gd name="connsiteX80" fmla="*/ 451209 w 466725"/>
              <a:gd name="connsiteY80" fmla="*/ 450169 h 573088"/>
              <a:gd name="connsiteX81" fmla="*/ 449975 w 466725"/>
              <a:gd name="connsiteY81" fmla="*/ 450522 h 573088"/>
              <a:gd name="connsiteX82" fmla="*/ 448917 w 466725"/>
              <a:gd name="connsiteY82" fmla="*/ 451053 h 573088"/>
              <a:gd name="connsiteX83" fmla="*/ 448564 w 466725"/>
              <a:gd name="connsiteY83" fmla="*/ 451584 h 573088"/>
              <a:gd name="connsiteX84" fmla="*/ 448388 w 466725"/>
              <a:gd name="connsiteY84" fmla="*/ 452645 h 573088"/>
              <a:gd name="connsiteX85" fmla="*/ 448388 w 466725"/>
              <a:gd name="connsiteY85" fmla="*/ 453883 h 573088"/>
              <a:gd name="connsiteX86" fmla="*/ 448388 w 466725"/>
              <a:gd name="connsiteY86" fmla="*/ 455475 h 573088"/>
              <a:gd name="connsiteX87" fmla="*/ 448211 w 466725"/>
              <a:gd name="connsiteY87" fmla="*/ 457066 h 573088"/>
              <a:gd name="connsiteX88" fmla="*/ 447859 w 466725"/>
              <a:gd name="connsiteY88" fmla="*/ 458658 h 573088"/>
              <a:gd name="connsiteX89" fmla="*/ 447153 w 466725"/>
              <a:gd name="connsiteY89" fmla="*/ 460250 h 573088"/>
              <a:gd name="connsiteX90" fmla="*/ 446272 w 466725"/>
              <a:gd name="connsiteY90" fmla="*/ 461842 h 573088"/>
              <a:gd name="connsiteX91" fmla="*/ 444861 w 466725"/>
              <a:gd name="connsiteY91" fmla="*/ 463080 h 573088"/>
              <a:gd name="connsiteX92" fmla="*/ 442922 w 466725"/>
              <a:gd name="connsiteY92" fmla="*/ 463964 h 573088"/>
              <a:gd name="connsiteX93" fmla="*/ 440453 w 466725"/>
              <a:gd name="connsiteY93" fmla="*/ 464495 h 573088"/>
              <a:gd name="connsiteX94" fmla="*/ 447153 w 466725"/>
              <a:gd name="connsiteY94" fmla="*/ 479705 h 573088"/>
              <a:gd name="connsiteX95" fmla="*/ 447153 w 466725"/>
              <a:gd name="connsiteY95" fmla="*/ 479882 h 573088"/>
              <a:gd name="connsiteX96" fmla="*/ 447153 w 466725"/>
              <a:gd name="connsiteY96" fmla="*/ 480766 h 573088"/>
              <a:gd name="connsiteX97" fmla="*/ 447153 w 466725"/>
              <a:gd name="connsiteY97" fmla="*/ 481827 h 573088"/>
              <a:gd name="connsiteX98" fmla="*/ 446977 w 466725"/>
              <a:gd name="connsiteY98" fmla="*/ 483065 h 573088"/>
              <a:gd name="connsiteX99" fmla="*/ 446624 w 466725"/>
              <a:gd name="connsiteY99" fmla="*/ 484303 h 573088"/>
              <a:gd name="connsiteX100" fmla="*/ 445919 w 466725"/>
              <a:gd name="connsiteY100" fmla="*/ 485541 h 573088"/>
              <a:gd name="connsiteX101" fmla="*/ 444861 w 466725"/>
              <a:gd name="connsiteY101" fmla="*/ 486072 h 573088"/>
              <a:gd name="connsiteX102" fmla="*/ 443274 w 466725"/>
              <a:gd name="connsiteY102" fmla="*/ 486072 h 573088"/>
              <a:gd name="connsiteX103" fmla="*/ 442569 w 466725"/>
              <a:gd name="connsiteY103" fmla="*/ 486072 h 573088"/>
              <a:gd name="connsiteX104" fmla="*/ 442216 w 466725"/>
              <a:gd name="connsiteY104" fmla="*/ 486249 h 573088"/>
              <a:gd name="connsiteX105" fmla="*/ 442216 w 466725"/>
              <a:gd name="connsiteY105" fmla="*/ 486779 h 573088"/>
              <a:gd name="connsiteX106" fmla="*/ 442216 w 466725"/>
              <a:gd name="connsiteY106" fmla="*/ 487664 h 573088"/>
              <a:gd name="connsiteX107" fmla="*/ 442569 w 466725"/>
              <a:gd name="connsiteY107" fmla="*/ 488548 h 573088"/>
              <a:gd name="connsiteX108" fmla="*/ 442922 w 466725"/>
              <a:gd name="connsiteY108" fmla="*/ 489609 h 573088"/>
              <a:gd name="connsiteX109" fmla="*/ 443098 w 466725"/>
              <a:gd name="connsiteY109" fmla="*/ 490670 h 573088"/>
              <a:gd name="connsiteX110" fmla="*/ 443274 w 466725"/>
              <a:gd name="connsiteY110" fmla="*/ 491731 h 573088"/>
              <a:gd name="connsiteX111" fmla="*/ 443098 w 466725"/>
              <a:gd name="connsiteY111" fmla="*/ 492616 h 573088"/>
              <a:gd name="connsiteX112" fmla="*/ 442745 w 466725"/>
              <a:gd name="connsiteY112" fmla="*/ 493854 h 573088"/>
              <a:gd name="connsiteX113" fmla="*/ 441864 w 466725"/>
              <a:gd name="connsiteY113" fmla="*/ 494561 h 573088"/>
              <a:gd name="connsiteX114" fmla="*/ 440630 w 466725"/>
              <a:gd name="connsiteY114" fmla="*/ 495269 h 573088"/>
              <a:gd name="connsiteX115" fmla="*/ 438514 w 466725"/>
              <a:gd name="connsiteY115" fmla="*/ 495622 h 573088"/>
              <a:gd name="connsiteX116" fmla="*/ 435869 w 466725"/>
              <a:gd name="connsiteY116" fmla="*/ 495622 h 573088"/>
              <a:gd name="connsiteX117" fmla="*/ 432519 w 466725"/>
              <a:gd name="connsiteY117" fmla="*/ 495269 h 573088"/>
              <a:gd name="connsiteX118" fmla="*/ 428992 w 466725"/>
              <a:gd name="connsiteY118" fmla="*/ 495092 h 573088"/>
              <a:gd name="connsiteX119" fmla="*/ 426171 w 466725"/>
              <a:gd name="connsiteY119" fmla="*/ 495092 h 573088"/>
              <a:gd name="connsiteX120" fmla="*/ 423879 w 466725"/>
              <a:gd name="connsiteY120" fmla="*/ 495622 h 573088"/>
              <a:gd name="connsiteX121" fmla="*/ 422292 w 466725"/>
              <a:gd name="connsiteY121" fmla="*/ 496330 h 573088"/>
              <a:gd name="connsiteX122" fmla="*/ 421058 w 466725"/>
              <a:gd name="connsiteY122" fmla="*/ 497391 h 573088"/>
              <a:gd name="connsiteX123" fmla="*/ 419824 w 466725"/>
              <a:gd name="connsiteY123" fmla="*/ 498629 h 573088"/>
              <a:gd name="connsiteX124" fmla="*/ 419295 w 466725"/>
              <a:gd name="connsiteY124" fmla="*/ 499867 h 573088"/>
              <a:gd name="connsiteX125" fmla="*/ 418766 w 466725"/>
              <a:gd name="connsiteY125" fmla="*/ 501459 h 573088"/>
              <a:gd name="connsiteX126" fmla="*/ 418237 w 466725"/>
              <a:gd name="connsiteY126" fmla="*/ 502697 h 573088"/>
              <a:gd name="connsiteX127" fmla="*/ 417708 w 466725"/>
              <a:gd name="connsiteY127" fmla="*/ 504112 h 573088"/>
              <a:gd name="connsiteX128" fmla="*/ 417002 w 466725"/>
              <a:gd name="connsiteY128" fmla="*/ 505173 h 573088"/>
              <a:gd name="connsiteX129" fmla="*/ 415944 w 466725"/>
              <a:gd name="connsiteY129" fmla="*/ 506234 h 573088"/>
              <a:gd name="connsiteX130" fmla="*/ 414534 w 466725"/>
              <a:gd name="connsiteY130" fmla="*/ 506942 h 573088"/>
              <a:gd name="connsiteX131" fmla="*/ 412771 w 466725"/>
              <a:gd name="connsiteY131" fmla="*/ 507472 h 573088"/>
              <a:gd name="connsiteX132" fmla="*/ 420705 w 466725"/>
              <a:gd name="connsiteY132" fmla="*/ 520737 h 573088"/>
              <a:gd name="connsiteX133" fmla="*/ 420176 w 466725"/>
              <a:gd name="connsiteY133" fmla="*/ 521091 h 573088"/>
              <a:gd name="connsiteX134" fmla="*/ 419471 w 466725"/>
              <a:gd name="connsiteY134" fmla="*/ 521798 h 573088"/>
              <a:gd name="connsiteX135" fmla="*/ 418413 w 466725"/>
              <a:gd name="connsiteY135" fmla="*/ 523036 h 573088"/>
              <a:gd name="connsiteX136" fmla="*/ 416826 w 466725"/>
              <a:gd name="connsiteY136" fmla="*/ 524274 h 573088"/>
              <a:gd name="connsiteX137" fmla="*/ 415063 w 466725"/>
              <a:gd name="connsiteY137" fmla="*/ 525512 h 573088"/>
              <a:gd name="connsiteX138" fmla="*/ 412947 w 466725"/>
              <a:gd name="connsiteY138" fmla="*/ 526396 h 573088"/>
              <a:gd name="connsiteX139" fmla="*/ 410831 w 466725"/>
              <a:gd name="connsiteY139" fmla="*/ 526573 h 573088"/>
              <a:gd name="connsiteX140" fmla="*/ 408539 w 466725"/>
              <a:gd name="connsiteY140" fmla="*/ 526220 h 573088"/>
              <a:gd name="connsiteX141" fmla="*/ 408715 w 466725"/>
              <a:gd name="connsiteY141" fmla="*/ 526573 h 573088"/>
              <a:gd name="connsiteX142" fmla="*/ 409244 w 466725"/>
              <a:gd name="connsiteY142" fmla="*/ 527811 h 573088"/>
              <a:gd name="connsiteX143" fmla="*/ 409949 w 466725"/>
              <a:gd name="connsiteY143" fmla="*/ 529580 h 573088"/>
              <a:gd name="connsiteX144" fmla="*/ 410655 w 466725"/>
              <a:gd name="connsiteY144" fmla="*/ 531702 h 573088"/>
              <a:gd name="connsiteX145" fmla="*/ 411184 w 466725"/>
              <a:gd name="connsiteY145" fmla="*/ 534355 h 573088"/>
              <a:gd name="connsiteX146" fmla="*/ 411360 w 466725"/>
              <a:gd name="connsiteY146" fmla="*/ 536655 h 573088"/>
              <a:gd name="connsiteX147" fmla="*/ 411184 w 466725"/>
              <a:gd name="connsiteY147" fmla="*/ 538954 h 573088"/>
              <a:gd name="connsiteX148" fmla="*/ 410478 w 466725"/>
              <a:gd name="connsiteY148" fmla="*/ 540722 h 573088"/>
              <a:gd name="connsiteX149" fmla="*/ 409421 w 466725"/>
              <a:gd name="connsiteY149" fmla="*/ 541960 h 573088"/>
              <a:gd name="connsiteX150" fmla="*/ 408186 w 466725"/>
              <a:gd name="connsiteY150" fmla="*/ 542137 h 573088"/>
              <a:gd name="connsiteX151" fmla="*/ 406952 w 466725"/>
              <a:gd name="connsiteY151" fmla="*/ 541784 h 573088"/>
              <a:gd name="connsiteX152" fmla="*/ 405718 w 466725"/>
              <a:gd name="connsiteY152" fmla="*/ 540546 h 573088"/>
              <a:gd name="connsiteX153" fmla="*/ 404307 w 466725"/>
              <a:gd name="connsiteY153" fmla="*/ 539131 h 573088"/>
              <a:gd name="connsiteX154" fmla="*/ 403073 w 466725"/>
              <a:gd name="connsiteY154" fmla="*/ 537539 h 573088"/>
              <a:gd name="connsiteX155" fmla="*/ 401662 w 466725"/>
              <a:gd name="connsiteY155" fmla="*/ 535947 h 573088"/>
              <a:gd name="connsiteX156" fmla="*/ 400252 w 466725"/>
              <a:gd name="connsiteY156" fmla="*/ 534532 h 573088"/>
              <a:gd name="connsiteX157" fmla="*/ 399546 w 466725"/>
              <a:gd name="connsiteY157" fmla="*/ 534002 h 573088"/>
              <a:gd name="connsiteX158" fmla="*/ 399017 w 466725"/>
              <a:gd name="connsiteY158" fmla="*/ 534002 h 573088"/>
              <a:gd name="connsiteX159" fmla="*/ 398665 w 466725"/>
              <a:gd name="connsiteY159" fmla="*/ 534355 h 573088"/>
              <a:gd name="connsiteX160" fmla="*/ 398312 w 466725"/>
              <a:gd name="connsiteY160" fmla="*/ 535063 h 573088"/>
              <a:gd name="connsiteX161" fmla="*/ 397960 w 466725"/>
              <a:gd name="connsiteY161" fmla="*/ 535947 h 573088"/>
              <a:gd name="connsiteX162" fmla="*/ 397607 w 466725"/>
              <a:gd name="connsiteY162" fmla="*/ 536831 h 573088"/>
              <a:gd name="connsiteX163" fmla="*/ 397078 w 466725"/>
              <a:gd name="connsiteY163" fmla="*/ 537893 h 573088"/>
              <a:gd name="connsiteX164" fmla="*/ 396196 w 466725"/>
              <a:gd name="connsiteY164" fmla="*/ 538777 h 573088"/>
              <a:gd name="connsiteX165" fmla="*/ 394962 w 466725"/>
              <a:gd name="connsiteY165" fmla="*/ 539484 h 573088"/>
              <a:gd name="connsiteX166" fmla="*/ 393375 w 466725"/>
              <a:gd name="connsiteY166" fmla="*/ 539838 h 573088"/>
              <a:gd name="connsiteX167" fmla="*/ 391436 w 466725"/>
              <a:gd name="connsiteY167" fmla="*/ 539838 h 573088"/>
              <a:gd name="connsiteX168" fmla="*/ 388791 w 466725"/>
              <a:gd name="connsiteY168" fmla="*/ 539307 h 573088"/>
              <a:gd name="connsiteX169" fmla="*/ 385088 w 466725"/>
              <a:gd name="connsiteY169" fmla="*/ 533471 h 573088"/>
              <a:gd name="connsiteX170" fmla="*/ 384735 w 466725"/>
              <a:gd name="connsiteY170" fmla="*/ 533825 h 573088"/>
              <a:gd name="connsiteX171" fmla="*/ 384206 w 466725"/>
              <a:gd name="connsiteY171" fmla="*/ 534886 h 573088"/>
              <a:gd name="connsiteX172" fmla="*/ 383148 w 466725"/>
              <a:gd name="connsiteY172" fmla="*/ 536124 h 573088"/>
              <a:gd name="connsiteX173" fmla="*/ 381738 w 466725"/>
              <a:gd name="connsiteY173" fmla="*/ 537716 h 573088"/>
              <a:gd name="connsiteX174" fmla="*/ 379975 w 466725"/>
              <a:gd name="connsiteY174" fmla="*/ 539307 h 573088"/>
              <a:gd name="connsiteX175" fmla="*/ 378035 w 466725"/>
              <a:gd name="connsiteY175" fmla="*/ 540899 h 573088"/>
              <a:gd name="connsiteX176" fmla="*/ 375919 w 466725"/>
              <a:gd name="connsiteY176" fmla="*/ 542314 h 573088"/>
              <a:gd name="connsiteX177" fmla="*/ 373627 w 466725"/>
              <a:gd name="connsiteY177" fmla="*/ 543022 h 573088"/>
              <a:gd name="connsiteX178" fmla="*/ 371159 w 466725"/>
              <a:gd name="connsiteY178" fmla="*/ 543022 h 573088"/>
              <a:gd name="connsiteX179" fmla="*/ 368690 w 466725"/>
              <a:gd name="connsiteY179" fmla="*/ 542314 h 573088"/>
              <a:gd name="connsiteX180" fmla="*/ 369043 w 466725"/>
              <a:gd name="connsiteY180" fmla="*/ 550096 h 573088"/>
              <a:gd name="connsiteX181" fmla="*/ 368690 w 466725"/>
              <a:gd name="connsiteY181" fmla="*/ 550096 h 573088"/>
              <a:gd name="connsiteX182" fmla="*/ 367456 w 466725"/>
              <a:gd name="connsiteY182" fmla="*/ 550273 h 573088"/>
              <a:gd name="connsiteX183" fmla="*/ 365693 w 466725"/>
              <a:gd name="connsiteY183" fmla="*/ 550273 h 573088"/>
              <a:gd name="connsiteX184" fmla="*/ 363753 w 466725"/>
              <a:gd name="connsiteY184" fmla="*/ 550450 h 573088"/>
              <a:gd name="connsiteX185" fmla="*/ 361637 w 466725"/>
              <a:gd name="connsiteY185" fmla="*/ 550450 h 573088"/>
              <a:gd name="connsiteX186" fmla="*/ 360050 w 466725"/>
              <a:gd name="connsiteY186" fmla="*/ 550273 h 573088"/>
              <a:gd name="connsiteX187" fmla="*/ 358816 w 466725"/>
              <a:gd name="connsiteY187" fmla="*/ 550096 h 573088"/>
              <a:gd name="connsiteX188" fmla="*/ 359874 w 466725"/>
              <a:gd name="connsiteY188" fmla="*/ 558939 h 573088"/>
              <a:gd name="connsiteX189" fmla="*/ 350705 w 466725"/>
              <a:gd name="connsiteY189" fmla="*/ 556463 h 573088"/>
              <a:gd name="connsiteX190" fmla="*/ 350882 w 466725"/>
              <a:gd name="connsiteY190" fmla="*/ 556640 h 573088"/>
              <a:gd name="connsiteX191" fmla="*/ 350882 w 466725"/>
              <a:gd name="connsiteY191" fmla="*/ 557701 h 573088"/>
              <a:gd name="connsiteX192" fmla="*/ 351058 w 466725"/>
              <a:gd name="connsiteY192" fmla="*/ 558762 h 573088"/>
              <a:gd name="connsiteX193" fmla="*/ 350882 w 466725"/>
              <a:gd name="connsiteY193" fmla="*/ 560000 h 573088"/>
              <a:gd name="connsiteX194" fmla="*/ 350705 w 466725"/>
              <a:gd name="connsiteY194" fmla="*/ 561415 h 573088"/>
              <a:gd name="connsiteX195" fmla="*/ 350176 w 466725"/>
              <a:gd name="connsiteY195" fmla="*/ 562830 h 573088"/>
              <a:gd name="connsiteX196" fmla="*/ 349295 w 466725"/>
              <a:gd name="connsiteY196" fmla="*/ 563891 h 573088"/>
              <a:gd name="connsiteX197" fmla="*/ 347884 w 466725"/>
              <a:gd name="connsiteY197" fmla="*/ 564776 h 573088"/>
              <a:gd name="connsiteX198" fmla="*/ 345944 w 466725"/>
              <a:gd name="connsiteY198" fmla="*/ 565306 h 573088"/>
              <a:gd name="connsiteX199" fmla="*/ 346121 w 466725"/>
              <a:gd name="connsiteY199" fmla="*/ 565660 h 573088"/>
              <a:gd name="connsiteX200" fmla="*/ 346650 w 466725"/>
              <a:gd name="connsiteY200" fmla="*/ 566367 h 573088"/>
              <a:gd name="connsiteX201" fmla="*/ 347355 w 466725"/>
              <a:gd name="connsiteY201" fmla="*/ 567252 h 573088"/>
              <a:gd name="connsiteX202" fmla="*/ 347884 w 466725"/>
              <a:gd name="connsiteY202" fmla="*/ 568313 h 573088"/>
              <a:gd name="connsiteX203" fmla="*/ 348413 w 466725"/>
              <a:gd name="connsiteY203" fmla="*/ 569197 h 573088"/>
              <a:gd name="connsiteX204" fmla="*/ 348413 w 466725"/>
              <a:gd name="connsiteY204" fmla="*/ 569905 h 573088"/>
              <a:gd name="connsiteX205" fmla="*/ 347884 w 466725"/>
              <a:gd name="connsiteY205" fmla="*/ 570082 h 573088"/>
              <a:gd name="connsiteX206" fmla="*/ 346826 w 466725"/>
              <a:gd name="connsiteY206" fmla="*/ 570258 h 573088"/>
              <a:gd name="connsiteX207" fmla="*/ 345063 w 466725"/>
              <a:gd name="connsiteY207" fmla="*/ 570612 h 573088"/>
              <a:gd name="connsiteX208" fmla="*/ 342594 w 466725"/>
              <a:gd name="connsiteY208" fmla="*/ 570966 h 573088"/>
              <a:gd name="connsiteX209" fmla="*/ 339597 w 466725"/>
              <a:gd name="connsiteY209" fmla="*/ 571320 h 573088"/>
              <a:gd name="connsiteX210" fmla="*/ 336247 w 466725"/>
              <a:gd name="connsiteY210" fmla="*/ 571673 h 573088"/>
              <a:gd name="connsiteX211" fmla="*/ 332720 w 466725"/>
              <a:gd name="connsiteY211" fmla="*/ 571673 h 573088"/>
              <a:gd name="connsiteX212" fmla="*/ 329194 w 466725"/>
              <a:gd name="connsiteY212" fmla="*/ 571496 h 573088"/>
              <a:gd name="connsiteX213" fmla="*/ 325491 w 466725"/>
              <a:gd name="connsiteY213" fmla="*/ 570789 h 573088"/>
              <a:gd name="connsiteX214" fmla="*/ 321965 w 466725"/>
              <a:gd name="connsiteY214" fmla="*/ 569551 h 573088"/>
              <a:gd name="connsiteX215" fmla="*/ 318967 w 466725"/>
              <a:gd name="connsiteY215" fmla="*/ 567782 h 573088"/>
              <a:gd name="connsiteX216" fmla="*/ 319849 w 466725"/>
              <a:gd name="connsiteY216" fmla="*/ 562300 h 573088"/>
              <a:gd name="connsiteX217" fmla="*/ 313149 w 466725"/>
              <a:gd name="connsiteY217" fmla="*/ 562830 h 573088"/>
              <a:gd name="connsiteX218" fmla="*/ 311738 w 466725"/>
              <a:gd name="connsiteY218" fmla="*/ 567782 h 573088"/>
              <a:gd name="connsiteX219" fmla="*/ 311385 w 466725"/>
              <a:gd name="connsiteY219" fmla="*/ 567605 h 573088"/>
              <a:gd name="connsiteX220" fmla="*/ 310151 w 466725"/>
              <a:gd name="connsiteY220" fmla="*/ 567075 h 573088"/>
              <a:gd name="connsiteX221" fmla="*/ 308212 w 466725"/>
              <a:gd name="connsiteY221" fmla="*/ 566191 h 573088"/>
              <a:gd name="connsiteX222" fmla="*/ 305567 w 466725"/>
              <a:gd name="connsiteY222" fmla="*/ 564776 h 573088"/>
              <a:gd name="connsiteX223" fmla="*/ 302040 w 466725"/>
              <a:gd name="connsiteY223" fmla="*/ 563361 h 573088"/>
              <a:gd name="connsiteX224" fmla="*/ 300630 w 466725"/>
              <a:gd name="connsiteY224" fmla="*/ 562830 h 573088"/>
              <a:gd name="connsiteX225" fmla="*/ 299572 w 466725"/>
              <a:gd name="connsiteY225" fmla="*/ 563007 h 573088"/>
              <a:gd name="connsiteX226" fmla="*/ 298866 w 466725"/>
              <a:gd name="connsiteY226" fmla="*/ 563538 h 573088"/>
              <a:gd name="connsiteX227" fmla="*/ 298337 w 466725"/>
              <a:gd name="connsiteY227" fmla="*/ 564422 h 573088"/>
              <a:gd name="connsiteX228" fmla="*/ 298337 w 466725"/>
              <a:gd name="connsiteY228" fmla="*/ 565837 h 573088"/>
              <a:gd name="connsiteX229" fmla="*/ 298337 w 466725"/>
              <a:gd name="connsiteY229" fmla="*/ 567252 h 573088"/>
              <a:gd name="connsiteX230" fmla="*/ 298514 w 466725"/>
              <a:gd name="connsiteY230" fmla="*/ 568490 h 573088"/>
              <a:gd name="connsiteX231" fmla="*/ 298690 w 466725"/>
              <a:gd name="connsiteY231" fmla="*/ 569728 h 573088"/>
              <a:gd name="connsiteX232" fmla="*/ 298866 w 466725"/>
              <a:gd name="connsiteY232" fmla="*/ 570789 h 573088"/>
              <a:gd name="connsiteX233" fmla="*/ 299043 w 466725"/>
              <a:gd name="connsiteY233" fmla="*/ 571496 h 573088"/>
              <a:gd name="connsiteX234" fmla="*/ 299219 w 466725"/>
              <a:gd name="connsiteY234" fmla="*/ 571673 h 573088"/>
              <a:gd name="connsiteX235" fmla="*/ 298866 w 466725"/>
              <a:gd name="connsiteY235" fmla="*/ 571496 h 573088"/>
              <a:gd name="connsiteX236" fmla="*/ 297809 w 466725"/>
              <a:gd name="connsiteY236" fmla="*/ 571143 h 573088"/>
              <a:gd name="connsiteX237" fmla="*/ 296222 w 466725"/>
              <a:gd name="connsiteY237" fmla="*/ 570612 h 573088"/>
              <a:gd name="connsiteX238" fmla="*/ 294282 w 466725"/>
              <a:gd name="connsiteY238" fmla="*/ 570082 h 573088"/>
              <a:gd name="connsiteX239" fmla="*/ 292166 w 466725"/>
              <a:gd name="connsiteY239" fmla="*/ 570082 h 573088"/>
              <a:gd name="connsiteX240" fmla="*/ 289874 w 466725"/>
              <a:gd name="connsiteY240" fmla="*/ 570612 h 573088"/>
              <a:gd name="connsiteX241" fmla="*/ 287758 w 466725"/>
              <a:gd name="connsiteY241" fmla="*/ 571673 h 573088"/>
              <a:gd name="connsiteX242" fmla="*/ 285819 w 466725"/>
              <a:gd name="connsiteY242" fmla="*/ 572735 h 573088"/>
              <a:gd name="connsiteX243" fmla="*/ 283350 w 466725"/>
              <a:gd name="connsiteY243" fmla="*/ 573088 h 573088"/>
              <a:gd name="connsiteX244" fmla="*/ 281058 w 466725"/>
              <a:gd name="connsiteY244" fmla="*/ 572558 h 573088"/>
              <a:gd name="connsiteX245" fmla="*/ 278413 w 466725"/>
              <a:gd name="connsiteY245" fmla="*/ 572027 h 573088"/>
              <a:gd name="connsiteX246" fmla="*/ 275768 w 466725"/>
              <a:gd name="connsiteY246" fmla="*/ 571496 h 573088"/>
              <a:gd name="connsiteX247" fmla="*/ 272947 w 466725"/>
              <a:gd name="connsiteY247" fmla="*/ 571143 h 573088"/>
              <a:gd name="connsiteX248" fmla="*/ 270302 w 466725"/>
              <a:gd name="connsiteY248" fmla="*/ 571143 h 573088"/>
              <a:gd name="connsiteX249" fmla="*/ 267481 w 466725"/>
              <a:gd name="connsiteY249" fmla="*/ 571673 h 573088"/>
              <a:gd name="connsiteX250" fmla="*/ 266952 w 466725"/>
              <a:gd name="connsiteY250" fmla="*/ 571673 h 573088"/>
              <a:gd name="connsiteX251" fmla="*/ 265542 w 466725"/>
              <a:gd name="connsiteY251" fmla="*/ 571496 h 573088"/>
              <a:gd name="connsiteX252" fmla="*/ 263249 w 466725"/>
              <a:gd name="connsiteY252" fmla="*/ 571320 h 573088"/>
              <a:gd name="connsiteX253" fmla="*/ 261133 w 466725"/>
              <a:gd name="connsiteY253" fmla="*/ 570966 h 573088"/>
              <a:gd name="connsiteX254" fmla="*/ 259018 w 466725"/>
              <a:gd name="connsiteY254" fmla="*/ 570435 h 573088"/>
              <a:gd name="connsiteX255" fmla="*/ 257254 w 466725"/>
              <a:gd name="connsiteY255" fmla="*/ 569728 h 573088"/>
              <a:gd name="connsiteX256" fmla="*/ 256373 w 466725"/>
              <a:gd name="connsiteY256" fmla="*/ 568844 h 573088"/>
              <a:gd name="connsiteX257" fmla="*/ 256373 w 466725"/>
              <a:gd name="connsiteY257" fmla="*/ 562300 h 573088"/>
              <a:gd name="connsiteX258" fmla="*/ 256020 w 466725"/>
              <a:gd name="connsiteY258" fmla="*/ 562653 h 573088"/>
              <a:gd name="connsiteX259" fmla="*/ 255139 w 466725"/>
              <a:gd name="connsiteY259" fmla="*/ 563361 h 573088"/>
              <a:gd name="connsiteX260" fmla="*/ 253904 w 466725"/>
              <a:gd name="connsiteY260" fmla="*/ 564245 h 573088"/>
              <a:gd name="connsiteX261" fmla="*/ 252317 w 466725"/>
              <a:gd name="connsiteY261" fmla="*/ 565306 h 573088"/>
              <a:gd name="connsiteX262" fmla="*/ 250378 w 466725"/>
              <a:gd name="connsiteY262" fmla="*/ 565660 h 573088"/>
              <a:gd name="connsiteX263" fmla="*/ 248438 w 466725"/>
              <a:gd name="connsiteY263" fmla="*/ 565483 h 573088"/>
              <a:gd name="connsiteX264" fmla="*/ 246322 w 466725"/>
              <a:gd name="connsiteY264" fmla="*/ 564245 h 573088"/>
              <a:gd name="connsiteX265" fmla="*/ 246322 w 466725"/>
              <a:gd name="connsiteY265" fmla="*/ 559470 h 573088"/>
              <a:gd name="connsiteX266" fmla="*/ 245970 w 466725"/>
              <a:gd name="connsiteY266" fmla="*/ 559470 h 573088"/>
              <a:gd name="connsiteX267" fmla="*/ 244912 w 466725"/>
              <a:gd name="connsiteY267" fmla="*/ 559647 h 573088"/>
              <a:gd name="connsiteX268" fmla="*/ 243149 w 466725"/>
              <a:gd name="connsiteY268" fmla="*/ 559824 h 573088"/>
              <a:gd name="connsiteX269" fmla="*/ 241033 w 466725"/>
              <a:gd name="connsiteY269" fmla="*/ 560000 h 573088"/>
              <a:gd name="connsiteX270" fmla="*/ 238741 w 466725"/>
              <a:gd name="connsiteY270" fmla="*/ 560354 h 573088"/>
              <a:gd name="connsiteX271" fmla="*/ 238741 w 466725"/>
              <a:gd name="connsiteY271" fmla="*/ 560708 h 573088"/>
              <a:gd name="connsiteX272" fmla="*/ 238741 w 466725"/>
              <a:gd name="connsiteY272" fmla="*/ 560885 h 573088"/>
              <a:gd name="connsiteX273" fmla="*/ 237683 w 466725"/>
              <a:gd name="connsiteY273" fmla="*/ 561062 h 573088"/>
              <a:gd name="connsiteX274" fmla="*/ 235743 w 466725"/>
              <a:gd name="connsiteY274" fmla="*/ 560885 h 573088"/>
              <a:gd name="connsiteX275" fmla="*/ 233451 w 466725"/>
              <a:gd name="connsiteY275" fmla="*/ 560708 h 573088"/>
              <a:gd name="connsiteX276" fmla="*/ 230982 w 466725"/>
              <a:gd name="connsiteY276" fmla="*/ 560885 h 573088"/>
              <a:gd name="connsiteX277" fmla="*/ 229043 w 466725"/>
              <a:gd name="connsiteY277" fmla="*/ 561062 h 573088"/>
              <a:gd name="connsiteX278" fmla="*/ 227985 w 466725"/>
              <a:gd name="connsiteY278" fmla="*/ 560885 h 573088"/>
              <a:gd name="connsiteX279" fmla="*/ 227985 w 466725"/>
              <a:gd name="connsiteY279" fmla="*/ 560708 h 573088"/>
              <a:gd name="connsiteX280" fmla="*/ 227985 w 466725"/>
              <a:gd name="connsiteY280" fmla="*/ 560354 h 573088"/>
              <a:gd name="connsiteX281" fmla="*/ 225693 w 466725"/>
              <a:gd name="connsiteY281" fmla="*/ 560000 h 573088"/>
              <a:gd name="connsiteX282" fmla="*/ 223401 w 466725"/>
              <a:gd name="connsiteY282" fmla="*/ 559824 h 573088"/>
              <a:gd name="connsiteX283" fmla="*/ 221814 w 466725"/>
              <a:gd name="connsiteY283" fmla="*/ 559647 h 573088"/>
              <a:gd name="connsiteX284" fmla="*/ 220756 w 466725"/>
              <a:gd name="connsiteY284" fmla="*/ 559470 h 573088"/>
              <a:gd name="connsiteX285" fmla="*/ 220403 w 466725"/>
              <a:gd name="connsiteY285" fmla="*/ 559470 h 573088"/>
              <a:gd name="connsiteX286" fmla="*/ 220403 w 466725"/>
              <a:gd name="connsiteY286" fmla="*/ 564245 h 573088"/>
              <a:gd name="connsiteX287" fmla="*/ 218287 w 466725"/>
              <a:gd name="connsiteY287" fmla="*/ 565483 h 573088"/>
              <a:gd name="connsiteX288" fmla="*/ 216348 w 466725"/>
              <a:gd name="connsiteY288" fmla="*/ 565660 h 573088"/>
              <a:gd name="connsiteX289" fmla="*/ 214408 w 466725"/>
              <a:gd name="connsiteY289" fmla="*/ 565306 h 573088"/>
              <a:gd name="connsiteX290" fmla="*/ 212821 w 466725"/>
              <a:gd name="connsiteY290" fmla="*/ 564245 h 573088"/>
              <a:gd name="connsiteX291" fmla="*/ 211587 w 466725"/>
              <a:gd name="connsiteY291" fmla="*/ 563361 h 573088"/>
              <a:gd name="connsiteX292" fmla="*/ 210705 w 466725"/>
              <a:gd name="connsiteY292" fmla="*/ 562653 h 573088"/>
              <a:gd name="connsiteX293" fmla="*/ 210353 w 466725"/>
              <a:gd name="connsiteY293" fmla="*/ 562300 h 573088"/>
              <a:gd name="connsiteX294" fmla="*/ 210353 w 466725"/>
              <a:gd name="connsiteY294" fmla="*/ 568844 h 573088"/>
              <a:gd name="connsiteX295" fmla="*/ 209471 w 466725"/>
              <a:gd name="connsiteY295" fmla="*/ 569728 h 573088"/>
              <a:gd name="connsiteX296" fmla="*/ 207708 w 466725"/>
              <a:gd name="connsiteY296" fmla="*/ 570435 h 573088"/>
              <a:gd name="connsiteX297" fmla="*/ 205592 w 466725"/>
              <a:gd name="connsiteY297" fmla="*/ 570966 h 573088"/>
              <a:gd name="connsiteX298" fmla="*/ 203300 w 466725"/>
              <a:gd name="connsiteY298" fmla="*/ 571320 h 573088"/>
              <a:gd name="connsiteX299" fmla="*/ 201184 w 466725"/>
              <a:gd name="connsiteY299" fmla="*/ 571496 h 573088"/>
              <a:gd name="connsiteX300" fmla="*/ 199773 w 466725"/>
              <a:gd name="connsiteY300" fmla="*/ 571673 h 573088"/>
              <a:gd name="connsiteX301" fmla="*/ 199244 w 466725"/>
              <a:gd name="connsiteY301" fmla="*/ 571673 h 573088"/>
              <a:gd name="connsiteX302" fmla="*/ 196600 w 466725"/>
              <a:gd name="connsiteY302" fmla="*/ 571143 h 573088"/>
              <a:gd name="connsiteX303" fmla="*/ 193778 w 466725"/>
              <a:gd name="connsiteY303" fmla="*/ 571143 h 573088"/>
              <a:gd name="connsiteX304" fmla="*/ 190957 w 466725"/>
              <a:gd name="connsiteY304" fmla="*/ 571496 h 573088"/>
              <a:gd name="connsiteX305" fmla="*/ 188312 w 466725"/>
              <a:gd name="connsiteY305" fmla="*/ 572027 h 573088"/>
              <a:gd name="connsiteX306" fmla="*/ 185491 w 466725"/>
              <a:gd name="connsiteY306" fmla="*/ 572558 h 573088"/>
              <a:gd name="connsiteX307" fmla="*/ 183199 w 466725"/>
              <a:gd name="connsiteY307" fmla="*/ 573088 h 573088"/>
              <a:gd name="connsiteX308" fmla="*/ 180907 w 466725"/>
              <a:gd name="connsiteY308" fmla="*/ 572735 h 573088"/>
              <a:gd name="connsiteX309" fmla="*/ 178967 w 466725"/>
              <a:gd name="connsiteY309" fmla="*/ 571673 h 573088"/>
              <a:gd name="connsiteX310" fmla="*/ 176851 w 466725"/>
              <a:gd name="connsiteY310" fmla="*/ 570612 h 573088"/>
              <a:gd name="connsiteX311" fmla="*/ 174736 w 466725"/>
              <a:gd name="connsiteY311" fmla="*/ 570082 h 573088"/>
              <a:gd name="connsiteX312" fmla="*/ 172443 w 466725"/>
              <a:gd name="connsiteY312" fmla="*/ 570082 h 573088"/>
              <a:gd name="connsiteX313" fmla="*/ 170504 w 466725"/>
              <a:gd name="connsiteY313" fmla="*/ 570612 h 573088"/>
              <a:gd name="connsiteX314" fmla="*/ 168917 w 466725"/>
              <a:gd name="connsiteY314" fmla="*/ 571143 h 573088"/>
              <a:gd name="connsiteX315" fmla="*/ 167859 w 466725"/>
              <a:gd name="connsiteY315" fmla="*/ 571496 h 573088"/>
              <a:gd name="connsiteX316" fmla="*/ 167506 w 466725"/>
              <a:gd name="connsiteY316" fmla="*/ 571673 h 573088"/>
              <a:gd name="connsiteX317" fmla="*/ 167683 w 466725"/>
              <a:gd name="connsiteY317" fmla="*/ 571496 h 573088"/>
              <a:gd name="connsiteX318" fmla="*/ 167859 w 466725"/>
              <a:gd name="connsiteY318" fmla="*/ 570789 h 573088"/>
              <a:gd name="connsiteX319" fmla="*/ 168035 w 466725"/>
              <a:gd name="connsiteY319" fmla="*/ 569728 h 573088"/>
              <a:gd name="connsiteX320" fmla="*/ 168212 w 466725"/>
              <a:gd name="connsiteY320" fmla="*/ 568490 h 573088"/>
              <a:gd name="connsiteX321" fmla="*/ 168388 w 466725"/>
              <a:gd name="connsiteY321" fmla="*/ 567252 h 573088"/>
              <a:gd name="connsiteX322" fmla="*/ 168388 w 466725"/>
              <a:gd name="connsiteY322" fmla="*/ 565837 h 573088"/>
              <a:gd name="connsiteX323" fmla="*/ 168388 w 466725"/>
              <a:gd name="connsiteY323" fmla="*/ 564422 h 573088"/>
              <a:gd name="connsiteX324" fmla="*/ 167859 w 466725"/>
              <a:gd name="connsiteY324" fmla="*/ 563538 h 573088"/>
              <a:gd name="connsiteX325" fmla="*/ 167154 w 466725"/>
              <a:gd name="connsiteY325" fmla="*/ 563007 h 573088"/>
              <a:gd name="connsiteX326" fmla="*/ 165919 w 466725"/>
              <a:gd name="connsiteY326" fmla="*/ 562830 h 573088"/>
              <a:gd name="connsiteX327" fmla="*/ 164509 w 466725"/>
              <a:gd name="connsiteY327" fmla="*/ 563361 h 573088"/>
              <a:gd name="connsiteX328" fmla="*/ 161159 w 466725"/>
              <a:gd name="connsiteY328" fmla="*/ 564776 h 573088"/>
              <a:gd name="connsiteX329" fmla="*/ 158514 w 466725"/>
              <a:gd name="connsiteY329" fmla="*/ 566191 h 573088"/>
              <a:gd name="connsiteX330" fmla="*/ 156574 w 466725"/>
              <a:gd name="connsiteY330" fmla="*/ 567075 h 573088"/>
              <a:gd name="connsiteX331" fmla="*/ 155340 w 466725"/>
              <a:gd name="connsiteY331" fmla="*/ 567605 h 573088"/>
              <a:gd name="connsiteX332" fmla="*/ 154988 w 466725"/>
              <a:gd name="connsiteY332" fmla="*/ 567782 h 573088"/>
              <a:gd name="connsiteX333" fmla="*/ 153577 w 466725"/>
              <a:gd name="connsiteY333" fmla="*/ 562830 h 573088"/>
              <a:gd name="connsiteX334" fmla="*/ 146877 w 466725"/>
              <a:gd name="connsiteY334" fmla="*/ 562300 h 573088"/>
              <a:gd name="connsiteX335" fmla="*/ 147758 w 466725"/>
              <a:gd name="connsiteY335" fmla="*/ 567782 h 573088"/>
              <a:gd name="connsiteX336" fmla="*/ 144584 w 466725"/>
              <a:gd name="connsiteY336" fmla="*/ 569551 h 573088"/>
              <a:gd name="connsiteX337" fmla="*/ 141234 w 466725"/>
              <a:gd name="connsiteY337" fmla="*/ 570789 h 573088"/>
              <a:gd name="connsiteX338" fmla="*/ 137708 w 466725"/>
              <a:gd name="connsiteY338" fmla="*/ 571496 h 573088"/>
              <a:gd name="connsiteX339" fmla="*/ 134005 w 466725"/>
              <a:gd name="connsiteY339" fmla="*/ 571673 h 573088"/>
              <a:gd name="connsiteX340" fmla="*/ 130479 w 466725"/>
              <a:gd name="connsiteY340" fmla="*/ 571673 h 573088"/>
              <a:gd name="connsiteX341" fmla="*/ 127129 w 466725"/>
              <a:gd name="connsiteY341" fmla="*/ 571320 h 573088"/>
              <a:gd name="connsiteX342" fmla="*/ 124131 w 466725"/>
              <a:gd name="connsiteY342" fmla="*/ 570966 h 573088"/>
              <a:gd name="connsiteX343" fmla="*/ 121663 w 466725"/>
              <a:gd name="connsiteY343" fmla="*/ 570612 h 573088"/>
              <a:gd name="connsiteX344" fmla="*/ 119899 w 466725"/>
              <a:gd name="connsiteY344" fmla="*/ 570258 h 573088"/>
              <a:gd name="connsiteX345" fmla="*/ 118841 w 466725"/>
              <a:gd name="connsiteY345" fmla="*/ 570082 h 573088"/>
              <a:gd name="connsiteX346" fmla="*/ 118312 w 466725"/>
              <a:gd name="connsiteY346" fmla="*/ 569905 h 573088"/>
              <a:gd name="connsiteX347" fmla="*/ 118312 w 466725"/>
              <a:gd name="connsiteY347" fmla="*/ 569197 h 573088"/>
              <a:gd name="connsiteX348" fmla="*/ 118841 w 466725"/>
              <a:gd name="connsiteY348" fmla="*/ 568313 h 573088"/>
              <a:gd name="connsiteX349" fmla="*/ 119370 w 466725"/>
              <a:gd name="connsiteY349" fmla="*/ 567252 h 573088"/>
              <a:gd name="connsiteX350" fmla="*/ 120076 w 466725"/>
              <a:gd name="connsiteY350" fmla="*/ 566367 h 573088"/>
              <a:gd name="connsiteX351" fmla="*/ 120605 w 466725"/>
              <a:gd name="connsiteY351" fmla="*/ 565660 h 573088"/>
              <a:gd name="connsiteX352" fmla="*/ 120781 w 466725"/>
              <a:gd name="connsiteY352" fmla="*/ 565306 h 573088"/>
              <a:gd name="connsiteX353" fmla="*/ 118841 w 466725"/>
              <a:gd name="connsiteY353" fmla="*/ 564776 h 573088"/>
              <a:gd name="connsiteX354" fmla="*/ 117431 w 466725"/>
              <a:gd name="connsiteY354" fmla="*/ 563891 h 573088"/>
              <a:gd name="connsiteX355" fmla="*/ 116549 w 466725"/>
              <a:gd name="connsiteY355" fmla="*/ 562830 h 573088"/>
              <a:gd name="connsiteX356" fmla="*/ 116020 w 466725"/>
              <a:gd name="connsiteY356" fmla="*/ 561415 h 573088"/>
              <a:gd name="connsiteX357" fmla="*/ 115844 w 466725"/>
              <a:gd name="connsiteY357" fmla="*/ 560000 h 573088"/>
              <a:gd name="connsiteX358" fmla="*/ 115668 w 466725"/>
              <a:gd name="connsiteY358" fmla="*/ 558762 h 573088"/>
              <a:gd name="connsiteX359" fmla="*/ 115844 w 466725"/>
              <a:gd name="connsiteY359" fmla="*/ 557701 h 573088"/>
              <a:gd name="connsiteX360" fmla="*/ 115844 w 466725"/>
              <a:gd name="connsiteY360" fmla="*/ 556640 h 573088"/>
              <a:gd name="connsiteX361" fmla="*/ 116020 w 466725"/>
              <a:gd name="connsiteY361" fmla="*/ 556463 h 573088"/>
              <a:gd name="connsiteX362" fmla="*/ 106675 w 466725"/>
              <a:gd name="connsiteY362" fmla="*/ 558939 h 573088"/>
              <a:gd name="connsiteX363" fmla="*/ 107909 w 466725"/>
              <a:gd name="connsiteY363" fmla="*/ 550096 h 573088"/>
              <a:gd name="connsiteX364" fmla="*/ 106499 w 466725"/>
              <a:gd name="connsiteY364" fmla="*/ 550273 h 573088"/>
              <a:gd name="connsiteX365" fmla="*/ 104912 w 466725"/>
              <a:gd name="connsiteY365" fmla="*/ 550450 h 573088"/>
              <a:gd name="connsiteX366" fmla="*/ 102972 w 466725"/>
              <a:gd name="connsiteY366" fmla="*/ 550450 h 573088"/>
              <a:gd name="connsiteX367" fmla="*/ 101033 w 466725"/>
              <a:gd name="connsiteY367" fmla="*/ 550273 h 573088"/>
              <a:gd name="connsiteX368" fmla="*/ 99270 w 466725"/>
              <a:gd name="connsiteY368" fmla="*/ 550273 h 573088"/>
              <a:gd name="connsiteX369" fmla="*/ 98035 w 466725"/>
              <a:gd name="connsiteY369" fmla="*/ 550096 h 573088"/>
              <a:gd name="connsiteX370" fmla="*/ 97683 w 466725"/>
              <a:gd name="connsiteY370" fmla="*/ 550096 h 573088"/>
              <a:gd name="connsiteX371" fmla="*/ 98035 w 466725"/>
              <a:gd name="connsiteY371" fmla="*/ 542314 h 573088"/>
              <a:gd name="connsiteX372" fmla="*/ 95567 w 466725"/>
              <a:gd name="connsiteY372" fmla="*/ 543022 h 573088"/>
              <a:gd name="connsiteX373" fmla="*/ 93098 w 466725"/>
              <a:gd name="connsiteY373" fmla="*/ 543022 h 573088"/>
              <a:gd name="connsiteX374" fmla="*/ 90806 w 466725"/>
              <a:gd name="connsiteY374" fmla="*/ 542314 h 573088"/>
              <a:gd name="connsiteX375" fmla="*/ 88690 w 466725"/>
              <a:gd name="connsiteY375" fmla="*/ 540899 h 573088"/>
              <a:gd name="connsiteX376" fmla="*/ 86574 w 466725"/>
              <a:gd name="connsiteY376" fmla="*/ 539307 h 573088"/>
              <a:gd name="connsiteX377" fmla="*/ 84988 w 466725"/>
              <a:gd name="connsiteY377" fmla="*/ 537716 h 573088"/>
              <a:gd name="connsiteX378" fmla="*/ 83577 w 466725"/>
              <a:gd name="connsiteY378" fmla="*/ 536124 h 573088"/>
              <a:gd name="connsiteX379" fmla="*/ 82519 w 466725"/>
              <a:gd name="connsiteY379" fmla="*/ 534886 h 573088"/>
              <a:gd name="connsiteX380" fmla="*/ 81990 w 466725"/>
              <a:gd name="connsiteY380" fmla="*/ 533825 h 573088"/>
              <a:gd name="connsiteX381" fmla="*/ 81637 w 466725"/>
              <a:gd name="connsiteY381" fmla="*/ 533471 h 573088"/>
              <a:gd name="connsiteX382" fmla="*/ 77935 w 466725"/>
              <a:gd name="connsiteY382" fmla="*/ 539307 h 573088"/>
              <a:gd name="connsiteX383" fmla="*/ 75290 w 466725"/>
              <a:gd name="connsiteY383" fmla="*/ 539838 h 573088"/>
              <a:gd name="connsiteX384" fmla="*/ 73350 w 466725"/>
              <a:gd name="connsiteY384" fmla="*/ 539838 h 573088"/>
              <a:gd name="connsiteX385" fmla="*/ 71763 w 466725"/>
              <a:gd name="connsiteY385" fmla="*/ 539484 h 573088"/>
              <a:gd name="connsiteX386" fmla="*/ 70529 w 466725"/>
              <a:gd name="connsiteY386" fmla="*/ 538777 h 573088"/>
              <a:gd name="connsiteX387" fmla="*/ 69824 w 466725"/>
              <a:gd name="connsiteY387" fmla="*/ 537893 h 573088"/>
              <a:gd name="connsiteX388" fmla="*/ 69119 w 466725"/>
              <a:gd name="connsiteY388" fmla="*/ 536831 h 573088"/>
              <a:gd name="connsiteX389" fmla="*/ 68766 w 466725"/>
              <a:gd name="connsiteY389" fmla="*/ 535947 h 573088"/>
              <a:gd name="connsiteX390" fmla="*/ 68413 w 466725"/>
              <a:gd name="connsiteY390" fmla="*/ 535063 h 573088"/>
              <a:gd name="connsiteX391" fmla="*/ 67884 w 466725"/>
              <a:gd name="connsiteY391" fmla="*/ 534355 h 573088"/>
              <a:gd name="connsiteX392" fmla="*/ 67532 w 466725"/>
              <a:gd name="connsiteY392" fmla="*/ 534002 h 573088"/>
              <a:gd name="connsiteX393" fmla="*/ 67003 w 466725"/>
              <a:gd name="connsiteY393" fmla="*/ 534002 h 573088"/>
              <a:gd name="connsiteX394" fmla="*/ 66297 w 466725"/>
              <a:gd name="connsiteY394" fmla="*/ 534532 h 573088"/>
              <a:gd name="connsiteX395" fmla="*/ 65063 w 466725"/>
              <a:gd name="connsiteY395" fmla="*/ 535947 h 573088"/>
              <a:gd name="connsiteX396" fmla="*/ 63653 w 466725"/>
              <a:gd name="connsiteY396" fmla="*/ 537539 h 573088"/>
              <a:gd name="connsiteX397" fmla="*/ 62418 w 466725"/>
              <a:gd name="connsiteY397" fmla="*/ 539131 h 573088"/>
              <a:gd name="connsiteX398" fmla="*/ 61184 w 466725"/>
              <a:gd name="connsiteY398" fmla="*/ 540546 h 573088"/>
              <a:gd name="connsiteX399" fmla="*/ 59773 w 466725"/>
              <a:gd name="connsiteY399" fmla="*/ 541784 h 573088"/>
              <a:gd name="connsiteX400" fmla="*/ 58539 w 466725"/>
              <a:gd name="connsiteY400" fmla="*/ 542137 h 573088"/>
              <a:gd name="connsiteX401" fmla="*/ 57305 w 466725"/>
              <a:gd name="connsiteY401" fmla="*/ 541960 h 573088"/>
              <a:gd name="connsiteX402" fmla="*/ 56247 w 466725"/>
              <a:gd name="connsiteY402" fmla="*/ 540722 h 573088"/>
              <a:gd name="connsiteX403" fmla="*/ 55542 w 466725"/>
              <a:gd name="connsiteY403" fmla="*/ 538954 h 573088"/>
              <a:gd name="connsiteX404" fmla="*/ 55365 w 466725"/>
              <a:gd name="connsiteY404" fmla="*/ 536655 h 573088"/>
              <a:gd name="connsiteX405" fmla="*/ 55542 w 466725"/>
              <a:gd name="connsiteY405" fmla="*/ 534355 h 573088"/>
              <a:gd name="connsiteX406" fmla="*/ 56071 w 466725"/>
              <a:gd name="connsiteY406" fmla="*/ 531702 h 573088"/>
              <a:gd name="connsiteX407" fmla="*/ 56776 w 466725"/>
              <a:gd name="connsiteY407" fmla="*/ 529580 h 573088"/>
              <a:gd name="connsiteX408" fmla="*/ 57481 w 466725"/>
              <a:gd name="connsiteY408" fmla="*/ 527811 h 573088"/>
              <a:gd name="connsiteX409" fmla="*/ 58010 w 466725"/>
              <a:gd name="connsiteY409" fmla="*/ 526573 h 573088"/>
              <a:gd name="connsiteX410" fmla="*/ 58187 w 466725"/>
              <a:gd name="connsiteY410" fmla="*/ 526220 h 573088"/>
              <a:gd name="connsiteX411" fmla="*/ 55894 w 466725"/>
              <a:gd name="connsiteY411" fmla="*/ 526573 h 573088"/>
              <a:gd name="connsiteX412" fmla="*/ 53779 w 466725"/>
              <a:gd name="connsiteY412" fmla="*/ 526396 h 573088"/>
              <a:gd name="connsiteX413" fmla="*/ 51663 w 466725"/>
              <a:gd name="connsiteY413" fmla="*/ 525512 h 573088"/>
              <a:gd name="connsiteX414" fmla="*/ 49899 w 466725"/>
              <a:gd name="connsiteY414" fmla="*/ 524274 h 573088"/>
              <a:gd name="connsiteX415" fmla="*/ 48313 w 466725"/>
              <a:gd name="connsiteY415" fmla="*/ 523036 h 573088"/>
              <a:gd name="connsiteX416" fmla="*/ 47078 w 466725"/>
              <a:gd name="connsiteY416" fmla="*/ 521798 h 573088"/>
              <a:gd name="connsiteX417" fmla="*/ 46373 w 466725"/>
              <a:gd name="connsiteY417" fmla="*/ 521091 h 573088"/>
              <a:gd name="connsiteX418" fmla="*/ 46020 w 466725"/>
              <a:gd name="connsiteY418" fmla="*/ 520737 h 573088"/>
              <a:gd name="connsiteX419" fmla="*/ 53955 w 466725"/>
              <a:gd name="connsiteY419" fmla="*/ 507472 h 573088"/>
              <a:gd name="connsiteX420" fmla="*/ 52192 w 466725"/>
              <a:gd name="connsiteY420" fmla="*/ 506942 h 573088"/>
              <a:gd name="connsiteX421" fmla="*/ 50781 w 466725"/>
              <a:gd name="connsiteY421" fmla="*/ 506234 h 573088"/>
              <a:gd name="connsiteX422" fmla="*/ 49899 w 466725"/>
              <a:gd name="connsiteY422" fmla="*/ 505173 h 573088"/>
              <a:gd name="connsiteX423" fmla="*/ 49018 w 466725"/>
              <a:gd name="connsiteY423" fmla="*/ 504112 h 573088"/>
              <a:gd name="connsiteX424" fmla="*/ 48313 w 466725"/>
              <a:gd name="connsiteY424" fmla="*/ 502697 h 573088"/>
              <a:gd name="connsiteX425" fmla="*/ 47960 w 466725"/>
              <a:gd name="connsiteY425" fmla="*/ 501459 h 573088"/>
              <a:gd name="connsiteX426" fmla="*/ 47255 w 466725"/>
              <a:gd name="connsiteY426" fmla="*/ 499867 h 573088"/>
              <a:gd name="connsiteX427" fmla="*/ 46726 w 466725"/>
              <a:gd name="connsiteY427" fmla="*/ 498629 h 573088"/>
              <a:gd name="connsiteX428" fmla="*/ 45668 w 466725"/>
              <a:gd name="connsiteY428" fmla="*/ 497391 h 573088"/>
              <a:gd name="connsiteX429" fmla="*/ 44433 w 466725"/>
              <a:gd name="connsiteY429" fmla="*/ 496330 h 573088"/>
              <a:gd name="connsiteX430" fmla="*/ 42847 w 466725"/>
              <a:gd name="connsiteY430" fmla="*/ 495622 h 573088"/>
              <a:gd name="connsiteX431" fmla="*/ 40554 w 466725"/>
              <a:gd name="connsiteY431" fmla="*/ 495092 h 573088"/>
              <a:gd name="connsiteX432" fmla="*/ 37733 w 466725"/>
              <a:gd name="connsiteY432" fmla="*/ 495092 h 573088"/>
              <a:gd name="connsiteX433" fmla="*/ 34207 w 466725"/>
              <a:gd name="connsiteY433" fmla="*/ 495269 h 573088"/>
              <a:gd name="connsiteX434" fmla="*/ 30857 w 466725"/>
              <a:gd name="connsiteY434" fmla="*/ 495622 h 573088"/>
              <a:gd name="connsiteX435" fmla="*/ 28035 w 466725"/>
              <a:gd name="connsiteY435" fmla="*/ 495622 h 573088"/>
              <a:gd name="connsiteX436" fmla="*/ 26096 w 466725"/>
              <a:gd name="connsiteY436" fmla="*/ 495269 h 573088"/>
              <a:gd name="connsiteX437" fmla="*/ 24862 w 466725"/>
              <a:gd name="connsiteY437" fmla="*/ 494561 h 573088"/>
              <a:gd name="connsiteX438" fmla="*/ 23980 w 466725"/>
              <a:gd name="connsiteY438" fmla="*/ 493854 h 573088"/>
              <a:gd name="connsiteX439" fmla="*/ 23627 w 466725"/>
              <a:gd name="connsiteY439" fmla="*/ 492616 h 573088"/>
              <a:gd name="connsiteX440" fmla="*/ 23451 w 466725"/>
              <a:gd name="connsiteY440" fmla="*/ 491731 h 573088"/>
              <a:gd name="connsiteX441" fmla="*/ 23627 w 466725"/>
              <a:gd name="connsiteY441" fmla="*/ 490670 h 573088"/>
              <a:gd name="connsiteX442" fmla="*/ 23804 w 466725"/>
              <a:gd name="connsiteY442" fmla="*/ 489609 h 573088"/>
              <a:gd name="connsiteX443" fmla="*/ 24156 w 466725"/>
              <a:gd name="connsiteY443" fmla="*/ 488548 h 573088"/>
              <a:gd name="connsiteX444" fmla="*/ 24509 w 466725"/>
              <a:gd name="connsiteY444" fmla="*/ 487664 h 573088"/>
              <a:gd name="connsiteX445" fmla="*/ 24685 w 466725"/>
              <a:gd name="connsiteY445" fmla="*/ 486779 h 573088"/>
              <a:gd name="connsiteX446" fmla="*/ 24509 w 466725"/>
              <a:gd name="connsiteY446" fmla="*/ 486249 h 573088"/>
              <a:gd name="connsiteX447" fmla="*/ 24156 w 466725"/>
              <a:gd name="connsiteY447" fmla="*/ 486072 h 573088"/>
              <a:gd name="connsiteX448" fmla="*/ 23451 w 466725"/>
              <a:gd name="connsiteY448" fmla="*/ 486072 h 573088"/>
              <a:gd name="connsiteX449" fmla="*/ 21864 w 466725"/>
              <a:gd name="connsiteY449" fmla="*/ 486072 h 573088"/>
              <a:gd name="connsiteX450" fmla="*/ 20806 w 466725"/>
              <a:gd name="connsiteY450" fmla="*/ 485541 h 573088"/>
              <a:gd name="connsiteX451" fmla="*/ 20101 w 466725"/>
              <a:gd name="connsiteY451" fmla="*/ 484303 h 573088"/>
              <a:gd name="connsiteX452" fmla="*/ 19748 w 466725"/>
              <a:gd name="connsiteY452" fmla="*/ 483065 h 573088"/>
              <a:gd name="connsiteX453" fmla="*/ 19572 w 466725"/>
              <a:gd name="connsiteY453" fmla="*/ 481827 h 573088"/>
              <a:gd name="connsiteX454" fmla="*/ 19572 w 466725"/>
              <a:gd name="connsiteY454" fmla="*/ 480766 h 573088"/>
              <a:gd name="connsiteX455" fmla="*/ 19572 w 466725"/>
              <a:gd name="connsiteY455" fmla="*/ 479882 h 573088"/>
              <a:gd name="connsiteX456" fmla="*/ 19572 w 466725"/>
              <a:gd name="connsiteY456" fmla="*/ 479705 h 573088"/>
              <a:gd name="connsiteX457" fmla="*/ 26272 w 466725"/>
              <a:gd name="connsiteY457" fmla="*/ 464495 h 573088"/>
              <a:gd name="connsiteX458" fmla="*/ 23804 w 466725"/>
              <a:gd name="connsiteY458" fmla="*/ 463964 h 573088"/>
              <a:gd name="connsiteX459" fmla="*/ 21864 w 466725"/>
              <a:gd name="connsiteY459" fmla="*/ 463080 h 573088"/>
              <a:gd name="connsiteX460" fmla="*/ 20454 w 466725"/>
              <a:gd name="connsiteY460" fmla="*/ 461842 h 573088"/>
              <a:gd name="connsiteX461" fmla="*/ 19396 w 466725"/>
              <a:gd name="connsiteY461" fmla="*/ 460250 h 573088"/>
              <a:gd name="connsiteX462" fmla="*/ 18867 w 466725"/>
              <a:gd name="connsiteY462" fmla="*/ 458658 h 573088"/>
              <a:gd name="connsiteX463" fmla="*/ 18514 w 466725"/>
              <a:gd name="connsiteY463" fmla="*/ 457066 h 573088"/>
              <a:gd name="connsiteX464" fmla="*/ 18338 w 466725"/>
              <a:gd name="connsiteY464" fmla="*/ 455475 h 573088"/>
              <a:gd name="connsiteX465" fmla="*/ 18338 w 466725"/>
              <a:gd name="connsiteY465" fmla="*/ 453883 h 573088"/>
              <a:gd name="connsiteX466" fmla="*/ 18338 w 466725"/>
              <a:gd name="connsiteY466" fmla="*/ 452645 h 573088"/>
              <a:gd name="connsiteX467" fmla="*/ 18161 w 466725"/>
              <a:gd name="connsiteY467" fmla="*/ 451584 h 573088"/>
              <a:gd name="connsiteX468" fmla="*/ 17809 w 466725"/>
              <a:gd name="connsiteY468" fmla="*/ 451053 h 573088"/>
              <a:gd name="connsiteX469" fmla="*/ 16751 w 466725"/>
              <a:gd name="connsiteY469" fmla="*/ 450522 h 573088"/>
              <a:gd name="connsiteX470" fmla="*/ 15340 w 466725"/>
              <a:gd name="connsiteY470" fmla="*/ 450169 h 573088"/>
              <a:gd name="connsiteX471" fmla="*/ 13753 w 466725"/>
              <a:gd name="connsiteY471" fmla="*/ 449638 h 573088"/>
              <a:gd name="connsiteX472" fmla="*/ 11990 w 466725"/>
              <a:gd name="connsiteY472" fmla="*/ 449284 h 573088"/>
              <a:gd name="connsiteX473" fmla="*/ 10403 w 466725"/>
              <a:gd name="connsiteY473" fmla="*/ 448577 h 573088"/>
              <a:gd name="connsiteX474" fmla="*/ 8640 w 466725"/>
              <a:gd name="connsiteY474" fmla="*/ 447869 h 573088"/>
              <a:gd name="connsiteX475" fmla="*/ 7229 w 466725"/>
              <a:gd name="connsiteY475" fmla="*/ 446808 h 573088"/>
              <a:gd name="connsiteX476" fmla="*/ 6348 w 466725"/>
              <a:gd name="connsiteY476" fmla="*/ 445217 h 573088"/>
              <a:gd name="connsiteX477" fmla="*/ 6172 w 466725"/>
              <a:gd name="connsiteY477" fmla="*/ 443448 h 573088"/>
              <a:gd name="connsiteX478" fmla="*/ 5643 w 466725"/>
              <a:gd name="connsiteY478" fmla="*/ 440618 h 573088"/>
              <a:gd name="connsiteX479" fmla="*/ 4761 w 466725"/>
              <a:gd name="connsiteY479" fmla="*/ 438142 h 573088"/>
              <a:gd name="connsiteX480" fmla="*/ 3350 w 466725"/>
              <a:gd name="connsiteY480" fmla="*/ 435843 h 573088"/>
              <a:gd name="connsiteX481" fmla="*/ 1940 w 466725"/>
              <a:gd name="connsiteY481" fmla="*/ 433720 h 573088"/>
              <a:gd name="connsiteX482" fmla="*/ 706 w 466725"/>
              <a:gd name="connsiteY482" fmla="*/ 431952 h 573088"/>
              <a:gd name="connsiteX483" fmla="*/ 0 w 466725"/>
              <a:gd name="connsiteY483" fmla="*/ 430360 h 573088"/>
              <a:gd name="connsiteX484" fmla="*/ 0 w 466725"/>
              <a:gd name="connsiteY484" fmla="*/ 428591 h 573088"/>
              <a:gd name="connsiteX485" fmla="*/ 353 w 466725"/>
              <a:gd name="connsiteY485" fmla="*/ 427530 h 573088"/>
              <a:gd name="connsiteX486" fmla="*/ 1235 w 466725"/>
              <a:gd name="connsiteY486" fmla="*/ 425762 h 573088"/>
              <a:gd name="connsiteX487" fmla="*/ 2469 w 466725"/>
              <a:gd name="connsiteY487" fmla="*/ 423286 h 573088"/>
              <a:gd name="connsiteX488" fmla="*/ 3879 w 466725"/>
              <a:gd name="connsiteY488" fmla="*/ 420279 h 573088"/>
              <a:gd name="connsiteX489" fmla="*/ 5819 w 466725"/>
              <a:gd name="connsiteY489" fmla="*/ 416919 h 573088"/>
              <a:gd name="connsiteX490" fmla="*/ 7758 w 466725"/>
              <a:gd name="connsiteY490" fmla="*/ 413028 h 573088"/>
              <a:gd name="connsiteX491" fmla="*/ 10227 w 466725"/>
              <a:gd name="connsiteY491" fmla="*/ 408960 h 573088"/>
              <a:gd name="connsiteX492" fmla="*/ 12519 w 466725"/>
              <a:gd name="connsiteY492" fmla="*/ 404715 h 573088"/>
              <a:gd name="connsiteX493" fmla="*/ 14988 w 466725"/>
              <a:gd name="connsiteY493" fmla="*/ 400647 h 573088"/>
              <a:gd name="connsiteX494" fmla="*/ 17456 w 466725"/>
              <a:gd name="connsiteY494" fmla="*/ 396579 h 573088"/>
              <a:gd name="connsiteX495" fmla="*/ 19925 w 466725"/>
              <a:gd name="connsiteY495" fmla="*/ 392688 h 573088"/>
              <a:gd name="connsiteX496" fmla="*/ 22393 w 466725"/>
              <a:gd name="connsiteY496" fmla="*/ 388974 h 573088"/>
              <a:gd name="connsiteX497" fmla="*/ 24685 w 466725"/>
              <a:gd name="connsiteY497" fmla="*/ 385791 h 573088"/>
              <a:gd name="connsiteX498" fmla="*/ 26801 w 466725"/>
              <a:gd name="connsiteY498" fmla="*/ 382961 h 573088"/>
              <a:gd name="connsiteX499" fmla="*/ 28741 w 466725"/>
              <a:gd name="connsiteY499" fmla="*/ 380662 h 573088"/>
              <a:gd name="connsiteX500" fmla="*/ 30857 w 466725"/>
              <a:gd name="connsiteY500" fmla="*/ 378539 h 573088"/>
              <a:gd name="connsiteX501" fmla="*/ 33325 w 466725"/>
              <a:gd name="connsiteY501" fmla="*/ 375886 h 573088"/>
              <a:gd name="connsiteX502" fmla="*/ 35970 w 466725"/>
              <a:gd name="connsiteY502" fmla="*/ 372172 h 573088"/>
              <a:gd name="connsiteX503" fmla="*/ 39144 w 466725"/>
              <a:gd name="connsiteY503" fmla="*/ 368281 h 573088"/>
              <a:gd name="connsiteX504" fmla="*/ 42494 w 466725"/>
              <a:gd name="connsiteY504" fmla="*/ 363860 h 573088"/>
              <a:gd name="connsiteX505" fmla="*/ 46020 w 466725"/>
              <a:gd name="connsiteY505" fmla="*/ 359084 h 573088"/>
              <a:gd name="connsiteX506" fmla="*/ 49899 w 466725"/>
              <a:gd name="connsiteY506" fmla="*/ 354132 h 573088"/>
              <a:gd name="connsiteX507" fmla="*/ 53602 w 466725"/>
              <a:gd name="connsiteY507" fmla="*/ 348826 h 573088"/>
              <a:gd name="connsiteX508" fmla="*/ 57129 w 466725"/>
              <a:gd name="connsiteY508" fmla="*/ 343697 h 573088"/>
              <a:gd name="connsiteX509" fmla="*/ 60655 w 466725"/>
              <a:gd name="connsiteY509" fmla="*/ 338392 h 573088"/>
              <a:gd name="connsiteX510" fmla="*/ 64005 w 466725"/>
              <a:gd name="connsiteY510" fmla="*/ 333086 h 573088"/>
              <a:gd name="connsiteX511" fmla="*/ 67179 w 466725"/>
              <a:gd name="connsiteY511" fmla="*/ 328310 h 573088"/>
              <a:gd name="connsiteX512" fmla="*/ 70177 w 466725"/>
              <a:gd name="connsiteY512" fmla="*/ 323535 h 573088"/>
              <a:gd name="connsiteX513" fmla="*/ 72645 w 466725"/>
              <a:gd name="connsiteY513" fmla="*/ 319290 h 573088"/>
              <a:gd name="connsiteX514" fmla="*/ 74585 w 466725"/>
              <a:gd name="connsiteY514" fmla="*/ 315399 h 573088"/>
              <a:gd name="connsiteX515" fmla="*/ 75995 w 466725"/>
              <a:gd name="connsiteY515" fmla="*/ 312216 h 573088"/>
              <a:gd name="connsiteX516" fmla="*/ 77758 w 466725"/>
              <a:gd name="connsiteY516" fmla="*/ 308325 h 573088"/>
              <a:gd name="connsiteX517" fmla="*/ 80227 w 466725"/>
              <a:gd name="connsiteY517" fmla="*/ 303903 h 573088"/>
              <a:gd name="connsiteX518" fmla="*/ 83401 w 466725"/>
              <a:gd name="connsiteY518" fmla="*/ 298597 h 573088"/>
              <a:gd name="connsiteX519" fmla="*/ 87103 w 466725"/>
              <a:gd name="connsiteY519" fmla="*/ 292938 h 573088"/>
              <a:gd name="connsiteX520" fmla="*/ 91335 w 466725"/>
              <a:gd name="connsiteY520" fmla="*/ 287101 h 573088"/>
              <a:gd name="connsiteX521" fmla="*/ 95920 w 466725"/>
              <a:gd name="connsiteY521" fmla="*/ 280557 h 573088"/>
              <a:gd name="connsiteX522" fmla="*/ 101033 w 466725"/>
              <a:gd name="connsiteY522" fmla="*/ 273660 h 573088"/>
              <a:gd name="connsiteX523" fmla="*/ 106323 w 466725"/>
              <a:gd name="connsiteY523" fmla="*/ 266408 h 573088"/>
              <a:gd name="connsiteX524" fmla="*/ 111965 w 466725"/>
              <a:gd name="connsiteY524" fmla="*/ 258980 h 573088"/>
              <a:gd name="connsiteX525" fmla="*/ 117784 w 466725"/>
              <a:gd name="connsiteY525" fmla="*/ 251198 h 573088"/>
              <a:gd name="connsiteX526" fmla="*/ 123602 w 466725"/>
              <a:gd name="connsiteY526" fmla="*/ 243239 h 573088"/>
              <a:gd name="connsiteX527" fmla="*/ 129773 w 466725"/>
              <a:gd name="connsiteY527" fmla="*/ 235281 h 573088"/>
              <a:gd name="connsiteX528" fmla="*/ 135768 w 466725"/>
              <a:gd name="connsiteY528" fmla="*/ 226968 h 573088"/>
              <a:gd name="connsiteX529" fmla="*/ 141587 w 466725"/>
              <a:gd name="connsiteY529" fmla="*/ 219186 h 573088"/>
              <a:gd name="connsiteX530" fmla="*/ 147758 w 466725"/>
              <a:gd name="connsiteY530" fmla="*/ 211935 h 573088"/>
              <a:gd name="connsiteX531" fmla="*/ 153577 w 466725"/>
              <a:gd name="connsiteY531" fmla="*/ 205568 h 573088"/>
              <a:gd name="connsiteX532" fmla="*/ 159396 w 466725"/>
              <a:gd name="connsiteY532" fmla="*/ 199908 h 573088"/>
              <a:gd name="connsiteX533" fmla="*/ 164685 w 466725"/>
              <a:gd name="connsiteY533" fmla="*/ 194779 h 573088"/>
              <a:gd name="connsiteX534" fmla="*/ 169975 w 466725"/>
              <a:gd name="connsiteY534" fmla="*/ 190357 h 573088"/>
              <a:gd name="connsiteX535" fmla="*/ 174736 w 466725"/>
              <a:gd name="connsiteY535" fmla="*/ 186643 h 573088"/>
              <a:gd name="connsiteX536" fmla="*/ 178791 w 466725"/>
              <a:gd name="connsiteY536" fmla="*/ 183637 h 573088"/>
              <a:gd name="connsiteX537" fmla="*/ 182494 w 466725"/>
              <a:gd name="connsiteY537" fmla="*/ 180984 h 573088"/>
              <a:gd name="connsiteX538" fmla="*/ 185315 w 466725"/>
              <a:gd name="connsiteY538" fmla="*/ 179038 h 573088"/>
              <a:gd name="connsiteX539" fmla="*/ 235373 w 466725"/>
              <a:gd name="connsiteY539" fmla="*/ 125412 h 573088"/>
              <a:gd name="connsiteX540" fmla="*/ 237645 w 466725"/>
              <a:gd name="connsiteY540" fmla="*/ 128260 h 573088"/>
              <a:gd name="connsiteX541" fmla="*/ 240441 w 466725"/>
              <a:gd name="connsiteY541" fmla="*/ 129863 h 573088"/>
              <a:gd name="connsiteX542" fmla="*/ 243413 w 466725"/>
              <a:gd name="connsiteY542" fmla="*/ 130931 h 573088"/>
              <a:gd name="connsiteX543" fmla="*/ 246733 w 466725"/>
              <a:gd name="connsiteY543" fmla="*/ 131465 h 573088"/>
              <a:gd name="connsiteX544" fmla="*/ 250229 w 466725"/>
              <a:gd name="connsiteY544" fmla="*/ 131643 h 573088"/>
              <a:gd name="connsiteX545" fmla="*/ 253724 w 466725"/>
              <a:gd name="connsiteY545" fmla="*/ 131465 h 573088"/>
              <a:gd name="connsiteX546" fmla="*/ 257394 w 466725"/>
              <a:gd name="connsiteY546" fmla="*/ 130931 h 573088"/>
              <a:gd name="connsiteX547" fmla="*/ 261064 w 466725"/>
              <a:gd name="connsiteY547" fmla="*/ 130575 h 573088"/>
              <a:gd name="connsiteX548" fmla="*/ 264909 w 466725"/>
              <a:gd name="connsiteY548" fmla="*/ 130041 h 573088"/>
              <a:gd name="connsiteX549" fmla="*/ 268405 w 466725"/>
              <a:gd name="connsiteY549" fmla="*/ 129863 h 573088"/>
              <a:gd name="connsiteX550" fmla="*/ 271900 w 466725"/>
              <a:gd name="connsiteY550" fmla="*/ 130041 h 573088"/>
              <a:gd name="connsiteX551" fmla="*/ 275221 w 466725"/>
              <a:gd name="connsiteY551" fmla="*/ 130575 h 573088"/>
              <a:gd name="connsiteX552" fmla="*/ 278192 w 466725"/>
              <a:gd name="connsiteY552" fmla="*/ 131643 h 573088"/>
              <a:gd name="connsiteX553" fmla="*/ 280988 w 466725"/>
              <a:gd name="connsiteY553" fmla="*/ 133601 h 573088"/>
              <a:gd name="connsiteX554" fmla="*/ 276794 w 466725"/>
              <a:gd name="connsiteY554" fmla="*/ 175974 h 573088"/>
              <a:gd name="connsiteX555" fmla="*/ 268055 w 466725"/>
              <a:gd name="connsiteY555" fmla="*/ 178111 h 573088"/>
              <a:gd name="connsiteX556" fmla="*/ 259142 w 466725"/>
              <a:gd name="connsiteY556" fmla="*/ 179892 h 573088"/>
              <a:gd name="connsiteX557" fmla="*/ 250403 w 466725"/>
              <a:gd name="connsiteY557" fmla="*/ 181316 h 573088"/>
              <a:gd name="connsiteX558" fmla="*/ 241490 w 466725"/>
              <a:gd name="connsiteY558" fmla="*/ 182206 h 573088"/>
              <a:gd name="connsiteX559" fmla="*/ 232752 w 466725"/>
              <a:gd name="connsiteY559" fmla="*/ 182562 h 573088"/>
              <a:gd name="connsiteX560" fmla="*/ 223838 w 466725"/>
              <a:gd name="connsiteY560" fmla="*/ 182206 h 573088"/>
              <a:gd name="connsiteX561" fmla="*/ 215100 w 466725"/>
              <a:gd name="connsiteY561" fmla="*/ 181138 h 573088"/>
              <a:gd name="connsiteX562" fmla="*/ 206536 w 466725"/>
              <a:gd name="connsiteY562" fmla="*/ 179358 h 573088"/>
              <a:gd name="connsiteX563" fmla="*/ 197972 w 466725"/>
              <a:gd name="connsiteY563" fmla="*/ 176687 h 573088"/>
              <a:gd name="connsiteX564" fmla="*/ 189583 w 466725"/>
              <a:gd name="connsiteY564" fmla="*/ 172770 h 573088"/>
              <a:gd name="connsiteX565" fmla="*/ 185738 w 466725"/>
              <a:gd name="connsiteY565" fmla="*/ 134314 h 573088"/>
              <a:gd name="connsiteX566" fmla="*/ 190807 w 466725"/>
              <a:gd name="connsiteY566" fmla="*/ 134492 h 573088"/>
              <a:gd name="connsiteX567" fmla="*/ 196050 w 466725"/>
              <a:gd name="connsiteY567" fmla="*/ 134670 h 573088"/>
              <a:gd name="connsiteX568" fmla="*/ 201468 w 466725"/>
              <a:gd name="connsiteY568" fmla="*/ 134670 h 573088"/>
              <a:gd name="connsiteX569" fmla="*/ 207060 w 466725"/>
              <a:gd name="connsiteY569" fmla="*/ 134670 h 573088"/>
              <a:gd name="connsiteX570" fmla="*/ 212478 w 466725"/>
              <a:gd name="connsiteY570" fmla="*/ 134314 h 573088"/>
              <a:gd name="connsiteX571" fmla="*/ 217547 w 466725"/>
              <a:gd name="connsiteY571" fmla="*/ 133423 h 573088"/>
              <a:gd name="connsiteX572" fmla="*/ 222615 w 466725"/>
              <a:gd name="connsiteY572" fmla="*/ 132355 h 573088"/>
              <a:gd name="connsiteX573" fmla="*/ 227334 w 466725"/>
              <a:gd name="connsiteY573" fmla="*/ 130753 h 573088"/>
              <a:gd name="connsiteX574" fmla="*/ 231703 w 466725"/>
              <a:gd name="connsiteY574" fmla="*/ 128438 h 573088"/>
              <a:gd name="connsiteX575" fmla="*/ 173151 w 466725"/>
              <a:gd name="connsiteY575" fmla="*/ 0 h 573088"/>
              <a:gd name="connsiteX576" fmla="*/ 174733 w 466725"/>
              <a:gd name="connsiteY576" fmla="*/ 0 h 573088"/>
              <a:gd name="connsiteX577" fmla="*/ 176843 w 466725"/>
              <a:gd name="connsiteY577" fmla="*/ 0 h 573088"/>
              <a:gd name="connsiteX578" fmla="*/ 177370 w 466725"/>
              <a:gd name="connsiteY578" fmla="*/ 1576 h 573088"/>
              <a:gd name="connsiteX579" fmla="*/ 178425 w 466725"/>
              <a:gd name="connsiteY579" fmla="*/ 3679 h 573088"/>
              <a:gd name="connsiteX580" fmla="*/ 180007 w 466725"/>
              <a:gd name="connsiteY580" fmla="*/ 6131 h 573088"/>
              <a:gd name="connsiteX581" fmla="*/ 181941 w 466725"/>
              <a:gd name="connsiteY581" fmla="*/ 9110 h 573088"/>
              <a:gd name="connsiteX582" fmla="*/ 184402 w 466725"/>
              <a:gd name="connsiteY582" fmla="*/ 12263 h 573088"/>
              <a:gd name="connsiteX583" fmla="*/ 187215 w 466725"/>
              <a:gd name="connsiteY583" fmla="*/ 15767 h 573088"/>
              <a:gd name="connsiteX584" fmla="*/ 190204 w 466725"/>
              <a:gd name="connsiteY584" fmla="*/ 19621 h 573088"/>
              <a:gd name="connsiteX585" fmla="*/ 193368 w 466725"/>
              <a:gd name="connsiteY585" fmla="*/ 23300 h 573088"/>
              <a:gd name="connsiteX586" fmla="*/ 196708 w 466725"/>
              <a:gd name="connsiteY586" fmla="*/ 27329 h 573088"/>
              <a:gd name="connsiteX587" fmla="*/ 199873 w 466725"/>
              <a:gd name="connsiteY587" fmla="*/ 31008 h 573088"/>
              <a:gd name="connsiteX588" fmla="*/ 203213 w 466725"/>
              <a:gd name="connsiteY588" fmla="*/ 34862 h 573088"/>
              <a:gd name="connsiteX589" fmla="*/ 206553 w 466725"/>
              <a:gd name="connsiteY589" fmla="*/ 38366 h 573088"/>
              <a:gd name="connsiteX590" fmla="*/ 209542 w 466725"/>
              <a:gd name="connsiteY590" fmla="*/ 41870 h 573088"/>
              <a:gd name="connsiteX591" fmla="*/ 212355 w 466725"/>
              <a:gd name="connsiteY591" fmla="*/ 44673 h 573088"/>
              <a:gd name="connsiteX592" fmla="*/ 214992 w 466725"/>
              <a:gd name="connsiteY592" fmla="*/ 47301 h 573088"/>
              <a:gd name="connsiteX593" fmla="*/ 217101 w 466725"/>
              <a:gd name="connsiteY593" fmla="*/ 49578 h 573088"/>
              <a:gd name="connsiteX594" fmla="*/ 220969 w 466725"/>
              <a:gd name="connsiteY594" fmla="*/ 53782 h 573088"/>
              <a:gd name="connsiteX595" fmla="*/ 223606 w 466725"/>
              <a:gd name="connsiteY595" fmla="*/ 58162 h 573088"/>
              <a:gd name="connsiteX596" fmla="*/ 225540 w 466725"/>
              <a:gd name="connsiteY596" fmla="*/ 61841 h 573088"/>
              <a:gd name="connsiteX597" fmla="*/ 226595 w 466725"/>
              <a:gd name="connsiteY597" fmla="*/ 65170 h 573088"/>
              <a:gd name="connsiteX598" fmla="*/ 227122 w 466725"/>
              <a:gd name="connsiteY598" fmla="*/ 67622 h 573088"/>
              <a:gd name="connsiteX599" fmla="*/ 227298 w 466725"/>
              <a:gd name="connsiteY599" fmla="*/ 69374 h 573088"/>
              <a:gd name="connsiteX600" fmla="*/ 227298 w 466725"/>
              <a:gd name="connsiteY600" fmla="*/ 69900 h 573088"/>
              <a:gd name="connsiteX601" fmla="*/ 227474 w 466725"/>
              <a:gd name="connsiteY601" fmla="*/ 70250 h 573088"/>
              <a:gd name="connsiteX602" fmla="*/ 228177 w 466725"/>
              <a:gd name="connsiteY602" fmla="*/ 71476 h 573088"/>
              <a:gd name="connsiteX603" fmla="*/ 229232 w 466725"/>
              <a:gd name="connsiteY603" fmla="*/ 73579 h 573088"/>
              <a:gd name="connsiteX604" fmla="*/ 230287 w 466725"/>
              <a:gd name="connsiteY604" fmla="*/ 76207 h 573088"/>
              <a:gd name="connsiteX605" fmla="*/ 231342 w 466725"/>
              <a:gd name="connsiteY605" fmla="*/ 79535 h 573088"/>
              <a:gd name="connsiteX606" fmla="*/ 232396 w 466725"/>
              <a:gd name="connsiteY606" fmla="*/ 83740 h 573088"/>
              <a:gd name="connsiteX607" fmla="*/ 233100 w 466725"/>
              <a:gd name="connsiteY607" fmla="*/ 88470 h 573088"/>
              <a:gd name="connsiteX608" fmla="*/ 233451 w 466725"/>
              <a:gd name="connsiteY608" fmla="*/ 93725 h 573088"/>
              <a:gd name="connsiteX609" fmla="*/ 233627 w 466725"/>
              <a:gd name="connsiteY609" fmla="*/ 88470 h 573088"/>
              <a:gd name="connsiteX610" fmla="*/ 234330 w 466725"/>
              <a:gd name="connsiteY610" fmla="*/ 83740 h 573088"/>
              <a:gd name="connsiteX611" fmla="*/ 235385 w 466725"/>
              <a:gd name="connsiteY611" fmla="*/ 79535 h 573088"/>
              <a:gd name="connsiteX612" fmla="*/ 236440 w 466725"/>
              <a:gd name="connsiteY612" fmla="*/ 76207 h 573088"/>
              <a:gd name="connsiteX613" fmla="*/ 237495 w 466725"/>
              <a:gd name="connsiteY613" fmla="*/ 73579 h 573088"/>
              <a:gd name="connsiteX614" fmla="*/ 238549 w 466725"/>
              <a:gd name="connsiteY614" fmla="*/ 71476 h 573088"/>
              <a:gd name="connsiteX615" fmla="*/ 239253 w 466725"/>
              <a:gd name="connsiteY615" fmla="*/ 70250 h 573088"/>
              <a:gd name="connsiteX616" fmla="*/ 239428 w 466725"/>
              <a:gd name="connsiteY616" fmla="*/ 69900 h 573088"/>
              <a:gd name="connsiteX617" fmla="*/ 239428 w 466725"/>
              <a:gd name="connsiteY617" fmla="*/ 69374 h 573088"/>
              <a:gd name="connsiteX618" fmla="*/ 239604 w 466725"/>
              <a:gd name="connsiteY618" fmla="*/ 67622 h 573088"/>
              <a:gd name="connsiteX619" fmla="*/ 240132 w 466725"/>
              <a:gd name="connsiteY619" fmla="*/ 65170 h 573088"/>
              <a:gd name="connsiteX620" fmla="*/ 241011 w 466725"/>
              <a:gd name="connsiteY620" fmla="*/ 61841 h 573088"/>
              <a:gd name="connsiteX621" fmla="*/ 242945 w 466725"/>
              <a:gd name="connsiteY621" fmla="*/ 57987 h 573088"/>
              <a:gd name="connsiteX622" fmla="*/ 245757 w 466725"/>
              <a:gd name="connsiteY622" fmla="*/ 53782 h 573088"/>
              <a:gd name="connsiteX623" fmla="*/ 249625 w 466725"/>
              <a:gd name="connsiteY623" fmla="*/ 49578 h 573088"/>
              <a:gd name="connsiteX624" fmla="*/ 251735 w 466725"/>
              <a:gd name="connsiteY624" fmla="*/ 47301 h 573088"/>
              <a:gd name="connsiteX625" fmla="*/ 254196 w 466725"/>
              <a:gd name="connsiteY625" fmla="*/ 44673 h 573088"/>
              <a:gd name="connsiteX626" fmla="*/ 257009 w 466725"/>
              <a:gd name="connsiteY626" fmla="*/ 41870 h 573088"/>
              <a:gd name="connsiteX627" fmla="*/ 260173 w 466725"/>
              <a:gd name="connsiteY627" fmla="*/ 38366 h 573088"/>
              <a:gd name="connsiteX628" fmla="*/ 263338 w 466725"/>
              <a:gd name="connsiteY628" fmla="*/ 34862 h 573088"/>
              <a:gd name="connsiteX629" fmla="*/ 266678 w 466725"/>
              <a:gd name="connsiteY629" fmla="*/ 31008 h 573088"/>
              <a:gd name="connsiteX630" fmla="*/ 270018 w 466725"/>
              <a:gd name="connsiteY630" fmla="*/ 27329 h 573088"/>
              <a:gd name="connsiteX631" fmla="*/ 273358 w 466725"/>
              <a:gd name="connsiteY631" fmla="*/ 23300 h 573088"/>
              <a:gd name="connsiteX632" fmla="*/ 276523 w 466725"/>
              <a:gd name="connsiteY632" fmla="*/ 19621 h 573088"/>
              <a:gd name="connsiteX633" fmla="*/ 279512 w 466725"/>
              <a:gd name="connsiteY633" fmla="*/ 15767 h 573088"/>
              <a:gd name="connsiteX634" fmla="*/ 282149 w 466725"/>
              <a:gd name="connsiteY634" fmla="*/ 12263 h 573088"/>
              <a:gd name="connsiteX635" fmla="*/ 284786 w 466725"/>
              <a:gd name="connsiteY635" fmla="*/ 9110 h 573088"/>
              <a:gd name="connsiteX636" fmla="*/ 286719 w 466725"/>
              <a:gd name="connsiteY636" fmla="*/ 6131 h 573088"/>
              <a:gd name="connsiteX637" fmla="*/ 288302 w 466725"/>
              <a:gd name="connsiteY637" fmla="*/ 3679 h 573088"/>
              <a:gd name="connsiteX638" fmla="*/ 289356 w 466725"/>
              <a:gd name="connsiteY638" fmla="*/ 1576 h 573088"/>
              <a:gd name="connsiteX639" fmla="*/ 289884 w 466725"/>
              <a:gd name="connsiteY639" fmla="*/ 0 h 573088"/>
              <a:gd name="connsiteX640" fmla="*/ 291994 w 466725"/>
              <a:gd name="connsiteY640" fmla="*/ 0 h 573088"/>
              <a:gd name="connsiteX641" fmla="*/ 293576 w 466725"/>
              <a:gd name="connsiteY641" fmla="*/ 0 h 573088"/>
              <a:gd name="connsiteX642" fmla="*/ 295685 w 466725"/>
              <a:gd name="connsiteY642" fmla="*/ 175 h 573088"/>
              <a:gd name="connsiteX643" fmla="*/ 297971 w 466725"/>
              <a:gd name="connsiteY643" fmla="*/ 701 h 573088"/>
              <a:gd name="connsiteX644" fmla="*/ 299905 w 466725"/>
              <a:gd name="connsiteY644" fmla="*/ 1401 h 573088"/>
              <a:gd name="connsiteX645" fmla="*/ 301487 w 466725"/>
              <a:gd name="connsiteY645" fmla="*/ 2277 h 573088"/>
              <a:gd name="connsiteX646" fmla="*/ 302366 w 466725"/>
              <a:gd name="connsiteY646" fmla="*/ 3504 h 573088"/>
              <a:gd name="connsiteX647" fmla="*/ 302717 w 466725"/>
              <a:gd name="connsiteY647" fmla="*/ 4379 h 573088"/>
              <a:gd name="connsiteX648" fmla="*/ 303772 w 466725"/>
              <a:gd name="connsiteY648" fmla="*/ 4905 h 573088"/>
              <a:gd name="connsiteX649" fmla="*/ 304827 w 466725"/>
              <a:gd name="connsiteY649" fmla="*/ 5255 h 573088"/>
              <a:gd name="connsiteX650" fmla="*/ 306058 w 466725"/>
              <a:gd name="connsiteY650" fmla="*/ 5431 h 573088"/>
              <a:gd name="connsiteX651" fmla="*/ 307288 w 466725"/>
              <a:gd name="connsiteY651" fmla="*/ 5781 h 573088"/>
              <a:gd name="connsiteX652" fmla="*/ 308519 w 466725"/>
              <a:gd name="connsiteY652" fmla="*/ 6307 h 573088"/>
              <a:gd name="connsiteX653" fmla="*/ 309750 w 466725"/>
              <a:gd name="connsiteY653" fmla="*/ 7007 h 573088"/>
              <a:gd name="connsiteX654" fmla="*/ 310629 w 466725"/>
              <a:gd name="connsiteY654" fmla="*/ 8409 h 573088"/>
              <a:gd name="connsiteX655" fmla="*/ 311332 w 466725"/>
              <a:gd name="connsiteY655" fmla="*/ 10511 h 573088"/>
              <a:gd name="connsiteX656" fmla="*/ 311508 w 466725"/>
              <a:gd name="connsiteY656" fmla="*/ 13139 h 573088"/>
              <a:gd name="connsiteX657" fmla="*/ 311332 w 466725"/>
              <a:gd name="connsiteY657" fmla="*/ 17343 h 573088"/>
              <a:gd name="connsiteX658" fmla="*/ 310804 w 466725"/>
              <a:gd name="connsiteY658" fmla="*/ 21373 h 573088"/>
              <a:gd name="connsiteX659" fmla="*/ 310277 w 466725"/>
              <a:gd name="connsiteY659" fmla="*/ 25577 h 573088"/>
              <a:gd name="connsiteX660" fmla="*/ 309750 w 466725"/>
              <a:gd name="connsiteY660" fmla="*/ 29607 h 573088"/>
              <a:gd name="connsiteX661" fmla="*/ 309398 w 466725"/>
              <a:gd name="connsiteY661" fmla="*/ 33461 h 573088"/>
              <a:gd name="connsiteX662" fmla="*/ 309398 w 466725"/>
              <a:gd name="connsiteY662" fmla="*/ 37140 h 573088"/>
              <a:gd name="connsiteX663" fmla="*/ 310101 w 466725"/>
              <a:gd name="connsiteY663" fmla="*/ 40643 h 573088"/>
              <a:gd name="connsiteX664" fmla="*/ 311508 w 466725"/>
              <a:gd name="connsiteY664" fmla="*/ 43797 h 573088"/>
              <a:gd name="connsiteX665" fmla="*/ 312562 w 466725"/>
              <a:gd name="connsiteY665" fmla="*/ 46425 h 573088"/>
              <a:gd name="connsiteX666" fmla="*/ 312738 w 466725"/>
              <a:gd name="connsiteY666" fmla="*/ 49228 h 573088"/>
              <a:gd name="connsiteX667" fmla="*/ 312211 w 466725"/>
              <a:gd name="connsiteY667" fmla="*/ 52206 h 573088"/>
              <a:gd name="connsiteX668" fmla="*/ 311156 w 466725"/>
              <a:gd name="connsiteY668" fmla="*/ 55184 h 573088"/>
              <a:gd name="connsiteX669" fmla="*/ 309925 w 466725"/>
              <a:gd name="connsiteY669" fmla="*/ 58513 h 573088"/>
              <a:gd name="connsiteX670" fmla="*/ 308695 w 466725"/>
              <a:gd name="connsiteY670" fmla="*/ 61841 h 573088"/>
              <a:gd name="connsiteX671" fmla="*/ 307464 w 466725"/>
              <a:gd name="connsiteY671" fmla="*/ 65345 h 573088"/>
              <a:gd name="connsiteX672" fmla="*/ 306761 w 466725"/>
              <a:gd name="connsiteY672" fmla="*/ 68849 h 573088"/>
              <a:gd name="connsiteX673" fmla="*/ 306761 w 466725"/>
              <a:gd name="connsiteY673" fmla="*/ 72352 h 573088"/>
              <a:gd name="connsiteX674" fmla="*/ 306761 w 466725"/>
              <a:gd name="connsiteY674" fmla="*/ 74980 h 573088"/>
              <a:gd name="connsiteX675" fmla="*/ 306409 w 466725"/>
              <a:gd name="connsiteY675" fmla="*/ 78134 h 573088"/>
              <a:gd name="connsiteX676" fmla="*/ 305530 w 466725"/>
              <a:gd name="connsiteY676" fmla="*/ 82163 h 573088"/>
              <a:gd name="connsiteX677" fmla="*/ 304476 w 466725"/>
              <a:gd name="connsiteY677" fmla="*/ 86543 h 573088"/>
              <a:gd name="connsiteX678" fmla="*/ 303245 w 466725"/>
              <a:gd name="connsiteY678" fmla="*/ 91448 h 573088"/>
              <a:gd name="connsiteX679" fmla="*/ 301487 w 466725"/>
              <a:gd name="connsiteY679" fmla="*/ 96528 h 573088"/>
              <a:gd name="connsiteX680" fmla="*/ 299553 w 466725"/>
              <a:gd name="connsiteY680" fmla="*/ 101609 h 573088"/>
              <a:gd name="connsiteX681" fmla="*/ 297619 w 466725"/>
              <a:gd name="connsiteY681" fmla="*/ 106689 h 573088"/>
              <a:gd name="connsiteX682" fmla="*/ 295510 w 466725"/>
              <a:gd name="connsiteY682" fmla="*/ 111595 h 573088"/>
              <a:gd name="connsiteX683" fmla="*/ 293224 w 466725"/>
              <a:gd name="connsiteY683" fmla="*/ 115974 h 573088"/>
              <a:gd name="connsiteX684" fmla="*/ 290939 w 466725"/>
              <a:gd name="connsiteY684" fmla="*/ 120004 h 573088"/>
              <a:gd name="connsiteX685" fmla="*/ 288653 w 466725"/>
              <a:gd name="connsiteY685" fmla="*/ 123332 h 573088"/>
              <a:gd name="connsiteX686" fmla="*/ 286368 w 466725"/>
              <a:gd name="connsiteY686" fmla="*/ 125960 h 573088"/>
              <a:gd name="connsiteX687" fmla="*/ 284082 w 466725"/>
              <a:gd name="connsiteY687" fmla="*/ 127887 h 573088"/>
              <a:gd name="connsiteX688" fmla="*/ 280742 w 466725"/>
              <a:gd name="connsiteY688" fmla="*/ 125785 h 573088"/>
              <a:gd name="connsiteX689" fmla="*/ 277402 w 466725"/>
              <a:gd name="connsiteY689" fmla="*/ 124558 h 573088"/>
              <a:gd name="connsiteX690" fmla="*/ 273358 w 466725"/>
              <a:gd name="connsiteY690" fmla="*/ 124033 h 573088"/>
              <a:gd name="connsiteX691" fmla="*/ 271249 w 466725"/>
              <a:gd name="connsiteY691" fmla="*/ 124033 h 573088"/>
              <a:gd name="connsiteX692" fmla="*/ 268612 w 466725"/>
              <a:gd name="connsiteY692" fmla="*/ 124208 h 573088"/>
              <a:gd name="connsiteX693" fmla="*/ 265623 w 466725"/>
              <a:gd name="connsiteY693" fmla="*/ 124558 h 573088"/>
              <a:gd name="connsiteX694" fmla="*/ 262459 w 466725"/>
              <a:gd name="connsiteY694" fmla="*/ 124909 h 573088"/>
              <a:gd name="connsiteX695" fmla="*/ 259294 w 466725"/>
              <a:gd name="connsiteY695" fmla="*/ 125259 h 573088"/>
              <a:gd name="connsiteX696" fmla="*/ 255954 w 466725"/>
              <a:gd name="connsiteY696" fmla="*/ 125610 h 573088"/>
              <a:gd name="connsiteX697" fmla="*/ 252789 w 466725"/>
              <a:gd name="connsiteY697" fmla="*/ 125785 h 573088"/>
              <a:gd name="connsiteX698" fmla="*/ 249625 w 466725"/>
              <a:gd name="connsiteY698" fmla="*/ 125610 h 573088"/>
              <a:gd name="connsiteX699" fmla="*/ 246812 w 466725"/>
              <a:gd name="connsiteY699" fmla="*/ 125259 h 573088"/>
              <a:gd name="connsiteX700" fmla="*/ 243999 w 466725"/>
              <a:gd name="connsiteY700" fmla="*/ 124558 h 573088"/>
              <a:gd name="connsiteX701" fmla="*/ 241714 w 466725"/>
              <a:gd name="connsiteY701" fmla="*/ 123332 h 573088"/>
              <a:gd name="connsiteX702" fmla="*/ 239956 w 466725"/>
              <a:gd name="connsiteY702" fmla="*/ 121580 h 573088"/>
              <a:gd name="connsiteX703" fmla="*/ 238549 w 466725"/>
              <a:gd name="connsiteY703" fmla="*/ 119478 h 573088"/>
              <a:gd name="connsiteX704" fmla="*/ 237846 w 466725"/>
              <a:gd name="connsiteY704" fmla="*/ 118076 h 573088"/>
              <a:gd name="connsiteX705" fmla="*/ 236791 w 466725"/>
              <a:gd name="connsiteY705" fmla="*/ 117376 h 573088"/>
              <a:gd name="connsiteX706" fmla="*/ 235561 w 466725"/>
              <a:gd name="connsiteY706" fmla="*/ 117201 h 573088"/>
              <a:gd name="connsiteX707" fmla="*/ 234506 w 466725"/>
              <a:gd name="connsiteY707" fmla="*/ 117551 h 573088"/>
              <a:gd name="connsiteX708" fmla="*/ 233451 w 466725"/>
              <a:gd name="connsiteY708" fmla="*/ 118602 h 573088"/>
              <a:gd name="connsiteX709" fmla="*/ 230814 w 466725"/>
              <a:gd name="connsiteY709" fmla="*/ 121580 h 573088"/>
              <a:gd name="connsiteX710" fmla="*/ 227825 w 466725"/>
              <a:gd name="connsiteY710" fmla="*/ 123682 h 573088"/>
              <a:gd name="connsiteX711" fmla="*/ 223958 w 466725"/>
              <a:gd name="connsiteY711" fmla="*/ 125434 h 573088"/>
              <a:gd name="connsiteX712" fmla="*/ 219914 w 466725"/>
              <a:gd name="connsiteY712" fmla="*/ 126661 h 573088"/>
              <a:gd name="connsiteX713" fmla="*/ 215519 w 466725"/>
              <a:gd name="connsiteY713" fmla="*/ 127712 h 573088"/>
              <a:gd name="connsiteX714" fmla="*/ 210948 w 466725"/>
              <a:gd name="connsiteY714" fmla="*/ 128237 h 573088"/>
              <a:gd name="connsiteX715" fmla="*/ 206202 w 466725"/>
              <a:gd name="connsiteY715" fmla="*/ 128588 h 573088"/>
              <a:gd name="connsiteX716" fmla="*/ 201103 w 466725"/>
              <a:gd name="connsiteY716" fmla="*/ 128588 h 573088"/>
              <a:gd name="connsiteX717" fmla="*/ 196357 w 466725"/>
              <a:gd name="connsiteY717" fmla="*/ 128588 h 573088"/>
              <a:gd name="connsiteX718" fmla="*/ 191786 w 466725"/>
              <a:gd name="connsiteY718" fmla="*/ 128413 h 573088"/>
              <a:gd name="connsiteX719" fmla="*/ 187215 w 466725"/>
              <a:gd name="connsiteY719" fmla="*/ 128237 h 573088"/>
              <a:gd name="connsiteX720" fmla="*/ 182820 w 466725"/>
              <a:gd name="connsiteY720" fmla="*/ 128062 h 573088"/>
              <a:gd name="connsiteX721" fmla="*/ 180534 w 466725"/>
              <a:gd name="connsiteY721" fmla="*/ 126135 h 573088"/>
              <a:gd name="connsiteX722" fmla="*/ 178249 w 466725"/>
              <a:gd name="connsiteY722" fmla="*/ 123682 h 573088"/>
              <a:gd name="connsiteX723" fmla="*/ 175964 w 466725"/>
              <a:gd name="connsiteY723" fmla="*/ 120354 h 573088"/>
              <a:gd name="connsiteX724" fmla="*/ 173502 w 466725"/>
              <a:gd name="connsiteY724" fmla="*/ 116149 h 573088"/>
              <a:gd name="connsiteX725" fmla="*/ 171393 w 466725"/>
              <a:gd name="connsiteY725" fmla="*/ 111770 h 573088"/>
              <a:gd name="connsiteX726" fmla="*/ 169107 w 466725"/>
              <a:gd name="connsiteY726" fmla="*/ 106864 h 573088"/>
              <a:gd name="connsiteX727" fmla="*/ 167173 w 466725"/>
              <a:gd name="connsiteY727" fmla="*/ 101784 h 573088"/>
              <a:gd name="connsiteX728" fmla="*/ 165240 w 466725"/>
              <a:gd name="connsiteY728" fmla="*/ 96704 h 573088"/>
              <a:gd name="connsiteX729" fmla="*/ 163657 w 466725"/>
              <a:gd name="connsiteY729" fmla="*/ 91623 h 573088"/>
              <a:gd name="connsiteX730" fmla="*/ 162251 w 466725"/>
              <a:gd name="connsiteY730" fmla="*/ 86718 h 573088"/>
              <a:gd name="connsiteX731" fmla="*/ 161196 w 466725"/>
              <a:gd name="connsiteY731" fmla="*/ 82338 h 573088"/>
              <a:gd name="connsiteX732" fmla="*/ 160317 w 466725"/>
              <a:gd name="connsiteY732" fmla="*/ 78309 h 573088"/>
              <a:gd name="connsiteX733" fmla="*/ 159966 w 466725"/>
              <a:gd name="connsiteY733" fmla="*/ 74980 h 573088"/>
              <a:gd name="connsiteX734" fmla="*/ 159966 w 466725"/>
              <a:gd name="connsiteY734" fmla="*/ 72352 h 573088"/>
              <a:gd name="connsiteX735" fmla="*/ 159966 w 466725"/>
              <a:gd name="connsiteY735" fmla="*/ 68849 h 573088"/>
              <a:gd name="connsiteX736" fmla="*/ 159262 w 466725"/>
              <a:gd name="connsiteY736" fmla="*/ 65345 h 573088"/>
              <a:gd name="connsiteX737" fmla="*/ 158032 w 466725"/>
              <a:gd name="connsiteY737" fmla="*/ 61841 h 573088"/>
              <a:gd name="connsiteX738" fmla="*/ 156801 w 466725"/>
              <a:gd name="connsiteY738" fmla="*/ 58513 h 573088"/>
              <a:gd name="connsiteX739" fmla="*/ 155570 w 466725"/>
              <a:gd name="connsiteY739" fmla="*/ 55184 h 573088"/>
              <a:gd name="connsiteX740" fmla="*/ 154516 w 466725"/>
              <a:gd name="connsiteY740" fmla="*/ 52206 h 573088"/>
              <a:gd name="connsiteX741" fmla="*/ 153988 w 466725"/>
              <a:gd name="connsiteY741" fmla="*/ 49228 h 573088"/>
              <a:gd name="connsiteX742" fmla="*/ 154164 w 466725"/>
              <a:gd name="connsiteY742" fmla="*/ 46425 h 573088"/>
              <a:gd name="connsiteX743" fmla="*/ 155219 w 466725"/>
              <a:gd name="connsiteY743" fmla="*/ 43797 h 573088"/>
              <a:gd name="connsiteX744" fmla="*/ 156625 w 466725"/>
              <a:gd name="connsiteY744" fmla="*/ 40643 h 573088"/>
              <a:gd name="connsiteX745" fmla="*/ 157153 w 466725"/>
              <a:gd name="connsiteY745" fmla="*/ 37140 h 573088"/>
              <a:gd name="connsiteX746" fmla="*/ 157329 w 466725"/>
              <a:gd name="connsiteY746" fmla="*/ 33461 h 573088"/>
              <a:gd name="connsiteX747" fmla="*/ 156977 w 466725"/>
              <a:gd name="connsiteY747" fmla="*/ 29607 h 573088"/>
              <a:gd name="connsiteX748" fmla="*/ 156449 w 466725"/>
              <a:gd name="connsiteY748" fmla="*/ 25577 h 573088"/>
              <a:gd name="connsiteX749" fmla="*/ 155922 w 466725"/>
              <a:gd name="connsiteY749" fmla="*/ 21373 h 573088"/>
              <a:gd name="connsiteX750" fmla="*/ 155395 w 466725"/>
              <a:gd name="connsiteY750" fmla="*/ 17343 h 573088"/>
              <a:gd name="connsiteX751" fmla="*/ 155219 w 466725"/>
              <a:gd name="connsiteY751" fmla="*/ 13139 h 573088"/>
              <a:gd name="connsiteX752" fmla="*/ 155395 w 466725"/>
              <a:gd name="connsiteY752" fmla="*/ 10511 h 573088"/>
              <a:gd name="connsiteX753" fmla="*/ 156098 w 466725"/>
              <a:gd name="connsiteY753" fmla="*/ 8409 h 573088"/>
              <a:gd name="connsiteX754" fmla="*/ 156977 w 466725"/>
              <a:gd name="connsiteY754" fmla="*/ 7007 h 573088"/>
              <a:gd name="connsiteX755" fmla="*/ 158208 w 466725"/>
              <a:gd name="connsiteY755" fmla="*/ 6307 h 573088"/>
              <a:gd name="connsiteX756" fmla="*/ 159438 w 466725"/>
              <a:gd name="connsiteY756" fmla="*/ 5781 h 573088"/>
              <a:gd name="connsiteX757" fmla="*/ 160669 w 466725"/>
              <a:gd name="connsiteY757" fmla="*/ 5431 h 573088"/>
              <a:gd name="connsiteX758" fmla="*/ 161899 w 466725"/>
              <a:gd name="connsiteY758" fmla="*/ 5255 h 573088"/>
              <a:gd name="connsiteX759" fmla="*/ 162954 w 466725"/>
              <a:gd name="connsiteY759" fmla="*/ 4905 h 573088"/>
              <a:gd name="connsiteX760" fmla="*/ 163833 w 466725"/>
              <a:gd name="connsiteY760" fmla="*/ 4379 h 573088"/>
              <a:gd name="connsiteX761" fmla="*/ 164185 w 466725"/>
              <a:gd name="connsiteY761" fmla="*/ 3504 h 573088"/>
              <a:gd name="connsiteX762" fmla="*/ 165064 w 466725"/>
              <a:gd name="connsiteY762" fmla="*/ 2277 h 573088"/>
              <a:gd name="connsiteX763" fmla="*/ 166822 w 466725"/>
              <a:gd name="connsiteY763" fmla="*/ 1401 h 573088"/>
              <a:gd name="connsiteX764" fmla="*/ 168756 w 466725"/>
              <a:gd name="connsiteY764" fmla="*/ 701 h 573088"/>
              <a:gd name="connsiteX765" fmla="*/ 171041 w 466725"/>
              <a:gd name="connsiteY765" fmla="*/ 175 h 573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</a:cxnLst>
            <a:rect l="l" t="t" r="r" b="b"/>
            <a:pathLst>
              <a:path w="466725" h="573088">
                <a:moveTo>
                  <a:pt x="187783" y="177800"/>
                </a:moveTo>
                <a:lnTo>
                  <a:pt x="196600" y="181514"/>
                </a:lnTo>
                <a:lnTo>
                  <a:pt x="205945" y="184344"/>
                </a:lnTo>
                <a:lnTo>
                  <a:pt x="215113" y="186290"/>
                </a:lnTo>
                <a:lnTo>
                  <a:pt x="224282" y="187351"/>
                </a:lnTo>
                <a:lnTo>
                  <a:pt x="233804" y="187528"/>
                </a:lnTo>
                <a:lnTo>
                  <a:pt x="243149" y="187174"/>
                </a:lnTo>
                <a:lnTo>
                  <a:pt x="252670" y="186113"/>
                </a:lnTo>
                <a:lnTo>
                  <a:pt x="262015" y="184521"/>
                </a:lnTo>
                <a:lnTo>
                  <a:pt x="271537" y="182399"/>
                </a:lnTo>
                <a:lnTo>
                  <a:pt x="280882" y="180099"/>
                </a:lnTo>
                <a:lnTo>
                  <a:pt x="281411" y="179923"/>
                </a:lnTo>
                <a:lnTo>
                  <a:pt x="281940" y="179569"/>
                </a:lnTo>
                <a:lnTo>
                  <a:pt x="285113" y="181514"/>
                </a:lnTo>
                <a:lnTo>
                  <a:pt x="288816" y="184344"/>
                </a:lnTo>
                <a:lnTo>
                  <a:pt x="293048" y="187351"/>
                </a:lnTo>
                <a:lnTo>
                  <a:pt x="297632" y="191242"/>
                </a:lnTo>
                <a:lnTo>
                  <a:pt x="302569" y="195487"/>
                </a:lnTo>
                <a:lnTo>
                  <a:pt x="308035" y="200616"/>
                </a:lnTo>
                <a:lnTo>
                  <a:pt x="313501" y="206098"/>
                </a:lnTo>
                <a:lnTo>
                  <a:pt x="319320" y="212465"/>
                </a:lnTo>
                <a:lnTo>
                  <a:pt x="325138" y="219363"/>
                </a:lnTo>
                <a:lnTo>
                  <a:pt x="330957" y="226968"/>
                </a:lnTo>
                <a:lnTo>
                  <a:pt x="336952" y="235281"/>
                </a:lnTo>
                <a:lnTo>
                  <a:pt x="343123" y="243239"/>
                </a:lnTo>
                <a:lnTo>
                  <a:pt x="348942" y="251198"/>
                </a:lnTo>
                <a:lnTo>
                  <a:pt x="354761" y="258980"/>
                </a:lnTo>
                <a:lnTo>
                  <a:pt x="360227" y="266408"/>
                </a:lnTo>
                <a:lnTo>
                  <a:pt x="365693" y="273660"/>
                </a:lnTo>
                <a:lnTo>
                  <a:pt x="370630" y="280557"/>
                </a:lnTo>
                <a:lnTo>
                  <a:pt x="375390" y="287101"/>
                </a:lnTo>
                <a:lnTo>
                  <a:pt x="379446" y="292938"/>
                </a:lnTo>
                <a:lnTo>
                  <a:pt x="383325" y="298597"/>
                </a:lnTo>
                <a:lnTo>
                  <a:pt x="386499" y="303726"/>
                </a:lnTo>
                <a:lnTo>
                  <a:pt x="388967" y="308148"/>
                </a:lnTo>
                <a:lnTo>
                  <a:pt x="390730" y="312216"/>
                </a:lnTo>
                <a:lnTo>
                  <a:pt x="392141" y="315399"/>
                </a:lnTo>
                <a:lnTo>
                  <a:pt x="394080" y="319290"/>
                </a:lnTo>
                <a:lnTo>
                  <a:pt x="396549" y="323535"/>
                </a:lnTo>
                <a:lnTo>
                  <a:pt x="399370" y="328310"/>
                </a:lnTo>
                <a:lnTo>
                  <a:pt x="402544" y="333086"/>
                </a:lnTo>
                <a:lnTo>
                  <a:pt x="406070" y="338215"/>
                </a:lnTo>
                <a:lnTo>
                  <a:pt x="409597" y="343697"/>
                </a:lnTo>
                <a:lnTo>
                  <a:pt x="413123" y="348826"/>
                </a:lnTo>
                <a:lnTo>
                  <a:pt x="416826" y="354132"/>
                </a:lnTo>
                <a:lnTo>
                  <a:pt x="420705" y="359084"/>
                </a:lnTo>
                <a:lnTo>
                  <a:pt x="424232" y="363860"/>
                </a:lnTo>
                <a:lnTo>
                  <a:pt x="427582" y="368281"/>
                </a:lnTo>
                <a:lnTo>
                  <a:pt x="430579" y="372172"/>
                </a:lnTo>
                <a:lnTo>
                  <a:pt x="433400" y="375886"/>
                </a:lnTo>
                <a:lnTo>
                  <a:pt x="435869" y="378539"/>
                </a:lnTo>
                <a:lnTo>
                  <a:pt x="437808" y="380662"/>
                </a:lnTo>
                <a:lnTo>
                  <a:pt x="439748" y="382961"/>
                </a:lnTo>
                <a:lnTo>
                  <a:pt x="442040" y="385614"/>
                </a:lnTo>
                <a:lnTo>
                  <a:pt x="444332" y="388974"/>
                </a:lnTo>
                <a:lnTo>
                  <a:pt x="446801" y="392688"/>
                </a:lnTo>
                <a:lnTo>
                  <a:pt x="449269" y="396402"/>
                </a:lnTo>
                <a:lnTo>
                  <a:pt x="451738" y="400647"/>
                </a:lnTo>
                <a:lnTo>
                  <a:pt x="454206" y="404715"/>
                </a:lnTo>
                <a:lnTo>
                  <a:pt x="456499" y="408960"/>
                </a:lnTo>
                <a:lnTo>
                  <a:pt x="458791" y="412851"/>
                </a:lnTo>
                <a:lnTo>
                  <a:pt x="460907" y="416742"/>
                </a:lnTo>
                <a:lnTo>
                  <a:pt x="462846" y="420279"/>
                </a:lnTo>
                <a:lnTo>
                  <a:pt x="464257" y="423286"/>
                </a:lnTo>
                <a:lnTo>
                  <a:pt x="465491" y="425762"/>
                </a:lnTo>
                <a:lnTo>
                  <a:pt x="466373" y="427530"/>
                </a:lnTo>
                <a:lnTo>
                  <a:pt x="466725" y="428591"/>
                </a:lnTo>
                <a:lnTo>
                  <a:pt x="466725" y="430360"/>
                </a:lnTo>
                <a:lnTo>
                  <a:pt x="466020" y="431952"/>
                </a:lnTo>
                <a:lnTo>
                  <a:pt x="464786" y="433720"/>
                </a:lnTo>
                <a:lnTo>
                  <a:pt x="463375" y="435843"/>
                </a:lnTo>
                <a:lnTo>
                  <a:pt x="461965" y="438142"/>
                </a:lnTo>
                <a:lnTo>
                  <a:pt x="460907" y="440618"/>
                </a:lnTo>
                <a:lnTo>
                  <a:pt x="460554" y="443448"/>
                </a:lnTo>
                <a:lnTo>
                  <a:pt x="460201" y="445217"/>
                </a:lnTo>
                <a:lnTo>
                  <a:pt x="459143" y="446808"/>
                </a:lnTo>
                <a:lnTo>
                  <a:pt x="457909" y="447869"/>
                </a:lnTo>
                <a:lnTo>
                  <a:pt x="456322" y="448577"/>
                </a:lnTo>
                <a:lnTo>
                  <a:pt x="454559" y="449284"/>
                </a:lnTo>
                <a:lnTo>
                  <a:pt x="452972" y="449638"/>
                </a:lnTo>
                <a:lnTo>
                  <a:pt x="451209" y="450169"/>
                </a:lnTo>
                <a:lnTo>
                  <a:pt x="449975" y="450522"/>
                </a:lnTo>
                <a:lnTo>
                  <a:pt x="448917" y="451053"/>
                </a:lnTo>
                <a:lnTo>
                  <a:pt x="448564" y="451584"/>
                </a:lnTo>
                <a:lnTo>
                  <a:pt x="448388" y="452645"/>
                </a:lnTo>
                <a:lnTo>
                  <a:pt x="448388" y="453883"/>
                </a:lnTo>
                <a:lnTo>
                  <a:pt x="448388" y="455475"/>
                </a:lnTo>
                <a:lnTo>
                  <a:pt x="448211" y="457066"/>
                </a:lnTo>
                <a:lnTo>
                  <a:pt x="447859" y="458658"/>
                </a:lnTo>
                <a:lnTo>
                  <a:pt x="447153" y="460250"/>
                </a:lnTo>
                <a:lnTo>
                  <a:pt x="446272" y="461842"/>
                </a:lnTo>
                <a:lnTo>
                  <a:pt x="444861" y="463080"/>
                </a:lnTo>
                <a:lnTo>
                  <a:pt x="442922" y="463964"/>
                </a:lnTo>
                <a:lnTo>
                  <a:pt x="440453" y="464495"/>
                </a:lnTo>
                <a:lnTo>
                  <a:pt x="447153" y="479705"/>
                </a:lnTo>
                <a:lnTo>
                  <a:pt x="447153" y="479882"/>
                </a:lnTo>
                <a:lnTo>
                  <a:pt x="447153" y="480766"/>
                </a:lnTo>
                <a:lnTo>
                  <a:pt x="447153" y="481827"/>
                </a:lnTo>
                <a:lnTo>
                  <a:pt x="446977" y="483065"/>
                </a:lnTo>
                <a:lnTo>
                  <a:pt x="446624" y="484303"/>
                </a:lnTo>
                <a:lnTo>
                  <a:pt x="445919" y="485541"/>
                </a:lnTo>
                <a:lnTo>
                  <a:pt x="444861" y="486072"/>
                </a:lnTo>
                <a:lnTo>
                  <a:pt x="443274" y="486072"/>
                </a:lnTo>
                <a:lnTo>
                  <a:pt x="442569" y="486072"/>
                </a:lnTo>
                <a:lnTo>
                  <a:pt x="442216" y="486249"/>
                </a:lnTo>
                <a:lnTo>
                  <a:pt x="442216" y="486779"/>
                </a:lnTo>
                <a:lnTo>
                  <a:pt x="442216" y="487664"/>
                </a:lnTo>
                <a:lnTo>
                  <a:pt x="442569" y="488548"/>
                </a:lnTo>
                <a:lnTo>
                  <a:pt x="442922" y="489609"/>
                </a:lnTo>
                <a:lnTo>
                  <a:pt x="443098" y="490670"/>
                </a:lnTo>
                <a:lnTo>
                  <a:pt x="443274" y="491731"/>
                </a:lnTo>
                <a:lnTo>
                  <a:pt x="443098" y="492616"/>
                </a:lnTo>
                <a:lnTo>
                  <a:pt x="442745" y="493854"/>
                </a:lnTo>
                <a:lnTo>
                  <a:pt x="441864" y="494561"/>
                </a:lnTo>
                <a:lnTo>
                  <a:pt x="440630" y="495269"/>
                </a:lnTo>
                <a:lnTo>
                  <a:pt x="438514" y="495622"/>
                </a:lnTo>
                <a:lnTo>
                  <a:pt x="435869" y="495622"/>
                </a:lnTo>
                <a:lnTo>
                  <a:pt x="432519" y="495269"/>
                </a:lnTo>
                <a:lnTo>
                  <a:pt x="428992" y="495092"/>
                </a:lnTo>
                <a:lnTo>
                  <a:pt x="426171" y="495092"/>
                </a:lnTo>
                <a:lnTo>
                  <a:pt x="423879" y="495622"/>
                </a:lnTo>
                <a:lnTo>
                  <a:pt x="422292" y="496330"/>
                </a:lnTo>
                <a:lnTo>
                  <a:pt x="421058" y="497391"/>
                </a:lnTo>
                <a:lnTo>
                  <a:pt x="419824" y="498629"/>
                </a:lnTo>
                <a:lnTo>
                  <a:pt x="419295" y="499867"/>
                </a:lnTo>
                <a:lnTo>
                  <a:pt x="418766" y="501459"/>
                </a:lnTo>
                <a:lnTo>
                  <a:pt x="418237" y="502697"/>
                </a:lnTo>
                <a:lnTo>
                  <a:pt x="417708" y="504112"/>
                </a:lnTo>
                <a:lnTo>
                  <a:pt x="417002" y="505173"/>
                </a:lnTo>
                <a:lnTo>
                  <a:pt x="415944" y="506234"/>
                </a:lnTo>
                <a:lnTo>
                  <a:pt x="414534" y="506942"/>
                </a:lnTo>
                <a:lnTo>
                  <a:pt x="412771" y="507472"/>
                </a:lnTo>
                <a:lnTo>
                  <a:pt x="420705" y="520737"/>
                </a:lnTo>
                <a:lnTo>
                  <a:pt x="420176" y="521091"/>
                </a:lnTo>
                <a:lnTo>
                  <a:pt x="419471" y="521798"/>
                </a:lnTo>
                <a:lnTo>
                  <a:pt x="418413" y="523036"/>
                </a:lnTo>
                <a:lnTo>
                  <a:pt x="416826" y="524274"/>
                </a:lnTo>
                <a:lnTo>
                  <a:pt x="415063" y="525512"/>
                </a:lnTo>
                <a:lnTo>
                  <a:pt x="412947" y="526396"/>
                </a:lnTo>
                <a:lnTo>
                  <a:pt x="410831" y="526573"/>
                </a:lnTo>
                <a:lnTo>
                  <a:pt x="408539" y="526220"/>
                </a:lnTo>
                <a:lnTo>
                  <a:pt x="408715" y="526573"/>
                </a:lnTo>
                <a:lnTo>
                  <a:pt x="409244" y="527811"/>
                </a:lnTo>
                <a:lnTo>
                  <a:pt x="409949" y="529580"/>
                </a:lnTo>
                <a:lnTo>
                  <a:pt x="410655" y="531702"/>
                </a:lnTo>
                <a:lnTo>
                  <a:pt x="411184" y="534355"/>
                </a:lnTo>
                <a:lnTo>
                  <a:pt x="411360" y="536655"/>
                </a:lnTo>
                <a:lnTo>
                  <a:pt x="411184" y="538954"/>
                </a:lnTo>
                <a:lnTo>
                  <a:pt x="410478" y="540722"/>
                </a:lnTo>
                <a:lnTo>
                  <a:pt x="409421" y="541960"/>
                </a:lnTo>
                <a:lnTo>
                  <a:pt x="408186" y="542137"/>
                </a:lnTo>
                <a:lnTo>
                  <a:pt x="406952" y="541784"/>
                </a:lnTo>
                <a:lnTo>
                  <a:pt x="405718" y="540546"/>
                </a:lnTo>
                <a:lnTo>
                  <a:pt x="404307" y="539131"/>
                </a:lnTo>
                <a:lnTo>
                  <a:pt x="403073" y="537539"/>
                </a:lnTo>
                <a:lnTo>
                  <a:pt x="401662" y="535947"/>
                </a:lnTo>
                <a:lnTo>
                  <a:pt x="400252" y="534532"/>
                </a:lnTo>
                <a:lnTo>
                  <a:pt x="399546" y="534002"/>
                </a:lnTo>
                <a:lnTo>
                  <a:pt x="399017" y="534002"/>
                </a:lnTo>
                <a:lnTo>
                  <a:pt x="398665" y="534355"/>
                </a:lnTo>
                <a:lnTo>
                  <a:pt x="398312" y="535063"/>
                </a:lnTo>
                <a:lnTo>
                  <a:pt x="397960" y="535947"/>
                </a:lnTo>
                <a:lnTo>
                  <a:pt x="397607" y="536831"/>
                </a:lnTo>
                <a:lnTo>
                  <a:pt x="397078" y="537893"/>
                </a:lnTo>
                <a:lnTo>
                  <a:pt x="396196" y="538777"/>
                </a:lnTo>
                <a:lnTo>
                  <a:pt x="394962" y="539484"/>
                </a:lnTo>
                <a:lnTo>
                  <a:pt x="393375" y="539838"/>
                </a:lnTo>
                <a:lnTo>
                  <a:pt x="391436" y="539838"/>
                </a:lnTo>
                <a:lnTo>
                  <a:pt x="388791" y="539307"/>
                </a:lnTo>
                <a:lnTo>
                  <a:pt x="385088" y="533471"/>
                </a:lnTo>
                <a:lnTo>
                  <a:pt x="384735" y="533825"/>
                </a:lnTo>
                <a:lnTo>
                  <a:pt x="384206" y="534886"/>
                </a:lnTo>
                <a:lnTo>
                  <a:pt x="383148" y="536124"/>
                </a:lnTo>
                <a:lnTo>
                  <a:pt x="381738" y="537716"/>
                </a:lnTo>
                <a:lnTo>
                  <a:pt x="379975" y="539307"/>
                </a:lnTo>
                <a:lnTo>
                  <a:pt x="378035" y="540899"/>
                </a:lnTo>
                <a:lnTo>
                  <a:pt x="375919" y="542314"/>
                </a:lnTo>
                <a:lnTo>
                  <a:pt x="373627" y="543022"/>
                </a:lnTo>
                <a:lnTo>
                  <a:pt x="371159" y="543022"/>
                </a:lnTo>
                <a:lnTo>
                  <a:pt x="368690" y="542314"/>
                </a:lnTo>
                <a:lnTo>
                  <a:pt x="369043" y="550096"/>
                </a:lnTo>
                <a:lnTo>
                  <a:pt x="368690" y="550096"/>
                </a:lnTo>
                <a:lnTo>
                  <a:pt x="367456" y="550273"/>
                </a:lnTo>
                <a:lnTo>
                  <a:pt x="365693" y="550273"/>
                </a:lnTo>
                <a:lnTo>
                  <a:pt x="363753" y="550450"/>
                </a:lnTo>
                <a:lnTo>
                  <a:pt x="361637" y="550450"/>
                </a:lnTo>
                <a:lnTo>
                  <a:pt x="360050" y="550273"/>
                </a:lnTo>
                <a:lnTo>
                  <a:pt x="358816" y="550096"/>
                </a:lnTo>
                <a:lnTo>
                  <a:pt x="359874" y="558939"/>
                </a:lnTo>
                <a:lnTo>
                  <a:pt x="350705" y="556463"/>
                </a:lnTo>
                <a:lnTo>
                  <a:pt x="350882" y="556640"/>
                </a:lnTo>
                <a:lnTo>
                  <a:pt x="350882" y="557701"/>
                </a:lnTo>
                <a:lnTo>
                  <a:pt x="351058" y="558762"/>
                </a:lnTo>
                <a:lnTo>
                  <a:pt x="350882" y="560000"/>
                </a:lnTo>
                <a:lnTo>
                  <a:pt x="350705" y="561415"/>
                </a:lnTo>
                <a:lnTo>
                  <a:pt x="350176" y="562830"/>
                </a:lnTo>
                <a:lnTo>
                  <a:pt x="349295" y="563891"/>
                </a:lnTo>
                <a:lnTo>
                  <a:pt x="347884" y="564776"/>
                </a:lnTo>
                <a:lnTo>
                  <a:pt x="345944" y="565306"/>
                </a:lnTo>
                <a:lnTo>
                  <a:pt x="346121" y="565660"/>
                </a:lnTo>
                <a:lnTo>
                  <a:pt x="346650" y="566367"/>
                </a:lnTo>
                <a:lnTo>
                  <a:pt x="347355" y="567252"/>
                </a:lnTo>
                <a:lnTo>
                  <a:pt x="347884" y="568313"/>
                </a:lnTo>
                <a:lnTo>
                  <a:pt x="348413" y="569197"/>
                </a:lnTo>
                <a:lnTo>
                  <a:pt x="348413" y="569905"/>
                </a:lnTo>
                <a:lnTo>
                  <a:pt x="347884" y="570082"/>
                </a:lnTo>
                <a:lnTo>
                  <a:pt x="346826" y="570258"/>
                </a:lnTo>
                <a:lnTo>
                  <a:pt x="345063" y="570612"/>
                </a:lnTo>
                <a:lnTo>
                  <a:pt x="342594" y="570966"/>
                </a:lnTo>
                <a:lnTo>
                  <a:pt x="339597" y="571320"/>
                </a:lnTo>
                <a:lnTo>
                  <a:pt x="336247" y="571673"/>
                </a:lnTo>
                <a:lnTo>
                  <a:pt x="332720" y="571673"/>
                </a:lnTo>
                <a:lnTo>
                  <a:pt x="329194" y="571496"/>
                </a:lnTo>
                <a:lnTo>
                  <a:pt x="325491" y="570789"/>
                </a:lnTo>
                <a:lnTo>
                  <a:pt x="321965" y="569551"/>
                </a:lnTo>
                <a:lnTo>
                  <a:pt x="318967" y="567782"/>
                </a:lnTo>
                <a:lnTo>
                  <a:pt x="319849" y="562300"/>
                </a:lnTo>
                <a:lnTo>
                  <a:pt x="313149" y="562830"/>
                </a:lnTo>
                <a:lnTo>
                  <a:pt x="311738" y="567782"/>
                </a:lnTo>
                <a:lnTo>
                  <a:pt x="311385" y="567605"/>
                </a:lnTo>
                <a:lnTo>
                  <a:pt x="310151" y="567075"/>
                </a:lnTo>
                <a:lnTo>
                  <a:pt x="308212" y="566191"/>
                </a:lnTo>
                <a:lnTo>
                  <a:pt x="305567" y="564776"/>
                </a:lnTo>
                <a:lnTo>
                  <a:pt x="302040" y="563361"/>
                </a:lnTo>
                <a:lnTo>
                  <a:pt x="300630" y="562830"/>
                </a:lnTo>
                <a:lnTo>
                  <a:pt x="299572" y="563007"/>
                </a:lnTo>
                <a:lnTo>
                  <a:pt x="298866" y="563538"/>
                </a:lnTo>
                <a:lnTo>
                  <a:pt x="298337" y="564422"/>
                </a:lnTo>
                <a:lnTo>
                  <a:pt x="298337" y="565837"/>
                </a:lnTo>
                <a:lnTo>
                  <a:pt x="298337" y="567252"/>
                </a:lnTo>
                <a:lnTo>
                  <a:pt x="298514" y="568490"/>
                </a:lnTo>
                <a:lnTo>
                  <a:pt x="298690" y="569728"/>
                </a:lnTo>
                <a:lnTo>
                  <a:pt x="298866" y="570789"/>
                </a:lnTo>
                <a:lnTo>
                  <a:pt x="299043" y="571496"/>
                </a:lnTo>
                <a:lnTo>
                  <a:pt x="299219" y="571673"/>
                </a:lnTo>
                <a:lnTo>
                  <a:pt x="298866" y="571496"/>
                </a:lnTo>
                <a:lnTo>
                  <a:pt x="297809" y="571143"/>
                </a:lnTo>
                <a:lnTo>
                  <a:pt x="296222" y="570612"/>
                </a:lnTo>
                <a:lnTo>
                  <a:pt x="294282" y="570082"/>
                </a:lnTo>
                <a:lnTo>
                  <a:pt x="292166" y="570082"/>
                </a:lnTo>
                <a:lnTo>
                  <a:pt x="289874" y="570612"/>
                </a:lnTo>
                <a:lnTo>
                  <a:pt x="287758" y="571673"/>
                </a:lnTo>
                <a:lnTo>
                  <a:pt x="285819" y="572735"/>
                </a:lnTo>
                <a:lnTo>
                  <a:pt x="283350" y="573088"/>
                </a:lnTo>
                <a:lnTo>
                  <a:pt x="281058" y="572558"/>
                </a:lnTo>
                <a:lnTo>
                  <a:pt x="278413" y="572027"/>
                </a:lnTo>
                <a:lnTo>
                  <a:pt x="275768" y="571496"/>
                </a:lnTo>
                <a:lnTo>
                  <a:pt x="272947" y="571143"/>
                </a:lnTo>
                <a:lnTo>
                  <a:pt x="270302" y="571143"/>
                </a:lnTo>
                <a:lnTo>
                  <a:pt x="267481" y="571673"/>
                </a:lnTo>
                <a:lnTo>
                  <a:pt x="266952" y="571673"/>
                </a:lnTo>
                <a:lnTo>
                  <a:pt x="265542" y="571496"/>
                </a:lnTo>
                <a:lnTo>
                  <a:pt x="263249" y="571320"/>
                </a:lnTo>
                <a:lnTo>
                  <a:pt x="261133" y="570966"/>
                </a:lnTo>
                <a:lnTo>
                  <a:pt x="259018" y="570435"/>
                </a:lnTo>
                <a:lnTo>
                  <a:pt x="257254" y="569728"/>
                </a:lnTo>
                <a:lnTo>
                  <a:pt x="256373" y="568844"/>
                </a:lnTo>
                <a:lnTo>
                  <a:pt x="256373" y="562300"/>
                </a:lnTo>
                <a:lnTo>
                  <a:pt x="256020" y="562653"/>
                </a:lnTo>
                <a:lnTo>
                  <a:pt x="255139" y="563361"/>
                </a:lnTo>
                <a:lnTo>
                  <a:pt x="253904" y="564245"/>
                </a:lnTo>
                <a:lnTo>
                  <a:pt x="252317" y="565306"/>
                </a:lnTo>
                <a:lnTo>
                  <a:pt x="250378" y="565660"/>
                </a:lnTo>
                <a:lnTo>
                  <a:pt x="248438" y="565483"/>
                </a:lnTo>
                <a:lnTo>
                  <a:pt x="246322" y="564245"/>
                </a:lnTo>
                <a:lnTo>
                  <a:pt x="246322" y="559470"/>
                </a:lnTo>
                <a:lnTo>
                  <a:pt x="245970" y="559470"/>
                </a:lnTo>
                <a:lnTo>
                  <a:pt x="244912" y="559647"/>
                </a:lnTo>
                <a:lnTo>
                  <a:pt x="243149" y="559824"/>
                </a:lnTo>
                <a:lnTo>
                  <a:pt x="241033" y="560000"/>
                </a:lnTo>
                <a:lnTo>
                  <a:pt x="238741" y="560354"/>
                </a:lnTo>
                <a:lnTo>
                  <a:pt x="238741" y="560708"/>
                </a:lnTo>
                <a:lnTo>
                  <a:pt x="238741" y="560885"/>
                </a:lnTo>
                <a:lnTo>
                  <a:pt x="237683" y="561062"/>
                </a:lnTo>
                <a:lnTo>
                  <a:pt x="235743" y="560885"/>
                </a:lnTo>
                <a:lnTo>
                  <a:pt x="233451" y="560708"/>
                </a:lnTo>
                <a:lnTo>
                  <a:pt x="230982" y="560885"/>
                </a:lnTo>
                <a:lnTo>
                  <a:pt x="229043" y="561062"/>
                </a:lnTo>
                <a:lnTo>
                  <a:pt x="227985" y="560885"/>
                </a:lnTo>
                <a:lnTo>
                  <a:pt x="227985" y="560708"/>
                </a:lnTo>
                <a:lnTo>
                  <a:pt x="227985" y="560354"/>
                </a:lnTo>
                <a:lnTo>
                  <a:pt x="225693" y="560000"/>
                </a:lnTo>
                <a:lnTo>
                  <a:pt x="223401" y="559824"/>
                </a:lnTo>
                <a:lnTo>
                  <a:pt x="221814" y="559647"/>
                </a:lnTo>
                <a:lnTo>
                  <a:pt x="220756" y="559470"/>
                </a:lnTo>
                <a:lnTo>
                  <a:pt x="220403" y="559470"/>
                </a:lnTo>
                <a:lnTo>
                  <a:pt x="220403" y="564245"/>
                </a:lnTo>
                <a:lnTo>
                  <a:pt x="218287" y="565483"/>
                </a:lnTo>
                <a:lnTo>
                  <a:pt x="216348" y="565660"/>
                </a:lnTo>
                <a:lnTo>
                  <a:pt x="214408" y="565306"/>
                </a:lnTo>
                <a:lnTo>
                  <a:pt x="212821" y="564245"/>
                </a:lnTo>
                <a:lnTo>
                  <a:pt x="211587" y="563361"/>
                </a:lnTo>
                <a:lnTo>
                  <a:pt x="210705" y="562653"/>
                </a:lnTo>
                <a:lnTo>
                  <a:pt x="210353" y="562300"/>
                </a:lnTo>
                <a:lnTo>
                  <a:pt x="210353" y="568844"/>
                </a:lnTo>
                <a:lnTo>
                  <a:pt x="209471" y="569728"/>
                </a:lnTo>
                <a:lnTo>
                  <a:pt x="207708" y="570435"/>
                </a:lnTo>
                <a:lnTo>
                  <a:pt x="205592" y="570966"/>
                </a:lnTo>
                <a:lnTo>
                  <a:pt x="203300" y="571320"/>
                </a:lnTo>
                <a:lnTo>
                  <a:pt x="201184" y="571496"/>
                </a:lnTo>
                <a:lnTo>
                  <a:pt x="199773" y="571673"/>
                </a:lnTo>
                <a:lnTo>
                  <a:pt x="199244" y="571673"/>
                </a:lnTo>
                <a:lnTo>
                  <a:pt x="196600" y="571143"/>
                </a:lnTo>
                <a:lnTo>
                  <a:pt x="193778" y="571143"/>
                </a:lnTo>
                <a:lnTo>
                  <a:pt x="190957" y="571496"/>
                </a:lnTo>
                <a:lnTo>
                  <a:pt x="188312" y="572027"/>
                </a:lnTo>
                <a:lnTo>
                  <a:pt x="185491" y="572558"/>
                </a:lnTo>
                <a:lnTo>
                  <a:pt x="183199" y="573088"/>
                </a:lnTo>
                <a:lnTo>
                  <a:pt x="180907" y="572735"/>
                </a:lnTo>
                <a:lnTo>
                  <a:pt x="178967" y="571673"/>
                </a:lnTo>
                <a:lnTo>
                  <a:pt x="176851" y="570612"/>
                </a:lnTo>
                <a:lnTo>
                  <a:pt x="174736" y="570082"/>
                </a:lnTo>
                <a:lnTo>
                  <a:pt x="172443" y="570082"/>
                </a:lnTo>
                <a:lnTo>
                  <a:pt x="170504" y="570612"/>
                </a:lnTo>
                <a:lnTo>
                  <a:pt x="168917" y="571143"/>
                </a:lnTo>
                <a:lnTo>
                  <a:pt x="167859" y="571496"/>
                </a:lnTo>
                <a:lnTo>
                  <a:pt x="167506" y="571673"/>
                </a:lnTo>
                <a:lnTo>
                  <a:pt x="167683" y="571496"/>
                </a:lnTo>
                <a:lnTo>
                  <a:pt x="167859" y="570789"/>
                </a:lnTo>
                <a:lnTo>
                  <a:pt x="168035" y="569728"/>
                </a:lnTo>
                <a:lnTo>
                  <a:pt x="168212" y="568490"/>
                </a:lnTo>
                <a:lnTo>
                  <a:pt x="168388" y="567252"/>
                </a:lnTo>
                <a:lnTo>
                  <a:pt x="168388" y="565837"/>
                </a:lnTo>
                <a:lnTo>
                  <a:pt x="168388" y="564422"/>
                </a:lnTo>
                <a:lnTo>
                  <a:pt x="167859" y="563538"/>
                </a:lnTo>
                <a:lnTo>
                  <a:pt x="167154" y="563007"/>
                </a:lnTo>
                <a:lnTo>
                  <a:pt x="165919" y="562830"/>
                </a:lnTo>
                <a:lnTo>
                  <a:pt x="164509" y="563361"/>
                </a:lnTo>
                <a:lnTo>
                  <a:pt x="161159" y="564776"/>
                </a:lnTo>
                <a:lnTo>
                  <a:pt x="158514" y="566191"/>
                </a:lnTo>
                <a:lnTo>
                  <a:pt x="156574" y="567075"/>
                </a:lnTo>
                <a:lnTo>
                  <a:pt x="155340" y="567605"/>
                </a:lnTo>
                <a:lnTo>
                  <a:pt x="154988" y="567782"/>
                </a:lnTo>
                <a:lnTo>
                  <a:pt x="153577" y="562830"/>
                </a:lnTo>
                <a:lnTo>
                  <a:pt x="146877" y="562300"/>
                </a:lnTo>
                <a:lnTo>
                  <a:pt x="147758" y="567782"/>
                </a:lnTo>
                <a:lnTo>
                  <a:pt x="144584" y="569551"/>
                </a:lnTo>
                <a:lnTo>
                  <a:pt x="141234" y="570789"/>
                </a:lnTo>
                <a:lnTo>
                  <a:pt x="137708" y="571496"/>
                </a:lnTo>
                <a:lnTo>
                  <a:pt x="134005" y="571673"/>
                </a:lnTo>
                <a:lnTo>
                  <a:pt x="130479" y="571673"/>
                </a:lnTo>
                <a:lnTo>
                  <a:pt x="127129" y="571320"/>
                </a:lnTo>
                <a:lnTo>
                  <a:pt x="124131" y="570966"/>
                </a:lnTo>
                <a:lnTo>
                  <a:pt x="121663" y="570612"/>
                </a:lnTo>
                <a:lnTo>
                  <a:pt x="119899" y="570258"/>
                </a:lnTo>
                <a:lnTo>
                  <a:pt x="118841" y="570082"/>
                </a:lnTo>
                <a:lnTo>
                  <a:pt x="118312" y="569905"/>
                </a:lnTo>
                <a:lnTo>
                  <a:pt x="118312" y="569197"/>
                </a:lnTo>
                <a:lnTo>
                  <a:pt x="118841" y="568313"/>
                </a:lnTo>
                <a:lnTo>
                  <a:pt x="119370" y="567252"/>
                </a:lnTo>
                <a:lnTo>
                  <a:pt x="120076" y="566367"/>
                </a:lnTo>
                <a:lnTo>
                  <a:pt x="120605" y="565660"/>
                </a:lnTo>
                <a:lnTo>
                  <a:pt x="120781" y="565306"/>
                </a:lnTo>
                <a:lnTo>
                  <a:pt x="118841" y="564776"/>
                </a:lnTo>
                <a:lnTo>
                  <a:pt x="117431" y="563891"/>
                </a:lnTo>
                <a:lnTo>
                  <a:pt x="116549" y="562830"/>
                </a:lnTo>
                <a:lnTo>
                  <a:pt x="116020" y="561415"/>
                </a:lnTo>
                <a:lnTo>
                  <a:pt x="115844" y="560000"/>
                </a:lnTo>
                <a:lnTo>
                  <a:pt x="115668" y="558762"/>
                </a:lnTo>
                <a:lnTo>
                  <a:pt x="115844" y="557701"/>
                </a:lnTo>
                <a:lnTo>
                  <a:pt x="115844" y="556640"/>
                </a:lnTo>
                <a:lnTo>
                  <a:pt x="116020" y="556463"/>
                </a:lnTo>
                <a:lnTo>
                  <a:pt x="106675" y="558939"/>
                </a:lnTo>
                <a:lnTo>
                  <a:pt x="107909" y="550096"/>
                </a:lnTo>
                <a:lnTo>
                  <a:pt x="106499" y="550273"/>
                </a:lnTo>
                <a:lnTo>
                  <a:pt x="104912" y="550450"/>
                </a:lnTo>
                <a:lnTo>
                  <a:pt x="102972" y="550450"/>
                </a:lnTo>
                <a:lnTo>
                  <a:pt x="101033" y="550273"/>
                </a:lnTo>
                <a:lnTo>
                  <a:pt x="99270" y="550273"/>
                </a:lnTo>
                <a:lnTo>
                  <a:pt x="98035" y="550096"/>
                </a:lnTo>
                <a:lnTo>
                  <a:pt x="97683" y="550096"/>
                </a:lnTo>
                <a:lnTo>
                  <a:pt x="98035" y="542314"/>
                </a:lnTo>
                <a:lnTo>
                  <a:pt x="95567" y="543022"/>
                </a:lnTo>
                <a:lnTo>
                  <a:pt x="93098" y="543022"/>
                </a:lnTo>
                <a:lnTo>
                  <a:pt x="90806" y="542314"/>
                </a:lnTo>
                <a:lnTo>
                  <a:pt x="88690" y="540899"/>
                </a:lnTo>
                <a:lnTo>
                  <a:pt x="86574" y="539307"/>
                </a:lnTo>
                <a:lnTo>
                  <a:pt x="84988" y="537716"/>
                </a:lnTo>
                <a:lnTo>
                  <a:pt x="83577" y="536124"/>
                </a:lnTo>
                <a:lnTo>
                  <a:pt x="82519" y="534886"/>
                </a:lnTo>
                <a:lnTo>
                  <a:pt x="81990" y="533825"/>
                </a:lnTo>
                <a:lnTo>
                  <a:pt x="81637" y="533471"/>
                </a:lnTo>
                <a:lnTo>
                  <a:pt x="77935" y="539307"/>
                </a:lnTo>
                <a:lnTo>
                  <a:pt x="75290" y="539838"/>
                </a:lnTo>
                <a:lnTo>
                  <a:pt x="73350" y="539838"/>
                </a:lnTo>
                <a:lnTo>
                  <a:pt x="71763" y="539484"/>
                </a:lnTo>
                <a:lnTo>
                  <a:pt x="70529" y="538777"/>
                </a:lnTo>
                <a:lnTo>
                  <a:pt x="69824" y="537893"/>
                </a:lnTo>
                <a:lnTo>
                  <a:pt x="69119" y="536831"/>
                </a:lnTo>
                <a:lnTo>
                  <a:pt x="68766" y="535947"/>
                </a:lnTo>
                <a:lnTo>
                  <a:pt x="68413" y="535063"/>
                </a:lnTo>
                <a:lnTo>
                  <a:pt x="67884" y="534355"/>
                </a:lnTo>
                <a:lnTo>
                  <a:pt x="67532" y="534002"/>
                </a:lnTo>
                <a:lnTo>
                  <a:pt x="67003" y="534002"/>
                </a:lnTo>
                <a:lnTo>
                  <a:pt x="66297" y="534532"/>
                </a:lnTo>
                <a:lnTo>
                  <a:pt x="65063" y="535947"/>
                </a:lnTo>
                <a:lnTo>
                  <a:pt x="63653" y="537539"/>
                </a:lnTo>
                <a:lnTo>
                  <a:pt x="62418" y="539131"/>
                </a:lnTo>
                <a:lnTo>
                  <a:pt x="61184" y="540546"/>
                </a:lnTo>
                <a:lnTo>
                  <a:pt x="59773" y="541784"/>
                </a:lnTo>
                <a:lnTo>
                  <a:pt x="58539" y="542137"/>
                </a:lnTo>
                <a:lnTo>
                  <a:pt x="57305" y="541960"/>
                </a:lnTo>
                <a:lnTo>
                  <a:pt x="56247" y="540722"/>
                </a:lnTo>
                <a:lnTo>
                  <a:pt x="55542" y="538954"/>
                </a:lnTo>
                <a:lnTo>
                  <a:pt x="55365" y="536655"/>
                </a:lnTo>
                <a:lnTo>
                  <a:pt x="55542" y="534355"/>
                </a:lnTo>
                <a:lnTo>
                  <a:pt x="56071" y="531702"/>
                </a:lnTo>
                <a:lnTo>
                  <a:pt x="56776" y="529580"/>
                </a:lnTo>
                <a:lnTo>
                  <a:pt x="57481" y="527811"/>
                </a:lnTo>
                <a:lnTo>
                  <a:pt x="58010" y="526573"/>
                </a:lnTo>
                <a:lnTo>
                  <a:pt x="58187" y="526220"/>
                </a:lnTo>
                <a:lnTo>
                  <a:pt x="55894" y="526573"/>
                </a:lnTo>
                <a:lnTo>
                  <a:pt x="53779" y="526396"/>
                </a:lnTo>
                <a:lnTo>
                  <a:pt x="51663" y="525512"/>
                </a:lnTo>
                <a:lnTo>
                  <a:pt x="49899" y="524274"/>
                </a:lnTo>
                <a:lnTo>
                  <a:pt x="48313" y="523036"/>
                </a:lnTo>
                <a:lnTo>
                  <a:pt x="47078" y="521798"/>
                </a:lnTo>
                <a:lnTo>
                  <a:pt x="46373" y="521091"/>
                </a:lnTo>
                <a:lnTo>
                  <a:pt x="46020" y="520737"/>
                </a:lnTo>
                <a:lnTo>
                  <a:pt x="53955" y="507472"/>
                </a:lnTo>
                <a:lnTo>
                  <a:pt x="52192" y="506942"/>
                </a:lnTo>
                <a:lnTo>
                  <a:pt x="50781" y="506234"/>
                </a:lnTo>
                <a:lnTo>
                  <a:pt x="49899" y="505173"/>
                </a:lnTo>
                <a:lnTo>
                  <a:pt x="49018" y="504112"/>
                </a:lnTo>
                <a:lnTo>
                  <a:pt x="48313" y="502697"/>
                </a:lnTo>
                <a:lnTo>
                  <a:pt x="47960" y="501459"/>
                </a:lnTo>
                <a:lnTo>
                  <a:pt x="47255" y="499867"/>
                </a:lnTo>
                <a:lnTo>
                  <a:pt x="46726" y="498629"/>
                </a:lnTo>
                <a:lnTo>
                  <a:pt x="45668" y="497391"/>
                </a:lnTo>
                <a:lnTo>
                  <a:pt x="44433" y="496330"/>
                </a:lnTo>
                <a:lnTo>
                  <a:pt x="42847" y="495622"/>
                </a:lnTo>
                <a:lnTo>
                  <a:pt x="40554" y="495092"/>
                </a:lnTo>
                <a:lnTo>
                  <a:pt x="37733" y="495092"/>
                </a:lnTo>
                <a:lnTo>
                  <a:pt x="34207" y="495269"/>
                </a:lnTo>
                <a:lnTo>
                  <a:pt x="30857" y="495622"/>
                </a:lnTo>
                <a:lnTo>
                  <a:pt x="28035" y="495622"/>
                </a:lnTo>
                <a:lnTo>
                  <a:pt x="26096" y="495269"/>
                </a:lnTo>
                <a:lnTo>
                  <a:pt x="24862" y="494561"/>
                </a:lnTo>
                <a:lnTo>
                  <a:pt x="23980" y="493854"/>
                </a:lnTo>
                <a:lnTo>
                  <a:pt x="23627" y="492616"/>
                </a:lnTo>
                <a:lnTo>
                  <a:pt x="23451" y="491731"/>
                </a:lnTo>
                <a:lnTo>
                  <a:pt x="23627" y="490670"/>
                </a:lnTo>
                <a:lnTo>
                  <a:pt x="23804" y="489609"/>
                </a:lnTo>
                <a:lnTo>
                  <a:pt x="24156" y="488548"/>
                </a:lnTo>
                <a:lnTo>
                  <a:pt x="24509" y="487664"/>
                </a:lnTo>
                <a:lnTo>
                  <a:pt x="24685" y="486779"/>
                </a:lnTo>
                <a:lnTo>
                  <a:pt x="24509" y="486249"/>
                </a:lnTo>
                <a:lnTo>
                  <a:pt x="24156" y="486072"/>
                </a:lnTo>
                <a:lnTo>
                  <a:pt x="23451" y="486072"/>
                </a:lnTo>
                <a:lnTo>
                  <a:pt x="21864" y="486072"/>
                </a:lnTo>
                <a:lnTo>
                  <a:pt x="20806" y="485541"/>
                </a:lnTo>
                <a:lnTo>
                  <a:pt x="20101" y="484303"/>
                </a:lnTo>
                <a:lnTo>
                  <a:pt x="19748" y="483065"/>
                </a:lnTo>
                <a:lnTo>
                  <a:pt x="19572" y="481827"/>
                </a:lnTo>
                <a:lnTo>
                  <a:pt x="19572" y="480766"/>
                </a:lnTo>
                <a:lnTo>
                  <a:pt x="19572" y="479882"/>
                </a:lnTo>
                <a:lnTo>
                  <a:pt x="19572" y="479705"/>
                </a:lnTo>
                <a:lnTo>
                  <a:pt x="26272" y="464495"/>
                </a:lnTo>
                <a:lnTo>
                  <a:pt x="23804" y="463964"/>
                </a:lnTo>
                <a:lnTo>
                  <a:pt x="21864" y="463080"/>
                </a:lnTo>
                <a:lnTo>
                  <a:pt x="20454" y="461842"/>
                </a:lnTo>
                <a:lnTo>
                  <a:pt x="19396" y="460250"/>
                </a:lnTo>
                <a:lnTo>
                  <a:pt x="18867" y="458658"/>
                </a:lnTo>
                <a:lnTo>
                  <a:pt x="18514" y="457066"/>
                </a:lnTo>
                <a:lnTo>
                  <a:pt x="18338" y="455475"/>
                </a:lnTo>
                <a:lnTo>
                  <a:pt x="18338" y="453883"/>
                </a:lnTo>
                <a:lnTo>
                  <a:pt x="18338" y="452645"/>
                </a:lnTo>
                <a:lnTo>
                  <a:pt x="18161" y="451584"/>
                </a:lnTo>
                <a:lnTo>
                  <a:pt x="17809" y="451053"/>
                </a:lnTo>
                <a:lnTo>
                  <a:pt x="16751" y="450522"/>
                </a:lnTo>
                <a:lnTo>
                  <a:pt x="15340" y="450169"/>
                </a:lnTo>
                <a:lnTo>
                  <a:pt x="13753" y="449638"/>
                </a:lnTo>
                <a:lnTo>
                  <a:pt x="11990" y="449284"/>
                </a:lnTo>
                <a:lnTo>
                  <a:pt x="10403" y="448577"/>
                </a:lnTo>
                <a:lnTo>
                  <a:pt x="8640" y="447869"/>
                </a:lnTo>
                <a:lnTo>
                  <a:pt x="7229" y="446808"/>
                </a:lnTo>
                <a:lnTo>
                  <a:pt x="6348" y="445217"/>
                </a:lnTo>
                <a:lnTo>
                  <a:pt x="6172" y="443448"/>
                </a:lnTo>
                <a:lnTo>
                  <a:pt x="5643" y="440618"/>
                </a:lnTo>
                <a:lnTo>
                  <a:pt x="4761" y="438142"/>
                </a:lnTo>
                <a:lnTo>
                  <a:pt x="3350" y="435843"/>
                </a:lnTo>
                <a:lnTo>
                  <a:pt x="1940" y="433720"/>
                </a:lnTo>
                <a:lnTo>
                  <a:pt x="706" y="431952"/>
                </a:lnTo>
                <a:lnTo>
                  <a:pt x="0" y="430360"/>
                </a:lnTo>
                <a:lnTo>
                  <a:pt x="0" y="428591"/>
                </a:lnTo>
                <a:lnTo>
                  <a:pt x="353" y="427530"/>
                </a:lnTo>
                <a:lnTo>
                  <a:pt x="1235" y="425762"/>
                </a:lnTo>
                <a:lnTo>
                  <a:pt x="2469" y="423286"/>
                </a:lnTo>
                <a:lnTo>
                  <a:pt x="3879" y="420279"/>
                </a:lnTo>
                <a:lnTo>
                  <a:pt x="5819" y="416919"/>
                </a:lnTo>
                <a:lnTo>
                  <a:pt x="7758" y="413028"/>
                </a:lnTo>
                <a:lnTo>
                  <a:pt x="10227" y="408960"/>
                </a:lnTo>
                <a:lnTo>
                  <a:pt x="12519" y="404715"/>
                </a:lnTo>
                <a:lnTo>
                  <a:pt x="14988" y="400647"/>
                </a:lnTo>
                <a:lnTo>
                  <a:pt x="17456" y="396579"/>
                </a:lnTo>
                <a:lnTo>
                  <a:pt x="19925" y="392688"/>
                </a:lnTo>
                <a:lnTo>
                  <a:pt x="22393" y="388974"/>
                </a:lnTo>
                <a:lnTo>
                  <a:pt x="24685" y="385791"/>
                </a:lnTo>
                <a:lnTo>
                  <a:pt x="26801" y="382961"/>
                </a:lnTo>
                <a:lnTo>
                  <a:pt x="28741" y="380662"/>
                </a:lnTo>
                <a:lnTo>
                  <a:pt x="30857" y="378539"/>
                </a:lnTo>
                <a:lnTo>
                  <a:pt x="33325" y="375886"/>
                </a:lnTo>
                <a:lnTo>
                  <a:pt x="35970" y="372172"/>
                </a:lnTo>
                <a:lnTo>
                  <a:pt x="39144" y="368281"/>
                </a:lnTo>
                <a:lnTo>
                  <a:pt x="42494" y="363860"/>
                </a:lnTo>
                <a:lnTo>
                  <a:pt x="46020" y="359084"/>
                </a:lnTo>
                <a:lnTo>
                  <a:pt x="49899" y="354132"/>
                </a:lnTo>
                <a:lnTo>
                  <a:pt x="53602" y="348826"/>
                </a:lnTo>
                <a:lnTo>
                  <a:pt x="57129" y="343697"/>
                </a:lnTo>
                <a:lnTo>
                  <a:pt x="60655" y="338392"/>
                </a:lnTo>
                <a:lnTo>
                  <a:pt x="64005" y="333086"/>
                </a:lnTo>
                <a:lnTo>
                  <a:pt x="67179" y="328310"/>
                </a:lnTo>
                <a:lnTo>
                  <a:pt x="70177" y="323535"/>
                </a:lnTo>
                <a:lnTo>
                  <a:pt x="72645" y="319290"/>
                </a:lnTo>
                <a:lnTo>
                  <a:pt x="74585" y="315399"/>
                </a:lnTo>
                <a:lnTo>
                  <a:pt x="75995" y="312216"/>
                </a:lnTo>
                <a:lnTo>
                  <a:pt x="77758" y="308325"/>
                </a:lnTo>
                <a:lnTo>
                  <a:pt x="80227" y="303903"/>
                </a:lnTo>
                <a:lnTo>
                  <a:pt x="83401" y="298597"/>
                </a:lnTo>
                <a:lnTo>
                  <a:pt x="87103" y="292938"/>
                </a:lnTo>
                <a:lnTo>
                  <a:pt x="91335" y="287101"/>
                </a:lnTo>
                <a:lnTo>
                  <a:pt x="95920" y="280557"/>
                </a:lnTo>
                <a:lnTo>
                  <a:pt x="101033" y="273660"/>
                </a:lnTo>
                <a:lnTo>
                  <a:pt x="106323" y="266408"/>
                </a:lnTo>
                <a:lnTo>
                  <a:pt x="111965" y="258980"/>
                </a:lnTo>
                <a:lnTo>
                  <a:pt x="117784" y="251198"/>
                </a:lnTo>
                <a:lnTo>
                  <a:pt x="123602" y="243239"/>
                </a:lnTo>
                <a:lnTo>
                  <a:pt x="129773" y="235281"/>
                </a:lnTo>
                <a:lnTo>
                  <a:pt x="135768" y="226968"/>
                </a:lnTo>
                <a:lnTo>
                  <a:pt x="141587" y="219186"/>
                </a:lnTo>
                <a:lnTo>
                  <a:pt x="147758" y="211935"/>
                </a:lnTo>
                <a:lnTo>
                  <a:pt x="153577" y="205568"/>
                </a:lnTo>
                <a:lnTo>
                  <a:pt x="159396" y="199908"/>
                </a:lnTo>
                <a:lnTo>
                  <a:pt x="164685" y="194779"/>
                </a:lnTo>
                <a:lnTo>
                  <a:pt x="169975" y="190357"/>
                </a:lnTo>
                <a:lnTo>
                  <a:pt x="174736" y="186643"/>
                </a:lnTo>
                <a:lnTo>
                  <a:pt x="178791" y="183637"/>
                </a:lnTo>
                <a:lnTo>
                  <a:pt x="182494" y="180984"/>
                </a:lnTo>
                <a:lnTo>
                  <a:pt x="185315" y="179038"/>
                </a:lnTo>
                <a:close/>
                <a:moveTo>
                  <a:pt x="235373" y="125412"/>
                </a:moveTo>
                <a:lnTo>
                  <a:pt x="237645" y="128260"/>
                </a:lnTo>
                <a:lnTo>
                  <a:pt x="240441" y="129863"/>
                </a:lnTo>
                <a:lnTo>
                  <a:pt x="243413" y="130931"/>
                </a:lnTo>
                <a:lnTo>
                  <a:pt x="246733" y="131465"/>
                </a:lnTo>
                <a:lnTo>
                  <a:pt x="250229" y="131643"/>
                </a:lnTo>
                <a:lnTo>
                  <a:pt x="253724" y="131465"/>
                </a:lnTo>
                <a:lnTo>
                  <a:pt x="257394" y="130931"/>
                </a:lnTo>
                <a:lnTo>
                  <a:pt x="261064" y="130575"/>
                </a:lnTo>
                <a:lnTo>
                  <a:pt x="264909" y="130041"/>
                </a:lnTo>
                <a:lnTo>
                  <a:pt x="268405" y="129863"/>
                </a:lnTo>
                <a:lnTo>
                  <a:pt x="271900" y="130041"/>
                </a:lnTo>
                <a:lnTo>
                  <a:pt x="275221" y="130575"/>
                </a:lnTo>
                <a:lnTo>
                  <a:pt x="278192" y="131643"/>
                </a:lnTo>
                <a:lnTo>
                  <a:pt x="280988" y="133601"/>
                </a:lnTo>
                <a:lnTo>
                  <a:pt x="276794" y="175974"/>
                </a:lnTo>
                <a:lnTo>
                  <a:pt x="268055" y="178111"/>
                </a:lnTo>
                <a:lnTo>
                  <a:pt x="259142" y="179892"/>
                </a:lnTo>
                <a:lnTo>
                  <a:pt x="250403" y="181316"/>
                </a:lnTo>
                <a:lnTo>
                  <a:pt x="241490" y="182206"/>
                </a:lnTo>
                <a:lnTo>
                  <a:pt x="232752" y="182562"/>
                </a:lnTo>
                <a:lnTo>
                  <a:pt x="223838" y="182206"/>
                </a:lnTo>
                <a:lnTo>
                  <a:pt x="215100" y="181138"/>
                </a:lnTo>
                <a:lnTo>
                  <a:pt x="206536" y="179358"/>
                </a:lnTo>
                <a:lnTo>
                  <a:pt x="197972" y="176687"/>
                </a:lnTo>
                <a:lnTo>
                  <a:pt x="189583" y="172770"/>
                </a:lnTo>
                <a:lnTo>
                  <a:pt x="185738" y="134314"/>
                </a:lnTo>
                <a:lnTo>
                  <a:pt x="190807" y="134492"/>
                </a:lnTo>
                <a:lnTo>
                  <a:pt x="196050" y="134670"/>
                </a:lnTo>
                <a:lnTo>
                  <a:pt x="201468" y="134670"/>
                </a:lnTo>
                <a:lnTo>
                  <a:pt x="207060" y="134670"/>
                </a:lnTo>
                <a:lnTo>
                  <a:pt x="212478" y="134314"/>
                </a:lnTo>
                <a:lnTo>
                  <a:pt x="217547" y="133423"/>
                </a:lnTo>
                <a:lnTo>
                  <a:pt x="222615" y="132355"/>
                </a:lnTo>
                <a:lnTo>
                  <a:pt x="227334" y="130753"/>
                </a:lnTo>
                <a:lnTo>
                  <a:pt x="231703" y="128438"/>
                </a:lnTo>
                <a:close/>
                <a:moveTo>
                  <a:pt x="173151" y="0"/>
                </a:moveTo>
                <a:lnTo>
                  <a:pt x="174733" y="0"/>
                </a:lnTo>
                <a:lnTo>
                  <a:pt x="176843" y="0"/>
                </a:lnTo>
                <a:lnTo>
                  <a:pt x="177370" y="1576"/>
                </a:lnTo>
                <a:lnTo>
                  <a:pt x="178425" y="3679"/>
                </a:lnTo>
                <a:lnTo>
                  <a:pt x="180007" y="6131"/>
                </a:lnTo>
                <a:lnTo>
                  <a:pt x="181941" y="9110"/>
                </a:lnTo>
                <a:lnTo>
                  <a:pt x="184402" y="12263"/>
                </a:lnTo>
                <a:lnTo>
                  <a:pt x="187215" y="15767"/>
                </a:lnTo>
                <a:lnTo>
                  <a:pt x="190204" y="19621"/>
                </a:lnTo>
                <a:lnTo>
                  <a:pt x="193368" y="23300"/>
                </a:lnTo>
                <a:lnTo>
                  <a:pt x="196708" y="27329"/>
                </a:lnTo>
                <a:lnTo>
                  <a:pt x="199873" y="31008"/>
                </a:lnTo>
                <a:lnTo>
                  <a:pt x="203213" y="34862"/>
                </a:lnTo>
                <a:lnTo>
                  <a:pt x="206553" y="38366"/>
                </a:lnTo>
                <a:lnTo>
                  <a:pt x="209542" y="41870"/>
                </a:lnTo>
                <a:lnTo>
                  <a:pt x="212355" y="44673"/>
                </a:lnTo>
                <a:lnTo>
                  <a:pt x="214992" y="47301"/>
                </a:lnTo>
                <a:lnTo>
                  <a:pt x="217101" y="49578"/>
                </a:lnTo>
                <a:lnTo>
                  <a:pt x="220969" y="53782"/>
                </a:lnTo>
                <a:lnTo>
                  <a:pt x="223606" y="58162"/>
                </a:lnTo>
                <a:lnTo>
                  <a:pt x="225540" y="61841"/>
                </a:lnTo>
                <a:lnTo>
                  <a:pt x="226595" y="65170"/>
                </a:lnTo>
                <a:lnTo>
                  <a:pt x="227122" y="67622"/>
                </a:lnTo>
                <a:lnTo>
                  <a:pt x="227298" y="69374"/>
                </a:lnTo>
                <a:lnTo>
                  <a:pt x="227298" y="69900"/>
                </a:lnTo>
                <a:lnTo>
                  <a:pt x="227474" y="70250"/>
                </a:lnTo>
                <a:lnTo>
                  <a:pt x="228177" y="71476"/>
                </a:lnTo>
                <a:lnTo>
                  <a:pt x="229232" y="73579"/>
                </a:lnTo>
                <a:lnTo>
                  <a:pt x="230287" y="76207"/>
                </a:lnTo>
                <a:lnTo>
                  <a:pt x="231342" y="79535"/>
                </a:lnTo>
                <a:lnTo>
                  <a:pt x="232396" y="83740"/>
                </a:lnTo>
                <a:lnTo>
                  <a:pt x="233100" y="88470"/>
                </a:lnTo>
                <a:lnTo>
                  <a:pt x="233451" y="93725"/>
                </a:lnTo>
                <a:lnTo>
                  <a:pt x="233627" y="88470"/>
                </a:lnTo>
                <a:lnTo>
                  <a:pt x="234330" y="83740"/>
                </a:lnTo>
                <a:lnTo>
                  <a:pt x="235385" y="79535"/>
                </a:lnTo>
                <a:lnTo>
                  <a:pt x="236440" y="76207"/>
                </a:lnTo>
                <a:lnTo>
                  <a:pt x="237495" y="73579"/>
                </a:lnTo>
                <a:lnTo>
                  <a:pt x="238549" y="71476"/>
                </a:lnTo>
                <a:lnTo>
                  <a:pt x="239253" y="70250"/>
                </a:lnTo>
                <a:lnTo>
                  <a:pt x="239428" y="69900"/>
                </a:lnTo>
                <a:lnTo>
                  <a:pt x="239428" y="69374"/>
                </a:lnTo>
                <a:lnTo>
                  <a:pt x="239604" y="67622"/>
                </a:lnTo>
                <a:lnTo>
                  <a:pt x="240132" y="65170"/>
                </a:lnTo>
                <a:lnTo>
                  <a:pt x="241011" y="61841"/>
                </a:lnTo>
                <a:lnTo>
                  <a:pt x="242945" y="57987"/>
                </a:lnTo>
                <a:lnTo>
                  <a:pt x="245757" y="53782"/>
                </a:lnTo>
                <a:lnTo>
                  <a:pt x="249625" y="49578"/>
                </a:lnTo>
                <a:lnTo>
                  <a:pt x="251735" y="47301"/>
                </a:lnTo>
                <a:lnTo>
                  <a:pt x="254196" y="44673"/>
                </a:lnTo>
                <a:lnTo>
                  <a:pt x="257009" y="41870"/>
                </a:lnTo>
                <a:lnTo>
                  <a:pt x="260173" y="38366"/>
                </a:lnTo>
                <a:lnTo>
                  <a:pt x="263338" y="34862"/>
                </a:lnTo>
                <a:lnTo>
                  <a:pt x="266678" y="31008"/>
                </a:lnTo>
                <a:lnTo>
                  <a:pt x="270018" y="27329"/>
                </a:lnTo>
                <a:lnTo>
                  <a:pt x="273358" y="23300"/>
                </a:lnTo>
                <a:lnTo>
                  <a:pt x="276523" y="19621"/>
                </a:lnTo>
                <a:lnTo>
                  <a:pt x="279512" y="15767"/>
                </a:lnTo>
                <a:lnTo>
                  <a:pt x="282149" y="12263"/>
                </a:lnTo>
                <a:lnTo>
                  <a:pt x="284786" y="9110"/>
                </a:lnTo>
                <a:lnTo>
                  <a:pt x="286719" y="6131"/>
                </a:lnTo>
                <a:lnTo>
                  <a:pt x="288302" y="3679"/>
                </a:lnTo>
                <a:lnTo>
                  <a:pt x="289356" y="1576"/>
                </a:lnTo>
                <a:lnTo>
                  <a:pt x="289884" y="0"/>
                </a:lnTo>
                <a:lnTo>
                  <a:pt x="291994" y="0"/>
                </a:lnTo>
                <a:lnTo>
                  <a:pt x="293576" y="0"/>
                </a:lnTo>
                <a:lnTo>
                  <a:pt x="295685" y="175"/>
                </a:lnTo>
                <a:lnTo>
                  <a:pt x="297971" y="701"/>
                </a:lnTo>
                <a:lnTo>
                  <a:pt x="299905" y="1401"/>
                </a:lnTo>
                <a:lnTo>
                  <a:pt x="301487" y="2277"/>
                </a:lnTo>
                <a:lnTo>
                  <a:pt x="302366" y="3504"/>
                </a:lnTo>
                <a:lnTo>
                  <a:pt x="302717" y="4379"/>
                </a:lnTo>
                <a:lnTo>
                  <a:pt x="303772" y="4905"/>
                </a:lnTo>
                <a:lnTo>
                  <a:pt x="304827" y="5255"/>
                </a:lnTo>
                <a:lnTo>
                  <a:pt x="306058" y="5431"/>
                </a:lnTo>
                <a:lnTo>
                  <a:pt x="307288" y="5781"/>
                </a:lnTo>
                <a:lnTo>
                  <a:pt x="308519" y="6307"/>
                </a:lnTo>
                <a:lnTo>
                  <a:pt x="309750" y="7007"/>
                </a:lnTo>
                <a:lnTo>
                  <a:pt x="310629" y="8409"/>
                </a:lnTo>
                <a:lnTo>
                  <a:pt x="311332" y="10511"/>
                </a:lnTo>
                <a:lnTo>
                  <a:pt x="311508" y="13139"/>
                </a:lnTo>
                <a:lnTo>
                  <a:pt x="311332" y="17343"/>
                </a:lnTo>
                <a:lnTo>
                  <a:pt x="310804" y="21373"/>
                </a:lnTo>
                <a:lnTo>
                  <a:pt x="310277" y="25577"/>
                </a:lnTo>
                <a:lnTo>
                  <a:pt x="309750" y="29607"/>
                </a:lnTo>
                <a:lnTo>
                  <a:pt x="309398" y="33461"/>
                </a:lnTo>
                <a:lnTo>
                  <a:pt x="309398" y="37140"/>
                </a:lnTo>
                <a:lnTo>
                  <a:pt x="310101" y="40643"/>
                </a:lnTo>
                <a:lnTo>
                  <a:pt x="311508" y="43797"/>
                </a:lnTo>
                <a:lnTo>
                  <a:pt x="312562" y="46425"/>
                </a:lnTo>
                <a:lnTo>
                  <a:pt x="312738" y="49228"/>
                </a:lnTo>
                <a:lnTo>
                  <a:pt x="312211" y="52206"/>
                </a:lnTo>
                <a:lnTo>
                  <a:pt x="311156" y="55184"/>
                </a:lnTo>
                <a:lnTo>
                  <a:pt x="309925" y="58513"/>
                </a:lnTo>
                <a:lnTo>
                  <a:pt x="308695" y="61841"/>
                </a:lnTo>
                <a:lnTo>
                  <a:pt x="307464" y="65345"/>
                </a:lnTo>
                <a:lnTo>
                  <a:pt x="306761" y="68849"/>
                </a:lnTo>
                <a:lnTo>
                  <a:pt x="306761" y="72352"/>
                </a:lnTo>
                <a:lnTo>
                  <a:pt x="306761" y="74980"/>
                </a:lnTo>
                <a:lnTo>
                  <a:pt x="306409" y="78134"/>
                </a:lnTo>
                <a:lnTo>
                  <a:pt x="305530" y="82163"/>
                </a:lnTo>
                <a:lnTo>
                  <a:pt x="304476" y="86543"/>
                </a:lnTo>
                <a:lnTo>
                  <a:pt x="303245" y="91448"/>
                </a:lnTo>
                <a:lnTo>
                  <a:pt x="301487" y="96528"/>
                </a:lnTo>
                <a:lnTo>
                  <a:pt x="299553" y="101609"/>
                </a:lnTo>
                <a:lnTo>
                  <a:pt x="297619" y="106689"/>
                </a:lnTo>
                <a:lnTo>
                  <a:pt x="295510" y="111595"/>
                </a:lnTo>
                <a:lnTo>
                  <a:pt x="293224" y="115974"/>
                </a:lnTo>
                <a:lnTo>
                  <a:pt x="290939" y="120004"/>
                </a:lnTo>
                <a:lnTo>
                  <a:pt x="288653" y="123332"/>
                </a:lnTo>
                <a:lnTo>
                  <a:pt x="286368" y="125960"/>
                </a:lnTo>
                <a:lnTo>
                  <a:pt x="284082" y="127887"/>
                </a:lnTo>
                <a:lnTo>
                  <a:pt x="280742" y="125785"/>
                </a:lnTo>
                <a:lnTo>
                  <a:pt x="277402" y="124558"/>
                </a:lnTo>
                <a:lnTo>
                  <a:pt x="273358" y="124033"/>
                </a:lnTo>
                <a:lnTo>
                  <a:pt x="271249" y="124033"/>
                </a:lnTo>
                <a:lnTo>
                  <a:pt x="268612" y="124208"/>
                </a:lnTo>
                <a:lnTo>
                  <a:pt x="265623" y="124558"/>
                </a:lnTo>
                <a:lnTo>
                  <a:pt x="262459" y="124909"/>
                </a:lnTo>
                <a:lnTo>
                  <a:pt x="259294" y="125259"/>
                </a:lnTo>
                <a:lnTo>
                  <a:pt x="255954" y="125610"/>
                </a:lnTo>
                <a:lnTo>
                  <a:pt x="252789" y="125785"/>
                </a:lnTo>
                <a:lnTo>
                  <a:pt x="249625" y="125610"/>
                </a:lnTo>
                <a:lnTo>
                  <a:pt x="246812" y="125259"/>
                </a:lnTo>
                <a:lnTo>
                  <a:pt x="243999" y="124558"/>
                </a:lnTo>
                <a:lnTo>
                  <a:pt x="241714" y="123332"/>
                </a:lnTo>
                <a:lnTo>
                  <a:pt x="239956" y="121580"/>
                </a:lnTo>
                <a:lnTo>
                  <a:pt x="238549" y="119478"/>
                </a:lnTo>
                <a:lnTo>
                  <a:pt x="237846" y="118076"/>
                </a:lnTo>
                <a:lnTo>
                  <a:pt x="236791" y="117376"/>
                </a:lnTo>
                <a:lnTo>
                  <a:pt x="235561" y="117201"/>
                </a:lnTo>
                <a:lnTo>
                  <a:pt x="234506" y="117551"/>
                </a:lnTo>
                <a:lnTo>
                  <a:pt x="233451" y="118602"/>
                </a:lnTo>
                <a:lnTo>
                  <a:pt x="230814" y="121580"/>
                </a:lnTo>
                <a:lnTo>
                  <a:pt x="227825" y="123682"/>
                </a:lnTo>
                <a:lnTo>
                  <a:pt x="223958" y="125434"/>
                </a:lnTo>
                <a:lnTo>
                  <a:pt x="219914" y="126661"/>
                </a:lnTo>
                <a:lnTo>
                  <a:pt x="215519" y="127712"/>
                </a:lnTo>
                <a:lnTo>
                  <a:pt x="210948" y="128237"/>
                </a:lnTo>
                <a:lnTo>
                  <a:pt x="206202" y="128588"/>
                </a:lnTo>
                <a:lnTo>
                  <a:pt x="201103" y="128588"/>
                </a:lnTo>
                <a:lnTo>
                  <a:pt x="196357" y="128588"/>
                </a:lnTo>
                <a:lnTo>
                  <a:pt x="191786" y="128413"/>
                </a:lnTo>
                <a:lnTo>
                  <a:pt x="187215" y="128237"/>
                </a:lnTo>
                <a:lnTo>
                  <a:pt x="182820" y="128062"/>
                </a:lnTo>
                <a:lnTo>
                  <a:pt x="180534" y="126135"/>
                </a:lnTo>
                <a:lnTo>
                  <a:pt x="178249" y="123682"/>
                </a:lnTo>
                <a:lnTo>
                  <a:pt x="175964" y="120354"/>
                </a:lnTo>
                <a:lnTo>
                  <a:pt x="173502" y="116149"/>
                </a:lnTo>
                <a:lnTo>
                  <a:pt x="171393" y="111770"/>
                </a:lnTo>
                <a:lnTo>
                  <a:pt x="169107" y="106864"/>
                </a:lnTo>
                <a:lnTo>
                  <a:pt x="167173" y="101784"/>
                </a:lnTo>
                <a:lnTo>
                  <a:pt x="165240" y="96704"/>
                </a:lnTo>
                <a:lnTo>
                  <a:pt x="163657" y="91623"/>
                </a:lnTo>
                <a:lnTo>
                  <a:pt x="162251" y="86718"/>
                </a:lnTo>
                <a:lnTo>
                  <a:pt x="161196" y="82338"/>
                </a:lnTo>
                <a:lnTo>
                  <a:pt x="160317" y="78309"/>
                </a:lnTo>
                <a:lnTo>
                  <a:pt x="159966" y="74980"/>
                </a:lnTo>
                <a:lnTo>
                  <a:pt x="159966" y="72352"/>
                </a:lnTo>
                <a:lnTo>
                  <a:pt x="159966" y="68849"/>
                </a:lnTo>
                <a:lnTo>
                  <a:pt x="159262" y="65345"/>
                </a:lnTo>
                <a:lnTo>
                  <a:pt x="158032" y="61841"/>
                </a:lnTo>
                <a:lnTo>
                  <a:pt x="156801" y="58513"/>
                </a:lnTo>
                <a:lnTo>
                  <a:pt x="155570" y="55184"/>
                </a:lnTo>
                <a:lnTo>
                  <a:pt x="154516" y="52206"/>
                </a:lnTo>
                <a:lnTo>
                  <a:pt x="153988" y="49228"/>
                </a:lnTo>
                <a:lnTo>
                  <a:pt x="154164" y="46425"/>
                </a:lnTo>
                <a:lnTo>
                  <a:pt x="155219" y="43797"/>
                </a:lnTo>
                <a:lnTo>
                  <a:pt x="156625" y="40643"/>
                </a:lnTo>
                <a:lnTo>
                  <a:pt x="157153" y="37140"/>
                </a:lnTo>
                <a:lnTo>
                  <a:pt x="157329" y="33461"/>
                </a:lnTo>
                <a:lnTo>
                  <a:pt x="156977" y="29607"/>
                </a:lnTo>
                <a:lnTo>
                  <a:pt x="156449" y="25577"/>
                </a:lnTo>
                <a:lnTo>
                  <a:pt x="155922" y="21373"/>
                </a:lnTo>
                <a:lnTo>
                  <a:pt x="155395" y="17343"/>
                </a:lnTo>
                <a:lnTo>
                  <a:pt x="155219" y="13139"/>
                </a:lnTo>
                <a:lnTo>
                  <a:pt x="155395" y="10511"/>
                </a:lnTo>
                <a:lnTo>
                  <a:pt x="156098" y="8409"/>
                </a:lnTo>
                <a:lnTo>
                  <a:pt x="156977" y="7007"/>
                </a:lnTo>
                <a:lnTo>
                  <a:pt x="158208" y="6307"/>
                </a:lnTo>
                <a:lnTo>
                  <a:pt x="159438" y="5781"/>
                </a:lnTo>
                <a:lnTo>
                  <a:pt x="160669" y="5431"/>
                </a:lnTo>
                <a:lnTo>
                  <a:pt x="161899" y="5255"/>
                </a:lnTo>
                <a:lnTo>
                  <a:pt x="162954" y="4905"/>
                </a:lnTo>
                <a:lnTo>
                  <a:pt x="163833" y="4379"/>
                </a:lnTo>
                <a:lnTo>
                  <a:pt x="164185" y="3504"/>
                </a:lnTo>
                <a:lnTo>
                  <a:pt x="165064" y="2277"/>
                </a:lnTo>
                <a:lnTo>
                  <a:pt x="166822" y="1401"/>
                </a:lnTo>
                <a:lnTo>
                  <a:pt x="168756" y="701"/>
                </a:lnTo>
                <a:lnTo>
                  <a:pt x="171041" y="1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39" name="Freeform 105"/>
          <p:cNvSpPr>
            <a:spLocks/>
          </p:cNvSpPr>
          <p:nvPr/>
        </p:nvSpPr>
        <p:spPr bwMode="auto">
          <a:xfrm>
            <a:off x="5489483" y="4214813"/>
            <a:ext cx="268288" cy="582613"/>
          </a:xfrm>
          <a:custGeom>
            <a:avLst/>
            <a:gdLst>
              <a:gd name="T0" fmla="*/ 611 w 1517"/>
              <a:gd name="T1" fmla="*/ 41 h 3297"/>
              <a:gd name="T2" fmla="*/ 730 w 1517"/>
              <a:gd name="T3" fmla="*/ 70 h 3297"/>
              <a:gd name="T4" fmla="*/ 772 w 1517"/>
              <a:gd name="T5" fmla="*/ 71 h 3297"/>
              <a:gd name="T6" fmla="*/ 880 w 1517"/>
              <a:gd name="T7" fmla="*/ 50 h 3297"/>
              <a:gd name="T8" fmla="*/ 973 w 1517"/>
              <a:gd name="T9" fmla="*/ 0 h 3297"/>
              <a:gd name="T10" fmla="*/ 979 w 1517"/>
              <a:gd name="T11" fmla="*/ 68 h 3297"/>
              <a:gd name="T12" fmla="*/ 991 w 1517"/>
              <a:gd name="T13" fmla="*/ 198 h 3297"/>
              <a:gd name="T14" fmla="*/ 1012 w 1517"/>
              <a:gd name="T15" fmla="*/ 290 h 3297"/>
              <a:gd name="T16" fmla="*/ 1071 w 1517"/>
              <a:gd name="T17" fmla="*/ 417 h 3297"/>
              <a:gd name="T18" fmla="*/ 1164 w 1517"/>
              <a:gd name="T19" fmla="*/ 597 h 3297"/>
              <a:gd name="T20" fmla="*/ 1266 w 1517"/>
              <a:gd name="T21" fmla="*/ 768 h 3297"/>
              <a:gd name="T22" fmla="*/ 1350 w 1517"/>
              <a:gd name="T23" fmla="*/ 975 h 3297"/>
              <a:gd name="T24" fmla="*/ 1370 w 1517"/>
              <a:gd name="T25" fmla="*/ 1243 h 3297"/>
              <a:gd name="T26" fmla="*/ 1281 w 1517"/>
              <a:gd name="T27" fmla="*/ 1546 h 3297"/>
              <a:gd name="T28" fmla="*/ 1240 w 1517"/>
              <a:gd name="T29" fmla="*/ 1781 h 3297"/>
              <a:gd name="T30" fmla="*/ 1276 w 1517"/>
              <a:gd name="T31" fmla="*/ 1963 h 3297"/>
              <a:gd name="T32" fmla="*/ 1346 w 1517"/>
              <a:gd name="T33" fmla="*/ 2094 h 3297"/>
              <a:gd name="T34" fmla="*/ 1407 w 1517"/>
              <a:gd name="T35" fmla="*/ 2198 h 3297"/>
              <a:gd name="T36" fmla="*/ 1455 w 1517"/>
              <a:gd name="T37" fmla="*/ 2378 h 3297"/>
              <a:gd name="T38" fmla="*/ 1492 w 1517"/>
              <a:gd name="T39" fmla="*/ 2580 h 3297"/>
              <a:gd name="T40" fmla="*/ 1514 w 1517"/>
              <a:gd name="T41" fmla="*/ 2725 h 3297"/>
              <a:gd name="T42" fmla="*/ 1507 w 1517"/>
              <a:gd name="T43" fmla="*/ 2757 h 3297"/>
              <a:gd name="T44" fmla="*/ 1407 w 1517"/>
              <a:gd name="T45" fmla="*/ 2780 h 3297"/>
              <a:gd name="T46" fmla="*/ 1243 w 1517"/>
              <a:gd name="T47" fmla="*/ 2837 h 3297"/>
              <a:gd name="T48" fmla="*/ 1070 w 1517"/>
              <a:gd name="T49" fmla="*/ 2937 h 3297"/>
              <a:gd name="T50" fmla="*/ 939 w 1517"/>
              <a:gd name="T51" fmla="*/ 3087 h 3297"/>
              <a:gd name="T52" fmla="*/ 899 w 1517"/>
              <a:gd name="T53" fmla="*/ 3212 h 3297"/>
              <a:gd name="T54" fmla="*/ 849 w 1517"/>
              <a:gd name="T55" fmla="*/ 3269 h 3297"/>
              <a:gd name="T56" fmla="*/ 731 w 1517"/>
              <a:gd name="T57" fmla="*/ 3294 h 3297"/>
              <a:gd name="T58" fmla="*/ 641 w 1517"/>
              <a:gd name="T59" fmla="*/ 3243 h 3297"/>
              <a:gd name="T60" fmla="*/ 615 w 1517"/>
              <a:gd name="T61" fmla="*/ 3203 h 3297"/>
              <a:gd name="T62" fmla="*/ 535 w 1517"/>
              <a:gd name="T63" fmla="*/ 3020 h 3297"/>
              <a:gd name="T64" fmla="*/ 381 w 1517"/>
              <a:gd name="T65" fmla="*/ 2892 h 3297"/>
              <a:gd name="T66" fmla="*/ 204 w 1517"/>
              <a:gd name="T67" fmla="*/ 2810 h 3297"/>
              <a:gd name="T68" fmla="*/ 59 w 1517"/>
              <a:gd name="T69" fmla="*/ 2767 h 3297"/>
              <a:gd name="T70" fmla="*/ 0 w 1517"/>
              <a:gd name="T71" fmla="*/ 2754 h 3297"/>
              <a:gd name="T72" fmla="*/ 10 w 1517"/>
              <a:gd name="T73" fmla="*/ 2679 h 3297"/>
              <a:gd name="T74" fmla="*/ 38 w 1517"/>
              <a:gd name="T75" fmla="*/ 2502 h 3297"/>
              <a:gd name="T76" fmla="*/ 80 w 1517"/>
              <a:gd name="T77" fmla="*/ 2299 h 3297"/>
              <a:gd name="T78" fmla="*/ 132 w 1517"/>
              <a:gd name="T79" fmla="*/ 2149 h 3297"/>
              <a:gd name="T80" fmla="*/ 201 w 1517"/>
              <a:gd name="T81" fmla="*/ 2048 h 3297"/>
              <a:gd name="T82" fmla="*/ 263 w 1517"/>
              <a:gd name="T83" fmla="*/ 1896 h 3297"/>
              <a:gd name="T84" fmla="*/ 273 w 1517"/>
              <a:gd name="T85" fmla="*/ 1693 h 3297"/>
              <a:gd name="T86" fmla="*/ 190 w 1517"/>
              <a:gd name="T87" fmla="*/ 1427 h 3297"/>
              <a:gd name="T88" fmla="*/ 145 w 1517"/>
              <a:gd name="T89" fmla="*/ 1129 h 3297"/>
              <a:gd name="T90" fmla="*/ 196 w 1517"/>
              <a:gd name="T91" fmla="*/ 884 h 3297"/>
              <a:gd name="T92" fmla="*/ 292 w 1517"/>
              <a:gd name="T93" fmla="*/ 703 h 3297"/>
              <a:gd name="T94" fmla="*/ 393 w 1517"/>
              <a:gd name="T95" fmla="*/ 522 h 3297"/>
              <a:gd name="T96" fmla="*/ 475 w 1517"/>
              <a:gd name="T97" fmla="*/ 356 h 3297"/>
              <a:gd name="T98" fmla="*/ 515 w 1517"/>
              <a:gd name="T99" fmla="*/ 262 h 3297"/>
              <a:gd name="T100" fmla="*/ 532 w 1517"/>
              <a:gd name="T101" fmla="*/ 144 h 3297"/>
              <a:gd name="T102" fmla="*/ 543 w 1517"/>
              <a:gd name="T103" fmla="*/ 27 h 3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17" h="3297">
                <a:moveTo>
                  <a:pt x="544" y="0"/>
                </a:moveTo>
                <a:lnTo>
                  <a:pt x="544" y="0"/>
                </a:lnTo>
                <a:lnTo>
                  <a:pt x="563" y="17"/>
                </a:lnTo>
                <a:lnTo>
                  <a:pt x="586" y="30"/>
                </a:lnTo>
                <a:lnTo>
                  <a:pt x="611" y="41"/>
                </a:lnTo>
                <a:lnTo>
                  <a:pt x="637" y="50"/>
                </a:lnTo>
                <a:lnTo>
                  <a:pt x="663" y="58"/>
                </a:lnTo>
                <a:lnTo>
                  <a:pt x="687" y="63"/>
                </a:lnTo>
                <a:lnTo>
                  <a:pt x="711" y="67"/>
                </a:lnTo>
                <a:lnTo>
                  <a:pt x="730" y="70"/>
                </a:lnTo>
                <a:lnTo>
                  <a:pt x="745" y="71"/>
                </a:lnTo>
                <a:lnTo>
                  <a:pt x="755" y="72"/>
                </a:lnTo>
                <a:lnTo>
                  <a:pt x="759" y="72"/>
                </a:lnTo>
                <a:lnTo>
                  <a:pt x="762" y="72"/>
                </a:lnTo>
                <a:lnTo>
                  <a:pt x="772" y="71"/>
                </a:lnTo>
                <a:lnTo>
                  <a:pt x="788" y="70"/>
                </a:lnTo>
                <a:lnTo>
                  <a:pt x="807" y="67"/>
                </a:lnTo>
                <a:lnTo>
                  <a:pt x="830" y="63"/>
                </a:lnTo>
                <a:lnTo>
                  <a:pt x="854" y="58"/>
                </a:lnTo>
                <a:lnTo>
                  <a:pt x="880" y="50"/>
                </a:lnTo>
                <a:lnTo>
                  <a:pt x="907" y="41"/>
                </a:lnTo>
                <a:lnTo>
                  <a:pt x="931" y="30"/>
                </a:lnTo>
                <a:lnTo>
                  <a:pt x="954" y="17"/>
                </a:lnTo>
                <a:lnTo>
                  <a:pt x="973" y="0"/>
                </a:lnTo>
                <a:lnTo>
                  <a:pt x="973" y="0"/>
                </a:lnTo>
                <a:lnTo>
                  <a:pt x="973" y="4"/>
                </a:lnTo>
                <a:lnTo>
                  <a:pt x="974" y="13"/>
                </a:lnTo>
                <a:lnTo>
                  <a:pt x="975" y="27"/>
                </a:lnTo>
                <a:lnTo>
                  <a:pt x="976" y="45"/>
                </a:lnTo>
                <a:lnTo>
                  <a:pt x="979" y="68"/>
                </a:lnTo>
                <a:lnTo>
                  <a:pt x="980" y="92"/>
                </a:lnTo>
                <a:lnTo>
                  <a:pt x="983" y="118"/>
                </a:lnTo>
                <a:lnTo>
                  <a:pt x="985" y="144"/>
                </a:lnTo>
                <a:lnTo>
                  <a:pt x="988" y="172"/>
                </a:lnTo>
                <a:lnTo>
                  <a:pt x="991" y="198"/>
                </a:lnTo>
                <a:lnTo>
                  <a:pt x="995" y="222"/>
                </a:lnTo>
                <a:lnTo>
                  <a:pt x="998" y="244"/>
                </a:lnTo>
                <a:lnTo>
                  <a:pt x="1002" y="262"/>
                </a:lnTo>
                <a:lnTo>
                  <a:pt x="1007" y="276"/>
                </a:lnTo>
                <a:lnTo>
                  <a:pt x="1012" y="290"/>
                </a:lnTo>
                <a:lnTo>
                  <a:pt x="1021" y="308"/>
                </a:lnTo>
                <a:lnTo>
                  <a:pt x="1031" y="331"/>
                </a:lnTo>
                <a:lnTo>
                  <a:pt x="1042" y="356"/>
                </a:lnTo>
                <a:lnTo>
                  <a:pt x="1056" y="385"/>
                </a:lnTo>
                <a:lnTo>
                  <a:pt x="1071" y="417"/>
                </a:lnTo>
                <a:lnTo>
                  <a:pt x="1088" y="450"/>
                </a:lnTo>
                <a:lnTo>
                  <a:pt x="1106" y="485"/>
                </a:lnTo>
                <a:lnTo>
                  <a:pt x="1124" y="522"/>
                </a:lnTo>
                <a:lnTo>
                  <a:pt x="1144" y="559"/>
                </a:lnTo>
                <a:lnTo>
                  <a:pt x="1164" y="597"/>
                </a:lnTo>
                <a:lnTo>
                  <a:pt x="1185" y="632"/>
                </a:lnTo>
                <a:lnTo>
                  <a:pt x="1205" y="668"/>
                </a:lnTo>
                <a:lnTo>
                  <a:pt x="1226" y="703"/>
                </a:lnTo>
                <a:lnTo>
                  <a:pt x="1245" y="736"/>
                </a:lnTo>
                <a:lnTo>
                  <a:pt x="1266" y="768"/>
                </a:lnTo>
                <a:lnTo>
                  <a:pt x="1285" y="804"/>
                </a:lnTo>
                <a:lnTo>
                  <a:pt x="1304" y="843"/>
                </a:lnTo>
                <a:lnTo>
                  <a:pt x="1321" y="884"/>
                </a:lnTo>
                <a:lnTo>
                  <a:pt x="1336" y="928"/>
                </a:lnTo>
                <a:lnTo>
                  <a:pt x="1350" y="975"/>
                </a:lnTo>
                <a:lnTo>
                  <a:pt x="1361" y="1024"/>
                </a:lnTo>
                <a:lnTo>
                  <a:pt x="1369" y="1075"/>
                </a:lnTo>
                <a:lnTo>
                  <a:pt x="1373" y="1129"/>
                </a:lnTo>
                <a:lnTo>
                  <a:pt x="1373" y="1185"/>
                </a:lnTo>
                <a:lnTo>
                  <a:pt x="1370" y="1243"/>
                </a:lnTo>
                <a:lnTo>
                  <a:pt x="1361" y="1302"/>
                </a:lnTo>
                <a:lnTo>
                  <a:pt x="1348" y="1364"/>
                </a:lnTo>
                <a:lnTo>
                  <a:pt x="1328" y="1427"/>
                </a:lnTo>
                <a:lnTo>
                  <a:pt x="1303" y="1491"/>
                </a:lnTo>
                <a:lnTo>
                  <a:pt x="1281" y="1546"/>
                </a:lnTo>
                <a:lnTo>
                  <a:pt x="1265" y="1597"/>
                </a:lnTo>
                <a:lnTo>
                  <a:pt x="1252" y="1646"/>
                </a:lnTo>
                <a:lnTo>
                  <a:pt x="1245" y="1693"/>
                </a:lnTo>
                <a:lnTo>
                  <a:pt x="1241" y="1738"/>
                </a:lnTo>
                <a:lnTo>
                  <a:pt x="1240" y="1781"/>
                </a:lnTo>
                <a:lnTo>
                  <a:pt x="1242" y="1822"/>
                </a:lnTo>
                <a:lnTo>
                  <a:pt x="1247" y="1860"/>
                </a:lnTo>
                <a:lnTo>
                  <a:pt x="1255" y="1896"/>
                </a:lnTo>
                <a:lnTo>
                  <a:pt x="1265" y="1930"/>
                </a:lnTo>
                <a:lnTo>
                  <a:pt x="1276" y="1963"/>
                </a:lnTo>
                <a:lnTo>
                  <a:pt x="1288" y="1994"/>
                </a:lnTo>
                <a:lnTo>
                  <a:pt x="1303" y="2021"/>
                </a:lnTo>
                <a:lnTo>
                  <a:pt x="1317" y="2048"/>
                </a:lnTo>
                <a:lnTo>
                  <a:pt x="1331" y="2071"/>
                </a:lnTo>
                <a:lnTo>
                  <a:pt x="1346" y="2094"/>
                </a:lnTo>
                <a:lnTo>
                  <a:pt x="1360" y="2113"/>
                </a:lnTo>
                <a:lnTo>
                  <a:pt x="1374" y="2132"/>
                </a:lnTo>
                <a:lnTo>
                  <a:pt x="1386" y="2149"/>
                </a:lnTo>
                <a:lnTo>
                  <a:pt x="1396" y="2172"/>
                </a:lnTo>
                <a:lnTo>
                  <a:pt x="1407" y="2198"/>
                </a:lnTo>
                <a:lnTo>
                  <a:pt x="1418" y="2229"/>
                </a:lnTo>
                <a:lnTo>
                  <a:pt x="1428" y="2263"/>
                </a:lnTo>
                <a:lnTo>
                  <a:pt x="1437" y="2299"/>
                </a:lnTo>
                <a:lnTo>
                  <a:pt x="1446" y="2338"/>
                </a:lnTo>
                <a:lnTo>
                  <a:pt x="1455" y="2378"/>
                </a:lnTo>
                <a:lnTo>
                  <a:pt x="1464" y="2420"/>
                </a:lnTo>
                <a:lnTo>
                  <a:pt x="1472" y="2461"/>
                </a:lnTo>
                <a:lnTo>
                  <a:pt x="1479" y="2502"/>
                </a:lnTo>
                <a:lnTo>
                  <a:pt x="1486" y="2542"/>
                </a:lnTo>
                <a:lnTo>
                  <a:pt x="1492" y="2580"/>
                </a:lnTo>
                <a:lnTo>
                  <a:pt x="1498" y="2615"/>
                </a:lnTo>
                <a:lnTo>
                  <a:pt x="1503" y="2649"/>
                </a:lnTo>
                <a:lnTo>
                  <a:pt x="1507" y="2679"/>
                </a:lnTo>
                <a:lnTo>
                  <a:pt x="1511" y="2704"/>
                </a:lnTo>
                <a:lnTo>
                  <a:pt x="1514" y="2725"/>
                </a:lnTo>
                <a:lnTo>
                  <a:pt x="1516" y="2741"/>
                </a:lnTo>
                <a:lnTo>
                  <a:pt x="1517" y="2751"/>
                </a:lnTo>
                <a:lnTo>
                  <a:pt x="1517" y="2754"/>
                </a:lnTo>
                <a:lnTo>
                  <a:pt x="1515" y="2754"/>
                </a:lnTo>
                <a:lnTo>
                  <a:pt x="1507" y="2757"/>
                </a:lnTo>
                <a:lnTo>
                  <a:pt x="1494" y="2759"/>
                </a:lnTo>
                <a:lnTo>
                  <a:pt x="1478" y="2763"/>
                </a:lnTo>
                <a:lnTo>
                  <a:pt x="1458" y="2767"/>
                </a:lnTo>
                <a:lnTo>
                  <a:pt x="1434" y="2773"/>
                </a:lnTo>
                <a:lnTo>
                  <a:pt x="1407" y="2780"/>
                </a:lnTo>
                <a:lnTo>
                  <a:pt x="1378" y="2788"/>
                </a:lnTo>
                <a:lnTo>
                  <a:pt x="1347" y="2798"/>
                </a:lnTo>
                <a:lnTo>
                  <a:pt x="1313" y="2810"/>
                </a:lnTo>
                <a:lnTo>
                  <a:pt x="1279" y="2823"/>
                </a:lnTo>
                <a:lnTo>
                  <a:pt x="1243" y="2837"/>
                </a:lnTo>
                <a:lnTo>
                  <a:pt x="1208" y="2854"/>
                </a:lnTo>
                <a:lnTo>
                  <a:pt x="1172" y="2872"/>
                </a:lnTo>
                <a:lnTo>
                  <a:pt x="1137" y="2892"/>
                </a:lnTo>
                <a:lnTo>
                  <a:pt x="1103" y="2913"/>
                </a:lnTo>
                <a:lnTo>
                  <a:pt x="1070" y="2937"/>
                </a:lnTo>
                <a:lnTo>
                  <a:pt x="1038" y="2962"/>
                </a:lnTo>
                <a:lnTo>
                  <a:pt x="1009" y="2990"/>
                </a:lnTo>
                <a:lnTo>
                  <a:pt x="983" y="3020"/>
                </a:lnTo>
                <a:lnTo>
                  <a:pt x="959" y="3052"/>
                </a:lnTo>
                <a:lnTo>
                  <a:pt x="939" y="3087"/>
                </a:lnTo>
                <a:lnTo>
                  <a:pt x="922" y="3123"/>
                </a:lnTo>
                <a:lnTo>
                  <a:pt x="910" y="3163"/>
                </a:lnTo>
                <a:lnTo>
                  <a:pt x="902" y="3203"/>
                </a:lnTo>
                <a:lnTo>
                  <a:pt x="901" y="3205"/>
                </a:lnTo>
                <a:lnTo>
                  <a:pt x="899" y="3212"/>
                </a:lnTo>
                <a:lnTo>
                  <a:pt x="893" y="3221"/>
                </a:lnTo>
                <a:lnTo>
                  <a:pt x="886" y="3232"/>
                </a:lnTo>
                <a:lnTo>
                  <a:pt x="876" y="3243"/>
                </a:lnTo>
                <a:lnTo>
                  <a:pt x="864" y="3257"/>
                </a:lnTo>
                <a:lnTo>
                  <a:pt x="849" y="3269"/>
                </a:lnTo>
                <a:lnTo>
                  <a:pt x="831" y="3279"/>
                </a:lnTo>
                <a:lnTo>
                  <a:pt x="810" y="3288"/>
                </a:lnTo>
                <a:lnTo>
                  <a:pt x="786" y="3294"/>
                </a:lnTo>
                <a:lnTo>
                  <a:pt x="759" y="3297"/>
                </a:lnTo>
                <a:lnTo>
                  <a:pt x="731" y="3294"/>
                </a:lnTo>
                <a:lnTo>
                  <a:pt x="707" y="3288"/>
                </a:lnTo>
                <a:lnTo>
                  <a:pt x="686" y="3279"/>
                </a:lnTo>
                <a:lnTo>
                  <a:pt x="669" y="3269"/>
                </a:lnTo>
                <a:lnTo>
                  <a:pt x="653" y="3257"/>
                </a:lnTo>
                <a:lnTo>
                  <a:pt x="641" y="3243"/>
                </a:lnTo>
                <a:lnTo>
                  <a:pt x="632" y="3232"/>
                </a:lnTo>
                <a:lnTo>
                  <a:pt x="625" y="3221"/>
                </a:lnTo>
                <a:lnTo>
                  <a:pt x="620" y="3212"/>
                </a:lnTo>
                <a:lnTo>
                  <a:pt x="616" y="3205"/>
                </a:lnTo>
                <a:lnTo>
                  <a:pt x="615" y="3203"/>
                </a:lnTo>
                <a:lnTo>
                  <a:pt x="608" y="3163"/>
                </a:lnTo>
                <a:lnTo>
                  <a:pt x="596" y="3123"/>
                </a:lnTo>
                <a:lnTo>
                  <a:pt x="578" y="3087"/>
                </a:lnTo>
                <a:lnTo>
                  <a:pt x="559" y="3052"/>
                </a:lnTo>
                <a:lnTo>
                  <a:pt x="535" y="3020"/>
                </a:lnTo>
                <a:lnTo>
                  <a:pt x="508" y="2991"/>
                </a:lnTo>
                <a:lnTo>
                  <a:pt x="479" y="2962"/>
                </a:lnTo>
                <a:lnTo>
                  <a:pt x="447" y="2937"/>
                </a:lnTo>
                <a:lnTo>
                  <a:pt x="414" y="2913"/>
                </a:lnTo>
                <a:lnTo>
                  <a:pt x="381" y="2892"/>
                </a:lnTo>
                <a:lnTo>
                  <a:pt x="345" y="2872"/>
                </a:lnTo>
                <a:lnTo>
                  <a:pt x="310" y="2854"/>
                </a:lnTo>
                <a:lnTo>
                  <a:pt x="274" y="2837"/>
                </a:lnTo>
                <a:lnTo>
                  <a:pt x="239" y="2823"/>
                </a:lnTo>
                <a:lnTo>
                  <a:pt x="204" y="2810"/>
                </a:lnTo>
                <a:lnTo>
                  <a:pt x="171" y="2798"/>
                </a:lnTo>
                <a:lnTo>
                  <a:pt x="139" y="2788"/>
                </a:lnTo>
                <a:lnTo>
                  <a:pt x="111" y="2780"/>
                </a:lnTo>
                <a:lnTo>
                  <a:pt x="84" y="2773"/>
                </a:lnTo>
                <a:lnTo>
                  <a:pt x="59" y="2767"/>
                </a:lnTo>
                <a:lnTo>
                  <a:pt x="39" y="2763"/>
                </a:lnTo>
                <a:lnTo>
                  <a:pt x="23" y="2759"/>
                </a:lnTo>
                <a:lnTo>
                  <a:pt x="10" y="2757"/>
                </a:lnTo>
                <a:lnTo>
                  <a:pt x="3" y="2754"/>
                </a:lnTo>
                <a:lnTo>
                  <a:pt x="0" y="2754"/>
                </a:lnTo>
                <a:lnTo>
                  <a:pt x="0" y="2751"/>
                </a:lnTo>
                <a:lnTo>
                  <a:pt x="2" y="2741"/>
                </a:lnTo>
                <a:lnTo>
                  <a:pt x="4" y="2725"/>
                </a:lnTo>
                <a:lnTo>
                  <a:pt x="7" y="2704"/>
                </a:lnTo>
                <a:lnTo>
                  <a:pt x="10" y="2679"/>
                </a:lnTo>
                <a:lnTo>
                  <a:pt x="14" y="2649"/>
                </a:lnTo>
                <a:lnTo>
                  <a:pt x="19" y="2615"/>
                </a:lnTo>
                <a:lnTo>
                  <a:pt x="26" y="2580"/>
                </a:lnTo>
                <a:lnTo>
                  <a:pt x="32" y="2542"/>
                </a:lnTo>
                <a:lnTo>
                  <a:pt x="38" y="2502"/>
                </a:lnTo>
                <a:lnTo>
                  <a:pt x="46" y="2461"/>
                </a:lnTo>
                <a:lnTo>
                  <a:pt x="53" y="2419"/>
                </a:lnTo>
                <a:lnTo>
                  <a:pt x="63" y="2378"/>
                </a:lnTo>
                <a:lnTo>
                  <a:pt x="71" y="2338"/>
                </a:lnTo>
                <a:lnTo>
                  <a:pt x="80" y="2299"/>
                </a:lnTo>
                <a:lnTo>
                  <a:pt x="90" y="2263"/>
                </a:lnTo>
                <a:lnTo>
                  <a:pt x="101" y="2229"/>
                </a:lnTo>
                <a:lnTo>
                  <a:pt x="111" y="2198"/>
                </a:lnTo>
                <a:lnTo>
                  <a:pt x="121" y="2172"/>
                </a:lnTo>
                <a:lnTo>
                  <a:pt x="132" y="2149"/>
                </a:lnTo>
                <a:lnTo>
                  <a:pt x="144" y="2132"/>
                </a:lnTo>
                <a:lnTo>
                  <a:pt x="157" y="2113"/>
                </a:lnTo>
                <a:lnTo>
                  <a:pt x="171" y="2094"/>
                </a:lnTo>
                <a:lnTo>
                  <a:pt x="186" y="2071"/>
                </a:lnTo>
                <a:lnTo>
                  <a:pt x="201" y="2048"/>
                </a:lnTo>
                <a:lnTo>
                  <a:pt x="215" y="2021"/>
                </a:lnTo>
                <a:lnTo>
                  <a:pt x="229" y="1994"/>
                </a:lnTo>
                <a:lnTo>
                  <a:pt x="241" y="1963"/>
                </a:lnTo>
                <a:lnTo>
                  <a:pt x="252" y="1930"/>
                </a:lnTo>
                <a:lnTo>
                  <a:pt x="263" y="1896"/>
                </a:lnTo>
                <a:lnTo>
                  <a:pt x="270" y="1860"/>
                </a:lnTo>
                <a:lnTo>
                  <a:pt x="275" y="1822"/>
                </a:lnTo>
                <a:lnTo>
                  <a:pt x="277" y="1781"/>
                </a:lnTo>
                <a:lnTo>
                  <a:pt x="277" y="1738"/>
                </a:lnTo>
                <a:lnTo>
                  <a:pt x="273" y="1693"/>
                </a:lnTo>
                <a:lnTo>
                  <a:pt x="265" y="1646"/>
                </a:lnTo>
                <a:lnTo>
                  <a:pt x="252" y="1597"/>
                </a:lnTo>
                <a:lnTo>
                  <a:pt x="236" y="1546"/>
                </a:lnTo>
                <a:lnTo>
                  <a:pt x="214" y="1491"/>
                </a:lnTo>
                <a:lnTo>
                  <a:pt x="190" y="1427"/>
                </a:lnTo>
                <a:lnTo>
                  <a:pt x="170" y="1364"/>
                </a:lnTo>
                <a:lnTo>
                  <a:pt x="156" y="1302"/>
                </a:lnTo>
                <a:lnTo>
                  <a:pt x="148" y="1243"/>
                </a:lnTo>
                <a:lnTo>
                  <a:pt x="144" y="1185"/>
                </a:lnTo>
                <a:lnTo>
                  <a:pt x="145" y="1129"/>
                </a:lnTo>
                <a:lnTo>
                  <a:pt x="149" y="1075"/>
                </a:lnTo>
                <a:lnTo>
                  <a:pt x="156" y="1024"/>
                </a:lnTo>
                <a:lnTo>
                  <a:pt x="167" y="975"/>
                </a:lnTo>
                <a:lnTo>
                  <a:pt x="181" y="928"/>
                </a:lnTo>
                <a:lnTo>
                  <a:pt x="196" y="884"/>
                </a:lnTo>
                <a:lnTo>
                  <a:pt x="213" y="843"/>
                </a:lnTo>
                <a:lnTo>
                  <a:pt x="233" y="804"/>
                </a:lnTo>
                <a:lnTo>
                  <a:pt x="252" y="768"/>
                </a:lnTo>
                <a:lnTo>
                  <a:pt x="272" y="736"/>
                </a:lnTo>
                <a:lnTo>
                  <a:pt x="292" y="703"/>
                </a:lnTo>
                <a:lnTo>
                  <a:pt x="313" y="668"/>
                </a:lnTo>
                <a:lnTo>
                  <a:pt x="333" y="632"/>
                </a:lnTo>
                <a:lnTo>
                  <a:pt x="354" y="597"/>
                </a:lnTo>
                <a:lnTo>
                  <a:pt x="373" y="559"/>
                </a:lnTo>
                <a:lnTo>
                  <a:pt x="393" y="522"/>
                </a:lnTo>
                <a:lnTo>
                  <a:pt x="411" y="485"/>
                </a:lnTo>
                <a:lnTo>
                  <a:pt x="430" y="450"/>
                </a:lnTo>
                <a:lnTo>
                  <a:pt x="446" y="417"/>
                </a:lnTo>
                <a:lnTo>
                  <a:pt x="462" y="385"/>
                </a:lnTo>
                <a:lnTo>
                  <a:pt x="475" y="356"/>
                </a:lnTo>
                <a:lnTo>
                  <a:pt x="487" y="331"/>
                </a:lnTo>
                <a:lnTo>
                  <a:pt x="497" y="308"/>
                </a:lnTo>
                <a:lnTo>
                  <a:pt x="505" y="290"/>
                </a:lnTo>
                <a:lnTo>
                  <a:pt x="511" y="276"/>
                </a:lnTo>
                <a:lnTo>
                  <a:pt x="515" y="262"/>
                </a:lnTo>
                <a:lnTo>
                  <a:pt x="519" y="244"/>
                </a:lnTo>
                <a:lnTo>
                  <a:pt x="523" y="222"/>
                </a:lnTo>
                <a:lnTo>
                  <a:pt x="526" y="198"/>
                </a:lnTo>
                <a:lnTo>
                  <a:pt x="529" y="172"/>
                </a:lnTo>
                <a:lnTo>
                  <a:pt x="532" y="144"/>
                </a:lnTo>
                <a:lnTo>
                  <a:pt x="535" y="118"/>
                </a:lnTo>
                <a:lnTo>
                  <a:pt x="537" y="92"/>
                </a:lnTo>
                <a:lnTo>
                  <a:pt x="540" y="68"/>
                </a:lnTo>
                <a:lnTo>
                  <a:pt x="542" y="45"/>
                </a:lnTo>
                <a:lnTo>
                  <a:pt x="543" y="27"/>
                </a:lnTo>
                <a:lnTo>
                  <a:pt x="544" y="13"/>
                </a:lnTo>
                <a:lnTo>
                  <a:pt x="544" y="4"/>
                </a:lnTo>
                <a:lnTo>
                  <a:pt x="5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77" name="Group 876"/>
          <p:cNvGrpSpPr/>
          <p:nvPr/>
        </p:nvGrpSpPr>
        <p:grpSpPr>
          <a:xfrm>
            <a:off x="6417040" y="4217988"/>
            <a:ext cx="284163" cy="579437"/>
            <a:chOff x="6421438" y="4217988"/>
            <a:chExt cx="284163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3" name="Freeform 110"/>
            <p:cNvSpPr>
              <a:spLocks noEditPoints="1"/>
            </p:cNvSpPr>
            <p:nvPr/>
          </p:nvSpPr>
          <p:spPr bwMode="auto">
            <a:xfrm>
              <a:off x="6421438" y="4217988"/>
              <a:ext cx="284163" cy="285750"/>
            </a:xfrm>
            <a:custGeom>
              <a:avLst/>
              <a:gdLst>
                <a:gd name="T0" fmla="*/ 742 w 1614"/>
                <a:gd name="T1" fmla="*/ 518 h 1620"/>
                <a:gd name="T2" fmla="*/ 454 w 1614"/>
                <a:gd name="T3" fmla="*/ 700 h 1620"/>
                <a:gd name="T4" fmla="*/ 319 w 1614"/>
                <a:gd name="T5" fmla="*/ 803 h 1620"/>
                <a:gd name="T6" fmla="*/ 373 w 1614"/>
                <a:gd name="T7" fmla="*/ 971 h 1620"/>
                <a:gd name="T8" fmla="*/ 590 w 1614"/>
                <a:gd name="T9" fmla="*/ 1182 h 1620"/>
                <a:gd name="T10" fmla="*/ 736 w 1614"/>
                <a:gd name="T11" fmla="*/ 1395 h 1620"/>
                <a:gd name="T12" fmla="*/ 944 w 1614"/>
                <a:gd name="T13" fmla="*/ 1278 h 1620"/>
                <a:gd name="T14" fmla="*/ 1164 w 1614"/>
                <a:gd name="T15" fmla="*/ 1054 h 1620"/>
                <a:gd name="T16" fmla="*/ 1320 w 1614"/>
                <a:gd name="T17" fmla="*/ 860 h 1620"/>
                <a:gd name="T18" fmla="*/ 1233 w 1614"/>
                <a:gd name="T19" fmla="*/ 653 h 1620"/>
                <a:gd name="T20" fmla="*/ 1058 w 1614"/>
                <a:gd name="T21" fmla="*/ 505 h 1620"/>
                <a:gd name="T22" fmla="*/ 861 w 1614"/>
                <a:gd name="T23" fmla="*/ 287 h 1620"/>
                <a:gd name="T24" fmla="*/ 553 w 1614"/>
                <a:gd name="T25" fmla="*/ 119 h 1620"/>
                <a:gd name="T26" fmla="*/ 601 w 1614"/>
                <a:gd name="T27" fmla="*/ 150 h 1620"/>
                <a:gd name="T28" fmla="*/ 716 w 1614"/>
                <a:gd name="T29" fmla="*/ 109 h 1620"/>
                <a:gd name="T30" fmla="*/ 1249 w 1614"/>
                <a:gd name="T31" fmla="*/ 12 h 1620"/>
                <a:gd name="T32" fmla="*/ 1409 w 1614"/>
                <a:gd name="T33" fmla="*/ 178 h 1620"/>
                <a:gd name="T34" fmla="*/ 1439 w 1614"/>
                <a:gd name="T35" fmla="*/ 249 h 1620"/>
                <a:gd name="T36" fmla="*/ 1290 w 1614"/>
                <a:gd name="T37" fmla="*/ 124 h 1620"/>
                <a:gd name="T38" fmla="*/ 1204 w 1614"/>
                <a:gd name="T39" fmla="*/ 46 h 1620"/>
                <a:gd name="T40" fmla="*/ 1009 w 1614"/>
                <a:gd name="T41" fmla="*/ 151 h 1620"/>
                <a:gd name="T42" fmla="*/ 964 w 1614"/>
                <a:gd name="T43" fmla="*/ 198 h 1620"/>
                <a:gd name="T44" fmla="*/ 1144 w 1614"/>
                <a:gd name="T45" fmla="*/ 198 h 1620"/>
                <a:gd name="T46" fmla="*/ 1243 w 1614"/>
                <a:gd name="T47" fmla="*/ 223 h 1620"/>
                <a:gd name="T48" fmla="*/ 1252 w 1614"/>
                <a:gd name="T49" fmla="*/ 336 h 1620"/>
                <a:gd name="T50" fmla="*/ 1269 w 1614"/>
                <a:gd name="T51" fmla="*/ 421 h 1620"/>
                <a:gd name="T52" fmla="*/ 1318 w 1614"/>
                <a:gd name="T53" fmla="*/ 462 h 1620"/>
                <a:gd name="T54" fmla="*/ 1228 w 1614"/>
                <a:gd name="T55" fmla="*/ 452 h 1620"/>
                <a:gd name="T56" fmla="*/ 1211 w 1614"/>
                <a:gd name="T57" fmla="*/ 352 h 1620"/>
                <a:gd name="T58" fmla="*/ 1202 w 1614"/>
                <a:gd name="T59" fmla="*/ 245 h 1620"/>
                <a:gd name="T60" fmla="*/ 1117 w 1614"/>
                <a:gd name="T61" fmla="*/ 250 h 1620"/>
                <a:gd name="T62" fmla="*/ 918 w 1614"/>
                <a:gd name="T63" fmla="*/ 239 h 1620"/>
                <a:gd name="T64" fmla="*/ 1013 w 1614"/>
                <a:gd name="T65" fmla="*/ 410 h 1620"/>
                <a:gd name="T66" fmla="*/ 1219 w 1614"/>
                <a:gd name="T67" fmla="*/ 568 h 1620"/>
                <a:gd name="T68" fmla="*/ 1362 w 1614"/>
                <a:gd name="T69" fmla="*/ 817 h 1620"/>
                <a:gd name="T70" fmla="*/ 1494 w 1614"/>
                <a:gd name="T71" fmla="*/ 1010 h 1620"/>
                <a:gd name="T72" fmla="*/ 1603 w 1614"/>
                <a:gd name="T73" fmla="*/ 1234 h 1620"/>
                <a:gd name="T74" fmla="*/ 1567 w 1614"/>
                <a:gd name="T75" fmla="*/ 1531 h 1620"/>
                <a:gd name="T76" fmla="*/ 1396 w 1614"/>
                <a:gd name="T77" fmla="*/ 1618 h 1620"/>
                <a:gd name="T78" fmla="*/ 1148 w 1614"/>
                <a:gd name="T79" fmla="*/ 1580 h 1620"/>
                <a:gd name="T80" fmla="*/ 923 w 1614"/>
                <a:gd name="T81" fmla="*/ 1486 h 1620"/>
                <a:gd name="T82" fmla="*/ 658 w 1614"/>
                <a:gd name="T83" fmla="*/ 1503 h 1620"/>
                <a:gd name="T84" fmla="*/ 426 w 1614"/>
                <a:gd name="T85" fmla="*/ 1591 h 1620"/>
                <a:gd name="T86" fmla="*/ 185 w 1614"/>
                <a:gd name="T87" fmla="*/ 1615 h 1620"/>
                <a:gd name="T88" fmla="*/ 28 w 1614"/>
                <a:gd name="T89" fmla="*/ 1491 h 1620"/>
                <a:gd name="T90" fmla="*/ 22 w 1614"/>
                <a:gd name="T91" fmla="*/ 1193 h 1620"/>
                <a:gd name="T92" fmla="*/ 137 w 1614"/>
                <a:gd name="T93" fmla="*/ 994 h 1620"/>
                <a:gd name="T94" fmla="*/ 263 w 1614"/>
                <a:gd name="T95" fmla="*/ 822 h 1620"/>
                <a:gd name="T96" fmla="*/ 391 w 1614"/>
                <a:gd name="T97" fmla="*/ 684 h 1620"/>
                <a:gd name="T98" fmla="*/ 606 w 1614"/>
                <a:gd name="T99" fmla="*/ 565 h 1620"/>
                <a:gd name="T100" fmla="*/ 787 w 1614"/>
                <a:gd name="T101" fmla="*/ 368 h 1620"/>
                <a:gd name="T102" fmla="*/ 802 w 1614"/>
                <a:gd name="T103" fmla="*/ 198 h 1620"/>
                <a:gd name="T104" fmla="*/ 644 w 1614"/>
                <a:gd name="T105" fmla="*/ 199 h 1620"/>
                <a:gd name="T106" fmla="*/ 506 w 1614"/>
                <a:gd name="T107" fmla="*/ 153 h 1620"/>
                <a:gd name="T108" fmla="*/ 553 w 1614"/>
                <a:gd name="T109" fmla="*/ 59 h 1620"/>
                <a:gd name="T110" fmla="*/ 679 w 1614"/>
                <a:gd name="T111" fmla="*/ 27 h 1620"/>
                <a:gd name="T112" fmla="*/ 771 w 1614"/>
                <a:gd name="T113" fmla="*/ 127 h 1620"/>
                <a:gd name="T114" fmla="*/ 836 w 1614"/>
                <a:gd name="T115" fmla="*/ 135 h 1620"/>
                <a:gd name="T116" fmla="*/ 879 w 1614"/>
                <a:gd name="T117" fmla="*/ 113 h 1620"/>
                <a:gd name="T118" fmla="*/ 985 w 1614"/>
                <a:gd name="T119" fmla="*/ 109 h 1620"/>
                <a:gd name="T120" fmla="*/ 1168 w 1614"/>
                <a:gd name="T121" fmla="*/ 7 h 1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14" h="1620">
                  <a:moveTo>
                    <a:pt x="861" y="287"/>
                  </a:moveTo>
                  <a:lnTo>
                    <a:pt x="852" y="331"/>
                  </a:lnTo>
                  <a:lnTo>
                    <a:pt x="839" y="372"/>
                  </a:lnTo>
                  <a:lnTo>
                    <a:pt x="822" y="412"/>
                  </a:lnTo>
                  <a:lnTo>
                    <a:pt x="800" y="448"/>
                  </a:lnTo>
                  <a:lnTo>
                    <a:pt x="773" y="484"/>
                  </a:lnTo>
                  <a:lnTo>
                    <a:pt x="742" y="518"/>
                  </a:lnTo>
                  <a:lnTo>
                    <a:pt x="706" y="551"/>
                  </a:lnTo>
                  <a:lnTo>
                    <a:pt x="656" y="588"/>
                  </a:lnTo>
                  <a:lnTo>
                    <a:pt x="604" y="621"/>
                  </a:lnTo>
                  <a:lnTo>
                    <a:pt x="551" y="652"/>
                  </a:lnTo>
                  <a:lnTo>
                    <a:pt x="496" y="680"/>
                  </a:lnTo>
                  <a:lnTo>
                    <a:pt x="476" y="690"/>
                  </a:lnTo>
                  <a:lnTo>
                    <a:pt x="454" y="700"/>
                  </a:lnTo>
                  <a:lnTo>
                    <a:pt x="432" y="711"/>
                  </a:lnTo>
                  <a:lnTo>
                    <a:pt x="408" y="724"/>
                  </a:lnTo>
                  <a:lnTo>
                    <a:pt x="387" y="737"/>
                  </a:lnTo>
                  <a:lnTo>
                    <a:pt x="367" y="751"/>
                  </a:lnTo>
                  <a:lnTo>
                    <a:pt x="348" y="767"/>
                  </a:lnTo>
                  <a:lnTo>
                    <a:pt x="332" y="784"/>
                  </a:lnTo>
                  <a:lnTo>
                    <a:pt x="319" y="803"/>
                  </a:lnTo>
                  <a:lnTo>
                    <a:pt x="309" y="824"/>
                  </a:lnTo>
                  <a:lnTo>
                    <a:pt x="303" y="847"/>
                  </a:lnTo>
                  <a:lnTo>
                    <a:pt x="301" y="872"/>
                  </a:lnTo>
                  <a:lnTo>
                    <a:pt x="314" y="893"/>
                  </a:lnTo>
                  <a:lnTo>
                    <a:pt x="331" y="917"/>
                  </a:lnTo>
                  <a:lnTo>
                    <a:pt x="351" y="943"/>
                  </a:lnTo>
                  <a:lnTo>
                    <a:pt x="373" y="971"/>
                  </a:lnTo>
                  <a:lnTo>
                    <a:pt x="399" y="1000"/>
                  </a:lnTo>
                  <a:lnTo>
                    <a:pt x="427" y="1029"/>
                  </a:lnTo>
                  <a:lnTo>
                    <a:pt x="457" y="1060"/>
                  </a:lnTo>
                  <a:lnTo>
                    <a:pt x="489" y="1091"/>
                  </a:lnTo>
                  <a:lnTo>
                    <a:pt x="522" y="1121"/>
                  </a:lnTo>
                  <a:lnTo>
                    <a:pt x="556" y="1151"/>
                  </a:lnTo>
                  <a:lnTo>
                    <a:pt x="590" y="1182"/>
                  </a:lnTo>
                  <a:lnTo>
                    <a:pt x="621" y="1215"/>
                  </a:lnTo>
                  <a:lnTo>
                    <a:pt x="648" y="1247"/>
                  </a:lnTo>
                  <a:lnTo>
                    <a:pt x="672" y="1280"/>
                  </a:lnTo>
                  <a:lnTo>
                    <a:pt x="693" y="1313"/>
                  </a:lnTo>
                  <a:lnTo>
                    <a:pt x="710" y="1342"/>
                  </a:lnTo>
                  <a:lnTo>
                    <a:pt x="724" y="1370"/>
                  </a:lnTo>
                  <a:lnTo>
                    <a:pt x="736" y="1395"/>
                  </a:lnTo>
                  <a:lnTo>
                    <a:pt x="744" y="1415"/>
                  </a:lnTo>
                  <a:lnTo>
                    <a:pt x="871" y="1413"/>
                  </a:lnTo>
                  <a:lnTo>
                    <a:pt x="880" y="1391"/>
                  </a:lnTo>
                  <a:lnTo>
                    <a:pt x="892" y="1367"/>
                  </a:lnTo>
                  <a:lnTo>
                    <a:pt x="906" y="1339"/>
                  </a:lnTo>
                  <a:lnTo>
                    <a:pt x="923" y="1310"/>
                  </a:lnTo>
                  <a:lnTo>
                    <a:pt x="944" y="1278"/>
                  </a:lnTo>
                  <a:lnTo>
                    <a:pt x="968" y="1246"/>
                  </a:lnTo>
                  <a:lnTo>
                    <a:pt x="995" y="1213"/>
                  </a:lnTo>
                  <a:lnTo>
                    <a:pt x="1025" y="1182"/>
                  </a:lnTo>
                  <a:lnTo>
                    <a:pt x="1059" y="1151"/>
                  </a:lnTo>
                  <a:lnTo>
                    <a:pt x="1095" y="1119"/>
                  </a:lnTo>
                  <a:lnTo>
                    <a:pt x="1130" y="1087"/>
                  </a:lnTo>
                  <a:lnTo>
                    <a:pt x="1164" y="1054"/>
                  </a:lnTo>
                  <a:lnTo>
                    <a:pt x="1195" y="1021"/>
                  </a:lnTo>
                  <a:lnTo>
                    <a:pt x="1224" y="990"/>
                  </a:lnTo>
                  <a:lnTo>
                    <a:pt x="1251" y="960"/>
                  </a:lnTo>
                  <a:lnTo>
                    <a:pt x="1274" y="931"/>
                  </a:lnTo>
                  <a:lnTo>
                    <a:pt x="1293" y="905"/>
                  </a:lnTo>
                  <a:lnTo>
                    <a:pt x="1309" y="881"/>
                  </a:lnTo>
                  <a:lnTo>
                    <a:pt x="1320" y="860"/>
                  </a:lnTo>
                  <a:lnTo>
                    <a:pt x="1316" y="823"/>
                  </a:lnTo>
                  <a:lnTo>
                    <a:pt x="1310" y="788"/>
                  </a:lnTo>
                  <a:lnTo>
                    <a:pt x="1300" y="756"/>
                  </a:lnTo>
                  <a:lnTo>
                    <a:pt x="1287" y="728"/>
                  </a:lnTo>
                  <a:lnTo>
                    <a:pt x="1272" y="701"/>
                  </a:lnTo>
                  <a:lnTo>
                    <a:pt x="1254" y="677"/>
                  </a:lnTo>
                  <a:lnTo>
                    <a:pt x="1233" y="653"/>
                  </a:lnTo>
                  <a:lnTo>
                    <a:pt x="1212" y="632"/>
                  </a:lnTo>
                  <a:lnTo>
                    <a:pt x="1189" y="610"/>
                  </a:lnTo>
                  <a:lnTo>
                    <a:pt x="1165" y="590"/>
                  </a:lnTo>
                  <a:lnTo>
                    <a:pt x="1139" y="569"/>
                  </a:lnTo>
                  <a:lnTo>
                    <a:pt x="1113" y="548"/>
                  </a:lnTo>
                  <a:lnTo>
                    <a:pt x="1086" y="527"/>
                  </a:lnTo>
                  <a:lnTo>
                    <a:pt x="1058" y="505"/>
                  </a:lnTo>
                  <a:lnTo>
                    <a:pt x="1031" y="481"/>
                  </a:lnTo>
                  <a:lnTo>
                    <a:pt x="1000" y="454"/>
                  </a:lnTo>
                  <a:lnTo>
                    <a:pt x="968" y="424"/>
                  </a:lnTo>
                  <a:lnTo>
                    <a:pt x="937" y="392"/>
                  </a:lnTo>
                  <a:lnTo>
                    <a:pt x="908" y="360"/>
                  </a:lnTo>
                  <a:lnTo>
                    <a:pt x="882" y="324"/>
                  </a:lnTo>
                  <a:lnTo>
                    <a:pt x="861" y="287"/>
                  </a:lnTo>
                  <a:close/>
                  <a:moveTo>
                    <a:pt x="654" y="72"/>
                  </a:moveTo>
                  <a:lnTo>
                    <a:pt x="635" y="72"/>
                  </a:lnTo>
                  <a:lnTo>
                    <a:pt x="614" y="77"/>
                  </a:lnTo>
                  <a:lnTo>
                    <a:pt x="592" y="86"/>
                  </a:lnTo>
                  <a:lnTo>
                    <a:pt x="570" y="101"/>
                  </a:lnTo>
                  <a:lnTo>
                    <a:pt x="559" y="110"/>
                  </a:lnTo>
                  <a:lnTo>
                    <a:pt x="553" y="119"/>
                  </a:lnTo>
                  <a:lnTo>
                    <a:pt x="551" y="126"/>
                  </a:lnTo>
                  <a:lnTo>
                    <a:pt x="553" y="132"/>
                  </a:lnTo>
                  <a:lnTo>
                    <a:pt x="559" y="138"/>
                  </a:lnTo>
                  <a:lnTo>
                    <a:pt x="567" y="142"/>
                  </a:lnTo>
                  <a:lnTo>
                    <a:pt x="577" y="145"/>
                  </a:lnTo>
                  <a:lnTo>
                    <a:pt x="588" y="148"/>
                  </a:lnTo>
                  <a:lnTo>
                    <a:pt x="601" y="150"/>
                  </a:lnTo>
                  <a:lnTo>
                    <a:pt x="613" y="151"/>
                  </a:lnTo>
                  <a:lnTo>
                    <a:pt x="625" y="152"/>
                  </a:lnTo>
                  <a:lnTo>
                    <a:pt x="636" y="153"/>
                  </a:lnTo>
                  <a:lnTo>
                    <a:pt x="644" y="153"/>
                  </a:lnTo>
                  <a:lnTo>
                    <a:pt x="729" y="151"/>
                  </a:lnTo>
                  <a:lnTo>
                    <a:pt x="724" y="128"/>
                  </a:lnTo>
                  <a:lnTo>
                    <a:pt x="716" y="109"/>
                  </a:lnTo>
                  <a:lnTo>
                    <a:pt x="704" y="95"/>
                  </a:lnTo>
                  <a:lnTo>
                    <a:pt x="689" y="82"/>
                  </a:lnTo>
                  <a:lnTo>
                    <a:pt x="673" y="75"/>
                  </a:lnTo>
                  <a:lnTo>
                    <a:pt x="654" y="72"/>
                  </a:lnTo>
                  <a:close/>
                  <a:moveTo>
                    <a:pt x="1214" y="0"/>
                  </a:moveTo>
                  <a:lnTo>
                    <a:pt x="1232" y="3"/>
                  </a:lnTo>
                  <a:lnTo>
                    <a:pt x="1249" y="12"/>
                  </a:lnTo>
                  <a:lnTo>
                    <a:pt x="1264" y="23"/>
                  </a:lnTo>
                  <a:lnTo>
                    <a:pt x="1278" y="36"/>
                  </a:lnTo>
                  <a:lnTo>
                    <a:pt x="1289" y="51"/>
                  </a:lnTo>
                  <a:lnTo>
                    <a:pt x="1317" y="85"/>
                  </a:lnTo>
                  <a:lnTo>
                    <a:pt x="1346" y="118"/>
                  </a:lnTo>
                  <a:lnTo>
                    <a:pt x="1377" y="150"/>
                  </a:lnTo>
                  <a:lnTo>
                    <a:pt x="1409" y="178"/>
                  </a:lnTo>
                  <a:lnTo>
                    <a:pt x="1444" y="206"/>
                  </a:lnTo>
                  <a:lnTo>
                    <a:pt x="1451" y="213"/>
                  </a:lnTo>
                  <a:lnTo>
                    <a:pt x="1454" y="221"/>
                  </a:lnTo>
                  <a:lnTo>
                    <a:pt x="1454" y="231"/>
                  </a:lnTo>
                  <a:lnTo>
                    <a:pt x="1451" y="239"/>
                  </a:lnTo>
                  <a:lnTo>
                    <a:pt x="1446" y="245"/>
                  </a:lnTo>
                  <a:lnTo>
                    <a:pt x="1439" y="249"/>
                  </a:lnTo>
                  <a:lnTo>
                    <a:pt x="1431" y="250"/>
                  </a:lnTo>
                  <a:lnTo>
                    <a:pt x="1422" y="246"/>
                  </a:lnTo>
                  <a:lnTo>
                    <a:pt x="1388" y="221"/>
                  </a:lnTo>
                  <a:lnTo>
                    <a:pt x="1356" y="195"/>
                  </a:lnTo>
                  <a:lnTo>
                    <a:pt x="1326" y="166"/>
                  </a:lnTo>
                  <a:lnTo>
                    <a:pt x="1298" y="136"/>
                  </a:lnTo>
                  <a:lnTo>
                    <a:pt x="1290" y="124"/>
                  </a:lnTo>
                  <a:lnTo>
                    <a:pt x="1281" y="111"/>
                  </a:lnTo>
                  <a:lnTo>
                    <a:pt x="1271" y="97"/>
                  </a:lnTo>
                  <a:lnTo>
                    <a:pt x="1259" y="82"/>
                  </a:lnTo>
                  <a:lnTo>
                    <a:pt x="1247" y="68"/>
                  </a:lnTo>
                  <a:lnTo>
                    <a:pt x="1232" y="57"/>
                  </a:lnTo>
                  <a:lnTo>
                    <a:pt x="1218" y="49"/>
                  </a:lnTo>
                  <a:lnTo>
                    <a:pt x="1204" y="46"/>
                  </a:lnTo>
                  <a:lnTo>
                    <a:pt x="1189" y="48"/>
                  </a:lnTo>
                  <a:lnTo>
                    <a:pt x="1156" y="61"/>
                  </a:lnTo>
                  <a:lnTo>
                    <a:pt x="1125" y="77"/>
                  </a:lnTo>
                  <a:lnTo>
                    <a:pt x="1096" y="95"/>
                  </a:lnTo>
                  <a:lnTo>
                    <a:pt x="1067" y="114"/>
                  </a:lnTo>
                  <a:lnTo>
                    <a:pt x="1038" y="132"/>
                  </a:lnTo>
                  <a:lnTo>
                    <a:pt x="1009" y="151"/>
                  </a:lnTo>
                  <a:lnTo>
                    <a:pt x="978" y="166"/>
                  </a:lnTo>
                  <a:lnTo>
                    <a:pt x="945" y="178"/>
                  </a:lnTo>
                  <a:lnTo>
                    <a:pt x="910" y="187"/>
                  </a:lnTo>
                  <a:lnTo>
                    <a:pt x="908" y="187"/>
                  </a:lnTo>
                  <a:lnTo>
                    <a:pt x="907" y="187"/>
                  </a:lnTo>
                  <a:lnTo>
                    <a:pt x="936" y="195"/>
                  </a:lnTo>
                  <a:lnTo>
                    <a:pt x="964" y="198"/>
                  </a:lnTo>
                  <a:lnTo>
                    <a:pt x="993" y="199"/>
                  </a:lnTo>
                  <a:lnTo>
                    <a:pt x="1022" y="198"/>
                  </a:lnTo>
                  <a:lnTo>
                    <a:pt x="1051" y="197"/>
                  </a:lnTo>
                  <a:lnTo>
                    <a:pt x="1081" y="198"/>
                  </a:lnTo>
                  <a:lnTo>
                    <a:pt x="1112" y="200"/>
                  </a:lnTo>
                  <a:lnTo>
                    <a:pt x="1129" y="201"/>
                  </a:lnTo>
                  <a:lnTo>
                    <a:pt x="1144" y="198"/>
                  </a:lnTo>
                  <a:lnTo>
                    <a:pt x="1158" y="195"/>
                  </a:lnTo>
                  <a:lnTo>
                    <a:pt x="1172" y="191"/>
                  </a:lnTo>
                  <a:lnTo>
                    <a:pt x="1186" y="189"/>
                  </a:lnTo>
                  <a:lnTo>
                    <a:pt x="1200" y="190"/>
                  </a:lnTo>
                  <a:lnTo>
                    <a:pt x="1214" y="196"/>
                  </a:lnTo>
                  <a:lnTo>
                    <a:pt x="1230" y="208"/>
                  </a:lnTo>
                  <a:lnTo>
                    <a:pt x="1243" y="223"/>
                  </a:lnTo>
                  <a:lnTo>
                    <a:pt x="1252" y="242"/>
                  </a:lnTo>
                  <a:lnTo>
                    <a:pt x="1258" y="261"/>
                  </a:lnTo>
                  <a:lnTo>
                    <a:pt x="1260" y="281"/>
                  </a:lnTo>
                  <a:lnTo>
                    <a:pt x="1259" y="293"/>
                  </a:lnTo>
                  <a:lnTo>
                    <a:pt x="1257" y="307"/>
                  </a:lnTo>
                  <a:lnTo>
                    <a:pt x="1254" y="322"/>
                  </a:lnTo>
                  <a:lnTo>
                    <a:pt x="1252" y="336"/>
                  </a:lnTo>
                  <a:lnTo>
                    <a:pt x="1250" y="351"/>
                  </a:lnTo>
                  <a:lnTo>
                    <a:pt x="1248" y="366"/>
                  </a:lnTo>
                  <a:lnTo>
                    <a:pt x="1248" y="379"/>
                  </a:lnTo>
                  <a:lnTo>
                    <a:pt x="1250" y="392"/>
                  </a:lnTo>
                  <a:lnTo>
                    <a:pt x="1254" y="403"/>
                  </a:lnTo>
                  <a:lnTo>
                    <a:pt x="1260" y="414"/>
                  </a:lnTo>
                  <a:lnTo>
                    <a:pt x="1269" y="421"/>
                  </a:lnTo>
                  <a:lnTo>
                    <a:pt x="1282" y="427"/>
                  </a:lnTo>
                  <a:lnTo>
                    <a:pt x="1298" y="429"/>
                  </a:lnTo>
                  <a:lnTo>
                    <a:pt x="1308" y="432"/>
                  </a:lnTo>
                  <a:lnTo>
                    <a:pt x="1314" y="437"/>
                  </a:lnTo>
                  <a:lnTo>
                    <a:pt x="1318" y="445"/>
                  </a:lnTo>
                  <a:lnTo>
                    <a:pt x="1320" y="454"/>
                  </a:lnTo>
                  <a:lnTo>
                    <a:pt x="1318" y="462"/>
                  </a:lnTo>
                  <a:lnTo>
                    <a:pt x="1314" y="469"/>
                  </a:lnTo>
                  <a:lnTo>
                    <a:pt x="1308" y="474"/>
                  </a:lnTo>
                  <a:lnTo>
                    <a:pt x="1298" y="475"/>
                  </a:lnTo>
                  <a:lnTo>
                    <a:pt x="1275" y="473"/>
                  </a:lnTo>
                  <a:lnTo>
                    <a:pt x="1256" y="468"/>
                  </a:lnTo>
                  <a:lnTo>
                    <a:pt x="1240" y="461"/>
                  </a:lnTo>
                  <a:lnTo>
                    <a:pt x="1228" y="452"/>
                  </a:lnTo>
                  <a:lnTo>
                    <a:pt x="1220" y="441"/>
                  </a:lnTo>
                  <a:lnTo>
                    <a:pt x="1214" y="429"/>
                  </a:lnTo>
                  <a:lnTo>
                    <a:pt x="1211" y="416"/>
                  </a:lnTo>
                  <a:lnTo>
                    <a:pt x="1209" y="401"/>
                  </a:lnTo>
                  <a:lnTo>
                    <a:pt x="1209" y="386"/>
                  </a:lnTo>
                  <a:lnTo>
                    <a:pt x="1210" y="370"/>
                  </a:lnTo>
                  <a:lnTo>
                    <a:pt x="1211" y="352"/>
                  </a:lnTo>
                  <a:lnTo>
                    <a:pt x="1213" y="335"/>
                  </a:lnTo>
                  <a:lnTo>
                    <a:pt x="1214" y="317"/>
                  </a:lnTo>
                  <a:lnTo>
                    <a:pt x="1214" y="299"/>
                  </a:lnTo>
                  <a:lnTo>
                    <a:pt x="1213" y="281"/>
                  </a:lnTo>
                  <a:lnTo>
                    <a:pt x="1211" y="263"/>
                  </a:lnTo>
                  <a:lnTo>
                    <a:pt x="1207" y="252"/>
                  </a:lnTo>
                  <a:lnTo>
                    <a:pt x="1202" y="245"/>
                  </a:lnTo>
                  <a:lnTo>
                    <a:pt x="1196" y="242"/>
                  </a:lnTo>
                  <a:lnTo>
                    <a:pt x="1188" y="242"/>
                  </a:lnTo>
                  <a:lnTo>
                    <a:pt x="1179" y="244"/>
                  </a:lnTo>
                  <a:lnTo>
                    <a:pt x="1169" y="247"/>
                  </a:lnTo>
                  <a:lnTo>
                    <a:pt x="1157" y="250"/>
                  </a:lnTo>
                  <a:lnTo>
                    <a:pt x="1138" y="251"/>
                  </a:lnTo>
                  <a:lnTo>
                    <a:pt x="1117" y="250"/>
                  </a:lnTo>
                  <a:lnTo>
                    <a:pt x="1097" y="248"/>
                  </a:lnTo>
                  <a:lnTo>
                    <a:pt x="1076" y="245"/>
                  </a:lnTo>
                  <a:lnTo>
                    <a:pt x="1056" y="245"/>
                  </a:lnTo>
                  <a:lnTo>
                    <a:pt x="1020" y="247"/>
                  </a:lnTo>
                  <a:lnTo>
                    <a:pt x="985" y="247"/>
                  </a:lnTo>
                  <a:lnTo>
                    <a:pt x="950" y="245"/>
                  </a:lnTo>
                  <a:lnTo>
                    <a:pt x="918" y="239"/>
                  </a:lnTo>
                  <a:lnTo>
                    <a:pt x="885" y="229"/>
                  </a:lnTo>
                  <a:lnTo>
                    <a:pt x="896" y="261"/>
                  </a:lnTo>
                  <a:lnTo>
                    <a:pt x="911" y="293"/>
                  </a:lnTo>
                  <a:lnTo>
                    <a:pt x="932" y="324"/>
                  </a:lnTo>
                  <a:lnTo>
                    <a:pt x="956" y="353"/>
                  </a:lnTo>
                  <a:lnTo>
                    <a:pt x="984" y="382"/>
                  </a:lnTo>
                  <a:lnTo>
                    <a:pt x="1013" y="410"/>
                  </a:lnTo>
                  <a:lnTo>
                    <a:pt x="1044" y="435"/>
                  </a:lnTo>
                  <a:lnTo>
                    <a:pt x="1075" y="461"/>
                  </a:lnTo>
                  <a:lnTo>
                    <a:pt x="1107" y="484"/>
                  </a:lnTo>
                  <a:lnTo>
                    <a:pt x="1138" y="507"/>
                  </a:lnTo>
                  <a:lnTo>
                    <a:pt x="1167" y="528"/>
                  </a:lnTo>
                  <a:lnTo>
                    <a:pt x="1195" y="549"/>
                  </a:lnTo>
                  <a:lnTo>
                    <a:pt x="1219" y="568"/>
                  </a:lnTo>
                  <a:lnTo>
                    <a:pt x="1254" y="599"/>
                  </a:lnTo>
                  <a:lnTo>
                    <a:pt x="1283" y="631"/>
                  </a:lnTo>
                  <a:lnTo>
                    <a:pt x="1308" y="664"/>
                  </a:lnTo>
                  <a:lnTo>
                    <a:pt x="1328" y="699"/>
                  </a:lnTo>
                  <a:lnTo>
                    <a:pt x="1343" y="736"/>
                  </a:lnTo>
                  <a:lnTo>
                    <a:pt x="1355" y="776"/>
                  </a:lnTo>
                  <a:lnTo>
                    <a:pt x="1362" y="817"/>
                  </a:lnTo>
                  <a:lnTo>
                    <a:pt x="1365" y="862"/>
                  </a:lnTo>
                  <a:lnTo>
                    <a:pt x="1382" y="886"/>
                  </a:lnTo>
                  <a:lnTo>
                    <a:pt x="1401" y="914"/>
                  </a:lnTo>
                  <a:lnTo>
                    <a:pt x="1423" y="941"/>
                  </a:lnTo>
                  <a:lnTo>
                    <a:pt x="1448" y="969"/>
                  </a:lnTo>
                  <a:lnTo>
                    <a:pt x="1476" y="994"/>
                  </a:lnTo>
                  <a:lnTo>
                    <a:pt x="1494" y="1010"/>
                  </a:lnTo>
                  <a:lnTo>
                    <a:pt x="1513" y="1031"/>
                  </a:lnTo>
                  <a:lnTo>
                    <a:pt x="1532" y="1057"/>
                  </a:lnTo>
                  <a:lnTo>
                    <a:pt x="1549" y="1087"/>
                  </a:lnTo>
                  <a:lnTo>
                    <a:pt x="1566" y="1119"/>
                  </a:lnTo>
                  <a:lnTo>
                    <a:pt x="1580" y="1155"/>
                  </a:lnTo>
                  <a:lnTo>
                    <a:pt x="1593" y="1193"/>
                  </a:lnTo>
                  <a:lnTo>
                    <a:pt x="1603" y="1234"/>
                  </a:lnTo>
                  <a:lnTo>
                    <a:pt x="1610" y="1275"/>
                  </a:lnTo>
                  <a:lnTo>
                    <a:pt x="1614" y="1318"/>
                  </a:lnTo>
                  <a:lnTo>
                    <a:pt x="1614" y="1362"/>
                  </a:lnTo>
                  <a:lnTo>
                    <a:pt x="1610" y="1405"/>
                  </a:lnTo>
                  <a:lnTo>
                    <a:pt x="1601" y="1448"/>
                  </a:lnTo>
                  <a:lnTo>
                    <a:pt x="1587" y="1490"/>
                  </a:lnTo>
                  <a:lnTo>
                    <a:pt x="1567" y="1531"/>
                  </a:lnTo>
                  <a:lnTo>
                    <a:pt x="1551" y="1554"/>
                  </a:lnTo>
                  <a:lnTo>
                    <a:pt x="1532" y="1572"/>
                  </a:lnTo>
                  <a:lnTo>
                    <a:pt x="1509" y="1589"/>
                  </a:lnTo>
                  <a:lnTo>
                    <a:pt x="1484" y="1600"/>
                  </a:lnTo>
                  <a:lnTo>
                    <a:pt x="1457" y="1609"/>
                  </a:lnTo>
                  <a:lnTo>
                    <a:pt x="1427" y="1615"/>
                  </a:lnTo>
                  <a:lnTo>
                    <a:pt x="1396" y="1618"/>
                  </a:lnTo>
                  <a:lnTo>
                    <a:pt x="1363" y="1618"/>
                  </a:lnTo>
                  <a:lnTo>
                    <a:pt x="1329" y="1617"/>
                  </a:lnTo>
                  <a:lnTo>
                    <a:pt x="1294" y="1613"/>
                  </a:lnTo>
                  <a:lnTo>
                    <a:pt x="1258" y="1607"/>
                  </a:lnTo>
                  <a:lnTo>
                    <a:pt x="1221" y="1599"/>
                  </a:lnTo>
                  <a:lnTo>
                    <a:pt x="1184" y="1590"/>
                  </a:lnTo>
                  <a:lnTo>
                    <a:pt x="1148" y="1580"/>
                  </a:lnTo>
                  <a:lnTo>
                    <a:pt x="1112" y="1567"/>
                  </a:lnTo>
                  <a:lnTo>
                    <a:pt x="1077" y="1555"/>
                  </a:lnTo>
                  <a:lnTo>
                    <a:pt x="1043" y="1542"/>
                  </a:lnTo>
                  <a:lnTo>
                    <a:pt x="1011" y="1527"/>
                  </a:lnTo>
                  <a:lnTo>
                    <a:pt x="980" y="1514"/>
                  </a:lnTo>
                  <a:lnTo>
                    <a:pt x="950" y="1500"/>
                  </a:lnTo>
                  <a:lnTo>
                    <a:pt x="923" y="1486"/>
                  </a:lnTo>
                  <a:lnTo>
                    <a:pt x="899" y="1471"/>
                  </a:lnTo>
                  <a:lnTo>
                    <a:pt x="877" y="1459"/>
                  </a:lnTo>
                  <a:lnTo>
                    <a:pt x="805" y="1461"/>
                  </a:lnTo>
                  <a:lnTo>
                    <a:pt x="733" y="1462"/>
                  </a:lnTo>
                  <a:lnTo>
                    <a:pt x="711" y="1475"/>
                  </a:lnTo>
                  <a:lnTo>
                    <a:pt x="685" y="1489"/>
                  </a:lnTo>
                  <a:lnTo>
                    <a:pt x="658" y="1503"/>
                  </a:lnTo>
                  <a:lnTo>
                    <a:pt x="629" y="1516"/>
                  </a:lnTo>
                  <a:lnTo>
                    <a:pt x="598" y="1531"/>
                  </a:lnTo>
                  <a:lnTo>
                    <a:pt x="565" y="1544"/>
                  </a:lnTo>
                  <a:lnTo>
                    <a:pt x="532" y="1557"/>
                  </a:lnTo>
                  <a:lnTo>
                    <a:pt x="497" y="1569"/>
                  </a:lnTo>
                  <a:lnTo>
                    <a:pt x="461" y="1581"/>
                  </a:lnTo>
                  <a:lnTo>
                    <a:pt x="426" y="1591"/>
                  </a:lnTo>
                  <a:lnTo>
                    <a:pt x="389" y="1600"/>
                  </a:lnTo>
                  <a:lnTo>
                    <a:pt x="353" y="1608"/>
                  </a:lnTo>
                  <a:lnTo>
                    <a:pt x="317" y="1613"/>
                  </a:lnTo>
                  <a:lnTo>
                    <a:pt x="282" y="1617"/>
                  </a:lnTo>
                  <a:lnTo>
                    <a:pt x="249" y="1620"/>
                  </a:lnTo>
                  <a:lnTo>
                    <a:pt x="216" y="1618"/>
                  </a:lnTo>
                  <a:lnTo>
                    <a:pt x="185" y="1615"/>
                  </a:lnTo>
                  <a:lnTo>
                    <a:pt x="156" y="1609"/>
                  </a:lnTo>
                  <a:lnTo>
                    <a:pt x="128" y="1600"/>
                  </a:lnTo>
                  <a:lnTo>
                    <a:pt x="104" y="1588"/>
                  </a:lnTo>
                  <a:lnTo>
                    <a:pt x="82" y="1572"/>
                  </a:lnTo>
                  <a:lnTo>
                    <a:pt x="63" y="1554"/>
                  </a:lnTo>
                  <a:lnTo>
                    <a:pt x="47" y="1531"/>
                  </a:lnTo>
                  <a:lnTo>
                    <a:pt x="28" y="1491"/>
                  </a:lnTo>
                  <a:lnTo>
                    <a:pt x="14" y="1448"/>
                  </a:lnTo>
                  <a:lnTo>
                    <a:pt x="5" y="1405"/>
                  </a:lnTo>
                  <a:lnTo>
                    <a:pt x="0" y="1362"/>
                  </a:lnTo>
                  <a:lnTo>
                    <a:pt x="0" y="1318"/>
                  </a:lnTo>
                  <a:lnTo>
                    <a:pt x="4" y="1276"/>
                  </a:lnTo>
                  <a:lnTo>
                    <a:pt x="11" y="1234"/>
                  </a:lnTo>
                  <a:lnTo>
                    <a:pt x="22" y="1193"/>
                  </a:lnTo>
                  <a:lnTo>
                    <a:pt x="34" y="1155"/>
                  </a:lnTo>
                  <a:lnTo>
                    <a:pt x="49" y="1119"/>
                  </a:lnTo>
                  <a:lnTo>
                    <a:pt x="65" y="1087"/>
                  </a:lnTo>
                  <a:lnTo>
                    <a:pt x="83" y="1057"/>
                  </a:lnTo>
                  <a:lnTo>
                    <a:pt x="101" y="1031"/>
                  </a:lnTo>
                  <a:lnTo>
                    <a:pt x="119" y="1010"/>
                  </a:lnTo>
                  <a:lnTo>
                    <a:pt x="137" y="994"/>
                  </a:lnTo>
                  <a:lnTo>
                    <a:pt x="164" y="971"/>
                  </a:lnTo>
                  <a:lnTo>
                    <a:pt x="188" y="946"/>
                  </a:lnTo>
                  <a:lnTo>
                    <a:pt x="209" y="920"/>
                  </a:lnTo>
                  <a:lnTo>
                    <a:pt x="228" y="894"/>
                  </a:lnTo>
                  <a:lnTo>
                    <a:pt x="244" y="870"/>
                  </a:lnTo>
                  <a:lnTo>
                    <a:pt x="257" y="849"/>
                  </a:lnTo>
                  <a:lnTo>
                    <a:pt x="263" y="822"/>
                  </a:lnTo>
                  <a:lnTo>
                    <a:pt x="272" y="796"/>
                  </a:lnTo>
                  <a:lnTo>
                    <a:pt x="285" y="773"/>
                  </a:lnTo>
                  <a:lnTo>
                    <a:pt x="302" y="752"/>
                  </a:lnTo>
                  <a:lnTo>
                    <a:pt x="321" y="733"/>
                  </a:lnTo>
                  <a:lnTo>
                    <a:pt x="343" y="715"/>
                  </a:lnTo>
                  <a:lnTo>
                    <a:pt x="366" y="699"/>
                  </a:lnTo>
                  <a:lnTo>
                    <a:pt x="391" y="684"/>
                  </a:lnTo>
                  <a:lnTo>
                    <a:pt x="417" y="669"/>
                  </a:lnTo>
                  <a:lnTo>
                    <a:pt x="443" y="656"/>
                  </a:lnTo>
                  <a:lnTo>
                    <a:pt x="469" y="643"/>
                  </a:lnTo>
                  <a:lnTo>
                    <a:pt x="495" y="630"/>
                  </a:lnTo>
                  <a:lnTo>
                    <a:pt x="534" y="609"/>
                  </a:lnTo>
                  <a:lnTo>
                    <a:pt x="571" y="588"/>
                  </a:lnTo>
                  <a:lnTo>
                    <a:pt x="606" y="565"/>
                  </a:lnTo>
                  <a:lnTo>
                    <a:pt x="639" y="542"/>
                  </a:lnTo>
                  <a:lnTo>
                    <a:pt x="670" y="517"/>
                  </a:lnTo>
                  <a:lnTo>
                    <a:pt x="700" y="490"/>
                  </a:lnTo>
                  <a:lnTo>
                    <a:pt x="726" y="463"/>
                  </a:lnTo>
                  <a:lnTo>
                    <a:pt x="749" y="433"/>
                  </a:lnTo>
                  <a:lnTo>
                    <a:pt x="770" y="401"/>
                  </a:lnTo>
                  <a:lnTo>
                    <a:pt x="787" y="368"/>
                  </a:lnTo>
                  <a:lnTo>
                    <a:pt x="801" y="331"/>
                  </a:lnTo>
                  <a:lnTo>
                    <a:pt x="812" y="292"/>
                  </a:lnTo>
                  <a:lnTo>
                    <a:pt x="819" y="250"/>
                  </a:lnTo>
                  <a:lnTo>
                    <a:pt x="823" y="206"/>
                  </a:lnTo>
                  <a:lnTo>
                    <a:pt x="815" y="205"/>
                  </a:lnTo>
                  <a:lnTo>
                    <a:pt x="808" y="203"/>
                  </a:lnTo>
                  <a:lnTo>
                    <a:pt x="802" y="198"/>
                  </a:lnTo>
                  <a:lnTo>
                    <a:pt x="767" y="200"/>
                  </a:lnTo>
                  <a:lnTo>
                    <a:pt x="759" y="204"/>
                  </a:lnTo>
                  <a:lnTo>
                    <a:pt x="751" y="205"/>
                  </a:lnTo>
                  <a:lnTo>
                    <a:pt x="743" y="204"/>
                  </a:lnTo>
                  <a:lnTo>
                    <a:pt x="736" y="201"/>
                  </a:lnTo>
                  <a:lnTo>
                    <a:pt x="689" y="201"/>
                  </a:lnTo>
                  <a:lnTo>
                    <a:pt x="644" y="199"/>
                  </a:lnTo>
                  <a:lnTo>
                    <a:pt x="600" y="196"/>
                  </a:lnTo>
                  <a:lnTo>
                    <a:pt x="583" y="194"/>
                  </a:lnTo>
                  <a:lnTo>
                    <a:pt x="565" y="191"/>
                  </a:lnTo>
                  <a:lnTo>
                    <a:pt x="548" y="185"/>
                  </a:lnTo>
                  <a:lnTo>
                    <a:pt x="532" y="177"/>
                  </a:lnTo>
                  <a:lnTo>
                    <a:pt x="518" y="166"/>
                  </a:lnTo>
                  <a:lnTo>
                    <a:pt x="506" y="153"/>
                  </a:lnTo>
                  <a:lnTo>
                    <a:pt x="499" y="137"/>
                  </a:lnTo>
                  <a:lnTo>
                    <a:pt x="498" y="121"/>
                  </a:lnTo>
                  <a:lnTo>
                    <a:pt x="502" y="107"/>
                  </a:lnTo>
                  <a:lnTo>
                    <a:pt x="510" y="94"/>
                  </a:lnTo>
                  <a:lnTo>
                    <a:pt x="522" y="80"/>
                  </a:lnTo>
                  <a:lnTo>
                    <a:pt x="537" y="69"/>
                  </a:lnTo>
                  <a:lnTo>
                    <a:pt x="553" y="59"/>
                  </a:lnTo>
                  <a:lnTo>
                    <a:pt x="571" y="50"/>
                  </a:lnTo>
                  <a:lnTo>
                    <a:pt x="588" y="41"/>
                  </a:lnTo>
                  <a:lnTo>
                    <a:pt x="604" y="35"/>
                  </a:lnTo>
                  <a:lnTo>
                    <a:pt x="618" y="31"/>
                  </a:lnTo>
                  <a:lnTo>
                    <a:pt x="630" y="28"/>
                  </a:lnTo>
                  <a:lnTo>
                    <a:pt x="656" y="25"/>
                  </a:lnTo>
                  <a:lnTo>
                    <a:pt x="679" y="27"/>
                  </a:lnTo>
                  <a:lnTo>
                    <a:pt x="701" y="32"/>
                  </a:lnTo>
                  <a:lnTo>
                    <a:pt x="719" y="41"/>
                  </a:lnTo>
                  <a:lnTo>
                    <a:pt x="734" y="54"/>
                  </a:lnTo>
                  <a:lnTo>
                    <a:pt x="747" y="68"/>
                  </a:lnTo>
                  <a:lnTo>
                    <a:pt x="758" y="86"/>
                  </a:lnTo>
                  <a:lnTo>
                    <a:pt x="766" y="106"/>
                  </a:lnTo>
                  <a:lnTo>
                    <a:pt x="771" y="127"/>
                  </a:lnTo>
                  <a:lnTo>
                    <a:pt x="789" y="110"/>
                  </a:lnTo>
                  <a:lnTo>
                    <a:pt x="798" y="104"/>
                  </a:lnTo>
                  <a:lnTo>
                    <a:pt x="807" y="104"/>
                  </a:lnTo>
                  <a:lnTo>
                    <a:pt x="816" y="107"/>
                  </a:lnTo>
                  <a:lnTo>
                    <a:pt x="824" y="115"/>
                  </a:lnTo>
                  <a:lnTo>
                    <a:pt x="831" y="125"/>
                  </a:lnTo>
                  <a:lnTo>
                    <a:pt x="836" y="135"/>
                  </a:lnTo>
                  <a:lnTo>
                    <a:pt x="839" y="144"/>
                  </a:lnTo>
                  <a:lnTo>
                    <a:pt x="843" y="124"/>
                  </a:lnTo>
                  <a:lnTo>
                    <a:pt x="847" y="115"/>
                  </a:lnTo>
                  <a:lnTo>
                    <a:pt x="854" y="109"/>
                  </a:lnTo>
                  <a:lnTo>
                    <a:pt x="863" y="108"/>
                  </a:lnTo>
                  <a:lnTo>
                    <a:pt x="871" y="109"/>
                  </a:lnTo>
                  <a:lnTo>
                    <a:pt x="879" y="113"/>
                  </a:lnTo>
                  <a:lnTo>
                    <a:pt x="885" y="120"/>
                  </a:lnTo>
                  <a:lnTo>
                    <a:pt x="887" y="130"/>
                  </a:lnTo>
                  <a:lnTo>
                    <a:pt x="887" y="136"/>
                  </a:lnTo>
                  <a:lnTo>
                    <a:pt x="888" y="142"/>
                  </a:lnTo>
                  <a:lnTo>
                    <a:pt x="922" y="133"/>
                  </a:lnTo>
                  <a:lnTo>
                    <a:pt x="954" y="123"/>
                  </a:lnTo>
                  <a:lnTo>
                    <a:pt x="985" y="109"/>
                  </a:lnTo>
                  <a:lnTo>
                    <a:pt x="1014" y="93"/>
                  </a:lnTo>
                  <a:lnTo>
                    <a:pt x="1043" y="75"/>
                  </a:lnTo>
                  <a:lnTo>
                    <a:pt x="1073" y="56"/>
                  </a:lnTo>
                  <a:lnTo>
                    <a:pt x="1105" y="37"/>
                  </a:lnTo>
                  <a:lnTo>
                    <a:pt x="1125" y="25"/>
                  </a:lnTo>
                  <a:lnTo>
                    <a:pt x="1146" y="15"/>
                  </a:lnTo>
                  <a:lnTo>
                    <a:pt x="1168" y="7"/>
                  </a:lnTo>
                  <a:lnTo>
                    <a:pt x="1190" y="2"/>
                  </a:lnTo>
                  <a:lnTo>
                    <a:pt x="1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111"/>
            <p:cNvSpPr>
              <a:spLocks/>
            </p:cNvSpPr>
            <p:nvPr/>
          </p:nvSpPr>
          <p:spPr bwMode="auto">
            <a:xfrm>
              <a:off x="6437313" y="4692650"/>
              <a:ext cx="98425" cy="82550"/>
            </a:xfrm>
            <a:custGeom>
              <a:avLst/>
              <a:gdLst>
                <a:gd name="T0" fmla="*/ 0 w 557"/>
                <a:gd name="T1" fmla="*/ 0 h 464"/>
                <a:gd name="T2" fmla="*/ 65 w 557"/>
                <a:gd name="T3" fmla="*/ 8 h 464"/>
                <a:gd name="T4" fmla="*/ 128 w 557"/>
                <a:gd name="T5" fmla="*/ 19 h 464"/>
                <a:gd name="T6" fmla="*/ 191 w 557"/>
                <a:gd name="T7" fmla="*/ 33 h 464"/>
                <a:gd name="T8" fmla="*/ 252 w 557"/>
                <a:gd name="T9" fmla="*/ 53 h 464"/>
                <a:gd name="T10" fmla="*/ 312 w 557"/>
                <a:gd name="T11" fmla="*/ 77 h 464"/>
                <a:gd name="T12" fmla="*/ 351 w 557"/>
                <a:gd name="T13" fmla="*/ 98 h 464"/>
                <a:gd name="T14" fmla="*/ 385 w 557"/>
                <a:gd name="T15" fmla="*/ 120 h 464"/>
                <a:gd name="T16" fmla="*/ 415 w 557"/>
                <a:gd name="T17" fmla="*/ 146 h 464"/>
                <a:gd name="T18" fmla="*/ 443 w 557"/>
                <a:gd name="T19" fmla="*/ 174 h 464"/>
                <a:gd name="T20" fmla="*/ 467 w 557"/>
                <a:gd name="T21" fmla="*/ 205 h 464"/>
                <a:gd name="T22" fmla="*/ 487 w 557"/>
                <a:gd name="T23" fmla="*/ 237 h 464"/>
                <a:gd name="T24" fmla="*/ 505 w 557"/>
                <a:gd name="T25" fmla="*/ 271 h 464"/>
                <a:gd name="T26" fmla="*/ 521 w 557"/>
                <a:gd name="T27" fmla="*/ 307 h 464"/>
                <a:gd name="T28" fmla="*/ 533 w 557"/>
                <a:gd name="T29" fmla="*/ 345 h 464"/>
                <a:gd name="T30" fmla="*/ 543 w 557"/>
                <a:gd name="T31" fmla="*/ 383 h 464"/>
                <a:gd name="T32" fmla="*/ 551 w 557"/>
                <a:gd name="T33" fmla="*/ 423 h 464"/>
                <a:gd name="T34" fmla="*/ 557 w 557"/>
                <a:gd name="T35" fmla="*/ 464 h 464"/>
                <a:gd name="T36" fmla="*/ 534 w 557"/>
                <a:gd name="T37" fmla="*/ 443 h 464"/>
                <a:gd name="T38" fmla="*/ 508 w 557"/>
                <a:gd name="T39" fmla="*/ 422 h 464"/>
                <a:gd name="T40" fmla="*/ 479 w 557"/>
                <a:gd name="T41" fmla="*/ 398 h 464"/>
                <a:gd name="T42" fmla="*/ 448 w 557"/>
                <a:gd name="T43" fmla="*/ 373 h 464"/>
                <a:gd name="T44" fmla="*/ 415 w 557"/>
                <a:gd name="T45" fmla="*/ 346 h 464"/>
                <a:gd name="T46" fmla="*/ 381 w 557"/>
                <a:gd name="T47" fmla="*/ 318 h 464"/>
                <a:gd name="T48" fmla="*/ 346 w 557"/>
                <a:gd name="T49" fmla="*/ 290 h 464"/>
                <a:gd name="T50" fmla="*/ 310 w 557"/>
                <a:gd name="T51" fmla="*/ 261 h 464"/>
                <a:gd name="T52" fmla="*/ 274 w 557"/>
                <a:gd name="T53" fmla="*/ 233 h 464"/>
                <a:gd name="T54" fmla="*/ 239 w 557"/>
                <a:gd name="T55" fmla="*/ 204 h 464"/>
                <a:gd name="T56" fmla="*/ 204 w 557"/>
                <a:gd name="T57" fmla="*/ 176 h 464"/>
                <a:gd name="T58" fmla="*/ 170 w 557"/>
                <a:gd name="T59" fmla="*/ 149 h 464"/>
                <a:gd name="T60" fmla="*/ 138 w 557"/>
                <a:gd name="T61" fmla="*/ 122 h 464"/>
                <a:gd name="T62" fmla="*/ 108 w 557"/>
                <a:gd name="T63" fmla="*/ 97 h 464"/>
                <a:gd name="T64" fmla="*/ 80 w 557"/>
                <a:gd name="T65" fmla="*/ 73 h 464"/>
                <a:gd name="T66" fmla="*/ 55 w 557"/>
                <a:gd name="T67" fmla="*/ 52 h 464"/>
                <a:gd name="T68" fmla="*/ 33 w 557"/>
                <a:gd name="T69" fmla="*/ 32 h 464"/>
                <a:gd name="T70" fmla="*/ 14 w 557"/>
                <a:gd name="T71" fmla="*/ 15 h 464"/>
                <a:gd name="T72" fmla="*/ 0 w 557"/>
                <a:gd name="T73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57" h="464">
                  <a:moveTo>
                    <a:pt x="0" y="0"/>
                  </a:moveTo>
                  <a:lnTo>
                    <a:pt x="65" y="8"/>
                  </a:lnTo>
                  <a:lnTo>
                    <a:pt x="128" y="19"/>
                  </a:lnTo>
                  <a:lnTo>
                    <a:pt x="191" y="33"/>
                  </a:lnTo>
                  <a:lnTo>
                    <a:pt x="252" y="53"/>
                  </a:lnTo>
                  <a:lnTo>
                    <a:pt x="312" y="77"/>
                  </a:lnTo>
                  <a:lnTo>
                    <a:pt x="351" y="98"/>
                  </a:lnTo>
                  <a:lnTo>
                    <a:pt x="385" y="120"/>
                  </a:lnTo>
                  <a:lnTo>
                    <a:pt x="415" y="146"/>
                  </a:lnTo>
                  <a:lnTo>
                    <a:pt x="443" y="174"/>
                  </a:lnTo>
                  <a:lnTo>
                    <a:pt x="467" y="205"/>
                  </a:lnTo>
                  <a:lnTo>
                    <a:pt x="487" y="237"/>
                  </a:lnTo>
                  <a:lnTo>
                    <a:pt x="505" y="271"/>
                  </a:lnTo>
                  <a:lnTo>
                    <a:pt x="521" y="307"/>
                  </a:lnTo>
                  <a:lnTo>
                    <a:pt x="533" y="345"/>
                  </a:lnTo>
                  <a:lnTo>
                    <a:pt x="543" y="383"/>
                  </a:lnTo>
                  <a:lnTo>
                    <a:pt x="551" y="423"/>
                  </a:lnTo>
                  <a:lnTo>
                    <a:pt x="557" y="464"/>
                  </a:lnTo>
                  <a:lnTo>
                    <a:pt x="534" y="443"/>
                  </a:lnTo>
                  <a:lnTo>
                    <a:pt x="508" y="422"/>
                  </a:lnTo>
                  <a:lnTo>
                    <a:pt x="479" y="398"/>
                  </a:lnTo>
                  <a:lnTo>
                    <a:pt x="448" y="373"/>
                  </a:lnTo>
                  <a:lnTo>
                    <a:pt x="415" y="346"/>
                  </a:lnTo>
                  <a:lnTo>
                    <a:pt x="381" y="318"/>
                  </a:lnTo>
                  <a:lnTo>
                    <a:pt x="346" y="290"/>
                  </a:lnTo>
                  <a:lnTo>
                    <a:pt x="310" y="261"/>
                  </a:lnTo>
                  <a:lnTo>
                    <a:pt x="274" y="233"/>
                  </a:lnTo>
                  <a:lnTo>
                    <a:pt x="239" y="204"/>
                  </a:lnTo>
                  <a:lnTo>
                    <a:pt x="204" y="176"/>
                  </a:lnTo>
                  <a:lnTo>
                    <a:pt x="170" y="149"/>
                  </a:lnTo>
                  <a:lnTo>
                    <a:pt x="138" y="122"/>
                  </a:lnTo>
                  <a:lnTo>
                    <a:pt x="108" y="97"/>
                  </a:lnTo>
                  <a:lnTo>
                    <a:pt x="80" y="73"/>
                  </a:lnTo>
                  <a:lnTo>
                    <a:pt x="55" y="52"/>
                  </a:lnTo>
                  <a:lnTo>
                    <a:pt x="33" y="32"/>
                  </a:lnTo>
                  <a:lnTo>
                    <a:pt x="14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112"/>
            <p:cNvSpPr>
              <a:spLocks/>
            </p:cNvSpPr>
            <p:nvPr/>
          </p:nvSpPr>
          <p:spPr bwMode="auto">
            <a:xfrm>
              <a:off x="6597651" y="4692650"/>
              <a:ext cx="96838" cy="80963"/>
            </a:xfrm>
            <a:custGeom>
              <a:avLst/>
              <a:gdLst>
                <a:gd name="T0" fmla="*/ 551 w 551"/>
                <a:gd name="T1" fmla="*/ 0 h 458"/>
                <a:gd name="T2" fmla="*/ 536 w 551"/>
                <a:gd name="T3" fmla="*/ 16 h 458"/>
                <a:gd name="T4" fmla="*/ 515 w 551"/>
                <a:gd name="T5" fmla="*/ 33 h 458"/>
                <a:gd name="T6" fmla="*/ 492 w 551"/>
                <a:gd name="T7" fmla="*/ 54 h 458"/>
                <a:gd name="T8" fmla="*/ 465 w 551"/>
                <a:gd name="T9" fmla="*/ 77 h 458"/>
                <a:gd name="T10" fmla="*/ 436 w 551"/>
                <a:gd name="T11" fmla="*/ 102 h 458"/>
                <a:gd name="T12" fmla="*/ 404 w 551"/>
                <a:gd name="T13" fmla="*/ 128 h 458"/>
                <a:gd name="T14" fmla="*/ 370 w 551"/>
                <a:gd name="T15" fmla="*/ 156 h 458"/>
                <a:gd name="T16" fmla="*/ 335 w 551"/>
                <a:gd name="T17" fmla="*/ 185 h 458"/>
                <a:gd name="T18" fmla="*/ 299 w 551"/>
                <a:gd name="T19" fmla="*/ 214 h 458"/>
                <a:gd name="T20" fmla="*/ 262 w 551"/>
                <a:gd name="T21" fmla="*/ 244 h 458"/>
                <a:gd name="T22" fmla="*/ 224 w 551"/>
                <a:gd name="T23" fmla="*/ 274 h 458"/>
                <a:gd name="T24" fmla="*/ 187 w 551"/>
                <a:gd name="T25" fmla="*/ 303 h 458"/>
                <a:gd name="T26" fmla="*/ 151 w 551"/>
                <a:gd name="T27" fmla="*/ 333 h 458"/>
                <a:gd name="T28" fmla="*/ 117 w 551"/>
                <a:gd name="T29" fmla="*/ 360 h 458"/>
                <a:gd name="T30" fmla="*/ 84 w 551"/>
                <a:gd name="T31" fmla="*/ 387 h 458"/>
                <a:gd name="T32" fmla="*/ 53 w 551"/>
                <a:gd name="T33" fmla="*/ 413 h 458"/>
                <a:gd name="T34" fmla="*/ 25 w 551"/>
                <a:gd name="T35" fmla="*/ 436 h 458"/>
                <a:gd name="T36" fmla="*/ 0 w 551"/>
                <a:gd name="T37" fmla="*/ 458 h 458"/>
                <a:gd name="T38" fmla="*/ 7 w 551"/>
                <a:gd name="T39" fmla="*/ 414 h 458"/>
                <a:gd name="T40" fmla="*/ 16 w 551"/>
                <a:gd name="T41" fmla="*/ 372 h 458"/>
                <a:gd name="T42" fmla="*/ 27 w 551"/>
                <a:gd name="T43" fmla="*/ 330 h 458"/>
                <a:gd name="T44" fmla="*/ 42 w 551"/>
                <a:gd name="T45" fmla="*/ 290 h 458"/>
                <a:gd name="T46" fmla="*/ 60 w 551"/>
                <a:gd name="T47" fmla="*/ 252 h 458"/>
                <a:gd name="T48" fmla="*/ 81 w 551"/>
                <a:gd name="T49" fmla="*/ 216 h 458"/>
                <a:gd name="T50" fmla="*/ 106 w 551"/>
                <a:gd name="T51" fmla="*/ 182 h 458"/>
                <a:gd name="T52" fmla="*/ 134 w 551"/>
                <a:gd name="T53" fmla="*/ 152 h 458"/>
                <a:gd name="T54" fmla="*/ 167 w 551"/>
                <a:gd name="T55" fmla="*/ 123 h 458"/>
                <a:gd name="T56" fmla="*/ 203 w 551"/>
                <a:gd name="T57" fmla="*/ 99 h 458"/>
                <a:gd name="T58" fmla="*/ 243 w 551"/>
                <a:gd name="T59" fmla="*/ 76 h 458"/>
                <a:gd name="T60" fmla="*/ 303 w 551"/>
                <a:gd name="T61" fmla="*/ 53 h 458"/>
                <a:gd name="T62" fmla="*/ 363 w 551"/>
                <a:gd name="T63" fmla="*/ 33 h 458"/>
                <a:gd name="T64" fmla="*/ 425 w 551"/>
                <a:gd name="T65" fmla="*/ 19 h 458"/>
                <a:gd name="T66" fmla="*/ 487 w 551"/>
                <a:gd name="T67" fmla="*/ 8 h 458"/>
                <a:gd name="T68" fmla="*/ 551 w 551"/>
                <a:gd name="T6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1" h="458">
                  <a:moveTo>
                    <a:pt x="551" y="0"/>
                  </a:moveTo>
                  <a:lnTo>
                    <a:pt x="536" y="16"/>
                  </a:lnTo>
                  <a:lnTo>
                    <a:pt x="515" y="33"/>
                  </a:lnTo>
                  <a:lnTo>
                    <a:pt x="492" y="54"/>
                  </a:lnTo>
                  <a:lnTo>
                    <a:pt x="465" y="77"/>
                  </a:lnTo>
                  <a:lnTo>
                    <a:pt x="436" y="102"/>
                  </a:lnTo>
                  <a:lnTo>
                    <a:pt x="404" y="128"/>
                  </a:lnTo>
                  <a:lnTo>
                    <a:pt x="370" y="156"/>
                  </a:lnTo>
                  <a:lnTo>
                    <a:pt x="335" y="185"/>
                  </a:lnTo>
                  <a:lnTo>
                    <a:pt x="299" y="214"/>
                  </a:lnTo>
                  <a:lnTo>
                    <a:pt x="262" y="244"/>
                  </a:lnTo>
                  <a:lnTo>
                    <a:pt x="224" y="274"/>
                  </a:lnTo>
                  <a:lnTo>
                    <a:pt x="187" y="303"/>
                  </a:lnTo>
                  <a:lnTo>
                    <a:pt x="151" y="333"/>
                  </a:lnTo>
                  <a:lnTo>
                    <a:pt x="117" y="360"/>
                  </a:lnTo>
                  <a:lnTo>
                    <a:pt x="84" y="387"/>
                  </a:lnTo>
                  <a:lnTo>
                    <a:pt x="53" y="413"/>
                  </a:lnTo>
                  <a:lnTo>
                    <a:pt x="25" y="436"/>
                  </a:lnTo>
                  <a:lnTo>
                    <a:pt x="0" y="458"/>
                  </a:lnTo>
                  <a:lnTo>
                    <a:pt x="7" y="414"/>
                  </a:lnTo>
                  <a:lnTo>
                    <a:pt x="16" y="372"/>
                  </a:lnTo>
                  <a:lnTo>
                    <a:pt x="27" y="330"/>
                  </a:lnTo>
                  <a:lnTo>
                    <a:pt x="42" y="290"/>
                  </a:lnTo>
                  <a:lnTo>
                    <a:pt x="60" y="252"/>
                  </a:lnTo>
                  <a:lnTo>
                    <a:pt x="81" y="216"/>
                  </a:lnTo>
                  <a:lnTo>
                    <a:pt x="106" y="182"/>
                  </a:lnTo>
                  <a:lnTo>
                    <a:pt x="134" y="152"/>
                  </a:lnTo>
                  <a:lnTo>
                    <a:pt x="167" y="123"/>
                  </a:lnTo>
                  <a:lnTo>
                    <a:pt x="203" y="99"/>
                  </a:lnTo>
                  <a:lnTo>
                    <a:pt x="243" y="76"/>
                  </a:lnTo>
                  <a:lnTo>
                    <a:pt x="303" y="53"/>
                  </a:lnTo>
                  <a:lnTo>
                    <a:pt x="363" y="33"/>
                  </a:lnTo>
                  <a:lnTo>
                    <a:pt x="425" y="19"/>
                  </a:lnTo>
                  <a:lnTo>
                    <a:pt x="487" y="8"/>
                  </a:lnTo>
                  <a:lnTo>
                    <a:pt x="5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113"/>
            <p:cNvSpPr>
              <a:spLocks/>
            </p:cNvSpPr>
            <p:nvPr/>
          </p:nvSpPr>
          <p:spPr bwMode="auto">
            <a:xfrm>
              <a:off x="6435726" y="4641850"/>
              <a:ext cx="260350" cy="155575"/>
            </a:xfrm>
            <a:custGeom>
              <a:avLst/>
              <a:gdLst>
                <a:gd name="T0" fmla="*/ 59 w 1483"/>
                <a:gd name="T1" fmla="*/ 0 h 879"/>
                <a:gd name="T2" fmla="*/ 93 w 1483"/>
                <a:gd name="T3" fmla="*/ 0 h 879"/>
                <a:gd name="T4" fmla="*/ 147 w 1483"/>
                <a:gd name="T5" fmla="*/ 2 h 879"/>
                <a:gd name="T6" fmla="*/ 217 w 1483"/>
                <a:gd name="T7" fmla="*/ 4 h 879"/>
                <a:gd name="T8" fmla="*/ 298 w 1483"/>
                <a:gd name="T9" fmla="*/ 6 h 879"/>
                <a:gd name="T10" fmla="*/ 385 w 1483"/>
                <a:gd name="T11" fmla="*/ 8 h 879"/>
                <a:gd name="T12" fmla="*/ 473 w 1483"/>
                <a:gd name="T13" fmla="*/ 11 h 879"/>
                <a:gd name="T14" fmla="*/ 555 w 1483"/>
                <a:gd name="T15" fmla="*/ 13 h 879"/>
                <a:gd name="T16" fmla="*/ 630 w 1483"/>
                <a:gd name="T17" fmla="*/ 15 h 879"/>
                <a:gd name="T18" fmla="*/ 689 w 1483"/>
                <a:gd name="T19" fmla="*/ 17 h 879"/>
                <a:gd name="T20" fmla="*/ 728 w 1483"/>
                <a:gd name="T21" fmla="*/ 18 h 879"/>
                <a:gd name="T22" fmla="*/ 742 w 1483"/>
                <a:gd name="T23" fmla="*/ 18 h 879"/>
                <a:gd name="T24" fmla="*/ 756 w 1483"/>
                <a:gd name="T25" fmla="*/ 18 h 879"/>
                <a:gd name="T26" fmla="*/ 795 w 1483"/>
                <a:gd name="T27" fmla="*/ 17 h 879"/>
                <a:gd name="T28" fmla="*/ 854 w 1483"/>
                <a:gd name="T29" fmla="*/ 15 h 879"/>
                <a:gd name="T30" fmla="*/ 928 w 1483"/>
                <a:gd name="T31" fmla="*/ 13 h 879"/>
                <a:gd name="T32" fmla="*/ 1011 w 1483"/>
                <a:gd name="T33" fmla="*/ 11 h 879"/>
                <a:gd name="T34" fmla="*/ 1098 w 1483"/>
                <a:gd name="T35" fmla="*/ 8 h 879"/>
                <a:gd name="T36" fmla="*/ 1186 w 1483"/>
                <a:gd name="T37" fmla="*/ 6 h 879"/>
                <a:gd name="T38" fmla="*/ 1267 w 1483"/>
                <a:gd name="T39" fmla="*/ 4 h 879"/>
                <a:gd name="T40" fmla="*/ 1337 w 1483"/>
                <a:gd name="T41" fmla="*/ 2 h 879"/>
                <a:gd name="T42" fmla="*/ 1391 w 1483"/>
                <a:gd name="T43" fmla="*/ 0 h 879"/>
                <a:gd name="T44" fmla="*/ 1423 w 1483"/>
                <a:gd name="T45" fmla="*/ 0 h 879"/>
                <a:gd name="T46" fmla="*/ 1436 w 1483"/>
                <a:gd name="T47" fmla="*/ 3 h 879"/>
                <a:gd name="T48" fmla="*/ 1449 w 1483"/>
                <a:gd name="T49" fmla="*/ 30 h 879"/>
                <a:gd name="T50" fmla="*/ 1461 w 1483"/>
                <a:gd name="T51" fmla="*/ 75 h 879"/>
                <a:gd name="T52" fmla="*/ 1471 w 1483"/>
                <a:gd name="T53" fmla="*/ 130 h 879"/>
                <a:gd name="T54" fmla="*/ 1478 w 1483"/>
                <a:gd name="T55" fmla="*/ 186 h 879"/>
                <a:gd name="T56" fmla="*/ 1483 w 1483"/>
                <a:gd name="T57" fmla="*/ 234 h 879"/>
                <a:gd name="T58" fmla="*/ 1383 w 1483"/>
                <a:gd name="T59" fmla="*/ 244 h 879"/>
                <a:gd name="T60" fmla="*/ 1286 w 1483"/>
                <a:gd name="T61" fmla="*/ 262 h 879"/>
                <a:gd name="T62" fmla="*/ 1192 w 1483"/>
                <a:gd name="T63" fmla="*/ 291 h 879"/>
                <a:gd name="T64" fmla="*/ 1105 w 1483"/>
                <a:gd name="T65" fmla="*/ 333 h 879"/>
                <a:gd name="T66" fmla="*/ 1028 w 1483"/>
                <a:gd name="T67" fmla="*/ 392 h 879"/>
                <a:gd name="T68" fmla="*/ 967 w 1483"/>
                <a:gd name="T69" fmla="*/ 460 h 879"/>
                <a:gd name="T70" fmla="*/ 921 w 1483"/>
                <a:gd name="T71" fmla="*/ 537 h 879"/>
                <a:gd name="T72" fmla="*/ 889 w 1483"/>
                <a:gd name="T73" fmla="*/ 620 h 879"/>
                <a:gd name="T74" fmla="*/ 868 w 1483"/>
                <a:gd name="T75" fmla="*/ 709 h 879"/>
                <a:gd name="T76" fmla="*/ 859 w 1483"/>
                <a:gd name="T77" fmla="*/ 802 h 879"/>
                <a:gd name="T78" fmla="*/ 855 w 1483"/>
                <a:gd name="T79" fmla="*/ 808 h 879"/>
                <a:gd name="T80" fmla="*/ 848 w 1483"/>
                <a:gd name="T81" fmla="*/ 825 h 879"/>
                <a:gd name="T82" fmla="*/ 822 w 1483"/>
                <a:gd name="T83" fmla="*/ 853 h 879"/>
                <a:gd name="T84" fmla="*/ 784 w 1483"/>
                <a:gd name="T85" fmla="*/ 871 h 879"/>
                <a:gd name="T86" fmla="*/ 742 w 1483"/>
                <a:gd name="T87" fmla="*/ 879 h 879"/>
                <a:gd name="T88" fmla="*/ 701 w 1483"/>
                <a:gd name="T89" fmla="*/ 872 h 879"/>
                <a:gd name="T90" fmla="*/ 664 w 1483"/>
                <a:gd name="T91" fmla="*/ 854 h 879"/>
                <a:gd name="T92" fmla="*/ 637 w 1483"/>
                <a:gd name="T93" fmla="*/ 828 h 879"/>
                <a:gd name="T94" fmla="*/ 627 w 1483"/>
                <a:gd name="T95" fmla="*/ 765 h 879"/>
                <a:gd name="T96" fmla="*/ 614 w 1483"/>
                <a:gd name="T97" fmla="*/ 671 h 879"/>
                <a:gd name="T98" fmla="*/ 587 w 1483"/>
                <a:gd name="T99" fmla="*/ 583 h 879"/>
                <a:gd name="T100" fmla="*/ 549 w 1483"/>
                <a:gd name="T101" fmla="*/ 501 h 879"/>
                <a:gd name="T102" fmla="*/ 495 w 1483"/>
                <a:gd name="T103" fmla="*/ 426 h 879"/>
                <a:gd name="T104" fmla="*/ 424 w 1483"/>
                <a:gd name="T105" fmla="*/ 361 h 879"/>
                <a:gd name="T106" fmla="*/ 341 w 1483"/>
                <a:gd name="T107" fmla="*/ 310 h 879"/>
                <a:gd name="T108" fmla="*/ 248 w 1483"/>
                <a:gd name="T109" fmla="*/ 274 h 879"/>
                <a:gd name="T110" fmla="*/ 151 w 1483"/>
                <a:gd name="T111" fmla="*/ 252 h 879"/>
                <a:gd name="T112" fmla="*/ 50 w 1483"/>
                <a:gd name="T113" fmla="*/ 237 h 879"/>
                <a:gd name="T114" fmla="*/ 2 w 1483"/>
                <a:gd name="T115" fmla="*/ 211 h 879"/>
                <a:gd name="T116" fmla="*/ 8 w 1483"/>
                <a:gd name="T117" fmla="*/ 157 h 879"/>
                <a:gd name="T118" fmla="*/ 17 w 1483"/>
                <a:gd name="T119" fmla="*/ 101 h 879"/>
                <a:gd name="T120" fmla="*/ 28 w 1483"/>
                <a:gd name="T121" fmla="*/ 50 h 879"/>
                <a:gd name="T122" fmla="*/ 40 w 1483"/>
                <a:gd name="T123" fmla="*/ 13 h 879"/>
                <a:gd name="T124" fmla="*/ 52 w 1483"/>
                <a:gd name="T125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83" h="879">
                  <a:moveTo>
                    <a:pt x="52" y="0"/>
                  </a:moveTo>
                  <a:lnTo>
                    <a:pt x="59" y="0"/>
                  </a:lnTo>
                  <a:lnTo>
                    <a:pt x="73" y="0"/>
                  </a:lnTo>
                  <a:lnTo>
                    <a:pt x="93" y="0"/>
                  </a:lnTo>
                  <a:lnTo>
                    <a:pt x="117" y="1"/>
                  </a:lnTo>
                  <a:lnTo>
                    <a:pt x="147" y="2"/>
                  </a:lnTo>
                  <a:lnTo>
                    <a:pt x="180" y="3"/>
                  </a:lnTo>
                  <a:lnTo>
                    <a:pt x="217" y="4"/>
                  </a:lnTo>
                  <a:lnTo>
                    <a:pt x="256" y="5"/>
                  </a:lnTo>
                  <a:lnTo>
                    <a:pt x="298" y="6"/>
                  </a:lnTo>
                  <a:lnTo>
                    <a:pt x="341" y="7"/>
                  </a:lnTo>
                  <a:lnTo>
                    <a:pt x="385" y="8"/>
                  </a:lnTo>
                  <a:lnTo>
                    <a:pt x="429" y="10"/>
                  </a:lnTo>
                  <a:lnTo>
                    <a:pt x="473" y="11"/>
                  </a:lnTo>
                  <a:lnTo>
                    <a:pt x="515" y="12"/>
                  </a:lnTo>
                  <a:lnTo>
                    <a:pt x="555" y="13"/>
                  </a:lnTo>
                  <a:lnTo>
                    <a:pt x="594" y="14"/>
                  </a:lnTo>
                  <a:lnTo>
                    <a:pt x="630" y="15"/>
                  </a:lnTo>
                  <a:lnTo>
                    <a:pt x="661" y="16"/>
                  </a:lnTo>
                  <a:lnTo>
                    <a:pt x="689" y="17"/>
                  </a:lnTo>
                  <a:lnTo>
                    <a:pt x="711" y="18"/>
                  </a:lnTo>
                  <a:lnTo>
                    <a:pt x="728" y="18"/>
                  </a:lnTo>
                  <a:lnTo>
                    <a:pt x="738" y="18"/>
                  </a:lnTo>
                  <a:lnTo>
                    <a:pt x="742" y="18"/>
                  </a:lnTo>
                  <a:lnTo>
                    <a:pt x="745" y="18"/>
                  </a:lnTo>
                  <a:lnTo>
                    <a:pt x="756" y="18"/>
                  </a:lnTo>
                  <a:lnTo>
                    <a:pt x="773" y="18"/>
                  </a:lnTo>
                  <a:lnTo>
                    <a:pt x="795" y="17"/>
                  </a:lnTo>
                  <a:lnTo>
                    <a:pt x="822" y="16"/>
                  </a:lnTo>
                  <a:lnTo>
                    <a:pt x="854" y="15"/>
                  </a:lnTo>
                  <a:lnTo>
                    <a:pt x="890" y="14"/>
                  </a:lnTo>
                  <a:lnTo>
                    <a:pt x="928" y="13"/>
                  </a:lnTo>
                  <a:lnTo>
                    <a:pt x="968" y="12"/>
                  </a:lnTo>
                  <a:lnTo>
                    <a:pt x="1011" y="11"/>
                  </a:lnTo>
                  <a:lnTo>
                    <a:pt x="1054" y="10"/>
                  </a:lnTo>
                  <a:lnTo>
                    <a:pt x="1098" y="8"/>
                  </a:lnTo>
                  <a:lnTo>
                    <a:pt x="1142" y="7"/>
                  </a:lnTo>
                  <a:lnTo>
                    <a:pt x="1186" y="6"/>
                  </a:lnTo>
                  <a:lnTo>
                    <a:pt x="1227" y="5"/>
                  </a:lnTo>
                  <a:lnTo>
                    <a:pt x="1267" y="4"/>
                  </a:lnTo>
                  <a:lnTo>
                    <a:pt x="1303" y="3"/>
                  </a:lnTo>
                  <a:lnTo>
                    <a:pt x="1337" y="2"/>
                  </a:lnTo>
                  <a:lnTo>
                    <a:pt x="1366" y="1"/>
                  </a:lnTo>
                  <a:lnTo>
                    <a:pt x="1391" y="0"/>
                  </a:lnTo>
                  <a:lnTo>
                    <a:pt x="1410" y="0"/>
                  </a:lnTo>
                  <a:lnTo>
                    <a:pt x="1423" y="0"/>
                  </a:lnTo>
                  <a:lnTo>
                    <a:pt x="1430" y="0"/>
                  </a:lnTo>
                  <a:lnTo>
                    <a:pt x="1436" y="3"/>
                  </a:lnTo>
                  <a:lnTo>
                    <a:pt x="1443" y="14"/>
                  </a:lnTo>
                  <a:lnTo>
                    <a:pt x="1449" y="30"/>
                  </a:lnTo>
                  <a:lnTo>
                    <a:pt x="1455" y="51"/>
                  </a:lnTo>
                  <a:lnTo>
                    <a:pt x="1461" y="75"/>
                  </a:lnTo>
                  <a:lnTo>
                    <a:pt x="1466" y="101"/>
                  </a:lnTo>
                  <a:lnTo>
                    <a:pt x="1471" y="130"/>
                  </a:lnTo>
                  <a:lnTo>
                    <a:pt x="1475" y="159"/>
                  </a:lnTo>
                  <a:lnTo>
                    <a:pt x="1478" y="186"/>
                  </a:lnTo>
                  <a:lnTo>
                    <a:pt x="1481" y="212"/>
                  </a:lnTo>
                  <a:lnTo>
                    <a:pt x="1483" y="234"/>
                  </a:lnTo>
                  <a:lnTo>
                    <a:pt x="1433" y="238"/>
                  </a:lnTo>
                  <a:lnTo>
                    <a:pt x="1383" y="244"/>
                  </a:lnTo>
                  <a:lnTo>
                    <a:pt x="1334" y="252"/>
                  </a:lnTo>
                  <a:lnTo>
                    <a:pt x="1286" y="262"/>
                  </a:lnTo>
                  <a:lnTo>
                    <a:pt x="1238" y="275"/>
                  </a:lnTo>
                  <a:lnTo>
                    <a:pt x="1192" y="291"/>
                  </a:lnTo>
                  <a:lnTo>
                    <a:pt x="1147" y="311"/>
                  </a:lnTo>
                  <a:lnTo>
                    <a:pt x="1105" y="333"/>
                  </a:lnTo>
                  <a:lnTo>
                    <a:pt x="1065" y="361"/>
                  </a:lnTo>
                  <a:lnTo>
                    <a:pt x="1028" y="392"/>
                  </a:lnTo>
                  <a:lnTo>
                    <a:pt x="995" y="425"/>
                  </a:lnTo>
                  <a:lnTo>
                    <a:pt x="967" y="460"/>
                  </a:lnTo>
                  <a:lnTo>
                    <a:pt x="942" y="497"/>
                  </a:lnTo>
                  <a:lnTo>
                    <a:pt x="921" y="537"/>
                  </a:lnTo>
                  <a:lnTo>
                    <a:pt x="903" y="577"/>
                  </a:lnTo>
                  <a:lnTo>
                    <a:pt x="889" y="620"/>
                  </a:lnTo>
                  <a:lnTo>
                    <a:pt x="876" y="664"/>
                  </a:lnTo>
                  <a:lnTo>
                    <a:pt x="868" y="709"/>
                  </a:lnTo>
                  <a:lnTo>
                    <a:pt x="862" y="755"/>
                  </a:lnTo>
                  <a:lnTo>
                    <a:pt x="859" y="802"/>
                  </a:lnTo>
                  <a:lnTo>
                    <a:pt x="856" y="805"/>
                  </a:lnTo>
                  <a:lnTo>
                    <a:pt x="855" y="808"/>
                  </a:lnTo>
                  <a:lnTo>
                    <a:pt x="854" y="809"/>
                  </a:lnTo>
                  <a:lnTo>
                    <a:pt x="848" y="825"/>
                  </a:lnTo>
                  <a:lnTo>
                    <a:pt x="837" y="840"/>
                  </a:lnTo>
                  <a:lnTo>
                    <a:pt x="822" y="853"/>
                  </a:lnTo>
                  <a:lnTo>
                    <a:pt x="804" y="863"/>
                  </a:lnTo>
                  <a:lnTo>
                    <a:pt x="784" y="871"/>
                  </a:lnTo>
                  <a:lnTo>
                    <a:pt x="763" y="876"/>
                  </a:lnTo>
                  <a:lnTo>
                    <a:pt x="742" y="879"/>
                  </a:lnTo>
                  <a:lnTo>
                    <a:pt x="721" y="876"/>
                  </a:lnTo>
                  <a:lnTo>
                    <a:pt x="701" y="872"/>
                  </a:lnTo>
                  <a:lnTo>
                    <a:pt x="681" y="864"/>
                  </a:lnTo>
                  <a:lnTo>
                    <a:pt x="664" y="854"/>
                  </a:lnTo>
                  <a:lnTo>
                    <a:pt x="649" y="842"/>
                  </a:lnTo>
                  <a:lnTo>
                    <a:pt x="637" y="828"/>
                  </a:lnTo>
                  <a:lnTo>
                    <a:pt x="630" y="813"/>
                  </a:lnTo>
                  <a:lnTo>
                    <a:pt x="627" y="765"/>
                  </a:lnTo>
                  <a:lnTo>
                    <a:pt x="622" y="717"/>
                  </a:lnTo>
                  <a:lnTo>
                    <a:pt x="614" y="671"/>
                  </a:lnTo>
                  <a:lnTo>
                    <a:pt x="602" y="626"/>
                  </a:lnTo>
                  <a:lnTo>
                    <a:pt x="587" y="583"/>
                  </a:lnTo>
                  <a:lnTo>
                    <a:pt x="570" y="541"/>
                  </a:lnTo>
                  <a:lnTo>
                    <a:pt x="549" y="501"/>
                  </a:lnTo>
                  <a:lnTo>
                    <a:pt x="524" y="462"/>
                  </a:lnTo>
                  <a:lnTo>
                    <a:pt x="495" y="426"/>
                  </a:lnTo>
                  <a:lnTo>
                    <a:pt x="461" y="393"/>
                  </a:lnTo>
                  <a:lnTo>
                    <a:pt x="424" y="361"/>
                  </a:lnTo>
                  <a:lnTo>
                    <a:pt x="383" y="333"/>
                  </a:lnTo>
                  <a:lnTo>
                    <a:pt x="341" y="310"/>
                  </a:lnTo>
                  <a:lnTo>
                    <a:pt x="295" y="290"/>
                  </a:lnTo>
                  <a:lnTo>
                    <a:pt x="248" y="274"/>
                  </a:lnTo>
                  <a:lnTo>
                    <a:pt x="200" y="262"/>
                  </a:lnTo>
                  <a:lnTo>
                    <a:pt x="151" y="252"/>
                  </a:lnTo>
                  <a:lnTo>
                    <a:pt x="101" y="243"/>
                  </a:lnTo>
                  <a:lnTo>
                    <a:pt x="50" y="237"/>
                  </a:lnTo>
                  <a:lnTo>
                    <a:pt x="0" y="234"/>
                  </a:lnTo>
                  <a:lnTo>
                    <a:pt x="2" y="211"/>
                  </a:lnTo>
                  <a:lnTo>
                    <a:pt x="5" y="185"/>
                  </a:lnTo>
                  <a:lnTo>
                    <a:pt x="8" y="157"/>
                  </a:lnTo>
                  <a:lnTo>
                    <a:pt x="13" y="130"/>
                  </a:lnTo>
                  <a:lnTo>
                    <a:pt x="17" y="101"/>
                  </a:lnTo>
                  <a:lnTo>
                    <a:pt x="23" y="75"/>
                  </a:lnTo>
                  <a:lnTo>
                    <a:pt x="28" y="50"/>
                  </a:lnTo>
                  <a:lnTo>
                    <a:pt x="34" y="30"/>
                  </a:lnTo>
                  <a:lnTo>
                    <a:pt x="40" y="13"/>
                  </a:lnTo>
                  <a:lnTo>
                    <a:pt x="4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8" name="Group 877"/>
          <p:cNvGrpSpPr/>
          <p:nvPr/>
        </p:nvGrpSpPr>
        <p:grpSpPr>
          <a:xfrm>
            <a:off x="7255696" y="4276725"/>
            <a:ext cx="477838" cy="465138"/>
            <a:chOff x="7248525" y="4276725"/>
            <a:chExt cx="477838" cy="465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0" name="Freeform 118"/>
            <p:cNvSpPr>
              <a:spLocks/>
            </p:cNvSpPr>
            <p:nvPr/>
          </p:nvSpPr>
          <p:spPr bwMode="auto">
            <a:xfrm>
              <a:off x="7262813" y="4378325"/>
              <a:ext cx="333375" cy="60325"/>
            </a:xfrm>
            <a:custGeom>
              <a:avLst/>
              <a:gdLst>
                <a:gd name="T0" fmla="*/ 148 w 2305"/>
                <a:gd name="T1" fmla="*/ 0 h 410"/>
                <a:gd name="T2" fmla="*/ 177 w 2305"/>
                <a:gd name="T3" fmla="*/ 7 h 410"/>
                <a:gd name="T4" fmla="*/ 202 w 2305"/>
                <a:gd name="T5" fmla="*/ 15 h 410"/>
                <a:gd name="T6" fmla="*/ 247 w 2305"/>
                <a:gd name="T7" fmla="*/ 27 h 410"/>
                <a:gd name="T8" fmla="*/ 311 w 2305"/>
                <a:gd name="T9" fmla="*/ 44 h 410"/>
                <a:gd name="T10" fmla="*/ 393 w 2305"/>
                <a:gd name="T11" fmla="*/ 63 h 410"/>
                <a:gd name="T12" fmla="*/ 491 w 2305"/>
                <a:gd name="T13" fmla="*/ 84 h 410"/>
                <a:gd name="T14" fmla="*/ 605 w 2305"/>
                <a:gd name="T15" fmla="*/ 103 h 410"/>
                <a:gd name="T16" fmla="*/ 732 w 2305"/>
                <a:gd name="T17" fmla="*/ 120 h 410"/>
                <a:gd name="T18" fmla="*/ 870 w 2305"/>
                <a:gd name="T19" fmla="*/ 135 h 410"/>
                <a:gd name="T20" fmla="*/ 1018 w 2305"/>
                <a:gd name="T21" fmla="*/ 144 h 410"/>
                <a:gd name="T22" fmla="*/ 1176 w 2305"/>
                <a:gd name="T23" fmla="*/ 146 h 410"/>
                <a:gd name="T24" fmla="*/ 1378 w 2305"/>
                <a:gd name="T25" fmla="*/ 142 h 410"/>
                <a:gd name="T26" fmla="*/ 1554 w 2305"/>
                <a:gd name="T27" fmla="*/ 131 h 410"/>
                <a:gd name="T28" fmla="*/ 1707 w 2305"/>
                <a:gd name="T29" fmla="*/ 115 h 410"/>
                <a:gd name="T30" fmla="*/ 1835 w 2305"/>
                <a:gd name="T31" fmla="*/ 98 h 410"/>
                <a:gd name="T32" fmla="*/ 1941 w 2305"/>
                <a:gd name="T33" fmla="*/ 79 h 410"/>
                <a:gd name="T34" fmla="*/ 2021 w 2305"/>
                <a:gd name="T35" fmla="*/ 61 h 410"/>
                <a:gd name="T36" fmla="*/ 2080 w 2305"/>
                <a:gd name="T37" fmla="*/ 47 h 410"/>
                <a:gd name="T38" fmla="*/ 2114 w 2305"/>
                <a:gd name="T39" fmla="*/ 36 h 410"/>
                <a:gd name="T40" fmla="*/ 2127 w 2305"/>
                <a:gd name="T41" fmla="*/ 32 h 410"/>
                <a:gd name="T42" fmla="*/ 2179 w 2305"/>
                <a:gd name="T43" fmla="*/ 24 h 410"/>
                <a:gd name="T44" fmla="*/ 2228 w 2305"/>
                <a:gd name="T45" fmla="*/ 36 h 410"/>
                <a:gd name="T46" fmla="*/ 2269 w 2305"/>
                <a:gd name="T47" fmla="*/ 65 h 410"/>
                <a:gd name="T48" fmla="*/ 2296 w 2305"/>
                <a:gd name="T49" fmla="*/ 110 h 410"/>
                <a:gd name="T50" fmla="*/ 2305 w 2305"/>
                <a:gd name="T51" fmla="*/ 161 h 410"/>
                <a:gd name="T52" fmla="*/ 2293 w 2305"/>
                <a:gd name="T53" fmla="*/ 210 h 410"/>
                <a:gd name="T54" fmla="*/ 2264 w 2305"/>
                <a:gd name="T55" fmla="*/ 251 h 410"/>
                <a:gd name="T56" fmla="*/ 2219 w 2305"/>
                <a:gd name="T57" fmla="*/ 279 h 410"/>
                <a:gd name="T58" fmla="*/ 2205 w 2305"/>
                <a:gd name="T59" fmla="*/ 284 h 410"/>
                <a:gd name="T60" fmla="*/ 2168 w 2305"/>
                <a:gd name="T61" fmla="*/ 295 h 410"/>
                <a:gd name="T62" fmla="*/ 2109 w 2305"/>
                <a:gd name="T63" fmla="*/ 312 h 410"/>
                <a:gd name="T64" fmla="*/ 2029 w 2305"/>
                <a:gd name="T65" fmla="*/ 330 h 410"/>
                <a:gd name="T66" fmla="*/ 1926 w 2305"/>
                <a:gd name="T67" fmla="*/ 350 h 410"/>
                <a:gd name="T68" fmla="*/ 1800 w 2305"/>
                <a:gd name="T69" fmla="*/ 369 h 410"/>
                <a:gd name="T70" fmla="*/ 1652 w 2305"/>
                <a:gd name="T71" fmla="*/ 386 h 410"/>
                <a:gd name="T72" fmla="*/ 1480 w 2305"/>
                <a:gd name="T73" fmla="*/ 401 h 410"/>
                <a:gd name="T74" fmla="*/ 1284 w 2305"/>
                <a:gd name="T75" fmla="*/ 408 h 410"/>
                <a:gd name="T76" fmla="*/ 1158 w 2305"/>
                <a:gd name="T77" fmla="*/ 410 h 410"/>
                <a:gd name="T78" fmla="*/ 990 w 2305"/>
                <a:gd name="T79" fmla="*/ 407 h 410"/>
                <a:gd name="T80" fmla="*/ 831 w 2305"/>
                <a:gd name="T81" fmla="*/ 397 h 410"/>
                <a:gd name="T82" fmla="*/ 685 w 2305"/>
                <a:gd name="T83" fmla="*/ 380 h 410"/>
                <a:gd name="T84" fmla="*/ 551 w 2305"/>
                <a:gd name="T85" fmla="*/ 362 h 410"/>
                <a:gd name="T86" fmla="*/ 431 w 2305"/>
                <a:gd name="T87" fmla="*/ 340 h 410"/>
                <a:gd name="T88" fmla="*/ 328 w 2305"/>
                <a:gd name="T89" fmla="*/ 319 h 410"/>
                <a:gd name="T90" fmla="*/ 241 w 2305"/>
                <a:gd name="T91" fmla="*/ 298 h 410"/>
                <a:gd name="T92" fmla="*/ 171 w 2305"/>
                <a:gd name="T93" fmla="*/ 281 h 410"/>
                <a:gd name="T94" fmla="*/ 123 w 2305"/>
                <a:gd name="T95" fmla="*/ 267 h 410"/>
                <a:gd name="T96" fmla="*/ 94 w 2305"/>
                <a:gd name="T97" fmla="*/ 257 h 410"/>
                <a:gd name="T98" fmla="*/ 65 w 2305"/>
                <a:gd name="T99" fmla="*/ 245 h 410"/>
                <a:gd name="T100" fmla="*/ 27 w 2305"/>
                <a:gd name="T101" fmla="*/ 210 h 410"/>
                <a:gd name="T102" fmla="*/ 4 w 2305"/>
                <a:gd name="T103" fmla="*/ 165 h 410"/>
                <a:gd name="T104" fmla="*/ 0 w 2305"/>
                <a:gd name="T105" fmla="*/ 115 h 410"/>
                <a:gd name="T106" fmla="*/ 18 w 2305"/>
                <a:gd name="T107" fmla="*/ 64 h 410"/>
                <a:gd name="T108" fmla="*/ 51 w 2305"/>
                <a:gd name="T109" fmla="*/ 26 h 410"/>
                <a:gd name="T110" fmla="*/ 96 w 2305"/>
                <a:gd name="T111" fmla="*/ 4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05" h="410">
                  <a:moveTo>
                    <a:pt x="121" y="0"/>
                  </a:moveTo>
                  <a:lnTo>
                    <a:pt x="148" y="0"/>
                  </a:lnTo>
                  <a:lnTo>
                    <a:pt x="173" y="6"/>
                  </a:lnTo>
                  <a:lnTo>
                    <a:pt x="177" y="7"/>
                  </a:lnTo>
                  <a:lnTo>
                    <a:pt x="187" y="10"/>
                  </a:lnTo>
                  <a:lnTo>
                    <a:pt x="202" y="15"/>
                  </a:lnTo>
                  <a:lnTo>
                    <a:pt x="221" y="20"/>
                  </a:lnTo>
                  <a:lnTo>
                    <a:pt x="247" y="27"/>
                  </a:lnTo>
                  <a:lnTo>
                    <a:pt x="277" y="35"/>
                  </a:lnTo>
                  <a:lnTo>
                    <a:pt x="311" y="44"/>
                  </a:lnTo>
                  <a:lnTo>
                    <a:pt x="350" y="54"/>
                  </a:lnTo>
                  <a:lnTo>
                    <a:pt x="393" y="63"/>
                  </a:lnTo>
                  <a:lnTo>
                    <a:pt x="440" y="73"/>
                  </a:lnTo>
                  <a:lnTo>
                    <a:pt x="491" y="84"/>
                  </a:lnTo>
                  <a:lnTo>
                    <a:pt x="547" y="93"/>
                  </a:lnTo>
                  <a:lnTo>
                    <a:pt x="605" y="103"/>
                  </a:lnTo>
                  <a:lnTo>
                    <a:pt x="666" y="112"/>
                  </a:lnTo>
                  <a:lnTo>
                    <a:pt x="732" y="120"/>
                  </a:lnTo>
                  <a:lnTo>
                    <a:pt x="799" y="128"/>
                  </a:lnTo>
                  <a:lnTo>
                    <a:pt x="870" y="135"/>
                  </a:lnTo>
                  <a:lnTo>
                    <a:pt x="943" y="140"/>
                  </a:lnTo>
                  <a:lnTo>
                    <a:pt x="1018" y="144"/>
                  </a:lnTo>
                  <a:lnTo>
                    <a:pt x="1096" y="146"/>
                  </a:lnTo>
                  <a:lnTo>
                    <a:pt x="1176" y="146"/>
                  </a:lnTo>
                  <a:lnTo>
                    <a:pt x="1279" y="145"/>
                  </a:lnTo>
                  <a:lnTo>
                    <a:pt x="1378" y="142"/>
                  </a:lnTo>
                  <a:lnTo>
                    <a:pt x="1469" y="137"/>
                  </a:lnTo>
                  <a:lnTo>
                    <a:pt x="1554" y="131"/>
                  </a:lnTo>
                  <a:lnTo>
                    <a:pt x="1634" y="123"/>
                  </a:lnTo>
                  <a:lnTo>
                    <a:pt x="1707" y="115"/>
                  </a:lnTo>
                  <a:lnTo>
                    <a:pt x="1774" y="107"/>
                  </a:lnTo>
                  <a:lnTo>
                    <a:pt x="1835" y="98"/>
                  </a:lnTo>
                  <a:lnTo>
                    <a:pt x="1890" y="89"/>
                  </a:lnTo>
                  <a:lnTo>
                    <a:pt x="1941" y="79"/>
                  </a:lnTo>
                  <a:lnTo>
                    <a:pt x="1983" y="70"/>
                  </a:lnTo>
                  <a:lnTo>
                    <a:pt x="2021" y="61"/>
                  </a:lnTo>
                  <a:lnTo>
                    <a:pt x="2053" y="54"/>
                  </a:lnTo>
                  <a:lnTo>
                    <a:pt x="2080" y="47"/>
                  </a:lnTo>
                  <a:lnTo>
                    <a:pt x="2100" y="41"/>
                  </a:lnTo>
                  <a:lnTo>
                    <a:pt x="2114" y="36"/>
                  </a:lnTo>
                  <a:lnTo>
                    <a:pt x="2124" y="33"/>
                  </a:lnTo>
                  <a:lnTo>
                    <a:pt x="2127" y="32"/>
                  </a:lnTo>
                  <a:lnTo>
                    <a:pt x="2153" y="25"/>
                  </a:lnTo>
                  <a:lnTo>
                    <a:pt x="2179" y="24"/>
                  </a:lnTo>
                  <a:lnTo>
                    <a:pt x="2204" y="27"/>
                  </a:lnTo>
                  <a:lnTo>
                    <a:pt x="2228" y="36"/>
                  </a:lnTo>
                  <a:lnTo>
                    <a:pt x="2250" y="49"/>
                  </a:lnTo>
                  <a:lnTo>
                    <a:pt x="2269" y="65"/>
                  </a:lnTo>
                  <a:lnTo>
                    <a:pt x="2284" y="86"/>
                  </a:lnTo>
                  <a:lnTo>
                    <a:pt x="2296" y="110"/>
                  </a:lnTo>
                  <a:lnTo>
                    <a:pt x="2303" y="136"/>
                  </a:lnTo>
                  <a:lnTo>
                    <a:pt x="2305" y="161"/>
                  </a:lnTo>
                  <a:lnTo>
                    <a:pt x="2301" y="187"/>
                  </a:lnTo>
                  <a:lnTo>
                    <a:pt x="2293" y="210"/>
                  </a:lnTo>
                  <a:lnTo>
                    <a:pt x="2280" y="232"/>
                  </a:lnTo>
                  <a:lnTo>
                    <a:pt x="2264" y="251"/>
                  </a:lnTo>
                  <a:lnTo>
                    <a:pt x="2243" y="267"/>
                  </a:lnTo>
                  <a:lnTo>
                    <a:pt x="2219" y="279"/>
                  </a:lnTo>
                  <a:lnTo>
                    <a:pt x="2215" y="281"/>
                  </a:lnTo>
                  <a:lnTo>
                    <a:pt x="2205" y="284"/>
                  </a:lnTo>
                  <a:lnTo>
                    <a:pt x="2188" y="289"/>
                  </a:lnTo>
                  <a:lnTo>
                    <a:pt x="2168" y="295"/>
                  </a:lnTo>
                  <a:lnTo>
                    <a:pt x="2141" y="304"/>
                  </a:lnTo>
                  <a:lnTo>
                    <a:pt x="2109" y="312"/>
                  </a:lnTo>
                  <a:lnTo>
                    <a:pt x="2071" y="321"/>
                  </a:lnTo>
                  <a:lnTo>
                    <a:pt x="2029" y="330"/>
                  </a:lnTo>
                  <a:lnTo>
                    <a:pt x="1980" y="340"/>
                  </a:lnTo>
                  <a:lnTo>
                    <a:pt x="1926" y="350"/>
                  </a:lnTo>
                  <a:lnTo>
                    <a:pt x="1866" y="360"/>
                  </a:lnTo>
                  <a:lnTo>
                    <a:pt x="1800" y="369"/>
                  </a:lnTo>
                  <a:lnTo>
                    <a:pt x="1729" y="378"/>
                  </a:lnTo>
                  <a:lnTo>
                    <a:pt x="1652" y="386"/>
                  </a:lnTo>
                  <a:lnTo>
                    <a:pt x="1568" y="394"/>
                  </a:lnTo>
                  <a:lnTo>
                    <a:pt x="1480" y="401"/>
                  </a:lnTo>
                  <a:lnTo>
                    <a:pt x="1385" y="405"/>
                  </a:lnTo>
                  <a:lnTo>
                    <a:pt x="1284" y="408"/>
                  </a:lnTo>
                  <a:lnTo>
                    <a:pt x="1177" y="410"/>
                  </a:lnTo>
                  <a:lnTo>
                    <a:pt x="1158" y="410"/>
                  </a:lnTo>
                  <a:lnTo>
                    <a:pt x="1073" y="409"/>
                  </a:lnTo>
                  <a:lnTo>
                    <a:pt x="990" y="407"/>
                  </a:lnTo>
                  <a:lnTo>
                    <a:pt x="909" y="402"/>
                  </a:lnTo>
                  <a:lnTo>
                    <a:pt x="831" y="397"/>
                  </a:lnTo>
                  <a:lnTo>
                    <a:pt x="757" y="390"/>
                  </a:lnTo>
                  <a:lnTo>
                    <a:pt x="685" y="380"/>
                  </a:lnTo>
                  <a:lnTo>
                    <a:pt x="616" y="372"/>
                  </a:lnTo>
                  <a:lnTo>
                    <a:pt x="551" y="362"/>
                  </a:lnTo>
                  <a:lnTo>
                    <a:pt x="489" y="352"/>
                  </a:lnTo>
                  <a:lnTo>
                    <a:pt x="431" y="340"/>
                  </a:lnTo>
                  <a:lnTo>
                    <a:pt x="377" y="330"/>
                  </a:lnTo>
                  <a:lnTo>
                    <a:pt x="328" y="319"/>
                  </a:lnTo>
                  <a:lnTo>
                    <a:pt x="282" y="309"/>
                  </a:lnTo>
                  <a:lnTo>
                    <a:pt x="241" y="298"/>
                  </a:lnTo>
                  <a:lnTo>
                    <a:pt x="204" y="289"/>
                  </a:lnTo>
                  <a:lnTo>
                    <a:pt x="171" y="281"/>
                  </a:lnTo>
                  <a:lnTo>
                    <a:pt x="145" y="273"/>
                  </a:lnTo>
                  <a:lnTo>
                    <a:pt x="123" y="267"/>
                  </a:lnTo>
                  <a:lnTo>
                    <a:pt x="106" y="262"/>
                  </a:lnTo>
                  <a:lnTo>
                    <a:pt x="94" y="257"/>
                  </a:lnTo>
                  <a:lnTo>
                    <a:pt x="89" y="255"/>
                  </a:lnTo>
                  <a:lnTo>
                    <a:pt x="65" y="245"/>
                  </a:lnTo>
                  <a:lnTo>
                    <a:pt x="44" y="230"/>
                  </a:lnTo>
                  <a:lnTo>
                    <a:pt x="27" y="210"/>
                  </a:lnTo>
                  <a:lnTo>
                    <a:pt x="14" y="189"/>
                  </a:lnTo>
                  <a:lnTo>
                    <a:pt x="4" y="165"/>
                  </a:lnTo>
                  <a:lnTo>
                    <a:pt x="0" y="141"/>
                  </a:lnTo>
                  <a:lnTo>
                    <a:pt x="0" y="115"/>
                  </a:lnTo>
                  <a:lnTo>
                    <a:pt x="6" y="89"/>
                  </a:lnTo>
                  <a:lnTo>
                    <a:pt x="18" y="64"/>
                  </a:lnTo>
                  <a:lnTo>
                    <a:pt x="33" y="44"/>
                  </a:lnTo>
                  <a:lnTo>
                    <a:pt x="51" y="26"/>
                  </a:lnTo>
                  <a:lnTo>
                    <a:pt x="73" y="13"/>
                  </a:lnTo>
                  <a:lnTo>
                    <a:pt x="96" y="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119"/>
            <p:cNvSpPr>
              <a:spLocks/>
            </p:cNvSpPr>
            <p:nvPr/>
          </p:nvSpPr>
          <p:spPr bwMode="auto">
            <a:xfrm>
              <a:off x="7262813" y="4432300"/>
              <a:ext cx="333375" cy="60325"/>
            </a:xfrm>
            <a:custGeom>
              <a:avLst/>
              <a:gdLst>
                <a:gd name="T0" fmla="*/ 148 w 2305"/>
                <a:gd name="T1" fmla="*/ 1 h 412"/>
                <a:gd name="T2" fmla="*/ 177 w 2305"/>
                <a:gd name="T3" fmla="*/ 8 h 412"/>
                <a:gd name="T4" fmla="*/ 202 w 2305"/>
                <a:gd name="T5" fmla="*/ 16 h 412"/>
                <a:gd name="T6" fmla="*/ 247 w 2305"/>
                <a:gd name="T7" fmla="*/ 29 h 412"/>
                <a:gd name="T8" fmla="*/ 311 w 2305"/>
                <a:gd name="T9" fmla="*/ 45 h 412"/>
                <a:gd name="T10" fmla="*/ 393 w 2305"/>
                <a:gd name="T11" fmla="*/ 65 h 412"/>
                <a:gd name="T12" fmla="*/ 491 w 2305"/>
                <a:gd name="T13" fmla="*/ 84 h 412"/>
                <a:gd name="T14" fmla="*/ 605 w 2305"/>
                <a:gd name="T15" fmla="*/ 104 h 412"/>
                <a:gd name="T16" fmla="*/ 732 w 2305"/>
                <a:gd name="T17" fmla="*/ 121 h 412"/>
                <a:gd name="T18" fmla="*/ 870 w 2305"/>
                <a:gd name="T19" fmla="*/ 135 h 412"/>
                <a:gd name="T20" fmla="*/ 1018 w 2305"/>
                <a:gd name="T21" fmla="*/ 144 h 412"/>
                <a:gd name="T22" fmla="*/ 1176 w 2305"/>
                <a:gd name="T23" fmla="*/ 148 h 412"/>
                <a:gd name="T24" fmla="*/ 1378 w 2305"/>
                <a:gd name="T25" fmla="*/ 142 h 412"/>
                <a:gd name="T26" fmla="*/ 1554 w 2305"/>
                <a:gd name="T27" fmla="*/ 132 h 412"/>
                <a:gd name="T28" fmla="*/ 1707 w 2305"/>
                <a:gd name="T29" fmla="*/ 117 h 412"/>
                <a:gd name="T30" fmla="*/ 1835 w 2305"/>
                <a:gd name="T31" fmla="*/ 98 h 412"/>
                <a:gd name="T32" fmla="*/ 1941 w 2305"/>
                <a:gd name="T33" fmla="*/ 80 h 412"/>
                <a:gd name="T34" fmla="*/ 2021 w 2305"/>
                <a:gd name="T35" fmla="*/ 63 h 412"/>
                <a:gd name="T36" fmla="*/ 2080 w 2305"/>
                <a:gd name="T37" fmla="*/ 47 h 412"/>
                <a:gd name="T38" fmla="*/ 2114 w 2305"/>
                <a:gd name="T39" fmla="*/ 37 h 412"/>
                <a:gd name="T40" fmla="*/ 2127 w 2305"/>
                <a:gd name="T41" fmla="*/ 33 h 412"/>
                <a:gd name="T42" fmla="*/ 2179 w 2305"/>
                <a:gd name="T43" fmla="*/ 25 h 412"/>
                <a:gd name="T44" fmla="*/ 2228 w 2305"/>
                <a:gd name="T45" fmla="*/ 37 h 412"/>
                <a:gd name="T46" fmla="*/ 2269 w 2305"/>
                <a:gd name="T47" fmla="*/ 67 h 412"/>
                <a:gd name="T48" fmla="*/ 2296 w 2305"/>
                <a:gd name="T49" fmla="*/ 111 h 412"/>
                <a:gd name="T50" fmla="*/ 2305 w 2305"/>
                <a:gd name="T51" fmla="*/ 162 h 412"/>
                <a:gd name="T52" fmla="*/ 2293 w 2305"/>
                <a:gd name="T53" fmla="*/ 211 h 412"/>
                <a:gd name="T54" fmla="*/ 2264 w 2305"/>
                <a:gd name="T55" fmla="*/ 252 h 412"/>
                <a:gd name="T56" fmla="*/ 2219 w 2305"/>
                <a:gd name="T57" fmla="*/ 281 h 412"/>
                <a:gd name="T58" fmla="*/ 2205 w 2305"/>
                <a:gd name="T59" fmla="*/ 286 h 412"/>
                <a:gd name="T60" fmla="*/ 2168 w 2305"/>
                <a:gd name="T61" fmla="*/ 297 h 412"/>
                <a:gd name="T62" fmla="*/ 2109 w 2305"/>
                <a:gd name="T63" fmla="*/ 312 h 412"/>
                <a:gd name="T64" fmla="*/ 2029 w 2305"/>
                <a:gd name="T65" fmla="*/ 332 h 412"/>
                <a:gd name="T66" fmla="*/ 1926 w 2305"/>
                <a:gd name="T67" fmla="*/ 351 h 412"/>
                <a:gd name="T68" fmla="*/ 1800 w 2305"/>
                <a:gd name="T69" fmla="*/ 371 h 412"/>
                <a:gd name="T70" fmla="*/ 1652 w 2305"/>
                <a:gd name="T71" fmla="*/ 388 h 412"/>
                <a:gd name="T72" fmla="*/ 1480 w 2305"/>
                <a:gd name="T73" fmla="*/ 401 h 412"/>
                <a:gd name="T74" fmla="*/ 1284 w 2305"/>
                <a:gd name="T75" fmla="*/ 409 h 412"/>
                <a:gd name="T76" fmla="*/ 1158 w 2305"/>
                <a:gd name="T77" fmla="*/ 412 h 412"/>
                <a:gd name="T78" fmla="*/ 990 w 2305"/>
                <a:gd name="T79" fmla="*/ 407 h 412"/>
                <a:gd name="T80" fmla="*/ 831 w 2305"/>
                <a:gd name="T81" fmla="*/ 397 h 412"/>
                <a:gd name="T82" fmla="*/ 685 w 2305"/>
                <a:gd name="T83" fmla="*/ 382 h 412"/>
                <a:gd name="T84" fmla="*/ 551 w 2305"/>
                <a:gd name="T85" fmla="*/ 362 h 412"/>
                <a:gd name="T86" fmla="*/ 431 w 2305"/>
                <a:gd name="T87" fmla="*/ 342 h 412"/>
                <a:gd name="T88" fmla="*/ 328 w 2305"/>
                <a:gd name="T89" fmla="*/ 320 h 412"/>
                <a:gd name="T90" fmla="*/ 241 w 2305"/>
                <a:gd name="T91" fmla="*/ 300 h 412"/>
                <a:gd name="T92" fmla="*/ 171 w 2305"/>
                <a:gd name="T93" fmla="*/ 282 h 412"/>
                <a:gd name="T94" fmla="*/ 123 w 2305"/>
                <a:gd name="T95" fmla="*/ 267 h 412"/>
                <a:gd name="T96" fmla="*/ 94 w 2305"/>
                <a:gd name="T97" fmla="*/ 258 h 412"/>
                <a:gd name="T98" fmla="*/ 65 w 2305"/>
                <a:gd name="T99" fmla="*/ 246 h 412"/>
                <a:gd name="T100" fmla="*/ 27 w 2305"/>
                <a:gd name="T101" fmla="*/ 212 h 412"/>
                <a:gd name="T102" fmla="*/ 4 w 2305"/>
                <a:gd name="T103" fmla="*/ 167 h 412"/>
                <a:gd name="T104" fmla="*/ 0 w 2305"/>
                <a:gd name="T105" fmla="*/ 116 h 412"/>
                <a:gd name="T106" fmla="*/ 18 w 2305"/>
                <a:gd name="T107" fmla="*/ 66 h 412"/>
                <a:gd name="T108" fmla="*/ 51 w 2305"/>
                <a:gd name="T109" fmla="*/ 27 h 412"/>
                <a:gd name="T110" fmla="*/ 96 w 2305"/>
                <a:gd name="T111" fmla="*/ 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05" h="412">
                  <a:moveTo>
                    <a:pt x="121" y="0"/>
                  </a:moveTo>
                  <a:lnTo>
                    <a:pt x="148" y="1"/>
                  </a:lnTo>
                  <a:lnTo>
                    <a:pt x="173" y="7"/>
                  </a:lnTo>
                  <a:lnTo>
                    <a:pt x="177" y="8"/>
                  </a:lnTo>
                  <a:lnTo>
                    <a:pt x="187" y="11"/>
                  </a:lnTo>
                  <a:lnTo>
                    <a:pt x="202" y="16"/>
                  </a:lnTo>
                  <a:lnTo>
                    <a:pt x="221" y="22"/>
                  </a:lnTo>
                  <a:lnTo>
                    <a:pt x="247" y="29"/>
                  </a:lnTo>
                  <a:lnTo>
                    <a:pt x="277" y="36"/>
                  </a:lnTo>
                  <a:lnTo>
                    <a:pt x="311" y="45"/>
                  </a:lnTo>
                  <a:lnTo>
                    <a:pt x="350" y="54"/>
                  </a:lnTo>
                  <a:lnTo>
                    <a:pt x="393" y="65"/>
                  </a:lnTo>
                  <a:lnTo>
                    <a:pt x="440" y="74"/>
                  </a:lnTo>
                  <a:lnTo>
                    <a:pt x="491" y="84"/>
                  </a:lnTo>
                  <a:lnTo>
                    <a:pt x="547" y="94"/>
                  </a:lnTo>
                  <a:lnTo>
                    <a:pt x="605" y="104"/>
                  </a:lnTo>
                  <a:lnTo>
                    <a:pt x="666" y="113"/>
                  </a:lnTo>
                  <a:lnTo>
                    <a:pt x="732" y="121"/>
                  </a:lnTo>
                  <a:lnTo>
                    <a:pt x="799" y="129"/>
                  </a:lnTo>
                  <a:lnTo>
                    <a:pt x="870" y="135"/>
                  </a:lnTo>
                  <a:lnTo>
                    <a:pt x="943" y="140"/>
                  </a:lnTo>
                  <a:lnTo>
                    <a:pt x="1018" y="144"/>
                  </a:lnTo>
                  <a:lnTo>
                    <a:pt x="1096" y="148"/>
                  </a:lnTo>
                  <a:lnTo>
                    <a:pt x="1176" y="148"/>
                  </a:lnTo>
                  <a:lnTo>
                    <a:pt x="1279" y="146"/>
                  </a:lnTo>
                  <a:lnTo>
                    <a:pt x="1378" y="142"/>
                  </a:lnTo>
                  <a:lnTo>
                    <a:pt x="1469" y="138"/>
                  </a:lnTo>
                  <a:lnTo>
                    <a:pt x="1554" y="132"/>
                  </a:lnTo>
                  <a:lnTo>
                    <a:pt x="1634" y="125"/>
                  </a:lnTo>
                  <a:lnTo>
                    <a:pt x="1707" y="117"/>
                  </a:lnTo>
                  <a:lnTo>
                    <a:pt x="1774" y="108"/>
                  </a:lnTo>
                  <a:lnTo>
                    <a:pt x="1835" y="98"/>
                  </a:lnTo>
                  <a:lnTo>
                    <a:pt x="1890" y="89"/>
                  </a:lnTo>
                  <a:lnTo>
                    <a:pt x="1941" y="80"/>
                  </a:lnTo>
                  <a:lnTo>
                    <a:pt x="1983" y="71"/>
                  </a:lnTo>
                  <a:lnTo>
                    <a:pt x="2021" y="63"/>
                  </a:lnTo>
                  <a:lnTo>
                    <a:pt x="2053" y="54"/>
                  </a:lnTo>
                  <a:lnTo>
                    <a:pt x="2080" y="47"/>
                  </a:lnTo>
                  <a:lnTo>
                    <a:pt x="2100" y="42"/>
                  </a:lnTo>
                  <a:lnTo>
                    <a:pt x="2114" y="37"/>
                  </a:lnTo>
                  <a:lnTo>
                    <a:pt x="2124" y="34"/>
                  </a:lnTo>
                  <a:lnTo>
                    <a:pt x="2127" y="33"/>
                  </a:lnTo>
                  <a:lnTo>
                    <a:pt x="2153" y="27"/>
                  </a:lnTo>
                  <a:lnTo>
                    <a:pt x="2179" y="25"/>
                  </a:lnTo>
                  <a:lnTo>
                    <a:pt x="2204" y="29"/>
                  </a:lnTo>
                  <a:lnTo>
                    <a:pt x="2228" y="37"/>
                  </a:lnTo>
                  <a:lnTo>
                    <a:pt x="2250" y="49"/>
                  </a:lnTo>
                  <a:lnTo>
                    <a:pt x="2269" y="67"/>
                  </a:lnTo>
                  <a:lnTo>
                    <a:pt x="2284" y="87"/>
                  </a:lnTo>
                  <a:lnTo>
                    <a:pt x="2296" y="111"/>
                  </a:lnTo>
                  <a:lnTo>
                    <a:pt x="2303" y="136"/>
                  </a:lnTo>
                  <a:lnTo>
                    <a:pt x="2305" y="162"/>
                  </a:lnTo>
                  <a:lnTo>
                    <a:pt x="2301" y="187"/>
                  </a:lnTo>
                  <a:lnTo>
                    <a:pt x="2293" y="211"/>
                  </a:lnTo>
                  <a:lnTo>
                    <a:pt x="2280" y="233"/>
                  </a:lnTo>
                  <a:lnTo>
                    <a:pt x="2264" y="252"/>
                  </a:lnTo>
                  <a:lnTo>
                    <a:pt x="2243" y="268"/>
                  </a:lnTo>
                  <a:lnTo>
                    <a:pt x="2219" y="281"/>
                  </a:lnTo>
                  <a:lnTo>
                    <a:pt x="2215" y="282"/>
                  </a:lnTo>
                  <a:lnTo>
                    <a:pt x="2205" y="286"/>
                  </a:lnTo>
                  <a:lnTo>
                    <a:pt x="2188" y="291"/>
                  </a:lnTo>
                  <a:lnTo>
                    <a:pt x="2168" y="297"/>
                  </a:lnTo>
                  <a:lnTo>
                    <a:pt x="2141" y="304"/>
                  </a:lnTo>
                  <a:lnTo>
                    <a:pt x="2109" y="312"/>
                  </a:lnTo>
                  <a:lnTo>
                    <a:pt x="2071" y="321"/>
                  </a:lnTo>
                  <a:lnTo>
                    <a:pt x="2029" y="332"/>
                  </a:lnTo>
                  <a:lnTo>
                    <a:pt x="1980" y="341"/>
                  </a:lnTo>
                  <a:lnTo>
                    <a:pt x="1926" y="351"/>
                  </a:lnTo>
                  <a:lnTo>
                    <a:pt x="1866" y="361"/>
                  </a:lnTo>
                  <a:lnTo>
                    <a:pt x="1800" y="371"/>
                  </a:lnTo>
                  <a:lnTo>
                    <a:pt x="1729" y="380"/>
                  </a:lnTo>
                  <a:lnTo>
                    <a:pt x="1652" y="388"/>
                  </a:lnTo>
                  <a:lnTo>
                    <a:pt x="1568" y="395"/>
                  </a:lnTo>
                  <a:lnTo>
                    <a:pt x="1480" y="401"/>
                  </a:lnTo>
                  <a:lnTo>
                    <a:pt x="1385" y="406"/>
                  </a:lnTo>
                  <a:lnTo>
                    <a:pt x="1284" y="409"/>
                  </a:lnTo>
                  <a:lnTo>
                    <a:pt x="1177" y="412"/>
                  </a:lnTo>
                  <a:lnTo>
                    <a:pt x="1158" y="412"/>
                  </a:lnTo>
                  <a:lnTo>
                    <a:pt x="1073" y="411"/>
                  </a:lnTo>
                  <a:lnTo>
                    <a:pt x="990" y="407"/>
                  </a:lnTo>
                  <a:lnTo>
                    <a:pt x="909" y="402"/>
                  </a:lnTo>
                  <a:lnTo>
                    <a:pt x="831" y="397"/>
                  </a:lnTo>
                  <a:lnTo>
                    <a:pt x="757" y="390"/>
                  </a:lnTo>
                  <a:lnTo>
                    <a:pt x="685" y="382"/>
                  </a:lnTo>
                  <a:lnTo>
                    <a:pt x="616" y="373"/>
                  </a:lnTo>
                  <a:lnTo>
                    <a:pt x="551" y="362"/>
                  </a:lnTo>
                  <a:lnTo>
                    <a:pt x="489" y="352"/>
                  </a:lnTo>
                  <a:lnTo>
                    <a:pt x="431" y="342"/>
                  </a:lnTo>
                  <a:lnTo>
                    <a:pt x="377" y="331"/>
                  </a:lnTo>
                  <a:lnTo>
                    <a:pt x="328" y="320"/>
                  </a:lnTo>
                  <a:lnTo>
                    <a:pt x="282" y="309"/>
                  </a:lnTo>
                  <a:lnTo>
                    <a:pt x="241" y="300"/>
                  </a:lnTo>
                  <a:lnTo>
                    <a:pt x="204" y="290"/>
                  </a:lnTo>
                  <a:lnTo>
                    <a:pt x="171" y="282"/>
                  </a:lnTo>
                  <a:lnTo>
                    <a:pt x="145" y="273"/>
                  </a:lnTo>
                  <a:lnTo>
                    <a:pt x="123" y="267"/>
                  </a:lnTo>
                  <a:lnTo>
                    <a:pt x="106" y="262"/>
                  </a:lnTo>
                  <a:lnTo>
                    <a:pt x="94" y="258"/>
                  </a:lnTo>
                  <a:lnTo>
                    <a:pt x="89" y="257"/>
                  </a:lnTo>
                  <a:lnTo>
                    <a:pt x="65" y="246"/>
                  </a:lnTo>
                  <a:lnTo>
                    <a:pt x="44" y="230"/>
                  </a:lnTo>
                  <a:lnTo>
                    <a:pt x="27" y="212"/>
                  </a:lnTo>
                  <a:lnTo>
                    <a:pt x="14" y="190"/>
                  </a:lnTo>
                  <a:lnTo>
                    <a:pt x="4" y="167"/>
                  </a:lnTo>
                  <a:lnTo>
                    <a:pt x="0" y="141"/>
                  </a:lnTo>
                  <a:lnTo>
                    <a:pt x="0" y="116"/>
                  </a:lnTo>
                  <a:lnTo>
                    <a:pt x="6" y="89"/>
                  </a:lnTo>
                  <a:lnTo>
                    <a:pt x="18" y="66"/>
                  </a:lnTo>
                  <a:lnTo>
                    <a:pt x="33" y="44"/>
                  </a:lnTo>
                  <a:lnTo>
                    <a:pt x="51" y="27"/>
                  </a:lnTo>
                  <a:lnTo>
                    <a:pt x="73" y="13"/>
                  </a:lnTo>
                  <a:lnTo>
                    <a:pt x="96" y="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120"/>
            <p:cNvSpPr>
              <a:spLocks/>
            </p:cNvSpPr>
            <p:nvPr/>
          </p:nvSpPr>
          <p:spPr bwMode="auto">
            <a:xfrm>
              <a:off x="7262813" y="4486275"/>
              <a:ext cx="333375" cy="60325"/>
            </a:xfrm>
            <a:custGeom>
              <a:avLst/>
              <a:gdLst>
                <a:gd name="T0" fmla="*/ 148 w 2305"/>
                <a:gd name="T1" fmla="*/ 0 h 410"/>
                <a:gd name="T2" fmla="*/ 177 w 2305"/>
                <a:gd name="T3" fmla="*/ 7 h 410"/>
                <a:gd name="T4" fmla="*/ 202 w 2305"/>
                <a:gd name="T5" fmla="*/ 14 h 410"/>
                <a:gd name="T6" fmla="*/ 247 w 2305"/>
                <a:gd name="T7" fmla="*/ 27 h 410"/>
                <a:gd name="T8" fmla="*/ 311 w 2305"/>
                <a:gd name="T9" fmla="*/ 44 h 410"/>
                <a:gd name="T10" fmla="*/ 393 w 2305"/>
                <a:gd name="T11" fmla="*/ 62 h 410"/>
                <a:gd name="T12" fmla="*/ 491 w 2305"/>
                <a:gd name="T13" fmla="*/ 83 h 410"/>
                <a:gd name="T14" fmla="*/ 604 w 2305"/>
                <a:gd name="T15" fmla="*/ 102 h 410"/>
                <a:gd name="T16" fmla="*/ 731 w 2305"/>
                <a:gd name="T17" fmla="*/ 119 h 410"/>
                <a:gd name="T18" fmla="*/ 869 w 2305"/>
                <a:gd name="T19" fmla="*/ 134 h 410"/>
                <a:gd name="T20" fmla="*/ 1018 w 2305"/>
                <a:gd name="T21" fmla="*/ 143 h 410"/>
                <a:gd name="T22" fmla="*/ 1176 w 2305"/>
                <a:gd name="T23" fmla="*/ 146 h 410"/>
                <a:gd name="T24" fmla="*/ 1378 w 2305"/>
                <a:gd name="T25" fmla="*/ 142 h 410"/>
                <a:gd name="T26" fmla="*/ 1554 w 2305"/>
                <a:gd name="T27" fmla="*/ 131 h 410"/>
                <a:gd name="T28" fmla="*/ 1707 w 2305"/>
                <a:gd name="T29" fmla="*/ 115 h 410"/>
                <a:gd name="T30" fmla="*/ 1835 w 2305"/>
                <a:gd name="T31" fmla="*/ 98 h 410"/>
                <a:gd name="T32" fmla="*/ 1941 w 2305"/>
                <a:gd name="T33" fmla="*/ 79 h 410"/>
                <a:gd name="T34" fmla="*/ 2021 w 2305"/>
                <a:gd name="T35" fmla="*/ 61 h 410"/>
                <a:gd name="T36" fmla="*/ 2080 w 2305"/>
                <a:gd name="T37" fmla="*/ 47 h 410"/>
                <a:gd name="T38" fmla="*/ 2114 w 2305"/>
                <a:gd name="T39" fmla="*/ 36 h 410"/>
                <a:gd name="T40" fmla="*/ 2127 w 2305"/>
                <a:gd name="T41" fmla="*/ 31 h 410"/>
                <a:gd name="T42" fmla="*/ 2179 w 2305"/>
                <a:gd name="T43" fmla="*/ 24 h 410"/>
                <a:gd name="T44" fmla="*/ 2228 w 2305"/>
                <a:gd name="T45" fmla="*/ 36 h 410"/>
                <a:gd name="T46" fmla="*/ 2269 w 2305"/>
                <a:gd name="T47" fmla="*/ 65 h 410"/>
                <a:gd name="T48" fmla="*/ 2296 w 2305"/>
                <a:gd name="T49" fmla="*/ 110 h 410"/>
                <a:gd name="T50" fmla="*/ 2305 w 2305"/>
                <a:gd name="T51" fmla="*/ 161 h 410"/>
                <a:gd name="T52" fmla="*/ 2293 w 2305"/>
                <a:gd name="T53" fmla="*/ 211 h 410"/>
                <a:gd name="T54" fmla="*/ 2264 w 2305"/>
                <a:gd name="T55" fmla="*/ 251 h 410"/>
                <a:gd name="T56" fmla="*/ 2219 w 2305"/>
                <a:gd name="T57" fmla="*/ 279 h 410"/>
                <a:gd name="T58" fmla="*/ 2205 w 2305"/>
                <a:gd name="T59" fmla="*/ 284 h 410"/>
                <a:gd name="T60" fmla="*/ 2168 w 2305"/>
                <a:gd name="T61" fmla="*/ 295 h 410"/>
                <a:gd name="T62" fmla="*/ 2109 w 2305"/>
                <a:gd name="T63" fmla="*/ 312 h 410"/>
                <a:gd name="T64" fmla="*/ 2029 w 2305"/>
                <a:gd name="T65" fmla="*/ 330 h 410"/>
                <a:gd name="T66" fmla="*/ 1926 w 2305"/>
                <a:gd name="T67" fmla="*/ 350 h 410"/>
                <a:gd name="T68" fmla="*/ 1800 w 2305"/>
                <a:gd name="T69" fmla="*/ 369 h 410"/>
                <a:gd name="T70" fmla="*/ 1652 w 2305"/>
                <a:gd name="T71" fmla="*/ 387 h 410"/>
                <a:gd name="T72" fmla="*/ 1480 w 2305"/>
                <a:gd name="T73" fmla="*/ 400 h 410"/>
                <a:gd name="T74" fmla="*/ 1284 w 2305"/>
                <a:gd name="T75" fmla="*/ 408 h 410"/>
                <a:gd name="T76" fmla="*/ 1158 w 2305"/>
                <a:gd name="T77" fmla="*/ 410 h 410"/>
                <a:gd name="T78" fmla="*/ 990 w 2305"/>
                <a:gd name="T79" fmla="*/ 406 h 410"/>
                <a:gd name="T80" fmla="*/ 831 w 2305"/>
                <a:gd name="T81" fmla="*/ 396 h 410"/>
                <a:gd name="T82" fmla="*/ 685 w 2305"/>
                <a:gd name="T83" fmla="*/ 380 h 410"/>
                <a:gd name="T84" fmla="*/ 551 w 2305"/>
                <a:gd name="T85" fmla="*/ 361 h 410"/>
                <a:gd name="T86" fmla="*/ 431 w 2305"/>
                <a:gd name="T87" fmla="*/ 340 h 410"/>
                <a:gd name="T88" fmla="*/ 328 w 2305"/>
                <a:gd name="T89" fmla="*/ 319 h 410"/>
                <a:gd name="T90" fmla="*/ 241 w 2305"/>
                <a:gd name="T91" fmla="*/ 299 h 410"/>
                <a:gd name="T92" fmla="*/ 171 w 2305"/>
                <a:gd name="T93" fmla="*/ 280 h 410"/>
                <a:gd name="T94" fmla="*/ 123 w 2305"/>
                <a:gd name="T95" fmla="*/ 266 h 410"/>
                <a:gd name="T96" fmla="*/ 94 w 2305"/>
                <a:gd name="T97" fmla="*/ 258 h 410"/>
                <a:gd name="T98" fmla="*/ 65 w 2305"/>
                <a:gd name="T99" fmla="*/ 244 h 410"/>
                <a:gd name="T100" fmla="*/ 27 w 2305"/>
                <a:gd name="T101" fmla="*/ 211 h 410"/>
                <a:gd name="T102" fmla="*/ 4 w 2305"/>
                <a:gd name="T103" fmla="*/ 166 h 410"/>
                <a:gd name="T104" fmla="*/ 0 w 2305"/>
                <a:gd name="T105" fmla="*/ 114 h 410"/>
                <a:gd name="T106" fmla="*/ 18 w 2305"/>
                <a:gd name="T107" fmla="*/ 64 h 410"/>
                <a:gd name="T108" fmla="*/ 51 w 2305"/>
                <a:gd name="T109" fmla="*/ 26 h 410"/>
                <a:gd name="T110" fmla="*/ 96 w 2305"/>
                <a:gd name="T111" fmla="*/ 4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05" h="410">
                  <a:moveTo>
                    <a:pt x="121" y="0"/>
                  </a:moveTo>
                  <a:lnTo>
                    <a:pt x="148" y="0"/>
                  </a:lnTo>
                  <a:lnTo>
                    <a:pt x="173" y="6"/>
                  </a:lnTo>
                  <a:lnTo>
                    <a:pt x="177" y="7"/>
                  </a:lnTo>
                  <a:lnTo>
                    <a:pt x="187" y="10"/>
                  </a:lnTo>
                  <a:lnTo>
                    <a:pt x="202" y="14"/>
                  </a:lnTo>
                  <a:lnTo>
                    <a:pt x="221" y="20"/>
                  </a:lnTo>
                  <a:lnTo>
                    <a:pt x="247" y="27"/>
                  </a:lnTo>
                  <a:lnTo>
                    <a:pt x="277" y="35"/>
                  </a:lnTo>
                  <a:lnTo>
                    <a:pt x="311" y="44"/>
                  </a:lnTo>
                  <a:lnTo>
                    <a:pt x="350" y="53"/>
                  </a:lnTo>
                  <a:lnTo>
                    <a:pt x="393" y="62"/>
                  </a:lnTo>
                  <a:lnTo>
                    <a:pt x="440" y="72"/>
                  </a:lnTo>
                  <a:lnTo>
                    <a:pt x="491" y="83"/>
                  </a:lnTo>
                  <a:lnTo>
                    <a:pt x="546" y="92"/>
                  </a:lnTo>
                  <a:lnTo>
                    <a:pt x="604" y="102"/>
                  </a:lnTo>
                  <a:lnTo>
                    <a:pt x="666" y="111"/>
                  </a:lnTo>
                  <a:lnTo>
                    <a:pt x="731" y="119"/>
                  </a:lnTo>
                  <a:lnTo>
                    <a:pt x="798" y="127"/>
                  </a:lnTo>
                  <a:lnTo>
                    <a:pt x="869" y="134"/>
                  </a:lnTo>
                  <a:lnTo>
                    <a:pt x="943" y="139"/>
                  </a:lnTo>
                  <a:lnTo>
                    <a:pt x="1018" y="143"/>
                  </a:lnTo>
                  <a:lnTo>
                    <a:pt x="1096" y="146"/>
                  </a:lnTo>
                  <a:lnTo>
                    <a:pt x="1176" y="146"/>
                  </a:lnTo>
                  <a:lnTo>
                    <a:pt x="1279" y="145"/>
                  </a:lnTo>
                  <a:lnTo>
                    <a:pt x="1378" y="142"/>
                  </a:lnTo>
                  <a:lnTo>
                    <a:pt x="1469" y="137"/>
                  </a:lnTo>
                  <a:lnTo>
                    <a:pt x="1554" y="131"/>
                  </a:lnTo>
                  <a:lnTo>
                    <a:pt x="1634" y="124"/>
                  </a:lnTo>
                  <a:lnTo>
                    <a:pt x="1707" y="115"/>
                  </a:lnTo>
                  <a:lnTo>
                    <a:pt x="1774" y="107"/>
                  </a:lnTo>
                  <a:lnTo>
                    <a:pt x="1835" y="98"/>
                  </a:lnTo>
                  <a:lnTo>
                    <a:pt x="1890" y="89"/>
                  </a:lnTo>
                  <a:lnTo>
                    <a:pt x="1941" y="79"/>
                  </a:lnTo>
                  <a:lnTo>
                    <a:pt x="1983" y="70"/>
                  </a:lnTo>
                  <a:lnTo>
                    <a:pt x="2021" y="61"/>
                  </a:lnTo>
                  <a:lnTo>
                    <a:pt x="2053" y="53"/>
                  </a:lnTo>
                  <a:lnTo>
                    <a:pt x="2080" y="47"/>
                  </a:lnTo>
                  <a:lnTo>
                    <a:pt x="2100" y="41"/>
                  </a:lnTo>
                  <a:lnTo>
                    <a:pt x="2114" y="36"/>
                  </a:lnTo>
                  <a:lnTo>
                    <a:pt x="2124" y="33"/>
                  </a:lnTo>
                  <a:lnTo>
                    <a:pt x="2127" y="31"/>
                  </a:lnTo>
                  <a:lnTo>
                    <a:pt x="2153" y="25"/>
                  </a:lnTo>
                  <a:lnTo>
                    <a:pt x="2179" y="24"/>
                  </a:lnTo>
                  <a:lnTo>
                    <a:pt x="2204" y="27"/>
                  </a:lnTo>
                  <a:lnTo>
                    <a:pt x="2228" y="36"/>
                  </a:lnTo>
                  <a:lnTo>
                    <a:pt x="2250" y="49"/>
                  </a:lnTo>
                  <a:lnTo>
                    <a:pt x="2269" y="65"/>
                  </a:lnTo>
                  <a:lnTo>
                    <a:pt x="2284" y="86"/>
                  </a:lnTo>
                  <a:lnTo>
                    <a:pt x="2296" y="110"/>
                  </a:lnTo>
                  <a:lnTo>
                    <a:pt x="2303" y="136"/>
                  </a:lnTo>
                  <a:lnTo>
                    <a:pt x="2305" y="161"/>
                  </a:lnTo>
                  <a:lnTo>
                    <a:pt x="2301" y="186"/>
                  </a:lnTo>
                  <a:lnTo>
                    <a:pt x="2293" y="211"/>
                  </a:lnTo>
                  <a:lnTo>
                    <a:pt x="2280" y="232"/>
                  </a:lnTo>
                  <a:lnTo>
                    <a:pt x="2264" y="251"/>
                  </a:lnTo>
                  <a:lnTo>
                    <a:pt x="2243" y="267"/>
                  </a:lnTo>
                  <a:lnTo>
                    <a:pt x="2219" y="279"/>
                  </a:lnTo>
                  <a:lnTo>
                    <a:pt x="2215" y="281"/>
                  </a:lnTo>
                  <a:lnTo>
                    <a:pt x="2205" y="284"/>
                  </a:lnTo>
                  <a:lnTo>
                    <a:pt x="2188" y="289"/>
                  </a:lnTo>
                  <a:lnTo>
                    <a:pt x="2168" y="295"/>
                  </a:lnTo>
                  <a:lnTo>
                    <a:pt x="2141" y="303"/>
                  </a:lnTo>
                  <a:lnTo>
                    <a:pt x="2109" y="312"/>
                  </a:lnTo>
                  <a:lnTo>
                    <a:pt x="2071" y="320"/>
                  </a:lnTo>
                  <a:lnTo>
                    <a:pt x="2029" y="330"/>
                  </a:lnTo>
                  <a:lnTo>
                    <a:pt x="1980" y="339"/>
                  </a:lnTo>
                  <a:lnTo>
                    <a:pt x="1926" y="350"/>
                  </a:lnTo>
                  <a:lnTo>
                    <a:pt x="1866" y="360"/>
                  </a:lnTo>
                  <a:lnTo>
                    <a:pt x="1800" y="369"/>
                  </a:lnTo>
                  <a:lnTo>
                    <a:pt x="1729" y="378"/>
                  </a:lnTo>
                  <a:lnTo>
                    <a:pt x="1652" y="387"/>
                  </a:lnTo>
                  <a:lnTo>
                    <a:pt x="1568" y="394"/>
                  </a:lnTo>
                  <a:lnTo>
                    <a:pt x="1480" y="400"/>
                  </a:lnTo>
                  <a:lnTo>
                    <a:pt x="1385" y="405"/>
                  </a:lnTo>
                  <a:lnTo>
                    <a:pt x="1284" y="408"/>
                  </a:lnTo>
                  <a:lnTo>
                    <a:pt x="1177" y="410"/>
                  </a:lnTo>
                  <a:lnTo>
                    <a:pt x="1158" y="410"/>
                  </a:lnTo>
                  <a:lnTo>
                    <a:pt x="1073" y="409"/>
                  </a:lnTo>
                  <a:lnTo>
                    <a:pt x="990" y="406"/>
                  </a:lnTo>
                  <a:lnTo>
                    <a:pt x="909" y="402"/>
                  </a:lnTo>
                  <a:lnTo>
                    <a:pt x="831" y="396"/>
                  </a:lnTo>
                  <a:lnTo>
                    <a:pt x="757" y="389"/>
                  </a:lnTo>
                  <a:lnTo>
                    <a:pt x="685" y="380"/>
                  </a:lnTo>
                  <a:lnTo>
                    <a:pt x="616" y="371"/>
                  </a:lnTo>
                  <a:lnTo>
                    <a:pt x="551" y="361"/>
                  </a:lnTo>
                  <a:lnTo>
                    <a:pt x="489" y="351"/>
                  </a:lnTo>
                  <a:lnTo>
                    <a:pt x="431" y="340"/>
                  </a:lnTo>
                  <a:lnTo>
                    <a:pt x="377" y="329"/>
                  </a:lnTo>
                  <a:lnTo>
                    <a:pt x="328" y="319"/>
                  </a:lnTo>
                  <a:lnTo>
                    <a:pt x="282" y="309"/>
                  </a:lnTo>
                  <a:lnTo>
                    <a:pt x="241" y="299"/>
                  </a:lnTo>
                  <a:lnTo>
                    <a:pt x="204" y="289"/>
                  </a:lnTo>
                  <a:lnTo>
                    <a:pt x="171" y="280"/>
                  </a:lnTo>
                  <a:lnTo>
                    <a:pt x="145" y="273"/>
                  </a:lnTo>
                  <a:lnTo>
                    <a:pt x="123" y="266"/>
                  </a:lnTo>
                  <a:lnTo>
                    <a:pt x="106" y="261"/>
                  </a:lnTo>
                  <a:lnTo>
                    <a:pt x="94" y="258"/>
                  </a:lnTo>
                  <a:lnTo>
                    <a:pt x="89" y="256"/>
                  </a:lnTo>
                  <a:lnTo>
                    <a:pt x="65" y="244"/>
                  </a:lnTo>
                  <a:lnTo>
                    <a:pt x="44" y="229"/>
                  </a:lnTo>
                  <a:lnTo>
                    <a:pt x="27" y="211"/>
                  </a:lnTo>
                  <a:lnTo>
                    <a:pt x="14" y="189"/>
                  </a:lnTo>
                  <a:lnTo>
                    <a:pt x="4" y="166"/>
                  </a:lnTo>
                  <a:lnTo>
                    <a:pt x="0" y="141"/>
                  </a:lnTo>
                  <a:lnTo>
                    <a:pt x="0" y="114"/>
                  </a:lnTo>
                  <a:lnTo>
                    <a:pt x="6" y="89"/>
                  </a:lnTo>
                  <a:lnTo>
                    <a:pt x="18" y="64"/>
                  </a:lnTo>
                  <a:lnTo>
                    <a:pt x="33" y="44"/>
                  </a:lnTo>
                  <a:lnTo>
                    <a:pt x="51" y="26"/>
                  </a:lnTo>
                  <a:lnTo>
                    <a:pt x="73" y="13"/>
                  </a:lnTo>
                  <a:lnTo>
                    <a:pt x="96" y="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Freeform 121"/>
            <p:cNvSpPr>
              <a:spLocks/>
            </p:cNvSpPr>
            <p:nvPr/>
          </p:nvSpPr>
          <p:spPr bwMode="auto">
            <a:xfrm>
              <a:off x="7262813" y="4600575"/>
              <a:ext cx="333375" cy="60325"/>
            </a:xfrm>
            <a:custGeom>
              <a:avLst/>
              <a:gdLst>
                <a:gd name="T0" fmla="*/ 148 w 2305"/>
                <a:gd name="T1" fmla="*/ 1 h 410"/>
                <a:gd name="T2" fmla="*/ 177 w 2305"/>
                <a:gd name="T3" fmla="*/ 8 h 410"/>
                <a:gd name="T4" fmla="*/ 201 w 2305"/>
                <a:gd name="T5" fmla="*/ 15 h 410"/>
                <a:gd name="T6" fmla="*/ 245 w 2305"/>
                <a:gd name="T7" fmla="*/ 27 h 410"/>
                <a:gd name="T8" fmla="*/ 308 w 2305"/>
                <a:gd name="T9" fmla="*/ 44 h 410"/>
                <a:gd name="T10" fmla="*/ 389 w 2305"/>
                <a:gd name="T11" fmla="*/ 63 h 410"/>
                <a:gd name="T12" fmla="*/ 485 w 2305"/>
                <a:gd name="T13" fmla="*/ 83 h 410"/>
                <a:gd name="T14" fmla="*/ 597 w 2305"/>
                <a:gd name="T15" fmla="*/ 102 h 410"/>
                <a:gd name="T16" fmla="*/ 721 w 2305"/>
                <a:gd name="T17" fmla="*/ 119 h 410"/>
                <a:gd name="T18" fmla="*/ 857 w 2305"/>
                <a:gd name="T19" fmla="*/ 134 h 410"/>
                <a:gd name="T20" fmla="*/ 1003 w 2305"/>
                <a:gd name="T21" fmla="*/ 143 h 410"/>
                <a:gd name="T22" fmla="*/ 1158 w 2305"/>
                <a:gd name="T23" fmla="*/ 147 h 410"/>
                <a:gd name="T24" fmla="*/ 1279 w 2305"/>
                <a:gd name="T25" fmla="*/ 145 h 410"/>
                <a:gd name="T26" fmla="*/ 1469 w 2305"/>
                <a:gd name="T27" fmla="*/ 137 h 410"/>
                <a:gd name="T28" fmla="*/ 1634 w 2305"/>
                <a:gd name="T29" fmla="*/ 124 h 410"/>
                <a:gd name="T30" fmla="*/ 1774 w 2305"/>
                <a:gd name="T31" fmla="*/ 107 h 410"/>
                <a:gd name="T32" fmla="*/ 1890 w 2305"/>
                <a:gd name="T33" fmla="*/ 89 h 410"/>
                <a:gd name="T34" fmla="*/ 1983 w 2305"/>
                <a:gd name="T35" fmla="*/ 70 h 410"/>
                <a:gd name="T36" fmla="*/ 2053 w 2305"/>
                <a:gd name="T37" fmla="*/ 54 h 410"/>
                <a:gd name="T38" fmla="*/ 2100 w 2305"/>
                <a:gd name="T39" fmla="*/ 41 h 410"/>
                <a:gd name="T40" fmla="*/ 2124 w 2305"/>
                <a:gd name="T41" fmla="*/ 34 h 410"/>
                <a:gd name="T42" fmla="*/ 2153 w 2305"/>
                <a:gd name="T43" fmla="*/ 25 h 410"/>
                <a:gd name="T44" fmla="*/ 2204 w 2305"/>
                <a:gd name="T45" fmla="*/ 28 h 410"/>
                <a:gd name="T46" fmla="*/ 2250 w 2305"/>
                <a:gd name="T47" fmla="*/ 49 h 410"/>
                <a:gd name="T48" fmla="*/ 2284 w 2305"/>
                <a:gd name="T49" fmla="*/ 87 h 410"/>
                <a:gd name="T50" fmla="*/ 2303 w 2305"/>
                <a:gd name="T51" fmla="*/ 136 h 410"/>
                <a:gd name="T52" fmla="*/ 2301 w 2305"/>
                <a:gd name="T53" fmla="*/ 187 h 410"/>
                <a:gd name="T54" fmla="*/ 2280 w 2305"/>
                <a:gd name="T55" fmla="*/ 233 h 410"/>
                <a:gd name="T56" fmla="*/ 2243 w 2305"/>
                <a:gd name="T57" fmla="*/ 268 h 410"/>
                <a:gd name="T58" fmla="*/ 2215 w 2305"/>
                <a:gd name="T59" fmla="*/ 281 h 410"/>
                <a:gd name="T60" fmla="*/ 2188 w 2305"/>
                <a:gd name="T61" fmla="*/ 289 h 410"/>
                <a:gd name="T62" fmla="*/ 2141 w 2305"/>
                <a:gd name="T63" fmla="*/ 304 h 410"/>
                <a:gd name="T64" fmla="*/ 2071 w 2305"/>
                <a:gd name="T65" fmla="*/ 321 h 410"/>
                <a:gd name="T66" fmla="*/ 1980 w 2305"/>
                <a:gd name="T67" fmla="*/ 341 h 410"/>
                <a:gd name="T68" fmla="*/ 1866 w 2305"/>
                <a:gd name="T69" fmla="*/ 360 h 410"/>
                <a:gd name="T70" fmla="*/ 1729 w 2305"/>
                <a:gd name="T71" fmla="*/ 378 h 410"/>
                <a:gd name="T72" fmla="*/ 1569 w 2305"/>
                <a:gd name="T73" fmla="*/ 395 h 410"/>
                <a:gd name="T74" fmla="*/ 1385 w 2305"/>
                <a:gd name="T75" fmla="*/ 406 h 410"/>
                <a:gd name="T76" fmla="*/ 1178 w 2305"/>
                <a:gd name="T77" fmla="*/ 410 h 410"/>
                <a:gd name="T78" fmla="*/ 1073 w 2305"/>
                <a:gd name="T79" fmla="*/ 409 h 410"/>
                <a:gd name="T80" fmla="*/ 909 w 2305"/>
                <a:gd name="T81" fmla="*/ 402 h 410"/>
                <a:gd name="T82" fmla="*/ 757 w 2305"/>
                <a:gd name="T83" fmla="*/ 390 h 410"/>
                <a:gd name="T84" fmla="*/ 616 w 2305"/>
                <a:gd name="T85" fmla="*/ 372 h 410"/>
                <a:gd name="T86" fmla="*/ 489 w 2305"/>
                <a:gd name="T87" fmla="*/ 352 h 410"/>
                <a:gd name="T88" fmla="*/ 378 w 2305"/>
                <a:gd name="T89" fmla="*/ 330 h 410"/>
                <a:gd name="T90" fmla="*/ 282 w 2305"/>
                <a:gd name="T91" fmla="*/ 309 h 410"/>
                <a:gd name="T92" fmla="*/ 204 w 2305"/>
                <a:gd name="T93" fmla="*/ 289 h 410"/>
                <a:gd name="T94" fmla="*/ 145 w 2305"/>
                <a:gd name="T95" fmla="*/ 273 h 410"/>
                <a:gd name="T96" fmla="*/ 106 w 2305"/>
                <a:gd name="T97" fmla="*/ 262 h 410"/>
                <a:gd name="T98" fmla="*/ 89 w 2305"/>
                <a:gd name="T99" fmla="*/ 256 h 410"/>
                <a:gd name="T100" fmla="*/ 44 w 2305"/>
                <a:gd name="T101" fmla="*/ 230 h 410"/>
                <a:gd name="T102" fmla="*/ 14 w 2305"/>
                <a:gd name="T103" fmla="*/ 190 h 410"/>
                <a:gd name="T104" fmla="*/ 0 w 2305"/>
                <a:gd name="T105" fmla="*/ 141 h 410"/>
                <a:gd name="T106" fmla="*/ 6 w 2305"/>
                <a:gd name="T107" fmla="*/ 89 h 410"/>
                <a:gd name="T108" fmla="*/ 33 w 2305"/>
                <a:gd name="T109" fmla="*/ 44 h 410"/>
                <a:gd name="T110" fmla="*/ 73 w 2305"/>
                <a:gd name="T111" fmla="*/ 13 h 410"/>
                <a:gd name="T112" fmla="*/ 121 w 2305"/>
                <a:gd name="T113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05" h="410">
                  <a:moveTo>
                    <a:pt x="121" y="0"/>
                  </a:moveTo>
                  <a:lnTo>
                    <a:pt x="148" y="1"/>
                  </a:lnTo>
                  <a:lnTo>
                    <a:pt x="173" y="6"/>
                  </a:lnTo>
                  <a:lnTo>
                    <a:pt x="177" y="8"/>
                  </a:lnTo>
                  <a:lnTo>
                    <a:pt x="187" y="11"/>
                  </a:lnTo>
                  <a:lnTo>
                    <a:pt x="201" y="15"/>
                  </a:lnTo>
                  <a:lnTo>
                    <a:pt x="221" y="20"/>
                  </a:lnTo>
                  <a:lnTo>
                    <a:pt x="245" y="27"/>
                  </a:lnTo>
                  <a:lnTo>
                    <a:pt x="275" y="36"/>
                  </a:lnTo>
                  <a:lnTo>
                    <a:pt x="308" y="44"/>
                  </a:lnTo>
                  <a:lnTo>
                    <a:pt x="346" y="53"/>
                  </a:lnTo>
                  <a:lnTo>
                    <a:pt x="389" y="63"/>
                  </a:lnTo>
                  <a:lnTo>
                    <a:pt x="435" y="72"/>
                  </a:lnTo>
                  <a:lnTo>
                    <a:pt x="485" y="83"/>
                  </a:lnTo>
                  <a:lnTo>
                    <a:pt x="540" y="93"/>
                  </a:lnTo>
                  <a:lnTo>
                    <a:pt x="597" y="102"/>
                  </a:lnTo>
                  <a:lnTo>
                    <a:pt x="657" y="111"/>
                  </a:lnTo>
                  <a:lnTo>
                    <a:pt x="721" y="119"/>
                  </a:lnTo>
                  <a:lnTo>
                    <a:pt x="787" y="128"/>
                  </a:lnTo>
                  <a:lnTo>
                    <a:pt x="857" y="134"/>
                  </a:lnTo>
                  <a:lnTo>
                    <a:pt x="928" y="139"/>
                  </a:lnTo>
                  <a:lnTo>
                    <a:pt x="1003" y="143"/>
                  </a:lnTo>
                  <a:lnTo>
                    <a:pt x="1079" y="146"/>
                  </a:lnTo>
                  <a:lnTo>
                    <a:pt x="1158" y="147"/>
                  </a:lnTo>
                  <a:lnTo>
                    <a:pt x="1176" y="147"/>
                  </a:lnTo>
                  <a:lnTo>
                    <a:pt x="1279" y="145"/>
                  </a:lnTo>
                  <a:lnTo>
                    <a:pt x="1378" y="142"/>
                  </a:lnTo>
                  <a:lnTo>
                    <a:pt x="1469" y="137"/>
                  </a:lnTo>
                  <a:lnTo>
                    <a:pt x="1554" y="131"/>
                  </a:lnTo>
                  <a:lnTo>
                    <a:pt x="1634" y="124"/>
                  </a:lnTo>
                  <a:lnTo>
                    <a:pt x="1707" y="116"/>
                  </a:lnTo>
                  <a:lnTo>
                    <a:pt x="1774" y="107"/>
                  </a:lnTo>
                  <a:lnTo>
                    <a:pt x="1835" y="98"/>
                  </a:lnTo>
                  <a:lnTo>
                    <a:pt x="1890" y="89"/>
                  </a:lnTo>
                  <a:lnTo>
                    <a:pt x="1941" y="80"/>
                  </a:lnTo>
                  <a:lnTo>
                    <a:pt x="1983" y="70"/>
                  </a:lnTo>
                  <a:lnTo>
                    <a:pt x="2021" y="62"/>
                  </a:lnTo>
                  <a:lnTo>
                    <a:pt x="2053" y="54"/>
                  </a:lnTo>
                  <a:lnTo>
                    <a:pt x="2080" y="47"/>
                  </a:lnTo>
                  <a:lnTo>
                    <a:pt x="2100" y="41"/>
                  </a:lnTo>
                  <a:lnTo>
                    <a:pt x="2114" y="37"/>
                  </a:lnTo>
                  <a:lnTo>
                    <a:pt x="2124" y="34"/>
                  </a:lnTo>
                  <a:lnTo>
                    <a:pt x="2127" y="32"/>
                  </a:lnTo>
                  <a:lnTo>
                    <a:pt x="2153" y="25"/>
                  </a:lnTo>
                  <a:lnTo>
                    <a:pt x="2179" y="24"/>
                  </a:lnTo>
                  <a:lnTo>
                    <a:pt x="2204" y="28"/>
                  </a:lnTo>
                  <a:lnTo>
                    <a:pt x="2228" y="37"/>
                  </a:lnTo>
                  <a:lnTo>
                    <a:pt x="2250" y="49"/>
                  </a:lnTo>
                  <a:lnTo>
                    <a:pt x="2269" y="66"/>
                  </a:lnTo>
                  <a:lnTo>
                    <a:pt x="2284" y="87"/>
                  </a:lnTo>
                  <a:lnTo>
                    <a:pt x="2296" y="110"/>
                  </a:lnTo>
                  <a:lnTo>
                    <a:pt x="2303" y="136"/>
                  </a:lnTo>
                  <a:lnTo>
                    <a:pt x="2305" y="161"/>
                  </a:lnTo>
                  <a:lnTo>
                    <a:pt x="2301" y="187"/>
                  </a:lnTo>
                  <a:lnTo>
                    <a:pt x="2293" y="211"/>
                  </a:lnTo>
                  <a:lnTo>
                    <a:pt x="2280" y="233"/>
                  </a:lnTo>
                  <a:lnTo>
                    <a:pt x="2264" y="251"/>
                  </a:lnTo>
                  <a:lnTo>
                    <a:pt x="2243" y="268"/>
                  </a:lnTo>
                  <a:lnTo>
                    <a:pt x="2219" y="279"/>
                  </a:lnTo>
                  <a:lnTo>
                    <a:pt x="2215" y="281"/>
                  </a:lnTo>
                  <a:lnTo>
                    <a:pt x="2205" y="284"/>
                  </a:lnTo>
                  <a:lnTo>
                    <a:pt x="2188" y="289"/>
                  </a:lnTo>
                  <a:lnTo>
                    <a:pt x="2168" y="297"/>
                  </a:lnTo>
                  <a:lnTo>
                    <a:pt x="2141" y="304"/>
                  </a:lnTo>
                  <a:lnTo>
                    <a:pt x="2109" y="312"/>
                  </a:lnTo>
                  <a:lnTo>
                    <a:pt x="2071" y="321"/>
                  </a:lnTo>
                  <a:lnTo>
                    <a:pt x="2029" y="330"/>
                  </a:lnTo>
                  <a:lnTo>
                    <a:pt x="1980" y="341"/>
                  </a:lnTo>
                  <a:lnTo>
                    <a:pt x="1926" y="351"/>
                  </a:lnTo>
                  <a:lnTo>
                    <a:pt x="1866" y="360"/>
                  </a:lnTo>
                  <a:lnTo>
                    <a:pt x="1800" y="370"/>
                  </a:lnTo>
                  <a:lnTo>
                    <a:pt x="1729" y="378"/>
                  </a:lnTo>
                  <a:lnTo>
                    <a:pt x="1652" y="388"/>
                  </a:lnTo>
                  <a:lnTo>
                    <a:pt x="1569" y="395"/>
                  </a:lnTo>
                  <a:lnTo>
                    <a:pt x="1480" y="401"/>
                  </a:lnTo>
                  <a:lnTo>
                    <a:pt x="1385" y="406"/>
                  </a:lnTo>
                  <a:lnTo>
                    <a:pt x="1285" y="409"/>
                  </a:lnTo>
                  <a:lnTo>
                    <a:pt x="1178" y="410"/>
                  </a:lnTo>
                  <a:lnTo>
                    <a:pt x="1158" y="410"/>
                  </a:lnTo>
                  <a:lnTo>
                    <a:pt x="1073" y="409"/>
                  </a:lnTo>
                  <a:lnTo>
                    <a:pt x="990" y="407"/>
                  </a:lnTo>
                  <a:lnTo>
                    <a:pt x="909" y="402"/>
                  </a:lnTo>
                  <a:lnTo>
                    <a:pt x="831" y="397"/>
                  </a:lnTo>
                  <a:lnTo>
                    <a:pt x="757" y="390"/>
                  </a:lnTo>
                  <a:lnTo>
                    <a:pt x="685" y="381"/>
                  </a:lnTo>
                  <a:lnTo>
                    <a:pt x="616" y="372"/>
                  </a:lnTo>
                  <a:lnTo>
                    <a:pt x="551" y="362"/>
                  </a:lnTo>
                  <a:lnTo>
                    <a:pt x="489" y="352"/>
                  </a:lnTo>
                  <a:lnTo>
                    <a:pt x="431" y="341"/>
                  </a:lnTo>
                  <a:lnTo>
                    <a:pt x="378" y="330"/>
                  </a:lnTo>
                  <a:lnTo>
                    <a:pt x="328" y="319"/>
                  </a:lnTo>
                  <a:lnTo>
                    <a:pt x="282" y="309"/>
                  </a:lnTo>
                  <a:lnTo>
                    <a:pt x="241" y="299"/>
                  </a:lnTo>
                  <a:lnTo>
                    <a:pt x="204" y="289"/>
                  </a:lnTo>
                  <a:lnTo>
                    <a:pt x="172" y="281"/>
                  </a:lnTo>
                  <a:lnTo>
                    <a:pt x="145" y="273"/>
                  </a:lnTo>
                  <a:lnTo>
                    <a:pt x="123" y="267"/>
                  </a:lnTo>
                  <a:lnTo>
                    <a:pt x="106" y="262"/>
                  </a:lnTo>
                  <a:lnTo>
                    <a:pt x="94" y="258"/>
                  </a:lnTo>
                  <a:lnTo>
                    <a:pt x="89" y="256"/>
                  </a:lnTo>
                  <a:lnTo>
                    <a:pt x="65" y="245"/>
                  </a:lnTo>
                  <a:lnTo>
                    <a:pt x="44" y="230"/>
                  </a:lnTo>
                  <a:lnTo>
                    <a:pt x="27" y="212"/>
                  </a:lnTo>
                  <a:lnTo>
                    <a:pt x="14" y="190"/>
                  </a:lnTo>
                  <a:lnTo>
                    <a:pt x="4" y="167"/>
                  </a:lnTo>
                  <a:lnTo>
                    <a:pt x="0" y="141"/>
                  </a:lnTo>
                  <a:lnTo>
                    <a:pt x="0" y="115"/>
                  </a:lnTo>
                  <a:lnTo>
                    <a:pt x="6" y="89"/>
                  </a:lnTo>
                  <a:lnTo>
                    <a:pt x="18" y="65"/>
                  </a:lnTo>
                  <a:lnTo>
                    <a:pt x="33" y="44"/>
                  </a:lnTo>
                  <a:lnTo>
                    <a:pt x="51" y="26"/>
                  </a:lnTo>
                  <a:lnTo>
                    <a:pt x="73" y="13"/>
                  </a:lnTo>
                  <a:lnTo>
                    <a:pt x="96" y="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122"/>
            <p:cNvSpPr>
              <a:spLocks noEditPoints="1"/>
            </p:cNvSpPr>
            <p:nvPr/>
          </p:nvSpPr>
          <p:spPr bwMode="auto">
            <a:xfrm>
              <a:off x="7248525" y="4276725"/>
              <a:ext cx="360363" cy="103188"/>
            </a:xfrm>
            <a:custGeom>
              <a:avLst/>
              <a:gdLst>
                <a:gd name="T0" fmla="*/ 1139 w 2502"/>
                <a:gd name="T1" fmla="*/ 116 h 716"/>
                <a:gd name="T2" fmla="*/ 991 w 2502"/>
                <a:gd name="T3" fmla="*/ 129 h 716"/>
                <a:gd name="T4" fmla="*/ 877 w 2502"/>
                <a:gd name="T5" fmla="*/ 152 h 716"/>
                <a:gd name="T6" fmla="*/ 809 w 2502"/>
                <a:gd name="T7" fmla="*/ 181 h 716"/>
                <a:gd name="T8" fmla="*/ 799 w 2502"/>
                <a:gd name="T9" fmla="*/ 214 h 716"/>
                <a:gd name="T10" fmla="*/ 849 w 2502"/>
                <a:gd name="T11" fmla="*/ 245 h 716"/>
                <a:gd name="T12" fmla="*/ 949 w 2502"/>
                <a:gd name="T13" fmla="*/ 270 h 716"/>
                <a:gd name="T14" fmla="*/ 1087 w 2502"/>
                <a:gd name="T15" fmla="*/ 286 h 716"/>
                <a:gd name="T16" fmla="*/ 1252 w 2502"/>
                <a:gd name="T17" fmla="*/ 292 h 716"/>
                <a:gd name="T18" fmla="*/ 1415 w 2502"/>
                <a:gd name="T19" fmla="*/ 286 h 716"/>
                <a:gd name="T20" fmla="*/ 1553 w 2502"/>
                <a:gd name="T21" fmla="*/ 270 h 716"/>
                <a:gd name="T22" fmla="*/ 1654 w 2502"/>
                <a:gd name="T23" fmla="*/ 245 h 716"/>
                <a:gd name="T24" fmla="*/ 1703 w 2502"/>
                <a:gd name="T25" fmla="*/ 214 h 716"/>
                <a:gd name="T26" fmla="*/ 1693 w 2502"/>
                <a:gd name="T27" fmla="*/ 181 h 716"/>
                <a:gd name="T28" fmla="*/ 1625 w 2502"/>
                <a:gd name="T29" fmla="*/ 152 h 716"/>
                <a:gd name="T30" fmla="*/ 1511 w 2502"/>
                <a:gd name="T31" fmla="*/ 129 h 716"/>
                <a:gd name="T32" fmla="*/ 1363 w 2502"/>
                <a:gd name="T33" fmla="*/ 116 h 716"/>
                <a:gd name="T34" fmla="*/ 1251 w 2502"/>
                <a:gd name="T35" fmla="*/ 0 h 716"/>
                <a:gd name="T36" fmla="*/ 1536 w 2502"/>
                <a:gd name="T37" fmla="*/ 6 h 716"/>
                <a:gd name="T38" fmla="*/ 1798 w 2502"/>
                <a:gd name="T39" fmla="*/ 18 h 716"/>
                <a:gd name="T40" fmla="*/ 2028 w 2502"/>
                <a:gd name="T41" fmla="*/ 37 h 716"/>
                <a:gd name="T42" fmla="*/ 2221 w 2502"/>
                <a:gd name="T43" fmla="*/ 64 h 716"/>
                <a:gd name="T44" fmla="*/ 2368 w 2502"/>
                <a:gd name="T45" fmla="*/ 96 h 716"/>
                <a:gd name="T46" fmla="*/ 2461 w 2502"/>
                <a:gd name="T47" fmla="*/ 130 h 716"/>
                <a:gd name="T48" fmla="*/ 2494 w 2502"/>
                <a:gd name="T49" fmla="*/ 169 h 716"/>
                <a:gd name="T50" fmla="*/ 2501 w 2502"/>
                <a:gd name="T51" fmla="*/ 197 h 716"/>
                <a:gd name="T52" fmla="*/ 2500 w 2502"/>
                <a:gd name="T53" fmla="*/ 395 h 716"/>
                <a:gd name="T54" fmla="*/ 2468 w 2502"/>
                <a:gd name="T55" fmla="*/ 479 h 716"/>
                <a:gd name="T56" fmla="*/ 2408 w 2502"/>
                <a:gd name="T57" fmla="*/ 544 h 716"/>
                <a:gd name="T58" fmla="*/ 2319 w 2502"/>
                <a:gd name="T59" fmla="*/ 581 h 716"/>
                <a:gd name="T60" fmla="*/ 2190 w 2502"/>
                <a:gd name="T61" fmla="*/ 618 h 716"/>
                <a:gd name="T62" fmla="*/ 2022 w 2502"/>
                <a:gd name="T63" fmla="*/ 655 h 716"/>
                <a:gd name="T64" fmla="*/ 1811 w 2502"/>
                <a:gd name="T65" fmla="*/ 687 h 716"/>
                <a:gd name="T66" fmla="*/ 1555 w 2502"/>
                <a:gd name="T67" fmla="*/ 709 h 716"/>
                <a:gd name="T68" fmla="*/ 1252 w 2502"/>
                <a:gd name="T69" fmla="*/ 716 h 716"/>
                <a:gd name="T70" fmla="*/ 942 w 2502"/>
                <a:gd name="T71" fmla="*/ 709 h 716"/>
                <a:gd name="T72" fmla="*/ 685 w 2502"/>
                <a:gd name="T73" fmla="*/ 688 h 716"/>
                <a:gd name="T74" fmla="*/ 474 w 2502"/>
                <a:gd name="T75" fmla="*/ 657 h 716"/>
                <a:gd name="T76" fmla="*/ 308 w 2502"/>
                <a:gd name="T77" fmla="*/ 621 h 716"/>
                <a:gd name="T78" fmla="*/ 181 w 2502"/>
                <a:gd name="T79" fmla="*/ 583 h 716"/>
                <a:gd name="T80" fmla="*/ 93 w 2502"/>
                <a:gd name="T81" fmla="*/ 546 h 716"/>
                <a:gd name="T82" fmla="*/ 34 w 2502"/>
                <a:gd name="T83" fmla="*/ 480 h 716"/>
                <a:gd name="T84" fmla="*/ 2 w 2502"/>
                <a:gd name="T85" fmla="*/ 395 h 716"/>
                <a:gd name="T86" fmla="*/ 2 w 2502"/>
                <a:gd name="T87" fmla="*/ 190 h 716"/>
                <a:gd name="T88" fmla="*/ 8 w 2502"/>
                <a:gd name="T89" fmla="*/ 169 h 716"/>
                <a:gd name="T90" fmla="*/ 41 w 2502"/>
                <a:gd name="T91" fmla="*/ 130 h 716"/>
                <a:gd name="T92" fmla="*/ 134 w 2502"/>
                <a:gd name="T93" fmla="*/ 96 h 716"/>
                <a:gd name="T94" fmla="*/ 280 w 2502"/>
                <a:gd name="T95" fmla="*/ 64 h 716"/>
                <a:gd name="T96" fmla="*/ 474 w 2502"/>
                <a:gd name="T97" fmla="*/ 37 h 716"/>
                <a:gd name="T98" fmla="*/ 704 w 2502"/>
                <a:gd name="T99" fmla="*/ 18 h 716"/>
                <a:gd name="T100" fmla="*/ 966 w 2502"/>
                <a:gd name="T101" fmla="*/ 6 h 716"/>
                <a:gd name="T102" fmla="*/ 1251 w 2502"/>
                <a:gd name="T103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02" h="716">
                  <a:moveTo>
                    <a:pt x="1252" y="113"/>
                  </a:moveTo>
                  <a:lnTo>
                    <a:pt x="1194" y="114"/>
                  </a:lnTo>
                  <a:lnTo>
                    <a:pt x="1139" y="116"/>
                  </a:lnTo>
                  <a:lnTo>
                    <a:pt x="1087" y="119"/>
                  </a:lnTo>
                  <a:lnTo>
                    <a:pt x="1037" y="124"/>
                  </a:lnTo>
                  <a:lnTo>
                    <a:pt x="991" y="129"/>
                  </a:lnTo>
                  <a:lnTo>
                    <a:pt x="949" y="135"/>
                  </a:lnTo>
                  <a:lnTo>
                    <a:pt x="911" y="144"/>
                  </a:lnTo>
                  <a:lnTo>
                    <a:pt x="877" y="152"/>
                  </a:lnTo>
                  <a:lnTo>
                    <a:pt x="849" y="161"/>
                  </a:lnTo>
                  <a:lnTo>
                    <a:pt x="826" y="170"/>
                  </a:lnTo>
                  <a:lnTo>
                    <a:pt x="809" y="181"/>
                  </a:lnTo>
                  <a:lnTo>
                    <a:pt x="799" y="192"/>
                  </a:lnTo>
                  <a:lnTo>
                    <a:pt x="796" y="203"/>
                  </a:lnTo>
                  <a:lnTo>
                    <a:pt x="799" y="214"/>
                  </a:lnTo>
                  <a:lnTo>
                    <a:pt x="809" y="225"/>
                  </a:lnTo>
                  <a:lnTo>
                    <a:pt x="826" y="235"/>
                  </a:lnTo>
                  <a:lnTo>
                    <a:pt x="849" y="245"/>
                  </a:lnTo>
                  <a:lnTo>
                    <a:pt x="877" y="254"/>
                  </a:lnTo>
                  <a:lnTo>
                    <a:pt x="911" y="262"/>
                  </a:lnTo>
                  <a:lnTo>
                    <a:pt x="949" y="270"/>
                  </a:lnTo>
                  <a:lnTo>
                    <a:pt x="991" y="276"/>
                  </a:lnTo>
                  <a:lnTo>
                    <a:pt x="1037" y="282"/>
                  </a:lnTo>
                  <a:lnTo>
                    <a:pt x="1087" y="286"/>
                  </a:lnTo>
                  <a:lnTo>
                    <a:pt x="1139" y="289"/>
                  </a:lnTo>
                  <a:lnTo>
                    <a:pt x="1194" y="291"/>
                  </a:lnTo>
                  <a:lnTo>
                    <a:pt x="1252" y="292"/>
                  </a:lnTo>
                  <a:lnTo>
                    <a:pt x="1308" y="291"/>
                  </a:lnTo>
                  <a:lnTo>
                    <a:pt x="1363" y="289"/>
                  </a:lnTo>
                  <a:lnTo>
                    <a:pt x="1415" y="286"/>
                  </a:lnTo>
                  <a:lnTo>
                    <a:pt x="1465" y="282"/>
                  </a:lnTo>
                  <a:lnTo>
                    <a:pt x="1511" y="276"/>
                  </a:lnTo>
                  <a:lnTo>
                    <a:pt x="1553" y="270"/>
                  </a:lnTo>
                  <a:lnTo>
                    <a:pt x="1591" y="262"/>
                  </a:lnTo>
                  <a:lnTo>
                    <a:pt x="1625" y="254"/>
                  </a:lnTo>
                  <a:lnTo>
                    <a:pt x="1654" y="245"/>
                  </a:lnTo>
                  <a:lnTo>
                    <a:pt x="1676" y="235"/>
                  </a:lnTo>
                  <a:lnTo>
                    <a:pt x="1693" y="225"/>
                  </a:lnTo>
                  <a:lnTo>
                    <a:pt x="1703" y="214"/>
                  </a:lnTo>
                  <a:lnTo>
                    <a:pt x="1707" y="203"/>
                  </a:lnTo>
                  <a:lnTo>
                    <a:pt x="1703" y="192"/>
                  </a:lnTo>
                  <a:lnTo>
                    <a:pt x="1693" y="181"/>
                  </a:lnTo>
                  <a:lnTo>
                    <a:pt x="1676" y="170"/>
                  </a:lnTo>
                  <a:lnTo>
                    <a:pt x="1654" y="161"/>
                  </a:lnTo>
                  <a:lnTo>
                    <a:pt x="1625" y="152"/>
                  </a:lnTo>
                  <a:lnTo>
                    <a:pt x="1591" y="144"/>
                  </a:lnTo>
                  <a:lnTo>
                    <a:pt x="1553" y="135"/>
                  </a:lnTo>
                  <a:lnTo>
                    <a:pt x="1511" y="129"/>
                  </a:lnTo>
                  <a:lnTo>
                    <a:pt x="1465" y="124"/>
                  </a:lnTo>
                  <a:lnTo>
                    <a:pt x="1415" y="119"/>
                  </a:lnTo>
                  <a:lnTo>
                    <a:pt x="1363" y="116"/>
                  </a:lnTo>
                  <a:lnTo>
                    <a:pt x="1308" y="114"/>
                  </a:lnTo>
                  <a:lnTo>
                    <a:pt x="1252" y="113"/>
                  </a:lnTo>
                  <a:close/>
                  <a:moveTo>
                    <a:pt x="1251" y="0"/>
                  </a:moveTo>
                  <a:lnTo>
                    <a:pt x="1348" y="1"/>
                  </a:lnTo>
                  <a:lnTo>
                    <a:pt x="1443" y="2"/>
                  </a:lnTo>
                  <a:lnTo>
                    <a:pt x="1536" y="6"/>
                  </a:lnTo>
                  <a:lnTo>
                    <a:pt x="1626" y="9"/>
                  </a:lnTo>
                  <a:lnTo>
                    <a:pt x="1713" y="13"/>
                  </a:lnTo>
                  <a:lnTo>
                    <a:pt x="1798" y="18"/>
                  </a:lnTo>
                  <a:lnTo>
                    <a:pt x="1879" y="24"/>
                  </a:lnTo>
                  <a:lnTo>
                    <a:pt x="1956" y="30"/>
                  </a:lnTo>
                  <a:lnTo>
                    <a:pt x="2028" y="37"/>
                  </a:lnTo>
                  <a:lnTo>
                    <a:pt x="2097" y="45"/>
                  </a:lnTo>
                  <a:lnTo>
                    <a:pt x="2161" y="55"/>
                  </a:lnTo>
                  <a:lnTo>
                    <a:pt x="2221" y="64"/>
                  </a:lnTo>
                  <a:lnTo>
                    <a:pt x="2275" y="74"/>
                  </a:lnTo>
                  <a:lnTo>
                    <a:pt x="2324" y="84"/>
                  </a:lnTo>
                  <a:lnTo>
                    <a:pt x="2368" y="96"/>
                  </a:lnTo>
                  <a:lnTo>
                    <a:pt x="2405" y="107"/>
                  </a:lnTo>
                  <a:lnTo>
                    <a:pt x="2437" y="118"/>
                  </a:lnTo>
                  <a:lnTo>
                    <a:pt x="2461" y="130"/>
                  </a:lnTo>
                  <a:lnTo>
                    <a:pt x="2480" y="144"/>
                  </a:lnTo>
                  <a:lnTo>
                    <a:pt x="2491" y="156"/>
                  </a:lnTo>
                  <a:lnTo>
                    <a:pt x="2494" y="169"/>
                  </a:lnTo>
                  <a:lnTo>
                    <a:pt x="2494" y="170"/>
                  </a:lnTo>
                  <a:lnTo>
                    <a:pt x="2498" y="183"/>
                  </a:lnTo>
                  <a:lnTo>
                    <a:pt x="2501" y="197"/>
                  </a:lnTo>
                  <a:lnTo>
                    <a:pt x="2502" y="212"/>
                  </a:lnTo>
                  <a:lnTo>
                    <a:pt x="2502" y="368"/>
                  </a:lnTo>
                  <a:lnTo>
                    <a:pt x="2500" y="395"/>
                  </a:lnTo>
                  <a:lnTo>
                    <a:pt x="2493" y="424"/>
                  </a:lnTo>
                  <a:lnTo>
                    <a:pt x="2483" y="453"/>
                  </a:lnTo>
                  <a:lnTo>
                    <a:pt x="2468" y="479"/>
                  </a:lnTo>
                  <a:lnTo>
                    <a:pt x="2451" y="504"/>
                  </a:lnTo>
                  <a:lnTo>
                    <a:pt x="2430" y="526"/>
                  </a:lnTo>
                  <a:lnTo>
                    <a:pt x="2408" y="544"/>
                  </a:lnTo>
                  <a:lnTo>
                    <a:pt x="2383" y="557"/>
                  </a:lnTo>
                  <a:lnTo>
                    <a:pt x="2353" y="568"/>
                  </a:lnTo>
                  <a:lnTo>
                    <a:pt x="2319" y="581"/>
                  </a:lnTo>
                  <a:lnTo>
                    <a:pt x="2280" y="594"/>
                  </a:lnTo>
                  <a:lnTo>
                    <a:pt x="2237" y="606"/>
                  </a:lnTo>
                  <a:lnTo>
                    <a:pt x="2190" y="618"/>
                  </a:lnTo>
                  <a:lnTo>
                    <a:pt x="2138" y="632"/>
                  </a:lnTo>
                  <a:lnTo>
                    <a:pt x="2082" y="644"/>
                  </a:lnTo>
                  <a:lnTo>
                    <a:pt x="2022" y="655"/>
                  </a:lnTo>
                  <a:lnTo>
                    <a:pt x="1957" y="667"/>
                  </a:lnTo>
                  <a:lnTo>
                    <a:pt x="1886" y="678"/>
                  </a:lnTo>
                  <a:lnTo>
                    <a:pt x="1811" y="687"/>
                  </a:lnTo>
                  <a:lnTo>
                    <a:pt x="1731" y="695"/>
                  </a:lnTo>
                  <a:lnTo>
                    <a:pt x="1646" y="702"/>
                  </a:lnTo>
                  <a:lnTo>
                    <a:pt x="1555" y="709"/>
                  </a:lnTo>
                  <a:lnTo>
                    <a:pt x="1459" y="713"/>
                  </a:lnTo>
                  <a:lnTo>
                    <a:pt x="1358" y="716"/>
                  </a:lnTo>
                  <a:lnTo>
                    <a:pt x="1252" y="716"/>
                  </a:lnTo>
                  <a:lnTo>
                    <a:pt x="1142" y="716"/>
                  </a:lnTo>
                  <a:lnTo>
                    <a:pt x="1040" y="713"/>
                  </a:lnTo>
                  <a:lnTo>
                    <a:pt x="942" y="709"/>
                  </a:lnTo>
                  <a:lnTo>
                    <a:pt x="850" y="703"/>
                  </a:lnTo>
                  <a:lnTo>
                    <a:pt x="765" y="696"/>
                  </a:lnTo>
                  <a:lnTo>
                    <a:pt x="685" y="688"/>
                  </a:lnTo>
                  <a:lnTo>
                    <a:pt x="609" y="679"/>
                  </a:lnTo>
                  <a:lnTo>
                    <a:pt x="539" y="668"/>
                  </a:lnTo>
                  <a:lnTo>
                    <a:pt x="474" y="657"/>
                  </a:lnTo>
                  <a:lnTo>
                    <a:pt x="414" y="645"/>
                  </a:lnTo>
                  <a:lnTo>
                    <a:pt x="358" y="633"/>
                  </a:lnTo>
                  <a:lnTo>
                    <a:pt x="308" y="621"/>
                  </a:lnTo>
                  <a:lnTo>
                    <a:pt x="261" y="608"/>
                  </a:lnTo>
                  <a:lnTo>
                    <a:pt x="219" y="595"/>
                  </a:lnTo>
                  <a:lnTo>
                    <a:pt x="181" y="583"/>
                  </a:lnTo>
                  <a:lnTo>
                    <a:pt x="147" y="570"/>
                  </a:lnTo>
                  <a:lnTo>
                    <a:pt x="117" y="559"/>
                  </a:lnTo>
                  <a:lnTo>
                    <a:pt x="93" y="546"/>
                  </a:lnTo>
                  <a:lnTo>
                    <a:pt x="71" y="527"/>
                  </a:lnTo>
                  <a:lnTo>
                    <a:pt x="50" y="505"/>
                  </a:lnTo>
                  <a:lnTo>
                    <a:pt x="34" y="480"/>
                  </a:lnTo>
                  <a:lnTo>
                    <a:pt x="19" y="453"/>
                  </a:lnTo>
                  <a:lnTo>
                    <a:pt x="9" y="424"/>
                  </a:lnTo>
                  <a:lnTo>
                    <a:pt x="2" y="395"/>
                  </a:lnTo>
                  <a:lnTo>
                    <a:pt x="0" y="367"/>
                  </a:lnTo>
                  <a:lnTo>
                    <a:pt x="0" y="212"/>
                  </a:lnTo>
                  <a:lnTo>
                    <a:pt x="2" y="190"/>
                  </a:lnTo>
                  <a:lnTo>
                    <a:pt x="8" y="170"/>
                  </a:lnTo>
                  <a:lnTo>
                    <a:pt x="8" y="169"/>
                  </a:lnTo>
                  <a:lnTo>
                    <a:pt x="8" y="169"/>
                  </a:lnTo>
                  <a:lnTo>
                    <a:pt x="11" y="156"/>
                  </a:lnTo>
                  <a:lnTo>
                    <a:pt x="23" y="144"/>
                  </a:lnTo>
                  <a:lnTo>
                    <a:pt x="41" y="130"/>
                  </a:lnTo>
                  <a:lnTo>
                    <a:pt x="65" y="118"/>
                  </a:lnTo>
                  <a:lnTo>
                    <a:pt x="96" y="107"/>
                  </a:lnTo>
                  <a:lnTo>
                    <a:pt x="134" y="96"/>
                  </a:lnTo>
                  <a:lnTo>
                    <a:pt x="177" y="84"/>
                  </a:lnTo>
                  <a:lnTo>
                    <a:pt x="226" y="74"/>
                  </a:lnTo>
                  <a:lnTo>
                    <a:pt x="280" y="64"/>
                  </a:lnTo>
                  <a:lnTo>
                    <a:pt x="341" y="55"/>
                  </a:lnTo>
                  <a:lnTo>
                    <a:pt x="404" y="45"/>
                  </a:lnTo>
                  <a:lnTo>
                    <a:pt x="474" y="37"/>
                  </a:lnTo>
                  <a:lnTo>
                    <a:pt x="546" y="30"/>
                  </a:lnTo>
                  <a:lnTo>
                    <a:pt x="623" y="24"/>
                  </a:lnTo>
                  <a:lnTo>
                    <a:pt x="704" y="18"/>
                  </a:lnTo>
                  <a:lnTo>
                    <a:pt x="788" y="13"/>
                  </a:lnTo>
                  <a:lnTo>
                    <a:pt x="876" y="9"/>
                  </a:lnTo>
                  <a:lnTo>
                    <a:pt x="966" y="6"/>
                  </a:lnTo>
                  <a:lnTo>
                    <a:pt x="1059" y="2"/>
                  </a:lnTo>
                  <a:lnTo>
                    <a:pt x="1154" y="1"/>
                  </a:lnTo>
                  <a:lnTo>
                    <a:pt x="1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123"/>
            <p:cNvSpPr>
              <a:spLocks/>
            </p:cNvSpPr>
            <p:nvPr/>
          </p:nvSpPr>
          <p:spPr bwMode="auto">
            <a:xfrm>
              <a:off x="7248525" y="4657725"/>
              <a:ext cx="360363" cy="84138"/>
            </a:xfrm>
            <a:custGeom>
              <a:avLst/>
              <a:gdLst>
                <a:gd name="T0" fmla="*/ 2443 w 2502"/>
                <a:gd name="T1" fmla="*/ 2 h 591"/>
                <a:gd name="T2" fmla="*/ 2474 w 2502"/>
                <a:gd name="T3" fmla="*/ 17 h 591"/>
                <a:gd name="T4" fmla="*/ 2495 w 2502"/>
                <a:gd name="T5" fmla="*/ 46 h 591"/>
                <a:gd name="T6" fmla="*/ 2502 w 2502"/>
                <a:gd name="T7" fmla="*/ 88 h 591"/>
                <a:gd name="T8" fmla="*/ 2500 w 2502"/>
                <a:gd name="T9" fmla="*/ 271 h 591"/>
                <a:gd name="T10" fmla="*/ 2483 w 2502"/>
                <a:gd name="T11" fmla="*/ 327 h 591"/>
                <a:gd name="T12" fmla="*/ 2451 w 2502"/>
                <a:gd name="T13" fmla="*/ 379 h 591"/>
                <a:gd name="T14" fmla="*/ 2408 w 2502"/>
                <a:gd name="T15" fmla="*/ 419 h 591"/>
                <a:gd name="T16" fmla="*/ 2353 w 2502"/>
                <a:gd name="T17" fmla="*/ 444 h 591"/>
                <a:gd name="T18" fmla="*/ 2280 w 2502"/>
                <a:gd name="T19" fmla="*/ 468 h 591"/>
                <a:gd name="T20" fmla="*/ 2190 w 2502"/>
                <a:gd name="T21" fmla="*/ 494 h 591"/>
                <a:gd name="T22" fmla="*/ 2082 w 2502"/>
                <a:gd name="T23" fmla="*/ 519 h 591"/>
                <a:gd name="T24" fmla="*/ 1957 w 2502"/>
                <a:gd name="T25" fmla="*/ 542 h 591"/>
                <a:gd name="T26" fmla="*/ 1811 w 2502"/>
                <a:gd name="T27" fmla="*/ 562 h 591"/>
                <a:gd name="T28" fmla="*/ 1646 w 2502"/>
                <a:gd name="T29" fmla="*/ 578 h 591"/>
                <a:gd name="T30" fmla="*/ 1459 w 2502"/>
                <a:gd name="T31" fmla="*/ 588 h 591"/>
                <a:gd name="T32" fmla="*/ 1252 w 2502"/>
                <a:gd name="T33" fmla="*/ 591 h 591"/>
                <a:gd name="T34" fmla="*/ 1040 w 2502"/>
                <a:gd name="T35" fmla="*/ 588 h 591"/>
                <a:gd name="T36" fmla="*/ 850 w 2502"/>
                <a:gd name="T37" fmla="*/ 579 h 591"/>
                <a:gd name="T38" fmla="*/ 685 w 2502"/>
                <a:gd name="T39" fmla="*/ 563 h 591"/>
                <a:gd name="T40" fmla="*/ 539 w 2502"/>
                <a:gd name="T41" fmla="*/ 543 h 591"/>
                <a:gd name="T42" fmla="*/ 414 w 2502"/>
                <a:gd name="T43" fmla="*/ 521 h 591"/>
                <a:gd name="T44" fmla="*/ 308 w 2502"/>
                <a:gd name="T45" fmla="*/ 496 h 591"/>
                <a:gd name="T46" fmla="*/ 219 w 2502"/>
                <a:gd name="T47" fmla="*/ 470 h 591"/>
                <a:gd name="T48" fmla="*/ 147 w 2502"/>
                <a:gd name="T49" fmla="*/ 446 h 591"/>
                <a:gd name="T50" fmla="*/ 93 w 2502"/>
                <a:gd name="T51" fmla="*/ 421 h 591"/>
                <a:gd name="T52" fmla="*/ 50 w 2502"/>
                <a:gd name="T53" fmla="*/ 380 h 591"/>
                <a:gd name="T54" fmla="*/ 19 w 2502"/>
                <a:gd name="T55" fmla="*/ 328 h 591"/>
                <a:gd name="T56" fmla="*/ 2 w 2502"/>
                <a:gd name="T57" fmla="*/ 271 h 591"/>
                <a:gd name="T58" fmla="*/ 0 w 2502"/>
                <a:gd name="T59" fmla="*/ 88 h 591"/>
                <a:gd name="T60" fmla="*/ 7 w 2502"/>
                <a:gd name="T61" fmla="*/ 46 h 591"/>
                <a:gd name="T62" fmla="*/ 28 w 2502"/>
                <a:gd name="T63" fmla="*/ 17 h 591"/>
                <a:gd name="T64" fmla="*/ 59 w 2502"/>
                <a:gd name="T65" fmla="*/ 2 h 591"/>
                <a:gd name="T66" fmla="*/ 99 w 2502"/>
                <a:gd name="T67" fmla="*/ 2 h 591"/>
                <a:gd name="T68" fmla="*/ 157 w 2502"/>
                <a:gd name="T69" fmla="*/ 21 h 591"/>
                <a:gd name="T70" fmla="*/ 240 w 2502"/>
                <a:gd name="T71" fmla="*/ 49 h 591"/>
                <a:gd name="T72" fmla="*/ 343 w 2502"/>
                <a:gd name="T73" fmla="*/ 77 h 591"/>
                <a:gd name="T74" fmla="*/ 465 w 2502"/>
                <a:gd name="T75" fmla="*/ 106 h 591"/>
                <a:gd name="T76" fmla="*/ 606 w 2502"/>
                <a:gd name="T77" fmla="*/ 134 h 591"/>
                <a:gd name="T78" fmla="*/ 765 w 2502"/>
                <a:gd name="T79" fmla="*/ 157 h 591"/>
                <a:gd name="T80" fmla="*/ 945 w 2502"/>
                <a:gd name="T81" fmla="*/ 176 h 591"/>
                <a:gd name="T82" fmla="*/ 1144 w 2502"/>
                <a:gd name="T83" fmla="*/ 187 h 591"/>
                <a:gd name="T84" fmla="*/ 1358 w 2502"/>
                <a:gd name="T85" fmla="*/ 187 h 591"/>
                <a:gd name="T86" fmla="*/ 1558 w 2502"/>
                <a:gd name="T87" fmla="*/ 176 h 591"/>
                <a:gd name="T88" fmla="*/ 1737 w 2502"/>
                <a:gd name="T89" fmla="*/ 157 h 591"/>
                <a:gd name="T90" fmla="*/ 1896 w 2502"/>
                <a:gd name="T91" fmla="*/ 134 h 591"/>
                <a:gd name="T92" fmla="*/ 2037 w 2502"/>
                <a:gd name="T93" fmla="*/ 106 h 591"/>
                <a:gd name="T94" fmla="*/ 2159 w 2502"/>
                <a:gd name="T95" fmla="*/ 77 h 591"/>
                <a:gd name="T96" fmla="*/ 2262 w 2502"/>
                <a:gd name="T97" fmla="*/ 49 h 591"/>
                <a:gd name="T98" fmla="*/ 2345 w 2502"/>
                <a:gd name="T99" fmla="*/ 21 h 591"/>
                <a:gd name="T100" fmla="*/ 2404 w 2502"/>
                <a:gd name="T101" fmla="*/ 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02" h="591">
                  <a:moveTo>
                    <a:pt x="2424" y="0"/>
                  </a:moveTo>
                  <a:lnTo>
                    <a:pt x="2443" y="2"/>
                  </a:lnTo>
                  <a:lnTo>
                    <a:pt x="2460" y="7"/>
                  </a:lnTo>
                  <a:lnTo>
                    <a:pt x="2474" y="17"/>
                  </a:lnTo>
                  <a:lnTo>
                    <a:pt x="2486" y="29"/>
                  </a:lnTo>
                  <a:lnTo>
                    <a:pt x="2495" y="46"/>
                  </a:lnTo>
                  <a:lnTo>
                    <a:pt x="2500" y="65"/>
                  </a:lnTo>
                  <a:lnTo>
                    <a:pt x="2502" y="88"/>
                  </a:lnTo>
                  <a:lnTo>
                    <a:pt x="2502" y="242"/>
                  </a:lnTo>
                  <a:lnTo>
                    <a:pt x="2500" y="271"/>
                  </a:lnTo>
                  <a:lnTo>
                    <a:pt x="2493" y="299"/>
                  </a:lnTo>
                  <a:lnTo>
                    <a:pt x="2483" y="327"/>
                  </a:lnTo>
                  <a:lnTo>
                    <a:pt x="2468" y="355"/>
                  </a:lnTo>
                  <a:lnTo>
                    <a:pt x="2451" y="379"/>
                  </a:lnTo>
                  <a:lnTo>
                    <a:pt x="2430" y="402"/>
                  </a:lnTo>
                  <a:lnTo>
                    <a:pt x="2408" y="419"/>
                  </a:lnTo>
                  <a:lnTo>
                    <a:pt x="2383" y="431"/>
                  </a:lnTo>
                  <a:lnTo>
                    <a:pt x="2353" y="444"/>
                  </a:lnTo>
                  <a:lnTo>
                    <a:pt x="2319" y="456"/>
                  </a:lnTo>
                  <a:lnTo>
                    <a:pt x="2280" y="468"/>
                  </a:lnTo>
                  <a:lnTo>
                    <a:pt x="2237" y="482"/>
                  </a:lnTo>
                  <a:lnTo>
                    <a:pt x="2190" y="494"/>
                  </a:lnTo>
                  <a:lnTo>
                    <a:pt x="2138" y="507"/>
                  </a:lnTo>
                  <a:lnTo>
                    <a:pt x="2082" y="519"/>
                  </a:lnTo>
                  <a:lnTo>
                    <a:pt x="2022" y="531"/>
                  </a:lnTo>
                  <a:lnTo>
                    <a:pt x="1957" y="542"/>
                  </a:lnTo>
                  <a:lnTo>
                    <a:pt x="1886" y="553"/>
                  </a:lnTo>
                  <a:lnTo>
                    <a:pt x="1811" y="562"/>
                  </a:lnTo>
                  <a:lnTo>
                    <a:pt x="1731" y="571"/>
                  </a:lnTo>
                  <a:lnTo>
                    <a:pt x="1646" y="578"/>
                  </a:lnTo>
                  <a:lnTo>
                    <a:pt x="1555" y="584"/>
                  </a:lnTo>
                  <a:lnTo>
                    <a:pt x="1459" y="588"/>
                  </a:lnTo>
                  <a:lnTo>
                    <a:pt x="1358" y="591"/>
                  </a:lnTo>
                  <a:lnTo>
                    <a:pt x="1252" y="591"/>
                  </a:lnTo>
                  <a:lnTo>
                    <a:pt x="1142" y="591"/>
                  </a:lnTo>
                  <a:lnTo>
                    <a:pt x="1040" y="588"/>
                  </a:lnTo>
                  <a:lnTo>
                    <a:pt x="942" y="584"/>
                  </a:lnTo>
                  <a:lnTo>
                    <a:pt x="850" y="579"/>
                  </a:lnTo>
                  <a:lnTo>
                    <a:pt x="765" y="572"/>
                  </a:lnTo>
                  <a:lnTo>
                    <a:pt x="685" y="563"/>
                  </a:lnTo>
                  <a:lnTo>
                    <a:pt x="609" y="553"/>
                  </a:lnTo>
                  <a:lnTo>
                    <a:pt x="539" y="543"/>
                  </a:lnTo>
                  <a:lnTo>
                    <a:pt x="474" y="533"/>
                  </a:lnTo>
                  <a:lnTo>
                    <a:pt x="414" y="521"/>
                  </a:lnTo>
                  <a:lnTo>
                    <a:pt x="358" y="508"/>
                  </a:lnTo>
                  <a:lnTo>
                    <a:pt x="308" y="496"/>
                  </a:lnTo>
                  <a:lnTo>
                    <a:pt x="261" y="484"/>
                  </a:lnTo>
                  <a:lnTo>
                    <a:pt x="219" y="470"/>
                  </a:lnTo>
                  <a:lnTo>
                    <a:pt x="181" y="458"/>
                  </a:lnTo>
                  <a:lnTo>
                    <a:pt x="147" y="446"/>
                  </a:lnTo>
                  <a:lnTo>
                    <a:pt x="117" y="435"/>
                  </a:lnTo>
                  <a:lnTo>
                    <a:pt x="93" y="421"/>
                  </a:lnTo>
                  <a:lnTo>
                    <a:pt x="71" y="403"/>
                  </a:lnTo>
                  <a:lnTo>
                    <a:pt x="50" y="380"/>
                  </a:lnTo>
                  <a:lnTo>
                    <a:pt x="34" y="356"/>
                  </a:lnTo>
                  <a:lnTo>
                    <a:pt x="19" y="328"/>
                  </a:lnTo>
                  <a:lnTo>
                    <a:pt x="9" y="299"/>
                  </a:lnTo>
                  <a:lnTo>
                    <a:pt x="2" y="271"/>
                  </a:lnTo>
                  <a:lnTo>
                    <a:pt x="0" y="242"/>
                  </a:lnTo>
                  <a:lnTo>
                    <a:pt x="0" y="88"/>
                  </a:lnTo>
                  <a:lnTo>
                    <a:pt x="2" y="65"/>
                  </a:lnTo>
                  <a:lnTo>
                    <a:pt x="7" y="46"/>
                  </a:lnTo>
                  <a:lnTo>
                    <a:pt x="16" y="29"/>
                  </a:lnTo>
                  <a:lnTo>
                    <a:pt x="28" y="17"/>
                  </a:lnTo>
                  <a:lnTo>
                    <a:pt x="43" y="7"/>
                  </a:lnTo>
                  <a:lnTo>
                    <a:pt x="59" y="2"/>
                  </a:lnTo>
                  <a:lnTo>
                    <a:pt x="78" y="0"/>
                  </a:lnTo>
                  <a:lnTo>
                    <a:pt x="99" y="2"/>
                  </a:lnTo>
                  <a:lnTo>
                    <a:pt x="121" y="9"/>
                  </a:lnTo>
                  <a:lnTo>
                    <a:pt x="157" y="21"/>
                  </a:lnTo>
                  <a:lnTo>
                    <a:pt x="196" y="34"/>
                  </a:lnTo>
                  <a:lnTo>
                    <a:pt x="240" y="49"/>
                  </a:lnTo>
                  <a:lnTo>
                    <a:pt x="290" y="63"/>
                  </a:lnTo>
                  <a:lnTo>
                    <a:pt x="343" y="77"/>
                  </a:lnTo>
                  <a:lnTo>
                    <a:pt x="402" y="93"/>
                  </a:lnTo>
                  <a:lnTo>
                    <a:pt x="465" y="106"/>
                  </a:lnTo>
                  <a:lnTo>
                    <a:pt x="533" y="120"/>
                  </a:lnTo>
                  <a:lnTo>
                    <a:pt x="606" y="134"/>
                  </a:lnTo>
                  <a:lnTo>
                    <a:pt x="683" y="146"/>
                  </a:lnTo>
                  <a:lnTo>
                    <a:pt x="765" y="157"/>
                  </a:lnTo>
                  <a:lnTo>
                    <a:pt x="852" y="166"/>
                  </a:lnTo>
                  <a:lnTo>
                    <a:pt x="945" y="176"/>
                  </a:lnTo>
                  <a:lnTo>
                    <a:pt x="1042" y="182"/>
                  </a:lnTo>
                  <a:lnTo>
                    <a:pt x="1144" y="187"/>
                  </a:lnTo>
                  <a:lnTo>
                    <a:pt x="1252" y="190"/>
                  </a:lnTo>
                  <a:lnTo>
                    <a:pt x="1358" y="187"/>
                  </a:lnTo>
                  <a:lnTo>
                    <a:pt x="1460" y="182"/>
                  </a:lnTo>
                  <a:lnTo>
                    <a:pt x="1558" y="176"/>
                  </a:lnTo>
                  <a:lnTo>
                    <a:pt x="1650" y="166"/>
                  </a:lnTo>
                  <a:lnTo>
                    <a:pt x="1737" y="157"/>
                  </a:lnTo>
                  <a:lnTo>
                    <a:pt x="1819" y="146"/>
                  </a:lnTo>
                  <a:lnTo>
                    <a:pt x="1896" y="134"/>
                  </a:lnTo>
                  <a:lnTo>
                    <a:pt x="1970" y="120"/>
                  </a:lnTo>
                  <a:lnTo>
                    <a:pt x="2037" y="106"/>
                  </a:lnTo>
                  <a:lnTo>
                    <a:pt x="2101" y="93"/>
                  </a:lnTo>
                  <a:lnTo>
                    <a:pt x="2159" y="77"/>
                  </a:lnTo>
                  <a:lnTo>
                    <a:pt x="2212" y="63"/>
                  </a:lnTo>
                  <a:lnTo>
                    <a:pt x="2262" y="49"/>
                  </a:lnTo>
                  <a:lnTo>
                    <a:pt x="2307" y="34"/>
                  </a:lnTo>
                  <a:lnTo>
                    <a:pt x="2345" y="21"/>
                  </a:lnTo>
                  <a:lnTo>
                    <a:pt x="2381" y="9"/>
                  </a:lnTo>
                  <a:lnTo>
                    <a:pt x="2404" y="2"/>
                  </a:lnTo>
                  <a:lnTo>
                    <a:pt x="24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124"/>
            <p:cNvSpPr>
              <a:spLocks/>
            </p:cNvSpPr>
            <p:nvPr/>
          </p:nvSpPr>
          <p:spPr bwMode="auto">
            <a:xfrm>
              <a:off x="7262813" y="4540250"/>
              <a:ext cx="463550" cy="201613"/>
            </a:xfrm>
            <a:custGeom>
              <a:avLst/>
              <a:gdLst>
                <a:gd name="T0" fmla="*/ 177 w 3208"/>
                <a:gd name="T1" fmla="*/ 8 h 1389"/>
                <a:gd name="T2" fmla="*/ 247 w 3208"/>
                <a:gd name="T3" fmla="*/ 29 h 1389"/>
                <a:gd name="T4" fmla="*/ 393 w 3208"/>
                <a:gd name="T5" fmla="*/ 65 h 1389"/>
                <a:gd name="T6" fmla="*/ 604 w 3208"/>
                <a:gd name="T7" fmla="*/ 105 h 1389"/>
                <a:gd name="T8" fmla="*/ 869 w 3208"/>
                <a:gd name="T9" fmla="*/ 136 h 1389"/>
                <a:gd name="T10" fmla="*/ 1176 w 3208"/>
                <a:gd name="T11" fmla="*/ 148 h 1389"/>
                <a:gd name="T12" fmla="*/ 1554 w 3208"/>
                <a:gd name="T13" fmla="*/ 131 h 1389"/>
                <a:gd name="T14" fmla="*/ 1835 w 3208"/>
                <a:gd name="T15" fmla="*/ 99 h 1389"/>
                <a:gd name="T16" fmla="*/ 2021 w 3208"/>
                <a:gd name="T17" fmla="*/ 63 h 1389"/>
                <a:gd name="T18" fmla="*/ 2114 w 3208"/>
                <a:gd name="T19" fmla="*/ 37 h 1389"/>
                <a:gd name="T20" fmla="*/ 2135 w 3208"/>
                <a:gd name="T21" fmla="*/ 31 h 1389"/>
                <a:gd name="T22" fmla="*/ 2191 w 3208"/>
                <a:gd name="T23" fmla="*/ 19 h 1389"/>
                <a:gd name="T24" fmla="*/ 2302 w 3208"/>
                <a:gd name="T25" fmla="*/ 28 h 1389"/>
                <a:gd name="T26" fmla="*/ 2424 w 3208"/>
                <a:gd name="T27" fmla="*/ 62 h 1389"/>
                <a:gd name="T28" fmla="*/ 2546 w 3208"/>
                <a:gd name="T29" fmla="*/ 129 h 1389"/>
                <a:gd name="T30" fmla="*/ 2658 w 3208"/>
                <a:gd name="T31" fmla="*/ 243 h 1389"/>
                <a:gd name="T32" fmla="*/ 2748 w 3208"/>
                <a:gd name="T33" fmla="*/ 411 h 1389"/>
                <a:gd name="T34" fmla="*/ 2805 w 3208"/>
                <a:gd name="T35" fmla="*/ 644 h 1389"/>
                <a:gd name="T36" fmla="*/ 2834 w 3208"/>
                <a:gd name="T37" fmla="*/ 858 h 1389"/>
                <a:gd name="T38" fmla="*/ 2919 w 3208"/>
                <a:gd name="T39" fmla="*/ 983 h 1389"/>
                <a:gd name="T40" fmla="*/ 3035 w 3208"/>
                <a:gd name="T41" fmla="*/ 1080 h 1389"/>
                <a:gd name="T42" fmla="*/ 3134 w 3208"/>
                <a:gd name="T43" fmla="*/ 1138 h 1389"/>
                <a:gd name="T44" fmla="*/ 3201 w 3208"/>
                <a:gd name="T45" fmla="*/ 1214 h 1389"/>
                <a:gd name="T46" fmla="*/ 3195 w 3208"/>
                <a:gd name="T47" fmla="*/ 1314 h 1389"/>
                <a:gd name="T48" fmla="*/ 3123 w 3208"/>
                <a:gd name="T49" fmla="*/ 1381 h 1389"/>
                <a:gd name="T50" fmla="*/ 3019 w 3208"/>
                <a:gd name="T51" fmla="*/ 1376 h 1389"/>
                <a:gd name="T52" fmla="*/ 2956 w 3208"/>
                <a:gd name="T53" fmla="*/ 1342 h 1389"/>
                <a:gd name="T54" fmla="*/ 2841 w 3208"/>
                <a:gd name="T55" fmla="*/ 1265 h 1389"/>
                <a:gd name="T56" fmla="*/ 2713 w 3208"/>
                <a:gd name="T57" fmla="*/ 1148 h 1389"/>
                <a:gd name="T58" fmla="*/ 2606 w 3208"/>
                <a:gd name="T59" fmla="*/ 993 h 1389"/>
                <a:gd name="T60" fmla="*/ 2556 w 3208"/>
                <a:gd name="T61" fmla="*/ 801 h 1389"/>
                <a:gd name="T62" fmla="*/ 2525 w 3208"/>
                <a:gd name="T63" fmla="*/ 579 h 1389"/>
                <a:gd name="T64" fmla="*/ 2466 w 3208"/>
                <a:gd name="T65" fmla="*/ 433 h 1389"/>
                <a:gd name="T66" fmla="*/ 2391 w 3208"/>
                <a:gd name="T67" fmla="*/ 345 h 1389"/>
                <a:gd name="T68" fmla="*/ 2312 w 3208"/>
                <a:gd name="T69" fmla="*/ 300 h 1389"/>
                <a:gd name="T70" fmla="*/ 2239 w 3208"/>
                <a:gd name="T71" fmla="*/ 285 h 1389"/>
                <a:gd name="T72" fmla="*/ 2181 w 3208"/>
                <a:gd name="T73" fmla="*/ 293 h 1389"/>
                <a:gd name="T74" fmla="*/ 2060 w 3208"/>
                <a:gd name="T75" fmla="*/ 324 h 1389"/>
                <a:gd name="T76" fmla="*/ 1854 w 3208"/>
                <a:gd name="T77" fmla="*/ 363 h 1389"/>
                <a:gd name="T78" fmla="*/ 1561 w 3208"/>
                <a:gd name="T79" fmla="*/ 395 h 1389"/>
                <a:gd name="T80" fmla="*/ 1177 w 3208"/>
                <a:gd name="T81" fmla="*/ 411 h 1389"/>
                <a:gd name="T82" fmla="*/ 909 w 3208"/>
                <a:gd name="T83" fmla="*/ 402 h 1389"/>
                <a:gd name="T84" fmla="*/ 616 w 3208"/>
                <a:gd name="T85" fmla="*/ 373 h 1389"/>
                <a:gd name="T86" fmla="*/ 377 w 3208"/>
                <a:gd name="T87" fmla="*/ 331 h 1389"/>
                <a:gd name="T88" fmla="*/ 204 w 3208"/>
                <a:gd name="T89" fmla="*/ 290 h 1389"/>
                <a:gd name="T90" fmla="*/ 106 w 3208"/>
                <a:gd name="T91" fmla="*/ 262 h 1389"/>
                <a:gd name="T92" fmla="*/ 44 w 3208"/>
                <a:gd name="T93" fmla="*/ 231 h 1389"/>
                <a:gd name="T94" fmla="*/ 0 w 3208"/>
                <a:gd name="T95" fmla="*/ 141 h 1389"/>
                <a:gd name="T96" fmla="*/ 33 w 3208"/>
                <a:gd name="T97" fmla="*/ 44 h 1389"/>
                <a:gd name="T98" fmla="*/ 121 w 3208"/>
                <a:gd name="T99" fmla="*/ 0 h 1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08" h="1389">
                  <a:moveTo>
                    <a:pt x="121" y="0"/>
                  </a:moveTo>
                  <a:lnTo>
                    <a:pt x="148" y="1"/>
                  </a:lnTo>
                  <a:lnTo>
                    <a:pt x="173" y="7"/>
                  </a:lnTo>
                  <a:lnTo>
                    <a:pt x="177" y="8"/>
                  </a:lnTo>
                  <a:lnTo>
                    <a:pt x="187" y="12"/>
                  </a:lnTo>
                  <a:lnTo>
                    <a:pt x="202" y="16"/>
                  </a:lnTo>
                  <a:lnTo>
                    <a:pt x="221" y="22"/>
                  </a:lnTo>
                  <a:lnTo>
                    <a:pt x="247" y="29"/>
                  </a:lnTo>
                  <a:lnTo>
                    <a:pt x="277" y="37"/>
                  </a:lnTo>
                  <a:lnTo>
                    <a:pt x="311" y="45"/>
                  </a:lnTo>
                  <a:lnTo>
                    <a:pt x="350" y="56"/>
                  </a:lnTo>
                  <a:lnTo>
                    <a:pt x="393" y="65"/>
                  </a:lnTo>
                  <a:lnTo>
                    <a:pt x="440" y="75"/>
                  </a:lnTo>
                  <a:lnTo>
                    <a:pt x="491" y="85"/>
                  </a:lnTo>
                  <a:lnTo>
                    <a:pt x="546" y="95"/>
                  </a:lnTo>
                  <a:lnTo>
                    <a:pt x="604" y="105"/>
                  </a:lnTo>
                  <a:lnTo>
                    <a:pt x="666" y="114"/>
                  </a:lnTo>
                  <a:lnTo>
                    <a:pt x="731" y="122"/>
                  </a:lnTo>
                  <a:lnTo>
                    <a:pt x="798" y="130"/>
                  </a:lnTo>
                  <a:lnTo>
                    <a:pt x="869" y="136"/>
                  </a:lnTo>
                  <a:lnTo>
                    <a:pt x="943" y="141"/>
                  </a:lnTo>
                  <a:lnTo>
                    <a:pt x="1018" y="146"/>
                  </a:lnTo>
                  <a:lnTo>
                    <a:pt x="1096" y="147"/>
                  </a:lnTo>
                  <a:lnTo>
                    <a:pt x="1176" y="148"/>
                  </a:lnTo>
                  <a:lnTo>
                    <a:pt x="1279" y="146"/>
                  </a:lnTo>
                  <a:lnTo>
                    <a:pt x="1378" y="143"/>
                  </a:lnTo>
                  <a:lnTo>
                    <a:pt x="1469" y="137"/>
                  </a:lnTo>
                  <a:lnTo>
                    <a:pt x="1554" y="131"/>
                  </a:lnTo>
                  <a:lnTo>
                    <a:pt x="1634" y="124"/>
                  </a:lnTo>
                  <a:lnTo>
                    <a:pt x="1707" y="117"/>
                  </a:lnTo>
                  <a:lnTo>
                    <a:pt x="1774" y="108"/>
                  </a:lnTo>
                  <a:lnTo>
                    <a:pt x="1835" y="99"/>
                  </a:lnTo>
                  <a:lnTo>
                    <a:pt x="1890" y="89"/>
                  </a:lnTo>
                  <a:lnTo>
                    <a:pt x="1941" y="80"/>
                  </a:lnTo>
                  <a:lnTo>
                    <a:pt x="1983" y="71"/>
                  </a:lnTo>
                  <a:lnTo>
                    <a:pt x="2021" y="63"/>
                  </a:lnTo>
                  <a:lnTo>
                    <a:pt x="2053" y="54"/>
                  </a:lnTo>
                  <a:lnTo>
                    <a:pt x="2080" y="47"/>
                  </a:lnTo>
                  <a:lnTo>
                    <a:pt x="2100" y="41"/>
                  </a:lnTo>
                  <a:lnTo>
                    <a:pt x="2114" y="37"/>
                  </a:lnTo>
                  <a:lnTo>
                    <a:pt x="2124" y="34"/>
                  </a:lnTo>
                  <a:lnTo>
                    <a:pt x="2127" y="33"/>
                  </a:lnTo>
                  <a:lnTo>
                    <a:pt x="2131" y="32"/>
                  </a:lnTo>
                  <a:lnTo>
                    <a:pt x="2135" y="31"/>
                  </a:lnTo>
                  <a:lnTo>
                    <a:pt x="2138" y="30"/>
                  </a:lnTo>
                  <a:lnTo>
                    <a:pt x="2164" y="22"/>
                  </a:lnTo>
                  <a:lnTo>
                    <a:pt x="2190" y="19"/>
                  </a:lnTo>
                  <a:lnTo>
                    <a:pt x="2191" y="19"/>
                  </a:lnTo>
                  <a:lnTo>
                    <a:pt x="2217" y="20"/>
                  </a:lnTo>
                  <a:lnTo>
                    <a:pt x="2244" y="21"/>
                  </a:lnTo>
                  <a:lnTo>
                    <a:pt x="2272" y="24"/>
                  </a:lnTo>
                  <a:lnTo>
                    <a:pt x="2302" y="28"/>
                  </a:lnTo>
                  <a:lnTo>
                    <a:pt x="2331" y="34"/>
                  </a:lnTo>
                  <a:lnTo>
                    <a:pt x="2362" y="41"/>
                  </a:lnTo>
                  <a:lnTo>
                    <a:pt x="2393" y="50"/>
                  </a:lnTo>
                  <a:lnTo>
                    <a:pt x="2424" y="62"/>
                  </a:lnTo>
                  <a:lnTo>
                    <a:pt x="2454" y="75"/>
                  </a:lnTo>
                  <a:lnTo>
                    <a:pt x="2485" y="90"/>
                  </a:lnTo>
                  <a:lnTo>
                    <a:pt x="2516" y="109"/>
                  </a:lnTo>
                  <a:lnTo>
                    <a:pt x="2546" y="129"/>
                  </a:lnTo>
                  <a:lnTo>
                    <a:pt x="2575" y="153"/>
                  </a:lnTo>
                  <a:lnTo>
                    <a:pt x="2604" y="179"/>
                  </a:lnTo>
                  <a:lnTo>
                    <a:pt x="2631" y="209"/>
                  </a:lnTo>
                  <a:lnTo>
                    <a:pt x="2658" y="243"/>
                  </a:lnTo>
                  <a:lnTo>
                    <a:pt x="2682" y="279"/>
                  </a:lnTo>
                  <a:lnTo>
                    <a:pt x="2706" y="319"/>
                  </a:lnTo>
                  <a:lnTo>
                    <a:pt x="2727" y="363"/>
                  </a:lnTo>
                  <a:lnTo>
                    <a:pt x="2748" y="411"/>
                  </a:lnTo>
                  <a:lnTo>
                    <a:pt x="2765" y="462"/>
                  </a:lnTo>
                  <a:lnTo>
                    <a:pt x="2781" y="518"/>
                  </a:lnTo>
                  <a:lnTo>
                    <a:pt x="2794" y="578"/>
                  </a:lnTo>
                  <a:lnTo>
                    <a:pt x="2805" y="644"/>
                  </a:lnTo>
                  <a:lnTo>
                    <a:pt x="2813" y="714"/>
                  </a:lnTo>
                  <a:lnTo>
                    <a:pt x="2819" y="788"/>
                  </a:lnTo>
                  <a:lnTo>
                    <a:pt x="2824" y="823"/>
                  </a:lnTo>
                  <a:lnTo>
                    <a:pt x="2834" y="858"/>
                  </a:lnTo>
                  <a:lnTo>
                    <a:pt x="2850" y="891"/>
                  </a:lnTo>
                  <a:lnTo>
                    <a:pt x="2870" y="922"/>
                  </a:lnTo>
                  <a:lnTo>
                    <a:pt x="2893" y="953"/>
                  </a:lnTo>
                  <a:lnTo>
                    <a:pt x="2919" y="983"/>
                  </a:lnTo>
                  <a:lnTo>
                    <a:pt x="2947" y="1010"/>
                  </a:lnTo>
                  <a:lnTo>
                    <a:pt x="2977" y="1036"/>
                  </a:lnTo>
                  <a:lnTo>
                    <a:pt x="3007" y="1058"/>
                  </a:lnTo>
                  <a:lnTo>
                    <a:pt x="3035" y="1080"/>
                  </a:lnTo>
                  <a:lnTo>
                    <a:pt x="3064" y="1098"/>
                  </a:lnTo>
                  <a:lnTo>
                    <a:pt x="3090" y="1115"/>
                  </a:lnTo>
                  <a:lnTo>
                    <a:pt x="3113" y="1128"/>
                  </a:lnTo>
                  <a:lnTo>
                    <a:pt x="3134" y="1138"/>
                  </a:lnTo>
                  <a:lnTo>
                    <a:pt x="3156" y="1153"/>
                  </a:lnTo>
                  <a:lnTo>
                    <a:pt x="3176" y="1170"/>
                  </a:lnTo>
                  <a:lnTo>
                    <a:pt x="3190" y="1191"/>
                  </a:lnTo>
                  <a:lnTo>
                    <a:pt x="3201" y="1214"/>
                  </a:lnTo>
                  <a:lnTo>
                    <a:pt x="3206" y="1238"/>
                  </a:lnTo>
                  <a:lnTo>
                    <a:pt x="3208" y="1264"/>
                  </a:lnTo>
                  <a:lnTo>
                    <a:pt x="3204" y="1290"/>
                  </a:lnTo>
                  <a:lnTo>
                    <a:pt x="3195" y="1314"/>
                  </a:lnTo>
                  <a:lnTo>
                    <a:pt x="3182" y="1337"/>
                  </a:lnTo>
                  <a:lnTo>
                    <a:pt x="3165" y="1355"/>
                  </a:lnTo>
                  <a:lnTo>
                    <a:pt x="3146" y="1369"/>
                  </a:lnTo>
                  <a:lnTo>
                    <a:pt x="3123" y="1381"/>
                  </a:lnTo>
                  <a:lnTo>
                    <a:pt x="3101" y="1387"/>
                  </a:lnTo>
                  <a:lnTo>
                    <a:pt x="3076" y="1389"/>
                  </a:lnTo>
                  <a:lnTo>
                    <a:pt x="3048" y="1386"/>
                  </a:lnTo>
                  <a:lnTo>
                    <a:pt x="3019" y="1376"/>
                  </a:lnTo>
                  <a:lnTo>
                    <a:pt x="3010" y="1372"/>
                  </a:lnTo>
                  <a:lnTo>
                    <a:pt x="2996" y="1364"/>
                  </a:lnTo>
                  <a:lnTo>
                    <a:pt x="2977" y="1354"/>
                  </a:lnTo>
                  <a:lnTo>
                    <a:pt x="2956" y="1342"/>
                  </a:lnTo>
                  <a:lnTo>
                    <a:pt x="2930" y="1327"/>
                  </a:lnTo>
                  <a:lnTo>
                    <a:pt x="2902" y="1308"/>
                  </a:lnTo>
                  <a:lnTo>
                    <a:pt x="2873" y="1288"/>
                  </a:lnTo>
                  <a:lnTo>
                    <a:pt x="2841" y="1265"/>
                  </a:lnTo>
                  <a:lnTo>
                    <a:pt x="2809" y="1240"/>
                  </a:lnTo>
                  <a:lnTo>
                    <a:pt x="2777" y="1212"/>
                  </a:lnTo>
                  <a:lnTo>
                    <a:pt x="2745" y="1181"/>
                  </a:lnTo>
                  <a:lnTo>
                    <a:pt x="2713" y="1148"/>
                  </a:lnTo>
                  <a:lnTo>
                    <a:pt x="2682" y="1113"/>
                  </a:lnTo>
                  <a:lnTo>
                    <a:pt x="2655" y="1076"/>
                  </a:lnTo>
                  <a:lnTo>
                    <a:pt x="2628" y="1036"/>
                  </a:lnTo>
                  <a:lnTo>
                    <a:pt x="2606" y="993"/>
                  </a:lnTo>
                  <a:lnTo>
                    <a:pt x="2586" y="949"/>
                  </a:lnTo>
                  <a:lnTo>
                    <a:pt x="2571" y="902"/>
                  </a:lnTo>
                  <a:lnTo>
                    <a:pt x="2561" y="853"/>
                  </a:lnTo>
                  <a:lnTo>
                    <a:pt x="2556" y="801"/>
                  </a:lnTo>
                  <a:lnTo>
                    <a:pt x="2551" y="738"/>
                  </a:lnTo>
                  <a:lnTo>
                    <a:pt x="2544" y="681"/>
                  </a:lnTo>
                  <a:lnTo>
                    <a:pt x="2535" y="628"/>
                  </a:lnTo>
                  <a:lnTo>
                    <a:pt x="2525" y="579"/>
                  </a:lnTo>
                  <a:lnTo>
                    <a:pt x="2513" y="536"/>
                  </a:lnTo>
                  <a:lnTo>
                    <a:pt x="2498" y="498"/>
                  </a:lnTo>
                  <a:lnTo>
                    <a:pt x="2483" y="464"/>
                  </a:lnTo>
                  <a:lnTo>
                    <a:pt x="2466" y="433"/>
                  </a:lnTo>
                  <a:lnTo>
                    <a:pt x="2448" y="406"/>
                  </a:lnTo>
                  <a:lnTo>
                    <a:pt x="2430" y="382"/>
                  </a:lnTo>
                  <a:lnTo>
                    <a:pt x="2411" y="361"/>
                  </a:lnTo>
                  <a:lnTo>
                    <a:pt x="2391" y="345"/>
                  </a:lnTo>
                  <a:lnTo>
                    <a:pt x="2371" y="330"/>
                  </a:lnTo>
                  <a:lnTo>
                    <a:pt x="2352" y="317"/>
                  </a:lnTo>
                  <a:lnTo>
                    <a:pt x="2331" y="308"/>
                  </a:lnTo>
                  <a:lnTo>
                    <a:pt x="2312" y="300"/>
                  </a:lnTo>
                  <a:lnTo>
                    <a:pt x="2293" y="294"/>
                  </a:lnTo>
                  <a:lnTo>
                    <a:pt x="2274" y="290"/>
                  </a:lnTo>
                  <a:lnTo>
                    <a:pt x="2257" y="287"/>
                  </a:lnTo>
                  <a:lnTo>
                    <a:pt x="2239" y="285"/>
                  </a:lnTo>
                  <a:lnTo>
                    <a:pt x="2224" y="284"/>
                  </a:lnTo>
                  <a:lnTo>
                    <a:pt x="2210" y="283"/>
                  </a:lnTo>
                  <a:lnTo>
                    <a:pt x="2198" y="287"/>
                  </a:lnTo>
                  <a:lnTo>
                    <a:pt x="2181" y="293"/>
                  </a:lnTo>
                  <a:lnTo>
                    <a:pt x="2158" y="299"/>
                  </a:lnTo>
                  <a:lnTo>
                    <a:pt x="2131" y="306"/>
                  </a:lnTo>
                  <a:lnTo>
                    <a:pt x="2098" y="315"/>
                  </a:lnTo>
                  <a:lnTo>
                    <a:pt x="2060" y="324"/>
                  </a:lnTo>
                  <a:lnTo>
                    <a:pt x="2016" y="334"/>
                  </a:lnTo>
                  <a:lnTo>
                    <a:pt x="1967" y="343"/>
                  </a:lnTo>
                  <a:lnTo>
                    <a:pt x="1913" y="353"/>
                  </a:lnTo>
                  <a:lnTo>
                    <a:pt x="1854" y="363"/>
                  </a:lnTo>
                  <a:lnTo>
                    <a:pt x="1789" y="372"/>
                  </a:lnTo>
                  <a:lnTo>
                    <a:pt x="1718" y="381"/>
                  </a:lnTo>
                  <a:lnTo>
                    <a:pt x="1642" y="388"/>
                  </a:lnTo>
                  <a:lnTo>
                    <a:pt x="1561" y="395"/>
                  </a:lnTo>
                  <a:lnTo>
                    <a:pt x="1473" y="401"/>
                  </a:lnTo>
                  <a:lnTo>
                    <a:pt x="1380" y="407"/>
                  </a:lnTo>
                  <a:lnTo>
                    <a:pt x="1281" y="410"/>
                  </a:lnTo>
                  <a:lnTo>
                    <a:pt x="1177" y="411"/>
                  </a:lnTo>
                  <a:lnTo>
                    <a:pt x="1158" y="411"/>
                  </a:lnTo>
                  <a:lnTo>
                    <a:pt x="1073" y="410"/>
                  </a:lnTo>
                  <a:lnTo>
                    <a:pt x="990" y="408"/>
                  </a:lnTo>
                  <a:lnTo>
                    <a:pt x="909" y="402"/>
                  </a:lnTo>
                  <a:lnTo>
                    <a:pt x="831" y="397"/>
                  </a:lnTo>
                  <a:lnTo>
                    <a:pt x="757" y="390"/>
                  </a:lnTo>
                  <a:lnTo>
                    <a:pt x="685" y="382"/>
                  </a:lnTo>
                  <a:lnTo>
                    <a:pt x="616" y="373"/>
                  </a:lnTo>
                  <a:lnTo>
                    <a:pt x="551" y="363"/>
                  </a:lnTo>
                  <a:lnTo>
                    <a:pt x="489" y="352"/>
                  </a:lnTo>
                  <a:lnTo>
                    <a:pt x="431" y="342"/>
                  </a:lnTo>
                  <a:lnTo>
                    <a:pt x="377" y="331"/>
                  </a:lnTo>
                  <a:lnTo>
                    <a:pt x="328" y="321"/>
                  </a:lnTo>
                  <a:lnTo>
                    <a:pt x="282" y="309"/>
                  </a:lnTo>
                  <a:lnTo>
                    <a:pt x="241" y="299"/>
                  </a:lnTo>
                  <a:lnTo>
                    <a:pt x="204" y="290"/>
                  </a:lnTo>
                  <a:lnTo>
                    <a:pt x="171" y="282"/>
                  </a:lnTo>
                  <a:lnTo>
                    <a:pt x="145" y="273"/>
                  </a:lnTo>
                  <a:lnTo>
                    <a:pt x="123" y="267"/>
                  </a:lnTo>
                  <a:lnTo>
                    <a:pt x="106" y="262"/>
                  </a:lnTo>
                  <a:lnTo>
                    <a:pt x="94" y="258"/>
                  </a:lnTo>
                  <a:lnTo>
                    <a:pt x="89" y="257"/>
                  </a:lnTo>
                  <a:lnTo>
                    <a:pt x="65" y="246"/>
                  </a:lnTo>
                  <a:lnTo>
                    <a:pt x="44" y="231"/>
                  </a:lnTo>
                  <a:lnTo>
                    <a:pt x="27" y="212"/>
                  </a:lnTo>
                  <a:lnTo>
                    <a:pt x="14" y="191"/>
                  </a:lnTo>
                  <a:lnTo>
                    <a:pt x="4" y="167"/>
                  </a:lnTo>
                  <a:lnTo>
                    <a:pt x="0" y="141"/>
                  </a:lnTo>
                  <a:lnTo>
                    <a:pt x="0" y="116"/>
                  </a:lnTo>
                  <a:lnTo>
                    <a:pt x="6" y="89"/>
                  </a:lnTo>
                  <a:lnTo>
                    <a:pt x="18" y="66"/>
                  </a:lnTo>
                  <a:lnTo>
                    <a:pt x="33" y="44"/>
                  </a:lnTo>
                  <a:lnTo>
                    <a:pt x="51" y="27"/>
                  </a:lnTo>
                  <a:lnTo>
                    <a:pt x="73" y="14"/>
                  </a:lnTo>
                  <a:lnTo>
                    <a:pt x="96" y="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3" name="Freeform 432"/>
          <p:cNvSpPr>
            <a:spLocks/>
          </p:cNvSpPr>
          <p:nvPr/>
        </p:nvSpPr>
        <p:spPr bwMode="auto">
          <a:xfrm>
            <a:off x="8267390" y="4229100"/>
            <a:ext cx="325438" cy="554037"/>
          </a:xfrm>
          <a:custGeom>
            <a:avLst/>
            <a:gdLst>
              <a:gd name="connsiteX0" fmla="*/ 131763 w 325438"/>
              <a:gd name="connsiteY0" fmla="*/ 501650 h 554037"/>
              <a:gd name="connsiteX1" fmla="*/ 200026 w 325438"/>
              <a:gd name="connsiteY1" fmla="*/ 501650 h 554037"/>
              <a:gd name="connsiteX2" fmla="*/ 200026 w 325438"/>
              <a:gd name="connsiteY2" fmla="*/ 545928 h 554037"/>
              <a:gd name="connsiteX3" fmla="*/ 199551 w 325438"/>
              <a:gd name="connsiteY3" fmla="*/ 547063 h 554037"/>
              <a:gd name="connsiteX4" fmla="*/ 197967 w 325438"/>
              <a:gd name="connsiteY4" fmla="*/ 548523 h 554037"/>
              <a:gd name="connsiteX5" fmla="*/ 195591 w 325438"/>
              <a:gd name="connsiteY5" fmla="*/ 549496 h 554037"/>
              <a:gd name="connsiteX6" fmla="*/ 192424 w 325438"/>
              <a:gd name="connsiteY6" fmla="*/ 550793 h 554037"/>
              <a:gd name="connsiteX7" fmla="*/ 188781 w 325438"/>
              <a:gd name="connsiteY7" fmla="*/ 551604 h 554037"/>
              <a:gd name="connsiteX8" fmla="*/ 184504 w 325438"/>
              <a:gd name="connsiteY8" fmla="*/ 552578 h 554037"/>
              <a:gd name="connsiteX9" fmla="*/ 180070 w 325438"/>
              <a:gd name="connsiteY9" fmla="*/ 553226 h 554037"/>
              <a:gd name="connsiteX10" fmla="*/ 175318 w 325438"/>
              <a:gd name="connsiteY10" fmla="*/ 553713 h 554037"/>
              <a:gd name="connsiteX11" fmla="*/ 170567 w 325438"/>
              <a:gd name="connsiteY11" fmla="*/ 554037 h 554037"/>
              <a:gd name="connsiteX12" fmla="*/ 165815 w 325438"/>
              <a:gd name="connsiteY12" fmla="*/ 554037 h 554037"/>
              <a:gd name="connsiteX13" fmla="*/ 161222 w 325438"/>
              <a:gd name="connsiteY13" fmla="*/ 554037 h 554037"/>
              <a:gd name="connsiteX14" fmla="*/ 156471 w 325438"/>
              <a:gd name="connsiteY14" fmla="*/ 553713 h 554037"/>
              <a:gd name="connsiteX15" fmla="*/ 151719 w 325438"/>
              <a:gd name="connsiteY15" fmla="*/ 553226 h 554037"/>
              <a:gd name="connsiteX16" fmla="*/ 147285 w 325438"/>
              <a:gd name="connsiteY16" fmla="*/ 552578 h 554037"/>
              <a:gd name="connsiteX17" fmla="*/ 143008 w 325438"/>
              <a:gd name="connsiteY17" fmla="*/ 551604 h 554037"/>
              <a:gd name="connsiteX18" fmla="*/ 139365 w 325438"/>
              <a:gd name="connsiteY18" fmla="*/ 550793 h 554037"/>
              <a:gd name="connsiteX19" fmla="*/ 136198 w 325438"/>
              <a:gd name="connsiteY19" fmla="*/ 549496 h 554037"/>
              <a:gd name="connsiteX20" fmla="*/ 133822 w 325438"/>
              <a:gd name="connsiteY20" fmla="*/ 548523 h 554037"/>
              <a:gd name="connsiteX21" fmla="*/ 132238 w 325438"/>
              <a:gd name="connsiteY21" fmla="*/ 547063 h 554037"/>
              <a:gd name="connsiteX22" fmla="*/ 131763 w 325438"/>
              <a:gd name="connsiteY22" fmla="*/ 545928 h 554037"/>
              <a:gd name="connsiteX23" fmla="*/ 308714 w 325438"/>
              <a:gd name="connsiteY23" fmla="*/ 442913 h 554037"/>
              <a:gd name="connsiteX24" fmla="*/ 310785 w 325438"/>
              <a:gd name="connsiteY24" fmla="*/ 444329 h 554037"/>
              <a:gd name="connsiteX25" fmla="*/ 321302 w 325438"/>
              <a:gd name="connsiteY25" fmla="*/ 452037 h 554037"/>
              <a:gd name="connsiteX26" fmla="*/ 323851 w 325438"/>
              <a:gd name="connsiteY26" fmla="*/ 453768 h 554037"/>
              <a:gd name="connsiteX27" fmla="*/ 321461 w 325438"/>
              <a:gd name="connsiteY27" fmla="*/ 455813 h 554037"/>
              <a:gd name="connsiteX28" fmla="*/ 318433 w 325438"/>
              <a:gd name="connsiteY28" fmla="*/ 458173 h 554037"/>
              <a:gd name="connsiteX29" fmla="*/ 314450 w 325438"/>
              <a:gd name="connsiteY29" fmla="*/ 460847 h 554037"/>
              <a:gd name="connsiteX30" fmla="*/ 309829 w 325438"/>
              <a:gd name="connsiteY30" fmla="*/ 463994 h 554037"/>
              <a:gd name="connsiteX31" fmla="*/ 304252 w 325438"/>
              <a:gd name="connsiteY31" fmla="*/ 466983 h 554037"/>
              <a:gd name="connsiteX32" fmla="*/ 298197 w 325438"/>
              <a:gd name="connsiteY32" fmla="*/ 470444 h 554037"/>
              <a:gd name="connsiteX33" fmla="*/ 291027 w 325438"/>
              <a:gd name="connsiteY33" fmla="*/ 473590 h 554037"/>
              <a:gd name="connsiteX34" fmla="*/ 280988 w 325438"/>
              <a:gd name="connsiteY34" fmla="*/ 477838 h 554037"/>
              <a:gd name="connsiteX35" fmla="*/ 288158 w 325438"/>
              <a:gd name="connsiteY35" fmla="*/ 470129 h 554037"/>
              <a:gd name="connsiteX36" fmla="*/ 295010 w 325438"/>
              <a:gd name="connsiteY36" fmla="*/ 461948 h 554037"/>
              <a:gd name="connsiteX37" fmla="*/ 301543 w 325438"/>
              <a:gd name="connsiteY37" fmla="*/ 453610 h 554037"/>
              <a:gd name="connsiteX38" fmla="*/ 307439 w 325438"/>
              <a:gd name="connsiteY38" fmla="*/ 445115 h 554037"/>
              <a:gd name="connsiteX39" fmla="*/ 290989 w 325438"/>
              <a:gd name="connsiteY39" fmla="*/ 428625 h 554037"/>
              <a:gd name="connsiteX40" fmla="*/ 293053 w 325438"/>
              <a:gd name="connsiteY40" fmla="*/ 430204 h 554037"/>
              <a:gd name="connsiteX41" fmla="*/ 301625 w 325438"/>
              <a:gd name="connsiteY41" fmla="*/ 437153 h 554037"/>
              <a:gd name="connsiteX42" fmla="*/ 303213 w 325438"/>
              <a:gd name="connsiteY42" fmla="*/ 438417 h 554037"/>
              <a:gd name="connsiteX43" fmla="*/ 301943 w 325438"/>
              <a:gd name="connsiteY43" fmla="*/ 440154 h 554037"/>
              <a:gd name="connsiteX44" fmla="*/ 296704 w 325438"/>
              <a:gd name="connsiteY44" fmla="*/ 448209 h 554037"/>
              <a:gd name="connsiteX45" fmla="*/ 290989 w 325438"/>
              <a:gd name="connsiteY45" fmla="*/ 455790 h 554037"/>
              <a:gd name="connsiteX46" fmla="*/ 285433 w 325438"/>
              <a:gd name="connsiteY46" fmla="*/ 462582 h 554037"/>
              <a:gd name="connsiteX47" fmla="*/ 279718 w 325438"/>
              <a:gd name="connsiteY47" fmla="*/ 468741 h 554037"/>
              <a:gd name="connsiteX48" fmla="*/ 274479 w 325438"/>
              <a:gd name="connsiteY48" fmla="*/ 474111 h 554037"/>
              <a:gd name="connsiteX49" fmla="*/ 269399 w 325438"/>
              <a:gd name="connsiteY49" fmla="*/ 479007 h 554037"/>
              <a:gd name="connsiteX50" fmla="*/ 264795 w 325438"/>
              <a:gd name="connsiteY50" fmla="*/ 483272 h 554037"/>
              <a:gd name="connsiteX51" fmla="*/ 263843 w 325438"/>
              <a:gd name="connsiteY51" fmla="*/ 483745 h 554037"/>
              <a:gd name="connsiteX52" fmla="*/ 253206 w 325438"/>
              <a:gd name="connsiteY52" fmla="*/ 486430 h 554037"/>
              <a:gd name="connsiteX53" fmla="*/ 241776 w 325438"/>
              <a:gd name="connsiteY53" fmla="*/ 488641 h 554037"/>
              <a:gd name="connsiteX54" fmla="*/ 231775 w 325438"/>
              <a:gd name="connsiteY54" fmla="*/ 490537 h 554037"/>
              <a:gd name="connsiteX55" fmla="*/ 239871 w 325438"/>
              <a:gd name="connsiteY55" fmla="*/ 484535 h 554037"/>
              <a:gd name="connsiteX56" fmla="*/ 243364 w 325438"/>
              <a:gd name="connsiteY56" fmla="*/ 481692 h 554037"/>
              <a:gd name="connsiteX57" fmla="*/ 247650 w 325438"/>
              <a:gd name="connsiteY57" fmla="*/ 478533 h 554037"/>
              <a:gd name="connsiteX58" fmla="*/ 252254 w 325438"/>
              <a:gd name="connsiteY58" fmla="*/ 474427 h 554037"/>
              <a:gd name="connsiteX59" fmla="*/ 257175 w 325438"/>
              <a:gd name="connsiteY59" fmla="*/ 469847 h 554037"/>
              <a:gd name="connsiteX60" fmla="*/ 262573 w 325438"/>
              <a:gd name="connsiteY60" fmla="*/ 464793 h 554037"/>
              <a:gd name="connsiteX61" fmla="*/ 267812 w 325438"/>
              <a:gd name="connsiteY61" fmla="*/ 459107 h 554037"/>
              <a:gd name="connsiteX62" fmla="*/ 273527 w 325438"/>
              <a:gd name="connsiteY62" fmla="*/ 452789 h 554037"/>
              <a:gd name="connsiteX63" fmla="*/ 278924 w 325438"/>
              <a:gd name="connsiteY63" fmla="*/ 445998 h 554037"/>
              <a:gd name="connsiteX64" fmla="*/ 284322 w 325438"/>
              <a:gd name="connsiteY64" fmla="*/ 438575 h 554037"/>
              <a:gd name="connsiteX65" fmla="*/ 289719 w 325438"/>
              <a:gd name="connsiteY65" fmla="*/ 430836 h 554037"/>
              <a:gd name="connsiteX66" fmla="*/ 17765 w 325438"/>
              <a:gd name="connsiteY66" fmla="*/ 420688 h 554037"/>
              <a:gd name="connsiteX67" fmla="*/ 18866 w 325438"/>
              <a:gd name="connsiteY67" fmla="*/ 422579 h 554037"/>
              <a:gd name="connsiteX68" fmla="*/ 19652 w 325438"/>
              <a:gd name="connsiteY68" fmla="*/ 423366 h 554037"/>
              <a:gd name="connsiteX69" fmla="*/ 20595 w 325438"/>
              <a:gd name="connsiteY69" fmla="*/ 425100 h 554037"/>
              <a:gd name="connsiteX70" fmla="*/ 22167 w 325438"/>
              <a:gd name="connsiteY70" fmla="*/ 427306 h 554037"/>
              <a:gd name="connsiteX71" fmla="*/ 24211 w 325438"/>
              <a:gd name="connsiteY71" fmla="*/ 430457 h 554037"/>
              <a:gd name="connsiteX72" fmla="*/ 26569 w 325438"/>
              <a:gd name="connsiteY72" fmla="*/ 433766 h 554037"/>
              <a:gd name="connsiteX73" fmla="*/ 29242 w 325438"/>
              <a:gd name="connsiteY73" fmla="*/ 437863 h 554037"/>
              <a:gd name="connsiteX74" fmla="*/ 32387 w 325438"/>
              <a:gd name="connsiteY74" fmla="*/ 442275 h 554037"/>
              <a:gd name="connsiteX75" fmla="*/ 36003 w 325438"/>
              <a:gd name="connsiteY75" fmla="*/ 447474 h 554037"/>
              <a:gd name="connsiteX76" fmla="*/ 40090 w 325438"/>
              <a:gd name="connsiteY76" fmla="*/ 452832 h 554037"/>
              <a:gd name="connsiteX77" fmla="*/ 44492 w 325438"/>
              <a:gd name="connsiteY77" fmla="*/ 458662 h 554037"/>
              <a:gd name="connsiteX78" fmla="*/ 49366 w 325438"/>
              <a:gd name="connsiteY78" fmla="*/ 464807 h 554037"/>
              <a:gd name="connsiteX79" fmla="*/ 54397 w 325438"/>
              <a:gd name="connsiteY79" fmla="*/ 471267 h 554037"/>
              <a:gd name="connsiteX80" fmla="*/ 60057 w 325438"/>
              <a:gd name="connsiteY80" fmla="*/ 478043 h 554037"/>
              <a:gd name="connsiteX81" fmla="*/ 65088 w 325438"/>
              <a:gd name="connsiteY81" fmla="*/ 484188 h 554037"/>
              <a:gd name="connsiteX82" fmla="*/ 57699 w 325438"/>
              <a:gd name="connsiteY82" fmla="*/ 481824 h 554037"/>
              <a:gd name="connsiteX83" fmla="*/ 47951 w 325438"/>
              <a:gd name="connsiteY83" fmla="*/ 478830 h 554037"/>
              <a:gd name="connsiteX84" fmla="*/ 39304 w 325438"/>
              <a:gd name="connsiteY84" fmla="*/ 475364 h 554037"/>
              <a:gd name="connsiteX85" fmla="*/ 31758 w 325438"/>
              <a:gd name="connsiteY85" fmla="*/ 471897 h 554037"/>
              <a:gd name="connsiteX86" fmla="*/ 24997 w 325438"/>
              <a:gd name="connsiteY86" fmla="*/ 468746 h 554037"/>
              <a:gd name="connsiteX87" fmla="*/ 19337 w 325438"/>
              <a:gd name="connsiteY87" fmla="*/ 465437 h 554037"/>
              <a:gd name="connsiteX88" fmla="*/ 14149 w 325438"/>
              <a:gd name="connsiteY88" fmla="*/ 462286 h 554037"/>
              <a:gd name="connsiteX89" fmla="*/ 10062 w 325438"/>
              <a:gd name="connsiteY89" fmla="*/ 459607 h 554037"/>
              <a:gd name="connsiteX90" fmla="*/ 6917 w 325438"/>
              <a:gd name="connsiteY90" fmla="*/ 456928 h 554037"/>
              <a:gd name="connsiteX91" fmla="*/ 4245 w 325438"/>
              <a:gd name="connsiteY91" fmla="*/ 454722 h 554037"/>
              <a:gd name="connsiteX92" fmla="*/ 2515 w 325438"/>
              <a:gd name="connsiteY92" fmla="*/ 453147 h 554037"/>
              <a:gd name="connsiteX93" fmla="*/ 1415 w 325438"/>
              <a:gd name="connsiteY93" fmla="*/ 452044 h 554037"/>
              <a:gd name="connsiteX94" fmla="*/ 786 w 325438"/>
              <a:gd name="connsiteY94" fmla="*/ 451571 h 554037"/>
              <a:gd name="connsiteX95" fmla="*/ 0 w 325438"/>
              <a:gd name="connsiteY95" fmla="*/ 450626 h 554037"/>
              <a:gd name="connsiteX96" fmla="*/ 5188 w 325438"/>
              <a:gd name="connsiteY96" fmla="*/ 427148 h 554037"/>
              <a:gd name="connsiteX97" fmla="*/ 9276 w 325438"/>
              <a:gd name="connsiteY97" fmla="*/ 424942 h 554037"/>
              <a:gd name="connsiteX98" fmla="*/ 15879 w 325438"/>
              <a:gd name="connsiteY98" fmla="*/ 421633 h 554037"/>
              <a:gd name="connsiteX99" fmla="*/ 274374 w 325438"/>
              <a:gd name="connsiteY99" fmla="*/ 412750 h 554037"/>
              <a:gd name="connsiteX100" fmla="*/ 276297 w 325438"/>
              <a:gd name="connsiteY100" fmla="*/ 414677 h 554037"/>
              <a:gd name="connsiteX101" fmla="*/ 284149 w 325438"/>
              <a:gd name="connsiteY101" fmla="*/ 421742 h 554037"/>
              <a:gd name="connsiteX102" fmla="*/ 285751 w 325438"/>
              <a:gd name="connsiteY102" fmla="*/ 423027 h 554037"/>
              <a:gd name="connsiteX103" fmla="*/ 284629 w 325438"/>
              <a:gd name="connsiteY103" fmla="*/ 424793 h 554037"/>
              <a:gd name="connsiteX104" fmla="*/ 279341 w 325438"/>
              <a:gd name="connsiteY104" fmla="*/ 432822 h 554037"/>
              <a:gd name="connsiteX105" fmla="*/ 274053 w 325438"/>
              <a:gd name="connsiteY105" fmla="*/ 440208 h 554037"/>
              <a:gd name="connsiteX106" fmla="*/ 268445 w 325438"/>
              <a:gd name="connsiteY106" fmla="*/ 447273 h 554037"/>
              <a:gd name="connsiteX107" fmla="*/ 262836 w 325438"/>
              <a:gd name="connsiteY107" fmla="*/ 453696 h 554037"/>
              <a:gd name="connsiteX108" fmla="*/ 257228 w 325438"/>
              <a:gd name="connsiteY108" fmla="*/ 459316 h 554037"/>
              <a:gd name="connsiteX109" fmla="*/ 252100 w 325438"/>
              <a:gd name="connsiteY109" fmla="*/ 464615 h 554037"/>
              <a:gd name="connsiteX110" fmla="*/ 246972 w 325438"/>
              <a:gd name="connsiteY110" fmla="*/ 469272 h 554037"/>
              <a:gd name="connsiteX111" fmla="*/ 242325 w 325438"/>
              <a:gd name="connsiteY111" fmla="*/ 473286 h 554037"/>
              <a:gd name="connsiteX112" fmla="*/ 238159 w 325438"/>
              <a:gd name="connsiteY112" fmla="*/ 476498 h 554037"/>
              <a:gd name="connsiteX113" fmla="*/ 234474 w 325438"/>
              <a:gd name="connsiteY113" fmla="*/ 479549 h 554037"/>
              <a:gd name="connsiteX114" fmla="*/ 231429 w 325438"/>
              <a:gd name="connsiteY114" fmla="*/ 481636 h 554037"/>
              <a:gd name="connsiteX115" fmla="*/ 229987 w 325438"/>
              <a:gd name="connsiteY115" fmla="*/ 482600 h 554037"/>
              <a:gd name="connsiteX116" fmla="*/ 228705 w 325438"/>
              <a:gd name="connsiteY116" fmla="*/ 481636 h 554037"/>
              <a:gd name="connsiteX117" fmla="*/ 219731 w 325438"/>
              <a:gd name="connsiteY117" fmla="*/ 474089 h 554037"/>
              <a:gd name="connsiteX118" fmla="*/ 217488 w 325438"/>
              <a:gd name="connsiteY118" fmla="*/ 472162 h 554037"/>
              <a:gd name="connsiteX119" fmla="*/ 220052 w 325438"/>
              <a:gd name="connsiteY119" fmla="*/ 470557 h 554037"/>
              <a:gd name="connsiteX120" fmla="*/ 222776 w 325438"/>
              <a:gd name="connsiteY120" fmla="*/ 468469 h 554037"/>
              <a:gd name="connsiteX121" fmla="*/ 226462 w 325438"/>
              <a:gd name="connsiteY121" fmla="*/ 465579 h 554037"/>
              <a:gd name="connsiteX122" fmla="*/ 230628 w 325438"/>
              <a:gd name="connsiteY122" fmla="*/ 462367 h 554037"/>
              <a:gd name="connsiteX123" fmla="*/ 235115 w 325438"/>
              <a:gd name="connsiteY123" fmla="*/ 458514 h 554037"/>
              <a:gd name="connsiteX124" fmla="*/ 240082 w 325438"/>
              <a:gd name="connsiteY124" fmla="*/ 454017 h 554037"/>
              <a:gd name="connsiteX125" fmla="*/ 245210 w 325438"/>
              <a:gd name="connsiteY125" fmla="*/ 448879 h 554037"/>
              <a:gd name="connsiteX126" fmla="*/ 250818 w 325438"/>
              <a:gd name="connsiteY126" fmla="*/ 443259 h 554037"/>
              <a:gd name="connsiteX127" fmla="*/ 256267 w 325438"/>
              <a:gd name="connsiteY127" fmla="*/ 437157 h 554037"/>
              <a:gd name="connsiteX128" fmla="*/ 261715 w 325438"/>
              <a:gd name="connsiteY128" fmla="*/ 430413 h 554037"/>
              <a:gd name="connsiteX129" fmla="*/ 267323 w 325438"/>
              <a:gd name="connsiteY129" fmla="*/ 423027 h 554037"/>
              <a:gd name="connsiteX130" fmla="*/ 272771 w 325438"/>
              <a:gd name="connsiteY130" fmla="*/ 414998 h 554037"/>
              <a:gd name="connsiteX131" fmla="*/ 36349 w 325438"/>
              <a:gd name="connsiteY131" fmla="*/ 409575 h 554037"/>
              <a:gd name="connsiteX132" fmla="*/ 37795 w 325438"/>
              <a:gd name="connsiteY132" fmla="*/ 411461 h 554037"/>
              <a:gd name="connsiteX133" fmla="*/ 39402 w 325438"/>
              <a:gd name="connsiteY133" fmla="*/ 413819 h 554037"/>
              <a:gd name="connsiteX134" fmla="*/ 41331 w 325438"/>
              <a:gd name="connsiteY134" fmla="*/ 416964 h 554037"/>
              <a:gd name="connsiteX135" fmla="*/ 44224 w 325438"/>
              <a:gd name="connsiteY135" fmla="*/ 420737 h 554037"/>
              <a:gd name="connsiteX136" fmla="*/ 47278 w 325438"/>
              <a:gd name="connsiteY136" fmla="*/ 425138 h 554037"/>
              <a:gd name="connsiteX137" fmla="*/ 50974 w 325438"/>
              <a:gd name="connsiteY137" fmla="*/ 430326 h 554037"/>
              <a:gd name="connsiteX138" fmla="*/ 54992 w 325438"/>
              <a:gd name="connsiteY138" fmla="*/ 435828 h 554037"/>
              <a:gd name="connsiteX139" fmla="*/ 59653 w 325438"/>
              <a:gd name="connsiteY139" fmla="*/ 441802 h 554037"/>
              <a:gd name="connsiteX140" fmla="*/ 64957 w 325438"/>
              <a:gd name="connsiteY140" fmla="*/ 448248 h 554037"/>
              <a:gd name="connsiteX141" fmla="*/ 70421 w 325438"/>
              <a:gd name="connsiteY141" fmla="*/ 455322 h 554037"/>
              <a:gd name="connsiteX142" fmla="*/ 76368 w 325438"/>
              <a:gd name="connsiteY142" fmla="*/ 462397 h 554037"/>
              <a:gd name="connsiteX143" fmla="*/ 82957 w 325438"/>
              <a:gd name="connsiteY143" fmla="*/ 469943 h 554037"/>
              <a:gd name="connsiteX144" fmla="*/ 89547 w 325438"/>
              <a:gd name="connsiteY144" fmla="*/ 477803 h 554037"/>
              <a:gd name="connsiteX145" fmla="*/ 96940 w 325438"/>
              <a:gd name="connsiteY145" fmla="*/ 485663 h 554037"/>
              <a:gd name="connsiteX146" fmla="*/ 101601 w 325438"/>
              <a:gd name="connsiteY146" fmla="*/ 490537 h 554037"/>
              <a:gd name="connsiteX147" fmla="*/ 94851 w 325438"/>
              <a:gd name="connsiteY147" fmla="*/ 489436 h 554037"/>
              <a:gd name="connsiteX148" fmla="*/ 86654 w 325438"/>
              <a:gd name="connsiteY148" fmla="*/ 488179 h 554037"/>
              <a:gd name="connsiteX149" fmla="*/ 78939 w 325438"/>
              <a:gd name="connsiteY149" fmla="*/ 486764 h 554037"/>
              <a:gd name="connsiteX150" fmla="*/ 77975 w 325438"/>
              <a:gd name="connsiteY150" fmla="*/ 486607 h 554037"/>
              <a:gd name="connsiteX151" fmla="*/ 77493 w 325438"/>
              <a:gd name="connsiteY151" fmla="*/ 485821 h 554037"/>
              <a:gd name="connsiteX152" fmla="*/ 70743 w 325438"/>
              <a:gd name="connsiteY152" fmla="*/ 478275 h 554037"/>
              <a:gd name="connsiteX153" fmla="*/ 64635 w 325438"/>
              <a:gd name="connsiteY153" fmla="*/ 470886 h 554037"/>
              <a:gd name="connsiteX154" fmla="*/ 58528 w 325438"/>
              <a:gd name="connsiteY154" fmla="*/ 463811 h 554037"/>
              <a:gd name="connsiteX155" fmla="*/ 53224 w 325438"/>
              <a:gd name="connsiteY155" fmla="*/ 457051 h 554037"/>
              <a:gd name="connsiteX156" fmla="*/ 48081 w 325438"/>
              <a:gd name="connsiteY156" fmla="*/ 450449 h 554037"/>
              <a:gd name="connsiteX157" fmla="*/ 43420 w 325438"/>
              <a:gd name="connsiteY157" fmla="*/ 444632 h 554037"/>
              <a:gd name="connsiteX158" fmla="*/ 39402 w 325438"/>
              <a:gd name="connsiteY158" fmla="*/ 439130 h 554037"/>
              <a:gd name="connsiteX159" fmla="*/ 35706 w 325438"/>
              <a:gd name="connsiteY159" fmla="*/ 434256 h 554037"/>
              <a:gd name="connsiteX160" fmla="*/ 32652 w 325438"/>
              <a:gd name="connsiteY160" fmla="*/ 429697 h 554037"/>
              <a:gd name="connsiteX161" fmla="*/ 29920 w 325438"/>
              <a:gd name="connsiteY161" fmla="*/ 425924 h 554037"/>
              <a:gd name="connsiteX162" fmla="*/ 27991 w 325438"/>
              <a:gd name="connsiteY162" fmla="*/ 422780 h 554037"/>
              <a:gd name="connsiteX163" fmla="*/ 26224 w 325438"/>
              <a:gd name="connsiteY163" fmla="*/ 420422 h 554037"/>
              <a:gd name="connsiteX164" fmla="*/ 25099 w 325438"/>
              <a:gd name="connsiteY164" fmla="*/ 418693 h 554037"/>
              <a:gd name="connsiteX165" fmla="*/ 23813 w 325438"/>
              <a:gd name="connsiteY165" fmla="*/ 416649 h 554037"/>
              <a:gd name="connsiteX166" fmla="*/ 27509 w 325438"/>
              <a:gd name="connsiteY166" fmla="*/ 414605 h 554037"/>
              <a:gd name="connsiteX167" fmla="*/ 34420 w 325438"/>
              <a:gd name="connsiteY167" fmla="*/ 410675 h 554037"/>
              <a:gd name="connsiteX168" fmla="*/ 257175 w 325438"/>
              <a:gd name="connsiteY168" fmla="*/ 396875 h 554037"/>
              <a:gd name="connsiteX169" fmla="*/ 259239 w 325438"/>
              <a:gd name="connsiteY169" fmla="*/ 398953 h 554037"/>
              <a:gd name="connsiteX170" fmla="*/ 267018 w 325438"/>
              <a:gd name="connsiteY170" fmla="*/ 406145 h 554037"/>
              <a:gd name="connsiteX171" fmla="*/ 268288 w 325438"/>
              <a:gd name="connsiteY171" fmla="*/ 407584 h 554037"/>
              <a:gd name="connsiteX172" fmla="*/ 267335 w 325438"/>
              <a:gd name="connsiteY172" fmla="*/ 409182 h 554037"/>
              <a:gd name="connsiteX173" fmla="*/ 261938 w 325438"/>
              <a:gd name="connsiteY173" fmla="*/ 416855 h 554037"/>
              <a:gd name="connsiteX174" fmla="*/ 256699 w 325438"/>
              <a:gd name="connsiteY174" fmla="*/ 424207 h 554037"/>
              <a:gd name="connsiteX175" fmla="*/ 251302 w 325438"/>
              <a:gd name="connsiteY175" fmla="*/ 430921 h 554037"/>
              <a:gd name="connsiteX176" fmla="*/ 245904 w 325438"/>
              <a:gd name="connsiteY176" fmla="*/ 436995 h 554037"/>
              <a:gd name="connsiteX177" fmla="*/ 240665 w 325438"/>
              <a:gd name="connsiteY177" fmla="*/ 442589 h 554037"/>
              <a:gd name="connsiteX178" fmla="*/ 235585 w 325438"/>
              <a:gd name="connsiteY178" fmla="*/ 447544 h 554037"/>
              <a:gd name="connsiteX179" fmla="*/ 230664 w 325438"/>
              <a:gd name="connsiteY179" fmla="*/ 452019 h 554037"/>
              <a:gd name="connsiteX180" fmla="*/ 226219 w 325438"/>
              <a:gd name="connsiteY180" fmla="*/ 455856 h 554037"/>
              <a:gd name="connsiteX181" fmla="*/ 222091 w 325438"/>
              <a:gd name="connsiteY181" fmla="*/ 459212 h 554037"/>
              <a:gd name="connsiteX182" fmla="*/ 218440 w 325438"/>
              <a:gd name="connsiteY182" fmla="*/ 461930 h 554037"/>
              <a:gd name="connsiteX183" fmla="*/ 215583 w 325438"/>
              <a:gd name="connsiteY183" fmla="*/ 464167 h 554037"/>
              <a:gd name="connsiteX184" fmla="*/ 213360 w 325438"/>
              <a:gd name="connsiteY184" fmla="*/ 465606 h 554037"/>
              <a:gd name="connsiteX185" fmla="*/ 211773 w 325438"/>
              <a:gd name="connsiteY185" fmla="*/ 466725 h 554037"/>
              <a:gd name="connsiteX186" fmla="*/ 210503 w 325438"/>
              <a:gd name="connsiteY186" fmla="*/ 465446 h 554037"/>
              <a:gd name="connsiteX187" fmla="*/ 202248 w 325438"/>
              <a:gd name="connsiteY187" fmla="*/ 457774 h 554037"/>
              <a:gd name="connsiteX188" fmla="*/ 200025 w 325438"/>
              <a:gd name="connsiteY188" fmla="*/ 455696 h 554037"/>
              <a:gd name="connsiteX189" fmla="*/ 202406 w 325438"/>
              <a:gd name="connsiteY189" fmla="*/ 454097 h 554037"/>
              <a:gd name="connsiteX190" fmla="*/ 204629 w 325438"/>
              <a:gd name="connsiteY190" fmla="*/ 452499 h 554037"/>
              <a:gd name="connsiteX191" fmla="*/ 207486 w 325438"/>
              <a:gd name="connsiteY191" fmla="*/ 450421 h 554037"/>
              <a:gd name="connsiteX192" fmla="*/ 210979 w 325438"/>
              <a:gd name="connsiteY192" fmla="*/ 447704 h 554037"/>
              <a:gd name="connsiteX193" fmla="*/ 214948 w 325438"/>
              <a:gd name="connsiteY193" fmla="*/ 444507 h 554037"/>
              <a:gd name="connsiteX194" fmla="*/ 219393 w 325438"/>
              <a:gd name="connsiteY194" fmla="*/ 440831 h 554037"/>
              <a:gd name="connsiteX195" fmla="*/ 224155 w 325438"/>
              <a:gd name="connsiteY195" fmla="*/ 436515 h 554037"/>
              <a:gd name="connsiteX196" fmla="*/ 229076 w 325438"/>
              <a:gd name="connsiteY196" fmla="*/ 431560 h 554037"/>
              <a:gd name="connsiteX197" fmla="*/ 234315 w 325438"/>
              <a:gd name="connsiteY197" fmla="*/ 426285 h 554037"/>
              <a:gd name="connsiteX198" fmla="*/ 239713 w 325438"/>
              <a:gd name="connsiteY198" fmla="*/ 420211 h 554037"/>
              <a:gd name="connsiteX199" fmla="*/ 245110 w 325438"/>
              <a:gd name="connsiteY199" fmla="*/ 413818 h 554037"/>
              <a:gd name="connsiteX200" fmla="*/ 250349 w 325438"/>
              <a:gd name="connsiteY200" fmla="*/ 406945 h 554037"/>
              <a:gd name="connsiteX201" fmla="*/ 255747 w 325438"/>
              <a:gd name="connsiteY201" fmla="*/ 399272 h 554037"/>
              <a:gd name="connsiteX202" fmla="*/ 55054 w 325438"/>
              <a:gd name="connsiteY202" fmla="*/ 396875 h 554037"/>
              <a:gd name="connsiteX203" fmla="*/ 56498 w 325438"/>
              <a:gd name="connsiteY203" fmla="*/ 398789 h 554037"/>
              <a:gd name="connsiteX204" fmla="*/ 58262 w 325438"/>
              <a:gd name="connsiteY204" fmla="*/ 401342 h 554037"/>
              <a:gd name="connsiteX205" fmla="*/ 60508 w 325438"/>
              <a:gd name="connsiteY205" fmla="*/ 404692 h 554037"/>
              <a:gd name="connsiteX206" fmla="*/ 63074 w 325438"/>
              <a:gd name="connsiteY206" fmla="*/ 408680 h 554037"/>
              <a:gd name="connsiteX207" fmla="*/ 66283 w 325438"/>
              <a:gd name="connsiteY207" fmla="*/ 413147 h 554037"/>
              <a:gd name="connsiteX208" fmla="*/ 70132 w 325438"/>
              <a:gd name="connsiteY208" fmla="*/ 418252 h 554037"/>
              <a:gd name="connsiteX209" fmla="*/ 74303 w 325438"/>
              <a:gd name="connsiteY209" fmla="*/ 423995 h 554037"/>
              <a:gd name="connsiteX210" fmla="*/ 78955 w 325438"/>
              <a:gd name="connsiteY210" fmla="*/ 430058 h 554037"/>
              <a:gd name="connsiteX211" fmla="*/ 83928 w 325438"/>
              <a:gd name="connsiteY211" fmla="*/ 436439 h 554037"/>
              <a:gd name="connsiteX212" fmla="*/ 89381 w 325438"/>
              <a:gd name="connsiteY212" fmla="*/ 443299 h 554037"/>
              <a:gd name="connsiteX213" fmla="*/ 95317 w 325438"/>
              <a:gd name="connsiteY213" fmla="*/ 450478 h 554037"/>
              <a:gd name="connsiteX214" fmla="*/ 101573 w 325438"/>
              <a:gd name="connsiteY214" fmla="*/ 457817 h 554037"/>
              <a:gd name="connsiteX215" fmla="*/ 108310 w 325438"/>
              <a:gd name="connsiteY215" fmla="*/ 465634 h 554037"/>
              <a:gd name="connsiteX216" fmla="*/ 115368 w 325438"/>
              <a:gd name="connsiteY216" fmla="*/ 473291 h 554037"/>
              <a:gd name="connsiteX217" fmla="*/ 122747 w 325438"/>
              <a:gd name="connsiteY217" fmla="*/ 481268 h 554037"/>
              <a:gd name="connsiteX218" fmla="*/ 130447 w 325438"/>
              <a:gd name="connsiteY218" fmla="*/ 489245 h 554037"/>
              <a:gd name="connsiteX219" fmla="*/ 134938 w 325438"/>
              <a:gd name="connsiteY219" fmla="*/ 493712 h 554037"/>
              <a:gd name="connsiteX220" fmla="*/ 128842 w 325438"/>
              <a:gd name="connsiteY220" fmla="*/ 493233 h 554037"/>
              <a:gd name="connsiteX221" fmla="*/ 121143 w 325438"/>
              <a:gd name="connsiteY221" fmla="*/ 492914 h 554037"/>
              <a:gd name="connsiteX222" fmla="*/ 113924 w 325438"/>
              <a:gd name="connsiteY222" fmla="*/ 492116 h 554037"/>
              <a:gd name="connsiteX223" fmla="*/ 113122 w 325438"/>
              <a:gd name="connsiteY223" fmla="*/ 491957 h 554037"/>
              <a:gd name="connsiteX224" fmla="*/ 112320 w 325438"/>
              <a:gd name="connsiteY224" fmla="*/ 491478 h 554037"/>
              <a:gd name="connsiteX225" fmla="*/ 104781 w 325438"/>
              <a:gd name="connsiteY225" fmla="*/ 483342 h 554037"/>
              <a:gd name="connsiteX226" fmla="*/ 97402 w 325438"/>
              <a:gd name="connsiteY226" fmla="*/ 475206 h 554037"/>
              <a:gd name="connsiteX227" fmla="*/ 90504 w 325438"/>
              <a:gd name="connsiteY227" fmla="*/ 467389 h 554037"/>
              <a:gd name="connsiteX228" fmla="*/ 83928 w 325438"/>
              <a:gd name="connsiteY228" fmla="*/ 459731 h 554037"/>
              <a:gd name="connsiteX229" fmla="*/ 77832 w 325438"/>
              <a:gd name="connsiteY229" fmla="*/ 452233 h 554037"/>
              <a:gd name="connsiteX230" fmla="*/ 72218 w 325438"/>
              <a:gd name="connsiteY230" fmla="*/ 445213 h 554037"/>
              <a:gd name="connsiteX231" fmla="*/ 67085 w 325438"/>
              <a:gd name="connsiteY231" fmla="*/ 438513 h 554037"/>
              <a:gd name="connsiteX232" fmla="*/ 62272 w 325438"/>
              <a:gd name="connsiteY232" fmla="*/ 432291 h 554037"/>
              <a:gd name="connsiteX233" fmla="*/ 58102 w 325438"/>
              <a:gd name="connsiteY233" fmla="*/ 426388 h 554037"/>
              <a:gd name="connsiteX234" fmla="*/ 54252 w 325438"/>
              <a:gd name="connsiteY234" fmla="*/ 421283 h 554037"/>
              <a:gd name="connsiteX235" fmla="*/ 51044 w 325438"/>
              <a:gd name="connsiteY235" fmla="*/ 416497 h 554037"/>
              <a:gd name="connsiteX236" fmla="*/ 48156 w 325438"/>
              <a:gd name="connsiteY236" fmla="*/ 412669 h 554037"/>
              <a:gd name="connsiteX237" fmla="*/ 45911 w 325438"/>
              <a:gd name="connsiteY237" fmla="*/ 409318 h 554037"/>
              <a:gd name="connsiteX238" fmla="*/ 44306 w 325438"/>
              <a:gd name="connsiteY238" fmla="*/ 406766 h 554037"/>
              <a:gd name="connsiteX239" fmla="*/ 42863 w 325438"/>
              <a:gd name="connsiteY239" fmla="*/ 404692 h 554037"/>
              <a:gd name="connsiteX240" fmla="*/ 44948 w 325438"/>
              <a:gd name="connsiteY240" fmla="*/ 403416 h 554037"/>
              <a:gd name="connsiteX241" fmla="*/ 52166 w 325438"/>
              <a:gd name="connsiteY241" fmla="*/ 398789 h 554037"/>
              <a:gd name="connsiteX242" fmla="*/ 73537 w 325438"/>
              <a:gd name="connsiteY242" fmla="*/ 384175 h 554037"/>
              <a:gd name="connsiteX243" fmla="*/ 74970 w 325438"/>
              <a:gd name="connsiteY243" fmla="*/ 386085 h 554037"/>
              <a:gd name="connsiteX244" fmla="*/ 76881 w 325438"/>
              <a:gd name="connsiteY244" fmla="*/ 388951 h 554037"/>
              <a:gd name="connsiteX245" fmla="*/ 79269 w 325438"/>
              <a:gd name="connsiteY245" fmla="*/ 392613 h 554037"/>
              <a:gd name="connsiteX246" fmla="*/ 82295 w 325438"/>
              <a:gd name="connsiteY246" fmla="*/ 396752 h 554037"/>
              <a:gd name="connsiteX247" fmla="*/ 85798 w 325438"/>
              <a:gd name="connsiteY247" fmla="*/ 401688 h 554037"/>
              <a:gd name="connsiteX248" fmla="*/ 89619 w 325438"/>
              <a:gd name="connsiteY248" fmla="*/ 407101 h 554037"/>
              <a:gd name="connsiteX249" fmla="*/ 94078 w 325438"/>
              <a:gd name="connsiteY249" fmla="*/ 413151 h 554037"/>
              <a:gd name="connsiteX250" fmla="*/ 99173 w 325438"/>
              <a:gd name="connsiteY250" fmla="*/ 419520 h 554037"/>
              <a:gd name="connsiteX251" fmla="*/ 104428 w 325438"/>
              <a:gd name="connsiteY251" fmla="*/ 426366 h 554037"/>
              <a:gd name="connsiteX252" fmla="*/ 110320 w 325438"/>
              <a:gd name="connsiteY252" fmla="*/ 433689 h 554037"/>
              <a:gd name="connsiteX253" fmla="*/ 116530 w 325438"/>
              <a:gd name="connsiteY253" fmla="*/ 441013 h 554037"/>
              <a:gd name="connsiteX254" fmla="*/ 123218 w 325438"/>
              <a:gd name="connsiteY254" fmla="*/ 448814 h 554037"/>
              <a:gd name="connsiteX255" fmla="*/ 130224 w 325438"/>
              <a:gd name="connsiteY255" fmla="*/ 456934 h 554037"/>
              <a:gd name="connsiteX256" fmla="*/ 137708 w 325438"/>
              <a:gd name="connsiteY256" fmla="*/ 464895 h 554037"/>
              <a:gd name="connsiteX257" fmla="*/ 145510 w 325438"/>
              <a:gd name="connsiteY257" fmla="*/ 473014 h 554037"/>
              <a:gd name="connsiteX258" fmla="*/ 153790 w 325438"/>
              <a:gd name="connsiteY258" fmla="*/ 481293 h 554037"/>
              <a:gd name="connsiteX259" fmla="*/ 162229 w 325438"/>
              <a:gd name="connsiteY259" fmla="*/ 489572 h 554037"/>
              <a:gd name="connsiteX260" fmla="*/ 166688 w 325438"/>
              <a:gd name="connsiteY260" fmla="*/ 493712 h 554037"/>
              <a:gd name="connsiteX261" fmla="*/ 159523 w 325438"/>
              <a:gd name="connsiteY261" fmla="*/ 493712 h 554037"/>
              <a:gd name="connsiteX262" fmla="*/ 152516 w 325438"/>
              <a:gd name="connsiteY262" fmla="*/ 493712 h 554037"/>
              <a:gd name="connsiteX263" fmla="*/ 145988 w 325438"/>
              <a:gd name="connsiteY263" fmla="*/ 493712 h 554037"/>
              <a:gd name="connsiteX264" fmla="*/ 145351 w 325438"/>
              <a:gd name="connsiteY264" fmla="*/ 493075 h 554037"/>
              <a:gd name="connsiteX265" fmla="*/ 137230 w 325438"/>
              <a:gd name="connsiteY265" fmla="*/ 485114 h 554037"/>
              <a:gd name="connsiteX266" fmla="*/ 129428 w 325438"/>
              <a:gd name="connsiteY266" fmla="*/ 477154 h 554037"/>
              <a:gd name="connsiteX267" fmla="*/ 122103 w 325438"/>
              <a:gd name="connsiteY267" fmla="*/ 469353 h 554037"/>
              <a:gd name="connsiteX268" fmla="*/ 115097 w 325438"/>
              <a:gd name="connsiteY268" fmla="*/ 461551 h 554037"/>
              <a:gd name="connsiteX269" fmla="*/ 108409 w 325438"/>
              <a:gd name="connsiteY269" fmla="*/ 453750 h 554037"/>
              <a:gd name="connsiteX270" fmla="*/ 102039 w 325438"/>
              <a:gd name="connsiteY270" fmla="*/ 446426 h 554037"/>
              <a:gd name="connsiteX271" fmla="*/ 96148 w 325438"/>
              <a:gd name="connsiteY271" fmla="*/ 439262 h 554037"/>
              <a:gd name="connsiteX272" fmla="*/ 90734 w 325438"/>
              <a:gd name="connsiteY272" fmla="*/ 432416 h 554037"/>
              <a:gd name="connsiteX273" fmla="*/ 85798 w 325438"/>
              <a:gd name="connsiteY273" fmla="*/ 426047 h 554037"/>
              <a:gd name="connsiteX274" fmla="*/ 81180 w 325438"/>
              <a:gd name="connsiteY274" fmla="*/ 419838 h 554037"/>
              <a:gd name="connsiteX275" fmla="*/ 76881 w 325438"/>
              <a:gd name="connsiteY275" fmla="*/ 414266 h 554037"/>
              <a:gd name="connsiteX276" fmla="*/ 73218 w 325438"/>
              <a:gd name="connsiteY276" fmla="*/ 409171 h 554037"/>
              <a:gd name="connsiteX277" fmla="*/ 70034 w 325438"/>
              <a:gd name="connsiteY277" fmla="*/ 404554 h 554037"/>
              <a:gd name="connsiteX278" fmla="*/ 67327 w 325438"/>
              <a:gd name="connsiteY278" fmla="*/ 400573 h 554037"/>
              <a:gd name="connsiteX279" fmla="*/ 64938 w 325438"/>
              <a:gd name="connsiteY279" fmla="*/ 397071 h 554037"/>
              <a:gd name="connsiteX280" fmla="*/ 63187 w 325438"/>
              <a:gd name="connsiteY280" fmla="*/ 394523 h 554037"/>
              <a:gd name="connsiteX281" fmla="*/ 61913 w 325438"/>
              <a:gd name="connsiteY281" fmla="*/ 392613 h 554037"/>
              <a:gd name="connsiteX282" fmla="*/ 63824 w 325438"/>
              <a:gd name="connsiteY282" fmla="*/ 391180 h 554037"/>
              <a:gd name="connsiteX283" fmla="*/ 71467 w 325438"/>
              <a:gd name="connsiteY283" fmla="*/ 385608 h 554037"/>
              <a:gd name="connsiteX284" fmla="*/ 90835 w 325438"/>
              <a:gd name="connsiteY284" fmla="*/ 371475 h 554037"/>
              <a:gd name="connsiteX285" fmla="*/ 92268 w 325438"/>
              <a:gd name="connsiteY285" fmla="*/ 373686 h 554037"/>
              <a:gd name="connsiteX286" fmla="*/ 94337 w 325438"/>
              <a:gd name="connsiteY286" fmla="*/ 376686 h 554037"/>
              <a:gd name="connsiteX287" fmla="*/ 97043 w 325438"/>
              <a:gd name="connsiteY287" fmla="*/ 380635 h 554037"/>
              <a:gd name="connsiteX288" fmla="*/ 100068 w 325438"/>
              <a:gd name="connsiteY288" fmla="*/ 385057 h 554037"/>
              <a:gd name="connsiteX289" fmla="*/ 103888 w 325438"/>
              <a:gd name="connsiteY289" fmla="*/ 390268 h 554037"/>
              <a:gd name="connsiteX290" fmla="*/ 108186 w 325438"/>
              <a:gd name="connsiteY290" fmla="*/ 395954 h 554037"/>
              <a:gd name="connsiteX291" fmla="*/ 112802 w 325438"/>
              <a:gd name="connsiteY291" fmla="*/ 402113 h 554037"/>
              <a:gd name="connsiteX292" fmla="*/ 118055 w 325438"/>
              <a:gd name="connsiteY292" fmla="*/ 409062 h 554037"/>
              <a:gd name="connsiteX293" fmla="*/ 123785 w 325438"/>
              <a:gd name="connsiteY293" fmla="*/ 416011 h 554037"/>
              <a:gd name="connsiteX294" fmla="*/ 129834 w 325438"/>
              <a:gd name="connsiteY294" fmla="*/ 423591 h 554037"/>
              <a:gd name="connsiteX295" fmla="*/ 136519 w 325438"/>
              <a:gd name="connsiteY295" fmla="*/ 431330 h 554037"/>
              <a:gd name="connsiteX296" fmla="*/ 143523 w 325438"/>
              <a:gd name="connsiteY296" fmla="*/ 439384 h 554037"/>
              <a:gd name="connsiteX297" fmla="*/ 151004 w 325438"/>
              <a:gd name="connsiteY297" fmla="*/ 447597 h 554037"/>
              <a:gd name="connsiteX298" fmla="*/ 158803 w 325438"/>
              <a:gd name="connsiteY298" fmla="*/ 455809 h 554037"/>
              <a:gd name="connsiteX299" fmla="*/ 167081 w 325438"/>
              <a:gd name="connsiteY299" fmla="*/ 464179 h 554037"/>
              <a:gd name="connsiteX300" fmla="*/ 175676 w 325438"/>
              <a:gd name="connsiteY300" fmla="*/ 472707 h 554037"/>
              <a:gd name="connsiteX301" fmla="*/ 184590 w 325438"/>
              <a:gd name="connsiteY301" fmla="*/ 481077 h 554037"/>
              <a:gd name="connsiteX302" fmla="*/ 193981 w 325438"/>
              <a:gd name="connsiteY302" fmla="*/ 489290 h 554037"/>
              <a:gd name="connsiteX303" fmla="*/ 198438 w 325438"/>
              <a:gd name="connsiteY303" fmla="*/ 493238 h 554037"/>
              <a:gd name="connsiteX304" fmla="*/ 192708 w 325438"/>
              <a:gd name="connsiteY304" fmla="*/ 493396 h 554037"/>
              <a:gd name="connsiteX305" fmla="*/ 185863 w 325438"/>
              <a:gd name="connsiteY305" fmla="*/ 493554 h 554037"/>
              <a:gd name="connsiteX306" fmla="*/ 178859 w 325438"/>
              <a:gd name="connsiteY306" fmla="*/ 493712 h 554037"/>
              <a:gd name="connsiteX307" fmla="*/ 177904 w 325438"/>
              <a:gd name="connsiteY307" fmla="*/ 493712 h 554037"/>
              <a:gd name="connsiteX308" fmla="*/ 177268 w 325438"/>
              <a:gd name="connsiteY308" fmla="*/ 493238 h 554037"/>
              <a:gd name="connsiteX309" fmla="*/ 168354 w 325438"/>
              <a:gd name="connsiteY309" fmla="*/ 485026 h 554037"/>
              <a:gd name="connsiteX310" fmla="*/ 159758 w 325438"/>
              <a:gd name="connsiteY310" fmla="*/ 476971 h 554037"/>
              <a:gd name="connsiteX311" fmla="*/ 151481 w 325438"/>
              <a:gd name="connsiteY311" fmla="*/ 468759 h 554037"/>
              <a:gd name="connsiteX312" fmla="*/ 143682 w 325438"/>
              <a:gd name="connsiteY312" fmla="*/ 460547 h 554037"/>
              <a:gd name="connsiteX313" fmla="*/ 136201 w 325438"/>
              <a:gd name="connsiteY313" fmla="*/ 452492 h 554037"/>
              <a:gd name="connsiteX314" fmla="*/ 129038 w 325438"/>
              <a:gd name="connsiteY314" fmla="*/ 444754 h 554037"/>
              <a:gd name="connsiteX315" fmla="*/ 122352 w 325438"/>
              <a:gd name="connsiteY315" fmla="*/ 437015 h 554037"/>
              <a:gd name="connsiteX316" fmla="*/ 116144 w 325438"/>
              <a:gd name="connsiteY316" fmla="*/ 429593 h 554037"/>
              <a:gd name="connsiteX317" fmla="*/ 110414 w 325438"/>
              <a:gd name="connsiteY317" fmla="*/ 422486 h 554037"/>
              <a:gd name="connsiteX318" fmla="*/ 104843 w 325438"/>
              <a:gd name="connsiteY318" fmla="*/ 415695 h 554037"/>
              <a:gd name="connsiteX319" fmla="*/ 100068 w 325438"/>
              <a:gd name="connsiteY319" fmla="*/ 409378 h 554037"/>
              <a:gd name="connsiteX320" fmla="*/ 95611 w 325438"/>
              <a:gd name="connsiteY320" fmla="*/ 403376 h 554037"/>
              <a:gd name="connsiteX321" fmla="*/ 91472 w 325438"/>
              <a:gd name="connsiteY321" fmla="*/ 398007 h 554037"/>
              <a:gd name="connsiteX322" fmla="*/ 88129 w 325438"/>
              <a:gd name="connsiteY322" fmla="*/ 393111 h 554037"/>
              <a:gd name="connsiteX323" fmla="*/ 85105 w 325438"/>
              <a:gd name="connsiteY323" fmla="*/ 388847 h 554037"/>
              <a:gd name="connsiteX324" fmla="*/ 82558 w 325438"/>
              <a:gd name="connsiteY324" fmla="*/ 385215 h 554037"/>
              <a:gd name="connsiteX325" fmla="*/ 80648 w 325438"/>
              <a:gd name="connsiteY325" fmla="*/ 382372 h 554037"/>
              <a:gd name="connsiteX326" fmla="*/ 79375 w 325438"/>
              <a:gd name="connsiteY326" fmla="*/ 380477 h 554037"/>
              <a:gd name="connsiteX327" fmla="*/ 81285 w 325438"/>
              <a:gd name="connsiteY327" fmla="*/ 379055 h 554037"/>
              <a:gd name="connsiteX328" fmla="*/ 88766 w 325438"/>
              <a:gd name="connsiteY328" fmla="*/ 373054 h 554037"/>
              <a:gd name="connsiteX329" fmla="*/ 223889 w 325438"/>
              <a:gd name="connsiteY329" fmla="*/ 363538 h 554037"/>
              <a:gd name="connsiteX330" fmla="*/ 225791 w 325438"/>
              <a:gd name="connsiteY330" fmla="*/ 365628 h 554037"/>
              <a:gd name="connsiteX331" fmla="*/ 233238 w 325438"/>
              <a:gd name="connsiteY331" fmla="*/ 373507 h 554037"/>
              <a:gd name="connsiteX332" fmla="*/ 234664 w 325438"/>
              <a:gd name="connsiteY332" fmla="*/ 374954 h 554037"/>
              <a:gd name="connsiteX333" fmla="*/ 233396 w 325438"/>
              <a:gd name="connsiteY333" fmla="*/ 376401 h 554037"/>
              <a:gd name="connsiteX334" fmla="*/ 228484 w 325438"/>
              <a:gd name="connsiteY334" fmla="*/ 383959 h 554037"/>
              <a:gd name="connsiteX335" fmla="*/ 223255 w 325438"/>
              <a:gd name="connsiteY335" fmla="*/ 390873 h 554037"/>
              <a:gd name="connsiteX336" fmla="*/ 217868 w 325438"/>
              <a:gd name="connsiteY336" fmla="*/ 397305 h 554037"/>
              <a:gd name="connsiteX337" fmla="*/ 212639 w 325438"/>
              <a:gd name="connsiteY337" fmla="*/ 403254 h 554037"/>
              <a:gd name="connsiteX338" fmla="*/ 207569 w 325438"/>
              <a:gd name="connsiteY338" fmla="*/ 408400 h 554037"/>
              <a:gd name="connsiteX339" fmla="*/ 202657 w 325438"/>
              <a:gd name="connsiteY339" fmla="*/ 413384 h 554037"/>
              <a:gd name="connsiteX340" fmla="*/ 197745 w 325438"/>
              <a:gd name="connsiteY340" fmla="*/ 417726 h 554037"/>
              <a:gd name="connsiteX341" fmla="*/ 193625 w 325438"/>
              <a:gd name="connsiteY341" fmla="*/ 421424 h 554037"/>
              <a:gd name="connsiteX342" fmla="*/ 189664 w 325438"/>
              <a:gd name="connsiteY342" fmla="*/ 424640 h 554037"/>
              <a:gd name="connsiteX343" fmla="*/ 186178 w 325438"/>
              <a:gd name="connsiteY343" fmla="*/ 427374 h 554037"/>
              <a:gd name="connsiteX344" fmla="*/ 183325 w 325438"/>
              <a:gd name="connsiteY344" fmla="*/ 429464 h 554037"/>
              <a:gd name="connsiteX345" fmla="*/ 181266 w 325438"/>
              <a:gd name="connsiteY345" fmla="*/ 430911 h 554037"/>
              <a:gd name="connsiteX346" fmla="*/ 185227 w 325438"/>
              <a:gd name="connsiteY346" fmla="*/ 437504 h 554037"/>
              <a:gd name="connsiteX347" fmla="*/ 187445 w 325438"/>
              <a:gd name="connsiteY347" fmla="*/ 435896 h 554037"/>
              <a:gd name="connsiteX348" fmla="*/ 190297 w 325438"/>
              <a:gd name="connsiteY348" fmla="*/ 433805 h 554037"/>
              <a:gd name="connsiteX349" fmla="*/ 193783 w 325438"/>
              <a:gd name="connsiteY349" fmla="*/ 431233 h 554037"/>
              <a:gd name="connsiteX350" fmla="*/ 197586 w 325438"/>
              <a:gd name="connsiteY350" fmla="*/ 428178 h 554037"/>
              <a:gd name="connsiteX351" fmla="*/ 202023 w 325438"/>
              <a:gd name="connsiteY351" fmla="*/ 424318 h 554037"/>
              <a:gd name="connsiteX352" fmla="*/ 206776 w 325438"/>
              <a:gd name="connsiteY352" fmla="*/ 420138 h 554037"/>
              <a:gd name="connsiteX353" fmla="*/ 211847 w 325438"/>
              <a:gd name="connsiteY353" fmla="*/ 415153 h 554037"/>
              <a:gd name="connsiteX354" fmla="*/ 217076 w 325438"/>
              <a:gd name="connsiteY354" fmla="*/ 409847 h 554037"/>
              <a:gd name="connsiteX355" fmla="*/ 222305 w 325438"/>
              <a:gd name="connsiteY355" fmla="*/ 403897 h 554037"/>
              <a:gd name="connsiteX356" fmla="*/ 227850 w 325438"/>
              <a:gd name="connsiteY356" fmla="*/ 397466 h 554037"/>
              <a:gd name="connsiteX357" fmla="*/ 233079 w 325438"/>
              <a:gd name="connsiteY357" fmla="*/ 390551 h 554037"/>
              <a:gd name="connsiteX358" fmla="*/ 238308 w 325438"/>
              <a:gd name="connsiteY358" fmla="*/ 382833 h 554037"/>
              <a:gd name="connsiteX359" fmla="*/ 239893 w 325438"/>
              <a:gd name="connsiteY359" fmla="*/ 380582 h 554037"/>
              <a:gd name="connsiteX360" fmla="*/ 241953 w 325438"/>
              <a:gd name="connsiteY360" fmla="*/ 382512 h 554037"/>
              <a:gd name="connsiteX361" fmla="*/ 249400 w 325438"/>
              <a:gd name="connsiteY361" fmla="*/ 390230 h 554037"/>
              <a:gd name="connsiteX362" fmla="*/ 250826 w 325438"/>
              <a:gd name="connsiteY362" fmla="*/ 391516 h 554037"/>
              <a:gd name="connsiteX363" fmla="*/ 249717 w 325438"/>
              <a:gd name="connsiteY363" fmla="*/ 393124 h 554037"/>
              <a:gd name="connsiteX364" fmla="*/ 245122 w 325438"/>
              <a:gd name="connsiteY364" fmla="*/ 400038 h 554037"/>
              <a:gd name="connsiteX365" fmla="*/ 240210 w 325438"/>
              <a:gd name="connsiteY365" fmla="*/ 406631 h 554037"/>
              <a:gd name="connsiteX366" fmla="*/ 235456 w 325438"/>
              <a:gd name="connsiteY366" fmla="*/ 412741 h 554037"/>
              <a:gd name="connsiteX367" fmla="*/ 230544 w 325438"/>
              <a:gd name="connsiteY367" fmla="*/ 418369 h 554037"/>
              <a:gd name="connsiteX368" fmla="*/ 225791 w 325438"/>
              <a:gd name="connsiteY368" fmla="*/ 423515 h 554037"/>
              <a:gd name="connsiteX369" fmla="*/ 221195 w 325438"/>
              <a:gd name="connsiteY369" fmla="*/ 428338 h 554037"/>
              <a:gd name="connsiteX370" fmla="*/ 216600 w 325438"/>
              <a:gd name="connsiteY370" fmla="*/ 432680 h 554037"/>
              <a:gd name="connsiteX371" fmla="*/ 212322 w 325438"/>
              <a:gd name="connsiteY371" fmla="*/ 436378 h 554037"/>
              <a:gd name="connsiteX372" fmla="*/ 208361 w 325438"/>
              <a:gd name="connsiteY372" fmla="*/ 439755 h 554037"/>
              <a:gd name="connsiteX373" fmla="*/ 205033 w 325438"/>
              <a:gd name="connsiteY373" fmla="*/ 442488 h 554037"/>
              <a:gd name="connsiteX374" fmla="*/ 201864 w 325438"/>
              <a:gd name="connsiteY374" fmla="*/ 444900 h 554037"/>
              <a:gd name="connsiteX375" fmla="*/ 199171 w 325438"/>
              <a:gd name="connsiteY375" fmla="*/ 446830 h 554037"/>
              <a:gd name="connsiteX376" fmla="*/ 197269 w 325438"/>
              <a:gd name="connsiteY376" fmla="*/ 448277 h 554037"/>
              <a:gd name="connsiteX377" fmla="*/ 196002 w 325438"/>
              <a:gd name="connsiteY377" fmla="*/ 449081 h 554037"/>
              <a:gd name="connsiteX378" fmla="*/ 195209 w 325438"/>
              <a:gd name="connsiteY378" fmla="*/ 449724 h 554037"/>
              <a:gd name="connsiteX379" fmla="*/ 193783 w 325438"/>
              <a:gd name="connsiteY379" fmla="*/ 450689 h 554037"/>
              <a:gd name="connsiteX380" fmla="*/ 192357 w 325438"/>
              <a:gd name="connsiteY380" fmla="*/ 449403 h 554037"/>
              <a:gd name="connsiteX381" fmla="*/ 192040 w 325438"/>
              <a:gd name="connsiteY381" fmla="*/ 448920 h 554037"/>
              <a:gd name="connsiteX382" fmla="*/ 193149 w 325438"/>
              <a:gd name="connsiteY382" fmla="*/ 450850 h 554037"/>
              <a:gd name="connsiteX383" fmla="*/ 177463 w 325438"/>
              <a:gd name="connsiteY383" fmla="*/ 433805 h 554037"/>
              <a:gd name="connsiteX384" fmla="*/ 168431 w 325438"/>
              <a:gd name="connsiteY384" fmla="*/ 423997 h 554037"/>
              <a:gd name="connsiteX385" fmla="*/ 166688 w 325438"/>
              <a:gd name="connsiteY385" fmla="*/ 421907 h 554037"/>
              <a:gd name="connsiteX386" fmla="*/ 169065 w 325438"/>
              <a:gd name="connsiteY386" fmla="*/ 420299 h 554037"/>
              <a:gd name="connsiteX387" fmla="*/ 171125 w 325438"/>
              <a:gd name="connsiteY387" fmla="*/ 418691 h 554037"/>
              <a:gd name="connsiteX388" fmla="*/ 173977 w 325438"/>
              <a:gd name="connsiteY388" fmla="*/ 416761 h 554037"/>
              <a:gd name="connsiteX389" fmla="*/ 177304 w 325438"/>
              <a:gd name="connsiteY389" fmla="*/ 414188 h 554037"/>
              <a:gd name="connsiteX390" fmla="*/ 181266 w 325438"/>
              <a:gd name="connsiteY390" fmla="*/ 411133 h 554037"/>
              <a:gd name="connsiteX391" fmla="*/ 185702 w 325438"/>
              <a:gd name="connsiteY391" fmla="*/ 407435 h 554037"/>
              <a:gd name="connsiteX392" fmla="*/ 190297 w 325438"/>
              <a:gd name="connsiteY392" fmla="*/ 403093 h 554037"/>
              <a:gd name="connsiteX393" fmla="*/ 195368 w 325438"/>
              <a:gd name="connsiteY393" fmla="*/ 398109 h 554037"/>
              <a:gd name="connsiteX394" fmla="*/ 200755 w 325438"/>
              <a:gd name="connsiteY394" fmla="*/ 392963 h 554037"/>
              <a:gd name="connsiteX395" fmla="*/ 205984 w 325438"/>
              <a:gd name="connsiteY395" fmla="*/ 387014 h 554037"/>
              <a:gd name="connsiteX396" fmla="*/ 211371 w 325438"/>
              <a:gd name="connsiteY396" fmla="*/ 380421 h 554037"/>
              <a:gd name="connsiteX397" fmla="*/ 216917 w 325438"/>
              <a:gd name="connsiteY397" fmla="*/ 373507 h 554037"/>
              <a:gd name="connsiteX398" fmla="*/ 222146 w 325438"/>
              <a:gd name="connsiteY398" fmla="*/ 365950 h 554037"/>
              <a:gd name="connsiteX399" fmla="*/ 107607 w 325438"/>
              <a:gd name="connsiteY399" fmla="*/ 357188 h 554037"/>
              <a:gd name="connsiteX400" fmla="*/ 109191 w 325438"/>
              <a:gd name="connsiteY400" fmla="*/ 359550 h 554037"/>
              <a:gd name="connsiteX401" fmla="*/ 111250 w 325438"/>
              <a:gd name="connsiteY401" fmla="*/ 362541 h 554037"/>
              <a:gd name="connsiteX402" fmla="*/ 113783 w 325438"/>
              <a:gd name="connsiteY402" fmla="*/ 366320 h 554037"/>
              <a:gd name="connsiteX403" fmla="*/ 116951 w 325438"/>
              <a:gd name="connsiteY403" fmla="*/ 370729 h 554037"/>
              <a:gd name="connsiteX404" fmla="*/ 120435 w 325438"/>
              <a:gd name="connsiteY404" fmla="*/ 375767 h 554037"/>
              <a:gd name="connsiteX405" fmla="*/ 124394 w 325438"/>
              <a:gd name="connsiteY405" fmla="*/ 381121 h 554037"/>
              <a:gd name="connsiteX406" fmla="*/ 128829 w 325438"/>
              <a:gd name="connsiteY406" fmla="*/ 387104 h 554037"/>
              <a:gd name="connsiteX407" fmla="*/ 133738 w 325438"/>
              <a:gd name="connsiteY407" fmla="*/ 393559 h 554037"/>
              <a:gd name="connsiteX408" fmla="*/ 139123 w 325438"/>
              <a:gd name="connsiteY408" fmla="*/ 400330 h 554037"/>
              <a:gd name="connsiteX409" fmla="*/ 144982 w 325438"/>
              <a:gd name="connsiteY409" fmla="*/ 407573 h 554037"/>
              <a:gd name="connsiteX410" fmla="*/ 151159 w 325438"/>
              <a:gd name="connsiteY410" fmla="*/ 414815 h 554037"/>
              <a:gd name="connsiteX411" fmla="*/ 157810 w 325438"/>
              <a:gd name="connsiteY411" fmla="*/ 422531 h 554037"/>
              <a:gd name="connsiteX412" fmla="*/ 164778 w 325438"/>
              <a:gd name="connsiteY412" fmla="*/ 430403 h 554037"/>
              <a:gd name="connsiteX413" fmla="*/ 172222 w 325438"/>
              <a:gd name="connsiteY413" fmla="*/ 438433 h 554037"/>
              <a:gd name="connsiteX414" fmla="*/ 179823 w 325438"/>
              <a:gd name="connsiteY414" fmla="*/ 446306 h 554037"/>
              <a:gd name="connsiteX415" fmla="*/ 188059 w 325438"/>
              <a:gd name="connsiteY415" fmla="*/ 454494 h 554037"/>
              <a:gd name="connsiteX416" fmla="*/ 196610 w 325438"/>
              <a:gd name="connsiteY416" fmla="*/ 462681 h 554037"/>
              <a:gd name="connsiteX417" fmla="*/ 205479 w 325438"/>
              <a:gd name="connsiteY417" fmla="*/ 470711 h 554037"/>
              <a:gd name="connsiteX418" fmla="*/ 214665 w 325438"/>
              <a:gd name="connsiteY418" fmla="*/ 478741 h 554037"/>
              <a:gd name="connsiteX419" fmla="*/ 224167 w 325438"/>
              <a:gd name="connsiteY419" fmla="*/ 486614 h 554037"/>
              <a:gd name="connsiteX420" fmla="*/ 228601 w 325438"/>
              <a:gd name="connsiteY420" fmla="*/ 490078 h 554037"/>
              <a:gd name="connsiteX421" fmla="*/ 222900 w 325438"/>
              <a:gd name="connsiteY421" fmla="*/ 490865 h 554037"/>
              <a:gd name="connsiteX422" fmla="*/ 216723 w 325438"/>
              <a:gd name="connsiteY422" fmla="*/ 491495 h 554037"/>
              <a:gd name="connsiteX423" fmla="*/ 210072 w 325438"/>
              <a:gd name="connsiteY423" fmla="*/ 492125 h 554037"/>
              <a:gd name="connsiteX424" fmla="*/ 209122 w 325438"/>
              <a:gd name="connsiteY424" fmla="*/ 492125 h 554037"/>
              <a:gd name="connsiteX425" fmla="*/ 208488 w 325438"/>
              <a:gd name="connsiteY425" fmla="*/ 491652 h 554037"/>
              <a:gd name="connsiteX426" fmla="*/ 198828 w 325438"/>
              <a:gd name="connsiteY426" fmla="*/ 483465 h 554037"/>
              <a:gd name="connsiteX427" fmla="*/ 189484 w 325438"/>
              <a:gd name="connsiteY427" fmla="*/ 475277 h 554037"/>
              <a:gd name="connsiteX428" fmla="*/ 180615 w 325438"/>
              <a:gd name="connsiteY428" fmla="*/ 466932 h 554037"/>
              <a:gd name="connsiteX429" fmla="*/ 172063 w 325438"/>
              <a:gd name="connsiteY429" fmla="*/ 458587 h 554037"/>
              <a:gd name="connsiteX430" fmla="*/ 163828 w 325438"/>
              <a:gd name="connsiteY430" fmla="*/ 450242 h 554037"/>
              <a:gd name="connsiteX431" fmla="*/ 156068 w 325438"/>
              <a:gd name="connsiteY431" fmla="*/ 442055 h 554037"/>
              <a:gd name="connsiteX432" fmla="*/ 148783 w 325438"/>
              <a:gd name="connsiteY432" fmla="*/ 433867 h 554037"/>
              <a:gd name="connsiteX433" fmla="*/ 141815 w 325438"/>
              <a:gd name="connsiteY433" fmla="*/ 425995 h 554037"/>
              <a:gd name="connsiteX434" fmla="*/ 135322 w 325438"/>
              <a:gd name="connsiteY434" fmla="*/ 418279 h 554037"/>
              <a:gd name="connsiteX435" fmla="*/ 129145 w 325438"/>
              <a:gd name="connsiteY435" fmla="*/ 410879 h 554037"/>
              <a:gd name="connsiteX436" fmla="*/ 123444 w 325438"/>
              <a:gd name="connsiteY436" fmla="*/ 403794 h 554037"/>
              <a:gd name="connsiteX437" fmla="*/ 118376 w 325438"/>
              <a:gd name="connsiteY437" fmla="*/ 397181 h 554037"/>
              <a:gd name="connsiteX438" fmla="*/ 113625 w 325438"/>
              <a:gd name="connsiteY438" fmla="*/ 391040 h 554037"/>
              <a:gd name="connsiteX439" fmla="*/ 109508 w 325438"/>
              <a:gd name="connsiteY439" fmla="*/ 385214 h 554037"/>
              <a:gd name="connsiteX440" fmla="*/ 105865 w 325438"/>
              <a:gd name="connsiteY440" fmla="*/ 380176 h 554037"/>
              <a:gd name="connsiteX441" fmla="*/ 102697 w 325438"/>
              <a:gd name="connsiteY441" fmla="*/ 375452 h 554037"/>
              <a:gd name="connsiteX442" fmla="*/ 100005 w 325438"/>
              <a:gd name="connsiteY442" fmla="*/ 371673 h 554037"/>
              <a:gd name="connsiteX443" fmla="*/ 97946 w 325438"/>
              <a:gd name="connsiteY443" fmla="*/ 368524 h 554037"/>
              <a:gd name="connsiteX444" fmla="*/ 96838 w 325438"/>
              <a:gd name="connsiteY444" fmla="*/ 366792 h 554037"/>
              <a:gd name="connsiteX445" fmla="*/ 98263 w 325438"/>
              <a:gd name="connsiteY445" fmla="*/ 365533 h 554037"/>
              <a:gd name="connsiteX446" fmla="*/ 105707 w 325438"/>
              <a:gd name="connsiteY446" fmla="*/ 358920 h 554037"/>
              <a:gd name="connsiteX447" fmla="*/ 208672 w 325438"/>
              <a:gd name="connsiteY447" fmla="*/ 346075 h 554037"/>
              <a:gd name="connsiteX448" fmla="*/ 210721 w 325438"/>
              <a:gd name="connsiteY448" fmla="*/ 348338 h 554037"/>
              <a:gd name="connsiteX449" fmla="*/ 217814 w 325438"/>
              <a:gd name="connsiteY449" fmla="*/ 356423 h 554037"/>
              <a:gd name="connsiteX450" fmla="*/ 219075 w 325438"/>
              <a:gd name="connsiteY450" fmla="*/ 357716 h 554037"/>
              <a:gd name="connsiteX451" fmla="*/ 217972 w 325438"/>
              <a:gd name="connsiteY451" fmla="*/ 359333 h 554037"/>
              <a:gd name="connsiteX452" fmla="*/ 213401 w 325438"/>
              <a:gd name="connsiteY452" fmla="*/ 366286 h 554037"/>
              <a:gd name="connsiteX453" fmla="*/ 208514 w 325438"/>
              <a:gd name="connsiteY453" fmla="*/ 373077 h 554037"/>
              <a:gd name="connsiteX454" fmla="*/ 203628 w 325438"/>
              <a:gd name="connsiteY454" fmla="*/ 379059 h 554037"/>
              <a:gd name="connsiteX455" fmla="*/ 198741 w 325438"/>
              <a:gd name="connsiteY455" fmla="*/ 384719 h 554037"/>
              <a:gd name="connsiteX456" fmla="*/ 193855 w 325438"/>
              <a:gd name="connsiteY456" fmla="*/ 389731 h 554037"/>
              <a:gd name="connsiteX457" fmla="*/ 189126 w 325438"/>
              <a:gd name="connsiteY457" fmla="*/ 394582 h 554037"/>
              <a:gd name="connsiteX458" fmla="*/ 184713 w 325438"/>
              <a:gd name="connsiteY458" fmla="*/ 398947 h 554037"/>
              <a:gd name="connsiteX459" fmla="*/ 180457 w 325438"/>
              <a:gd name="connsiteY459" fmla="*/ 402504 h 554037"/>
              <a:gd name="connsiteX460" fmla="*/ 176674 w 325438"/>
              <a:gd name="connsiteY460" fmla="*/ 405900 h 554037"/>
              <a:gd name="connsiteX461" fmla="*/ 173206 w 325438"/>
              <a:gd name="connsiteY461" fmla="*/ 408649 h 554037"/>
              <a:gd name="connsiteX462" fmla="*/ 170212 w 325438"/>
              <a:gd name="connsiteY462" fmla="*/ 410912 h 554037"/>
              <a:gd name="connsiteX463" fmla="*/ 167847 w 325438"/>
              <a:gd name="connsiteY463" fmla="*/ 412691 h 554037"/>
              <a:gd name="connsiteX464" fmla="*/ 165956 w 325438"/>
              <a:gd name="connsiteY464" fmla="*/ 414146 h 554037"/>
              <a:gd name="connsiteX465" fmla="*/ 164695 w 325438"/>
              <a:gd name="connsiteY465" fmla="*/ 414955 h 554037"/>
              <a:gd name="connsiteX466" fmla="*/ 164379 w 325438"/>
              <a:gd name="connsiteY466" fmla="*/ 415116 h 554037"/>
              <a:gd name="connsiteX467" fmla="*/ 163907 w 325438"/>
              <a:gd name="connsiteY467" fmla="*/ 414470 h 554037"/>
              <a:gd name="connsiteX468" fmla="*/ 162015 w 325438"/>
              <a:gd name="connsiteY468" fmla="*/ 415925 h 554037"/>
              <a:gd name="connsiteX469" fmla="*/ 154134 w 325438"/>
              <a:gd name="connsiteY469" fmla="*/ 406223 h 554037"/>
              <a:gd name="connsiteX470" fmla="*/ 152400 w 325438"/>
              <a:gd name="connsiteY470" fmla="*/ 404283 h 554037"/>
              <a:gd name="connsiteX471" fmla="*/ 154607 w 325438"/>
              <a:gd name="connsiteY471" fmla="*/ 402666 h 554037"/>
              <a:gd name="connsiteX472" fmla="*/ 156813 w 325438"/>
              <a:gd name="connsiteY472" fmla="*/ 401373 h 554037"/>
              <a:gd name="connsiteX473" fmla="*/ 159493 w 325438"/>
              <a:gd name="connsiteY473" fmla="*/ 399271 h 554037"/>
              <a:gd name="connsiteX474" fmla="*/ 162961 w 325438"/>
              <a:gd name="connsiteY474" fmla="*/ 396684 h 554037"/>
              <a:gd name="connsiteX475" fmla="*/ 166744 w 325438"/>
              <a:gd name="connsiteY475" fmla="*/ 393450 h 554037"/>
              <a:gd name="connsiteX476" fmla="*/ 171000 w 325438"/>
              <a:gd name="connsiteY476" fmla="*/ 389731 h 554037"/>
              <a:gd name="connsiteX477" fmla="*/ 175728 w 325438"/>
              <a:gd name="connsiteY477" fmla="*/ 385365 h 554037"/>
              <a:gd name="connsiteX478" fmla="*/ 180772 w 325438"/>
              <a:gd name="connsiteY478" fmla="*/ 380676 h 554037"/>
              <a:gd name="connsiteX479" fmla="*/ 185816 w 325438"/>
              <a:gd name="connsiteY479" fmla="*/ 375341 h 554037"/>
              <a:gd name="connsiteX480" fmla="*/ 191018 w 325438"/>
              <a:gd name="connsiteY480" fmla="*/ 369520 h 554037"/>
              <a:gd name="connsiteX481" fmla="*/ 196535 w 325438"/>
              <a:gd name="connsiteY481" fmla="*/ 363052 h 554037"/>
              <a:gd name="connsiteX482" fmla="*/ 201736 w 325438"/>
              <a:gd name="connsiteY482" fmla="*/ 356100 h 554037"/>
              <a:gd name="connsiteX483" fmla="*/ 206938 w 325438"/>
              <a:gd name="connsiteY483" fmla="*/ 348500 h 554037"/>
              <a:gd name="connsiteX484" fmla="*/ 192982 w 325438"/>
              <a:gd name="connsiteY484" fmla="*/ 328613 h 554037"/>
              <a:gd name="connsiteX485" fmla="*/ 194868 w 325438"/>
              <a:gd name="connsiteY485" fmla="*/ 330871 h 554037"/>
              <a:gd name="connsiteX486" fmla="*/ 201943 w 325438"/>
              <a:gd name="connsiteY486" fmla="*/ 339098 h 554037"/>
              <a:gd name="connsiteX487" fmla="*/ 203201 w 325438"/>
              <a:gd name="connsiteY487" fmla="*/ 340550 h 554037"/>
              <a:gd name="connsiteX488" fmla="*/ 202100 w 325438"/>
              <a:gd name="connsiteY488" fmla="*/ 342002 h 554037"/>
              <a:gd name="connsiteX489" fmla="*/ 197227 w 325438"/>
              <a:gd name="connsiteY489" fmla="*/ 349423 h 554037"/>
              <a:gd name="connsiteX490" fmla="*/ 192196 w 325438"/>
              <a:gd name="connsiteY490" fmla="*/ 356359 h 554037"/>
              <a:gd name="connsiteX491" fmla="*/ 187008 w 325438"/>
              <a:gd name="connsiteY491" fmla="*/ 362489 h 554037"/>
              <a:gd name="connsiteX492" fmla="*/ 181819 w 325438"/>
              <a:gd name="connsiteY492" fmla="*/ 368458 h 554037"/>
              <a:gd name="connsiteX493" fmla="*/ 176946 w 325438"/>
              <a:gd name="connsiteY493" fmla="*/ 373781 h 554037"/>
              <a:gd name="connsiteX494" fmla="*/ 172072 w 325438"/>
              <a:gd name="connsiteY494" fmla="*/ 378621 h 554037"/>
              <a:gd name="connsiteX495" fmla="*/ 167513 w 325438"/>
              <a:gd name="connsiteY495" fmla="*/ 382815 h 554037"/>
              <a:gd name="connsiteX496" fmla="*/ 163268 w 325438"/>
              <a:gd name="connsiteY496" fmla="*/ 386687 h 554037"/>
              <a:gd name="connsiteX497" fmla="*/ 159337 w 325438"/>
              <a:gd name="connsiteY497" fmla="*/ 389752 h 554037"/>
              <a:gd name="connsiteX498" fmla="*/ 156036 w 325438"/>
              <a:gd name="connsiteY498" fmla="*/ 392655 h 554037"/>
              <a:gd name="connsiteX499" fmla="*/ 153049 w 325438"/>
              <a:gd name="connsiteY499" fmla="*/ 394752 h 554037"/>
              <a:gd name="connsiteX500" fmla="*/ 150848 w 325438"/>
              <a:gd name="connsiteY500" fmla="*/ 396204 h 554037"/>
              <a:gd name="connsiteX501" fmla="*/ 149433 w 325438"/>
              <a:gd name="connsiteY501" fmla="*/ 397334 h 554037"/>
              <a:gd name="connsiteX502" fmla="*/ 147546 w 325438"/>
              <a:gd name="connsiteY502" fmla="*/ 398463 h 554037"/>
              <a:gd name="connsiteX503" fmla="*/ 146131 w 325438"/>
              <a:gd name="connsiteY503" fmla="*/ 396688 h 554037"/>
              <a:gd name="connsiteX504" fmla="*/ 142830 w 325438"/>
              <a:gd name="connsiteY504" fmla="*/ 392333 h 554037"/>
              <a:gd name="connsiteX505" fmla="*/ 139528 w 325438"/>
              <a:gd name="connsiteY505" fmla="*/ 387977 h 554037"/>
              <a:gd name="connsiteX506" fmla="*/ 138113 w 325438"/>
              <a:gd name="connsiteY506" fmla="*/ 386203 h 554037"/>
              <a:gd name="connsiteX507" fmla="*/ 140157 w 325438"/>
              <a:gd name="connsiteY507" fmla="*/ 384751 h 554037"/>
              <a:gd name="connsiteX508" fmla="*/ 142830 w 325438"/>
              <a:gd name="connsiteY508" fmla="*/ 382654 h 554037"/>
              <a:gd name="connsiteX509" fmla="*/ 146131 w 325438"/>
              <a:gd name="connsiteY509" fmla="*/ 380073 h 554037"/>
              <a:gd name="connsiteX510" fmla="*/ 150062 w 325438"/>
              <a:gd name="connsiteY510" fmla="*/ 376846 h 554037"/>
              <a:gd name="connsiteX511" fmla="*/ 154464 w 325438"/>
              <a:gd name="connsiteY511" fmla="*/ 373136 h 554037"/>
              <a:gd name="connsiteX512" fmla="*/ 159180 w 325438"/>
              <a:gd name="connsiteY512" fmla="*/ 368781 h 554037"/>
              <a:gd name="connsiteX513" fmla="*/ 164211 w 325438"/>
              <a:gd name="connsiteY513" fmla="*/ 363941 h 554037"/>
              <a:gd name="connsiteX514" fmla="*/ 169556 w 325438"/>
              <a:gd name="connsiteY514" fmla="*/ 358618 h 554037"/>
              <a:gd name="connsiteX515" fmla="*/ 174902 w 325438"/>
              <a:gd name="connsiteY515" fmla="*/ 352649 h 554037"/>
              <a:gd name="connsiteX516" fmla="*/ 180562 w 325438"/>
              <a:gd name="connsiteY516" fmla="*/ 346035 h 554037"/>
              <a:gd name="connsiteX517" fmla="*/ 185907 w 325438"/>
              <a:gd name="connsiteY517" fmla="*/ 338776 h 554037"/>
              <a:gd name="connsiteX518" fmla="*/ 191252 w 325438"/>
              <a:gd name="connsiteY518" fmla="*/ 331194 h 554037"/>
              <a:gd name="connsiteX519" fmla="*/ 177241 w 325438"/>
              <a:gd name="connsiteY519" fmla="*/ 311150 h 554037"/>
              <a:gd name="connsiteX520" fmla="*/ 179289 w 325438"/>
              <a:gd name="connsiteY520" fmla="*/ 313514 h 554037"/>
              <a:gd name="connsiteX521" fmla="*/ 182756 w 325438"/>
              <a:gd name="connsiteY521" fmla="*/ 317613 h 554037"/>
              <a:gd name="connsiteX522" fmla="*/ 186222 w 325438"/>
              <a:gd name="connsiteY522" fmla="*/ 321870 h 554037"/>
              <a:gd name="connsiteX523" fmla="*/ 187325 w 325438"/>
              <a:gd name="connsiteY523" fmla="*/ 323289 h 554037"/>
              <a:gd name="connsiteX524" fmla="*/ 186380 w 325438"/>
              <a:gd name="connsiteY524" fmla="*/ 324550 h 554037"/>
              <a:gd name="connsiteX525" fmla="*/ 181337 w 325438"/>
              <a:gd name="connsiteY525" fmla="*/ 331959 h 554037"/>
              <a:gd name="connsiteX526" fmla="*/ 176295 w 325438"/>
              <a:gd name="connsiteY526" fmla="*/ 338738 h 554037"/>
              <a:gd name="connsiteX527" fmla="*/ 171095 w 325438"/>
              <a:gd name="connsiteY527" fmla="*/ 345044 h 554037"/>
              <a:gd name="connsiteX528" fmla="*/ 165896 w 325438"/>
              <a:gd name="connsiteY528" fmla="*/ 350877 h 554037"/>
              <a:gd name="connsiteX529" fmla="*/ 160854 w 325438"/>
              <a:gd name="connsiteY529" fmla="*/ 356080 h 554037"/>
              <a:gd name="connsiteX530" fmla="*/ 155969 w 325438"/>
              <a:gd name="connsiteY530" fmla="*/ 360967 h 554037"/>
              <a:gd name="connsiteX531" fmla="*/ 151242 w 325438"/>
              <a:gd name="connsiteY531" fmla="*/ 365066 h 554037"/>
              <a:gd name="connsiteX532" fmla="*/ 146988 w 325438"/>
              <a:gd name="connsiteY532" fmla="*/ 368692 h 554037"/>
              <a:gd name="connsiteX533" fmla="*/ 143048 w 325438"/>
              <a:gd name="connsiteY533" fmla="*/ 371845 h 554037"/>
              <a:gd name="connsiteX534" fmla="*/ 139739 w 325438"/>
              <a:gd name="connsiteY534" fmla="*/ 374525 h 554037"/>
              <a:gd name="connsiteX535" fmla="*/ 136746 w 325438"/>
              <a:gd name="connsiteY535" fmla="*/ 376574 h 554037"/>
              <a:gd name="connsiteX536" fmla="*/ 134697 w 325438"/>
              <a:gd name="connsiteY536" fmla="*/ 378151 h 554037"/>
              <a:gd name="connsiteX537" fmla="*/ 132964 w 325438"/>
              <a:gd name="connsiteY537" fmla="*/ 379412 h 554037"/>
              <a:gd name="connsiteX538" fmla="*/ 131546 w 325438"/>
              <a:gd name="connsiteY538" fmla="*/ 377678 h 554037"/>
              <a:gd name="connsiteX539" fmla="*/ 128079 w 325438"/>
              <a:gd name="connsiteY539" fmla="*/ 373106 h 554037"/>
              <a:gd name="connsiteX540" fmla="*/ 125086 w 325438"/>
              <a:gd name="connsiteY540" fmla="*/ 368692 h 554037"/>
              <a:gd name="connsiteX541" fmla="*/ 123825 w 325438"/>
              <a:gd name="connsiteY541" fmla="*/ 366957 h 554037"/>
              <a:gd name="connsiteX542" fmla="*/ 125716 w 325438"/>
              <a:gd name="connsiteY542" fmla="*/ 365539 h 554037"/>
              <a:gd name="connsiteX543" fmla="*/ 128552 w 325438"/>
              <a:gd name="connsiteY543" fmla="*/ 363489 h 554037"/>
              <a:gd name="connsiteX544" fmla="*/ 131703 w 325438"/>
              <a:gd name="connsiteY544" fmla="*/ 360967 h 554037"/>
              <a:gd name="connsiteX545" fmla="*/ 135643 w 325438"/>
              <a:gd name="connsiteY545" fmla="*/ 357814 h 554037"/>
              <a:gd name="connsiteX546" fmla="*/ 139897 w 325438"/>
              <a:gd name="connsiteY546" fmla="*/ 354030 h 554037"/>
              <a:gd name="connsiteX547" fmla="*/ 144624 w 325438"/>
              <a:gd name="connsiteY547" fmla="*/ 349931 h 554037"/>
              <a:gd name="connsiteX548" fmla="*/ 149509 w 325438"/>
              <a:gd name="connsiteY548" fmla="*/ 345202 h 554037"/>
              <a:gd name="connsiteX549" fmla="*/ 154551 w 325438"/>
              <a:gd name="connsiteY549" fmla="*/ 340000 h 554037"/>
              <a:gd name="connsiteX550" fmla="*/ 159908 w 325438"/>
              <a:gd name="connsiteY550" fmla="*/ 334166 h 554037"/>
              <a:gd name="connsiteX551" fmla="*/ 165108 w 325438"/>
              <a:gd name="connsiteY551" fmla="*/ 328018 h 554037"/>
              <a:gd name="connsiteX552" fmla="*/ 170308 w 325438"/>
              <a:gd name="connsiteY552" fmla="*/ 321239 h 554037"/>
              <a:gd name="connsiteX553" fmla="*/ 175665 w 325438"/>
              <a:gd name="connsiteY553" fmla="*/ 313830 h 554037"/>
              <a:gd name="connsiteX554" fmla="*/ 164005 w 325438"/>
              <a:gd name="connsiteY554" fmla="*/ 293688 h 554037"/>
              <a:gd name="connsiteX555" fmla="*/ 165941 w 325438"/>
              <a:gd name="connsiteY555" fmla="*/ 296058 h 554037"/>
              <a:gd name="connsiteX556" fmla="*/ 168683 w 325438"/>
              <a:gd name="connsiteY556" fmla="*/ 299218 h 554037"/>
              <a:gd name="connsiteX557" fmla="*/ 171909 w 325438"/>
              <a:gd name="connsiteY557" fmla="*/ 303168 h 554037"/>
              <a:gd name="connsiteX558" fmla="*/ 173038 w 325438"/>
              <a:gd name="connsiteY558" fmla="*/ 304590 h 554037"/>
              <a:gd name="connsiteX559" fmla="*/ 172070 w 325438"/>
              <a:gd name="connsiteY559" fmla="*/ 306012 h 554037"/>
              <a:gd name="connsiteX560" fmla="*/ 166747 w 325438"/>
              <a:gd name="connsiteY560" fmla="*/ 313437 h 554037"/>
              <a:gd name="connsiteX561" fmla="*/ 161586 w 325438"/>
              <a:gd name="connsiteY561" fmla="*/ 320389 h 554037"/>
              <a:gd name="connsiteX562" fmla="*/ 156263 w 325438"/>
              <a:gd name="connsiteY562" fmla="*/ 326867 h 554037"/>
              <a:gd name="connsiteX563" fmla="*/ 150940 w 325438"/>
              <a:gd name="connsiteY563" fmla="*/ 332713 h 554037"/>
              <a:gd name="connsiteX564" fmla="*/ 145456 w 325438"/>
              <a:gd name="connsiteY564" fmla="*/ 338085 h 554037"/>
              <a:gd name="connsiteX565" fmla="*/ 140456 w 325438"/>
              <a:gd name="connsiteY565" fmla="*/ 342983 h 554037"/>
              <a:gd name="connsiteX566" fmla="*/ 135617 w 325438"/>
              <a:gd name="connsiteY566" fmla="*/ 347249 h 554037"/>
              <a:gd name="connsiteX567" fmla="*/ 131262 w 325438"/>
              <a:gd name="connsiteY567" fmla="*/ 351041 h 554037"/>
              <a:gd name="connsiteX568" fmla="*/ 127230 w 325438"/>
              <a:gd name="connsiteY568" fmla="*/ 354359 h 554037"/>
              <a:gd name="connsiteX569" fmla="*/ 123842 w 325438"/>
              <a:gd name="connsiteY569" fmla="*/ 356887 h 554037"/>
              <a:gd name="connsiteX570" fmla="*/ 120778 w 325438"/>
              <a:gd name="connsiteY570" fmla="*/ 358941 h 554037"/>
              <a:gd name="connsiteX571" fmla="*/ 119004 w 325438"/>
              <a:gd name="connsiteY571" fmla="*/ 360363 h 554037"/>
              <a:gd name="connsiteX572" fmla="*/ 117552 w 325438"/>
              <a:gd name="connsiteY572" fmla="*/ 358309 h 554037"/>
              <a:gd name="connsiteX573" fmla="*/ 115939 w 325438"/>
              <a:gd name="connsiteY573" fmla="*/ 356097 h 554037"/>
              <a:gd name="connsiteX574" fmla="*/ 114810 w 325438"/>
              <a:gd name="connsiteY574" fmla="*/ 354201 h 554037"/>
              <a:gd name="connsiteX575" fmla="*/ 113681 w 325438"/>
              <a:gd name="connsiteY575" fmla="*/ 352621 h 554037"/>
              <a:gd name="connsiteX576" fmla="*/ 112713 w 325438"/>
              <a:gd name="connsiteY576" fmla="*/ 351041 h 554037"/>
              <a:gd name="connsiteX577" fmla="*/ 114165 w 325438"/>
              <a:gd name="connsiteY577" fmla="*/ 349619 h 554037"/>
              <a:gd name="connsiteX578" fmla="*/ 127068 w 325438"/>
              <a:gd name="connsiteY578" fmla="*/ 336821 h 554037"/>
              <a:gd name="connsiteX579" fmla="*/ 139650 w 325438"/>
              <a:gd name="connsiteY579" fmla="*/ 323707 h 554037"/>
              <a:gd name="connsiteX580" fmla="*/ 151263 w 325438"/>
              <a:gd name="connsiteY580" fmla="*/ 310120 h 554037"/>
              <a:gd name="connsiteX581" fmla="*/ 162231 w 325438"/>
              <a:gd name="connsiteY581" fmla="*/ 296058 h 554037"/>
              <a:gd name="connsiteX582" fmla="*/ 247650 w 325438"/>
              <a:gd name="connsiteY582" fmla="*/ 276225 h 554037"/>
              <a:gd name="connsiteX583" fmla="*/ 254695 w 325438"/>
              <a:gd name="connsiteY583" fmla="*/ 278125 h 554037"/>
              <a:gd name="connsiteX584" fmla="*/ 265744 w 325438"/>
              <a:gd name="connsiteY584" fmla="*/ 280658 h 554037"/>
              <a:gd name="connsiteX585" fmla="*/ 277273 w 325438"/>
              <a:gd name="connsiteY585" fmla="*/ 282875 h 554037"/>
              <a:gd name="connsiteX586" fmla="*/ 289763 w 325438"/>
              <a:gd name="connsiteY586" fmla="*/ 284617 h 554037"/>
              <a:gd name="connsiteX587" fmla="*/ 291364 w 325438"/>
              <a:gd name="connsiteY587" fmla="*/ 284934 h 554037"/>
              <a:gd name="connsiteX588" fmla="*/ 303213 w 325438"/>
              <a:gd name="connsiteY588" fmla="*/ 338137 h 554037"/>
              <a:gd name="connsiteX589" fmla="*/ 297288 w 325438"/>
              <a:gd name="connsiteY589" fmla="*/ 331961 h 554037"/>
              <a:gd name="connsiteX590" fmla="*/ 290243 w 325438"/>
              <a:gd name="connsiteY590" fmla="*/ 324361 h 554037"/>
              <a:gd name="connsiteX591" fmla="*/ 283358 w 325438"/>
              <a:gd name="connsiteY591" fmla="*/ 317236 h 554037"/>
              <a:gd name="connsiteX592" fmla="*/ 276953 w 325438"/>
              <a:gd name="connsiteY592" fmla="*/ 310268 h 554037"/>
              <a:gd name="connsiteX593" fmla="*/ 271188 w 325438"/>
              <a:gd name="connsiteY593" fmla="*/ 303460 h 554037"/>
              <a:gd name="connsiteX594" fmla="*/ 265584 w 325438"/>
              <a:gd name="connsiteY594" fmla="*/ 297443 h 554037"/>
              <a:gd name="connsiteX595" fmla="*/ 260620 w 325438"/>
              <a:gd name="connsiteY595" fmla="*/ 291742 h 554037"/>
              <a:gd name="connsiteX596" fmla="*/ 256297 w 325438"/>
              <a:gd name="connsiteY596" fmla="*/ 286517 h 554037"/>
              <a:gd name="connsiteX597" fmla="*/ 252294 w 325438"/>
              <a:gd name="connsiteY597" fmla="*/ 281925 h 554037"/>
              <a:gd name="connsiteX598" fmla="*/ 176489 w 325438"/>
              <a:gd name="connsiteY598" fmla="*/ 274638 h 554037"/>
              <a:gd name="connsiteX599" fmla="*/ 178542 w 325438"/>
              <a:gd name="connsiteY599" fmla="*/ 277185 h 554037"/>
              <a:gd name="connsiteX600" fmla="*/ 181069 w 325438"/>
              <a:gd name="connsiteY600" fmla="*/ 280687 h 554037"/>
              <a:gd name="connsiteX601" fmla="*/ 184228 w 325438"/>
              <a:gd name="connsiteY601" fmla="*/ 284508 h 554037"/>
              <a:gd name="connsiteX602" fmla="*/ 188019 w 325438"/>
              <a:gd name="connsiteY602" fmla="*/ 289283 h 554037"/>
              <a:gd name="connsiteX603" fmla="*/ 192284 w 325438"/>
              <a:gd name="connsiteY603" fmla="*/ 294378 h 554037"/>
              <a:gd name="connsiteX604" fmla="*/ 197022 w 325438"/>
              <a:gd name="connsiteY604" fmla="*/ 300268 h 554037"/>
              <a:gd name="connsiteX605" fmla="*/ 202077 w 325438"/>
              <a:gd name="connsiteY605" fmla="*/ 306476 h 554037"/>
              <a:gd name="connsiteX606" fmla="*/ 207921 w 325438"/>
              <a:gd name="connsiteY606" fmla="*/ 313003 h 554037"/>
              <a:gd name="connsiteX607" fmla="*/ 213765 w 325438"/>
              <a:gd name="connsiteY607" fmla="*/ 320008 h 554037"/>
              <a:gd name="connsiteX608" fmla="*/ 220241 w 325438"/>
              <a:gd name="connsiteY608" fmla="*/ 327330 h 554037"/>
              <a:gd name="connsiteX609" fmla="*/ 227033 w 325438"/>
              <a:gd name="connsiteY609" fmla="*/ 334972 h 554037"/>
              <a:gd name="connsiteX610" fmla="*/ 234141 w 325438"/>
              <a:gd name="connsiteY610" fmla="*/ 342772 h 554037"/>
              <a:gd name="connsiteX611" fmla="*/ 241723 w 325438"/>
              <a:gd name="connsiteY611" fmla="*/ 350891 h 554037"/>
              <a:gd name="connsiteX612" fmla="*/ 249463 w 325438"/>
              <a:gd name="connsiteY612" fmla="*/ 359010 h 554037"/>
              <a:gd name="connsiteX613" fmla="*/ 257676 w 325438"/>
              <a:gd name="connsiteY613" fmla="*/ 367288 h 554037"/>
              <a:gd name="connsiteX614" fmla="*/ 266048 w 325438"/>
              <a:gd name="connsiteY614" fmla="*/ 375725 h 554037"/>
              <a:gd name="connsiteX615" fmla="*/ 274419 w 325438"/>
              <a:gd name="connsiteY615" fmla="*/ 384003 h 554037"/>
              <a:gd name="connsiteX616" fmla="*/ 283265 w 325438"/>
              <a:gd name="connsiteY616" fmla="*/ 392281 h 554037"/>
              <a:gd name="connsiteX617" fmla="*/ 292268 w 325438"/>
              <a:gd name="connsiteY617" fmla="*/ 400559 h 554037"/>
              <a:gd name="connsiteX618" fmla="*/ 301271 w 325438"/>
              <a:gd name="connsiteY618" fmla="*/ 408359 h 554037"/>
              <a:gd name="connsiteX619" fmla="*/ 310590 w 325438"/>
              <a:gd name="connsiteY619" fmla="*/ 416319 h 554037"/>
              <a:gd name="connsiteX620" fmla="*/ 320068 w 325438"/>
              <a:gd name="connsiteY620" fmla="*/ 423960 h 554037"/>
              <a:gd name="connsiteX621" fmla="*/ 320699 w 325438"/>
              <a:gd name="connsiteY621" fmla="*/ 424438 h 554037"/>
              <a:gd name="connsiteX622" fmla="*/ 325438 w 325438"/>
              <a:gd name="connsiteY622" fmla="*/ 446088 h 554037"/>
              <a:gd name="connsiteX623" fmla="*/ 320541 w 325438"/>
              <a:gd name="connsiteY623" fmla="*/ 442586 h 554037"/>
              <a:gd name="connsiteX624" fmla="*/ 311538 w 325438"/>
              <a:gd name="connsiteY624" fmla="*/ 435581 h 554037"/>
              <a:gd name="connsiteX625" fmla="*/ 302693 w 325438"/>
              <a:gd name="connsiteY625" fmla="*/ 428577 h 554037"/>
              <a:gd name="connsiteX626" fmla="*/ 294005 w 325438"/>
              <a:gd name="connsiteY626" fmla="*/ 421095 h 554037"/>
              <a:gd name="connsiteX627" fmla="*/ 285318 w 325438"/>
              <a:gd name="connsiteY627" fmla="*/ 413613 h 554037"/>
              <a:gd name="connsiteX628" fmla="*/ 276789 w 325438"/>
              <a:gd name="connsiteY628" fmla="*/ 405812 h 554037"/>
              <a:gd name="connsiteX629" fmla="*/ 268417 w 325438"/>
              <a:gd name="connsiteY629" fmla="*/ 398012 h 554037"/>
              <a:gd name="connsiteX630" fmla="*/ 260204 w 325438"/>
              <a:gd name="connsiteY630" fmla="*/ 390370 h 554037"/>
              <a:gd name="connsiteX631" fmla="*/ 252148 w 325438"/>
              <a:gd name="connsiteY631" fmla="*/ 382411 h 554037"/>
              <a:gd name="connsiteX632" fmla="*/ 244566 w 325438"/>
              <a:gd name="connsiteY632" fmla="*/ 374451 h 554037"/>
              <a:gd name="connsiteX633" fmla="*/ 237142 w 325438"/>
              <a:gd name="connsiteY633" fmla="*/ 366810 h 554037"/>
              <a:gd name="connsiteX634" fmla="*/ 229877 w 325438"/>
              <a:gd name="connsiteY634" fmla="*/ 359010 h 554037"/>
              <a:gd name="connsiteX635" fmla="*/ 222769 w 325438"/>
              <a:gd name="connsiteY635" fmla="*/ 351368 h 554037"/>
              <a:gd name="connsiteX636" fmla="*/ 216293 w 325438"/>
              <a:gd name="connsiteY636" fmla="*/ 344205 h 554037"/>
              <a:gd name="connsiteX637" fmla="*/ 209975 w 325438"/>
              <a:gd name="connsiteY637" fmla="*/ 336882 h 554037"/>
              <a:gd name="connsiteX638" fmla="*/ 203814 w 325438"/>
              <a:gd name="connsiteY638" fmla="*/ 330196 h 554037"/>
              <a:gd name="connsiteX639" fmla="*/ 198286 w 325438"/>
              <a:gd name="connsiteY639" fmla="*/ 323669 h 554037"/>
              <a:gd name="connsiteX640" fmla="*/ 193074 w 325438"/>
              <a:gd name="connsiteY640" fmla="*/ 317460 h 554037"/>
              <a:gd name="connsiteX641" fmla="*/ 188335 w 325438"/>
              <a:gd name="connsiteY641" fmla="*/ 311730 h 554037"/>
              <a:gd name="connsiteX642" fmla="*/ 183912 w 325438"/>
              <a:gd name="connsiteY642" fmla="*/ 306476 h 554037"/>
              <a:gd name="connsiteX643" fmla="*/ 179964 w 325438"/>
              <a:gd name="connsiteY643" fmla="*/ 301700 h 554037"/>
              <a:gd name="connsiteX644" fmla="*/ 176646 w 325438"/>
              <a:gd name="connsiteY644" fmla="*/ 297561 h 554037"/>
              <a:gd name="connsiteX645" fmla="*/ 173645 w 325438"/>
              <a:gd name="connsiteY645" fmla="*/ 293741 h 554037"/>
              <a:gd name="connsiteX646" fmla="*/ 171276 w 325438"/>
              <a:gd name="connsiteY646" fmla="*/ 290557 h 554037"/>
              <a:gd name="connsiteX647" fmla="*/ 169381 w 325438"/>
              <a:gd name="connsiteY647" fmla="*/ 288328 h 554037"/>
              <a:gd name="connsiteX648" fmla="*/ 168275 w 325438"/>
              <a:gd name="connsiteY648" fmla="*/ 286896 h 554037"/>
              <a:gd name="connsiteX649" fmla="*/ 169381 w 325438"/>
              <a:gd name="connsiteY649" fmla="*/ 285463 h 554037"/>
              <a:gd name="connsiteX650" fmla="*/ 172066 w 325438"/>
              <a:gd name="connsiteY650" fmla="*/ 281324 h 554037"/>
              <a:gd name="connsiteX651" fmla="*/ 174751 w 325438"/>
              <a:gd name="connsiteY651" fmla="*/ 277344 h 554037"/>
              <a:gd name="connsiteX652" fmla="*/ 204788 w 325438"/>
              <a:gd name="connsiteY652" fmla="*/ 261938 h 554037"/>
              <a:gd name="connsiteX653" fmla="*/ 213227 w 325438"/>
              <a:gd name="connsiteY653" fmla="*/ 265108 h 554037"/>
              <a:gd name="connsiteX654" fmla="*/ 223895 w 325438"/>
              <a:gd name="connsiteY654" fmla="*/ 269071 h 554037"/>
              <a:gd name="connsiteX655" fmla="*/ 234404 w 325438"/>
              <a:gd name="connsiteY655" fmla="*/ 272559 h 554037"/>
              <a:gd name="connsiteX656" fmla="*/ 235200 w 325438"/>
              <a:gd name="connsiteY656" fmla="*/ 272718 h 554037"/>
              <a:gd name="connsiteX657" fmla="*/ 235678 w 325438"/>
              <a:gd name="connsiteY657" fmla="*/ 273352 h 554037"/>
              <a:gd name="connsiteX658" fmla="*/ 236792 w 325438"/>
              <a:gd name="connsiteY658" fmla="*/ 274937 h 554037"/>
              <a:gd name="connsiteX659" fmla="*/ 238703 w 325438"/>
              <a:gd name="connsiteY659" fmla="*/ 277315 h 554037"/>
              <a:gd name="connsiteX660" fmla="*/ 241251 w 325438"/>
              <a:gd name="connsiteY660" fmla="*/ 280168 h 554037"/>
              <a:gd name="connsiteX661" fmla="*/ 244276 w 325438"/>
              <a:gd name="connsiteY661" fmla="*/ 283814 h 554037"/>
              <a:gd name="connsiteX662" fmla="*/ 247620 w 325438"/>
              <a:gd name="connsiteY662" fmla="*/ 287936 h 554037"/>
              <a:gd name="connsiteX663" fmla="*/ 251600 w 325438"/>
              <a:gd name="connsiteY663" fmla="*/ 292692 h 554037"/>
              <a:gd name="connsiteX664" fmla="*/ 256059 w 325438"/>
              <a:gd name="connsiteY664" fmla="*/ 297923 h 554037"/>
              <a:gd name="connsiteX665" fmla="*/ 260995 w 325438"/>
              <a:gd name="connsiteY665" fmla="*/ 303472 h 554037"/>
              <a:gd name="connsiteX666" fmla="*/ 266249 w 325438"/>
              <a:gd name="connsiteY666" fmla="*/ 309496 h 554037"/>
              <a:gd name="connsiteX667" fmla="*/ 271981 w 325438"/>
              <a:gd name="connsiteY667" fmla="*/ 315837 h 554037"/>
              <a:gd name="connsiteX668" fmla="*/ 277873 w 325438"/>
              <a:gd name="connsiteY668" fmla="*/ 322495 h 554037"/>
              <a:gd name="connsiteX669" fmla="*/ 284401 w 325438"/>
              <a:gd name="connsiteY669" fmla="*/ 329628 h 554037"/>
              <a:gd name="connsiteX670" fmla="*/ 291248 w 325438"/>
              <a:gd name="connsiteY670" fmla="*/ 336762 h 554037"/>
              <a:gd name="connsiteX671" fmla="*/ 298254 w 325438"/>
              <a:gd name="connsiteY671" fmla="*/ 344371 h 554037"/>
              <a:gd name="connsiteX672" fmla="*/ 305737 w 325438"/>
              <a:gd name="connsiteY672" fmla="*/ 351822 h 554037"/>
              <a:gd name="connsiteX673" fmla="*/ 306215 w 325438"/>
              <a:gd name="connsiteY673" fmla="*/ 352456 h 554037"/>
              <a:gd name="connsiteX674" fmla="*/ 311151 w 325438"/>
              <a:gd name="connsiteY674" fmla="*/ 374650 h 554037"/>
              <a:gd name="connsiteX675" fmla="*/ 305737 w 325438"/>
              <a:gd name="connsiteY675" fmla="*/ 369735 h 554037"/>
              <a:gd name="connsiteX676" fmla="*/ 296343 w 325438"/>
              <a:gd name="connsiteY676" fmla="*/ 361017 h 554037"/>
              <a:gd name="connsiteX677" fmla="*/ 286949 w 325438"/>
              <a:gd name="connsiteY677" fmla="*/ 352298 h 554037"/>
              <a:gd name="connsiteX678" fmla="*/ 277873 w 325438"/>
              <a:gd name="connsiteY678" fmla="*/ 343262 h 554037"/>
              <a:gd name="connsiteX679" fmla="*/ 269434 w 325438"/>
              <a:gd name="connsiteY679" fmla="*/ 334543 h 554037"/>
              <a:gd name="connsiteX680" fmla="*/ 260995 w 325438"/>
              <a:gd name="connsiteY680" fmla="*/ 325824 h 554037"/>
              <a:gd name="connsiteX681" fmla="*/ 253193 w 325438"/>
              <a:gd name="connsiteY681" fmla="*/ 317422 h 554037"/>
              <a:gd name="connsiteX682" fmla="*/ 245391 w 325438"/>
              <a:gd name="connsiteY682" fmla="*/ 309179 h 554037"/>
              <a:gd name="connsiteX683" fmla="*/ 238385 w 325438"/>
              <a:gd name="connsiteY683" fmla="*/ 301252 h 554037"/>
              <a:gd name="connsiteX684" fmla="*/ 231697 w 325438"/>
              <a:gd name="connsiteY684" fmla="*/ 293801 h 554037"/>
              <a:gd name="connsiteX685" fmla="*/ 225487 w 325438"/>
              <a:gd name="connsiteY685" fmla="*/ 286668 h 554037"/>
              <a:gd name="connsiteX686" fmla="*/ 220074 w 325438"/>
              <a:gd name="connsiteY686" fmla="*/ 280010 h 554037"/>
              <a:gd name="connsiteX687" fmla="*/ 214978 w 325438"/>
              <a:gd name="connsiteY687" fmla="*/ 274144 h 554037"/>
              <a:gd name="connsiteX688" fmla="*/ 210520 w 325438"/>
              <a:gd name="connsiteY688" fmla="*/ 268913 h 554037"/>
              <a:gd name="connsiteX689" fmla="*/ 188913 w 325438"/>
              <a:gd name="connsiteY689" fmla="*/ 254000 h 554037"/>
              <a:gd name="connsiteX690" fmla="*/ 191135 w 325438"/>
              <a:gd name="connsiteY690" fmla="*/ 256857 h 554037"/>
              <a:gd name="connsiteX691" fmla="*/ 192723 w 325438"/>
              <a:gd name="connsiteY691" fmla="*/ 258921 h 554037"/>
              <a:gd name="connsiteX692" fmla="*/ 194945 w 325438"/>
              <a:gd name="connsiteY692" fmla="*/ 261620 h 554037"/>
              <a:gd name="connsiteX693" fmla="*/ 197644 w 325438"/>
              <a:gd name="connsiteY693" fmla="*/ 265112 h 554037"/>
              <a:gd name="connsiteX694" fmla="*/ 200978 w 325438"/>
              <a:gd name="connsiteY694" fmla="*/ 269240 h 554037"/>
              <a:gd name="connsiteX695" fmla="*/ 204629 w 325438"/>
              <a:gd name="connsiteY695" fmla="*/ 273685 h 554037"/>
              <a:gd name="connsiteX696" fmla="*/ 208756 w 325438"/>
              <a:gd name="connsiteY696" fmla="*/ 278924 h 554037"/>
              <a:gd name="connsiteX697" fmla="*/ 213519 w 325438"/>
              <a:gd name="connsiteY697" fmla="*/ 284321 h 554037"/>
              <a:gd name="connsiteX698" fmla="*/ 218440 w 325438"/>
              <a:gd name="connsiteY698" fmla="*/ 290354 h 554037"/>
              <a:gd name="connsiteX699" fmla="*/ 223996 w 325438"/>
              <a:gd name="connsiteY699" fmla="*/ 296704 h 554037"/>
              <a:gd name="connsiteX700" fmla="*/ 229711 w 325438"/>
              <a:gd name="connsiteY700" fmla="*/ 303212 h 554037"/>
              <a:gd name="connsiteX701" fmla="*/ 235903 w 325438"/>
              <a:gd name="connsiteY701" fmla="*/ 310356 h 554037"/>
              <a:gd name="connsiteX702" fmla="*/ 242570 w 325438"/>
              <a:gd name="connsiteY702" fmla="*/ 317500 h 554037"/>
              <a:gd name="connsiteX703" fmla="*/ 249397 w 325438"/>
              <a:gd name="connsiteY703" fmla="*/ 324802 h 554037"/>
              <a:gd name="connsiteX704" fmla="*/ 256382 w 325438"/>
              <a:gd name="connsiteY704" fmla="*/ 332422 h 554037"/>
              <a:gd name="connsiteX705" fmla="*/ 263843 w 325438"/>
              <a:gd name="connsiteY705" fmla="*/ 340201 h 554037"/>
              <a:gd name="connsiteX706" fmla="*/ 271622 w 325438"/>
              <a:gd name="connsiteY706" fmla="*/ 348139 h 554037"/>
              <a:gd name="connsiteX707" fmla="*/ 279400 w 325438"/>
              <a:gd name="connsiteY707" fmla="*/ 355917 h 554037"/>
              <a:gd name="connsiteX708" fmla="*/ 287655 w 325438"/>
              <a:gd name="connsiteY708" fmla="*/ 363855 h 554037"/>
              <a:gd name="connsiteX709" fmla="*/ 295752 w 325438"/>
              <a:gd name="connsiteY709" fmla="*/ 371634 h 554037"/>
              <a:gd name="connsiteX710" fmla="*/ 304324 w 325438"/>
              <a:gd name="connsiteY710" fmla="*/ 379254 h 554037"/>
              <a:gd name="connsiteX711" fmla="*/ 312897 w 325438"/>
              <a:gd name="connsiteY711" fmla="*/ 387032 h 554037"/>
              <a:gd name="connsiteX712" fmla="*/ 313532 w 325438"/>
              <a:gd name="connsiteY712" fmla="*/ 387509 h 554037"/>
              <a:gd name="connsiteX713" fmla="*/ 319088 w 325438"/>
              <a:gd name="connsiteY713" fmla="*/ 412750 h 554037"/>
              <a:gd name="connsiteX714" fmla="*/ 313690 w 325438"/>
              <a:gd name="connsiteY714" fmla="*/ 408305 h 554037"/>
              <a:gd name="connsiteX715" fmla="*/ 305118 w 325438"/>
              <a:gd name="connsiteY715" fmla="*/ 401161 h 554037"/>
              <a:gd name="connsiteX716" fmla="*/ 296545 w 325438"/>
              <a:gd name="connsiteY716" fmla="*/ 393541 h 554037"/>
              <a:gd name="connsiteX717" fmla="*/ 288132 w 325438"/>
              <a:gd name="connsiteY717" fmla="*/ 385921 h 554037"/>
              <a:gd name="connsiteX718" fmla="*/ 279718 w 325438"/>
              <a:gd name="connsiteY718" fmla="*/ 378142 h 554037"/>
              <a:gd name="connsiteX719" fmla="*/ 271780 w 325438"/>
              <a:gd name="connsiteY719" fmla="*/ 370205 h 554037"/>
              <a:gd name="connsiteX720" fmla="*/ 263843 w 325438"/>
              <a:gd name="connsiteY720" fmla="*/ 362426 h 554037"/>
              <a:gd name="connsiteX721" fmla="*/ 256223 w 325438"/>
              <a:gd name="connsiteY721" fmla="*/ 354647 h 554037"/>
              <a:gd name="connsiteX722" fmla="*/ 248761 w 325438"/>
              <a:gd name="connsiteY722" fmla="*/ 346869 h 554037"/>
              <a:gd name="connsiteX723" fmla="*/ 241776 w 325438"/>
              <a:gd name="connsiteY723" fmla="*/ 339249 h 554037"/>
              <a:gd name="connsiteX724" fmla="*/ 234633 w 325438"/>
              <a:gd name="connsiteY724" fmla="*/ 331946 h 554037"/>
              <a:gd name="connsiteX725" fmla="*/ 228283 w 325438"/>
              <a:gd name="connsiteY725" fmla="*/ 324644 h 554037"/>
              <a:gd name="connsiteX726" fmla="*/ 222091 w 325438"/>
              <a:gd name="connsiteY726" fmla="*/ 317659 h 554037"/>
              <a:gd name="connsiteX727" fmla="*/ 216218 w 325438"/>
              <a:gd name="connsiteY727" fmla="*/ 310991 h 554037"/>
              <a:gd name="connsiteX728" fmla="*/ 210661 w 325438"/>
              <a:gd name="connsiteY728" fmla="*/ 304641 h 554037"/>
              <a:gd name="connsiteX729" fmla="*/ 205740 w 325438"/>
              <a:gd name="connsiteY729" fmla="*/ 298767 h 554037"/>
              <a:gd name="connsiteX730" fmla="*/ 200978 w 325438"/>
              <a:gd name="connsiteY730" fmla="*/ 293052 h 554037"/>
              <a:gd name="connsiteX731" fmla="*/ 196850 w 325438"/>
              <a:gd name="connsiteY731" fmla="*/ 288131 h 554037"/>
              <a:gd name="connsiteX732" fmla="*/ 193040 w 325438"/>
              <a:gd name="connsiteY732" fmla="*/ 283527 h 554037"/>
              <a:gd name="connsiteX733" fmla="*/ 189865 w 325438"/>
              <a:gd name="connsiteY733" fmla="*/ 279400 h 554037"/>
              <a:gd name="connsiteX734" fmla="*/ 186849 w 325438"/>
              <a:gd name="connsiteY734" fmla="*/ 275907 h 554037"/>
              <a:gd name="connsiteX735" fmla="*/ 184626 w 325438"/>
              <a:gd name="connsiteY735" fmla="*/ 273050 h 554037"/>
              <a:gd name="connsiteX736" fmla="*/ 183039 w 325438"/>
              <a:gd name="connsiteY736" fmla="*/ 270986 h 554037"/>
              <a:gd name="connsiteX737" fmla="*/ 181928 w 325438"/>
              <a:gd name="connsiteY737" fmla="*/ 269399 h 554037"/>
              <a:gd name="connsiteX738" fmla="*/ 180975 w 325438"/>
              <a:gd name="connsiteY738" fmla="*/ 268129 h 554037"/>
              <a:gd name="connsiteX739" fmla="*/ 181769 w 325438"/>
              <a:gd name="connsiteY739" fmla="*/ 266859 h 554037"/>
              <a:gd name="connsiteX740" fmla="*/ 183833 w 325438"/>
              <a:gd name="connsiteY740" fmla="*/ 263049 h 554037"/>
              <a:gd name="connsiteX741" fmla="*/ 185738 w 325438"/>
              <a:gd name="connsiteY741" fmla="*/ 260032 h 554037"/>
              <a:gd name="connsiteX742" fmla="*/ 187325 w 325438"/>
              <a:gd name="connsiteY742" fmla="*/ 257175 h 554037"/>
              <a:gd name="connsiteX743" fmla="*/ 171048 w 325438"/>
              <a:gd name="connsiteY743" fmla="*/ 246063 h 554037"/>
              <a:gd name="connsiteX744" fmla="*/ 172624 w 325438"/>
              <a:gd name="connsiteY744" fmla="*/ 247018 h 554037"/>
              <a:gd name="connsiteX745" fmla="*/ 176879 w 325438"/>
              <a:gd name="connsiteY745" fmla="*/ 249087 h 554037"/>
              <a:gd name="connsiteX746" fmla="*/ 180976 w 325438"/>
              <a:gd name="connsiteY746" fmla="*/ 251475 h 554037"/>
              <a:gd name="connsiteX747" fmla="*/ 179873 w 325438"/>
              <a:gd name="connsiteY747" fmla="*/ 253545 h 554037"/>
              <a:gd name="connsiteX748" fmla="*/ 177824 w 325438"/>
              <a:gd name="connsiteY748" fmla="*/ 257206 h 554037"/>
              <a:gd name="connsiteX749" fmla="*/ 174987 w 325438"/>
              <a:gd name="connsiteY749" fmla="*/ 261664 h 554037"/>
              <a:gd name="connsiteX750" fmla="*/ 171993 w 325438"/>
              <a:gd name="connsiteY750" fmla="*/ 267076 h 554037"/>
              <a:gd name="connsiteX751" fmla="*/ 168211 w 325438"/>
              <a:gd name="connsiteY751" fmla="*/ 272966 h 554037"/>
              <a:gd name="connsiteX752" fmla="*/ 164113 w 325438"/>
              <a:gd name="connsiteY752" fmla="*/ 279334 h 554037"/>
              <a:gd name="connsiteX753" fmla="*/ 159228 w 325438"/>
              <a:gd name="connsiteY753" fmla="*/ 286179 h 554037"/>
              <a:gd name="connsiteX754" fmla="*/ 153870 w 325438"/>
              <a:gd name="connsiteY754" fmla="*/ 293820 h 554037"/>
              <a:gd name="connsiteX755" fmla="*/ 147881 w 325438"/>
              <a:gd name="connsiteY755" fmla="*/ 301462 h 554037"/>
              <a:gd name="connsiteX756" fmla="*/ 141262 w 325438"/>
              <a:gd name="connsiteY756" fmla="*/ 309580 h 554037"/>
              <a:gd name="connsiteX757" fmla="*/ 134171 w 325438"/>
              <a:gd name="connsiteY757" fmla="*/ 318177 h 554037"/>
              <a:gd name="connsiteX758" fmla="*/ 126449 w 325438"/>
              <a:gd name="connsiteY758" fmla="*/ 326773 h 554037"/>
              <a:gd name="connsiteX759" fmla="*/ 117938 w 325438"/>
              <a:gd name="connsiteY759" fmla="*/ 335847 h 554037"/>
              <a:gd name="connsiteX760" fmla="*/ 108956 w 325438"/>
              <a:gd name="connsiteY760" fmla="*/ 344762 h 554037"/>
              <a:gd name="connsiteX761" fmla="*/ 99342 w 325438"/>
              <a:gd name="connsiteY761" fmla="*/ 353836 h 554037"/>
              <a:gd name="connsiteX762" fmla="*/ 88941 w 325438"/>
              <a:gd name="connsiteY762" fmla="*/ 363069 h 554037"/>
              <a:gd name="connsiteX763" fmla="*/ 77909 w 325438"/>
              <a:gd name="connsiteY763" fmla="*/ 372143 h 554037"/>
              <a:gd name="connsiteX764" fmla="*/ 66247 w 325438"/>
              <a:gd name="connsiteY764" fmla="*/ 381058 h 554037"/>
              <a:gd name="connsiteX765" fmla="*/ 53955 w 325438"/>
              <a:gd name="connsiteY765" fmla="*/ 389973 h 554037"/>
              <a:gd name="connsiteX766" fmla="*/ 40717 w 325438"/>
              <a:gd name="connsiteY766" fmla="*/ 398569 h 554037"/>
              <a:gd name="connsiteX767" fmla="*/ 27007 w 325438"/>
              <a:gd name="connsiteY767" fmla="*/ 407006 h 554037"/>
              <a:gd name="connsiteX768" fmla="*/ 12350 w 325438"/>
              <a:gd name="connsiteY768" fmla="*/ 415125 h 554037"/>
              <a:gd name="connsiteX769" fmla="*/ 7938 w 325438"/>
              <a:gd name="connsiteY769" fmla="*/ 417513 h 554037"/>
              <a:gd name="connsiteX770" fmla="*/ 13454 w 325438"/>
              <a:gd name="connsiteY770" fmla="*/ 392679 h 554037"/>
              <a:gd name="connsiteX771" fmla="*/ 14557 w 325438"/>
              <a:gd name="connsiteY771" fmla="*/ 392042 h 554037"/>
              <a:gd name="connsiteX772" fmla="*/ 23697 w 325438"/>
              <a:gd name="connsiteY772" fmla="*/ 387903 h 554037"/>
              <a:gd name="connsiteX773" fmla="*/ 32838 w 325438"/>
              <a:gd name="connsiteY773" fmla="*/ 382968 h 554037"/>
              <a:gd name="connsiteX774" fmla="*/ 41978 w 325438"/>
              <a:gd name="connsiteY774" fmla="*/ 377556 h 554037"/>
              <a:gd name="connsiteX775" fmla="*/ 50961 w 325438"/>
              <a:gd name="connsiteY775" fmla="*/ 371825 h 554037"/>
              <a:gd name="connsiteX776" fmla="*/ 59786 w 325438"/>
              <a:gd name="connsiteY776" fmla="*/ 365616 h 554037"/>
              <a:gd name="connsiteX777" fmla="*/ 68296 w 325438"/>
              <a:gd name="connsiteY777" fmla="*/ 358930 h 554037"/>
              <a:gd name="connsiteX778" fmla="*/ 76806 w 325438"/>
              <a:gd name="connsiteY778" fmla="*/ 351926 h 554037"/>
              <a:gd name="connsiteX779" fmla="*/ 85001 w 325438"/>
              <a:gd name="connsiteY779" fmla="*/ 344921 h 554037"/>
              <a:gd name="connsiteX780" fmla="*/ 93038 w 325438"/>
              <a:gd name="connsiteY780" fmla="*/ 337439 h 554037"/>
              <a:gd name="connsiteX781" fmla="*/ 100603 w 325438"/>
              <a:gd name="connsiteY781" fmla="*/ 330116 h 554037"/>
              <a:gd name="connsiteX782" fmla="*/ 108168 w 325438"/>
              <a:gd name="connsiteY782" fmla="*/ 322475 h 554037"/>
              <a:gd name="connsiteX783" fmla="*/ 115259 w 325438"/>
              <a:gd name="connsiteY783" fmla="*/ 315152 h 554037"/>
              <a:gd name="connsiteX784" fmla="*/ 122036 w 325438"/>
              <a:gd name="connsiteY784" fmla="*/ 307670 h 554037"/>
              <a:gd name="connsiteX785" fmla="*/ 128497 w 325438"/>
              <a:gd name="connsiteY785" fmla="*/ 300506 h 554037"/>
              <a:gd name="connsiteX786" fmla="*/ 134486 w 325438"/>
              <a:gd name="connsiteY786" fmla="*/ 293184 h 554037"/>
              <a:gd name="connsiteX787" fmla="*/ 140317 w 325438"/>
              <a:gd name="connsiteY787" fmla="*/ 286498 h 554037"/>
              <a:gd name="connsiteX788" fmla="*/ 145517 w 325438"/>
              <a:gd name="connsiteY788" fmla="*/ 279971 h 554037"/>
              <a:gd name="connsiteX789" fmla="*/ 150560 w 325438"/>
              <a:gd name="connsiteY789" fmla="*/ 273762 h 554037"/>
              <a:gd name="connsiteX790" fmla="*/ 155131 w 325438"/>
              <a:gd name="connsiteY790" fmla="*/ 268031 h 554037"/>
              <a:gd name="connsiteX791" fmla="*/ 158913 w 325438"/>
              <a:gd name="connsiteY791" fmla="*/ 262778 h 554037"/>
              <a:gd name="connsiteX792" fmla="*/ 162538 w 325438"/>
              <a:gd name="connsiteY792" fmla="*/ 258161 h 554037"/>
              <a:gd name="connsiteX793" fmla="*/ 165374 w 325438"/>
              <a:gd name="connsiteY793" fmla="*/ 254022 h 554037"/>
              <a:gd name="connsiteX794" fmla="*/ 167896 w 325438"/>
              <a:gd name="connsiteY794" fmla="*/ 250520 h 554037"/>
              <a:gd name="connsiteX795" fmla="*/ 169787 w 325438"/>
              <a:gd name="connsiteY795" fmla="*/ 247814 h 554037"/>
              <a:gd name="connsiteX796" fmla="*/ 152666 w 325438"/>
              <a:gd name="connsiteY796" fmla="*/ 234950 h 554037"/>
              <a:gd name="connsiteX797" fmla="*/ 154579 w 325438"/>
              <a:gd name="connsiteY797" fmla="*/ 236060 h 554037"/>
              <a:gd name="connsiteX798" fmla="*/ 162869 w 325438"/>
              <a:gd name="connsiteY798" fmla="*/ 240976 h 554037"/>
              <a:gd name="connsiteX799" fmla="*/ 165101 w 325438"/>
              <a:gd name="connsiteY799" fmla="*/ 242086 h 554037"/>
              <a:gd name="connsiteX800" fmla="*/ 163666 w 325438"/>
              <a:gd name="connsiteY800" fmla="*/ 244147 h 554037"/>
              <a:gd name="connsiteX801" fmla="*/ 160956 w 325438"/>
              <a:gd name="connsiteY801" fmla="*/ 247953 h 554037"/>
              <a:gd name="connsiteX802" fmla="*/ 157449 w 325438"/>
              <a:gd name="connsiteY802" fmla="*/ 252552 h 554037"/>
              <a:gd name="connsiteX803" fmla="*/ 153782 w 325438"/>
              <a:gd name="connsiteY803" fmla="*/ 257627 h 554037"/>
              <a:gd name="connsiteX804" fmla="*/ 149318 w 325438"/>
              <a:gd name="connsiteY804" fmla="*/ 263177 h 554037"/>
              <a:gd name="connsiteX805" fmla="*/ 144536 w 325438"/>
              <a:gd name="connsiteY805" fmla="*/ 269361 h 554037"/>
              <a:gd name="connsiteX806" fmla="*/ 139115 w 325438"/>
              <a:gd name="connsiteY806" fmla="*/ 276022 h 554037"/>
              <a:gd name="connsiteX807" fmla="*/ 133376 w 325438"/>
              <a:gd name="connsiteY807" fmla="*/ 282999 h 554037"/>
              <a:gd name="connsiteX808" fmla="*/ 127159 w 325438"/>
              <a:gd name="connsiteY808" fmla="*/ 290294 h 554037"/>
              <a:gd name="connsiteX809" fmla="*/ 120463 w 325438"/>
              <a:gd name="connsiteY809" fmla="*/ 297747 h 554037"/>
              <a:gd name="connsiteX810" fmla="*/ 113448 w 325438"/>
              <a:gd name="connsiteY810" fmla="*/ 305359 h 554037"/>
              <a:gd name="connsiteX811" fmla="*/ 106274 w 325438"/>
              <a:gd name="connsiteY811" fmla="*/ 313129 h 554037"/>
              <a:gd name="connsiteX812" fmla="*/ 98462 w 325438"/>
              <a:gd name="connsiteY812" fmla="*/ 320900 h 554037"/>
              <a:gd name="connsiteX813" fmla="*/ 90491 w 325438"/>
              <a:gd name="connsiteY813" fmla="*/ 328670 h 554037"/>
              <a:gd name="connsiteX814" fmla="*/ 82201 w 325438"/>
              <a:gd name="connsiteY814" fmla="*/ 336123 h 554037"/>
              <a:gd name="connsiteX815" fmla="*/ 73911 w 325438"/>
              <a:gd name="connsiteY815" fmla="*/ 343735 h 554037"/>
              <a:gd name="connsiteX816" fmla="*/ 65143 w 325438"/>
              <a:gd name="connsiteY816" fmla="*/ 350712 h 554037"/>
              <a:gd name="connsiteX817" fmla="*/ 56216 w 325438"/>
              <a:gd name="connsiteY817" fmla="*/ 357531 h 554037"/>
              <a:gd name="connsiteX818" fmla="*/ 46969 w 325438"/>
              <a:gd name="connsiteY818" fmla="*/ 364033 h 554037"/>
              <a:gd name="connsiteX819" fmla="*/ 37723 w 325438"/>
              <a:gd name="connsiteY819" fmla="*/ 370059 h 554037"/>
              <a:gd name="connsiteX820" fmla="*/ 28317 w 325438"/>
              <a:gd name="connsiteY820" fmla="*/ 375609 h 554037"/>
              <a:gd name="connsiteX821" fmla="*/ 18752 w 325438"/>
              <a:gd name="connsiteY821" fmla="*/ 380525 h 554037"/>
              <a:gd name="connsiteX822" fmla="*/ 14288 w 325438"/>
              <a:gd name="connsiteY822" fmla="*/ 382587 h 554037"/>
              <a:gd name="connsiteX823" fmla="*/ 19708 w 325438"/>
              <a:gd name="connsiteY823" fmla="*/ 358800 h 554037"/>
              <a:gd name="connsiteX824" fmla="*/ 20665 w 325438"/>
              <a:gd name="connsiteY824" fmla="*/ 358324 h 554037"/>
              <a:gd name="connsiteX825" fmla="*/ 29114 w 325438"/>
              <a:gd name="connsiteY825" fmla="*/ 353408 h 554037"/>
              <a:gd name="connsiteX826" fmla="*/ 37723 w 325438"/>
              <a:gd name="connsiteY826" fmla="*/ 348017 h 554037"/>
              <a:gd name="connsiteX827" fmla="*/ 46013 w 325438"/>
              <a:gd name="connsiteY827" fmla="*/ 342149 h 554037"/>
              <a:gd name="connsiteX828" fmla="*/ 54462 w 325438"/>
              <a:gd name="connsiteY828" fmla="*/ 335965 h 554037"/>
              <a:gd name="connsiteX829" fmla="*/ 62752 w 325438"/>
              <a:gd name="connsiteY829" fmla="*/ 329463 h 554037"/>
              <a:gd name="connsiteX830" fmla="*/ 70723 w 325438"/>
              <a:gd name="connsiteY830" fmla="*/ 322644 h 554037"/>
              <a:gd name="connsiteX831" fmla="*/ 78694 w 325438"/>
              <a:gd name="connsiteY831" fmla="*/ 315508 h 554037"/>
              <a:gd name="connsiteX832" fmla="*/ 86346 w 325438"/>
              <a:gd name="connsiteY832" fmla="*/ 308372 h 554037"/>
              <a:gd name="connsiteX833" fmla="*/ 93839 w 325438"/>
              <a:gd name="connsiteY833" fmla="*/ 301077 h 554037"/>
              <a:gd name="connsiteX834" fmla="*/ 101173 w 325438"/>
              <a:gd name="connsiteY834" fmla="*/ 293941 h 554037"/>
              <a:gd name="connsiteX835" fmla="*/ 108187 w 325438"/>
              <a:gd name="connsiteY835" fmla="*/ 286805 h 554037"/>
              <a:gd name="connsiteX836" fmla="*/ 114564 w 325438"/>
              <a:gd name="connsiteY836" fmla="*/ 279669 h 554037"/>
              <a:gd name="connsiteX837" fmla="*/ 120782 w 325438"/>
              <a:gd name="connsiteY837" fmla="*/ 272850 h 554037"/>
              <a:gd name="connsiteX838" fmla="*/ 126680 w 325438"/>
              <a:gd name="connsiteY838" fmla="*/ 266348 h 554037"/>
              <a:gd name="connsiteX839" fmla="*/ 132101 w 325438"/>
              <a:gd name="connsiteY839" fmla="*/ 260164 h 554037"/>
              <a:gd name="connsiteX840" fmla="*/ 137043 w 325438"/>
              <a:gd name="connsiteY840" fmla="*/ 254296 h 554037"/>
              <a:gd name="connsiteX841" fmla="*/ 141347 w 325438"/>
              <a:gd name="connsiteY841" fmla="*/ 249063 h 554037"/>
              <a:gd name="connsiteX842" fmla="*/ 145333 w 325438"/>
              <a:gd name="connsiteY842" fmla="*/ 244306 h 554037"/>
              <a:gd name="connsiteX843" fmla="*/ 148681 w 325438"/>
              <a:gd name="connsiteY843" fmla="*/ 240024 h 554037"/>
              <a:gd name="connsiteX844" fmla="*/ 151550 w 325438"/>
              <a:gd name="connsiteY844" fmla="*/ 236694 h 554037"/>
              <a:gd name="connsiteX845" fmla="*/ 131445 w 325438"/>
              <a:gd name="connsiteY845" fmla="*/ 222250 h 554037"/>
              <a:gd name="connsiteX846" fmla="*/ 133191 w 325438"/>
              <a:gd name="connsiteY846" fmla="*/ 223512 h 554037"/>
              <a:gd name="connsiteX847" fmla="*/ 143827 w 325438"/>
              <a:gd name="connsiteY847" fmla="*/ 230453 h 554037"/>
              <a:gd name="connsiteX848" fmla="*/ 146050 w 325438"/>
              <a:gd name="connsiteY848" fmla="*/ 231873 h 554037"/>
              <a:gd name="connsiteX849" fmla="*/ 144463 w 325438"/>
              <a:gd name="connsiteY849" fmla="*/ 233924 h 554037"/>
              <a:gd name="connsiteX850" fmla="*/ 141923 w 325438"/>
              <a:gd name="connsiteY850" fmla="*/ 237080 h 554037"/>
              <a:gd name="connsiteX851" fmla="*/ 138589 w 325438"/>
              <a:gd name="connsiteY851" fmla="*/ 241024 h 554037"/>
              <a:gd name="connsiteX852" fmla="*/ 134779 w 325438"/>
              <a:gd name="connsiteY852" fmla="*/ 245757 h 554037"/>
              <a:gd name="connsiteX853" fmla="*/ 130651 w 325438"/>
              <a:gd name="connsiteY853" fmla="*/ 250805 h 554037"/>
              <a:gd name="connsiteX854" fmla="*/ 125730 w 325438"/>
              <a:gd name="connsiteY854" fmla="*/ 256327 h 554037"/>
              <a:gd name="connsiteX855" fmla="*/ 120491 w 325438"/>
              <a:gd name="connsiteY855" fmla="*/ 262322 h 554037"/>
              <a:gd name="connsiteX856" fmla="*/ 114935 w 325438"/>
              <a:gd name="connsiteY856" fmla="*/ 268632 h 554037"/>
              <a:gd name="connsiteX857" fmla="*/ 108903 w 325438"/>
              <a:gd name="connsiteY857" fmla="*/ 275101 h 554037"/>
              <a:gd name="connsiteX858" fmla="*/ 102552 w 325438"/>
              <a:gd name="connsiteY858" fmla="*/ 281885 h 554037"/>
              <a:gd name="connsiteX859" fmla="*/ 95885 w 325438"/>
              <a:gd name="connsiteY859" fmla="*/ 288668 h 554037"/>
              <a:gd name="connsiteX860" fmla="*/ 88900 w 325438"/>
              <a:gd name="connsiteY860" fmla="*/ 295768 h 554037"/>
              <a:gd name="connsiteX861" fmla="*/ 81756 w 325438"/>
              <a:gd name="connsiteY861" fmla="*/ 302709 h 554037"/>
              <a:gd name="connsiteX862" fmla="*/ 74295 w 325438"/>
              <a:gd name="connsiteY862" fmla="*/ 309651 h 554037"/>
              <a:gd name="connsiteX863" fmla="*/ 66516 w 325438"/>
              <a:gd name="connsiteY863" fmla="*/ 316277 h 554037"/>
              <a:gd name="connsiteX864" fmla="*/ 58896 w 325438"/>
              <a:gd name="connsiteY864" fmla="*/ 323061 h 554037"/>
              <a:gd name="connsiteX865" fmla="*/ 50959 w 325438"/>
              <a:gd name="connsiteY865" fmla="*/ 329529 h 554037"/>
              <a:gd name="connsiteX866" fmla="*/ 43021 w 325438"/>
              <a:gd name="connsiteY866" fmla="*/ 335524 h 554037"/>
              <a:gd name="connsiteX867" fmla="*/ 34925 w 325438"/>
              <a:gd name="connsiteY867" fmla="*/ 341046 h 554037"/>
              <a:gd name="connsiteX868" fmla="*/ 26987 w 325438"/>
              <a:gd name="connsiteY868" fmla="*/ 346410 h 554037"/>
              <a:gd name="connsiteX869" fmla="*/ 22225 w 325438"/>
              <a:gd name="connsiteY869" fmla="*/ 349250 h 554037"/>
              <a:gd name="connsiteX870" fmla="*/ 26987 w 325438"/>
              <a:gd name="connsiteY870" fmla="*/ 327321 h 554037"/>
              <a:gd name="connsiteX871" fmla="*/ 27622 w 325438"/>
              <a:gd name="connsiteY871" fmla="*/ 326690 h 554037"/>
              <a:gd name="connsiteX872" fmla="*/ 35560 w 325438"/>
              <a:gd name="connsiteY872" fmla="*/ 321010 h 554037"/>
              <a:gd name="connsiteX873" fmla="*/ 43180 w 325438"/>
              <a:gd name="connsiteY873" fmla="*/ 314699 h 554037"/>
              <a:gd name="connsiteX874" fmla="*/ 50641 w 325438"/>
              <a:gd name="connsiteY874" fmla="*/ 308389 h 554037"/>
              <a:gd name="connsiteX875" fmla="*/ 58261 w 325438"/>
              <a:gd name="connsiteY875" fmla="*/ 301605 h 554037"/>
              <a:gd name="connsiteX876" fmla="*/ 65405 w 325438"/>
              <a:gd name="connsiteY876" fmla="*/ 294979 h 554037"/>
              <a:gd name="connsiteX877" fmla="*/ 72390 w 325438"/>
              <a:gd name="connsiteY877" fmla="*/ 288195 h 554037"/>
              <a:gd name="connsiteX878" fmla="*/ 79216 w 325438"/>
              <a:gd name="connsiteY878" fmla="*/ 281569 h 554037"/>
              <a:gd name="connsiteX879" fmla="*/ 85725 w 325438"/>
              <a:gd name="connsiteY879" fmla="*/ 274627 h 554037"/>
              <a:gd name="connsiteX880" fmla="*/ 92075 w 325438"/>
              <a:gd name="connsiteY880" fmla="*/ 268159 h 554037"/>
              <a:gd name="connsiteX881" fmla="*/ 97790 w 325438"/>
              <a:gd name="connsiteY881" fmla="*/ 261691 h 554037"/>
              <a:gd name="connsiteX882" fmla="*/ 103505 w 325438"/>
              <a:gd name="connsiteY882" fmla="*/ 255538 h 554037"/>
              <a:gd name="connsiteX883" fmla="*/ 108585 w 325438"/>
              <a:gd name="connsiteY883" fmla="*/ 249858 h 554037"/>
              <a:gd name="connsiteX884" fmla="*/ 113347 w 325438"/>
              <a:gd name="connsiteY884" fmla="*/ 244337 h 554037"/>
              <a:gd name="connsiteX885" fmla="*/ 117634 w 325438"/>
              <a:gd name="connsiteY885" fmla="*/ 239130 h 554037"/>
              <a:gd name="connsiteX886" fmla="*/ 121603 w 325438"/>
              <a:gd name="connsiteY886" fmla="*/ 234555 h 554037"/>
              <a:gd name="connsiteX887" fmla="*/ 124936 w 325438"/>
              <a:gd name="connsiteY887" fmla="*/ 230453 h 554037"/>
              <a:gd name="connsiteX888" fmla="*/ 127635 w 325438"/>
              <a:gd name="connsiteY888" fmla="*/ 226983 h 554037"/>
              <a:gd name="connsiteX889" fmla="*/ 130016 w 325438"/>
              <a:gd name="connsiteY889" fmla="*/ 223985 h 554037"/>
              <a:gd name="connsiteX890" fmla="*/ 110453 w 325438"/>
              <a:gd name="connsiteY890" fmla="*/ 206375 h 554037"/>
              <a:gd name="connsiteX891" fmla="*/ 112222 w 325438"/>
              <a:gd name="connsiteY891" fmla="*/ 207799 h 554037"/>
              <a:gd name="connsiteX892" fmla="*/ 123483 w 325438"/>
              <a:gd name="connsiteY892" fmla="*/ 216189 h 554037"/>
              <a:gd name="connsiteX893" fmla="*/ 125413 w 325438"/>
              <a:gd name="connsiteY893" fmla="*/ 217455 h 554037"/>
              <a:gd name="connsiteX894" fmla="*/ 124126 w 325438"/>
              <a:gd name="connsiteY894" fmla="*/ 219355 h 554037"/>
              <a:gd name="connsiteX895" fmla="*/ 121874 w 325438"/>
              <a:gd name="connsiteY895" fmla="*/ 222046 h 554037"/>
              <a:gd name="connsiteX896" fmla="*/ 119139 w 325438"/>
              <a:gd name="connsiteY896" fmla="*/ 225370 h 554037"/>
              <a:gd name="connsiteX897" fmla="*/ 115922 w 325438"/>
              <a:gd name="connsiteY897" fmla="*/ 229169 h 554037"/>
              <a:gd name="connsiteX898" fmla="*/ 112222 w 325438"/>
              <a:gd name="connsiteY898" fmla="*/ 233601 h 554037"/>
              <a:gd name="connsiteX899" fmla="*/ 108201 w 325438"/>
              <a:gd name="connsiteY899" fmla="*/ 238349 h 554037"/>
              <a:gd name="connsiteX900" fmla="*/ 103697 w 325438"/>
              <a:gd name="connsiteY900" fmla="*/ 243573 h 554037"/>
              <a:gd name="connsiteX901" fmla="*/ 98549 w 325438"/>
              <a:gd name="connsiteY901" fmla="*/ 249113 h 554037"/>
              <a:gd name="connsiteX902" fmla="*/ 93241 w 325438"/>
              <a:gd name="connsiteY902" fmla="*/ 254970 h 554037"/>
              <a:gd name="connsiteX903" fmla="*/ 87771 w 325438"/>
              <a:gd name="connsiteY903" fmla="*/ 260985 h 554037"/>
              <a:gd name="connsiteX904" fmla="*/ 81659 w 325438"/>
              <a:gd name="connsiteY904" fmla="*/ 267317 h 554037"/>
              <a:gd name="connsiteX905" fmla="*/ 75385 w 325438"/>
              <a:gd name="connsiteY905" fmla="*/ 273648 h 554037"/>
              <a:gd name="connsiteX906" fmla="*/ 69112 w 325438"/>
              <a:gd name="connsiteY906" fmla="*/ 280138 h 554037"/>
              <a:gd name="connsiteX907" fmla="*/ 62355 w 325438"/>
              <a:gd name="connsiteY907" fmla="*/ 286628 h 554037"/>
              <a:gd name="connsiteX908" fmla="*/ 55438 w 325438"/>
              <a:gd name="connsiteY908" fmla="*/ 292960 h 554037"/>
              <a:gd name="connsiteX909" fmla="*/ 48361 w 325438"/>
              <a:gd name="connsiteY909" fmla="*/ 299450 h 554037"/>
              <a:gd name="connsiteX910" fmla="*/ 41122 w 325438"/>
              <a:gd name="connsiteY910" fmla="*/ 305623 h 554037"/>
              <a:gd name="connsiteX911" fmla="*/ 33722 w 325438"/>
              <a:gd name="connsiteY911" fmla="*/ 311638 h 554037"/>
              <a:gd name="connsiteX912" fmla="*/ 28575 w 325438"/>
              <a:gd name="connsiteY912" fmla="*/ 315912 h 554037"/>
              <a:gd name="connsiteX913" fmla="*/ 35009 w 325438"/>
              <a:gd name="connsiteY913" fmla="*/ 287261 h 554037"/>
              <a:gd name="connsiteX914" fmla="*/ 35492 w 325438"/>
              <a:gd name="connsiteY914" fmla="*/ 286628 h 554037"/>
              <a:gd name="connsiteX915" fmla="*/ 43374 w 325438"/>
              <a:gd name="connsiteY915" fmla="*/ 279505 h 554037"/>
              <a:gd name="connsiteX916" fmla="*/ 51095 w 325438"/>
              <a:gd name="connsiteY916" fmla="*/ 272224 h 554037"/>
              <a:gd name="connsiteX917" fmla="*/ 58334 w 325438"/>
              <a:gd name="connsiteY917" fmla="*/ 264942 h 554037"/>
              <a:gd name="connsiteX918" fmla="*/ 65251 w 325438"/>
              <a:gd name="connsiteY918" fmla="*/ 257977 h 554037"/>
              <a:gd name="connsiteX919" fmla="*/ 72007 w 325438"/>
              <a:gd name="connsiteY919" fmla="*/ 250854 h 554037"/>
              <a:gd name="connsiteX920" fmla="*/ 78281 w 325438"/>
              <a:gd name="connsiteY920" fmla="*/ 244048 h 554037"/>
              <a:gd name="connsiteX921" fmla="*/ 84072 w 325438"/>
              <a:gd name="connsiteY921" fmla="*/ 237558 h 554037"/>
              <a:gd name="connsiteX922" fmla="*/ 89380 w 325438"/>
              <a:gd name="connsiteY922" fmla="*/ 231385 h 554037"/>
              <a:gd name="connsiteX923" fmla="*/ 94528 w 325438"/>
              <a:gd name="connsiteY923" fmla="*/ 225686 h 554037"/>
              <a:gd name="connsiteX924" fmla="*/ 99032 w 325438"/>
              <a:gd name="connsiteY924" fmla="*/ 220463 h 554037"/>
              <a:gd name="connsiteX925" fmla="*/ 102892 w 325438"/>
              <a:gd name="connsiteY925" fmla="*/ 215714 h 554037"/>
              <a:gd name="connsiteX926" fmla="*/ 106271 w 325438"/>
              <a:gd name="connsiteY926" fmla="*/ 211598 h 554037"/>
              <a:gd name="connsiteX927" fmla="*/ 109005 w 325438"/>
              <a:gd name="connsiteY927" fmla="*/ 208274 h 554037"/>
              <a:gd name="connsiteX928" fmla="*/ 90407 w 325438"/>
              <a:gd name="connsiteY928" fmla="*/ 188913 h 554037"/>
              <a:gd name="connsiteX929" fmla="*/ 92344 w 325438"/>
              <a:gd name="connsiteY929" fmla="*/ 190518 h 554037"/>
              <a:gd name="connsiteX930" fmla="*/ 97510 w 325438"/>
              <a:gd name="connsiteY930" fmla="*/ 195174 h 554037"/>
              <a:gd name="connsiteX931" fmla="*/ 102999 w 325438"/>
              <a:gd name="connsiteY931" fmla="*/ 199669 h 554037"/>
              <a:gd name="connsiteX932" fmla="*/ 104775 w 325438"/>
              <a:gd name="connsiteY932" fmla="*/ 201274 h 554037"/>
              <a:gd name="connsiteX933" fmla="*/ 103322 w 325438"/>
              <a:gd name="connsiteY933" fmla="*/ 203200 h 554037"/>
              <a:gd name="connsiteX934" fmla="*/ 100900 w 325438"/>
              <a:gd name="connsiteY934" fmla="*/ 206090 h 554037"/>
              <a:gd name="connsiteX935" fmla="*/ 97994 w 325438"/>
              <a:gd name="connsiteY935" fmla="*/ 209782 h 554037"/>
              <a:gd name="connsiteX936" fmla="*/ 94604 w 325438"/>
              <a:gd name="connsiteY936" fmla="*/ 214117 h 554037"/>
              <a:gd name="connsiteX937" fmla="*/ 90568 w 325438"/>
              <a:gd name="connsiteY937" fmla="*/ 218772 h 554037"/>
              <a:gd name="connsiteX938" fmla="*/ 86048 w 325438"/>
              <a:gd name="connsiteY938" fmla="*/ 224070 h 554037"/>
              <a:gd name="connsiteX939" fmla="*/ 81043 w 325438"/>
              <a:gd name="connsiteY939" fmla="*/ 229849 h 554037"/>
              <a:gd name="connsiteX940" fmla="*/ 75554 w 325438"/>
              <a:gd name="connsiteY940" fmla="*/ 235789 h 554037"/>
              <a:gd name="connsiteX941" fmla="*/ 69904 w 325438"/>
              <a:gd name="connsiteY941" fmla="*/ 242210 h 554037"/>
              <a:gd name="connsiteX942" fmla="*/ 63769 w 325438"/>
              <a:gd name="connsiteY942" fmla="*/ 248792 h 554037"/>
              <a:gd name="connsiteX943" fmla="*/ 57311 w 325438"/>
              <a:gd name="connsiteY943" fmla="*/ 255374 h 554037"/>
              <a:gd name="connsiteX944" fmla="*/ 50854 w 325438"/>
              <a:gd name="connsiteY944" fmla="*/ 262277 h 554037"/>
              <a:gd name="connsiteX945" fmla="*/ 43912 w 325438"/>
              <a:gd name="connsiteY945" fmla="*/ 269180 h 554037"/>
              <a:gd name="connsiteX946" fmla="*/ 38100 w 325438"/>
              <a:gd name="connsiteY946" fmla="*/ 274638 h 554037"/>
              <a:gd name="connsiteX947" fmla="*/ 45526 w 325438"/>
              <a:gd name="connsiteY947" fmla="*/ 240444 h 554037"/>
              <a:gd name="connsiteX948" fmla="*/ 46010 w 325438"/>
              <a:gd name="connsiteY948" fmla="*/ 239962 h 554037"/>
              <a:gd name="connsiteX949" fmla="*/ 52468 w 325438"/>
              <a:gd name="connsiteY949" fmla="*/ 233220 h 554037"/>
              <a:gd name="connsiteX950" fmla="*/ 58603 w 325438"/>
              <a:gd name="connsiteY950" fmla="*/ 226317 h 554037"/>
              <a:gd name="connsiteX951" fmla="*/ 64253 w 325438"/>
              <a:gd name="connsiteY951" fmla="*/ 219896 h 554037"/>
              <a:gd name="connsiteX952" fmla="*/ 69742 w 325438"/>
              <a:gd name="connsiteY952" fmla="*/ 214117 h 554037"/>
              <a:gd name="connsiteX953" fmla="*/ 74424 w 325438"/>
              <a:gd name="connsiteY953" fmla="*/ 208337 h 554037"/>
              <a:gd name="connsiteX954" fmla="*/ 78944 w 325438"/>
              <a:gd name="connsiteY954" fmla="*/ 203200 h 554037"/>
              <a:gd name="connsiteX955" fmla="*/ 82657 w 325438"/>
              <a:gd name="connsiteY955" fmla="*/ 198384 h 554037"/>
              <a:gd name="connsiteX956" fmla="*/ 86048 w 325438"/>
              <a:gd name="connsiteY956" fmla="*/ 194210 h 554037"/>
              <a:gd name="connsiteX957" fmla="*/ 88792 w 325438"/>
              <a:gd name="connsiteY957" fmla="*/ 190839 h 554037"/>
              <a:gd name="connsiteX958" fmla="*/ 62962 w 325438"/>
              <a:gd name="connsiteY958" fmla="*/ 161925 h 554037"/>
              <a:gd name="connsiteX959" fmla="*/ 65964 w 325438"/>
              <a:gd name="connsiteY959" fmla="*/ 165284 h 554037"/>
              <a:gd name="connsiteX960" fmla="*/ 74024 w 325438"/>
              <a:gd name="connsiteY960" fmla="*/ 173761 h 554037"/>
              <a:gd name="connsiteX961" fmla="*/ 82715 w 325438"/>
              <a:gd name="connsiteY961" fmla="*/ 182078 h 554037"/>
              <a:gd name="connsiteX962" fmla="*/ 84138 w 325438"/>
              <a:gd name="connsiteY962" fmla="*/ 183518 h 554037"/>
              <a:gd name="connsiteX963" fmla="*/ 82873 w 325438"/>
              <a:gd name="connsiteY963" fmla="*/ 185277 h 554037"/>
              <a:gd name="connsiteX964" fmla="*/ 80819 w 325438"/>
              <a:gd name="connsiteY964" fmla="*/ 187837 h 554037"/>
              <a:gd name="connsiteX965" fmla="*/ 78449 w 325438"/>
              <a:gd name="connsiteY965" fmla="*/ 190876 h 554037"/>
              <a:gd name="connsiteX966" fmla="*/ 75446 w 325438"/>
              <a:gd name="connsiteY966" fmla="*/ 194554 h 554037"/>
              <a:gd name="connsiteX967" fmla="*/ 72127 w 325438"/>
              <a:gd name="connsiteY967" fmla="*/ 198553 h 554037"/>
              <a:gd name="connsiteX968" fmla="*/ 68335 w 325438"/>
              <a:gd name="connsiteY968" fmla="*/ 203192 h 554037"/>
              <a:gd name="connsiteX969" fmla="*/ 64226 w 325438"/>
              <a:gd name="connsiteY969" fmla="*/ 207990 h 554037"/>
              <a:gd name="connsiteX970" fmla="*/ 59801 w 325438"/>
              <a:gd name="connsiteY970" fmla="*/ 213109 h 554037"/>
              <a:gd name="connsiteX971" fmla="*/ 55060 w 325438"/>
              <a:gd name="connsiteY971" fmla="*/ 218707 h 554037"/>
              <a:gd name="connsiteX972" fmla="*/ 49213 w 325438"/>
              <a:gd name="connsiteY972" fmla="*/ 225425 h 554037"/>
              <a:gd name="connsiteX973" fmla="*/ 261001 w 325438"/>
              <a:gd name="connsiteY973" fmla="*/ 147638 h 554037"/>
              <a:gd name="connsiteX974" fmla="*/ 266700 w 325438"/>
              <a:gd name="connsiteY974" fmla="*/ 171450 h 554037"/>
              <a:gd name="connsiteX975" fmla="*/ 262792 w 325438"/>
              <a:gd name="connsiteY975" fmla="*/ 170534 h 554037"/>
              <a:gd name="connsiteX976" fmla="*/ 254651 w 325438"/>
              <a:gd name="connsiteY976" fmla="*/ 168397 h 554037"/>
              <a:gd name="connsiteX977" fmla="*/ 247162 w 325438"/>
              <a:gd name="connsiteY977" fmla="*/ 166260 h 554037"/>
              <a:gd name="connsiteX978" fmla="*/ 239997 w 325438"/>
              <a:gd name="connsiteY978" fmla="*/ 164123 h 554037"/>
              <a:gd name="connsiteX979" fmla="*/ 234950 w 325438"/>
              <a:gd name="connsiteY979" fmla="*/ 162444 h 554037"/>
              <a:gd name="connsiteX980" fmla="*/ 239672 w 325438"/>
              <a:gd name="connsiteY980" fmla="*/ 160002 h 554037"/>
              <a:gd name="connsiteX981" fmla="*/ 248790 w 325438"/>
              <a:gd name="connsiteY981" fmla="*/ 155117 h 554037"/>
              <a:gd name="connsiteX982" fmla="*/ 258071 w 325438"/>
              <a:gd name="connsiteY982" fmla="*/ 149469 h 554037"/>
              <a:gd name="connsiteX983" fmla="*/ 68573 w 325438"/>
              <a:gd name="connsiteY983" fmla="*/ 136525 h 554037"/>
              <a:gd name="connsiteX984" fmla="*/ 71741 w 325438"/>
              <a:gd name="connsiteY984" fmla="*/ 140033 h 554037"/>
              <a:gd name="connsiteX985" fmla="*/ 76177 w 325438"/>
              <a:gd name="connsiteY985" fmla="*/ 144658 h 554037"/>
              <a:gd name="connsiteX986" fmla="*/ 81246 w 325438"/>
              <a:gd name="connsiteY986" fmla="*/ 149920 h 554037"/>
              <a:gd name="connsiteX987" fmla="*/ 86949 w 325438"/>
              <a:gd name="connsiteY987" fmla="*/ 155820 h 554037"/>
              <a:gd name="connsiteX988" fmla="*/ 93444 w 325438"/>
              <a:gd name="connsiteY988" fmla="*/ 162039 h 554037"/>
              <a:gd name="connsiteX989" fmla="*/ 100572 w 325438"/>
              <a:gd name="connsiteY989" fmla="*/ 168577 h 554037"/>
              <a:gd name="connsiteX990" fmla="*/ 108493 w 325438"/>
              <a:gd name="connsiteY990" fmla="*/ 175275 h 554037"/>
              <a:gd name="connsiteX991" fmla="*/ 117048 w 325438"/>
              <a:gd name="connsiteY991" fmla="*/ 182451 h 554037"/>
              <a:gd name="connsiteX992" fmla="*/ 126236 w 325438"/>
              <a:gd name="connsiteY992" fmla="*/ 189468 h 554037"/>
              <a:gd name="connsiteX993" fmla="*/ 136057 w 325438"/>
              <a:gd name="connsiteY993" fmla="*/ 196643 h 554037"/>
              <a:gd name="connsiteX994" fmla="*/ 146512 w 325438"/>
              <a:gd name="connsiteY994" fmla="*/ 203819 h 554037"/>
              <a:gd name="connsiteX995" fmla="*/ 157601 w 325438"/>
              <a:gd name="connsiteY995" fmla="*/ 210836 h 554037"/>
              <a:gd name="connsiteX996" fmla="*/ 169166 w 325438"/>
              <a:gd name="connsiteY996" fmla="*/ 217693 h 554037"/>
              <a:gd name="connsiteX997" fmla="*/ 181363 w 325438"/>
              <a:gd name="connsiteY997" fmla="*/ 224391 h 554037"/>
              <a:gd name="connsiteX998" fmla="*/ 194195 w 325438"/>
              <a:gd name="connsiteY998" fmla="*/ 230769 h 554037"/>
              <a:gd name="connsiteX999" fmla="*/ 207660 w 325438"/>
              <a:gd name="connsiteY999" fmla="*/ 236510 h 554037"/>
              <a:gd name="connsiteX1000" fmla="*/ 221600 w 325438"/>
              <a:gd name="connsiteY1000" fmla="*/ 242091 h 554037"/>
              <a:gd name="connsiteX1001" fmla="*/ 236016 w 325438"/>
              <a:gd name="connsiteY1001" fmla="*/ 247035 h 554037"/>
              <a:gd name="connsiteX1002" fmla="*/ 251224 w 325438"/>
              <a:gd name="connsiteY1002" fmla="*/ 251340 h 554037"/>
              <a:gd name="connsiteX1003" fmla="*/ 266907 w 325438"/>
              <a:gd name="connsiteY1003" fmla="*/ 255168 h 554037"/>
              <a:gd name="connsiteX1004" fmla="*/ 283065 w 325438"/>
              <a:gd name="connsiteY1004" fmla="*/ 258197 h 554037"/>
              <a:gd name="connsiteX1005" fmla="*/ 284649 w 325438"/>
              <a:gd name="connsiteY1005" fmla="*/ 258357 h 554037"/>
              <a:gd name="connsiteX1006" fmla="*/ 288926 w 325438"/>
              <a:gd name="connsiteY1006" fmla="*/ 277812 h 554037"/>
              <a:gd name="connsiteX1007" fmla="*/ 285441 w 325438"/>
              <a:gd name="connsiteY1007" fmla="*/ 277333 h 554037"/>
              <a:gd name="connsiteX1008" fmla="*/ 269916 w 325438"/>
              <a:gd name="connsiteY1008" fmla="*/ 274463 h 554037"/>
              <a:gd name="connsiteX1009" fmla="*/ 255026 w 325438"/>
              <a:gd name="connsiteY1009" fmla="*/ 271114 h 554037"/>
              <a:gd name="connsiteX1010" fmla="*/ 240452 w 325438"/>
              <a:gd name="connsiteY1010" fmla="*/ 267128 h 554037"/>
              <a:gd name="connsiteX1011" fmla="*/ 226511 w 325438"/>
              <a:gd name="connsiteY1011" fmla="*/ 262662 h 554037"/>
              <a:gd name="connsiteX1012" fmla="*/ 213046 w 325438"/>
              <a:gd name="connsiteY1012" fmla="*/ 257560 h 554037"/>
              <a:gd name="connsiteX1013" fmla="*/ 200056 w 325438"/>
              <a:gd name="connsiteY1013" fmla="*/ 252138 h 554037"/>
              <a:gd name="connsiteX1014" fmla="*/ 187700 w 325438"/>
              <a:gd name="connsiteY1014" fmla="*/ 246397 h 554037"/>
              <a:gd name="connsiteX1015" fmla="*/ 175819 w 325438"/>
              <a:gd name="connsiteY1015" fmla="*/ 240337 h 554037"/>
              <a:gd name="connsiteX1016" fmla="*/ 164572 w 325438"/>
              <a:gd name="connsiteY1016" fmla="*/ 234118 h 554037"/>
              <a:gd name="connsiteX1017" fmla="*/ 153641 w 325438"/>
              <a:gd name="connsiteY1017" fmla="*/ 227580 h 554037"/>
              <a:gd name="connsiteX1018" fmla="*/ 143344 w 325438"/>
              <a:gd name="connsiteY1018" fmla="*/ 221042 h 554037"/>
              <a:gd name="connsiteX1019" fmla="*/ 133681 w 325438"/>
              <a:gd name="connsiteY1019" fmla="*/ 214504 h 554037"/>
              <a:gd name="connsiteX1020" fmla="*/ 124493 w 325438"/>
              <a:gd name="connsiteY1020" fmla="*/ 207806 h 554037"/>
              <a:gd name="connsiteX1021" fmla="*/ 115939 w 325438"/>
              <a:gd name="connsiteY1021" fmla="*/ 201268 h 554037"/>
              <a:gd name="connsiteX1022" fmla="*/ 108018 w 325438"/>
              <a:gd name="connsiteY1022" fmla="*/ 194570 h 554037"/>
              <a:gd name="connsiteX1023" fmla="*/ 100414 w 325438"/>
              <a:gd name="connsiteY1023" fmla="*/ 188351 h 554037"/>
              <a:gd name="connsiteX1024" fmla="*/ 93602 w 325438"/>
              <a:gd name="connsiteY1024" fmla="*/ 182451 h 554037"/>
              <a:gd name="connsiteX1025" fmla="*/ 87582 w 325438"/>
              <a:gd name="connsiteY1025" fmla="*/ 176551 h 554037"/>
              <a:gd name="connsiteX1026" fmla="*/ 81880 w 325438"/>
              <a:gd name="connsiteY1026" fmla="*/ 171129 h 554037"/>
              <a:gd name="connsiteX1027" fmla="*/ 76969 w 325438"/>
              <a:gd name="connsiteY1027" fmla="*/ 166185 h 554037"/>
              <a:gd name="connsiteX1028" fmla="*/ 72533 w 325438"/>
              <a:gd name="connsiteY1028" fmla="*/ 161561 h 554037"/>
              <a:gd name="connsiteX1029" fmla="*/ 68731 w 325438"/>
              <a:gd name="connsiteY1029" fmla="*/ 157574 h 554037"/>
              <a:gd name="connsiteX1030" fmla="*/ 65721 w 325438"/>
              <a:gd name="connsiteY1030" fmla="*/ 154066 h 554037"/>
              <a:gd name="connsiteX1031" fmla="*/ 65088 w 325438"/>
              <a:gd name="connsiteY1031" fmla="*/ 153269 h 554037"/>
              <a:gd name="connsiteX1032" fmla="*/ 254596 w 325438"/>
              <a:gd name="connsiteY1032" fmla="*/ 120650 h 554037"/>
              <a:gd name="connsiteX1033" fmla="*/ 258763 w 325438"/>
              <a:gd name="connsiteY1033" fmla="*/ 139227 h 554037"/>
              <a:gd name="connsiteX1034" fmla="*/ 257641 w 325438"/>
              <a:gd name="connsiteY1034" fmla="*/ 140172 h 554037"/>
              <a:gd name="connsiteX1035" fmla="*/ 249308 w 325438"/>
              <a:gd name="connsiteY1035" fmla="*/ 145682 h 554037"/>
              <a:gd name="connsiteX1036" fmla="*/ 241295 w 325438"/>
              <a:gd name="connsiteY1036" fmla="*/ 150563 h 554037"/>
              <a:gd name="connsiteX1037" fmla="*/ 233283 w 325438"/>
              <a:gd name="connsiteY1037" fmla="*/ 154814 h 554037"/>
              <a:gd name="connsiteX1038" fmla="*/ 225911 w 325438"/>
              <a:gd name="connsiteY1038" fmla="*/ 158277 h 554037"/>
              <a:gd name="connsiteX1039" fmla="*/ 224789 w 325438"/>
              <a:gd name="connsiteY1039" fmla="*/ 158750 h 554037"/>
              <a:gd name="connsiteX1040" fmla="*/ 223988 w 325438"/>
              <a:gd name="connsiteY1040" fmla="*/ 158277 h 554037"/>
              <a:gd name="connsiteX1041" fmla="*/ 212450 w 325438"/>
              <a:gd name="connsiteY1041" fmla="*/ 153554 h 554037"/>
              <a:gd name="connsiteX1042" fmla="*/ 207963 w 325438"/>
              <a:gd name="connsiteY1042" fmla="*/ 151508 h 554037"/>
              <a:gd name="connsiteX1043" fmla="*/ 212290 w 325438"/>
              <a:gd name="connsiteY1043" fmla="*/ 149303 h 554037"/>
              <a:gd name="connsiteX1044" fmla="*/ 221584 w 325438"/>
              <a:gd name="connsiteY1044" fmla="*/ 143951 h 554037"/>
              <a:gd name="connsiteX1045" fmla="*/ 231360 w 325438"/>
              <a:gd name="connsiteY1045" fmla="*/ 137968 h 554037"/>
              <a:gd name="connsiteX1046" fmla="*/ 241456 w 325438"/>
              <a:gd name="connsiteY1046" fmla="*/ 130883 h 554037"/>
              <a:gd name="connsiteX1047" fmla="*/ 251712 w 325438"/>
              <a:gd name="connsiteY1047" fmla="*/ 122854 h 554037"/>
              <a:gd name="connsiteX1048" fmla="*/ 75089 w 325438"/>
              <a:gd name="connsiteY1048" fmla="*/ 111125 h 554037"/>
              <a:gd name="connsiteX1049" fmla="*/ 78105 w 325438"/>
              <a:gd name="connsiteY1049" fmla="*/ 114597 h 554037"/>
              <a:gd name="connsiteX1050" fmla="*/ 82233 w 325438"/>
              <a:gd name="connsiteY1050" fmla="*/ 119333 h 554037"/>
              <a:gd name="connsiteX1051" fmla="*/ 87154 w 325438"/>
              <a:gd name="connsiteY1051" fmla="*/ 124384 h 554037"/>
              <a:gd name="connsiteX1052" fmla="*/ 92869 w 325438"/>
              <a:gd name="connsiteY1052" fmla="*/ 130066 h 554037"/>
              <a:gd name="connsiteX1053" fmla="*/ 98902 w 325438"/>
              <a:gd name="connsiteY1053" fmla="*/ 136222 h 554037"/>
              <a:gd name="connsiteX1054" fmla="*/ 105728 w 325438"/>
              <a:gd name="connsiteY1054" fmla="*/ 142535 h 554037"/>
              <a:gd name="connsiteX1055" fmla="*/ 113348 w 325438"/>
              <a:gd name="connsiteY1055" fmla="*/ 149165 h 554037"/>
              <a:gd name="connsiteX1056" fmla="*/ 121285 w 325438"/>
              <a:gd name="connsiteY1056" fmla="*/ 155952 h 554037"/>
              <a:gd name="connsiteX1057" fmla="*/ 130017 w 325438"/>
              <a:gd name="connsiteY1057" fmla="*/ 162739 h 554037"/>
              <a:gd name="connsiteX1058" fmla="*/ 139224 w 325438"/>
              <a:gd name="connsiteY1058" fmla="*/ 169842 h 554037"/>
              <a:gd name="connsiteX1059" fmla="*/ 149067 w 325438"/>
              <a:gd name="connsiteY1059" fmla="*/ 176787 h 554037"/>
              <a:gd name="connsiteX1060" fmla="*/ 159544 w 325438"/>
              <a:gd name="connsiteY1060" fmla="*/ 183574 h 554037"/>
              <a:gd name="connsiteX1061" fmla="*/ 170657 w 325438"/>
              <a:gd name="connsiteY1061" fmla="*/ 190362 h 554037"/>
              <a:gd name="connsiteX1062" fmla="*/ 182245 w 325438"/>
              <a:gd name="connsiteY1062" fmla="*/ 196833 h 554037"/>
              <a:gd name="connsiteX1063" fmla="*/ 194311 w 325438"/>
              <a:gd name="connsiteY1063" fmla="*/ 202989 h 554037"/>
              <a:gd name="connsiteX1064" fmla="*/ 207011 w 325438"/>
              <a:gd name="connsiteY1064" fmla="*/ 208671 h 554037"/>
              <a:gd name="connsiteX1065" fmla="*/ 220345 w 325438"/>
              <a:gd name="connsiteY1065" fmla="*/ 214038 h 554037"/>
              <a:gd name="connsiteX1066" fmla="*/ 233998 w 325438"/>
              <a:gd name="connsiteY1066" fmla="*/ 218931 h 554037"/>
              <a:gd name="connsiteX1067" fmla="*/ 248285 w 325438"/>
              <a:gd name="connsiteY1067" fmla="*/ 223193 h 554037"/>
              <a:gd name="connsiteX1068" fmla="*/ 263049 w 325438"/>
              <a:gd name="connsiteY1068" fmla="*/ 226823 h 554037"/>
              <a:gd name="connsiteX1069" fmla="*/ 278289 w 325438"/>
              <a:gd name="connsiteY1069" fmla="*/ 229822 h 554037"/>
              <a:gd name="connsiteX1070" fmla="*/ 279877 w 325438"/>
              <a:gd name="connsiteY1070" fmla="*/ 230138 h 554037"/>
              <a:gd name="connsiteX1071" fmla="*/ 284163 w 325438"/>
              <a:gd name="connsiteY1071" fmla="*/ 249237 h 554037"/>
              <a:gd name="connsiteX1072" fmla="*/ 280829 w 325438"/>
              <a:gd name="connsiteY1072" fmla="*/ 248763 h 554037"/>
              <a:gd name="connsiteX1073" fmla="*/ 265431 w 325438"/>
              <a:gd name="connsiteY1073" fmla="*/ 245606 h 554037"/>
              <a:gd name="connsiteX1074" fmla="*/ 250667 w 325438"/>
              <a:gd name="connsiteY1074" fmla="*/ 241976 h 554037"/>
              <a:gd name="connsiteX1075" fmla="*/ 236379 w 325438"/>
              <a:gd name="connsiteY1075" fmla="*/ 237714 h 554037"/>
              <a:gd name="connsiteX1076" fmla="*/ 222727 w 325438"/>
              <a:gd name="connsiteY1076" fmla="*/ 233137 h 554037"/>
              <a:gd name="connsiteX1077" fmla="*/ 209392 w 325438"/>
              <a:gd name="connsiteY1077" fmla="*/ 227928 h 554037"/>
              <a:gd name="connsiteX1078" fmla="*/ 196692 w 325438"/>
              <a:gd name="connsiteY1078" fmla="*/ 222246 h 554037"/>
              <a:gd name="connsiteX1079" fmla="*/ 184627 w 325438"/>
              <a:gd name="connsiteY1079" fmla="*/ 216248 h 554037"/>
              <a:gd name="connsiteX1080" fmla="*/ 173038 w 325438"/>
              <a:gd name="connsiteY1080" fmla="*/ 209934 h 554037"/>
              <a:gd name="connsiteX1081" fmla="*/ 161925 w 325438"/>
              <a:gd name="connsiteY1081" fmla="*/ 203462 h 554037"/>
              <a:gd name="connsiteX1082" fmla="*/ 151289 w 325438"/>
              <a:gd name="connsiteY1082" fmla="*/ 196833 h 554037"/>
              <a:gd name="connsiteX1083" fmla="*/ 141447 w 325438"/>
              <a:gd name="connsiteY1083" fmla="*/ 190204 h 554037"/>
              <a:gd name="connsiteX1084" fmla="*/ 132081 w 325438"/>
              <a:gd name="connsiteY1084" fmla="*/ 183259 h 554037"/>
              <a:gd name="connsiteX1085" fmla="*/ 123349 w 325438"/>
              <a:gd name="connsiteY1085" fmla="*/ 176629 h 554037"/>
              <a:gd name="connsiteX1086" fmla="*/ 115094 w 325438"/>
              <a:gd name="connsiteY1086" fmla="*/ 170000 h 554037"/>
              <a:gd name="connsiteX1087" fmla="*/ 107474 w 325438"/>
              <a:gd name="connsiteY1087" fmla="*/ 163528 h 554037"/>
              <a:gd name="connsiteX1088" fmla="*/ 100648 w 325438"/>
              <a:gd name="connsiteY1088" fmla="*/ 157215 h 554037"/>
              <a:gd name="connsiteX1089" fmla="*/ 94139 w 325438"/>
              <a:gd name="connsiteY1089" fmla="*/ 151375 h 554037"/>
              <a:gd name="connsiteX1090" fmla="*/ 88583 w 325438"/>
              <a:gd name="connsiteY1090" fmla="*/ 145692 h 554037"/>
              <a:gd name="connsiteX1091" fmla="*/ 83344 w 325438"/>
              <a:gd name="connsiteY1091" fmla="*/ 140641 h 554037"/>
              <a:gd name="connsiteX1092" fmla="*/ 79217 w 325438"/>
              <a:gd name="connsiteY1092" fmla="*/ 135906 h 554037"/>
              <a:gd name="connsiteX1093" fmla="*/ 75407 w 325438"/>
              <a:gd name="connsiteY1093" fmla="*/ 131802 h 554037"/>
              <a:gd name="connsiteX1094" fmla="*/ 72073 w 325438"/>
              <a:gd name="connsiteY1094" fmla="*/ 128330 h 554037"/>
              <a:gd name="connsiteX1095" fmla="*/ 71438 w 325438"/>
              <a:gd name="connsiteY1095" fmla="*/ 127225 h 554037"/>
              <a:gd name="connsiteX1096" fmla="*/ 248285 w 325438"/>
              <a:gd name="connsiteY1096" fmla="*/ 93663 h 554037"/>
              <a:gd name="connsiteX1097" fmla="*/ 252413 w 325438"/>
              <a:gd name="connsiteY1097" fmla="*/ 112703 h 554037"/>
              <a:gd name="connsiteX1098" fmla="*/ 251302 w 325438"/>
              <a:gd name="connsiteY1098" fmla="*/ 113805 h 554037"/>
              <a:gd name="connsiteX1099" fmla="*/ 242094 w 325438"/>
              <a:gd name="connsiteY1099" fmla="*/ 121044 h 554037"/>
              <a:gd name="connsiteX1100" fmla="*/ 233204 w 325438"/>
              <a:gd name="connsiteY1100" fmla="*/ 127653 h 554037"/>
              <a:gd name="connsiteX1101" fmla="*/ 224473 w 325438"/>
              <a:gd name="connsiteY1101" fmla="*/ 133633 h 554037"/>
              <a:gd name="connsiteX1102" fmla="*/ 216218 w 325438"/>
              <a:gd name="connsiteY1102" fmla="*/ 138983 h 554037"/>
              <a:gd name="connsiteX1103" fmla="*/ 208121 w 325438"/>
              <a:gd name="connsiteY1103" fmla="*/ 143546 h 554037"/>
              <a:gd name="connsiteX1104" fmla="*/ 200343 w 325438"/>
              <a:gd name="connsiteY1104" fmla="*/ 147323 h 554037"/>
              <a:gd name="connsiteX1105" fmla="*/ 199231 w 325438"/>
              <a:gd name="connsiteY1105" fmla="*/ 147638 h 554037"/>
              <a:gd name="connsiteX1106" fmla="*/ 198279 w 325438"/>
              <a:gd name="connsiteY1106" fmla="*/ 147323 h 554037"/>
              <a:gd name="connsiteX1107" fmla="*/ 187801 w 325438"/>
              <a:gd name="connsiteY1107" fmla="*/ 141658 h 554037"/>
              <a:gd name="connsiteX1108" fmla="*/ 184150 w 325438"/>
              <a:gd name="connsiteY1108" fmla="*/ 139612 h 554037"/>
              <a:gd name="connsiteX1109" fmla="*/ 187960 w 325438"/>
              <a:gd name="connsiteY1109" fmla="*/ 137567 h 554037"/>
              <a:gd name="connsiteX1110" fmla="*/ 196850 w 325438"/>
              <a:gd name="connsiteY1110" fmla="*/ 132688 h 554037"/>
              <a:gd name="connsiteX1111" fmla="*/ 205899 w 325438"/>
              <a:gd name="connsiteY1111" fmla="*/ 127023 h 554037"/>
              <a:gd name="connsiteX1112" fmla="*/ 215265 w 325438"/>
              <a:gd name="connsiteY1112" fmla="*/ 120414 h 554037"/>
              <a:gd name="connsiteX1113" fmla="*/ 225108 w 325438"/>
              <a:gd name="connsiteY1113" fmla="*/ 113176 h 554037"/>
              <a:gd name="connsiteX1114" fmla="*/ 235109 w 325438"/>
              <a:gd name="connsiteY1114" fmla="*/ 104993 h 554037"/>
              <a:gd name="connsiteX1115" fmla="*/ 245110 w 325438"/>
              <a:gd name="connsiteY1115" fmla="*/ 96181 h 554037"/>
              <a:gd name="connsiteX1116" fmla="*/ 79066 w 325438"/>
              <a:gd name="connsiteY1116" fmla="*/ 88900 h 554037"/>
              <a:gd name="connsiteX1117" fmla="*/ 82092 w 325438"/>
              <a:gd name="connsiteY1117" fmla="*/ 92367 h 554037"/>
              <a:gd name="connsiteX1118" fmla="*/ 86392 w 325438"/>
              <a:gd name="connsiteY1118" fmla="*/ 96939 h 554037"/>
              <a:gd name="connsiteX1119" fmla="*/ 91329 w 325438"/>
              <a:gd name="connsiteY1119" fmla="*/ 102140 h 554037"/>
              <a:gd name="connsiteX1120" fmla="*/ 97062 w 325438"/>
              <a:gd name="connsiteY1120" fmla="*/ 107815 h 554037"/>
              <a:gd name="connsiteX1121" fmla="*/ 103432 w 325438"/>
              <a:gd name="connsiteY1121" fmla="*/ 113962 h 554037"/>
              <a:gd name="connsiteX1122" fmla="*/ 110280 w 325438"/>
              <a:gd name="connsiteY1122" fmla="*/ 120425 h 554037"/>
              <a:gd name="connsiteX1123" fmla="*/ 117924 w 325438"/>
              <a:gd name="connsiteY1123" fmla="*/ 127045 h 554037"/>
              <a:gd name="connsiteX1124" fmla="*/ 126364 w 325438"/>
              <a:gd name="connsiteY1124" fmla="*/ 134138 h 554037"/>
              <a:gd name="connsiteX1125" fmla="*/ 135282 w 325438"/>
              <a:gd name="connsiteY1125" fmla="*/ 141073 h 554037"/>
              <a:gd name="connsiteX1126" fmla="*/ 144838 w 325438"/>
              <a:gd name="connsiteY1126" fmla="*/ 148166 h 554037"/>
              <a:gd name="connsiteX1127" fmla="*/ 154870 w 325438"/>
              <a:gd name="connsiteY1127" fmla="*/ 155260 h 554037"/>
              <a:gd name="connsiteX1128" fmla="*/ 165700 w 325438"/>
              <a:gd name="connsiteY1128" fmla="*/ 162195 h 554037"/>
              <a:gd name="connsiteX1129" fmla="*/ 177166 w 325438"/>
              <a:gd name="connsiteY1129" fmla="*/ 168973 h 554037"/>
              <a:gd name="connsiteX1130" fmla="*/ 189110 w 325438"/>
              <a:gd name="connsiteY1130" fmla="*/ 175435 h 554037"/>
              <a:gd name="connsiteX1131" fmla="*/ 201691 w 325438"/>
              <a:gd name="connsiteY1131" fmla="*/ 181583 h 554037"/>
              <a:gd name="connsiteX1132" fmla="*/ 214749 w 325438"/>
              <a:gd name="connsiteY1132" fmla="*/ 187415 h 554037"/>
              <a:gd name="connsiteX1133" fmla="*/ 228445 w 325438"/>
              <a:gd name="connsiteY1133" fmla="*/ 192774 h 554037"/>
              <a:gd name="connsiteX1134" fmla="*/ 242618 w 325438"/>
              <a:gd name="connsiteY1134" fmla="*/ 197503 h 554037"/>
              <a:gd name="connsiteX1135" fmla="*/ 257269 w 325438"/>
              <a:gd name="connsiteY1135" fmla="*/ 201601 h 554037"/>
              <a:gd name="connsiteX1136" fmla="*/ 272558 w 325438"/>
              <a:gd name="connsiteY1136" fmla="*/ 205226 h 554037"/>
              <a:gd name="connsiteX1137" fmla="*/ 274150 w 325438"/>
              <a:gd name="connsiteY1137" fmla="*/ 205542 h 554037"/>
              <a:gd name="connsiteX1138" fmla="*/ 277813 w 325438"/>
              <a:gd name="connsiteY1138" fmla="*/ 222250 h 554037"/>
              <a:gd name="connsiteX1139" fmla="*/ 274309 w 325438"/>
              <a:gd name="connsiteY1139" fmla="*/ 221777 h 554037"/>
              <a:gd name="connsiteX1140" fmla="*/ 259818 w 325438"/>
              <a:gd name="connsiteY1140" fmla="*/ 218624 h 554037"/>
              <a:gd name="connsiteX1141" fmla="*/ 245963 w 325438"/>
              <a:gd name="connsiteY1141" fmla="*/ 214999 h 554037"/>
              <a:gd name="connsiteX1142" fmla="*/ 232745 w 325438"/>
              <a:gd name="connsiteY1142" fmla="*/ 210743 h 554037"/>
              <a:gd name="connsiteX1143" fmla="*/ 219686 w 325438"/>
              <a:gd name="connsiteY1143" fmla="*/ 206172 h 554037"/>
              <a:gd name="connsiteX1144" fmla="*/ 207105 w 325438"/>
              <a:gd name="connsiteY1144" fmla="*/ 200970 h 554037"/>
              <a:gd name="connsiteX1145" fmla="*/ 195161 w 325438"/>
              <a:gd name="connsiteY1145" fmla="*/ 195454 h 554037"/>
              <a:gd name="connsiteX1146" fmla="*/ 183536 w 325438"/>
              <a:gd name="connsiteY1146" fmla="*/ 189464 h 554037"/>
              <a:gd name="connsiteX1147" fmla="*/ 172547 w 325438"/>
              <a:gd name="connsiteY1147" fmla="*/ 183317 h 554037"/>
              <a:gd name="connsiteX1148" fmla="*/ 162037 w 325438"/>
              <a:gd name="connsiteY1148" fmla="*/ 176854 h 554037"/>
              <a:gd name="connsiteX1149" fmla="*/ 152163 w 325438"/>
              <a:gd name="connsiteY1149" fmla="*/ 170391 h 554037"/>
              <a:gd name="connsiteX1150" fmla="*/ 142767 w 325438"/>
              <a:gd name="connsiteY1150" fmla="*/ 163771 h 554037"/>
              <a:gd name="connsiteX1151" fmla="*/ 133849 w 325438"/>
              <a:gd name="connsiteY1151" fmla="*/ 157151 h 554037"/>
              <a:gd name="connsiteX1152" fmla="*/ 125409 w 325438"/>
              <a:gd name="connsiteY1152" fmla="*/ 150373 h 554037"/>
              <a:gd name="connsiteX1153" fmla="*/ 117765 w 325438"/>
              <a:gd name="connsiteY1153" fmla="*/ 143911 h 554037"/>
              <a:gd name="connsiteX1154" fmla="*/ 110598 w 325438"/>
              <a:gd name="connsiteY1154" fmla="*/ 137606 h 554037"/>
              <a:gd name="connsiteX1155" fmla="*/ 103910 w 325438"/>
              <a:gd name="connsiteY1155" fmla="*/ 131458 h 554037"/>
              <a:gd name="connsiteX1156" fmla="*/ 97858 w 325438"/>
              <a:gd name="connsiteY1156" fmla="*/ 125784 h 554037"/>
              <a:gd name="connsiteX1157" fmla="*/ 92443 w 325438"/>
              <a:gd name="connsiteY1157" fmla="*/ 120267 h 554037"/>
              <a:gd name="connsiteX1158" fmla="*/ 87666 w 325438"/>
              <a:gd name="connsiteY1158" fmla="*/ 115065 h 554037"/>
              <a:gd name="connsiteX1159" fmla="*/ 83366 w 325438"/>
              <a:gd name="connsiteY1159" fmla="*/ 110494 h 554037"/>
              <a:gd name="connsiteX1160" fmla="*/ 79703 w 325438"/>
              <a:gd name="connsiteY1160" fmla="*/ 106396 h 554037"/>
              <a:gd name="connsiteX1161" fmla="*/ 76837 w 325438"/>
              <a:gd name="connsiteY1161" fmla="*/ 103086 h 554037"/>
              <a:gd name="connsiteX1162" fmla="*/ 76200 w 325438"/>
              <a:gd name="connsiteY1162" fmla="*/ 102140 h 554037"/>
              <a:gd name="connsiteX1163" fmla="*/ 179388 w 325438"/>
              <a:gd name="connsiteY1163" fmla="*/ 79375 h 554037"/>
              <a:gd name="connsiteX1164" fmla="*/ 173000 w 325438"/>
              <a:gd name="connsiteY1164" fmla="*/ 84021 h 554037"/>
              <a:gd name="connsiteX1165" fmla="*/ 163419 w 325438"/>
              <a:gd name="connsiteY1165" fmla="*/ 90371 h 554037"/>
              <a:gd name="connsiteX1166" fmla="*/ 154157 w 325438"/>
              <a:gd name="connsiteY1166" fmla="*/ 95792 h 554037"/>
              <a:gd name="connsiteX1167" fmla="*/ 145214 w 325438"/>
              <a:gd name="connsiteY1167" fmla="*/ 100593 h 554037"/>
              <a:gd name="connsiteX1168" fmla="*/ 136591 w 325438"/>
              <a:gd name="connsiteY1168" fmla="*/ 104155 h 554037"/>
              <a:gd name="connsiteX1169" fmla="*/ 135473 w 325438"/>
              <a:gd name="connsiteY1169" fmla="*/ 104775 h 554037"/>
              <a:gd name="connsiteX1170" fmla="*/ 134196 w 325438"/>
              <a:gd name="connsiteY1170" fmla="*/ 103845 h 554037"/>
              <a:gd name="connsiteX1171" fmla="*/ 128447 w 325438"/>
              <a:gd name="connsiteY1171" fmla="*/ 99044 h 554037"/>
              <a:gd name="connsiteX1172" fmla="*/ 125413 w 325438"/>
              <a:gd name="connsiteY1172" fmla="*/ 96721 h 554037"/>
              <a:gd name="connsiteX1173" fmla="*/ 128926 w 325438"/>
              <a:gd name="connsiteY1173" fmla="*/ 95172 h 554037"/>
              <a:gd name="connsiteX1174" fmla="*/ 137390 w 325438"/>
              <a:gd name="connsiteY1174" fmla="*/ 90991 h 554037"/>
              <a:gd name="connsiteX1175" fmla="*/ 146332 w 325438"/>
              <a:gd name="connsiteY1175" fmla="*/ 86035 h 554037"/>
              <a:gd name="connsiteX1176" fmla="*/ 155594 w 325438"/>
              <a:gd name="connsiteY1176" fmla="*/ 80149 h 554037"/>
              <a:gd name="connsiteX1177" fmla="*/ 156233 w 325438"/>
              <a:gd name="connsiteY1177" fmla="*/ 79839 h 554037"/>
              <a:gd name="connsiteX1178" fmla="*/ 156872 w 325438"/>
              <a:gd name="connsiteY1178" fmla="*/ 79839 h 554037"/>
              <a:gd name="connsiteX1179" fmla="*/ 159906 w 325438"/>
              <a:gd name="connsiteY1179" fmla="*/ 79839 h 554037"/>
              <a:gd name="connsiteX1180" fmla="*/ 161982 w 325438"/>
              <a:gd name="connsiteY1180" fmla="*/ 79839 h 554037"/>
              <a:gd name="connsiteX1181" fmla="*/ 163579 w 325438"/>
              <a:gd name="connsiteY1181" fmla="*/ 79839 h 554037"/>
              <a:gd name="connsiteX1182" fmla="*/ 165335 w 325438"/>
              <a:gd name="connsiteY1182" fmla="*/ 79839 h 554037"/>
              <a:gd name="connsiteX1183" fmla="*/ 168050 w 325438"/>
              <a:gd name="connsiteY1183" fmla="*/ 79839 h 554037"/>
              <a:gd name="connsiteX1184" fmla="*/ 171723 w 325438"/>
              <a:gd name="connsiteY1184" fmla="*/ 79839 h 554037"/>
              <a:gd name="connsiteX1185" fmla="*/ 122200 w 325438"/>
              <a:gd name="connsiteY1185" fmla="*/ 76200 h 554037"/>
              <a:gd name="connsiteX1186" fmla="*/ 123162 w 325438"/>
              <a:gd name="connsiteY1186" fmla="*/ 76350 h 554037"/>
              <a:gd name="connsiteX1187" fmla="*/ 129092 w 325438"/>
              <a:gd name="connsiteY1187" fmla="*/ 77102 h 554037"/>
              <a:gd name="connsiteX1188" fmla="*/ 135663 w 325438"/>
              <a:gd name="connsiteY1188" fmla="*/ 78004 h 554037"/>
              <a:gd name="connsiteX1189" fmla="*/ 142876 w 325438"/>
              <a:gd name="connsiteY1189" fmla="*/ 78756 h 554037"/>
              <a:gd name="connsiteX1190" fmla="*/ 136785 w 325438"/>
              <a:gd name="connsiteY1190" fmla="*/ 82215 h 554037"/>
              <a:gd name="connsiteX1191" fmla="*/ 130855 w 325438"/>
              <a:gd name="connsiteY1191" fmla="*/ 85073 h 554037"/>
              <a:gd name="connsiteX1192" fmla="*/ 125406 w 325438"/>
              <a:gd name="connsiteY1192" fmla="*/ 87780 h 554037"/>
              <a:gd name="connsiteX1193" fmla="*/ 120116 w 325438"/>
              <a:gd name="connsiteY1193" fmla="*/ 90036 h 554037"/>
              <a:gd name="connsiteX1194" fmla="*/ 118674 w 325438"/>
              <a:gd name="connsiteY1194" fmla="*/ 90487 h 554037"/>
              <a:gd name="connsiteX1195" fmla="*/ 117552 w 325438"/>
              <a:gd name="connsiteY1195" fmla="*/ 89584 h 554037"/>
              <a:gd name="connsiteX1196" fmla="*/ 111942 w 325438"/>
              <a:gd name="connsiteY1196" fmla="*/ 84622 h 554037"/>
              <a:gd name="connsiteX1197" fmla="*/ 109538 w 325438"/>
              <a:gd name="connsiteY1197" fmla="*/ 82366 h 554037"/>
              <a:gd name="connsiteX1198" fmla="*/ 112583 w 325438"/>
              <a:gd name="connsiteY1198" fmla="*/ 80862 h 554037"/>
              <a:gd name="connsiteX1199" fmla="*/ 121559 w 325438"/>
              <a:gd name="connsiteY1199" fmla="*/ 76501 h 554037"/>
              <a:gd name="connsiteX1200" fmla="*/ 227013 w 325438"/>
              <a:gd name="connsiteY1200" fmla="*/ 69850 h 554037"/>
              <a:gd name="connsiteX1201" fmla="*/ 219135 w 325438"/>
              <a:gd name="connsiteY1201" fmla="*/ 76762 h 554037"/>
              <a:gd name="connsiteX1202" fmla="*/ 209366 w 325438"/>
              <a:gd name="connsiteY1202" fmla="*/ 85283 h 554037"/>
              <a:gd name="connsiteX1203" fmla="*/ 199912 w 325438"/>
              <a:gd name="connsiteY1203" fmla="*/ 93160 h 554037"/>
              <a:gd name="connsiteX1204" fmla="*/ 190774 w 325438"/>
              <a:gd name="connsiteY1204" fmla="*/ 100073 h 554037"/>
              <a:gd name="connsiteX1205" fmla="*/ 181793 w 325438"/>
              <a:gd name="connsiteY1205" fmla="*/ 106181 h 554037"/>
              <a:gd name="connsiteX1206" fmla="*/ 173284 w 325438"/>
              <a:gd name="connsiteY1206" fmla="*/ 111647 h 554037"/>
              <a:gd name="connsiteX1207" fmla="*/ 164934 w 325438"/>
              <a:gd name="connsiteY1207" fmla="*/ 116309 h 554037"/>
              <a:gd name="connsiteX1208" fmla="*/ 156898 w 325438"/>
              <a:gd name="connsiteY1208" fmla="*/ 120167 h 554037"/>
              <a:gd name="connsiteX1209" fmla="*/ 155638 w 325438"/>
              <a:gd name="connsiteY1209" fmla="*/ 120650 h 554037"/>
              <a:gd name="connsiteX1210" fmla="*/ 154692 w 325438"/>
              <a:gd name="connsiteY1210" fmla="*/ 119846 h 554037"/>
              <a:gd name="connsiteX1211" fmla="*/ 145869 w 325438"/>
              <a:gd name="connsiteY1211" fmla="*/ 113094 h 554037"/>
              <a:gd name="connsiteX1212" fmla="*/ 142875 w 325438"/>
              <a:gd name="connsiteY1212" fmla="*/ 110683 h 554037"/>
              <a:gd name="connsiteX1213" fmla="*/ 146341 w 325438"/>
              <a:gd name="connsiteY1213" fmla="*/ 109075 h 554037"/>
              <a:gd name="connsiteX1214" fmla="*/ 155007 w 325438"/>
              <a:gd name="connsiteY1214" fmla="*/ 104413 h 554037"/>
              <a:gd name="connsiteX1215" fmla="*/ 164146 w 325438"/>
              <a:gd name="connsiteY1215" fmla="*/ 99108 h 554037"/>
              <a:gd name="connsiteX1216" fmla="*/ 173442 w 325438"/>
              <a:gd name="connsiteY1216" fmla="*/ 92838 h 554037"/>
              <a:gd name="connsiteX1217" fmla="*/ 183211 w 325438"/>
              <a:gd name="connsiteY1217" fmla="*/ 85926 h 554037"/>
              <a:gd name="connsiteX1218" fmla="*/ 192980 w 325438"/>
              <a:gd name="connsiteY1218" fmla="*/ 77888 h 554037"/>
              <a:gd name="connsiteX1219" fmla="*/ 193452 w 325438"/>
              <a:gd name="connsiteY1219" fmla="*/ 77566 h 554037"/>
              <a:gd name="connsiteX1220" fmla="*/ 194240 w 325438"/>
              <a:gd name="connsiteY1220" fmla="*/ 77405 h 554037"/>
              <a:gd name="connsiteX1221" fmla="*/ 202433 w 325438"/>
              <a:gd name="connsiteY1221" fmla="*/ 76119 h 554037"/>
              <a:gd name="connsiteX1222" fmla="*/ 210154 w 325438"/>
              <a:gd name="connsiteY1222" fmla="*/ 74512 h 554037"/>
              <a:gd name="connsiteX1223" fmla="*/ 216929 w 325438"/>
              <a:gd name="connsiteY1223" fmla="*/ 72904 h 554037"/>
              <a:gd name="connsiteX1224" fmla="*/ 242102 w 325438"/>
              <a:gd name="connsiteY1224" fmla="*/ 65088 h 554037"/>
              <a:gd name="connsiteX1225" fmla="*/ 246063 w 325438"/>
              <a:gd name="connsiteY1225" fmla="*/ 84152 h 554037"/>
              <a:gd name="connsiteX1226" fmla="*/ 245271 w 325438"/>
              <a:gd name="connsiteY1226" fmla="*/ 84953 h 554037"/>
              <a:gd name="connsiteX1227" fmla="*/ 234496 w 325438"/>
              <a:gd name="connsiteY1227" fmla="*/ 94726 h 554037"/>
              <a:gd name="connsiteX1228" fmla="*/ 224197 w 325438"/>
              <a:gd name="connsiteY1228" fmla="*/ 103537 h 554037"/>
              <a:gd name="connsiteX1229" fmla="*/ 214214 w 325438"/>
              <a:gd name="connsiteY1229" fmla="*/ 111548 h 554037"/>
              <a:gd name="connsiteX1230" fmla="*/ 204549 w 325438"/>
              <a:gd name="connsiteY1230" fmla="*/ 118597 h 554037"/>
              <a:gd name="connsiteX1231" fmla="*/ 194883 w 325438"/>
              <a:gd name="connsiteY1231" fmla="*/ 124685 h 554037"/>
              <a:gd name="connsiteX1232" fmla="*/ 185851 w 325438"/>
              <a:gd name="connsiteY1232" fmla="*/ 130132 h 554037"/>
              <a:gd name="connsiteX1233" fmla="*/ 177136 w 325438"/>
              <a:gd name="connsiteY1233" fmla="*/ 134457 h 554037"/>
              <a:gd name="connsiteX1234" fmla="*/ 176027 w 325438"/>
              <a:gd name="connsiteY1234" fmla="*/ 134938 h 554037"/>
              <a:gd name="connsiteX1235" fmla="*/ 175077 w 325438"/>
              <a:gd name="connsiteY1235" fmla="*/ 134137 h 554037"/>
              <a:gd name="connsiteX1236" fmla="*/ 165252 w 325438"/>
              <a:gd name="connsiteY1236" fmla="*/ 128049 h 554037"/>
              <a:gd name="connsiteX1237" fmla="*/ 161925 w 325438"/>
              <a:gd name="connsiteY1237" fmla="*/ 125486 h 554037"/>
              <a:gd name="connsiteX1238" fmla="*/ 165569 w 325438"/>
              <a:gd name="connsiteY1238" fmla="*/ 123884 h 554037"/>
              <a:gd name="connsiteX1239" fmla="*/ 175235 w 325438"/>
              <a:gd name="connsiteY1239" fmla="*/ 118597 h 554037"/>
              <a:gd name="connsiteX1240" fmla="*/ 185059 w 325438"/>
              <a:gd name="connsiteY1240" fmla="*/ 112509 h 554037"/>
              <a:gd name="connsiteX1241" fmla="*/ 195200 w 325438"/>
              <a:gd name="connsiteY1241" fmla="*/ 105620 h 554037"/>
              <a:gd name="connsiteX1242" fmla="*/ 205658 w 325438"/>
              <a:gd name="connsiteY1242" fmla="*/ 97610 h 554037"/>
              <a:gd name="connsiteX1243" fmla="*/ 216591 w 325438"/>
              <a:gd name="connsiteY1243" fmla="*/ 88638 h 554037"/>
              <a:gd name="connsiteX1244" fmla="*/ 227683 w 325438"/>
              <a:gd name="connsiteY1244" fmla="*/ 78866 h 554037"/>
              <a:gd name="connsiteX1245" fmla="*/ 239091 w 325438"/>
              <a:gd name="connsiteY1245" fmla="*/ 67971 h 554037"/>
              <a:gd name="connsiteX1246" fmla="*/ 83820 w 325438"/>
              <a:gd name="connsiteY1246" fmla="*/ 65088 h 554037"/>
              <a:gd name="connsiteX1247" fmla="*/ 86837 w 325438"/>
              <a:gd name="connsiteY1247" fmla="*/ 68610 h 554037"/>
              <a:gd name="connsiteX1248" fmla="*/ 92393 w 325438"/>
              <a:gd name="connsiteY1248" fmla="*/ 74533 h 554037"/>
              <a:gd name="connsiteX1249" fmla="*/ 98584 w 325438"/>
              <a:gd name="connsiteY1249" fmla="*/ 81096 h 554037"/>
              <a:gd name="connsiteX1250" fmla="*/ 105252 w 325438"/>
              <a:gd name="connsiteY1250" fmla="*/ 87980 h 554037"/>
              <a:gd name="connsiteX1251" fmla="*/ 112713 w 325438"/>
              <a:gd name="connsiteY1251" fmla="*/ 95023 h 554037"/>
              <a:gd name="connsiteX1252" fmla="*/ 120651 w 325438"/>
              <a:gd name="connsiteY1252" fmla="*/ 102547 h 554037"/>
              <a:gd name="connsiteX1253" fmla="*/ 129382 w 325438"/>
              <a:gd name="connsiteY1253" fmla="*/ 109911 h 554037"/>
              <a:gd name="connsiteX1254" fmla="*/ 138748 w 325438"/>
              <a:gd name="connsiteY1254" fmla="*/ 117595 h 554037"/>
              <a:gd name="connsiteX1255" fmla="*/ 148908 w 325438"/>
              <a:gd name="connsiteY1255" fmla="*/ 125119 h 554037"/>
              <a:gd name="connsiteX1256" fmla="*/ 159544 w 325438"/>
              <a:gd name="connsiteY1256" fmla="*/ 132643 h 554037"/>
              <a:gd name="connsiteX1257" fmla="*/ 170657 w 325438"/>
              <a:gd name="connsiteY1257" fmla="*/ 140007 h 554037"/>
              <a:gd name="connsiteX1258" fmla="*/ 182722 w 325438"/>
              <a:gd name="connsiteY1258" fmla="*/ 147211 h 554037"/>
              <a:gd name="connsiteX1259" fmla="*/ 195104 w 325438"/>
              <a:gd name="connsiteY1259" fmla="*/ 153934 h 554037"/>
              <a:gd name="connsiteX1260" fmla="*/ 208122 w 325438"/>
              <a:gd name="connsiteY1260" fmla="*/ 160338 h 554037"/>
              <a:gd name="connsiteX1261" fmla="*/ 221774 w 325438"/>
              <a:gd name="connsiteY1261" fmla="*/ 166261 h 554037"/>
              <a:gd name="connsiteX1262" fmla="*/ 236062 w 325438"/>
              <a:gd name="connsiteY1262" fmla="*/ 171704 h 554037"/>
              <a:gd name="connsiteX1263" fmla="*/ 250984 w 325438"/>
              <a:gd name="connsiteY1263" fmla="*/ 176506 h 554037"/>
              <a:gd name="connsiteX1264" fmla="*/ 266383 w 325438"/>
              <a:gd name="connsiteY1264" fmla="*/ 180668 h 554037"/>
              <a:gd name="connsiteX1265" fmla="*/ 267653 w 325438"/>
              <a:gd name="connsiteY1265" fmla="*/ 180989 h 554037"/>
              <a:gd name="connsiteX1266" fmla="*/ 271463 w 325438"/>
              <a:gd name="connsiteY1266" fmla="*/ 198438 h 554037"/>
              <a:gd name="connsiteX1267" fmla="*/ 267812 w 325438"/>
              <a:gd name="connsiteY1267" fmla="*/ 197637 h 554037"/>
              <a:gd name="connsiteX1268" fmla="*/ 252731 w 325438"/>
              <a:gd name="connsiteY1268" fmla="*/ 193795 h 554037"/>
              <a:gd name="connsiteX1269" fmla="*/ 238125 w 325438"/>
              <a:gd name="connsiteY1269" fmla="*/ 189313 h 554037"/>
              <a:gd name="connsiteX1270" fmla="*/ 223997 w 325438"/>
              <a:gd name="connsiteY1270" fmla="*/ 184190 h 554037"/>
              <a:gd name="connsiteX1271" fmla="*/ 210503 w 325438"/>
              <a:gd name="connsiteY1271" fmla="*/ 178587 h 554037"/>
              <a:gd name="connsiteX1272" fmla="*/ 197644 w 325438"/>
              <a:gd name="connsiteY1272" fmla="*/ 172504 h 554037"/>
              <a:gd name="connsiteX1273" fmla="*/ 185262 w 325438"/>
              <a:gd name="connsiteY1273" fmla="*/ 165941 h 554037"/>
              <a:gd name="connsiteX1274" fmla="*/ 173514 w 325438"/>
              <a:gd name="connsiteY1274" fmla="*/ 159057 h 554037"/>
              <a:gd name="connsiteX1275" fmla="*/ 162402 w 325438"/>
              <a:gd name="connsiteY1275" fmla="*/ 152013 h 554037"/>
              <a:gd name="connsiteX1276" fmla="*/ 151924 w 325438"/>
              <a:gd name="connsiteY1276" fmla="*/ 144810 h 554037"/>
              <a:gd name="connsiteX1277" fmla="*/ 141923 w 325438"/>
              <a:gd name="connsiteY1277" fmla="*/ 137286 h 554037"/>
              <a:gd name="connsiteX1278" fmla="*/ 132715 w 325438"/>
              <a:gd name="connsiteY1278" fmla="*/ 130082 h 554037"/>
              <a:gd name="connsiteX1279" fmla="*/ 123984 w 325438"/>
              <a:gd name="connsiteY1279" fmla="*/ 122718 h 554037"/>
              <a:gd name="connsiteX1280" fmla="*/ 115888 w 325438"/>
              <a:gd name="connsiteY1280" fmla="*/ 115514 h 554037"/>
              <a:gd name="connsiteX1281" fmla="*/ 108585 w 325438"/>
              <a:gd name="connsiteY1281" fmla="*/ 108631 h 554037"/>
              <a:gd name="connsiteX1282" fmla="*/ 101918 w 325438"/>
              <a:gd name="connsiteY1282" fmla="*/ 101907 h 554037"/>
              <a:gd name="connsiteX1283" fmla="*/ 95727 w 325438"/>
              <a:gd name="connsiteY1283" fmla="*/ 95504 h 554037"/>
              <a:gd name="connsiteX1284" fmla="*/ 90329 w 325438"/>
              <a:gd name="connsiteY1284" fmla="*/ 89741 h 554037"/>
              <a:gd name="connsiteX1285" fmla="*/ 85725 w 325438"/>
              <a:gd name="connsiteY1285" fmla="*/ 84298 h 554037"/>
              <a:gd name="connsiteX1286" fmla="*/ 81598 w 325438"/>
              <a:gd name="connsiteY1286" fmla="*/ 79655 h 554037"/>
              <a:gd name="connsiteX1287" fmla="*/ 80963 w 325438"/>
              <a:gd name="connsiteY1287" fmla="*/ 78535 h 554037"/>
              <a:gd name="connsiteX1288" fmla="*/ 193717 w 325438"/>
              <a:gd name="connsiteY1288" fmla="*/ 38100 h 554037"/>
              <a:gd name="connsiteX1289" fmla="*/ 200853 w 325438"/>
              <a:gd name="connsiteY1289" fmla="*/ 39398 h 554037"/>
              <a:gd name="connsiteX1290" fmla="*/ 207037 w 325438"/>
              <a:gd name="connsiteY1290" fmla="*/ 40696 h 554037"/>
              <a:gd name="connsiteX1291" fmla="*/ 212904 w 325438"/>
              <a:gd name="connsiteY1291" fmla="*/ 42319 h 554037"/>
              <a:gd name="connsiteX1292" fmla="*/ 217820 w 325438"/>
              <a:gd name="connsiteY1292" fmla="*/ 44266 h 554037"/>
              <a:gd name="connsiteX1293" fmla="*/ 222101 w 325438"/>
              <a:gd name="connsiteY1293" fmla="*/ 46214 h 554037"/>
              <a:gd name="connsiteX1294" fmla="*/ 225589 w 325438"/>
              <a:gd name="connsiteY1294" fmla="*/ 48323 h 554037"/>
              <a:gd name="connsiteX1295" fmla="*/ 228127 w 325438"/>
              <a:gd name="connsiteY1295" fmla="*/ 50433 h 554037"/>
              <a:gd name="connsiteX1296" fmla="*/ 229554 w 325438"/>
              <a:gd name="connsiteY1296" fmla="*/ 52867 h 554037"/>
              <a:gd name="connsiteX1297" fmla="*/ 230188 w 325438"/>
              <a:gd name="connsiteY1297" fmla="*/ 55139 h 554037"/>
              <a:gd name="connsiteX1298" fmla="*/ 229554 w 325438"/>
              <a:gd name="connsiteY1298" fmla="*/ 57573 h 554037"/>
              <a:gd name="connsiteX1299" fmla="*/ 228127 w 325438"/>
              <a:gd name="connsiteY1299" fmla="*/ 60007 h 554037"/>
              <a:gd name="connsiteX1300" fmla="*/ 225589 w 325438"/>
              <a:gd name="connsiteY1300" fmla="*/ 62117 h 554037"/>
              <a:gd name="connsiteX1301" fmla="*/ 221942 w 325438"/>
              <a:gd name="connsiteY1301" fmla="*/ 64226 h 554037"/>
              <a:gd name="connsiteX1302" fmla="*/ 217661 w 325438"/>
              <a:gd name="connsiteY1302" fmla="*/ 66173 h 554037"/>
              <a:gd name="connsiteX1303" fmla="*/ 212587 w 325438"/>
              <a:gd name="connsiteY1303" fmla="*/ 68121 h 554037"/>
              <a:gd name="connsiteX1304" fmla="*/ 206720 w 325438"/>
              <a:gd name="connsiteY1304" fmla="*/ 69743 h 554037"/>
              <a:gd name="connsiteX1305" fmla="*/ 200218 w 325438"/>
              <a:gd name="connsiteY1305" fmla="*/ 71042 h 554037"/>
              <a:gd name="connsiteX1306" fmla="*/ 193083 w 325438"/>
              <a:gd name="connsiteY1306" fmla="*/ 72340 h 554037"/>
              <a:gd name="connsiteX1307" fmla="*/ 185630 w 325438"/>
              <a:gd name="connsiteY1307" fmla="*/ 73314 h 554037"/>
              <a:gd name="connsiteX1308" fmla="*/ 177543 w 325438"/>
              <a:gd name="connsiteY1308" fmla="*/ 74125 h 554037"/>
              <a:gd name="connsiteX1309" fmla="*/ 169139 w 325438"/>
              <a:gd name="connsiteY1309" fmla="*/ 74449 h 554037"/>
              <a:gd name="connsiteX1310" fmla="*/ 160417 w 325438"/>
              <a:gd name="connsiteY1310" fmla="*/ 74612 h 554037"/>
              <a:gd name="connsiteX1311" fmla="*/ 151537 w 325438"/>
              <a:gd name="connsiteY1311" fmla="*/ 74449 h 554037"/>
              <a:gd name="connsiteX1312" fmla="*/ 143133 w 325438"/>
              <a:gd name="connsiteY1312" fmla="*/ 74125 h 554037"/>
              <a:gd name="connsiteX1313" fmla="*/ 135205 w 325438"/>
              <a:gd name="connsiteY1313" fmla="*/ 73314 h 554037"/>
              <a:gd name="connsiteX1314" fmla="*/ 127435 w 325438"/>
              <a:gd name="connsiteY1314" fmla="*/ 72340 h 554037"/>
              <a:gd name="connsiteX1315" fmla="*/ 120458 w 325438"/>
              <a:gd name="connsiteY1315" fmla="*/ 71042 h 554037"/>
              <a:gd name="connsiteX1316" fmla="*/ 113956 w 325438"/>
              <a:gd name="connsiteY1316" fmla="*/ 69743 h 554037"/>
              <a:gd name="connsiteX1317" fmla="*/ 108089 w 325438"/>
              <a:gd name="connsiteY1317" fmla="*/ 68121 h 554037"/>
              <a:gd name="connsiteX1318" fmla="*/ 102856 w 325438"/>
              <a:gd name="connsiteY1318" fmla="*/ 66173 h 554037"/>
              <a:gd name="connsiteX1319" fmla="*/ 98575 w 325438"/>
              <a:gd name="connsiteY1319" fmla="*/ 64226 h 554037"/>
              <a:gd name="connsiteX1320" fmla="*/ 95245 w 325438"/>
              <a:gd name="connsiteY1320" fmla="*/ 62117 h 554037"/>
              <a:gd name="connsiteX1321" fmla="*/ 92708 w 325438"/>
              <a:gd name="connsiteY1321" fmla="*/ 60007 h 554037"/>
              <a:gd name="connsiteX1322" fmla="*/ 90963 w 325438"/>
              <a:gd name="connsiteY1322" fmla="*/ 57573 h 554037"/>
              <a:gd name="connsiteX1323" fmla="*/ 90488 w 325438"/>
              <a:gd name="connsiteY1323" fmla="*/ 55139 h 554037"/>
              <a:gd name="connsiteX1324" fmla="*/ 90963 w 325438"/>
              <a:gd name="connsiteY1324" fmla="*/ 52867 h 554037"/>
              <a:gd name="connsiteX1325" fmla="*/ 92549 w 325438"/>
              <a:gd name="connsiteY1325" fmla="*/ 50595 h 554037"/>
              <a:gd name="connsiteX1326" fmla="*/ 94928 w 325438"/>
              <a:gd name="connsiteY1326" fmla="*/ 48323 h 554037"/>
              <a:gd name="connsiteX1327" fmla="*/ 98099 w 325438"/>
              <a:gd name="connsiteY1327" fmla="*/ 46376 h 554037"/>
              <a:gd name="connsiteX1328" fmla="*/ 102222 w 325438"/>
              <a:gd name="connsiteY1328" fmla="*/ 44428 h 554037"/>
              <a:gd name="connsiteX1329" fmla="*/ 107138 w 325438"/>
              <a:gd name="connsiteY1329" fmla="*/ 42643 h 554037"/>
              <a:gd name="connsiteX1330" fmla="*/ 112688 w 325438"/>
              <a:gd name="connsiteY1330" fmla="*/ 41021 h 554037"/>
              <a:gd name="connsiteX1331" fmla="*/ 118713 w 325438"/>
              <a:gd name="connsiteY1331" fmla="*/ 39560 h 554037"/>
              <a:gd name="connsiteX1332" fmla="*/ 125532 w 325438"/>
              <a:gd name="connsiteY1332" fmla="*/ 38262 h 554037"/>
              <a:gd name="connsiteX1333" fmla="*/ 125532 w 325438"/>
              <a:gd name="connsiteY1333" fmla="*/ 51406 h 554037"/>
              <a:gd name="connsiteX1334" fmla="*/ 126008 w 325438"/>
              <a:gd name="connsiteY1334" fmla="*/ 54327 h 554037"/>
              <a:gd name="connsiteX1335" fmla="*/ 127118 w 325438"/>
              <a:gd name="connsiteY1335" fmla="*/ 56761 h 554037"/>
              <a:gd name="connsiteX1336" fmla="*/ 129020 w 325438"/>
              <a:gd name="connsiteY1336" fmla="*/ 58871 h 554037"/>
              <a:gd name="connsiteX1337" fmla="*/ 131240 w 325438"/>
              <a:gd name="connsiteY1337" fmla="*/ 60494 h 554037"/>
              <a:gd name="connsiteX1338" fmla="*/ 134095 w 325438"/>
              <a:gd name="connsiteY1338" fmla="*/ 61954 h 554037"/>
              <a:gd name="connsiteX1339" fmla="*/ 137108 w 325438"/>
              <a:gd name="connsiteY1339" fmla="*/ 63252 h 554037"/>
              <a:gd name="connsiteX1340" fmla="*/ 140437 w 325438"/>
              <a:gd name="connsiteY1340" fmla="*/ 64064 h 554037"/>
              <a:gd name="connsiteX1341" fmla="*/ 143767 w 325438"/>
              <a:gd name="connsiteY1341" fmla="*/ 64713 h 554037"/>
              <a:gd name="connsiteX1342" fmla="*/ 147256 w 325438"/>
              <a:gd name="connsiteY1342" fmla="*/ 65362 h 554037"/>
              <a:gd name="connsiteX1343" fmla="*/ 150269 w 325438"/>
              <a:gd name="connsiteY1343" fmla="*/ 65687 h 554037"/>
              <a:gd name="connsiteX1344" fmla="*/ 153440 w 325438"/>
              <a:gd name="connsiteY1344" fmla="*/ 66011 h 554037"/>
              <a:gd name="connsiteX1345" fmla="*/ 155977 w 325438"/>
              <a:gd name="connsiteY1345" fmla="*/ 66173 h 554037"/>
              <a:gd name="connsiteX1346" fmla="*/ 158197 w 325438"/>
              <a:gd name="connsiteY1346" fmla="*/ 66173 h 554037"/>
              <a:gd name="connsiteX1347" fmla="*/ 159624 w 325438"/>
              <a:gd name="connsiteY1347" fmla="*/ 66173 h 554037"/>
              <a:gd name="connsiteX1348" fmla="*/ 161210 w 325438"/>
              <a:gd name="connsiteY1348" fmla="*/ 66173 h 554037"/>
              <a:gd name="connsiteX1349" fmla="*/ 163272 w 325438"/>
              <a:gd name="connsiteY1349" fmla="*/ 66173 h 554037"/>
              <a:gd name="connsiteX1350" fmla="*/ 165967 w 325438"/>
              <a:gd name="connsiteY1350" fmla="*/ 66011 h 554037"/>
              <a:gd name="connsiteX1351" fmla="*/ 168821 w 325438"/>
              <a:gd name="connsiteY1351" fmla="*/ 65687 h 554037"/>
              <a:gd name="connsiteX1352" fmla="*/ 172151 w 325438"/>
              <a:gd name="connsiteY1352" fmla="*/ 65362 h 554037"/>
              <a:gd name="connsiteX1353" fmla="*/ 175481 w 325438"/>
              <a:gd name="connsiteY1353" fmla="*/ 64713 h 554037"/>
              <a:gd name="connsiteX1354" fmla="*/ 178970 w 325438"/>
              <a:gd name="connsiteY1354" fmla="*/ 64064 h 554037"/>
              <a:gd name="connsiteX1355" fmla="*/ 182141 w 325438"/>
              <a:gd name="connsiteY1355" fmla="*/ 63252 h 554037"/>
              <a:gd name="connsiteX1356" fmla="*/ 185313 w 325438"/>
              <a:gd name="connsiteY1356" fmla="*/ 61954 h 554037"/>
              <a:gd name="connsiteX1357" fmla="*/ 188008 w 325438"/>
              <a:gd name="connsiteY1357" fmla="*/ 60494 h 554037"/>
              <a:gd name="connsiteX1358" fmla="*/ 190387 w 325438"/>
              <a:gd name="connsiteY1358" fmla="*/ 58871 h 554037"/>
              <a:gd name="connsiteX1359" fmla="*/ 192290 w 325438"/>
              <a:gd name="connsiteY1359" fmla="*/ 56761 h 554037"/>
              <a:gd name="connsiteX1360" fmla="*/ 193400 w 325438"/>
              <a:gd name="connsiteY1360" fmla="*/ 54327 h 554037"/>
              <a:gd name="connsiteX1361" fmla="*/ 193717 w 325438"/>
              <a:gd name="connsiteY1361" fmla="*/ 51406 h 554037"/>
              <a:gd name="connsiteX1362" fmla="*/ 160499 w 325438"/>
              <a:gd name="connsiteY1362" fmla="*/ 0 h 554037"/>
              <a:gd name="connsiteX1363" fmla="*/ 166150 w 325438"/>
              <a:gd name="connsiteY1363" fmla="*/ 161 h 554037"/>
              <a:gd name="connsiteX1364" fmla="*/ 171639 w 325438"/>
              <a:gd name="connsiteY1364" fmla="*/ 643 h 554037"/>
              <a:gd name="connsiteX1365" fmla="*/ 176482 w 325438"/>
              <a:gd name="connsiteY1365" fmla="*/ 1287 h 554037"/>
              <a:gd name="connsiteX1366" fmla="*/ 180518 w 325438"/>
              <a:gd name="connsiteY1366" fmla="*/ 2413 h 554037"/>
              <a:gd name="connsiteX1367" fmla="*/ 184070 w 325438"/>
              <a:gd name="connsiteY1367" fmla="*/ 3700 h 554037"/>
              <a:gd name="connsiteX1368" fmla="*/ 186653 w 325438"/>
              <a:gd name="connsiteY1368" fmla="*/ 4987 h 554037"/>
              <a:gd name="connsiteX1369" fmla="*/ 188429 w 325438"/>
              <a:gd name="connsiteY1369" fmla="*/ 6595 h 554037"/>
              <a:gd name="connsiteX1370" fmla="*/ 188913 w 325438"/>
              <a:gd name="connsiteY1370" fmla="*/ 8365 h 554037"/>
              <a:gd name="connsiteX1371" fmla="*/ 188913 w 325438"/>
              <a:gd name="connsiteY1371" fmla="*/ 51960 h 554037"/>
              <a:gd name="connsiteX1372" fmla="*/ 188429 w 325438"/>
              <a:gd name="connsiteY1372" fmla="*/ 53729 h 554037"/>
              <a:gd name="connsiteX1373" fmla="*/ 186653 w 325438"/>
              <a:gd name="connsiteY1373" fmla="*/ 55338 h 554037"/>
              <a:gd name="connsiteX1374" fmla="*/ 184070 w 325438"/>
              <a:gd name="connsiteY1374" fmla="*/ 56625 h 554037"/>
              <a:gd name="connsiteX1375" fmla="*/ 180518 w 325438"/>
              <a:gd name="connsiteY1375" fmla="*/ 57912 h 554037"/>
              <a:gd name="connsiteX1376" fmla="*/ 176482 w 325438"/>
              <a:gd name="connsiteY1376" fmla="*/ 59038 h 554037"/>
              <a:gd name="connsiteX1377" fmla="*/ 171639 w 325438"/>
              <a:gd name="connsiteY1377" fmla="*/ 59681 h 554037"/>
              <a:gd name="connsiteX1378" fmla="*/ 166150 w 325438"/>
              <a:gd name="connsiteY1378" fmla="*/ 60164 h 554037"/>
              <a:gd name="connsiteX1379" fmla="*/ 160499 w 325438"/>
              <a:gd name="connsiteY1379" fmla="*/ 60325 h 554037"/>
              <a:gd name="connsiteX1380" fmla="*/ 154688 w 325438"/>
              <a:gd name="connsiteY1380" fmla="*/ 60164 h 554037"/>
              <a:gd name="connsiteX1381" fmla="*/ 149360 w 325438"/>
              <a:gd name="connsiteY1381" fmla="*/ 59681 h 554037"/>
              <a:gd name="connsiteX1382" fmla="*/ 144517 w 325438"/>
              <a:gd name="connsiteY1382" fmla="*/ 59038 h 554037"/>
              <a:gd name="connsiteX1383" fmla="*/ 140158 w 325438"/>
              <a:gd name="connsiteY1383" fmla="*/ 57912 h 554037"/>
              <a:gd name="connsiteX1384" fmla="*/ 136606 w 325438"/>
              <a:gd name="connsiteY1384" fmla="*/ 56625 h 554037"/>
              <a:gd name="connsiteX1385" fmla="*/ 134023 w 325438"/>
              <a:gd name="connsiteY1385" fmla="*/ 55338 h 554037"/>
              <a:gd name="connsiteX1386" fmla="*/ 132570 w 325438"/>
              <a:gd name="connsiteY1386" fmla="*/ 53729 h 554037"/>
              <a:gd name="connsiteX1387" fmla="*/ 131763 w 325438"/>
              <a:gd name="connsiteY1387" fmla="*/ 51960 h 554037"/>
              <a:gd name="connsiteX1388" fmla="*/ 131763 w 325438"/>
              <a:gd name="connsiteY1388" fmla="*/ 8365 h 554037"/>
              <a:gd name="connsiteX1389" fmla="*/ 132570 w 325438"/>
              <a:gd name="connsiteY1389" fmla="*/ 6595 h 554037"/>
              <a:gd name="connsiteX1390" fmla="*/ 134023 w 325438"/>
              <a:gd name="connsiteY1390" fmla="*/ 4987 h 554037"/>
              <a:gd name="connsiteX1391" fmla="*/ 136606 w 325438"/>
              <a:gd name="connsiteY1391" fmla="*/ 3700 h 554037"/>
              <a:gd name="connsiteX1392" fmla="*/ 140158 w 325438"/>
              <a:gd name="connsiteY1392" fmla="*/ 2413 h 554037"/>
              <a:gd name="connsiteX1393" fmla="*/ 144517 w 325438"/>
              <a:gd name="connsiteY1393" fmla="*/ 1287 h 554037"/>
              <a:gd name="connsiteX1394" fmla="*/ 149360 w 325438"/>
              <a:gd name="connsiteY1394" fmla="*/ 643 h 554037"/>
              <a:gd name="connsiteX1395" fmla="*/ 154688 w 325438"/>
              <a:gd name="connsiteY1395" fmla="*/ 161 h 554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</a:cxnLst>
            <a:rect l="l" t="t" r="r" b="b"/>
            <a:pathLst>
              <a:path w="325438" h="554037">
                <a:moveTo>
                  <a:pt x="131763" y="501650"/>
                </a:moveTo>
                <a:lnTo>
                  <a:pt x="200026" y="501650"/>
                </a:lnTo>
                <a:lnTo>
                  <a:pt x="200026" y="545928"/>
                </a:lnTo>
                <a:lnTo>
                  <a:pt x="199551" y="547063"/>
                </a:lnTo>
                <a:lnTo>
                  <a:pt x="197967" y="548523"/>
                </a:lnTo>
                <a:lnTo>
                  <a:pt x="195591" y="549496"/>
                </a:lnTo>
                <a:lnTo>
                  <a:pt x="192424" y="550793"/>
                </a:lnTo>
                <a:lnTo>
                  <a:pt x="188781" y="551604"/>
                </a:lnTo>
                <a:lnTo>
                  <a:pt x="184504" y="552578"/>
                </a:lnTo>
                <a:lnTo>
                  <a:pt x="180070" y="553226"/>
                </a:lnTo>
                <a:lnTo>
                  <a:pt x="175318" y="553713"/>
                </a:lnTo>
                <a:lnTo>
                  <a:pt x="170567" y="554037"/>
                </a:lnTo>
                <a:lnTo>
                  <a:pt x="165815" y="554037"/>
                </a:lnTo>
                <a:lnTo>
                  <a:pt x="161222" y="554037"/>
                </a:lnTo>
                <a:lnTo>
                  <a:pt x="156471" y="553713"/>
                </a:lnTo>
                <a:lnTo>
                  <a:pt x="151719" y="553226"/>
                </a:lnTo>
                <a:lnTo>
                  <a:pt x="147285" y="552578"/>
                </a:lnTo>
                <a:lnTo>
                  <a:pt x="143008" y="551604"/>
                </a:lnTo>
                <a:lnTo>
                  <a:pt x="139365" y="550793"/>
                </a:lnTo>
                <a:lnTo>
                  <a:pt x="136198" y="549496"/>
                </a:lnTo>
                <a:lnTo>
                  <a:pt x="133822" y="548523"/>
                </a:lnTo>
                <a:lnTo>
                  <a:pt x="132238" y="547063"/>
                </a:lnTo>
                <a:lnTo>
                  <a:pt x="131763" y="545928"/>
                </a:lnTo>
                <a:close/>
                <a:moveTo>
                  <a:pt x="308714" y="442913"/>
                </a:moveTo>
                <a:lnTo>
                  <a:pt x="310785" y="444329"/>
                </a:lnTo>
                <a:lnTo>
                  <a:pt x="321302" y="452037"/>
                </a:lnTo>
                <a:lnTo>
                  <a:pt x="323851" y="453768"/>
                </a:lnTo>
                <a:lnTo>
                  <a:pt x="321461" y="455813"/>
                </a:lnTo>
                <a:lnTo>
                  <a:pt x="318433" y="458173"/>
                </a:lnTo>
                <a:lnTo>
                  <a:pt x="314450" y="460847"/>
                </a:lnTo>
                <a:lnTo>
                  <a:pt x="309829" y="463994"/>
                </a:lnTo>
                <a:lnTo>
                  <a:pt x="304252" y="466983"/>
                </a:lnTo>
                <a:lnTo>
                  <a:pt x="298197" y="470444"/>
                </a:lnTo>
                <a:lnTo>
                  <a:pt x="291027" y="473590"/>
                </a:lnTo>
                <a:lnTo>
                  <a:pt x="280988" y="477838"/>
                </a:lnTo>
                <a:lnTo>
                  <a:pt x="288158" y="470129"/>
                </a:lnTo>
                <a:lnTo>
                  <a:pt x="295010" y="461948"/>
                </a:lnTo>
                <a:lnTo>
                  <a:pt x="301543" y="453610"/>
                </a:lnTo>
                <a:lnTo>
                  <a:pt x="307439" y="445115"/>
                </a:lnTo>
                <a:close/>
                <a:moveTo>
                  <a:pt x="290989" y="428625"/>
                </a:moveTo>
                <a:lnTo>
                  <a:pt x="293053" y="430204"/>
                </a:lnTo>
                <a:lnTo>
                  <a:pt x="301625" y="437153"/>
                </a:lnTo>
                <a:lnTo>
                  <a:pt x="303213" y="438417"/>
                </a:lnTo>
                <a:lnTo>
                  <a:pt x="301943" y="440154"/>
                </a:lnTo>
                <a:lnTo>
                  <a:pt x="296704" y="448209"/>
                </a:lnTo>
                <a:lnTo>
                  <a:pt x="290989" y="455790"/>
                </a:lnTo>
                <a:lnTo>
                  <a:pt x="285433" y="462582"/>
                </a:lnTo>
                <a:lnTo>
                  <a:pt x="279718" y="468741"/>
                </a:lnTo>
                <a:lnTo>
                  <a:pt x="274479" y="474111"/>
                </a:lnTo>
                <a:lnTo>
                  <a:pt x="269399" y="479007"/>
                </a:lnTo>
                <a:lnTo>
                  <a:pt x="264795" y="483272"/>
                </a:lnTo>
                <a:lnTo>
                  <a:pt x="263843" y="483745"/>
                </a:lnTo>
                <a:lnTo>
                  <a:pt x="253206" y="486430"/>
                </a:lnTo>
                <a:lnTo>
                  <a:pt x="241776" y="488641"/>
                </a:lnTo>
                <a:lnTo>
                  <a:pt x="231775" y="490537"/>
                </a:lnTo>
                <a:lnTo>
                  <a:pt x="239871" y="484535"/>
                </a:lnTo>
                <a:lnTo>
                  <a:pt x="243364" y="481692"/>
                </a:lnTo>
                <a:lnTo>
                  <a:pt x="247650" y="478533"/>
                </a:lnTo>
                <a:lnTo>
                  <a:pt x="252254" y="474427"/>
                </a:lnTo>
                <a:lnTo>
                  <a:pt x="257175" y="469847"/>
                </a:lnTo>
                <a:lnTo>
                  <a:pt x="262573" y="464793"/>
                </a:lnTo>
                <a:lnTo>
                  <a:pt x="267812" y="459107"/>
                </a:lnTo>
                <a:lnTo>
                  <a:pt x="273527" y="452789"/>
                </a:lnTo>
                <a:lnTo>
                  <a:pt x="278924" y="445998"/>
                </a:lnTo>
                <a:lnTo>
                  <a:pt x="284322" y="438575"/>
                </a:lnTo>
                <a:lnTo>
                  <a:pt x="289719" y="430836"/>
                </a:lnTo>
                <a:close/>
                <a:moveTo>
                  <a:pt x="17765" y="420688"/>
                </a:moveTo>
                <a:lnTo>
                  <a:pt x="18866" y="422579"/>
                </a:lnTo>
                <a:lnTo>
                  <a:pt x="19652" y="423366"/>
                </a:lnTo>
                <a:lnTo>
                  <a:pt x="20595" y="425100"/>
                </a:lnTo>
                <a:lnTo>
                  <a:pt x="22167" y="427306"/>
                </a:lnTo>
                <a:lnTo>
                  <a:pt x="24211" y="430457"/>
                </a:lnTo>
                <a:lnTo>
                  <a:pt x="26569" y="433766"/>
                </a:lnTo>
                <a:lnTo>
                  <a:pt x="29242" y="437863"/>
                </a:lnTo>
                <a:lnTo>
                  <a:pt x="32387" y="442275"/>
                </a:lnTo>
                <a:lnTo>
                  <a:pt x="36003" y="447474"/>
                </a:lnTo>
                <a:lnTo>
                  <a:pt x="40090" y="452832"/>
                </a:lnTo>
                <a:lnTo>
                  <a:pt x="44492" y="458662"/>
                </a:lnTo>
                <a:lnTo>
                  <a:pt x="49366" y="464807"/>
                </a:lnTo>
                <a:lnTo>
                  <a:pt x="54397" y="471267"/>
                </a:lnTo>
                <a:lnTo>
                  <a:pt x="60057" y="478043"/>
                </a:lnTo>
                <a:lnTo>
                  <a:pt x="65088" y="484188"/>
                </a:lnTo>
                <a:lnTo>
                  <a:pt x="57699" y="481824"/>
                </a:lnTo>
                <a:lnTo>
                  <a:pt x="47951" y="478830"/>
                </a:lnTo>
                <a:lnTo>
                  <a:pt x="39304" y="475364"/>
                </a:lnTo>
                <a:lnTo>
                  <a:pt x="31758" y="471897"/>
                </a:lnTo>
                <a:lnTo>
                  <a:pt x="24997" y="468746"/>
                </a:lnTo>
                <a:lnTo>
                  <a:pt x="19337" y="465437"/>
                </a:lnTo>
                <a:lnTo>
                  <a:pt x="14149" y="462286"/>
                </a:lnTo>
                <a:lnTo>
                  <a:pt x="10062" y="459607"/>
                </a:lnTo>
                <a:lnTo>
                  <a:pt x="6917" y="456928"/>
                </a:lnTo>
                <a:lnTo>
                  <a:pt x="4245" y="454722"/>
                </a:lnTo>
                <a:lnTo>
                  <a:pt x="2515" y="453147"/>
                </a:lnTo>
                <a:lnTo>
                  <a:pt x="1415" y="452044"/>
                </a:lnTo>
                <a:lnTo>
                  <a:pt x="786" y="451571"/>
                </a:lnTo>
                <a:lnTo>
                  <a:pt x="0" y="450626"/>
                </a:lnTo>
                <a:lnTo>
                  <a:pt x="5188" y="427148"/>
                </a:lnTo>
                <a:lnTo>
                  <a:pt x="9276" y="424942"/>
                </a:lnTo>
                <a:lnTo>
                  <a:pt x="15879" y="421633"/>
                </a:lnTo>
                <a:close/>
                <a:moveTo>
                  <a:pt x="274374" y="412750"/>
                </a:moveTo>
                <a:lnTo>
                  <a:pt x="276297" y="414677"/>
                </a:lnTo>
                <a:lnTo>
                  <a:pt x="284149" y="421742"/>
                </a:lnTo>
                <a:lnTo>
                  <a:pt x="285751" y="423027"/>
                </a:lnTo>
                <a:lnTo>
                  <a:pt x="284629" y="424793"/>
                </a:lnTo>
                <a:lnTo>
                  <a:pt x="279341" y="432822"/>
                </a:lnTo>
                <a:lnTo>
                  <a:pt x="274053" y="440208"/>
                </a:lnTo>
                <a:lnTo>
                  <a:pt x="268445" y="447273"/>
                </a:lnTo>
                <a:lnTo>
                  <a:pt x="262836" y="453696"/>
                </a:lnTo>
                <a:lnTo>
                  <a:pt x="257228" y="459316"/>
                </a:lnTo>
                <a:lnTo>
                  <a:pt x="252100" y="464615"/>
                </a:lnTo>
                <a:lnTo>
                  <a:pt x="246972" y="469272"/>
                </a:lnTo>
                <a:lnTo>
                  <a:pt x="242325" y="473286"/>
                </a:lnTo>
                <a:lnTo>
                  <a:pt x="238159" y="476498"/>
                </a:lnTo>
                <a:lnTo>
                  <a:pt x="234474" y="479549"/>
                </a:lnTo>
                <a:lnTo>
                  <a:pt x="231429" y="481636"/>
                </a:lnTo>
                <a:lnTo>
                  <a:pt x="229987" y="482600"/>
                </a:lnTo>
                <a:lnTo>
                  <a:pt x="228705" y="481636"/>
                </a:lnTo>
                <a:lnTo>
                  <a:pt x="219731" y="474089"/>
                </a:lnTo>
                <a:lnTo>
                  <a:pt x="217488" y="472162"/>
                </a:lnTo>
                <a:lnTo>
                  <a:pt x="220052" y="470557"/>
                </a:lnTo>
                <a:lnTo>
                  <a:pt x="222776" y="468469"/>
                </a:lnTo>
                <a:lnTo>
                  <a:pt x="226462" y="465579"/>
                </a:lnTo>
                <a:lnTo>
                  <a:pt x="230628" y="462367"/>
                </a:lnTo>
                <a:lnTo>
                  <a:pt x="235115" y="458514"/>
                </a:lnTo>
                <a:lnTo>
                  <a:pt x="240082" y="454017"/>
                </a:lnTo>
                <a:lnTo>
                  <a:pt x="245210" y="448879"/>
                </a:lnTo>
                <a:lnTo>
                  <a:pt x="250818" y="443259"/>
                </a:lnTo>
                <a:lnTo>
                  <a:pt x="256267" y="437157"/>
                </a:lnTo>
                <a:lnTo>
                  <a:pt x="261715" y="430413"/>
                </a:lnTo>
                <a:lnTo>
                  <a:pt x="267323" y="423027"/>
                </a:lnTo>
                <a:lnTo>
                  <a:pt x="272771" y="414998"/>
                </a:lnTo>
                <a:close/>
                <a:moveTo>
                  <a:pt x="36349" y="409575"/>
                </a:moveTo>
                <a:lnTo>
                  <a:pt x="37795" y="411461"/>
                </a:lnTo>
                <a:lnTo>
                  <a:pt x="39402" y="413819"/>
                </a:lnTo>
                <a:lnTo>
                  <a:pt x="41331" y="416964"/>
                </a:lnTo>
                <a:lnTo>
                  <a:pt x="44224" y="420737"/>
                </a:lnTo>
                <a:lnTo>
                  <a:pt x="47278" y="425138"/>
                </a:lnTo>
                <a:lnTo>
                  <a:pt x="50974" y="430326"/>
                </a:lnTo>
                <a:lnTo>
                  <a:pt x="54992" y="435828"/>
                </a:lnTo>
                <a:lnTo>
                  <a:pt x="59653" y="441802"/>
                </a:lnTo>
                <a:lnTo>
                  <a:pt x="64957" y="448248"/>
                </a:lnTo>
                <a:lnTo>
                  <a:pt x="70421" y="455322"/>
                </a:lnTo>
                <a:lnTo>
                  <a:pt x="76368" y="462397"/>
                </a:lnTo>
                <a:lnTo>
                  <a:pt x="82957" y="469943"/>
                </a:lnTo>
                <a:lnTo>
                  <a:pt x="89547" y="477803"/>
                </a:lnTo>
                <a:lnTo>
                  <a:pt x="96940" y="485663"/>
                </a:lnTo>
                <a:lnTo>
                  <a:pt x="101601" y="490537"/>
                </a:lnTo>
                <a:lnTo>
                  <a:pt x="94851" y="489436"/>
                </a:lnTo>
                <a:lnTo>
                  <a:pt x="86654" y="488179"/>
                </a:lnTo>
                <a:lnTo>
                  <a:pt x="78939" y="486764"/>
                </a:lnTo>
                <a:lnTo>
                  <a:pt x="77975" y="486607"/>
                </a:lnTo>
                <a:lnTo>
                  <a:pt x="77493" y="485821"/>
                </a:lnTo>
                <a:lnTo>
                  <a:pt x="70743" y="478275"/>
                </a:lnTo>
                <a:lnTo>
                  <a:pt x="64635" y="470886"/>
                </a:lnTo>
                <a:lnTo>
                  <a:pt x="58528" y="463811"/>
                </a:lnTo>
                <a:lnTo>
                  <a:pt x="53224" y="457051"/>
                </a:lnTo>
                <a:lnTo>
                  <a:pt x="48081" y="450449"/>
                </a:lnTo>
                <a:lnTo>
                  <a:pt x="43420" y="444632"/>
                </a:lnTo>
                <a:lnTo>
                  <a:pt x="39402" y="439130"/>
                </a:lnTo>
                <a:lnTo>
                  <a:pt x="35706" y="434256"/>
                </a:lnTo>
                <a:lnTo>
                  <a:pt x="32652" y="429697"/>
                </a:lnTo>
                <a:lnTo>
                  <a:pt x="29920" y="425924"/>
                </a:lnTo>
                <a:lnTo>
                  <a:pt x="27991" y="422780"/>
                </a:lnTo>
                <a:lnTo>
                  <a:pt x="26224" y="420422"/>
                </a:lnTo>
                <a:lnTo>
                  <a:pt x="25099" y="418693"/>
                </a:lnTo>
                <a:lnTo>
                  <a:pt x="23813" y="416649"/>
                </a:lnTo>
                <a:lnTo>
                  <a:pt x="27509" y="414605"/>
                </a:lnTo>
                <a:lnTo>
                  <a:pt x="34420" y="410675"/>
                </a:lnTo>
                <a:close/>
                <a:moveTo>
                  <a:pt x="257175" y="396875"/>
                </a:moveTo>
                <a:lnTo>
                  <a:pt x="259239" y="398953"/>
                </a:lnTo>
                <a:lnTo>
                  <a:pt x="267018" y="406145"/>
                </a:lnTo>
                <a:lnTo>
                  <a:pt x="268288" y="407584"/>
                </a:lnTo>
                <a:lnTo>
                  <a:pt x="267335" y="409182"/>
                </a:lnTo>
                <a:lnTo>
                  <a:pt x="261938" y="416855"/>
                </a:lnTo>
                <a:lnTo>
                  <a:pt x="256699" y="424207"/>
                </a:lnTo>
                <a:lnTo>
                  <a:pt x="251302" y="430921"/>
                </a:lnTo>
                <a:lnTo>
                  <a:pt x="245904" y="436995"/>
                </a:lnTo>
                <a:lnTo>
                  <a:pt x="240665" y="442589"/>
                </a:lnTo>
                <a:lnTo>
                  <a:pt x="235585" y="447544"/>
                </a:lnTo>
                <a:lnTo>
                  <a:pt x="230664" y="452019"/>
                </a:lnTo>
                <a:lnTo>
                  <a:pt x="226219" y="455856"/>
                </a:lnTo>
                <a:lnTo>
                  <a:pt x="222091" y="459212"/>
                </a:lnTo>
                <a:lnTo>
                  <a:pt x="218440" y="461930"/>
                </a:lnTo>
                <a:lnTo>
                  <a:pt x="215583" y="464167"/>
                </a:lnTo>
                <a:lnTo>
                  <a:pt x="213360" y="465606"/>
                </a:lnTo>
                <a:lnTo>
                  <a:pt x="211773" y="466725"/>
                </a:lnTo>
                <a:lnTo>
                  <a:pt x="210503" y="465446"/>
                </a:lnTo>
                <a:lnTo>
                  <a:pt x="202248" y="457774"/>
                </a:lnTo>
                <a:lnTo>
                  <a:pt x="200025" y="455696"/>
                </a:lnTo>
                <a:lnTo>
                  <a:pt x="202406" y="454097"/>
                </a:lnTo>
                <a:lnTo>
                  <a:pt x="204629" y="452499"/>
                </a:lnTo>
                <a:lnTo>
                  <a:pt x="207486" y="450421"/>
                </a:lnTo>
                <a:lnTo>
                  <a:pt x="210979" y="447704"/>
                </a:lnTo>
                <a:lnTo>
                  <a:pt x="214948" y="444507"/>
                </a:lnTo>
                <a:lnTo>
                  <a:pt x="219393" y="440831"/>
                </a:lnTo>
                <a:lnTo>
                  <a:pt x="224155" y="436515"/>
                </a:lnTo>
                <a:lnTo>
                  <a:pt x="229076" y="431560"/>
                </a:lnTo>
                <a:lnTo>
                  <a:pt x="234315" y="426285"/>
                </a:lnTo>
                <a:lnTo>
                  <a:pt x="239713" y="420211"/>
                </a:lnTo>
                <a:lnTo>
                  <a:pt x="245110" y="413818"/>
                </a:lnTo>
                <a:lnTo>
                  <a:pt x="250349" y="406945"/>
                </a:lnTo>
                <a:lnTo>
                  <a:pt x="255747" y="399272"/>
                </a:lnTo>
                <a:close/>
                <a:moveTo>
                  <a:pt x="55054" y="396875"/>
                </a:moveTo>
                <a:lnTo>
                  <a:pt x="56498" y="398789"/>
                </a:lnTo>
                <a:lnTo>
                  <a:pt x="58262" y="401342"/>
                </a:lnTo>
                <a:lnTo>
                  <a:pt x="60508" y="404692"/>
                </a:lnTo>
                <a:lnTo>
                  <a:pt x="63074" y="408680"/>
                </a:lnTo>
                <a:lnTo>
                  <a:pt x="66283" y="413147"/>
                </a:lnTo>
                <a:lnTo>
                  <a:pt x="70132" y="418252"/>
                </a:lnTo>
                <a:lnTo>
                  <a:pt x="74303" y="423995"/>
                </a:lnTo>
                <a:lnTo>
                  <a:pt x="78955" y="430058"/>
                </a:lnTo>
                <a:lnTo>
                  <a:pt x="83928" y="436439"/>
                </a:lnTo>
                <a:lnTo>
                  <a:pt x="89381" y="443299"/>
                </a:lnTo>
                <a:lnTo>
                  <a:pt x="95317" y="450478"/>
                </a:lnTo>
                <a:lnTo>
                  <a:pt x="101573" y="457817"/>
                </a:lnTo>
                <a:lnTo>
                  <a:pt x="108310" y="465634"/>
                </a:lnTo>
                <a:lnTo>
                  <a:pt x="115368" y="473291"/>
                </a:lnTo>
                <a:lnTo>
                  <a:pt x="122747" y="481268"/>
                </a:lnTo>
                <a:lnTo>
                  <a:pt x="130447" y="489245"/>
                </a:lnTo>
                <a:lnTo>
                  <a:pt x="134938" y="493712"/>
                </a:lnTo>
                <a:lnTo>
                  <a:pt x="128842" y="493233"/>
                </a:lnTo>
                <a:lnTo>
                  <a:pt x="121143" y="492914"/>
                </a:lnTo>
                <a:lnTo>
                  <a:pt x="113924" y="492116"/>
                </a:lnTo>
                <a:lnTo>
                  <a:pt x="113122" y="491957"/>
                </a:lnTo>
                <a:lnTo>
                  <a:pt x="112320" y="491478"/>
                </a:lnTo>
                <a:lnTo>
                  <a:pt x="104781" y="483342"/>
                </a:lnTo>
                <a:lnTo>
                  <a:pt x="97402" y="475206"/>
                </a:lnTo>
                <a:lnTo>
                  <a:pt x="90504" y="467389"/>
                </a:lnTo>
                <a:lnTo>
                  <a:pt x="83928" y="459731"/>
                </a:lnTo>
                <a:lnTo>
                  <a:pt x="77832" y="452233"/>
                </a:lnTo>
                <a:lnTo>
                  <a:pt x="72218" y="445213"/>
                </a:lnTo>
                <a:lnTo>
                  <a:pt x="67085" y="438513"/>
                </a:lnTo>
                <a:lnTo>
                  <a:pt x="62272" y="432291"/>
                </a:lnTo>
                <a:lnTo>
                  <a:pt x="58102" y="426388"/>
                </a:lnTo>
                <a:lnTo>
                  <a:pt x="54252" y="421283"/>
                </a:lnTo>
                <a:lnTo>
                  <a:pt x="51044" y="416497"/>
                </a:lnTo>
                <a:lnTo>
                  <a:pt x="48156" y="412669"/>
                </a:lnTo>
                <a:lnTo>
                  <a:pt x="45911" y="409318"/>
                </a:lnTo>
                <a:lnTo>
                  <a:pt x="44306" y="406766"/>
                </a:lnTo>
                <a:lnTo>
                  <a:pt x="42863" y="404692"/>
                </a:lnTo>
                <a:lnTo>
                  <a:pt x="44948" y="403416"/>
                </a:lnTo>
                <a:lnTo>
                  <a:pt x="52166" y="398789"/>
                </a:lnTo>
                <a:close/>
                <a:moveTo>
                  <a:pt x="73537" y="384175"/>
                </a:moveTo>
                <a:lnTo>
                  <a:pt x="74970" y="386085"/>
                </a:lnTo>
                <a:lnTo>
                  <a:pt x="76881" y="388951"/>
                </a:lnTo>
                <a:lnTo>
                  <a:pt x="79269" y="392613"/>
                </a:lnTo>
                <a:lnTo>
                  <a:pt x="82295" y="396752"/>
                </a:lnTo>
                <a:lnTo>
                  <a:pt x="85798" y="401688"/>
                </a:lnTo>
                <a:lnTo>
                  <a:pt x="89619" y="407101"/>
                </a:lnTo>
                <a:lnTo>
                  <a:pt x="94078" y="413151"/>
                </a:lnTo>
                <a:lnTo>
                  <a:pt x="99173" y="419520"/>
                </a:lnTo>
                <a:lnTo>
                  <a:pt x="104428" y="426366"/>
                </a:lnTo>
                <a:lnTo>
                  <a:pt x="110320" y="433689"/>
                </a:lnTo>
                <a:lnTo>
                  <a:pt x="116530" y="441013"/>
                </a:lnTo>
                <a:lnTo>
                  <a:pt x="123218" y="448814"/>
                </a:lnTo>
                <a:lnTo>
                  <a:pt x="130224" y="456934"/>
                </a:lnTo>
                <a:lnTo>
                  <a:pt x="137708" y="464895"/>
                </a:lnTo>
                <a:lnTo>
                  <a:pt x="145510" y="473014"/>
                </a:lnTo>
                <a:lnTo>
                  <a:pt x="153790" y="481293"/>
                </a:lnTo>
                <a:lnTo>
                  <a:pt x="162229" y="489572"/>
                </a:lnTo>
                <a:lnTo>
                  <a:pt x="166688" y="493712"/>
                </a:lnTo>
                <a:lnTo>
                  <a:pt x="159523" y="493712"/>
                </a:lnTo>
                <a:lnTo>
                  <a:pt x="152516" y="493712"/>
                </a:lnTo>
                <a:lnTo>
                  <a:pt x="145988" y="493712"/>
                </a:lnTo>
                <a:lnTo>
                  <a:pt x="145351" y="493075"/>
                </a:lnTo>
                <a:lnTo>
                  <a:pt x="137230" y="485114"/>
                </a:lnTo>
                <a:lnTo>
                  <a:pt x="129428" y="477154"/>
                </a:lnTo>
                <a:lnTo>
                  <a:pt x="122103" y="469353"/>
                </a:lnTo>
                <a:lnTo>
                  <a:pt x="115097" y="461551"/>
                </a:lnTo>
                <a:lnTo>
                  <a:pt x="108409" y="453750"/>
                </a:lnTo>
                <a:lnTo>
                  <a:pt x="102039" y="446426"/>
                </a:lnTo>
                <a:lnTo>
                  <a:pt x="96148" y="439262"/>
                </a:lnTo>
                <a:lnTo>
                  <a:pt x="90734" y="432416"/>
                </a:lnTo>
                <a:lnTo>
                  <a:pt x="85798" y="426047"/>
                </a:lnTo>
                <a:lnTo>
                  <a:pt x="81180" y="419838"/>
                </a:lnTo>
                <a:lnTo>
                  <a:pt x="76881" y="414266"/>
                </a:lnTo>
                <a:lnTo>
                  <a:pt x="73218" y="409171"/>
                </a:lnTo>
                <a:lnTo>
                  <a:pt x="70034" y="404554"/>
                </a:lnTo>
                <a:lnTo>
                  <a:pt x="67327" y="400573"/>
                </a:lnTo>
                <a:lnTo>
                  <a:pt x="64938" y="397071"/>
                </a:lnTo>
                <a:lnTo>
                  <a:pt x="63187" y="394523"/>
                </a:lnTo>
                <a:lnTo>
                  <a:pt x="61913" y="392613"/>
                </a:lnTo>
                <a:lnTo>
                  <a:pt x="63824" y="391180"/>
                </a:lnTo>
                <a:lnTo>
                  <a:pt x="71467" y="385608"/>
                </a:lnTo>
                <a:close/>
                <a:moveTo>
                  <a:pt x="90835" y="371475"/>
                </a:moveTo>
                <a:lnTo>
                  <a:pt x="92268" y="373686"/>
                </a:lnTo>
                <a:lnTo>
                  <a:pt x="94337" y="376686"/>
                </a:lnTo>
                <a:lnTo>
                  <a:pt x="97043" y="380635"/>
                </a:lnTo>
                <a:lnTo>
                  <a:pt x="100068" y="385057"/>
                </a:lnTo>
                <a:lnTo>
                  <a:pt x="103888" y="390268"/>
                </a:lnTo>
                <a:lnTo>
                  <a:pt x="108186" y="395954"/>
                </a:lnTo>
                <a:lnTo>
                  <a:pt x="112802" y="402113"/>
                </a:lnTo>
                <a:lnTo>
                  <a:pt x="118055" y="409062"/>
                </a:lnTo>
                <a:lnTo>
                  <a:pt x="123785" y="416011"/>
                </a:lnTo>
                <a:lnTo>
                  <a:pt x="129834" y="423591"/>
                </a:lnTo>
                <a:lnTo>
                  <a:pt x="136519" y="431330"/>
                </a:lnTo>
                <a:lnTo>
                  <a:pt x="143523" y="439384"/>
                </a:lnTo>
                <a:lnTo>
                  <a:pt x="151004" y="447597"/>
                </a:lnTo>
                <a:lnTo>
                  <a:pt x="158803" y="455809"/>
                </a:lnTo>
                <a:lnTo>
                  <a:pt x="167081" y="464179"/>
                </a:lnTo>
                <a:lnTo>
                  <a:pt x="175676" y="472707"/>
                </a:lnTo>
                <a:lnTo>
                  <a:pt x="184590" y="481077"/>
                </a:lnTo>
                <a:lnTo>
                  <a:pt x="193981" y="489290"/>
                </a:lnTo>
                <a:lnTo>
                  <a:pt x="198438" y="493238"/>
                </a:lnTo>
                <a:lnTo>
                  <a:pt x="192708" y="493396"/>
                </a:lnTo>
                <a:lnTo>
                  <a:pt x="185863" y="493554"/>
                </a:lnTo>
                <a:lnTo>
                  <a:pt x="178859" y="493712"/>
                </a:lnTo>
                <a:lnTo>
                  <a:pt x="177904" y="493712"/>
                </a:lnTo>
                <a:lnTo>
                  <a:pt x="177268" y="493238"/>
                </a:lnTo>
                <a:lnTo>
                  <a:pt x="168354" y="485026"/>
                </a:lnTo>
                <a:lnTo>
                  <a:pt x="159758" y="476971"/>
                </a:lnTo>
                <a:lnTo>
                  <a:pt x="151481" y="468759"/>
                </a:lnTo>
                <a:lnTo>
                  <a:pt x="143682" y="460547"/>
                </a:lnTo>
                <a:lnTo>
                  <a:pt x="136201" y="452492"/>
                </a:lnTo>
                <a:lnTo>
                  <a:pt x="129038" y="444754"/>
                </a:lnTo>
                <a:lnTo>
                  <a:pt x="122352" y="437015"/>
                </a:lnTo>
                <a:lnTo>
                  <a:pt x="116144" y="429593"/>
                </a:lnTo>
                <a:lnTo>
                  <a:pt x="110414" y="422486"/>
                </a:lnTo>
                <a:lnTo>
                  <a:pt x="104843" y="415695"/>
                </a:lnTo>
                <a:lnTo>
                  <a:pt x="100068" y="409378"/>
                </a:lnTo>
                <a:lnTo>
                  <a:pt x="95611" y="403376"/>
                </a:lnTo>
                <a:lnTo>
                  <a:pt x="91472" y="398007"/>
                </a:lnTo>
                <a:lnTo>
                  <a:pt x="88129" y="393111"/>
                </a:lnTo>
                <a:lnTo>
                  <a:pt x="85105" y="388847"/>
                </a:lnTo>
                <a:lnTo>
                  <a:pt x="82558" y="385215"/>
                </a:lnTo>
                <a:lnTo>
                  <a:pt x="80648" y="382372"/>
                </a:lnTo>
                <a:lnTo>
                  <a:pt x="79375" y="380477"/>
                </a:lnTo>
                <a:lnTo>
                  <a:pt x="81285" y="379055"/>
                </a:lnTo>
                <a:lnTo>
                  <a:pt x="88766" y="373054"/>
                </a:lnTo>
                <a:close/>
                <a:moveTo>
                  <a:pt x="223889" y="363538"/>
                </a:moveTo>
                <a:lnTo>
                  <a:pt x="225791" y="365628"/>
                </a:lnTo>
                <a:lnTo>
                  <a:pt x="233238" y="373507"/>
                </a:lnTo>
                <a:lnTo>
                  <a:pt x="234664" y="374954"/>
                </a:lnTo>
                <a:lnTo>
                  <a:pt x="233396" y="376401"/>
                </a:lnTo>
                <a:lnTo>
                  <a:pt x="228484" y="383959"/>
                </a:lnTo>
                <a:lnTo>
                  <a:pt x="223255" y="390873"/>
                </a:lnTo>
                <a:lnTo>
                  <a:pt x="217868" y="397305"/>
                </a:lnTo>
                <a:lnTo>
                  <a:pt x="212639" y="403254"/>
                </a:lnTo>
                <a:lnTo>
                  <a:pt x="207569" y="408400"/>
                </a:lnTo>
                <a:lnTo>
                  <a:pt x="202657" y="413384"/>
                </a:lnTo>
                <a:lnTo>
                  <a:pt x="197745" y="417726"/>
                </a:lnTo>
                <a:lnTo>
                  <a:pt x="193625" y="421424"/>
                </a:lnTo>
                <a:lnTo>
                  <a:pt x="189664" y="424640"/>
                </a:lnTo>
                <a:lnTo>
                  <a:pt x="186178" y="427374"/>
                </a:lnTo>
                <a:lnTo>
                  <a:pt x="183325" y="429464"/>
                </a:lnTo>
                <a:lnTo>
                  <a:pt x="181266" y="430911"/>
                </a:lnTo>
                <a:lnTo>
                  <a:pt x="185227" y="437504"/>
                </a:lnTo>
                <a:lnTo>
                  <a:pt x="187445" y="435896"/>
                </a:lnTo>
                <a:lnTo>
                  <a:pt x="190297" y="433805"/>
                </a:lnTo>
                <a:lnTo>
                  <a:pt x="193783" y="431233"/>
                </a:lnTo>
                <a:lnTo>
                  <a:pt x="197586" y="428178"/>
                </a:lnTo>
                <a:lnTo>
                  <a:pt x="202023" y="424318"/>
                </a:lnTo>
                <a:lnTo>
                  <a:pt x="206776" y="420138"/>
                </a:lnTo>
                <a:lnTo>
                  <a:pt x="211847" y="415153"/>
                </a:lnTo>
                <a:lnTo>
                  <a:pt x="217076" y="409847"/>
                </a:lnTo>
                <a:lnTo>
                  <a:pt x="222305" y="403897"/>
                </a:lnTo>
                <a:lnTo>
                  <a:pt x="227850" y="397466"/>
                </a:lnTo>
                <a:lnTo>
                  <a:pt x="233079" y="390551"/>
                </a:lnTo>
                <a:lnTo>
                  <a:pt x="238308" y="382833"/>
                </a:lnTo>
                <a:lnTo>
                  <a:pt x="239893" y="380582"/>
                </a:lnTo>
                <a:lnTo>
                  <a:pt x="241953" y="382512"/>
                </a:lnTo>
                <a:lnTo>
                  <a:pt x="249400" y="390230"/>
                </a:lnTo>
                <a:lnTo>
                  <a:pt x="250826" y="391516"/>
                </a:lnTo>
                <a:lnTo>
                  <a:pt x="249717" y="393124"/>
                </a:lnTo>
                <a:lnTo>
                  <a:pt x="245122" y="400038"/>
                </a:lnTo>
                <a:lnTo>
                  <a:pt x="240210" y="406631"/>
                </a:lnTo>
                <a:lnTo>
                  <a:pt x="235456" y="412741"/>
                </a:lnTo>
                <a:lnTo>
                  <a:pt x="230544" y="418369"/>
                </a:lnTo>
                <a:lnTo>
                  <a:pt x="225791" y="423515"/>
                </a:lnTo>
                <a:lnTo>
                  <a:pt x="221195" y="428338"/>
                </a:lnTo>
                <a:lnTo>
                  <a:pt x="216600" y="432680"/>
                </a:lnTo>
                <a:lnTo>
                  <a:pt x="212322" y="436378"/>
                </a:lnTo>
                <a:lnTo>
                  <a:pt x="208361" y="439755"/>
                </a:lnTo>
                <a:lnTo>
                  <a:pt x="205033" y="442488"/>
                </a:lnTo>
                <a:lnTo>
                  <a:pt x="201864" y="444900"/>
                </a:lnTo>
                <a:lnTo>
                  <a:pt x="199171" y="446830"/>
                </a:lnTo>
                <a:lnTo>
                  <a:pt x="197269" y="448277"/>
                </a:lnTo>
                <a:lnTo>
                  <a:pt x="196002" y="449081"/>
                </a:lnTo>
                <a:lnTo>
                  <a:pt x="195209" y="449724"/>
                </a:lnTo>
                <a:lnTo>
                  <a:pt x="193783" y="450689"/>
                </a:lnTo>
                <a:lnTo>
                  <a:pt x="192357" y="449403"/>
                </a:lnTo>
                <a:lnTo>
                  <a:pt x="192040" y="448920"/>
                </a:lnTo>
                <a:lnTo>
                  <a:pt x="193149" y="450850"/>
                </a:lnTo>
                <a:lnTo>
                  <a:pt x="177463" y="433805"/>
                </a:lnTo>
                <a:lnTo>
                  <a:pt x="168431" y="423997"/>
                </a:lnTo>
                <a:lnTo>
                  <a:pt x="166688" y="421907"/>
                </a:lnTo>
                <a:lnTo>
                  <a:pt x="169065" y="420299"/>
                </a:lnTo>
                <a:lnTo>
                  <a:pt x="171125" y="418691"/>
                </a:lnTo>
                <a:lnTo>
                  <a:pt x="173977" y="416761"/>
                </a:lnTo>
                <a:lnTo>
                  <a:pt x="177304" y="414188"/>
                </a:lnTo>
                <a:lnTo>
                  <a:pt x="181266" y="411133"/>
                </a:lnTo>
                <a:lnTo>
                  <a:pt x="185702" y="407435"/>
                </a:lnTo>
                <a:lnTo>
                  <a:pt x="190297" y="403093"/>
                </a:lnTo>
                <a:lnTo>
                  <a:pt x="195368" y="398109"/>
                </a:lnTo>
                <a:lnTo>
                  <a:pt x="200755" y="392963"/>
                </a:lnTo>
                <a:lnTo>
                  <a:pt x="205984" y="387014"/>
                </a:lnTo>
                <a:lnTo>
                  <a:pt x="211371" y="380421"/>
                </a:lnTo>
                <a:lnTo>
                  <a:pt x="216917" y="373507"/>
                </a:lnTo>
                <a:lnTo>
                  <a:pt x="222146" y="365950"/>
                </a:lnTo>
                <a:close/>
                <a:moveTo>
                  <a:pt x="107607" y="357188"/>
                </a:moveTo>
                <a:lnTo>
                  <a:pt x="109191" y="359550"/>
                </a:lnTo>
                <a:lnTo>
                  <a:pt x="111250" y="362541"/>
                </a:lnTo>
                <a:lnTo>
                  <a:pt x="113783" y="366320"/>
                </a:lnTo>
                <a:lnTo>
                  <a:pt x="116951" y="370729"/>
                </a:lnTo>
                <a:lnTo>
                  <a:pt x="120435" y="375767"/>
                </a:lnTo>
                <a:lnTo>
                  <a:pt x="124394" y="381121"/>
                </a:lnTo>
                <a:lnTo>
                  <a:pt x="128829" y="387104"/>
                </a:lnTo>
                <a:lnTo>
                  <a:pt x="133738" y="393559"/>
                </a:lnTo>
                <a:lnTo>
                  <a:pt x="139123" y="400330"/>
                </a:lnTo>
                <a:lnTo>
                  <a:pt x="144982" y="407573"/>
                </a:lnTo>
                <a:lnTo>
                  <a:pt x="151159" y="414815"/>
                </a:lnTo>
                <a:lnTo>
                  <a:pt x="157810" y="422531"/>
                </a:lnTo>
                <a:lnTo>
                  <a:pt x="164778" y="430403"/>
                </a:lnTo>
                <a:lnTo>
                  <a:pt x="172222" y="438433"/>
                </a:lnTo>
                <a:lnTo>
                  <a:pt x="179823" y="446306"/>
                </a:lnTo>
                <a:lnTo>
                  <a:pt x="188059" y="454494"/>
                </a:lnTo>
                <a:lnTo>
                  <a:pt x="196610" y="462681"/>
                </a:lnTo>
                <a:lnTo>
                  <a:pt x="205479" y="470711"/>
                </a:lnTo>
                <a:lnTo>
                  <a:pt x="214665" y="478741"/>
                </a:lnTo>
                <a:lnTo>
                  <a:pt x="224167" y="486614"/>
                </a:lnTo>
                <a:lnTo>
                  <a:pt x="228601" y="490078"/>
                </a:lnTo>
                <a:lnTo>
                  <a:pt x="222900" y="490865"/>
                </a:lnTo>
                <a:lnTo>
                  <a:pt x="216723" y="491495"/>
                </a:lnTo>
                <a:lnTo>
                  <a:pt x="210072" y="492125"/>
                </a:lnTo>
                <a:lnTo>
                  <a:pt x="209122" y="492125"/>
                </a:lnTo>
                <a:lnTo>
                  <a:pt x="208488" y="491652"/>
                </a:lnTo>
                <a:lnTo>
                  <a:pt x="198828" y="483465"/>
                </a:lnTo>
                <a:lnTo>
                  <a:pt x="189484" y="475277"/>
                </a:lnTo>
                <a:lnTo>
                  <a:pt x="180615" y="466932"/>
                </a:lnTo>
                <a:lnTo>
                  <a:pt x="172063" y="458587"/>
                </a:lnTo>
                <a:lnTo>
                  <a:pt x="163828" y="450242"/>
                </a:lnTo>
                <a:lnTo>
                  <a:pt x="156068" y="442055"/>
                </a:lnTo>
                <a:lnTo>
                  <a:pt x="148783" y="433867"/>
                </a:lnTo>
                <a:lnTo>
                  <a:pt x="141815" y="425995"/>
                </a:lnTo>
                <a:lnTo>
                  <a:pt x="135322" y="418279"/>
                </a:lnTo>
                <a:lnTo>
                  <a:pt x="129145" y="410879"/>
                </a:lnTo>
                <a:lnTo>
                  <a:pt x="123444" y="403794"/>
                </a:lnTo>
                <a:lnTo>
                  <a:pt x="118376" y="397181"/>
                </a:lnTo>
                <a:lnTo>
                  <a:pt x="113625" y="391040"/>
                </a:lnTo>
                <a:lnTo>
                  <a:pt x="109508" y="385214"/>
                </a:lnTo>
                <a:lnTo>
                  <a:pt x="105865" y="380176"/>
                </a:lnTo>
                <a:lnTo>
                  <a:pt x="102697" y="375452"/>
                </a:lnTo>
                <a:lnTo>
                  <a:pt x="100005" y="371673"/>
                </a:lnTo>
                <a:lnTo>
                  <a:pt x="97946" y="368524"/>
                </a:lnTo>
                <a:lnTo>
                  <a:pt x="96838" y="366792"/>
                </a:lnTo>
                <a:lnTo>
                  <a:pt x="98263" y="365533"/>
                </a:lnTo>
                <a:lnTo>
                  <a:pt x="105707" y="358920"/>
                </a:lnTo>
                <a:close/>
                <a:moveTo>
                  <a:pt x="208672" y="346075"/>
                </a:moveTo>
                <a:lnTo>
                  <a:pt x="210721" y="348338"/>
                </a:lnTo>
                <a:lnTo>
                  <a:pt x="217814" y="356423"/>
                </a:lnTo>
                <a:lnTo>
                  <a:pt x="219075" y="357716"/>
                </a:lnTo>
                <a:lnTo>
                  <a:pt x="217972" y="359333"/>
                </a:lnTo>
                <a:lnTo>
                  <a:pt x="213401" y="366286"/>
                </a:lnTo>
                <a:lnTo>
                  <a:pt x="208514" y="373077"/>
                </a:lnTo>
                <a:lnTo>
                  <a:pt x="203628" y="379059"/>
                </a:lnTo>
                <a:lnTo>
                  <a:pt x="198741" y="384719"/>
                </a:lnTo>
                <a:lnTo>
                  <a:pt x="193855" y="389731"/>
                </a:lnTo>
                <a:lnTo>
                  <a:pt x="189126" y="394582"/>
                </a:lnTo>
                <a:lnTo>
                  <a:pt x="184713" y="398947"/>
                </a:lnTo>
                <a:lnTo>
                  <a:pt x="180457" y="402504"/>
                </a:lnTo>
                <a:lnTo>
                  <a:pt x="176674" y="405900"/>
                </a:lnTo>
                <a:lnTo>
                  <a:pt x="173206" y="408649"/>
                </a:lnTo>
                <a:lnTo>
                  <a:pt x="170212" y="410912"/>
                </a:lnTo>
                <a:lnTo>
                  <a:pt x="167847" y="412691"/>
                </a:lnTo>
                <a:lnTo>
                  <a:pt x="165956" y="414146"/>
                </a:lnTo>
                <a:lnTo>
                  <a:pt x="164695" y="414955"/>
                </a:lnTo>
                <a:lnTo>
                  <a:pt x="164379" y="415116"/>
                </a:lnTo>
                <a:lnTo>
                  <a:pt x="163907" y="414470"/>
                </a:lnTo>
                <a:lnTo>
                  <a:pt x="162015" y="415925"/>
                </a:lnTo>
                <a:lnTo>
                  <a:pt x="154134" y="406223"/>
                </a:lnTo>
                <a:lnTo>
                  <a:pt x="152400" y="404283"/>
                </a:lnTo>
                <a:lnTo>
                  <a:pt x="154607" y="402666"/>
                </a:lnTo>
                <a:lnTo>
                  <a:pt x="156813" y="401373"/>
                </a:lnTo>
                <a:lnTo>
                  <a:pt x="159493" y="399271"/>
                </a:lnTo>
                <a:lnTo>
                  <a:pt x="162961" y="396684"/>
                </a:lnTo>
                <a:lnTo>
                  <a:pt x="166744" y="393450"/>
                </a:lnTo>
                <a:lnTo>
                  <a:pt x="171000" y="389731"/>
                </a:lnTo>
                <a:lnTo>
                  <a:pt x="175728" y="385365"/>
                </a:lnTo>
                <a:lnTo>
                  <a:pt x="180772" y="380676"/>
                </a:lnTo>
                <a:lnTo>
                  <a:pt x="185816" y="375341"/>
                </a:lnTo>
                <a:lnTo>
                  <a:pt x="191018" y="369520"/>
                </a:lnTo>
                <a:lnTo>
                  <a:pt x="196535" y="363052"/>
                </a:lnTo>
                <a:lnTo>
                  <a:pt x="201736" y="356100"/>
                </a:lnTo>
                <a:lnTo>
                  <a:pt x="206938" y="348500"/>
                </a:lnTo>
                <a:close/>
                <a:moveTo>
                  <a:pt x="192982" y="328613"/>
                </a:moveTo>
                <a:lnTo>
                  <a:pt x="194868" y="330871"/>
                </a:lnTo>
                <a:lnTo>
                  <a:pt x="201943" y="339098"/>
                </a:lnTo>
                <a:lnTo>
                  <a:pt x="203201" y="340550"/>
                </a:lnTo>
                <a:lnTo>
                  <a:pt x="202100" y="342002"/>
                </a:lnTo>
                <a:lnTo>
                  <a:pt x="197227" y="349423"/>
                </a:lnTo>
                <a:lnTo>
                  <a:pt x="192196" y="356359"/>
                </a:lnTo>
                <a:lnTo>
                  <a:pt x="187008" y="362489"/>
                </a:lnTo>
                <a:lnTo>
                  <a:pt x="181819" y="368458"/>
                </a:lnTo>
                <a:lnTo>
                  <a:pt x="176946" y="373781"/>
                </a:lnTo>
                <a:lnTo>
                  <a:pt x="172072" y="378621"/>
                </a:lnTo>
                <a:lnTo>
                  <a:pt x="167513" y="382815"/>
                </a:lnTo>
                <a:lnTo>
                  <a:pt x="163268" y="386687"/>
                </a:lnTo>
                <a:lnTo>
                  <a:pt x="159337" y="389752"/>
                </a:lnTo>
                <a:lnTo>
                  <a:pt x="156036" y="392655"/>
                </a:lnTo>
                <a:lnTo>
                  <a:pt x="153049" y="394752"/>
                </a:lnTo>
                <a:lnTo>
                  <a:pt x="150848" y="396204"/>
                </a:lnTo>
                <a:lnTo>
                  <a:pt x="149433" y="397334"/>
                </a:lnTo>
                <a:lnTo>
                  <a:pt x="147546" y="398463"/>
                </a:lnTo>
                <a:lnTo>
                  <a:pt x="146131" y="396688"/>
                </a:lnTo>
                <a:lnTo>
                  <a:pt x="142830" y="392333"/>
                </a:lnTo>
                <a:lnTo>
                  <a:pt x="139528" y="387977"/>
                </a:lnTo>
                <a:lnTo>
                  <a:pt x="138113" y="386203"/>
                </a:lnTo>
                <a:lnTo>
                  <a:pt x="140157" y="384751"/>
                </a:lnTo>
                <a:lnTo>
                  <a:pt x="142830" y="382654"/>
                </a:lnTo>
                <a:lnTo>
                  <a:pt x="146131" y="380073"/>
                </a:lnTo>
                <a:lnTo>
                  <a:pt x="150062" y="376846"/>
                </a:lnTo>
                <a:lnTo>
                  <a:pt x="154464" y="373136"/>
                </a:lnTo>
                <a:lnTo>
                  <a:pt x="159180" y="368781"/>
                </a:lnTo>
                <a:lnTo>
                  <a:pt x="164211" y="363941"/>
                </a:lnTo>
                <a:lnTo>
                  <a:pt x="169556" y="358618"/>
                </a:lnTo>
                <a:lnTo>
                  <a:pt x="174902" y="352649"/>
                </a:lnTo>
                <a:lnTo>
                  <a:pt x="180562" y="346035"/>
                </a:lnTo>
                <a:lnTo>
                  <a:pt x="185907" y="338776"/>
                </a:lnTo>
                <a:lnTo>
                  <a:pt x="191252" y="331194"/>
                </a:lnTo>
                <a:close/>
                <a:moveTo>
                  <a:pt x="177241" y="311150"/>
                </a:moveTo>
                <a:lnTo>
                  <a:pt x="179289" y="313514"/>
                </a:lnTo>
                <a:lnTo>
                  <a:pt x="182756" y="317613"/>
                </a:lnTo>
                <a:lnTo>
                  <a:pt x="186222" y="321870"/>
                </a:lnTo>
                <a:lnTo>
                  <a:pt x="187325" y="323289"/>
                </a:lnTo>
                <a:lnTo>
                  <a:pt x="186380" y="324550"/>
                </a:lnTo>
                <a:lnTo>
                  <a:pt x="181337" y="331959"/>
                </a:lnTo>
                <a:lnTo>
                  <a:pt x="176295" y="338738"/>
                </a:lnTo>
                <a:lnTo>
                  <a:pt x="171095" y="345044"/>
                </a:lnTo>
                <a:lnTo>
                  <a:pt x="165896" y="350877"/>
                </a:lnTo>
                <a:lnTo>
                  <a:pt x="160854" y="356080"/>
                </a:lnTo>
                <a:lnTo>
                  <a:pt x="155969" y="360967"/>
                </a:lnTo>
                <a:lnTo>
                  <a:pt x="151242" y="365066"/>
                </a:lnTo>
                <a:lnTo>
                  <a:pt x="146988" y="368692"/>
                </a:lnTo>
                <a:lnTo>
                  <a:pt x="143048" y="371845"/>
                </a:lnTo>
                <a:lnTo>
                  <a:pt x="139739" y="374525"/>
                </a:lnTo>
                <a:lnTo>
                  <a:pt x="136746" y="376574"/>
                </a:lnTo>
                <a:lnTo>
                  <a:pt x="134697" y="378151"/>
                </a:lnTo>
                <a:lnTo>
                  <a:pt x="132964" y="379412"/>
                </a:lnTo>
                <a:lnTo>
                  <a:pt x="131546" y="377678"/>
                </a:lnTo>
                <a:lnTo>
                  <a:pt x="128079" y="373106"/>
                </a:lnTo>
                <a:lnTo>
                  <a:pt x="125086" y="368692"/>
                </a:lnTo>
                <a:lnTo>
                  <a:pt x="123825" y="366957"/>
                </a:lnTo>
                <a:lnTo>
                  <a:pt x="125716" y="365539"/>
                </a:lnTo>
                <a:lnTo>
                  <a:pt x="128552" y="363489"/>
                </a:lnTo>
                <a:lnTo>
                  <a:pt x="131703" y="360967"/>
                </a:lnTo>
                <a:lnTo>
                  <a:pt x="135643" y="357814"/>
                </a:lnTo>
                <a:lnTo>
                  <a:pt x="139897" y="354030"/>
                </a:lnTo>
                <a:lnTo>
                  <a:pt x="144624" y="349931"/>
                </a:lnTo>
                <a:lnTo>
                  <a:pt x="149509" y="345202"/>
                </a:lnTo>
                <a:lnTo>
                  <a:pt x="154551" y="340000"/>
                </a:lnTo>
                <a:lnTo>
                  <a:pt x="159908" y="334166"/>
                </a:lnTo>
                <a:lnTo>
                  <a:pt x="165108" y="328018"/>
                </a:lnTo>
                <a:lnTo>
                  <a:pt x="170308" y="321239"/>
                </a:lnTo>
                <a:lnTo>
                  <a:pt x="175665" y="313830"/>
                </a:lnTo>
                <a:close/>
                <a:moveTo>
                  <a:pt x="164005" y="293688"/>
                </a:moveTo>
                <a:lnTo>
                  <a:pt x="165941" y="296058"/>
                </a:lnTo>
                <a:lnTo>
                  <a:pt x="168683" y="299218"/>
                </a:lnTo>
                <a:lnTo>
                  <a:pt x="171909" y="303168"/>
                </a:lnTo>
                <a:lnTo>
                  <a:pt x="173038" y="304590"/>
                </a:lnTo>
                <a:lnTo>
                  <a:pt x="172070" y="306012"/>
                </a:lnTo>
                <a:lnTo>
                  <a:pt x="166747" y="313437"/>
                </a:lnTo>
                <a:lnTo>
                  <a:pt x="161586" y="320389"/>
                </a:lnTo>
                <a:lnTo>
                  <a:pt x="156263" y="326867"/>
                </a:lnTo>
                <a:lnTo>
                  <a:pt x="150940" y="332713"/>
                </a:lnTo>
                <a:lnTo>
                  <a:pt x="145456" y="338085"/>
                </a:lnTo>
                <a:lnTo>
                  <a:pt x="140456" y="342983"/>
                </a:lnTo>
                <a:lnTo>
                  <a:pt x="135617" y="347249"/>
                </a:lnTo>
                <a:lnTo>
                  <a:pt x="131262" y="351041"/>
                </a:lnTo>
                <a:lnTo>
                  <a:pt x="127230" y="354359"/>
                </a:lnTo>
                <a:lnTo>
                  <a:pt x="123842" y="356887"/>
                </a:lnTo>
                <a:lnTo>
                  <a:pt x="120778" y="358941"/>
                </a:lnTo>
                <a:lnTo>
                  <a:pt x="119004" y="360363"/>
                </a:lnTo>
                <a:lnTo>
                  <a:pt x="117552" y="358309"/>
                </a:lnTo>
                <a:lnTo>
                  <a:pt x="115939" y="356097"/>
                </a:lnTo>
                <a:lnTo>
                  <a:pt x="114810" y="354201"/>
                </a:lnTo>
                <a:lnTo>
                  <a:pt x="113681" y="352621"/>
                </a:lnTo>
                <a:lnTo>
                  <a:pt x="112713" y="351041"/>
                </a:lnTo>
                <a:lnTo>
                  <a:pt x="114165" y="349619"/>
                </a:lnTo>
                <a:lnTo>
                  <a:pt x="127068" y="336821"/>
                </a:lnTo>
                <a:lnTo>
                  <a:pt x="139650" y="323707"/>
                </a:lnTo>
                <a:lnTo>
                  <a:pt x="151263" y="310120"/>
                </a:lnTo>
                <a:lnTo>
                  <a:pt x="162231" y="296058"/>
                </a:lnTo>
                <a:close/>
                <a:moveTo>
                  <a:pt x="247650" y="276225"/>
                </a:moveTo>
                <a:lnTo>
                  <a:pt x="254695" y="278125"/>
                </a:lnTo>
                <a:lnTo>
                  <a:pt x="265744" y="280658"/>
                </a:lnTo>
                <a:lnTo>
                  <a:pt x="277273" y="282875"/>
                </a:lnTo>
                <a:lnTo>
                  <a:pt x="289763" y="284617"/>
                </a:lnTo>
                <a:lnTo>
                  <a:pt x="291364" y="284934"/>
                </a:lnTo>
                <a:lnTo>
                  <a:pt x="303213" y="338137"/>
                </a:lnTo>
                <a:lnTo>
                  <a:pt x="297288" y="331961"/>
                </a:lnTo>
                <a:lnTo>
                  <a:pt x="290243" y="324361"/>
                </a:lnTo>
                <a:lnTo>
                  <a:pt x="283358" y="317236"/>
                </a:lnTo>
                <a:lnTo>
                  <a:pt x="276953" y="310268"/>
                </a:lnTo>
                <a:lnTo>
                  <a:pt x="271188" y="303460"/>
                </a:lnTo>
                <a:lnTo>
                  <a:pt x="265584" y="297443"/>
                </a:lnTo>
                <a:lnTo>
                  <a:pt x="260620" y="291742"/>
                </a:lnTo>
                <a:lnTo>
                  <a:pt x="256297" y="286517"/>
                </a:lnTo>
                <a:lnTo>
                  <a:pt x="252294" y="281925"/>
                </a:lnTo>
                <a:close/>
                <a:moveTo>
                  <a:pt x="176489" y="274638"/>
                </a:moveTo>
                <a:lnTo>
                  <a:pt x="178542" y="277185"/>
                </a:lnTo>
                <a:lnTo>
                  <a:pt x="181069" y="280687"/>
                </a:lnTo>
                <a:lnTo>
                  <a:pt x="184228" y="284508"/>
                </a:lnTo>
                <a:lnTo>
                  <a:pt x="188019" y="289283"/>
                </a:lnTo>
                <a:lnTo>
                  <a:pt x="192284" y="294378"/>
                </a:lnTo>
                <a:lnTo>
                  <a:pt x="197022" y="300268"/>
                </a:lnTo>
                <a:lnTo>
                  <a:pt x="202077" y="306476"/>
                </a:lnTo>
                <a:lnTo>
                  <a:pt x="207921" y="313003"/>
                </a:lnTo>
                <a:lnTo>
                  <a:pt x="213765" y="320008"/>
                </a:lnTo>
                <a:lnTo>
                  <a:pt x="220241" y="327330"/>
                </a:lnTo>
                <a:lnTo>
                  <a:pt x="227033" y="334972"/>
                </a:lnTo>
                <a:lnTo>
                  <a:pt x="234141" y="342772"/>
                </a:lnTo>
                <a:lnTo>
                  <a:pt x="241723" y="350891"/>
                </a:lnTo>
                <a:lnTo>
                  <a:pt x="249463" y="359010"/>
                </a:lnTo>
                <a:lnTo>
                  <a:pt x="257676" y="367288"/>
                </a:lnTo>
                <a:lnTo>
                  <a:pt x="266048" y="375725"/>
                </a:lnTo>
                <a:lnTo>
                  <a:pt x="274419" y="384003"/>
                </a:lnTo>
                <a:lnTo>
                  <a:pt x="283265" y="392281"/>
                </a:lnTo>
                <a:lnTo>
                  <a:pt x="292268" y="400559"/>
                </a:lnTo>
                <a:lnTo>
                  <a:pt x="301271" y="408359"/>
                </a:lnTo>
                <a:lnTo>
                  <a:pt x="310590" y="416319"/>
                </a:lnTo>
                <a:lnTo>
                  <a:pt x="320068" y="423960"/>
                </a:lnTo>
                <a:lnTo>
                  <a:pt x="320699" y="424438"/>
                </a:lnTo>
                <a:lnTo>
                  <a:pt x="325438" y="446088"/>
                </a:lnTo>
                <a:lnTo>
                  <a:pt x="320541" y="442586"/>
                </a:lnTo>
                <a:lnTo>
                  <a:pt x="311538" y="435581"/>
                </a:lnTo>
                <a:lnTo>
                  <a:pt x="302693" y="428577"/>
                </a:lnTo>
                <a:lnTo>
                  <a:pt x="294005" y="421095"/>
                </a:lnTo>
                <a:lnTo>
                  <a:pt x="285318" y="413613"/>
                </a:lnTo>
                <a:lnTo>
                  <a:pt x="276789" y="405812"/>
                </a:lnTo>
                <a:lnTo>
                  <a:pt x="268417" y="398012"/>
                </a:lnTo>
                <a:lnTo>
                  <a:pt x="260204" y="390370"/>
                </a:lnTo>
                <a:lnTo>
                  <a:pt x="252148" y="382411"/>
                </a:lnTo>
                <a:lnTo>
                  <a:pt x="244566" y="374451"/>
                </a:lnTo>
                <a:lnTo>
                  <a:pt x="237142" y="366810"/>
                </a:lnTo>
                <a:lnTo>
                  <a:pt x="229877" y="359010"/>
                </a:lnTo>
                <a:lnTo>
                  <a:pt x="222769" y="351368"/>
                </a:lnTo>
                <a:lnTo>
                  <a:pt x="216293" y="344205"/>
                </a:lnTo>
                <a:lnTo>
                  <a:pt x="209975" y="336882"/>
                </a:lnTo>
                <a:lnTo>
                  <a:pt x="203814" y="330196"/>
                </a:lnTo>
                <a:lnTo>
                  <a:pt x="198286" y="323669"/>
                </a:lnTo>
                <a:lnTo>
                  <a:pt x="193074" y="317460"/>
                </a:lnTo>
                <a:lnTo>
                  <a:pt x="188335" y="311730"/>
                </a:lnTo>
                <a:lnTo>
                  <a:pt x="183912" y="306476"/>
                </a:lnTo>
                <a:lnTo>
                  <a:pt x="179964" y="301700"/>
                </a:lnTo>
                <a:lnTo>
                  <a:pt x="176646" y="297561"/>
                </a:lnTo>
                <a:lnTo>
                  <a:pt x="173645" y="293741"/>
                </a:lnTo>
                <a:lnTo>
                  <a:pt x="171276" y="290557"/>
                </a:lnTo>
                <a:lnTo>
                  <a:pt x="169381" y="288328"/>
                </a:lnTo>
                <a:lnTo>
                  <a:pt x="168275" y="286896"/>
                </a:lnTo>
                <a:lnTo>
                  <a:pt x="169381" y="285463"/>
                </a:lnTo>
                <a:lnTo>
                  <a:pt x="172066" y="281324"/>
                </a:lnTo>
                <a:lnTo>
                  <a:pt x="174751" y="277344"/>
                </a:lnTo>
                <a:close/>
                <a:moveTo>
                  <a:pt x="204788" y="261938"/>
                </a:moveTo>
                <a:lnTo>
                  <a:pt x="213227" y="265108"/>
                </a:lnTo>
                <a:lnTo>
                  <a:pt x="223895" y="269071"/>
                </a:lnTo>
                <a:lnTo>
                  <a:pt x="234404" y="272559"/>
                </a:lnTo>
                <a:lnTo>
                  <a:pt x="235200" y="272718"/>
                </a:lnTo>
                <a:lnTo>
                  <a:pt x="235678" y="273352"/>
                </a:lnTo>
                <a:lnTo>
                  <a:pt x="236792" y="274937"/>
                </a:lnTo>
                <a:lnTo>
                  <a:pt x="238703" y="277315"/>
                </a:lnTo>
                <a:lnTo>
                  <a:pt x="241251" y="280168"/>
                </a:lnTo>
                <a:lnTo>
                  <a:pt x="244276" y="283814"/>
                </a:lnTo>
                <a:lnTo>
                  <a:pt x="247620" y="287936"/>
                </a:lnTo>
                <a:lnTo>
                  <a:pt x="251600" y="292692"/>
                </a:lnTo>
                <a:lnTo>
                  <a:pt x="256059" y="297923"/>
                </a:lnTo>
                <a:lnTo>
                  <a:pt x="260995" y="303472"/>
                </a:lnTo>
                <a:lnTo>
                  <a:pt x="266249" y="309496"/>
                </a:lnTo>
                <a:lnTo>
                  <a:pt x="271981" y="315837"/>
                </a:lnTo>
                <a:lnTo>
                  <a:pt x="277873" y="322495"/>
                </a:lnTo>
                <a:lnTo>
                  <a:pt x="284401" y="329628"/>
                </a:lnTo>
                <a:lnTo>
                  <a:pt x="291248" y="336762"/>
                </a:lnTo>
                <a:lnTo>
                  <a:pt x="298254" y="344371"/>
                </a:lnTo>
                <a:lnTo>
                  <a:pt x="305737" y="351822"/>
                </a:lnTo>
                <a:lnTo>
                  <a:pt x="306215" y="352456"/>
                </a:lnTo>
                <a:lnTo>
                  <a:pt x="311151" y="374650"/>
                </a:lnTo>
                <a:lnTo>
                  <a:pt x="305737" y="369735"/>
                </a:lnTo>
                <a:lnTo>
                  <a:pt x="296343" y="361017"/>
                </a:lnTo>
                <a:lnTo>
                  <a:pt x="286949" y="352298"/>
                </a:lnTo>
                <a:lnTo>
                  <a:pt x="277873" y="343262"/>
                </a:lnTo>
                <a:lnTo>
                  <a:pt x="269434" y="334543"/>
                </a:lnTo>
                <a:lnTo>
                  <a:pt x="260995" y="325824"/>
                </a:lnTo>
                <a:lnTo>
                  <a:pt x="253193" y="317422"/>
                </a:lnTo>
                <a:lnTo>
                  <a:pt x="245391" y="309179"/>
                </a:lnTo>
                <a:lnTo>
                  <a:pt x="238385" y="301252"/>
                </a:lnTo>
                <a:lnTo>
                  <a:pt x="231697" y="293801"/>
                </a:lnTo>
                <a:lnTo>
                  <a:pt x="225487" y="286668"/>
                </a:lnTo>
                <a:lnTo>
                  <a:pt x="220074" y="280010"/>
                </a:lnTo>
                <a:lnTo>
                  <a:pt x="214978" y="274144"/>
                </a:lnTo>
                <a:lnTo>
                  <a:pt x="210520" y="268913"/>
                </a:lnTo>
                <a:close/>
                <a:moveTo>
                  <a:pt x="188913" y="254000"/>
                </a:moveTo>
                <a:lnTo>
                  <a:pt x="191135" y="256857"/>
                </a:lnTo>
                <a:lnTo>
                  <a:pt x="192723" y="258921"/>
                </a:lnTo>
                <a:lnTo>
                  <a:pt x="194945" y="261620"/>
                </a:lnTo>
                <a:lnTo>
                  <a:pt x="197644" y="265112"/>
                </a:lnTo>
                <a:lnTo>
                  <a:pt x="200978" y="269240"/>
                </a:lnTo>
                <a:lnTo>
                  <a:pt x="204629" y="273685"/>
                </a:lnTo>
                <a:lnTo>
                  <a:pt x="208756" y="278924"/>
                </a:lnTo>
                <a:lnTo>
                  <a:pt x="213519" y="284321"/>
                </a:lnTo>
                <a:lnTo>
                  <a:pt x="218440" y="290354"/>
                </a:lnTo>
                <a:lnTo>
                  <a:pt x="223996" y="296704"/>
                </a:lnTo>
                <a:lnTo>
                  <a:pt x="229711" y="303212"/>
                </a:lnTo>
                <a:lnTo>
                  <a:pt x="235903" y="310356"/>
                </a:lnTo>
                <a:lnTo>
                  <a:pt x="242570" y="317500"/>
                </a:lnTo>
                <a:lnTo>
                  <a:pt x="249397" y="324802"/>
                </a:lnTo>
                <a:lnTo>
                  <a:pt x="256382" y="332422"/>
                </a:lnTo>
                <a:lnTo>
                  <a:pt x="263843" y="340201"/>
                </a:lnTo>
                <a:lnTo>
                  <a:pt x="271622" y="348139"/>
                </a:lnTo>
                <a:lnTo>
                  <a:pt x="279400" y="355917"/>
                </a:lnTo>
                <a:lnTo>
                  <a:pt x="287655" y="363855"/>
                </a:lnTo>
                <a:lnTo>
                  <a:pt x="295752" y="371634"/>
                </a:lnTo>
                <a:lnTo>
                  <a:pt x="304324" y="379254"/>
                </a:lnTo>
                <a:lnTo>
                  <a:pt x="312897" y="387032"/>
                </a:lnTo>
                <a:lnTo>
                  <a:pt x="313532" y="387509"/>
                </a:lnTo>
                <a:lnTo>
                  <a:pt x="319088" y="412750"/>
                </a:lnTo>
                <a:lnTo>
                  <a:pt x="313690" y="408305"/>
                </a:lnTo>
                <a:lnTo>
                  <a:pt x="305118" y="401161"/>
                </a:lnTo>
                <a:lnTo>
                  <a:pt x="296545" y="393541"/>
                </a:lnTo>
                <a:lnTo>
                  <a:pt x="288132" y="385921"/>
                </a:lnTo>
                <a:lnTo>
                  <a:pt x="279718" y="378142"/>
                </a:lnTo>
                <a:lnTo>
                  <a:pt x="271780" y="370205"/>
                </a:lnTo>
                <a:lnTo>
                  <a:pt x="263843" y="362426"/>
                </a:lnTo>
                <a:lnTo>
                  <a:pt x="256223" y="354647"/>
                </a:lnTo>
                <a:lnTo>
                  <a:pt x="248761" y="346869"/>
                </a:lnTo>
                <a:lnTo>
                  <a:pt x="241776" y="339249"/>
                </a:lnTo>
                <a:lnTo>
                  <a:pt x="234633" y="331946"/>
                </a:lnTo>
                <a:lnTo>
                  <a:pt x="228283" y="324644"/>
                </a:lnTo>
                <a:lnTo>
                  <a:pt x="222091" y="317659"/>
                </a:lnTo>
                <a:lnTo>
                  <a:pt x="216218" y="310991"/>
                </a:lnTo>
                <a:lnTo>
                  <a:pt x="210661" y="304641"/>
                </a:lnTo>
                <a:lnTo>
                  <a:pt x="205740" y="298767"/>
                </a:lnTo>
                <a:lnTo>
                  <a:pt x="200978" y="293052"/>
                </a:lnTo>
                <a:lnTo>
                  <a:pt x="196850" y="288131"/>
                </a:lnTo>
                <a:lnTo>
                  <a:pt x="193040" y="283527"/>
                </a:lnTo>
                <a:lnTo>
                  <a:pt x="189865" y="279400"/>
                </a:lnTo>
                <a:lnTo>
                  <a:pt x="186849" y="275907"/>
                </a:lnTo>
                <a:lnTo>
                  <a:pt x="184626" y="273050"/>
                </a:lnTo>
                <a:lnTo>
                  <a:pt x="183039" y="270986"/>
                </a:lnTo>
                <a:lnTo>
                  <a:pt x="181928" y="269399"/>
                </a:lnTo>
                <a:lnTo>
                  <a:pt x="180975" y="268129"/>
                </a:lnTo>
                <a:lnTo>
                  <a:pt x="181769" y="266859"/>
                </a:lnTo>
                <a:lnTo>
                  <a:pt x="183833" y="263049"/>
                </a:lnTo>
                <a:lnTo>
                  <a:pt x="185738" y="260032"/>
                </a:lnTo>
                <a:lnTo>
                  <a:pt x="187325" y="257175"/>
                </a:lnTo>
                <a:close/>
                <a:moveTo>
                  <a:pt x="171048" y="246063"/>
                </a:moveTo>
                <a:lnTo>
                  <a:pt x="172624" y="247018"/>
                </a:lnTo>
                <a:lnTo>
                  <a:pt x="176879" y="249087"/>
                </a:lnTo>
                <a:lnTo>
                  <a:pt x="180976" y="251475"/>
                </a:lnTo>
                <a:lnTo>
                  <a:pt x="179873" y="253545"/>
                </a:lnTo>
                <a:lnTo>
                  <a:pt x="177824" y="257206"/>
                </a:lnTo>
                <a:lnTo>
                  <a:pt x="174987" y="261664"/>
                </a:lnTo>
                <a:lnTo>
                  <a:pt x="171993" y="267076"/>
                </a:lnTo>
                <a:lnTo>
                  <a:pt x="168211" y="272966"/>
                </a:lnTo>
                <a:lnTo>
                  <a:pt x="164113" y="279334"/>
                </a:lnTo>
                <a:lnTo>
                  <a:pt x="159228" y="286179"/>
                </a:lnTo>
                <a:lnTo>
                  <a:pt x="153870" y="293820"/>
                </a:lnTo>
                <a:lnTo>
                  <a:pt x="147881" y="301462"/>
                </a:lnTo>
                <a:lnTo>
                  <a:pt x="141262" y="309580"/>
                </a:lnTo>
                <a:lnTo>
                  <a:pt x="134171" y="318177"/>
                </a:lnTo>
                <a:lnTo>
                  <a:pt x="126449" y="326773"/>
                </a:lnTo>
                <a:lnTo>
                  <a:pt x="117938" y="335847"/>
                </a:lnTo>
                <a:lnTo>
                  <a:pt x="108956" y="344762"/>
                </a:lnTo>
                <a:lnTo>
                  <a:pt x="99342" y="353836"/>
                </a:lnTo>
                <a:lnTo>
                  <a:pt x="88941" y="363069"/>
                </a:lnTo>
                <a:lnTo>
                  <a:pt x="77909" y="372143"/>
                </a:lnTo>
                <a:lnTo>
                  <a:pt x="66247" y="381058"/>
                </a:lnTo>
                <a:lnTo>
                  <a:pt x="53955" y="389973"/>
                </a:lnTo>
                <a:lnTo>
                  <a:pt x="40717" y="398569"/>
                </a:lnTo>
                <a:lnTo>
                  <a:pt x="27007" y="407006"/>
                </a:lnTo>
                <a:lnTo>
                  <a:pt x="12350" y="415125"/>
                </a:lnTo>
                <a:lnTo>
                  <a:pt x="7938" y="417513"/>
                </a:lnTo>
                <a:lnTo>
                  <a:pt x="13454" y="392679"/>
                </a:lnTo>
                <a:lnTo>
                  <a:pt x="14557" y="392042"/>
                </a:lnTo>
                <a:lnTo>
                  <a:pt x="23697" y="387903"/>
                </a:lnTo>
                <a:lnTo>
                  <a:pt x="32838" y="382968"/>
                </a:lnTo>
                <a:lnTo>
                  <a:pt x="41978" y="377556"/>
                </a:lnTo>
                <a:lnTo>
                  <a:pt x="50961" y="371825"/>
                </a:lnTo>
                <a:lnTo>
                  <a:pt x="59786" y="365616"/>
                </a:lnTo>
                <a:lnTo>
                  <a:pt x="68296" y="358930"/>
                </a:lnTo>
                <a:lnTo>
                  <a:pt x="76806" y="351926"/>
                </a:lnTo>
                <a:lnTo>
                  <a:pt x="85001" y="344921"/>
                </a:lnTo>
                <a:lnTo>
                  <a:pt x="93038" y="337439"/>
                </a:lnTo>
                <a:lnTo>
                  <a:pt x="100603" y="330116"/>
                </a:lnTo>
                <a:lnTo>
                  <a:pt x="108168" y="322475"/>
                </a:lnTo>
                <a:lnTo>
                  <a:pt x="115259" y="315152"/>
                </a:lnTo>
                <a:lnTo>
                  <a:pt x="122036" y="307670"/>
                </a:lnTo>
                <a:lnTo>
                  <a:pt x="128497" y="300506"/>
                </a:lnTo>
                <a:lnTo>
                  <a:pt x="134486" y="293184"/>
                </a:lnTo>
                <a:lnTo>
                  <a:pt x="140317" y="286498"/>
                </a:lnTo>
                <a:lnTo>
                  <a:pt x="145517" y="279971"/>
                </a:lnTo>
                <a:lnTo>
                  <a:pt x="150560" y="273762"/>
                </a:lnTo>
                <a:lnTo>
                  <a:pt x="155131" y="268031"/>
                </a:lnTo>
                <a:lnTo>
                  <a:pt x="158913" y="262778"/>
                </a:lnTo>
                <a:lnTo>
                  <a:pt x="162538" y="258161"/>
                </a:lnTo>
                <a:lnTo>
                  <a:pt x="165374" y="254022"/>
                </a:lnTo>
                <a:lnTo>
                  <a:pt x="167896" y="250520"/>
                </a:lnTo>
                <a:lnTo>
                  <a:pt x="169787" y="247814"/>
                </a:lnTo>
                <a:close/>
                <a:moveTo>
                  <a:pt x="152666" y="234950"/>
                </a:moveTo>
                <a:lnTo>
                  <a:pt x="154579" y="236060"/>
                </a:lnTo>
                <a:lnTo>
                  <a:pt x="162869" y="240976"/>
                </a:lnTo>
                <a:lnTo>
                  <a:pt x="165101" y="242086"/>
                </a:lnTo>
                <a:lnTo>
                  <a:pt x="163666" y="244147"/>
                </a:lnTo>
                <a:lnTo>
                  <a:pt x="160956" y="247953"/>
                </a:lnTo>
                <a:lnTo>
                  <a:pt x="157449" y="252552"/>
                </a:lnTo>
                <a:lnTo>
                  <a:pt x="153782" y="257627"/>
                </a:lnTo>
                <a:lnTo>
                  <a:pt x="149318" y="263177"/>
                </a:lnTo>
                <a:lnTo>
                  <a:pt x="144536" y="269361"/>
                </a:lnTo>
                <a:lnTo>
                  <a:pt x="139115" y="276022"/>
                </a:lnTo>
                <a:lnTo>
                  <a:pt x="133376" y="282999"/>
                </a:lnTo>
                <a:lnTo>
                  <a:pt x="127159" y="290294"/>
                </a:lnTo>
                <a:lnTo>
                  <a:pt x="120463" y="297747"/>
                </a:lnTo>
                <a:lnTo>
                  <a:pt x="113448" y="305359"/>
                </a:lnTo>
                <a:lnTo>
                  <a:pt x="106274" y="313129"/>
                </a:lnTo>
                <a:lnTo>
                  <a:pt x="98462" y="320900"/>
                </a:lnTo>
                <a:lnTo>
                  <a:pt x="90491" y="328670"/>
                </a:lnTo>
                <a:lnTo>
                  <a:pt x="82201" y="336123"/>
                </a:lnTo>
                <a:lnTo>
                  <a:pt x="73911" y="343735"/>
                </a:lnTo>
                <a:lnTo>
                  <a:pt x="65143" y="350712"/>
                </a:lnTo>
                <a:lnTo>
                  <a:pt x="56216" y="357531"/>
                </a:lnTo>
                <a:lnTo>
                  <a:pt x="46969" y="364033"/>
                </a:lnTo>
                <a:lnTo>
                  <a:pt x="37723" y="370059"/>
                </a:lnTo>
                <a:lnTo>
                  <a:pt x="28317" y="375609"/>
                </a:lnTo>
                <a:lnTo>
                  <a:pt x="18752" y="380525"/>
                </a:lnTo>
                <a:lnTo>
                  <a:pt x="14288" y="382587"/>
                </a:lnTo>
                <a:lnTo>
                  <a:pt x="19708" y="358800"/>
                </a:lnTo>
                <a:lnTo>
                  <a:pt x="20665" y="358324"/>
                </a:lnTo>
                <a:lnTo>
                  <a:pt x="29114" y="353408"/>
                </a:lnTo>
                <a:lnTo>
                  <a:pt x="37723" y="348017"/>
                </a:lnTo>
                <a:lnTo>
                  <a:pt x="46013" y="342149"/>
                </a:lnTo>
                <a:lnTo>
                  <a:pt x="54462" y="335965"/>
                </a:lnTo>
                <a:lnTo>
                  <a:pt x="62752" y="329463"/>
                </a:lnTo>
                <a:lnTo>
                  <a:pt x="70723" y="322644"/>
                </a:lnTo>
                <a:lnTo>
                  <a:pt x="78694" y="315508"/>
                </a:lnTo>
                <a:lnTo>
                  <a:pt x="86346" y="308372"/>
                </a:lnTo>
                <a:lnTo>
                  <a:pt x="93839" y="301077"/>
                </a:lnTo>
                <a:lnTo>
                  <a:pt x="101173" y="293941"/>
                </a:lnTo>
                <a:lnTo>
                  <a:pt x="108187" y="286805"/>
                </a:lnTo>
                <a:lnTo>
                  <a:pt x="114564" y="279669"/>
                </a:lnTo>
                <a:lnTo>
                  <a:pt x="120782" y="272850"/>
                </a:lnTo>
                <a:lnTo>
                  <a:pt x="126680" y="266348"/>
                </a:lnTo>
                <a:lnTo>
                  <a:pt x="132101" y="260164"/>
                </a:lnTo>
                <a:lnTo>
                  <a:pt x="137043" y="254296"/>
                </a:lnTo>
                <a:lnTo>
                  <a:pt x="141347" y="249063"/>
                </a:lnTo>
                <a:lnTo>
                  <a:pt x="145333" y="244306"/>
                </a:lnTo>
                <a:lnTo>
                  <a:pt x="148681" y="240024"/>
                </a:lnTo>
                <a:lnTo>
                  <a:pt x="151550" y="236694"/>
                </a:lnTo>
                <a:close/>
                <a:moveTo>
                  <a:pt x="131445" y="222250"/>
                </a:moveTo>
                <a:lnTo>
                  <a:pt x="133191" y="223512"/>
                </a:lnTo>
                <a:lnTo>
                  <a:pt x="143827" y="230453"/>
                </a:lnTo>
                <a:lnTo>
                  <a:pt x="146050" y="231873"/>
                </a:lnTo>
                <a:lnTo>
                  <a:pt x="144463" y="233924"/>
                </a:lnTo>
                <a:lnTo>
                  <a:pt x="141923" y="237080"/>
                </a:lnTo>
                <a:lnTo>
                  <a:pt x="138589" y="241024"/>
                </a:lnTo>
                <a:lnTo>
                  <a:pt x="134779" y="245757"/>
                </a:lnTo>
                <a:lnTo>
                  <a:pt x="130651" y="250805"/>
                </a:lnTo>
                <a:lnTo>
                  <a:pt x="125730" y="256327"/>
                </a:lnTo>
                <a:lnTo>
                  <a:pt x="120491" y="262322"/>
                </a:lnTo>
                <a:lnTo>
                  <a:pt x="114935" y="268632"/>
                </a:lnTo>
                <a:lnTo>
                  <a:pt x="108903" y="275101"/>
                </a:lnTo>
                <a:lnTo>
                  <a:pt x="102552" y="281885"/>
                </a:lnTo>
                <a:lnTo>
                  <a:pt x="95885" y="288668"/>
                </a:lnTo>
                <a:lnTo>
                  <a:pt x="88900" y="295768"/>
                </a:lnTo>
                <a:lnTo>
                  <a:pt x="81756" y="302709"/>
                </a:lnTo>
                <a:lnTo>
                  <a:pt x="74295" y="309651"/>
                </a:lnTo>
                <a:lnTo>
                  <a:pt x="66516" y="316277"/>
                </a:lnTo>
                <a:lnTo>
                  <a:pt x="58896" y="323061"/>
                </a:lnTo>
                <a:lnTo>
                  <a:pt x="50959" y="329529"/>
                </a:lnTo>
                <a:lnTo>
                  <a:pt x="43021" y="335524"/>
                </a:lnTo>
                <a:lnTo>
                  <a:pt x="34925" y="341046"/>
                </a:lnTo>
                <a:lnTo>
                  <a:pt x="26987" y="346410"/>
                </a:lnTo>
                <a:lnTo>
                  <a:pt x="22225" y="349250"/>
                </a:lnTo>
                <a:lnTo>
                  <a:pt x="26987" y="327321"/>
                </a:lnTo>
                <a:lnTo>
                  <a:pt x="27622" y="326690"/>
                </a:lnTo>
                <a:lnTo>
                  <a:pt x="35560" y="321010"/>
                </a:lnTo>
                <a:lnTo>
                  <a:pt x="43180" y="314699"/>
                </a:lnTo>
                <a:lnTo>
                  <a:pt x="50641" y="308389"/>
                </a:lnTo>
                <a:lnTo>
                  <a:pt x="58261" y="301605"/>
                </a:lnTo>
                <a:lnTo>
                  <a:pt x="65405" y="294979"/>
                </a:lnTo>
                <a:lnTo>
                  <a:pt x="72390" y="288195"/>
                </a:lnTo>
                <a:lnTo>
                  <a:pt x="79216" y="281569"/>
                </a:lnTo>
                <a:lnTo>
                  <a:pt x="85725" y="274627"/>
                </a:lnTo>
                <a:lnTo>
                  <a:pt x="92075" y="268159"/>
                </a:lnTo>
                <a:lnTo>
                  <a:pt x="97790" y="261691"/>
                </a:lnTo>
                <a:lnTo>
                  <a:pt x="103505" y="255538"/>
                </a:lnTo>
                <a:lnTo>
                  <a:pt x="108585" y="249858"/>
                </a:lnTo>
                <a:lnTo>
                  <a:pt x="113347" y="244337"/>
                </a:lnTo>
                <a:lnTo>
                  <a:pt x="117634" y="239130"/>
                </a:lnTo>
                <a:lnTo>
                  <a:pt x="121603" y="234555"/>
                </a:lnTo>
                <a:lnTo>
                  <a:pt x="124936" y="230453"/>
                </a:lnTo>
                <a:lnTo>
                  <a:pt x="127635" y="226983"/>
                </a:lnTo>
                <a:lnTo>
                  <a:pt x="130016" y="223985"/>
                </a:lnTo>
                <a:close/>
                <a:moveTo>
                  <a:pt x="110453" y="206375"/>
                </a:moveTo>
                <a:lnTo>
                  <a:pt x="112222" y="207799"/>
                </a:lnTo>
                <a:lnTo>
                  <a:pt x="123483" y="216189"/>
                </a:lnTo>
                <a:lnTo>
                  <a:pt x="125413" y="217455"/>
                </a:lnTo>
                <a:lnTo>
                  <a:pt x="124126" y="219355"/>
                </a:lnTo>
                <a:lnTo>
                  <a:pt x="121874" y="222046"/>
                </a:lnTo>
                <a:lnTo>
                  <a:pt x="119139" y="225370"/>
                </a:lnTo>
                <a:lnTo>
                  <a:pt x="115922" y="229169"/>
                </a:lnTo>
                <a:lnTo>
                  <a:pt x="112222" y="233601"/>
                </a:lnTo>
                <a:lnTo>
                  <a:pt x="108201" y="238349"/>
                </a:lnTo>
                <a:lnTo>
                  <a:pt x="103697" y="243573"/>
                </a:lnTo>
                <a:lnTo>
                  <a:pt x="98549" y="249113"/>
                </a:lnTo>
                <a:lnTo>
                  <a:pt x="93241" y="254970"/>
                </a:lnTo>
                <a:lnTo>
                  <a:pt x="87771" y="260985"/>
                </a:lnTo>
                <a:lnTo>
                  <a:pt x="81659" y="267317"/>
                </a:lnTo>
                <a:lnTo>
                  <a:pt x="75385" y="273648"/>
                </a:lnTo>
                <a:lnTo>
                  <a:pt x="69112" y="280138"/>
                </a:lnTo>
                <a:lnTo>
                  <a:pt x="62355" y="286628"/>
                </a:lnTo>
                <a:lnTo>
                  <a:pt x="55438" y="292960"/>
                </a:lnTo>
                <a:lnTo>
                  <a:pt x="48361" y="299450"/>
                </a:lnTo>
                <a:lnTo>
                  <a:pt x="41122" y="305623"/>
                </a:lnTo>
                <a:lnTo>
                  <a:pt x="33722" y="311638"/>
                </a:lnTo>
                <a:lnTo>
                  <a:pt x="28575" y="315912"/>
                </a:lnTo>
                <a:lnTo>
                  <a:pt x="35009" y="287261"/>
                </a:lnTo>
                <a:lnTo>
                  <a:pt x="35492" y="286628"/>
                </a:lnTo>
                <a:lnTo>
                  <a:pt x="43374" y="279505"/>
                </a:lnTo>
                <a:lnTo>
                  <a:pt x="51095" y="272224"/>
                </a:lnTo>
                <a:lnTo>
                  <a:pt x="58334" y="264942"/>
                </a:lnTo>
                <a:lnTo>
                  <a:pt x="65251" y="257977"/>
                </a:lnTo>
                <a:lnTo>
                  <a:pt x="72007" y="250854"/>
                </a:lnTo>
                <a:lnTo>
                  <a:pt x="78281" y="244048"/>
                </a:lnTo>
                <a:lnTo>
                  <a:pt x="84072" y="237558"/>
                </a:lnTo>
                <a:lnTo>
                  <a:pt x="89380" y="231385"/>
                </a:lnTo>
                <a:lnTo>
                  <a:pt x="94528" y="225686"/>
                </a:lnTo>
                <a:lnTo>
                  <a:pt x="99032" y="220463"/>
                </a:lnTo>
                <a:lnTo>
                  <a:pt x="102892" y="215714"/>
                </a:lnTo>
                <a:lnTo>
                  <a:pt x="106271" y="211598"/>
                </a:lnTo>
                <a:lnTo>
                  <a:pt x="109005" y="208274"/>
                </a:lnTo>
                <a:close/>
                <a:moveTo>
                  <a:pt x="90407" y="188913"/>
                </a:moveTo>
                <a:lnTo>
                  <a:pt x="92344" y="190518"/>
                </a:lnTo>
                <a:lnTo>
                  <a:pt x="97510" y="195174"/>
                </a:lnTo>
                <a:lnTo>
                  <a:pt x="102999" y="199669"/>
                </a:lnTo>
                <a:lnTo>
                  <a:pt x="104775" y="201274"/>
                </a:lnTo>
                <a:lnTo>
                  <a:pt x="103322" y="203200"/>
                </a:lnTo>
                <a:lnTo>
                  <a:pt x="100900" y="206090"/>
                </a:lnTo>
                <a:lnTo>
                  <a:pt x="97994" y="209782"/>
                </a:lnTo>
                <a:lnTo>
                  <a:pt x="94604" y="214117"/>
                </a:lnTo>
                <a:lnTo>
                  <a:pt x="90568" y="218772"/>
                </a:lnTo>
                <a:lnTo>
                  <a:pt x="86048" y="224070"/>
                </a:lnTo>
                <a:lnTo>
                  <a:pt x="81043" y="229849"/>
                </a:lnTo>
                <a:lnTo>
                  <a:pt x="75554" y="235789"/>
                </a:lnTo>
                <a:lnTo>
                  <a:pt x="69904" y="242210"/>
                </a:lnTo>
                <a:lnTo>
                  <a:pt x="63769" y="248792"/>
                </a:lnTo>
                <a:lnTo>
                  <a:pt x="57311" y="255374"/>
                </a:lnTo>
                <a:lnTo>
                  <a:pt x="50854" y="262277"/>
                </a:lnTo>
                <a:lnTo>
                  <a:pt x="43912" y="269180"/>
                </a:lnTo>
                <a:lnTo>
                  <a:pt x="38100" y="274638"/>
                </a:lnTo>
                <a:lnTo>
                  <a:pt x="45526" y="240444"/>
                </a:lnTo>
                <a:lnTo>
                  <a:pt x="46010" y="239962"/>
                </a:lnTo>
                <a:lnTo>
                  <a:pt x="52468" y="233220"/>
                </a:lnTo>
                <a:lnTo>
                  <a:pt x="58603" y="226317"/>
                </a:lnTo>
                <a:lnTo>
                  <a:pt x="64253" y="219896"/>
                </a:lnTo>
                <a:lnTo>
                  <a:pt x="69742" y="214117"/>
                </a:lnTo>
                <a:lnTo>
                  <a:pt x="74424" y="208337"/>
                </a:lnTo>
                <a:lnTo>
                  <a:pt x="78944" y="203200"/>
                </a:lnTo>
                <a:lnTo>
                  <a:pt x="82657" y="198384"/>
                </a:lnTo>
                <a:lnTo>
                  <a:pt x="86048" y="194210"/>
                </a:lnTo>
                <a:lnTo>
                  <a:pt x="88792" y="190839"/>
                </a:lnTo>
                <a:close/>
                <a:moveTo>
                  <a:pt x="62962" y="161925"/>
                </a:moveTo>
                <a:lnTo>
                  <a:pt x="65964" y="165284"/>
                </a:lnTo>
                <a:lnTo>
                  <a:pt x="74024" y="173761"/>
                </a:lnTo>
                <a:lnTo>
                  <a:pt x="82715" y="182078"/>
                </a:lnTo>
                <a:lnTo>
                  <a:pt x="84138" y="183518"/>
                </a:lnTo>
                <a:lnTo>
                  <a:pt x="82873" y="185277"/>
                </a:lnTo>
                <a:lnTo>
                  <a:pt x="80819" y="187837"/>
                </a:lnTo>
                <a:lnTo>
                  <a:pt x="78449" y="190876"/>
                </a:lnTo>
                <a:lnTo>
                  <a:pt x="75446" y="194554"/>
                </a:lnTo>
                <a:lnTo>
                  <a:pt x="72127" y="198553"/>
                </a:lnTo>
                <a:lnTo>
                  <a:pt x="68335" y="203192"/>
                </a:lnTo>
                <a:lnTo>
                  <a:pt x="64226" y="207990"/>
                </a:lnTo>
                <a:lnTo>
                  <a:pt x="59801" y="213109"/>
                </a:lnTo>
                <a:lnTo>
                  <a:pt x="55060" y="218707"/>
                </a:lnTo>
                <a:lnTo>
                  <a:pt x="49213" y="225425"/>
                </a:lnTo>
                <a:close/>
                <a:moveTo>
                  <a:pt x="261001" y="147638"/>
                </a:moveTo>
                <a:lnTo>
                  <a:pt x="266700" y="171450"/>
                </a:lnTo>
                <a:lnTo>
                  <a:pt x="262792" y="170534"/>
                </a:lnTo>
                <a:lnTo>
                  <a:pt x="254651" y="168397"/>
                </a:lnTo>
                <a:lnTo>
                  <a:pt x="247162" y="166260"/>
                </a:lnTo>
                <a:lnTo>
                  <a:pt x="239997" y="164123"/>
                </a:lnTo>
                <a:lnTo>
                  <a:pt x="234950" y="162444"/>
                </a:lnTo>
                <a:lnTo>
                  <a:pt x="239672" y="160002"/>
                </a:lnTo>
                <a:lnTo>
                  <a:pt x="248790" y="155117"/>
                </a:lnTo>
                <a:lnTo>
                  <a:pt x="258071" y="149469"/>
                </a:lnTo>
                <a:close/>
                <a:moveTo>
                  <a:pt x="68573" y="136525"/>
                </a:moveTo>
                <a:lnTo>
                  <a:pt x="71741" y="140033"/>
                </a:lnTo>
                <a:lnTo>
                  <a:pt x="76177" y="144658"/>
                </a:lnTo>
                <a:lnTo>
                  <a:pt x="81246" y="149920"/>
                </a:lnTo>
                <a:lnTo>
                  <a:pt x="86949" y="155820"/>
                </a:lnTo>
                <a:lnTo>
                  <a:pt x="93444" y="162039"/>
                </a:lnTo>
                <a:lnTo>
                  <a:pt x="100572" y="168577"/>
                </a:lnTo>
                <a:lnTo>
                  <a:pt x="108493" y="175275"/>
                </a:lnTo>
                <a:lnTo>
                  <a:pt x="117048" y="182451"/>
                </a:lnTo>
                <a:lnTo>
                  <a:pt x="126236" y="189468"/>
                </a:lnTo>
                <a:lnTo>
                  <a:pt x="136057" y="196643"/>
                </a:lnTo>
                <a:lnTo>
                  <a:pt x="146512" y="203819"/>
                </a:lnTo>
                <a:lnTo>
                  <a:pt x="157601" y="210836"/>
                </a:lnTo>
                <a:lnTo>
                  <a:pt x="169166" y="217693"/>
                </a:lnTo>
                <a:lnTo>
                  <a:pt x="181363" y="224391"/>
                </a:lnTo>
                <a:lnTo>
                  <a:pt x="194195" y="230769"/>
                </a:lnTo>
                <a:lnTo>
                  <a:pt x="207660" y="236510"/>
                </a:lnTo>
                <a:lnTo>
                  <a:pt x="221600" y="242091"/>
                </a:lnTo>
                <a:lnTo>
                  <a:pt x="236016" y="247035"/>
                </a:lnTo>
                <a:lnTo>
                  <a:pt x="251224" y="251340"/>
                </a:lnTo>
                <a:lnTo>
                  <a:pt x="266907" y="255168"/>
                </a:lnTo>
                <a:lnTo>
                  <a:pt x="283065" y="258197"/>
                </a:lnTo>
                <a:lnTo>
                  <a:pt x="284649" y="258357"/>
                </a:lnTo>
                <a:lnTo>
                  <a:pt x="288926" y="277812"/>
                </a:lnTo>
                <a:lnTo>
                  <a:pt x="285441" y="277333"/>
                </a:lnTo>
                <a:lnTo>
                  <a:pt x="269916" y="274463"/>
                </a:lnTo>
                <a:lnTo>
                  <a:pt x="255026" y="271114"/>
                </a:lnTo>
                <a:lnTo>
                  <a:pt x="240452" y="267128"/>
                </a:lnTo>
                <a:lnTo>
                  <a:pt x="226511" y="262662"/>
                </a:lnTo>
                <a:lnTo>
                  <a:pt x="213046" y="257560"/>
                </a:lnTo>
                <a:lnTo>
                  <a:pt x="200056" y="252138"/>
                </a:lnTo>
                <a:lnTo>
                  <a:pt x="187700" y="246397"/>
                </a:lnTo>
                <a:lnTo>
                  <a:pt x="175819" y="240337"/>
                </a:lnTo>
                <a:lnTo>
                  <a:pt x="164572" y="234118"/>
                </a:lnTo>
                <a:lnTo>
                  <a:pt x="153641" y="227580"/>
                </a:lnTo>
                <a:lnTo>
                  <a:pt x="143344" y="221042"/>
                </a:lnTo>
                <a:lnTo>
                  <a:pt x="133681" y="214504"/>
                </a:lnTo>
                <a:lnTo>
                  <a:pt x="124493" y="207806"/>
                </a:lnTo>
                <a:lnTo>
                  <a:pt x="115939" y="201268"/>
                </a:lnTo>
                <a:lnTo>
                  <a:pt x="108018" y="194570"/>
                </a:lnTo>
                <a:lnTo>
                  <a:pt x="100414" y="188351"/>
                </a:lnTo>
                <a:lnTo>
                  <a:pt x="93602" y="182451"/>
                </a:lnTo>
                <a:lnTo>
                  <a:pt x="87582" y="176551"/>
                </a:lnTo>
                <a:lnTo>
                  <a:pt x="81880" y="171129"/>
                </a:lnTo>
                <a:lnTo>
                  <a:pt x="76969" y="166185"/>
                </a:lnTo>
                <a:lnTo>
                  <a:pt x="72533" y="161561"/>
                </a:lnTo>
                <a:lnTo>
                  <a:pt x="68731" y="157574"/>
                </a:lnTo>
                <a:lnTo>
                  <a:pt x="65721" y="154066"/>
                </a:lnTo>
                <a:lnTo>
                  <a:pt x="65088" y="153269"/>
                </a:lnTo>
                <a:close/>
                <a:moveTo>
                  <a:pt x="254596" y="120650"/>
                </a:moveTo>
                <a:lnTo>
                  <a:pt x="258763" y="139227"/>
                </a:lnTo>
                <a:lnTo>
                  <a:pt x="257641" y="140172"/>
                </a:lnTo>
                <a:lnTo>
                  <a:pt x="249308" y="145682"/>
                </a:lnTo>
                <a:lnTo>
                  <a:pt x="241295" y="150563"/>
                </a:lnTo>
                <a:lnTo>
                  <a:pt x="233283" y="154814"/>
                </a:lnTo>
                <a:lnTo>
                  <a:pt x="225911" y="158277"/>
                </a:lnTo>
                <a:lnTo>
                  <a:pt x="224789" y="158750"/>
                </a:lnTo>
                <a:lnTo>
                  <a:pt x="223988" y="158277"/>
                </a:lnTo>
                <a:lnTo>
                  <a:pt x="212450" y="153554"/>
                </a:lnTo>
                <a:lnTo>
                  <a:pt x="207963" y="151508"/>
                </a:lnTo>
                <a:lnTo>
                  <a:pt x="212290" y="149303"/>
                </a:lnTo>
                <a:lnTo>
                  <a:pt x="221584" y="143951"/>
                </a:lnTo>
                <a:lnTo>
                  <a:pt x="231360" y="137968"/>
                </a:lnTo>
                <a:lnTo>
                  <a:pt x="241456" y="130883"/>
                </a:lnTo>
                <a:lnTo>
                  <a:pt x="251712" y="122854"/>
                </a:lnTo>
                <a:close/>
                <a:moveTo>
                  <a:pt x="75089" y="111125"/>
                </a:moveTo>
                <a:lnTo>
                  <a:pt x="78105" y="114597"/>
                </a:lnTo>
                <a:lnTo>
                  <a:pt x="82233" y="119333"/>
                </a:lnTo>
                <a:lnTo>
                  <a:pt x="87154" y="124384"/>
                </a:lnTo>
                <a:lnTo>
                  <a:pt x="92869" y="130066"/>
                </a:lnTo>
                <a:lnTo>
                  <a:pt x="98902" y="136222"/>
                </a:lnTo>
                <a:lnTo>
                  <a:pt x="105728" y="142535"/>
                </a:lnTo>
                <a:lnTo>
                  <a:pt x="113348" y="149165"/>
                </a:lnTo>
                <a:lnTo>
                  <a:pt x="121285" y="155952"/>
                </a:lnTo>
                <a:lnTo>
                  <a:pt x="130017" y="162739"/>
                </a:lnTo>
                <a:lnTo>
                  <a:pt x="139224" y="169842"/>
                </a:lnTo>
                <a:lnTo>
                  <a:pt x="149067" y="176787"/>
                </a:lnTo>
                <a:lnTo>
                  <a:pt x="159544" y="183574"/>
                </a:lnTo>
                <a:lnTo>
                  <a:pt x="170657" y="190362"/>
                </a:lnTo>
                <a:lnTo>
                  <a:pt x="182245" y="196833"/>
                </a:lnTo>
                <a:lnTo>
                  <a:pt x="194311" y="202989"/>
                </a:lnTo>
                <a:lnTo>
                  <a:pt x="207011" y="208671"/>
                </a:lnTo>
                <a:lnTo>
                  <a:pt x="220345" y="214038"/>
                </a:lnTo>
                <a:lnTo>
                  <a:pt x="233998" y="218931"/>
                </a:lnTo>
                <a:lnTo>
                  <a:pt x="248285" y="223193"/>
                </a:lnTo>
                <a:lnTo>
                  <a:pt x="263049" y="226823"/>
                </a:lnTo>
                <a:lnTo>
                  <a:pt x="278289" y="229822"/>
                </a:lnTo>
                <a:lnTo>
                  <a:pt x="279877" y="230138"/>
                </a:lnTo>
                <a:lnTo>
                  <a:pt x="284163" y="249237"/>
                </a:lnTo>
                <a:lnTo>
                  <a:pt x="280829" y="248763"/>
                </a:lnTo>
                <a:lnTo>
                  <a:pt x="265431" y="245606"/>
                </a:lnTo>
                <a:lnTo>
                  <a:pt x="250667" y="241976"/>
                </a:lnTo>
                <a:lnTo>
                  <a:pt x="236379" y="237714"/>
                </a:lnTo>
                <a:lnTo>
                  <a:pt x="222727" y="233137"/>
                </a:lnTo>
                <a:lnTo>
                  <a:pt x="209392" y="227928"/>
                </a:lnTo>
                <a:lnTo>
                  <a:pt x="196692" y="222246"/>
                </a:lnTo>
                <a:lnTo>
                  <a:pt x="184627" y="216248"/>
                </a:lnTo>
                <a:lnTo>
                  <a:pt x="173038" y="209934"/>
                </a:lnTo>
                <a:lnTo>
                  <a:pt x="161925" y="203462"/>
                </a:lnTo>
                <a:lnTo>
                  <a:pt x="151289" y="196833"/>
                </a:lnTo>
                <a:lnTo>
                  <a:pt x="141447" y="190204"/>
                </a:lnTo>
                <a:lnTo>
                  <a:pt x="132081" y="183259"/>
                </a:lnTo>
                <a:lnTo>
                  <a:pt x="123349" y="176629"/>
                </a:lnTo>
                <a:lnTo>
                  <a:pt x="115094" y="170000"/>
                </a:lnTo>
                <a:lnTo>
                  <a:pt x="107474" y="163528"/>
                </a:lnTo>
                <a:lnTo>
                  <a:pt x="100648" y="157215"/>
                </a:lnTo>
                <a:lnTo>
                  <a:pt x="94139" y="151375"/>
                </a:lnTo>
                <a:lnTo>
                  <a:pt x="88583" y="145692"/>
                </a:lnTo>
                <a:lnTo>
                  <a:pt x="83344" y="140641"/>
                </a:lnTo>
                <a:lnTo>
                  <a:pt x="79217" y="135906"/>
                </a:lnTo>
                <a:lnTo>
                  <a:pt x="75407" y="131802"/>
                </a:lnTo>
                <a:lnTo>
                  <a:pt x="72073" y="128330"/>
                </a:lnTo>
                <a:lnTo>
                  <a:pt x="71438" y="127225"/>
                </a:lnTo>
                <a:close/>
                <a:moveTo>
                  <a:pt x="248285" y="93663"/>
                </a:moveTo>
                <a:lnTo>
                  <a:pt x="252413" y="112703"/>
                </a:lnTo>
                <a:lnTo>
                  <a:pt x="251302" y="113805"/>
                </a:lnTo>
                <a:lnTo>
                  <a:pt x="242094" y="121044"/>
                </a:lnTo>
                <a:lnTo>
                  <a:pt x="233204" y="127653"/>
                </a:lnTo>
                <a:lnTo>
                  <a:pt x="224473" y="133633"/>
                </a:lnTo>
                <a:lnTo>
                  <a:pt x="216218" y="138983"/>
                </a:lnTo>
                <a:lnTo>
                  <a:pt x="208121" y="143546"/>
                </a:lnTo>
                <a:lnTo>
                  <a:pt x="200343" y="147323"/>
                </a:lnTo>
                <a:lnTo>
                  <a:pt x="199231" y="147638"/>
                </a:lnTo>
                <a:lnTo>
                  <a:pt x="198279" y="147323"/>
                </a:lnTo>
                <a:lnTo>
                  <a:pt x="187801" y="141658"/>
                </a:lnTo>
                <a:lnTo>
                  <a:pt x="184150" y="139612"/>
                </a:lnTo>
                <a:lnTo>
                  <a:pt x="187960" y="137567"/>
                </a:lnTo>
                <a:lnTo>
                  <a:pt x="196850" y="132688"/>
                </a:lnTo>
                <a:lnTo>
                  <a:pt x="205899" y="127023"/>
                </a:lnTo>
                <a:lnTo>
                  <a:pt x="215265" y="120414"/>
                </a:lnTo>
                <a:lnTo>
                  <a:pt x="225108" y="113176"/>
                </a:lnTo>
                <a:lnTo>
                  <a:pt x="235109" y="104993"/>
                </a:lnTo>
                <a:lnTo>
                  <a:pt x="245110" y="96181"/>
                </a:lnTo>
                <a:close/>
                <a:moveTo>
                  <a:pt x="79066" y="88900"/>
                </a:moveTo>
                <a:lnTo>
                  <a:pt x="82092" y="92367"/>
                </a:lnTo>
                <a:lnTo>
                  <a:pt x="86392" y="96939"/>
                </a:lnTo>
                <a:lnTo>
                  <a:pt x="91329" y="102140"/>
                </a:lnTo>
                <a:lnTo>
                  <a:pt x="97062" y="107815"/>
                </a:lnTo>
                <a:lnTo>
                  <a:pt x="103432" y="113962"/>
                </a:lnTo>
                <a:lnTo>
                  <a:pt x="110280" y="120425"/>
                </a:lnTo>
                <a:lnTo>
                  <a:pt x="117924" y="127045"/>
                </a:lnTo>
                <a:lnTo>
                  <a:pt x="126364" y="134138"/>
                </a:lnTo>
                <a:lnTo>
                  <a:pt x="135282" y="141073"/>
                </a:lnTo>
                <a:lnTo>
                  <a:pt x="144838" y="148166"/>
                </a:lnTo>
                <a:lnTo>
                  <a:pt x="154870" y="155260"/>
                </a:lnTo>
                <a:lnTo>
                  <a:pt x="165700" y="162195"/>
                </a:lnTo>
                <a:lnTo>
                  <a:pt x="177166" y="168973"/>
                </a:lnTo>
                <a:lnTo>
                  <a:pt x="189110" y="175435"/>
                </a:lnTo>
                <a:lnTo>
                  <a:pt x="201691" y="181583"/>
                </a:lnTo>
                <a:lnTo>
                  <a:pt x="214749" y="187415"/>
                </a:lnTo>
                <a:lnTo>
                  <a:pt x="228445" y="192774"/>
                </a:lnTo>
                <a:lnTo>
                  <a:pt x="242618" y="197503"/>
                </a:lnTo>
                <a:lnTo>
                  <a:pt x="257269" y="201601"/>
                </a:lnTo>
                <a:lnTo>
                  <a:pt x="272558" y="205226"/>
                </a:lnTo>
                <a:lnTo>
                  <a:pt x="274150" y="205542"/>
                </a:lnTo>
                <a:lnTo>
                  <a:pt x="277813" y="222250"/>
                </a:lnTo>
                <a:lnTo>
                  <a:pt x="274309" y="221777"/>
                </a:lnTo>
                <a:lnTo>
                  <a:pt x="259818" y="218624"/>
                </a:lnTo>
                <a:lnTo>
                  <a:pt x="245963" y="214999"/>
                </a:lnTo>
                <a:lnTo>
                  <a:pt x="232745" y="210743"/>
                </a:lnTo>
                <a:lnTo>
                  <a:pt x="219686" y="206172"/>
                </a:lnTo>
                <a:lnTo>
                  <a:pt x="207105" y="200970"/>
                </a:lnTo>
                <a:lnTo>
                  <a:pt x="195161" y="195454"/>
                </a:lnTo>
                <a:lnTo>
                  <a:pt x="183536" y="189464"/>
                </a:lnTo>
                <a:lnTo>
                  <a:pt x="172547" y="183317"/>
                </a:lnTo>
                <a:lnTo>
                  <a:pt x="162037" y="176854"/>
                </a:lnTo>
                <a:lnTo>
                  <a:pt x="152163" y="170391"/>
                </a:lnTo>
                <a:lnTo>
                  <a:pt x="142767" y="163771"/>
                </a:lnTo>
                <a:lnTo>
                  <a:pt x="133849" y="157151"/>
                </a:lnTo>
                <a:lnTo>
                  <a:pt x="125409" y="150373"/>
                </a:lnTo>
                <a:lnTo>
                  <a:pt x="117765" y="143911"/>
                </a:lnTo>
                <a:lnTo>
                  <a:pt x="110598" y="137606"/>
                </a:lnTo>
                <a:lnTo>
                  <a:pt x="103910" y="131458"/>
                </a:lnTo>
                <a:lnTo>
                  <a:pt x="97858" y="125784"/>
                </a:lnTo>
                <a:lnTo>
                  <a:pt x="92443" y="120267"/>
                </a:lnTo>
                <a:lnTo>
                  <a:pt x="87666" y="115065"/>
                </a:lnTo>
                <a:lnTo>
                  <a:pt x="83366" y="110494"/>
                </a:lnTo>
                <a:lnTo>
                  <a:pt x="79703" y="106396"/>
                </a:lnTo>
                <a:lnTo>
                  <a:pt x="76837" y="103086"/>
                </a:lnTo>
                <a:lnTo>
                  <a:pt x="76200" y="102140"/>
                </a:lnTo>
                <a:close/>
                <a:moveTo>
                  <a:pt x="179388" y="79375"/>
                </a:moveTo>
                <a:lnTo>
                  <a:pt x="173000" y="84021"/>
                </a:lnTo>
                <a:lnTo>
                  <a:pt x="163419" y="90371"/>
                </a:lnTo>
                <a:lnTo>
                  <a:pt x="154157" y="95792"/>
                </a:lnTo>
                <a:lnTo>
                  <a:pt x="145214" y="100593"/>
                </a:lnTo>
                <a:lnTo>
                  <a:pt x="136591" y="104155"/>
                </a:lnTo>
                <a:lnTo>
                  <a:pt x="135473" y="104775"/>
                </a:lnTo>
                <a:lnTo>
                  <a:pt x="134196" y="103845"/>
                </a:lnTo>
                <a:lnTo>
                  <a:pt x="128447" y="99044"/>
                </a:lnTo>
                <a:lnTo>
                  <a:pt x="125413" y="96721"/>
                </a:lnTo>
                <a:lnTo>
                  <a:pt x="128926" y="95172"/>
                </a:lnTo>
                <a:lnTo>
                  <a:pt x="137390" y="90991"/>
                </a:lnTo>
                <a:lnTo>
                  <a:pt x="146332" y="86035"/>
                </a:lnTo>
                <a:lnTo>
                  <a:pt x="155594" y="80149"/>
                </a:lnTo>
                <a:lnTo>
                  <a:pt x="156233" y="79839"/>
                </a:lnTo>
                <a:lnTo>
                  <a:pt x="156872" y="79839"/>
                </a:lnTo>
                <a:lnTo>
                  <a:pt x="159906" y="79839"/>
                </a:lnTo>
                <a:lnTo>
                  <a:pt x="161982" y="79839"/>
                </a:lnTo>
                <a:lnTo>
                  <a:pt x="163579" y="79839"/>
                </a:lnTo>
                <a:lnTo>
                  <a:pt x="165335" y="79839"/>
                </a:lnTo>
                <a:lnTo>
                  <a:pt x="168050" y="79839"/>
                </a:lnTo>
                <a:lnTo>
                  <a:pt x="171723" y="79839"/>
                </a:lnTo>
                <a:close/>
                <a:moveTo>
                  <a:pt x="122200" y="76200"/>
                </a:moveTo>
                <a:lnTo>
                  <a:pt x="123162" y="76350"/>
                </a:lnTo>
                <a:lnTo>
                  <a:pt x="129092" y="77102"/>
                </a:lnTo>
                <a:lnTo>
                  <a:pt x="135663" y="78004"/>
                </a:lnTo>
                <a:lnTo>
                  <a:pt x="142876" y="78756"/>
                </a:lnTo>
                <a:lnTo>
                  <a:pt x="136785" y="82215"/>
                </a:lnTo>
                <a:lnTo>
                  <a:pt x="130855" y="85073"/>
                </a:lnTo>
                <a:lnTo>
                  <a:pt x="125406" y="87780"/>
                </a:lnTo>
                <a:lnTo>
                  <a:pt x="120116" y="90036"/>
                </a:lnTo>
                <a:lnTo>
                  <a:pt x="118674" y="90487"/>
                </a:lnTo>
                <a:lnTo>
                  <a:pt x="117552" y="89584"/>
                </a:lnTo>
                <a:lnTo>
                  <a:pt x="111942" y="84622"/>
                </a:lnTo>
                <a:lnTo>
                  <a:pt x="109538" y="82366"/>
                </a:lnTo>
                <a:lnTo>
                  <a:pt x="112583" y="80862"/>
                </a:lnTo>
                <a:lnTo>
                  <a:pt x="121559" y="76501"/>
                </a:lnTo>
                <a:close/>
                <a:moveTo>
                  <a:pt x="227013" y="69850"/>
                </a:moveTo>
                <a:lnTo>
                  <a:pt x="219135" y="76762"/>
                </a:lnTo>
                <a:lnTo>
                  <a:pt x="209366" y="85283"/>
                </a:lnTo>
                <a:lnTo>
                  <a:pt x="199912" y="93160"/>
                </a:lnTo>
                <a:lnTo>
                  <a:pt x="190774" y="100073"/>
                </a:lnTo>
                <a:lnTo>
                  <a:pt x="181793" y="106181"/>
                </a:lnTo>
                <a:lnTo>
                  <a:pt x="173284" y="111647"/>
                </a:lnTo>
                <a:lnTo>
                  <a:pt x="164934" y="116309"/>
                </a:lnTo>
                <a:lnTo>
                  <a:pt x="156898" y="120167"/>
                </a:lnTo>
                <a:lnTo>
                  <a:pt x="155638" y="120650"/>
                </a:lnTo>
                <a:lnTo>
                  <a:pt x="154692" y="119846"/>
                </a:lnTo>
                <a:lnTo>
                  <a:pt x="145869" y="113094"/>
                </a:lnTo>
                <a:lnTo>
                  <a:pt x="142875" y="110683"/>
                </a:lnTo>
                <a:lnTo>
                  <a:pt x="146341" y="109075"/>
                </a:lnTo>
                <a:lnTo>
                  <a:pt x="155007" y="104413"/>
                </a:lnTo>
                <a:lnTo>
                  <a:pt x="164146" y="99108"/>
                </a:lnTo>
                <a:lnTo>
                  <a:pt x="173442" y="92838"/>
                </a:lnTo>
                <a:lnTo>
                  <a:pt x="183211" y="85926"/>
                </a:lnTo>
                <a:lnTo>
                  <a:pt x="192980" y="77888"/>
                </a:lnTo>
                <a:lnTo>
                  <a:pt x="193452" y="77566"/>
                </a:lnTo>
                <a:lnTo>
                  <a:pt x="194240" y="77405"/>
                </a:lnTo>
                <a:lnTo>
                  <a:pt x="202433" y="76119"/>
                </a:lnTo>
                <a:lnTo>
                  <a:pt x="210154" y="74512"/>
                </a:lnTo>
                <a:lnTo>
                  <a:pt x="216929" y="72904"/>
                </a:lnTo>
                <a:close/>
                <a:moveTo>
                  <a:pt x="242102" y="65088"/>
                </a:moveTo>
                <a:lnTo>
                  <a:pt x="246063" y="84152"/>
                </a:lnTo>
                <a:lnTo>
                  <a:pt x="245271" y="84953"/>
                </a:lnTo>
                <a:lnTo>
                  <a:pt x="234496" y="94726"/>
                </a:lnTo>
                <a:lnTo>
                  <a:pt x="224197" y="103537"/>
                </a:lnTo>
                <a:lnTo>
                  <a:pt x="214214" y="111548"/>
                </a:lnTo>
                <a:lnTo>
                  <a:pt x="204549" y="118597"/>
                </a:lnTo>
                <a:lnTo>
                  <a:pt x="194883" y="124685"/>
                </a:lnTo>
                <a:lnTo>
                  <a:pt x="185851" y="130132"/>
                </a:lnTo>
                <a:lnTo>
                  <a:pt x="177136" y="134457"/>
                </a:lnTo>
                <a:lnTo>
                  <a:pt x="176027" y="134938"/>
                </a:lnTo>
                <a:lnTo>
                  <a:pt x="175077" y="134137"/>
                </a:lnTo>
                <a:lnTo>
                  <a:pt x="165252" y="128049"/>
                </a:lnTo>
                <a:lnTo>
                  <a:pt x="161925" y="125486"/>
                </a:lnTo>
                <a:lnTo>
                  <a:pt x="165569" y="123884"/>
                </a:lnTo>
                <a:lnTo>
                  <a:pt x="175235" y="118597"/>
                </a:lnTo>
                <a:lnTo>
                  <a:pt x="185059" y="112509"/>
                </a:lnTo>
                <a:lnTo>
                  <a:pt x="195200" y="105620"/>
                </a:lnTo>
                <a:lnTo>
                  <a:pt x="205658" y="97610"/>
                </a:lnTo>
                <a:lnTo>
                  <a:pt x="216591" y="88638"/>
                </a:lnTo>
                <a:lnTo>
                  <a:pt x="227683" y="78866"/>
                </a:lnTo>
                <a:lnTo>
                  <a:pt x="239091" y="67971"/>
                </a:lnTo>
                <a:close/>
                <a:moveTo>
                  <a:pt x="83820" y="65088"/>
                </a:moveTo>
                <a:lnTo>
                  <a:pt x="86837" y="68610"/>
                </a:lnTo>
                <a:lnTo>
                  <a:pt x="92393" y="74533"/>
                </a:lnTo>
                <a:lnTo>
                  <a:pt x="98584" y="81096"/>
                </a:lnTo>
                <a:lnTo>
                  <a:pt x="105252" y="87980"/>
                </a:lnTo>
                <a:lnTo>
                  <a:pt x="112713" y="95023"/>
                </a:lnTo>
                <a:lnTo>
                  <a:pt x="120651" y="102547"/>
                </a:lnTo>
                <a:lnTo>
                  <a:pt x="129382" y="109911"/>
                </a:lnTo>
                <a:lnTo>
                  <a:pt x="138748" y="117595"/>
                </a:lnTo>
                <a:lnTo>
                  <a:pt x="148908" y="125119"/>
                </a:lnTo>
                <a:lnTo>
                  <a:pt x="159544" y="132643"/>
                </a:lnTo>
                <a:lnTo>
                  <a:pt x="170657" y="140007"/>
                </a:lnTo>
                <a:lnTo>
                  <a:pt x="182722" y="147211"/>
                </a:lnTo>
                <a:lnTo>
                  <a:pt x="195104" y="153934"/>
                </a:lnTo>
                <a:lnTo>
                  <a:pt x="208122" y="160338"/>
                </a:lnTo>
                <a:lnTo>
                  <a:pt x="221774" y="166261"/>
                </a:lnTo>
                <a:lnTo>
                  <a:pt x="236062" y="171704"/>
                </a:lnTo>
                <a:lnTo>
                  <a:pt x="250984" y="176506"/>
                </a:lnTo>
                <a:lnTo>
                  <a:pt x="266383" y="180668"/>
                </a:lnTo>
                <a:lnTo>
                  <a:pt x="267653" y="180989"/>
                </a:lnTo>
                <a:lnTo>
                  <a:pt x="271463" y="198438"/>
                </a:lnTo>
                <a:lnTo>
                  <a:pt x="267812" y="197637"/>
                </a:lnTo>
                <a:lnTo>
                  <a:pt x="252731" y="193795"/>
                </a:lnTo>
                <a:lnTo>
                  <a:pt x="238125" y="189313"/>
                </a:lnTo>
                <a:lnTo>
                  <a:pt x="223997" y="184190"/>
                </a:lnTo>
                <a:lnTo>
                  <a:pt x="210503" y="178587"/>
                </a:lnTo>
                <a:lnTo>
                  <a:pt x="197644" y="172504"/>
                </a:lnTo>
                <a:lnTo>
                  <a:pt x="185262" y="165941"/>
                </a:lnTo>
                <a:lnTo>
                  <a:pt x="173514" y="159057"/>
                </a:lnTo>
                <a:lnTo>
                  <a:pt x="162402" y="152013"/>
                </a:lnTo>
                <a:lnTo>
                  <a:pt x="151924" y="144810"/>
                </a:lnTo>
                <a:lnTo>
                  <a:pt x="141923" y="137286"/>
                </a:lnTo>
                <a:lnTo>
                  <a:pt x="132715" y="130082"/>
                </a:lnTo>
                <a:lnTo>
                  <a:pt x="123984" y="122718"/>
                </a:lnTo>
                <a:lnTo>
                  <a:pt x="115888" y="115514"/>
                </a:lnTo>
                <a:lnTo>
                  <a:pt x="108585" y="108631"/>
                </a:lnTo>
                <a:lnTo>
                  <a:pt x="101918" y="101907"/>
                </a:lnTo>
                <a:lnTo>
                  <a:pt x="95727" y="95504"/>
                </a:lnTo>
                <a:lnTo>
                  <a:pt x="90329" y="89741"/>
                </a:lnTo>
                <a:lnTo>
                  <a:pt x="85725" y="84298"/>
                </a:lnTo>
                <a:lnTo>
                  <a:pt x="81598" y="79655"/>
                </a:lnTo>
                <a:lnTo>
                  <a:pt x="80963" y="78535"/>
                </a:lnTo>
                <a:close/>
                <a:moveTo>
                  <a:pt x="193717" y="38100"/>
                </a:moveTo>
                <a:lnTo>
                  <a:pt x="200853" y="39398"/>
                </a:lnTo>
                <a:lnTo>
                  <a:pt x="207037" y="40696"/>
                </a:lnTo>
                <a:lnTo>
                  <a:pt x="212904" y="42319"/>
                </a:lnTo>
                <a:lnTo>
                  <a:pt x="217820" y="44266"/>
                </a:lnTo>
                <a:lnTo>
                  <a:pt x="222101" y="46214"/>
                </a:lnTo>
                <a:lnTo>
                  <a:pt x="225589" y="48323"/>
                </a:lnTo>
                <a:lnTo>
                  <a:pt x="228127" y="50433"/>
                </a:lnTo>
                <a:lnTo>
                  <a:pt x="229554" y="52867"/>
                </a:lnTo>
                <a:lnTo>
                  <a:pt x="230188" y="55139"/>
                </a:lnTo>
                <a:lnTo>
                  <a:pt x="229554" y="57573"/>
                </a:lnTo>
                <a:lnTo>
                  <a:pt x="228127" y="60007"/>
                </a:lnTo>
                <a:lnTo>
                  <a:pt x="225589" y="62117"/>
                </a:lnTo>
                <a:lnTo>
                  <a:pt x="221942" y="64226"/>
                </a:lnTo>
                <a:lnTo>
                  <a:pt x="217661" y="66173"/>
                </a:lnTo>
                <a:lnTo>
                  <a:pt x="212587" y="68121"/>
                </a:lnTo>
                <a:lnTo>
                  <a:pt x="206720" y="69743"/>
                </a:lnTo>
                <a:lnTo>
                  <a:pt x="200218" y="71042"/>
                </a:lnTo>
                <a:lnTo>
                  <a:pt x="193083" y="72340"/>
                </a:lnTo>
                <a:lnTo>
                  <a:pt x="185630" y="73314"/>
                </a:lnTo>
                <a:lnTo>
                  <a:pt x="177543" y="74125"/>
                </a:lnTo>
                <a:lnTo>
                  <a:pt x="169139" y="74449"/>
                </a:lnTo>
                <a:lnTo>
                  <a:pt x="160417" y="74612"/>
                </a:lnTo>
                <a:lnTo>
                  <a:pt x="151537" y="74449"/>
                </a:lnTo>
                <a:lnTo>
                  <a:pt x="143133" y="74125"/>
                </a:lnTo>
                <a:lnTo>
                  <a:pt x="135205" y="73314"/>
                </a:lnTo>
                <a:lnTo>
                  <a:pt x="127435" y="72340"/>
                </a:lnTo>
                <a:lnTo>
                  <a:pt x="120458" y="71042"/>
                </a:lnTo>
                <a:lnTo>
                  <a:pt x="113956" y="69743"/>
                </a:lnTo>
                <a:lnTo>
                  <a:pt x="108089" y="68121"/>
                </a:lnTo>
                <a:lnTo>
                  <a:pt x="102856" y="66173"/>
                </a:lnTo>
                <a:lnTo>
                  <a:pt x="98575" y="64226"/>
                </a:lnTo>
                <a:lnTo>
                  <a:pt x="95245" y="62117"/>
                </a:lnTo>
                <a:lnTo>
                  <a:pt x="92708" y="60007"/>
                </a:lnTo>
                <a:lnTo>
                  <a:pt x="90963" y="57573"/>
                </a:lnTo>
                <a:lnTo>
                  <a:pt x="90488" y="55139"/>
                </a:lnTo>
                <a:lnTo>
                  <a:pt x="90963" y="52867"/>
                </a:lnTo>
                <a:lnTo>
                  <a:pt x="92549" y="50595"/>
                </a:lnTo>
                <a:lnTo>
                  <a:pt x="94928" y="48323"/>
                </a:lnTo>
                <a:lnTo>
                  <a:pt x="98099" y="46376"/>
                </a:lnTo>
                <a:lnTo>
                  <a:pt x="102222" y="44428"/>
                </a:lnTo>
                <a:lnTo>
                  <a:pt x="107138" y="42643"/>
                </a:lnTo>
                <a:lnTo>
                  <a:pt x="112688" y="41021"/>
                </a:lnTo>
                <a:lnTo>
                  <a:pt x="118713" y="39560"/>
                </a:lnTo>
                <a:lnTo>
                  <a:pt x="125532" y="38262"/>
                </a:lnTo>
                <a:lnTo>
                  <a:pt x="125532" y="51406"/>
                </a:lnTo>
                <a:lnTo>
                  <a:pt x="126008" y="54327"/>
                </a:lnTo>
                <a:lnTo>
                  <a:pt x="127118" y="56761"/>
                </a:lnTo>
                <a:lnTo>
                  <a:pt x="129020" y="58871"/>
                </a:lnTo>
                <a:lnTo>
                  <a:pt x="131240" y="60494"/>
                </a:lnTo>
                <a:lnTo>
                  <a:pt x="134095" y="61954"/>
                </a:lnTo>
                <a:lnTo>
                  <a:pt x="137108" y="63252"/>
                </a:lnTo>
                <a:lnTo>
                  <a:pt x="140437" y="64064"/>
                </a:lnTo>
                <a:lnTo>
                  <a:pt x="143767" y="64713"/>
                </a:lnTo>
                <a:lnTo>
                  <a:pt x="147256" y="65362"/>
                </a:lnTo>
                <a:lnTo>
                  <a:pt x="150269" y="65687"/>
                </a:lnTo>
                <a:lnTo>
                  <a:pt x="153440" y="66011"/>
                </a:lnTo>
                <a:lnTo>
                  <a:pt x="155977" y="66173"/>
                </a:lnTo>
                <a:lnTo>
                  <a:pt x="158197" y="66173"/>
                </a:lnTo>
                <a:lnTo>
                  <a:pt x="159624" y="66173"/>
                </a:lnTo>
                <a:lnTo>
                  <a:pt x="161210" y="66173"/>
                </a:lnTo>
                <a:lnTo>
                  <a:pt x="163272" y="66173"/>
                </a:lnTo>
                <a:lnTo>
                  <a:pt x="165967" y="66011"/>
                </a:lnTo>
                <a:lnTo>
                  <a:pt x="168821" y="65687"/>
                </a:lnTo>
                <a:lnTo>
                  <a:pt x="172151" y="65362"/>
                </a:lnTo>
                <a:lnTo>
                  <a:pt x="175481" y="64713"/>
                </a:lnTo>
                <a:lnTo>
                  <a:pt x="178970" y="64064"/>
                </a:lnTo>
                <a:lnTo>
                  <a:pt x="182141" y="63252"/>
                </a:lnTo>
                <a:lnTo>
                  <a:pt x="185313" y="61954"/>
                </a:lnTo>
                <a:lnTo>
                  <a:pt x="188008" y="60494"/>
                </a:lnTo>
                <a:lnTo>
                  <a:pt x="190387" y="58871"/>
                </a:lnTo>
                <a:lnTo>
                  <a:pt x="192290" y="56761"/>
                </a:lnTo>
                <a:lnTo>
                  <a:pt x="193400" y="54327"/>
                </a:lnTo>
                <a:lnTo>
                  <a:pt x="193717" y="51406"/>
                </a:lnTo>
                <a:close/>
                <a:moveTo>
                  <a:pt x="160499" y="0"/>
                </a:moveTo>
                <a:lnTo>
                  <a:pt x="166150" y="161"/>
                </a:lnTo>
                <a:lnTo>
                  <a:pt x="171639" y="643"/>
                </a:lnTo>
                <a:lnTo>
                  <a:pt x="176482" y="1287"/>
                </a:lnTo>
                <a:lnTo>
                  <a:pt x="180518" y="2413"/>
                </a:lnTo>
                <a:lnTo>
                  <a:pt x="184070" y="3700"/>
                </a:lnTo>
                <a:lnTo>
                  <a:pt x="186653" y="4987"/>
                </a:lnTo>
                <a:lnTo>
                  <a:pt x="188429" y="6595"/>
                </a:lnTo>
                <a:lnTo>
                  <a:pt x="188913" y="8365"/>
                </a:lnTo>
                <a:lnTo>
                  <a:pt x="188913" y="51960"/>
                </a:lnTo>
                <a:lnTo>
                  <a:pt x="188429" y="53729"/>
                </a:lnTo>
                <a:lnTo>
                  <a:pt x="186653" y="55338"/>
                </a:lnTo>
                <a:lnTo>
                  <a:pt x="184070" y="56625"/>
                </a:lnTo>
                <a:lnTo>
                  <a:pt x="180518" y="57912"/>
                </a:lnTo>
                <a:lnTo>
                  <a:pt x="176482" y="59038"/>
                </a:lnTo>
                <a:lnTo>
                  <a:pt x="171639" y="59681"/>
                </a:lnTo>
                <a:lnTo>
                  <a:pt x="166150" y="60164"/>
                </a:lnTo>
                <a:lnTo>
                  <a:pt x="160499" y="60325"/>
                </a:lnTo>
                <a:lnTo>
                  <a:pt x="154688" y="60164"/>
                </a:lnTo>
                <a:lnTo>
                  <a:pt x="149360" y="59681"/>
                </a:lnTo>
                <a:lnTo>
                  <a:pt x="144517" y="59038"/>
                </a:lnTo>
                <a:lnTo>
                  <a:pt x="140158" y="57912"/>
                </a:lnTo>
                <a:lnTo>
                  <a:pt x="136606" y="56625"/>
                </a:lnTo>
                <a:lnTo>
                  <a:pt x="134023" y="55338"/>
                </a:lnTo>
                <a:lnTo>
                  <a:pt x="132570" y="53729"/>
                </a:lnTo>
                <a:lnTo>
                  <a:pt x="131763" y="51960"/>
                </a:lnTo>
                <a:lnTo>
                  <a:pt x="131763" y="8365"/>
                </a:lnTo>
                <a:lnTo>
                  <a:pt x="132570" y="6595"/>
                </a:lnTo>
                <a:lnTo>
                  <a:pt x="134023" y="4987"/>
                </a:lnTo>
                <a:lnTo>
                  <a:pt x="136606" y="3700"/>
                </a:lnTo>
                <a:lnTo>
                  <a:pt x="140158" y="2413"/>
                </a:lnTo>
                <a:lnTo>
                  <a:pt x="144517" y="1287"/>
                </a:lnTo>
                <a:lnTo>
                  <a:pt x="149360" y="643"/>
                </a:lnTo>
                <a:lnTo>
                  <a:pt x="154688" y="16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34" name="Freeform 433"/>
          <p:cNvSpPr>
            <a:spLocks/>
          </p:cNvSpPr>
          <p:nvPr/>
        </p:nvSpPr>
        <p:spPr bwMode="auto">
          <a:xfrm>
            <a:off x="9113191" y="4235450"/>
            <a:ext cx="504825" cy="547688"/>
          </a:xfrm>
          <a:custGeom>
            <a:avLst/>
            <a:gdLst>
              <a:gd name="connsiteX0" fmla="*/ 477046 w 504825"/>
              <a:gd name="connsiteY0" fmla="*/ 258763 h 547688"/>
              <a:gd name="connsiteX1" fmla="*/ 478950 w 504825"/>
              <a:gd name="connsiteY1" fmla="*/ 274877 h 547688"/>
              <a:gd name="connsiteX2" fmla="*/ 480219 w 504825"/>
              <a:gd name="connsiteY2" fmla="*/ 285406 h 547688"/>
              <a:gd name="connsiteX3" fmla="*/ 480853 w 504825"/>
              <a:gd name="connsiteY3" fmla="*/ 295617 h 547688"/>
              <a:gd name="connsiteX4" fmla="*/ 481012 w 504825"/>
              <a:gd name="connsiteY4" fmla="*/ 305827 h 547688"/>
              <a:gd name="connsiteX5" fmla="*/ 480853 w 504825"/>
              <a:gd name="connsiteY5" fmla="*/ 312368 h 547688"/>
              <a:gd name="connsiteX6" fmla="*/ 480695 w 504825"/>
              <a:gd name="connsiteY6" fmla="*/ 319069 h 547688"/>
              <a:gd name="connsiteX7" fmla="*/ 480219 w 504825"/>
              <a:gd name="connsiteY7" fmla="*/ 326248 h 547688"/>
              <a:gd name="connsiteX8" fmla="*/ 479425 w 504825"/>
              <a:gd name="connsiteY8" fmla="*/ 333268 h 547688"/>
              <a:gd name="connsiteX9" fmla="*/ 471969 w 504825"/>
              <a:gd name="connsiteY9" fmla="*/ 329439 h 547688"/>
              <a:gd name="connsiteX10" fmla="*/ 465781 w 504825"/>
              <a:gd name="connsiteY10" fmla="*/ 340128 h 547688"/>
              <a:gd name="connsiteX11" fmla="*/ 459594 w 504825"/>
              <a:gd name="connsiteY11" fmla="*/ 350339 h 547688"/>
              <a:gd name="connsiteX12" fmla="*/ 469748 w 504825"/>
              <a:gd name="connsiteY12" fmla="*/ 355125 h 547688"/>
              <a:gd name="connsiteX13" fmla="*/ 475301 w 504825"/>
              <a:gd name="connsiteY13" fmla="*/ 357837 h 547688"/>
              <a:gd name="connsiteX14" fmla="*/ 474507 w 504825"/>
              <a:gd name="connsiteY14" fmla="*/ 361666 h 547688"/>
              <a:gd name="connsiteX15" fmla="*/ 472127 w 504825"/>
              <a:gd name="connsiteY15" fmla="*/ 371079 h 547688"/>
              <a:gd name="connsiteX16" fmla="*/ 469589 w 504825"/>
              <a:gd name="connsiteY16" fmla="*/ 380013 h 547688"/>
              <a:gd name="connsiteX17" fmla="*/ 466575 w 504825"/>
              <a:gd name="connsiteY17" fmla="*/ 388628 h 547688"/>
              <a:gd name="connsiteX18" fmla="*/ 464988 w 504825"/>
              <a:gd name="connsiteY18" fmla="*/ 393414 h 547688"/>
              <a:gd name="connsiteX19" fmla="*/ 460229 w 504825"/>
              <a:gd name="connsiteY19" fmla="*/ 391340 h 547688"/>
              <a:gd name="connsiteX20" fmla="*/ 452455 w 504825"/>
              <a:gd name="connsiteY20" fmla="*/ 387990 h 547688"/>
              <a:gd name="connsiteX21" fmla="*/ 444998 w 504825"/>
              <a:gd name="connsiteY21" fmla="*/ 384639 h 547688"/>
              <a:gd name="connsiteX22" fmla="*/ 438176 w 504825"/>
              <a:gd name="connsiteY22" fmla="*/ 381289 h 547688"/>
              <a:gd name="connsiteX23" fmla="*/ 430878 w 504825"/>
              <a:gd name="connsiteY23" fmla="*/ 391340 h 547688"/>
              <a:gd name="connsiteX24" fmla="*/ 423421 w 504825"/>
              <a:gd name="connsiteY24" fmla="*/ 400912 h 547688"/>
              <a:gd name="connsiteX25" fmla="*/ 431671 w 504825"/>
              <a:gd name="connsiteY25" fmla="*/ 405060 h 547688"/>
              <a:gd name="connsiteX26" fmla="*/ 440556 w 504825"/>
              <a:gd name="connsiteY26" fmla="*/ 409049 h 547688"/>
              <a:gd name="connsiteX27" fmla="*/ 450392 w 504825"/>
              <a:gd name="connsiteY27" fmla="*/ 413356 h 547688"/>
              <a:gd name="connsiteX28" fmla="*/ 454993 w 504825"/>
              <a:gd name="connsiteY28" fmla="*/ 415430 h 547688"/>
              <a:gd name="connsiteX29" fmla="*/ 452613 w 504825"/>
              <a:gd name="connsiteY29" fmla="*/ 419898 h 547688"/>
              <a:gd name="connsiteX30" fmla="*/ 449916 w 504825"/>
              <a:gd name="connsiteY30" fmla="*/ 424843 h 547688"/>
              <a:gd name="connsiteX31" fmla="*/ 446902 w 504825"/>
              <a:gd name="connsiteY31" fmla="*/ 430108 h 547688"/>
              <a:gd name="connsiteX32" fmla="*/ 443729 w 504825"/>
              <a:gd name="connsiteY32" fmla="*/ 435213 h 547688"/>
              <a:gd name="connsiteX33" fmla="*/ 441666 w 504825"/>
              <a:gd name="connsiteY33" fmla="*/ 438564 h 547688"/>
              <a:gd name="connsiteX34" fmla="*/ 438017 w 504825"/>
              <a:gd name="connsiteY34" fmla="*/ 437128 h 547688"/>
              <a:gd name="connsiteX35" fmla="*/ 421835 w 504825"/>
              <a:gd name="connsiteY35" fmla="*/ 430587 h 547688"/>
              <a:gd name="connsiteX36" fmla="*/ 406446 w 504825"/>
              <a:gd name="connsiteY36" fmla="*/ 423886 h 547688"/>
              <a:gd name="connsiteX37" fmla="*/ 400734 w 504825"/>
              <a:gd name="connsiteY37" fmla="*/ 430427 h 547688"/>
              <a:gd name="connsiteX38" fmla="*/ 395340 w 504825"/>
              <a:gd name="connsiteY38" fmla="*/ 436809 h 547688"/>
              <a:gd name="connsiteX39" fmla="*/ 389946 w 504825"/>
              <a:gd name="connsiteY39" fmla="*/ 442871 h 547688"/>
              <a:gd name="connsiteX40" fmla="*/ 399623 w 504825"/>
              <a:gd name="connsiteY40" fmla="*/ 447338 h 547688"/>
              <a:gd name="connsiteX41" fmla="*/ 409936 w 504825"/>
              <a:gd name="connsiteY41" fmla="*/ 451805 h 547688"/>
              <a:gd name="connsiteX42" fmla="*/ 420724 w 504825"/>
              <a:gd name="connsiteY42" fmla="*/ 456272 h 547688"/>
              <a:gd name="connsiteX43" fmla="*/ 426912 w 504825"/>
              <a:gd name="connsiteY43" fmla="*/ 458825 h 547688"/>
              <a:gd name="connsiteX44" fmla="*/ 422628 w 504825"/>
              <a:gd name="connsiteY44" fmla="*/ 463930 h 547688"/>
              <a:gd name="connsiteX45" fmla="*/ 413902 w 504825"/>
              <a:gd name="connsiteY45" fmla="*/ 473503 h 547688"/>
              <a:gd name="connsiteX46" fmla="*/ 404859 w 504825"/>
              <a:gd name="connsiteY46" fmla="*/ 482437 h 547688"/>
              <a:gd name="connsiteX47" fmla="*/ 402638 w 504825"/>
              <a:gd name="connsiteY47" fmla="*/ 484511 h 547688"/>
              <a:gd name="connsiteX48" fmla="*/ 399941 w 504825"/>
              <a:gd name="connsiteY48" fmla="*/ 483554 h 547688"/>
              <a:gd name="connsiteX49" fmla="*/ 383758 w 504825"/>
              <a:gd name="connsiteY49" fmla="*/ 477172 h 547688"/>
              <a:gd name="connsiteX50" fmla="*/ 368369 w 504825"/>
              <a:gd name="connsiteY50" fmla="*/ 470471 h 547688"/>
              <a:gd name="connsiteX51" fmla="*/ 359485 w 504825"/>
              <a:gd name="connsiteY51" fmla="*/ 479406 h 547688"/>
              <a:gd name="connsiteX52" fmla="*/ 350283 w 504825"/>
              <a:gd name="connsiteY52" fmla="*/ 488499 h 547688"/>
              <a:gd name="connsiteX53" fmla="*/ 357422 w 504825"/>
              <a:gd name="connsiteY53" fmla="*/ 491850 h 547688"/>
              <a:gd name="connsiteX54" fmla="*/ 364879 w 504825"/>
              <a:gd name="connsiteY54" fmla="*/ 495200 h 547688"/>
              <a:gd name="connsiteX55" fmla="*/ 373287 w 504825"/>
              <a:gd name="connsiteY55" fmla="*/ 498710 h 547688"/>
              <a:gd name="connsiteX56" fmla="*/ 381378 w 504825"/>
              <a:gd name="connsiteY56" fmla="*/ 502220 h 547688"/>
              <a:gd name="connsiteX57" fmla="*/ 374239 w 504825"/>
              <a:gd name="connsiteY57" fmla="*/ 507165 h 547688"/>
              <a:gd name="connsiteX58" fmla="*/ 363927 w 504825"/>
              <a:gd name="connsiteY58" fmla="*/ 513547 h 547688"/>
              <a:gd name="connsiteX59" fmla="*/ 353456 w 504825"/>
              <a:gd name="connsiteY59" fmla="*/ 519609 h 547688"/>
              <a:gd name="connsiteX60" fmla="*/ 342509 w 504825"/>
              <a:gd name="connsiteY60" fmla="*/ 525034 h 547688"/>
              <a:gd name="connsiteX61" fmla="*/ 340605 w 504825"/>
              <a:gd name="connsiteY61" fmla="*/ 525831 h 547688"/>
              <a:gd name="connsiteX62" fmla="*/ 338701 w 504825"/>
              <a:gd name="connsiteY62" fmla="*/ 525193 h 547688"/>
              <a:gd name="connsiteX63" fmla="*/ 319663 w 504825"/>
              <a:gd name="connsiteY63" fmla="*/ 516738 h 547688"/>
              <a:gd name="connsiteX64" fmla="*/ 309985 w 504825"/>
              <a:gd name="connsiteY64" fmla="*/ 525353 h 547688"/>
              <a:gd name="connsiteX65" fmla="*/ 299831 w 504825"/>
              <a:gd name="connsiteY65" fmla="*/ 533968 h 547688"/>
              <a:gd name="connsiteX66" fmla="*/ 308557 w 504825"/>
              <a:gd name="connsiteY66" fmla="*/ 538275 h 547688"/>
              <a:gd name="connsiteX67" fmla="*/ 295865 w 504825"/>
              <a:gd name="connsiteY67" fmla="*/ 541307 h 547688"/>
              <a:gd name="connsiteX68" fmla="*/ 282221 w 504825"/>
              <a:gd name="connsiteY68" fmla="*/ 544178 h 547688"/>
              <a:gd name="connsiteX69" fmla="*/ 268418 w 504825"/>
              <a:gd name="connsiteY69" fmla="*/ 546252 h 547688"/>
              <a:gd name="connsiteX70" fmla="*/ 254616 w 504825"/>
              <a:gd name="connsiteY70" fmla="*/ 547369 h 547688"/>
              <a:gd name="connsiteX71" fmla="*/ 240971 w 504825"/>
              <a:gd name="connsiteY71" fmla="*/ 547688 h 547688"/>
              <a:gd name="connsiteX72" fmla="*/ 223837 w 504825"/>
              <a:gd name="connsiteY72" fmla="*/ 547529 h 547688"/>
              <a:gd name="connsiteX73" fmla="*/ 235736 w 504825"/>
              <a:gd name="connsiteY73" fmla="*/ 539073 h 547688"/>
              <a:gd name="connsiteX74" fmla="*/ 247793 w 504825"/>
              <a:gd name="connsiteY74" fmla="*/ 530298 h 547688"/>
              <a:gd name="connsiteX75" fmla="*/ 260327 w 504825"/>
              <a:gd name="connsiteY75" fmla="*/ 520886 h 547688"/>
              <a:gd name="connsiteX76" fmla="*/ 273019 w 504825"/>
              <a:gd name="connsiteY76" fmla="*/ 510835 h 547688"/>
              <a:gd name="connsiteX77" fmla="*/ 286187 w 504825"/>
              <a:gd name="connsiteY77" fmla="*/ 500146 h 547688"/>
              <a:gd name="connsiteX78" fmla="*/ 299355 w 504825"/>
              <a:gd name="connsiteY78" fmla="*/ 488818 h 547688"/>
              <a:gd name="connsiteX79" fmla="*/ 312682 w 504825"/>
              <a:gd name="connsiteY79" fmla="*/ 477172 h 547688"/>
              <a:gd name="connsiteX80" fmla="*/ 326168 w 504825"/>
              <a:gd name="connsiteY80" fmla="*/ 464728 h 547688"/>
              <a:gd name="connsiteX81" fmla="*/ 339653 w 504825"/>
              <a:gd name="connsiteY81" fmla="*/ 451805 h 547688"/>
              <a:gd name="connsiteX82" fmla="*/ 352980 w 504825"/>
              <a:gd name="connsiteY82" fmla="*/ 438245 h 547688"/>
              <a:gd name="connsiteX83" fmla="*/ 366307 w 504825"/>
              <a:gd name="connsiteY83" fmla="*/ 424365 h 547688"/>
              <a:gd name="connsiteX84" fmla="*/ 379316 w 504825"/>
              <a:gd name="connsiteY84" fmla="*/ 409687 h 547688"/>
              <a:gd name="connsiteX85" fmla="*/ 392167 w 504825"/>
              <a:gd name="connsiteY85" fmla="*/ 394690 h 547688"/>
              <a:gd name="connsiteX86" fmla="*/ 404859 w 504825"/>
              <a:gd name="connsiteY86" fmla="*/ 378896 h 547688"/>
              <a:gd name="connsiteX87" fmla="*/ 416917 w 504825"/>
              <a:gd name="connsiteY87" fmla="*/ 362783 h 547688"/>
              <a:gd name="connsiteX88" fmla="*/ 428657 w 504825"/>
              <a:gd name="connsiteY88" fmla="*/ 345872 h 547688"/>
              <a:gd name="connsiteX89" fmla="*/ 439921 w 504825"/>
              <a:gd name="connsiteY89" fmla="*/ 328482 h 547688"/>
              <a:gd name="connsiteX90" fmla="*/ 450551 w 504825"/>
              <a:gd name="connsiteY90" fmla="*/ 310773 h 547688"/>
              <a:gd name="connsiteX91" fmla="*/ 460705 w 504825"/>
              <a:gd name="connsiteY91" fmla="*/ 292266 h 547688"/>
              <a:gd name="connsiteX92" fmla="*/ 470065 w 504825"/>
              <a:gd name="connsiteY92" fmla="*/ 273441 h 547688"/>
              <a:gd name="connsiteX93" fmla="*/ 448994 w 504825"/>
              <a:gd name="connsiteY93" fmla="*/ 187325 h 547688"/>
              <a:gd name="connsiteX94" fmla="*/ 453900 w 504825"/>
              <a:gd name="connsiteY94" fmla="*/ 196996 h 547688"/>
              <a:gd name="connsiteX95" fmla="*/ 459440 w 504825"/>
              <a:gd name="connsiteY95" fmla="*/ 208886 h 547688"/>
              <a:gd name="connsiteX96" fmla="*/ 464504 w 504825"/>
              <a:gd name="connsiteY96" fmla="*/ 220776 h 547688"/>
              <a:gd name="connsiteX97" fmla="*/ 465137 w 504825"/>
              <a:gd name="connsiteY97" fmla="*/ 222520 h 547688"/>
              <a:gd name="connsiteX98" fmla="*/ 464504 w 504825"/>
              <a:gd name="connsiteY98" fmla="*/ 223947 h 547688"/>
              <a:gd name="connsiteX99" fmla="*/ 457066 w 504825"/>
              <a:gd name="connsiteY99" fmla="*/ 242813 h 547688"/>
              <a:gd name="connsiteX100" fmla="*/ 448994 w 504825"/>
              <a:gd name="connsiteY100" fmla="*/ 261203 h 547688"/>
              <a:gd name="connsiteX101" fmla="*/ 439973 w 504825"/>
              <a:gd name="connsiteY101" fmla="*/ 279118 h 547688"/>
              <a:gd name="connsiteX102" fmla="*/ 430477 w 504825"/>
              <a:gd name="connsiteY102" fmla="*/ 296557 h 547688"/>
              <a:gd name="connsiteX103" fmla="*/ 420349 w 504825"/>
              <a:gd name="connsiteY103" fmla="*/ 313362 h 547688"/>
              <a:gd name="connsiteX104" fmla="*/ 409587 w 504825"/>
              <a:gd name="connsiteY104" fmla="*/ 329850 h 547688"/>
              <a:gd name="connsiteX105" fmla="*/ 398508 w 504825"/>
              <a:gd name="connsiteY105" fmla="*/ 345703 h 547688"/>
              <a:gd name="connsiteX106" fmla="*/ 387113 w 504825"/>
              <a:gd name="connsiteY106" fmla="*/ 361081 h 547688"/>
              <a:gd name="connsiteX107" fmla="*/ 375085 w 504825"/>
              <a:gd name="connsiteY107" fmla="*/ 375984 h 547688"/>
              <a:gd name="connsiteX108" fmla="*/ 363216 w 504825"/>
              <a:gd name="connsiteY108" fmla="*/ 390252 h 547688"/>
              <a:gd name="connsiteX109" fmla="*/ 350871 w 504825"/>
              <a:gd name="connsiteY109" fmla="*/ 403886 h 547688"/>
              <a:gd name="connsiteX110" fmla="*/ 338527 w 504825"/>
              <a:gd name="connsiteY110" fmla="*/ 417045 h 547688"/>
              <a:gd name="connsiteX111" fmla="*/ 326341 w 504825"/>
              <a:gd name="connsiteY111" fmla="*/ 429569 h 547688"/>
              <a:gd name="connsiteX112" fmla="*/ 313996 w 504825"/>
              <a:gd name="connsiteY112" fmla="*/ 441618 h 547688"/>
              <a:gd name="connsiteX113" fmla="*/ 301652 w 504825"/>
              <a:gd name="connsiteY113" fmla="*/ 453191 h 547688"/>
              <a:gd name="connsiteX114" fmla="*/ 289782 w 504825"/>
              <a:gd name="connsiteY114" fmla="*/ 463971 h 547688"/>
              <a:gd name="connsiteX115" fmla="*/ 277912 w 504825"/>
              <a:gd name="connsiteY115" fmla="*/ 474118 h 547688"/>
              <a:gd name="connsiteX116" fmla="*/ 266517 w 504825"/>
              <a:gd name="connsiteY116" fmla="*/ 483630 h 547688"/>
              <a:gd name="connsiteX117" fmla="*/ 263985 w 504825"/>
              <a:gd name="connsiteY117" fmla="*/ 485691 h 547688"/>
              <a:gd name="connsiteX118" fmla="*/ 263668 w 504825"/>
              <a:gd name="connsiteY118" fmla="*/ 486008 h 547688"/>
              <a:gd name="connsiteX119" fmla="*/ 262561 w 504825"/>
              <a:gd name="connsiteY119" fmla="*/ 486801 h 547688"/>
              <a:gd name="connsiteX120" fmla="*/ 261295 w 504825"/>
              <a:gd name="connsiteY120" fmla="*/ 487910 h 547688"/>
              <a:gd name="connsiteX121" fmla="*/ 259395 w 504825"/>
              <a:gd name="connsiteY121" fmla="*/ 489337 h 547688"/>
              <a:gd name="connsiteX122" fmla="*/ 257180 w 504825"/>
              <a:gd name="connsiteY122" fmla="*/ 491081 h 547688"/>
              <a:gd name="connsiteX123" fmla="*/ 254806 w 504825"/>
              <a:gd name="connsiteY123" fmla="*/ 492825 h 547688"/>
              <a:gd name="connsiteX124" fmla="*/ 252274 w 504825"/>
              <a:gd name="connsiteY124" fmla="*/ 494569 h 547688"/>
              <a:gd name="connsiteX125" fmla="*/ 250058 w 504825"/>
              <a:gd name="connsiteY125" fmla="*/ 496471 h 547688"/>
              <a:gd name="connsiteX126" fmla="*/ 248000 w 504825"/>
              <a:gd name="connsiteY126" fmla="*/ 498215 h 547688"/>
              <a:gd name="connsiteX127" fmla="*/ 246260 w 504825"/>
              <a:gd name="connsiteY127" fmla="*/ 499959 h 547688"/>
              <a:gd name="connsiteX128" fmla="*/ 227585 w 504825"/>
              <a:gd name="connsiteY128" fmla="*/ 514069 h 547688"/>
              <a:gd name="connsiteX129" fmla="*/ 208910 w 504825"/>
              <a:gd name="connsiteY129" fmla="*/ 527386 h 547688"/>
              <a:gd name="connsiteX130" fmla="*/ 190235 w 504825"/>
              <a:gd name="connsiteY130" fmla="*/ 540069 h 547688"/>
              <a:gd name="connsiteX131" fmla="*/ 188494 w 504825"/>
              <a:gd name="connsiteY131" fmla="*/ 541337 h 547688"/>
              <a:gd name="connsiteX132" fmla="*/ 186595 w 504825"/>
              <a:gd name="connsiteY132" fmla="*/ 540703 h 547688"/>
              <a:gd name="connsiteX133" fmla="*/ 175674 w 504825"/>
              <a:gd name="connsiteY133" fmla="*/ 537849 h 547688"/>
              <a:gd name="connsiteX134" fmla="*/ 164754 w 504825"/>
              <a:gd name="connsiteY134" fmla="*/ 534520 h 547688"/>
              <a:gd name="connsiteX135" fmla="*/ 155575 w 504825"/>
              <a:gd name="connsiteY135" fmla="*/ 531508 h 547688"/>
              <a:gd name="connsiteX136" fmla="*/ 163646 w 504825"/>
              <a:gd name="connsiteY136" fmla="*/ 526118 h 547688"/>
              <a:gd name="connsiteX137" fmla="*/ 173617 w 504825"/>
              <a:gd name="connsiteY137" fmla="*/ 519459 h 547688"/>
              <a:gd name="connsiteX138" fmla="*/ 184062 w 504825"/>
              <a:gd name="connsiteY138" fmla="*/ 512325 h 547688"/>
              <a:gd name="connsiteX139" fmla="*/ 195141 w 504825"/>
              <a:gd name="connsiteY139" fmla="*/ 504398 h 547688"/>
              <a:gd name="connsiteX140" fmla="*/ 206536 w 504825"/>
              <a:gd name="connsiteY140" fmla="*/ 496154 h 547688"/>
              <a:gd name="connsiteX141" fmla="*/ 218405 w 504825"/>
              <a:gd name="connsiteY141" fmla="*/ 487276 h 547688"/>
              <a:gd name="connsiteX142" fmla="*/ 230433 w 504825"/>
              <a:gd name="connsiteY142" fmla="*/ 477606 h 547688"/>
              <a:gd name="connsiteX143" fmla="*/ 242778 w 504825"/>
              <a:gd name="connsiteY143" fmla="*/ 467776 h 547688"/>
              <a:gd name="connsiteX144" fmla="*/ 255439 w 504825"/>
              <a:gd name="connsiteY144" fmla="*/ 456996 h 547688"/>
              <a:gd name="connsiteX145" fmla="*/ 268100 w 504825"/>
              <a:gd name="connsiteY145" fmla="*/ 445898 h 547688"/>
              <a:gd name="connsiteX146" fmla="*/ 280919 w 504825"/>
              <a:gd name="connsiteY146" fmla="*/ 434325 h 547688"/>
              <a:gd name="connsiteX147" fmla="*/ 293897 w 504825"/>
              <a:gd name="connsiteY147" fmla="*/ 422118 h 547688"/>
              <a:gd name="connsiteX148" fmla="*/ 306716 w 504825"/>
              <a:gd name="connsiteY148" fmla="*/ 409435 h 547688"/>
              <a:gd name="connsiteX149" fmla="*/ 319535 w 504825"/>
              <a:gd name="connsiteY149" fmla="*/ 396118 h 547688"/>
              <a:gd name="connsiteX150" fmla="*/ 331880 w 504825"/>
              <a:gd name="connsiteY150" fmla="*/ 382325 h 547688"/>
              <a:gd name="connsiteX151" fmla="*/ 344382 w 504825"/>
              <a:gd name="connsiteY151" fmla="*/ 368057 h 547688"/>
              <a:gd name="connsiteX152" fmla="*/ 356569 w 504825"/>
              <a:gd name="connsiteY152" fmla="*/ 353313 h 547688"/>
              <a:gd name="connsiteX153" fmla="*/ 368438 w 504825"/>
              <a:gd name="connsiteY153" fmla="*/ 337935 h 547688"/>
              <a:gd name="connsiteX154" fmla="*/ 379992 w 504825"/>
              <a:gd name="connsiteY154" fmla="*/ 322081 h 547688"/>
              <a:gd name="connsiteX155" fmla="*/ 391070 w 504825"/>
              <a:gd name="connsiteY155" fmla="*/ 305752 h 547688"/>
              <a:gd name="connsiteX156" fmla="*/ 401674 w 504825"/>
              <a:gd name="connsiteY156" fmla="*/ 288947 h 547688"/>
              <a:gd name="connsiteX157" fmla="*/ 411644 w 504825"/>
              <a:gd name="connsiteY157" fmla="*/ 271667 h 547688"/>
              <a:gd name="connsiteX158" fmla="*/ 421140 w 504825"/>
              <a:gd name="connsiteY158" fmla="*/ 253911 h 547688"/>
              <a:gd name="connsiteX159" fmla="*/ 430003 w 504825"/>
              <a:gd name="connsiteY159" fmla="*/ 235679 h 547688"/>
              <a:gd name="connsiteX160" fmla="*/ 437916 w 504825"/>
              <a:gd name="connsiteY160" fmla="*/ 216813 h 547688"/>
              <a:gd name="connsiteX161" fmla="*/ 445354 w 504825"/>
              <a:gd name="connsiteY161" fmla="*/ 197630 h 547688"/>
              <a:gd name="connsiteX162" fmla="*/ 409438 w 504825"/>
              <a:gd name="connsiteY162" fmla="*/ 134938 h 547688"/>
              <a:gd name="connsiteX163" fmla="*/ 414988 w 504825"/>
              <a:gd name="connsiteY163" fmla="*/ 140810 h 547688"/>
              <a:gd name="connsiteX164" fmla="*/ 422760 w 504825"/>
              <a:gd name="connsiteY164" fmla="*/ 149696 h 547688"/>
              <a:gd name="connsiteX165" fmla="*/ 430373 w 504825"/>
              <a:gd name="connsiteY165" fmla="*/ 158900 h 547688"/>
              <a:gd name="connsiteX166" fmla="*/ 431800 w 504825"/>
              <a:gd name="connsiteY166" fmla="*/ 160645 h 547688"/>
              <a:gd name="connsiteX167" fmla="*/ 431166 w 504825"/>
              <a:gd name="connsiteY167" fmla="*/ 163184 h 547688"/>
              <a:gd name="connsiteX168" fmla="*/ 425456 w 504825"/>
              <a:gd name="connsiteY168" fmla="*/ 181750 h 547688"/>
              <a:gd name="connsiteX169" fmla="*/ 418795 w 504825"/>
              <a:gd name="connsiteY169" fmla="*/ 199999 h 547688"/>
              <a:gd name="connsiteX170" fmla="*/ 411182 w 504825"/>
              <a:gd name="connsiteY170" fmla="*/ 217930 h 547688"/>
              <a:gd name="connsiteX171" fmla="*/ 403094 w 504825"/>
              <a:gd name="connsiteY171" fmla="*/ 235385 h 547688"/>
              <a:gd name="connsiteX172" fmla="*/ 394371 w 504825"/>
              <a:gd name="connsiteY172" fmla="*/ 252365 h 547688"/>
              <a:gd name="connsiteX173" fmla="*/ 385013 w 504825"/>
              <a:gd name="connsiteY173" fmla="*/ 269027 h 547688"/>
              <a:gd name="connsiteX174" fmla="*/ 375022 w 504825"/>
              <a:gd name="connsiteY174" fmla="*/ 285212 h 547688"/>
              <a:gd name="connsiteX175" fmla="*/ 364713 w 504825"/>
              <a:gd name="connsiteY175" fmla="*/ 300763 h 547688"/>
              <a:gd name="connsiteX176" fmla="*/ 353928 w 504825"/>
              <a:gd name="connsiteY176" fmla="*/ 315997 h 547688"/>
              <a:gd name="connsiteX177" fmla="*/ 342509 w 504825"/>
              <a:gd name="connsiteY177" fmla="*/ 330914 h 547688"/>
              <a:gd name="connsiteX178" fmla="*/ 331090 w 504825"/>
              <a:gd name="connsiteY178" fmla="*/ 345195 h 547688"/>
              <a:gd name="connsiteX179" fmla="*/ 319353 w 504825"/>
              <a:gd name="connsiteY179" fmla="*/ 359159 h 547688"/>
              <a:gd name="connsiteX180" fmla="*/ 307141 w 504825"/>
              <a:gd name="connsiteY180" fmla="*/ 372489 h 547688"/>
              <a:gd name="connsiteX181" fmla="*/ 294929 w 504825"/>
              <a:gd name="connsiteY181" fmla="*/ 385501 h 547688"/>
              <a:gd name="connsiteX182" fmla="*/ 282717 w 504825"/>
              <a:gd name="connsiteY182" fmla="*/ 398037 h 547688"/>
              <a:gd name="connsiteX183" fmla="*/ 270346 w 504825"/>
              <a:gd name="connsiteY183" fmla="*/ 409780 h 547688"/>
              <a:gd name="connsiteX184" fmla="*/ 257976 w 504825"/>
              <a:gd name="connsiteY184" fmla="*/ 421364 h 547688"/>
              <a:gd name="connsiteX185" fmla="*/ 245922 w 504825"/>
              <a:gd name="connsiteY185" fmla="*/ 432313 h 547688"/>
              <a:gd name="connsiteX186" fmla="*/ 233710 w 504825"/>
              <a:gd name="connsiteY186" fmla="*/ 442627 h 547688"/>
              <a:gd name="connsiteX187" fmla="*/ 221656 w 504825"/>
              <a:gd name="connsiteY187" fmla="*/ 452624 h 547688"/>
              <a:gd name="connsiteX188" fmla="*/ 209920 w 504825"/>
              <a:gd name="connsiteY188" fmla="*/ 461987 h 547688"/>
              <a:gd name="connsiteX189" fmla="*/ 198660 w 504825"/>
              <a:gd name="connsiteY189" fmla="*/ 470873 h 547688"/>
              <a:gd name="connsiteX190" fmla="*/ 187558 w 504825"/>
              <a:gd name="connsiteY190" fmla="*/ 479125 h 547688"/>
              <a:gd name="connsiteX191" fmla="*/ 176773 w 504825"/>
              <a:gd name="connsiteY191" fmla="*/ 487059 h 547688"/>
              <a:gd name="connsiteX192" fmla="*/ 166464 w 504825"/>
              <a:gd name="connsiteY192" fmla="*/ 494200 h 547688"/>
              <a:gd name="connsiteX193" fmla="*/ 156631 w 504825"/>
              <a:gd name="connsiteY193" fmla="*/ 501023 h 547688"/>
              <a:gd name="connsiteX194" fmla="*/ 147591 w 504825"/>
              <a:gd name="connsiteY194" fmla="*/ 507212 h 547688"/>
              <a:gd name="connsiteX195" fmla="*/ 139026 w 504825"/>
              <a:gd name="connsiteY195" fmla="*/ 512607 h 547688"/>
              <a:gd name="connsiteX196" fmla="*/ 130938 w 504825"/>
              <a:gd name="connsiteY196" fmla="*/ 517844 h 547688"/>
              <a:gd name="connsiteX197" fmla="*/ 128717 w 504825"/>
              <a:gd name="connsiteY197" fmla="*/ 519113 h 547688"/>
              <a:gd name="connsiteX198" fmla="*/ 126338 w 504825"/>
              <a:gd name="connsiteY198" fmla="*/ 517844 h 547688"/>
              <a:gd name="connsiteX199" fmla="*/ 115395 w 504825"/>
              <a:gd name="connsiteY199" fmla="*/ 511496 h 547688"/>
              <a:gd name="connsiteX200" fmla="*/ 104293 w 504825"/>
              <a:gd name="connsiteY200" fmla="*/ 504356 h 547688"/>
              <a:gd name="connsiteX201" fmla="*/ 98425 w 504825"/>
              <a:gd name="connsiteY201" fmla="*/ 500230 h 547688"/>
              <a:gd name="connsiteX202" fmla="*/ 104452 w 504825"/>
              <a:gd name="connsiteY202" fmla="*/ 496421 h 547688"/>
              <a:gd name="connsiteX203" fmla="*/ 112382 w 504825"/>
              <a:gd name="connsiteY203" fmla="*/ 491502 h 547688"/>
              <a:gd name="connsiteX204" fmla="*/ 120787 w 504825"/>
              <a:gd name="connsiteY204" fmla="*/ 485948 h 547688"/>
              <a:gd name="connsiteX205" fmla="*/ 129828 w 504825"/>
              <a:gd name="connsiteY205" fmla="*/ 480077 h 547688"/>
              <a:gd name="connsiteX206" fmla="*/ 139344 w 504825"/>
              <a:gd name="connsiteY206" fmla="*/ 473253 h 547688"/>
              <a:gd name="connsiteX207" fmla="*/ 149494 w 504825"/>
              <a:gd name="connsiteY207" fmla="*/ 466113 h 547688"/>
              <a:gd name="connsiteX208" fmla="*/ 159961 w 504825"/>
              <a:gd name="connsiteY208" fmla="*/ 458496 h 547688"/>
              <a:gd name="connsiteX209" fmla="*/ 171063 w 504825"/>
              <a:gd name="connsiteY209" fmla="*/ 450244 h 547688"/>
              <a:gd name="connsiteX210" fmla="*/ 182324 w 504825"/>
              <a:gd name="connsiteY210" fmla="*/ 441517 h 547688"/>
              <a:gd name="connsiteX211" fmla="*/ 194060 w 504825"/>
              <a:gd name="connsiteY211" fmla="*/ 432154 h 547688"/>
              <a:gd name="connsiteX212" fmla="*/ 205796 w 504825"/>
              <a:gd name="connsiteY212" fmla="*/ 422316 h 547688"/>
              <a:gd name="connsiteX213" fmla="*/ 217850 w 504825"/>
              <a:gd name="connsiteY213" fmla="*/ 412001 h 547688"/>
              <a:gd name="connsiteX214" fmla="*/ 230062 w 504825"/>
              <a:gd name="connsiteY214" fmla="*/ 401211 h 547688"/>
              <a:gd name="connsiteX215" fmla="*/ 242274 w 504825"/>
              <a:gd name="connsiteY215" fmla="*/ 389785 h 547688"/>
              <a:gd name="connsiteX216" fmla="*/ 254645 w 504825"/>
              <a:gd name="connsiteY216" fmla="*/ 377884 h 547688"/>
              <a:gd name="connsiteX217" fmla="*/ 266857 w 504825"/>
              <a:gd name="connsiteY217" fmla="*/ 365507 h 547688"/>
              <a:gd name="connsiteX218" fmla="*/ 279069 w 504825"/>
              <a:gd name="connsiteY218" fmla="*/ 352653 h 547688"/>
              <a:gd name="connsiteX219" fmla="*/ 291281 w 504825"/>
              <a:gd name="connsiteY219" fmla="*/ 339324 h 547688"/>
              <a:gd name="connsiteX220" fmla="*/ 303176 w 504825"/>
              <a:gd name="connsiteY220" fmla="*/ 325518 h 547688"/>
              <a:gd name="connsiteX221" fmla="*/ 314754 w 504825"/>
              <a:gd name="connsiteY221" fmla="*/ 311078 h 547688"/>
              <a:gd name="connsiteX222" fmla="*/ 326173 w 504825"/>
              <a:gd name="connsiteY222" fmla="*/ 296320 h 547688"/>
              <a:gd name="connsiteX223" fmla="*/ 337275 w 504825"/>
              <a:gd name="connsiteY223" fmla="*/ 281087 h 547688"/>
              <a:gd name="connsiteX224" fmla="*/ 347901 w 504825"/>
              <a:gd name="connsiteY224" fmla="*/ 265377 h 547688"/>
              <a:gd name="connsiteX225" fmla="*/ 358210 w 504825"/>
              <a:gd name="connsiteY225" fmla="*/ 249191 h 547688"/>
              <a:gd name="connsiteX226" fmla="*/ 367885 w 504825"/>
              <a:gd name="connsiteY226" fmla="*/ 232529 h 547688"/>
              <a:gd name="connsiteX227" fmla="*/ 376925 w 504825"/>
              <a:gd name="connsiteY227" fmla="*/ 215550 h 547688"/>
              <a:gd name="connsiteX228" fmla="*/ 385489 w 504825"/>
              <a:gd name="connsiteY228" fmla="*/ 197936 h 547688"/>
              <a:gd name="connsiteX229" fmla="*/ 393419 w 504825"/>
              <a:gd name="connsiteY229" fmla="*/ 180005 h 547688"/>
              <a:gd name="connsiteX230" fmla="*/ 400556 w 504825"/>
              <a:gd name="connsiteY230" fmla="*/ 161597 h 547688"/>
              <a:gd name="connsiteX231" fmla="*/ 407059 w 504825"/>
              <a:gd name="connsiteY231" fmla="*/ 142714 h 547688"/>
              <a:gd name="connsiteX232" fmla="*/ 371288 w 504825"/>
              <a:gd name="connsiteY232" fmla="*/ 103188 h 547688"/>
              <a:gd name="connsiteX233" fmla="*/ 376534 w 504825"/>
              <a:gd name="connsiteY233" fmla="*/ 106682 h 547688"/>
              <a:gd name="connsiteX234" fmla="*/ 387980 w 504825"/>
              <a:gd name="connsiteY234" fmla="*/ 115099 h 547688"/>
              <a:gd name="connsiteX235" fmla="*/ 390524 w 504825"/>
              <a:gd name="connsiteY235" fmla="*/ 117164 h 547688"/>
              <a:gd name="connsiteX236" fmla="*/ 389729 w 504825"/>
              <a:gd name="connsiteY236" fmla="*/ 120182 h 547688"/>
              <a:gd name="connsiteX237" fmla="*/ 383847 w 504825"/>
              <a:gd name="connsiteY237" fmla="*/ 139398 h 547688"/>
              <a:gd name="connsiteX238" fmla="*/ 377170 w 504825"/>
              <a:gd name="connsiteY238" fmla="*/ 158139 h 547688"/>
              <a:gd name="connsiteX239" fmla="*/ 369539 w 504825"/>
              <a:gd name="connsiteY239" fmla="*/ 176561 h 547688"/>
              <a:gd name="connsiteX240" fmla="*/ 361431 w 504825"/>
              <a:gd name="connsiteY240" fmla="*/ 194508 h 547688"/>
              <a:gd name="connsiteX241" fmla="*/ 352528 w 504825"/>
              <a:gd name="connsiteY241" fmla="*/ 211977 h 547688"/>
              <a:gd name="connsiteX242" fmla="*/ 342990 w 504825"/>
              <a:gd name="connsiteY242" fmla="*/ 228812 h 547688"/>
              <a:gd name="connsiteX243" fmla="*/ 332815 w 504825"/>
              <a:gd name="connsiteY243" fmla="*/ 245488 h 547688"/>
              <a:gd name="connsiteX244" fmla="*/ 322322 w 504825"/>
              <a:gd name="connsiteY244" fmla="*/ 261528 h 547688"/>
              <a:gd name="connsiteX245" fmla="*/ 311035 w 504825"/>
              <a:gd name="connsiteY245" fmla="*/ 277092 h 547688"/>
              <a:gd name="connsiteX246" fmla="*/ 299589 w 504825"/>
              <a:gd name="connsiteY246" fmla="*/ 292179 h 547688"/>
              <a:gd name="connsiteX247" fmla="*/ 287824 w 504825"/>
              <a:gd name="connsiteY247" fmla="*/ 306791 h 547688"/>
              <a:gd name="connsiteX248" fmla="*/ 275742 w 504825"/>
              <a:gd name="connsiteY248" fmla="*/ 321084 h 547688"/>
              <a:gd name="connsiteX249" fmla="*/ 263342 w 504825"/>
              <a:gd name="connsiteY249" fmla="*/ 334583 h 547688"/>
              <a:gd name="connsiteX250" fmla="*/ 250941 w 504825"/>
              <a:gd name="connsiteY250" fmla="*/ 347924 h 547688"/>
              <a:gd name="connsiteX251" fmla="*/ 238223 w 504825"/>
              <a:gd name="connsiteY251" fmla="*/ 360629 h 547688"/>
              <a:gd name="connsiteX252" fmla="*/ 225664 w 504825"/>
              <a:gd name="connsiteY252" fmla="*/ 372858 h 547688"/>
              <a:gd name="connsiteX253" fmla="*/ 212946 w 504825"/>
              <a:gd name="connsiteY253" fmla="*/ 384293 h 547688"/>
              <a:gd name="connsiteX254" fmla="*/ 200227 w 504825"/>
              <a:gd name="connsiteY254" fmla="*/ 395410 h 547688"/>
              <a:gd name="connsiteX255" fmla="*/ 187827 w 504825"/>
              <a:gd name="connsiteY255" fmla="*/ 406051 h 547688"/>
              <a:gd name="connsiteX256" fmla="*/ 175586 w 504825"/>
              <a:gd name="connsiteY256" fmla="*/ 416056 h 547688"/>
              <a:gd name="connsiteX257" fmla="*/ 163344 w 504825"/>
              <a:gd name="connsiteY257" fmla="*/ 425744 h 547688"/>
              <a:gd name="connsiteX258" fmla="*/ 151739 w 504825"/>
              <a:gd name="connsiteY258" fmla="*/ 434638 h 547688"/>
              <a:gd name="connsiteX259" fmla="*/ 140293 w 504825"/>
              <a:gd name="connsiteY259" fmla="*/ 443214 h 547688"/>
              <a:gd name="connsiteX260" fmla="*/ 129005 w 504825"/>
              <a:gd name="connsiteY260" fmla="*/ 451154 h 547688"/>
              <a:gd name="connsiteX261" fmla="*/ 118672 w 504825"/>
              <a:gd name="connsiteY261" fmla="*/ 458301 h 547688"/>
              <a:gd name="connsiteX262" fmla="*/ 108497 w 504825"/>
              <a:gd name="connsiteY262" fmla="*/ 465289 h 547688"/>
              <a:gd name="connsiteX263" fmla="*/ 99117 w 504825"/>
              <a:gd name="connsiteY263" fmla="*/ 471483 h 547688"/>
              <a:gd name="connsiteX264" fmla="*/ 90374 w 504825"/>
              <a:gd name="connsiteY264" fmla="*/ 477042 h 547688"/>
              <a:gd name="connsiteX265" fmla="*/ 82107 w 504825"/>
              <a:gd name="connsiteY265" fmla="*/ 482282 h 547688"/>
              <a:gd name="connsiteX266" fmla="*/ 78927 w 504825"/>
              <a:gd name="connsiteY266" fmla="*/ 484188 h 547688"/>
              <a:gd name="connsiteX267" fmla="*/ 76384 w 504825"/>
              <a:gd name="connsiteY267" fmla="*/ 481488 h 547688"/>
              <a:gd name="connsiteX268" fmla="*/ 69071 w 504825"/>
              <a:gd name="connsiteY268" fmla="*/ 474500 h 547688"/>
              <a:gd name="connsiteX269" fmla="*/ 62552 w 504825"/>
              <a:gd name="connsiteY269" fmla="*/ 467513 h 547688"/>
              <a:gd name="connsiteX270" fmla="*/ 58737 w 504825"/>
              <a:gd name="connsiteY270" fmla="*/ 463383 h 547688"/>
              <a:gd name="connsiteX271" fmla="*/ 63506 w 504825"/>
              <a:gd name="connsiteY271" fmla="*/ 460207 h 547688"/>
              <a:gd name="connsiteX272" fmla="*/ 71296 w 504825"/>
              <a:gd name="connsiteY272" fmla="*/ 455443 h 547688"/>
              <a:gd name="connsiteX273" fmla="*/ 79722 w 504825"/>
              <a:gd name="connsiteY273" fmla="*/ 449884 h 547688"/>
              <a:gd name="connsiteX274" fmla="*/ 88784 w 504825"/>
              <a:gd name="connsiteY274" fmla="*/ 444167 h 547688"/>
              <a:gd name="connsiteX275" fmla="*/ 98323 w 504825"/>
              <a:gd name="connsiteY275" fmla="*/ 437496 h 547688"/>
              <a:gd name="connsiteX276" fmla="*/ 108497 w 504825"/>
              <a:gd name="connsiteY276" fmla="*/ 430350 h 547688"/>
              <a:gd name="connsiteX277" fmla="*/ 119149 w 504825"/>
              <a:gd name="connsiteY277" fmla="*/ 422726 h 547688"/>
              <a:gd name="connsiteX278" fmla="*/ 130118 w 504825"/>
              <a:gd name="connsiteY278" fmla="*/ 414786 h 547688"/>
              <a:gd name="connsiteX279" fmla="*/ 141406 w 504825"/>
              <a:gd name="connsiteY279" fmla="*/ 405892 h 547688"/>
              <a:gd name="connsiteX280" fmla="*/ 153170 w 504825"/>
              <a:gd name="connsiteY280" fmla="*/ 396839 h 547688"/>
              <a:gd name="connsiteX281" fmla="*/ 165093 w 504825"/>
              <a:gd name="connsiteY281" fmla="*/ 386993 h 547688"/>
              <a:gd name="connsiteX282" fmla="*/ 177176 w 504825"/>
              <a:gd name="connsiteY282" fmla="*/ 376987 h 547688"/>
              <a:gd name="connsiteX283" fmla="*/ 189417 w 504825"/>
              <a:gd name="connsiteY283" fmla="*/ 366029 h 547688"/>
              <a:gd name="connsiteX284" fmla="*/ 201817 w 504825"/>
              <a:gd name="connsiteY284" fmla="*/ 354912 h 547688"/>
              <a:gd name="connsiteX285" fmla="*/ 214217 w 504825"/>
              <a:gd name="connsiteY285" fmla="*/ 343001 h 547688"/>
              <a:gd name="connsiteX286" fmla="*/ 226459 w 504825"/>
              <a:gd name="connsiteY286" fmla="*/ 330931 h 547688"/>
              <a:gd name="connsiteX287" fmla="*/ 238859 w 504825"/>
              <a:gd name="connsiteY287" fmla="*/ 317908 h 547688"/>
              <a:gd name="connsiteX288" fmla="*/ 251100 w 504825"/>
              <a:gd name="connsiteY288" fmla="*/ 304726 h 547688"/>
              <a:gd name="connsiteX289" fmla="*/ 263024 w 504825"/>
              <a:gd name="connsiteY289" fmla="*/ 291068 h 547688"/>
              <a:gd name="connsiteX290" fmla="*/ 274947 w 504825"/>
              <a:gd name="connsiteY290" fmla="*/ 276933 h 547688"/>
              <a:gd name="connsiteX291" fmla="*/ 286393 w 504825"/>
              <a:gd name="connsiteY291" fmla="*/ 262163 h 547688"/>
              <a:gd name="connsiteX292" fmla="*/ 297681 w 504825"/>
              <a:gd name="connsiteY292" fmla="*/ 247076 h 547688"/>
              <a:gd name="connsiteX293" fmla="*/ 308491 w 504825"/>
              <a:gd name="connsiteY293" fmla="*/ 231353 h 547688"/>
              <a:gd name="connsiteX294" fmla="*/ 318825 w 504825"/>
              <a:gd name="connsiteY294" fmla="*/ 215312 h 547688"/>
              <a:gd name="connsiteX295" fmla="*/ 328841 w 504825"/>
              <a:gd name="connsiteY295" fmla="*/ 198796 h 547688"/>
              <a:gd name="connsiteX296" fmla="*/ 338220 w 504825"/>
              <a:gd name="connsiteY296" fmla="*/ 181485 h 547688"/>
              <a:gd name="connsiteX297" fmla="*/ 346964 w 504825"/>
              <a:gd name="connsiteY297" fmla="*/ 164174 h 547688"/>
              <a:gd name="connsiteX298" fmla="*/ 355231 w 504825"/>
              <a:gd name="connsiteY298" fmla="*/ 146227 h 547688"/>
              <a:gd name="connsiteX299" fmla="*/ 362544 w 504825"/>
              <a:gd name="connsiteY299" fmla="*/ 127805 h 547688"/>
              <a:gd name="connsiteX300" fmla="*/ 369221 w 504825"/>
              <a:gd name="connsiteY300" fmla="*/ 109064 h 547688"/>
              <a:gd name="connsiteX301" fmla="*/ 494830 w 504825"/>
              <a:gd name="connsiteY301" fmla="*/ 0 h 547688"/>
              <a:gd name="connsiteX302" fmla="*/ 497210 w 504825"/>
              <a:gd name="connsiteY302" fmla="*/ 159 h 547688"/>
              <a:gd name="connsiteX303" fmla="*/ 499590 w 504825"/>
              <a:gd name="connsiteY303" fmla="*/ 953 h 547688"/>
              <a:gd name="connsiteX304" fmla="*/ 501652 w 504825"/>
              <a:gd name="connsiteY304" fmla="*/ 2383 h 547688"/>
              <a:gd name="connsiteX305" fmla="*/ 503397 w 504825"/>
              <a:gd name="connsiteY305" fmla="*/ 4290 h 547688"/>
              <a:gd name="connsiteX306" fmla="*/ 504349 w 504825"/>
              <a:gd name="connsiteY306" fmla="*/ 6355 h 547688"/>
              <a:gd name="connsiteX307" fmla="*/ 504825 w 504825"/>
              <a:gd name="connsiteY307" fmla="*/ 8738 h 547688"/>
              <a:gd name="connsiteX308" fmla="*/ 504666 w 504825"/>
              <a:gd name="connsiteY308" fmla="*/ 11121 h 547688"/>
              <a:gd name="connsiteX309" fmla="*/ 504032 w 504825"/>
              <a:gd name="connsiteY309" fmla="*/ 13504 h 547688"/>
              <a:gd name="connsiteX310" fmla="*/ 503873 w 504825"/>
              <a:gd name="connsiteY310" fmla="*/ 13980 h 547688"/>
              <a:gd name="connsiteX311" fmla="*/ 503397 w 504825"/>
              <a:gd name="connsiteY311" fmla="*/ 14775 h 547688"/>
              <a:gd name="connsiteX312" fmla="*/ 502445 w 504825"/>
              <a:gd name="connsiteY312" fmla="*/ 16204 h 547688"/>
              <a:gd name="connsiteX313" fmla="*/ 501493 w 504825"/>
              <a:gd name="connsiteY313" fmla="*/ 17793 h 547688"/>
              <a:gd name="connsiteX314" fmla="*/ 500066 w 504825"/>
              <a:gd name="connsiteY314" fmla="*/ 20176 h 547688"/>
              <a:gd name="connsiteX315" fmla="*/ 498162 w 504825"/>
              <a:gd name="connsiteY315" fmla="*/ 22559 h 547688"/>
              <a:gd name="connsiteX316" fmla="*/ 496099 w 504825"/>
              <a:gd name="connsiteY316" fmla="*/ 25260 h 547688"/>
              <a:gd name="connsiteX317" fmla="*/ 493561 w 504825"/>
              <a:gd name="connsiteY317" fmla="*/ 28119 h 547688"/>
              <a:gd name="connsiteX318" fmla="*/ 490864 w 504825"/>
              <a:gd name="connsiteY318" fmla="*/ 31296 h 547688"/>
              <a:gd name="connsiteX319" fmla="*/ 487532 w 504825"/>
              <a:gd name="connsiteY319" fmla="*/ 34315 h 547688"/>
              <a:gd name="connsiteX320" fmla="*/ 484042 w 504825"/>
              <a:gd name="connsiteY320" fmla="*/ 37651 h 547688"/>
              <a:gd name="connsiteX321" fmla="*/ 479917 w 504825"/>
              <a:gd name="connsiteY321" fmla="*/ 40669 h 547688"/>
              <a:gd name="connsiteX322" fmla="*/ 475475 w 504825"/>
              <a:gd name="connsiteY322" fmla="*/ 43847 h 547688"/>
              <a:gd name="connsiteX323" fmla="*/ 470715 w 504825"/>
              <a:gd name="connsiteY323" fmla="*/ 46706 h 547688"/>
              <a:gd name="connsiteX324" fmla="*/ 465321 w 504825"/>
              <a:gd name="connsiteY324" fmla="*/ 49407 h 547688"/>
              <a:gd name="connsiteX325" fmla="*/ 459768 w 504825"/>
              <a:gd name="connsiteY325" fmla="*/ 52107 h 547688"/>
              <a:gd name="connsiteX326" fmla="*/ 453581 w 504825"/>
              <a:gd name="connsiteY326" fmla="*/ 54332 h 547688"/>
              <a:gd name="connsiteX327" fmla="*/ 447076 w 504825"/>
              <a:gd name="connsiteY327" fmla="*/ 56238 h 547688"/>
              <a:gd name="connsiteX328" fmla="*/ 439937 w 504825"/>
              <a:gd name="connsiteY328" fmla="*/ 57668 h 547688"/>
              <a:gd name="connsiteX329" fmla="*/ 432480 w 504825"/>
              <a:gd name="connsiteY329" fmla="*/ 58780 h 547688"/>
              <a:gd name="connsiteX330" fmla="*/ 424389 w 504825"/>
              <a:gd name="connsiteY330" fmla="*/ 59256 h 547688"/>
              <a:gd name="connsiteX331" fmla="*/ 415822 w 504825"/>
              <a:gd name="connsiteY331" fmla="*/ 59256 h 547688"/>
              <a:gd name="connsiteX332" fmla="*/ 406779 w 504825"/>
              <a:gd name="connsiteY332" fmla="*/ 58621 h 547688"/>
              <a:gd name="connsiteX333" fmla="*/ 397419 w 504825"/>
              <a:gd name="connsiteY333" fmla="*/ 57350 h 547688"/>
              <a:gd name="connsiteX334" fmla="*/ 387265 w 504825"/>
              <a:gd name="connsiteY334" fmla="*/ 55285 h 547688"/>
              <a:gd name="connsiteX335" fmla="*/ 373621 w 504825"/>
              <a:gd name="connsiteY335" fmla="*/ 52425 h 547688"/>
              <a:gd name="connsiteX336" fmla="*/ 360453 w 504825"/>
              <a:gd name="connsiteY336" fmla="*/ 50360 h 547688"/>
              <a:gd name="connsiteX337" fmla="*/ 347761 w 504825"/>
              <a:gd name="connsiteY337" fmla="*/ 48930 h 547688"/>
              <a:gd name="connsiteX338" fmla="*/ 335387 w 504825"/>
              <a:gd name="connsiteY338" fmla="*/ 48295 h 547688"/>
              <a:gd name="connsiteX339" fmla="*/ 323646 w 504825"/>
              <a:gd name="connsiteY339" fmla="*/ 48295 h 547688"/>
              <a:gd name="connsiteX340" fmla="*/ 312224 w 504825"/>
              <a:gd name="connsiteY340" fmla="*/ 48771 h 547688"/>
              <a:gd name="connsiteX341" fmla="*/ 301435 w 504825"/>
              <a:gd name="connsiteY341" fmla="*/ 49725 h 547688"/>
              <a:gd name="connsiteX342" fmla="*/ 291440 w 504825"/>
              <a:gd name="connsiteY342" fmla="*/ 50995 h 547688"/>
              <a:gd name="connsiteX343" fmla="*/ 281604 w 504825"/>
              <a:gd name="connsiteY343" fmla="*/ 52902 h 547688"/>
              <a:gd name="connsiteX344" fmla="*/ 272561 w 504825"/>
              <a:gd name="connsiteY344" fmla="*/ 54967 h 547688"/>
              <a:gd name="connsiteX345" fmla="*/ 263994 w 504825"/>
              <a:gd name="connsiteY345" fmla="*/ 57191 h 547688"/>
              <a:gd name="connsiteX346" fmla="*/ 255903 w 504825"/>
              <a:gd name="connsiteY346" fmla="*/ 59733 h 547688"/>
              <a:gd name="connsiteX347" fmla="*/ 248605 w 504825"/>
              <a:gd name="connsiteY347" fmla="*/ 62434 h 547688"/>
              <a:gd name="connsiteX348" fmla="*/ 241783 w 504825"/>
              <a:gd name="connsiteY348" fmla="*/ 64975 h 547688"/>
              <a:gd name="connsiteX349" fmla="*/ 253206 w 504825"/>
              <a:gd name="connsiteY349" fmla="*/ 65293 h 547688"/>
              <a:gd name="connsiteX350" fmla="*/ 260345 w 504825"/>
              <a:gd name="connsiteY350" fmla="*/ 65611 h 547688"/>
              <a:gd name="connsiteX351" fmla="*/ 257172 w 504825"/>
              <a:gd name="connsiteY351" fmla="*/ 72124 h 547688"/>
              <a:gd name="connsiteX352" fmla="*/ 247177 w 504825"/>
              <a:gd name="connsiteY352" fmla="*/ 90711 h 547688"/>
              <a:gd name="connsiteX353" fmla="*/ 236389 w 504825"/>
              <a:gd name="connsiteY353" fmla="*/ 109298 h 547688"/>
              <a:gd name="connsiteX354" fmla="*/ 224649 w 504825"/>
              <a:gd name="connsiteY354" fmla="*/ 127726 h 547688"/>
              <a:gd name="connsiteX355" fmla="*/ 211957 w 504825"/>
              <a:gd name="connsiteY355" fmla="*/ 145837 h 547688"/>
              <a:gd name="connsiteX356" fmla="*/ 219889 w 504825"/>
              <a:gd name="connsiteY356" fmla="*/ 155210 h 547688"/>
              <a:gd name="connsiteX357" fmla="*/ 228456 w 504825"/>
              <a:gd name="connsiteY357" fmla="*/ 164742 h 547688"/>
              <a:gd name="connsiteX358" fmla="*/ 240990 w 504825"/>
              <a:gd name="connsiteY358" fmla="*/ 146790 h 547688"/>
              <a:gd name="connsiteX359" fmla="*/ 252888 w 504825"/>
              <a:gd name="connsiteY359" fmla="*/ 128521 h 547688"/>
              <a:gd name="connsiteX360" fmla="*/ 263994 w 504825"/>
              <a:gd name="connsiteY360" fmla="*/ 110093 h 547688"/>
              <a:gd name="connsiteX361" fmla="*/ 274306 w 504825"/>
              <a:gd name="connsiteY361" fmla="*/ 91347 h 547688"/>
              <a:gd name="connsiteX362" fmla="*/ 283508 w 504825"/>
              <a:gd name="connsiteY362" fmla="*/ 72442 h 547688"/>
              <a:gd name="connsiteX363" fmla="*/ 285094 w 504825"/>
              <a:gd name="connsiteY363" fmla="*/ 69265 h 547688"/>
              <a:gd name="connsiteX364" fmla="*/ 288902 w 504825"/>
              <a:gd name="connsiteY364" fmla="*/ 69900 h 547688"/>
              <a:gd name="connsiteX365" fmla="*/ 301911 w 504825"/>
              <a:gd name="connsiteY365" fmla="*/ 73077 h 547688"/>
              <a:gd name="connsiteX366" fmla="*/ 306988 w 504825"/>
              <a:gd name="connsiteY366" fmla="*/ 74348 h 547688"/>
              <a:gd name="connsiteX367" fmla="*/ 305084 w 504825"/>
              <a:gd name="connsiteY367" fmla="*/ 79432 h 547688"/>
              <a:gd name="connsiteX368" fmla="*/ 297152 w 504825"/>
              <a:gd name="connsiteY368" fmla="*/ 98178 h 547688"/>
              <a:gd name="connsiteX369" fmla="*/ 288267 w 504825"/>
              <a:gd name="connsiteY369" fmla="*/ 116606 h 547688"/>
              <a:gd name="connsiteX370" fmla="*/ 278590 w 504825"/>
              <a:gd name="connsiteY370" fmla="*/ 135034 h 547688"/>
              <a:gd name="connsiteX371" fmla="*/ 267802 w 504825"/>
              <a:gd name="connsiteY371" fmla="*/ 153462 h 547688"/>
              <a:gd name="connsiteX372" fmla="*/ 256061 w 504825"/>
              <a:gd name="connsiteY372" fmla="*/ 171732 h 547688"/>
              <a:gd name="connsiteX373" fmla="*/ 243687 w 504825"/>
              <a:gd name="connsiteY373" fmla="*/ 189683 h 547688"/>
              <a:gd name="connsiteX374" fmla="*/ 251461 w 504825"/>
              <a:gd name="connsiteY374" fmla="*/ 198897 h 547688"/>
              <a:gd name="connsiteX375" fmla="*/ 260028 w 504825"/>
              <a:gd name="connsiteY375" fmla="*/ 208429 h 547688"/>
              <a:gd name="connsiteX376" fmla="*/ 273989 w 504825"/>
              <a:gd name="connsiteY376" fmla="*/ 188730 h 547688"/>
              <a:gd name="connsiteX377" fmla="*/ 286840 w 504825"/>
              <a:gd name="connsiteY377" fmla="*/ 168713 h 547688"/>
              <a:gd name="connsiteX378" fmla="*/ 298738 w 504825"/>
              <a:gd name="connsiteY378" fmla="*/ 148538 h 547688"/>
              <a:gd name="connsiteX379" fmla="*/ 309527 w 504825"/>
              <a:gd name="connsiteY379" fmla="*/ 128044 h 547688"/>
              <a:gd name="connsiteX380" fmla="*/ 319363 w 504825"/>
              <a:gd name="connsiteY380" fmla="*/ 107392 h 547688"/>
              <a:gd name="connsiteX381" fmla="*/ 327930 w 504825"/>
              <a:gd name="connsiteY381" fmla="*/ 86740 h 547688"/>
              <a:gd name="connsiteX382" fmla="*/ 329516 w 504825"/>
              <a:gd name="connsiteY382" fmla="*/ 82292 h 547688"/>
              <a:gd name="connsiteX383" fmla="*/ 333959 w 504825"/>
              <a:gd name="connsiteY383" fmla="*/ 84198 h 547688"/>
              <a:gd name="connsiteX384" fmla="*/ 345540 w 504825"/>
              <a:gd name="connsiteY384" fmla="*/ 89282 h 547688"/>
              <a:gd name="connsiteX385" fmla="*/ 349030 w 504825"/>
              <a:gd name="connsiteY385" fmla="*/ 91188 h 547688"/>
              <a:gd name="connsiteX386" fmla="*/ 347920 w 504825"/>
              <a:gd name="connsiteY386" fmla="*/ 95001 h 547688"/>
              <a:gd name="connsiteX387" fmla="*/ 341733 w 504825"/>
              <a:gd name="connsiteY387" fmla="*/ 113429 h 547688"/>
              <a:gd name="connsiteX388" fmla="*/ 334752 w 504825"/>
              <a:gd name="connsiteY388" fmla="*/ 131539 h 547688"/>
              <a:gd name="connsiteX389" fmla="*/ 326978 w 504825"/>
              <a:gd name="connsiteY389" fmla="*/ 149014 h 547688"/>
              <a:gd name="connsiteX390" fmla="*/ 318411 w 504825"/>
              <a:gd name="connsiteY390" fmla="*/ 166013 h 547688"/>
              <a:gd name="connsiteX391" fmla="*/ 309527 w 504825"/>
              <a:gd name="connsiteY391" fmla="*/ 182693 h 547688"/>
              <a:gd name="connsiteX392" fmla="*/ 300008 w 504825"/>
              <a:gd name="connsiteY392" fmla="*/ 199056 h 547688"/>
              <a:gd name="connsiteX393" fmla="*/ 289854 w 504825"/>
              <a:gd name="connsiteY393" fmla="*/ 214784 h 547688"/>
              <a:gd name="connsiteX394" fmla="*/ 279224 w 504825"/>
              <a:gd name="connsiteY394" fmla="*/ 230352 h 547688"/>
              <a:gd name="connsiteX395" fmla="*/ 268278 w 504825"/>
              <a:gd name="connsiteY395" fmla="*/ 245285 h 547688"/>
              <a:gd name="connsiteX396" fmla="*/ 257013 w 504825"/>
              <a:gd name="connsiteY396" fmla="*/ 259742 h 547688"/>
              <a:gd name="connsiteX397" fmla="*/ 245591 w 504825"/>
              <a:gd name="connsiteY397" fmla="*/ 273722 h 547688"/>
              <a:gd name="connsiteX398" fmla="*/ 233692 w 504825"/>
              <a:gd name="connsiteY398" fmla="*/ 287384 h 547688"/>
              <a:gd name="connsiteX399" fmla="*/ 221476 w 504825"/>
              <a:gd name="connsiteY399" fmla="*/ 300411 h 547688"/>
              <a:gd name="connsiteX400" fmla="*/ 209418 w 504825"/>
              <a:gd name="connsiteY400" fmla="*/ 313120 h 547688"/>
              <a:gd name="connsiteX401" fmla="*/ 197202 w 504825"/>
              <a:gd name="connsiteY401" fmla="*/ 325194 h 547688"/>
              <a:gd name="connsiteX402" fmla="*/ 184828 w 504825"/>
              <a:gd name="connsiteY402" fmla="*/ 336791 h 547688"/>
              <a:gd name="connsiteX403" fmla="*/ 172770 w 504825"/>
              <a:gd name="connsiteY403" fmla="*/ 348070 h 547688"/>
              <a:gd name="connsiteX404" fmla="*/ 160554 w 504825"/>
              <a:gd name="connsiteY404" fmla="*/ 358714 h 547688"/>
              <a:gd name="connsiteX405" fmla="*/ 148655 w 504825"/>
              <a:gd name="connsiteY405" fmla="*/ 369040 h 547688"/>
              <a:gd name="connsiteX406" fmla="*/ 136598 w 504825"/>
              <a:gd name="connsiteY406" fmla="*/ 378572 h 547688"/>
              <a:gd name="connsiteX407" fmla="*/ 125175 w 504825"/>
              <a:gd name="connsiteY407" fmla="*/ 387786 h 547688"/>
              <a:gd name="connsiteX408" fmla="*/ 113911 w 504825"/>
              <a:gd name="connsiteY408" fmla="*/ 396523 h 547688"/>
              <a:gd name="connsiteX409" fmla="*/ 102964 w 504825"/>
              <a:gd name="connsiteY409" fmla="*/ 404626 h 547688"/>
              <a:gd name="connsiteX410" fmla="*/ 92334 w 504825"/>
              <a:gd name="connsiteY410" fmla="*/ 412092 h 547688"/>
              <a:gd name="connsiteX411" fmla="*/ 82181 w 504825"/>
              <a:gd name="connsiteY411" fmla="*/ 419082 h 547688"/>
              <a:gd name="connsiteX412" fmla="*/ 72662 w 504825"/>
              <a:gd name="connsiteY412" fmla="*/ 425754 h 547688"/>
              <a:gd name="connsiteX413" fmla="*/ 63460 w 504825"/>
              <a:gd name="connsiteY413" fmla="*/ 431632 h 547688"/>
              <a:gd name="connsiteX414" fmla="*/ 55052 w 504825"/>
              <a:gd name="connsiteY414" fmla="*/ 437193 h 547688"/>
              <a:gd name="connsiteX415" fmla="*/ 47278 w 504825"/>
              <a:gd name="connsiteY415" fmla="*/ 441958 h 547688"/>
              <a:gd name="connsiteX416" fmla="*/ 43470 w 504825"/>
              <a:gd name="connsiteY416" fmla="*/ 444500 h 547688"/>
              <a:gd name="connsiteX417" fmla="*/ 40932 w 504825"/>
              <a:gd name="connsiteY417" fmla="*/ 440688 h 547688"/>
              <a:gd name="connsiteX418" fmla="*/ 34903 w 504825"/>
              <a:gd name="connsiteY418" fmla="*/ 431315 h 547688"/>
              <a:gd name="connsiteX419" fmla="*/ 29509 w 504825"/>
              <a:gd name="connsiteY419" fmla="*/ 421783 h 547688"/>
              <a:gd name="connsiteX420" fmla="*/ 27288 w 504825"/>
              <a:gd name="connsiteY420" fmla="*/ 417811 h 547688"/>
              <a:gd name="connsiteX421" fmla="*/ 30937 w 504825"/>
              <a:gd name="connsiteY421" fmla="*/ 415428 h 547688"/>
              <a:gd name="connsiteX422" fmla="*/ 38235 w 504825"/>
              <a:gd name="connsiteY422" fmla="*/ 410980 h 547688"/>
              <a:gd name="connsiteX423" fmla="*/ 45850 w 504825"/>
              <a:gd name="connsiteY423" fmla="*/ 405896 h 547688"/>
              <a:gd name="connsiteX424" fmla="*/ 54258 w 504825"/>
              <a:gd name="connsiteY424" fmla="*/ 400495 h 547688"/>
              <a:gd name="connsiteX425" fmla="*/ 63143 w 504825"/>
              <a:gd name="connsiteY425" fmla="*/ 394458 h 547688"/>
              <a:gd name="connsiteX426" fmla="*/ 72820 w 504825"/>
              <a:gd name="connsiteY426" fmla="*/ 387786 h 547688"/>
              <a:gd name="connsiteX427" fmla="*/ 82657 w 504825"/>
              <a:gd name="connsiteY427" fmla="*/ 380637 h 547688"/>
              <a:gd name="connsiteX428" fmla="*/ 92969 w 504825"/>
              <a:gd name="connsiteY428" fmla="*/ 373171 h 547688"/>
              <a:gd name="connsiteX429" fmla="*/ 103599 w 504825"/>
              <a:gd name="connsiteY429" fmla="*/ 365068 h 547688"/>
              <a:gd name="connsiteX430" fmla="*/ 114704 w 504825"/>
              <a:gd name="connsiteY430" fmla="*/ 356649 h 547688"/>
              <a:gd name="connsiteX431" fmla="*/ 125810 w 504825"/>
              <a:gd name="connsiteY431" fmla="*/ 347435 h 547688"/>
              <a:gd name="connsiteX432" fmla="*/ 117560 w 504825"/>
              <a:gd name="connsiteY432" fmla="*/ 338221 h 547688"/>
              <a:gd name="connsiteX433" fmla="*/ 109627 w 504825"/>
              <a:gd name="connsiteY433" fmla="*/ 329165 h 547688"/>
              <a:gd name="connsiteX434" fmla="*/ 99315 w 504825"/>
              <a:gd name="connsiteY434" fmla="*/ 337585 h 547688"/>
              <a:gd name="connsiteX435" fmla="*/ 89003 w 504825"/>
              <a:gd name="connsiteY435" fmla="*/ 345369 h 547688"/>
              <a:gd name="connsiteX436" fmla="*/ 79325 w 504825"/>
              <a:gd name="connsiteY436" fmla="*/ 352995 h 547688"/>
              <a:gd name="connsiteX437" fmla="*/ 69647 w 504825"/>
              <a:gd name="connsiteY437" fmla="*/ 359985 h 547688"/>
              <a:gd name="connsiteX438" fmla="*/ 60446 w 504825"/>
              <a:gd name="connsiteY438" fmla="*/ 366498 h 547688"/>
              <a:gd name="connsiteX439" fmla="*/ 51720 w 504825"/>
              <a:gd name="connsiteY439" fmla="*/ 372694 h 547688"/>
              <a:gd name="connsiteX440" fmla="*/ 43470 w 504825"/>
              <a:gd name="connsiteY440" fmla="*/ 378413 h 547688"/>
              <a:gd name="connsiteX441" fmla="*/ 35855 w 504825"/>
              <a:gd name="connsiteY441" fmla="*/ 383656 h 547688"/>
              <a:gd name="connsiteX442" fmla="*/ 28557 w 504825"/>
              <a:gd name="connsiteY442" fmla="*/ 388421 h 547688"/>
              <a:gd name="connsiteX443" fmla="*/ 22052 w 504825"/>
              <a:gd name="connsiteY443" fmla="*/ 392552 h 547688"/>
              <a:gd name="connsiteX444" fmla="*/ 17134 w 504825"/>
              <a:gd name="connsiteY444" fmla="*/ 395570 h 547688"/>
              <a:gd name="connsiteX445" fmla="*/ 15072 w 504825"/>
              <a:gd name="connsiteY445" fmla="*/ 390328 h 547688"/>
              <a:gd name="connsiteX446" fmla="*/ 10630 w 504825"/>
              <a:gd name="connsiteY446" fmla="*/ 377301 h 547688"/>
              <a:gd name="connsiteX447" fmla="*/ 6981 w 504825"/>
              <a:gd name="connsiteY447" fmla="*/ 363798 h 547688"/>
              <a:gd name="connsiteX448" fmla="*/ 6187 w 504825"/>
              <a:gd name="connsiteY448" fmla="*/ 360620 h 547688"/>
              <a:gd name="connsiteX449" fmla="*/ 9043 w 504825"/>
              <a:gd name="connsiteY449" fmla="*/ 358873 h 547688"/>
              <a:gd name="connsiteX450" fmla="*/ 29350 w 504825"/>
              <a:gd name="connsiteY450" fmla="*/ 345052 h 547688"/>
              <a:gd name="connsiteX451" fmla="*/ 49182 w 504825"/>
              <a:gd name="connsiteY451" fmla="*/ 331072 h 547688"/>
              <a:gd name="connsiteX452" fmla="*/ 68696 w 504825"/>
              <a:gd name="connsiteY452" fmla="*/ 316139 h 547688"/>
              <a:gd name="connsiteX453" fmla="*/ 87892 w 504825"/>
              <a:gd name="connsiteY453" fmla="*/ 301047 h 547688"/>
              <a:gd name="connsiteX454" fmla="*/ 79325 w 504825"/>
              <a:gd name="connsiteY454" fmla="*/ 291674 h 547688"/>
              <a:gd name="connsiteX455" fmla="*/ 71393 w 504825"/>
              <a:gd name="connsiteY455" fmla="*/ 282777 h 547688"/>
              <a:gd name="connsiteX456" fmla="*/ 50927 w 504825"/>
              <a:gd name="connsiteY456" fmla="*/ 298981 h 547688"/>
              <a:gd name="connsiteX457" fmla="*/ 29826 w 504825"/>
              <a:gd name="connsiteY457" fmla="*/ 314868 h 547688"/>
              <a:gd name="connsiteX458" fmla="*/ 8250 w 504825"/>
              <a:gd name="connsiteY458" fmla="*/ 330119 h 547688"/>
              <a:gd name="connsiteX459" fmla="*/ 1587 w 504825"/>
              <a:gd name="connsiteY459" fmla="*/ 334567 h 547688"/>
              <a:gd name="connsiteX460" fmla="*/ 793 w 504825"/>
              <a:gd name="connsiteY460" fmla="*/ 326465 h 547688"/>
              <a:gd name="connsiteX461" fmla="*/ 317 w 504825"/>
              <a:gd name="connsiteY461" fmla="*/ 319475 h 547688"/>
              <a:gd name="connsiteX462" fmla="*/ 0 w 504825"/>
              <a:gd name="connsiteY462" fmla="*/ 312644 h 547688"/>
              <a:gd name="connsiteX463" fmla="*/ 0 w 504825"/>
              <a:gd name="connsiteY463" fmla="*/ 306130 h 547688"/>
              <a:gd name="connsiteX464" fmla="*/ 317 w 504825"/>
              <a:gd name="connsiteY464" fmla="*/ 292627 h 547688"/>
              <a:gd name="connsiteX465" fmla="*/ 1587 w 504825"/>
              <a:gd name="connsiteY465" fmla="*/ 279282 h 547688"/>
              <a:gd name="connsiteX466" fmla="*/ 3490 w 504825"/>
              <a:gd name="connsiteY466" fmla="*/ 265938 h 547688"/>
              <a:gd name="connsiteX467" fmla="*/ 6029 w 504825"/>
              <a:gd name="connsiteY467" fmla="*/ 252434 h 547688"/>
              <a:gd name="connsiteX468" fmla="*/ 8250 w 504825"/>
              <a:gd name="connsiteY468" fmla="*/ 242267 h 547688"/>
              <a:gd name="connsiteX469" fmla="*/ 14437 w 504825"/>
              <a:gd name="connsiteY469" fmla="*/ 250687 h 547688"/>
              <a:gd name="connsiteX470" fmla="*/ 25225 w 504825"/>
              <a:gd name="connsiteY470" fmla="*/ 265302 h 547688"/>
              <a:gd name="connsiteX471" fmla="*/ 36014 w 504825"/>
              <a:gd name="connsiteY471" fmla="*/ 279441 h 547688"/>
              <a:gd name="connsiteX472" fmla="*/ 46009 w 504825"/>
              <a:gd name="connsiteY472" fmla="*/ 271657 h 547688"/>
              <a:gd name="connsiteX473" fmla="*/ 55369 w 504825"/>
              <a:gd name="connsiteY473" fmla="*/ 264349 h 547688"/>
              <a:gd name="connsiteX474" fmla="*/ 43312 w 504825"/>
              <a:gd name="connsiteY474" fmla="*/ 248463 h 547688"/>
              <a:gd name="connsiteX475" fmla="*/ 31254 w 504825"/>
              <a:gd name="connsiteY475" fmla="*/ 232418 h 547688"/>
              <a:gd name="connsiteX476" fmla="*/ 19673 w 504825"/>
              <a:gd name="connsiteY476" fmla="*/ 215737 h 547688"/>
              <a:gd name="connsiteX477" fmla="*/ 18245 w 504825"/>
              <a:gd name="connsiteY477" fmla="*/ 213672 h 547688"/>
              <a:gd name="connsiteX478" fmla="*/ 19355 w 504825"/>
              <a:gd name="connsiteY478" fmla="*/ 211130 h 547688"/>
              <a:gd name="connsiteX479" fmla="*/ 25225 w 504825"/>
              <a:gd name="connsiteY479" fmla="*/ 198738 h 547688"/>
              <a:gd name="connsiteX480" fmla="*/ 31889 w 504825"/>
              <a:gd name="connsiteY480" fmla="*/ 186347 h 547688"/>
              <a:gd name="connsiteX481" fmla="*/ 35855 w 504825"/>
              <a:gd name="connsiteY481" fmla="*/ 179198 h 547688"/>
              <a:gd name="connsiteX482" fmla="*/ 39821 w 504825"/>
              <a:gd name="connsiteY482" fmla="*/ 186188 h 547688"/>
              <a:gd name="connsiteX483" fmla="*/ 45215 w 504825"/>
              <a:gd name="connsiteY483" fmla="*/ 194926 h 547688"/>
              <a:gd name="connsiteX484" fmla="*/ 51244 w 504825"/>
              <a:gd name="connsiteY484" fmla="*/ 204140 h 547688"/>
              <a:gd name="connsiteX485" fmla="*/ 57749 w 504825"/>
              <a:gd name="connsiteY485" fmla="*/ 213989 h 547688"/>
              <a:gd name="connsiteX486" fmla="*/ 64571 w 504825"/>
              <a:gd name="connsiteY486" fmla="*/ 224474 h 547688"/>
              <a:gd name="connsiteX487" fmla="*/ 72027 w 504825"/>
              <a:gd name="connsiteY487" fmla="*/ 235277 h 547688"/>
              <a:gd name="connsiteX488" fmla="*/ 80118 w 504825"/>
              <a:gd name="connsiteY488" fmla="*/ 246556 h 547688"/>
              <a:gd name="connsiteX489" fmla="*/ 88685 w 504825"/>
              <a:gd name="connsiteY489" fmla="*/ 258153 h 547688"/>
              <a:gd name="connsiteX490" fmla="*/ 97729 w 504825"/>
              <a:gd name="connsiteY490" fmla="*/ 270227 h 547688"/>
              <a:gd name="connsiteX491" fmla="*/ 107406 w 504825"/>
              <a:gd name="connsiteY491" fmla="*/ 282301 h 547688"/>
              <a:gd name="connsiteX492" fmla="*/ 117560 w 504825"/>
              <a:gd name="connsiteY492" fmla="*/ 294851 h 547688"/>
              <a:gd name="connsiteX493" fmla="*/ 128189 w 504825"/>
              <a:gd name="connsiteY493" fmla="*/ 307560 h 547688"/>
              <a:gd name="connsiteX494" fmla="*/ 139295 w 504825"/>
              <a:gd name="connsiteY494" fmla="*/ 320587 h 547688"/>
              <a:gd name="connsiteX495" fmla="*/ 151194 w 504825"/>
              <a:gd name="connsiteY495" fmla="*/ 333455 h 547688"/>
              <a:gd name="connsiteX496" fmla="*/ 160395 w 504825"/>
              <a:gd name="connsiteY496" fmla="*/ 325035 h 547688"/>
              <a:gd name="connsiteX497" fmla="*/ 169121 w 504825"/>
              <a:gd name="connsiteY497" fmla="*/ 316774 h 547688"/>
              <a:gd name="connsiteX498" fmla="*/ 158650 w 504825"/>
              <a:gd name="connsiteY498" fmla="*/ 305018 h 547688"/>
              <a:gd name="connsiteX499" fmla="*/ 148497 w 504825"/>
              <a:gd name="connsiteY499" fmla="*/ 293580 h 547688"/>
              <a:gd name="connsiteX500" fmla="*/ 138819 w 504825"/>
              <a:gd name="connsiteY500" fmla="*/ 281983 h 547688"/>
              <a:gd name="connsiteX501" fmla="*/ 129617 w 504825"/>
              <a:gd name="connsiteY501" fmla="*/ 270704 h 547688"/>
              <a:gd name="connsiteX502" fmla="*/ 120733 w 504825"/>
              <a:gd name="connsiteY502" fmla="*/ 259742 h 547688"/>
              <a:gd name="connsiteX503" fmla="*/ 112324 w 504825"/>
              <a:gd name="connsiteY503" fmla="*/ 248780 h 547688"/>
              <a:gd name="connsiteX504" fmla="*/ 104392 w 504825"/>
              <a:gd name="connsiteY504" fmla="*/ 238295 h 547688"/>
              <a:gd name="connsiteX505" fmla="*/ 97094 w 504825"/>
              <a:gd name="connsiteY505" fmla="*/ 228287 h 547688"/>
              <a:gd name="connsiteX506" fmla="*/ 90113 w 504825"/>
              <a:gd name="connsiteY506" fmla="*/ 218438 h 547688"/>
              <a:gd name="connsiteX507" fmla="*/ 83767 w 504825"/>
              <a:gd name="connsiteY507" fmla="*/ 209223 h 547688"/>
              <a:gd name="connsiteX508" fmla="*/ 77739 w 504825"/>
              <a:gd name="connsiteY508" fmla="*/ 200327 h 547688"/>
              <a:gd name="connsiteX509" fmla="*/ 72186 w 504825"/>
              <a:gd name="connsiteY509" fmla="*/ 192066 h 547688"/>
              <a:gd name="connsiteX510" fmla="*/ 67268 w 504825"/>
              <a:gd name="connsiteY510" fmla="*/ 184441 h 547688"/>
              <a:gd name="connsiteX511" fmla="*/ 62825 w 504825"/>
              <a:gd name="connsiteY511" fmla="*/ 177292 h 547688"/>
              <a:gd name="connsiteX512" fmla="*/ 58859 w 504825"/>
              <a:gd name="connsiteY512" fmla="*/ 170937 h 547688"/>
              <a:gd name="connsiteX513" fmla="*/ 55528 w 504825"/>
              <a:gd name="connsiteY513" fmla="*/ 165377 h 547688"/>
              <a:gd name="connsiteX514" fmla="*/ 52513 w 504825"/>
              <a:gd name="connsiteY514" fmla="*/ 160452 h 547688"/>
              <a:gd name="connsiteX515" fmla="*/ 50927 w 504825"/>
              <a:gd name="connsiteY515" fmla="*/ 157752 h 547688"/>
              <a:gd name="connsiteX516" fmla="*/ 52831 w 504825"/>
              <a:gd name="connsiteY516" fmla="*/ 155210 h 547688"/>
              <a:gd name="connsiteX517" fmla="*/ 60922 w 504825"/>
              <a:gd name="connsiteY517" fmla="*/ 145678 h 547688"/>
              <a:gd name="connsiteX518" fmla="*/ 69330 w 504825"/>
              <a:gd name="connsiteY518" fmla="*/ 136623 h 547688"/>
              <a:gd name="connsiteX519" fmla="*/ 73455 w 504825"/>
              <a:gd name="connsiteY519" fmla="*/ 132334 h 547688"/>
              <a:gd name="connsiteX520" fmla="*/ 76628 w 504825"/>
              <a:gd name="connsiteY520" fmla="*/ 137576 h 547688"/>
              <a:gd name="connsiteX521" fmla="*/ 80436 w 504825"/>
              <a:gd name="connsiteY521" fmla="*/ 143772 h 547688"/>
              <a:gd name="connsiteX522" fmla="*/ 84719 w 504825"/>
              <a:gd name="connsiteY522" fmla="*/ 150921 h 547688"/>
              <a:gd name="connsiteX523" fmla="*/ 89479 w 504825"/>
              <a:gd name="connsiteY523" fmla="*/ 158387 h 547688"/>
              <a:gd name="connsiteX524" fmla="*/ 94714 w 504825"/>
              <a:gd name="connsiteY524" fmla="*/ 166489 h 547688"/>
              <a:gd name="connsiteX525" fmla="*/ 100426 w 504825"/>
              <a:gd name="connsiteY525" fmla="*/ 175227 h 547688"/>
              <a:gd name="connsiteX526" fmla="*/ 106613 w 504825"/>
              <a:gd name="connsiteY526" fmla="*/ 184600 h 547688"/>
              <a:gd name="connsiteX527" fmla="*/ 113276 w 504825"/>
              <a:gd name="connsiteY527" fmla="*/ 194131 h 547688"/>
              <a:gd name="connsiteX528" fmla="*/ 120574 w 504825"/>
              <a:gd name="connsiteY528" fmla="*/ 204140 h 547688"/>
              <a:gd name="connsiteX529" fmla="*/ 128189 w 504825"/>
              <a:gd name="connsiteY529" fmla="*/ 214625 h 547688"/>
              <a:gd name="connsiteX530" fmla="*/ 136281 w 504825"/>
              <a:gd name="connsiteY530" fmla="*/ 225269 h 547688"/>
              <a:gd name="connsiteX531" fmla="*/ 144848 w 504825"/>
              <a:gd name="connsiteY531" fmla="*/ 236548 h 547688"/>
              <a:gd name="connsiteX532" fmla="*/ 153891 w 504825"/>
              <a:gd name="connsiteY532" fmla="*/ 247668 h 547688"/>
              <a:gd name="connsiteX533" fmla="*/ 163410 w 504825"/>
              <a:gd name="connsiteY533" fmla="*/ 259107 h 547688"/>
              <a:gd name="connsiteX534" fmla="*/ 173246 w 504825"/>
              <a:gd name="connsiteY534" fmla="*/ 270862 h 547688"/>
              <a:gd name="connsiteX535" fmla="*/ 183717 w 504825"/>
              <a:gd name="connsiteY535" fmla="*/ 282459 h 547688"/>
              <a:gd name="connsiteX536" fmla="*/ 194505 w 504825"/>
              <a:gd name="connsiteY536" fmla="*/ 294374 h 547688"/>
              <a:gd name="connsiteX537" fmla="*/ 211322 w 504825"/>
              <a:gd name="connsiteY537" fmla="*/ 276264 h 547688"/>
              <a:gd name="connsiteX538" fmla="*/ 200693 w 504825"/>
              <a:gd name="connsiteY538" fmla="*/ 264667 h 547688"/>
              <a:gd name="connsiteX539" fmla="*/ 190539 w 504825"/>
              <a:gd name="connsiteY539" fmla="*/ 253070 h 547688"/>
              <a:gd name="connsiteX540" fmla="*/ 180861 w 504825"/>
              <a:gd name="connsiteY540" fmla="*/ 241632 h 547688"/>
              <a:gd name="connsiteX541" fmla="*/ 171501 w 504825"/>
              <a:gd name="connsiteY541" fmla="*/ 230511 h 547688"/>
              <a:gd name="connsiteX542" fmla="*/ 162616 w 504825"/>
              <a:gd name="connsiteY542" fmla="*/ 219232 h 547688"/>
              <a:gd name="connsiteX543" fmla="*/ 154208 w 504825"/>
              <a:gd name="connsiteY543" fmla="*/ 208429 h 547688"/>
              <a:gd name="connsiteX544" fmla="*/ 146434 w 504825"/>
              <a:gd name="connsiteY544" fmla="*/ 197944 h 547688"/>
              <a:gd name="connsiteX545" fmla="*/ 138819 w 504825"/>
              <a:gd name="connsiteY545" fmla="*/ 187777 h 547688"/>
              <a:gd name="connsiteX546" fmla="*/ 131838 w 504825"/>
              <a:gd name="connsiteY546" fmla="*/ 178086 h 547688"/>
              <a:gd name="connsiteX547" fmla="*/ 125492 w 504825"/>
              <a:gd name="connsiteY547" fmla="*/ 168713 h 547688"/>
              <a:gd name="connsiteX548" fmla="*/ 119305 w 504825"/>
              <a:gd name="connsiteY548" fmla="*/ 159817 h 547688"/>
              <a:gd name="connsiteX549" fmla="*/ 113911 w 504825"/>
              <a:gd name="connsiteY549" fmla="*/ 151556 h 547688"/>
              <a:gd name="connsiteX550" fmla="*/ 108834 w 504825"/>
              <a:gd name="connsiteY550" fmla="*/ 143772 h 547688"/>
              <a:gd name="connsiteX551" fmla="*/ 104392 w 504825"/>
              <a:gd name="connsiteY551" fmla="*/ 136782 h 547688"/>
              <a:gd name="connsiteX552" fmla="*/ 100426 w 504825"/>
              <a:gd name="connsiteY552" fmla="*/ 130427 h 547688"/>
              <a:gd name="connsiteX553" fmla="*/ 96935 w 504825"/>
              <a:gd name="connsiteY553" fmla="*/ 124867 h 547688"/>
              <a:gd name="connsiteX554" fmla="*/ 93921 w 504825"/>
              <a:gd name="connsiteY554" fmla="*/ 119942 h 547688"/>
              <a:gd name="connsiteX555" fmla="*/ 92017 w 504825"/>
              <a:gd name="connsiteY555" fmla="*/ 116288 h 547688"/>
              <a:gd name="connsiteX556" fmla="*/ 95190 w 504825"/>
              <a:gd name="connsiteY556" fmla="*/ 113746 h 547688"/>
              <a:gd name="connsiteX557" fmla="*/ 105661 w 504825"/>
              <a:gd name="connsiteY557" fmla="*/ 106121 h 547688"/>
              <a:gd name="connsiteX558" fmla="*/ 116449 w 504825"/>
              <a:gd name="connsiteY558" fmla="*/ 99290 h 547688"/>
              <a:gd name="connsiteX559" fmla="*/ 120574 w 504825"/>
              <a:gd name="connsiteY559" fmla="*/ 96907 h 547688"/>
              <a:gd name="connsiteX560" fmla="*/ 122954 w 504825"/>
              <a:gd name="connsiteY560" fmla="*/ 100879 h 547688"/>
              <a:gd name="connsiteX561" fmla="*/ 126920 w 504825"/>
              <a:gd name="connsiteY561" fmla="*/ 107233 h 547688"/>
              <a:gd name="connsiteX562" fmla="*/ 131362 w 504825"/>
              <a:gd name="connsiteY562" fmla="*/ 114382 h 547688"/>
              <a:gd name="connsiteX563" fmla="*/ 136281 w 504825"/>
              <a:gd name="connsiteY563" fmla="*/ 122166 h 547688"/>
              <a:gd name="connsiteX564" fmla="*/ 141833 w 504825"/>
              <a:gd name="connsiteY564" fmla="*/ 130586 h 547688"/>
              <a:gd name="connsiteX565" fmla="*/ 147703 w 504825"/>
              <a:gd name="connsiteY565" fmla="*/ 139482 h 547688"/>
              <a:gd name="connsiteX566" fmla="*/ 154208 w 504825"/>
              <a:gd name="connsiteY566" fmla="*/ 149014 h 547688"/>
              <a:gd name="connsiteX567" fmla="*/ 161347 w 504825"/>
              <a:gd name="connsiteY567" fmla="*/ 158864 h 547688"/>
              <a:gd name="connsiteX568" fmla="*/ 168645 w 504825"/>
              <a:gd name="connsiteY568" fmla="*/ 169349 h 547688"/>
              <a:gd name="connsiteX569" fmla="*/ 176736 w 504825"/>
              <a:gd name="connsiteY569" fmla="*/ 179993 h 547688"/>
              <a:gd name="connsiteX570" fmla="*/ 185303 w 504825"/>
              <a:gd name="connsiteY570" fmla="*/ 190954 h 547688"/>
              <a:gd name="connsiteX571" fmla="*/ 194188 w 504825"/>
              <a:gd name="connsiteY571" fmla="*/ 202233 h 547688"/>
              <a:gd name="connsiteX572" fmla="*/ 203548 w 504825"/>
              <a:gd name="connsiteY572" fmla="*/ 213830 h 547688"/>
              <a:gd name="connsiteX573" fmla="*/ 213543 w 504825"/>
              <a:gd name="connsiteY573" fmla="*/ 225428 h 547688"/>
              <a:gd name="connsiteX574" fmla="*/ 223697 w 504825"/>
              <a:gd name="connsiteY574" fmla="*/ 237342 h 547688"/>
              <a:gd name="connsiteX575" fmla="*/ 234485 w 504825"/>
              <a:gd name="connsiteY575" fmla="*/ 249416 h 547688"/>
              <a:gd name="connsiteX576" fmla="*/ 242576 w 504825"/>
              <a:gd name="connsiteY576" fmla="*/ 239566 h 547688"/>
              <a:gd name="connsiteX577" fmla="*/ 250350 w 504825"/>
              <a:gd name="connsiteY577" fmla="*/ 229876 h 547688"/>
              <a:gd name="connsiteX578" fmla="*/ 238293 w 504825"/>
              <a:gd name="connsiteY578" fmla="*/ 216690 h 547688"/>
              <a:gd name="connsiteX579" fmla="*/ 227028 w 504825"/>
              <a:gd name="connsiteY579" fmla="*/ 203504 h 547688"/>
              <a:gd name="connsiteX580" fmla="*/ 216082 w 504825"/>
              <a:gd name="connsiteY580" fmla="*/ 190636 h 547688"/>
              <a:gd name="connsiteX581" fmla="*/ 205928 w 504825"/>
              <a:gd name="connsiteY581" fmla="*/ 177768 h 547688"/>
              <a:gd name="connsiteX582" fmla="*/ 196250 w 504825"/>
              <a:gd name="connsiteY582" fmla="*/ 165377 h 547688"/>
              <a:gd name="connsiteX583" fmla="*/ 187207 w 504825"/>
              <a:gd name="connsiteY583" fmla="*/ 153145 h 547688"/>
              <a:gd name="connsiteX584" fmla="*/ 178640 w 504825"/>
              <a:gd name="connsiteY584" fmla="*/ 141389 h 547688"/>
              <a:gd name="connsiteX585" fmla="*/ 170708 w 504825"/>
              <a:gd name="connsiteY585" fmla="*/ 130109 h 547688"/>
              <a:gd name="connsiteX586" fmla="*/ 163410 w 504825"/>
              <a:gd name="connsiteY586" fmla="*/ 119466 h 547688"/>
              <a:gd name="connsiteX587" fmla="*/ 156588 w 504825"/>
              <a:gd name="connsiteY587" fmla="*/ 109139 h 547688"/>
              <a:gd name="connsiteX588" fmla="*/ 150559 w 504825"/>
              <a:gd name="connsiteY588" fmla="*/ 99449 h 547688"/>
              <a:gd name="connsiteX589" fmla="*/ 144848 w 504825"/>
              <a:gd name="connsiteY589" fmla="*/ 90711 h 547688"/>
              <a:gd name="connsiteX590" fmla="*/ 141992 w 504825"/>
              <a:gd name="connsiteY590" fmla="*/ 85945 h 547688"/>
              <a:gd name="connsiteX591" fmla="*/ 146910 w 504825"/>
              <a:gd name="connsiteY591" fmla="*/ 83721 h 547688"/>
              <a:gd name="connsiteX592" fmla="*/ 153891 w 504825"/>
              <a:gd name="connsiteY592" fmla="*/ 80862 h 547688"/>
              <a:gd name="connsiteX593" fmla="*/ 160871 w 504825"/>
              <a:gd name="connsiteY593" fmla="*/ 78320 h 547688"/>
              <a:gd name="connsiteX594" fmla="*/ 164520 w 504825"/>
              <a:gd name="connsiteY594" fmla="*/ 77208 h 547688"/>
              <a:gd name="connsiteX595" fmla="*/ 166424 w 504825"/>
              <a:gd name="connsiteY595" fmla="*/ 80226 h 547688"/>
              <a:gd name="connsiteX596" fmla="*/ 181813 w 504825"/>
              <a:gd name="connsiteY596" fmla="*/ 102944 h 547688"/>
              <a:gd name="connsiteX597" fmla="*/ 197520 w 504825"/>
              <a:gd name="connsiteY597" fmla="*/ 124549 h 547688"/>
              <a:gd name="connsiteX598" fmla="*/ 199741 w 504825"/>
              <a:gd name="connsiteY598" fmla="*/ 122166 h 547688"/>
              <a:gd name="connsiteX599" fmla="*/ 201644 w 504825"/>
              <a:gd name="connsiteY599" fmla="*/ 119942 h 547688"/>
              <a:gd name="connsiteX600" fmla="*/ 203548 w 504825"/>
              <a:gd name="connsiteY600" fmla="*/ 117718 h 547688"/>
              <a:gd name="connsiteX601" fmla="*/ 205452 w 504825"/>
              <a:gd name="connsiteY601" fmla="*/ 115494 h 547688"/>
              <a:gd name="connsiteX602" fmla="*/ 207197 w 504825"/>
              <a:gd name="connsiteY602" fmla="*/ 113588 h 547688"/>
              <a:gd name="connsiteX603" fmla="*/ 209260 w 504825"/>
              <a:gd name="connsiteY603" fmla="*/ 111205 h 547688"/>
              <a:gd name="connsiteX604" fmla="*/ 211481 w 504825"/>
              <a:gd name="connsiteY604" fmla="*/ 108663 h 547688"/>
              <a:gd name="connsiteX605" fmla="*/ 214178 w 504825"/>
              <a:gd name="connsiteY605" fmla="*/ 105486 h 547688"/>
              <a:gd name="connsiteX606" fmla="*/ 203548 w 504825"/>
              <a:gd name="connsiteY606" fmla="*/ 91188 h 547688"/>
              <a:gd name="connsiteX607" fmla="*/ 193077 w 504825"/>
              <a:gd name="connsiteY607" fmla="*/ 76414 h 547688"/>
              <a:gd name="connsiteX608" fmla="*/ 188952 w 504825"/>
              <a:gd name="connsiteY608" fmla="*/ 70377 h 547688"/>
              <a:gd name="connsiteX609" fmla="*/ 189428 w 504825"/>
              <a:gd name="connsiteY609" fmla="*/ 70059 h 547688"/>
              <a:gd name="connsiteX610" fmla="*/ 190539 w 504825"/>
              <a:gd name="connsiteY610" fmla="*/ 69424 h 547688"/>
              <a:gd name="connsiteX611" fmla="*/ 192443 w 504825"/>
              <a:gd name="connsiteY611" fmla="*/ 68153 h 547688"/>
              <a:gd name="connsiteX612" fmla="*/ 194981 w 504825"/>
              <a:gd name="connsiteY612" fmla="*/ 66723 h 547688"/>
              <a:gd name="connsiteX613" fmla="*/ 198313 w 504825"/>
              <a:gd name="connsiteY613" fmla="*/ 64817 h 547688"/>
              <a:gd name="connsiteX614" fmla="*/ 202120 w 504825"/>
              <a:gd name="connsiteY614" fmla="*/ 62592 h 547688"/>
              <a:gd name="connsiteX615" fmla="*/ 206880 w 504825"/>
              <a:gd name="connsiteY615" fmla="*/ 60210 h 547688"/>
              <a:gd name="connsiteX616" fmla="*/ 212115 w 504825"/>
              <a:gd name="connsiteY616" fmla="*/ 57509 h 547688"/>
              <a:gd name="connsiteX617" fmla="*/ 218144 w 504825"/>
              <a:gd name="connsiteY617" fmla="*/ 54808 h 547688"/>
              <a:gd name="connsiteX618" fmla="*/ 224490 w 504825"/>
              <a:gd name="connsiteY618" fmla="*/ 51949 h 547688"/>
              <a:gd name="connsiteX619" fmla="*/ 231471 w 504825"/>
              <a:gd name="connsiteY619" fmla="*/ 48930 h 547688"/>
              <a:gd name="connsiteX620" fmla="*/ 239245 w 504825"/>
              <a:gd name="connsiteY620" fmla="*/ 46230 h 547688"/>
              <a:gd name="connsiteX621" fmla="*/ 247177 w 504825"/>
              <a:gd name="connsiteY621" fmla="*/ 43529 h 547688"/>
              <a:gd name="connsiteX622" fmla="*/ 255903 w 504825"/>
              <a:gd name="connsiteY622" fmla="*/ 40669 h 547688"/>
              <a:gd name="connsiteX623" fmla="*/ 265105 w 504825"/>
              <a:gd name="connsiteY623" fmla="*/ 38286 h 547688"/>
              <a:gd name="connsiteX624" fmla="*/ 274624 w 504825"/>
              <a:gd name="connsiteY624" fmla="*/ 36062 h 547688"/>
              <a:gd name="connsiteX625" fmla="*/ 284618 w 504825"/>
              <a:gd name="connsiteY625" fmla="*/ 33997 h 547688"/>
              <a:gd name="connsiteX626" fmla="*/ 294931 w 504825"/>
              <a:gd name="connsiteY626" fmla="*/ 32250 h 547688"/>
              <a:gd name="connsiteX627" fmla="*/ 305878 w 504825"/>
              <a:gd name="connsiteY627" fmla="*/ 31137 h 547688"/>
              <a:gd name="connsiteX628" fmla="*/ 317300 w 504825"/>
              <a:gd name="connsiteY628" fmla="*/ 30184 h 547688"/>
              <a:gd name="connsiteX629" fmla="*/ 328723 w 504825"/>
              <a:gd name="connsiteY629" fmla="*/ 29867 h 547688"/>
              <a:gd name="connsiteX630" fmla="*/ 340781 w 504825"/>
              <a:gd name="connsiteY630" fmla="*/ 30025 h 547688"/>
              <a:gd name="connsiteX631" fmla="*/ 352997 w 504825"/>
              <a:gd name="connsiteY631" fmla="*/ 30820 h 547688"/>
              <a:gd name="connsiteX632" fmla="*/ 365689 w 504825"/>
              <a:gd name="connsiteY632" fmla="*/ 32091 h 547688"/>
              <a:gd name="connsiteX633" fmla="*/ 378539 w 504825"/>
              <a:gd name="connsiteY633" fmla="*/ 34156 h 547688"/>
              <a:gd name="connsiteX634" fmla="*/ 391549 w 504825"/>
              <a:gd name="connsiteY634" fmla="*/ 37015 h 547688"/>
              <a:gd name="connsiteX635" fmla="*/ 400909 w 504825"/>
              <a:gd name="connsiteY635" fmla="*/ 38763 h 547688"/>
              <a:gd name="connsiteX636" fmla="*/ 409635 w 504825"/>
              <a:gd name="connsiteY636" fmla="*/ 40034 h 547688"/>
              <a:gd name="connsiteX637" fmla="*/ 418043 w 504825"/>
              <a:gd name="connsiteY637" fmla="*/ 40510 h 547688"/>
              <a:gd name="connsiteX638" fmla="*/ 425817 w 504825"/>
              <a:gd name="connsiteY638" fmla="*/ 40352 h 547688"/>
              <a:gd name="connsiteX639" fmla="*/ 432798 w 504825"/>
              <a:gd name="connsiteY639" fmla="*/ 39875 h 547688"/>
              <a:gd name="connsiteX640" fmla="*/ 439461 w 504825"/>
              <a:gd name="connsiteY640" fmla="*/ 38604 h 547688"/>
              <a:gd name="connsiteX641" fmla="*/ 445648 w 504825"/>
              <a:gd name="connsiteY641" fmla="*/ 37333 h 547688"/>
              <a:gd name="connsiteX642" fmla="*/ 451360 w 504825"/>
              <a:gd name="connsiteY642" fmla="*/ 35427 h 547688"/>
              <a:gd name="connsiteX643" fmla="*/ 456437 w 504825"/>
              <a:gd name="connsiteY643" fmla="*/ 33203 h 547688"/>
              <a:gd name="connsiteX644" fmla="*/ 461196 w 504825"/>
              <a:gd name="connsiteY644" fmla="*/ 30820 h 547688"/>
              <a:gd name="connsiteX645" fmla="*/ 465480 w 504825"/>
              <a:gd name="connsiteY645" fmla="*/ 28119 h 547688"/>
              <a:gd name="connsiteX646" fmla="*/ 469287 w 504825"/>
              <a:gd name="connsiteY646" fmla="*/ 25418 h 547688"/>
              <a:gd name="connsiteX647" fmla="*/ 472778 w 504825"/>
              <a:gd name="connsiteY647" fmla="*/ 22718 h 547688"/>
              <a:gd name="connsiteX648" fmla="*/ 475792 w 504825"/>
              <a:gd name="connsiteY648" fmla="*/ 19858 h 547688"/>
              <a:gd name="connsiteX649" fmla="*/ 478330 w 504825"/>
              <a:gd name="connsiteY649" fmla="*/ 17316 h 547688"/>
              <a:gd name="connsiteX650" fmla="*/ 480710 w 504825"/>
              <a:gd name="connsiteY650" fmla="*/ 14775 h 547688"/>
              <a:gd name="connsiteX651" fmla="*/ 482614 w 504825"/>
              <a:gd name="connsiteY651" fmla="*/ 12392 h 547688"/>
              <a:gd name="connsiteX652" fmla="*/ 484200 w 504825"/>
              <a:gd name="connsiteY652" fmla="*/ 10168 h 547688"/>
              <a:gd name="connsiteX653" fmla="*/ 485311 w 504825"/>
              <a:gd name="connsiteY653" fmla="*/ 8420 h 547688"/>
              <a:gd name="connsiteX654" fmla="*/ 486263 w 504825"/>
              <a:gd name="connsiteY654" fmla="*/ 6831 h 547688"/>
              <a:gd name="connsiteX655" fmla="*/ 486739 w 504825"/>
              <a:gd name="connsiteY655" fmla="*/ 5878 h 547688"/>
              <a:gd name="connsiteX656" fmla="*/ 487056 w 504825"/>
              <a:gd name="connsiteY656" fmla="*/ 5243 h 547688"/>
              <a:gd name="connsiteX657" fmla="*/ 488484 w 504825"/>
              <a:gd name="connsiteY657" fmla="*/ 3178 h 547688"/>
              <a:gd name="connsiteX658" fmla="*/ 490388 w 504825"/>
              <a:gd name="connsiteY658" fmla="*/ 1748 h 547688"/>
              <a:gd name="connsiteX659" fmla="*/ 492450 w 504825"/>
              <a:gd name="connsiteY659" fmla="*/ 477 h 54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</a:cxnLst>
            <a:rect l="l" t="t" r="r" b="b"/>
            <a:pathLst>
              <a:path w="504825" h="547688">
                <a:moveTo>
                  <a:pt x="477046" y="258763"/>
                </a:moveTo>
                <a:lnTo>
                  <a:pt x="478950" y="274877"/>
                </a:lnTo>
                <a:lnTo>
                  <a:pt x="480219" y="285406"/>
                </a:lnTo>
                <a:lnTo>
                  <a:pt x="480853" y="295617"/>
                </a:lnTo>
                <a:lnTo>
                  <a:pt x="481012" y="305827"/>
                </a:lnTo>
                <a:lnTo>
                  <a:pt x="480853" y="312368"/>
                </a:lnTo>
                <a:lnTo>
                  <a:pt x="480695" y="319069"/>
                </a:lnTo>
                <a:lnTo>
                  <a:pt x="480219" y="326248"/>
                </a:lnTo>
                <a:lnTo>
                  <a:pt x="479425" y="333268"/>
                </a:lnTo>
                <a:lnTo>
                  <a:pt x="471969" y="329439"/>
                </a:lnTo>
                <a:lnTo>
                  <a:pt x="465781" y="340128"/>
                </a:lnTo>
                <a:lnTo>
                  <a:pt x="459594" y="350339"/>
                </a:lnTo>
                <a:lnTo>
                  <a:pt x="469748" y="355125"/>
                </a:lnTo>
                <a:lnTo>
                  <a:pt x="475301" y="357837"/>
                </a:lnTo>
                <a:lnTo>
                  <a:pt x="474507" y="361666"/>
                </a:lnTo>
                <a:lnTo>
                  <a:pt x="472127" y="371079"/>
                </a:lnTo>
                <a:lnTo>
                  <a:pt x="469589" y="380013"/>
                </a:lnTo>
                <a:lnTo>
                  <a:pt x="466575" y="388628"/>
                </a:lnTo>
                <a:lnTo>
                  <a:pt x="464988" y="393414"/>
                </a:lnTo>
                <a:lnTo>
                  <a:pt x="460229" y="391340"/>
                </a:lnTo>
                <a:lnTo>
                  <a:pt x="452455" y="387990"/>
                </a:lnTo>
                <a:lnTo>
                  <a:pt x="444998" y="384639"/>
                </a:lnTo>
                <a:lnTo>
                  <a:pt x="438176" y="381289"/>
                </a:lnTo>
                <a:lnTo>
                  <a:pt x="430878" y="391340"/>
                </a:lnTo>
                <a:lnTo>
                  <a:pt x="423421" y="400912"/>
                </a:lnTo>
                <a:lnTo>
                  <a:pt x="431671" y="405060"/>
                </a:lnTo>
                <a:lnTo>
                  <a:pt x="440556" y="409049"/>
                </a:lnTo>
                <a:lnTo>
                  <a:pt x="450392" y="413356"/>
                </a:lnTo>
                <a:lnTo>
                  <a:pt x="454993" y="415430"/>
                </a:lnTo>
                <a:lnTo>
                  <a:pt x="452613" y="419898"/>
                </a:lnTo>
                <a:lnTo>
                  <a:pt x="449916" y="424843"/>
                </a:lnTo>
                <a:lnTo>
                  <a:pt x="446902" y="430108"/>
                </a:lnTo>
                <a:lnTo>
                  <a:pt x="443729" y="435213"/>
                </a:lnTo>
                <a:lnTo>
                  <a:pt x="441666" y="438564"/>
                </a:lnTo>
                <a:lnTo>
                  <a:pt x="438017" y="437128"/>
                </a:lnTo>
                <a:lnTo>
                  <a:pt x="421835" y="430587"/>
                </a:lnTo>
                <a:lnTo>
                  <a:pt x="406446" y="423886"/>
                </a:lnTo>
                <a:lnTo>
                  <a:pt x="400734" y="430427"/>
                </a:lnTo>
                <a:lnTo>
                  <a:pt x="395340" y="436809"/>
                </a:lnTo>
                <a:lnTo>
                  <a:pt x="389946" y="442871"/>
                </a:lnTo>
                <a:lnTo>
                  <a:pt x="399623" y="447338"/>
                </a:lnTo>
                <a:lnTo>
                  <a:pt x="409936" y="451805"/>
                </a:lnTo>
                <a:lnTo>
                  <a:pt x="420724" y="456272"/>
                </a:lnTo>
                <a:lnTo>
                  <a:pt x="426912" y="458825"/>
                </a:lnTo>
                <a:lnTo>
                  <a:pt x="422628" y="463930"/>
                </a:lnTo>
                <a:lnTo>
                  <a:pt x="413902" y="473503"/>
                </a:lnTo>
                <a:lnTo>
                  <a:pt x="404859" y="482437"/>
                </a:lnTo>
                <a:lnTo>
                  <a:pt x="402638" y="484511"/>
                </a:lnTo>
                <a:lnTo>
                  <a:pt x="399941" y="483554"/>
                </a:lnTo>
                <a:lnTo>
                  <a:pt x="383758" y="477172"/>
                </a:lnTo>
                <a:lnTo>
                  <a:pt x="368369" y="470471"/>
                </a:lnTo>
                <a:lnTo>
                  <a:pt x="359485" y="479406"/>
                </a:lnTo>
                <a:lnTo>
                  <a:pt x="350283" y="488499"/>
                </a:lnTo>
                <a:lnTo>
                  <a:pt x="357422" y="491850"/>
                </a:lnTo>
                <a:lnTo>
                  <a:pt x="364879" y="495200"/>
                </a:lnTo>
                <a:lnTo>
                  <a:pt x="373287" y="498710"/>
                </a:lnTo>
                <a:lnTo>
                  <a:pt x="381378" y="502220"/>
                </a:lnTo>
                <a:lnTo>
                  <a:pt x="374239" y="507165"/>
                </a:lnTo>
                <a:lnTo>
                  <a:pt x="363927" y="513547"/>
                </a:lnTo>
                <a:lnTo>
                  <a:pt x="353456" y="519609"/>
                </a:lnTo>
                <a:lnTo>
                  <a:pt x="342509" y="525034"/>
                </a:lnTo>
                <a:lnTo>
                  <a:pt x="340605" y="525831"/>
                </a:lnTo>
                <a:lnTo>
                  <a:pt x="338701" y="525193"/>
                </a:lnTo>
                <a:lnTo>
                  <a:pt x="319663" y="516738"/>
                </a:lnTo>
                <a:lnTo>
                  <a:pt x="309985" y="525353"/>
                </a:lnTo>
                <a:lnTo>
                  <a:pt x="299831" y="533968"/>
                </a:lnTo>
                <a:lnTo>
                  <a:pt x="308557" y="538275"/>
                </a:lnTo>
                <a:lnTo>
                  <a:pt x="295865" y="541307"/>
                </a:lnTo>
                <a:lnTo>
                  <a:pt x="282221" y="544178"/>
                </a:lnTo>
                <a:lnTo>
                  <a:pt x="268418" y="546252"/>
                </a:lnTo>
                <a:lnTo>
                  <a:pt x="254616" y="547369"/>
                </a:lnTo>
                <a:lnTo>
                  <a:pt x="240971" y="547688"/>
                </a:lnTo>
                <a:lnTo>
                  <a:pt x="223837" y="547529"/>
                </a:lnTo>
                <a:lnTo>
                  <a:pt x="235736" y="539073"/>
                </a:lnTo>
                <a:lnTo>
                  <a:pt x="247793" y="530298"/>
                </a:lnTo>
                <a:lnTo>
                  <a:pt x="260327" y="520886"/>
                </a:lnTo>
                <a:lnTo>
                  <a:pt x="273019" y="510835"/>
                </a:lnTo>
                <a:lnTo>
                  <a:pt x="286187" y="500146"/>
                </a:lnTo>
                <a:lnTo>
                  <a:pt x="299355" y="488818"/>
                </a:lnTo>
                <a:lnTo>
                  <a:pt x="312682" y="477172"/>
                </a:lnTo>
                <a:lnTo>
                  <a:pt x="326168" y="464728"/>
                </a:lnTo>
                <a:lnTo>
                  <a:pt x="339653" y="451805"/>
                </a:lnTo>
                <a:lnTo>
                  <a:pt x="352980" y="438245"/>
                </a:lnTo>
                <a:lnTo>
                  <a:pt x="366307" y="424365"/>
                </a:lnTo>
                <a:lnTo>
                  <a:pt x="379316" y="409687"/>
                </a:lnTo>
                <a:lnTo>
                  <a:pt x="392167" y="394690"/>
                </a:lnTo>
                <a:lnTo>
                  <a:pt x="404859" y="378896"/>
                </a:lnTo>
                <a:lnTo>
                  <a:pt x="416917" y="362783"/>
                </a:lnTo>
                <a:lnTo>
                  <a:pt x="428657" y="345872"/>
                </a:lnTo>
                <a:lnTo>
                  <a:pt x="439921" y="328482"/>
                </a:lnTo>
                <a:lnTo>
                  <a:pt x="450551" y="310773"/>
                </a:lnTo>
                <a:lnTo>
                  <a:pt x="460705" y="292266"/>
                </a:lnTo>
                <a:lnTo>
                  <a:pt x="470065" y="273441"/>
                </a:lnTo>
                <a:close/>
                <a:moveTo>
                  <a:pt x="448994" y="187325"/>
                </a:moveTo>
                <a:lnTo>
                  <a:pt x="453900" y="196996"/>
                </a:lnTo>
                <a:lnTo>
                  <a:pt x="459440" y="208886"/>
                </a:lnTo>
                <a:lnTo>
                  <a:pt x="464504" y="220776"/>
                </a:lnTo>
                <a:lnTo>
                  <a:pt x="465137" y="222520"/>
                </a:lnTo>
                <a:lnTo>
                  <a:pt x="464504" y="223947"/>
                </a:lnTo>
                <a:lnTo>
                  <a:pt x="457066" y="242813"/>
                </a:lnTo>
                <a:lnTo>
                  <a:pt x="448994" y="261203"/>
                </a:lnTo>
                <a:lnTo>
                  <a:pt x="439973" y="279118"/>
                </a:lnTo>
                <a:lnTo>
                  <a:pt x="430477" y="296557"/>
                </a:lnTo>
                <a:lnTo>
                  <a:pt x="420349" y="313362"/>
                </a:lnTo>
                <a:lnTo>
                  <a:pt x="409587" y="329850"/>
                </a:lnTo>
                <a:lnTo>
                  <a:pt x="398508" y="345703"/>
                </a:lnTo>
                <a:lnTo>
                  <a:pt x="387113" y="361081"/>
                </a:lnTo>
                <a:lnTo>
                  <a:pt x="375085" y="375984"/>
                </a:lnTo>
                <a:lnTo>
                  <a:pt x="363216" y="390252"/>
                </a:lnTo>
                <a:lnTo>
                  <a:pt x="350871" y="403886"/>
                </a:lnTo>
                <a:lnTo>
                  <a:pt x="338527" y="417045"/>
                </a:lnTo>
                <a:lnTo>
                  <a:pt x="326341" y="429569"/>
                </a:lnTo>
                <a:lnTo>
                  <a:pt x="313996" y="441618"/>
                </a:lnTo>
                <a:lnTo>
                  <a:pt x="301652" y="453191"/>
                </a:lnTo>
                <a:lnTo>
                  <a:pt x="289782" y="463971"/>
                </a:lnTo>
                <a:lnTo>
                  <a:pt x="277912" y="474118"/>
                </a:lnTo>
                <a:lnTo>
                  <a:pt x="266517" y="483630"/>
                </a:lnTo>
                <a:lnTo>
                  <a:pt x="263985" y="485691"/>
                </a:lnTo>
                <a:lnTo>
                  <a:pt x="263668" y="486008"/>
                </a:lnTo>
                <a:lnTo>
                  <a:pt x="262561" y="486801"/>
                </a:lnTo>
                <a:lnTo>
                  <a:pt x="261295" y="487910"/>
                </a:lnTo>
                <a:lnTo>
                  <a:pt x="259395" y="489337"/>
                </a:lnTo>
                <a:lnTo>
                  <a:pt x="257180" y="491081"/>
                </a:lnTo>
                <a:lnTo>
                  <a:pt x="254806" y="492825"/>
                </a:lnTo>
                <a:lnTo>
                  <a:pt x="252274" y="494569"/>
                </a:lnTo>
                <a:lnTo>
                  <a:pt x="250058" y="496471"/>
                </a:lnTo>
                <a:lnTo>
                  <a:pt x="248000" y="498215"/>
                </a:lnTo>
                <a:lnTo>
                  <a:pt x="246260" y="499959"/>
                </a:lnTo>
                <a:lnTo>
                  <a:pt x="227585" y="514069"/>
                </a:lnTo>
                <a:lnTo>
                  <a:pt x="208910" y="527386"/>
                </a:lnTo>
                <a:lnTo>
                  <a:pt x="190235" y="540069"/>
                </a:lnTo>
                <a:lnTo>
                  <a:pt x="188494" y="541337"/>
                </a:lnTo>
                <a:lnTo>
                  <a:pt x="186595" y="540703"/>
                </a:lnTo>
                <a:lnTo>
                  <a:pt x="175674" y="537849"/>
                </a:lnTo>
                <a:lnTo>
                  <a:pt x="164754" y="534520"/>
                </a:lnTo>
                <a:lnTo>
                  <a:pt x="155575" y="531508"/>
                </a:lnTo>
                <a:lnTo>
                  <a:pt x="163646" y="526118"/>
                </a:lnTo>
                <a:lnTo>
                  <a:pt x="173617" y="519459"/>
                </a:lnTo>
                <a:lnTo>
                  <a:pt x="184062" y="512325"/>
                </a:lnTo>
                <a:lnTo>
                  <a:pt x="195141" y="504398"/>
                </a:lnTo>
                <a:lnTo>
                  <a:pt x="206536" y="496154"/>
                </a:lnTo>
                <a:lnTo>
                  <a:pt x="218405" y="487276"/>
                </a:lnTo>
                <a:lnTo>
                  <a:pt x="230433" y="477606"/>
                </a:lnTo>
                <a:lnTo>
                  <a:pt x="242778" y="467776"/>
                </a:lnTo>
                <a:lnTo>
                  <a:pt x="255439" y="456996"/>
                </a:lnTo>
                <a:lnTo>
                  <a:pt x="268100" y="445898"/>
                </a:lnTo>
                <a:lnTo>
                  <a:pt x="280919" y="434325"/>
                </a:lnTo>
                <a:lnTo>
                  <a:pt x="293897" y="422118"/>
                </a:lnTo>
                <a:lnTo>
                  <a:pt x="306716" y="409435"/>
                </a:lnTo>
                <a:lnTo>
                  <a:pt x="319535" y="396118"/>
                </a:lnTo>
                <a:lnTo>
                  <a:pt x="331880" y="382325"/>
                </a:lnTo>
                <a:lnTo>
                  <a:pt x="344382" y="368057"/>
                </a:lnTo>
                <a:lnTo>
                  <a:pt x="356569" y="353313"/>
                </a:lnTo>
                <a:lnTo>
                  <a:pt x="368438" y="337935"/>
                </a:lnTo>
                <a:lnTo>
                  <a:pt x="379992" y="322081"/>
                </a:lnTo>
                <a:lnTo>
                  <a:pt x="391070" y="305752"/>
                </a:lnTo>
                <a:lnTo>
                  <a:pt x="401674" y="288947"/>
                </a:lnTo>
                <a:lnTo>
                  <a:pt x="411644" y="271667"/>
                </a:lnTo>
                <a:lnTo>
                  <a:pt x="421140" y="253911"/>
                </a:lnTo>
                <a:lnTo>
                  <a:pt x="430003" y="235679"/>
                </a:lnTo>
                <a:lnTo>
                  <a:pt x="437916" y="216813"/>
                </a:lnTo>
                <a:lnTo>
                  <a:pt x="445354" y="197630"/>
                </a:lnTo>
                <a:close/>
                <a:moveTo>
                  <a:pt x="409438" y="134938"/>
                </a:moveTo>
                <a:lnTo>
                  <a:pt x="414988" y="140810"/>
                </a:lnTo>
                <a:lnTo>
                  <a:pt x="422760" y="149696"/>
                </a:lnTo>
                <a:lnTo>
                  <a:pt x="430373" y="158900"/>
                </a:lnTo>
                <a:lnTo>
                  <a:pt x="431800" y="160645"/>
                </a:lnTo>
                <a:lnTo>
                  <a:pt x="431166" y="163184"/>
                </a:lnTo>
                <a:lnTo>
                  <a:pt x="425456" y="181750"/>
                </a:lnTo>
                <a:lnTo>
                  <a:pt x="418795" y="199999"/>
                </a:lnTo>
                <a:lnTo>
                  <a:pt x="411182" y="217930"/>
                </a:lnTo>
                <a:lnTo>
                  <a:pt x="403094" y="235385"/>
                </a:lnTo>
                <a:lnTo>
                  <a:pt x="394371" y="252365"/>
                </a:lnTo>
                <a:lnTo>
                  <a:pt x="385013" y="269027"/>
                </a:lnTo>
                <a:lnTo>
                  <a:pt x="375022" y="285212"/>
                </a:lnTo>
                <a:lnTo>
                  <a:pt x="364713" y="300763"/>
                </a:lnTo>
                <a:lnTo>
                  <a:pt x="353928" y="315997"/>
                </a:lnTo>
                <a:lnTo>
                  <a:pt x="342509" y="330914"/>
                </a:lnTo>
                <a:lnTo>
                  <a:pt x="331090" y="345195"/>
                </a:lnTo>
                <a:lnTo>
                  <a:pt x="319353" y="359159"/>
                </a:lnTo>
                <a:lnTo>
                  <a:pt x="307141" y="372489"/>
                </a:lnTo>
                <a:lnTo>
                  <a:pt x="294929" y="385501"/>
                </a:lnTo>
                <a:lnTo>
                  <a:pt x="282717" y="398037"/>
                </a:lnTo>
                <a:lnTo>
                  <a:pt x="270346" y="409780"/>
                </a:lnTo>
                <a:lnTo>
                  <a:pt x="257976" y="421364"/>
                </a:lnTo>
                <a:lnTo>
                  <a:pt x="245922" y="432313"/>
                </a:lnTo>
                <a:lnTo>
                  <a:pt x="233710" y="442627"/>
                </a:lnTo>
                <a:lnTo>
                  <a:pt x="221656" y="452624"/>
                </a:lnTo>
                <a:lnTo>
                  <a:pt x="209920" y="461987"/>
                </a:lnTo>
                <a:lnTo>
                  <a:pt x="198660" y="470873"/>
                </a:lnTo>
                <a:lnTo>
                  <a:pt x="187558" y="479125"/>
                </a:lnTo>
                <a:lnTo>
                  <a:pt x="176773" y="487059"/>
                </a:lnTo>
                <a:lnTo>
                  <a:pt x="166464" y="494200"/>
                </a:lnTo>
                <a:lnTo>
                  <a:pt x="156631" y="501023"/>
                </a:lnTo>
                <a:lnTo>
                  <a:pt x="147591" y="507212"/>
                </a:lnTo>
                <a:lnTo>
                  <a:pt x="139026" y="512607"/>
                </a:lnTo>
                <a:lnTo>
                  <a:pt x="130938" y="517844"/>
                </a:lnTo>
                <a:lnTo>
                  <a:pt x="128717" y="519113"/>
                </a:lnTo>
                <a:lnTo>
                  <a:pt x="126338" y="517844"/>
                </a:lnTo>
                <a:lnTo>
                  <a:pt x="115395" y="511496"/>
                </a:lnTo>
                <a:lnTo>
                  <a:pt x="104293" y="504356"/>
                </a:lnTo>
                <a:lnTo>
                  <a:pt x="98425" y="500230"/>
                </a:lnTo>
                <a:lnTo>
                  <a:pt x="104452" y="496421"/>
                </a:lnTo>
                <a:lnTo>
                  <a:pt x="112382" y="491502"/>
                </a:lnTo>
                <a:lnTo>
                  <a:pt x="120787" y="485948"/>
                </a:lnTo>
                <a:lnTo>
                  <a:pt x="129828" y="480077"/>
                </a:lnTo>
                <a:lnTo>
                  <a:pt x="139344" y="473253"/>
                </a:lnTo>
                <a:lnTo>
                  <a:pt x="149494" y="466113"/>
                </a:lnTo>
                <a:lnTo>
                  <a:pt x="159961" y="458496"/>
                </a:lnTo>
                <a:lnTo>
                  <a:pt x="171063" y="450244"/>
                </a:lnTo>
                <a:lnTo>
                  <a:pt x="182324" y="441517"/>
                </a:lnTo>
                <a:lnTo>
                  <a:pt x="194060" y="432154"/>
                </a:lnTo>
                <a:lnTo>
                  <a:pt x="205796" y="422316"/>
                </a:lnTo>
                <a:lnTo>
                  <a:pt x="217850" y="412001"/>
                </a:lnTo>
                <a:lnTo>
                  <a:pt x="230062" y="401211"/>
                </a:lnTo>
                <a:lnTo>
                  <a:pt x="242274" y="389785"/>
                </a:lnTo>
                <a:lnTo>
                  <a:pt x="254645" y="377884"/>
                </a:lnTo>
                <a:lnTo>
                  <a:pt x="266857" y="365507"/>
                </a:lnTo>
                <a:lnTo>
                  <a:pt x="279069" y="352653"/>
                </a:lnTo>
                <a:lnTo>
                  <a:pt x="291281" y="339324"/>
                </a:lnTo>
                <a:lnTo>
                  <a:pt x="303176" y="325518"/>
                </a:lnTo>
                <a:lnTo>
                  <a:pt x="314754" y="311078"/>
                </a:lnTo>
                <a:lnTo>
                  <a:pt x="326173" y="296320"/>
                </a:lnTo>
                <a:lnTo>
                  <a:pt x="337275" y="281087"/>
                </a:lnTo>
                <a:lnTo>
                  <a:pt x="347901" y="265377"/>
                </a:lnTo>
                <a:lnTo>
                  <a:pt x="358210" y="249191"/>
                </a:lnTo>
                <a:lnTo>
                  <a:pt x="367885" y="232529"/>
                </a:lnTo>
                <a:lnTo>
                  <a:pt x="376925" y="215550"/>
                </a:lnTo>
                <a:lnTo>
                  <a:pt x="385489" y="197936"/>
                </a:lnTo>
                <a:lnTo>
                  <a:pt x="393419" y="180005"/>
                </a:lnTo>
                <a:lnTo>
                  <a:pt x="400556" y="161597"/>
                </a:lnTo>
                <a:lnTo>
                  <a:pt x="407059" y="142714"/>
                </a:lnTo>
                <a:close/>
                <a:moveTo>
                  <a:pt x="371288" y="103188"/>
                </a:moveTo>
                <a:lnTo>
                  <a:pt x="376534" y="106682"/>
                </a:lnTo>
                <a:lnTo>
                  <a:pt x="387980" y="115099"/>
                </a:lnTo>
                <a:lnTo>
                  <a:pt x="390524" y="117164"/>
                </a:lnTo>
                <a:lnTo>
                  <a:pt x="389729" y="120182"/>
                </a:lnTo>
                <a:lnTo>
                  <a:pt x="383847" y="139398"/>
                </a:lnTo>
                <a:lnTo>
                  <a:pt x="377170" y="158139"/>
                </a:lnTo>
                <a:lnTo>
                  <a:pt x="369539" y="176561"/>
                </a:lnTo>
                <a:lnTo>
                  <a:pt x="361431" y="194508"/>
                </a:lnTo>
                <a:lnTo>
                  <a:pt x="352528" y="211977"/>
                </a:lnTo>
                <a:lnTo>
                  <a:pt x="342990" y="228812"/>
                </a:lnTo>
                <a:lnTo>
                  <a:pt x="332815" y="245488"/>
                </a:lnTo>
                <a:lnTo>
                  <a:pt x="322322" y="261528"/>
                </a:lnTo>
                <a:lnTo>
                  <a:pt x="311035" y="277092"/>
                </a:lnTo>
                <a:lnTo>
                  <a:pt x="299589" y="292179"/>
                </a:lnTo>
                <a:lnTo>
                  <a:pt x="287824" y="306791"/>
                </a:lnTo>
                <a:lnTo>
                  <a:pt x="275742" y="321084"/>
                </a:lnTo>
                <a:lnTo>
                  <a:pt x="263342" y="334583"/>
                </a:lnTo>
                <a:lnTo>
                  <a:pt x="250941" y="347924"/>
                </a:lnTo>
                <a:lnTo>
                  <a:pt x="238223" y="360629"/>
                </a:lnTo>
                <a:lnTo>
                  <a:pt x="225664" y="372858"/>
                </a:lnTo>
                <a:lnTo>
                  <a:pt x="212946" y="384293"/>
                </a:lnTo>
                <a:lnTo>
                  <a:pt x="200227" y="395410"/>
                </a:lnTo>
                <a:lnTo>
                  <a:pt x="187827" y="406051"/>
                </a:lnTo>
                <a:lnTo>
                  <a:pt x="175586" y="416056"/>
                </a:lnTo>
                <a:lnTo>
                  <a:pt x="163344" y="425744"/>
                </a:lnTo>
                <a:lnTo>
                  <a:pt x="151739" y="434638"/>
                </a:lnTo>
                <a:lnTo>
                  <a:pt x="140293" y="443214"/>
                </a:lnTo>
                <a:lnTo>
                  <a:pt x="129005" y="451154"/>
                </a:lnTo>
                <a:lnTo>
                  <a:pt x="118672" y="458301"/>
                </a:lnTo>
                <a:lnTo>
                  <a:pt x="108497" y="465289"/>
                </a:lnTo>
                <a:lnTo>
                  <a:pt x="99117" y="471483"/>
                </a:lnTo>
                <a:lnTo>
                  <a:pt x="90374" y="477042"/>
                </a:lnTo>
                <a:lnTo>
                  <a:pt x="82107" y="482282"/>
                </a:lnTo>
                <a:lnTo>
                  <a:pt x="78927" y="484188"/>
                </a:lnTo>
                <a:lnTo>
                  <a:pt x="76384" y="481488"/>
                </a:lnTo>
                <a:lnTo>
                  <a:pt x="69071" y="474500"/>
                </a:lnTo>
                <a:lnTo>
                  <a:pt x="62552" y="467513"/>
                </a:lnTo>
                <a:lnTo>
                  <a:pt x="58737" y="463383"/>
                </a:lnTo>
                <a:lnTo>
                  <a:pt x="63506" y="460207"/>
                </a:lnTo>
                <a:lnTo>
                  <a:pt x="71296" y="455443"/>
                </a:lnTo>
                <a:lnTo>
                  <a:pt x="79722" y="449884"/>
                </a:lnTo>
                <a:lnTo>
                  <a:pt x="88784" y="444167"/>
                </a:lnTo>
                <a:lnTo>
                  <a:pt x="98323" y="437496"/>
                </a:lnTo>
                <a:lnTo>
                  <a:pt x="108497" y="430350"/>
                </a:lnTo>
                <a:lnTo>
                  <a:pt x="119149" y="422726"/>
                </a:lnTo>
                <a:lnTo>
                  <a:pt x="130118" y="414786"/>
                </a:lnTo>
                <a:lnTo>
                  <a:pt x="141406" y="405892"/>
                </a:lnTo>
                <a:lnTo>
                  <a:pt x="153170" y="396839"/>
                </a:lnTo>
                <a:lnTo>
                  <a:pt x="165093" y="386993"/>
                </a:lnTo>
                <a:lnTo>
                  <a:pt x="177176" y="376987"/>
                </a:lnTo>
                <a:lnTo>
                  <a:pt x="189417" y="366029"/>
                </a:lnTo>
                <a:lnTo>
                  <a:pt x="201817" y="354912"/>
                </a:lnTo>
                <a:lnTo>
                  <a:pt x="214217" y="343001"/>
                </a:lnTo>
                <a:lnTo>
                  <a:pt x="226459" y="330931"/>
                </a:lnTo>
                <a:lnTo>
                  <a:pt x="238859" y="317908"/>
                </a:lnTo>
                <a:lnTo>
                  <a:pt x="251100" y="304726"/>
                </a:lnTo>
                <a:lnTo>
                  <a:pt x="263024" y="291068"/>
                </a:lnTo>
                <a:lnTo>
                  <a:pt x="274947" y="276933"/>
                </a:lnTo>
                <a:lnTo>
                  <a:pt x="286393" y="262163"/>
                </a:lnTo>
                <a:lnTo>
                  <a:pt x="297681" y="247076"/>
                </a:lnTo>
                <a:lnTo>
                  <a:pt x="308491" y="231353"/>
                </a:lnTo>
                <a:lnTo>
                  <a:pt x="318825" y="215312"/>
                </a:lnTo>
                <a:lnTo>
                  <a:pt x="328841" y="198796"/>
                </a:lnTo>
                <a:lnTo>
                  <a:pt x="338220" y="181485"/>
                </a:lnTo>
                <a:lnTo>
                  <a:pt x="346964" y="164174"/>
                </a:lnTo>
                <a:lnTo>
                  <a:pt x="355231" y="146227"/>
                </a:lnTo>
                <a:lnTo>
                  <a:pt x="362544" y="127805"/>
                </a:lnTo>
                <a:lnTo>
                  <a:pt x="369221" y="109064"/>
                </a:lnTo>
                <a:close/>
                <a:moveTo>
                  <a:pt x="494830" y="0"/>
                </a:moveTo>
                <a:lnTo>
                  <a:pt x="497210" y="159"/>
                </a:lnTo>
                <a:lnTo>
                  <a:pt x="499590" y="953"/>
                </a:lnTo>
                <a:lnTo>
                  <a:pt x="501652" y="2383"/>
                </a:lnTo>
                <a:lnTo>
                  <a:pt x="503397" y="4290"/>
                </a:lnTo>
                <a:lnTo>
                  <a:pt x="504349" y="6355"/>
                </a:lnTo>
                <a:lnTo>
                  <a:pt x="504825" y="8738"/>
                </a:lnTo>
                <a:lnTo>
                  <a:pt x="504666" y="11121"/>
                </a:lnTo>
                <a:lnTo>
                  <a:pt x="504032" y="13504"/>
                </a:lnTo>
                <a:lnTo>
                  <a:pt x="503873" y="13980"/>
                </a:lnTo>
                <a:lnTo>
                  <a:pt x="503397" y="14775"/>
                </a:lnTo>
                <a:lnTo>
                  <a:pt x="502445" y="16204"/>
                </a:lnTo>
                <a:lnTo>
                  <a:pt x="501493" y="17793"/>
                </a:lnTo>
                <a:lnTo>
                  <a:pt x="500066" y="20176"/>
                </a:lnTo>
                <a:lnTo>
                  <a:pt x="498162" y="22559"/>
                </a:lnTo>
                <a:lnTo>
                  <a:pt x="496099" y="25260"/>
                </a:lnTo>
                <a:lnTo>
                  <a:pt x="493561" y="28119"/>
                </a:lnTo>
                <a:lnTo>
                  <a:pt x="490864" y="31296"/>
                </a:lnTo>
                <a:lnTo>
                  <a:pt x="487532" y="34315"/>
                </a:lnTo>
                <a:lnTo>
                  <a:pt x="484042" y="37651"/>
                </a:lnTo>
                <a:lnTo>
                  <a:pt x="479917" y="40669"/>
                </a:lnTo>
                <a:lnTo>
                  <a:pt x="475475" y="43847"/>
                </a:lnTo>
                <a:lnTo>
                  <a:pt x="470715" y="46706"/>
                </a:lnTo>
                <a:lnTo>
                  <a:pt x="465321" y="49407"/>
                </a:lnTo>
                <a:lnTo>
                  <a:pt x="459768" y="52107"/>
                </a:lnTo>
                <a:lnTo>
                  <a:pt x="453581" y="54332"/>
                </a:lnTo>
                <a:lnTo>
                  <a:pt x="447076" y="56238"/>
                </a:lnTo>
                <a:lnTo>
                  <a:pt x="439937" y="57668"/>
                </a:lnTo>
                <a:lnTo>
                  <a:pt x="432480" y="58780"/>
                </a:lnTo>
                <a:lnTo>
                  <a:pt x="424389" y="59256"/>
                </a:lnTo>
                <a:lnTo>
                  <a:pt x="415822" y="59256"/>
                </a:lnTo>
                <a:lnTo>
                  <a:pt x="406779" y="58621"/>
                </a:lnTo>
                <a:lnTo>
                  <a:pt x="397419" y="57350"/>
                </a:lnTo>
                <a:lnTo>
                  <a:pt x="387265" y="55285"/>
                </a:lnTo>
                <a:lnTo>
                  <a:pt x="373621" y="52425"/>
                </a:lnTo>
                <a:lnTo>
                  <a:pt x="360453" y="50360"/>
                </a:lnTo>
                <a:lnTo>
                  <a:pt x="347761" y="48930"/>
                </a:lnTo>
                <a:lnTo>
                  <a:pt x="335387" y="48295"/>
                </a:lnTo>
                <a:lnTo>
                  <a:pt x="323646" y="48295"/>
                </a:lnTo>
                <a:lnTo>
                  <a:pt x="312224" y="48771"/>
                </a:lnTo>
                <a:lnTo>
                  <a:pt x="301435" y="49725"/>
                </a:lnTo>
                <a:lnTo>
                  <a:pt x="291440" y="50995"/>
                </a:lnTo>
                <a:lnTo>
                  <a:pt x="281604" y="52902"/>
                </a:lnTo>
                <a:lnTo>
                  <a:pt x="272561" y="54967"/>
                </a:lnTo>
                <a:lnTo>
                  <a:pt x="263994" y="57191"/>
                </a:lnTo>
                <a:lnTo>
                  <a:pt x="255903" y="59733"/>
                </a:lnTo>
                <a:lnTo>
                  <a:pt x="248605" y="62434"/>
                </a:lnTo>
                <a:lnTo>
                  <a:pt x="241783" y="64975"/>
                </a:lnTo>
                <a:lnTo>
                  <a:pt x="253206" y="65293"/>
                </a:lnTo>
                <a:lnTo>
                  <a:pt x="260345" y="65611"/>
                </a:lnTo>
                <a:lnTo>
                  <a:pt x="257172" y="72124"/>
                </a:lnTo>
                <a:lnTo>
                  <a:pt x="247177" y="90711"/>
                </a:lnTo>
                <a:lnTo>
                  <a:pt x="236389" y="109298"/>
                </a:lnTo>
                <a:lnTo>
                  <a:pt x="224649" y="127726"/>
                </a:lnTo>
                <a:lnTo>
                  <a:pt x="211957" y="145837"/>
                </a:lnTo>
                <a:lnTo>
                  <a:pt x="219889" y="155210"/>
                </a:lnTo>
                <a:lnTo>
                  <a:pt x="228456" y="164742"/>
                </a:lnTo>
                <a:lnTo>
                  <a:pt x="240990" y="146790"/>
                </a:lnTo>
                <a:lnTo>
                  <a:pt x="252888" y="128521"/>
                </a:lnTo>
                <a:lnTo>
                  <a:pt x="263994" y="110093"/>
                </a:lnTo>
                <a:lnTo>
                  <a:pt x="274306" y="91347"/>
                </a:lnTo>
                <a:lnTo>
                  <a:pt x="283508" y="72442"/>
                </a:lnTo>
                <a:lnTo>
                  <a:pt x="285094" y="69265"/>
                </a:lnTo>
                <a:lnTo>
                  <a:pt x="288902" y="69900"/>
                </a:lnTo>
                <a:lnTo>
                  <a:pt x="301911" y="73077"/>
                </a:lnTo>
                <a:lnTo>
                  <a:pt x="306988" y="74348"/>
                </a:lnTo>
                <a:lnTo>
                  <a:pt x="305084" y="79432"/>
                </a:lnTo>
                <a:lnTo>
                  <a:pt x="297152" y="98178"/>
                </a:lnTo>
                <a:lnTo>
                  <a:pt x="288267" y="116606"/>
                </a:lnTo>
                <a:lnTo>
                  <a:pt x="278590" y="135034"/>
                </a:lnTo>
                <a:lnTo>
                  <a:pt x="267802" y="153462"/>
                </a:lnTo>
                <a:lnTo>
                  <a:pt x="256061" y="171732"/>
                </a:lnTo>
                <a:lnTo>
                  <a:pt x="243687" y="189683"/>
                </a:lnTo>
                <a:lnTo>
                  <a:pt x="251461" y="198897"/>
                </a:lnTo>
                <a:lnTo>
                  <a:pt x="260028" y="208429"/>
                </a:lnTo>
                <a:lnTo>
                  <a:pt x="273989" y="188730"/>
                </a:lnTo>
                <a:lnTo>
                  <a:pt x="286840" y="168713"/>
                </a:lnTo>
                <a:lnTo>
                  <a:pt x="298738" y="148538"/>
                </a:lnTo>
                <a:lnTo>
                  <a:pt x="309527" y="128044"/>
                </a:lnTo>
                <a:lnTo>
                  <a:pt x="319363" y="107392"/>
                </a:lnTo>
                <a:lnTo>
                  <a:pt x="327930" y="86740"/>
                </a:lnTo>
                <a:lnTo>
                  <a:pt x="329516" y="82292"/>
                </a:lnTo>
                <a:lnTo>
                  <a:pt x="333959" y="84198"/>
                </a:lnTo>
                <a:lnTo>
                  <a:pt x="345540" y="89282"/>
                </a:lnTo>
                <a:lnTo>
                  <a:pt x="349030" y="91188"/>
                </a:lnTo>
                <a:lnTo>
                  <a:pt x="347920" y="95001"/>
                </a:lnTo>
                <a:lnTo>
                  <a:pt x="341733" y="113429"/>
                </a:lnTo>
                <a:lnTo>
                  <a:pt x="334752" y="131539"/>
                </a:lnTo>
                <a:lnTo>
                  <a:pt x="326978" y="149014"/>
                </a:lnTo>
                <a:lnTo>
                  <a:pt x="318411" y="166013"/>
                </a:lnTo>
                <a:lnTo>
                  <a:pt x="309527" y="182693"/>
                </a:lnTo>
                <a:lnTo>
                  <a:pt x="300008" y="199056"/>
                </a:lnTo>
                <a:lnTo>
                  <a:pt x="289854" y="214784"/>
                </a:lnTo>
                <a:lnTo>
                  <a:pt x="279224" y="230352"/>
                </a:lnTo>
                <a:lnTo>
                  <a:pt x="268278" y="245285"/>
                </a:lnTo>
                <a:lnTo>
                  <a:pt x="257013" y="259742"/>
                </a:lnTo>
                <a:lnTo>
                  <a:pt x="245591" y="273722"/>
                </a:lnTo>
                <a:lnTo>
                  <a:pt x="233692" y="287384"/>
                </a:lnTo>
                <a:lnTo>
                  <a:pt x="221476" y="300411"/>
                </a:lnTo>
                <a:lnTo>
                  <a:pt x="209418" y="313120"/>
                </a:lnTo>
                <a:lnTo>
                  <a:pt x="197202" y="325194"/>
                </a:lnTo>
                <a:lnTo>
                  <a:pt x="184828" y="336791"/>
                </a:lnTo>
                <a:lnTo>
                  <a:pt x="172770" y="348070"/>
                </a:lnTo>
                <a:lnTo>
                  <a:pt x="160554" y="358714"/>
                </a:lnTo>
                <a:lnTo>
                  <a:pt x="148655" y="369040"/>
                </a:lnTo>
                <a:lnTo>
                  <a:pt x="136598" y="378572"/>
                </a:lnTo>
                <a:lnTo>
                  <a:pt x="125175" y="387786"/>
                </a:lnTo>
                <a:lnTo>
                  <a:pt x="113911" y="396523"/>
                </a:lnTo>
                <a:lnTo>
                  <a:pt x="102964" y="404626"/>
                </a:lnTo>
                <a:lnTo>
                  <a:pt x="92334" y="412092"/>
                </a:lnTo>
                <a:lnTo>
                  <a:pt x="82181" y="419082"/>
                </a:lnTo>
                <a:lnTo>
                  <a:pt x="72662" y="425754"/>
                </a:lnTo>
                <a:lnTo>
                  <a:pt x="63460" y="431632"/>
                </a:lnTo>
                <a:lnTo>
                  <a:pt x="55052" y="437193"/>
                </a:lnTo>
                <a:lnTo>
                  <a:pt x="47278" y="441958"/>
                </a:lnTo>
                <a:lnTo>
                  <a:pt x="43470" y="444500"/>
                </a:lnTo>
                <a:lnTo>
                  <a:pt x="40932" y="440688"/>
                </a:lnTo>
                <a:lnTo>
                  <a:pt x="34903" y="431315"/>
                </a:lnTo>
                <a:lnTo>
                  <a:pt x="29509" y="421783"/>
                </a:lnTo>
                <a:lnTo>
                  <a:pt x="27288" y="417811"/>
                </a:lnTo>
                <a:lnTo>
                  <a:pt x="30937" y="415428"/>
                </a:lnTo>
                <a:lnTo>
                  <a:pt x="38235" y="410980"/>
                </a:lnTo>
                <a:lnTo>
                  <a:pt x="45850" y="405896"/>
                </a:lnTo>
                <a:lnTo>
                  <a:pt x="54258" y="400495"/>
                </a:lnTo>
                <a:lnTo>
                  <a:pt x="63143" y="394458"/>
                </a:lnTo>
                <a:lnTo>
                  <a:pt x="72820" y="387786"/>
                </a:lnTo>
                <a:lnTo>
                  <a:pt x="82657" y="380637"/>
                </a:lnTo>
                <a:lnTo>
                  <a:pt x="92969" y="373171"/>
                </a:lnTo>
                <a:lnTo>
                  <a:pt x="103599" y="365068"/>
                </a:lnTo>
                <a:lnTo>
                  <a:pt x="114704" y="356649"/>
                </a:lnTo>
                <a:lnTo>
                  <a:pt x="125810" y="347435"/>
                </a:lnTo>
                <a:lnTo>
                  <a:pt x="117560" y="338221"/>
                </a:lnTo>
                <a:lnTo>
                  <a:pt x="109627" y="329165"/>
                </a:lnTo>
                <a:lnTo>
                  <a:pt x="99315" y="337585"/>
                </a:lnTo>
                <a:lnTo>
                  <a:pt x="89003" y="345369"/>
                </a:lnTo>
                <a:lnTo>
                  <a:pt x="79325" y="352995"/>
                </a:lnTo>
                <a:lnTo>
                  <a:pt x="69647" y="359985"/>
                </a:lnTo>
                <a:lnTo>
                  <a:pt x="60446" y="366498"/>
                </a:lnTo>
                <a:lnTo>
                  <a:pt x="51720" y="372694"/>
                </a:lnTo>
                <a:lnTo>
                  <a:pt x="43470" y="378413"/>
                </a:lnTo>
                <a:lnTo>
                  <a:pt x="35855" y="383656"/>
                </a:lnTo>
                <a:lnTo>
                  <a:pt x="28557" y="388421"/>
                </a:lnTo>
                <a:lnTo>
                  <a:pt x="22052" y="392552"/>
                </a:lnTo>
                <a:lnTo>
                  <a:pt x="17134" y="395570"/>
                </a:lnTo>
                <a:lnTo>
                  <a:pt x="15072" y="390328"/>
                </a:lnTo>
                <a:lnTo>
                  <a:pt x="10630" y="377301"/>
                </a:lnTo>
                <a:lnTo>
                  <a:pt x="6981" y="363798"/>
                </a:lnTo>
                <a:lnTo>
                  <a:pt x="6187" y="360620"/>
                </a:lnTo>
                <a:lnTo>
                  <a:pt x="9043" y="358873"/>
                </a:lnTo>
                <a:lnTo>
                  <a:pt x="29350" y="345052"/>
                </a:lnTo>
                <a:lnTo>
                  <a:pt x="49182" y="331072"/>
                </a:lnTo>
                <a:lnTo>
                  <a:pt x="68696" y="316139"/>
                </a:lnTo>
                <a:lnTo>
                  <a:pt x="87892" y="301047"/>
                </a:lnTo>
                <a:lnTo>
                  <a:pt x="79325" y="291674"/>
                </a:lnTo>
                <a:lnTo>
                  <a:pt x="71393" y="282777"/>
                </a:lnTo>
                <a:lnTo>
                  <a:pt x="50927" y="298981"/>
                </a:lnTo>
                <a:lnTo>
                  <a:pt x="29826" y="314868"/>
                </a:lnTo>
                <a:lnTo>
                  <a:pt x="8250" y="330119"/>
                </a:lnTo>
                <a:lnTo>
                  <a:pt x="1587" y="334567"/>
                </a:lnTo>
                <a:lnTo>
                  <a:pt x="793" y="326465"/>
                </a:lnTo>
                <a:lnTo>
                  <a:pt x="317" y="319475"/>
                </a:lnTo>
                <a:lnTo>
                  <a:pt x="0" y="312644"/>
                </a:lnTo>
                <a:lnTo>
                  <a:pt x="0" y="306130"/>
                </a:lnTo>
                <a:lnTo>
                  <a:pt x="317" y="292627"/>
                </a:lnTo>
                <a:lnTo>
                  <a:pt x="1587" y="279282"/>
                </a:lnTo>
                <a:lnTo>
                  <a:pt x="3490" y="265938"/>
                </a:lnTo>
                <a:lnTo>
                  <a:pt x="6029" y="252434"/>
                </a:lnTo>
                <a:lnTo>
                  <a:pt x="8250" y="242267"/>
                </a:lnTo>
                <a:lnTo>
                  <a:pt x="14437" y="250687"/>
                </a:lnTo>
                <a:lnTo>
                  <a:pt x="25225" y="265302"/>
                </a:lnTo>
                <a:lnTo>
                  <a:pt x="36014" y="279441"/>
                </a:lnTo>
                <a:lnTo>
                  <a:pt x="46009" y="271657"/>
                </a:lnTo>
                <a:lnTo>
                  <a:pt x="55369" y="264349"/>
                </a:lnTo>
                <a:lnTo>
                  <a:pt x="43312" y="248463"/>
                </a:lnTo>
                <a:lnTo>
                  <a:pt x="31254" y="232418"/>
                </a:lnTo>
                <a:lnTo>
                  <a:pt x="19673" y="215737"/>
                </a:lnTo>
                <a:lnTo>
                  <a:pt x="18245" y="213672"/>
                </a:lnTo>
                <a:lnTo>
                  <a:pt x="19355" y="211130"/>
                </a:lnTo>
                <a:lnTo>
                  <a:pt x="25225" y="198738"/>
                </a:lnTo>
                <a:lnTo>
                  <a:pt x="31889" y="186347"/>
                </a:lnTo>
                <a:lnTo>
                  <a:pt x="35855" y="179198"/>
                </a:lnTo>
                <a:lnTo>
                  <a:pt x="39821" y="186188"/>
                </a:lnTo>
                <a:lnTo>
                  <a:pt x="45215" y="194926"/>
                </a:lnTo>
                <a:lnTo>
                  <a:pt x="51244" y="204140"/>
                </a:lnTo>
                <a:lnTo>
                  <a:pt x="57749" y="213989"/>
                </a:lnTo>
                <a:lnTo>
                  <a:pt x="64571" y="224474"/>
                </a:lnTo>
                <a:lnTo>
                  <a:pt x="72027" y="235277"/>
                </a:lnTo>
                <a:lnTo>
                  <a:pt x="80118" y="246556"/>
                </a:lnTo>
                <a:lnTo>
                  <a:pt x="88685" y="258153"/>
                </a:lnTo>
                <a:lnTo>
                  <a:pt x="97729" y="270227"/>
                </a:lnTo>
                <a:lnTo>
                  <a:pt x="107406" y="282301"/>
                </a:lnTo>
                <a:lnTo>
                  <a:pt x="117560" y="294851"/>
                </a:lnTo>
                <a:lnTo>
                  <a:pt x="128189" y="307560"/>
                </a:lnTo>
                <a:lnTo>
                  <a:pt x="139295" y="320587"/>
                </a:lnTo>
                <a:lnTo>
                  <a:pt x="151194" y="333455"/>
                </a:lnTo>
                <a:lnTo>
                  <a:pt x="160395" y="325035"/>
                </a:lnTo>
                <a:lnTo>
                  <a:pt x="169121" y="316774"/>
                </a:lnTo>
                <a:lnTo>
                  <a:pt x="158650" y="305018"/>
                </a:lnTo>
                <a:lnTo>
                  <a:pt x="148497" y="293580"/>
                </a:lnTo>
                <a:lnTo>
                  <a:pt x="138819" y="281983"/>
                </a:lnTo>
                <a:lnTo>
                  <a:pt x="129617" y="270704"/>
                </a:lnTo>
                <a:lnTo>
                  <a:pt x="120733" y="259742"/>
                </a:lnTo>
                <a:lnTo>
                  <a:pt x="112324" y="248780"/>
                </a:lnTo>
                <a:lnTo>
                  <a:pt x="104392" y="238295"/>
                </a:lnTo>
                <a:lnTo>
                  <a:pt x="97094" y="228287"/>
                </a:lnTo>
                <a:lnTo>
                  <a:pt x="90113" y="218438"/>
                </a:lnTo>
                <a:lnTo>
                  <a:pt x="83767" y="209223"/>
                </a:lnTo>
                <a:lnTo>
                  <a:pt x="77739" y="200327"/>
                </a:lnTo>
                <a:lnTo>
                  <a:pt x="72186" y="192066"/>
                </a:lnTo>
                <a:lnTo>
                  <a:pt x="67268" y="184441"/>
                </a:lnTo>
                <a:lnTo>
                  <a:pt x="62825" y="177292"/>
                </a:lnTo>
                <a:lnTo>
                  <a:pt x="58859" y="170937"/>
                </a:lnTo>
                <a:lnTo>
                  <a:pt x="55528" y="165377"/>
                </a:lnTo>
                <a:lnTo>
                  <a:pt x="52513" y="160452"/>
                </a:lnTo>
                <a:lnTo>
                  <a:pt x="50927" y="157752"/>
                </a:lnTo>
                <a:lnTo>
                  <a:pt x="52831" y="155210"/>
                </a:lnTo>
                <a:lnTo>
                  <a:pt x="60922" y="145678"/>
                </a:lnTo>
                <a:lnTo>
                  <a:pt x="69330" y="136623"/>
                </a:lnTo>
                <a:lnTo>
                  <a:pt x="73455" y="132334"/>
                </a:lnTo>
                <a:lnTo>
                  <a:pt x="76628" y="137576"/>
                </a:lnTo>
                <a:lnTo>
                  <a:pt x="80436" y="143772"/>
                </a:lnTo>
                <a:lnTo>
                  <a:pt x="84719" y="150921"/>
                </a:lnTo>
                <a:lnTo>
                  <a:pt x="89479" y="158387"/>
                </a:lnTo>
                <a:lnTo>
                  <a:pt x="94714" y="166489"/>
                </a:lnTo>
                <a:lnTo>
                  <a:pt x="100426" y="175227"/>
                </a:lnTo>
                <a:lnTo>
                  <a:pt x="106613" y="184600"/>
                </a:lnTo>
                <a:lnTo>
                  <a:pt x="113276" y="194131"/>
                </a:lnTo>
                <a:lnTo>
                  <a:pt x="120574" y="204140"/>
                </a:lnTo>
                <a:lnTo>
                  <a:pt x="128189" y="214625"/>
                </a:lnTo>
                <a:lnTo>
                  <a:pt x="136281" y="225269"/>
                </a:lnTo>
                <a:lnTo>
                  <a:pt x="144848" y="236548"/>
                </a:lnTo>
                <a:lnTo>
                  <a:pt x="153891" y="247668"/>
                </a:lnTo>
                <a:lnTo>
                  <a:pt x="163410" y="259107"/>
                </a:lnTo>
                <a:lnTo>
                  <a:pt x="173246" y="270862"/>
                </a:lnTo>
                <a:lnTo>
                  <a:pt x="183717" y="282459"/>
                </a:lnTo>
                <a:lnTo>
                  <a:pt x="194505" y="294374"/>
                </a:lnTo>
                <a:lnTo>
                  <a:pt x="211322" y="276264"/>
                </a:lnTo>
                <a:lnTo>
                  <a:pt x="200693" y="264667"/>
                </a:lnTo>
                <a:lnTo>
                  <a:pt x="190539" y="253070"/>
                </a:lnTo>
                <a:lnTo>
                  <a:pt x="180861" y="241632"/>
                </a:lnTo>
                <a:lnTo>
                  <a:pt x="171501" y="230511"/>
                </a:lnTo>
                <a:lnTo>
                  <a:pt x="162616" y="219232"/>
                </a:lnTo>
                <a:lnTo>
                  <a:pt x="154208" y="208429"/>
                </a:lnTo>
                <a:lnTo>
                  <a:pt x="146434" y="197944"/>
                </a:lnTo>
                <a:lnTo>
                  <a:pt x="138819" y="187777"/>
                </a:lnTo>
                <a:lnTo>
                  <a:pt x="131838" y="178086"/>
                </a:lnTo>
                <a:lnTo>
                  <a:pt x="125492" y="168713"/>
                </a:lnTo>
                <a:lnTo>
                  <a:pt x="119305" y="159817"/>
                </a:lnTo>
                <a:lnTo>
                  <a:pt x="113911" y="151556"/>
                </a:lnTo>
                <a:lnTo>
                  <a:pt x="108834" y="143772"/>
                </a:lnTo>
                <a:lnTo>
                  <a:pt x="104392" y="136782"/>
                </a:lnTo>
                <a:lnTo>
                  <a:pt x="100426" y="130427"/>
                </a:lnTo>
                <a:lnTo>
                  <a:pt x="96935" y="124867"/>
                </a:lnTo>
                <a:lnTo>
                  <a:pt x="93921" y="119942"/>
                </a:lnTo>
                <a:lnTo>
                  <a:pt x="92017" y="116288"/>
                </a:lnTo>
                <a:lnTo>
                  <a:pt x="95190" y="113746"/>
                </a:lnTo>
                <a:lnTo>
                  <a:pt x="105661" y="106121"/>
                </a:lnTo>
                <a:lnTo>
                  <a:pt x="116449" y="99290"/>
                </a:lnTo>
                <a:lnTo>
                  <a:pt x="120574" y="96907"/>
                </a:lnTo>
                <a:lnTo>
                  <a:pt x="122954" y="100879"/>
                </a:lnTo>
                <a:lnTo>
                  <a:pt x="126920" y="107233"/>
                </a:lnTo>
                <a:lnTo>
                  <a:pt x="131362" y="114382"/>
                </a:lnTo>
                <a:lnTo>
                  <a:pt x="136281" y="122166"/>
                </a:lnTo>
                <a:lnTo>
                  <a:pt x="141833" y="130586"/>
                </a:lnTo>
                <a:lnTo>
                  <a:pt x="147703" y="139482"/>
                </a:lnTo>
                <a:lnTo>
                  <a:pt x="154208" y="149014"/>
                </a:lnTo>
                <a:lnTo>
                  <a:pt x="161347" y="158864"/>
                </a:lnTo>
                <a:lnTo>
                  <a:pt x="168645" y="169349"/>
                </a:lnTo>
                <a:lnTo>
                  <a:pt x="176736" y="179993"/>
                </a:lnTo>
                <a:lnTo>
                  <a:pt x="185303" y="190954"/>
                </a:lnTo>
                <a:lnTo>
                  <a:pt x="194188" y="202233"/>
                </a:lnTo>
                <a:lnTo>
                  <a:pt x="203548" y="213830"/>
                </a:lnTo>
                <a:lnTo>
                  <a:pt x="213543" y="225428"/>
                </a:lnTo>
                <a:lnTo>
                  <a:pt x="223697" y="237342"/>
                </a:lnTo>
                <a:lnTo>
                  <a:pt x="234485" y="249416"/>
                </a:lnTo>
                <a:lnTo>
                  <a:pt x="242576" y="239566"/>
                </a:lnTo>
                <a:lnTo>
                  <a:pt x="250350" y="229876"/>
                </a:lnTo>
                <a:lnTo>
                  <a:pt x="238293" y="216690"/>
                </a:lnTo>
                <a:lnTo>
                  <a:pt x="227028" y="203504"/>
                </a:lnTo>
                <a:lnTo>
                  <a:pt x="216082" y="190636"/>
                </a:lnTo>
                <a:lnTo>
                  <a:pt x="205928" y="177768"/>
                </a:lnTo>
                <a:lnTo>
                  <a:pt x="196250" y="165377"/>
                </a:lnTo>
                <a:lnTo>
                  <a:pt x="187207" y="153145"/>
                </a:lnTo>
                <a:lnTo>
                  <a:pt x="178640" y="141389"/>
                </a:lnTo>
                <a:lnTo>
                  <a:pt x="170708" y="130109"/>
                </a:lnTo>
                <a:lnTo>
                  <a:pt x="163410" y="119466"/>
                </a:lnTo>
                <a:lnTo>
                  <a:pt x="156588" y="109139"/>
                </a:lnTo>
                <a:lnTo>
                  <a:pt x="150559" y="99449"/>
                </a:lnTo>
                <a:lnTo>
                  <a:pt x="144848" y="90711"/>
                </a:lnTo>
                <a:lnTo>
                  <a:pt x="141992" y="85945"/>
                </a:lnTo>
                <a:lnTo>
                  <a:pt x="146910" y="83721"/>
                </a:lnTo>
                <a:lnTo>
                  <a:pt x="153891" y="80862"/>
                </a:lnTo>
                <a:lnTo>
                  <a:pt x="160871" y="78320"/>
                </a:lnTo>
                <a:lnTo>
                  <a:pt x="164520" y="77208"/>
                </a:lnTo>
                <a:lnTo>
                  <a:pt x="166424" y="80226"/>
                </a:lnTo>
                <a:lnTo>
                  <a:pt x="181813" y="102944"/>
                </a:lnTo>
                <a:lnTo>
                  <a:pt x="197520" y="124549"/>
                </a:lnTo>
                <a:lnTo>
                  <a:pt x="199741" y="122166"/>
                </a:lnTo>
                <a:lnTo>
                  <a:pt x="201644" y="119942"/>
                </a:lnTo>
                <a:lnTo>
                  <a:pt x="203548" y="117718"/>
                </a:lnTo>
                <a:lnTo>
                  <a:pt x="205452" y="115494"/>
                </a:lnTo>
                <a:lnTo>
                  <a:pt x="207197" y="113588"/>
                </a:lnTo>
                <a:lnTo>
                  <a:pt x="209260" y="111205"/>
                </a:lnTo>
                <a:lnTo>
                  <a:pt x="211481" y="108663"/>
                </a:lnTo>
                <a:lnTo>
                  <a:pt x="214178" y="105486"/>
                </a:lnTo>
                <a:lnTo>
                  <a:pt x="203548" y="91188"/>
                </a:lnTo>
                <a:lnTo>
                  <a:pt x="193077" y="76414"/>
                </a:lnTo>
                <a:lnTo>
                  <a:pt x="188952" y="70377"/>
                </a:lnTo>
                <a:lnTo>
                  <a:pt x="189428" y="70059"/>
                </a:lnTo>
                <a:lnTo>
                  <a:pt x="190539" y="69424"/>
                </a:lnTo>
                <a:lnTo>
                  <a:pt x="192443" y="68153"/>
                </a:lnTo>
                <a:lnTo>
                  <a:pt x="194981" y="66723"/>
                </a:lnTo>
                <a:lnTo>
                  <a:pt x="198313" y="64817"/>
                </a:lnTo>
                <a:lnTo>
                  <a:pt x="202120" y="62592"/>
                </a:lnTo>
                <a:lnTo>
                  <a:pt x="206880" y="60210"/>
                </a:lnTo>
                <a:lnTo>
                  <a:pt x="212115" y="57509"/>
                </a:lnTo>
                <a:lnTo>
                  <a:pt x="218144" y="54808"/>
                </a:lnTo>
                <a:lnTo>
                  <a:pt x="224490" y="51949"/>
                </a:lnTo>
                <a:lnTo>
                  <a:pt x="231471" y="48930"/>
                </a:lnTo>
                <a:lnTo>
                  <a:pt x="239245" y="46230"/>
                </a:lnTo>
                <a:lnTo>
                  <a:pt x="247177" y="43529"/>
                </a:lnTo>
                <a:lnTo>
                  <a:pt x="255903" y="40669"/>
                </a:lnTo>
                <a:lnTo>
                  <a:pt x="265105" y="38286"/>
                </a:lnTo>
                <a:lnTo>
                  <a:pt x="274624" y="36062"/>
                </a:lnTo>
                <a:lnTo>
                  <a:pt x="284618" y="33997"/>
                </a:lnTo>
                <a:lnTo>
                  <a:pt x="294931" y="32250"/>
                </a:lnTo>
                <a:lnTo>
                  <a:pt x="305878" y="31137"/>
                </a:lnTo>
                <a:lnTo>
                  <a:pt x="317300" y="30184"/>
                </a:lnTo>
                <a:lnTo>
                  <a:pt x="328723" y="29867"/>
                </a:lnTo>
                <a:lnTo>
                  <a:pt x="340781" y="30025"/>
                </a:lnTo>
                <a:lnTo>
                  <a:pt x="352997" y="30820"/>
                </a:lnTo>
                <a:lnTo>
                  <a:pt x="365689" y="32091"/>
                </a:lnTo>
                <a:lnTo>
                  <a:pt x="378539" y="34156"/>
                </a:lnTo>
                <a:lnTo>
                  <a:pt x="391549" y="37015"/>
                </a:lnTo>
                <a:lnTo>
                  <a:pt x="400909" y="38763"/>
                </a:lnTo>
                <a:lnTo>
                  <a:pt x="409635" y="40034"/>
                </a:lnTo>
                <a:lnTo>
                  <a:pt x="418043" y="40510"/>
                </a:lnTo>
                <a:lnTo>
                  <a:pt x="425817" y="40352"/>
                </a:lnTo>
                <a:lnTo>
                  <a:pt x="432798" y="39875"/>
                </a:lnTo>
                <a:lnTo>
                  <a:pt x="439461" y="38604"/>
                </a:lnTo>
                <a:lnTo>
                  <a:pt x="445648" y="37333"/>
                </a:lnTo>
                <a:lnTo>
                  <a:pt x="451360" y="35427"/>
                </a:lnTo>
                <a:lnTo>
                  <a:pt x="456437" y="33203"/>
                </a:lnTo>
                <a:lnTo>
                  <a:pt x="461196" y="30820"/>
                </a:lnTo>
                <a:lnTo>
                  <a:pt x="465480" y="28119"/>
                </a:lnTo>
                <a:lnTo>
                  <a:pt x="469287" y="25418"/>
                </a:lnTo>
                <a:lnTo>
                  <a:pt x="472778" y="22718"/>
                </a:lnTo>
                <a:lnTo>
                  <a:pt x="475792" y="19858"/>
                </a:lnTo>
                <a:lnTo>
                  <a:pt x="478330" y="17316"/>
                </a:lnTo>
                <a:lnTo>
                  <a:pt x="480710" y="14775"/>
                </a:lnTo>
                <a:lnTo>
                  <a:pt x="482614" y="12392"/>
                </a:lnTo>
                <a:lnTo>
                  <a:pt x="484200" y="10168"/>
                </a:lnTo>
                <a:lnTo>
                  <a:pt x="485311" y="8420"/>
                </a:lnTo>
                <a:lnTo>
                  <a:pt x="486263" y="6831"/>
                </a:lnTo>
                <a:lnTo>
                  <a:pt x="486739" y="5878"/>
                </a:lnTo>
                <a:lnTo>
                  <a:pt x="487056" y="5243"/>
                </a:lnTo>
                <a:lnTo>
                  <a:pt x="488484" y="3178"/>
                </a:lnTo>
                <a:lnTo>
                  <a:pt x="490388" y="1748"/>
                </a:lnTo>
                <a:lnTo>
                  <a:pt x="492450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35" name="Freeform 434"/>
          <p:cNvSpPr>
            <a:spLocks/>
          </p:cNvSpPr>
          <p:nvPr/>
        </p:nvSpPr>
        <p:spPr bwMode="auto">
          <a:xfrm>
            <a:off x="10160604" y="4233863"/>
            <a:ext cx="280987" cy="544513"/>
          </a:xfrm>
          <a:custGeom>
            <a:avLst/>
            <a:gdLst>
              <a:gd name="connsiteX0" fmla="*/ 100350 w 280987"/>
              <a:gd name="connsiteY0" fmla="*/ 352425 h 544513"/>
              <a:gd name="connsiteX1" fmla="*/ 217293 w 280987"/>
              <a:gd name="connsiteY1" fmla="*/ 468794 h 544513"/>
              <a:gd name="connsiteX2" fmla="*/ 226375 w 280987"/>
              <a:gd name="connsiteY2" fmla="*/ 468794 h 544513"/>
              <a:gd name="connsiteX3" fmla="*/ 226375 w 280987"/>
              <a:gd name="connsiteY3" fmla="*/ 477561 h 544513"/>
              <a:gd name="connsiteX4" fmla="*/ 227012 w 280987"/>
              <a:gd name="connsiteY4" fmla="*/ 478199 h 544513"/>
              <a:gd name="connsiteX5" fmla="*/ 226375 w 280987"/>
              <a:gd name="connsiteY5" fmla="*/ 478199 h 544513"/>
              <a:gd name="connsiteX6" fmla="*/ 226375 w 280987"/>
              <a:gd name="connsiteY6" fmla="*/ 515820 h 544513"/>
              <a:gd name="connsiteX7" fmla="*/ 226056 w 280987"/>
              <a:gd name="connsiteY7" fmla="*/ 521080 h 544513"/>
              <a:gd name="connsiteX8" fmla="*/ 224622 w 280987"/>
              <a:gd name="connsiteY8" fmla="*/ 525862 h 544513"/>
              <a:gd name="connsiteX9" fmla="*/ 222392 w 280987"/>
              <a:gd name="connsiteY9" fmla="*/ 530326 h 544513"/>
              <a:gd name="connsiteX10" fmla="*/ 219683 w 280987"/>
              <a:gd name="connsiteY10" fmla="*/ 534311 h 544513"/>
              <a:gd name="connsiteX11" fmla="*/ 216178 w 280987"/>
              <a:gd name="connsiteY11" fmla="*/ 537818 h 544513"/>
              <a:gd name="connsiteX12" fmla="*/ 212195 w 280987"/>
              <a:gd name="connsiteY12" fmla="*/ 540687 h 544513"/>
              <a:gd name="connsiteX13" fmla="*/ 207893 w 280987"/>
              <a:gd name="connsiteY13" fmla="*/ 542760 h 544513"/>
              <a:gd name="connsiteX14" fmla="*/ 202954 w 280987"/>
              <a:gd name="connsiteY14" fmla="*/ 544035 h 544513"/>
              <a:gd name="connsiteX15" fmla="*/ 197856 w 280987"/>
              <a:gd name="connsiteY15" fmla="*/ 544513 h 544513"/>
              <a:gd name="connsiteX16" fmla="*/ 82347 w 280987"/>
              <a:gd name="connsiteY16" fmla="*/ 544513 h 544513"/>
              <a:gd name="connsiteX17" fmla="*/ 77249 w 280987"/>
              <a:gd name="connsiteY17" fmla="*/ 544035 h 544513"/>
              <a:gd name="connsiteX18" fmla="*/ 72469 w 280987"/>
              <a:gd name="connsiteY18" fmla="*/ 542760 h 544513"/>
              <a:gd name="connsiteX19" fmla="*/ 68008 w 280987"/>
              <a:gd name="connsiteY19" fmla="*/ 540687 h 544513"/>
              <a:gd name="connsiteX20" fmla="*/ 64025 w 280987"/>
              <a:gd name="connsiteY20" fmla="*/ 537818 h 544513"/>
              <a:gd name="connsiteX21" fmla="*/ 60679 w 280987"/>
              <a:gd name="connsiteY21" fmla="*/ 534311 h 544513"/>
              <a:gd name="connsiteX22" fmla="*/ 57811 w 280987"/>
              <a:gd name="connsiteY22" fmla="*/ 530326 h 544513"/>
              <a:gd name="connsiteX23" fmla="*/ 55740 w 280987"/>
              <a:gd name="connsiteY23" fmla="*/ 525862 h 544513"/>
              <a:gd name="connsiteX24" fmla="*/ 54306 w 280987"/>
              <a:gd name="connsiteY24" fmla="*/ 521080 h 544513"/>
              <a:gd name="connsiteX25" fmla="*/ 53828 w 280987"/>
              <a:gd name="connsiteY25" fmla="*/ 515820 h 544513"/>
              <a:gd name="connsiteX26" fmla="*/ 53828 w 280987"/>
              <a:gd name="connsiteY26" fmla="*/ 478199 h 544513"/>
              <a:gd name="connsiteX27" fmla="*/ 27540 w 280987"/>
              <a:gd name="connsiteY27" fmla="*/ 478199 h 544513"/>
              <a:gd name="connsiteX28" fmla="*/ 22601 w 280987"/>
              <a:gd name="connsiteY28" fmla="*/ 477721 h 544513"/>
              <a:gd name="connsiteX29" fmla="*/ 17981 w 280987"/>
              <a:gd name="connsiteY29" fmla="*/ 476605 h 544513"/>
              <a:gd name="connsiteX30" fmla="*/ 13520 w 280987"/>
              <a:gd name="connsiteY30" fmla="*/ 474373 h 544513"/>
              <a:gd name="connsiteX31" fmla="*/ 9696 w 280987"/>
              <a:gd name="connsiteY31" fmla="*/ 471663 h 544513"/>
              <a:gd name="connsiteX32" fmla="*/ 6350 w 280987"/>
              <a:gd name="connsiteY32" fmla="*/ 468316 h 544513"/>
              <a:gd name="connsiteX33" fmla="*/ 57493 w 280987"/>
              <a:gd name="connsiteY33" fmla="*/ 405190 h 544513"/>
              <a:gd name="connsiteX34" fmla="*/ 122018 w 280987"/>
              <a:gd name="connsiteY34" fmla="*/ 468794 h 544513"/>
              <a:gd name="connsiteX35" fmla="*/ 162646 w 280987"/>
              <a:gd name="connsiteY35" fmla="*/ 468794 h 544513"/>
              <a:gd name="connsiteX36" fmla="*/ 75655 w 280987"/>
              <a:gd name="connsiteY36" fmla="*/ 382872 h 544513"/>
              <a:gd name="connsiteX37" fmla="*/ 143486 w 280987"/>
              <a:gd name="connsiteY37" fmla="*/ 300038 h 544513"/>
              <a:gd name="connsiteX38" fmla="*/ 280987 w 280987"/>
              <a:gd name="connsiteY38" fmla="*/ 439611 h 544513"/>
              <a:gd name="connsiteX39" fmla="*/ 280987 w 280987"/>
              <a:gd name="connsiteY39" fmla="*/ 448969 h 544513"/>
              <a:gd name="connsiteX40" fmla="*/ 280511 w 280987"/>
              <a:gd name="connsiteY40" fmla="*/ 453886 h 544513"/>
              <a:gd name="connsiteX41" fmla="*/ 279401 w 280987"/>
              <a:gd name="connsiteY41" fmla="*/ 458327 h 544513"/>
              <a:gd name="connsiteX42" fmla="*/ 277657 w 280987"/>
              <a:gd name="connsiteY42" fmla="*/ 462451 h 544513"/>
              <a:gd name="connsiteX43" fmla="*/ 275119 w 280987"/>
              <a:gd name="connsiteY43" fmla="*/ 466257 h 544513"/>
              <a:gd name="connsiteX44" fmla="*/ 272106 w 280987"/>
              <a:gd name="connsiteY44" fmla="*/ 469588 h 544513"/>
              <a:gd name="connsiteX45" fmla="*/ 268458 w 280987"/>
              <a:gd name="connsiteY45" fmla="*/ 472443 h 544513"/>
              <a:gd name="connsiteX46" fmla="*/ 264652 w 280987"/>
              <a:gd name="connsiteY46" fmla="*/ 474663 h 544513"/>
              <a:gd name="connsiteX47" fmla="*/ 119062 w 280987"/>
              <a:gd name="connsiteY47" fmla="*/ 330173 h 544513"/>
              <a:gd name="connsiteX48" fmla="*/ 185010 w 280987"/>
              <a:gd name="connsiteY48" fmla="*/ 249238 h 544513"/>
              <a:gd name="connsiteX49" fmla="*/ 280829 w 280987"/>
              <a:gd name="connsiteY49" fmla="*/ 343095 h 544513"/>
              <a:gd name="connsiteX50" fmla="*/ 280987 w 280987"/>
              <a:gd name="connsiteY50" fmla="*/ 343095 h 544513"/>
              <a:gd name="connsiteX51" fmla="*/ 280987 w 280987"/>
              <a:gd name="connsiteY51" fmla="*/ 398463 h 544513"/>
              <a:gd name="connsiteX52" fmla="*/ 161925 w 280987"/>
              <a:gd name="connsiteY52" fmla="*/ 278105 h 544513"/>
              <a:gd name="connsiteX53" fmla="*/ 228603 w 280987"/>
              <a:gd name="connsiteY53" fmla="*/ 195263 h 544513"/>
              <a:gd name="connsiteX54" fmla="*/ 280987 w 280987"/>
              <a:gd name="connsiteY54" fmla="*/ 247022 h 544513"/>
              <a:gd name="connsiteX55" fmla="*/ 280987 w 280987"/>
              <a:gd name="connsiteY55" fmla="*/ 303213 h 544513"/>
              <a:gd name="connsiteX56" fmla="*/ 203200 w 280987"/>
              <a:gd name="connsiteY56" fmla="*/ 226604 h 544513"/>
              <a:gd name="connsiteX57" fmla="*/ 0 w 280987"/>
              <a:gd name="connsiteY57" fmla="*/ 160338 h 544513"/>
              <a:gd name="connsiteX58" fmla="*/ 39687 w 280987"/>
              <a:gd name="connsiteY58" fmla="*/ 200343 h 544513"/>
              <a:gd name="connsiteX59" fmla="*/ 0 w 280987"/>
              <a:gd name="connsiteY59" fmla="*/ 249238 h 544513"/>
              <a:gd name="connsiteX60" fmla="*/ 280987 w 280987"/>
              <a:gd name="connsiteY60" fmla="*/ 130175 h 544513"/>
              <a:gd name="connsiteX61" fmla="*/ 280987 w 280987"/>
              <a:gd name="connsiteY61" fmla="*/ 207963 h 544513"/>
              <a:gd name="connsiteX62" fmla="*/ 246062 w 280987"/>
              <a:gd name="connsiteY62" fmla="*/ 173337 h 544513"/>
              <a:gd name="connsiteX63" fmla="*/ 7461 w 280987"/>
              <a:gd name="connsiteY63" fmla="*/ 76200 h 544513"/>
              <a:gd name="connsiteX64" fmla="*/ 80962 w 280987"/>
              <a:gd name="connsiteY64" fmla="*/ 148590 h 544513"/>
              <a:gd name="connsiteX65" fmla="*/ 57467 w 280987"/>
              <a:gd name="connsiteY65" fmla="*/ 177800 h 544513"/>
              <a:gd name="connsiteX66" fmla="*/ 0 w 280987"/>
              <a:gd name="connsiteY66" fmla="*/ 119539 h 544513"/>
              <a:gd name="connsiteX67" fmla="*/ 0 w 280987"/>
              <a:gd name="connsiteY67" fmla="*/ 95250 h 544513"/>
              <a:gd name="connsiteX68" fmla="*/ 476 w 280987"/>
              <a:gd name="connsiteY68" fmla="*/ 90011 h 544513"/>
              <a:gd name="connsiteX69" fmla="*/ 2064 w 280987"/>
              <a:gd name="connsiteY69" fmla="*/ 84931 h 544513"/>
              <a:gd name="connsiteX70" fmla="*/ 4445 w 280987"/>
              <a:gd name="connsiteY70" fmla="*/ 80328 h 544513"/>
              <a:gd name="connsiteX71" fmla="*/ 257200 w 280987"/>
              <a:gd name="connsiteY71" fmla="*/ 66675 h 544513"/>
              <a:gd name="connsiteX72" fmla="*/ 262433 w 280987"/>
              <a:gd name="connsiteY72" fmla="*/ 67949 h 544513"/>
              <a:gd name="connsiteX73" fmla="*/ 267032 w 280987"/>
              <a:gd name="connsiteY73" fmla="*/ 70336 h 544513"/>
              <a:gd name="connsiteX74" fmla="*/ 271154 w 280987"/>
              <a:gd name="connsiteY74" fmla="*/ 73360 h 544513"/>
              <a:gd name="connsiteX75" fmla="*/ 274801 w 280987"/>
              <a:gd name="connsiteY75" fmla="*/ 77180 h 544513"/>
              <a:gd name="connsiteX76" fmla="*/ 277497 w 280987"/>
              <a:gd name="connsiteY76" fmla="*/ 81637 h 544513"/>
              <a:gd name="connsiteX77" fmla="*/ 279400 w 280987"/>
              <a:gd name="connsiteY77" fmla="*/ 86571 h 544513"/>
              <a:gd name="connsiteX78" fmla="*/ 0 w 280987"/>
              <a:gd name="connsiteY78" fmla="*/ 431800 h 544513"/>
              <a:gd name="connsiteX79" fmla="*/ 0 w 280987"/>
              <a:gd name="connsiteY79" fmla="*/ 387552 h 544513"/>
              <a:gd name="connsiteX80" fmla="*/ 83201 w 280987"/>
              <a:gd name="connsiteY80" fmla="*/ 0 h 544513"/>
              <a:gd name="connsiteX81" fmla="*/ 198536 w 280987"/>
              <a:gd name="connsiteY81" fmla="*/ 0 h 544513"/>
              <a:gd name="connsiteX82" fmla="*/ 203627 w 280987"/>
              <a:gd name="connsiteY82" fmla="*/ 477 h 544513"/>
              <a:gd name="connsiteX83" fmla="*/ 208558 w 280987"/>
              <a:gd name="connsiteY83" fmla="*/ 1588 h 544513"/>
              <a:gd name="connsiteX84" fmla="*/ 212854 w 280987"/>
              <a:gd name="connsiteY84" fmla="*/ 3812 h 544513"/>
              <a:gd name="connsiteX85" fmla="*/ 216831 w 280987"/>
              <a:gd name="connsiteY85" fmla="*/ 6671 h 544513"/>
              <a:gd name="connsiteX86" fmla="*/ 220331 w 280987"/>
              <a:gd name="connsiteY86" fmla="*/ 10165 h 544513"/>
              <a:gd name="connsiteX87" fmla="*/ 223035 w 280987"/>
              <a:gd name="connsiteY87" fmla="*/ 13977 h 544513"/>
              <a:gd name="connsiteX88" fmla="*/ 225262 w 280987"/>
              <a:gd name="connsiteY88" fmla="*/ 18583 h 544513"/>
              <a:gd name="connsiteX89" fmla="*/ 226694 w 280987"/>
              <a:gd name="connsiteY89" fmla="*/ 23347 h 544513"/>
              <a:gd name="connsiteX90" fmla="*/ 227012 w 280987"/>
              <a:gd name="connsiteY90" fmla="*/ 28430 h 544513"/>
              <a:gd name="connsiteX91" fmla="*/ 227012 w 280987"/>
              <a:gd name="connsiteY91" fmla="*/ 75442 h 544513"/>
              <a:gd name="connsiteX92" fmla="*/ 214285 w 280987"/>
              <a:gd name="connsiteY92" fmla="*/ 75442 h 544513"/>
              <a:gd name="connsiteX93" fmla="*/ 0 w 280987"/>
              <a:gd name="connsiteY93" fmla="*/ 341313 h 544513"/>
              <a:gd name="connsiteX94" fmla="*/ 0 w 280987"/>
              <a:gd name="connsiteY94" fmla="*/ 293825 h 544513"/>
              <a:gd name="connsiteX95" fmla="*/ 176105 w 280987"/>
              <a:gd name="connsiteY95" fmla="*/ 75442 h 544513"/>
              <a:gd name="connsiteX96" fmla="*/ 139357 w 280987"/>
              <a:gd name="connsiteY96" fmla="*/ 75442 h 544513"/>
              <a:gd name="connsiteX97" fmla="*/ 99268 w 280987"/>
              <a:gd name="connsiteY97" fmla="*/ 125630 h 544513"/>
              <a:gd name="connsiteX98" fmla="*/ 38498 w 280987"/>
              <a:gd name="connsiteY98" fmla="*/ 66071 h 544513"/>
              <a:gd name="connsiteX99" fmla="*/ 54725 w 280987"/>
              <a:gd name="connsiteY99" fmla="*/ 66071 h 544513"/>
              <a:gd name="connsiteX100" fmla="*/ 54725 w 280987"/>
              <a:gd name="connsiteY100" fmla="*/ 28430 h 544513"/>
              <a:gd name="connsiteX101" fmla="*/ 55202 w 280987"/>
              <a:gd name="connsiteY101" fmla="*/ 23347 h 544513"/>
              <a:gd name="connsiteX102" fmla="*/ 56634 w 280987"/>
              <a:gd name="connsiteY102" fmla="*/ 18583 h 544513"/>
              <a:gd name="connsiteX103" fmla="*/ 58702 w 280987"/>
              <a:gd name="connsiteY103" fmla="*/ 13977 h 544513"/>
              <a:gd name="connsiteX104" fmla="*/ 61565 w 280987"/>
              <a:gd name="connsiteY104" fmla="*/ 10165 h 544513"/>
              <a:gd name="connsiteX105" fmla="*/ 64906 w 280987"/>
              <a:gd name="connsiteY105" fmla="*/ 6671 h 544513"/>
              <a:gd name="connsiteX106" fmla="*/ 68883 w 280987"/>
              <a:gd name="connsiteY106" fmla="*/ 3812 h 544513"/>
              <a:gd name="connsiteX107" fmla="*/ 73337 w 280987"/>
              <a:gd name="connsiteY107" fmla="*/ 1588 h 544513"/>
              <a:gd name="connsiteX108" fmla="*/ 78110 w 280987"/>
              <a:gd name="connsiteY108" fmla="*/ 477 h 54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280987" h="544513">
                <a:moveTo>
                  <a:pt x="100350" y="352425"/>
                </a:moveTo>
                <a:lnTo>
                  <a:pt x="217293" y="468794"/>
                </a:lnTo>
                <a:lnTo>
                  <a:pt x="226375" y="468794"/>
                </a:lnTo>
                <a:lnTo>
                  <a:pt x="226375" y="477561"/>
                </a:lnTo>
                <a:lnTo>
                  <a:pt x="227012" y="478199"/>
                </a:lnTo>
                <a:lnTo>
                  <a:pt x="226375" y="478199"/>
                </a:lnTo>
                <a:lnTo>
                  <a:pt x="226375" y="515820"/>
                </a:lnTo>
                <a:lnTo>
                  <a:pt x="226056" y="521080"/>
                </a:lnTo>
                <a:lnTo>
                  <a:pt x="224622" y="525862"/>
                </a:lnTo>
                <a:lnTo>
                  <a:pt x="222392" y="530326"/>
                </a:lnTo>
                <a:lnTo>
                  <a:pt x="219683" y="534311"/>
                </a:lnTo>
                <a:lnTo>
                  <a:pt x="216178" y="537818"/>
                </a:lnTo>
                <a:lnTo>
                  <a:pt x="212195" y="540687"/>
                </a:lnTo>
                <a:lnTo>
                  <a:pt x="207893" y="542760"/>
                </a:lnTo>
                <a:lnTo>
                  <a:pt x="202954" y="544035"/>
                </a:lnTo>
                <a:lnTo>
                  <a:pt x="197856" y="544513"/>
                </a:lnTo>
                <a:lnTo>
                  <a:pt x="82347" y="544513"/>
                </a:lnTo>
                <a:lnTo>
                  <a:pt x="77249" y="544035"/>
                </a:lnTo>
                <a:lnTo>
                  <a:pt x="72469" y="542760"/>
                </a:lnTo>
                <a:lnTo>
                  <a:pt x="68008" y="540687"/>
                </a:lnTo>
                <a:lnTo>
                  <a:pt x="64025" y="537818"/>
                </a:lnTo>
                <a:lnTo>
                  <a:pt x="60679" y="534311"/>
                </a:lnTo>
                <a:lnTo>
                  <a:pt x="57811" y="530326"/>
                </a:lnTo>
                <a:lnTo>
                  <a:pt x="55740" y="525862"/>
                </a:lnTo>
                <a:lnTo>
                  <a:pt x="54306" y="521080"/>
                </a:lnTo>
                <a:lnTo>
                  <a:pt x="53828" y="515820"/>
                </a:lnTo>
                <a:lnTo>
                  <a:pt x="53828" y="478199"/>
                </a:lnTo>
                <a:lnTo>
                  <a:pt x="27540" y="478199"/>
                </a:lnTo>
                <a:lnTo>
                  <a:pt x="22601" y="477721"/>
                </a:lnTo>
                <a:lnTo>
                  <a:pt x="17981" y="476605"/>
                </a:lnTo>
                <a:lnTo>
                  <a:pt x="13520" y="474373"/>
                </a:lnTo>
                <a:lnTo>
                  <a:pt x="9696" y="471663"/>
                </a:lnTo>
                <a:lnTo>
                  <a:pt x="6350" y="468316"/>
                </a:lnTo>
                <a:lnTo>
                  <a:pt x="57493" y="405190"/>
                </a:lnTo>
                <a:lnTo>
                  <a:pt x="122018" y="468794"/>
                </a:lnTo>
                <a:lnTo>
                  <a:pt x="162646" y="468794"/>
                </a:lnTo>
                <a:lnTo>
                  <a:pt x="75655" y="382872"/>
                </a:lnTo>
                <a:close/>
                <a:moveTo>
                  <a:pt x="143486" y="300038"/>
                </a:moveTo>
                <a:lnTo>
                  <a:pt x="280987" y="439611"/>
                </a:lnTo>
                <a:lnTo>
                  <a:pt x="280987" y="448969"/>
                </a:lnTo>
                <a:lnTo>
                  <a:pt x="280511" y="453886"/>
                </a:lnTo>
                <a:lnTo>
                  <a:pt x="279401" y="458327"/>
                </a:lnTo>
                <a:lnTo>
                  <a:pt x="277657" y="462451"/>
                </a:lnTo>
                <a:lnTo>
                  <a:pt x="275119" y="466257"/>
                </a:lnTo>
                <a:lnTo>
                  <a:pt x="272106" y="469588"/>
                </a:lnTo>
                <a:lnTo>
                  <a:pt x="268458" y="472443"/>
                </a:lnTo>
                <a:lnTo>
                  <a:pt x="264652" y="474663"/>
                </a:lnTo>
                <a:lnTo>
                  <a:pt x="119062" y="330173"/>
                </a:lnTo>
                <a:close/>
                <a:moveTo>
                  <a:pt x="185010" y="249238"/>
                </a:moveTo>
                <a:lnTo>
                  <a:pt x="280829" y="343095"/>
                </a:lnTo>
                <a:lnTo>
                  <a:pt x="280987" y="343095"/>
                </a:lnTo>
                <a:lnTo>
                  <a:pt x="280987" y="398463"/>
                </a:lnTo>
                <a:lnTo>
                  <a:pt x="161925" y="278105"/>
                </a:lnTo>
                <a:close/>
                <a:moveTo>
                  <a:pt x="228603" y="195263"/>
                </a:moveTo>
                <a:lnTo>
                  <a:pt x="280987" y="247022"/>
                </a:lnTo>
                <a:lnTo>
                  <a:pt x="280987" y="303213"/>
                </a:lnTo>
                <a:lnTo>
                  <a:pt x="203200" y="226604"/>
                </a:lnTo>
                <a:close/>
                <a:moveTo>
                  <a:pt x="0" y="160338"/>
                </a:moveTo>
                <a:lnTo>
                  <a:pt x="39687" y="200343"/>
                </a:lnTo>
                <a:lnTo>
                  <a:pt x="0" y="249238"/>
                </a:lnTo>
                <a:close/>
                <a:moveTo>
                  <a:pt x="280987" y="130175"/>
                </a:moveTo>
                <a:lnTo>
                  <a:pt x="280987" y="207963"/>
                </a:lnTo>
                <a:lnTo>
                  <a:pt x="246062" y="173337"/>
                </a:lnTo>
                <a:close/>
                <a:moveTo>
                  <a:pt x="7461" y="76200"/>
                </a:moveTo>
                <a:lnTo>
                  <a:pt x="80962" y="148590"/>
                </a:lnTo>
                <a:lnTo>
                  <a:pt x="57467" y="177800"/>
                </a:lnTo>
                <a:lnTo>
                  <a:pt x="0" y="119539"/>
                </a:lnTo>
                <a:lnTo>
                  <a:pt x="0" y="95250"/>
                </a:lnTo>
                <a:lnTo>
                  <a:pt x="476" y="90011"/>
                </a:lnTo>
                <a:lnTo>
                  <a:pt x="2064" y="84931"/>
                </a:lnTo>
                <a:lnTo>
                  <a:pt x="4445" y="80328"/>
                </a:lnTo>
                <a:close/>
                <a:moveTo>
                  <a:pt x="257200" y="66675"/>
                </a:moveTo>
                <a:lnTo>
                  <a:pt x="262433" y="67949"/>
                </a:lnTo>
                <a:lnTo>
                  <a:pt x="267032" y="70336"/>
                </a:lnTo>
                <a:lnTo>
                  <a:pt x="271154" y="73360"/>
                </a:lnTo>
                <a:lnTo>
                  <a:pt x="274801" y="77180"/>
                </a:lnTo>
                <a:lnTo>
                  <a:pt x="277497" y="81637"/>
                </a:lnTo>
                <a:lnTo>
                  <a:pt x="279400" y="86571"/>
                </a:lnTo>
                <a:lnTo>
                  <a:pt x="0" y="431800"/>
                </a:lnTo>
                <a:lnTo>
                  <a:pt x="0" y="387552"/>
                </a:lnTo>
                <a:close/>
                <a:moveTo>
                  <a:pt x="83201" y="0"/>
                </a:moveTo>
                <a:lnTo>
                  <a:pt x="198536" y="0"/>
                </a:lnTo>
                <a:lnTo>
                  <a:pt x="203627" y="477"/>
                </a:lnTo>
                <a:lnTo>
                  <a:pt x="208558" y="1588"/>
                </a:lnTo>
                <a:lnTo>
                  <a:pt x="212854" y="3812"/>
                </a:lnTo>
                <a:lnTo>
                  <a:pt x="216831" y="6671"/>
                </a:lnTo>
                <a:lnTo>
                  <a:pt x="220331" y="10165"/>
                </a:lnTo>
                <a:lnTo>
                  <a:pt x="223035" y="13977"/>
                </a:lnTo>
                <a:lnTo>
                  <a:pt x="225262" y="18583"/>
                </a:lnTo>
                <a:lnTo>
                  <a:pt x="226694" y="23347"/>
                </a:lnTo>
                <a:lnTo>
                  <a:pt x="227012" y="28430"/>
                </a:lnTo>
                <a:lnTo>
                  <a:pt x="227012" y="75442"/>
                </a:lnTo>
                <a:lnTo>
                  <a:pt x="214285" y="75442"/>
                </a:lnTo>
                <a:lnTo>
                  <a:pt x="0" y="341313"/>
                </a:lnTo>
                <a:lnTo>
                  <a:pt x="0" y="293825"/>
                </a:lnTo>
                <a:lnTo>
                  <a:pt x="176105" y="75442"/>
                </a:lnTo>
                <a:lnTo>
                  <a:pt x="139357" y="75442"/>
                </a:lnTo>
                <a:lnTo>
                  <a:pt x="99268" y="125630"/>
                </a:lnTo>
                <a:lnTo>
                  <a:pt x="38498" y="66071"/>
                </a:lnTo>
                <a:lnTo>
                  <a:pt x="54725" y="66071"/>
                </a:lnTo>
                <a:lnTo>
                  <a:pt x="54725" y="28430"/>
                </a:lnTo>
                <a:lnTo>
                  <a:pt x="55202" y="23347"/>
                </a:lnTo>
                <a:lnTo>
                  <a:pt x="56634" y="18583"/>
                </a:lnTo>
                <a:lnTo>
                  <a:pt x="58702" y="13977"/>
                </a:lnTo>
                <a:lnTo>
                  <a:pt x="61565" y="10165"/>
                </a:lnTo>
                <a:lnTo>
                  <a:pt x="64906" y="6671"/>
                </a:lnTo>
                <a:lnTo>
                  <a:pt x="68883" y="3812"/>
                </a:lnTo>
                <a:lnTo>
                  <a:pt x="73337" y="1588"/>
                </a:lnTo>
                <a:lnTo>
                  <a:pt x="78110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36" name="Freeform 435"/>
          <p:cNvSpPr>
            <a:spLocks noChangeArrowheads="1"/>
          </p:cNvSpPr>
          <p:nvPr/>
        </p:nvSpPr>
        <p:spPr bwMode="auto">
          <a:xfrm>
            <a:off x="11104040" y="4262438"/>
            <a:ext cx="265113" cy="490537"/>
          </a:xfrm>
          <a:custGeom>
            <a:avLst/>
            <a:gdLst>
              <a:gd name="connsiteX0" fmla="*/ 40221 w 265113"/>
              <a:gd name="connsiteY0" fmla="*/ 398462 h 490537"/>
              <a:gd name="connsiteX1" fmla="*/ 230947 w 265113"/>
              <a:gd name="connsiteY1" fmla="*/ 398462 h 490537"/>
              <a:gd name="connsiteX2" fmla="*/ 262806 w 265113"/>
              <a:gd name="connsiteY2" fmla="*/ 465652 h 490537"/>
              <a:gd name="connsiteX3" fmla="*/ 264392 w 265113"/>
              <a:gd name="connsiteY3" fmla="*/ 469751 h 490537"/>
              <a:gd name="connsiteX4" fmla="*/ 265113 w 265113"/>
              <a:gd name="connsiteY4" fmla="*/ 473557 h 490537"/>
              <a:gd name="connsiteX5" fmla="*/ 265113 w 265113"/>
              <a:gd name="connsiteY5" fmla="*/ 477216 h 490537"/>
              <a:gd name="connsiteX6" fmla="*/ 264536 w 265113"/>
              <a:gd name="connsiteY6" fmla="*/ 480437 h 490537"/>
              <a:gd name="connsiteX7" fmla="*/ 263095 w 265113"/>
              <a:gd name="connsiteY7" fmla="*/ 483218 h 490537"/>
              <a:gd name="connsiteX8" fmla="*/ 261076 w 265113"/>
              <a:gd name="connsiteY8" fmla="*/ 485707 h 490537"/>
              <a:gd name="connsiteX9" fmla="*/ 258482 w 265113"/>
              <a:gd name="connsiteY9" fmla="*/ 487756 h 490537"/>
              <a:gd name="connsiteX10" fmla="*/ 255166 w 265113"/>
              <a:gd name="connsiteY10" fmla="*/ 489366 h 490537"/>
              <a:gd name="connsiteX11" fmla="*/ 251562 w 265113"/>
              <a:gd name="connsiteY11" fmla="*/ 490244 h 490537"/>
              <a:gd name="connsiteX12" fmla="*/ 247093 w 265113"/>
              <a:gd name="connsiteY12" fmla="*/ 490537 h 490537"/>
              <a:gd name="connsiteX13" fmla="*/ 17299 w 265113"/>
              <a:gd name="connsiteY13" fmla="*/ 490537 h 490537"/>
              <a:gd name="connsiteX14" fmla="*/ 13119 w 265113"/>
              <a:gd name="connsiteY14" fmla="*/ 490244 h 490537"/>
              <a:gd name="connsiteX15" fmla="*/ 9226 w 265113"/>
              <a:gd name="connsiteY15" fmla="*/ 489366 h 490537"/>
              <a:gd name="connsiteX16" fmla="*/ 6055 w 265113"/>
              <a:gd name="connsiteY16" fmla="*/ 487902 h 490537"/>
              <a:gd name="connsiteX17" fmla="*/ 3604 w 265113"/>
              <a:gd name="connsiteY17" fmla="*/ 485853 h 490537"/>
              <a:gd name="connsiteX18" fmla="*/ 1730 w 265113"/>
              <a:gd name="connsiteY18" fmla="*/ 483511 h 490537"/>
              <a:gd name="connsiteX19" fmla="*/ 432 w 265113"/>
              <a:gd name="connsiteY19" fmla="*/ 480583 h 490537"/>
              <a:gd name="connsiteX20" fmla="*/ 0 w 265113"/>
              <a:gd name="connsiteY20" fmla="*/ 477509 h 490537"/>
              <a:gd name="connsiteX21" fmla="*/ 144 w 265113"/>
              <a:gd name="connsiteY21" fmla="*/ 473996 h 490537"/>
              <a:gd name="connsiteX22" fmla="*/ 1153 w 265113"/>
              <a:gd name="connsiteY22" fmla="*/ 470336 h 490537"/>
              <a:gd name="connsiteX23" fmla="*/ 2883 w 265113"/>
              <a:gd name="connsiteY23" fmla="*/ 466384 h 490537"/>
              <a:gd name="connsiteX24" fmla="*/ 38100 w 265113"/>
              <a:gd name="connsiteY24" fmla="*/ 338137 h 490537"/>
              <a:gd name="connsiteX25" fmla="*/ 228600 w 265113"/>
              <a:gd name="connsiteY25" fmla="*/ 338137 h 490537"/>
              <a:gd name="connsiteX26" fmla="*/ 228600 w 265113"/>
              <a:gd name="connsiteY26" fmla="*/ 376237 h 490537"/>
              <a:gd name="connsiteX27" fmla="*/ 38100 w 265113"/>
              <a:gd name="connsiteY27" fmla="*/ 376237 h 490537"/>
              <a:gd name="connsiteX28" fmla="*/ 38100 w 265113"/>
              <a:gd name="connsiteY28" fmla="*/ 282575 h 490537"/>
              <a:gd name="connsiteX29" fmla="*/ 228600 w 265113"/>
              <a:gd name="connsiteY29" fmla="*/ 282575 h 490537"/>
              <a:gd name="connsiteX30" fmla="*/ 228600 w 265113"/>
              <a:gd name="connsiteY30" fmla="*/ 320675 h 490537"/>
              <a:gd name="connsiteX31" fmla="*/ 38100 w 265113"/>
              <a:gd name="connsiteY31" fmla="*/ 320675 h 490537"/>
              <a:gd name="connsiteX32" fmla="*/ 38100 w 265113"/>
              <a:gd name="connsiteY32" fmla="*/ 228600 h 490537"/>
              <a:gd name="connsiteX33" fmla="*/ 228600 w 265113"/>
              <a:gd name="connsiteY33" fmla="*/ 228600 h 490537"/>
              <a:gd name="connsiteX34" fmla="*/ 228600 w 265113"/>
              <a:gd name="connsiteY34" fmla="*/ 265113 h 490537"/>
              <a:gd name="connsiteX35" fmla="*/ 38100 w 265113"/>
              <a:gd name="connsiteY35" fmla="*/ 265113 h 490537"/>
              <a:gd name="connsiteX36" fmla="*/ 38100 w 265113"/>
              <a:gd name="connsiteY36" fmla="*/ 173037 h 490537"/>
              <a:gd name="connsiteX37" fmla="*/ 228600 w 265113"/>
              <a:gd name="connsiteY37" fmla="*/ 173037 h 490537"/>
              <a:gd name="connsiteX38" fmla="*/ 228600 w 265113"/>
              <a:gd name="connsiteY38" fmla="*/ 211137 h 490537"/>
              <a:gd name="connsiteX39" fmla="*/ 38100 w 265113"/>
              <a:gd name="connsiteY39" fmla="*/ 211137 h 490537"/>
              <a:gd name="connsiteX40" fmla="*/ 38100 w 265113"/>
              <a:gd name="connsiteY40" fmla="*/ 117475 h 490537"/>
              <a:gd name="connsiteX41" fmla="*/ 228600 w 265113"/>
              <a:gd name="connsiteY41" fmla="*/ 117475 h 490537"/>
              <a:gd name="connsiteX42" fmla="*/ 228600 w 265113"/>
              <a:gd name="connsiteY42" fmla="*/ 155575 h 490537"/>
              <a:gd name="connsiteX43" fmla="*/ 38100 w 265113"/>
              <a:gd name="connsiteY43" fmla="*/ 155575 h 490537"/>
              <a:gd name="connsiteX44" fmla="*/ 17299 w 265113"/>
              <a:gd name="connsiteY44" fmla="*/ 0 h 490537"/>
              <a:gd name="connsiteX45" fmla="*/ 247093 w 265113"/>
              <a:gd name="connsiteY45" fmla="*/ 0 h 490537"/>
              <a:gd name="connsiteX46" fmla="*/ 251274 w 265113"/>
              <a:gd name="connsiteY46" fmla="*/ 292 h 490537"/>
              <a:gd name="connsiteX47" fmla="*/ 255166 w 265113"/>
              <a:gd name="connsiteY47" fmla="*/ 1313 h 490537"/>
              <a:gd name="connsiteX48" fmla="*/ 258482 w 265113"/>
              <a:gd name="connsiteY48" fmla="*/ 2772 h 490537"/>
              <a:gd name="connsiteX49" fmla="*/ 261076 w 265113"/>
              <a:gd name="connsiteY49" fmla="*/ 4815 h 490537"/>
              <a:gd name="connsiteX50" fmla="*/ 263095 w 265113"/>
              <a:gd name="connsiteY50" fmla="*/ 7296 h 490537"/>
              <a:gd name="connsiteX51" fmla="*/ 264536 w 265113"/>
              <a:gd name="connsiteY51" fmla="*/ 10214 h 490537"/>
              <a:gd name="connsiteX52" fmla="*/ 265113 w 265113"/>
              <a:gd name="connsiteY52" fmla="*/ 13570 h 490537"/>
              <a:gd name="connsiteX53" fmla="*/ 265113 w 265113"/>
              <a:gd name="connsiteY53" fmla="*/ 17072 h 490537"/>
              <a:gd name="connsiteX54" fmla="*/ 264392 w 265113"/>
              <a:gd name="connsiteY54" fmla="*/ 20866 h 490537"/>
              <a:gd name="connsiteX55" fmla="*/ 262806 w 265113"/>
              <a:gd name="connsiteY55" fmla="*/ 24952 h 490537"/>
              <a:gd name="connsiteX56" fmla="*/ 230947 w 265113"/>
              <a:gd name="connsiteY56" fmla="*/ 92075 h 490537"/>
              <a:gd name="connsiteX57" fmla="*/ 40221 w 265113"/>
              <a:gd name="connsiteY57" fmla="*/ 92075 h 490537"/>
              <a:gd name="connsiteX58" fmla="*/ 2883 w 265113"/>
              <a:gd name="connsiteY58" fmla="*/ 24222 h 490537"/>
              <a:gd name="connsiteX59" fmla="*/ 1153 w 265113"/>
              <a:gd name="connsiteY59" fmla="*/ 20137 h 490537"/>
              <a:gd name="connsiteX60" fmla="*/ 144 w 265113"/>
              <a:gd name="connsiteY60" fmla="*/ 16635 h 490537"/>
              <a:gd name="connsiteX61" fmla="*/ 0 w 265113"/>
              <a:gd name="connsiteY61" fmla="*/ 12987 h 490537"/>
              <a:gd name="connsiteX62" fmla="*/ 432 w 265113"/>
              <a:gd name="connsiteY62" fmla="*/ 9922 h 490537"/>
              <a:gd name="connsiteX63" fmla="*/ 1730 w 265113"/>
              <a:gd name="connsiteY63" fmla="*/ 7150 h 490537"/>
              <a:gd name="connsiteX64" fmla="*/ 3604 w 265113"/>
              <a:gd name="connsiteY64" fmla="*/ 4669 h 490537"/>
              <a:gd name="connsiteX65" fmla="*/ 6055 w 265113"/>
              <a:gd name="connsiteY65" fmla="*/ 2626 h 490537"/>
              <a:gd name="connsiteX66" fmla="*/ 9226 w 265113"/>
              <a:gd name="connsiteY66" fmla="*/ 1313 h 490537"/>
              <a:gd name="connsiteX67" fmla="*/ 12830 w 265113"/>
              <a:gd name="connsiteY67" fmla="*/ 292 h 49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65113" h="490537">
                <a:moveTo>
                  <a:pt x="40221" y="398462"/>
                </a:moveTo>
                <a:lnTo>
                  <a:pt x="230947" y="398462"/>
                </a:lnTo>
                <a:lnTo>
                  <a:pt x="262806" y="465652"/>
                </a:lnTo>
                <a:lnTo>
                  <a:pt x="264392" y="469751"/>
                </a:lnTo>
                <a:lnTo>
                  <a:pt x="265113" y="473557"/>
                </a:lnTo>
                <a:lnTo>
                  <a:pt x="265113" y="477216"/>
                </a:lnTo>
                <a:lnTo>
                  <a:pt x="264536" y="480437"/>
                </a:lnTo>
                <a:lnTo>
                  <a:pt x="263095" y="483218"/>
                </a:lnTo>
                <a:lnTo>
                  <a:pt x="261076" y="485707"/>
                </a:lnTo>
                <a:lnTo>
                  <a:pt x="258482" y="487756"/>
                </a:lnTo>
                <a:lnTo>
                  <a:pt x="255166" y="489366"/>
                </a:lnTo>
                <a:lnTo>
                  <a:pt x="251562" y="490244"/>
                </a:lnTo>
                <a:lnTo>
                  <a:pt x="247093" y="490537"/>
                </a:lnTo>
                <a:lnTo>
                  <a:pt x="17299" y="490537"/>
                </a:lnTo>
                <a:lnTo>
                  <a:pt x="13119" y="490244"/>
                </a:lnTo>
                <a:lnTo>
                  <a:pt x="9226" y="489366"/>
                </a:lnTo>
                <a:lnTo>
                  <a:pt x="6055" y="487902"/>
                </a:lnTo>
                <a:lnTo>
                  <a:pt x="3604" y="485853"/>
                </a:lnTo>
                <a:lnTo>
                  <a:pt x="1730" y="483511"/>
                </a:lnTo>
                <a:lnTo>
                  <a:pt x="432" y="480583"/>
                </a:lnTo>
                <a:lnTo>
                  <a:pt x="0" y="477509"/>
                </a:lnTo>
                <a:lnTo>
                  <a:pt x="144" y="473996"/>
                </a:lnTo>
                <a:lnTo>
                  <a:pt x="1153" y="470336"/>
                </a:lnTo>
                <a:lnTo>
                  <a:pt x="2883" y="466384"/>
                </a:lnTo>
                <a:close/>
                <a:moveTo>
                  <a:pt x="38100" y="338137"/>
                </a:moveTo>
                <a:lnTo>
                  <a:pt x="228600" y="338137"/>
                </a:lnTo>
                <a:lnTo>
                  <a:pt x="228600" y="376237"/>
                </a:lnTo>
                <a:lnTo>
                  <a:pt x="38100" y="376237"/>
                </a:lnTo>
                <a:close/>
                <a:moveTo>
                  <a:pt x="38100" y="282575"/>
                </a:moveTo>
                <a:lnTo>
                  <a:pt x="228600" y="282575"/>
                </a:lnTo>
                <a:lnTo>
                  <a:pt x="228600" y="320675"/>
                </a:lnTo>
                <a:lnTo>
                  <a:pt x="38100" y="320675"/>
                </a:lnTo>
                <a:close/>
                <a:moveTo>
                  <a:pt x="38100" y="228600"/>
                </a:moveTo>
                <a:lnTo>
                  <a:pt x="228600" y="228600"/>
                </a:lnTo>
                <a:lnTo>
                  <a:pt x="228600" y="265113"/>
                </a:lnTo>
                <a:lnTo>
                  <a:pt x="38100" y="265113"/>
                </a:lnTo>
                <a:close/>
                <a:moveTo>
                  <a:pt x="38100" y="173037"/>
                </a:moveTo>
                <a:lnTo>
                  <a:pt x="228600" y="173037"/>
                </a:lnTo>
                <a:lnTo>
                  <a:pt x="228600" y="211137"/>
                </a:lnTo>
                <a:lnTo>
                  <a:pt x="38100" y="211137"/>
                </a:lnTo>
                <a:close/>
                <a:moveTo>
                  <a:pt x="38100" y="117475"/>
                </a:moveTo>
                <a:lnTo>
                  <a:pt x="228600" y="117475"/>
                </a:lnTo>
                <a:lnTo>
                  <a:pt x="228600" y="155575"/>
                </a:lnTo>
                <a:lnTo>
                  <a:pt x="38100" y="155575"/>
                </a:lnTo>
                <a:close/>
                <a:moveTo>
                  <a:pt x="17299" y="0"/>
                </a:moveTo>
                <a:lnTo>
                  <a:pt x="247093" y="0"/>
                </a:lnTo>
                <a:lnTo>
                  <a:pt x="251274" y="292"/>
                </a:lnTo>
                <a:lnTo>
                  <a:pt x="255166" y="1313"/>
                </a:lnTo>
                <a:lnTo>
                  <a:pt x="258482" y="2772"/>
                </a:lnTo>
                <a:lnTo>
                  <a:pt x="261076" y="4815"/>
                </a:lnTo>
                <a:lnTo>
                  <a:pt x="263095" y="7296"/>
                </a:lnTo>
                <a:lnTo>
                  <a:pt x="264536" y="10214"/>
                </a:lnTo>
                <a:lnTo>
                  <a:pt x="265113" y="13570"/>
                </a:lnTo>
                <a:lnTo>
                  <a:pt x="265113" y="17072"/>
                </a:lnTo>
                <a:lnTo>
                  <a:pt x="264392" y="20866"/>
                </a:lnTo>
                <a:lnTo>
                  <a:pt x="262806" y="24952"/>
                </a:lnTo>
                <a:lnTo>
                  <a:pt x="230947" y="92075"/>
                </a:lnTo>
                <a:lnTo>
                  <a:pt x="40221" y="92075"/>
                </a:lnTo>
                <a:lnTo>
                  <a:pt x="2883" y="24222"/>
                </a:lnTo>
                <a:lnTo>
                  <a:pt x="1153" y="20137"/>
                </a:lnTo>
                <a:lnTo>
                  <a:pt x="144" y="16635"/>
                </a:lnTo>
                <a:lnTo>
                  <a:pt x="0" y="12987"/>
                </a:lnTo>
                <a:lnTo>
                  <a:pt x="432" y="9922"/>
                </a:lnTo>
                <a:lnTo>
                  <a:pt x="1730" y="7150"/>
                </a:lnTo>
                <a:lnTo>
                  <a:pt x="3604" y="4669"/>
                </a:lnTo>
                <a:lnTo>
                  <a:pt x="6055" y="2626"/>
                </a:lnTo>
                <a:lnTo>
                  <a:pt x="9226" y="1313"/>
                </a:lnTo>
                <a:lnTo>
                  <a:pt x="12830" y="29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92" name="Freeform 491"/>
          <p:cNvSpPr>
            <a:spLocks/>
          </p:cNvSpPr>
          <p:nvPr/>
        </p:nvSpPr>
        <p:spPr bwMode="auto">
          <a:xfrm>
            <a:off x="825507" y="3446463"/>
            <a:ext cx="241300" cy="582613"/>
          </a:xfrm>
          <a:custGeom>
            <a:avLst/>
            <a:gdLst>
              <a:gd name="connsiteX0" fmla="*/ 44686 w 241300"/>
              <a:gd name="connsiteY0" fmla="*/ 244475 h 582613"/>
              <a:gd name="connsiteX1" fmla="*/ 58819 w 241300"/>
              <a:gd name="connsiteY1" fmla="*/ 249064 h 582613"/>
              <a:gd name="connsiteX2" fmla="*/ 73481 w 241300"/>
              <a:gd name="connsiteY2" fmla="*/ 252417 h 582613"/>
              <a:gd name="connsiteX3" fmla="*/ 88144 w 241300"/>
              <a:gd name="connsiteY3" fmla="*/ 255064 h 582613"/>
              <a:gd name="connsiteX4" fmla="*/ 103337 w 241300"/>
              <a:gd name="connsiteY4" fmla="*/ 256652 h 582613"/>
              <a:gd name="connsiteX5" fmla="*/ 118707 w 241300"/>
              <a:gd name="connsiteY5" fmla="*/ 257182 h 582613"/>
              <a:gd name="connsiteX6" fmla="*/ 130543 w 241300"/>
              <a:gd name="connsiteY6" fmla="*/ 256829 h 582613"/>
              <a:gd name="connsiteX7" fmla="*/ 141496 w 241300"/>
              <a:gd name="connsiteY7" fmla="*/ 256123 h 582613"/>
              <a:gd name="connsiteX8" fmla="*/ 151919 w 241300"/>
              <a:gd name="connsiteY8" fmla="*/ 254888 h 582613"/>
              <a:gd name="connsiteX9" fmla="*/ 161636 w 241300"/>
              <a:gd name="connsiteY9" fmla="*/ 253476 h 582613"/>
              <a:gd name="connsiteX10" fmla="*/ 170645 w 241300"/>
              <a:gd name="connsiteY10" fmla="*/ 251711 h 582613"/>
              <a:gd name="connsiteX11" fmla="*/ 178595 w 241300"/>
              <a:gd name="connsiteY11" fmla="*/ 249946 h 582613"/>
              <a:gd name="connsiteX12" fmla="*/ 185485 w 241300"/>
              <a:gd name="connsiteY12" fmla="*/ 248181 h 582613"/>
              <a:gd name="connsiteX13" fmla="*/ 191845 w 241300"/>
              <a:gd name="connsiteY13" fmla="*/ 246240 h 582613"/>
              <a:gd name="connsiteX14" fmla="*/ 196614 w 241300"/>
              <a:gd name="connsiteY14" fmla="*/ 244652 h 582613"/>
              <a:gd name="connsiteX15" fmla="*/ 202974 w 241300"/>
              <a:gd name="connsiteY15" fmla="*/ 257182 h 582613"/>
              <a:gd name="connsiteX16" fmla="*/ 208451 w 241300"/>
              <a:gd name="connsiteY16" fmla="*/ 269182 h 582613"/>
              <a:gd name="connsiteX17" fmla="*/ 213397 w 241300"/>
              <a:gd name="connsiteY17" fmla="*/ 280477 h 582613"/>
              <a:gd name="connsiteX18" fmla="*/ 217637 w 241300"/>
              <a:gd name="connsiteY18" fmla="*/ 291066 h 582613"/>
              <a:gd name="connsiteX19" fmla="*/ 221347 w 241300"/>
              <a:gd name="connsiteY19" fmla="*/ 301126 h 582613"/>
              <a:gd name="connsiteX20" fmla="*/ 224704 w 241300"/>
              <a:gd name="connsiteY20" fmla="*/ 310656 h 582613"/>
              <a:gd name="connsiteX21" fmla="*/ 227354 w 241300"/>
              <a:gd name="connsiteY21" fmla="*/ 319656 h 582613"/>
              <a:gd name="connsiteX22" fmla="*/ 229650 w 241300"/>
              <a:gd name="connsiteY22" fmla="*/ 328127 h 582613"/>
              <a:gd name="connsiteX23" fmla="*/ 231417 w 241300"/>
              <a:gd name="connsiteY23" fmla="*/ 335892 h 582613"/>
              <a:gd name="connsiteX24" fmla="*/ 232830 w 241300"/>
              <a:gd name="connsiteY24" fmla="*/ 343481 h 582613"/>
              <a:gd name="connsiteX25" fmla="*/ 233713 w 241300"/>
              <a:gd name="connsiteY25" fmla="*/ 350540 h 582613"/>
              <a:gd name="connsiteX26" fmla="*/ 234420 w 241300"/>
              <a:gd name="connsiteY26" fmla="*/ 357070 h 582613"/>
              <a:gd name="connsiteX27" fmla="*/ 234950 w 241300"/>
              <a:gd name="connsiteY27" fmla="*/ 363247 h 582613"/>
              <a:gd name="connsiteX28" fmla="*/ 234950 w 241300"/>
              <a:gd name="connsiteY28" fmla="*/ 369071 h 582613"/>
              <a:gd name="connsiteX29" fmla="*/ 234597 w 241300"/>
              <a:gd name="connsiteY29" fmla="*/ 374542 h 582613"/>
              <a:gd name="connsiteX30" fmla="*/ 234067 w 241300"/>
              <a:gd name="connsiteY30" fmla="*/ 379660 h 582613"/>
              <a:gd name="connsiteX31" fmla="*/ 233360 w 241300"/>
              <a:gd name="connsiteY31" fmla="*/ 384425 h 582613"/>
              <a:gd name="connsiteX32" fmla="*/ 232653 w 241300"/>
              <a:gd name="connsiteY32" fmla="*/ 389013 h 582613"/>
              <a:gd name="connsiteX33" fmla="*/ 231593 w 241300"/>
              <a:gd name="connsiteY33" fmla="*/ 393249 h 582613"/>
              <a:gd name="connsiteX34" fmla="*/ 230534 w 241300"/>
              <a:gd name="connsiteY34" fmla="*/ 397131 h 582613"/>
              <a:gd name="connsiteX35" fmla="*/ 229474 w 241300"/>
              <a:gd name="connsiteY35" fmla="*/ 400837 h 582613"/>
              <a:gd name="connsiteX36" fmla="*/ 228060 w 241300"/>
              <a:gd name="connsiteY36" fmla="*/ 404544 h 582613"/>
              <a:gd name="connsiteX37" fmla="*/ 226824 w 241300"/>
              <a:gd name="connsiteY37" fmla="*/ 407897 h 582613"/>
              <a:gd name="connsiteX38" fmla="*/ 225410 w 241300"/>
              <a:gd name="connsiteY38" fmla="*/ 411073 h 582613"/>
              <a:gd name="connsiteX39" fmla="*/ 224174 w 241300"/>
              <a:gd name="connsiteY39" fmla="*/ 414250 h 582613"/>
              <a:gd name="connsiteX40" fmla="*/ 222937 w 241300"/>
              <a:gd name="connsiteY40" fmla="*/ 417250 h 582613"/>
              <a:gd name="connsiteX41" fmla="*/ 220817 w 241300"/>
              <a:gd name="connsiteY41" fmla="*/ 423074 h 582613"/>
              <a:gd name="connsiteX42" fmla="*/ 219227 w 241300"/>
              <a:gd name="connsiteY42" fmla="*/ 428369 h 582613"/>
              <a:gd name="connsiteX43" fmla="*/ 217814 w 241300"/>
              <a:gd name="connsiteY43" fmla="*/ 433487 h 582613"/>
              <a:gd name="connsiteX44" fmla="*/ 216754 w 241300"/>
              <a:gd name="connsiteY44" fmla="*/ 438428 h 582613"/>
              <a:gd name="connsiteX45" fmla="*/ 216047 w 241300"/>
              <a:gd name="connsiteY45" fmla="*/ 443369 h 582613"/>
              <a:gd name="connsiteX46" fmla="*/ 215517 w 241300"/>
              <a:gd name="connsiteY46" fmla="*/ 448487 h 582613"/>
              <a:gd name="connsiteX47" fmla="*/ 215164 w 241300"/>
              <a:gd name="connsiteY47" fmla="*/ 453782 h 582613"/>
              <a:gd name="connsiteX48" fmla="*/ 214811 w 241300"/>
              <a:gd name="connsiteY48" fmla="*/ 459429 h 582613"/>
              <a:gd name="connsiteX49" fmla="*/ 214634 w 241300"/>
              <a:gd name="connsiteY49" fmla="*/ 465606 h 582613"/>
              <a:gd name="connsiteX50" fmla="*/ 214457 w 241300"/>
              <a:gd name="connsiteY50" fmla="*/ 472665 h 582613"/>
              <a:gd name="connsiteX51" fmla="*/ 214457 w 241300"/>
              <a:gd name="connsiteY51" fmla="*/ 480254 h 582613"/>
              <a:gd name="connsiteX52" fmla="*/ 214104 w 241300"/>
              <a:gd name="connsiteY52" fmla="*/ 488902 h 582613"/>
              <a:gd name="connsiteX53" fmla="*/ 213751 w 241300"/>
              <a:gd name="connsiteY53" fmla="*/ 498608 h 582613"/>
              <a:gd name="connsiteX54" fmla="*/ 213397 w 241300"/>
              <a:gd name="connsiteY54" fmla="*/ 509020 h 582613"/>
              <a:gd name="connsiteX55" fmla="*/ 212691 w 241300"/>
              <a:gd name="connsiteY55" fmla="*/ 518374 h 582613"/>
              <a:gd name="connsiteX56" fmla="*/ 212337 w 241300"/>
              <a:gd name="connsiteY56" fmla="*/ 526492 h 582613"/>
              <a:gd name="connsiteX57" fmla="*/ 211631 w 241300"/>
              <a:gd name="connsiteY57" fmla="*/ 533728 h 582613"/>
              <a:gd name="connsiteX58" fmla="*/ 210924 w 241300"/>
              <a:gd name="connsiteY58" fmla="*/ 540081 h 582613"/>
              <a:gd name="connsiteX59" fmla="*/ 210041 w 241300"/>
              <a:gd name="connsiteY59" fmla="*/ 545552 h 582613"/>
              <a:gd name="connsiteX60" fmla="*/ 208804 w 241300"/>
              <a:gd name="connsiteY60" fmla="*/ 550670 h 582613"/>
              <a:gd name="connsiteX61" fmla="*/ 207214 w 241300"/>
              <a:gd name="connsiteY61" fmla="*/ 555082 h 582613"/>
              <a:gd name="connsiteX62" fmla="*/ 205624 w 241300"/>
              <a:gd name="connsiteY62" fmla="*/ 559141 h 582613"/>
              <a:gd name="connsiteX63" fmla="*/ 203504 w 241300"/>
              <a:gd name="connsiteY63" fmla="*/ 562847 h 582613"/>
              <a:gd name="connsiteX64" fmla="*/ 200854 w 241300"/>
              <a:gd name="connsiteY64" fmla="*/ 566200 h 582613"/>
              <a:gd name="connsiteX65" fmla="*/ 197851 w 241300"/>
              <a:gd name="connsiteY65" fmla="*/ 569730 h 582613"/>
              <a:gd name="connsiteX66" fmla="*/ 194318 w 241300"/>
              <a:gd name="connsiteY66" fmla="*/ 572730 h 582613"/>
              <a:gd name="connsiteX67" fmla="*/ 190431 w 241300"/>
              <a:gd name="connsiteY67" fmla="*/ 574671 h 582613"/>
              <a:gd name="connsiteX68" fmla="*/ 186368 w 241300"/>
              <a:gd name="connsiteY68" fmla="*/ 575907 h 582613"/>
              <a:gd name="connsiteX69" fmla="*/ 181952 w 241300"/>
              <a:gd name="connsiteY69" fmla="*/ 576789 h 582613"/>
              <a:gd name="connsiteX70" fmla="*/ 177535 w 241300"/>
              <a:gd name="connsiteY70" fmla="*/ 577319 h 582613"/>
              <a:gd name="connsiteX71" fmla="*/ 172942 w 241300"/>
              <a:gd name="connsiteY71" fmla="*/ 577319 h 582613"/>
              <a:gd name="connsiteX72" fmla="*/ 168525 w 241300"/>
              <a:gd name="connsiteY72" fmla="*/ 577142 h 582613"/>
              <a:gd name="connsiteX73" fmla="*/ 164109 w 241300"/>
              <a:gd name="connsiteY73" fmla="*/ 576789 h 582613"/>
              <a:gd name="connsiteX74" fmla="*/ 159869 w 241300"/>
              <a:gd name="connsiteY74" fmla="*/ 576613 h 582613"/>
              <a:gd name="connsiteX75" fmla="*/ 155982 w 241300"/>
              <a:gd name="connsiteY75" fmla="*/ 576613 h 582613"/>
              <a:gd name="connsiteX76" fmla="*/ 152096 w 241300"/>
              <a:gd name="connsiteY76" fmla="*/ 577142 h 582613"/>
              <a:gd name="connsiteX77" fmla="*/ 148916 w 241300"/>
              <a:gd name="connsiteY77" fmla="*/ 578025 h 582613"/>
              <a:gd name="connsiteX78" fmla="*/ 144146 w 241300"/>
              <a:gd name="connsiteY78" fmla="*/ 579613 h 582613"/>
              <a:gd name="connsiteX79" fmla="*/ 139199 w 241300"/>
              <a:gd name="connsiteY79" fmla="*/ 580672 h 582613"/>
              <a:gd name="connsiteX80" fmla="*/ 134253 w 241300"/>
              <a:gd name="connsiteY80" fmla="*/ 581378 h 582613"/>
              <a:gd name="connsiteX81" fmla="*/ 129660 w 241300"/>
              <a:gd name="connsiteY81" fmla="*/ 582084 h 582613"/>
              <a:gd name="connsiteX82" fmla="*/ 125773 w 241300"/>
              <a:gd name="connsiteY82" fmla="*/ 582437 h 582613"/>
              <a:gd name="connsiteX83" fmla="*/ 122947 w 241300"/>
              <a:gd name="connsiteY83" fmla="*/ 582613 h 582613"/>
              <a:gd name="connsiteX84" fmla="*/ 120827 w 241300"/>
              <a:gd name="connsiteY84" fmla="*/ 582613 h 582613"/>
              <a:gd name="connsiteX85" fmla="*/ 120297 w 241300"/>
              <a:gd name="connsiteY85" fmla="*/ 582613 h 582613"/>
              <a:gd name="connsiteX86" fmla="*/ 118530 w 241300"/>
              <a:gd name="connsiteY86" fmla="*/ 582613 h 582613"/>
              <a:gd name="connsiteX87" fmla="*/ 115350 w 241300"/>
              <a:gd name="connsiteY87" fmla="*/ 582437 h 582613"/>
              <a:gd name="connsiteX88" fmla="*/ 111640 w 241300"/>
              <a:gd name="connsiteY88" fmla="*/ 582084 h 582613"/>
              <a:gd name="connsiteX89" fmla="*/ 107047 w 241300"/>
              <a:gd name="connsiteY89" fmla="*/ 581378 h 582613"/>
              <a:gd name="connsiteX90" fmla="*/ 102277 w 241300"/>
              <a:gd name="connsiteY90" fmla="*/ 580672 h 582613"/>
              <a:gd name="connsiteX91" fmla="*/ 97154 w 241300"/>
              <a:gd name="connsiteY91" fmla="*/ 579613 h 582613"/>
              <a:gd name="connsiteX92" fmla="*/ 92384 w 241300"/>
              <a:gd name="connsiteY92" fmla="*/ 578025 h 582613"/>
              <a:gd name="connsiteX93" fmla="*/ 89028 w 241300"/>
              <a:gd name="connsiteY93" fmla="*/ 577142 h 582613"/>
              <a:gd name="connsiteX94" fmla="*/ 85494 w 241300"/>
              <a:gd name="connsiteY94" fmla="*/ 576613 h 582613"/>
              <a:gd name="connsiteX95" fmla="*/ 81431 w 241300"/>
              <a:gd name="connsiteY95" fmla="*/ 576613 h 582613"/>
              <a:gd name="connsiteX96" fmla="*/ 77191 w 241300"/>
              <a:gd name="connsiteY96" fmla="*/ 576789 h 582613"/>
              <a:gd name="connsiteX97" fmla="*/ 72775 w 241300"/>
              <a:gd name="connsiteY97" fmla="*/ 577142 h 582613"/>
              <a:gd name="connsiteX98" fmla="*/ 68358 w 241300"/>
              <a:gd name="connsiteY98" fmla="*/ 577319 h 582613"/>
              <a:gd name="connsiteX99" fmla="*/ 63765 w 241300"/>
              <a:gd name="connsiteY99" fmla="*/ 577319 h 582613"/>
              <a:gd name="connsiteX100" fmla="*/ 59348 w 241300"/>
              <a:gd name="connsiteY100" fmla="*/ 576789 h 582613"/>
              <a:gd name="connsiteX101" fmla="*/ 54932 w 241300"/>
              <a:gd name="connsiteY101" fmla="*/ 575907 h 582613"/>
              <a:gd name="connsiteX102" fmla="*/ 50869 w 241300"/>
              <a:gd name="connsiteY102" fmla="*/ 574671 h 582613"/>
              <a:gd name="connsiteX103" fmla="*/ 46982 w 241300"/>
              <a:gd name="connsiteY103" fmla="*/ 572730 h 582613"/>
              <a:gd name="connsiteX104" fmla="*/ 43449 w 241300"/>
              <a:gd name="connsiteY104" fmla="*/ 569730 h 582613"/>
              <a:gd name="connsiteX105" fmla="*/ 40269 w 241300"/>
              <a:gd name="connsiteY105" fmla="*/ 566200 h 582613"/>
              <a:gd name="connsiteX106" fmla="*/ 37796 w 241300"/>
              <a:gd name="connsiteY106" fmla="*/ 562847 h 582613"/>
              <a:gd name="connsiteX107" fmla="*/ 35676 w 241300"/>
              <a:gd name="connsiteY107" fmla="*/ 559141 h 582613"/>
              <a:gd name="connsiteX108" fmla="*/ 33909 w 241300"/>
              <a:gd name="connsiteY108" fmla="*/ 555082 h 582613"/>
              <a:gd name="connsiteX109" fmla="*/ 32496 w 241300"/>
              <a:gd name="connsiteY109" fmla="*/ 550670 h 582613"/>
              <a:gd name="connsiteX110" fmla="*/ 31259 w 241300"/>
              <a:gd name="connsiteY110" fmla="*/ 545552 h 582613"/>
              <a:gd name="connsiteX111" fmla="*/ 30376 w 241300"/>
              <a:gd name="connsiteY111" fmla="*/ 540081 h 582613"/>
              <a:gd name="connsiteX112" fmla="*/ 29493 w 241300"/>
              <a:gd name="connsiteY112" fmla="*/ 533728 h 582613"/>
              <a:gd name="connsiteX113" fmla="*/ 28786 w 241300"/>
              <a:gd name="connsiteY113" fmla="*/ 526492 h 582613"/>
              <a:gd name="connsiteX114" fmla="*/ 28433 w 241300"/>
              <a:gd name="connsiteY114" fmla="*/ 518374 h 582613"/>
              <a:gd name="connsiteX115" fmla="*/ 27903 w 241300"/>
              <a:gd name="connsiteY115" fmla="*/ 509020 h 582613"/>
              <a:gd name="connsiteX116" fmla="*/ 27549 w 241300"/>
              <a:gd name="connsiteY116" fmla="*/ 498608 h 582613"/>
              <a:gd name="connsiteX117" fmla="*/ 27196 w 241300"/>
              <a:gd name="connsiteY117" fmla="*/ 488902 h 582613"/>
              <a:gd name="connsiteX118" fmla="*/ 26843 w 241300"/>
              <a:gd name="connsiteY118" fmla="*/ 480254 h 582613"/>
              <a:gd name="connsiteX119" fmla="*/ 26843 w 241300"/>
              <a:gd name="connsiteY119" fmla="*/ 472665 h 582613"/>
              <a:gd name="connsiteX120" fmla="*/ 26666 w 241300"/>
              <a:gd name="connsiteY120" fmla="*/ 465606 h 582613"/>
              <a:gd name="connsiteX121" fmla="*/ 26489 w 241300"/>
              <a:gd name="connsiteY121" fmla="*/ 459429 h 582613"/>
              <a:gd name="connsiteX122" fmla="*/ 26136 w 241300"/>
              <a:gd name="connsiteY122" fmla="*/ 453782 h 582613"/>
              <a:gd name="connsiteX123" fmla="*/ 25783 w 241300"/>
              <a:gd name="connsiteY123" fmla="*/ 448487 h 582613"/>
              <a:gd name="connsiteX124" fmla="*/ 25253 w 241300"/>
              <a:gd name="connsiteY124" fmla="*/ 443369 h 582613"/>
              <a:gd name="connsiteX125" fmla="*/ 24546 w 241300"/>
              <a:gd name="connsiteY125" fmla="*/ 438428 h 582613"/>
              <a:gd name="connsiteX126" fmla="*/ 23486 w 241300"/>
              <a:gd name="connsiteY126" fmla="*/ 433487 h 582613"/>
              <a:gd name="connsiteX127" fmla="*/ 22073 w 241300"/>
              <a:gd name="connsiteY127" fmla="*/ 428369 h 582613"/>
              <a:gd name="connsiteX128" fmla="*/ 20483 w 241300"/>
              <a:gd name="connsiteY128" fmla="*/ 423074 h 582613"/>
              <a:gd name="connsiteX129" fmla="*/ 18186 w 241300"/>
              <a:gd name="connsiteY129" fmla="*/ 417250 h 582613"/>
              <a:gd name="connsiteX130" fmla="*/ 17126 w 241300"/>
              <a:gd name="connsiteY130" fmla="*/ 414250 h 582613"/>
              <a:gd name="connsiteX131" fmla="*/ 15890 w 241300"/>
              <a:gd name="connsiteY131" fmla="*/ 411073 h 582613"/>
              <a:gd name="connsiteX132" fmla="*/ 14653 w 241300"/>
              <a:gd name="connsiteY132" fmla="*/ 407897 h 582613"/>
              <a:gd name="connsiteX133" fmla="*/ 13063 w 241300"/>
              <a:gd name="connsiteY133" fmla="*/ 404544 h 582613"/>
              <a:gd name="connsiteX134" fmla="*/ 12003 w 241300"/>
              <a:gd name="connsiteY134" fmla="*/ 400837 h 582613"/>
              <a:gd name="connsiteX135" fmla="*/ 10767 w 241300"/>
              <a:gd name="connsiteY135" fmla="*/ 397131 h 582613"/>
              <a:gd name="connsiteX136" fmla="*/ 9707 w 241300"/>
              <a:gd name="connsiteY136" fmla="*/ 393249 h 582613"/>
              <a:gd name="connsiteX137" fmla="*/ 8647 w 241300"/>
              <a:gd name="connsiteY137" fmla="*/ 389013 h 582613"/>
              <a:gd name="connsiteX138" fmla="*/ 7763 w 241300"/>
              <a:gd name="connsiteY138" fmla="*/ 384425 h 582613"/>
              <a:gd name="connsiteX139" fmla="*/ 7057 w 241300"/>
              <a:gd name="connsiteY139" fmla="*/ 379660 h 582613"/>
              <a:gd name="connsiteX140" fmla="*/ 6527 w 241300"/>
              <a:gd name="connsiteY140" fmla="*/ 374542 h 582613"/>
              <a:gd name="connsiteX141" fmla="*/ 6350 w 241300"/>
              <a:gd name="connsiteY141" fmla="*/ 369071 h 582613"/>
              <a:gd name="connsiteX142" fmla="*/ 6350 w 241300"/>
              <a:gd name="connsiteY142" fmla="*/ 363247 h 582613"/>
              <a:gd name="connsiteX143" fmla="*/ 6703 w 241300"/>
              <a:gd name="connsiteY143" fmla="*/ 356894 h 582613"/>
              <a:gd name="connsiteX144" fmla="*/ 7410 w 241300"/>
              <a:gd name="connsiteY144" fmla="*/ 350364 h 582613"/>
              <a:gd name="connsiteX145" fmla="*/ 8470 w 241300"/>
              <a:gd name="connsiteY145" fmla="*/ 343481 h 582613"/>
              <a:gd name="connsiteX146" fmla="*/ 9883 w 241300"/>
              <a:gd name="connsiteY146" fmla="*/ 335892 h 582613"/>
              <a:gd name="connsiteX147" fmla="*/ 11650 w 241300"/>
              <a:gd name="connsiteY147" fmla="*/ 328127 h 582613"/>
              <a:gd name="connsiteX148" fmla="*/ 13946 w 241300"/>
              <a:gd name="connsiteY148" fmla="*/ 319480 h 582613"/>
              <a:gd name="connsiteX149" fmla="*/ 16596 w 241300"/>
              <a:gd name="connsiteY149" fmla="*/ 310479 h 582613"/>
              <a:gd name="connsiteX150" fmla="*/ 19953 w 241300"/>
              <a:gd name="connsiteY150" fmla="*/ 300949 h 582613"/>
              <a:gd name="connsiteX151" fmla="*/ 23663 w 241300"/>
              <a:gd name="connsiteY151" fmla="*/ 290890 h 582613"/>
              <a:gd name="connsiteX152" fmla="*/ 27903 w 241300"/>
              <a:gd name="connsiteY152" fmla="*/ 280301 h 582613"/>
              <a:gd name="connsiteX153" fmla="*/ 32849 w 241300"/>
              <a:gd name="connsiteY153" fmla="*/ 269006 h 582613"/>
              <a:gd name="connsiteX154" fmla="*/ 38502 w 241300"/>
              <a:gd name="connsiteY154" fmla="*/ 257005 h 582613"/>
              <a:gd name="connsiteX155" fmla="*/ 121266 w 241300"/>
              <a:gd name="connsiteY155" fmla="*/ 184150 h 582613"/>
              <a:gd name="connsiteX156" fmla="*/ 135184 w 241300"/>
              <a:gd name="connsiteY156" fmla="*/ 184682 h 582613"/>
              <a:gd name="connsiteX157" fmla="*/ 149278 w 241300"/>
              <a:gd name="connsiteY157" fmla="*/ 186101 h 582613"/>
              <a:gd name="connsiteX158" fmla="*/ 163019 w 241300"/>
              <a:gd name="connsiteY158" fmla="*/ 188584 h 582613"/>
              <a:gd name="connsiteX159" fmla="*/ 176761 w 241300"/>
              <a:gd name="connsiteY159" fmla="*/ 191777 h 582613"/>
              <a:gd name="connsiteX160" fmla="*/ 190150 w 241300"/>
              <a:gd name="connsiteY160" fmla="*/ 196212 h 582613"/>
              <a:gd name="connsiteX161" fmla="*/ 189093 w 241300"/>
              <a:gd name="connsiteY161" fmla="*/ 203307 h 582613"/>
              <a:gd name="connsiteX162" fmla="*/ 188565 w 241300"/>
              <a:gd name="connsiteY162" fmla="*/ 209869 h 582613"/>
              <a:gd name="connsiteX163" fmla="*/ 188565 w 241300"/>
              <a:gd name="connsiteY163" fmla="*/ 216078 h 582613"/>
              <a:gd name="connsiteX164" fmla="*/ 189093 w 241300"/>
              <a:gd name="connsiteY164" fmla="*/ 221931 h 582613"/>
              <a:gd name="connsiteX165" fmla="*/ 189798 w 241300"/>
              <a:gd name="connsiteY165" fmla="*/ 227075 h 582613"/>
              <a:gd name="connsiteX166" fmla="*/ 191031 w 241300"/>
              <a:gd name="connsiteY166" fmla="*/ 231686 h 582613"/>
              <a:gd name="connsiteX167" fmla="*/ 192088 w 241300"/>
              <a:gd name="connsiteY167" fmla="*/ 235766 h 582613"/>
              <a:gd name="connsiteX168" fmla="*/ 187331 w 241300"/>
              <a:gd name="connsiteY168" fmla="*/ 237185 h 582613"/>
              <a:gd name="connsiteX169" fmla="*/ 181518 w 241300"/>
              <a:gd name="connsiteY169" fmla="*/ 239136 h 582613"/>
              <a:gd name="connsiteX170" fmla="*/ 174823 w 241300"/>
              <a:gd name="connsiteY170" fmla="*/ 240733 h 582613"/>
              <a:gd name="connsiteX171" fmla="*/ 167071 w 241300"/>
              <a:gd name="connsiteY171" fmla="*/ 242506 h 582613"/>
              <a:gd name="connsiteX172" fmla="*/ 158615 w 241300"/>
              <a:gd name="connsiteY172" fmla="*/ 244103 h 582613"/>
              <a:gd name="connsiteX173" fmla="*/ 149454 w 241300"/>
              <a:gd name="connsiteY173" fmla="*/ 245522 h 582613"/>
              <a:gd name="connsiteX174" fmla="*/ 139412 w 241300"/>
              <a:gd name="connsiteY174" fmla="*/ 246586 h 582613"/>
              <a:gd name="connsiteX175" fmla="*/ 129018 w 241300"/>
              <a:gd name="connsiteY175" fmla="*/ 247295 h 582613"/>
              <a:gd name="connsiteX176" fmla="*/ 117919 w 241300"/>
              <a:gd name="connsiteY176" fmla="*/ 247650 h 582613"/>
              <a:gd name="connsiteX177" fmla="*/ 103296 w 241300"/>
              <a:gd name="connsiteY177" fmla="*/ 247118 h 582613"/>
              <a:gd name="connsiteX178" fmla="*/ 89026 w 241300"/>
              <a:gd name="connsiteY178" fmla="*/ 245699 h 582613"/>
              <a:gd name="connsiteX179" fmla="*/ 74932 w 241300"/>
              <a:gd name="connsiteY179" fmla="*/ 243393 h 582613"/>
              <a:gd name="connsiteX180" fmla="*/ 61014 w 241300"/>
              <a:gd name="connsiteY180" fmla="*/ 240023 h 582613"/>
              <a:gd name="connsiteX181" fmla="*/ 47625 w 241300"/>
              <a:gd name="connsiteY181" fmla="*/ 235589 h 582613"/>
              <a:gd name="connsiteX182" fmla="*/ 48682 w 241300"/>
              <a:gd name="connsiteY182" fmla="*/ 231686 h 582613"/>
              <a:gd name="connsiteX183" fmla="*/ 49739 w 241300"/>
              <a:gd name="connsiteY183" fmla="*/ 227075 h 582613"/>
              <a:gd name="connsiteX184" fmla="*/ 50444 w 241300"/>
              <a:gd name="connsiteY184" fmla="*/ 221931 h 582613"/>
              <a:gd name="connsiteX185" fmla="*/ 51149 w 241300"/>
              <a:gd name="connsiteY185" fmla="*/ 216255 h 582613"/>
              <a:gd name="connsiteX186" fmla="*/ 51149 w 241300"/>
              <a:gd name="connsiteY186" fmla="*/ 210047 h 582613"/>
              <a:gd name="connsiteX187" fmla="*/ 50444 w 241300"/>
              <a:gd name="connsiteY187" fmla="*/ 203484 h 582613"/>
              <a:gd name="connsiteX188" fmla="*/ 49387 w 241300"/>
              <a:gd name="connsiteY188" fmla="*/ 196389 h 582613"/>
              <a:gd name="connsiteX189" fmla="*/ 55024 w 241300"/>
              <a:gd name="connsiteY189" fmla="*/ 194615 h 582613"/>
              <a:gd name="connsiteX190" fmla="*/ 61895 w 241300"/>
              <a:gd name="connsiteY190" fmla="*/ 192487 h 582613"/>
              <a:gd name="connsiteX191" fmla="*/ 69471 w 241300"/>
              <a:gd name="connsiteY191" fmla="*/ 190536 h 582613"/>
              <a:gd name="connsiteX192" fmla="*/ 78279 w 241300"/>
              <a:gd name="connsiteY192" fmla="*/ 188584 h 582613"/>
              <a:gd name="connsiteX193" fmla="*/ 87617 w 241300"/>
              <a:gd name="connsiteY193" fmla="*/ 186633 h 582613"/>
              <a:gd name="connsiteX194" fmla="*/ 98011 w 241300"/>
              <a:gd name="connsiteY194" fmla="*/ 185392 h 582613"/>
              <a:gd name="connsiteX195" fmla="*/ 109286 w 241300"/>
              <a:gd name="connsiteY195" fmla="*/ 184505 h 582613"/>
              <a:gd name="connsiteX196" fmla="*/ 179993 w 241300"/>
              <a:gd name="connsiteY196" fmla="*/ 0 h 582613"/>
              <a:gd name="connsiteX197" fmla="*/ 181942 w 241300"/>
              <a:gd name="connsiteY197" fmla="*/ 177 h 582613"/>
              <a:gd name="connsiteX198" fmla="*/ 184069 w 241300"/>
              <a:gd name="connsiteY198" fmla="*/ 1064 h 582613"/>
              <a:gd name="connsiteX199" fmla="*/ 186904 w 241300"/>
              <a:gd name="connsiteY199" fmla="*/ 2306 h 582613"/>
              <a:gd name="connsiteX200" fmla="*/ 189739 w 241300"/>
              <a:gd name="connsiteY200" fmla="*/ 4080 h 582613"/>
              <a:gd name="connsiteX201" fmla="*/ 192928 w 241300"/>
              <a:gd name="connsiteY201" fmla="*/ 5854 h 582613"/>
              <a:gd name="connsiteX202" fmla="*/ 196117 w 241300"/>
              <a:gd name="connsiteY202" fmla="*/ 7982 h 582613"/>
              <a:gd name="connsiteX203" fmla="*/ 199484 w 241300"/>
              <a:gd name="connsiteY203" fmla="*/ 9756 h 582613"/>
              <a:gd name="connsiteX204" fmla="*/ 202850 w 241300"/>
              <a:gd name="connsiteY204" fmla="*/ 11176 h 582613"/>
              <a:gd name="connsiteX205" fmla="*/ 205685 w 241300"/>
              <a:gd name="connsiteY205" fmla="*/ 12772 h 582613"/>
              <a:gd name="connsiteX206" fmla="*/ 208698 w 241300"/>
              <a:gd name="connsiteY206" fmla="*/ 13659 h 582613"/>
              <a:gd name="connsiteX207" fmla="*/ 211001 w 241300"/>
              <a:gd name="connsiteY207" fmla="*/ 13836 h 582613"/>
              <a:gd name="connsiteX208" fmla="*/ 213659 w 241300"/>
              <a:gd name="connsiteY208" fmla="*/ 14014 h 582613"/>
              <a:gd name="connsiteX209" fmla="*/ 216671 w 241300"/>
              <a:gd name="connsiteY209" fmla="*/ 14369 h 582613"/>
              <a:gd name="connsiteX210" fmla="*/ 220215 w 241300"/>
              <a:gd name="connsiteY210" fmla="*/ 15078 h 582613"/>
              <a:gd name="connsiteX211" fmla="*/ 223581 w 241300"/>
              <a:gd name="connsiteY211" fmla="*/ 15788 h 582613"/>
              <a:gd name="connsiteX212" fmla="*/ 227302 w 241300"/>
              <a:gd name="connsiteY212" fmla="*/ 16675 h 582613"/>
              <a:gd name="connsiteX213" fmla="*/ 231023 w 241300"/>
              <a:gd name="connsiteY213" fmla="*/ 17562 h 582613"/>
              <a:gd name="connsiteX214" fmla="*/ 234035 w 241300"/>
              <a:gd name="connsiteY214" fmla="*/ 18449 h 582613"/>
              <a:gd name="connsiteX215" fmla="*/ 237048 w 241300"/>
              <a:gd name="connsiteY215" fmla="*/ 19158 h 582613"/>
              <a:gd name="connsiteX216" fmla="*/ 239174 w 241300"/>
              <a:gd name="connsiteY216" fmla="*/ 19868 h 582613"/>
              <a:gd name="connsiteX217" fmla="*/ 240591 w 241300"/>
              <a:gd name="connsiteY217" fmla="*/ 20222 h 582613"/>
              <a:gd name="connsiteX218" fmla="*/ 241123 w 241300"/>
              <a:gd name="connsiteY218" fmla="*/ 20400 h 582613"/>
              <a:gd name="connsiteX219" fmla="*/ 241300 w 241300"/>
              <a:gd name="connsiteY219" fmla="*/ 21996 h 582613"/>
              <a:gd name="connsiteX220" fmla="*/ 241123 w 241300"/>
              <a:gd name="connsiteY220" fmla="*/ 24480 h 582613"/>
              <a:gd name="connsiteX221" fmla="*/ 240414 w 241300"/>
              <a:gd name="connsiteY221" fmla="*/ 27673 h 582613"/>
              <a:gd name="connsiteX222" fmla="*/ 239174 w 241300"/>
              <a:gd name="connsiteY222" fmla="*/ 31221 h 582613"/>
              <a:gd name="connsiteX223" fmla="*/ 237933 w 241300"/>
              <a:gd name="connsiteY223" fmla="*/ 35301 h 582613"/>
              <a:gd name="connsiteX224" fmla="*/ 236339 w 241300"/>
              <a:gd name="connsiteY224" fmla="*/ 39735 h 582613"/>
              <a:gd name="connsiteX225" fmla="*/ 234213 w 241300"/>
              <a:gd name="connsiteY225" fmla="*/ 44525 h 582613"/>
              <a:gd name="connsiteX226" fmla="*/ 232263 w 241300"/>
              <a:gd name="connsiteY226" fmla="*/ 49669 h 582613"/>
              <a:gd name="connsiteX227" fmla="*/ 230137 w 241300"/>
              <a:gd name="connsiteY227" fmla="*/ 54636 h 582613"/>
              <a:gd name="connsiteX228" fmla="*/ 227657 w 241300"/>
              <a:gd name="connsiteY228" fmla="*/ 59781 h 582613"/>
              <a:gd name="connsiteX229" fmla="*/ 225530 w 241300"/>
              <a:gd name="connsiteY229" fmla="*/ 64925 h 582613"/>
              <a:gd name="connsiteX230" fmla="*/ 223050 w 241300"/>
              <a:gd name="connsiteY230" fmla="*/ 69715 h 582613"/>
              <a:gd name="connsiteX231" fmla="*/ 220924 w 241300"/>
              <a:gd name="connsiteY231" fmla="*/ 74504 h 582613"/>
              <a:gd name="connsiteX232" fmla="*/ 218974 w 241300"/>
              <a:gd name="connsiteY232" fmla="*/ 78762 h 582613"/>
              <a:gd name="connsiteX233" fmla="*/ 217025 w 241300"/>
              <a:gd name="connsiteY233" fmla="*/ 82487 h 582613"/>
              <a:gd name="connsiteX234" fmla="*/ 215254 w 241300"/>
              <a:gd name="connsiteY234" fmla="*/ 86035 h 582613"/>
              <a:gd name="connsiteX235" fmla="*/ 214013 w 241300"/>
              <a:gd name="connsiteY235" fmla="*/ 88873 h 582613"/>
              <a:gd name="connsiteX236" fmla="*/ 212773 w 241300"/>
              <a:gd name="connsiteY236" fmla="*/ 90824 h 582613"/>
              <a:gd name="connsiteX237" fmla="*/ 212241 w 241300"/>
              <a:gd name="connsiteY237" fmla="*/ 92243 h 582613"/>
              <a:gd name="connsiteX238" fmla="*/ 211887 w 241300"/>
              <a:gd name="connsiteY238" fmla="*/ 92775 h 582613"/>
              <a:gd name="connsiteX239" fmla="*/ 213482 w 241300"/>
              <a:gd name="connsiteY239" fmla="*/ 101822 h 582613"/>
              <a:gd name="connsiteX240" fmla="*/ 214190 w 241300"/>
              <a:gd name="connsiteY240" fmla="*/ 110160 h 582613"/>
              <a:gd name="connsiteX241" fmla="*/ 214545 w 241300"/>
              <a:gd name="connsiteY241" fmla="*/ 117965 h 582613"/>
              <a:gd name="connsiteX242" fmla="*/ 214368 w 241300"/>
              <a:gd name="connsiteY242" fmla="*/ 125061 h 582613"/>
              <a:gd name="connsiteX243" fmla="*/ 213659 w 241300"/>
              <a:gd name="connsiteY243" fmla="*/ 131624 h 582613"/>
              <a:gd name="connsiteX244" fmla="*/ 212596 w 241300"/>
              <a:gd name="connsiteY244" fmla="*/ 137655 h 582613"/>
              <a:gd name="connsiteX245" fmla="*/ 211355 w 241300"/>
              <a:gd name="connsiteY245" fmla="*/ 143509 h 582613"/>
              <a:gd name="connsiteX246" fmla="*/ 209938 w 241300"/>
              <a:gd name="connsiteY246" fmla="*/ 148831 h 582613"/>
              <a:gd name="connsiteX247" fmla="*/ 208166 w 241300"/>
              <a:gd name="connsiteY247" fmla="*/ 153798 h 582613"/>
              <a:gd name="connsiteX248" fmla="*/ 206217 w 241300"/>
              <a:gd name="connsiteY248" fmla="*/ 158765 h 582613"/>
              <a:gd name="connsiteX249" fmla="*/ 204091 w 241300"/>
              <a:gd name="connsiteY249" fmla="*/ 163554 h 582613"/>
              <a:gd name="connsiteX250" fmla="*/ 201965 w 241300"/>
              <a:gd name="connsiteY250" fmla="*/ 168167 h 582613"/>
              <a:gd name="connsiteX251" fmla="*/ 199838 w 241300"/>
              <a:gd name="connsiteY251" fmla="*/ 172601 h 582613"/>
              <a:gd name="connsiteX252" fmla="*/ 197889 w 241300"/>
              <a:gd name="connsiteY252" fmla="*/ 177391 h 582613"/>
              <a:gd name="connsiteX253" fmla="*/ 195763 w 241300"/>
              <a:gd name="connsiteY253" fmla="*/ 182358 h 582613"/>
              <a:gd name="connsiteX254" fmla="*/ 193991 w 241300"/>
              <a:gd name="connsiteY254" fmla="*/ 187325 h 582613"/>
              <a:gd name="connsiteX255" fmla="*/ 182474 w 241300"/>
              <a:gd name="connsiteY255" fmla="*/ 183777 h 582613"/>
              <a:gd name="connsiteX256" fmla="*/ 170780 w 241300"/>
              <a:gd name="connsiteY256" fmla="*/ 180761 h 582613"/>
              <a:gd name="connsiteX257" fmla="*/ 158908 w 241300"/>
              <a:gd name="connsiteY257" fmla="*/ 178455 h 582613"/>
              <a:gd name="connsiteX258" fmla="*/ 158022 w 241300"/>
              <a:gd name="connsiteY258" fmla="*/ 170295 h 582613"/>
              <a:gd name="connsiteX259" fmla="*/ 156605 w 241300"/>
              <a:gd name="connsiteY259" fmla="*/ 163022 h 582613"/>
              <a:gd name="connsiteX260" fmla="*/ 154478 w 241300"/>
              <a:gd name="connsiteY260" fmla="*/ 155749 h 582613"/>
              <a:gd name="connsiteX261" fmla="*/ 151466 w 241300"/>
              <a:gd name="connsiteY261" fmla="*/ 149008 h 582613"/>
              <a:gd name="connsiteX262" fmla="*/ 148454 w 241300"/>
              <a:gd name="connsiteY262" fmla="*/ 142445 h 582613"/>
              <a:gd name="connsiteX263" fmla="*/ 144733 w 241300"/>
              <a:gd name="connsiteY263" fmla="*/ 136236 h 582613"/>
              <a:gd name="connsiteX264" fmla="*/ 140658 w 241300"/>
              <a:gd name="connsiteY264" fmla="*/ 130205 h 582613"/>
              <a:gd name="connsiteX265" fmla="*/ 136582 w 241300"/>
              <a:gd name="connsiteY265" fmla="*/ 124351 h 582613"/>
              <a:gd name="connsiteX266" fmla="*/ 132330 w 241300"/>
              <a:gd name="connsiteY266" fmla="*/ 118320 h 582613"/>
              <a:gd name="connsiteX267" fmla="*/ 128078 w 241300"/>
              <a:gd name="connsiteY267" fmla="*/ 112288 h 582613"/>
              <a:gd name="connsiteX268" fmla="*/ 123825 w 241300"/>
              <a:gd name="connsiteY268" fmla="*/ 106257 h 582613"/>
              <a:gd name="connsiteX269" fmla="*/ 128078 w 241300"/>
              <a:gd name="connsiteY269" fmla="*/ 101645 h 582613"/>
              <a:gd name="connsiteX270" fmla="*/ 132330 w 241300"/>
              <a:gd name="connsiteY270" fmla="*/ 96323 h 582613"/>
              <a:gd name="connsiteX271" fmla="*/ 136228 w 241300"/>
              <a:gd name="connsiteY271" fmla="*/ 90469 h 582613"/>
              <a:gd name="connsiteX272" fmla="*/ 140126 w 241300"/>
              <a:gd name="connsiteY272" fmla="*/ 84261 h 582613"/>
              <a:gd name="connsiteX273" fmla="*/ 144024 w 241300"/>
              <a:gd name="connsiteY273" fmla="*/ 77520 h 582613"/>
              <a:gd name="connsiteX274" fmla="*/ 147568 w 241300"/>
              <a:gd name="connsiteY274" fmla="*/ 70602 h 582613"/>
              <a:gd name="connsiteX275" fmla="*/ 151112 w 241300"/>
              <a:gd name="connsiteY275" fmla="*/ 63506 h 582613"/>
              <a:gd name="connsiteX276" fmla="*/ 154656 w 241300"/>
              <a:gd name="connsiteY276" fmla="*/ 56410 h 582613"/>
              <a:gd name="connsiteX277" fmla="*/ 157668 w 241300"/>
              <a:gd name="connsiteY277" fmla="*/ 49315 h 582613"/>
              <a:gd name="connsiteX278" fmla="*/ 160857 w 241300"/>
              <a:gd name="connsiteY278" fmla="*/ 42219 h 582613"/>
              <a:gd name="connsiteX279" fmla="*/ 163515 w 241300"/>
              <a:gd name="connsiteY279" fmla="*/ 35478 h 582613"/>
              <a:gd name="connsiteX280" fmla="*/ 166350 w 241300"/>
              <a:gd name="connsiteY280" fmla="*/ 29092 h 582613"/>
              <a:gd name="connsiteX281" fmla="*/ 168653 w 241300"/>
              <a:gd name="connsiteY281" fmla="*/ 23061 h 582613"/>
              <a:gd name="connsiteX282" fmla="*/ 171134 w 241300"/>
              <a:gd name="connsiteY282" fmla="*/ 17562 h 582613"/>
              <a:gd name="connsiteX283" fmla="*/ 173083 w 241300"/>
              <a:gd name="connsiteY283" fmla="*/ 12595 h 582613"/>
              <a:gd name="connsiteX284" fmla="*/ 174855 w 241300"/>
              <a:gd name="connsiteY284" fmla="*/ 8337 h 582613"/>
              <a:gd name="connsiteX285" fmla="*/ 176627 w 241300"/>
              <a:gd name="connsiteY285" fmla="*/ 4789 h 582613"/>
              <a:gd name="connsiteX286" fmla="*/ 178044 w 241300"/>
              <a:gd name="connsiteY286" fmla="*/ 1951 h 582613"/>
              <a:gd name="connsiteX287" fmla="*/ 179107 w 241300"/>
              <a:gd name="connsiteY287" fmla="*/ 532 h 582613"/>
              <a:gd name="connsiteX288" fmla="*/ 60712 w 241300"/>
              <a:gd name="connsiteY288" fmla="*/ 0 h 582613"/>
              <a:gd name="connsiteX289" fmla="*/ 61592 w 241300"/>
              <a:gd name="connsiteY289" fmla="*/ 532 h 582613"/>
              <a:gd name="connsiteX290" fmla="*/ 63000 w 241300"/>
              <a:gd name="connsiteY290" fmla="*/ 2127 h 582613"/>
              <a:gd name="connsiteX291" fmla="*/ 64232 w 241300"/>
              <a:gd name="connsiteY291" fmla="*/ 4962 h 582613"/>
              <a:gd name="connsiteX292" fmla="*/ 65992 w 241300"/>
              <a:gd name="connsiteY292" fmla="*/ 8507 h 582613"/>
              <a:gd name="connsiteX293" fmla="*/ 67927 w 241300"/>
              <a:gd name="connsiteY293" fmla="*/ 12937 h 582613"/>
              <a:gd name="connsiteX294" fmla="*/ 70039 w 241300"/>
              <a:gd name="connsiteY294" fmla="*/ 18077 h 582613"/>
              <a:gd name="connsiteX295" fmla="*/ 72151 w 241300"/>
              <a:gd name="connsiteY295" fmla="*/ 23748 h 582613"/>
              <a:gd name="connsiteX296" fmla="*/ 74791 w 241300"/>
              <a:gd name="connsiteY296" fmla="*/ 29951 h 582613"/>
              <a:gd name="connsiteX297" fmla="*/ 77430 w 241300"/>
              <a:gd name="connsiteY297" fmla="*/ 36508 h 582613"/>
              <a:gd name="connsiteX298" fmla="*/ 80422 w 241300"/>
              <a:gd name="connsiteY298" fmla="*/ 43597 h 582613"/>
              <a:gd name="connsiteX299" fmla="*/ 83590 w 241300"/>
              <a:gd name="connsiteY299" fmla="*/ 50686 h 582613"/>
              <a:gd name="connsiteX300" fmla="*/ 86757 w 241300"/>
              <a:gd name="connsiteY300" fmla="*/ 57952 h 582613"/>
              <a:gd name="connsiteX301" fmla="*/ 90277 w 241300"/>
              <a:gd name="connsiteY301" fmla="*/ 65218 h 582613"/>
              <a:gd name="connsiteX302" fmla="*/ 93796 w 241300"/>
              <a:gd name="connsiteY302" fmla="*/ 72307 h 582613"/>
              <a:gd name="connsiteX303" fmla="*/ 97492 w 241300"/>
              <a:gd name="connsiteY303" fmla="*/ 79396 h 582613"/>
              <a:gd name="connsiteX304" fmla="*/ 101539 w 241300"/>
              <a:gd name="connsiteY304" fmla="*/ 85953 h 582613"/>
              <a:gd name="connsiteX305" fmla="*/ 105587 w 241300"/>
              <a:gd name="connsiteY305" fmla="*/ 92156 h 582613"/>
              <a:gd name="connsiteX306" fmla="*/ 109634 w 241300"/>
              <a:gd name="connsiteY306" fmla="*/ 98182 h 582613"/>
              <a:gd name="connsiteX307" fmla="*/ 113682 w 241300"/>
              <a:gd name="connsiteY307" fmla="*/ 104562 h 582613"/>
              <a:gd name="connsiteX308" fmla="*/ 118081 w 241300"/>
              <a:gd name="connsiteY308" fmla="*/ 110587 h 582613"/>
              <a:gd name="connsiteX309" fmla="*/ 122481 w 241300"/>
              <a:gd name="connsiteY309" fmla="*/ 116790 h 582613"/>
              <a:gd name="connsiteX310" fmla="*/ 127056 w 241300"/>
              <a:gd name="connsiteY310" fmla="*/ 122993 h 582613"/>
              <a:gd name="connsiteX311" fmla="*/ 131104 w 241300"/>
              <a:gd name="connsiteY311" fmla="*/ 129018 h 582613"/>
              <a:gd name="connsiteX312" fmla="*/ 135327 w 241300"/>
              <a:gd name="connsiteY312" fmla="*/ 135221 h 582613"/>
              <a:gd name="connsiteX313" fmla="*/ 139199 w 241300"/>
              <a:gd name="connsiteY313" fmla="*/ 141424 h 582613"/>
              <a:gd name="connsiteX314" fmla="*/ 142718 w 241300"/>
              <a:gd name="connsiteY314" fmla="*/ 147981 h 582613"/>
              <a:gd name="connsiteX315" fmla="*/ 145534 w 241300"/>
              <a:gd name="connsiteY315" fmla="*/ 154716 h 582613"/>
              <a:gd name="connsiteX316" fmla="*/ 148173 w 241300"/>
              <a:gd name="connsiteY316" fmla="*/ 161805 h 582613"/>
              <a:gd name="connsiteX317" fmla="*/ 149933 w 241300"/>
              <a:gd name="connsiteY317" fmla="*/ 169248 h 582613"/>
              <a:gd name="connsiteX318" fmla="*/ 150813 w 241300"/>
              <a:gd name="connsiteY318" fmla="*/ 177046 h 582613"/>
              <a:gd name="connsiteX319" fmla="*/ 136207 w 241300"/>
              <a:gd name="connsiteY319" fmla="*/ 175451 h 582613"/>
              <a:gd name="connsiteX320" fmla="*/ 121425 w 241300"/>
              <a:gd name="connsiteY320" fmla="*/ 174742 h 582613"/>
              <a:gd name="connsiteX321" fmla="*/ 108930 w 241300"/>
              <a:gd name="connsiteY321" fmla="*/ 175096 h 582613"/>
              <a:gd name="connsiteX322" fmla="*/ 97492 w 241300"/>
              <a:gd name="connsiteY322" fmla="*/ 175983 h 582613"/>
              <a:gd name="connsiteX323" fmla="*/ 86757 w 241300"/>
              <a:gd name="connsiteY323" fmla="*/ 177400 h 582613"/>
              <a:gd name="connsiteX324" fmla="*/ 76726 w 241300"/>
              <a:gd name="connsiteY324" fmla="*/ 179350 h 582613"/>
              <a:gd name="connsiteX325" fmla="*/ 67927 w 241300"/>
              <a:gd name="connsiteY325" fmla="*/ 181299 h 582613"/>
              <a:gd name="connsiteX326" fmla="*/ 59832 w 241300"/>
              <a:gd name="connsiteY326" fmla="*/ 183426 h 582613"/>
              <a:gd name="connsiteX327" fmla="*/ 52969 w 241300"/>
              <a:gd name="connsiteY327" fmla="*/ 185553 h 582613"/>
              <a:gd name="connsiteX328" fmla="*/ 47162 w 241300"/>
              <a:gd name="connsiteY328" fmla="*/ 187325 h 582613"/>
              <a:gd name="connsiteX329" fmla="*/ 45050 w 241300"/>
              <a:gd name="connsiteY329" fmla="*/ 182185 h 582613"/>
              <a:gd name="connsiteX330" fmla="*/ 43291 w 241300"/>
              <a:gd name="connsiteY330" fmla="*/ 177400 h 582613"/>
              <a:gd name="connsiteX331" fmla="*/ 41179 w 241300"/>
              <a:gd name="connsiteY331" fmla="*/ 172615 h 582613"/>
              <a:gd name="connsiteX332" fmla="*/ 39067 w 241300"/>
              <a:gd name="connsiteY332" fmla="*/ 168185 h 582613"/>
              <a:gd name="connsiteX333" fmla="*/ 36955 w 241300"/>
              <a:gd name="connsiteY333" fmla="*/ 163400 h 582613"/>
              <a:gd name="connsiteX334" fmla="*/ 35020 w 241300"/>
              <a:gd name="connsiteY334" fmla="*/ 158615 h 582613"/>
              <a:gd name="connsiteX335" fmla="*/ 32908 w 241300"/>
              <a:gd name="connsiteY335" fmla="*/ 153830 h 582613"/>
              <a:gd name="connsiteX336" fmla="*/ 31324 w 241300"/>
              <a:gd name="connsiteY336" fmla="*/ 148690 h 582613"/>
              <a:gd name="connsiteX337" fmla="*/ 29740 w 241300"/>
              <a:gd name="connsiteY337" fmla="*/ 143373 h 582613"/>
              <a:gd name="connsiteX338" fmla="*/ 28332 w 241300"/>
              <a:gd name="connsiteY338" fmla="*/ 137525 h 582613"/>
              <a:gd name="connsiteX339" fmla="*/ 27453 w 241300"/>
              <a:gd name="connsiteY339" fmla="*/ 131500 h 582613"/>
              <a:gd name="connsiteX340" fmla="*/ 26749 w 241300"/>
              <a:gd name="connsiteY340" fmla="*/ 124942 h 582613"/>
              <a:gd name="connsiteX341" fmla="*/ 26573 w 241300"/>
              <a:gd name="connsiteY341" fmla="*/ 118031 h 582613"/>
              <a:gd name="connsiteX342" fmla="*/ 26925 w 241300"/>
              <a:gd name="connsiteY342" fmla="*/ 110233 h 582613"/>
              <a:gd name="connsiteX343" fmla="*/ 27628 w 241300"/>
              <a:gd name="connsiteY343" fmla="*/ 101726 h 582613"/>
              <a:gd name="connsiteX344" fmla="*/ 29036 w 241300"/>
              <a:gd name="connsiteY344" fmla="*/ 92688 h 582613"/>
              <a:gd name="connsiteX345" fmla="*/ 28860 w 241300"/>
              <a:gd name="connsiteY345" fmla="*/ 92156 h 582613"/>
              <a:gd name="connsiteX346" fmla="*/ 28156 w 241300"/>
              <a:gd name="connsiteY346" fmla="*/ 90738 h 582613"/>
              <a:gd name="connsiteX347" fmla="*/ 27101 w 241300"/>
              <a:gd name="connsiteY347" fmla="*/ 88789 h 582613"/>
              <a:gd name="connsiteX348" fmla="*/ 25869 w 241300"/>
              <a:gd name="connsiteY348" fmla="*/ 85953 h 582613"/>
              <a:gd name="connsiteX349" fmla="*/ 24285 w 241300"/>
              <a:gd name="connsiteY349" fmla="*/ 82409 h 582613"/>
              <a:gd name="connsiteX350" fmla="*/ 22173 w 241300"/>
              <a:gd name="connsiteY350" fmla="*/ 78687 h 582613"/>
              <a:gd name="connsiteX351" fmla="*/ 20237 w 241300"/>
              <a:gd name="connsiteY351" fmla="*/ 74434 h 582613"/>
              <a:gd name="connsiteX352" fmla="*/ 17950 w 241300"/>
              <a:gd name="connsiteY352" fmla="*/ 69649 h 582613"/>
              <a:gd name="connsiteX353" fmla="*/ 15662 w 241300"/>
              <a:gd name="connsiteY353" fmla="*/ 64864 h 582613"/>
              <a:gd name="connsiteX354" fmla="*/ 13550 w 241300"/>
              <a:gd name="connsiteY354" fmla="*/ 59724 h 582613"/>
              <a:gd name="connsiteX355" fmla="*/ 11087 w 241300"/>
              <a:gd name="connsiteY355" fmla="*/ 54585 h 582613"/>
              <a:gd name="connsiteX356" fmla="*/ 8975 w 241300"/>
              <a:gd name="connsiteY356" fmla="*/ 49445 h 582613"/>
              <a:gd name="connsiteX357" fmla="*/ 6863 w 241300"/>
              <a:gd name="connsiteY357" fmla="*/ 44483 h 582613"/>
              <a:gd name="connsiteX358" fmla="*/ 4927 w 241300"/>
              <a:gd name="connsiteY358" fmla="*/ 39698 h 582613"/>
              <a:gd name="connsiteX359" fmla="*/ 3344 w 241300"/>
              <a:gd name="connsiteY359" fmla="*/ 35267 h 582613"/>
              <a:gd name="connsiteX360" fmla="*/ 1936 w 241300"/>
              <a:gd name="connsiteY360" fmla="*/ 31191 h 582613"/>
              <a:gd name="connsiteX361" fmla="*/ 880 w 241300"/>
              <a:gd name="connsiteY361" fmla="*/ 27647 h 582613"/>
              <a:gd name="connsiteX362" fmla="*/ 176 w 241300"/>
              <a:gd name="connsiteY362" fmla="*/ 24457 h 582613"/>
              <a:gd name="connsiteX363" fmla="*/ 0 w 241300"/>
              <a:gd name="connsiteY363" fmla="*/ 21976 h 582613"/>
              <a:gd name="connsiteX364" fmla="*/ 176 w 241300"/>
              <a:gd name="connsiteY364" fmla="*/ 20203 h 582613"/>
              <a:gd name="connsiteX365" fmla="*/ 704 w 241300"/>
              <a:gd name="connsiteY365" fmla="*/ 20203 h 582613"/>
              <a:gd name="connsiteX366" fmla="*/ 1936 w 241300"/>
              <a:gd name="connsiteY366" fmla="*/ 19672 h 582613"/>
              <a:gd name="connsiteX367" fmla="*/ 4223 w 241300"/>
              <a:gd name="connsiteY367" fmla="*/ 19140 h 582613"/>
              <a:gd name="connsiteX368" fmla="*/ 7039 w 241300"/>
              <a:gd name="connsiteY368" fmla="*/ 18431 h 582613"/>
              <a:gd name="connsiteX369" fmla="*/ 10207 w 241300"/>
              <a:gd name="connsiteY369" fmla="*/ 17545 h 582613"/>
              <a:gd name="connsiteX370" fmla="*/ 13902 w 241300"/>
              <a:gd name="connsiteY370" fmla="*/ 16482 h 582613"/>
              <a:gd name="connsiteX371" fmla="*/ 17422 w 241300"/>
              <a:gd name="connsiteY371" fmla="*/ 15773 h 582613"/>
              <a:gd name="connsiteX372" fmla="*/ 20941 w 241300"/>
              <a:gd name="connsiteY372" fmla="*/ 15064 h 582613"/>
              <a:gd name="connsiteX373" fmla="*/ 24461 w 241300"/>
              <a:gd name="connsiteY373" fmla="*/ 14355 h 582613"/>
              <a:gd name="connsiteX374" fmla="*/ 27453 w 241300"/>
              <a:gd name="connsiteY374" fmla="*/ 14001 h 582613"/>
              <a:gd name="connsiteX375" fmla="*/ 30092 w 241300"/>
              <a:gd name="connsiteY375" fmla="*/ 13823 h 582613"/>
              <a:gd name="connsiteX376" fmla="*/ 32380 w 241300"/>
              <a:gd name="connsiteY376" fmla="*/ 13646 h 582613"/>
              <a:gd name="connsiteX377" fmla="*/ 35372 w 241300"/>
              <a:gd name="connsiteY377" fmla="*/ 12760 h 582613"/>
              <a:gd name="connsiteX378" fmla="*/ 38363 w 241300"/>
              <a:gd name="connsiteY378" fmla="*/ 11165 h 582613"/>
              <a:gd name="connsiteX379" fmla="*/ 41531 w 241300"/>
              <a:gd name="connsiteY379" fmla="*/ 9747 h 582613"/>
              <a:gd name="connsiteX380" fmla="*/ 44698 w 241300"/>
              <a:gd name="connsiteY380" fmla="*/ 7975 h 582613"/>
              <a:gd name="connsiteX381" fmla="*/ 48042 w 241300"/>
              <a:gd name="connsiteY381" fmla="*/ 5848 h 582613"/>
              <a:gd name="connsiteX382" fmla="*/ 51210 w 241300"/>
              <a:gd name="connsiteY382" fmla="*/ 4076 h 582613"/>
              <a:gd name="connsiteX383" fmla="*/ 54025 w 241300"/>
              <a:gd name="connsiteY383" fmla="*/ 2304 h 582613"/>
              <a:gd name="connsiteX384" fmla="*/ 56841 w 241300"/>
              <a:gd name="connsiteY384" fmla="*/ 1063 h 582613"/>
              <a:gd name="connsiteX385" fmla="*/ 58953 w 241300"/>
              <a:gd name="connsiteY385" fmla="*/ 177 h 58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</a:cxnLst>
            <a:rect l="l" t="t" r="r" b="b"/>
            <a:pathLst>
              <a:path w="241300" h="582613">
                <a:moveTo>
                  <a:pt x="44686" y="244475"/>
                </a:moveTo>
                <a:lnTo>
                  <a:pt x="58819" y="249064"/>
                </a:lnTo>
                <a:lnTo>
                  <a:pt x="73481" y="252417"/>
                </a:lnTo>
                <a:lnTo>
                  <a:pt x="88144" y="255064"/>
                </a:lnTo>
                <a:lnTo>
                  <a:pt x="103337" y="256652"/>
                </a:lnTo>
                <a:lnTo>
                  <a:pt x="118707" y="257182"/>
                </a:lnTo>
                <a:lnTo>
                  <a:pt x="130543" y="256829"/>
                </a:lnTo>
                <a:lnTo>
                  <a:pt x="141496" y="256123"/>
                </a:lnTo>
                <a:lnTo>
                  <a:pt x="151919" y="254888"/>
                </a:lnTo>
                <a:lnTo>
                  <a:pt x="161636" y="253476"/>
                </a:lnTo>
                <a:lnTo>
                  <a:pt x="170645" y="251711"/>
                </a:lnTo>
                <a:lnTo>
                  <a:pt x="178595" y="249946"/>
                </a:lnTo>
                <a:lnTo>
                  <a:pt x="185485" y="248181"/>
                </a:lnTo>
                <a:lnTo>
                  <a:pt x="191845" y="246240"/>
                </a:lnTo>
                <a:lnTo>
                  <a:pt x="196614" y="244652"/>
                </a:lnTo>
                <a:lnTo>
                  <a:pt x="202974" y="257182"/>
                </a:lnTo>
                <a:lnTo>
                  <a:pt x="208451" y="269182"/>
                </a:lnTo>
                <a:lnTo>
                  <a:pt x="213397" y="280477"/>
                </a:lnTo>
                <a:lnTo>
                  <a:pt x="217637" y="291066"/>
                </a:lnTo>
                <a:lnTo>
                  <a:pt x="221347" y="301126"/>
                </a:lnTo>
                <a:lnTo>
                  <a:pt x="224704" y="310656"/>
                </a:lnTo>
                <a:lnTo>
                  <a:pt x="227354" y="319656"/>
                </a:lnTo>
                <a:lnTo>
                  <a:pt x="229650" y="328127"/>
                </a:lnTo>
                <a:lnTo>
                  <a:pt x="231417" y="335892"/>
                </a:lnTo>
                <a:lnTo>
                  <a:pt x="232830" y="343481"/>
                </a:lnTo>
                <a:lnTo>
                  <a:pt x="233713" y="350540"/>
                </a:lnTo>
                <a:lnTo>
                  <a:pt x="234420" y="357070"/>
                </a:lnTo>
                <a:lnTo>
                  <a:pt x="234950" y="363247"/>
                </a:lnTo>
                <a:lnTo>
                  <a:pt x="234950" y="369071"/>
                </a:lnTo>
                <a:lnTo>
                  <a:pt x="234597" y="374542"/>
                </a:lnTo>
                <a:lnTo>
                  <a:pt x="234067" y="379660"/>
                </a:lnTo>
                <a:lnTo>
                  <a:pt x="233360" y="384425"/>
                </a:lnTo>
                <a:lnTo>
                  <a:pt x="232653" y="389013"/>
                </a:lnTo>
                <a:lnTo>
                  <a:pt x="231593" y="393249"/>
                </a:lnTo>
                <a:lnTo>
                  <a:pt x="230534" y="397131"/>
                </a:lnTo>
                <a:lnTo>
                  <a:pt x="229474" y="400837"/>
                </a:lnTo>
                <a:lnTo>
                  <a:pt x="228060" y="404544"/>
                </a:lnTo>
                <a:lnTo>
                  <a:pt x="226824" y="407897"/>
                </a:lnTo>
                <a:lnTo>
                  <a:pt x="225410" y="411073"/>
                </a:lnTo>
                <a:lnTo>
                  <a:pt x="224174" y="414250"/>
                </a:lnTo>
                <a:lnTo>
                  <a:pt x="222937" y="417250"/>
                </a:lnTo>
                <a:lnTo>
                  <a:pt x="220817" y="423074"/>
                </a:lnTo>
                <a:lnTo>
                  <a:pt x="219227" y="428369"/>
                </a:lnTo>
                <a:lnTo>
                  <a:pt x="217814" y="433487"/>
                </a:lnTo>
                <a:lnTo>
                  <a:pt x="216754" y="438428"/>
                </a:lnTo>
                <a:lnTo>
                  <a:pt x="216047" y="443369"/>
                </a:lnTo>
                <a:lnTo>
                  <a:pt x="215517" y="448487"/>
                </a:lnTo>
                <a:lnTo>
                  <a:pt x="215164" y="453782"/>
                </a:lnTo>
                <a:lnTo>
                  <a:pt x="214811" y="459429"/>
                </a:lnTo>
                <a:lnTo>
                  <a:pt x="214634" y="465606"/>
                </a:lnTo>
                <a:lnTo>
                  <a:pt x="214457" y="472665"/>
                </a:lnTo>
                <a:lnTo>
                  <a:pt x="214457" y="480254"/>
                </a:lnTo>
                <a:lnTo>
                  <a:pt x="214104" y="488902"/>
                </a:lnTo>
                <a:lnTo>
                  <a:pt x="213751" y="498608"/>
                </a:lnTo>
                <a:lnTo>
                  <a:pt x="213397" y="509020"/>
                </a:lnTo>
                <a:lnTo>
                  <a:pt x="212691" y="518374"/>
                </a:lnTo>
                <a:lnTo>
                  <a:pt x="212337" y="526492"/>
                </a:lnTo>
                <a:lnTo>
                  <a:pt x="211631" y="533728"/>
                </a:lnTo>
                <a:lnTo>
                  <a:pt x="210924" y="540081"/>
                </a:lnTo>
                <a:lnTo>
                  <a:pt x="210041" y="545552"/>
                </a:lnTo>
                <a:lnTo>
                  <a:pt x="208804" y="550670"/>
                </a:lnTo>
                <a:lnTo>
                  <a:pt x="207214" y="555082"/>
                </a:lnTo>
                <a:lnTo>
                  <a:pt x="205624" y="559141"/>
                </a:lnTo>
                <a:lnTo>
                  <a:pt x="203504" y="562847"/>
                </a:lnTo>
                <a:lnTo>
                  <a:pt x="200854" y="566200"/>
                </a:lnTo>
                <a:lnTo>
                  <a:pt x="197851" y="569730"/>
                </a:lnTo>
                <a:lnTo>
                  <a:pt x="194318" y="572730"/>
                </a:lnTo>
                <a:lnTo>
                  <a:pt x="190431" y="574671"/>
                </a:lnTo>
                <a:lnTo>
                  <a:pt x="186368" y="575907"/>
                </a:lnTo>
                <a:lnTo>
                  <a:pt x="181952" y="576789"/>
                </a:lnTo>
                <a:lnTo>
                  <a:pt x="177535" y="577319"/>
                </a:lnTo>
                <a:lnTo>
                  <a:pt x="172942" y="577319"/>
                </a:lnTo>
                <a:lnTo>
                  <a:pt x="168525" y="577142"/>
                </a:lnTo>
                <a:lnTo>
                  <a:pt x="164109" y="576789"/>
                </a:lnTo>
                <a:lnTo>
                  <a:pt x="159869" y="576613"/>
                </a:lnTo>
                <a:lnTo>
                  <a:pt x="155982" y="576613"/>
                </a:lnTo>
                <a:lnTo>
                  <a:pt x="152096" y="577142"/>
                </a:lnTo>
                <a:lnTo>
                  <a:pt x="148916" y="578025"/>
                </a:lnTo>
                <a:lnTo>
                  <a:pt x="144146" y="579613"/>
                </a:lnTo>
                <a:lnTo>
                  <a:pt x="139199" y="580672"/>
                </a:lnTo>
                <a:lnTo>
                  <a:pt x="134253" y="581378"/>
                </a:lnTo>
                <a:lnTo>
                  <a:pt x="129660" y="582084"/>
                </a:lnTo>
                <a:lnTo>
                  <a:pt x="125773" y="582437"/>
                </a:lnTo>
                <a:lnTo>
                  <a:pt x="122947" y="582613"/>
                </a:lnTo>
                <a:lnTo>
                  <a:pt x="120827" y="582613"/>
                </a:lnTo>
                <a:lnTo>
                  <a:pt x="120297" y="582613"/>
                </a:lnTo>
                <a:lnTo>
                  <a:pt x="118530" y="582613"/>
                </a:lnTo>
                <a:lnTo>
                  <a:pt x="115350" y="582437"/>
                </a:lnTo>
                <a:lnTo>
                  <a:pt x="111640" y="582084"/>
                </a:lnTo>
                <a:lnTo>
                  <a:pt x="107047" y="581378"/>
                </a:lnTo>
                <a:lnTo>
                  <a:pt x="102277" y="580672"/>
                </a:lnTo>
                <a:lnTo>
                  <a:pt x="97154" y="579613"/>
                </a:lnTo>
                <a:lnTo>
                  <a:pt x="92384" y="578025"/>
                </a:lnTo>
                <a:lnTo>
                  <a:pt x="89028" y="577142"/>
                </a:lnTo>
                <a:lnTo>
                  <a:pt x="85494" y="576613"/>
                </a:lnTo>
                <a:lnTo>
                  <a:pt x="81431" y="576613"/>
                </a:lnTo>
                <a:lnTo>
                  <a:pt x="77191" y="576789"/>
                </a:lnTo>
                <a:lnTo>
                  <a:pt x="72775" y="577142"/>
                </a:lnTo>
                <a:lnTo>
                  <a:pt x="68358" y="577319"/>
                </a:lnTo>
                <a:lnTo>
                  <a:pt x="63765" y="577319"/>
                </a:lnTo>
                <a:lnTo>
                  <a:pt x="59348" y="576789"/>
                </a:lnTo>
                <a:lnTo>
                  <a:pt x="54932" y="575907"/>
                </a:lnTo>
                <a:lnTo>
                  <a:pt x="50869" y="574671"/>
                </a:lnTo>
                <a:lnTo>
                  <a:pt x="46982" y="572730"/>
                </a:lnTo>
                <a:lnTo>
                  <a:pt x="43449" y="569730"/>
                </a:lnTo>
                <a:lnTo>
                  <a:pt x="40269" y="566200"/>
                </a:lnTo>
                <a:lnTo>
                  <a:pt x="37796" y="562847"/>
                </a:lnTo>
                <a:lnTo>
                  <a:pt x="35676" y="559141"/>
                </a:lnTo>
                <a:lnTo>
                  <a:pt x="33909" y="555082"/>
                </a:lnTo>
                <a:lnTo>
                  <a:pt x="32496" y="550670"/>
                </a:lnTo>
                <a:lnTo>
                  <a:pt x="31259" y="545552"/>
                </a:lnTo>
                <a:lnTo>
                  <a:pt x="30376" y="540081"/>
                </a:lnTo>
                <a:lnTo>
                  <a:pt x="29493" y="533728"/>
                </a:lnTo>
                <a:lnTo>
                  <a:pt x="28786" y="526492"/>
                </a:lnTo>
                <a:lnTo>
                  <a:pt x="28433" y="518374"/>
                </a:lnTo>
                <a:lnTo>
                  <a:pt x="27903" y="509020"/>
                </a:lnTo>
                <a:lnTo>
                  <a:pt x="27549" y="498608"/>
                </a:lnTo>
                <a:lnTo>
                  <a:pt x="27196" y="488902"/>
                </a:lnTo>
                <a:lnTo>
                  <a:pt x="26843" y="480254"/>
                </a:lnTo>
                <a:lnTo>
                  <a:pt x="26843" y="472665"/>
                </a:lnTo>
                <a:lnTo>
                  <a:pt x="26666" y="465606"/>
                </a:lnTo>
                <a:lnTo>
                  <a:pt x="26489" y="459429"/>
                </a:lnTo>
                <a:lnTo>
                  <a:pt x="26136" y="453782"/>
                </a:lnTo>
                <a:lnTo>
                  <a:pt x="25783" y="448487"/>
                </a:lnTo>
                <a:lnTo>
                  <a:pt x="25253" y="443369"/>
                </a:lnTo>
                <a:lnTo>
                  <a:pt x="24546" y="438428"/>
                </a:lnTo>
                <a:lnTo>
                  <a:pt x="23486" y="433487"/>
                </a:lnTo>
                <a:lnTo>
                  <a:pt x="22073" y="428369"/>
                </a:lnTo>
                <a:lnTo>
                  <a:pt x="20483" y="423074"/>
                </a:lnTo>
                <a:lnTo>
                  <a:pt x="18186" y="417250"/>
                </a:lnTo>
                <a:lnTo>
                  <a:pt x="17126" y="414250"/>
                </a:lnTo>
                <a:lnTo>
                  <a:pt x="15890" y="411073"/>
                </a:lnTo>
                <a:lnTo>
                  <a:pt x="14653" y="407897"/>
                </a:lnTo>
                <a:lnTo>
                  <a:pt x="13063" y="404544"/>
                </a:lnTo>
                <a:lnTo>
                  <a:pt x="12003" y="400837"/>
                </a:lnTo>
                <a:lnTo>
                  <a:pt x="10767" y="397131"/>
                </a:lnTo>
                <a:lnTo>
                  <a:pt x="9707" y="393249"/>
                </a:lnTo>
                <a:lnTo>
                  <a:pt x="8647" y="389013"/>
                </a:lnTo>
                <a:lnTo>
                  <a:pt x="7763" y="384425"/>
                </a:lnTo>
                <a:lnTo>
                  <a:pt x="7057" y="379660"/>
                </a:lnTo>
                <a:lnTo>
                  <a:pt x="6527" y="374542"/>
                </a:lnTo>
                <a:lnTo>
                  <a:pt x="6350" y="369071"/>
                </a:lnTo>
                <a:lnTo>
                  <a:pt x="6350" y="363247"/>
                </a:lnTo>
                <a:lnTo>
                  <a:pt x="6703" y="356894"/>
                </a:lnTo>
                <a:lnTo>
                  <a:pt x="7410" y="350364"/>
                </a:lnTo>
                <a:lnTo>
                  <a:pt x="8470" y="343481"/>
                </a:lnTo>
                <a:lnTo>
                  <a:pt x="9883" y="335892"/>
                </a:lnTo>
                <a:lnTo>
                  <a:pt x="11650" y="328127"/>
                </a:lnTo>
                <a:lnTo>
                  <a:pt x="13946" y="319480"/>
                </a:lnTo>
                <a:lnTo>
                  <a:pt x="16596" y="310479"/>
                </a:lnTo>
                <a:lnTo>
                  <a:pt x="19953" y="300949"/>
                </a:lnTo>
                <a:lnTo>
                  <a:pt x="23663" y="290890"/>
                </a:lnTo>
                <a:lnTo>
                  <a:pt x="27903" y="280301"/>
                </a:lnTo>
                <a:lnTo>
                  <a:pt x="32849" y="269006"/>
                </a:lnTo>
                <a:lnTo>
                  <a:pt x="38502" y="257005"/>
                </a:lnTo>
                <a:close/>
                <a:moveTo>
                  <a:pt x="121266" y="184150"/>
                </a:moveTo>
                <a:lnTo>
                  <a:pt x="135184" y="184682"/>
                </a:lnTo>
                <a:lnTo>
                  <a:pt x="149278" y="186101"/>
                </a:lnTo>
                <a:lnTo>
                  <a:pt x="163019" y="188584"/>
                </a:lnTo>
                <a:lnTo>
                  <a:pt x="176761" y="191777"/>
                </a:lnTo>
                <a:lnTo>
                  <a:pt x="190150" y="196212"/>
                </a:lnTo>
                <a:lnTo>
                  <a:pt x="189093" y="203307"/>
                </a:lnTo>
                <a:lnTo>
                  <a:pt x="188565" y="209869"/>
                </a:lnTo>
                <a:lnTo>
                  <a:pt x="188565" y="216078"/>
                </a:lnTo>
                <a:lnTo>
                  <a:pt x="189093" y="221931"/>
                </a:lnTo>
                <a:lnTo>
                  <a:pt x="189798" y="227075"/>
                </a:lnTo>
                <a:lnTo>
                  <a:pt x="191031" y="231686"/>
                </a:lnTo>
                <a:lnTo>
                  <a:pt x="192088" y="235766"/>
                </a:lnTo>
                <a:lnTo>
                  <a:pt x="187331" y="237185"/>
                </a:lnTo>
                <a:lnTo>
                  <a:pt x="181518" y="239136"/>
                </a:lnTo>
                <a:lnTo>
                  <a:pt x="174823" y="240733"/>
                </a:lnTo>
                <a:lnTo>
                  <a:pt x="167071" y="242506"/>
                </a:lnTo>
                <a:lnTo>
                  <a:pt x="158615" y="244103"/>
                </a:lnTo>
                <a:lnTo>
                  <a:pt x="149454" y="245522"/>
                </a:lnTo>
                <a:lnTo>
                  <a:pt x="139412" y="246586"/>
                </a:lnTo>
                <a:lnTo>
                  <a:pt x="129018" y="247295"/>
                </a:lnTo>
                <a:lnTo>
                  <a:pt x="117919" y="247650"/>
                </a:lnTo>
                <a:lnTo>
                  <a:pt x="103296" y="247118"/>
                </a:lnTo>
                <a:lnTo>
                  <a:pt x="89026" y="245699"/>
                </a:lnTo>
                <a:lnTo>
                  <a:pt x="74932" y="243393"/>
                </a:lnTo>
                <a:lnTo>
                  <a:pt x="61014" y="240023"/>
                </a:lnTo>
                <a:lnTo>
                  <a:pt x="47625" y="235589"/>
                </a:lnTo>
                <a:lnTo>
                  <a:pt x="48682" y="231686"/>
                </a:lnTo>
                <a:lnTo>
                  <a:pt x="49739" y="227075"/>
                </a:lnTo>
                <a:lnTo>
                  <a:pt x="50444" y="221931"/>
                </a:lnTo>
                <a:lnTo>
                  <a:pt x="51149" y="216255"/>
                </a:lnTo>
                <a:lnTo>
                  <a:pt x="51149" y="210047"/>
                </a:lnTo>
                <a:lnTo>
                  <a:pt x="50444" y="203484"/>
                </a:lnTo>
                <a:lnTo>
                  <a:pt x="49387" y="196389"/>
                </a:lnTo>
                <a:lnTo>
                  <a:pt x="55024" y="194615"/>
                </a:lnTo>
                <a:lnTo>
                  <a:pt x="61895" y="192487"/>
                </a:lnTo>
                <a:lnTo>
                  <a:pt x="69471" y="190536"/>
                </a:lnTo>
                <a:lnTo>
                  <a:pt x="78279" y="188584"/>
                </a:lnTo>
                <a:lnTo>
                  <a:pt x="87617" y="186633"/>
                </a:lnTo>
                <a:lnTo>
                  <a:pt x="98011" y="185392"/>
                </a:lnTo>
                <a:lnTo>
                  <a:pt x="109286" y="184505"/>
                </a:lnTo>
                <a:close/>
                <a:moveTo>
                  <a:pt x="179993" y="0"/>
                </a:moveTo>
                <a:lnTo>
                  <a:pt x="181942" y="177"/>
                </a:lnTo>
                <a:lnTo>
                  <a:pt x="184069" y="1064"/>
                </a:lnTo>
                <a:lnTo>
                  <a:pt x="186904" y="2306"/>
                </a:lnTo>
                <a:lnTo>
                  <a:pt x="189739" y="4080"/>
                </a:lnTo>
                <a:lnTo>
                  <a:pt x="192928" y="5854"/>
                </a:lnTo>
                <a:lnTo>
                  <a:pt x="196117" y="7982"/>
                </a:lnTo>
                <a:lnTo>
                  <a:pt x="199484" y="9756"/>
                </a:lnTo>
                <a:lnTo>
                  <a:pt x="202850" y="11176"/>
                </a:lnTo>
                <a:lnTo>
                  <a:pt x="205685" y="12772"/>
                </a:lnTo>
                <a:lnTo>
                  <a:pt x="208698" y="13659"/>
                </a:lnTo>
                <a:lnTo>
                  <a:pt x="211001" y="13836"/>
                </a:lnTo>
                <a:lnTo>
                  <a:pt x="213659" y="14014"/>
                </a:lnTo>
                <a:lnTo>
                  <a:pt x="216671" y="14369"/>
                </a:lnTo>
                <a:lnTo>
                  <a:pt x="220215" y="15078"/>
                </a:lnTo>
                <a:lnTo>
                  <a:pt x="223581" y="15788"/>
                </a:lnTo>
                <a:lnTo>
                  <a:pt x="227302" y="16675"/>
                </a:lnTo>
                <a:lnTo>
                  <a:pt x="231023" y="17562"/>
                </a:lnTo>
                <a:lnTo>
                  <a:pt x="234035" y="18449"/>
                </a:lnTo>
                <a:lnTo>
                  <a:pt x="237048" y="19158"/>
                </a:lnTo>
                <a:lnTo>
                  <a:pt x="239174" y="19868"/>
                </a:lnTo>
                <a:lnTo>
                  <a:pt x="240591" y="20222"/>
                </a:lnTo>
                <a:lnTo>
                  <a:pt x="241123" y="20400"/>
                </a:lnTo>
                <a:lnTo>
                  <a:pt x="241300" y="21996"/>
                </a:lnTo>
                <a:lnTo>
                  <a:pt x="241123" y="24480"/>
                </a:lnTo>
                <a:lnTo>
                  <a:pt x="240414" y="27673"/>
                </a:lnTo>
                <a:lnTo>
                  <a:pt x="239174" y="31221"/>
                </a:lnTo>
                <a:lnTo>
                  <a:pt x="237933" y="35301"/>
                </a:lnTo>
                <a:lnTo>
                  <a:pt x="236339" y="39735"/>
                </a:lnTo>
                <a:lnTo>
                  <a:pt x="234213" y="44525"/>
                </a:lnTo>
                <a:lnTo>
                  <a:pt x="232263" y="49669"/>
                </a:lnTo>
                <a:lnTo>
                  <a:pt x="230137" y="54636"/>
                </a:lnTo>
                <a:lnTo>
                  <a:pt x="227657" y="59781"/>
                </a:lnTo>
                <a:lnTo>
                  <a:pt x="225530" y="64925"/>
                </a:lnTo>
                <a:lnTo>
                  <a:pt x="223050" y="69715"/>
                </a:lnTo>
                <a:lnTo>
                  <a:pt x="220924" y="74504"/>
                </a:lnTo>
                <a:lnTo>
                  <a:pt x="218974" y="78762"/>
                </a:lnTo>
                <a:lnTo>
                  <a:pt x="217025" y="82487"/>
                </a:lnTo>
                <a:lnTo>
                  <a:pt x="215254" y="86035"/>
                </a:lnTo>
                <a:lnTo>
                  <a:pt x="214013" y="88873"/>
                </a:lnTo>
                <a:lnTo>
                  <a:pt x="212773" y="90824"/>
                </a:lnTo>
                <a:lnTo>
                  <a:pt x="212241" y="92243"/>
                </a:lnTo>
                <a:lnTo>
                  <a:pt x="211887" y="92775"/>
                </a:lnTo>
                <a:lnTo>
                  <a:pt x="213482" y="101822"/>
                </a:lnTo>
                <a:lnTo>
                  <a:pt x="214190" y="110160"/>
                </a:lnTo>
                <a:lnTo>
                  <a:pt x="214545" y="117965"/>
                </a:lnTo>
                <a:lnTo>
                  <a:pt x="214368" y="125061"/>
                </a:lnTo>
                <a:lnTo>
                  <a:pt x="213659" y="131624"/>
                </a:lnTo>
                <a:lnTo>
                  <a:pt x="212596" y="137655"/>
                </a:lnTo>
                <a:lnTo>
                  <a:pt x="211355" y="143509"/>
                </a:lnTo>
                <a:lnTo>
                  <a:pt x="209938" y="148831"/>
                </a:lnTo>
                <a:lnTo>
                  <a:pt x="208166" y="153798"/>
                </a:lnTo>
                <a:lnTo>
                  <a:pt x="206217" y="158765"/>
                </a:lnTo>
                <a:lnTo>
                  <a:pt x="204091" y="163554"/>
                </a:lnTo>
                <a:lnTo>
                  <a:pt x="201965" y="168167"/>
                </a:lnTo>
                <a:lnTo>
                  <a:pt x="199838" y="172601"/>
                </a:lnTo>
                <a:lnTo>
                  <a:pt x="197889" y="177391"/>
                </a:lnTo>
                <a:lnTo>
                  <a:pt x="195763" y="182358"/>
                </a:lnTo>
                <a:lnTo>
                  <a:pt x="193991" y="187325"/>
                </a:lnTo>
                <a:lnTo>
                  <a:pt x="182474" y="183777"/>
                </a:lnTo>
                <a:lnTo>
                  <a:pt x="170780" y="180761"/>
                </a:lnTo>
                <a:lnTo>
                  <a:pt x="158908" y="178455"/>
                </a:lnTo>
                <a:lnTo>
                  <a:pt x="158022" y="170295"/>
                </a:lnTo>
                <a:lnTo>
                  <a:pt x="156605" y="163022"/>
                </a:lnTo>
                <a:lnTo>
                  <a:pt x="154478" y="155749"/>
                </a:lnTo>
                <a:lnTo>
                  <a:pt x="151466" y="149008"/>
                </a:lnTo>
                <a:lnTo>
                  <a:pt x="148454" y="142445"/>
                </a:lnTo>
                <a:lnTo>
                  <a:pt x="144733" y="136236"/>
                </a:lnTo>
                <a:lnTo>
                  <a:pt x="140658" y="130205"/>
                </a:lnTo>
                <a:lnTo>
                  <a:pt x="136582" y="124351"/>
                </a:lnTo>
                <a:lnTo>
                  <a:pt x="132330" y="118320"/>
                </a:lnTo>
                <a:lnTo>
                  <a:pt x="128078" y="112288"/>
                </a:lnTo>
                <a:lnTo>
                  <a:pt x="123825" y="106257"/>
                </a:lnTo>
                <a:lnTo>
                  <a:pt x="128078" y="101645"/>
                </a:lnTo>
                <a:lnTo>
                  <a:pt x="132330" y="96323"/>
                </a:lnTo>
                <a:lnTo>
                  <a:pt x="136228" y="90469"/>
                </a:lnTo>
                <a:lnTo>
                  <a:pt x="140126" y="84261"/>
                </a:lnTo>
                <a:lnTo>
                  <a:pt x="144024" y="77520"/>
                </a:lnTo>
                <a:lnTo>
                  <a:pt x="147568" y="70602"/>
                </a:lnTo>
                <a:lnTo>
                  <a:pt x="151112" y="63506"/>
                </a:lnTo>
                <a:lnTo>
                  <a:pt x="154656" y="56410"/>
                </a:lnTo>
                <a:lnTo>
                  <a:pt x="157668" y="49315"/>
                </a:lnTo>
                <a:lnTo>
                  <a:pt x="160857" y="42219"/>
                </a:lnTo>
                <a:lnTo>
                  <a:pt x="163515" y="35478"/>
                </a:lnTo>
                <a:lnTo>
                  <a:pt x="166350" y="29092"/>
                </a:lnTo>
                <a:lnTo>
                  <a:pt x="168653" y="23061"/>
                </a:lnTo>
                <a:lnTo>
                  <a:pt x="171134" y="17562"/>
                </a:lnTo>
                <a:lnTo>
                  <a:pt x="173083" y="12595"/>
                </a:lnTo>
                <a:lnTo>
                  <a:pt x="174855" y="8337"/>
                </a:lnTo>
                <a:lnTo>
                  <a:pt x="176627" y="4789"/>
                </a:lnTo>
                <a:lnTo>
                  <a:pt x="178044" y="1951"/>
                </a:lnTo>
                <a:lnTo>
                  <a:pt x="179107" y="532"/>
                </a:lnTo>
                <a:close/>
                <a:moveTo>
                  <a:pt x="60712" y="0"/>
                </a:moveTo>
                <a:lnTo>
                  <a:pt x="61592" y="532"/>
                </a:lnTo>
                <a:lnTo>
                  <a:pt x="63000" y="2127"/>
                </a:lnTo>
                <a:lnTo>
                  <a:pt x="64232" y="4962"/>
                </a:lnTo>
                <a:lnTo>
                  <a:pt x="65992" y="8507"/>
                </a:lnTo>
                <a:lnTo>
                  <a:pt x="67927" y="12937"/>
                </a:lnTo>
                <a:lnTo>
                  <a:pt x="70039" y="18077"/>
                </a:lnTo>
                <a:lnTo>
                  <a:pt x="72151" y="23748"/>
                </a:lnTo>
                <a:lnTo>
                  <a:pt x="74791" y="29951"/>
                </a:lnTo>
                <a:lnTo>
                  <a:pt x="77430" y="36508"/>
                </a:lnTo>
                <a:lnTo>
                  <a:pt x="80422" y="43597"/>
                </a:lnTo>
                <a:lnTo>
                  <a:pt x="83590" y="50686"/>
                </a:lnTo>
                <a:lnTo>
                  <a:pt x="86757" y="57952"/>
                </a:lnTo>
                <a:lnTo>
                  <a:pt x="90277" y="65218"/>
                </a:lnTo>
                <a:lnTo>
                  <a:pt x="93796" y="72307"/>
                </a:lnTo>
                <a:lnTo>
                  <a:pt x="97492" y="79396"/>
                </a:lnTo>
                <a:lnTo>
                  <a:pt x="101539" y="85953"/>
                </a:lnTo>
                <a:lnTo>
                  <a:pt x="105587" y="92156"/>
                </a:lnTo>
                <a:lnTo>
                  <a:pt x="109634" y="98182"/>
                </a:lnTo>
                <a:lnTo>
                  <a:pt x="113682" y="104562"/>
                </a:lnTo>
                <a:lnTo>
                  <a:pt x="118081" y="110587"/>
                </a:lnTo>
                <a:lnTo>
                  <a:pt x="122481" y="116790"/>
                </a:lnTo>
                <a:lnTo>
                  <a:pt x="127056" y="122993"/>
                </a:lnTo>
                <a:lnTo>
                  <a:pt x="131104" y="129018"/>
                </a:lnTo>
                <a:lnTo>
                  <a:pt x="135327" y="135221"/>
                </a:lnTo>
                <a:lnTo>
                  <a:pt x="139199" y="141424"/>
                </a:lnTo>
                <a:lnTo>
                  <a:pt x="142718" y="147981"/>
                </a:lnTo>
                <a:lnTo>
                  <a:pt x="145534" y="154716"/>
                </a:lnTo>
                <a:lnTo>
                  <a:pt x="148173" y="161805"/>
                </a:lnTo>
                <a:lnTo>
                  <a:pt x="149933" y="169248"/>
                </a:lnTo>
                <a:lnTo>
                  <a:pt x="150813" y="177046"/>
                </a:lnTo>
                <a:lnTo>
                  <a:pt x="136207" y="175451"/>
                </a:lnTo>
                <a:lnTo>
                  <a:pt x="121425" y="174742"/>
                </a:lnTo>
                <a:lnTo>
                  <a:pt x="108930" y="175096"/>
                </a:lnTo>
                <a:lnTo>
                  <a:pt x="97492" y="175983"/>
                </a:lnTo>
                <a:lnTo>
                  <a:pt x="86757" y="177400"/>
                </a:lnTo>
                <a:lnTo>
                  <a:pt x="76726" y="179350"/>
                </a:lnTo>
                <a:lnTo>
                  <a:pt x="67927" y="181299"/>
                </a:lnTo>
                <a:lnTo>
                  <a:pt x="59832" y="183426"/>
                </a:lnTo>
                <a:lnTo>
                  <a:pt x="52969" y="185553"/>
                </a:lnTo>
                <a:lnTo>
                  <a:pt x="47162" y="187325"/>
                </a:lnTo>
                <a:lnTo>
                  <a:pt x="45050" y="182185"/>
                </a:lnTo>
                <a:lnTo>
                  <a:pt x="43291" y="177400"/>
                </a:lnTo>
                <a:lnTo>
                  <a:pt x="41179" y="172615"/>
                </a:lnTo>
                <a:lnTo>
                  <a:pt x="39067" y="168185"/>
                </a:lnTo>
                <a:lnTo>
                  <a:pt x="36955" y="163400"/>
                </a:lnTo>
                <a:lnTo>
                  <a:pt x="35020" y="158615"/>
                </a:lnTo>
                <a:lnTo>
                  <a:pt x="32908" y="153830"/>
                </a:lnTo>
                <a:lnTo>
                  <a:pt x="31324" y="148690"/>
                </a:lnTo>
                <a:lnTo>
                  <a:pt x="29740" y="143373"/>
                </a:lnTo>
                <a:lnTo>
                  <a:pt x="28332" y="137525"/>
                </a:lnTo>
                <a:lnTo>
                  <a:pt x="27453" y="131500"/>
                </a:lnTo>
                <a:lnTo>
                  <a:pt x="26749" y="124942"/>
                </a:lnTo>
                <a:lnTo>
                  <a:pt x="26573" y="118031"/>
                </a:lnTo>
                <a:lnTo>
                  <a:pt x="26925" y="110233"/>
                </a:lnTo>
                <a:lnTo>
                  <a:pt x="27628" y="101726"/>
                </a:lnTo>
                <a:lnTo>
                  <a:pt x="29036" y="92688"/>
                </a:lnTo>
                <a:lnTo>
                  <a:pt x="28860" y="92156"/>
                </a:lnTo>
                <a:lnTo>
                  <a:pt x="28156" y="90738"/>
                </a:lnTo>
                <a:lnTo>
                  <a:pt x="27101" y="88789"/>
                </a:lnTo>
                <a:lnTo>
                  <a:pt x="25869" y="85953"/>
                </a:lnTo>
                <a:lnTo>
                  <a:pt x="24285" y="82409"/>
                </a:lnTo>
                <a:lnTo>
                  <a:pt x="22173" y="78687"/>
                </a:lnTo>
                <a:lnTo>
                  <a:pt x="20237" y="74434"/>
                </a:lnTo>
                <a:lnTo>
                  <a:pt x="17950" y="69649"/>
                </a:lnTo>
                <a:lnTo>
                  <a:pt x="15662" y="64864"/>
                </a:lnTo>
                <a:lnTo>
                  <a:pt x="13550" y="59724"/>
                </a:lnTo>
                <a:lnTo>
                  <a:pt x="11087" y="54585"/>
                </a:lnTo>
                <a:lnTo>
                  <a:pt x="8975" y="49445"/>
                </a:lnTo>
                <a:lnTo>
                  <a:pt x="6863" y="44483"/>
                </a:lnTo>
                <a:lnTo>
                  <a:pt x="4927" y="39698"/>
                </a:lnTo>
                <a:lnTo>
                  <a:pt x="3344" y="35267"/>
                </a:lnTo>
                <a:lnTo>
                  <a:pt x="1936" y="31191"/>
                </a:lnTo>
                <a:lnTo>
                  <a:pt x="880" y="27647"/>
                </a:lnTo>
                <a:lnTo>
                  <a:pt x="176" y="24457"/>
                </a:lnTo>
                <a:lnTo>
                  <a:pt x="0" y="21976"/>
                </a:lnTo>
                <a:lnTo>
                  <a:pt x="176" y="20203"/>
                </a:lnTo>
                <a:lnTo>
                  <a:pt x="704" y="20203"/>
                </a:lnTo>
                <a:lnTo>
                  <a:pt x="1936" y="19672"/>
                </a:lnTo>
                <a:lnTo>
                  <a:pt x="4223" y="19140"/>
                </a:lnTo>
                <a:lnTo>
                  <a:pt x="7039" y="18431"/>
                </a:lnTo>
                <a:lnTo>
                  <a:pt x="10207" y="17545"/>
                </a:lnTo>
                <a:lnTo>
                  <a:pt x="13902" y="16482"/>
                </a:lnTo>
                <a:lnTo>
                  <a:pt x="17422" y="15773"/>
                </a:lnTo>
                <a:lnTo>
                  <a:pt x="20941" y="15064"/>
                </a:lnTo>
                <a:lnTo>
                  <a:pt x="24461" y="14355"/>
                </a:lnTo>
                <a:lnTo>
                  <a:pt x="27453" y="14001"/>
                </a:lnTo>
                <a:lnTo>
                  <a:pt x="30092" y="13823"/>
                </a:lnTo>
                <a:lnTo>
                  <a:pt x="32380" y="13646"/>
                </a:lnTo>
                <a:lnTo>
                  <a:pt x="35372" y="12760"/>
                </a:lnTo>
                <a:lnTo>
                  <a:pt x="38363" y="11165"/>
                </a:lnTo>
                <a:lnTo>
                  <a:pt x="41531" y="9747"/>
                </a:lnTo>
                <a:lnTo>
                  <a:pt x="44698" y="7975"/>
                </a:lnTo>
                <a:lnTo>
                  <a:pt x="48042" y="5848"/>
                </a:lnTo>
                <a:lnTo>
                  <a:pt x="51210" y="4076"/>
                </a:lnTo>
                <a:lnTo>
                  <a:pt x="54025" y="2304"/>
                </a:lnTo>
                <a:lnTo>
                  <a:pt x="56841" y="1063"/>
                </a:lnTo>
                <a:lnTo>
                  <a:pt x="58953" y="1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422" name="Group 421"/>
          <p:cNvGrpSpPr/>
          <p:nvPr/>
        </p:nvGrpSpPr>
        <p:grpSpPr>
          <a:xfrm>
            <a:off x="1616539" y="3611563"/>
            <a:ext cx="530225" cy="252413"/>
            <a:chOff x="1627188" y="3611563"/>
            <a:chExt cx="530225" cy="2524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9" name="Freeform 213"/>
            <p:cNvSpPr>
              <a:spLocks/>
            </p:cNvSpPr>
            <p:nvPr/>
          </p:nvSpPr>
          <p:spPr bwMode="auto">
            <a:xfrm>
              <a:off x="1868488" y="3611563"/>
              <a:ext cx="225425" cy="150813"/>
            </a:xfrm>
            <a:custGeom>
              <a:avLst/>
              <a:gdLst>
                <a:gd name="T0" fmla="*/ 744 w 1428"/>
                <a:gd name="T1" fmla="*/ 0 h 948"/>
                <a:gd name="T2" fmla="*/ 877 w 1428"/>
                <a:gd name="T3" fmla="*/ 6 h 948"/>
                <a:gd name="T4" fmla="*/ 1000 w 1428"/>
                <a:gd name="T5" fmla="*/ 16 h 948"/>
                <a:gd name="T6" fmla="*/ 1111 w 1428"/>
                <a:gd name="T7" fmla="*/ 28 h 948"/>
                <a:gd name="T8" fmla="*/ 1209 w 1428"/>
                <a:gd name="T9" fmla="*/ 42 h 948"/>
                <a:gd name="T10" fmla="*/ 1291 w 1428"/>
                <a:gd name="T11" fmla="*/ 56 h 948"/>
                <a:gd name="T12" fmla="*/ 1356 w 1428"/>
                <a:gd name="T13" fmla="*/ 68 h 948"/>
                <a:gd name="T14" fmla="*/ 1401 w 1428"/>
                <a:gd name="T15" fmla="*/ 78 h 948"/>
                <a:gd name="T16" fmla="*/ 1424 w 1428"/>
                <a:gd name="T17" fmla="*/ 83 h 948"/>
                <a:gd name="T18" fmla="*/ 1428 w 1428"/>
                <a:gd name="T19" fmla="*/ 594 h 948"/>
                <a:gd name="T20" fmla="*/ 1422 w 1428"/>
                <a:gd name="T21" fmla="*/ 602 h 948"/>
                <a:gd name="T22" fmla="*/ 1406 w 1428"/>
                <a:gd name="T23" fmla="*/ 625 h 948"/>
                <a:gd name="T24" fmla="*/ 1379 w 1428"/>
                <a:gd name="T25" fmla="*/ 658 h 948"/>
                <a:gd name="T26" fmla="*/ 1339 w 1428"/>
                <a:gd name="T27" fmla="*/ 699 h 948"/>
                <a:gd name="T28" fmla="*/ 1288 w 1428"/>
                <a:gd name="T29" fmla="*/ 744 h 948"/>
                <a:gd name="T30" fmla="*/ 1225 w 1428"/>
                <a:gd name="T31" fmla="*/ 793 h 948"/>
                <a:gd name="T32" fmla="*/ 1150 w 1428"/>
                <a:gd name="T33" fmla="*/ 839 h 948"/>
                <a:gd name="T34" fmla="*/ 1061 w 1428"/>
                <a:gd name="T35" fmla="*/ 881 h 948"/>
                <a:gd name="T36" fmla="*/ 959 w 1428"/>
                <a:gd name="T37" fmla="*/ 915 h 948"/>
                <a:gd name="T38" fmla="*/ 843 w 1428"/>
                <a:gd name="T39" fmla="*/ 938 h 948"/>
                <a:gd name="T40" fmla="*/ 714 w 1428"/>
                <a:gd name="T41" fmla="*/ 948 h 948"/>
                <a:gd name="T42" fmla="*/ 590 w 1428"/>
                <a:gd name="T43" fmla="*/ 941 h 948"/>
                <a:gd name="T44" fmla="*/ 479 w 1428"/>
                <a:gd name="T45" fmla="*/ 920 h 948"/>
                <a:gd name="T46" fmla="*/ 380 w 1428"/>
                <a:gd name="T47" fmla="*/ 887 h 948"/>
                <a:gd name="T48" fmla="*/ 293 w 1428"/>
                <a:gd name="T49" fmla="*/ 845 h 948"/>
                <a:gd name="T50" fmla="*/ 218 w 1428"/>
                <a:gd name="T51" fmla="*/ 798 h 948"/>
                <a:gd name="T52" fmla="*/ 155 w 1428"/>
                <a:gd name="T53" fmla="*/ 748 h 948"/>
                <a:gd name="T54" fmla="*/ 103 w 1428"/>
                <a:gd name="T55" fmla="*/ 700 h 948"/>
                <a:gd name="T56" fmla="*/ 62 w 1428"/>
                <a:gd name="T57" fmla="*/ 655 h 948"/>
                <a:gd name="T58" fmla="*/ 32 w 1428"/>
                <a:gd name="T59" fmla="*/ 616 h 948"/>
                <a:gd name="T60" fmla="*/ 11 w 1428"/>
                <a:gd name="T61" fmla="*/ 587 h 948"/>
                <a:gd name="T62" fmla="*/ 2 w 1428"/>
                <a:gd name="T63" fmla="*/ 572 h 948"/>
                <a:gd name="T64" fmla="*/ 31 w 1428"/>
                <a:gd name="T65" fmla="*/ 42 h 948"/>
                <a:gd name="T66" fmla="*/ 42 w 1428"/>
                <a:gd name="T67" fmla="*/ 39 h 948"/>
                <a:gd name="T68" fmla="*/ 77 w 1428"/>
                <a:gd name="T69" fmla="*/ 34 h 948"/>
                <a:gd name="T70" fmla="*/ 136 w 1428"/>
                <a:gd name="T71" fmla="*/ 27 h 948"/>
                <a:gd name="T72" fmla="*/ 218 w 1428"/>
                <a:gd name="T73" fmla="*/ 19 h 948"/>
                <a:gd name="T74" fmla="*/ 322 w 1428"/>
                <a:gd name="T75" fmla="*/ 11 h 948"/>
                <a:gd name="T76" fmla="*/ 447 w 1428"/>
                <a:gd name="T77" fmla="*/ 4 h 948"/>
                <a:gd name="T78" fmla="*/ 594 w 1428"/>
                <a:gd name="T79" fmla="*/ 0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28" h="948">
                  <a:moveTo>
                    <a:pt x="675" y="0"/>
                  </a:moveTo>
                  <a:lnTo>
                    <a:pt x="744" y="0"/>
                  </a:lnTo>
                  <a:lnTo>
                    <a:pt x="812" y="2"/>
                  </a:lnTo>
                  <a:lnTo>
                    <a:pt x="877" y="6"/>
                  </a:lnTo>
                  <a:lnTo>
                    <a:pt x="940" y="11"/>
                  </a:lnTo>
                  <a:lnTo>
                    <a:pt x="1000" y="16"/>
                  </a:lnTo>
                  <a:lnTo>
                    <a:pt x="1057" y="22"/>
                  </a:lnTo>
                  <a:lnTo>
                    <a:pt x="1111" y="28"/>
                  </a:lnTo>
                  <a:lnTo>
                    <a:pt x="1162" y="35"/>
                  </a:lnTo>
                  <a:lnTo>
                    <a:pt x="1209" y="42"/>
                  </a:lnTo>
                  <a:lnTo>
                    <a:pt x="1252" y="49"/>
                  </a:lnTo>
                  <a:lnTo>
                    <a:pt x="1291" y="56"/>
                  </a:lnTo>
                  <a:lnTo>
                    <a:pt x="1326" y="62"/>
                  </a:lnTo>
                  <a:lnTo>
                    <a:pt x="1356" y="68"/>
                  </a:lnTo>
                  <a:lnTo>
                    <a:pt x="1381" y="74"/>
                  </a:lnTo>
                  <a:lnTo>
                    <a:pt x="1401" y="78"/>
                  </a:lnTo>
                  <a:lnTo>
                    <a:pt x="1415" y="81"/>
                  </a:lnTo>
                  <a:lnTo>
                    <a:pt x="1424" y="83"/>
                  </a:lnTo>
                  <a:lnTo>
                    <a:pt x="1428" y="84"/>
                  </a:lnTo>
                  <a:lnTo>
                    <a:pt x="1428" y="594"/>
                  </a:lnTo>
                  <a:lnTo>
                    <a:pt x="1426" y="596"/>
                  </a:lnTo>
                  <a:lnTo>
                    <a:pt x="1422" y="602"/>
                  </a:lnTo>
                  <a:lnTo>
                    <a:pt x="1415" y="611"/>
                  </a:lnTo>
                  <a:lnTo>
                    <a:pt x="1406" y="625"/>
                  </a:lnTo>
                  <a:lnTo>
                    <a:pt x="1394" y="640"/>
                  </a:lnTo>
                  <a:lnTo>
                    <a:pt x="1379" y="658"/>
                  </a:lnTo>
                  <a:lnTo>
                    <a:pt x="1360" y="677"/>
                  </a:lnTo>
                  <a:lnTo>
                    <a:pt x="1339" y="699"/>
                  </a:lnTo>
                  <a:lnTo>
                    <a:pt x="1316" y="722"/>
                  </a:lnTo>
                  <a:lnTo>
                    <a:pt x="1288" y="744"/>
                  </a:lnTo>
                  <a:lnTo>
                    <a:pt x="1259" y="769"/>
                  </a:lnTo>
                  <a:lnTo>
                    <a:pt x="1225" y="793"/>
                  </a:lnTo>
                  <a:lnTo>
                    <a:pt x="1189" y="817"/>
                  </a:lnTo>
                  <a:lnTo>
                    <a:pt x="1150" y="839"/>
                  </a:lnTo>
                  <a:lnTo>
                    <a:pt x="1107" y="861"/>
                  </a:lnTo>
                  <a:lnTo>
                    <a:pt x="1061" y="881"/>
                  </a:lnTo>
                  <a:lnTo>
                    <a:pt x="1011" y="899"/>
                  </a:lnTo>
                  <a:lnTo>
                    <a:pt x="959" y="915"/>
                  </a:lnTo>
                  <a:lnTo>
                    <a:pt x="903" y="928"/>
                  </a:lnTo>
                  <a:lnTo>
                    <a:pt x="843" y="938"/>
                  </a:lnTo>
                  <a:lnTo>
                    <a:pt x="780" y="946"/>
                  </a:lnTo>
                  <a:lnTo>
                    <a:pt x="714" y="948"/>
                  </a:lnTo>
                  <a:lnTo>
                    <a:pt x="651" y="947"/>
                  </a:lnTo>
                  <a:lnTo>
                    <a:pt x="590" y="941"/>
                  </a:lnTo>
                  <a:lnTo>
                    <a:pt x="533" y="932"/>
                  </a:lnTo>
                  <a:lnTo>
                    <a:pt x="479" y="920"/>
                  </a:lnTo>
                  <a:lnTo>
                    <a:pt x="428" y="904"/>
                  </a:lnTo>
                  <a:lnTo>
                    <a:pt x="380" y="887"/>
                  </a:lnTo>
                  <a:lnTo>
                    <a:pt x="335" y="867"/>
                  </a:lnTo>
                  <a:lnTo>
                    <a:pt x="293" y="845"/>
                  </a:lnTo>
                  <a:lnTo>
                    <a:pt x="255" y="823"/>
                  </a:lnTo>
                  <a:lnTo>
                    <a:pt x="218" y="798"/>
                  </a:lnTo>
                  <a:lnTo>
                    <a:pt x="185" y="773"/>
                  </a:lnTo>
                  <a:lnTo>
                    <a:pt x="155" y="748"/>
                  </a:lnTo>
                  <a:lnTo>
                    <a:pt x="127" y="724"/>
                  </a:lnTo>
                  <a:lnTo>
                    <a:pt x="103" y="700"/>
                  </a:lnTo>
                  <a:lnTo>
                    <a:pt x="80" y="677"/>
                  </a:lnTo>
                  <a:lnTo>
                    <a:pt x="62" y="655"/>
                  </a:lnTo>
                  <a:lnTo>
                    <a:pt x="45" y="635"/>
                  </a:lnTo>
                  <a:lnTo>
                    <a:pt x="32" y="616"/>
                  </a:lnTo>
                  <a:lnTo>
                    <a:pt x="20" y="601"/>
                  </a:lnTo>
                  <a:lnTo>
                    <a:pt x="11" y="587"/>
                  </a:lnTo>
                  <a:lnTo>
                    <a:pt x="5" y="578"/>
                  </a:lnTo>
                  <a:lnTo>
                    <a:pt x="2" y="572"/>
                  </a:lnTo>
                  <a:lnTo>
                    <a:pt x="0" y="570"/>
                  </a:lnTo>
                  <a:lnTo>
                    <a:pt x="31" y="42"/>
                  </a:lnTo>
                  <a:lnTo>
                    <a:pt x="34" y="42"/>
                  </a:lnTo>
                  <a:lnTo>
                    <a:pt x="42" y="39"/>
                  </a:lnTo>
                  <a:lnTo>
                    <a:pt x="57" y="37"/>
                  </a:lnTo>
                  <a:lnTo>
                    <a:pt x="77" y="34"/>
                  </a:lnTo>
                  <a:lnTo>
                    <a:pt x="104" y="31"/>
                  </a:lnTo>
                  <a:lnTo>
                    <a:pt x="136" y="27"/>
                  </a:lnTo>
                  <a:lnTo>
                    <a:pt x="174" y="23"/>
                  </a:lnTo>
                  <a:lnTo>
                    <a:pt x="218" y="19"/>
                  </a:lnTo>
                  <a:lnTo>
                    <a:pt x="267" y="15"/>
                  </a:lnTo>
                  <a:lnTo>
                    <a:pt x="322" y="11"/>
                  </a:lnTo>
                  <a:lnTo>
                    <a:pt x="382" y="7"/>
                  </a:lnTo>
                  <a:lnTo>
                    <a:pt x="447" y="4"/>
                  </a:lnTo>
                  <a:lnTo>
                    <a:pt x="517" y="2"/>
                  </a:lnTo>
                  <a:lnTo>
                    <a:pt x="594" y="0"/>
                  </a:lnTo>
                  <a:lnTo>
                    <a:pt x="6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Freeform 214"/>
            <p:cNvSpPr>
              <a:spLocks noEditPoints="1"/>
            </p:cNvSpPr>
            <p:nvPr/>
          </p:nvSpPr>
          <p:spPr bwMode="auto">
            <a:xfrm>
              <a:off x="1627188" y="3614738"/>
              <a:ext cx="530225" cy="249238"/>
            </a:xfrm>
            <a:custGeom>
              <a:avLst/>
              <a:gdLst>
                <a:gd name="T0" fmla="*/ 884 w 3337"/>
                <a:gd name="T1" fmla="*/ 1462 h 1573"/>
                <a:gd name="T2" fmla="*/ 930 w 3337"/>
                <a:gd name="T3" fmla="*/ 1508 h 1573"/>
                <a:gd name="T4" fmla="*/ 1094 w 3337"/>
                <a:gd name="T5" fmla="*/ 1447 h 1573"/>
                <a:gd name="T6" fmla="*/ 1188 w 3337"/>
                <a:gd name="T7" fmla="*/ 1182 h 1573"/>
                <a:gd name="T8" fmla="*/ 1339 w 3337"/>
                <a:gd name="T9" fmla="*/ 1243 h 1573"/>
                <a:gd name="T10" fmla="*/ 469 w 3337"/>
                <a:gd name="T11" fmla="*/ 968 h 1573"/>
                <a:gd name="T12" fmla="*/ 126 w 3337"/>
                <a:gd name="T13" fmla="*/ 1082 h 1573"/>
                <a:gd name="T14" fmla="*/ 77 w 3337"/>
                <a:gd name="T15" fmla="*/ 1222 h 1573"/>
                <a:gd name="T16" fmla="*/ 300 w 3337"/>
                <a:gd name="T17" fmla="*/ 1261 h 1573"/>
                <a:gd name="T18" fmla="*/ 732 w 3337"/>
                <a:gd name="T19" fmla="*/ 1191 h 1573"/>
                <a:gd name="T20" fmla="*/ 1022 w 3337"/>
                <a:gd name="T21" fmla="*/ 1054 h 1573"/>
                <a:gd name="T22" fmla="*/ 687 w 3337"/>
                <a:gd name="T23" fmla="*/ 957 h 1573"/>
                <a:gd name="T24" fmla="*/ 3135 w 3337"/>
                <a:gd name="T25" fmla="*/ 340 h 1573"/>
                <a:gd name="T26" fmla="*/ 3224 w 3337"/>
                <a:gd name="T27" fmla="*/ 747 h 1573"/>
                <a:gd name="T28" fmla="*/ 3211 w 3337"/>
                <a:gd name="T29" fmla="*/ 1113 h 1573"/>
                <a:gd name="T30" fmla="*/ 2975 w 3337"/>
                <a:gd name="T31" fmla="*/ 1409 h 1573"/>
                <a:gd name="T32" fmla="*/ 2598 w 3337"/>
                <a:gd name="T33" fmla="*/ 1441 h 1573"/>
                <a:gd name="T34" fmla="*/ 2442 w 3337"/>
                <a:gd name="T35" fmla="*/ 1463 h 1573"/>
                <a:gd name="T36" fmla="*/ 2966 w 3337"/>
                <a:gd name="T37" fmla="*/ 1501 h 1573"/>
                <a:gd name="T38" fmla="*/ 3237 w 3337"/>
                <a:gd name="T39" fmla="*/ 1333 h 1573"/>
                <a:gd name="T40" fmla="*/ 3265 w 3337"/>
                <a:gd name="T41" fmla="*/ 935 h 1573"/>
                <a:gd name="T42" fmla="*/ 3199 w 3337"/>
                <a:gd name="T43" fmla="*/ 468 h 1573"/>
                <a:gd name="T44" fmla="*/ 3105 w 3337"/>
                <a:gd name="T45" fmla="*/ 205 h 1573"/>
                <a:gd name="T46" fmla="*/ 1317 w 3337"/>
                <a:gd name="T47" fmla="*/ 131 h 1573"/>
                <a:gd name="T48" fmla="*/ 1345 w 3337"/>
                <a:gd name="T49" fmla="*/ 411 h 1573"/>
                <a:gd name="T50" fmla="*/ 1362 w 3337"/>
                <a:gd name="T51" fmla="*/ 155 h 1573"/>
                <a:gd name="T52" fmla="*/ 1361 w 3337"/>
                <a:gd name="T53" fmla="*/ 0 h 1573"/>
                <a:gd name="T54" fmla="*/ 1472 w 3337"/>
                <a:gd name="T55" fmla="*/ 109 h 1573"/>
                <a:gd name="T56" fmla="*/ 1507 w 3337"/>
                <a:gd name="T57" fmla="*/ 680 h 1573"/>
                <a:gd name="T58" fmla="*/ 1728 w 3337"/>
                <a:gd name="T59" fmla="*/ 878 h 1573"/>
                <a:gd name="T60" fmla="*/ 2142 w 3337"/>
                <a:gd name="T61" fmla="*/ 1010 h 1573"/>
                <a:gd name="T62" fmla="*/ 2586 w 3337"/>
                <a:gd name="T63" fmla="*/ 942 h 1573"/>
                <a:gd name="T64" fmla="*/ 2883 w 3337"/>
                <a:gd name="T65" fmla="*/ 750 h 1573"/>
                <a:gd name="T66" fmla="*/ 2984 w 3337"/>
                <a:gd name="T67" fmla="*/ 629 h 1573"/>
                <a:gd name="T68" fmla="*/ 3128 w 3337"/>
                <a:gd name="T69" fmla="*/ 148 h 1573"/>
                <a:gd name="T70" fmla="*/ 3246 w 3337"/>
                <a:gd name="T71" fmla="*/ 409 h 1573"/>
                <a:gd name="T72" fmla="*/ 3312 w 3337"/>
                <a:gd name="T73" fmla="*/ 818 h 1573"/>
                <a:gd name="T74" fmla="*/ 3337 w 3337"/>
                <a:gd name="T75" fmla="*/ 1110 h 1573"/>
                <a:gd name="T76" fmla="*/ 3231 w 3337"/>
                <a:gd name="T77" fmla="*/ 1442 h 1573"/>
                <a:gd name="T78" fmla="*/ 2889 w 3337"/>
                <a:gd name="T79" fmla="*/ 1572 h 1573"/>
                <a:gd name="T80" fmla="*/ 2341 w 3337"/>
                <a:gd name="T81" fmla="*/ 1502 h 1573"/>
                <a:gd name="T82" fmla="*/ 1599 w 3337"/>
                <a:gd name="T83" fmla="*/ 1354 h 1573"/>
                <a:gd name="T84" fmla="*/ 1183 w 3337"/>
                <a:gd name="T85" fmla="*/ 1418 h 1573"/>
                <a:gd name="T86" fmla="*/ 972 w 3337"/>
                <a:gd name="T87" fmla="*/ 1566 h 1573"/>
                <a:gd name="T88" fmla="*/ 815 w 3337"/>
                <a:gd name="T89" fmla="*/ 1511 h 1573"/>
                <a:gd name="T90" fmla="*/ 854 w 3337"/>
                <a:gd name="T91" fmla="*/ 1408 h 1573"/>
                <a:gd name="T92" fmla="*/ 1095 w 3337"/>
                <a:gd name="T93" fmla="*/ 1305 h 1573"/>
                <a:gd name="T94" fmla="*/ 845 w 3337"/>
                <a:gd name="T95" fmla="*/ 1233 h 1573"/>
                <a:gd name="T96" fmla="*/ 326 w 3337"/>
                <a:gd name="T97" fmla="*/ 1320 h 1573"/>
                <a:gd name="T98" fmla="*/ 53 w 3337"/>
                <a:gd name="T99" fmla="*/ 1282 h 1573"/>
                <a:gd name="T100" fmla="*/ 21 w 3337"/>
                <a:gd name="T101" fmla="*/ 1102 h 1573"/>
                <a:gd name="T102" fmla="*/ 281 w 3337"/>
                <a:gd name="T103" fmla="*/ 947 h 1573"/>
                <a:gd name="T104" fmla="*/ 669 w 3337"/>
                <a:gd name="T105" fmla="*/ 896 h 1573"/>
                <a:gd name="T106" fmla="*/ 1022 w 3337"/>
                <a:gd name="T107" fmla="*/ 981 h 1573"/>
                <a:gd name="T108" fmla="*/ 1262 w 3337"/>
                <a:gd name="T109" fmla="*/ 1087 h 1573"/>
                <a:gd name="T110" fmla="*/ 1291 w 3337"/>
                <a:gd name="T111" fmla="*/ 675 h 1573"/>
                <a:gd name="T112" fmla="*/ 1268 w 3337"/>
                <a:gd name="T113" fmla="*/ 359 h 1573"/>
                <a:gd name="T114" fmla="*/ 1279 w 3337"/>
                <a:gd name="T115" fmla="*/ 65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37" h="1573">
                  <a:moveTo>
                    <a:pt x="1141" y="1358"/>
                  </a:moveTo>
                  <a:lnTo>
                    <a:pt x="1090" y="1367"/>
                  </a:lnTo>
                  <a:lnTo>
                    <a:pt x="1044" y="1379"/>
                  </a:lnTo>
                  <a:lnTo>
                    <a:pt x="1003" y="1393"/>
                  </a:lnTo>
                  <a:lnTo>
                    <a:pt x="966" y="1408"/>
                  </a:lnTo>
                  <a:lnTo>
                    <a:pt x="934" y="1425"/>
                  </a:lnTo>
                  <a:lnTo>
                    <a:pt x="906" y="1443"/>
                  </a:lnTo>
                  <a:lnTo>
                    <a:pt x="884" y="1462"/>
                  </a:lnTo>
                  <a:lnTo>
                    <a:pt x="877" y="1469"/>
                  </a:lnTo>
                  <a:lnTo>
                    <a:pt x="871" y="1477"/>
                  </a:lnTo>
                  <a:lnTo>
                    <a:pt x="869" y="1483"/>
                  </a:lnTo>
                  <a:lnTo>
                    <a:pt x="869" y="1487"/>
                  </a:lnTo>
                  <a:lnTo>
                    <a:pt x="877" y="1493"/>
                  </a:lnTo>
                  <a:lnTo>
                    <a:pt x="889" y="1500"/>
                  </a:lnTo>
                  <a:lnTo>
                    <a:pt x="907" y="1505"/>
                  </a:lnTo>
                  <a:lnTo>
                    <a:pt x="930" y="1508"/>
                  </a:lnTo>
                  <a:lnTo>
                    <a:pt x="955" y="1508"/>
                  </a:lnTo>
                  <a:lnTo>
                    <a:pt x="984" y="1504"/>
                  </a:lnTo>
                  <a:lnTo>
                    <a:pt x="1013" y="1496"/>
                  </a:lnTo>
                  <a:lnTo>
                    <a:pt x="1028" y="1490"/>
                  </a:lnTo>
                  <a:lnTo>
                    <a:pt x="1045" y="1483"/>
                  </a:lnTo>
                  <a:lnTo>
                    <a:pt x="1061" y="1473"/>
                  </a:lnTo>
                  <a:lnTo>
                    <a:pt x="1077" y="1461"/>
                  </a:lnTo>
                  <a:lnTo>
                    <a:pt x="1094" y="1447"/>
                  </a:lnTo>
                  <a:lnTo>
                    <a:pt x="1109" y="1429"/>
                  </a:lnTo>
                  <a:lnTo>
                    <a:pt x="1122" y="1409"/>
                  </a:lnTo>
                  <a:lnTo>
                    <a:pt x="1133" y="1385"/>
                  </a:lnTo>
                  <a:lnTo>
                    <a:pt x="1141" y="1358"/>
                  </a:lnTo>
                  <a:close/>
                  <a:moveTo>
                    <a:pt x="1279" y="1145"/>
                  </a:moveTo>
                  <a:lnTo>
                    <a:pt x="1250" y="1159"/>
                  </a:lnTo>
                  <a:lnTo>
                    <a:pt x="1221" y="1171"/>
                  </a:lnTo>
                  <a:lnTo>
                    <a:pt x="1188" y="1182"/>
                  </a:lnTo>
                  <a:lnTo>
                    <a:pt x="1198" y="1220"/>
                  </a:lnTo>
                  <a:lnTo>
                    <a:pt x="1205" y="1261"/>
                  </a:lnTo>
                  <a:lnTo>
                    <a:pt x="1207" y="1289"/>
                  </a:lnTo>
                  <a:lnTo>
                    <a:pt x="1261" y="1284"/>
                  </a:lnTo>
                  <a:lnTo>
                    <a:pt x="1320" y="1282"/>
                  </a:lnTo>
                  <a:lnTo>
                    <a:pt x="1384" y="1281"/>
                  </a:lnTo>
                  <a:lnTo>
                    <a:pt x="1360" y="1263"/>
                  </a:lnTo>
                  <a:lnTo>
                    <a:pt x="1339" y="1243"/>
                  </a:lnTo>
                  <a:lnTo>
                    <a:pt x="1320" y="1221"/>
                  </a:lnTo>
                  <a:lnTo>
                    <a:pt x="1302" y="1196"/>
                  </a:lnTo>
                  <a:lnTo>
                    <a:pt x="1290" y="1171"/>
                  </a:lnTo>
                  <a:lnTo>
                    <a:pt x="1279" y="1145"/>
                  </a:lnTo>
                  <a:close/>
                  <a:moveTo>
                    <a:pt x="638" y="956"/>
                  </a:moveTo>
                  <a:lnTo>
                    <a:pt x="583" y="957"/>
                  </a:lnTo>
                  <a:lnTo>
                    <a:pt x="527" y="961"/>
                  </a:lnTo>
                  <a:lnTo>
                    <a:pt x="469" y="968"/>
                  </a:lnTo>
                  <a:lnTo>
                    <a:pt x="414" y="976"/>
                  </a:lnTo>
                  <a:lnTo>
                    <a:pt x="362" y="988"/>
                  </a:lnTo>
                  <a:lnTo>
                    <a:pt x="314" y="1000"/>
                  </a:lnTo>
                  <a:lnTo>
                    <a:pt x="268" y="1014"/>
                  </a:lnTo>
                  <a:lnTo>
                    <a:pt x="226" y="1030"/>
                  </a:lnTo>
                  <a:lnTo>
                    <a:pt x="188" y="1047"/>
                  </a:lnTo>
                  <a:lnTo>
                    <a:pt x="155" y="1065"/>
                  </a:lnTo>
                  <a:lnTo>
                    <a:pt x="126" y="1082"/>
                  </a:lnTo>
                  <a:lnTo>
                    <a:pt x="102" y="1101"/>
                  </a:lnTo>
                  <a:lnTo>
                    <a:pt x="82" y="1120"/>
                  </a:lnTo>
                  <a:lnTo>
                    <a:pt x="69" y="1138"/>
                  </a:lnTo>
                  <a:lnTo>
                    <a:pt x="62" y="1156"/>
                  </a:lnTo>
                  <a:lnTo>
                    <a:pt x="60" y="1173"/>
                  </a:lnTo>
                  <a:lnTo>
                    <a:pt x="63" y="1192"/>
                  </a:lnTo>
                  <a:lnTo>
                    <a:pt x="69" y="1208"/>
                  </a:lnTo>
                  <a:lnTo>
                    <a:pt x="77" y="1222"/>
                  </a:lnTo>
                  <a:lnTo>
                    <a:pt x="90" y="1234"/>
                  </a:lnTo>
                  <a:lnTo>
                    <a:pt x="109" y="1246"/>
                  </a:lnTo>
                  <a:lnTo>
                    <a:pt x="132" y="1254"/>
                  </a:lnTo>
                  <a:lnTo>
                    <a:pt x="159" y="1260"/>
                  </a:lnTo>
                  <a:lnTo>
                    <a:pt x="189" y="1263"/>
                  </a:lnTo>
                  <a:lnTo>
                    <a:pt x="224" y="1264"/>
                  </a:lnTo>
                  <a:lnTo>
                    <a:pt x="261" y="1264"/>
                  </a:lnTo>
                  <a:lnTo>
                    <a:pt x="300" y="1261"/>
                  </a:lnTo>
                  <a:lnTo>
                    <a:pt x="342" y="1257"/>
                  </a:lnTo>
                  <a:lnTo>
                    <a:pt x="387" y="1251"/>
                  </a:lnTo>
                  <a:lnTo>
                    <a:pt x="433" y="1244"/>
                  </a:lnTo>
                  <a:lnTo>
                    <a:pt x="481" y="1236"/>
                  </a:lnTo>
                  <a:lnTo>
                    <a:pt x="529" y="1228"/>
                  </a:lnTo>
                  <a:lnTo>
                    <a:pt x="579" y="1219"/>
                  </a:lnTo>
                  <a:lnTo>
                    <a:pt x="629" y="1209"/>
                  </a:lnTo>
                  <a:lnTo>
                    <a:pt x="732" y="1191"/>
                  </a:lnTo>
                  <a:lnTo>
                    <a:pt x="837" y="1173"/>
                  </a:lnTo>
                  <a:lnTo>
                    <a:pt x="942" y="1158"/>
                  </a:lnTo>
                  <a:lnTo>
                    <a:pt x="1046" y="1145"/>
                  </a:lnTo>
                  <a:lnTo>
                    <a:pt x="1075" y="1142"/>
                  </a:lnTo>
                  <a:lnTo>
                    <a:pt x="1103" y="1138"/>
                  </a:lnTo>
                  <a:lnTo>
                    <a:pt x="1080" y="1107"/>
                  </a:lnTo>
                  <a:lnTo>
                    <a:pt x="1053" y="1078"/>
                  </a:lnTo>
                  <a:lnTo>
                    <a:pt x="1022" y="1054"/>
                  </a:lnTo>
                  <a:lnTo>
                    <a:pt x="989" y="1032"/>
                  </a:lnTo>
                  <a:lnTo>
                    <a:pt x="952" y="1013"/>
                  </a:lnTo>
                  <a:lnTo>
                    <a:pt x="912" y="997"/>
                  </a:lnTo>
                  <a:lnTo>
                    <a:pt x="871" y="983"/>
                  </a:lnTo>
                  <a:lnTo>
                    <a:pt x="827" y="973"/>
                  </a:lnTo>
                  <a:lnTo>
                    <a:pt x="781" y="966"/>
                  </a:lnTo>
                  <a:lnTo>
                    <a:pt x="734" y="960"/>
                  </a:lnTo>
                  <a:lnTo>
                    <a:pt x="687" y="957"/>
                  </a:lnTo>
                  <a:lnTo>
                    <a:pt x="638" y="956"/>
                  </a:lnTo>
                  <a:close/>
                  <a:moveTo>
                    <a:pt x="3091" y="198"/>
                  </a:moveTo>
                  <a:lnTo>
                    <a:pt x="3089" y="199"/>
                  </a:lnTo>
                  <a:lnTo>
                    <a:pt x="3086" y="201"/>
                  </a:lnTo>
                  <a:lnTo>
                    <a:pt x="3097" y="228"/>
                  </a:lnTo>
                  <a:lnTo>
                    <a:pt x="3110" y="261"/>
                  </a:lnTo>
                  <a:lnTo>
                    <a:pt x="3122" y="299"/>
                  </a:lnTo>
                  <a:lnTo>
                    <a:pt x="3135" y="340"/>
                  </a:lnTo>
                  <a:lnTo>
                    <a:pt x="3148" y="386"/>
                  </a:lnTo>
                  <a:lnTo>
                    <a:pt x="3160" y="434"/>
                  </a:lnTo>
                  <a:lnTo>
                    <a:pt x="3173" y="485"/>
                  </a:lnTo>
                  <a:lnTo>
                    <a:pt x="3185" y="537"/>
                  </a:lnTo>
                  <a:lnTo>
                    <a:pt x="3196" y="589"/>
                  </a:lnTo>
                  <a:lnTo>
                    <a:pt x="3206" y="643"/>
                  </a:lnTo>
                  <a:lnTo>
                    <a:pt x="3215" y="695"/>
                  </a:lnTo>
                  <a:lnTo>
                    <a:pt x="3224" y="747"/>
                  </a:lnTo>
                  <a:lnTo>
                    <a:pt x="3231" y="797"/>
                  </a:lnTo>
                  <a:lnTo>
                    <a:pt x="3236" y="844"/>
                  </a:lnTo>
                  <a:lnTo>
                    <a:pt x="3239" y="888"/>
                  </a:lnTo>
                  <a:lnTo>
                    <a:pt x="3241" y="929"/>
                  </a:lnTo>
                  <a:lnTo>
                    <a:pt x="3240" y="965"/>
                  </a:lnTo>
                  <a:lnTo>
                    <a:pt x="3237" y="996"/>
                  </a:lnTo>
                  <a:lnTo>
                    <a:pt x="3227" y="1058"/>
                  </a:lnTo>
                  <a:lnTo>
                    <a:pt x="3211" y="1113"/>
                  </a:lnTo>
                  <a:lnTo>
                    <a:pt x="3194" y="1166"/>
                  </a:lnTo>
                  <a:lnTo>
                    <a:pt x="3173" y="1215"/>
                  </a:lnTo>
                  <a:lnTo>
                    <a:pt x="3148" y="1258"/>
                  </a:lnTo>
                  <a:lnTo>
                    <a:pt x="3120" y="1297"/>
                  </a:lnTo>
                  <a:lnTo>
                    <a:pt x="3088" y="1331"/>
                  </a:lnTo>
                  <a:lnTo>
                    <a:pt x="3055" y="1362"/>
                  </a:lnTo>
                  <a:lnTo>
                    <a:pt x="3017" y="1388"/>
                  </a:lnTo>
                  <a:lnTo>
                    <a:pt x="2975" y="1409"/>
                  </a:lnTo>
                  <a:lnTo>
                    <a:pt x="2931" y="1425"/>
                  </a:lnTo>
                  <a:lnTo>
                    <a:pt x="2885" y="1436"/>
                  </a:lnTo>
                  <a:lnTo>
                    <a:pt x="2835" y="1444"/>
                  </a:lnTo>
                  <a:lnTo>
                    <a:pt x="2781" y="1446"/>
                  </a:lnTo>
                  <a:lnTo>
                    <a:pt x="2774" y="1446"/>
                  </a:lnTo>
                  <a:lnTo>
                    <a:pt x="2720" y="1445"/>
                  </a:lnTo>
                  <a:lnTo>
                    <a:pt x="2662" y="1443"/>
                  </a:lnTo>
                  <a:lnTo>
                    <a:pt x="2598" y="1441"/>
                  </a:lnTo>
                  <a:lnTo>
                    <a:pt x="2532" y="1436"/>
                  </a:lnTo>
                  <a:lnTo>
                    <a:pt x="2463" y="1432"/>
                  </a:lnTo>
                  <a:lnTo>
                    <a:pt x="2392" y="1427"/>
                  </a:lnTo>
                  <a:lnTo>
                    <a:pt x="2318" y="1421"/>
                  </a:lnTo>
                  <a:lnTo>
                    <a:pt x="2243" y="1415"/>
                  </a:lnTo>
                  <a:lnTo>
                    <a:pt x="2273" y="1423"/>
                  </a:lnTo>
                  <a:lnTo>
                    <a:pt x="2359" y="1445"/>
                  </a:lnTo>
                  <a:lnTo>
                    <a:pt x="2442" y="1463"/>
                  </a:lnTo>
                  <a:lnTo>
                    <a:pt x="2521" y="1480"/>
                  </a:lnTo>
                  <a:lnTo>
                    <a:pt x="2596" y="1492"/>
                  </a:lnTo>
                  <a:lnTo>
                    <a:pt x="2668" y="1501"/>
                  </a:lnTo>
                  <a:lnTo>
                    <a:pt x="2736" y="1508"/>
                  </a:lnTo>
                  <a:lnTo>
                    <a:pt x="2799" y="1511"/>
                  </a:lnTo>
                  <a:lnTo>
                    <a:pt x="2859" y="1511"/>
                  </a:lnTo>
                  <a:lnTo>
                    <a:pt x="2914" y="1508"/>
                  </a:lnTo>
                  <a:lnTo>
                    <a:pt x="2966" y="1501"/>
                  </a:lnTo>
                  <a:lnTo>
                    <a:pt x="3014" y="1492"/>
                  </a:lnTo>
                  <a:lnTo>
                    <a:pt x="3058" y="1479"/>
                  </a:lnTo>
                  <a:lnTo>
                    <a:pt x="3097" y="1463"/>
                  </a:lnTo>
                  <a:lnTo>
                    <a:pt x="3133" y="1444"/>
                  </a:lnTo>
                  <a:lnTo>
                    <a:pt x="3165" y="1422"/>
                  </a:lnTo>
                  <a:lnTo>
                    <a:pt x="3192" y="1395"/>
                  </a:lnTo>
                  <a:lnTo>
                    <a:pt x="3216" y="1366"/>
                  </a:lnTo>
                  <a:lnTo>
                    <a:pt x="3237" y="1333"/>
                  </a:lnTo>
                  <a:lnTo>
                    <a:pt x="3252" y="1296"/>
                  </a:lnTo>
                  <a:lnTo>
                    <a:pt x="3264" y="1256"/>
                  </a:lnTo>
                  <a:lnTo>
                    <a:pt x="3272" y="1212"/>
                  </a:lnTo>
                  <a:lnTo>
                    <a:pt x="3277" y="1164"/>
                  </a:lnTo>
                  <a:lnTo>
                    <a:pt x="3277" y="1112"/>
                  </a:lnTo>
                  <a:lnTo>
                    <a:pt x="3274" y="1055"/>
                  </a:lnTo>
                  <a:lnTo>
                    <a:pt x="3270" y="995"/>
                  </a:lnTo>
                  <a:lnTo>
                    <a:pt x="3265" y="935"/>
                  </a:lnTo>
                  <a:lnTo>
                    <a:pt x="3260" y="873"/>
                  </a:lnTo>
                  <a:lnTo>
                    <a:pt x="3253" y="812"/>
                  </a:lnTo>
                  <a:lnTo>
                    <a:pt x="3246" y="751"/>
                  </a:lnTo>
                  <a:lnTo>
                    <a:pt x="3238" y="691"/>
                  </a:lnTo>
                  <a:lnTo>
                    <a:pt x="3229" y="632"/>
                  </a:lnTo>
                  <a:lnTo>
                    <a:pt x="3219" y="575"/>
                  </a:lnTo>
                  <a:lnTo>
                    <a:pt x="3209" y="520"/>
                  </a:lnTo>
                  <a:lnTo>
                    <a:pt x="3199" y="468"/>
                  </a:lnTo>
                  <a:lnTo>
                    <a:pt x="3188" y="420"/>
                  </a:lnTo>
                  <a:lnTo>
                    <a:pt x="3177" y="374"/>
                  </a:lnTo>
                  <a:lnTo>
                    <a:pt x="3166" y="333"/>
                  </a:lnTo>
                  <a:lnTo>
                    <a:pt x="3153" y="296"/>
                  </a:lnTo>
                  <a:lnTo>
                    <a:pt x="3141" y="265"/>
                  </a:lnTo>
                  <a:lnTo>
                    <a:pt x="3130" y="239"/>
                  </a:lnTo>
                  <a:lnTo>
                    <a:pt x="3118" y="219"/>
                  </a:lnTo>
                  <a:lnTo>
                    <a:pt x="3105" y="205"/>
                  </a:lnTo>
                  <a:lnTo>
                    <a:pt x="3093" y="198"/>
                  </a:lnTo>
                  <a:lnTo>
                    <a:pt x="3091" y="198"/>
                  </a:lnTo>
                  <a:close/>
                  <a:moveTo>
                    <a:pt x="1352" y="62"/>
                  </a:moveTo>
                  <a:lnTo>
                    <a:pt x="1348" y="67"/>
                  </a:lnTo>
                  <a:lnTo>
                    <a:pt x="1343" y="74"/>
                  </a:lnTo>
                  <a:lnTo>
                    <a:pt x="1336" y="86"/>
                  </a:lnTo>
                  <a:lnTo>
                    <a:pt x="1328" y="101"/>
                  </a:lnTo>
                  <a:lnTo>
                    <a:pt x="1317" y="131"/>
                  </a:lnTo>
                  <a:lnTo>
                    <a:pt x="1309" y="163"/>
                  </a:lnTo>
                  <a:lnTo>
                    <a:pt x="1306" y="196"/>
                  </a:lnTo>
                  <a:lnTo>
                    <a:pt x="1306" y="230"/>
                  </a:lnTo>
                  <a:lnTo>
                    <a:pt x="1310" y="266"/>
                  </a:lnTo>
                  <a:lnTo>
                    <a:pt x="1317" y="301"/>
                  </a:lnTo>
                  <a:lnTo>
                    <a:pt x="1325" y="338"/>
                  </a:lnTo>
                  <a:lnTo>
                    <a:pt x="1334" y="374"/>
                  </a:lnTo>
                  <a:lnTo>
                    <a:pt x="1345" y="411"/>
                  </a:lnTo>
                  <a:lnTo>
                    <a:pt x="1350" y="368"/>
                  </a:lnTo>
                  <a:lnTo>
                    <a:pt x="1353" y="328"/>
                  </a:lnTo>
                  <a:lnTo>
                    <a:pt x="1356" y="290"/>
                  </a:lnTo>
                  <a:lnTo>
                    <a:pt x="1358" y="255"/>
                  </a:lnTo>
                  <a:lnTo>
                    <a:pt x="1360" y="223"/>
                  </a:lnTo>
                  <a:lnTo>
                    <a:pt x="1361" y="195"/>
                  </a:lnTo>
                  <a:lnTo>
                    <a:pt x="1361" y="172"/>
                  </a:lnTo>
                  <a:lnTo>
                    <a:pt x="1362" y="155"/>
                  </a:lnTo>
                  <a:lnTo>
                    <a:pt x="1362" y="143"/>
                  </a:lnTo>
                  <a:lnTo>
                    <a:pt x="1362" y="139"/>
                  </a:lnTo>
                  <a:lnTo>
                    <a:pt x="1362" y="109"/>
                  </a:lnTo>
                  <a:lnTo>
                    <a:pt x="1370" y="109"/>
                  </a:lnTo>
                  <a:lnTo>
                    <a:pt x="1364" y="90"/>
                  </a:lnTo>
                  <a:lnTo>
                    <a:pt x="1358" y="73"/>
                  </a:lnTo>
                  <a:lnTo>
                    <a:pt x="1352" y="62"/>
                  </a:lnTo>
                  <a:close/>
                  <a:moveTo>
                    <a:pt x="1361" y="0"/>
                  </a:moveTo>
                  <a:lnTo>
                    <a:pt x="1377" y="5"/>
                  </a:lnTo>
                  <a:lnTo>
                    <a:pt x="1390" y="15"/>
                  </a:lnTo>
                  <a:lnTo>
                    <a:pt x="1402" y="29"/>
                  </a:lnTo>
                  <a:lnTo>
                    <a:pt x="1411" y="46"/>
                  </a:lnTo>
                  <a:lnTo>
                    <a:pt x="1419" y="66"/>
                  </a:lnTo>
                  <a:lnTo>
                    <a:pt x="1426" y="88"/>
                  </a:lnTo>
                  <a:lnTo>
                    <a:pt x="1433" y="109"/>
                  </a:lnTo>
                  <a:lnTo>
                    <a:pt x="1472" y="109"/>
                  </a:lnTo>
                  <a:lnTo>
                    <a:pt x="1446" y="588"/>
                  </a:lnTo>
                  <a:lnTo>
                    <a:pt x="1454" y="604"/>
                  </a:lnTo>
                  <a:lnTo>
                    <a:pt x="1457" y="608"/>
                  </a:lnTo>
                  <a:lnTo>
                    <a:pt x="1462" y="616"/>
                  </a:lnTo>
                  <a:lnTo>
                    <a:pt x="1469" y="627"/>
                  </a:lnTo>
                  <a:lnTo>
                    <a:pt x="1479" y="642"/>
                  </a:lnTo>
                  <a:lnTo>
                    <a:pt x="1492" y="659"/>
                  </a:lnTo>
                  <a:lnTo>
                    <a:pt x="1507" y="680"/>
                  </a:lnTo>
                  <a:lnTo>
                    <a:pt x="1524" y="702"/>
                  </a:lnTo>
                  <a:lnTo>
                    <a:pt x="1546" y="725"/>
                  </a:lnTo>
                  <a:lnTo>
                    <a:pt x="1568" y="750"/>
                  </a:lnTo>
                  <a:lnTo>
                    <a:pt x="1594" y="775"/>
                  </a:lnTo>
                  <a:lnTo>
                    <a:pt x="1624" y="801"/>
                  </a:lnTo>
                  <a:lnTo>
                    <a:pt x="1656" y="828"/>
                  </a:lnTo>
                  <a:lnTo>
                    <a:pt x="1690" y="853"/>
                  </a:lnTo>
                  <a:lnTo>
                    <a:pt x="1728" y="878"/>
                  </a:lnTo>
                  <a:lnTo>
                    <a:pt x="1769" y="903"/>
                  </a:lnTo>
                  <a:lnTo>
                    <a:pt x="1812" y="926"/>
                  </a:lnTo>
                  <a:lnTo>
                    <a:pt x="1859" y="946"/>
                  </a:lnTo>
                  <a:lnTo>
                    <a:pt x="1909" y="965"/>
                  </a:lnTo>
                  <a:lnTo>
                    <a:pt x="1963" y="981"/>
                  </a:lnTo>
                  <a:lnTo>
                    <a:pt x="2019" y="995"/>
                  </a:lnTo>
                  <a:lnTo>
                    <a:pt x="2079" y="1004"/>
                  </a:lnTo>
                  <a:lnTo>
                    <a:pt x="2142" y="1010"/>
                  </a:lnTo>
                  <a:lnTo>
                    <a:pt x="2208" y="1012"/>
                  </a:lnTo>
                  <a:lnTo>
                    <a:pt x="2221" y="1012"/>
                  </a:lnTo>
                  <a:lnTo>
                    <a:pt x="2291" y="1009"/>
                  </a:lnTo>
                  <a:lnTo>
                    <a:pt x="2357" y="1002"/>
                  </a:lnTo>
                  <a:lnTo>
                    <a:pt x="2420" y="992"/>
                  </a:lnTo>
                  <a:lnTo>
                    <a:pt x="2479" y="978"/>
                  </a:lnTo>
                  <a:lnTo>
                    <a:pt x="2534" y="962"/>
                  </a:lnTo>
                  <a:lnTo>
                    <a:pt x="2586" y="942"/>
                  </a:lnTo>
                  <a:lnTo>
                    <a:pt x="2635" y="921"/>
                  </a:lnTo>
                  <a:lnTo>
                    <a:pt x="2681" y="899"/>
                  </a:lnTo>
                  <a:lnTo>
                    <a:pt x="2723" y="874"/>
                  </a:lnTo>
                  <a:lnTo>
                    <a:pt x="2761" y="849"/>
                  </a:lnTo>
                  <a:lnTo>
                    <a:pt x="2797" y="824"/>
                  </a:lnTo>
                  <a:lnTo>
                    <a:pt x="2829" y="799"/>
                  </a:lnTo>
                  <a:lnTo>
                    <a:pt x="2858" y="774"/>
                  </a:lnTo>
                  <a:lnTo>
                    <a:pt x="2883" y="750"/>
                  </a:lnTo>
                  <a:lnTo>
                    <a:pt x="2907" y="726"/>
                  </a:lnTo>
                  <a:lnTo>
                    <a:pt x="2926" y="705"/>
                  </a:lnTo>
                  <a:lnTo>
                    <a:pt x="2943" y="685"/>
                  </a:lnTo>
                  <a:lnTo>
                    <a:pt x="2957" y="669"/>
                  </a:lnTo>
                  <a:lnTo>
                    <a:pt x="2968" y="653"/>
                  </a:lnTo>
                  <a:lnTo>
                    <a:pt x="2976" y="642"/>
                  </a:lnTo>
                  <a:lnTo>
                    <a:pt x="2981" y="634"/>
                  </a:lnTo>
                  <a:lnTo>
                    <a:pt x="2984" y="629"/>
                  </a:lnTo>
                  <a:lnTo>
                    <a:pt x="2993" y="615"/>
                  </a:lnTo>
                  <a:lnTo>
                    <a:pt x="2993" y="152"/>
                  </a:lnTo>
                  <a:lnTo>
                    <a:pt x="3049" y="154"/>
                  </a:lnTo>
                  <a:lnTo>
                    <a:pt x="3064" y="144"/>
                  </a:lnTo>
                  <a:lnTo>
                    <a:pt x="3078" y="139"/>
                  </a:lnTo>
                  <a:lnTo>
                    <a:pt x="3093" y="137"/>
                  </a:lnTo>
                  <a:lnTo>
                    <a:pt x="3109" y="139"/>
                  </a:lnTo>
                  <a:lnTo>
                    <a:pt x="3128" y="148"/>
                  </a:lnTo>
                  <a:lnTo>
                    <a:pt x="3146" y="163"/>
                  </a:lnTo>
                  <a:lnTo>
                    <a:pt x="3162" y="185"/>
                  </a:lnTo>
                  <a:lnTo>
                    <a:pt x="3179" y="211"/>
                  </a:lnTo>
                  <a:lnTo>
                    <a:pt x="3194" y="242"/>
                  </a:lnTo>
                  <a:lnTo>
                    <a:pt x="3208" y="278"/>
                  </a:lnTo>
                  <a:lnTo>
                    <a:pt x="3222" y="319"/>
                  </a:lnTo>
                  <a:lnTo>
                    <a:pt x="3235" y="362"/>
                  </a:lnTo>
                  <a:lnTo>
                    <a:pt x="3246" y="409"/>
                  </a:lnTo>
                  <a:lnTo>
                    <a:pt x="3257" y="457"/>
                  </a:lnTo>
                  <a:lnTo>
                    <a:pt x="3267" y="507"/>
                  </a:lnTo>
                  <a:lnTo>
                    <a:pt x="3277" y="558"/>
                  </a:lnTo>
                  <a:lnTo>
                    <a:pt x="3286" y="611"/>
                  </a:lnTo>
                  <a:lnTo>
                    <a:pt x="3293" y="663"/>
                  </a:lnTo>
                  <a:lnTo>
                    <a:pt x="3300" y="716"/>
                  </a:lnTo>
                  <a:lnTo>
                    <a:pt x="3307" y="768"/>
                  </a:lnTo>
                  <a:lnTo>
                    <a:pt x="3312" y="818"/>
                  </a:lnTo>
                  <a:lnTo>
                    <a:pt x="3317" y="867"/>
                  </a:lnTo>
                  <a:lnTo>
                    <a:pt x="3322" y="912"/>
                  </a:lnTo>
                  <a:lnTo>
                    <a:pt x="3326" y="956"/>
                  </a:lnTo>
                  <a:lnTo>
                    <a:pt x="3329" y="996"/>
                  </a:lnTo>
                  <a:lnTo>
                    <a:pt x="3331" y="1032"/>
                  </a:lnTo>
                  <a:lnTo>
                    <a:pt x="3334" y="1063"/>
                  </a:lnTo>
                  <a:lnTo>
                    <a:pt x="3336" y="1090"/>
                  </a:lnTo>
                  <a:lnTo>
                    <a:pt x="3337" y="1110"/>
                  </a:lnTo>
                  <a:lnTo>
                    <a:pt x="3337" y="1163"/>
                  </a:lnTo>
                  <a:lnTo>
                    <a:pt x="3333" y="1211"/>
                  </a:lnTo>
                  <a:lnTo>
                    <a:pt x="3325" y="1258"/>
                  </a:lnTo>
                  <a:lnTo>
                    <a:pt x="3313" y="1301"/>
                  </a:lnTo>
                  <a:lnTo>
                    <a:pt x="3299" y="1340"/>
                  </a:lnTo>
                  <a:lnTo>
                    <a:pt x="3280" y="1378"/>
                  </a:lnTo>
                  <a:lnTo>
                    <a:pt x="3257" y="1412"/>
                  </a:lnTo>
                  <a:lnTo>
                    <a:pt x="3231" y="1442"/>
                  </a:lnTo>
                  <a:lnTo>
                    <a:pt x="3201" y="1469"/>
                  </a:lnTo>
                  <a:lnTo>
                    <a:pt x="3168" y="1493"/>
                  </a:lnTo>
                  <a:lnTo>
                    <a:pt x="3130" y="1515"/>
                  </a:lnTo>
                  <a:lnTo>
                    <a:pt x="3089" y="1532"/>
                  </a:lnTo>
                  <a:lnTo>
                    <a:pt x="3044" y="1547"/>
                  </a:lnTo>
                  <a:lnTo>
                    <a:pt x="2997" y="1558"/>
                  </a:lnTo>
                  <a:lnTo>
                    <a:pt x="2944" y="1566"/>
                  </a:lnTo>
                  <a:lnTo>
                    <a:pt x="2889" y="1572"/>
                  </a:lnTo>
                  <a:lnTo>
                    <a:pt x="2829" y="1573"/>
                  </a:lnTo>
                  <a:lnTo>
                    <a:pt x="2769" y="1572"/>
                  </a:lnTo>
                  <a:lnTo>
                    <a:pt x="2706" y="1566"/>
                  </a:lnTo>
                  <a:lnTo>
                    <a:pt x="2640" y="1560"/>
                  </a:lnTo>
                  <a:lnTo>
                    <a:pt x="2570" y="1550"/>
                  </a:lnTo>
                  <a:lnTo>
                    <a:pt x="2497" y="1537"/>
                  </a:lnTo>
                  <a:lnTo>
                    <a:pt x="2420" y="1521"/>
                  </a:lnTo>
                  <a:lnTo>
                    <a:pt x="2341" y="1502"/>
                  </a:lnTo>
                  <a:lnTo>
                    <a:pt x="2256" y="1481"/>
                  </a:lnTo>
                  <a:lnTo>
                    <a:pt x="2149" y="1453"/>
                  </a:lnTo>
                  <a:lnTo>
                    <a:pt x="2046" y="1429"/>
                  </a:lnTo>
                  <a:lnTo>
                    <a:pt x="1948" y="1408"/>
                  </a:lnTo>
                  <a:lnTo>
                    <a:pt x="1853" y="1390"/>
                  </a:lnTo>
                  <a:lnTo>
                    <a:pt x="1765" y="1376"/>
                  </a:lnTo>
                  <a:lnTo>
                    <a:pt x="1679" y="1363"/>
                  </a:lnTo>
                  <a:lnTo>
                    <a:pt x="1599" y="1354"/>
                  </a:lnTo>
                  <a:lnTo>
                    <a:pt x="1522" y="1347"/>
                  </a:lnTo>
                  <a:lnTo>
                    <a:pt x="1450" y="1343"/>
                  </a:lnTo>
                  <a:lnTo>
                    <a:pt x="1382" y="1341"/>
                  </a:lnTo>
                  <a:lnTo>
                    <a:pt x="1318" y="1341"/>
                  </a:lnTo>
                  <a:lnTo>
                    <a:pt x="1258" y="1345"/>
                  </a:lnTo>
                  <a:lnTo>
                    <a:pt x="1202" y="1349"/>
                  </a:lnTo>
                  <a:lnTo>
                    <a:pt x="1195" y="1385"/>
                  </a:lnTo>
                  <a:lnTo>
                    <a:pt x="1183" y="1418"/>
                  </a:lnTo>
                  <a:lnTo>
                    <a:pt x="1167" y="1449"/>
                  </a:lnTo>
                  <a:lnTo>
                    <a:pt x="1147" y="1477"/>
                  </a:lnTo>
                  <a:lnTo>
                    <a:pt x="1124" y="1500"/>
                  </a:lnTo>
                  <a:lnTo>
                    <a:pt x="1097" y="1522"/>
                  </a:lnTo>
                  <a:lnTo>
                    <a:pt x="1066" y="1540"/>
                  </a:lnTo>
                  <a:lnTo>
                    <a:pt x="1031" y="1553"/>
                  </a:lnTo>
                  <a:lnTo>
                    <a:pt x="1002" y="1561"/>
                  </a:lnTo>
                  <a:lnTo>
                    <a:pt x="972" y="1566"/>
                  </a:lnTo>
                  <a:lnTo>
                    <a:pt x="943" y="1569"/>
                  </a:lnTo>
                  <a:lnTo>
                    <a:pt x="915" y="1568"/>
                  </a:lnTo>
                  <a:lnTo>
                    <a:pt x="889" y="1562"/>
                  </a:lnTo>
                  <a:lnTo>
                    <a:pt x="866" y="1555"/>
                  </a:lnTo>
                  <a:lnTo>
                    <a:pt x="846" y="1546"/>
                  </a:lnTo>
                  <a:lnTo>
                    <a:pt x="830" y="1533"/>
                  </a:lnTo>
                  <a:lnTo>
                    <a:pt x="818" y="1518"/>
                  </a:lnTo>
                  <a:lnTo>
                    <a:pt x="815" y="1511"/>
                  </a:lnTo>
                  <a:lnTo>
                    <a:pt x="810" y="1502"/>
                  </a:lnTo>
                  <a:lnTo>
                    <a:pt x="808" y="1492"/>
                  </a:lnTo>
                  <a:lnTo>
                    <a:pt x="808" y="1480"/>
                  </a:lnTo>
                  <a:lnTo>
                    <a:pt x="811" y="1466"/>
                  </a:lnTo>
                  <a:lnTo>
                    <a:pt x="817" y="1451"/>
                  </a:lnTo>
                  <a:lnTo>
                    <a:pt x="828" y="1434"/>
                  </a:lnTo>
                  <a:lnTo>
                    <a:pt x="843" y="1418"/>
                  </a:lnTo>
                  <a:lnTo>
                    <a:pt x="854" y="1408"/>
                  </a:lnTo>
                  <a:lnTo>
                    <a:pt x="870" y="1395"/>
                  </a:lnTo>
                  <a:lnTo>
                    <a:pt x="888" y="1383"/>
                  </a:lnTo>
                  <a:lnTo>
                    <a:pt x="911" y="1369"/>
                  </a:lnTo>
                  <a:lnTo>
                    <a:pt x="938" y="1356"/>
                  </a:lnTo>
                  <a:lnTo>
                    <a:pt x="969" y="1343"/>
                  </a:lnTo>
                  <a:lnTo>
                    <a:pt x="1006" y="1329"/>
                  </a:lnTo>
                  <a:lnTo>
                    <a:pt x="1048" y="1317"/>
                  </a:lnTo>
                  <a:lnTo>
                    <a:pt x="1095" y="1305"/>
                  </a:lnTo>
                  <a:lnTo>
                    <a:pt x="1146" y="1296"/>
                  </a:lnTo>
                  <a:lnTo>
                    <a:pt x="1145" y="1267"/>
                  </a:lnTo>
                  <a:lnTo>
                    <a:pt x="1139" y="1230"/>
                  </a:lnTo>
                  <a:lnTo>
                    <a:pt x="1130" y="1195"/>
                  </a:lnTo>
                  <a:lnTo>
                    <a:pt x="1091" y="1201"/>
                  </a:lnTo>
                  <a:lnTo>
                    <a:pt x="1051" y="1206"/>
                  </a:lnTo>
                  <a:lnTo>
                    <a:pt x="949" y="1218"/>
                  </a:lnTo>
                  <a:lnTo>
                    <a:pt x="845" y="1233"/>
                  </a:lnTo>
                  <a:lnTo>
                    <a:pt x="742" y="1251"/>
                  </a:lnTo>
                  <a:lnTo>
                    <a:pt x="639" y="1269"/>
                  </a:lnTo>
                  <a:lnTo>
                    <a:pt x="582" y="1280"/>
                  </a:lnTo>
                  <a:lnTo>
                    <a:pt x="527" y="1290"/>
                  </a:lnTo>
                  <a:lnTo>
                    <a:pt x="473" y="1299"/>
                  </a:lnTo>
                  <a:lnTo>
                    <a:pt x="422" y="1307"/>
                  </a:lnTo>
                  <a:lnTo>
                    <a:pt x="373" y="1315"/>
                  </a:lnTo>
                  <a:lnTo>
                    <a:pt x="326" y="1320"/>
                  </a:lnTo>
                  <a:lnTo>
                    <a:pt x="282" y="1324"/>
                  </a:lnTo>
                  <a:lnTo>
                    <a:pt x="240" y="1325"/>
                  </a:lnTo>
                  <a:lnTo>
                    <a:pt x="202" y="1325"/>
                  </a:lnTo>
                  <a:lnTo>
                    <a:pt x="165" y="1322"/>
                  </a:lnTo>
                  <a:lnTo>
                    <a:pt x="132" y="1317"/>
                  </a:lnTo>
                  <a:lnTo>
                    <a:pt x="103" y="1308"/>
                  </a:lnTo>
                  <a:lnTo>
                    <a:pt x="76" y="1297"/>
                  </a:lnTo>
                  <a:lnTo>
                    <a:pt x="53" y="1282"/>
                  </a:lnTo>
                  <a:lnTo>
                    <a:pt x="36" y="1266"/>
                  </a:lnTo>
                  <a:lnTo>
                    <a:pt x="22" y="1248"/>
                  </a:lnTo>
                  <a:lnTo>
                    <a:pt x="11" y="1227"/>
                  </a:lnTo>
                  <a:lnTo>
                    <a:pt x="4" y="1203"/>
                  </a:lnTo>
                  <a:lnTo>
                    <a:pt x="0" y="1178"/>
                  </a:lnTo>
                  <a:lnTo>
                    <a:pt x="1" y="1152"/>
                  </a:lnTo>
                  <a:lnTo>
                    <a:pt x="8" y="1127"/>
                  </a:lnTo>
                  <a:lnTo>
                    <a:pt x="21" y="1102"/>
                  </a:lnTo>
                  <a:lnTo>
                    <a:pt x="40" y="1078"/>
                  </a:lnTo>
                  <a:lnTo>
                    <a:pt x="63" y="1056"/>
                  </a:lnTo>
                  <a:lnTo>
                    <a:pt x="91" y="1034"/>
                  </a:lnTo>
                  <a:lnTo>
                    <a:pt x="122" y="1014"/>
                  </a:lnTo>
                  <a:lnTo>
                    <a:pt x="158" y="995"/>
                  </a:lnTo>
                  <a:lnTo>
                    <a:pt x="195" y="977"/>
                  </a:lnTo>
                  <a:lnTo>
                    <a:pt x="237" y="962"/>
                  </a:lnTo>
                  <a:lnTo>
                    <a:pt x="281" y="947"/>
                  </a:lnTo>
                  <a:lnTo>
                    <a:pt x="327" y="934"/>
                  </a:lnTo>
                  <a:lnTo>
                    <a:pt x="375" y="924"/>
                  </a:lnTo>
                  <a:lnTo>
                    <a:pt x="423" y="913"/>
                  </a:lnTo>
                  <a:lnTo>
                    <a:pt x="472" y="906"/>
                  </a:lnTo>
                  <a:lnTo>
                    <a:pt x="522" y="901"/>
                  </a:lnTo>
                  <a:lnTo>
                    <a:pt x="571" y="897"/>
                  </a:lnTo>
                  <a:lnTo>
                    <a:pt x="620" y="896"/>
                  </a:lnTo>
                  <a:lnTo>
                    <a:pt x="669" y="896"/>
                  </a:lnTo>
                  <a:lnTo>
                    <a:pt x="717" y="898"/>
                  </a:lnTo>
                  <a:lnTo>
                    <a:pt x="765" y="902"/>
                  </a:lnTo>
                  <a:lnTo>
                    <a:pt x="811" y="909"/>
                  </a:lnTo>
                  <a:lnTo>
                    <a:pt x="857" y="918"/>
                  </a:lnTo>
                  <a:lnTo>
                    <a:pt x="901" y="930"/>
                  </a:lnTo>
                  <a:lnTo>
                    <a:pt x="944" y="944"/>
                  </a:lnTo>
                  <a:lnTo>
                    <a:pt x="985" y="962"/>
                  </a:lnTo>
                  <a:lnTo>
                    <a:pt x="1022" y="981"/>
                  </a:lnTo>
                  <a:lnTo>
                    <a:pt x="1057" y="1004"/>
                  </a:lnTo>
                  <a:lnTo>
                    <a:pt x="1089" y="1030"/>
                  </a:lnTo>
                  <a:lnTo>
                    <a:pt x="1118" y="1058"/>
                  </a:lnTo>
                  <a:lnTo>
                    <a:pt x="1143" y="1090"/>
                  </a:lnTo>
                  <a:lnTo>
                    <a:pt x="1165" y="1126"/>
                  </a:lnTo>
                  <a:lnTo>
                    <a:pt x="1200" y="1114"/>
                  </a:lnTo>
                  <a:lnTo>
                    <a:pt x="1232" y="1101"/>
                  </a:lnTo>
                  <a:lnTo>
                    <a:pt x="1262" y="1087"/>
                  </a:lnTo>
                  <a:lnTo>
                    <a:pt x="1253" y="1038"/>
                  </a:lnTo>
                  <a:lnTo>
                    <a:pt x="1249" y="986"/>
                  </a:lnTo>
                  <a:lnTo>
                    <a:pt x="1249" y="934"/>
                  </a:lnTo>
                  <a:lnTo>
                    <a:pt x="1252" y="881"/>
                  </a:lnTo>
                  <a:lnTo>
                    <a:pt x="1259" y="828"/>
                  </a:lnTo>
                  <a:lnTo>
                    <a:pt x="1268" y="776"/>
                  </a:lnTo>
                  <a:lnTo>
                    <a:pt x="1279" y="724"/>
                  </a:lnTo>
                  <a:lnTo>
                    <a:pt x="1291" y="675"/>
                  </a:lnTo>
                  <a:lnTo>
                    <a:pt x="1304" y="627"/>
                  </a:lnTo>
                  <a:lnTo>
                    <a:pt x="1315" y="584"/>
                  </a:lnTo>
                  <a:lnTo>
                    <a:pt x="1326" y="539"/>
                  </a:lnTo>
                  <a:lnTo>
                    <a:pt x="1320" y="520"/>
                  </a:lnTo>
                  <a:lnTo>
                    <a:pt x="1305" y="482"/>
                  </a:lnTo>
                  <a:lnTo>
                    <a:pt x="1292" y="442"/>
                  </a:lnTo>
                  <a:lnTo>
                    <a:pt x="1279" y="400"/>
                  </a:lnTo>
                  <a:lnTo>
                    <a:pt x="1268" y="359"/>
                  </a:lnTo>
                  <a:lnTo>
                    <a:pt x="1258" y="317"/>
                  </a:lnTo>
                  <a:lnTo>
                    <a:pt x="1251" y="274"/>
                  </a:lnTo>
                  <a:lnTo>
                    <a:pt x="1247" y="233"/>
                  </a:lnTo>
                  <a:lnTo>
                    <a:pt x="1246" y="192"/>
                  </a:lnTo>
                  <a:lnTo>
                    <a:pt x="1250" y="152"/>
                  </a:lnTo>
                  <a:lnTo>
                    <a:pt x="1259" y="112"/>
                  </a:lnTo>
                  <a:lnTo>
                    <a:pt x="1275" y="74"/>
                  </a:lnTo>
                  <a:lnTo>
                    <a:pt x="1279" y="65"/>
                  </a:lnTo>
                  <a:lnTo>
                    <a:pt x="1286" y="52"/>
                  </a:lnTo>
                  <a:lnTo>
                    <a:pt x="1294" y="39"/>
                  </a:lnTo>
                  <a:lnTo>
                    <a:pt x="1304" y="26"/>
                  </a:lnTo>
                  <a:lnTo>
                    <a:pt x="1317" y="13"/>
                  </a:lnTo>
                  <a:lnTo>
                    <a:pt x="1330" y="5"/>
                  </a:lnTo>
                  <a:lnTo>
                    <a:pt x="1345" y="0"/>
                  </a:lnTo>
                  <a:lnTo>
                    <a:pt x="13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94" name="Freeform 219"/>
          <p:cNvSpPr>
            <a:spLocks/>
          </p:cNvSpPr>
          <p:nvPr/>
        </p:nvSpPr>
        <p:spPr bwMode="auto">
          <a:xfrm>
            <a:off x="2607595" y="3443288"/>
            <a:ext cx="419100" cy="581025"/>
          </a:xfrm>
          <a:custGeom>
            <a:avLst/>
            <a:gdLst>
              <a:gd name="T0" fmla="*/ 1336 w 2379"/>
              <a:gd name="T1" fmla="*/ 10 h 3290"/>
              <a:gd name="T2" fmla="*/ 1653 w 2379"/>
              <a:gd name="T3" fmla="*/ 135 h 3290"/>
              <a:gd name="T4" fmla="*/ 1973 w 2379"/>
              <a:gd name="T5" fmla="*/ 510 h 3290"/>
              <a:gd name="T6" fmla="*/ 2162 w 2379"/>
              <a:gd name="T7" fmla="*/ 1271 h 3290"/>
              <a:gd name="T8" fmla="*/ 2186 w 2379"/>
              <a:gd name="T9" fmla="*/ 2096 h 3290"/>
              <a:gd name="T10" fmla="*/ 2162 w 2379"/>
              <a:gd name="T11" fmla="*/ 2502 h 3290"/>
              <a:gd name="T12" fmla="*/ 2209 w 2379"/>
              <a:gd name="T13" fmla="*/ 2709 h 3290"/>
              <a:gd name="T14" fmla="*/ 2369 w 2379"/>
              <a:gd name="T15" fmla="*/ 2885 h 3290"/>
              <a:gd name="T16" fmla="*/ 2104 w 2379"/>
              <a:gd name="T17" fmla="*/ 2902 h 3290"/>
              <a:gd name="T18" fmla="*/ 1914 w 2379"/>
              <a:gd name="T19" fmla="*/ 2901 h 3290"/>
              <a:gd name="T20" fmla="*/ 1764 w 2379"/>
              <a:gd name="T21" fmla="*/ 3221 h 3290"/>
              <a:gd name="T22" fmla="*/ 1711 w 2379"/>
              <a:gd name="T23" fmla="*/ 3152 h 3290"/>
              <a:gd name="T24" fmla="*/ 1710 w 2379"/>
              <a:gd name="T25" fmla="*/ 2744 h 3290"/>
              <a:gd name="T26" fmla="*/ 1643 w 2379"/>
              <a:gd name="T27" fmla="*/ 2653 h 3290"/>
              <a:gd name="T28" fmla="*/ 1410 w 2379"/>
              <a:gd name="T29" fmla="*/ 2836 h 3290"/>
              <a:gd name="T30" fmla="*/ 1466 w 2379"/>
              <a:gd name="T31" fmla="*/ 2731 h 3290"/>
              <a:gd name="T32" fmla="*/ 1658 w 2379"/>
              <a:gd name="T33" fmla="*/ 2322 h 3290"/>
              <a:gd name="T34" fmla="*/ 1742 w 2379"/>
              <a:gd name="T35" fmla="*/ 1557 h 3290"/>
              <a:gd name="T36" fmla="*/ 1688 w 2379"/>
              <a:gd name="T37" fmla="*/ 1364 h 3290"/>
              <a:gd name="T38" fmla="*/ 1649 w 2379"/>
              <a:gd name="T39" fmla="*/ 1320 h 3290"/>
              <a:gd name="T40" fmla="*/ 1622 w 2379"/>
              <a:gd name="T41" fmla="*/ 1385 h 3290"/>
              <a:gd name="T42" fmla="*/ 1578 w 2379"/>
              <a:gd name="T43" fmla="*/ 1286 h 3290"/>
              <a:gd name="T44" fmla="*/ 1549 w 2379"/>
              <a:gd name="T45" fmla="*/ 1279 h 3290"/>
              <a:gd name="T46" fmla="*/ 1519 w 2379"/>
              <a:gd name="T47" fmla="*/ 1316 h 3290"/>
              <a:gd name="T48" fmla="*/ 1498 w 2379"/>
              <a:gd name="T49" fmla="*/ 1268 h 3290"/>
              <a:gd name="T50" fmla="*/ 1458 w 2379"/>
              <a:gd name="T51" fmla="*/ 1261 h 3290"/>
              <a:gd name="T52" fmla="*/ 1418 w 2379"/>
              <a:gd name="T53" fmla="*/ 1261 h 3290"/>
              <a:gd name="T54" fmla="*/ 1388 w 2379"/>
              <a:gd name="T55" fmla="*/ 1286 h 3290"/>
              <a:gd name="T56" fmla="*/ 1295 w 2379"/>
              <a:gd name="T57" fmla="*/ 1381 h 3290"/>
              <a:gd name="T58" fmla="*/ 1109 w 2379"/>
              <a:gd name="T59" fmla="*/ 1362 h 3290"/>
              <a:gd name="T60" fmla="*/ 1019 w 2379"/>
              <a:gd name="T61" fmla="*/ 1281 h 3290"/>
              <a:gd name="T62" fmla="*/ 976 w 2379"/>
              <a:gd name="T63" fmla="*/ 1308 h 3290"/>
              <a:gd name="T64" fmla="*/ 932 w 2379"/>
              <a:gd name="T65" fmla="*/ 1262 h 3290"/>
              <a:gd name="T66" fmla="*/ 892 w 2379"/>
              <a:gd name="T67" fmla="*/ 1277 h 3290"/>
              <a:gd name="T68" fmla="*/ 866 w 2379"/>
              <a:gd name="T69" fmla="*/ 1294 h 3290"/>
              <a:gd name="T70" fmla="*/ 834 w 2379"/>
              <a:gd name="T71" fmla="*/ 1315 h 3290"/>
              <a:gd name="T72" fmla="*/ 802 w 2379"/>
              <a:gd name="T73" fmla="*/ 1281 h 3290"/>
              <a:gd name="T74" fmla="*/ 772 w 2379"/>
              <a:gd name="T75" fmla="*/ 1403 h 3290"/>
              <a:gd name="T76" fmla="*/ 747 w 2379"/>
              <a:gd name="T77" fmla="*/ 1276 h 3290"/>
              <a:gd name="T78" fmla="*/ 710 w 2379"/>
              <a:gd name="T79" fmla="*/ 1404 h 3290"/>
              <a:gd name="T80" fmla="*/ 638 w 2379"/>
              <a:gd name="T81" fmla="*/ 1601 h 3290"/>
              <a:gd name="T82" fmla="*/ 714 w 2379"/>
              <a:gd name="T83" fmla="*/ 2334 h 3290"/>
              <a:gd name="T84" fmla="*/ 900 w 2379"/>
              <a:gd name="T85" fmla="*/ 2725 h 3290"/>
              <a:gd name="T86" fmla="*/ 1005 w 2379"/>
              <a:gd name="T87" fmla="*/ 2840 h 3290"/>
              <a:gd name="T88" fmla="*/ 748 w 2379"/>
              <a:gd name="T89" fmla="*/ 2673 h 3290"/>
              <a:gd name="T90" fmla="*/ 674 w 2379"/>
              <a:gd name="T91" fmla="*/ 2708 h 3290"/>
              <a:gd name="T92" fmla="*/ 666 w 2379"/>
              <a:gd name="T93" fmla="*/ 3115 h 3290"/>
              <a:gd name="T94" fmla="*/ 634 w 2379"/>
              <a:gd name="T95" fmla="*/ 3248 h 3290"/>
              <a:gd name="T96" fmla="*/ 475 w 2379"/>
              <a:gd name="T97" fmla="*/ 2929 h 3290"/>
              <a:gd name="T98" fmla="*/ 314 w 2379"/>
              <a:gd name="T99" fmla="*/ 2888 h 3290"/>
              <a:gd name="T100" fmla="*/ 21 w 2379"/>
              <a:gd name="T101" fmla="*/ 2890 h 3290"/>
              <a:gd name="T102" fmla="*/ 156 w 2379"/>
              <a:gd name="T103" fmla="*/ 2728 h 3290"/>
              <a:gd name="T104" fmla="*/ 217 w 2379"/>
              <a:gd name="T105" fmla="*/ 2528 h 3290"/>
              <a:gd name="T106" fmla="*/ 195 w 2379"/>
              <a:gd name="T107" fmla="*/ 2151 h 3290"/>
              <a:gd name="T108" fmla="*/ 208 w 2379"/>
              <a:gd name="T109" fmla="*/ 1378 h 3290"/>
              <a:gd name="T110" fmla="*/ 379 w 2379"/>
              <a:gd name="T111" fmla="*/ 566 h 3290"/>
              <a:gd name="T112" fmla="*/ 691 w 2379"/>
              <a:gd name="T113" fmla="*/ 158 h 3290"/>
              <a:gd name="T114" fmla="*/ 1014 w 2379"/>
              <a:gd name="T115" fmla="*/ 15 h 3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79" h="3290">
                <a:moveTo>
                  <a:pt x="1157" y="0"/>
                </a:moveTo>
                <a:lnTo>
                  <a:pt x="1175" y="0"/>
                </a:lnTo>
                <a:lnTo>
                  <a:pt x="1190" y="0"/>
                </a:lnTo>
                <a:lnTo>
                  <a:pt x="1204" y="0"/>
                </a:lnTo>
                <a:lnTo>
                  <a:pt x="1221" y="0"/>
                </a:lnTo>
                <a:lnTo>
                  <a:pt x="1241" y="0"/>
                </a:lnTo>
                <a:lnTo>
                  <a:pt x="1262" y="1"/>
                </a:lnTo>
                <a:lnTo>
                  <a:pt x="1285" y="3"/>
                </a:lnTo>
                <a:lnTo>
                  <a:pt x="1311" y="6"/>
                </a:lnTo>
                <a:lnTo>
                  <a:pt x="1336" y="10"/>
                </a:lnTo>
                <a:lnTo>
                  <a:pt x="1364" y="15"/>
                </a:lnTo>
                <a:lnTo>
                  <a:pt x="1393" y="22"/>
                </a:lnTo>
                <a:lnTo>
                  <a:pt x="1423" y="29"/>
                </a:lnTo>
                <a:lnTo>
                  <a:pt x="1454" y="38"/>
                </a:lnTo>
                <a:lnTo>
                  <a:pt x="1485" y="49"/>
                </a:lnTo>
                <a:lnTo>
                  <a:pt x="1519" y="62"/>
                </a:lnTo>
                <a:lnTo>
                  <a:pt x="1551" y="77"/>
                </a:lnTo>
                <a:lnTo>
                  <a:pt x="1585" y="94"/>
                </a:lnTo>
                <a:lnTo>
                  <a:pt x="1619" y="113"/>
                </a:lnTo>
                <a:lnTo>
                  <a:pt x="1653" y="135"/>
                </a:lnTo>
                <a:lnTo>
                  <a:pt x="1687" y="158"/>
                </a:lnTo>
                <a:lnTo>
                  <a:pt x="1721" y="186"/>
                </a:lnTo>
                <a:lnTo>
                  <a:pt x="1754" y="214"/>
                </a:lnTo>
                <a:lnTo>
                  <a:pt x="1788" y="247"/>
                </a:lnTo>
                <a:lnTo>
                  <a:pt x="1821" y="283"/>
                </a:lnTo>
                <a:lnTo>
                  <a:pt x="1853" y="321"/>
                </a:lnTo>
                <a:lnTo>
                  <a:pt x="1884" y="363"/>
                </a:lnTo>
                <a:lnTo>
                  <a:pt x="1916" y="408"/>
                </a:lnTo>
                <a:lnTo>
                  <a:pt x="1945" y="457"/>
                </a:lnTo>
                <a:lnTo>
                  <a:pt x="1973" y="510"/>
                </a:lnTo>
                <a:lnTo>
                  <a:pt x="2000" y="566"/>
                </a:lnTo>
                <a:lnTo>
                  <a:pt x="2025" y="627"/>
                </a:lnTo>
                <a:lnTo>
                  <a:pt x="2050" y="692"/>
                </a:lnTo>
                <a:lnTo>
                  <a:pt x="2072" y="761"/>
                </a:lnTo>
                <a:lnTo>
                  <a:pt x="2092" y="834"/>
                </a:lnTo>
                <a:lnTo>
                  <a:pt x="2111" y="912"/>
                </a:lnTo>
                <a:lnTo>
                  <a:pt x="2128" y="995"/>
                </a:lnTo>
                <a:lnTo>
                  <a:pt x="2141" y="1081"/>
                </a:lnTo>
                <a:lnTo>
                  <a:pt x="2153" y="1173"/>
                </a:lnTo>
                <a:lnTo>
                  <a:pt x="2162" y="1271"/>
                </a:lnTo>
                <a:lnTo>
                  <a:pt x="2170" y="1378"/>
                </a:lnTo>
                <a:lnTo>
                  <a:pt x="2176" y="1480"/>
                </a:lnTo>
                <a:lnTo>
                  <a:pt x="2182" y="1575"/>
                </a:lnTo>
                <a:lnTo>
                  <a:pt x="2186" y="1665"/>
                </a:lnTo>
                <a:lnTo>
                  <a:pt x="2188" y="1749"/>
                </a:lnTo>
                <a:lnTo>
                  <a:pt x="2189" y="1828"/>
                </a:lnTo>
                <a:lnTo>
                  <a:pt x="2190" y="1902"/>
                </a:lnTo>
                <a:lnTo>
                  <a:pt x="2189" y="1972"/>
                </a:lnTo>
                <a:lnTo>
                  <a:pt x="2188" y="2036"/>
                </a:lnTo>
                <a:lnTo>
                  <a:pt x="2186" y="2096"/>
                </a:lnTo>
                <a:lnTo>
                  <a:pt x="2184" y="2151"/>
                </a:lnTo>
                <a:lnTo>
                  <a:pt x="2182" y="2203"/>
                </a:lnTo>
                <a:lnTo>
                  <a:pt x="2179" y="2251"/>
                </a:lnTo>
                <a:lnTo>
                  <a:pt x="2175" y="2296"/>
                </a:lnTo>
                <a:lnTo>
                  <a:pt x="2172" y="2337"/>
                </a:lnTo>
                <a:lnTo>
                  <a:pt x="2169" y="2376"/>
                </a:lnTo>
                <a:lnTo>
                  <a:pt x="2167" y="2410"/>
                </a:lnTo>
                <a:lnTo>
                  <a:pt x="2165" y="2443"/>
                </a:lnTo>
                <a:lnTo>
                  <a:pt x="2163" y="2474"/>
                </a:lnTo>
                <a:lnTo>
                  <a:pt x="2162" y="2502"/>
                </a:lnTo>
                <a:lnTo>
                  <a:pt x="2161" y="2528"/>
                </a:lnTo>
                <a:lnTo>
                  <a:pt x="2161" y="2552"/>
                </a:lnTo>
                <a:lnTo>
                  <a:pt x="2163" y="2575"/>
                </a:lnTo>
                <a:lnTo>
                  <a:pt x="2165" y="2596"/>
                </a:lnTo>
                <a:lnTo>
                  <a:pt x="2169" y="2616"/>
                </a:lnTo>
                <a:lnTo>
                  <a:pt x="2174" y="2636"/>
                </a:lnTo>
                <a:lnTo>
                  <a:pt x="2181" y="2654"/>
                </a:lnTo>
                <a:lnTo>
                  <a:pt x="2188" y="2673"/>
                </a:lnTo>
                <a:lnTo>
                  <a:pt x="2198" y="2691"/>
                </a:lnTo>
                <a:lnTo>
                  <a:pt x="2209" y="2709"/>
                </a:lnTo>
                <a:lnTo>
                  <a:pt x="2222" y="2728"/>
                </a:lnTo>
                <a:lnTo>
                  <a:pt x="2237" y="2746"/>
                </a:lnTo>
                <a:lnTo>
                  <a:pt x="2255" y="2765"/>
                </a:lnTo>
                <a:lnTo>
                  <a:pt x="2275" y="2786"/>
                </a:lnTo>
                <a:lnTo>
                  <a:pt x="2296" y="2807"/>
                </a:lnTo>
                <a:lnTo>
                  <a:pt x="2322" y="2830"/>
                </a:lnTo>
                <a:lnTo>
                  <a:pt x="2348" y="2854"/>
                </a:lnTo>
                <a:lnTo>
                  <a:pt x="2379" y="2880"/>
                </a:lnTo>
                <a:lnTo>
                  <a:pt x="2376" y="2881"/>
                </a:lnTo>
                <a:lnTo>
                  <a:pt x="2369" y="2885"/>
                </a:lnTo>
                <a:lnTo>
                  <a:pt x="2357" y="2890"/>
                </a:lnTo>
                <a:lnTo>
                  <a:pt x="2342" y="2896"/>
                </a:lnTo>
                <a:lnTo>
                  <a:pt x="2323" y="2902"/>
                </a:lnTo>
                <a:lnTo>
                  <a:pt x="2300" y="2908"/>
                </a:lnTo>
                <a:lnTo>
                  <a:pt x="2274" y="2913"/>
                </a:lnTo>
                <a:lnTo>
                  <a:pt x="2245" y="2917"/>
                </a:lnTo>
                <a:lnTo>
                  <a:pt x="2213" y="2918"/>
                </a:lnTo>
                <a:lnTo>
                  <a:pt x="2180" y="2916"/>
                </a:lnTo>
                <a:lnTo>
                  <a:pt x="2143" y="2911"/>
                </a:lnTo>
                <a:lnTo>
                  <a:pt x="2104" y="2902"/>
                </a:lnTo>
                <a:lnTo>
                  <a:pt x="2066" y="2888"/>
                </a:lnTo>
                <a:lnTo>
                  <a:pt x="2024" y="2867"/>
                </a:lnTo>
                <a:lnTo>
                  <a:pt x="1983" y="2842"/>
                </a:lnTo>
                <a:lnTo>
                  <a:pt x="1940" y="2809"/>
                </a:lnTo>
                <a:lnTo>
                  <a:pt x="1940" y="2812"/>
                </a:lnTo>
                <a:lnTo>
                  <a:pt x="1937" y="2820"/>
                </a:lnTo>
                <a:lnTo>
                  <a:pt x="1934" y="2835"/>
                </a:lnTo>
                <a:lnTo>
                  <a:pt x="1928" y="2853"/>
                </a:lnTo>
                <a:lnTo>
                  <a:pt x="1922" y="2875"/>
                </a:lnTo>
                <a:lnTo>
                  <a:pt x="1914" y="2901"/>
                </a:lnTo>
                <a:lnTo>
                  <a:pt x="1904" y="2929"/>
                </a:lnTo>
                <a:lnTo>
                  <a:pt x="1893" y="2960"/>
                </a:lnTo>
                <a:lnTo>
                  <a:pt x="1881" y="2992"/>
                </a:lnTo>
                <a:lnTo>
                  <a:pt x="1868" y="3026"/>
                </a:lnTo>
                <a:lnTo>
                  <a:pt x="1854" y="3060"/>
                </a:lnTo>
                <a:lnTo>
                  <a:pt x="1838" y="3095"/>
                </a:lnTo>
                <a:lnTo>
                  <a:pt x="1821" y="3129"/>
                </a:lnTo>
                <a:lnTo>
                  <a:pt x="1804" y="3161"/>
                </a:lnTo>
                <a:lnTo>
                  <a:pt x="1785" y="3193"/>
                </a:lnTo>
                <a:lnTo>
                  <a:pt x="1764" y="3221"/>
                </a:lnTo>
                <a:lnTo>
                  <a:pt x="1744" y="3248"/>
                </a:lnTo>
                <a:lnTo>
                  <a:pt x="1723" y="3270"/>
                </a:lnTo>
                <a:lnTo>
                  <a:pt x="1699" y="3290"/>
                </a:lnTo>
                <a:lnTo>
                  <a:pt x="1700" y="3287"/>
                </a:lnTo>
                <a:lnTo>
                  <a:pt x="1701" y="3276"/>
                </a:lnTo>
                <a:lnTo>
                  <a:pt x="1702" y="3261"/>
                </a:lnTo>
                <a:lnTo>
                  <a:pt x="1704" y="3240"/>
                </a:lnTo>
                <a:lnTo>
                  <a:pt x="1706" y="3215"/>
                </a:lnTo>
                <a:lnTo>
                  <a:pt x="1709" y="3185"/>
                </a:lnTo>
                <a:lnTo>
                  <a:pt x="1711" y="3152"/>
                </a:lnTo>
                <a:lnTo>
                  <a:pt x="1713" y="3115"/>
                </a:lnTo>
                <a:lnTo>
                  <a:pt x="1715" y="3077"/>
                </a:lnTo>
                <a:lnTo>
                  <a:pt x="1717" y="3037"/>
                </a:lnTo>
                <a:lnTo>
                  <a:pt x="1718" y="2994"/>
                </a:lnTo>
                <a:lnTo>
                  <a:pt x="1719" y="2951"/>
                </a:lnTo>
                <a:lnTo>
                  <a:pt x="1719" y="2908"/>
                </a:lnTo>
                <a:lnTo>
                  <a:pt x="1718" y="2865"/>
                </a:lnTo>
                <a:lnTo>
                  <a:pt x="1717" y="2824"/>
                </a:lnTo>
                <a:lnTo>
                  <a:pt x="1714" y="2783"/>
                </a:lnTo>
                <a:lnTo>
                  <a:pt x="1710" y="2744"/>
                </a:lnTo>
                <a:lnTo>
                  <a:pt x="1705" y="2708"/>
                </a:lnTo>
                <a:lnTo>
                  <a:pt x="1698" y="2675"/>
                </a:lnTo>
                <a:lnTo>
                  <a:pt x="1691" y="2646"/>
                </a:lnTo>
                <a:lnTo>
                  <a:pt x="1681" y="2621"/>
                </a:lnTo>
                <a:lnTo>
                  <a:pt x="1670" y="2600"/>
                </a:lnTo>
                <a:lnTo>
                  <a:pt x="1669" y="2602"/>
                </a:lnTo>
                <a:lnTo>
                  <a:pt x="1666" y="2609"/>
                </a:lnTo>
                <a:lnTo>
                  <a:pt x="1661" y="2621"/>
                </a:lnTo>
                <a:lnTo>
                  <a:pt x="1653" y="2636"/>
                </a:lnTo>
                <a:lnTo>
                  <a:pt x="1643" y="2653"/>
                </a:lnTo>
                <a:lnTo>
                  <a:pt x="1630" y="2673"/>
                </a:lnTo>
                <a:lnTo>
                  <a:pt x="1615" y="2694"/>
                </a:lnTo>
                <a:lnTo>
                  <a:pt x="1599" y="2716"/>
                </a:lnTo>
                <a:lnTo>
                  <a:pt x="1579" y="2738"/>
                </a:lnTo>
                <a:lnTo>
                  <a:pt x="1557" y="2759"/>
                </a:lnTo>
                <a:lnTo>
                  <a:pt x="1533" y="2780"/>
                </a:lnTo>
                <a:lnTo>
                  <a:pt x="1505" y="2798"/>
                </a:lnTo>
                <a:lnTo>
                  <a:pt x="1477" y="2813"/>
                </a:lnTo>
                <a:lnTo>
                  <a:pt x="1445" y="2827"/>
                </a:lnTo>
                <a:lnTo>
                  <a:pt x="1410" y="2836"/>
                </a:lnTo>
                <a:lnTo>
                  <a:pt x="1374" y="2840"/>
                </a:lnTo>
                <a:lnTo>
                  <a:pt x="1375" y="2839"/>
                </a:lnTo>
                <a:lnTo>
                  <a:pt x="1379" y="2835"/>
                </a:lnTo>
                <a:lnTo>
                  <a:pt x="1386" y="2828"/>
                </a:lnTo>
                <a:lnTo>
                  <a:pt x="1394" y="2818"/>
                </a:lnTo>
                <a:lnTo>
                  <a:pt x="1405" y="2807"/>
                </a:lnTo>
                <a:lnTo>
                  <a:pt x="1418" y="2792"/>
                </a:lnTo>
                <a:lnTo>
                  <a:pt x="1432" y="2775"/>
                </a:lnTo>
                <a:lnTo>
                  <a:pt x="1449" y="2754"/>
                </a:lnTo>
                <a:lnTo>
                  <a:pt x="1466" y="2731"/>
                </a:lnTo>
                <a:lnTo>
                  <a:pt x="1484" y="2704"/>
                </a:lnTo>
                <a:lnTo>
                  <a:pt x="1502" y="2675"/>
                </a:lnTo>
                <a:lnTo>
                  <a:pt x="1522" y="2642"/>
                </a:lnTo>
                <a:lnTo>
                  <a:pt x="1542" y="2606"/>
                </a:lnTo>
                <a:lnTo>
                  <a:pt x="1562" y="2568"/>
                </a:lnTo>
                <a:lnTo>
                  <a:pt x="1583" y="2525"/>
                </a:lnTo>
                <a:lnTo>
                  <a:pt x="1602" y="2480"/>
                </a:lnTo>
                <a:lnTo>
                  <a:pt x="1621" y="2430"/>
                </a:lnTo>
                <a:lnTo>
                  <a:pt x="1640" y="2378"/>
                </a:lnTo>
                <a:lnTo>
                  <a:pt x="1658" y="2322"/>
                </a:lnTo>
                <a:lnTo>
                  <a:pt x="1675" y="2263"/>
                </a:lnTo>
                <a:lnTo>
                  <a:pt x="1690" y="2199"/>
                </a:lnTo>
                <a:lnTo>
                  <a:pt x="1704" y="2132"/>
                </a:lnTo>
                <a:lnTo>
                  <a:pt x="1717" y="2062"/>
                </a:lnTo>
                <a:lnTo>
                  <a:pt x="1727" y="1987"/>
                </a:lnTo>
                <a:lnTo>
                  <a:pt x="1735" y="1909"/>
                </a:lnTo>
                <a:lnTo>
                  <a:pt x="1741" y="1827"/>
                </a:lnTo>
                <a:lnTo>
                  <a:pt x="1744" y="1740"/>
                </a:lnTo>
                <a:lnTo>
                  <a:pt x="1744" y="1651"/>
                </a:lnTo>
                <a:lnTo>
                  <a:pt x="1742" y="1557"/>
                </a:lnTo>
                <a:lnTo>
                  <a:pt x="1736" y="1458"/>
                </a:lnTo>
                <a:lnTo>
                  <a:pt x="1727" y="1356"/>
                </a:lnTo>
                <a:lnTo>
                  <a:pt x="1715" y="1250"/>
                </a:lnTo>
                <a:lnTo>
                  <a:pt x="1714" y="1253"/>
                </a:lnTo>
                <a:lnTo>
                  <a:pt x="1713" y="1263"/>
                </a:lnTo>
                <a:lnTo>
                  <a:pt x="1711" y="1277"/>
                </a:lnTo>
                <a:lnTo>
                  <a:pt x="1707" y="1297"/>
                </a:lnTo>
                <a:lnTo>
                  <a:pt x="1702" y="1318"/>
                </a:lnTo>
                <a:lnTo>
                  <a:pt x="1696" y="1340"/>
                </a:lnTo>
                <a:lnTo>
                  <a:pt x="1688" y="1364"/>
                </a:lnTo>
                <a:lnTo>
                  <a:pt x="1678" y="1386"/>
                </a:lnTo>
                <a:lnTo>
                  <a:pt x="1666" y="1406"/>
                </a:lnTo>
                <a:lnTo>
                  <a:pt x="1651" y="1423"/>
                </a:lnTo>
                <a:lnTo>
                  <a:pt x="1652" y="1420"/>
                </a:lnTo>
                <a:lnTo>
                  <a:pt x="1653" y="1412"/>
                </a:lnTo>
                <a:lnTo>
                  <a:pt x="1654" y="1399"/>
                </a:lnTo>
                <a:lnTo>
                  <a:pt x="1655" y="1382"/>
                </a:lnTo>
                <a:lnTo>
                  <a:pt x="1655" y="1364"/>
                </a:lnTo>
                <a:lnTo>
                  <a:pt x="1653" y="1343"/>
                </a:lnTo>
                <a:lnTo>
                  <a:pt x="1649" y="1320"/>
                </a:lnTo>
                <a:lnTo>
                  <a:pt x="1642" y="1298"/>
                </a:lnTo>
                <a:lnTo>
                  <a:pt x="1631" y="1276"/>
                </a:lnTo>
                <a:lnTo>
                  <a:pt x="1632" y="1279"/>
                </a:lnTo>
                <a:lnTo>
                  <a:pt x="1634" y="1285"/>
                </a:lnTo>
                <a:lnTo>
                  <a:pt x="1636" y="1297"/>
                </a:lnTo>
                <a:lnTo>
                  <a:pt x="1638" y="1311"/>
                </a:lnTo>
                <a:lnTo>
                  <a:pt x="1639" y="1327"/>
                </a:lnTo>
                <a:lnTo>
                  <a:pt x="1637" y="1346"/>
                </a:lnTo>
                <a:lnTo>
                  <a:pt x="1631" y="1366"/>
                </a:lnTo>
                <a:lnTo>
                  <a:pt x="1622" y="1385"/>
                </a:lnTo>
                <a:lnTo>
                  <a:pt x="1607" y="1406"/>
                </a:lnTo>
                <a:lnTo>
                  <a:pt x="1607" y="1403"/>
                </a:lnTo>
                <a:lnTo>
                  <a:pt x="1606" y="1395"/>
                </a:lnTo>
                <a:lnTo>
                  <a:pt x="1605" y="1382"/>
                </a:lnTo>
                <a:lnTo>
                  <a:pt x="1603" y="1367"/>
                </a:lnTo>
                <a:lnTo>
                  <a:pt x="1600" y="1350"/>
                </a:lnTo>
                <a:lnTo>
                  <a:pt x="1596" y="1332"/>
                </a:lnTo>
                <a:lnTo>
                  <a:pt x="1592" y="1315"/>
                </a:lnTo>
                <a:lnTo>
                  <a:pt x="1586" y="1299"/>
                </a:lnTo>
                <a:lnTo>
                  <a:pt x="1578" y="1286"/>
                </a:lnTo>
                <a:lnTo>
                  <a:pt x="1578" y="1284"/>
                </a:lnTo>
                <a:lnTo>
                  <a:pt x="1577" y="1281"/>
                </a:lnTo>
                <a:lnTo>
                  <a:pt x="1573" y="1277"/>
                </a:lnTo>
                <a:lnTo>
                  <a:pt x="1571" y="1272"/>
                </a:lnTo>
                <a:lnTo>
                  <a:pt x="1568" y="1267"/>
                </a:lnTo>
                <a:lnTo>
                  <a:pt x="1564" y="1264"/>
                </a:lnTo>
                <a:lnTo>
                  <a:pt x="1560" y="1263"/>
                </a:lnTo>
                <a:lnTo>
                  <a:pt x="1557" y="1264"/>
                </a:lnTo>
                <a:lnTo>
                  <a:pt x="1553" y="1269"/>
                </a:lnTo>
                <a:lnTo>
                  <a:pt x="1549" y="1279"/>
                </a:lnTo>
                <a:lnTo>
                  <a:pt x="1546" y="1295"/>
                </a:lnTo>
                <a:lnTo>
                  <a:pt x="1544" y="1315"/>
                </a:lnTo>
                <a:lnTo>
                  <a:pt x="1541" y="1332"/>
                </a:lnTo>
                <a:lnTo>
                  <a:pt x="1539" y="1344"/>
                </a:lnTo>
                <a:lnTo>
                  <a:pt x="1536" y="1349"/>
                </a:lnTo>
                <a:lnTo>
                  <a:pt x="1532" y="1349"/>
                </a:lnTo>
                <a:lnTo>
                  <a:pt x="1529" y="1345"/>
                </a:lnTo>
                <a:lnTo>
                  <a:pt x="1525" y="1337"/>
                </a:lnTo>
                <a:lnTo>
                  <a:pt x="1522" y="1327"/>
                </a:lnTo>
                <a:lnTo>
                  <a:pt x="1519" y="1316"/>
                </a:lnTo>
                <a:lnTo>
                  <a:pt x="1516" y="1305"/>
                </a:lnTo>
                <a:lnTo>
                  <a:pt x="1513" y="1294"/>
                </a:lnTo>
                <a:lnTo>
                  <a:pt x="1511" y="1282"/>
                </a:lnTo>
                <a:lnTo>
                  <a:pt x="1509" y="1274"/>
                </a:lnTo>
                <a:lnTo>
                  <a:pt x="1508" y="1268"/>
                </a:lnTo>
                <a:lnTo>
                  <a:pt x="1508" y="1266"/>
                </a:lnTo>
                <a:lnTo>
                  <a:pt x="1506" y="1266"/>
                </a:lnTo>
                <a:lnTo>
                  <a:pt x="1505" y="1266"/>
                </a:lnTo>
                <a:lnTo>
                  <a:pt x="1502" y="1266"/>
                </a:lnTo>
                <a:lnTo>
                  <a:pt x="1498" y="1268"/>
                </a:lnTo>
                <a:lnTo>
                  <a:pt x="1493" y="1271"/>
                </a:lnTo>
                <a:lnTo>
                  <a:pt x="1486" y="1277"/>
                </a:lnTo>
                <a:lnTo>
                  <a:pt x="1477" y="1285"/>
                </a:lnTo>
                <a:lnTo>
                  <a:pt x="1466" y="1297"/>
                </a:lnTo>
                <a:lnTo>
                  <a:pt x="1454" y="1313"/>
                </a:lnTo>
                <a:lnTo>
                  <a:pt x="1454" y="1310"/>
                </a:lnTo>
                <a:lnTo>
                  <a:pt x="1455" y="1303"/>
                </a:lnTo>
                <a:lnTo>
                  <a:pt x="1456" y="1290"/>
                </a:lnTo>
                <a:lnTo>
                  <a:pt x="1457" y="1277"/>
                </a:lnTo>
                <a:lnTo>
                  <a:pt x="1458" y="1261"/>
                </a:lnTo>
                <a:lnTo>
                  <a:pt x="1457" y="1245"/>
                </a:lnTo>
                <a:lnTo>
                  <a:pt x="1455" y="1229"/>
                </a:lnTo>
                <a:lnTo>
                  <a:pt x="1452" y="1215"/>
                </a:lnTo>
                <a:lnTo>
                  <a:pt x="1448" y="1210"/>
                </a:lnTo>
                <a:lnTo>
                  <a:pt x="1444" y="1210"/>
                </a:lnTo>
                <a:lnTo>
                  <a:pt x="1438" y="1215"/>
                </a:lnTo>
                <a:lnTo>
                  <a:pt x="1433" y="1223"/>
                </a:lnTo>
                <a:lnTo>
                  <a:pt x="1428" y="1234"/>
                </a:lnTo>
                <a:lnTo>
                  <a:pt x="1423" y="1247"/>
                </a:lnTo>
                <a:lnTo>
                  <a:pt x="1418" y="1261"/>
                </a:lnTo>
                <a:lnTo>
                  <a:pt x="1413" y="1274"/>
                </a:lnTo>
                <a:lnTo>
                  <a:pt x="1409" y="1286"/>
                </a:lnTo>
                <a:lnTo>
                  <a:pt x="1406" y="1297"/>
                </a:lnTo>
                <a:lnTo>
                  <a:pt x="1404" y="1304"/>
                </a:lnTo>
                <a:lnTo>
                  <a:pt x="1403" y="1308"/>
                </a:lnTo>
                <a:lnTo>
                  <a:pt x="1403" y="1307"/>
                </a:lnTo>
                <a:lnTo>
                  <a:pt x="1402" y="1304"/>
                </a:lnTo>
                <a:lnTo>
                  <a:pt x="1400" y="1300"/>
                </a:lnTo>
                <a:lnTo>
                  <a:pt x="1395" y="1295"/>
                </a:lnTo>
                <a:lnTo>
                  <a:pt x="1388" y="1286"/>
                </a:lnTo>
                <a:lnTo>
                  <a:pt x="1378" y="1275"/>
                </a:lnTo>
                <a:lnTo>
                  <a:pt x="1363" y="1262"/>
                </a:lnTo>
                <a:lnTo>
                  <a:pt x="1362" y="1264"/>
                </a:lnTo>
                <a:lnTo>
                  <a:pt x="1359" y="1272"/>
                </a:lnTo>
                <a:lnTo>
                  <a:pt x="1354" y="1284"/>
                </a:lnTo>
                <a:lnTo>
                  <a:pt x="1346" y="1301"/>
                </a:lnTo>
                <a:lnTo>
                  <a:pt x="1337" y="1319"/>
                </a:lnTo>
                <a:lnTo>
                  <a:pt x="1325" y="1338"/>
                </a:lnTo>
                <a:lnTo>
                  <a:pt x="1311" y="1360"/>
                </a:lnTo>
                <a:lnTo>
                  <a:pt x="1295" y="1381"/>
                </a:lnTo>
                <a:lnTo>
                  <a:pt x="1277" y="1403"/>
                </a:lnTo>
                <a:lnTo>
                  <a:pt x="1257" y="1421"/>
                </a:lnTo>
                <a:lnTo>
                  <a:pt x="1234" y="1438"/>
                </a:lnTo>
                <a:lnTo>
                  <a:pt x="1210" y="1452"/>
                </a:lnTo>
                <a:lnTo>
                  <a:pt x="1184" y="1462"/>
                </a:lnTo>
                <a:lnTo>
                  <a:pt x="1100" y="1281"/>
                </a:lnTo>
                <a:lnTo>
                  <a:pt x="1100" y="1305"/>
                </a:lnTo>
                <a:lnTo>
                  <a:pt x="1102" y="1326"/>
                </a:lnTo>
                <a:lnTo>
                  <a:pt x="1106" y="1346"/>
                </a:lnTo>
                <a:lnTo>
                  <a:pt x="1109" y="1362"/>
                </a:lnTo>
                <a:lnTo>
                  <a:pt x="1113" y="1376"/>
                </a:lnTo>
                <a:lnTo>
                  <a:pt x="1117" y="1387"/>
                </a:lnTo>
                <a:lnTo>
                  <a:pt x="1119" y="1394"/>
                </a:lnTo>
                <a:lnTo>
                  <a:pt x="1120" y="1396"/>
                </a:lnTo>
                <a:lnTo>
                  <a:pt x="1089" y="1373"/>
                </a:lnTo>
                <a:lnTo>
                  <a:pt x="1065" y="1352"/>
                </a:lnTo>
                <a:lnTo>
                  <a:pt x="1047" y="1330"/>
                </a:lnTo>
                <a:lnTo>
                  <a:pt x="1033" y="1312"/>
                </a:lnTo>
                <a:lnTo>
                  <a:pt x="1025" y="1295"/>
                </a:lnTo>
                <a:lnTo>
                  <a:pt x="1019" y="1281"/>
                </a:lnTo>
                <a:lnTo>
                  <a:pt x="1016" y="1270"/>
                </a:lnTo>
                <a:lnTo>
                  <a:pt x="1015" y="1264"/>
                </a:lnTo>
                <a:lnTo>
                  <a:pt x="1015" y="1261"/>
                </a:lnTo>
                <a:lnTo>
                  <a:pt x="1001" y="1275"/>
                </a:lnTo>
                <a:lnTo>
                  <a:pt x="991" y="1286"/>
                </a:lnTo>
                <a:lnTo>
                  <a:pt x="984" y="1295"/>
                </a:lnTo>
                <a:lnTo>
                  <a:pt x="979" y="1301"/>
                </a:lnTo>
                <a:lnTo>
                  <a:pt x="977" y="1304"/>
                </a:lnTo>
                <a:lnTo>
                  <a:pt x="976" y="1307"/>
                </a:lnTo>
                <a:lnTo>
                  <a:pt x="976" y="1308"/>
                </a:lnTo>
                <a:lnTo>
                  <a:pt x="976" y="1308"/>
                </a:lnTo>
                <a:lnTo>
                  <a:pt x="975" y="1306"/>
                </a:lnTo>
                <a:lnTo>
                  <a:pt x="973" y="1301"/>
                </a:lnTo>
                <a:lnTo>
                  <a:pt x="967" y="1293"/>
                </a:lnTo>
                <a:lnTo>
                  <a:pt x="962" y="1284"/>
                </a:lnTo>
                <a:lnTo>
                  <a:pt x="956" y="1275"/>
                </a:lnTo>
                <a:lnTo>
                  <a:pt x="949" y="1268"/>
                </a:lnTo>
                <a:lnTo>
                  <a:pt x="943" y="1262"/>
                </a:lnTo>
                <a:lnTo>
                  <a:pt x="937" y="1260"/>
                </a:lnTo>
                <a:lnTo>
                  <a:pt x="932" y="1262"/>
                </a:lnTo>
                <a:lnTo>
                  <a:pt x="927" y="1269"/>
                </a:lnTo>
                <a:lnTo>
                  <a:pt x="923" y="1284"/>
                </a:lnTo>
                <a:lnTo>
                  <a:pt x="921" y="1296"/>
                </a:lnTo>
                <a:lnTo>
                  <a:pt x="922" y="1304"/>
                </a:lnTo>
                <a:lnTo>
                  <a:pt x="923" y="1309"/>
                </a:lnTo>
                <a:lnTo>
                  <a:pt x="924" y="1312"/>
                </a:lnTo>
                <a:lnTo>
                  <a:pt x="925" y="1313"/>
                </a:lnTo>
                <a:lnTo>
                  <a:pt x="913" y="1297"/>
                </a:lnTo>
                <a:lnTo>
                  <a:pt x="901" y="1285"/>
                </a:lnTo>
                <a:lnTo>
                  <a:pt x="892" y="1277"/>
                </a:lnTo>
                <a:lnTo>
                  <a:pt x="885" y="1271"/>
                </a:lnTo>
                <a:lnTo>
                  <a:pt x="880" y="1268"/>
                </a:lnTo>
                <a:lnTo>
                  <a:pt x="876" y="1266"/>
                </a:lnTo>
                <a:lnTo>
                  <a:pt x="873" y="1266"/>
                </a:lnTo>
                <a:lnTo>
                  <a:pt x="872" y="1266"/>
                </a:lnTo>
                <a:lnTo>
                  <a:pt x="871" y="1266"/>
                </a:lnTo>
                <a:lnTo>
                  <a:pt x="871" y="1268"/>
                </a:lnTo>
                <a:lnTo>
                  <a:pt x="870" y="1274"/>
                </a:lnTo>
                <a:lnTo>
                  <a:pt x="868" y="1282"/>
                </a:lnTo>
                <a:lnTo>
                  <a:pt x="866" y="1294"/>
                </a:lnTo>
                <a:lnTo>
                  <a:pt x="863" y="1305"/>
                </a:lnTo>
                <a:lnTo>
                  <a:pt x="860" y="1316"/>
                </a:lnTo>
                <a:lnTo>
                  <a:pt x="857" y="1327"/>
                </a:lnTo>
                <a:lnTo>
                  <a:pt x="854" y="1337"/>
                </a:lnTo>
                <a:lnTo>
                  <a:pt x="850" y="1345"/>
                </a:lnTo>
                <a:lnTo>
                  <a:pt x="847" y="1349"/>
                </a:lnTo>
                <a:lnTo>
                  <a:pt x="843" y="1349"/>
                </a:lnTo>
                <a:lnTo>
                  <a:pt x="840" y="1344"/>
                </a:lnTo>
                <a:lnTo>
                  <a:pt x="838" y="1332"/>
                </a:lnTo>
                <a:lnTo>
                  <a:pt x="834" y="1315"/>
                </a:lnTo>
                <a:lnTo>
                  <a:pt x="832" y="1295"/>
                </a:lnTo>
                <a:lnTo>
                  <a:pt x="829" y="1279"/>
                </a:lnTo>
                <a:lnTo>
                  <a:pt x="825" y="1269"/>
                </a:lnTo>
                <a:lnTo>
                  <a:pt x="821" y="1264"/>
                </a:lnTo>
                <a:lnTo>
                  <a:pt x="818" y="1263"/>
                </a:lnTo>
                <a:lnTo>
                  <a:pt x="814" y="1264"/>
                </a:lnTo>
                <a:lnTo>
                  <a:pt x="810" y="1267"/>
                </a:lnTo>
                <a:lnTo>
                  <a:pt x="807" y="1272"/>
                </a:lnTo>
                <a:lnTo>
                  <a:pt x="805" y="1277"/>
                </a:lnTo>
                <a:lnTo>
                  <a:pt x="802" y="1281"/>
                </a:lnTo>
                <a:lnTo>
                  <a:pt x="801" y="1284"/>
                </a:lnTo>
                <a:lnTo>
                  <a:pt x="801" y="1286"/>
                </a:lnTo>
                <a:lnTo>
                  <a:pt x="793" y="1299"/>
                </a:lnTo>
                <a:lnTo>
                  <a:pt x="787" y="1315"/>
                </a:lnTo>
                <a:lnTo>
                  <a:pt x="783" y="1332"/>
                </a:lnTo>
                <a:lnTo>
                  <a:pt x="779" y="1350"/>
                </a:lnTo>
                <a:lnTo>
                  <a:pt x="776" y="1367"/>
                </a:lnTo>
                <a:lnTo>
                  <a:pt x="774" y="1382"/>
                </a:lnTo>
                <a:lnTo>
                  <a:pt x="773" y="1395"/>
                </a:lnTo>
                <a:lnTo>
                  <a:pt x="772" y="1403"/>
                </a:lnTo>
                <a:lnTo>
                  <a:pt x="772" y="1406"/>
                </a:lnTo>
                <a:lnTo>
                  <a:pt x="756" y="1385"/>
                </a:lnTo>
                <a:lnTo>
                  <a:pt x="747" y="1366"/>
                </a:lnTo>
                <a:lnTo>
                  <a:pt x="741" y="1346"/>
                </a:lnTo>
                <a:lnTo>
                  <a:pt x="739" y="1327"/>
                </a:lnTo>
                <a:lnTo>
                  <a:pt x="740" y="1311"/>
                </a:lnTo>
                <a:lnTo>
                  <a:pt x="742" y="1297"/>
                </a:lnTo>
                <a:lnTo>
                  <a:pt x="744" y="1285"/>
                </a:lnTo>
                <a:lnTo>
                  <a:pt x="746" y="1278"/>
                </a:lnTo>
                <a:lnTo>
                  <a:pt x="747" y="1276"/>
                </a:lnTo>
                <a:lnTo>
                  <a:pt x="737" y="1298"/>
                </a:lnTo>
                <a:lnTo>
                  <a:pt x="730" y="1320"/>
                </a:lnTo>
                <a:lnTo>
                  <a:pt x="726" y="1343"/>
                </a:lnTo>
                <a:lnTo>
                  <a:pt x="724" y="1364"/>
                </a:lnTo>
                <a:lnTo>
                  <a:pt x="724" y="1382"/>
                </a:lnTo>
                <a:lnTo>
                  <a:pt x="725" y="1399"/>
                </a:lnTo>
                <a:lnTo>
                  <a:pt x="726" y="1412"/>
                </a:lnTo>
                <a:lnTo>
                  <a:pt x="727" y="1420"/>
                </a:lnTo>
                <a:lnTo>
                  <a:pt x="728" y="1423"/>
                </a:lnTo>
                <a:lnTo>
                  <a:pt x="710" y="1404"/>
                </a:lnTo>
                <a:lnTo>
                  <a:pt x="695" y="1383"/>
                </a:lnTo>
                <a:lnTo>
                  <a:pt x="684" y="1363"/>
                </a:lnTo>
                <a:lnTo>
                  <a:pt x="676" y="1345"/>
                </a:lnTo>
                <a:lnTo>
                  <a:pt x="670" y="1328"/>
                </a:lnTo>
                <a:lnTo>
                  <a:pt x="667" y="1315"/>
                </a:lnTo>
                <a:lnTo>
                  <a:pt x="665" y="1306"/>
                </a:lnTo>
                <a:lnTo>
                  <a:pt x="664" y="1303"/>
                </a:lnTo>
                <a:lnTo>
                  <a:pt x="652" y="1407"/>
                </a:lnTo>
                <a:lnTo>
                  <a:pt x="643" y="1506"/>
                </a:lnTo>
                <a:lnTo>
                  <a:pt x="638" y="1601"/>
                </a:lnTo>
                <a:lnTo>
                  <a:pt x="634" y="1691"/>
                </a:lnTo>
                <a:lnTo>
                  <a:pt x="634" y="1778"/>
                </a:lnTo>
                <a:lnTo>
                  <a:pt x="638" y="1861"/>
                </a:lnTo>
                <a:lnTo>
                  <a:pt x="643" y="1939"/>
                </a:lnTo>
                <a:lnTo>
                  <a:pt x="650" y="2015"/>
                </a:lnTo>
                <a:lnTo>
                  <a:pt x="659" y="2085"/>
                </a:lnTo>
                <a:lnTo>
                  <a:pt x="670" y="2153"/>
                </a:lnTo>
                <a:lnTo>
                  <a:pt x="683" y="2217"/>
                </a:lnTo>
                <a:lnTo>
                  <a:pt x="698" y="2277"/>
                </a:lnTo>
                <a:lnTo>
                  <a:pt x="714" y="2334"/>
                </a:lnTo>
                <a:lnTo>
                  <a:pt x="731" y="2387"/>
                </a:lnTo>
                <a:lnTo>
                  <a:pt x="748" y="2437"/>
                </a:lnTo>
                <a:lnTo>
                  <a:pt x="766" y="2484"/>
                </a:lnTo>
                <a:lnTo>
                  <a:pt x="786" y="2528"/>
                </a:lnTo>
                <a:lnTo>
                  <a:pt x="805" y="2568"/>
                </a:lnTo>
                <a:lnTo>
                  <a:pt x="824" y="2605"/>
                </a:lnTo>
                <a:lnTo>
                  <a:pt x="845" y="2639"/>
                </a:lnTo>
                <a:lnTo>
                  <a:pt x="864" y="2671"/>
                </a:lnTo>
                <a:lnTo>
                  <a:pt x="882" y="2699"/>
                </a:lnTo>
                <a:lnTo>
                  <a:pt x="900" y="2725"/>
                </a:lnTo>
                <a:lnTo>
                  <a:pt x="918" y="2747"/>
                </a:lnTo>
                <a:lnTo>
                  <a:pt x="934" y="2767"/>
                </a:lnTo>
                <a:lnTo>
                  <a:pt x="949" y="2785"/>
                </a:lnTo>
                <a:lnTo>
                  <a:pt x="963" y="2800"/>
                </a:lnTo>
                <a:lnTo>
                  <a:pt x="976" y="2812"/>
                </a:lnTo>
                <a:lnTo>
                  <a:pt x="986" y="2823"/>
                </a:lnTo>
                <a:lnTo>
                  <a:pt x="994" y="2830"/>
                </a:lnTo>
                <a:lnTo>
                  <a:pt x="1000" y="2835"/>
                </a:lnTo>
                <a:lnTo>
                  <a:pt x="1004" y="2838"/>
                </a:lnTo>
                <a:lnTo>
                  <a:pt x="1005" y="2840"/>
                </a:lnTo>
                <a:lnTo>
                  <a:pt x="968" y="2835"/>
                </a:lnTo>
                <a:lnTo>
                  <a:pt x="934" y="2827"/>
                </a:lnTo>
                <a:lnTo>
                  <a:pt x="901" y="2813"/>
                </a:lnTo>
                <a:lnTo>
                  <a:pt x="872" y="2798"/>
                </a:lnTo>
                <a:lnTo>
                  <a:pt x="846" y="2780"/>
                </a:lnTo>
                <a:lnTo>
                  <a:pt x="821" y="2759"/>
                </a:lnTo>
                <a:lnTo>
                  <a:pt x="800" y="2738"/>
                </a:lnTo>
                <a:lnTo>
                  <a:pt x="780" y="2715"/>
                </a:lnTo>
                <a:lnTo>
                  <a:pt x="763" y="2694"/>
                </a:lnTo>
                <a:lnTo>
                  <a:pt x="748" y="2673"/>
                </a:lnTo>
                <a:lnTo>
                  <a:pt x="736" y="2653"/>
                </a:lnTo>
                <a:lnTo>
                  <a:pt x="726" y="2636"/>
                </a:lnTo>
                <a:lnTo>
                  <a:pt x="718" y="2621"/>
                </a:lnTo>
                <a:lnTo>
                  <a:pt x="713" y="2609"/>
                </a:lnTo>
                <a:lnTo>
                  <a:pt x="710" y="2602"/>
                </a:lnTo>
                <a:lnTo>
                  <a:pt x="709" y="2600"/>
                </a:lnTo>
                <a:lnTo>
                  <a:pt x="697" y="2621"/>
                </a:lnTo>
                <a:lnTo>
                  <a:pt x="687" y="2646"/>
                </a:lnTo>
                <a:lnTo>
                  <a:pt x="680" y="2675"/>
                </a:lnTo>
                <a:lnTo>
                  <a:pt x="674" y="2708"/>
                </a:lnTo>
                <a:lnTo>
                  <a:pt x="669" y="2744"/>
                </a:lnTo>
                <a:lnTo>
                  <a:pt x="665" y="2783"/>
                </a:lnTo>
                <a:lnTo>
                  <a:pt x="662" y="2824"/>
                </a:lnTo>
                <a:lnTo>
                  <a:pt x="661" y="2865"/>
                </a:lnTo>
                <a:lnTo>
                  <a:pt x="660" y="2908"/>
                </a:lnTo>
                <a:lnTo>
                  <a:pt x="660" y="2951"/>
                </a:lnTo>
                <a:lnTo>
                  <a:pt x="661" y="2994"/>
                </a:lnTo>
                <a:lnTo>
                  <a:pt x="662" y="3037"/>
                </a:lnTo>
                <a:lnTo>
                  <a:pt x="664" y="3077"/>
                </a:lnTo>
                <a:lnTo>
                  <a:pt x="666" y="3115"/>
                </a:lnTo>
                <a:lnTo>
                  <a:pt x="668" y="3152"/>
                </a:lnTo>
                <a:lnTo>
                  <a:pt x="670" y="3185"/>
                </a:lnTo>
                <a:lnTo>
                  <a:pt x="672" y="3215"/>
                </a:lnTo>
                <a:lnTo>
                  <a:pt x="674" y="3240"/>
                </a:lnTo>
                <a:lnTo>
                  <a:pt x="676" y="3261"/>
                </a:lnTo>
                <a:lnTo>
                  <a:pt x="678" y="3276"/>
                </a:lnTo>
                <a:lnTo>
                  <a:pt x="678" y="3287"/>
                </a:lnTo>
                <a:lnTo>
                  <a:pt x="679" y="3290"/>
                </a:lnTo>
                <a:lnTo>
                  <a:pt x="656" y="3270"/>
                </a:lnTo>
                <a:lnTo>
                  <a:pt x="634" y="3248"/>
                </a:lnTo>
                <a:lnTo>
                  <a:pt x="614" y="3221"/>
                </a:lnTo>
                <a:lnTo>
                  <a:pt x="594" y="3193"/>
                </a:lnTo>
                <a:lnTo>
                  <a:pt x="576" y="3161"/>
                </a:lnTo>
                <a:lnTo>
                  <a:pt x="557" y="3129"/>
                </a:lnTo>
                <a:lnTo>
                  <a:pt x="541" y="3095"/>
                </a:lnTo>
                <a:lnTo>
                  <a:pt x="525" y="3060"/>
                </a:lnTo>
                <a:lnTo>
                  <a:pt x="511" y="3026"/>
                </a:lnTo>
                <a:lnTo>
                  <a:pt x="497" y="2992"/>
                </a:lnTo>
                <a:lnTo>
                  <a:pt x="485" y="2960"/>
                </a:lnTo>
                <a:lnTo>
                  <a:pt x="475" y="2929"/>
                </a:lnTo>
                <a:lnTo>
                  <a:pt x="465" y="2901"/>
                </a:lnTo>
                <a:lnTo>
                  <a:pt x="457" y="2875"/>
                </a:lnTo>
                <a:lnTo>
                  <a:pt x="451" y="2853"/>
                </a:lnTo>
                <a:lnTo>
                  <a:pt x="446" y="2835"/>
                </a:lnTo>
                <a:lnTo>
                  <a:pt x="442" y="2820"/>
                </a:lnTo>
                <a:lnTo>
                  <a:pt x="440" y="2812"/>
                </a:lnTo>
                <a:lnTo>
                  <a:pt x="439" y="2809"/>
                </a:lnTo>
                <a:lnTo>
                  <a:pt x="396" y="2842"/>
                </a:lnTo>
                <a:lnTo>
                  <a:pt x="354" y="2867"/>
                </a:lnTo>
                <a:lnTo>
                  <a:pt x="314" y="2888"/>
                </a:lnTo>
                <a:lnTo>
                  <a:pt x="274" y="2902"/>
                </a:lnTo>
                <a:lnTo>
                  <a:pt x="236" y="2911"/>
                </a:lnTo>
                <a:lnTo>
                  <a:pt x="200" y="2916"/>
                </a:lnTo>
                <a:lnTo>
                  <a:pt x="165" y="2918"/>
                </a:lnTo>
                <a:lnTo>
                  <a:pt x="134" y="2917"/>
                </a:lnTo>
                <a:lnTo>
                  <a:pt x="105" y="2913"/>
                </a:lnTo>
                <a:lnTo>
                  <a:pt x="78" y="2908"/>
                </a:lnTo>
                <a:lnTo>
                  <a:pt x="56" y="2902"/>
                </a:lnTo>
                <a:lnTo>
                  <a:pt x="37" y="2896"/>
                </a:lnTo>
                <a:lnTo>
                  <a:pt x="21" y="2890"/>
                </a:lnTo>
                <a:lnTo>
                  <a:pt x="9" y="2885"/>
                </a:lnTo>
                <a:lnTo>
                  <a:pt x="2" y="2881"/>
                </a:lnTo>
                <a:lnTo>
                  <a:pt x="0" y="2880"/>
                </a:lnTo>
                <a:lnTo>
                  <a:pt x="30" y="2854"/>
                </a:lnTo>
                <a:lnTo>
                  <a:pt x="57" y="2830"/>
                </a:lnTo>
                <a:lnTo>
                  <a:pt x="82" y="2807"/>
                </a:lnTo>
                <a:lnTo>
                  <a:pt x="104" y="2786"/>
                </a:lnTo>
                <a:lnTo>
                  <a:pt x="124" y="2765"/>
                </a:lnTo>
                <a:lnTo>
                  <a:pt x="141" y="2746"/>
                </a:lnTo>
                <a:lnTo>
                  <a:pt x="156" y="2728"/>
                </a:lnTo>
                <a:lnTo>
                  <a:pt x="170" y="2709"/>
                </a:lnTo>
                <a:lnTo>
                  <a:pt x="181" y="2691"/>
                </a:lnTo>
                <a:lnTo>
                  <a:pt x="191" y="2673"/>
                </a:lnTo>
                <a:lnTo>
                  <a:pt x="198" y="2654"/>
                </a:lnTo>
                <a:lnTo>
                  <a:pt x="204" y="2636"/>
                </a:lnTo>
                <a:lnTo>
                  <a:pt x="209" y="2616"/>
                </a:lnTo>
                <a:lnTo>
                  <a:pt x="213" y="2596"/>
                </a:lnTo>
                <a:lnTo>
                  <a:pt x="215" y="2575"/>
                </a:lnTo>
                <a:lnTo>
                  <a:pt x="217" y="2552"/>
                </a:lnTo>
                <a:lnTo>
                  <a:pt x="217" y="2528"/>
                </a:lnTo>
                <a:lnTo>
                  <a:pt x="216" y="2501"/>
                </a:lnTo>
                <a:lnTo>
                  <a:pt x="215" y="2474"/>
                </a:lnTo>
                <a:lnTo>
                  <a:pt x="213" y="2443"/>
                </a:lnTo>
                <a:lnTo>
                  <a:pt x="211" y="2410"/>
                </a:lnTo>
                <a:lnTo>
                  <a:pt x="209" y="2376"/>
                </a:lnTo>
                <a:lnTo>
                  <a:pt x="206" y="2337"/>
                </a:lnTo>
                <a:lnTo>
                  <a:pt x="203" y="2296"/>
                </a:lnTo>
                <a:lnTo>
                  <a:pt x="200" y="2251"/>
                </a:lnTo>
                <a:lnTo>
                  <a:pt x="197" y="2203"/>
                </a:lnTo>
                <a:lnTo>
                  <a:pt x="195" y="2151"/>
                </a:lnTo>
                <a:lnTo>
                  <a:pt x="193" y="2095"/>
                </a:lnTo>
                <a:lnTo>
                  <a:pt x="191" y="2035"/>
                </a:lnTo>
                <a:lnTo>
                  <a:pt x="190" y="1971"/>
                </a:lnTo>
                <a:lnTo>
                  <a:pt x="189" y="1902"/>
                </a:lnTo>
                <a:lnTo>
                  <a:pt x="190" y="1828"/>
                </a:lnTo>
                <a:lnTo>
                  <a:pt x="191" y="1749"/>
                </a:lnTo>
                <a:lnTo>
                  <a:pt x="193" y="1665"/>
                </a:lnTo>
                <a:lnTo>
                  <a:pt x="197" y="1575"/>
                </a:lnTo>
                <a:lnTo>
                  <a:pt x="202" y="1479"/>
                </a:lnTo>
                <a:lnTo>
                  <a:pt x="208" y="1378"/>
                </a:lnTo>
                <a:lnTo>
                  <a:pt x="216" y="1270"/>
                </a:lnTo>
                <a:lnTo>
                  <a:pt x="225" y="1173"/>
                </a:lnTo>
                <a:lnTo>
                  <a:pt x="238" y="1081"/>
                </a:lnTo>
                <a:lnTo>
                  <a:pt x="251" y="994"/>
                </a:lnTo>
                <a:lnTo>
                  <a:pt x="268" y="912"/>
                </a:lnTo>
                <a:lnTo>
                  <a:pt x="286" y="834"/>
                </a:lnTo>
                <a:lnTo>
                  <a:pt x="307" y="760"/>
                </a:lnTo>
                <a:lnTo>
                  <a:pt x="329" y="692"/>
                </a:lnTo>
                <a:lnTo>
                  <a:pt x="353" y="627"/>
                </a:lnTo>
                <a:lnTo>
                  <a:pt x="379" y="566"/>
                </a:lnTo>
                <a:lnTo>
                  <a:pt x="405" y="510"/>
                </a:lnTo>
                <a:lnTo>
                  <a:pt x="433" y="457"/>
                </a:lnTo>
                <a:lnTo>
                  <a:pt x="463" y="408"/>
                </a:lnTo>
                <a:lnTo>
                  <a:pt x="494" y="363"/>
                </a:lnTo>
                <a:lnTo>
                  <a:pt x="526" y="321"/>
                </a:lnTo>
                <a:lnTo>
                  <a:pt x="557" y="283"/>
                </a:lnTo>
                <a:lnTo>
                  <a:pt x="591" y="247"/>
                </a:lnTo>
                <a:lnTo>
                  <a:pt x="624" y="214"/>
                </a:lnTo>
                <a:lnTo>
                  <a:pt x="658" y="185"/>
                </a:lnTo>
                <a:lnTo>
                  <a:pt x="691" y="158"/>
                </a:lnTo>
                <a:lnTo>
                  <a:pt x="726" y="135"/>
                </a:lnTo>
                <a:lnTo>
                  <a:pt x="759" y="113"/>
                </a:lnTo>
                <a:lnTo>
                  <a:pt x="794" y="94"/>
                </a:lnTo>
                <a:lnTo>
                  <a:pt x="827" y="77"/>
                </a:lnTo>
                <a:lnTo>
                  <a:pt x="860" y="62"/>
                </a:lnTo>
                <a:lnTo>
                  <a:pt x="893" y="49"/>
                </a:lnTo>
                <a:lnTo>
                  <a:pt x="925" y="38"/>
                </a:lnTo>
                <a:lnTo>
                  <a:pt x="955" y="29"/>
                </a:lnTo>
                <a:lnTo>
                  <a:pt x="986" y="22"/>
                </a:lnTo>
                <a:lnTo>
                  <a:pt x="1014" y="15"/>
                </a:lnTo>
                <a:lnTo>
                  <a:pt x="1043" y="10"/>
                </a:lnTo>
                <a:lnTo>
                  <a:pt x="1068" y="6"/>
                </a:lnTo>
                <a:lnTo>
                  <a:pt x="1093" y="3"/>
                </a:lnTo>
                <a:lnTo>
                  <a:pt x="1117" y="1"/>
                </a:lnTo>
                <a:lnTo>
                  <a:pt x="1138" y="0"/>
                </a:lnTo>
                <a:lnTo>
                  <a:pt x="11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6" name="Freeform 224"/>
          <p:cNvSpPr>
            <a:spLocks/>
          </p:cNvSpPr>
          <p:nvPr/>
        </p:nvSpPr>
        <p:spPr bwMode="auto">
          <a:xfrm>
            <a:off x="3505783" y="3455988"/>
            <a:ext cx="493712" cy="555625"/>
          </a:xfrm>
          <a:custGeom>
            <a:avLst/>
            <a:gdLst>
              <a:gd name="T0" fmla="*/ 2289 w 3113"/>
              <a:gd name="T1" fmla="*/ 2 h 3495"/>
              <a:gd name="T2" fmla="*/ 2327 w 3113"/>
              <a:gd name="T3" fmla="*/ 17 h 3495"/>
              <a:gd name="T4" fmla="*/ 2328 w 3113"/>
              <a:gd name="T5" fmla="*/ 47 h 3495"/>
              <a:gd name="T6" fmla="*/ 2334 w 3113"/>
              <a:gd name="T7" fmla="*/ 91 h 3495"/>
              <a:gd name="T8" fmla="*/ 2388 w 3113"/>
              <a:gd name="T9" fmla="*/ 158 h 3495"/>
              <a:gd name="T10" fmla="*/ 2490 w 3113"/>
              <a:gd name="T11" fmla="*/ 375 h 3495"/>
              <a:gd name="T12" fmla="*/ 2593 w 3113"/>
              <a:gd name="T13" fmla="*/ 731 h 3495"/>
              <a:gd name="T14" fmla="*/ 2694 w 3113"/>
              <a:gd name="T15" fmla="*/ 1175 h 3495"/>
              <a:gd name="T16" fmla="*/ 2786 w 3113"/>
              <a:gd name="T17" fmla="*/ 1652 h 3495"/>
              <a:gd name="T18" fmla="*/ 2872 w 3113"/>
              <a:gd name="T19" fmla="*/ 2133 h 3495"/>
              <a:gd name="T20" fmla="*/ 2971 w 3113"/>
              <a:gd name="T21" fmla="*/ 2562 h 3495"/>
              <a:gd name="T22" fmla="*/ 3057 w 3113"/>
              <a:gd name="T23" fmla="*/ 2884 h 3495"/>
              <a:gd name="T24" fmla="*/ 3108 w 3113"/>
              <a:gd name="T25" fmla="*/ 3087 h 3495"/>
              <a:gd name="T26" fmla="*/ 3092 w 3113"/>
              <a:gd name="T27" fmla="*/ 3171 h 3495"/>
              <a:gd name="T28" fmla="*/ 2984 w 3113"/>
              <a:gd name="T29" fmla="*/ 3205 h 3495"/>
              <a:gd name="T30" fmla="*/ 2916 w 3113"/>
              <a:gd name="T31" fmla="*/ 3212 h 3495"/>
              <a:gd name="T32" fmla="*/ 2924 w 3113"/>
              <a:gd name="T33" fmla="*/ 3278 h 3495"/>
              <a:gd name="T34" fmla="*/ 2863 w 3113"/>
              <a:gd name="T35" fmla="*/ 3312 h 3495"/>
              <a:gd name="T36" fmla="*/ 2686 w 3113"/>
              <a:gd name="T37" fmla="*/ 3320 h 3495"/>
              <a:gd name="T38" fmla="*/ 2426 w 3113"/>
              <a:gd name="T39" fmla="*/ 3344 h 3495"/>
              <a:gd name="T40" fmla="*/ 2173 w 3113"/>
              <a:gd name="T41" fmla="*/ 3438 h 3495"/>
              <a:gd name="T42" fmla="*/ 1960 w 3113"/>
              <a:gd name="T43" fmla="*/ 3484 h 3495"/>
              <a:gd name="T44" fmla="*/ 1771 w 3113"/>
              <a:gd name="T45" fmla="*/ 3479 h 3495"/>
              <a:gd name="T46" fmla="*/ 1673 w 3113"/>
              <a:gd name="T47" fmla="*/ 3463 h 3495"/>
              <a:gd name="T48" fmla="*/ 1640 w 3113"/>
              <a:gd name="T49" fmla="*/ 3375 h 3495"/>
              <a:gd name="T50" fmla="*/ 1501 w 3113"/>
              <a:gd name="T51" fmla="*/ 3440 h 3495"/>
              <a:gd name="T52" fmla="*/ 1355 w 3113"/>
              <a:gd name="T53" fmla="*/ 3484 h 3495"/>
              <a:gd name="T54" fmla="*/ 1139 w 3113"/>
              <a:gd name="T55" fmla="*/ 3494 h 3495"/>
              <a:gd name="T56" fmla="*/ 945 w 3113"/>
              <a:gd name="T57" fmla="*/ 3465 h 3495"/>
              <a:gd name="T58" fmla="*/ 824 w 3113"/>
              <a:gd name="T59" fmla="*/ 3411 h 3495"/>
              <a:gd name="T60" fmla="*/ 631 w 3113"/>
              <a:gd name="T61" fmla="*/ 3375 h 3495"/>
              <a:gd name="T62" fmla="*/ 413 w 3113"/>
              <a:gd name="T63" fmla="*/ 3349 h 3495"/>
              <a:gd name="T64" fmla="*/ 249 w 3113"/>
              <a:gd name="T65" fmla="*/ 3326 h 3495"/>
              <a:gd name="T66" fmla="*/ 221 w 3113"/>
              <a:gd name="T67" fmla="*/ 3288 h 3495"/>
              <a:gd name="T68" fmla="*/ 220 w 3113"/>
              <a:gd name="T69" fmla="*/ 3212 h 3495"/>
              <a:gd name="T70" fmla="*/ 191 w 3113"/>
              <a:gd name="T71" fmla="*/ 3201 h 3495"/>
              <a:gd name="T72" fmla="*/ 83 w 3113"/>
              <a:gd name="T73" fmla="*/ 3194 h 3495"/>
              <a:gd name="T74" fmla="*/ 2 w 3113"/>
              <a:gd name="T75" fmla="*/ 3175 h 3495"/>
              <a:gd name="T76" fmla="*/ 36 w 3113"/>
              <a:gd name="T77" fmla="*/ 3110 h 3495"/>
              <a:gd name="T78" fmla="*/ 54 w 3113"/>
              <a:gd name="T79" fmla="*/ 2925 h 3495"/>
              <a:gd name="T80" fmla="*/ 99 w 3113"/>
              <a:gd name="T81" fmla="*/ 2723 h 3495"/>
              <a:gd name="T82" fmla="*/ 174 w 3113"/>
              <a:gd name="T83" fmla="*/ 2455 h 3495"/>
              <a:gd name="T84" fmla="*/ 243 w 3113"/>
              <a:gd name="T85" fmla="*/ 2203 h 3495"/>
              <a:gd name="T86" fmla="*/ 283 w 3113"/>
              <a:gd name="T87" fmla="*/ 2030 h 3495"/>
              <a:gd name="T88" fmla="*/ 319 w 3113"/>
              <a:gd name="T89" fmla="*/ 1834 h 3495"/>
              <a:gd name="T90" fmla="*/ 359 w 3113"/>
              <a:gd name="T91" fmla="*/ 1552 h 3495"/>
              <a:gd name="T92" fmla="*/ 415 w 3113"/>
              <a:gd name="T93" fmla="*/ 1192 h 3495"/>
              <a:gd name="T94" fmla="*/ 504 w 3113"/>
              <a:gd name="T95" fmla="*/ 832 h 3495"/>
              <a:gd name="T96" fmla="*/ 607 w 3113"/>
              <a:gd name="T97" fmla="*/ 498 h 3495"/>
              <a:gd name="T98" fmla="*/ 699 w 3113"/>
              <a:gd name="T99" fmla="*/ 235 h 3495"/>
              <a:gd name="T100" fmla="*/ 760 w 3113"/>
              <a:gd name="T101" fmla="*/ 81 h 3495"/>
              <a:gd name="T102" fmla="*/ 815 w 3113"/>
              <a:gd name="T103" fmla="*/ 29 h 3495"/>
              <a:gd name="T104" fmla="*/ 884 w 3113"/>
              <a:gd name="T105" fmla="*/ 44 h 3495"/>
              <a:gd name="T106" fmla="*/ 987 w 3113"/>
              <a:gd name="T107" fmla="*/ 38 h 3495"/>
              <a:gd name="T108" fmla="*/ 1165 w 3113"/>
              <a:gd name="T109" fmla="*/ 33 h 3495"/>
              <a:gd name="T110" fmla="*/ 1375 w 3113"/>
              <a:gd name="T111" fmla="*/ 37 h 3495"/>
              <a:gd name="T112" fmla="*/ 1530 w 3113"/>
              <a:gd name="T113" fmla="*/ 42 h 3495"/>
              <a:gd name="T114" fmla="*/ 1736 w 3113"/>
              <a:gd name="T115" fmla="*/ 30 h 3495"/>
              <a:gd name="T116" fmla="*/ 2054 w 3113"/>
              <a:gd name="T117" fmla="*/ 7 h 3495"/>
              <a:gd name="T118" fmla="*/ 2231 w 3113"/>
              <a:gd name="T119" fmla="*/ 0 h 3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13" h="3495">
                <a:moveTo>
                  <a:pt x="2231" y="0"/>
                </a:moveTo>
                <a:lnTo>
                  <a:pt x="2234" y="0"/>
                </a:lnTo>
                <a:lnTo>
                  <a:pt x="2255" y="0"/>
                </a:lnTo>
                <a:lnTo>
                  <a:pt x="2273" y="0"/>
                </a:lnTo>
                <a:lnTo>
                  <a:pt x="2289" y="2"/>
                </a:lnTo>
                <a:lnTo>
                  <a:pt x="2301" y="4"/>
                </a:lnTo>
                <a:lnTo>
                  <a:pt x="2310" y="6"/>
                </a:lnTo>
                <a:lnTo>
                  <a:pt x="2318" y="10"/>
                </a:lnTo>
                <a:lnTo>
                  <a:pt x="2323" y="13"/>
                </a:lnTo>
                <a:lnTo>
                  <a:pt x="2327" y="17"/>
                </a:lnTo>
                <a:lnTo>
                  <a:pt x="2329" y="23"/>
                </a:lnTo>
                <a:lnTo>
                  <a:pt x="2329" y="28"/>
                </a:lnTo>
                <a:lnTo>
                  <a:pt x="2329" y="33"/>
                </a:lnTo>
                <a:lnTo>
                  <a:pt x="2329" y="40"/>
                </a:lnTo>
                <a:lnTo>
                  <a:pt x="2328" y="47"/>
                </a:lnTo>
                <a:lnTo>
                  <a:pt x="2328" y="55"/>
                </a:lnTo>
                <a:lnTo>
                  <a:pt x="2328" y="63"/>
                </a:lnTo>
                <a:lnTo>
                  <a:pt x="2329" y="72"/>
                </a:lnTo>
                <a:lnTo>
                  <a:pt x="2331" y="81"/>
                </a:lnTo>
                <a:lnTo>
                  <a:pt x="2334" y="91"/>
                </a:lnTo>
                <a:lnTo>
                  <a:pt x="2340" y="102"/>
                </a:lnTo>
                <a:lnTo>
                  <a:pt x="2347" y="113"/>
                </a:lnTo>
                <a:lnTo>
                  <a:pt x="2356" y="125"/>
                </a:lnTo>
                <a:lnTo>
                  <a:pt x="2369" y="136"/>
                </a:lnTo>
                <a:lnTo>
                  <a:pt x="2388" y="158"/>
                </a:lnTo>
                <a:lnTo>
                  <a:pt x="2409" y="187"/>
                </a:lnTo>
                <a:lnTo>
                  <a:pt x="2428" y="224"/>
                </a:lnTo>
                <a:lnTo>
                  <a:pt x="2449" y="269"/>
                </a:lnTo>
                <a:lnTo>
                  <a:pt x="2470" y="319"/>
                </a:lnTo>
                <a:lnTo>
                  <a:pt x="2490" y="375"/>
                </a:lnTo>
                <a:lnTo>
                  <a:pt x="2511" y="437"/>
                </a:lnTo>
                <a:lnTo>
                  <a:pt x="2531" y="503"/>
                </a:lnTo>
                <a:lnTo>
                  <a:pt x="2552" y="575"/>
                </a:lnTo>
                <a:lnTo>
                  <a:pt x="2573" y="652"/>
                </a:lnTo>
                <a:lnTo>
                  <a:pt x="2593" y="731"/>
                </a:lnTo>
                <a:lnTo>
                  <a:pt x="2614" y="814"/>
                </a:lnTo>
                <a:lnTo>
                  <a:pt x="2634" y="901"/>
                </a:lnTo>
                <a:lnTo>
                  <a:pt x="2654" y="990"/>
                </a:lnTo>
                <a:lnTo>
                  <a:pt x="2675" y="1082"/>
                </a:lnTo>
                <a:lnTo>
                  <a:pt x="2694" y="1175"/>
                </a:lnTo>
                <a:lnTo>
                  <a:pt x="2713" y="1270"/>
                </a:lnTo>
                <a:lnTo>
                  <a:pt x="2732" y="1365"/>
                </a:lnTo>
                <a:lnTo>
                  <a:pt x="2750" y="1461"/>
                </a:lnTo>
                <a:lnTo>
                  <a:pt x="2768" y="1557"/>
                </a:lnTo>
                <a:lnTo>
                  <a:pt x="2786" y="1652"/>
                </a:lnTo>
                <a:lnTo>
                  <a:pt x="2802" y="1747"/>
                </a:lnTo>
                <a:lnTo>
                  <a:pt x="2819" y="1841"/>
                </a:lnTo>
                <a:lnTo>
                  <a:pt x="2835" y="1932"/>
                </a:lnTo>
                <a:lnTo>
                  <a:pt x="2853" y="2034"/>
                </a:lnTo>
                <a:lnTo>
                  <a:pt x="2872" y="2133"/>
                </a:lnTo>
                <a:lnTo>
                  <a:pt x="2891" y="2227"/>
                </a:lnTo>
                <a:lnTo>
                  <a:pt x="2911" y="2317"/>
                </a:lnTo>
                <a:lnTo>
                  <a:pt x="2932" y="2403"/>
                </a:lnTo>
                <a:lnTo>
                  <a:pt x="2951" y="2485"/>
                </a:lnTo>
                <a:lnTo>
                  <a:pt x="2971" y="2562"/>
                </a:lnTo>
                <a:lnTo>
                  <a:pt x="2989" y="2636"/>
                </a:lnTo>
                <a:lnTo>
                  <a:pt x="3007" y="2704"/>
                </a:lnTo>
                <a:lnTo>
                  <a:pt x="3026" y="2769"/>
                </a:lnTo>
                <a:lnTo>
                  <a:pt x="3042" y="2829"/>
                </a:lnTo>
                <a:lnTo>
                  <a:pt x="3057" y="2884"/>
                </a:lnTo>
                <a:lnTo>
                  <a:pt x="3070" y="2934"/>
                </a:lnTo>
                <a:lnTo>
                  <a:pt x="3083" y="2981"/>
                </a:lnTo>
                <a:lnTo>
                  <a:pt x="3093" y="3021"/>
                </a:lnTo>
                <a:lnTo>
                  <a:pt x="3102" y="3057"/>
                </a:lnTo>
                <a:lnTo>
                  <a:pt x="3108" y="3087"/>
                </a:lnTo>
                <a:lnTo>
                  <a:pt x="3111" y="3113"/>
                </a:lnTo>
                <a:lnTo>
                  <a:pt x="3113" y="3134"/>
                </a:lnTo>
                <a:lnTo>
                  <a:pt x="3110" y="3149"/>
                </a:lnTo>
                <a:lnTo>
                  <a:pt x="3106" y="3159"/>
                </a:lnTo>
                <a:lnTo>
                  <a:pt x="3092" y="3171"/>
                </a:lnTo>
                <a:lnTo>
                  <a:pt x="3074" y="3181"/>
                </a:lnTo>
                <a:lnTo>
                  <a:pt x="3053" y="3189"/>
                </a:lnTo>
                <a:lnTo>
                  <a:pt x="3030" y="3196"/>
                </a:lnTo>
                <a:lnTo>
                  <a:pt x="3006" y="3201"/>
                </a:lnTo>
                <a:lnTo>
                  <a:pt x="2984" y="3205"/>
                </a:lnTo>
                <a:lnTo>
                  <a:pt x="2963" y="3209"/>
                </a:lnTo>
                <a:lnTo>
                  <a:pt x="2945" y="3211"/>
                </a:lnTo>
                <a:lnTo>
                  <a:pt x="2929" y="3212"/>
                </a:lnTo>
                <a:lnTo>
                  <a:pt x="2920" y="3212"/>
                </a:lnTo>
                <a:lnTo>
                  <a:pt x="2916" y="3212"/>
                </a:lnTo>
                <a:lnTo>
                  <a:pt x="2920" y="3228"/>
                </a:lnTo>
                <a:lnTo>
                  <a:pt x="2923" y="3242"/>
                </a:lnTo>
                <a:lnTo>
                  <a:pt x="2925" y="3255"/>
                </a:lnTo>
                <a:lnTo>
                  <a:pt x="2925" y="3267"/>
                </a:lnTo>
                <a:lnTo>
                  <a:pt x="2924" y="3278"/>
                </a:lnTo>
                <a:lnTo>
                  <a:pt x="2920" y="3287"/>
                </a:lnTo>
                <a:lnTo>
                  <a:pt x="2913" y="3294"/>
                </a:lnTo>
                <a:lnTo>
                  <a:pt x="2901" y="3302"/>
                </a:lnTo>
                <a:lnTo>
                  <a:pt x="2885" y="3307"/>
                </a:lnTo>
                <a:lnTo>
                  <a:pt x="2863" y="3312"/>
                </a:lnTo>
                <a:lnTo>
                  <a:pt x="2835" y="3316"/>
                </a:lnTo>
                <a:lnTo>
                  <a:pt x="2806" y="3317"/>
                </a:lnTo>
                <a:lnTo>
                  <a:pt x="2771" y="3318"/>
                </a:lnTo>
                <a:lnTo>
                  <a:pt x="2731" y="3319"/>
                </a:lnTo>
                <a:lnTo>
                  <a:pt x="2686" y="3320"/>
                </a:lnTo>
                <a:lnTo>
                  <a:pt x="2639" y="3322"/>
                </a:lnTo>
                <a:lnTo>
                  <a:pt x="2588" y="3325"/>
                </a:lnTo>
                <a:lnTo>
                  <a:pt x="2536" y="3329"/>
                </a:lnTo>
                <a:lnTo>
                  <a:pt x="2480" y="3336"/>
                </a:lnTo>
                <a:lnTo>
                  <a:pt x="2426" y="3344"/>
                </a:lnTo>
                <a:lnTo>
                  <a:pt x="2371" y="3357"/>
                </a:lnTo>
                <a:lnTo>
                  <a:pt x="2316" y="3374"/>
                </a:lnTo>
                <a:lnTo>
                  <a:pt x="2263" y="3393"/>
                </a:lnTo>
                <a:lnTo>
                  <a:pt x="2212" y="3419"/>
                </a:lnTo>
                <a:lnTo>
                  <a:pt x="2173" y="3438"/>
                </a:lnTo>
                <a:lnTo>
                  <a:pt x="2131" y="3453"/>
                </a:lnTo>
                <a:lnTo>
                  <a:pt x="2089" y="3465"/>
                </a:lnTo>
                <a:lnTo>
                  <a:pt x="2046" y="3473"/>
                </a:lnTo>
                <a:lnTo>
                  <a:pt x="2003" y="3480"/>
                </a:lnTo>
                <a:lnTo>
                  <a:pt x="1960" y="3484"/>
                </a:lnTo>
                <a:lnTo>
                  <a:pt x="1919" y="3485"/>
                </a:lnTo>
                <a:lnTo>
                  <a:pt x="1879" y="3485"/>
                </a:lnTo>
                <a:lnTo>
                  <a:pt x="1841" y="3484"/>
                </a:lnTo>
                <a:lnTo>
                  <a:pt x="1805" y="3482"/>
                </a:lnTo>
                <a:lnTo>
                  <a:pt x="1771" y="3479"/>
                </a:lnTo>
                <a:lnTo>
                  <a:pt x="1743" y="3475"/>
                </a:lnTo>
                <a:lnTo>
                  <a:pt x="1718" y="3471"/>
                </a:lnTo>
                <a:lnTo>
                  <a:pt x="1698" y="3468"/>
                </a:lnTo>
                <a:lnTo>
                  <a:pt x="1683" y="3465"/>
                </a:lnTo>
                <a:lnTo>
                  <a:pt x="1673" y="3463"/>
                </a:lnTo>
                <a:lnTo>
                  <a:pt x="1670" y="3462"/>
                </a:lnTo>
                <a:lnTo>
                  <a:pt x="1670" y="3369"/>
                </a:lnTo>
                <a:lnTo>
                  <a:pt x="1666" y="3370"/>
                </a:lnTo>
                <a:lnTo>
                  <a:pt x="1657" y="3371"/>
                </a:lnTo>
                <a:lnTo>
                  <a:pt x="1640" y="3375"/>
                </a:lnTo>
                <a:lnTo>
                  <a:pt x="1620" y="3381"/>
                </a:lnTo>
                <a:lnTo>
                  <a:pt x="1595" y="3390"/>
                </a:lnTo>
                <a:lnTo>
                  <a:pt x="1567" y="3402"/>
                </a:lnTo>
                <a:lnTo>
                  <a:pt x="1535" y="3418"/>
                </a:lnTo>
                <a:lnTo>
                  <a:pt x="1501" y="3440"/>
                </a:lnTo>
                <a:lnTo>
                  <a:pt x="1482" y="3452"/>
                </a:lnTo>
                <a:lnTo>
                  <a:pt x="1457" y="3462"/>
                </a:lnTo>
                <a:lnTo>
                  <a:pt x="1427" y="3470"/>
                </a:lnTo>
                <a:lnTo>
                  <a:pt x="1393" y="3478"/>
                </a:lnTo>
                <a:lnTo>
                  <a:pt x="1355" y="3484"/>
                </a:lnTo>
                <a:lnTo>
                  <a:pt x="1315" y="3489"/>
                </a:lnTo>
                <a:lnTo>
                  <a:pt x="1272" y="3492"/>
                </a:lnTo>
                <a:lnTo>
                  <a:pt x="1228" y="3495"/>
                </a:lnTo>
                <a:lnTo>
                  <a:pt x="1184" y="3495"/>
                </a:lnTo>
                <a:lnTo>
                  <a:pt x="1139" y="3494"/>
                </a:lnTo>
                <a:lnTo>
                  <a:pt x="1096" y="3492"/>
                </a:lnTo>
                <a:lnTo>
                  <a:pt x="1054" y="3488"/>
                </a:lnTo>
                <a:lnTo>
                  <a:pt x="1015" y="3482"/>
                </a:lnTo>
                <a:lnTo>
                  <a:pt x="978" y="3475"/>
                </a:lnTo>
                <a:lnTo>
                  <a:pt x="945" y="3465"/>
                </a:lnTo>
                <a:lnTo>
                  <a:pt x="917" y="3454"/>
                </a:lnTo>
                <a:lnTo>
                  <a:pt x="894" y="3440"/>
                </a:lnTo>
                <a:lnTo>
                  <a:pt x="876" y="3430"/>
                </a:lnTo>
                <a:lnTo>
                  <a:pt x="852" y="3420"/>
                </a:lnTo>
                <a:lnTo>
                  <a:pt x="824" y="3411"/>
                </a:lnTo>
                <a:lnTo>
                  <a:pt x="790" y="3402"/>
                </a:lnTo>
                <a:lnTo>
                  <a:pt x="754" y="3394"/>
                </a:lnTo>
                <a:lnTo>
                  <a:pt x="715" y="3388"/>
                </a:lnTo>
                <a:lnTo>
                  <a:pt x="673" y="3381"/>
                </a:lnTo>
                <a:lnTo>
                  <a:pt x="631" y="3375"/>
                </a:lnTo>
                <a:lnTo>
                  <a:pt x="586" y="3369"/>
                </a:lnTo>
                <a:lnTo>
                  <a:pt x="542" y="3364"/>
                </a:lnTo>
                <a:lnTo>
                  <a:pt x="498" y="3358"/>
                </a:lnTo>
                <a:lnTo>
                  <a:pt x="454" y="3353"/>
                </a:lnTo>
                <a:lnTo>
                  <a:pt x="413" y="3349"/>
                </a:lnTo>
                <a:lnTo>
                  <a:pt x="373" y="3344"/>
                </a:lnTo>
                <a:lnTo>
                  <a:pt x="337" y="3340"/>
                </a:lnTo>
                <a:lnTo>
                  <a:pt x="303" y="3335"/>
                </a:lnTo>
                <a:lnTo>
                  <a:pt x="274" y="3330"/>
                </a:lnTo>
                <a:lnTo>
                  <a:pt x="249" y="3326"/>
                </a:lnTo>
                <a:lnTo>
                  <a:pt x="230" y="3320"/>
                </a:lnTo>
                <a:lnTo>
                  <a:pt x="217" y="3316"/>
                </a:lnTo>
                <a:lnTo>
                  <a:pt x="210" y="3311"/>
                </a:lnTo>
                <a:lnTo>
                  <a:pt x="211" y="3304"/>
                </a:lnTo>
                <a:lnTo>
                  <a:pt x="221" y="3288"/>
                </a:lnTo>
                <a:lnTo>
                  <a:pt x="225" y="3271"/>
                </a:lnTo>
                <a:lnTo>
                  <a:pt x="228" y="3253"/>
                </a:lnTo>
                <a:lnTo>
                  <a:pt x="227" y="3237"/>
                </a:lnTo>
                <a:lnTo>
                  <a:pt x="223" y="3223"/>
                </a:lnTo>
                <a:lnTo>
                  <a:pt x="220" y="3212"/>
                </a:lnTo>
                <a:lnTo>
                  <a:pt x="218" y="3204"/>
                </a:lnTo>
                <a:lnTo>
                  <a:pt x="217" y="3202"/>
                </a:lnTo>
                <a:lnTo>
                  <a:pt x="213" y="3201"/>
                </a:lnTo>
                <a:lnTo>
                  <a:pt x="204" y="3201"/>
                </a:lnTo>
                <a:lnTo>
                  <a:pt x="191" y="3201"/>
                </a:lnTo>
                <a:lnTo>
                  <a:pt x="172" y="3200"/>
                </a:lnTo>
                <a:lnTo>
                  <a:pt x="152" y="3199"/>
                </a:lnTo>
                <a:lnTo>
                  <a:pt x="130" y="3198"/>
                </a:lnTo>
                <a:lnTo>
                  <a:pt x="106" y="3196"/>
                </a:lnTo>
                <a:lnTo>
                  <a:pt x="83" y="3194"/>
                </a:lnTo>
                <a:lnTo>
                  <a:pt x="61" y="3191"/>
                </a:lnTo>
                <a:lnTo>
                  <a:pt x="41" y="3188"/>
                </a:lnTo>
                <a:lnTo>
                  <a:pt x="24" y="3185"/>
                </a:lnTo>
                <a:lnTo>
                  <a:pt x="11" y="3181"/>
                </a:lnTo>
                <a:lnTo>
                  <a:pt x="2" y="3175"/>
                </a:lnTo>
                <a:lnTo>
                  <a:pt x="0" y="3170"/>
                </a:lnTo>
                <a:lnTo>
                  <a:pt x="5" y="3164"/>
                </a:lnTo>
                <a:lnTo>
                  <a:pt x="19" y="3150"/>
                </a:lnTo>
                <a:lnTo>
                  <a:pt x="29" y="3132"/>
                </a:lnTo>
                <a:lnTo>
                  <a:pt x="36" y="3110"/>
                </a:lnTo>
                <a:lnTo>
                  <a:pt x="40" y="3083"/>
                </a:lnTo>
                <a:lnTo>
                  <a:pt x="43" y="3051"/>
                </a:lnTo>
                <a:lnTo>
                  <a:pt x="45" y="3015"/>
                </a:lnTo>
                <a:lnTo>
                  <a:pt x="49" y="2973"/>
                </a:lnTo>
                <a:lnTo>
                  <a:pt x="54" y="2925"/>
                </a:lnTo>
                <a:lnTo>
                  <a:pt x="58" y="2893"/>
                </a:lnTo>
                <a:lnTo>
                  <a:pt x="66" y="2856"/>
                </a:lnTo>
                <a:lnTo>
                  <a:pt x="75" y="2816"/>
                </a:lnTo>
                <a:lnTo>
                  <a:pt x="86" y="2772"/>
                </a:lnTo>
                <a:lnTo>
                  <a:pt x="99" y="2723"/>
                </a:lnTo>
                <a:lnTo>
                  <a:pt x="113" y="2673"/>
                </a:lnTo>
                <a:lnTo>
                  <a:pt x="127" y="2620"/>
                </a:lnTo>
                <a:lnTo>
                  <a:pt x="142" y="2565"/>
                </a:lnTo>
                <a:lnTo>
                  <a:pt x="158" y="2511"/>
                </a:lnTo>
                <a:lnTo>
                  <a:pt x="174" y="2455"/>
                </a:lnTo>
                <a:lnTo>
                  <a:pt x="190" y="2401"/>
                </a:lnTo>
                <a:lnTo>
                  <a:pt x="205" y="2345"/>
                </a:lnTo>
                <a:lnTo>
                  <a:pt x="219" y="2293"/>
                </a:lnTo>
                <a:lnTo>
                  <a:pt x="233" y="2241"/>
                </a:lnTo>
                <a:lnTo>
                  <a:pt x="243" y="2203"/>
                </a:lnTo>
                <a:lnTo>
                  <a:pt x="251" y="2167"/>
                </a:lnTo>
                <a:lnTo>
                  <a:pt x="260" y="2133"/>
                </a:lnTo>
                <a:lnTo>
                  <a:pt x="268" y="2098"/>
                </a:lnTo>
                <a:lnTo>
                  <a:pt x="275" y="2064"/>
                </a:lnTo>
                <a:lnTo>
                  <a:pt x="283" y="2030"/>
                </a:lnTo>
                <a:lnTo>
                  <a:pt x="290" y="1994"/>
                </a:lnTo>
                <a:lnTo>
                  <a:pt x="297" y="1958"/>
                </a:lnTo>
                <a:lnTo>
                  <a:pt x="303" y="1919"/>
                </a:lnTo>
                <a:lnTo>
                  <a:pt x="311" y="1878"/>
                </a:lnTo>
                <a:lnTo>
                  <a:pt x="319" y="1834"/>
                </a:lnTo>
                <a:lnTo>
                  <a:pt x="325" y="1787"/>
                </a:lnTo>
                <a:lnTo>
                  <a:pt x="333" y="1734"/>
                </a:lnTo>
                <a:lnTo>
                  <a:pt x="341" y="1679"/>
                </a:lnTo>
                <a:lnTo>
                  <a:pt x="350" y="1618"/>
                </a:lnTo>
                <a:lnTo>
                  <a:pt x="359" y="1552"/>
                </a:lnTo>
                <a:lnTo>
                  <a:pt x="369" y="1479"/>
                </a:lnTo>
                <a:lnTo>
                  <a:pt x="379" y="1400"/>
                </a:lnTo>
                <a:lnTo>
                  <a:pt x="389" y="1332"/>
                </a:lnTo>
                <a:lnTo>
                  <a:pt x="401" y="1263"/>
                </a:lnTo>
                <a:lnTo>
                  <a:pt x="415" y="1192"/>
                </a:lnTo>
                <a:lnTo>
                  <a:pt x="430" y="1119"/>
                </a:lnTo>
                <a:lnTo>
                  <a:pt x="447" y="1048"/>
                </a:lnTo>
                <a:lnTo>
                  <a:pt x="465" y="975"/>
                </a:lnTo>
                <a:lnTo>
                  <a:pt x="483" y="903"/>
                </a:lnTo>
                <a:lnTo>
                  <a:pt x="504" y="832"/>
                </a:lnTo>
                <a:lnTo>
                  <a:pt x="524" y="761"/>
                </a:lnTo>
                <a:lnTo>
                  <a:pt x="544" y="692"/>
                </a:lnTo>
                <a:lnTo>
                  <a:pt x="566" y="625"/>
                </a:lnTo>
                <a:lnTo>
                  <a:pt x="586" y="560"/>
                </a:lnTo>
                <a:lnTo>
                  <a:pt x="607" y="498"/>
                </a:lnTo>
                <a:lnTo>
                  <a:pt x="628" y="438"/>
                </a:lnTo>
                <a:lnTo>
                  <a:pt x="646" y="382"/>
                </a:lnTo>
                <a:lnTo>
                  <a:pt x="666" y="328"/>
                </a:lnTo>
                <a:lnTo>
                  <a:pt x="683" y="280"/>
                </a:lnTo>
                <a:lnTo>
                  <a:pt x="699" y="235"/>
                </a:lnTo>
                <a:lnTo>
                  <a:pt x="714" y="196"/>
                </a:lnTo>
                <a:lnTo>
                  <a:pt x="727" y="161"/>
                </a:lnTo>
                <a:lnTo>
                  <a:pt x="738" y="132"/>
                </a:lnTo>
                <a:lnTo>
                  <a:pt x="748" y="109"/>
                </a:lnTo>
                <a:lnTo>
                  <a:pt x="760" y="81"/>
                </a:lnTo>
                <a:lnTo>
                  <a:pt x="772" y="61"/>
                </a:lnTo>
                <a:lnTo>
                  <a:pt x="783" y="45"/>
                </a:lnTo>
                <a:lnTo>
                  <a:pt x="794" y="37"/>
                </a:lnTo>
                <a:lnTo>
                  <a:pt x="804" y="31"/>
                </a:lnTo>
                <a:lnTo>
                  <a:pt x="815" y="29"/>
                </a:lnTo>
                <a:lnTo>
                  <a:pt x="827" y="30"/>
                </a:lnTo>
                <a:lnTo>
                  <a:pt x="839" y="32"/>
                </a:lnTo>
                <a:lnTo>
                  <a:pt x="853" y="37"/>
                </a:lnTo>
                <a:lnTo>
                  <a:pt x="867" y="41"/>
                </a:lnTo>
                <a:lnTo>
                  <a:pt x="884" y="44"/>
                </a:lnTo>
                <a:lnTo>
                  <a:pt x="901" y="46"/>
                </a:lnTo>
                <a:lnTo>
                  <a:pt x="921" y="46"/>
                </a:lnTo>
                <a:lnTo>
                  <a:pt x="943" y="43"/>
                </a:lnTo>
                <a:lnTo>
                  <a:pt x="962" y="40"/>
                </a:lnTo>
                <a:lnTo>
                  <a:pt x="987" y="38"/>
                </a:lnTo>
                <a:lnTo>
                  <a:pt x="1016" y="36"/>
                </a:lnTo>
                <a:lnTo>
                  <a:pt x="1049" y="34"/>
                </a:lnTo>
                <a:lnTo>
                  <a:pt x="1085" y="33"/>
                </a:lnTo>
                <a:lnTo>
                  <a:pt x="1124" y="33"/>
                </a:lnTo>
                <a:lnTo>
                  <a:pt x="1165" y="33"/>
                </a:lnTo>
                <a:lnTo>
                  <a:pt x="1208" y="33"/>
                </a:lnTo>
                <a:lnTo>
                  <a:pt x="1250" y="34"/>
                </a:lnTo>
                <a:lnTo>
                  <a:pt x="1292" y="34"/>
                </a:lnTo>
                <a:lnTo>
                  <a:pt x="1335" y="36"/>
                </a:lnTo>
                <a:lnTo>
                  <a:pt x="1375" y="37"/>
                </a:lnTo>
                <a:lnTo>
                  <a:pt x="1413" y="38"/>
                </a:lnTo>
                <a:lnTo>
                  <a:pt x="1448" y="39"/>
                </a:lnTo>
                <a:lnTo>
                  <a:pt x="1480" y="40"/>
                </a:lnTo>
                <a:lnTo>
                  <a:pt x="1507" y="41"/>
                </a:lnTo>
                <a:lnTo>
                  <a:pt x="1530" y="42"/>
                </a:lnTo>
                <a:lnTo>
                  <a:pt x="1547" y="43"/>
                </a:lnTo>
                <a:lnTo>
                  <a:pt x="1558" y="43"/>
                </a:lnTo>
                <a:lnTo>
                  <a:pt x="1561" y="43"/>
                </a:lnTo>
                <a:lnTo>
                  <a:pt x="1652" y="37"/>
                </a:lnTo>
                <a:lnTo>
                  <a:pt x="1736" y="30"/>
                </a:lnTo>
                <a:lnTo>
                  <a:pt x="1813" y="25"/>
                </a:lnTo>
                <a:lnTo>
                  <a:pt x="1883" y="19"/>
                </a:lnTo>
                <a:lnTo>
                  <a:pt x="1946" y="15"/>
                </a:lnTo>
                <a:lnTo>
                  <a:pt x="2002" y="11"/>
                </a:lnTo>
                <a:lnTo>
                  <a:pt x="2054" y="7"/>
                </a:lnTo>
                <a:lnTo>
                  <a:pt x="2100" y="4"/>
                </a:lnTo>
                <a:lnTo>
                  <a:pt x="2140" y="2"/>
                </a:lnTo>
                <a:lnTo>
                  <a:pt x="2175" y="1"/>
                </a:lnTo>
                <a:lnTo>
                  <a:pt x="2206" y="0"/>
                </a:lnTo>
                <a:lnTo>
                  <a:pt x="22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4" name="Freeform 493"/>
          <p:cNvSpPr>
            <a:spLocks/>
          </p:cNvSpPr>
          <p:nvPr/>
        </p:nvSpPr>
        <p:spPr bwMode="auto">
          <a:xfrm>
            <a:off x="4442071" y="3444876"/>
            <a:ext cx="492125" cy="584200"/>
          </a:xfrm>
          <a:custGeom>
            <a:avLst/>
            <a:gdLst>
              <a:gd name="connsiteX0" fmla="*/ 28710 w 492125"/>
              <a:gd name="connsiteY0" fmla="*/ 74612 h 584200"/>
              <a:gd name="connsiteX1" fmla="*/ 55659 w 492125"/>
              <a:gd name="connsiteY1" fmla="*/ 79022 h 584200"/>
              <a:gd name="connsiteX2" fmla="*/ 82432 w 492125"/>
              <a:gd name="connsiteY2" fmla="*/ 82373 h 584200"/>
              <a:gd name="connsiteX3" fmla="*/ 109381 w 492125"/>
              <a:gd name="connsiteY3" fmla="*/ 84666 h 584200"/>
              <a:gd name="connsiteX4" fmla="*/ 136330 w 492125"/>
              <a:gd name="connsiteY4" fmla="*/ 86607 h 584200"/>
              <a:gd name="connsiteX5" fmla="*/ 163279 w 492125"/>
              <a:gd name="connsiteY5" fmla="*/ 87665 h 584200"/>
              <a:gd name="connsiteX6" fmla="*/ 190404 w 492125"/>
              <a:gd name="connsiteY6" fmla="*/ 88370 h 584200"/>
              <a:gd name="connsiteX7" fmla="*/ 217529 w 492125"/>
              <a:gd name="connsiteY7" fmla="*/ 89076 h 584200"/>
              <a:gd name="connsiteX8" fmla="*/ 244654 w 492125"/>
              <a:gd name="connsiteY8" fmla="*/ 89605 h 584200"/>
              <a:gd name="connsiteX9" fmla="*/ 271779 w 492125"/>
              <a:gd name="connsiteY9" fmla="*/ 90487 h 584200"/>
              <a:gd name="connsiteX10" fmla="*/ 285165 w 492125"/>
              <a:gd name="connsiteY10" fmla="*/ 91016 h 584200"/>
              <a:gd name="connsiteX11" fmla="*/ 298551 w 492125"/>
              <a:gd name="connsiteY11" fmla="*/ 91722 h 584200"/>
              <a:gd name="connsiteX12" fmla="*/ 312290 w 492125"/>
              <a:gd name="connsiteY12" fmla="*/ 92604 h 584200"/>
              <a:gd name="connsiteX13" fmla="*/ 325853 w 492125"/>
              <a:gd name="connsiteY13" fmla="*/ 93486 h 584200"/>
              <a:gd name="connsiteX14" fmla="*/ 339767 w 492125"/>
              <a:gd name="connsiteY14" fmla="*/ 94191 h 584200"/>
              <a:gd name="connsiteX15" fmla="*/ 353506 w 492125"/>
              <a:gd name="connsiteY15" fmla="*/ 95073 h 584200"/>
              <a:gd name="connsiteX16" fmla="*/ 367421 w 492125"/>
              <a:gd name="connsiteY16" fmla="*/ 95250 h 584200"/>
              <a:gd name="connsiteX17" fmla="*/ 381159 w 492125"/>
              <a:gd name="connsiteY17" fmla="*/ 95250 h 584200"/>
              <a:gd name="connsiteX18" fmla="*/ 394722 w 492125"/>
              <a:gd name="connsiteY18" fmla="*/ 94544 h 584200"/>
              <a:gd name="connsiteX19" fmla="*/ 408284 w 492125"/>
              <a:gd name="connsiteY19" fmla="*/ 93309 h 584200"/>
              <a:gd name="connsiteX20" fmla="*/ 421847 w 492125"/>
              <a:gd name="connsiteY20" fmla="*/ 91545 h 584200"/>
              <a:gd name="connsiteX21" fmla="*/ 435057 w 492125"/>
              <a:gd name="connsiteY21" fmla="*/ 88723 h 584200"/>
              <a:gd name="connsiteX22" fmla="*/ 447915 w 492125"/>
              <a:gd name="connsiteY22" fmla="*/ 85195 h 584200"/>
              <a:gd name="connsiteX23" fmla="*/ 460773 w 492125"/>
              <a:gd name="connsiteY23" fmla="*/ 80433 h 584200"/>
              <a:gd name="connsiteX24" fmla="*/ 465529 w 492125"/>
              <a:gd name="connsiteY24" fmla="*/ 98425 h 584200"/>
              <a:gd name="connsiteX25" fmla="*/ 469932 w 492125"/>
              <a:gd name="connsiteY25" fmla="*/ 116416 h 584200"/>
              <a:gd name="connsiteX26" fmla="*/ 473807 w 492125"/>
              <a:gd name="connsiteY26" fmla="*/ 134055 h 584200"/>
              <a:gd name="connsiteX27" fmla="*/ 476978 w 492125"/>
              <a:gd name="connsiteY27" fmla="*/ 151518 h 584200"/>
              <a:gd name="connsiteX28" fmla="*/ 479972 w 492125"/>
              <a:gd name="connsiteY28" fmla="*/ 168451 h 584200"/>
              <a:gd name="connsiteX29" fmla="*/ 482614 w 492125"/>
              <a:gd name="connsiteY29" fmla="*/ 185208 h 584200"/>
              <a:gd name="connsiteX30" fmla="*/ 484728 w 492125"/>
              <a:gd name="connsiteY30" fmla="*/ 201436 h 584200"/>
              <a:gd name="connsiteX31" fmla="*/ 486665 w 492125"/>
              <a:gd name="connsiteY31" fmla="*/ 216958 h 584200"/>
              <a:gd name="connsiteX32" fmla="*/ 488074 w 492125"/>
              <a:gd name="connsiteY32" fmla="*/ 232128 h 584200"/>
              <a:gd name="connsiteX33" fmla="*/ 489307 w 492125"/>
              <a:gd name="connsiteY33" fmla="*/ 246768 h 584200"/>
              <a:gd name="connsiteX34" fmla="*/ 490188 w 492125"/>
              <a:gd name="connsiteY34" fmla="*/ 260526 h 584200"/>
              <a:gd name="connsiteX35" fmla="*/ 490892 w 492125"/>
              <a:gd name="connsiteY35" fmla="*/ 273579 h 584200"/>
              <a:gd name="connsiteX36" fmla="*/ 491597 w 492125"/>
              <a:gd name="connsiteY36" fmla="*/ 285926 h 584200"/>
              <a:gd name="connsiteX37" fmla="*/ 491949 w 492125"/>
              <a:gd name="connsiteY37" fmla="*/ 297392 h 584200"/>
              <a:gd name="connsiteX38" fmla="*/ 492125 w 492125"/>
              <a:gd name="connsiteY38" fmla="*/ 307975 h 584200"/>
              <a:gd name="connsiteX39" fmla="*/ 492125 w 492125"/>
              <a:gd name="connsiteY39" fmla="*/ 317676 h 584200"/>
              <a:gd name="connsiteX40" fmla="*/ 492125 w 492125"/>
              <a:gd name="connsiteY40" fmla="*/ 326319 h 584200"/>
              <a:gd name="connsiteX41" fmla="*/ 491949 w 492125"/>
              <a:gd name="connsiteY41" fmla="*/ 333904 h 584200"/>
              <a:gd name="connsiteX42" fmla="*/ 491773 w 492125"/>
              <a:gd name="connsiteY42" fmla="*/ 340430 h 584200"/>
              <a:gd name="connsiteX43" fmla="*/ 491597 w 492125"/>
              <a:gd name="connsiteY43" fmla="*/ 345899 h 584200"/>
              <a:gd name="connsiteX44" fmla="*/ 491421 w 492125"/>
              <a:gd name="connsiteY44" fmla="*/ 349955 h 584200"/>
              <a:gd name="connsiteX45" fmla="*/ 491245 w 492125"/>
              <a:gd name="connsiteY45" fmla="*/ 352601 h 584200"/>
              <a:gd name="connsiteX46" fmla="*/ 490892 w 492125"/>
              <a:gd name="connsiteY46" fmla="*/ 355953 h 584200"/>
              <a:gd name="connsiteX47" fmla="*/ 490716 w 492125"/>
              <a:gd name="connsiteY47" fmla="*/ 360362 h 584200"/>
              <a:gd name="connsiteX48" fmla="*/ 490364 w 492125"/>
              <a:gd name="connsiteY48" fmla="*/ 365830 h 584200"/>
              <a:gd name="connsiteX49" fmla="*/ 490012 w 492125"/>
              <a:gd name="connsiteY49" fmla="*/ 372180 h 584200"/>
              <a:gd name="connsiteX50" fmla="*/ 489659 w 492125"/>
              <a:gd name="connsiteY50" fmla="*/ 379589 h 584200"/>
              <a:gd name="connsiteX51" fmla="*/ 489307 w 492125"/>
              <a:gd name="connsiteY51" fmla="*/ 387526 h 584200"/>
              <a:gd name="connsiteX52" fmla="*/ 488779 w 492125"/>
              <a:gd name="connsiteY52" fmla="*/ 396346 h 584200"/>
              <a:gd name="connsiteX53" fmla="*/ 488426 w 492125"/>
              <a:gd name="connsiteY53" fmla="*/ 405871 h 584200"/>
              <a:gd name="connsiteX54" fmla="*/ 487898 w 492125"/>
              <a:gd name="connsiteY54" fmla="*/ 415572 h 584200"/>
              <a:gd name="connsiteX55" fmla="*/ 487370 w 492125"/>
              <a:gd name="connsiteY55" fmla="*/ 425979 h 584200"/>
              <a:gd name="connsiteX56" fmla="*/ 487017 w 492125"/>
              <a:gd name="connsiteY56" fmla="*/ 436386 h 584200"/>
              <a:gd name="connsiteX57" fmla="*/ 486313 w 492125"/>
              <a:gd name="connsiteY57" fmla="*/ 447146 h 584200"/>
              <a:gd name="connsiteX58" fmla="*/ 485784 w 492125"/>
              <a:gd name="connsiteY58" fmla="*/ 457906 h 584200"/>
              <a:gd name="connsiteX59" fmla="*/ 485256 w 492125"/>
              <a:gd name="connsiteY59" fmla="*/ 468665 h 584200"/>
              <a:gd name="connsiteX60" fmla="*/ 484728 w 492125"/>
              <a:gd name="connsiteY60" fmla="*/ 479601 h 584200"/>
              <a:gd name="connsiteX61" fmla="*/ 484199 w 492125"/>
              <a:gd name="connsiteY61" fmla="*/ 490008 h 584200"/>
              <a:gd name="connsiteX62" fmla="*/ 483847 w 492125"/>
              <a:gd name="connsiteY62" fmla="*/ 500239 h 584200"/>
              <a:gd name="connsiteX63" fmla="*/ 483318 w 492125"/>
              <a:gd name="connsiteY63" fmla="*/ 510117 h 584200"/>
              <a:gd name="connsiteX64" fmla="*/ 482966 w 492125"/>
              <a:gd name="connsiteY64" fmla="*/ 519289 h 584200"/>
              <a:gd name="connsiteX65" fmla="*/ 482438 w 492125"/>
              <a:gd name="connsiteY65" fmla="*/ 527932 h 584200"/>
              <a:gd name="connsiteX66" fmla="*/ 482085 w 492125"/>
              <a:gd name="connsiteY66" fmla="*/ 536046 h 584200"/>
              <a:gd name="connsiteX67" fmla="*/ 481557 w 492125"/>
              <a:gd name="connsiteY67" fmla="*/ 543101 h 584200"/>
              <a:gd name="connsiteX68" fmla="*/ 481205 w 492125"/>
              <a:gd name="connsiteY68" fmla="*/ 548922 h 584200"/>
              <a:gd name="connsiteX69" fmla="*/ 480500 w 492125"/>
              <a:gd name="connsiteY69" fmla="*/ 553508 h 584200"/>
              <a:gd name="connsiteX70" fmla="*/ 479443 w 492125"/>
              <a:gd name="connsiteY70" fmla="*/ 557389 h 584200"/>
              <a:gd name="connsiteX71" fmla="*/ 478210 w 492125"/>
              <a:gd name="connsiteY71" fmla="*/ 560388 h 584200"/>
              <a:gd name="connsiteX72" fmla="*/ 476625 w 492125"/>
              <a:gd name="connsiteY72" fmla="*/ 562504 h 584200"/>
              <a:gd name="connsiteX73" fmla="*/ 475040 w 492125"/>
              <a:gd name="connsiteY73" fmla="*/ 564092 h 584200"/>
              <a:gd name="connsiteX74" fmla="*/ 473455 w 492125"/>
              <a:gd name="connsiteY74" fmla="*/ 564797 h 584200"/>
              <a:gd name="connsiteX75" fmla="*/ 471341 w 492125"/>
              <a:gd name="connsiteY75" fmla="*/ 564974 h 584200"/>
              <a:gd name="connsiteX76" fmla="*/ 469404 w 492125"/>
              <a:gd name="connsiteY76" fmla="*/ 564621 h 584200"/>
              <a:gd name="connsiteX77" fmla="*/ 467290 w 492125"/>
              <a:gd name="connsiteY77" fmla="*/ 563915 h 584200"/>
              <a:gd name="connsiteX78" fmla="*/ 465176 w 492125"/>
              <a:gd name="connsiteY78" fmla="*/ 562681 h 584200"/>
              <a:gd name="connsiteX79" fmla="*/ 462887 w 492125"/>
              <a:gd name="connsiteY79" fmla="*/ 561270 h 584200"/>
              <a:gd name="connsiteX80" fmla="*/ 460949 w 492125"/>
              <a:gd name="connsiteY80" fmla="*/ 559506 h 584200"/>
              <a:gd name="connsiteX81" fmla="*/ 458659 w 492125"/>
              <a:gd name="connsiteY81" fmla="*/ 557565 h 584200"/>
              <a:gd name="connsiteX82" fmla="*/ 456722 w 492125"/>
              <a:gd name="connsiteY82" fmla="*/ 555449 h 584200"/>
              <a:gd name="connsiteX83" fmla="*/ 454960 w 492125"/>
              <a:gd name="connsiteY83" fmla="*/ 553332 h 584200"/>
              <a:gd name="connsiteX84" fmla="*/ 453023 w 492125"/>
              <a:gd name="connsiteY84" fmla="*/ 551215 h 584200"/>
              <a:gd name="connsiteX85" fmla="*/ 451438 w 492125"/>
              <a:gd name="connsiteY85" fmla="*/ 549275 h 584200"/>
              <a:gd name="connsiteX86" fmla="*/ 449853 w 492125"/>
              <a:gd name="connsiteY86" fmla="*/ 547158 h 584200"/>
              <a:gd name="connsiteX87" fmla="*/ 448620 w 492125"/>
              <a:gd name="connsiteY87" fmla="*/ 545571 h 584200"/>
              <a:gd name="connsiteX88" fmla="*/ 447563 w 492125"/>
              <a:gd name="connsiteY88" fmla="*/ 544160 h 584200"/>
              <a:gd name="connsiteX89" fmla="*/ 446858 w 492125"/>
              <a:gd name="connsiteY89" fmla="*/ 542925 h 584200"/>
              <a:gd name="connsiteX90" fmla="*/ 446330 w 492125"/>
              <a:gd name="connsiteY90" fmla="*/ 542220 h 584200"/>
              <a:gd name="connsiteX91" fmla="*/ 446154 w 492125"/>
              <a:gd name="connsiteY91" fmla="*/ 542043 h 584200"/>
              <a:gd name="connsiteX92" fmla="*/ 443688 w 492125"/>
              <a:gd name="connsiteY92" fmla="*/ 549628 h 584200"/>
              <a:gd name="connsiteX93" fmla="*/ 441046 w 492125"/>
              <a:gd name="connsiteY93" fmla="*/ 556331 h 584200"/>
              <a:gd name="connsiteX94" fmla="*/ 438051 w 492125"/>
              <a:gd name="connsiteY94" fmla="*/ 561799 h 584200"/>
              <a:gd name="connsiteX95" fmla="*/ 434705 w 492125"/>
              <a:gd name="connsiteY95" fmla="*/ 566561 h 584200"/>
              <a:gd name="connsiteX96" fmla="*/ 431182 w 492125"/>
              <a:gd name="connsiteY96" fmla="*/ 570442 h 584200"/>
              <a:gd name="connsiteX97" fmla="*/ 427659 w 492125"/>
              <a:gd name="connsiteY97" fmla="*/ 573264 h 584200"/>
              <a:gd name="connsiteX98" fmla="*/ 423784 w 492125"/>
              <a:gd name="connsiteY98" fmla="*/ 575557 h 584200"/>
              <a:gd name="connsiteX99" fmla="*/ 419733 w 492125"/>
              <a:gd name="connsiteY99" fmla="*/ 576968 h 584200"/>
              <a:gd name="connsiteX100" fmla="*/ 415506 w 492125"/>
              <a:gd name="connsiteY100" fmla="*/ 577850 h 584200"/>
              <a:gd name="connsiteX101" fmla="*/ 411279 w 492125"/>
              <a:gd name="connsiteY101" fmla="*/ 578027 h 584200"/>
              <a:gd name="connsiteX102" fmla="*/ 406875 w 492125"/>
              <a:gd name="connsiteY102" fmla="*/ 577850 h 584200"/>
              <a:gd name="connsiteX103" fmla="*/ 402648 w 492125"/>
              <a:gd name="connsiteY103" fmla="*/ 577145 h 584200"/>
              <a:gd name="connsiteX104" fmla="*/ 398245 w 492125"/>
              <a:gd name="connsiteY104" fmla="*/ 575910 h 584200"/>
              <a:gd name="connsiteX105" fmla="*/ 394017 w 492125"/>
              <a:gd name="connsiteY105" fmla="*/ 574499 h 584200"/>
              <a:gd name="connsiteX106" fmla="*/ 389790 w 492125"/>
              <a:gd name="connsiteY106" fmla="*/ 572558 h 584200"/>
              <a:gd name="connsiteX107" fmla="*/ 385563 w 492125"/>
              <a:gd name="connsiteY107" fmla="*/ 570442 h 584200"/>
              <a:gd name="connsiteX108" fmla="*/ 381688 w 492125"/>
              <a:gd name="connsiteY108" fmla="*/ 567972 h 584200"/>
              <a:gd name="connsiteX109" fmla="*/ 377813 w 492125"/>
              <a:gd name="connsiteY109" fmla="*/ 565679 h 584200"/>
              <a:gd name="connsiteX110" fmla="*/ 374114 w 492125"/>
              <a:gd name="connsiteY110" fmla="*/ 563033 h 584200"/>
              <a:gd name="connsiteX111" fmla="*/ 370591 w 492125"/>
              <a:gd name="connsiteY111" fmla="*/ 560564 h 584200"/>
              <a:gd name="connsiteX112" fmla="*/ 367245 w 492125"/>
              <a:gd name="connsiteY112" fmla="*/ 557918 h 584200"/>
              <a:gd name="connsiteX113" fmla="*/ 364426 w 492125"/>
              <a:gd name="connsiteY113" fmla="*/ 555625 h 584200"/>
              <a:gd name="connsiteX114" fmla="*/ 361608 w 492125"/>
              <a:gd name="connsiteY114" fmla="*/ 553156 h 584200"/>
              <a:gd name="connsiteX115" fmla="*/ 359495 w 492125"/>
              <a:gd name="connsiteY115" fmla="*/ 551039 h 584200"/>
              <a:gd name="connsiteX116" fmla="*/ 357381 w 492125"/>
              <a:gd name="connsiteY116" fmla="*/ 549275 h 584200"/>
              <a:gd name="connsiteX117" fmla="*/ 355796 w 492125"/>
              <a:gd name="connsiteY117" fmla="*/ 547688 h 584200"/>
              <a:gd name="connsiteX118" fmla="*/ 354739 w 492125"/>
              <a:gd name="connsiteY118" fmla="*/ 546629 h 584200"/>
              <a:gd name="connsiteX119" fmla="*/ 353858 w 492125"/>
              <a:gd name="connsiteY119" fmla="*/ 545747 h 584200"/>
              <a:gd name="connsiteX120" fmla="*/ 353506 w 492125"/>
              <a:gd name="connsiteY120" fmla="*/ 545571 h 584200"/>
              <a:gd name="connsiteX121" fmla="*/ 346460 w 492125"/>
              <a:gd name="connsiteY121" fmla="*/ 554214 h 584200"/>
              <a:gd name="connsiteX122" fmla="*/ 339063 w 492125"/>
              <a:gd name="connsiteY122" fmla="*/ 561622 h 584200"/>
              <a:gd name="connsiteX123" fmla="*/ 331841 w 492125"/>
              <a:gd name="connsiteY123" fmla="*/ 567796 h 584200"/>
              <a:gd name="connsiteX124" fmla="*/ 324620 w 492125"/>
              <a:gd name="connsiteY124" fmla="*/ 572911 h 584200"/>
              <a:gd name="connsiteX125" fmla="*/ 317398 w 492125"/>
              <a:gd name="connsiteY125" fmla="*/ 576968 h 584200"/>
              <a:gd name="connsiteX126" fmla="*/ 310353 w 492125"/>
              <a:gd name="connsiteY126" fmla="*/ 580143 h 584200"/>
              <a:gd name="connsiteX127" fmla="*/ 303307 w 492125"/>
              <a:gd name="connsiteY127" fmla="*/ 582260 h 584200"/>
              <a:gd name="connsiteX128" fmla="*/ 296438 w 492125"/>
              <a:gd name="connsiteY128" fmla="*/ 583671 h 584200"/>
              <a:gd name="connsiteX129" fmla="*/ 289568 w 492125"/>
              <a:gd name="connsiteY129" fmla="*/ 584200 h 584200"/>
              <a:gd name="connsiteX130" fmla="*/ 283051 w 492125"/>
              <a:gd name="connsiteY130" fmla="*/ 584200 h 584200"/>
              <a:gd name="connsiteX131" fmla="*/ 276710 w 492125"/>
              <a:gd name="connsiteY131" fmla="*/ 583318 h 584200"/>
              <a:gd name="connsiteX132" fmla="*/ 270370 w 492125"/>
              <a:gd name="connsiteY132" fmla="*/ 582083 h 584200"/>
              <a:gd name="connsiteX133" fmla="*/ 264557 w 492125"/>
              <a:gd name="connsiteY133" fmla="*/ 580496 h 584200"/>
              <a:gd name="connsiteX134" fmla="*/ 258921 w 492125"/>
              <a:gd name="connsiteY134" fmla="*/ 578379 h 584200"/>
              <a:gd name="connsiteX135" fmla="*/ 253284 w 492125"/>
              <a:gd name="connsiteY135" fmla="*/ 576086 h 584200"/>
              <a:gd name="connsiteX136" fmla="*/ 248176 w 492125"/>
              <a:gd name="connsiteY136" fmla="*/ 573440 h 584200"/>
              <a:gd name="connsiteX137" fmla="*/ 243421 w 492125"/>
              <a:gd name="connsiteY137" fmla="*/ 570618 h 584200"/>
              <a:gd name="connsiteX138" fmla="*/ 239017 w 492125"/>
              <a:gd name="connsiteY138" fmla="*/ 567796 h 584200"/>
              <a:gd name="connsiteX139" fmla="*/ 234966 w 492125"/>
              <a:gd name="connsiteY139" fmla="*/ 564974 h 584200"/>
              <a:gd name="connsiteX140" fmla="*/ 231443 w 492125"/>
              <a:gd name="connsiteY140" fmla="*/ 562152 h 584200"/>
              <a:gd name="connsiteX141" fmla="*/ 228097 w 492125"/>
              <a:gd name="connsiteY141" fmla="*/ 559506 h 584200"/>
              <a:gd name="connsiteX142" fmla="*/ 225103 w 492125"/>
              <a:gd name="connsiteY142" fmla="*/ 557036 h 584200"/>
              <a:gd name="connsiteX143" fmla="*/ 222989 w 492125"/>
              <a:gd name="connsiteY143" fmla="*/ 554920 h 584200"/>
              <a:gd name="connsiteX144" fmla="*/ 220875 w 492125"/>
              <a:gd name="connsiteY144" fmla="*/ 552979 h 584200"/>
              <a:gd name="connsiteX145" fmla="*/ 219642 w 492125"/>
              <a:gd name="connsiteY145" fmla="*/ 551568 h 584200"/>
              <a:gd name="connsiteX146" fmla="*/ 218762 w 492125"/>
              <a:gd name="connsiteY146" fmla="*/ 550686 h 584200"/>
              <a:gd name="connsiteX147" fmla="*/ 218585 w 492125"/>
              <a:gd name="connsiteY147" fmla="*/ 550510 h 584200"/>
              <a:gd name="connsiteX148" fmla="*/ 210483 w 492125"/>
              <a:gd name="connsiteY148" fmla="*/ 557565 h 584200"/>
              <a:gd name="connsiteX149" fmla="*/ 202733 w 492125"/>
              <a:gd name="connsiteY149" fmla="*/ 563915 h 584200"/>
              <a:gd name="connsiteX150" fmla="*/ 195335 w 492125"/>
              <a:gd name="connsiteY150" fmla="*/ 568854 h 584200"/>
              <a:gd name="connsiteX151" fmla="*/ 187938 w 492125"/>
              <a:gd name="connsiteY151" fmla="*/ 572735 h 584200"/>
              <a:gd name="connsiteX152" fmla="*/ 181068 w 492125"/>
              <a:gd name="connsiteY152" fmla="*/ 575910 h 584200"/>
              <a:gd name="connsiteX153" fmla="*/ 174199 w 492125"/>
              <a:gd name="connsiteY153" fmla="*/ 578027 h 584200"/>
              <a:gd name="connsiteX154" fmla="*/ 167858 w 492125"/>
              <a:gd name="connsiteY154" fmla="*/ 579614 h 584200"/>
              <a:gd name="connsiteX155" fmla="*/ 161517 w 492125"/>
              <a:gd name="connsiteY155" fmla="*/ 580143 h 584200"/>
              <a:gd name="connsiteX156" fmla="*/ 155705 w 492125"/>
              <a:gd name="connsiteY156" fmla="*/ 580143 h 584200"/>
              <a:gd name="connsiteX157" fmla="*/ 150068 w 492125"/>
              <a:gd name="connsiteY157" fmla="*/ 579438 h 584200"/>
              <a:gd name="connsiteX158" fmla="*/ 144784 w 492125"/>
              <a:gd name="connsiteY158" fmla="*/ 578203 h 584200"/>
              <a:gd name="connsiteX159" fmla="*/ 139676 w 492125"/>
              <a:gd name="connsiteY159" fmla="*/ 576439 h 584200"/>
              <a:gd name="connsiteX160" fmla="*/ 134568 w 492125"/>
              <a:gd name="connsiteY160" fmla="*/ 574499 h 584200"/>
              <a:gd name="connsiteX161" fmla="*/ 130165 w 492125"/>
              <a:gd name="connsiteY161" fmla="*/ 571853 h 584200"/>
              <a:gd name="connsiteX162" fmla="*/ 126114 w 492125"/>
              <a:gd name="connsiteY162" fmla="*/ 569207 h 584200"/>
              <a:gd name="connsiteX163" fmla="*/ 122063 w 492125"/>
              <a:gd name="connsiteY163" fmla="*/ 566208 h 584200"/>
              <a:gd name="connsiteX164" fmla="*/ 118364 w 492125"/>
              <a:gd name="connsiteY164" fmla="*/ 563033 h 584200"/>
              <a:gd name="connsiteX165" fmla="*/ 115017 w 492125"/>
              <a:gd name="connsiteY165" fmla="*/ 560035 h 584200"/>
              <a:gd name="connsiteX166" fmla="*/ 111847 w 492125"/>
              <a:gd name="connsiteY166" fmla="*/ 556683 h 584200"/>
              <a:gd name="connsiteX167" fmla="*/ 109205 w 492125"/>
              <a:gd name="connsiteY167" fmla="*/ 553508 h 584200"/>
              <a:gd name="connsiteX168" fmla="*/ 106739 w 492125"/>
              <a:gd name="connsiteY168" fmla="*/ 550686 h 584200"/>
              <a:gd name="connsiteX169" fmla="*/ 104801 w 492125"/>
              <a:gd name="connsiteY169" fmla="*/ 547688 h 584200"/>
              <a:gd name="connsiteX170" fmla="*/ 103040 w 492125"/>
              <a:gd name="connsiteY170" fmla="*/ 545218 h 584200"/>
              <a:gd name="connsiteX171" fmla="*/ 101455 w 492125"/>
              <a:gd name="connsiteY171" fmla="*/ 542925 h 584200"/>
              <a:gd name="connsiteX172" fmla="*/ 100222 w 492125"/>
              <a:gd name="connsiteY172" fmla="*/ 541161 h 584200"/>
              <a:gd name="connsiteX173" fmla="*/ 99517 w 492125"/>
              <a:gd name="connsiteY173" fmla="*/ 539750 h 584200"/>
              <a:gd name="connsiteX174" fmla="*/ 98989 w 492125"/>
              <a:gd name="connsiteY174" fmla="*/ 538868 h 584200"/>
              <a:gd name="connsiteX175" fmla="*/ 98813 w 492125"/>
              <a:gd name="connsiteY175" fmla="*/ 538339 h 584200"/>
              <a:gd name="connsiteX176" fmla="*/ 92824 w 492125"/>
              <a:gd name="connsiteY176" fmla="*/ 546276 h 584200"/>
              <a:gd name="connsiteX177" fmla="*/ 87364 w 492125"/>
              <a:gd name="connsiteY177" fmla="*/ 552803 h 584200"/>
              <a:gd name="connsiteX178" fmla="*/ 82080 w 492125"/>
              <a:gd name="connsiteY178" fmla="*/ 558800 h 584200"/>
              <a:gd name="connsiteX179" fmla="*/ 77148 w 492125"/>
              <a:gd name="connsiteY179" fmla="*/ 563210 h 584200"/>
              <a:gd name="connsiteX180" fmla="*/ 72392 w 492125"/>
              <a:gd name="connsiteY180" fmla="*/ 567090 h 584200"/>
              <a:gd name="connsiteX181" fmla="*/ 67813 w 492125"/>
              <a:gd name="connsiteY181" fmla="*/ 570089 h 584200"/>
              <a:gd name="connsiteX182" fmla="*/ 63585 w 492125"/>
              <a:gd name="connsiteY182" fmla="*/ 572206 h 584200"/>
              <a:gd name="connsiteX183" fmla="*/ 59710 w 492125"/>
              <a:gd name="connsiteY183" fmla="*/ 573793 h 584200"/>
              <a:gd name="connsiteX184" fmla="*/ 55835 w 492125"/>
              <a:gd name="connsiteY184" fmla="*/ 574675 h 584200"/>
              <a:gd name="connsiteX185" fmla="*/ 52313 w 492125"/>
              <a:gd name="connsiteY185" fmla="*/ 574852 h 584200"/>
              <a:gd name="connsiteX186" fmla="*/ 49142 w 492125"/>
              <a:gd name="connsiteY186" fmla="*/ 574499 h 584200"/>
              <a:gd name="connsiteX187" fmla="*/ 45972 w 492125"/>
              <a:gd name="connsiteY187" fmla="*/ 573440 h 584200"/>
              <a:gd name="connsiteX188" fmla="*/ 43154 w 492125"/>
              <a:gd name="connsiteY188" fmla="*/ 572206 h 584200"/>
              <a:gd name="connsiteX189" fmla="*/ 40512 w 492125"/>
              <a:gd name="connsiteY189" fmla="*/ 570618 h 584200"/>
              <a:gd name="connsiteX190" fmla="*/ 38046 w 492125"/>
              <a:gd name="connsiteY190" fmla="*/ 568854 h 584200"/>
              <a:gd name="connsiteX191" fmla="*/ 35932 w 492125"/>
              <a:gd name="connsiteY191" fmla="*/ 566561 h 584200"/>
              <a:gd name="connsiteX192" fmla="*/ 33818 w 492125"/>
              <a:gd name="connsiteY192" fmla="*/ 564268 h 584200"/>
              <a:gd name="connsiteX193" fmla="*/ 32233 w 492125"/>
              <a:gd name="connsiteY193" fmla="*/ 561799 h 584200"/>
              <a:gd name="connsiteX194" fmla="*/ 30648 w 492125"/>
              <a:gd name="connsiteY194" fmla="*/ 559329 h 584200"/>
              <a:gd name="connsiteX195" fmla="*/ 29063 w 492125"/>
              <a:gd name="connsiteY195" fmla="*/ 556860 h 584200"/>
              <a:gd name="connsiteX196" fmla="*/ 28006 w 492125"/>
              <a:gd name="connsiteY196" fmla="*/ 554390 h 584200"/>
              <a:gd name="connsiteX197" fmla="*/ 26949 w 492125"/>
              <a:gd name="connsiteY197" fmla="*/ 552097 h 584200"/>
              <a:gd name="connsiteX198" fmla="*/ 26068 w 492125"/>
              <a:gd name="connsiteY198" fmla="*/ 549981 h 584200"/>
              <a:gd name="connsiteX199" fmla="*/ 25188 w 492125"/>
              <a:gd name="connsiteY199" fmla="*/ 548040 h 584200"/>
              <a:gd name="connsiteX200" fmla="*/ 24659 w 492125"/>
              <a:gd name="connsiteY200" fmla="*/ 546629 h 584200"/>
              <a:gd name="connsiteX201" fmla="*/ 24307 w 492125"/>
              <a:gd name="connsiteY201" fmla="*/ 545395 h 584200"/>
              <a:gd name="connsiteX202" fmla="*/ 24131 w 492125"/>
              <a:gd name="connsiteY202" fmla="*/ 544689 h 584200"/>
              <a:gd name="connsiteX203" fmla="*/ 24131 w 492125"/>
              <a:gd name="connsiteY203" fmla="*/ 544336 h 584200"/>
              <a:gd name="connsiteX204" fmla="*/ 20608 w 492125"/>
              <a:gd name="connsiteY204" fmla="*/ 547335 h 584200"/>
              <a:gd name="connsiteX205" fmla="*/ 17614 w 492125"/>
              <a:gd name="connsiteY205" fmla="*/ 549628 h 584200"/>
              <a:gd name="connsiteX206" fmla="*/ 14620 w 492125"/>
              <a:gd name="connsiteY206" fmla="*/ 550863 h 584200"/>
              <a:gd name="connsiteX207" fmla="*/ 12154 w 492125"/>
              <a:gd name="connsiteY207" fmla="*/ 551568 h 584200"/>
              <a:gd name="connsiteX208" fmla="*/ 9688 w 492125"/>
              <a:gd name="connsiteY208" fmla="*/ 551745 h 584200"/>
              <a:gd name="connsiteX209" fmla="*/ 7750 w 492125"/>
              <a:gd name="connsiteY209" fmla="*/ 551392 h 584200"/>
              <a:gd name="connsiteX210" fmla="*/ 5813 w 492125"/>
              <a:gd name="connsiteY210" fmla="*/ 550510 h 584200"/>
              <a:gd name="connsiteX211" fmla="*/ 4228 w 492125"/>
              <a:gd name="connsiteY211" fmla="*/ 549628 h 584200"/>
              <a:gd name="connsiteX212" fmla="*/ 2995 w 492125"/>
              <a:gd name="connsiteY212" fmla="*/ 548393 h 584200"/>
              <a:gd name="connsiteX213" fmla="*/ 1762 w 492125"/>
              <a:gd name="connsiteY213" fmla="*/ 547158 h 584200"/>
              <a:gd name="connsiteX214" fmla="*/ 1057 w 492125"/>
              <a:gd name="connsiteY214" fmla="*/ 546100 h 584200"/>
              <a:gd name="connsiteX215" fmla="*/ 529 w 492125"/>
              <a:gd name="connsiteY215" fmla="*/ 545218 h 584200"/>
              <a:gd name="connsiteX216" fmla="*/ 176 w 492125"/>
              <a:gd name="connsiteY216" fmla="*/ 544689 h 584200"/>
              <a:gd name="connsiteX217" fmla="*/ 0 w 492125"/>
              <a:gd name="connsiteY217" fmla="*/ 544336 h 584200"/>
              <a:gd name="connsiteX218" fmla="*/ 0 w 492125"/>
              <a:gd name="connsiteY218" fmla="*/ 543807 h 584200"/>
              <a:gd name="connsiteX219" fmla="*/ 0 w 492125"/>
              <a:gd name="connsiteY219" fmla="*/ 541690 h 584200"/>
              <a:gd name="connsiteX220" fmla="*/ 176 w 492125"/>
              <a:gd name="connsiteY220" fmla="*/ 538339 h 584200"/>
              <a:gd name="connsiteX221" fmla="*/ 176 w 492125"/>
              <a:gd name="connsiteY221" fmla="*/ 534282 h 584200"/>
              <a:gd name="connsiteX222" fmla="*/ 353 w 492125"/>
              <a:gd name="connsiteY222" fmla="*/ 528814 h 584200"/>
              <a:gd name="connsiteX223" fmla="*/ 353 w 492125"/>
              <a:gd name="connsiteY223" fmla="*/ 522288 h 584200"/>
              <a:gd name="connsiteX224" fmla="*/ 529 w 492125"/>
              <a:gd name="connsiteY224" fmla="*/ 515056 h 584200"/>
              <a:gd name="connsiteX225" fmla="*/ 705 w 492125"/>
              <a:gd name="connsiteY225" fmla="*/ 506765 h 584200"/>
              <a:gd name="connsiteX226" fmla="*/ 705 w 492125"/>
              <a:gd name="connsiteY226" fmla="*/ 497770 h 584200"/>
              <a:gd name="connsiteX227" fmla="*/ 881 w 492125"/>
              <a:gd name="connsiteY227" fmla="*/ 488244 h 584200"/>
              <a:gd name="connsiteX228" fmla="*/ 881 w 492125"/>
              <a:gd name="connsiteY228" fmla="*/ 478014 h 584200"/>
              <a:gd name="connsiteX229" fmla="*/ 1057 w 492125"/>
              <a:gd name="connsiteY229" fmla="*/ 467254 h 584200"/>
              <a:gd name="connsiteX230" fmla="*/ 1057 w 492125"/>
              <a:gd name="connsiteY230" fmla="*/ 456142 h 584200"/>
              <a:gd name="connsiteX231" fmla="*/ 1233 w 492125"/>
              <a:gd name="connsiteY231" fmla="*/ 444676 h 584200"/>
              <a:gd name="connsiteX232" fmla="*/ 1233 w 492125"/>
              <a:gd name="connsiteY232" fmla="*/ 432682 h 584200"/>
              <a:gd name="connsiteX233" fmla="*/ 1233 w 492125"/>
              <a:gd name="connsiteY233" fmla="*/ 420687 h 584200"/>
              <a:gd name="connsiteX234" fmla="*/ 1233 w 492125"/>
              <a:gd name="connsiteY234" fmla="*/ 408517 h 584200"/>
              <a:gd name="connsiteX235" fmla="*/ 1233 w 492125"/>
              <a:gd name="connsiteY235" fmla="*/ 396346 h 584200"/>
              <a:gd name="connsiteX236" fmla="*/ 1233 w 492125"/>
              <a:gd name="connsiteY236" fmla="*/ 383999 h 584200"/>
              <a:gd name="connsiteX237" fmla="*/ 1233 w 492125"/>
              <a:gd name="connsiteY237" fmla="*/ 371828 h 584200"/>
              <a:gd name="connsiteX238" fmla="*/ 1057 w 492125"/>
              <a:gd name="connsiteY238" fmla="*/ 360010 h 584200"/>
              <a:gd name="connsiteX239" fmla="*/ 881 w 492125"/>
              <a:gd name="connsiteY239" fmla="*/ 348192 h 584200"/>
              <a:gd name="connsiteX240" fmla="*/ 705 w 492125"/>
              <a:gd name="connsiteY240" fmla="*/ 336726 h 584200"/>
              <a:gd name="connsiteX241" fmla="*/ 353 w 492125"/>
              <a:gd name="connsiteY241" fmla="*/ 325790 h 584200"/>
              <a:gd name="connsiteX242" fmla="*/ 176 w 492125"/>
              <a:gd name="connsiteY242" fmla="*/ 312208 h 584200"/>
              <a:gd name="connsiteX243" fmla="*/ 0 w 492125"/>
              <a:gd name="connsiteY243" fmla="*/ 298273 h 584200"/>
              <a:gd name="connsiteX244" fmla="*/ 176 w 492125"/>
              <a:gd name="connsiteY244" fmla="*/ 284515 h 584200"/>
              <a:gd name="connsiteX245" fmla="*/ 353 w 492125"/>
              <a:gd name="connsiteY245" fmla="*/ 270404 h 584200"/>
              <a:gd name="connsiteX246" fmla="*/ 705 w 492125"/>
              <a:gd name="connsiteY246" fmla="*/ 256646 h 584200"/>
              <a:gd name="connsiteX247" fmla="*/ 1233 w 492125"/>
              <a:gd name="connsiteY247" fmla="*/ 242887 h 584200"/>
              <a:gd name="connsiteX248" fmla="*/ 1938 w 492125"/>
              <a:gd name="connsiteY248" fmla="*/ 229835 h 584200"/>
              <a:gd name="connsiteX249" fmla="*/ 2818 w 492125"/>
              <a:gd name="connsiteY249" fmla="*/ 216782 h 584200"/>
              <a:gd name="connsiteX250" fmla="*/ 3875 w 492125"/>
              <a:gd name="connsiteY250" fmla="*/ 204082 h 584200"/>
              <a:gd name="connsiteX251" fmla="*/ 4756 w 492125"/>
              <a:gd name="connsiteY251" fmla="*/ 192264 h 584200"/>
              <a:gd name="connsiteX252" fmla="*/ 5813 w 492125"/>
              <a:gd name="connsiteY252" fmla="*/ 180975 h 584200"/>
              <a:gd name="connsiteX253" fmla="*/ 7222 w 492125"/>
              <a:gd name="connsiteY253" fmla="*/ 170391 h 584200"/>
              <a:gd name="connsiteX254" fmla="*/ 8455 w 492125"/>
              <a:gd name="connsiteY254" fmla="*/ 160690 h 584200"/>
              <a:gd name="connsiteX255" fmla="*/ 9688 w 492125"/>
              <a:gd name="connsiteY255" fmla="*/ 151871 h 584200"/>
              <a:gd name="connsiteX256" fmla="*/ 11097 w 492125"/>
              <a:gd name="connsiteY256" fmla="*/ 143933 h 584200"/>
              <a:gd name="connsiteX257" fmla="*/ 12682 w 492125"/>
              <a:gd name="connsiteY257" fmla="*/ 137230 h 584200"/>
              <a:gd name="connsiteX258" fmla="*/ 13915 w 492125"/>
              <a:gd name="connsiteY258" fmla="*/ 131586 h 584200"/>
              <a:gd name="connsiteX259" fmla="*/ 15500 w 492125"/>
              <a:gd name="connsiteY259" fmla="*/ 127352 h 584200"/>
              <a:gd name="connsiteX260" fmla="*/ 17085 w 492125"/>
              <a:gd name="connsiteY260" fmla="*/ 124177 h 584200"/>
              <a:gd name="connsiteX261" fmla="*/ 19375 w 492125"/>
              <a:gd name="connsiteY261" fmla="*/ 119768 h 584200"/>
              <a:gd name="connsiteX262" fmla="*/ 21489 w 492125"/>
              <a:gd name="connsiteY262" fmla="*/ 114652 h 584200"/>
              <a:gd name="connsiteX263" fmla="*/ 23074 w 492125"/>
              <a:gd name="connsiteY263" fmla="*/ 109184 h 584200"/>
              <a:gd name="connsiteX264" fmla="*/ 24483 w 492125"/>
              <a:gd name="connsiteY264" fmla="*/ 103364 h 584200"/>
              <a:gd name="connsiteX265" fmla="*/ 25716 w 492125"/>
              <a:gd name="connsiteY265" fmla="*/ 97366 h 584200"/>
              <a:gd name="connsiteX266" fmla="*/ 26421 w 492125"/>
              <a:gd name="connsiteY266" fmla="*/ 91369 h 584200"/>
              <a:gd name="connsiteX267" fmla="*/ 27301 w 492125"/>
              <a:gd name="connsiteY267" fmla="*/ 85548 h 584200"/>
              <a:gd name="connsiteX268" fmla="*/ 28006 w 492125"/>
              <a:gd name="connsiteY268" fmla="*/ 79727 h 584200"/>
              <a:gd name="connsiteX269" fmla="*/ 61535 w 492125"/>
              <a:gd name="connsiteY269" fmla="*/ 0 h 584200"/>
              <a:gd name="connsiteX270" fmla="*/ 65765 w 492125"/>
              <a:gd name="connsiteY270" fmla="*/ 354 h 584200"/>
              <a:gd name="connsiteX271" fmla="*/ 69819 w 492125"/>
              <a:gd name="connsiteY271" fmla="*/ 886 h 584200"/>
              <a:gd name="connsiteX272" fmla="*/ 74930 w 492125"/>
              <a:gd name="connsiteY272" fmla="*/ 1240 h 584200"/>
              <a:gd name="connsiteX273" fmla="*/ 81098 w 492125"/>
              <a:gd name="connsiteY273" fmla="*/ 1771 h 584200"/>
              <a:gd name="connsiteX274" fmla="*/ 87795 w 492125"/>
              <a:gd name="connsiteY274" fmla="*/ 2303 h 584200"/>
              <a:gd name="connsiteX275" fmla="*/ 95550 w 492125"/>
              <a:gd name="connsiteY275" fmla="*/ 2657 h 584200"/>
              <a:gd name="connsiteX276" fmla="*/ 103657 w 492125"/>
              <a:gd name="connsiteY276" fmla="*/ 3189 h 584200"/>
              <a:gd name="connsiteX277" fmla="*/ 112117 w 492125"/>
              <a:gd name="connsiteY277" fmla="*/ 3543 h 584200"/>
              <a:gd name="connsiteX278" fmla="*/ 121282 w 492125"/>
              <a:gd name="connsiteY278" fmla="*/ 3897 h 584200"/>
              <a:gd name="connsiteX279" fmla="*/ 130799 w 492125"/>
              <a:gd name="connsiteY279" fmla="*/ 4429 h 584200"/>
              <a:gd name="connsiteX280" fmla="*/ 140316 w 492125"/>
              <a:gd name="connsiteY280" fmla="*/ 4783 h 584200"/>
              <a:gd name="connsiteX281" fmla="*/ 150009 w 492125"/>
              <a:gd name="connsiteY281" fmla="*/ 5138 h 584200"/>
              <a:gd name="connsiteX282" fmla="*/ 159702 w 492125"/>
              <a:gd name="connsiteY282" fmla="*/ 5492 h 584200"/>
              <a:gd name="connsiteX283" fmla="*/ 169396 w 492125"/>
              <a:gd name="connsiteY283" fmla="*/ 5669 h 584200"/>
              <a:gd name="connsiteX284" fmla="*/ 178737 w 492125"/>
              <a:gd name="connsiteY284" fmla="*/ 6023 h 584200"/>
              <a:gd name="connsiteX285" fmla="*/ 187901 w 492125"/>
              <a:gd name="connsiteY285" fmla="*/ 6201 h 584200"/>
              <a:gd name="connsiteX286" fmla="*/ 196537 w 492125"/>
              <a:gd name="connsiteY286" fmla="*/ 6378 h 584200"/>
              <a:gd name="connsiteX287" fmla="*/ 204821 w 492125"/>
              <a:gd name="connsiteY287" fmla="*/ 6555 h 584200"/>
              <a:gd name="connsiteX288" fmla="*/ 212399 w 492125"/>
              <a:gd name="connsiteY288" fmla="*/ 6732 h 584200"/>
              <a:gd name="connsiteX289" fmla="*/ 219449 w 492125"/>
              <a:gd name="connsiteY289" fmla="*/ 6909 h 584200"/>
              <a:gd name="connsiteX290" fmla="*/ 225617 w 492125"/>
              <a:gd name="connsiteY290" fmla="*/ 7086 h 584200"/>
              <a:gd name="connsiteX291" fmla="*/ 230728 w 492125"/>
              <a:gd name="connsiteY291" fmla="*/ 7086 h 584200"/>
              <a:gd name="connsiteX292" fmla="*/ 235134 w 492125"/>
              <a:gd name="connsiteY292" fmla="*/ 7264 h 584200"/>
              <a:gd name="connsiteX293" fmla="*/ 238307 w 492125"/>
              <a:gd name="connsiteY293" fmla="*/ 7264 h 584200"/>
              <a:gd name="connsiteX294" fmla="*/ 240422 w 492125"/>
              <a:gd name="connsiteY294" fmla="*/ 7264 h 584200"/>
              <a:gd name="connsiteX295" fmla="*/ 241127 w 492125"/>
              <a:gd name="connsiteY295" fmla="*/ 7264 h 584200"/>
              <a:gd name="connsiteX296" fmla="*/ 433584 w 492125"/>
              <a:gd name="connsiteY296" fmla="*/ 0 h 584200"/>
              <a:gd name="connsiteX297" fmla="*/ 442396 w 492125"/>
              <a:gd name="connsiteY297" fmla="*/ 21791 h 584200"/>
              <a:gd name="connsiteX298" fmla="*/ 450151 w 492125"/>
              <a:gd name="connsiteY298" fmla="*/ 43759 h 584200"/>
              <a:gd name="connsiteX299" fmla="*/ 457200 w 492125"/>
              <a:gd name="connsiteY299" fmla="*/ 65904 h 584200"/>
              <a:gd name="connsiteX300" fmla="*/ 445568 w 492125"/>
              <a:gd name="connsiteY300" fmla="*/ 70333 h 584200"/>
              <a:gd name="connsiteX301" fmla="*/ 433936 w 492125"/>
              <a:gd name="connsiteY301" fmla="*/ 73876 h 584200"/>
              <a:gd name="connsiteX302" fmla="*/ 421952 w 492125"/>
              <a:gd name="connsiteY302" fmla="*/ 76534 h 584200"/>
              <a:gd name="connsiteX303" fmla="*/ 409791 w 492125"/>
              <a:gd name="connsiteY303" fmla="*/ 78483 h 584200"/>
              <a:gd name="connsiteX304" fmla="*/ 397278 w 492125"/>
              <a:gd name="connsiteY304" fmla="*/ 79900 h 584200"/>
              <a:gd name="connsiteX305" fmla="*/ 384764 w 492125"/>
              <a:gd name="connsiteY305" fmla="*/ 80609 h 584200"/>
              <a:gd name="connsiteX306" fmla="*/ 372075 w 492125"/>
              <a:gd name="connsiteY306" fmla="*/ 80963 h 584200"/>
              <a:gd name="connsiteX307" fmla="*/ 359562 w 492125"/>
              <a:gd name="connsiteY307" fmla="*/ 80786 h 584200"/>
              <a:gd name="connsiteX308" fmla="*/ 346696 w 492125"/>
              <a:gd name="connsiteY308" fmla="*/ 80432 h 584200"/>
              <a:gd name="connsiteX309" fmla="*/ 334007 w 492125"/>
              <a:gd name="connsiteY309" fmla="*/ 79723 h 584200"/>
              <a:gd name="connsiteX310" fmla="*/ 321317 w 492125"/>
              <a:gd name="connsiteY310" fmla="*/ 78660 h 584200"/>
              <a:gd name="connsiteX311" fmla="*/ 308980 w 492125"/>
              <a:gd name="connsiteY311" fmla="*/ 77774 h 584200"/>
              <a:gd name="connsiteX312" fmla="*/ 296467 w 492125"/>
              <a:gd name="connsiteY312" fmla="*/ 76888 h 584200"/>
              <a:gd name="connsiteX313" fmla="*/ 284130 w 492125"/>
              <a:gd name="connsiteY313" fmla="*/ 76180 h 584200"/>
              <a:gd name="connsiteX314" fmla="*/ 272145 w 492125"/>
              <a:gd name="connsiteY314" fmla="*/ 75471 h 584200"/>
              <a:gd name="connsiteX315" fmla="*/ 245356 w 492125"/>
              <a:gd name="connsiteY315" fmla="*/ 74585 h 584200"/>
              <a:gd name="connsiteX316" fmla="*/ 218391 w 492125"/>
              <a:gd name="connsiteY316" fmla="*/ 73699 h 584200"/>
              <a:gd name="connsiteX317" fmla="*/ 191602 w 492125"/>
              <a:gd name="connsiteY317" fmla="*/ 73168 h 584200"/>
              <a:gd name="connsiteX318" fmla="*/ 164814 w 492125"/>
              <a:gd name="connsiteY318" fmla="*/ 72459 h 584200"/>
              <a:gd name="connsiteX319" fmla="*/ 138201 w 492125"/>
              <a:gd name="connsiteY319" fmla="*/ 71396 h 584200"/>
              <a:gd name="connsiteX320" fmla="*/ 111588 w 492125"/>
              <a:gd name="connsiteY320" fmla="*/ 69979 h 584200"/>
              <a:gd name="connsiteX321" fmla="*/ 85152 w 492125"/>
              <a:gd name="connsiteY321" fmla="*/ 67676 h 584200"/>
              <a:gd name="connsiteX322" fmla="*/ 58363 w 492125"/>
              <a:gd name="connsiteY322" fmla="*/ 64664 h 584200"/>
              <a:gd name="connsiteX323" fmla="*/ 31750 w 492125"/>
              <a:gd name="connsiteY323" fmla="*/ 60235 h 584200"/>
              <a:gd name="connsiteX324" fmla="*/ 32279 w 492125"/>
              <a:gd name="connsiteY324" fmla="*/ 56515 h 584200"/>
              <a:gd name="connsiteX325" fmla="*/ 32984 w 492125"/>
              <a:gd name="connsiteY325" fmla="*/ 52085 h 584200"/>
              <a:gd name="connsiteX326" fmla="*/ 33689 w 492125"/>
              <a:gd name="connsiteY326" fmla="*/ 47656 h 584200"/>
              <a:gd name="connsiteX327" fmla="*/ 34746 w 492125"/>
              <a:gd name="connsiteY327" fmla="*/ 42873 h 584200"/>
              <a:gd name="connsiteX328" fmla="*/ 35628 w 492125"/>
              <a:gd name="connsiteY328" fmla="*/ 37913 h 584200"/>
              <a:gd name="connsiteX329" fmla="*/ 36685 w 492125"/>
              <a:gd name="connsiteY329" fmla="*/ 32952 h 584200"/>
              <a:gd name="connsiteX330" fmla="*/ 37919 w 492125"/>
              <a:gd name="connsiteY330" fmla="*/ 28169 h 584200"/>
              <a:gd name="connsiteX331" fmla="*/ 39681 w 492125"/>
              <a:gd name="connsiteY331" fmla="*/ 23208 h 584200"/>
              <a:gd name="connsiteX332" fmla="*/ 41267 w 492125"/>
              <a:gd name="connsiteY332" fmla="*/ 18779 h 584200"/>
              <a:gd name="connsiteX333" fmla="*/ 43206 w 492125"/>
              <a:gd name="connsiteY333" fmla="*/ 14527 h 584200"/>
              <a:gd name="connsiteX334" fmla="*/ 45497 w 492125"/>
              <a:gd name="connsiteY334" fmla="*/ 10630 h 584200"/>
              <a:gd name="connsiteX335" fmla="*/ 47965 w 492125"/>
              <a:gd name="connsiteY335" fmla="*/ 7086 h 584200"/>
              <a:gd name="connsiteX336" fmla="*/ 50961 w 492125"/>
              <a:gd name="connsiteY336" fmla="*/ 4429 h 584200"/>
              <a:gd name="connsiteX337" fmla="*/ 54133 w 492125"/>
              <a:gd name="connsiteY337" fmla="*/ 2126 h 584200"/>
              <a:gd name="connsiteX338" fmla="*/ 57658 w 492125"/>
              <a:gd name="connsiteY338" fmla="*/ 709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</a:cxnLst>
            <a:rect l="l" t="t" r="r" b="b"/>
            <a:pathLst>
              <a:path w="492125" h="584200">
                <a:moveTo>
                  <a:pt x="28710" y="74612"/>
                </a:moveTo>
                <a:lnTo>
                  <a:pt x="55659" y="79022"/>
                </a:lnTo>
                <a:lnTo>
                  <a:pt x="82432" y="82373"/>
                </a:lnTo>
                <a:lnTo>
                  <a:pt x="109381" y="84666"/>
                </a:lnTo>
                <a:lnTo>
                  <a:pt x="136330" y="86607"/>
                </a:lnTo>
                <a:lnTo>
                  <a:pt x="163279" y="87665"/>
                </a:lnTo>
                <a:lnTo>
                  <a:pt x="190404" y="88370"/>
                </a:lnTo>
                <a:lnTo>
                  <a:pt x="217529" y="89076"/>
                </a:lnTo>
                <a:lnTo>
                  <a:pt x="244654" y="89605"/>
                </a:lnTo>
                <a:lnTo>
                  <a:pt x="271779" y="90487"/>
                </a:lnTo>
                <a:lnTo>
                  <a:pt x="285165" y="91016"/>
                </a:lnTo>
                <a:lnTo>
                  <a:pt x="298551" y="91722"/>
                </a:lnTo>
                <a:lnTo>
                  <a:pt x="312290" y="92604"/>
                </a:lnTo>
                <a:lnTo>
                  <a:pt x="325853" y="93486"/>
                </a:lnTo>
                <a:lnTo>
                  <a:pt x="339767" y="94191"/>
                </a:lnTo>
                <a:lnTo>
                  <a:pt x="353506" y="95073"/>
                </a:lnTo>
                <a:lnTo>
                  <a:pt x="367421" y="95250"/>
                </a:lnTo>
                <a:lnTo>
                  <a:pt x="381159" y="95250"/>
                </a:lnTo>
                <a:lnTo>
                  <a:pt x="394722" y="94544"/>
                </a:lnTo>
                <a:lnTo>
                  <a:pt x="408284" y="93309"/>
                </a:lnTo>
                <a:lnTo>
                  <a:pt x="421847" y="91545"/>
                </a:lnTo>
                <a:lnTo>
                  <a:pt x="435057" y="88723"/>
                </a:lnTo>
                <a:lnTo>
                  <a:pt x="447915" y="85195"/>
                </a:lnTo>
                <a:lnTo>
                  <a:pt x="460773" y="80433"/>
                </a:lnTo>
                <a:lnTo>
                  <a:pt x="465529" y="98425"/>
                </a:lnTo>
                <a:lnTo>
                  <a:pt x="469932" y="116416"/>
                </a:lnTo>
                <a:lnTo>
                  <a:pt x="473807" y="134055"/>
                </a:lnTo>
                <a:lnTo>
                  <a:pt x="476978" y="151518"/>
                </a:lnTo>
                <a:lnTo>
                  <a:pt x="479972" y="168451"/>
                </a:lnTo>
                <a:lnTo>
                  <a:pt x="482614" y="185208"/>
                </a:lnTo>
                <a:lnTo>
                  <a:pt x="484728" y="201436"/>
                </a:lnTo>
                <a:lnTo>
                  <a:pt x="486665" y="216958"/>
                </a:lnTo>
                <a:lnTo>
                  <a:pt x="488074" y="232128"/>
                </a:lnTo>
                <a:lnTo>
                  <a:pt x="489307" y="246768"/>
                </a:lnTo>
                <a:lnTo>
                  <a:pt x="490188" y="260526"/>
                </a:lnTo>
                <a:lnTo>
                  <a:pt x="490892" y="273579"/>
                </a:lnTo>
                <a:lnTo>
                  <a:pt x="491597" y="285926"/>
                </a:lnTo>
                <a:lnTo>
                  <a:pt x="491949" y="297392"/>
                </a:lnTo>
                <a:lnTo>
                  <a:pt x="492125" y="307975"/>
                </a:lnTo>
                <a:lnTo>
                  <a:pt x="492125" y="317676"/>
                </a:lnTo>
                <a:lnTo>
                  <a:pt x="492125" y="326319"/>
                </a:lnTo>
                <a:lnTo>
                  <a:pt x="491949" y="333904"/>
                </a:lnTo>
                <a:lnTo>
                  <a:pt x="491773" y="340430"/>
                </a:lnTo>
                <a:lnTo>
                  <a:pt x="491597" y="345899"/>
                </a:lnTo>
                <a:lnTo>
                  <a:pt x="491421" y="349955"/>
                </a:lnTo>
                <a:lnTo>
                  <a:pt x="491245" y="352601"/>
                </a:lnTo>
                <a:lnTo>
                  <a:pt x="490892" y="355953"/>
                </a:lnTo>
                <a:lnTo>
                  <a:pt x="490716" y="360362"/>
                </a:lnTo>
                <a:lnTo>
                  <a:pt x="490364" y="365830"/>
                </a:lnTo>
                <a:lnTo>
                  <a:pt x="490012" y="372180"/>
                </a:lnTo>
                <a:lnTo>
                  <a:pt x="489659" y="379589"/>
                </a:lnTo>
                <a:lnTo>
                  <a:pt x="489307" y="387526"/>
                </a:lnTo>
                <a:lnTo>
                  <a:pt x="488779" y="396346"/>
                </a:lnTo>
                <a:lnTo>
                  <a:pt x="488426" y="405871"/>
                </a:lnTo>
                <a:lnTo>
                  <a:pt x="487898" y="415572"/>
                </a:lnTo>
                <a:lnTo>
                  <a:pt x="487370" y="425979"/>
                </a:lnTo>
                <a:lnTo>
                  <a:pt x="487017" y="436386"/>
                </a:lnTo>
                <a:lnTo>
                  <a:pt x="486313" y="447146"/>
                </a:lnTo>
                <a:lnTo>
                  <a:pt x="485784" y="457906"/>
                </a:lnTo>
                <a:lnTo>
                  <a:pt x="485256" y="468665"/>
                </a:lnTo>
                <a:lnTo>
                  <a:pt x="484728" y="479601"/>
                </a:lnTo>
                <a:lnTo>
                  <a:pt x="484199" y="490008"/>
                </a:lnTo>
                <a:lnTo>
                  <a:pt x="483847" y="500239"/>
                </a:lnTo>
                <a:lnTo>
                  <a:pt x="483318" y="510117"/>
                </a:lnTo>
                <a:lnTo>
                  <a:pt x="482966" y="519289"/>
                </a:lnTo>
                <a:lnTo>
                  <a:pt x="482438" y="527932"/>
                </a:lnTo>
                <a:lnTo>
                  <a:pt x="482085" y="536046"/>
                </a:lnTo>
                <a:lnTo>
                  <a:pt x="481557" y="543101"/>
                </a:lnTo>
                <a:lnTo>
                  <a:pt x="481205" y="548922"/>
                </a:lnTo>
                <a:lnTo>
                  <a:pt x="480500" y="553508"/>
                </a:lnTo>
                <a:lnTo>
                  <a:pt x="479443" y="557389"/>
                </a:lnTo>
                <a:lnTo>
                  <a:pt x="478210" y="560388"/>
                </a:lnTo>
                <a:lnTo>
                  <a:pt x="476625" y="562504"/>
                </a:lnTo>
                <a:lnTo>
                  <a:pt x="475040" y="564092"/>
                </a:lnTo>
                <a:lnTo>
                  <a:pt x="473455" y="564797"/>
                </a:lnTo>
                <a:lnTo>
                  <a:pt x="471341" y="564974"/>
                </a:lnTo>
                <a:lnTo>
                  <a:pt x="469404" y="564621"/>
                </a:lnTo>
                <a:lnTo>
                  <a:pt x="467290" y="563915"/>
                </a:lnTo>
                <a:lnTo>
                  <a:pt x="465176" y="562681"/>
                </a:lnTo>
                <a:lnTo>
                  <a:pt x="462887" y="561270"/>
                </a:lnTo>
                <a:lnTo>
                  <a:pt x="460949" y="559506"/>
                </a:lnTo>
                <a:lnTo>
                  <a:pt x="458659" y="557565"/>
                </a:lnTo>
                <a:lnTo>
                  <a:pt x="456722" y="555449"/>
                </a:lnTo>
                <a:lnTo>
                  <a:pt x="454960" y="553332"/>
                </a:lnTo>
                <a:lnTo>
                  <a:pt x="453023" y="551215"/>
                </a:lnTo>
                <a:lnTo>
                  <a:pt x="451438" y="549275"/>
                </a:lnTo>
                <a:lnTo>
                  <a:pt x="449853" y="547158"/>
                </a:lnTo>
                <a:lnTo>
                  <a:pt x="448620" y="545571"/>
                </a:lnTo>
                <a:lnTo>
                  <a:pt x="447563" y="544160"/>
                </a:lnTo>
                <a:lnTo>
                  <a:pt x="446858" y="542925"/>
                </a:lnTo>
                <a:lnTo>
                  <a:pt x="446330" y="542220"/>
                </a:lnTo>
                <a:lnTo>
                  <a:pt x="446154" y="542043"/>
                </a:lnTo>
                <a:lnTo>
                  <a:pt x="443688" y="549628"/>
                </a:lnTo>
                <a:lnTo>
                  <a:pt x="441046" y="556331"/>
                </a:lnTo>
                <a:lnTo>
                  <a:pt x="438051" y="561799"/>
                </a:lnTo>
                <a:lnTo>
                  <a:pt x="434705" y="566561"/>
                </a:lnTo>
                <a:lnTo>
                  <a:pt x="431182" y="570442"/>
                </a:lnTo>
                <a:lnTo>
                  <a:pt x="427659" y="573264"/>
                </a:lnTo>
                <a:lnTo>
                  <a:pt x="423784" y="575557"/>
                </a:lnTo>
                <a:lnTo>
                  <a:pt x="419733" y="576968"/>
                </a:lnTo>
                <a:lnTo>
                  <a:pt x="415506" y="577850"/>
                </a:lnTo>
                <a:lnTo>
                  <a:pt x="411279" y="578027"/>
                </a:lnTo>
                <a:lnTo>
                  <a:pt x="406875" y="577850"/>
                </a:lnTo>
                <a:lnTo>
                  <a:pt x="402648" y="577145"/>
                </a:lnTo>
                <a:lnTo>
                  <a:pt x="398245" y="575910"/>
                </a:lnTo>
                <a:lnTo>
                  <a:pt x="394017" y="574499"/>
                </a:lnTo>
                <a:lnTo>
                  <a:pt x="389790" y="572558"/>
                </a:lnTo>
                <a:lnTo>
                  <a:pt x="385563" y="570442"/>
                </a:lnTo>
                <a:lnTo>
                  <a:pt x="381688" y="567972"/>
                </a:lnTo>
                <a:lnTo>
                  <a:pt x="377813" y="565679"/>
                </a:lnTo>
                <a:lnTo>
                  <a:pt x="374114" y="563033"/>
                </a:lnTo>
                <a:lnTo>
                  <a:pt x="370591" y="560564"/>
                </a:lnTo>
                <a:lnTo>
                  <a:pt x="367245" y="557918"/>
                </a:lnTo>
                <a:lnTo>
                  <a:pt x="364426" y="555625"/>
                </a:lnTo>
                <a:lnTo>
                  <a:pt x="361608" y="553156"/>
                </a:lnTo>
                <a:lnTo>
                  <a:pt x="359495" y="551039"/>
                </a:lnTo>
                <a:lnTo>
                  <a:pt x="357381" y="549275"/>
                </a:lnTo>
                <a:lnTo>
                  <a:pt x="355796" y="547688"/>
                </a:lnTo>
                <a:lnTo>
                  <a:pt x="354739" y="546629"/>
                </a:lnTo>
                <a:lnTo>
                  <a:pt x="353858" y="545747"/>
                </a:lnTo>
                <a:lnTo>
                  <a:pt x="353506" y="545571"/>
                </a:lnTo>
                <a:lnTo>
                  <a:pt x="346460" y="554214"/>
                </a:lnTo>
                <a:lnTo>
                  <a:pt x="339063" y="561622"/>
                </a:lnTo>
                <a:lnTo>
                  <a:pt x="331841" y="567796"/>
                </a:lnTo>
                <a:lnTo>
                  <a:pt x="324620" y="572911"/>
                </a:lnTo>
                <a:lnTo>
                  <a:pt x="317398" y="576968"/>
                </a:lnTo>
                <a:lnTo>
                  <a:pt x="310353" y="580143"/>
                </a:lnTo>
                <a:lnTo>
                  <a:pt x="303307" y="582260"/>
                </a:lnTo>
                <a:lnTo>
                  <a:pt x="296438" y="583671"/>
                </a:lnTo>
                <a:lnTo>
                  <a:pt x="289568" y="584200"/>
                </a:lnTo>
                <a:lnTo>
                  <a:pt x="283051" y="584200"/>
                </a:lnTo>
                <a:lnTo>
                  <a:pt x="276710" y="583318"/>
                </a:lnTo>
                <a:lnTo>
                  <a:pt x="270370" y="582083"/>
                </a:lnTo>
                <a:lnTo>
                  <a:pt x="264557" y="580496"/>
                </a:lnTo>
                <a:lnTo>
                  <a:pt x="258921" y="578379"/>
                </a:lnTo>
                <a:lnTo>
                  <a:pt x="253284" y="576086"/>
                </a:lnTo>
                <a:lnTo>
                  <a:pt x="248176" y="573440"/>
                </a:lnTo>
                <a:lnTo>
                  <a:pt x="243421" y="570618"/>
                </a:lnTo>
                <a:lnTo>
                  <a:pt x="239017" y="567796"/>
                </a:lnTo>
                <a:lnTo>
                  <a:pt x="234966" y="564974"/>
                </a:lnTo>
                <a:lnTo>
                  <a:pt x="231443" y="562152"/>
                </a:lnTo>
                <a:lnTo>
                  <a:pt x="228097" y="559506"/>
                </a:lnTo>
                <a:lnTo>
                  <a:pt x="225103" y="557036"/>
                </a:lnTo>
                <a:lnTo>
                  <a:pt x="222989" y="554920"/>
                </a:lnTo>
                <a:lnTo>
                  <a:pt x="220875" y="552979"/>
                </a:lnTo>
                <a:lnTo>
                  <a:pt x="219642" y="551568"/>
                </a:lnTo>
                <a:lnTo>
                  <a:pt x="218762" y="550686"/>
                </a:lnTo>
                <a:lnTo>
                  <a:pt x="218585" y="550510"/>
                </a:lnTo>
                <a:lnTo>
                  <a:pt x="210483" y="557565"/>
                </a:lnTo>
                <a:lnTo>
                  <a:pt x="202733" y="563915"/>
                </a:lnTo>
                <a:lnTo>
                  <a:pt x="195335" y="568854"/>
                </a:lnTo>
                <a:lnTo>
                  <a:pt x="187938" y="572735"/>
                </a:lnTo>
                <a:lnTo>
                  <a:pt x="181068" y="575910"/>
                </a:lnTo>
                <a:lnTo>
                  <a:pt x="174199" y="578027"/>
                </a:lnTo>
                <a:lnTo>
                  <a:pt x="167858" y="579614"/>
                </a:lnTo>
                <a:lnTo>
                  <a:pt x="161517" y="580143"/>
                </a:lnTo>
                <a:lnTo>
                  <a:pt x="155705" y="580143"/>
                </a:lnTo>
                <a:lnTo>
                  <a:pt x="150068" y="579438"/>
                </a:lnTo>
                <a:lnTo>
                  <a:pt x="144784" y="578203"/>
                </a:lnTo>
                <a:lnTo>
                  <a:pt x="139676" y="576439"/>
                </a:lnTo>
                <a:lnTo>
                  <a:pt x="134568" y="574499"/>
                </a:lnTo>
                <a:lnTo>
                  <a:pt x="130165" y="571853"/>
                </a:lnTo>
                <a:lnTo>
                  <a:pt x="126114" y="569207"/>
                </a:lnTo>
                <a:lnTo>
                  <a:pt x="122063" y="566208"/>
                </a:lnTo>
                <a:lnTo>
                  <a:pt x="118364" y="563033"/>
                </a:lnTo>
                <a:lnTo>
                  <a:pt x="115017" y="560035"/>
                </a:lnTo>
                <a:lnTo>
                  <a:pt x="111847" y="556683"/>
                </a:lnTo>
                <a:lnTo>
                  <a:pt x="109205" y="553508"/>
                </a:lnTo>
                <a:lnTo>
                  <a:pt x="106739" y="550686"/>
                </a:lnTo>
                <a:lnTo>
                  <a:pt x="104801" y="547688"/>
                </a:lnTo>
                <a:lnTo>
                  <a:pt x="103040" y="545218"/>
                </a:lnTo>
                <a:lnTo>
                  <a:pt x="101455" y="542925"/>
                </a:lnTo>
                <a:lnTo>
                  <a:pt x="100222" y="541161"/>
                </a:lnTo>
                <a:lnTo>
                  <a:pt x="99517" y="539750"/>
                </a:lnTo>
                <a:lnTo>
                  <a:pt x="98989" y="538868"/>
                </a:lnTo>
                <a:lnTo>
                  <a:pt x="98813" y="538339"/>
                </a:lnTo>
                <a:lnTo>
                  <a:pt x="92824" y="546276"/>
                </a:lnTo>
                <a:lnTo>
                  <a:pt x="87364" y="552803"/>
                </a:lnTo>
                <a:lnTo>
                  <a:pt x="82080" y="558800"/>
                </a:lnTo>
                <a:lnTo>
                  <a:pt x="77148" y="563210"/>
                </a:lnTo>
                <a:lnTo>
                  <a:pt x="72392" y="567090"/>
                </a:lnTo>
                <a:lnTo>
                  <a:pt x="67813" y="570089"/>
                </a:lnTo>
                <a:lnTo>
                  <a:pt x="63585" y="572206"/>
                </a:lnTo>
                <a:lnTo>
                  <a:pt x="59710" y="573793"/>
                </a:lnTo>
                <a:lnTo>
                  <a:pt x="55835" y="574675"/>
                </a:lnTo>
                <a:lnTo>
                  <a:pt x="52313" y="574852"/>
                </a:lnTo>
                <a:lnTo>
                  <a:pt x="49142" y="574499"/>
                </a:lnTo>
                <a:lnTo>
                  <a:pt x="45972" y="573440"/>
                </a:lnTo>
                <a:lnTo>
                  <a:pt x="43154" y="572206"/>
                </a:lnTo>
                <a:lnTo>
                  <a:pt x="40512" y="570618"/>
                </a:lnTo>
                <a:lnTo>
                  <a:pt x="38046" y="568854"/>
                </a:lnTo>
                <a:lnTo>
                  <a:pt x="35932" y="566561"/>
                </a:lnTo>
                <a:lnTo>
                  <a:pt x="33818" y="564268"/>
                </a:lnTo>
                <a:lnTo>
                  <a:pt x="32233" y="561799"/>
                </a:lnTo>
                <a:lnTo>
                  <a:pt x="30648" y="559329"/>
                </a:lnTo>
                <a:lnTo>
                  <a:pt x="29063" y="556860"/>
                </a:lnTo>
                <a:lnTo>
                  <a:pt x="28006" y="554390"/>
                </a:lnTo>
                <a:lnTo>
                  <a:pt x="26949" y="552097"/>
                </a:lnTo>
                <a:lnTo>
                  <a:pt x="26068" y="549981"/>
                </a:lnTo>
                <a:lnTo>
                  <a:pt x="25188" y="548040"/>
                </a:lnTo>
                <a:lnTo>
                  <a:pt x="24659" y="546629"/>
                </a:lnTo>
                <a:lnTo>
                  <a:pt x="24307" y="545395"/>
                </a:lnTo>
                <a:lnTo>
                  <a:pt x="24131" y="544689"/>
                </a:lnTo>
                <a:lnTo>
                  <a:pt x="24131" y="544336"/>
                </a:lnTo>
                <a:lnTo>
                  <a:pt x="20608" y="547335"/>
                </a:lnTo>
                <a:lnTo>
                  <a:pt x="17614" y="549628"/>
                </a:lnTo>
                <a:lnTo>
                  <a:pt x="14620" y="550863"/>
                </a:lnTo>
                <a:lnTo>
                  <a:pt x="12154" y="551568"/>
                </a:lnTo>
                <a:lnTo>
                  <a:pt x="9688" y="551745"/>
                </a:lnTo>
                <a:lnTo>
                  <a:pt x="7750" y="551392"/>
                </a:lnTo>
                <a:lnTo>
                  <a:pt x="5813" y="550510"/>
                </a:lnTo>
                <a:lnTo>
                  <a:pt x="4228" y="549628"/>
                </a:lnTo>
                <a:lnTo>
                  <a:pt x="2995" y="548393"/>
                </a:lnTo>
                <a:lnTo>
                  <a:pt x="1762" y="547158"/>
                </a:lnTo>
                <a:lnTo>
                  <a:pt x="1057" y="546100"/>
                </a:lnTo>
                <a:lnTo>
                  <a:pt x="529" y="545218"/>
                </a:lnTo>
                <a:lnTo>
                  <a:pt x="176" y="544689"/>
                </a:lnTo>
                <a:lnTo>
                  <a:pt x="0" y="544336"/>
                </a:lnTo>
                <a:lnTo>
                  <a:pt x="0" y="543807"/>
                </a:lnTo>
                <a:lnTo>
                  <a:pt x="0" y="541690"/>
                </a:lnTo>
                <a:lnTo>
                  <a:pt x="176" y="538339"/>
                </a:lnTo>
                <a:lnTo>
                  <a:pt x="176" y="534282"/>
                </a:lnTo>
                <a:lnTo>
                  <a:pt x="353" y="528814"/>
                </a:lnTo>
                <a:lnTo>
                  <a:pt x="353" y="522288"/>
                </a:lnTo>
                <a:lnTo>
                  <a:pt x="529" y="515056"/>
                </a:lnTo>
                <a:lnTo>
                  <a:pt x="705" y="506765"/>
                </a:lnTo>
                <a:lnTo>
                  <a:pt x="705" y="497770"/>
                </a:lnTo>
                <a:lnTo>
                  <a:pt x="881" y="488244"/>
                </a:lnTo>
                <a:lnTo>
                  <a:pt x="881" y="478014"/>
                </a:lnTo>
                <a:lnTo>
                  <a:pt x="1057" y="467254"/>
                </a:lnTo>
                <a:lnTo>
                  <a:pt x="1057" y="456142"/>
                </a:lnTo>
                <a:lnTo>
                  <a:pt x="1233" y="444676"/>
                </a:lnTo>
                <a:lnTo>
                  <a:pt x="1233" y="432682"/>
                </a:lnTo>
                <a:lnTo>
                  <a:pt x="1233" y="420687"/>
                </a:lnTo>
                <a:lnTo>
                  <a:pt x="1233" y="408517"/>
                </a:lnTo>
                <a:lnTo>
                  <a:pt x="1233" y="396346"/>
                </a:lnTo>
                <a:lnTo>
                  <a:pt x="1233" y="383999"/>
                </a:lnTo>
                <a:lnTo>
                  <a:pt x="1233" y="371828"/>
                </a:lnTo>
                <a:lnTo>
                  <a:pt x="1057" y="360010"/>
                </a:lnTo>
                <a:lnTo>
                  <a:pt x="881" y="348192"/>
                </a:lnTo>
                <a:lnTo>
                  <a:pt x="705" y="336726"/>
                </a:lnTo>
                <a:lnTo>
                  <a:pt x="353" y="325790"/>
                </a:lnTo>
                <a:lnTo>
                  <a:pt x="176" y="312208"/>
                </a:lnTo>
                <a:lnTo>
                  <a:pt x="0" y="298273"/>
                </a:lnTo>
                <a:lnTo>
                  <a:pt x="176" y="284515"/>
                </a:lnTo>
                <a:lnTo>
                  <a:pt x="353" y="270404"/>
                </a:lnTo>
                <a:lnTo>
                  <a:pt x="705" y="256646"/>
                </a:lnTo>
                <a:lnTo>
                  <a:pt x="1233" y="242887"/>
                </a:lnTo>
                <a:lnTo>
                  <a:pt x="1938" y="229835"/>
                </a:lnTo>
                <a:lnTo>
                  <a:pt x="2818" y="216782"/>
                </a:lnTo>
                <a:lnTo>
                  <a:pt x="3875" y="204082"/>
                </a:lnTo>
                <a:lnTo>
                  <a:pt x="4756" y="192264"/>
                </a:lnTo>
                <a:lnTo>
                  <a:pt x="5813" y="180975"/>
                </a:lnTo>
                <a:lnTo>
                  <a:pt x="7222" y="170391"/>
                </a:lnTo>
                <a:lnTo>
                  <a:pt x="8455" y="160690"/>
                </a:lnTo>
                <a:lnTo>
                  <a:pt x="9688" y="151871"/>
                </a:lnTo>
                <a:lnTo>
                  <a:pt x="11097" y="143933"/>
                </a:lnTo>
                <a:lnTo>
                  <a:pt x="12682" y="137230"/>
                </a:lnTo>
                <a:lnTo>
                  <a:pt x="13915" y="131586"/>
                </a:lnTo>
                <a:lnTo>
                  <a:pt x="15500" y="127352"/>
                </a:lnTo>
                <a:lnTo>
                  <a:pt x="17085" y="124177"/>
                </a:lnTo>
                <a:lnTo>
                  <a:pt x="19375" y="119768"/>
                </a:lnTo>
                <a:lnTo>
                  <a:pt x="21489" y="114652"/>
                </a:lnTo>
                <a:lnTo>
                  <a:pt x="23074" y="109184"/>
                </a:lnTo>
                <a:lnTo>
                  <a:pt x="24483" y="103364"/>
                </a:lnTo>
                <a:lnTo>
                  <a:pt x="25716" y="97366"/>
                </a:lnTo>
                <a:lnTo>
                  <a:pt x="26421" y="91369"/>
                </a:lnTo>
                <a:lnTo>
                  <a:pt x="27301" y="85548"/>
                </a:lnTo>
                <a:lnTo>
                  <a:pt x="28006" y="79727"/>
                </a:lnTo>
                <a:close/>
                <a:moveTo>
                  <a:pt x="61535" y="0"/>
                </a:moveTo>
                <a:lnTo>
                  <a:pt x="65765" y="354"/>
                </a:lnTo>
                <a:lnTo>
                  <a:pt x="69819" y="886"/>
                </a:lnTo>
                <a:lnTo>
                  <a:pt x="74930" y="1240"/>
                </a:lnTo>
                <a:lnTo>
                  <a:pt x="81098" y="1771"/>
                </a:lnTo>
                <a:lnTo>
                  <a:pt x="87795" y="2303"/>
                </a:lnTo>
                <a:lnTo>
                  <a:pt x="95550" y="2657"/>
                </a:lnTo>
                <a:lnTo>
                  <a:pt x="103657" y="3189"/>
                </a:lnTo>
                <a:lnTo>
                  <a:pt x="112117" y="3543"/>
                </a:lnTo>
                <a:lnTo>
                  <a:pt x="121282" y="3897"/>
                </a:lnTo>
                <a:lnTo>
                  <a:pt x="130799" y="4429"/>
                </a:lnTo>
                <a:lnTo>
                  <a:pt x="140316" y="4783"/>
                </a:lnTo>
                <a:lnTo>
                  <a:pt x="150009" y="5138"/>
                </a:lnTo>
                <a:lnTo>
                  <a:pt x="159702" y="5492"/>
                </a:lnTo>
                <a:lnTo>
                  <a:pt x="169396" y="5669"/>
                </a:lnTo>
                <a:lnTo>
                  <a:pt x="178737" y="6023"/>
                </a:lnTo>
                <a:lnTo>
                  <a:pt x="187901" y="6201"/>
                </a:lnTo>
                <a:lnTo>
                  <a:pt x="196537" y="6378"/>
                </a:lnTo>
                <a:lnTo>
                  <a:pt x="204821" y="6555"/>
                </a:lnTo>
                <a:lnTo>
                  <a:pt x="212399" y="6732"/>
                </a:lnTo>
                <a:lnTo>
                  <a:pt x="219449" y="6909"/>
                </a:lnTo>
                <a:lnTo>
                  <a:pt x="225617" y="7086"/>
                </a:lnTo>
                <a:lnTo>
                  <a:pt x="230728" y="7086"/>
                </a:lnTo>
                <a:lnTo>
                  <a:pt x="235134" y="7264"/>
                </a:lnTo>
                <a:lnTo>
                  <a:pt x="238307" y="7264"/>
                </a:lnTo>
                <a:lnTo>
                  <a:pt x="240422" y="7264"/>
                </a:lnTo>
                <a:lnTo>
                  <a:pt x="241127" y="7264"/>
                </a:lnTo>
                <a:lnTo>
                  <a:pt x="433584" y="0"/>
                </a:lnTo>
                <a:lnTo>
                  <a:pt x="442396" y="21791"/>
                </a:lnTo>
                <a:lnTo>
                  <a:pt x="450151" y="43759"/>
                </a:lnTo>
                <a:lnTo>
                  <a:pt x="457200" y="65904"/>
                </a:lnTo>
                <a:lnTo>
                  <a:pt x="445568" y="70333"/>
                </a:lnTo>
                <a:lnTo>
                  <a:pt x="433936" y="73876"/>
                </a:lnTo>
                <a:lnTo>
                  <a:pt x="421952" y="76534"/>
                </a:lnTo>
                <a:lnTo>
                  <a:pt x="409791" y="78483"/>
                </a:lnTo>
                <a:lnTo>
                  <a:pt x="397278" y="79900"/>
                </a:lnTo>
                <a:lnTo>
                  <a:pt x="384764" y="80609"/>
                </a:lnTo>
                <a:lnTo>
                  <a:pt x="372075" y="80963"/>
                </a:lnTo>
                <a:lnTo>
                  <a:pt x="359562" y="80786"/>
                </a:lnTo>
                <a:lnTo>
                  <a:pt x="346696" y="80432"/>
                </a:lnTo>
                <a:lnTo>
                  <a:pt x="334007" y="79723"/>
                </a:lnTo>
                <a:lnTo>
                  <a:pt x="321317" y="78660"/>
                </a:lnTo>
                <a:lnTo>
                  <a:pt x="308980" y="77774"/>
                </a:lnTo>
                <a:lnTo>
                  <a:pt x="296467" y="76888"/>
                </a:lnTo>
                <a:lnTo>
                  <a:pt x="284130" y="76180"/>
                </a:lnTo>
                <a:lnTo>
                  <a:pt x="272145" y="75471"/>
                </a:lnTo>
                <a:lnTo>
                  <a:pt x="245356" y="74585"/>
                </a:lnTo>
                <a:lnTo>
                  <a:pt x="218391" y="73699"/>
                </a:lnTo>
                <a:lnTo>
                  <a:pt x="191602" y="73168"/>
                </a:lnTo>
                <a:lnTo>
                  <a:pt x="164814" y="72459"/>
                </a:lnTo>
                <a:lnTo>
                  <a:pt x="138201" y="71396"/>
                </a:lnTo>
                <a:lnTo>
                  <a:pt x="111588" y="69979"/>
                </a:lnTo>
                <a:lnTo>
                  <a:pt x="85152" y="67676"/>
                </a:lnTo>
                <a:lnTo>
                  <a:pt x="58363" y="64664"/>
                </a:lnTo>
                <a:lnTo>
                  <a:pt x="31750" y="60235"/>
                </a:lnTo>
                <a:lnTo>
                  <a:pt x="32279" y="56515"/>
                </a:lnTo>
                <a:lnTo>
                  <a:pt x="32984" y="52085"/>
                </a:lnTo>
                <a:lnTo>
                  <a:pt x="33689" y="47656"/>
                </a:lnTo>
                <a:lnTo>
                  <a:pt x="34746" y="42873"/>
                </a:lnTo>
                <a:lnTo>
                  <a:pt x="35628" y="37913"/>
                </a:lnTo>
                <a:lnTo>
                  <a:pt x="36685" y="32952"/>
                </a:lnTo>
                <a:lnTo>
                  <a:pt x="37919" y="28169"/>
                </a:lnTo>
                <a:lnTo>
                  <a:pt x="39681" y="23208"/>
                </a:lnTo>
                <a:lnTo>
                  <a:pt x="41267" y="18779"/>
                </a:lnTo>
                <a:lnTo>
                  <a:pt x="43206" y="14527"/>
                </a:lnTo>
                <a:lnTo>
                  <a:pt x="45497" y="10630"/>
                </a:lnTo>
                <a:lnTo>
                  <a:pt x="47965" y="7086"/>
                </a:lnTo>
                <a:lnTo>
                  <a:pt x="50961" y="4429"/>
                </a:lnTo>
                <a:lnTo>
                  <a:pt x="54133" y="2126"/>
                </a:lnTo>
                <a:lnTo>
                  <a:pt x="57658" y="70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95" name="Freeform 494"/>
          <p:cNvSpPr>
            <a:spLocks/>
          </p:cNvSpPr>
          <p:nvPr/>
        </p:nvSpPr>
        <p:spPr bwMode="auto">
          <a:xfrm>
            <a:off x="5353752" y="3495674"/>
            <a:ext cx="539750" cy="484188"/>
          </a:xfrm>
          <a:custGeom>
            <a:avLst/>
            <a:gdLst>
              <a:gd name="connsiteX0" fmla="*/ 434375 w 539750"/>
              <a:gd name="connsiteY0" fmla="*/ 68263 h 484188"/>
              <a:gd name="connsiteX1" fmla="*/ 438348 w 539750"/>
              <a:gd name="connsiteY1" fmla="*/ 81281 h 484188"/>
              <a:gd name="connsiteX2" fmla="*/ 442640 w 539750"/>
              <a:gd name="connsiteY2" fmla="*/ 94616 h 484188"/>
              <a:gd name="connsiteX3" fmla="*/ 446772 w 539750"/>
              <a:gd name="connsiteY3" fmla="*/ 108268 h 484188"/>
              <a:gd name="connsiteX4" fmla="*/ 451063 w 539750"/>
              <a:gd name="connsiteY4" fmla="*/ 122079 h 484188"/>
              <a:gd name="connsiteX5" fmla="*/ 455196 w 539750"/>
              <a:gd name="connsiteY5" fmla="*/ 136208 h 484188"/>
              <a:gd name="connsiteX6" fmla="*/ 459487 w 539750"/>
              <a:gd name="connsiteY6" fmla="*/ 150337 h 484188"/>
              <a:gd name="connsiteX7" fmla="*/ 463778 w 539750"/>
              <a:gd name="connsiteY7" fmla="*/ 164783 h 484188"/>
              <a:gd name="connsiteX8" fmla="*/ 468229 w 539750"/>
              <a:gd name="connsiteY8" fmla="*/ 179229 h 484188"/>
              <a:gd name="connsiteX9" fmla="*/ 472520 w 539750"/>
              <a:gd name="connsiteY9" fmla="*/ 193676 h 484188"/>
              <a:gd name="connsiteX10" fmla="*/ 476811 w 539750"/>
              <a:gd name="connsiteY10" fmla="*/ 207963 h 484188"/>
              <a:gd name="connsiteX11" fmla="*/ 481102 w 539750"/>
              <a:gd name="connsiteY11" fmla="*/ 222409 h 484188"/>
              <a:gd name="connsiteX12" fmla="*/ 485076 w 539750"/>
              <a:gd name="connsiteY12" fmla="*/ 236697 h 484188"/>
              <a:gd name="connsiteX13" fmla="*/ 489208 w 539750"/>
              <a:gd name="connsiteY13" fmla="*/ 250826 h 484188"/>
              <a:gd name="connsiteX14" fmla="*/ 493341 w 539750"/>
              <a:gd name="connsiteY14" fmla="*/ 264954 h 484188"/>
              <a:gd name="connsiteX15" fmla="*/ 497314 w 539750"/>
              <a:gd name="connsiteY15" fmla="*/ 278924 h 484188"/>
              <a:gd name="connsiteX16" fmla="*/ 501287 w 539750"/>
              <a:gd name="connsiteY16" fmla="*/ 292418 h 484188"/>
              <a:gd name="connsiteX17" fmla="*/ 505102 w 539750"/>
              <a:gd name="connsiteY17" fmla="*/ 305912 h 484188"/>
              <a:gd name="connsiteX18" fmla="*/ 508599 w 539750"/>
              <a:gd name="connsiteY18" fmla="*/ 318929 h 484188"/>
              <a:gd name="connsiteX19" fmla="*/ 512095 w 539750"/>
              <a:gd name="connsiteY19" fmla="*/ 331629 h 484188"/>
              <a:gd name="connsiteX20" fmla="*/ 515433 w 539750"/>
              <a:gd name="connsiteY20" fmla="*/ 344012 h 484188"/>
              <a:gd name="connsiteX21" fmla="*/ 518612 w 539750"/>
              <a:gd name="connsiteY21" fmla="*/ 355759 h 484188"/>
              <a:gd name="connsiteX22" fmla="*/ 521631 w 539750"/>
              <a:gd name="connsiteY22" fmla="*/ 367348 h 484188"/>
              <a:gd name="connsiteX23" fmla="*/ 524333 w 539750"/>
              <a:gd name="connsiteY23" fmla="*/ 378302 h 484188"/>
              <a:gd name="connsiteX24" fmla="*/ 527035 w 539750"/>
              <a:gd name="connsiteY24" fmla="*/ 388779 h 484188"/>
              <a:gd name="connsiteX25" fmla="*/ 529419 w 539750"/>
              <a:gd name="connsiteY25" fmla="*/ 398622 h 484188"/>
              <a:gd name="connsiteX26" fmla="*/ 531644 w 539750"/>
              <a:gd name="connsiteY26" fmla="*/ 407671 h 484188"/>
              <a:gd name="connsiteX27" fmla="*/ 533552 w 539750"/>
              <a:gd name="connsiteY27" fmla="*/ 416402 h 484188"/>
              <a:gd name="connsiteX28" fmla="*/ 535300 w 539750"/>
              <a:gd name="connsiteY28" fmla="*/ 424181 h 484188"/>
              <a:gd name="connsiteX29" fmla="*/ 536730 w 539750"/>
              <a:gd name="connsiteY29" fmla="*/ 431483 h 484188"/>
              <a:gd name="connsiteX30" fmla="*/ 537843 w 539750"/>
              <a:gd name="connsiteY30" fmla="*/ 437833 h 484188"/>
              <a:gd name="connsiteX31" fmla="*/ 538797 w 539750"/>
              <a:gd name="connsiteY31" fmla="*/ 443389 h 484188"/>
              <a:gd name="connsiteX32" fmla="*/ 539273 w 539750"/>
              <a:gd name="connsiteY32" fmla="*/ 448152 h 484188"/>
              <a:gd name="connsiteX33" fmla="*/ 539750 w 539750"/>
              <a:gd name="connsiteY33" fmla="*/ 452121 h 484188"/>
              <a:gd name="connsiteX34" fmla="*/ 539750 w 539750"/>
              <a:gd name="connsiteY34" fmla="*/ 454978 h 484188"/>
              <a:gd name="connsiteX35" fmla="*/ 536889 w 539750"/>
              <a:gd name="connsiteY35" fmla="*/ 454184 h 484188"/>
              <a:gd name="connsiteX36" fmla="*/ 534982 w 539750"/>
              <a:gd name="connsiteY36" fmla="*/ 453073 h 484188"/>
              <a:gd name="connsiteX37" fmla="*/ 533234 w 539750"/>
              <a:gd name="connsiteY37" fmla="*/ 451962 h 484188"/>
              <a:gd name="connsiteX38" fmla="*/ 531644 w 539750"/>
              <a:gd name="connsiteY38" fmla="*/ 450692 h 484188"/>
              <a:gd name="connsiteX39" fmla="*/ 529896 w 539750"/>
              <a:gd name="connsiteY39" fmla="*/ 449739 h 484188"/>
              <a:gd name="connsiteX40" fmla="*/ 527512 w 539750"/>
              <a:gd name="connsiteY40" fmla="*/ 448946 h 484188"/>
              <a:gd name="connsiteX41" fmla="*/ 524810 w 539750"/>
              <a:gd name="connsiteY41" fmla="*/ 448787 h 484188"/>
              <a:gd name="connsiteX42" fmla="*/ 523380 w 539750"/>
              <a:gd name="connsiteY42" fmla="*/ 448787 h 484188"/>
              <a:gd name="connsiteX43" fmla="*/ 521790 w 539750"/>
              <a:gd name="connsiteY43" fmla="*/ 448946 h 484188"/>
              <a:gd name="connsiteX44" fmla="*/ 520042 w 539750"/>
              <a:gd name="connsiteY44" fmla="*/ 449422 h 484188"/>
              <a:gd name="connsiteX45" fmla="*/ 517976 w 539750"/>
              <a:gd name="connsiteY45" fmla="*/ 449898 h 484188"/>
              <a:gd name="connsiteX46" fmla="*/ 515751 w 539750"/>
              <a:gd name="connsiteY46" fmla="*/ 450851 h 484188"/>
              <a:gd name="connsiteX47" fmla="*/ 513049 w 539750"/>
              <a:gd name="connsiteY47" fmla="*/ 451962 h 484188"/>
              <a:gd name="connsiteX48" fmla="*/ 510029 w 539750"/>
              <a:gd name="connsiteY48" fmla="*/ 453391 h 484188"/>
              <a:gd name="connsiteX49" fmla="*/ 506532 w 539750"/>
              <a:gd name="connsiteY49" fmla="*/ 455137 h 484188"/>
              <a:gd name="connsiteX50" fmla="*/ 502400 w 539750"/>
              <a:gd name="connsiteY50" fmla="*/ 457359 h 484188"/>
              <a:gd name="connsiteX51" fmla="*/ 497791 w 539750"/>
              <a:gd name="connsiteY51" fmla="*/ 459899 h 484188"/>
              <a:gd name="connsiteX52" fmla="*/ 492705 w 539750"/>
              <a:gd name="connsiteY52" fmla="*/ 462916 h 484188"/>
              <a:gd name="connsiteX53" fmla="*/ 486824 w 539750"/>
              <a:gd name="connsiteY53" fmla="*/ 466249 h 484188"/>
              <a:gd name="connsiteX54" fmla="*/ 480149 w 539750"/>
              <a:gd name="connsiteY54" fmla="*/ 470218 h 484188"/>
              <a:gd name="connsiteX55" fmla="*/ 473315 w 539750"/>
              <a:gd name="connsiteY55" fmla="*/ 474028 h 484188"/>
              <a:gd name="connsiteX56" fmla="*/ 466321 w 539750"/>
              <a:gd name="connsiteY56" fmla="*/ 477044 h 484188"/>
              <a:gd name="connsiteX57" fmla="*/ 458851 w 539750"/>
              <a:gd name="connsiteY57" fmla="*/ 479584 h 484188"/>
              <a:gd name="connsiteX58" fmla="*/ 451222 w 539750"/>
              <a:gd name="connsiteY58" fmla="*/ 481489 h 484188"/>
              <a:gd name="connsiteX59" fmla="*/ 442958 w 539750"/>
              <a:gd name="connsiteY59" fmla="*/ 483077 h 484188"/>
              <a:gd name="connsiteX60" fmla="*/ 434534 w 539750"/>
              <a:gd name="connsiteY60" fmla="*/ 483871 h 484188"/>
              <a:gd name="connsiteX61" fmla="*/ 425475 w 539750"/>
              <a:gd name="connsiteY61" fmla="*/ 484188 h 484188"/>
              <a:gd name="connsiteX62" fmla="*/ 414985 w 539750"/>
              <a:gd name="connsiteY62" fmla="*/ 483871 h 484188"/>
              <a:gd name="connsiteX63" fmla="*/ 404018 w 539750"/>
              <a:gd name="connsiteY63" fmla="*/ 482918 h 484188"/>
              <a:gd name="connsiteX64" fmla="*/ 393051 w 539750"/>
              <a:gd name="connsiteY64" fmla="*/ 481331 h 484188"/>
              <a:gd name="connsiteX65" fmla="*/ 381449 w 539750"/>
              <a:gd name="connsiteY65" fmla="*/ 479426 h 484188"/>
              <a:gd name="connsiteX66" fmla="*/ 370006 w 539750"/>
              <a:gd name="connsiteY66" fmla="*/ 477044 h 484188"/>
              <a:gd name="connsiteX67" fmla="*/ 358244 w 539750"/>
              <a:gd name="connsiteY67" fmla="*/ 474663 h 484188"/>
              <a:gd name="connsiteX68" fmla="*/ 346165 w 539750"/>
              <a:gd name="connsiteY68" fmla="*/ 471964 h 484188"/>
              <a:gd name="connsiteX69" fmla="*/ 332337 w 539750"/>
              <a:gd name="connsiteY69" fmla="*/ 469107 h 484188"/>
              <a:gd name="connsiteX70" fmla="*/ 318510 w 539750"/>
              <a:gd name="connsiteY70" fmla="*/ 466091 h 484188"/>
              <a:gd name="connsiteX71" fmla="*/ 304206 w 539750"/>
              <a:gd name="connsiteY71" fmla="*/ 463551 h 484188"/>
              <a:gd name="connsiteX72" fmla="*/ 289901 w 539750"/>
              <a:gd name="connsiteY72" fmla="*/ 461011 h 484188"/>
              <a:gd name="connsiteX73" fmla="*/ 275120 w 539750"/>
              <a:gd name="connsiteY73" fmla="*/ 459264 h 484188"/>
              <a:gd name="connsiteX74" fmla="*/ 262405 w 539750"/>
              <a:gd name="connsiteY74" fmla="*/ 458153 h 484188"/>
              <a:gd name="connsiteX75" fmla="*/ 249690 w 539750"/>
              <a:gd name="connsiteY75" fmla="*/ 457518 h 484188"/>
              <a:gd name="connsiteX76" fmla="*/ 236816 w 539750"/>
              <a:gd name="connsiteY76" fmla="*/ 457201 h 484188"/>
              <a:gd name="connsiteX77" fmla="*/ 221082 w 539750"/>
              <a:gd name="connsiteY77" fmla="*/ 457518 h 484188"/>
              <a:gd name="connsiteX78" fmla="*/ 206142 w 539750"/>
              <a:gd name="connsiteY78" fmla="*/ 458471 h 484188"/>
              <a:gd name="connsiteX79" fmla="*/ 191837 w 539750"/>
              <a:gd name="connsiteY79" fmla="*/ 459741 h 484188"/>
              <a:gd name="connsiteX80" fmla="*/ 178486 w 539750"/>
              <a:gd name="connsiteY80" fmla="*/ 461487 h 484188"/>
              <a:gd name="connsiteX81" fmla="*/ 166089 w 539750"/>
              <a:gd name="connsiteY81" fmla="*/ 463709 h 484188"/>
              <a:gd name="connsiteX82" fmla="*/ 154646 w 539750"/>
              <a:gd name="connsiteY82" fmla="*/ 465773 h 484188"/>
              <a:gd name="connsiteX83" fmla="*/ 163546 w 539750"/>
              <a:gd name="connsiteY83" fmla="*/ 457518 h 484188"/>
              <a:gd name="connsiteX84" fmla="*/ 171811 w 539750"/>
              <a:gd name="connsiteY84" fmla="*/ 448469 h 484188"/>
              <a:gd name="connsiteX85" fmla="*/ 179440 w 539750"/>
              <a:gd name="connsiteY85" fmla="*/ 438944 h 484188"/>
              <a:gd name="connsiteX86" fmla="*/ 186751 w 539750"/>
              <a:gd name="connsiteY86" fmla="*/ 428943 h 484188"/>
              <a:gd name="connsiteX87" fmla="*/ 193427 w 539750"/>
              <a:gd name="connsiteY87" fmla="*/ 418624 h 484188"/>
              <a:gd name="connsiteX88" fmla="*/ 199784 w 539750"/>
              <a:gd name="connsiteY88" fmla="*/ 407829 h 484188"/>
              <a:gd name="connsiteX89" fmla="*/ 205506 w 539750"/>
              <a:gd name="connsiteY89" fmla="*/ 396717 h 484188"/>
              <a:gd name="connsiteX90" fmla="*/ 210751 w 539750"/>
              <a:gd name="connsiteY90" fmla="*/ 385446 h 484188"/>
              <a:gd name="connsiteX91" fmla="*/ 215678 w 539750"/>
              <a:gd name="connsiteY91" fmla="*/ 374016 h 484188"/>
              <a:gd name="connsiteX92" fmla="*/ 220128 w 539750"/>
              <a:gd name="connsiteY92" fmla="*/ 362427 h 484188"/>
              <a:gd name="connsiteX93" fmla="*/ 220605 w 539750"/>
              <a:gd name="connsiteY93" fmla="*/ 359569 h 484188"/>
              <a:gd name="connsiteX94" fmla="*/ 220446 w 539750"/>
              <a:gd name="connsiteY94" fmla="*/ 357188 h 484188"/>
              <a:gd name="connsiteX95" fmla="*/ 219810 w 539750"/>
              <a:gd name="connsiteY95" fmla="*/ 354966 h 484188"/>
              <a:gd name="connsiteX96" fmla="*/ 218380 w 539750"/>
              <a:gd name="connsiteY96" fmla="*/ 353378 h 484188"/>
              <a:gd name="connsiteX97" fmla="*/ 216790 w 539750"/>
              <a:gd name="connsiteY97" fmla="*/ 351949 h 484188"/>
              <a:gd name="connsiteX98" fmla="*/ 214724 w 539750"/>
              <a:gd name="connsiteY98" fmla="*/ 350838 h 484188"/>
              <a:gd name="connsiteX99" fmla="*/ 212499 w 539750"/>
              <a:gd name="connsiteY99" fmla="*/ 350203 h 484188"/>
              <a:gd name="connsiteX100" fmla="*/ 210115 w 539750"/>
              <a:gd name="connsiteY100" fmla="*/ 350044 h 484188"/>
              <a:gd name="connsiteX101" fmla="*/ 207731 w 539750"/>
              <a:gd name="connsiteY101" fmla="*/ 350362 h 484188"/>
              <a:gd name="connsiteX102" fmla="*/ 205506 w 539750"/>
              <a:gd name="connsiteY102" fmla="*/ 351314 h 484188"/>
              <a:gd name="connsiteX103" fmla="*/ 203440 w 539750"/>
              <a:gd name="connsiteY103" fmla="*/ 352584 h 484188"/>
              <a:gd name="connsiteX104" fmla="*/ 201850 w 539750"/>
              <a:gd name="connsiteY104" fmla="*/ 354489 h 484188"/>
              <a:gd name="connsiteX105" fmla="*/ 200579 w 539750"/>
              <a:gd name="connsiteY105" fmla="*/ 357029 h 484188"/>
              <a:gd name="connsiteX106" fmla="*/ 197082 w 539750"/>
              <a:gd name="connsiteY106" fmla="*/ 366078 h 484188"/>
              <a:gd name="connsiteX107" fmla="*/ 193268 w 539750"/>
              <a:gd name="connsiteY107" fmla="*/ 375286 h 484188"/>
              <a:gd name="connsiteX108" fmla="*/ 189135 w 539750"/>
              <a:gd name="connsiteY108" fmla="*/ 384176 h 484188"/>
              <a:gd name="connsiteX109" fmla="*/ 185003 w 539750"/>
              <a:gd name="connsiteY109" fmla="*/ 393066 h 484188"/>
              <a:gd name="connsiteX110" fmla="*/ 180235 w 539750"/>
              <a:gd name="connsiteY110" fmla="*/ 401638 h 484188"/>
              <a:gd name="connsiteX111" fmla="*/ 175308 w 539750"/>
              <a:gd name="connsiteY111" fmla="*/ 410211 h 484188"/>
              <a:gd name="connsiteX112" fmla="*/ 169745 w 539750"/>
              <a:gd name="connsiteY112" fmla="*/ 418307 h 484188"/>
              <a:gd name="connsiteX113" fmla="*/ 164023 w 539750"/>
              <a:gd name="connsiteY113" fmla="*/ 426244 h 484188"/>
              <a:gd name="connsiteX114" fmla="*/ 158143 w 539750"/>
              <a:gd name="connsiteY114" fmla="*/ 433706 h 484188"/>
              <a:gd name="connsiteX115" fmla="*/ 151626 w 539750"/>
              <a:gd name="connsiteY115" fmla="*/ 441008 h 484188"/>
              <a:gd name="connsiteX116" fmla="*/ 144792 w 539750"/>
              <a:gd name="connsiteY116" fmla="*/ 447676 h 484188"/>
              <a:gd name="connsiteX117" fmla="*/ 137640 w 539750"/>
              <a:gd name="connsiteY117" fmla="*/ 454026 h 484188"/>
              <a:gd name="connsiteX118" fmla="*/ 130011 w 539750"/>
              <a:gd name="connsiteY118" fmla="*/ 459899 h 484188"/>
              <a:gd name="connsiteX119" fmla="*/ 122064 w 539750"/>
              <a:gd name="connsiteY119" fmla="*/ 465138 h 484188"/>
              <a:gd name="connsiteX120" fmla="*/ 113481 w 539750"/>
              <a:gd name="connsiteY120" fmla="*/ 469901 h 484188"/>
              <a:gd name="connsiteX121" fmla="*/ 104580 w 539750"/>
              <a:gd name="connsiteY121" fmla="*/ 474187 h 484188"/>
              <a:gd name="connsiteX122" fmla="*/ 95203 w 539750"/>
              <a:gd name="connsiteY122" fmla="*/ 477679 h 484188"/>
              <a:gd name="connsiteX123" fmla="*/ 85349 w 539750"/>
              <a:gd name="connsiteY123" fmla="*/ 480537 h 484188"/>
              <a:gd name="connsiteX124" fmla="*/ 76766 w 539750"/>
              <a:gd name="connsiteY124" fmla="*/ 481013 h 484188"/>
              <a:gd name="connsiteX125" fmla="*/ 67389 w 539750"/>
              <a:gd name="connsiteY125" fmla="*/ 481331 h 484188"/>
              <a:gd name="connsiteX126" fmla="*/ 57535 w 539750"/>
              <a:gd name="connsiteY126" fmla="*/ 481489 h 484188"/>
              <a:gd name="connsiteX127" fmla="*/ 48476 w 539750"/>
              <a:gd name="connsiteY127" fmla="*/ 481331 h 484188"/>
              <a:gd name="connsiteX128" fmla="*/ 40370 w 539750"/>
              <a:gd name="connsiteY128" fmla="*/ 481013 h 484188"/>
              <a:gd name="connsiteX129" fmla="*/ 33218 w 539750"/>
              <a:gd name="connsiteY129" fmla="*/ 480537 h 484188"/>
              <a:gd name="connsiteX130" fmla="*/ 26701 w 539750"/>
              <a:gd name="connsiteY130" fmla="*/ 479743 h 484188"/>
              <a:gd name="connsiteX131" fmla="*/ 21138 w 539750"/>
              <a:gd name="connsiteY131" fmla="*/ 478949 h 484188"/>
              <a:gd name="connsiteX132" fmla="*/ 16370 w 539750"/>
              <a:gd name="connsiteY132" fmla="*/ 477997 h 484188"/>
              <a:gd name="connsiteX133" fmla="*/ 12556 w 539750"/>
              <a:gd name="connsiteY133" fmla="*/ 476727 h 484188"/>
              <a:gd name="connsiteX134" fmla="*/ 9218 w 539750"/>
              <a:gd name="connsiteY134" fmla="*/ 475457 h 484188"/>
              <a:gd name="connsiteX135" fmla="*/ 6675 w 539750"/>
              <a:gd name="connsiteY135" fmla="*/ 474187 h 484188"/>
              <a:gd name="connsiteX136" fmla="*/ 4927 w 539750"/>
              <a:gd name="connsiteY136" fmla="*/ 472917 h 484188"/>
              <a:gd name="connsiteX137" fmla="*/ 3655 w 539750"/>
              <a:gd name="connsiteY137" fmla="*/ 471488 h 484188"/>
              <a:gd name="connsiteX138" fmla="*/ 2225 w 539750"/>
              <a:gd name="connsiteY138" fmla="*/ 469583 h 484188"/>
              <a:gd name="connsiteX139" fmla="*/ 1112 w 539750"/>
              <a:gd name="connsiteY139" fmla="*/ 467837 h 484188"/>
              <a:gd name="connsiteX140" fmla="*/ 318 w 539750"/>
              <a:gd name="connsiteY140" fmla="*/ 466249 h 484188"/>
              <a:gd name="connsiteX141" fmla="*/ 0 w 539750"/>
              <a:gd name="connsiteY141" fmla="*/ 464821 h 484188"/>
              <a:gd name="connsiteX142" fmla="*/ 0 w 539750"/>
              <a:gd name="connsiteY142" fmla="*/ 463551 h 484188"/>
              <a:gd name="connsiteX143" fmla="*/ 477 w 539750"/>
              <a:gd name="connsiteY143" fmla="*/ 462122 h 484188"/>
              <a:gd name="connsiteX144" fmla="*/ 1271 w 539750"/>
              <a:gd name="connsiteY144" fmla="*/ 460376 h 484188"/>
              <a:gd name="connsiteX145" fmla="*/ 2543 w 539750"/>
              <a:gd name="connsiteY145" fmla="*/ 458312 h 484188"/>
              <a:gd name="connsiteX146" fmla="*/ 4291 w 539750"/>
              <a:gd name="connsiteY146" fmla="*/ 455772 h 484188"/>
              <a:gd name="connsiteX147" fmla="*/ 6357 w 539750"/>
              <a:gd name="connsiteY147" fmla="*/ 452914 h 484188"/>
              <a:gd name="connsiteX148" fmla="*/ 8423 w 539750"/>
              <a:gd name="connsiteY148" fmla="*/ 449898 h 484188"/>
              <a:gd name="connsiteX149" fmla="*/ 10807 w 539750"/>
              <a:gd name="connsiteY149" fmla="*/ 446723 h 484188"/>
              <a:gd name="connsiteX150" fmla="*/ 13350 w 539750"/>
              <a:gd name="connsiteY150" fmla="*/ 442913 h 484188"/>
              <a:gd name="connsiteX151" fmla="*/ 16211 w 539750"/>
              <a:gd name="connsiteY151" fmla="*/ 438627 h 484188"/>
              <a:gd name="connsiteX152" fmla="*/ 19231 w 539750"/>
              <a:gd name="connsiteY152" fmla="*/ 433864 h 484188"/>
              <a:gd name="connsiteX153" fmla="*/ 22728 w 539750"/>
              <a:gd name="connsiteY153" fmla="*/ 428626 h 484188"/>
              <a:gd name="connsiteX154" fmla="*/ 26065 w 539750"/>
              <a:gd name="connsiteY154" fmla="*/ 422752 h 484188"/>
              <a:gd name="connsiteX155" fmla="*/ 30039 w 539750"/>
              <a:gd name="connsiteY155" fmla="*/ 416084 h 484188"/>
              <a:gd name="connsiteX156" fmla="*/ 34171 w 539750"/>
              <a:gd name="connsiteY156" fmla="*/ 408782 h 484188"/>
              <a:gd name="connsiteX157" fmla="*/ 38463 w 539750"/>
              <a:gd name="connsiteY157" fmla="*/ 400844 h 484188"/>
              <a:gd name="connsiteX158" fmla="*/ 43072 w 539750"/>
              <a:gd name="connsiteY158" fmla="*/ 391954 h 484188"/>
              <a:gd name="connsiteX159" fmla="*/ 46886 w 539750"/>
              <a:gd name="connsiteY159" fmla="*/ 384176 h 484188"/>
              <a:gd name="connsiteX160" fmla="*/ 50383 w 539750"/>
              <a:gd name="connsiteY160" fmla="*/ 375286 h 484188"/>
              <a:gd name="connsiteX161" fmla="*/ 54038 w 539750"/>
              <a:gd name="connsiteY161" fmla="*/ 365443 h 484188"/>
              <a:gd name="connsiteX162" fmla="*/ 57694 w 539750"/>
              <a:gd name="connsiteY162" fmla="*/ 354648 h 484188"/>
              <a:gd name="connsiteX163" fmla="*/ 61190 w 539750"/>
              <a:gd name="connsiteY163" fmla="*/ 343218 h 484188"/>
              <a:gd name="connsiteX164" fmla="*/ 64687 w 539750"/>
              <a:gd name="connsiteY164" fmla="*/ 331153 h 484188"/>
              <a:gd name="connsiteX165" fmla="*/ 68184 w 539750"/>
              <a:gd name="connsiteY165" fmla="*/ 318294 h 484188"/>
              <a:gd name="connsiteX166" fmla="*/ 71680 w 539750"/>
              <a:gd name="connsiteY166" fmla="*/ 305118 h 484188"/>
              <a:gd name="connsiteX167" fmla="*/ 74859 w 539750"/>
              <a:gd name="connsiteY167" fmla="*/ 291307 h 484188"/>
              <a:gd name="connsiteX168" fmla="*/ 78197 w 539750"/>
              <a:gd name="connsiteY168" fmla="*/ 277019 h 484188"/>
              <a:gd name="connsiteX169" fmla="*/ 81375 w 539750"/>
              <a:gd name="connsiteY169" fmla="*/ 262732 h 484188"/>
              <a:gd name="connsiteX170" fmla="*/ 84395 w 539750"/>
              <a:gd name="connsiteY170" fmla="*/ 248127 h 484188"/>
              <a:gd name="connsiteX171" fmla="*/ 87415 w 539750"/>
              <a:gd name="connsiteY171" fmla="*/ 233363 h 484188"/>
              <a:gd name="connsiteX172" fmla="*/ 90276 w 539750"/>
              <a:gd name="connsiteY172" fmla="*/ 218599 h 484188"/>
              <a:gd name="connsiteX173" fmla="*/ 93137 w 539750"/>
              <a:gd name="connsiteY173" fmla="*/ 203836 h 484188"/>
              <a:gd name="connsiteX174" fmla="*/ 95680 w 539750"/>
              <a:gd name="connsiteY174" fmla="*/ 189389 h 484188"/>
              <a:gd name="connsiteX175" fmla="*/ 98382 w 539750"/>
              <a:gd name="connsiteY175" fmla="*/ 175102 h 484188"/>
              <a:gd name="connsiteX176" fmla="*/ 100766 w 539750"/>
              <a:gd name="connsiteY176" fmla="*/ 160973 h 484188"/>
              <a:gd name="connsiteX177" fmla="*/ 103150 w 539750"/>
              <a:gd name="connsiteY177" fmla="*/ 147479 h 484188"/>
              <a:gd name="connsiteX178" fmla="*/ 105375 w 539750"/>
              <a:gd name="connsiteY178" fmla="*/ 134144 h 484188"/>
              <a:gd name="connsiteX179" fmla="*/ 107442 w 539750"/>
              <a:gd name="connsiteY179" fmla="*/ 121603 h 484188"/>
              <a:gd name="connsiteX180" fmla="*/ 109349 w 539750"/>
              <a:gd name="connsiteY180" fmla="*/ 109697 h 484188"/>
              <a:gd name="connsiteX181" fmla="*/ 111097 w 539750"/>
              <a:gd name="connsiteY181" fmla="*/ 98267 h 484188"/>
              <a:gd name="connsiteX182" fmla="*/ 112687 w 539750"/>
              <a:gd name="connsiteY182" fmla="*/ 87789 h 484188"/>
              <a:gd name="connsiteX183" fmla="*/ 114117 w 539750"/>
              <a:gd name="connsiteY183" fmla="*/ 78423 h 484188"/>
              <a:gd name="connsiteX184" fmla="*/ 115388 w 539750"/>
              <a:gd name="connsiteY184" fmla="*/ 69851 h 484188"/>
              <a:gd name="connsiteX185" fmla="*/ 119203 w 539750"/>
              <a:gd name="connsiteY185" fmla="*/ 70803 h 484188"/>
              <a:gd name="connsiteX186" fmla="*/ 123335 w 539750"/>
              <a:gd name="connsiteY186" fmla="*/ 71121 h 484188"/>
              <a:gd name="connsiteX187" fmla="*/ 422614 w 539750"/>
              <a:gd name="connsiteY187" fmla="*/ 71121 h 484188"/>
              <a:gd name="connsiteX188" fmla="*/ 426746 w 539750"/>
              <a:gd name="connsiteY188" fmla="*/ 70803 h 484188"/>
              <a:gd name="connsiteX189" fmla="*/ 430561 w 539750"/>
              <a:gd name="connsiteY189" fmla="*/ 69851 h 484188"/>
              <a:gd name="connsiteX190" fmla="*/ 123014 w 539750"/>
              <a:gd name="connsiteY190" fmla="*/ 0 h 484188"/>
              <a:gd name="connsiteX191" fmla="*/ 421658 w 539750"/>
              <a:gd name="connsiteY191" fmla="*/ 0 h 484188"/>
              <a:gd name="connsiteX192" fmla="*/ 425306 w 539750"/>
              <a:gd name="connsiteY192" fmla="*/ 479 h 484188"/>
              <a:gd name="connsiteX193" fmla="*/ 428636 w 539750"/>
              <a:gd name="connsiteY193" fmla="*/ 1596 h 484188"/>
              <a:gd name="connsiteX194" fmla="*/ 431808 w 539750"/>
              <a:gd name="connsiteY194" fmla="*/ 3511 h 484188"/>
              <a:gd name="connsiteX195" fmla="*/ 434346 w 539750"/>
              <a:gd name="connsiteY195" fmla="*/ 6064 h 484188"/>
              <a:gd name="connsiteX196" fmla="*/ 436725 w 539750"/>
              <a:gd name="connsiteY196" fmla="*/ 9096 h 484188"/>
              <a:gd name="connsiteX197" fmla="*/ 438311 w 539750"/>
              <a:gd name="connsiteY197" fmla="*/ 12766 h 484188"/>
              <a:gd name="connsiteX198" fmla="*/ 439421 w 539750"/>
              <a:gd name="connsiteY198" fmla="*/ 16595 h 484188"/>
              <a:gd name="connsiteX199" fmla="*/ 439738 w 539750"/>
              <a:gd name="connsiteY199" fmla="*/ 20904 h 484188"/>
              <a:gd name="connsiteX200" fmla="*/ 439738 w 539750"/>
              <a:gd name="connsiteY200" fmla="*/ 41169 h 484188"/>
              <a:gd name="connsiteX201" fmla="*/ 439421 w 539750"/>
              <a:gd name="connsiteY201" fmla="*/ 44360 h 484188"/>
              <a:gd name="connsiteX202" fmla="*/ 438787 w 539750"/>
              <a:gd name="connsiteY202" fmla="*/ 47552 h 484188"/>
              <a:gd name="connsiteX203" fmla="*/ 437676 w 539750"/>
              <a:gd name="connsiteY203" fmla="*/ 50424 h 484188"/>
              <a:gd name="connsiteX204" fmla="*/ 436249 w 539750"/>
              <a:gd name="connsiteY204" fmla="*/ 53456 h 484188"/>
              <a:gd name="connsiteX205" fmla="*/ 434346 w 539750"/>
              <a:gd name="connsiteY205" fmla="*/ 55849 h 484188"/>
              <a:gd name="connsiteX206" fmla="*/ 432601 w 539750"/>
              <a:gd name="connsiteY206" fmla="*/ 57764 h 484188"/>
              <a:gd name="connsiteX207" fmla="*/ 430698 w 539750"/>
              <a:gd name="connsiteY207" fmla="*/ 59200 h 484188"/>
              <a:gd name="connsiteX208" fmla="*/ 427843 w 539750"/>
              <a:gd name="connsiteY208" fmla="*/ 60637 h 484188"/>
              <a:gd name="connsiteX209" fmla="*/ 424671 w 539750"/>
              <a:gd name="connsiteY209" fmla="*/ 61594 h 484188"/>
              <a:gd name="connsiteX210" fmla="*/ 421658 w 539750"/>
              <a:gd name="connsiteY210" fmla="*/ 61913 h 484188"/>
              <a:gd name="connsiteX211" fmla="*/ 123014 w 539750"/>
              <a:gd name="connsiteY211" fmla="*/ 61913 h 484188"/>
              <a:gd name="connsiteX212" fmla="*/ 119525 w 539750"/>
              <a:gd name="connsiteY212" fmla="*/ 61434 h 484188"/>
              <a:gd name="connsiteX213" fmla="*/ 116512 w 539750"/>
              <a:gd name="connsiteY213" fmla="*/ 60477 h 484188"/>
              <a:gd name="connsiteX214" fmla="*/ 114133 w 539750"/>
              <a:gd name="connsiteY214" fmla="*/ 59200 h 484188"/>
              <a:gd name="connsiteX215" fmla="*/ 112071 w 539750"/>
              <a:gd name="connsiteY215" fmla="*/ 57764 h 484188"/>
              <a:gd name="connsiteX216" fmla="*/ 109850 w 539750"/>
              <a:gd name="connsiteY216" fmla="*/ 55371 h 484188"/>
              <a:gd name="connsiteX217" fmla="*/ 108106 w 539750"/>
              <a:gd name="connsiteY217" fmla="*/ 52977 h 484188"/>
              <a:gd name="connsiteX218" fmla="*/ 106361 w 539750"/>
              <a:gd name="connsiteY218" fmla="*/ 49307 h 484188"/>
              <a:gd name="connsiteX219" fmla="*/ 105092 w 539750"/>
              <a:gd name="connsiteY219" fmla="*/ 45318 h 484188"/>
              <a:gd name="connsiteX220" fmla="*/ 104775 w 539750"/>
              <a:gd name="connsiteY220" fmla="*/ 41169 h 484188"/>
              <a:gd name="connsiteX221" fmla="*/ 104775 w 539750"/>
              <a:gd name="connsiteY221" fmla="*/ 20904 h 484188"/>
              <a:gd name="connsiteX222" fmla="*/ 105092 w 539750"/>
              <a:gd name="connsiteY222" fmla="*/ 16595 h 484188"/>
              <a:gd name="connsiteX223" fmla="*/ 106361 w 539750"/>
              <a:gd name="connsiteY223" fmla="*/ 12766 h 484188"/>
              <a:gd name="connsiteX224" fmla="*/ 107947 w 539750"/>
              <a:gd name="connsiteY224" fmla="*/ 9096 h 484188"/>
              <a:gd name="connsiteX225" fmla="*/ 110168 w 539750"/>
              <a:gd name="connsiteY225" fmla="*/ 6064 h 484188"/>
              <a:gd name="connsiteX226" fmla="*/ 112864 w 539750"/>
              <a:gd name="connsiteY226" fmla="*/ 3511 h 484188"/>
              <a:gd name="connsiteX227" fmla="*/ 116036 w 539750"/>
              <a:gd name="connsiteY227" fmla="*/ 1596 h 484188"/>
              <a:gd name="connsiteX228" fmla="*/ 119366 w 539750"/>
              <a:gd name="connsiteY228" fmla="*/ 479 h 484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539750" h="484188">
                <a:moveTo>
                  <a:pt x="434375" y="68263"/>
                </a:moveTo>
                <a:lnTo>
                  <a:pt x="438348" y="81281"/>
                </a:lnTo>
                <a:lnTo>
                  <a:pt x="442640" y="94616"/>
                </a:lnTo>
                <a:lnTo>
                  <a:pt x="446772" y="108268"/>
                </a:lnTo>
                <a:lnTo>
                  <a:pt x="451063" y="122079"/>
                </a:lnTo>
                <a:lnTo>
                  <a:pt x="455196" y="136208"/>
                </a:lnTo>
                <a:lnTo>
                  <a:pt x="459487" y="150337"/>
                </a:lnTo>
                <a:lnTo>
                  <a:pt x="463778" y="164783"/>
                </a:lnTo>
                <a:lnTo>
                  <a:pt x="468229" y="179229"/>
                </a:lnTo>
                <a:lnTo>
                  <a:pt x="472520" y="193676"/>
                </a:lnTo>
                <a:lnTo>
                  <a:pt x="476811" y="207963"/>
                </a:lnTo>
                <a:lnTo>
                  <a:pt x="481102" y="222409"/>
                </a:lnTo>
                <a:lnTo>
                  <a:pt x="485076" y="236697"/>
                </a:lnTo>
                <a:lnTo>
                  <a:pt x="489208" y="250826"/>
                </a:lnTo>
                <a:lnTo>
                  <a:pt x="493341" y="264954"/>
                </a:lnTo>
                <a:lnTo>
                  <a:pt x="497314" y="278924"/>
                </a:lnTo>
                <a:lnTo>
                  <a:pt x="501287" y="292418"/>
                </a:lnTo>
                <a:lnTo>
                  <a:pt x="505102" y="305912"/>
                </a:lnTo>
                <a:lnTo>
                  <a:pt x="508599" y="318929"/>
                </a:lnTo>
                <a:lnTo>
                  <a:pt x="512095" y="331629"/>
                </a:lnTo>
                <a:lnTo>
                  <a:pt x="515433" y="344012"/>
                </a:lnTo>
                <a:lnTo>
                  <a:pt x="518612" y="355759"/>
                </a:lnTo>
                <a:lnTo>
                  <a:pt x="521631" y="367348"/>
                </a:lnTo>
                <a:lnTo>
                  <a:pt x="524333" y="378302"/>
                </a:lnTo>
                <a:lnTo>
                  <a:pt x="527035" y="388779"/>
                </a:lnTo>
                <a:lnTo>
                  <a:pt x="529419" y="398622"/>
                </a:lnTo>
                <a:lnTo>
                  <a:pt x="531644" y="407671"/>
                </a:lnTo>
                <a:lnTo>
                  <a:pt x="533552" y="416402"/>
                </a:lnTo>
                <a:lnTo>
                  <a:pt x="535300" y="424181"/>
                </a:lnTo>
                <a:lnTo>
                  <a:pt x="536730" y="431483"/>
                </a:lnTo>
                <a:lnTo>
                  <a:pt x="537843" y="437833"/>
                </a:lnTo>
                <a:lnTo>
                  <a:pt x="538797" y="443389"/>
                </a:lnTo>
                <a:lnTo>
                  <a:pt x="539273" y="448152"/>
                </a:lnTo>
                <a:lnTo>
                  <a:pt x="539750" y="452121"/>
                </a:lnTo>
                <a:lnTo>
                  <a:pt x="539750" y="454978"/>
                </a:lnTo>
                <a:lnTo>
                  <a:pt x="536889" y="454184"/>
                </a:lnTo>
                <a:lnTo>
                  <a:pt x="534982" y="453073"/>
                </a:lnTo>
                <a:lnTo>
                  <a:pt x="533234" y="451962"/>
                </a:lnTo>
                <a:lnTo>
                  <a:pt x="531644" y="450692"/>
                </a:lnTo>
                <a:lnTo>
                  <a:pt x="529896" y="449739"/>
                </a:lnTo>
                <a:lnTo>
                  <a:pt x="527512" y="448946"/>
                </a:lnTo>
                <a:lnTo>
                  <a:pt x="524810" y="448787"/>
                </a:lnTo>
                <a:lnTo>
                  <a:pt x="523380" y="448787"/>
                </a:lnTo>
                <a:lnTo>
                  <a:pt x="521790" y="448946"/>
                </a:lnTo>
                <a:lnTo>
                  <a:pt x="520042" y="449422"/>
                </a:lnTo>
                <a:lnTo>
                  <a:pt x="517976" y="449898"/>
                </a:lnTo>
                <a:lnTo>
                  <a:pt x="515751" y="450851"/>
                </a:lnTo>
                <a:lnTo>
                  <a:pt x="513049" y="451962"/>
                </a:lnTo>
                <a:lnTo>
                  <a:pt x="510029" y="453391"/>
                </a:lnTo>
                <a:lnTo>
                  <a:pt x="506532" y="455137"/>
                </a:lnTo>
                <a:lnTo>
                  <a:pt x="502400" y="457359"/>
                </a:lnTo>
                <a:lnTo>
                  <a:pt x="497791" y="459899"/>
                </a:lnTo>
                <a:lnTo>
                  <a:pt x="492705" y="462916"/>
                </a:lnTo>
                <a:lnTo>
                  <a:pt x="486824" y="466249"/>
                </a:lnTo>
                <a:lnTo>
                  <a:pt x="480149" y="470218"/>
                </a:lnTo>
                <a:lnTo>
                  <a:pt x="473315" y="474028"/>
                </a:lnTo>
                <a:lnTo>
                  <a:pt x="466321" y="477044"/>
                </a:lnTo>
                <a:lnTo>
                  <a:pt x="458851" y="479584"/>
                </a:lnTo>
                <a:lnTo>
                  <a:pt x="451222" y="481489"/>
                </a:lnTo>
                <a:lnTo>
                  <a:pt x="442958" y="483077"/>
                </a:lnTo>
                <a:lnTo>
                  <a:pt x="434534" y="483871"/>
                </a:lnTo>
                <a:lnTo>
                  <a:pt x="425475" y="484188"/>
                </a:lnTo>
                <a:lnTo>
                  <a:pt x="414985" y="483871"/>
                </a:lnTo>
                <a:lnTo>
                  <a:pt x="404018" y="482918"/>
                </a:lnTo>
                <a:lnTo>
                  <a:pt x="393051" y="481331"/>
                </a:lnTo>
                <a:lnTo>
                  <a:pt x="381449" y="479426"/>
                </a:lnTo>
                <a:lnTo>
                  <a:pt x="370006" y="477044"/>
                </a:lnTo>
                <a:lnTo>
                  <a:pt x="358244" y="474663"/>
                </a:lnTo>
                <a:lnTo>
                  <a:pt x="346165" y="471964"/>
                </a:lnTo>
                <a:lnTo>
                  <a:pt x="332337" y="469107"/>
                </a:lnTo>
                <a:lnTo>
                  <a:pt x="318510" y="466091"/>
                </a:lnTo>
                <a:lnTo>
                  <a:pt x="304206" y="463551"/>
                </a:lnTo>
                <a:lnTo>
                  <a:pt x="289901" y="461011"/>
                </a:lnTo>
                <a:lnTo>
                  <a:pt x="275120" y="459264"/>
                </a:lnTo>
                <a:lnTo>
                  <a:pt x="262405" y="458153"/>
                </a:lnTo>
                <a:lnTo>
                  <a:pt x="249690" y="457518"/>
                </a:lnTo>
                <a:lnTo>
                  <a:pt x="236816" y="457201"/>
                </a:lnTo>
                <a:lnTo>
                  <a:pt x="221082" y="457518"/>
                </a:lnTo>
                <a:lnTo>
                  <a:pt x="206142" y="458471"/>
                </a:lnTo>
                <a:lnTo>
                  <a:pt x="191837" y="459741"/>
                </a:lnTo>
                <a:lnTo>
                  <a:pt x="178486" y="461487"/>
                </a:lnTo>
                <a:lnTo>
                  <a:pt x="166089" y="463709"/>
                </a:lnTo>
                <a:lnTo>
                  <a:pt x="154646" y="465773"/>
                </a:lnTo>
                <a:lnTo>
                  <a:pt x="163546" y="457518"/>
                </a:lnTo>
                <a:lnTo>
                  <a:pt x="171811" y="448469"/>
                </a:lnTo>
                <a:lnTo>
                  <a:pt x="179440" y="438944"/>
                </a:lnTo>
                <a:lnTo>
                  <a:pt x="186751" y="428943"/>
                </a:lnTo>
                <a:lnTo>
                  <a:pt x="193427" y="418624"/>
                </a:lnTo>
                <a:lnTo>
                  <a:pt x="199784" y="407829"/>
                </a:lnTo>
                <a:lnTo>
                  <a:pt x="205506" y="396717"/>
                </a:lnTo>
                <a:lnTo>
                  <a:pt x="210751" y="385446"/>
                </a:lnTo>
                <a:lnTo>
                  <a:pt x="215678" y="374016"/>
                </a:lnTo>
                <a:lnTo>
                  <a:pt x="220128" y="362427"/>
                </a:lnTo>
                <a:lnTo>
                  <a:pt x="220605" y="359569"/>
                </a:lnTo>
                <a:lnTo>
                  <a:pt x="220446" y="357188"/>
                </a:lnTo>
                <a:lnTo>
                  <a:pt x="219810" y="354966"/>
                </a:lnTo>
                <a:lnTo>
                  <a:pt x="218380" y="353378"/>
                </a:lnTo>
                <a:lnTo>
                  <a:pt x="216790" y="351949"/>
                </a:lnTo>
                <a:lnTo>
                  <a:pt x="214724" y="350838"/>
                </a:lnTo>
                <a:lnTo>
                  <a:pt x="212499" y="350203"/>
                </a:lnTo>
                <a:lnTo>
                  <a:pt x="210115" y="350044"/>
                </a:lnTo>
                <a:lnTo>
                  <a:pt x="207731" y="350362"/>
                </a:lnTo>
                <a:lnTo>
                  <a:pt x="205506" y="351314"/>
                </a:lnTo>
                <a:lnTo>
                  <a:pt x="203440" y="352584"/>
                </a:lnTo>
                <a:lnTo>
                  <a:pt x="201850" y="354489"/>
                </a:lnTo>
                <a:lnTo>
                  <a:pt x="200579" y="357029"/>
                </a:lnTo>
                <a:lnTo>
                  <a:pt x="197082" y="366078"/>
                </a:lnTo>
                <a:lnTo>
                  <a:pt x="193268" y="375286"/>
                </a:lnTo>
                <a:lnTo>
                  <a:pt x="189135" y="384176"/>
                </a:lnTo>
                <a:lnTo>
                  <a:pt x="185003" y="393066"/>
                </a:lnTo>
                <a:lnTo>
                  <a:pt x="180235" y="401638"/>
                </a:lnTo>
                <a:lnTo>
                  <a:pt x="175308" y="410211"/>
                </a:lnTo>
                <a:lnTo>
                  <a:pt x="169745" y="418307"/>
                </a:lnTo>
                <a:lnTo>
                  <a:pt x="164023" y="426244"/>
                </a:lnTo>
                <a:lnTo>
                  <a:pt x="158143" y="433706"/>
                </a:lnTo>
                <a:lnTo>
                  <a:pt x="151626" y="441008"/>
                </a:lnTo>
                <a:lnTo>
                  <a:pt x="144792" y="447676"/>
                </a:lnTo>
                <a:lnTo>
                  <a:pt x="137640" y="454026"/>
                </a:lnTo>
                <a:lnTo>
                  <a:pt x="130011" y="459899"/>
                </a:lnTo>
                <a:lnTo>
                  <a:pt x="122064" y="465138"/>
                </a:lnTo>
                <a:lnTo>
                  <a:pt x="113481" y="469901"/>
                </a:lnTo>
                <a:lnTo>
                  <a:pt x="104580" y="474187"/>
                </a:lnTo>
                <a:lnTo>
                  <a:pt x="95203" y="477679"/>
                </a:lnTo>
                <a:lnTo>
                  <a:pt x="85349" y="480537"/>
                </a:lnTo>
                <a:lnTo>
                  <a:pt x="76766" y="481013"/>
                </a:lnTo>
                <a:lnTo>
                  <a:pt x="67389" y="481331"/>
                </a:lnTo>
                <a:lnTo>
                  <a:pt x="57535" y="481489"/>
                </a:lnTo>
                <a:lnTo>
                  <a:pt x="48476" y="481331"/>
                </a:lnTo>
                <a:lnTo>
                  <a:pt x="40370" y="481013"/>
                </a:lnTo>
                <a:lnTo>
                  <a:pt x="33218" y="480537"/>
                </a:lnTo>
                <a:lnTo>
                  <a:pt x="26701" y="479743"/>
                </a:lnTo>
                <a:lnTo>
                  <a:pt x="21138" y="478949"/>
                </a:lnTo>
                <a:lnTo>
                  <a:pt x="16370" y="477997"/>
                </a:lnTo>
                <a:lnTo>
                  <a:pt x="12556" y="476727"/>
                </a:lnTo>
                <a:lnTo>
                  <a:pt x="9218" y="475457"/>
                </a:lnTo>
                <a:lnTo>
                  <a:pt x="6675" y="474187"/>
                </a:lnTo>
                <a:lnTo>
                  <a:pt x="4927" y="472917"/>
                </a:lnTo>
                <a:lnTo>
                  <a:pt x="3655" y="471488"/>
                </a:lnTo>
                <a:lnTo>
                  <a:pt x="2225" y="469583"/>
                </a:lnTo>
                <a:lnTo>
                  <a:pt x="1112" y="467837"/>
                </a:lnTo>
                <a:lnTo>
                  <a:pt x="318" y="466249"/>
                </a:lnTo>
                <a:lnTo>
                  <a:pt x="0" y="464821"/>
                </a:lnTo>
                <a:lnTo>
                  <a:pt x="0" y="463551"/>
                </a:lnTo>
                <a:lnTo>
                  <a:pt x="477" y="462122"/>
                </a:lnTo>
                <a:lnTo>
                  <a:pt x="1271" y="460376"/>
                </a:lnTo>
                <a:lnTo>
                  <a:pt x="2543" y="458312"/>
                </a:lnTo>
                <a:lnTo>
                  <a:pt x="4291" y="455772"/>
                </a:lnTo>
                <a:lnTo>
                  <a:pt x="6357" y="452914"/>
                </a:lnTo>
                <a:lnTo>
                  <a:pt x="8423" y="449898"/>
                </a:lnTo>
                <a:lnTo>
                  <a:pt x="10807" y="446723"/>
                </a:lnTo>
                <a:lnTo>
                  <a:pt x="13350" y="442913"/>
                </a:lnTo>
                <a:lnTo>
                  <a:pt x="16211" y="438627"/>
                </a:lnTo>
                <a:lnTo>
                  <a:pt x="19231" y="433864"/>
                </a:lnTo>
                <a:lnTo>
                  <a:pt x="22728" y="428626"/>
                </a:lnTo>
                <a:lnTo>
                  <a:pt x="26065" y="422752"/>
                </a:lnTo>
                <a:lnTo>
                  <a:pt x="30039" y="416084"/>
                </a:lnTo>
                <a:lnTo>
                  <a:pt x="34171" y="408782"/>
                </a:lnTo>
                <a:lnTo>
                  <a:pt x="38463" y="400844"/>
                </a:lnTo>
                <a:lnTo>
                  <a:pt x="43072" y="391954"/>
                </a:lnTo>
                <a:lnTo>
                  <a:pt x="46886" y="384176"/>
                </a:lnTo>
                <a:lnTo>
                  <a:pt x="50383" y="375286"/>
                </a:lnTo>
                <a:lnTo>
                  <a:pt x="54038" y="365443"/>
                </a:lnTo>
                <a:lnTo>
                  <a:pt x="57694" y="354648"/>
                </a:lnTo>
                <a:lnTo>
                  <a:pt x="61190" y="343218"/>
                </a:lnTo>
                <a:lnTo>
                  <a:pt x="64687" y="331153"/>
                </a:lnTo>
                <a:lnTo>
                  <a:pt x="68184" y="318294"/>
                </a:lnTo>
                <a:lnTo>
                  <a:pt x="71680" y="305118"/>
                </a:lnTo>
                <a:lnTo>
                  <a:pt x="74859" y="291307"/>
                </a:lnTo>
                <a:lnTo>
                  <a:pt x="78197" y="277019"/>
                </a:lnTo>
                <a:lnTo>
                  <a:pt x="81375" y="262732"/>
                </a:lnTo>
                <a:lnTo>
                  <a:pt x="84395" y="248127"/>
                </a:lnTo>
                <a:lnTo>
                  <a:pt x="87415" y="233363"/>
                </a:lnTo>
                <a:lnTo>
                  <a:pt x="90276" y="218599"/>
                </a:lnTo>
                <a:lnTo>
                  <a:pt x="93137" y="203836"/>
                </a:lnTo>
                <a:lnTo>
                  <a:pt x="95680" y="189389"/>
                </a:lnTo>
                <a:lnTo>
                  <a:pt x="98382" y="175102"/>
                </a:lnTo>
                <a:lnTo>
                  <a:pt x="100766" y="160973"/>
                </a:lnTo>
                <a:lnTo>
                  <a:pt x="103150" y="147479"/>
                </a:lnTo>
                <a:lnTo>
                  <a:pt x="105375" y="134144"/>
                </a:lnTo>
                <a:lnTo>
                  <a:pt x="107442" y="121603"/>
                </a:lnTo>
                <a:lnTo>
                  <a:pt x="109349" y="109697"/>
                </a:lnTo>
                <a:lnTo>
                  <a:pt x="111097" y="98267"/>
                </a:lnTo>
                <a:lnTo>
                  <a:pt x="112687" y="87789"/>
                </a:lnTo>
                <a:lnTo>
                  <a:pt x="114117" y="78423"/>
                </a:lnTo>
                <a:lnTo>
                  <a:pt x="115388" y="69851"/>
                </a:lnTo>
                <a:lnTo>
                  <a:pt x="119203" y="70803"/>
                </a:lnTo>
                <a:lnTo>
                  <a:pt x="123335" y="71121"/>
                </a:lnTo>
                <a:lnTo>
                  <a:pt x="422614" y="71121"/>
                </a:lnTo>
                <a:lnTo>
                  <a:pt x="426746" y="70803"/>
                </a:lnTo>
                <a:lnTo>
                  <a:pt x="430561" y="69851"/>
                </a:lnTo>
                <a:close/>
                <a:moveTo>
                  <a:pt x="123014" y="0"/>
                </a:moveTo>
                <a:lnTo>
                  <a:pt x="421658" y="0"/>
                </a:lnTo>
                <a:lnTo>
                  <a:pt x="425306" y="479"/>
                </a:lnTo>
                <a:lnTo>
                  <a:pt x="428636" y="1596"/>
                </a:lnTo>
                <a:lnTo>
                  <a:pt x="431808" y="3511"/>
                </a:lnTo>
                <a:lnTo>
                  <a:pt x="434346" y="6064"/>
                </a:lnTo>
                <a:lnTo>
                  <a:pt x="436725" y="9096"/>
                </a:lnTo>
                <a:lnTo>
                  <a:pt x="438311" y="12766"/>
                </a:lnTo>
                <a:lnTo>
                  <a:pt x="439421" y="16595"/>
                </a:lnTo>
                <a:lnTo>
                  <a:pt x="439738" y="20904"/>
                </a:lnTo>
                <a:lnTo>
                  <a:pt x="439738" y="41169"/>
                </a:lnTo>
                <a:lnTo>
                  <a:pt x="439421" y="44360"/>
                </a:lnTo>
                <a:lnTo>
                  <a:pt x="438787" y="47552"/>
                </a:lnTo>
                <a:lnTo>
                  <a:pt x="437676" y="50424"/>
                </a:lnTo>
                <a:lnTo>
                  <a:pt x="436249" y="53456"/>
                </a:lnTo>
                <a:lnTo>
                  <a:pt x="434346" y="55849"/>
                </a:lnTo>
                <a:lnTo>
                  <a:pt x="432601" y="57764"/>
                </a:lnTo>
                <a:lnTo>
                  <a:pt x="430698" y="59200"/>
                </a:lnTo>
                <a:lnTo>
                  <a:pt x="427843" y="60637"/>
                </a:lnTo>
                <a:lnTo>
                  <a:pt x="424671" y="61594"/>
                </a:lnTo>
                <a:lnTo>
                  <a:pt x="421658" y="61913"/>
                </a:lnTo>
                <a:lnTo>
                  <a:pt x="123014" y="61913"/>
                </a:lnTo>
                <a:lnTo>
                  <a:pt x="119525" y="61434"/>
                </a:lnTo>
                <a:lnTo>
                  <a:pt x="116512" y="60477"/>
                </a:lnTo>
                <a:lnTo>
                  <a:pt x="114133" y="59200"/>
                </a:lnTo>
                <a:lnTo>
                  <a:pt x="112071" y="57764"/>
                </a:lnTo>
                <a:lnTo>
                  <a:pt x="109850" y="55371"/>
                </a:lnTo>
                <a:lnTo>
                  <a:pt x="108106" y="52977"/>
                </a:lnTo>
                <a:lnTo>
                  <a:pt x="106361" y="49307"/>
                </a:lnTo>
                <a:lnTo>
                  <a:pt x="105092" y="45318"/>
                </a:lnTo>
                <a:lnTo>
                  <a:pt x="104775" y="41169"/>
                </a:lnTo>
                <a:lnTo>
                  <a:pt x="104775" y="20904"/>
                </a:lnTo>
                <a:lnTo>
                  <a:pt x="105092" y="16595"/>
                </a:lnTo>
                <a:lnTo>
                  <a:pt x="106361" y="12766"/>
                </a:lnTo>
                <a:lnTo>
                  <a:pt x="107947" y="9096"/>
                </a:lnTo>
                <a:lnTo>
                  <a:pt x="110168" y="6064"/>
                </a:lnTo>
                <a:lnTo>
                  <a:pt x="112864" y="3511"/>
                </a:lnTo>
                <a:lnTo>
                  <a:pt x="116036" y="1596"/>
                </a:lnTo>
                <a:lnTo>
                  <a:pt x="119366" y="47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00" name="Freeform 241"/>
          <p:cNvSpPr>
            <a:spLocks/>
          </p:cNvSpPr>
          <p:nvPr/>
        </p:nvSpPr>
        <p:spPr bwMode="auto">
          <a:xfrm>
            <a:off x="6317821" y="3452813"/>
            <a:ext cx="482600" cy="563563"/>
          </a:xfrm>
          <a:custGeom>
            <a:avLst/>
            <a:gdLst>
              <a:gd name="T0" fmla="*/ 337 w 2737"/>
              <a:gd name="T1" fmla="*/ 6 h 3544"/>
              <a:gd name="T2" fmla="*/ 451 w 2737"/>
              <a:gd name="T3" fmla="*/ 27 h 3544"/>
              <a:gd name="T4" fmla="*/ 627 w 2737"/>
              <a:gd name="T5" fmla="*/ 59 h 3544"/>
              <a:gd name="T6" fmla="*/ 846 w 2737"/>
              <a:gd name="T7" fmla="*/ 91 h 3544"/>
              <a:gd name="T8" fmla="*/ 1082 w 2737"/>
              <a:gd name="T9" fmla="*/ 118 h 3544"/>
              <a:gd name="T10" fmla="*/ 1314 w 2737"/>
              <a:gd name="T11" fmla="*/ 132 h 3544"/>
              <a:gd name="T12" fmla="*/ 1627 w 2737"/>
              <a:gd name="T13" fmla="*/ 120 h 3544"/>
              <a:gd name="T14" fmla="*/ 1982 w 2737"/>
              <a:gd name="T15" fmla="*/ 77 h 3544"/>
              <a:gd name="T16" fmla="*/ 2182 w 2737"/>
              <a:gd name="T17" fmla="*/ 199 h 3544"/>
              <a:gd name="T18" fmla="*/ 2204 w 2737"/>
              <a:gd name="T19" fmla="*/ 501 h 3544"/>
              <a:gd name="T20" fmla="*/ 2227 w 2737"/>
              <a:gd name="T21" fmla="*/ 535 h 3544"/>
              <a:gd name="T22" fmla="*/ 2263 w 2737"/>
              <a:gd name="T23" fmla="*/ 524 h 3544"/>
              <a:gd name="T24" fmla="*/ 2268 w 2737"/>
              <a:gd name="T25" fmla="*/ 344 h 3544"/>
              <a:gd name="T26" fmla="*/ 2208 w 2737"/>
              <a:gd name="T27" fmla="*/ 41 h 3544"/>
              <a:gd name="T28" fmla="*/ 2353 w 2737"/>
              <a:gd name="T29" fmla="*/ 14 h 3544"/>
              <a:gd name="T30" fmla="*/ 2424 w 2737"/>
              <a:gd name="T31" fmla="*/ 0 h 3544"/>
              <a:gd name="T32" fmla="*/ 2555 w 2737"/>
              <a:gd name="T33" fmla="*/ 468 h 3544"/>
              <a:gd name="T34" fmla="*/ 2667 w 2737"/>
              <a:gd name="T35" fmla="*/ 1040 h 3544"/>
              <a:gd name="T36" fmla="*/ 2724 w 2737"/>
              <a:gd name="T37" fmla="*/ 1547 h 3544"/>
              <a:gd name="T38" fmla="*/ 2737 w 2737"/>
              <a:gd name="T39" fmla="*/ 1980 h 3544"/>
              <a:gd name="T40" fmla="*/ 2719 w 2737"/>
              <a:gd name="T41" fmla="*/ 2334 h 3544"/>
              <a:gd name="T42" fmla="*/ 2683 w 2737"/>
              <a:gd name="T43" fmla="*/ 2603 h 3544"/>
              <a:gd name="T44" fmla="*/ 2626 w 2737"/>
              <a:gd name="T45" fmla="*/ 2865 h 3544"/>
              <a:gd name="T46" fmla="*/ 2584 w 2737"/>
              <a:gd name="T47" fmla="*/ 3139 h 3544"/>
              <a:gd name="T48" fmla="*/ 2565 w 2737"/>
              <a:gd name="T49" fmla="*/ 3350 h 3544"/>
              <a:gd name="T50" fmla="*/ 2551 w 2737"/>
              <a:gd name="T51" fmla="*/ 3485 h 3544"/>
              <a:gd name="T52" fmla="*/ 2493 w 2737"/>
              <a:gd name="T53" fmla="*/ 3532 h 3544"/>
              <a:gd name="T54" fmla="*/ 2381 w 2737"/>
              <a:gd name="T55" fmla="*/ 3544 h 3544"/>
              <a:gd name="T56" fmla="*/ 2232 w 2737"/>
              <a:gd name="T57" fmla="*/ 3534 h 3544"/>
              <a:gd name="T58" fmla="*/ 2057 w 2737"/>
              <a:gd name="T59" fmla="*/ 3519 h 3544"/>
              <a:gd name="T60" fmla="*/ 1913 w 2737"/>
              <a:gd name="T61" fmla="*/ 3511 h 3544"/>
              <a:gd name="T62" fmla="*/ 1905 w 2737"/>
              <a:gd name="T63" fmla="*/ 3439 h 3544"/>
              <a:gd name="T64" fmla="*/ 1907 w 2737"/>
              <a:gd name="T65" fmla="*/ 3308 h 3544"/>
              <a:gd name="T66" fmla="*/ 1912 w 2737"/>
              <a:gd name="T67" fmla="*/ 3161 h 3544"/>
              <a:gd name="T68" fmla="*/ 2041 w 2737"/>
              <a:gd name="T69" fmla="*/ 2458 h 3544"/>
              <a:gd name="T70" fmla="*/ 2173 w 2737"/>
              <a:gd name="T71" fmla="*/ 1753 h 3544"/>
              <a:gd name="T72" fmla="*/ 2259 w 2737"/>
              <a:gd name="T73" fmla="*/ 1041 h 3544"/>
              <a:gd name="T74" fmla="*/ 2264 w 2737"/>
              <a:gd name="T75" fmla="*/ 659 h 3544"/>
              <a:gd name="T76" fmla="*/ 2228 w 2737"/>
              <a:gd name="T77" fmla="*/ 648 h 3544"/>
              <a:gd name="T78" fmla="*/ 2204 w 2737"/>
              <a:gd name="T79" fmla="*/ 682 h 3544"/>
              <a:gd name="T80" fmla="*/ 2159 w 2737"/>
              <a:gd name="T81" fmla="*/ 1384 h 3544"/>
              <a:gd name="T82" fmla="*/ 2046 w 2737"/>
              <a:gd name="T83" fmla="*/ 2078 h 3544"/>
              <a:gd name="T84" fmla="*/ 1913 w 2737"/>
              <a:gd name="T85" fmla="*/ 2770 h 3544"/>
              <a:gd name="T86" fmla="*/ 1831 w 2737"/>
              <a:gd name="T87" fmla="*/ 3180 h 3544"/>
              <a:gd name="T88" fmla="*/ 1790 w 2737"/>
              <a:gd name="T89" fmla="*/ 3321 h 3544"/>
              <a:gd name="T90" fmla="*/ 1752 w 2737"/>
              <a:gd name="T91" fmla="*/ 3445 h 3544"/>
              <a:gd name="T92" fmla="*/ 1724 w 2737"/>
              <a:gd name="T93" fmla="*/ 3511 h 3544"/>
              <a:gd name="T94" fmla="*/ 725 w 2737"/>
              <a:gd name="T95" fmla="*/ 3517 h 3544"/>
              <a:gd name="T96" fmla="*/ 546 w 2737"/>
              <a:gd name="T97" fmla="*/ 3530 h 3544"/>
              <a:gd name="T98" fmla="*/ 389 w 2737"/>
              <a:gd name="T99" fmla="*/ 3543 h 3544"/>
              <a:gd name="T100" fmla="*/ 267 w 2737"/>
              <a:gd name="T101" fmla="*/ 3537 h 3544"/>
              <a:gd name="T102" fmla="*/ 195 w 2737"/>
              <a:gd name="T103" fmla="*/ 3501 h 3544"/>
              <a:gd name="T104" fmla="*/ 175 w 2737"/>
              <a:gd name="T105" fmla="*/ 3392 h 3544"/>
              <a:gd name="T106" fmla="*/ 159 w 2737"/>
              <a:gd name="T107" fmla="*/ 3198 h 3544"/>
              <a:gd name="T108" fmla="*/ 123 w 2737"/>
              <a:gd name="T109" fmla="*/ 2940 h 3544"/>
              <a:gd name="T110" fmla="*/ 64 w 2737"/>
              <a:gd name="T111" fmla="*/ 2656 h 3544"/>
              <a:gd name="T112" fmla="*/ 25 w 2737"/>
              <a:gd name="T113" fmla="*/ 2409 h 3544"/>
              <a:gd name="T114" fmla="*/ 2 w 2737"/>
              <a:gd name="T115" fmla="*/ 2076 h 3544"/>
              <a:gd name="T116" fmla="*/ 6 w 2737"/>
              <a:gd name="T117" fmla="*/ 1661 h 3544"/>
              <a:gd name="T118" fmla="*/ 50 w 2737"/>
              <a:gd name="T119" fmla="*/ 1174 h 3544"/>
              <a:gd name="T120" fmla="*/ 148 w 2737"/>
              <a:gd name="T121" fmla="*/ 617 h 3544"/>
              <a:gd name="T122" fmla="*/ 310 w 2737"/>
              <a:gd name="T123" fmla="*/ 0 h 3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37" h="3544">
                <a:moveTo>
                  <a:pt x="310" y="0"/>
                </a:moveTo>
                <a:lnTo>
                  <a:pt x="313" y="0"/>
                </a:lnTo>
                <a:lnTo>
                  <a:pt x="322" y="2"/>
                </a:lnTo>
                <a:lnTo>
                  <a:pt x="337" y="6"/>
                </a:lnTo>
                <a:lnTo>
                  <a:pt x="358" y="9"/>
                </a:lnTo>
                <a:lnTo>
                  <a:pt x="385" y="14"/>
                </a:lnTo>
                <a:lnTo>
                  <a:pt x="416" y="20"/>
                </a:lnTo>
                <a:lnTo>
                  <a:pt x="451" y="27"/>
                </a:lnTo>
                <a:lnTo>
                  <a:pt x="490" y="34"/>
                </a:lnTo>
                <a:lnTo>
                  <a:pt x="532" y="42"/>
                </a:lnTo>
                <a:lnTo>
                  <a:pt x="578" y="50"/>
                </a:lnTo>
                <a:lnTo>
                  <a:pt x="627" y="59"/>
                </a:lnTo>
                <a:lnTo>
                  <a:pt x="680" y="66"/>
                </a:lnTo>
                <a:lnTo>
                  <a:pt x="733" y="75"/>
                </a:lnTo>
                <a:lnTo>
                  <a:pt x="789" y="83"/>
                </a:lnTo>
                <a:lnTo>
                  <a:pt x="846" y="91"/>
                </a:lnTo>
                <a:lnTo>
                  <a:pt x="905" y="98"/>
                </a:lnTo>
                <a:lnTo>
                  <a:pt x="964" y="106"/>
                </a:lnTo>
                <a:lnTo>
                  <a:pt x="1023" y="113"/>
                </a:lnTo>
                <a:lnTo>
                  <a:pt x="1082" y="118"/>
                </a:lnTo>
                <a:lnTo>
                  <a:pt x="1142" y="124"/>
                </a:lnTo>
                <a:lnTo>
                  <a:pt x="1201" y="128"/>
                </a:lnTo>
                <a:lnTo>
                  <a:pt x="1258" y="131"/>
                </a:lnTo>
                <a:lnTo>
                  <a:pt x="1314" y="132"/>
                </a:lnTo>
                <a:lnTo>
                  <a:pt x="1368" y="134"/>
                </a:lnTo>
                <a:lnTo>
                  <a:pt x="1451" y="132"/>
                </a:lnTo>
                <a:lnTo>
                  <a:pt x="1538" y="128"/>
                </a:lnTo>
                <a:lnTo>
                  <a:pt x="1627" y="120"/>
                </a:lnTo>
                <a:lnTo>
                  <a:pt x="1717" y="111"/>
                </a:lnTo>
                <a:lnTo>
                  <a:pt x="1807" y="102"/>
                </a:lnTo>
                <a:lnTo>
                  <a:pt x="1897" y="91"/>
                </a:lnTo>
                <a:lnTo>
                  <a:pt x="1982" y="77"/>
                </a:lnTo>
                <a:lnTo>
                  <a:pt x="2064" y="65"/>
                </a:lnTo>
                <a:lnTo>
                  <a:pt x="2141" y="53"/>
                </a:lnTo>
                <a:lnTo>
                  <a:pt x="2164" y="125"/>
                </a:lnTo>
                <a:lnTo>
                  <a:pt x="2182" y="199"/>
                </a:lnTo>
                <a:lnTo>
                  <a:pt x="2194" y="273"/>
                </a:lnTo>
                <a:lnTo>
                  <a:pt x="2201" y="349"/>
                </a:lnTo>
                <a:lnTo>
                  <a:pt x="2205" y="425"/>
                </a:lnTo>
                <a:lnTo>
                  <a:pt x="2204" y="501"/>
                </a:lnTo>
                <a:lnTo>
                  <a:pt x="2206" y="514"/>
                </a:lnTo>
                <a:lnTo>
                  <a:pt x="2210" y="524"/>
                </a:lnTo>
                <a:lnTo>
                  <a:pt x="2218" y="532"/>
                </a:lnTo>
                <a:lnTo>
                  <a:pt x="2227" y="535"/>
                </a:lnTo>
                <a:lnTo>
                  <a:pt x="2236" y="537"/>
                </a:lnTo>
                <a:lnTo>
                  <a:pt x="2246" y="535"/>
                </a:lnTo>
                <a:lnTo>
                  <a:pt x="2256" y="532"/>
                </a:lnTo>
                <a:lnTo>
                  <a:pt x="2263" y="524"/>
                </a:lnTo>
                <a:lnTo>
                  <a:pt x="2269" y="514"/>
                </a:lnTo>
                <a:lnTo>
                  <a:pt x="2271" y="501"/>
                </a:lnTo>
                <a:lnTo>
                  <a:pt x="2271" y="423"/>
                </a:lnTo>
                <a:lnTo>
                  <a:pt x="2268" y="344"/>
                </a:lnTo>
                <a:lnTo>
                  <a:pt x="2260" y="267"/>
                </a:lnTo>
                <a:lnTo>
                  <a:pt x="2248" y="191"/>
                </a:lnTo>
                <a:lnTo>
                  <a:pt x="2230" y="115"/>
                </a:lnTo>
                <a:lnTo>
                  <a:pt x="2208" y="41"/>
                </a:lnTo>
                <a:lnTo>
                  <a:pt x="2250" y="33"/>
                </a:lnTo>
                <a:lnTo>
                  <a:pt x="2289" y="27"/>
                </a:lnTo>
                <a:lnTo>
                  <a:pt x="2323" y="20"/>
                </a:lnTo>
                <a:lnTo>
                  <a:pt x="2353" y="14"/>
                </a:lnTo>
                <a:lnTo>
                  <a:pt x="2378" y="9"/>
                </a:lnTo>
                <a:lnTo>
                  <a:pt x="2400" y="6"/>
                </a:lnTo>
                <a:lnTo>
                  <a:pt x="2415" y="2"/>
                </a:lnTo>
                <a:lnTo>
                  <a:pt x="2424" y="0"/>
                </a:lnTo>
                <a:lnTo>
                  <a:pt x="2427" y="0"/>
                </a:lnTo>
                <a:lnTo>
                  <a:pt x="2474" y="159"/>
                </a:lnTo>
                <a:lnTo>
                  <a:pt x="2517" y="316"/>
                </a:lnTo>
                <a:lnTo>
                  <a:pt x="2555" y="468"/>
                </a:lnTo>
                <a:lnTo>
                  <a:pt x="2588" y="617"/>
                </a:lnTo>
                <a:lnTo>
                  <a:pt x="2618" y="762"/>
                </a:lnTo>
                <a:lnTo>
                  <a:pt x="2644" y="903"/>
                </a:lnTo>
                <a:lnTo>
                  <a:pt x="2667" y="1040"/>
                </a:lnTo>
                <a:lnTo>
                  <a:pt x="2686" y="1174"/>
                </a:lnTo>
                <a:lnTo>
                  <a:pt x="2702" y="1302"/>
                </a:lnTo>
                <a:lnTo>
                  <a:pt x="2714" y="1426"/>
                </a:lnTo>
                <a:lnTo>
                  <a:pt x="2724" y="1547"/>
                </a:lnTo>
                <a:lnTo>
                  <a:pt x="2731" y="1661"/>
                </a:lnTo>
                <a:lnTo>
                  <a:pt x="2735" y="1773"/>
                </a:lnTo>
                <a:lnTo>
                  <a:pt x="2737" y="1879"/>
                </a:lnTo>
                <a:lnTo>
                  <a:pt x="2737" y="1980"/>
                </a:lnTo>
                <a:lnTo>
                  <a:pt x="2735" y="2076"/>
                </a:lnTo>
                <a:lnTo>
                  <a:pt x="2731" y="2168"/>
                </a:lnTo>
                <a:lnTo>
                  <a:pt x="2726" y="2254"/>
                </a:lnTo>
                <a:lnTo>
                  <a:pt x="2719" y="2334"/>
                </a:lnTo>
                <a:lnTo>
                  <a:pt x="2711" y="2409"/>
                </a:lnTo>
                <a:lnTo>
                  <a:pt x="2703" y="2480"/>
                </a:lnTo>
                <a:lnTo>
                  <a:pt x="2693" y="2544"/>
                </a:lnTo>
                <a:lnTo>
                  <a:pt x="2683" y="2603"/>
                </a:lnTo>
                <a:lnTo>
                  <a:pt x="2673" y="2656"/>
                </a:lnTo>
                <a:lnTo>
                  <a:pt x="2662" y="2704"/>
                </a:lnTo>
                <a:lnTo>
                  <a:pt x="2642" y="2786"/>
                </a:lnTo>
                <a:lnTo>
                  <a:pt x="2626" y="2865"/>
                </a:lnTo>
                <a:lnTo>
                  <a:pt x="2612" y="2940"/>
                </a:lnTo>
                <a:lnTo>
                  <a:pt x="2601" y="3010"/>
                </a:lnTo>
                <a:lnTo>
                  <a:pt x="2592" y="3078"/>
                </a:lnTo>
                <a:lnTo>
                  <a:pt x="2584" y="3139"/>
                </a:lnTo>
                <a:lnTo>
                  <a:pt x="2578" y="3198"/>
                </a:lnTo>
                <a:lnTo>
                  <a:pt x="2573" y="3253"/>
                </a:lnTo>
                <a:lnTo>
                  <a:pt x="2569" y="3304"/>
                </a:lnTo>
                <a:lnTo>
                  <a:pt x="2565" y="3350"/>
                </a:lnTo>
                <a:lnTo>
                  <a:pt x="2562" y="3392"/>
                </a:lnTo>
                <a:lnTo>
                  <a:pt x="2559" y="3430"/>
                </a:lnTo>
                <a:lnTo>
                  <a:pt x="2555" y="3465"/>
                </a:lnTo>
                <a:lnTo>
                  <a:pt x="2551" y="3485"/>
                </a:lnTo>
                <a:lnTo>
                  <a:pt x="2542" y="3501"/>
                </a:lnTo>
                <a:lnTo>
                  <a:pt x="2529" y="3514"/>
                </a:lnTo>
                <a:lnTo>
                  <a:pt x="2513" y="3524"/>
                </a:lnTo>
                <a:lnTo>
                  <a:pt x="2493" y="3532"/>
                </a:lnTo>
                <a:lnTo>
                  <a:pt x="2470" y="3537"/>
                </a:lnTo>
                <a:lnTo>
                  <a:pt x="2443" y="3542"/>
                </a:lnTo>
                <a:lnTo>
                  <a:pt x="2414" y="3543"/>
                </a:lnTo>
                <a:lnTo>
                  <a:pt x="2381" y="3544"/>
                </a:lnTo>
                <a:lnTo>
                  <a:pt x="2347" y="3543"/>
                </a:lnTo>
                <a:lnTo>
                  <a:pt x="2311" y="3541"/>
                </a:lnTo>
                <a:lnTo>
                  <a:pt x="2273" y="3537"/>
                </a:lnTo>
                <a:lnTo>
                  <a:pt x="2232" y="3534"/>
                </a:lnTo>
                <a:lnTo>
                  <a:pt x="2191" y="3530"/>
                </a:lnTo>
                <a:lnTo>
                  <a:pt x="2148" y="3526"/>
                </a:lnTo>
                <a:lnTo>
                  <a:pt x="2102" y="3523"/>
                </a:lnTo>
                <a:lnTo>
                  <a:pt x="2057" y="3519"/>
                </a:lnTo>
                <a:lnTo>
                  <a:pt x="2011" y="3517"/>
                </a:lnTo>
                <a:lnTo>
                  <a:pt x="1965" y="3514"/>
                </a:lnTo>
                <a:lnTo>
                  <a:pt x="1918" y="3514"/>
                </a:lnTo>
                <a:lnTo>
                  <a:pt x="1913" y="3511"/>
                </a:lnTo>
                <a:lnTo>
                  <a:pt x="1910" y="3501"/>
                </a:lnTo>
                <a:lnTo>
                  <a:pt x="1907" y="3486"/>
                </a:lnTo>
                <a:lnTo>
                  <a:pt x="1906" y="3465"/>
                </a:lnTo>
                <a:lnTo>
                  <a:pt x="1905" y="3439"/>
                </a:lnTo>
                <a:lnTo>
                  <a:pt x="1905" y="3411"/>
                </a:lnTo>
                <a:lnTo>
                  <a:pt x="1905" y="3379"/>
                </a:lnTo>
                <a:lnTo>
                  <a:pt x="1906" y="3344"/>
                </a:lnTo>
                <a:lnTo>
                  <a:pt x="1907" y="3308"/>
                </a:lnTo>
                <a:lnTo>
                  <a:pt x="1908" y="3272"/>
                </a:lnTo>
                <a:lnTo>
                  <a:pt x="1910" y="3234"/>
                </a:lnTo>
                <a:lnTo>
                  <a:pt x="1911" y="3198"/>
                </a:lnTo>
                <a:lnTo>
                  <a:pt x="1912" y="3161"/>
                </a:lnTo>
                <a:lnTo>
                  <a:pt x="1942" y="2986"/>
                </a:lnTo>
                <a:lnTo>
                  <a:pt x="1973" y="2809"/>
                </a:lnTo>
                <a:lnTo>
                  <a:pt x="2007" y="2633"/>
                </a:lnTo>
                <a:lnTo>
                  <a:pt x="2041" y="2458"/>
                </a:lnTo>
                <a:lnTo>
                  <a:pt x="2075" y="2281"/>
                </a:lnTo>
                <a:lnTo>
                  <a:pt x="2109" y="2106"/>
                </a:lnTo>
                <a:lnTo>
                  <a:pt x="2141" y="1929"/>
                </a:lnTo>
                <a:lnTo>
                  <a:pt x="2173" y="1753"/>
                </a:lnTo>
                <a:lnTo>
                  <a:pt x="2200" y="1575"/>
                </a:lnTo>
                <a:lnTo>
                  <a:pt x="2224" y="1398"/>
                </a:lnTo>
                <a:lnTo>
                  <a:pt x="2244" y="1220"/>
                </a:lnTo>
                <a:lnTo>
                  <a:pt x="2259" y="1041"/>
                </a:lnTo>
                <a:lnTo>
                  <a:pt x="2268" y="862"/>
                </a:lnTo>
                <a:lnTo>
                  <a:pt x="2271" y="682"/>
                </a:lnTo>
                <a:lnTo>
                  <a:pt x="2269" y="668"/>
                </a:lnTo>
                <a:lnTo>
                  <a:pt x="2264" y="659"/>
                </a:lnTo>
                <a:lnTo>
                  <a:pt x="2256" y="652"/>
                </a:lnTo>
                <a:lnTo>
                  <a:pt x="2247" y="648"/>
                </a:lnTo>
                <a:lnTo>
                  <a:pt x="2237" y="646"/>
                </a:lnTo>
                <a:lnTo>
                  <a:pt x="2228" y="648"/>
                </a:lnTo>
                <a:lnTo>
                  <a:pt x="2218" y="652"/>
                </a:lnTo>
                <a:lnTo>
                  <a:pt x="2211" y="659"/>
                </a:lnTo>
                <a:lnTo>
                  <a:pt x="2206" y="668"/>
                </a:lnTo>
                <a:lnTo>
                  <a:pt x="2204" y="682"/>
                </a:lnTo>
                <a:lnTo>
                  <a:pt x="2201" y="858"/>
                </a:lnTo>
                <a:lnTo>
                  <a:pt x="2192" y="1035"/>
                </a:lnTo>
                <a:lnTo>
                  <a:pt x="2178" y="1210"/>
                </a:lnTo>
                <a:lnTo>
                  <a:pt x="2159" y="1384"/>
                </a:lnTo>
                <a:lnTo>
                  <a:pt x="2134" y="1559"/>
                </a:lnTo>
                <a:lnTo>
                  <a:pt x="2107" y="1732"/>
                </a:lnTo>
                <a:lnTo>
                  <a:pt x="2078" y="1906"/>
                </a:lnTo>
                <a:lnTo>
                  <a:pt x="2046" y="2078"/>
                </a:lnTo>
                <a:lnTo>
                  <a:pt x="2013" y="2251"/>
                </a:lnTo>
                <a:lnTo>
                  <a:pt x="1979" y="2423"/>
                </a:lnTo>
                <a:lnTo>
                  <a:pt x="1946" y="2597"/>
                </a:lnTo>
                <a:lnTo>
                  <a:pt x="1913" y="2770"/>
                </a:lnTo>
                <a:lnTo>
                  <a:pt x="1880" y="2942"/>
                </a:lnTo>
                <a:lnTo>
                  <a:pt x="1851" y="3115"/>
                </a:lnTo>
                <a:lnTo>
                  <a:pt x="1841" y="3147"/>
                </a:lnTo>
                <a:lnTo>
                  <a:pt x="1831" y="3180"/>
                </a:lnTo>
                <a:lnTo>
                  <a:pt x="1821" y="3215"/>
                </a:lnTo>
                <a:lnTo>
                  <a:pt x="1811" y="3251"/>
                </a:lnTo>
                <a:lnTo>
                  <a:pt x="1800" y="3286"/>
                </a:lnTo>
                <a:lnTo>
                  <a:pt x="1790" y="3321"/>
                </a:lnTo>
                <a:lnTo>
                  <a:pt x="1780" y="3355"/>
                </a:lnTo>
                <a:lnTo>
                  <a:pt x="1770" y="3387"/>
                </a:lnTo>
                <a:lnTo>
                  <a:pt x="1761" y="3417"/>
                </a:lnTo>
                <a:lnTo>
                  <a:pt x="1752" y="3445"/>
                </a:lnTo>
                <a:lnTo>
                  <a:pt x="1744" y="3468"/>
                </a:lnTo>
                <a:lnTo>
                  <a:pt x="1736" y="3487"/>
                </a:lnTo>
                <a:lnTo>
                  <a:pt x="1730" y="3502"/>
                </a:lnTo>
                <a:lnTo>
                  <a:pt x="1724" y="3511"/>
                </a:lnTo>
                <a:lnTo>
                  <a:pt x="1719" y="3514"/>
                </a:lnTo>
                <a:lnTo>
                  <a:pt x="818" y="3514"/>
                </a:lnTo>
                <a:lnTo>
                  <a:pt x="772" y="3514"/>
                </a:lnTo>
                <a:lnTo>
                  <a:pt x="725" y="3517"/>
                </a:lnTo>
                <a:lnTo>
                  <a:pt x="679" y="3519"/>
                </a:lnTo>
                <a:lnTo>
                  <a:pt x="634" y="3523"/>
                </a:lnTo>
                <a:lnTo>
                  <a:pt x="589" y="3526"/>
                </a:lnTo>
                <a:lnTo>
                  <a:pt x="546" y="3530"/>
                </a:lnTo>
                <a:lnTo>
                  <a:pt x="504" y="3534"/>
                </a:lnTo>
                <a:lnTo>
                  <a:pt x="464" y="3537"/>
                </a:lnTo>
                <a:lnTo>
                  <a:pt x="426" y="3541"/>
                </a:lnTo>
                <a:lnTo>
                  <a:pt x="389" y="3543"/>
                </a:lnTo>
                <a:lnTo>
                  <a:pt x="354" y="3544"/>
                </a:lnTo>
                <a:lnTo>
                  <a:pt x="322" y="3543"/>
                </a:lnTo>
                <a:lnTo>
                  <a:pt x="293" y="3542"/>
                </a:lnTo>
                <a:lnTo>
                  <a:pt x="267" y="3537"/>
                </a:lnTo>
                <a:lnTo>
                  <a:pt x="244" y="3532"/>
                </a:lnTo>
                <a:lnTo>
                  <a:pt x="224" y="3524"/>
                </a:lnTo>
                <a:lnTo>
                  <a:pt x="208" y="3514"/>
                </a:lnTo>
                <a:lnTo>
                  <a:pt x="195" y="3501"/>
                </a:lnTo>
                <a:lnTo>
                  <a:pt x="186" y="3485"/>
                </a:lnTo>
                <a:lnTo>
                  <a:pt x="181" y="3465"/>
                </a:lnTo>
                <a:lnTo>
                  <a:pt x="178" y="3430"/>
                </a:lnTo>
                <a:lnTo>
                  <a:pt x="175" y="3392"/>
                </a:lnTo>
                <a:lnTo>
                  <a:pt x="171" y="3349"/>
                </a:lnTo>
                <a:lnTo>
                  <a:pt x="168" y="3303"/>
                </a:lnTo>
                <a:lnTo>
                  <a:pt x="164" y="3253"/>
                </a:lnTo>
                <a:lnTo>
                  <a:pt x="159" y="3198"/>
                </a:lnTo>
                <a:lnTo>
                  <a:pt x="152" y="3139"/>
                </a:lnTo>
                <a:lnTo>
                  <a:pt x="145" y="3076"/>
                </a:lnTo>
                <a:lnTo>
                  <a:pt x="136" y="3010"/>
                </a:lnTo>
                <a:lnTo>
                  <a:pt x="123" y="2940"/>
                </a:lnTo>
                <a:lnTo>
                  <a:pt x="110" y="2865"/>
                </a:lnTo>
                <a:lnTo>
                  <a:pt x="94" y="2786"/>
                </a:lnTo>
                <a:lnTo>
                  <a:pt x="75" y="2704"/>
                </a:lnTo>
                <a:lnTo>
                  <a:pt x="64" y="2656"/>
                </a:lnTo>
                <a:lnTo>
                  <a:pt x="53" y="2603"/>
                </a:lnTo>
                <a:lnTo>
                  <a:pt x="43" y="2544"/>
                </a:lnTo>
                <a:lnTo>
                  <a:pt x="34" y="2480"/>
                </a:lnTo>
                <a:lnTo>
                  <a:pt x="25" y="2409"/>
                </a:lnTo>
                <a:lnTo>
                  <a:pt x="17" y="2334"/>
                </a:lnTo>
                <a:lnTo>
                  <a:pt x="11" y="2254"/>
                </a:lnTo>
                <a:lnTo>
                  <a:pt x="5" y="2168"/>
                </a:lnTo>
                <a:lnTo>
                  <a:pt x="2" y="2076"/>
                </a:lnTo>
                <a:lnTo>
                  <a:pt x="0" y="1980"/>
                </a:lnTo>
                <a:lnTo>
                  <a:pt x="0" y="1879"/>
                </a:lnTo>
                <a:lnTo>
                  <a:pt x="2" y="1773"/>
                </a:lnTo>
                <a:lnTo>
                  <a:pt x="6" y="1661"/>
                </a:lnTo>
                <a:lnTo>
                  <a:pt x="13" y="1547"/>
                </a:lnTo>
                <a:lnTo>
                  <a:pt x="22" y="1426"/>
                </a:lnTo>
                <a:lnTo>
                  <a:pt x="35" y="1302"/>
                </a:lnTo>
                <a:lnTo>
                  <a:pt x="50" y="1174"/>
                </a:lnTo>
                <a:lnTo>
                  <a:pt x="69" y="1040"/>
                </a:lnTo>
                <a:lnTo>
                  <a:pt x="91" y="903"/>
                </a:lnTo>
                <a:lnTo>
                  <a:pt x="117" y="762"/>
                </a:lnTo>
                <a:lnTo>
                  <a:pt x="148" y="617"/>
                </a:lnTo>
                <a:lnTo>
                  <a:pt x="182" y="468"/>
                </a:lnTo>
                <a:lnTo>
                  <a:pt x="220" y="316"/>
                </a:lnTo>
                <a:lnTo>
                  <a:pt x="262" y="159"/>
                </a:lnTo>
                <a:lnTo>
                  <a:pt x="3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4" name="Freeform 246"/>
          <p:cNvSpPr>
            <a:spLocks noEditPoints="1"/>
          </p:cNvSpPr>
          <p:nvPr/>
        </p:nvSpPr>
        <p:spPr bwMode="auto">
          <a:xfrm>
            <a:off x="7233471" y="3449638"/>
            <a:ext cx="522288" cy="574675"/>
          </a:xfrm>
          <a:custGeom>
            <a:avLst/>
            <a:gdLst>
              <a:gd name="T0" fmla="*/ 222 w 2960"/>
              <a:gd name="T1" fmla="*/ 2186 h 3252"/>
              <a:gd name="T2" fmla="*/ 168 w 2960"/>
              <a:gd name="T3" fmla="*/ 1987 h 3252"/>
              <a:gd name="T4" fmla="*/ 83 w 2960"/>
              <a:gd name="T5" fmla="*/ 1256 h 3252"/>
              <a:gd name="T6" fmla="*/ 219 w 2960"/>
              <a:gd name="T7" fmla="*/ 945 h 3252"/>
              <a:gd name="T8" fmla="*/ 282 w 2960"/>
              <a:gd name="T9" fmla="*/ 929 h 3252"/>
              <a:gd name="T10" fmla="*/ 248 w 2960"/>
              <a:gd name="T11" fmla="*/ 1971 h 3252"/>
              <a:gd name="T12" fmla="*/ 1385 w 2960"/>
              <a:gd name="T13" fmla="*/ 462 h 3252"/>
              <a:gd name="T14" fmla="*/ 1264 w 2960"/>
              <a:gd name="T15" fmla="*/ 525 h 3252"/>
              <a:gd name="T16" fmla="*/ 1127 w 2960"/>
              <a:gd name="T17" fmla="*/ 592 h 3252"/>
              <a:gd name="T18" fmla="*/ 930 w 2960"/>
              <a:gd name="T19" fmla="*/ 665 h 3252"/>
              <a:gd name="T20" fmla="*/ 685 w 2960"/>
              <a:gd name="T21" fmla="*/ 729 h 3252"/>
              <a:gd name="T22" fmla="*/ 455 w 2960"/>
              <a:gd name="T23" fmla="*/ 719 h 3252"/>
              <a:gd name="T24" fmla="*/ 320 w 2960"/>
              <a:gd name="T25" fmla="*/ 707 h 3252"/>
              <a:gd name="T26" fmla="*/ 349 w 2960"/>
              <a:gd name="T27" fmla="*/ 767 h 3252"/>
              <a:gd name="T28" fmla="*/ 327 w 2960"/>
              <a:gd name="T29" fmla="*/ 1545 h 3252"/>
              <a:gd name="T30" fmla="*/ 575 w 2960"/>
              <a:gd name="T31" fmla="*/ 1094 h 3252"/>
              <a:gd name="T32" fmla="*/ 970 w 2960"/>
              <a:gd name="T33" fmla="*/ 770 h 3252"/>
              <a:gd name="T34" fmla="*/ 1411 w 2960"/>
              <a:gd name="T35" fmla="*/ 604 h 3252"/>
              <a:gd name="T36" fmla="*/ 1474 w 2960"/>
              <a:gd name="T37" fmla="*/ 500 h 3252"/>
              <a:gd name="T38" fmla="*/ 681 w 2960"/>
              <a:gd name="T39" fmla="*/ 8 h 3252"/>
              <a:gd name="T40" fmla="*/ 886 w 2960"/>
              <a:gd name="T41" fmla="*/ 58 h 3252"/>
              <a:gd name="T42" fmla="*/ 1066 w 2960"/>
              <a:gd name="T43" fmla="*/ 123 h 3252"/>
              <a:gd name="T44" fmla="*/ 1202 w 2960"/>
              <a:gd name="T45" fmla="*/ 172 h 3252"/>
              <a:gd name="T46" fmla="*/ 1294 w 2960"/>
              <a:gd name="T47" fmla="*/ 260 h 3252"/>
              <a:gd name="T48" fmla="*/ 1474 w 2960"/>
              <a:gd name="T49" fmla="*/ 238 h 3252"/>
              <a:gd name="T50" fmla="*/ 1681 w 2960"/>
              <a:gd name="T51" fmla="*/ 208 h 3252"/>
              <a:gd name="T52" fmla="*/ 1821 w 2960"/>
              <a:gd name="T53" fmla="*/ 315 h 3252"/>
              <a:gd name="T54" fmla="*/ 1792 w 2960"/>
              <a:gd name="T55" fmla="*/ 466 h 3252"/>
              <a:gd name="T56" fmla="*/ 1761 w 2960"/>
              <a:gd name="T57" fmla="*/ 561 h 3252"/>
              <a:gd name="T58" fmla="*/ 2103 w 2960"/>
              <a:gd name="T59" fmla="*/ 700 h 3252"/>
              <a:gd name="T60" fmla="*/ 2548 w 2960"/>
              <a:gd name="T61" fmla="*/ 984 h 3252"/>
              <a:gd name="T62" fmla="*/ 2849 w 2960"/>
              <a:gd name="T63" fmla="*/ 1418 h 3252"/>
              <a:gd name="T64" fmla="*/ 2960 w 2960"/>
              <a:gd name="T65" fmla="*/ 1952 h 3252"/>
              <a:gd name="T66" fmla="*/ 2854 w 2960"/>
              <a:gd name="T67" fmla="*/ 2473 h 3252"/>
              <a:gd name="T68" fmla="*/ 2567 w 2960"/>
              <a:gd name="T69" fmla="*/ 2901 h 3252"/>
              <a:gd name="T70" fmla="*/ 2141 w 2960"/>
              <a:gd name="T71" fmla="*/ 3188 h 3252"/>
              <a:gd name="T72" fmla="*/ 1786 w 2960"/>
              <a:gd name="T73" fmla="*/ 3251 h 3252"/>
              <a:gd name="T74" fmla="*/ 1439 w 2960"/>
              <a:gd name="T75" fmla="*/ 3251 h 3252"/>
              <a:gd name="T76" fmla="*/ 1081 w 2960"/>
              <a:gd name="T77" fmla="*/ 3188 h 3252"/>
              <a:gd name="T78" fmla="*/ 645 w 2960"/>
              <a:gd name="T79" fmla="*/ 2889 h 3252"/>
              <a:gd name="T80" fmla="*/ 358 w 2960"/>
              <a:gd name="T81" fmla="*/ 2445 h 3252"/>
              <a:gd name="T82" fmla="*/ 323 w 2960"/>
              <a:gd name="T83" fmla="*/ 2634 h 3252"/>
              <a:gd name="T84" fmla="*/ 295 w 2960"/>
              <a:gd name="T85" fmla="*/ 2673 h 3252"/>
              <a:gd name="T86" fmla="*/ 252 w 2960"/>
              <a:gd name="T87" fmla="*/ 2656 h 3252"/>
              <a:gd name="T88" fmla="*/ 214 w 2960"/>
              <a:gd name="T89" fmla="*/ 2649 h 3252"/>
              <a:gd name="T90" fmla="*/ 170 w 2960"/>
              <a:gd name="T91" fmla="*/ 2667 h 3252"/>
              <a:gd name="T92" fmla="*/ 145 w 2960"/>
              <a:gd name="T93" fmla="*/ 2624 h 3252"/>
              <a:gd name="T94" fmla="*/ 105 w 2960"/>
              <a:gd name="T95" fmla="*/ 2580 h 3252"/>
              <a:gd name="T96" fmla="*/ 62 w 2960"/>
              <a:gd name="T97" fmla="*/ 2561 h 3252"/>
              <a:gd name="T98" fmla="*/ 39 w 2960"/>
              <a:gd name="T99" fmla="*/ 1570 h 3252"/>
              <a:gd name="T100" fmla="*/ 2 w 2960"/>
              <a:gd name="T101" fmla="*/ 1262 h 3252"/>
              <a:gd name="T102" fmla="*/ 28 w 2960"/>
              <a:gd name="T103" fmla="*/ 951 h 3252"/>
              <a:gd name="T104" fmla="*/ 107 w 2960"/>
              <a:gd name="T105" fmla="*/ 769 h 3252"/>
              <a:gd name="T106" fmla="*/ 81 w 2960"/>
              <a:gd name="T107" fmla="*/ 705 h 3252"/>
              <a:gd name="T108" fmla="*/ 118 w 2960"/>
              <a:gd name="T109" fmla="*/ 656 h 3252"/>
              <a:gd name="T110" fmla="*/ 163 w 2960"/>
              <a:gd name="T111" fmla="*/ 494 h 3252"/>
              <a:gd name="T112" fmla="*/ 264 w 2960"/>
              <a:gd name="T113" fmla="*/ 369 h 3252"/>
              <a:gd name="T114" fmla="*/ 318 w 2960"/>
              <a:gd name="T115" fmla="*/ 127 h 3252"/>
              <a:gd name="T116" fmla="*/ 457 w 2960"/>
              <a:gd name="T117" fmla="*/ 18 h 3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960" h="3252">
                <a:moveTo>
                  <a:pt x="222" y="2186"/>
                </a:moveTo>
                <a:lnTo>
                  <a:pt x="222" y="2438"/>
                </a:lnTo>
                <a:lnTo>
                  <a:pt x="233" y="2468"/>
                </a:lnTo>
                <a:lnTo>
                  <a:pt x="246" y="2498"/>
                </a:lnTo>
                <a:lnTo>
                  <a:pt x="236" y="2342"/>
                </a:lnTo>
                <a:lnTo>
                  <a:pt x="222" y="2186"/>
                </a:lnTo>
                <a:close/>
                <a:moveTo>
                  <a:pt x="170" y="1858"/>
                </a:moveTo>
                <a:lnTo>
                  <a:pt x="162" y="2012"/>
                </a:lnTo>
                <a:lnTo>
                  <a:pt x="159" y="2166"/>
                </a:lnTo>
                <a:lnTo>
                  <a:pt x="170" y="2242"/>
                </a:lnTo>
                <a:lnTo>
                  <a:pt x="169" y="2114"/>
                </a:lnTo>
                <a:lnTo>
                  <a:pt x="168" y="1987"/>
                </a:lnTo>
                <a:lnTo>
                  <a:pt x="170" y="1858"/>
                </a:lnTo>
                <a:close/>
                <a:moveTo>
                  <a:pt x="114" y="951"/>
                </a:moveTo>
                <a:lnTo>
                  <a:pt x="98" y="1026"/>
                </a:lnTo>
                <a:lnTo>
                  <a:pt x="89" y="1102"/>
                </a:lnTo>
                <a:lnTo>
                  <a:pt x="84" y="1178"/>
                </a:lnTo>
                <a:lnTo>
                  <a:pt x="83" y="1256"/>
                </a:lnTo>
                <a:lnTo>
                  <a:pt x="86" y="1332"/>
                </a:lnTo>
                <a:lnTo>
                  <a:pt x="91" y="1410"/>
                </a:lnTo>
                <a:lnTo>
                  <a:pt x="100" y="1487"/>
                </a:lnTo>
                <a:lnTo>
                  <a:pt x="109" y="1219"/>
                </a:lnTo>
                <a:lnTo>
                  <a:pt x="114" y="951"/>
                </a:lnTo>
                <a:close/>
                <a:moveTo>
                  <a:pt x="219" y="945"/>
                </a:moveTo>
                <a:lnTo>
                  <a:pt x="199" y="1112"/>
                </a:lnTo>
                <a:lnTo>
                  <a:pt x="179" y="1280"/>
                </a:lnTo>
                <a:lnTo>
                  <a:pt x="180" y="1306"/>
                </a:lnTo>
                <a:lnTo>
                  <a:pt x="217" y="1040"/>
                </a:lnTo>
                <a:lnTo>
                  <a:pt x="219" y="945"/>
                </a:lnTo>
                <a:close/>
                <a:moveTo>
                  <a:pt x="282" y="929"/>
                </a:moveTo>
                <a:lnTo>
                  <a:pt x="267" y="1040"/>
                </a:lnTo>
                <a:lnTo>
                  <a:pt x="257" y="1251"/>
                </a:lnTo>
                <a:lnTo>
                  <a:pt x="243" y="1463"/>
                </a:lnTo>
                <a:lnTo>
                  <a:pt x="229" y="1675"/>
                </a:lnTo>
                <a:lnTo>
                  <a:pt x="224" y="1777"/>
                </a:lnTo>
                <a:lnTo>
                  <a:pt x="248" y="1971"/>
                </a:lnTo>
                <a:lnTo>
                  <a:pt x="251" y="1709"/>
                </a:lnTo>
                <a:lnTo>
                  <a:pt x="260" y="1449"/>
                </a:lnTo>
                <a:lnTo>
                  <a:pt x="271" y="1189"/>
                </a:lnTo>
                <a:lnTo>
                  <a:pt x="282" y="929"/>
                </a:lnTo>
                <a:close/>
                <a:moveTo>
                  <a:pt x="1426" y="458"/>
                </a:moveTo>
                <a:lnTo>
                  <a:pt x="1385" y="462"/>
                </a:lnTo>
                <a:lnTo>
                  <a:pt x="1341" y="463"/>
                </a:lnTo>
                <a:lnTo>
                  <a:pt x="1298" y="462"/>
                </a:lnTo>
                <a:lnTo>
                  <a:pt x="1294" y="477"/>
                </a:lnTo>
                <a:lnTo>
                  <a:pt x="1287" y="494"/>
                </a:lnTo>
                <a:lnTo>
                  <a:pt x="1277" y="510"/>
                </a:lnTo>
                <a:lnTo>
                  <a:pt x="1264" y="525"/>
                </a:lnTo>
                <a:lnTo>
                  <a:pt x="1248" y="540"/>
                </a:lnTo>
                <a:lnTo>
                  <a:pt x="1227" y="553"/>
                </a:lnTo>
                <a:lnTo>
                  <a:pt x="1202" y="566"/>
                </a:lnTo>
                <a:lnTo>
                  <a:pt x="1171" y="576"/>
                </a:lnTo>
                <a:lnTo>
                  <a:pt x="1151" y="583"/>
                </a:lnTo>
                <a:lnTo>
                  <a:pt x="1127" y="592"/>
                </a:lnTo>
                <a:lnTo>
                  <a:pt x="1099" y="602"/>
                </a:lnTo>
                <a:lnTo>
                  <a:pt x="1070" y="613"/>
                </a:lnTo>
                <a:lnTo>
                  <a:pt x="1038" y="625"/>
                </a:lnTo>
                <a:lnTo>
                  <a:pt x="1003" y="638"/>
                </a:lnTo>
                <a:lnTo>
                  <a:pt x="968" y="652"/>
                </a:lnTo>
                <a:lnTo>
                  <a:pt x="930" y="665"/>
                </a:lnTo>
                <a:lnTo>
                  <a:pt x="891" y="678"/>
                </a:lnTo>
                <a:lnTo>
                  <a:pt x="850" y="690"/>
                </a:lnTo>
                <a:lnTo>
                  <a:pt x="810" y="702"/>
                </a:lnTo>
                <a:lnTo>
                  <a:pt x="768" y="713"/>
                </a:lnTo>
                <a:lnTo>
                  <a:pt x="727" y="721"/>
                </a:lnTo>
                <a:lnTo>
                  <a:pt x="685" y="729"/>
                </a:lnTo>
                <a:lnTo>
                  <a:pt x="644" y="734"/>
                </a:lnTo>
                <a:lnTo>
                  <a:pt x="604" y="736"/>
                </a:lnTo>
                <a:lnTo>
                  <a:pt x="565" y="737"/>
                </a:lnTo>
                <a:lnTo>
                  <a:pt x="527" y="734"/>
                </a:lnTo>
                <a:lnTo>
                  <a:pt x="490" y="728"/>
                </a:lnTo>
                <a:lnTo>
                  <a:pt x="455" y="719"/>
                </a:lnTo>
                <a:lnTo>
                  <a:pt x="421" y="705"/>
                </a:lnTo>
                <a:lnTo>
                  <a:pt x="392" y="687"/>
                </a:lnTo>
                <a:lnTo>
                  <a:pt x="363" y="665"/>
                </a:lnTo>
                <a:lnTo>
                  <a:pt x="342" y="687"/>
                </a:lnTo>
                <a:lnTo>
                  <a:pt x="317" y="706"/>
                </a:lnTo>
                <a:lnTo>
                  <a:pt x="320" y="707"/>
                </a:lnTo>
                <a:lnTo>
                  <a:pt x="331" y="711"/>
                </a:lnTo>
                <a:lnTo>
                  <a:pt x="341" y="718"/>
                </a:lnTo>
                <a:lnTo>
                  <a:pt x="348" y="729"/>
                </a:lnTo>
                <a:lnTo>
                  <a:pt x="351" y="742"/>
                </a:lnTo>
                <a:lnTo>
                  <a:pt x="351" y="757"/>
                </a:lnTo>
                <a:lnTo>
                  <a:pt x="349" y="767"/>
                </a:lnTo>
                <a:lnTo>
                  <a:pt x="344" y="776"/>
                </a:lnTo>
                <a:lnTo>
                  <a:pt x="339" y="784"/>
                </a:lnTo>
                <a:lnTo>
                  <a:pt x="327" y="1066"/>
                </a:lnTo>
                <a:lnTo>
                  <a:pt x="314" y="1347"/>
                </a:lnTo>
                <a:lnTo>
                  <a:pt x="304" y="1630"/>
                </a:lnTo>
                <a:lnTo>
                  <a:pt x="327" y="1545"/>
                </a:lnTo>
                <a:lnTo>
                  <a:pt x="357" y="1463"/>
                </a:lnTo>
                <a:lnTo>
                  <a:pt x="391" y="1383"/>
                </a:lnTo>
                <a:lnTo>
                  <a:pt x="430" y="1307"/>
                </a:lnTo>
                <a:lnTo>
                  <a:pt x="474" y="1232"/>
                </a:lnTo>
                <a:lnTo>
                  <a:pt x="522" y="1162"/>
                </a:lnTo>
                <a:lnTo>
                  <a:pt x="575" y="1094"/>
                </a:lnTo>
                <a:lnTo>
                  <a:pt x="631" y="1030"/>
                </a:lnTo>
                <a:lnTo>
                  <a:pt x="691" y="970"/>
                </a:lnTo>
                <a:lnTo>
                  <a:pt x="756" y="914"/>
                </a:lnTo>
                <a:lnTo>
                  <a:pt x="823" y="862"/>
                </a:lnTo>
                <a:lnTo>
                  <a:pt x="895" y="814"/>
                </a:lnTo>
                <a:lnTo>
                  <a:pt x="970" y="770"/>
                </a:lnTo>
                <a:lnTo>
                  <a:pt x="1046" y="731"/>
                </a:lnTo>
                <a:lnTo>
                  <a:pt x="1126" y="698"/>
                </a:lnTo>
                <a:lnTo>
                  <a:pt x="1209" y="669"/>
                </a:lnTo>
                <a:lnTo>
                  <a:pt x="1294" y="646"/>
                </a:lnTo>
                <a:lnTo>
                  <a:pt x="1381" y="627"/>
                </a:lnTo>
                <a:lnTo>
                  <a:pt x="1411" y="604"/>
                </a:lnTo>
                <a:lnTo>
                  <a:pt x="1438" y="581"/>
                </a:lnTo>
                <a:lnTo>
                  <a:pt x="1460" y="561"/>
                </a:lnTo>
                <a:lnTo>
                  <a:pt x="1479" y="544"/>
                </a:lnTo>
                <a:lnTo>
                  <a:pt x="1493" y="528"/>
                </a:lnTo>
                <a:lnTo>
                  <a:pt x="1503" y="515"/>
                </a:lnTo>
                <a:lnTo>
                  <a:pt x="1474" y="500"/>
                </a:lnTo>
                <a:lnTo>
                  <a:pt x="1447" y="480"/>
                </a:lnTo>
                <a:lnTo>
                  <a:pt x="1426" y="458"/>
                </a:lnTo>
                <a:close/>
                <a:moveTo>
                  <a:pt x="580" y="0"/>
                </a:moveTo>
                <a:lnTo>
                  <a:pt x="614" y="1"/>
                </a:lnTo>
                <a:lnTo>
                  <a:pt x="646" y="4"/>
                </a:lnTo>
                <a:lnTo>
                  <a:pt x="681" y="8"/>
                </a:lnTo>
                <a:lnTo>
                  <a:pt x="715" y="14"/>
                </a:lnTo>
                <a:lnTo>
                  <a:pt x="750" y="21"/>
                </a:lnTo>
                <a:lnTo>
                  <a:pt x="784" y="28"/>
                </a:lnTo>
                <a:lnTo>
                  <a:pt x="818" y="38"/>
                </a:lnTo>
                <a:lnTo>
                  <a:pt x="852" y="48"/>
                </a:lnTo>
                <a:lnTo>
                  <a:pt x="886" y="58"/>
                </a:lnTo>
                <a:lnTo>
                  <a:pt x="918" y="69"/>
                </a:lnTo>
                <a:lnTo>
                  <a:pt x="950" y="81"/>
                </a:lnTo>
                <a:lnTo>
                  <a:pt x="981" y="91"/>
                </a:lnTo>
                <a:lnTo>
                  <a:pt x="1010" y="102"/>
                </a:lnTo>
                <a:lnTo>
                  <a:pt x="1038" y="113"/>
                </a:lnTo>
                <a:lnTo>
                  <a:pt x="1066" y="123"/>
                </a:lnTo>
                <a:lnTo>
                  <a:pt x="1090" y="133"/>
                </a:lnTo>
                <a:lnTo>
                  <a:pt x="1114" y="142"/>
                </a:lnTo>
                <a:lnTo>
                  <a:pt x="1135" y="150"/>
                </a:lnTo>
                <a:lnTo>
                  <a:pt x="1155" y="156"/>
                </a:lnTo>
                <a:lnTo>
                  <a:pt x="1171" y="161"/>
                </a:lnTo>
                <a:lnTo>
                  <a:pt x="1202" y="172"/>
                </a:lnTo>
                <a:lnTo>
                  <a:pt x="1226" y="185"/>
                </a:lnTo>
                <a:lnTo>
                  <a:pt x="1248" y="198"/>
                </a:lnTo>
                <a:lnTo>
                  <a:pt x="1264" y="213"/>
                </a:lnTo>
                <a:lnTo>
                  <a:pt x="1277" y="228"/>
                </a:lnTo>
                <a:lnTo>
                  <a:pt x="1287" y="244"/>
                </a:lnTo>
                <a:lnTo>
                  <a:pt x="1294" y="260"/>
                </a:lnTo>
                <a:lnTo>
                  <a:pt x="1298" y="276"/>
                </a:lnTo>
                <a:lnTo>
                  <a:pt x="1341" y="274"/>
                </a:lnTo>
                <a:lnTo>
                  <a:pt x="1385" y="276"/>
                </a:lnTo>
                <a:lnTo>
                  <a:pt x="1426" y="279"/>
                </a:lnTo>
                <a:lnTo>
                  <a:pt x="1447" y="257"/>
                </a:lnTo>
                <a:lnTo>
                  <a:pt x="1474" y="238"/>
                </a:lnTo>
                <a:lnTo>
                  <a:pt x="1503" y="221"/>
                </a:lnTo>
                <a:lnTo>
                  <a:pt x="1537" y="209"/>
                </a:lnTo>
                <a:lnTo>
                  <a:pt x="1574" y="202"/>
                </a:lnTo>
                <a:lnTo>
                  <a:pt x="1612" y="199"/>
                </a:lnTo>
                <a:lnTo>
                  <a:pt x="1648" y="202"/>
                </a:lnTo>
                <a:lnTo>
                  <a:pt x="1681" y="208"/>
                </a:lnTo>
                <a:lnTo>
                  <a:pt x="1713" y="218"/>
                </a:lnTo>
                <a:lnTo>
                  <a:pt x="1743" y="231"/>
                </a:lnTo>
                <a:lnTo>
                  <a:pt x="1768" y="249"/>
                </a:lnTo>
                <a:lnTo>
                  <a:pt x="1790" y="268"/>
                </a:lnTo>
                <a:lnTo>
                  <a:pt x="1808" y="291"/>
                </a:lnTo>
                <a:lnTo>
                  <a:pt x="1821" y="315"/>
                </a:lnTo>
                <a:lnTo>
                  <a:pt x="1830" y="342"/>
                </a:lnTo>
                <a:lnTo>
                  <a:pt x="1833" y="369"/>
                </a:lnTo>
                <a:lnTo>
                  <a:pt x="1830" y="396"/>
                </a:lnTo>
                <a:lnTo>
                  <a:pt x="1821" y="421"/>
                </a:lnTo>
                <a:lnTo>
                  <a:pt x="1809" y="445"/>
                </a:lnTo>
                <a:lnTo>
                  <a:pt x="1792" y="466"/>
                </a:lnTo>
                <a:lnTo>
                  <a:pt x="1771" y="485"/>
                </a:lnTo>
                <a:lnTo>
                  <a:pt x="1747" y="502"/>
                </a:lnTo>
                <a:lnTo>
                  <a:pt x="1719" y="516"/>
                </a:lnTo>
                <a:lnTo>
                  <a:pt x="1729" y="528"/>
                </a:lnTo>
                <a:lnTo>
                  <a:pt x="1743" y="543"/>
                </a:lnTo>
                <a:lnTo>
                  <a:pt x="1761" y="561"/>
                </a:lnTo>
                <a:lnTo>
                  <a:pt x="1783" y="581"/>
                </a:lnTo>
                <a:lnTo>
                  <a:pt x="1809" y="604"/>
                </a:lnTo>
                <a:lnTo>
                  <a:pt x="1840" y="627"/>
                </a:lnTo>
                <a:lnTo>
                  <a:pt x="1930" y="646"/>
                </a:lnTo>
                <a:lnTo>
                  <a:pt x="2018" y="670"/>
                </a:lnTo>
                <a:lnTo>
                  <a:pt x="2103" y="700"/>
                </a:lnTo>
                <a:lnTo>
                  <a:pt x="2185" y="735"/>
                </a:lnTo>
                <a:lnTo>
                  <a:pt x="2264" y="775"/>
                </a:lnTo>
                <a:lnTo>
                  <a:pt x="2340" y="821"/>
                </a:lnTo>
                <a:lnTo>
                  <a:pt x="2414" y="871"/>
                </a:lnTo>
                <a:lnTo>
                  <a:pt x="2482" y="926"/>
                </a:lnTo>
                <a:lnTo>
                  <a:pt x="2548" y="984"/>
                </a:lnTo>
                <a:lnTo>
                  <a:pt x="2609" y="1047"/>
                </a:lnTo>
                <a:lnTo>
                  <a:pt x="2666" y="1115"/>
                </a:lnTo>
                <a:lnTo>
                  <a:pt x="2719" y="1185"/>
                </a:lnTo>
                <a:lnTo>
                  <a:pt x="2768" y="1260"/>
                </a:lnTo>
                <a:lnTo>
                  <a:pt x="2811" y="1337"/>
                </a:lnTo>
                <a:lnTo>
                  <a:pt x="2849" y="1418"/>
                </a:lnTo>
                <a:lnTo>
                  <a:pt x="2882" y="1500"/>
                </a:lnTo>
                <a:lnTo>
                  <a:pt x="2910" y="1587"/>
                </a:lnTo>
                <a:lnTo>
                  <a:pt x="2931" y="1675"/>
                </a:lnTo>
                <a:lnTo>
                  <a:pt x="2948" y="1766"/>
                </a:lnTo>
                <a:lnTo>
                  <a:pt x="2957" y="1857"/>
                </a:lnTo>
                <a:lnTo>
                  <a:pt x="2960" y="1952"/>
                </a:lnTo>
                <a:lnTo>
                  <a:pt x="2957" y="2044"/>
                </a:lnTo>
                <a:lnTo>
                  <a:pt x="2948" y="2134"/>
                </a:lnTo>
                <a:lnTo>
                  <a:pt x="2933" y="2223"/>
                </a:lnTo>
                <a:lnTo>
                  <a:pt x="2912" y="2308"/>
                </a:lnTo>
                <a:lnTo>
                  <a:pt x="2886" y="2392"/>
                </a:lnTo>
                <a:lnTo>
                  <a:pt x="2854" y="2473"/>
                </a:lnTo>
                <a:lnTo>
                  <a:pt x="2819" y="2553"/>
                </a:lnTo>
                <a:lnTo>
                  <a:pt x="2777" y="2628"/>
                </a:lnTo>
                <a:lnTo>
                  <a:pt x="2731" y="2702"/>
                </a:lnTo>
                <a:lnTo>
                  <a:pt x="2681" y="2771"/>
                </a:lnTo>
                <a:lnTo>
                  <a:pt x="2626" y="2838"/>
                </a:lnTo>
                <a:lnTo>
                  <a:pt x="2567" y="2901"/>
                </a:lnTo>
                <a:lnTo>
                  <a:pt x="2505" y="2959"/>
                </a:lnTo>
                <a:lnTo>
                  <a:pt x="2438" y="3014"/>
                </a:lnTo>
                <a:lnTo>
                  <a:pt x="2369" y="3065"/>
                </a:lnTo>
                <a:lnTo>
                  <a:pt x="2296" y="3111"/>
                </a:lnTo>
                <a:lnTo>
                  <a:pt x="2219" y="3152"/>
                </a:lnTo>
                <a:lnTo>
                  <a:pt x="2141" y="3188"/>
                </a:lnTo>
                <a:lnTo>
                  <a:pt x="2060" y="3220"/>
                </a:lnTo>
                <a:lnTo>
                  <a:pt x="2007" y="3235"/>
                </a:lnTo>
                <a:lnTo>
                  <a:pt x="1952" y="3246"/>
                </a:lnTo>
                <a:lnTo>
                  <a:pt x="1897" y="3250"/>
                </a:lnTo>
                <a:lnTo>
                  <a:pt x="1842" y="3252"/>
                </a:lnTo>
                <a:lnTo>
                  <a:pt x="1786" y="3251"/>
                </a:lnTo>
                <a:lnTo>
                  <a:pt x="1728" y="3249"/>
                </a:lnTo>
                <a:lnTo>
                  <a:pt x="1670" y="3247"/>
                </a:lnTo>
                <a:lnTo>
                  <a:pt x="1612" y="3246"/>
                </a:lnTo>
                <a:lnTo>
                  <a:pt x="1554" y="3247"/>
                </a:lnTo>
                <a:lnTo>
                  <a:pt x="1496" y="3249"/>
                </a:lnTo>
                <a:lnTo>
                  <a:pt x="1439" y="3251"/>
                </a:lnTo>
                <a:lnTo>
                  <a:pt x="1383" y="3252"/>
                </a:lnTo>
                <a:lnTo>
                  <a:pt x="1326" y="3251"/>
                </a:lnTo>
                <a:lnTo>
                  <a:pt x="1272" y="3246"/>
                </a:lnTo>
                <a:lnTo>
                  <a:pt x="1218" y="3235"/>
                </a:lnTo>
                <a:lnTo>
                  <a:pt x="1165" y="3221"/>
                </a:lnTo>
                <a:lnTo>
                  <a:pt x="1081" y="3188"/>
                </a:lnTo>
                <a:lnTo>
                  <a:pt x="1000" y="3151"/>
                </a:lnTo>
                <a:lnTo>
                  <a:pt x="923" y="3107"/>
                </a:lnTo>
                <a:lnTo>
                  <a:pt x="848" y="3059"/>
                </a:lnTo>
                <a:lnTo>
                  <a:pt x="776" y="3007"/>
                </a:lnTo>
                <a:lnTo>
                  <a:pt x="709" y="2950"/>
                </a:lnTo>
                <a:lnTo>
                  <a:pt x="645" y="2889"/>
                </a:lnTo>
                <a:lnTo>
                  <a:pt x="586" y="2823"/>
                </a:lnTo>
                <a:lnTo>
                  <a:pt x="531" y="2755"/>
                </a:lnTo>
                <a:lnTo>
                  <a:pt x="481" y="2683"/>
                </a:lnTo>
                <a:lnTo>
                  <a:pt x="435" y="2606"/>
                </a:lnTo>
                <a:lnTo>
                  <a:pt x="394" y="2527"/>
                </a:lnTo>
                <a:lnTo>
                  <a:pt x="358" y="2445"/>
                </a:lnTo>
                <a:lnTo>
                  <a:pt x="328" y="2360"/>
                </a:lnTo>
                <a:lnTo>
                  <a:pt x="303" y="2274"/>
                </a:lnTo>
                <a:lnTo>
                  <a:pt x="313" y="2446"/>
                </a:lnTo>
                <a:lnTo>
                  <a:pt x="327" y="2617"/>
                </a:lnTo>
                <a:lnTo>
                  <a:pt x="326" y="2627"/>
                </a:lnTo>
                <a:lnTo>
                  <a:pt x="323" y="2634"/>
                </a:lnTo>
                <a:lnTo>
                  <a:pt x="317" y="2639"/>
                </a:lnTo>
                <a:lnTo>
                  <a:pt x="310" y="2641"/>
                </a:lnTo>
                <a:lnTo>
                  <a:pt x="302" y="2642"/>
                </a:lnTo>
                <a:lnTo>
                  <a:pt x="302" y="2656"/>
                </a:lnTo>
                <a:lnTo>
                  <a:pt x="300" y="2666"/>
                </a:lnTo>
                <a:lnTo>
                  <a:pt x="295" y="2673"/>
                </a:lnTo>
                <a:lnTo>
                  <a:pt x="286" y="2678"/>
                </a:lnTo>
                <a:lnTo>
                  <a:pt x="277" y="2679"/>
                </a:lnTo>
                <a:lnTo>
                  <a:pt x="268" y="2678"/>
                </a:lnTo>
                <a:lnTo>
                  <a:pt x="260" y="2673"/>
                </a:lnTo>
                <a:lnTo>
                  <a:pt x="254" y="2666"/>
                </a:lnTo>
                <a:lnTo>
                  <a:pt x="252" y="2656"/>
                </a:lnTo>
                <a:lnTo>
                  <a:pt x="251" y="2601"/>
                </a:lnTo>
                <a:lnTo>
                  <a:pt x="246" y="2597"/>
                </a:lnTo>
                <a:lnTo>
                  <a:pt x="242" y="2593"/>
                </a:lnTo>
                <a:lnTo>
                  <a:pt x="230" y="2573"/>
                </a:lnTo>
                <a:lnTo>
                  <a:pt x="218" y="2553"/>
                </a:lnTo>
                <a:lnTo>
                  <a:pt x="214" y="2649"/>
                </a:lnTo>
                <a:lnTo>
                  <a:pt x="211" y="2660"/>
                </a:lnTo>
                <a:lnTo>
                  <a:pt x="205" y="2667"/>
                </a:lnTo>
                <a:lnTo>
                  <a:pt x="196" y="2672"/>
                </a:lnTo>
                <a:lnTo>
                  <a:pt x="187" y="2673"/>
                </a:lnTo>
                <a:lnTo>
                  <a:pt x="178" y="2672"/>
                </a:lnTo>
                <a:lnTo>
                  <a:pt x="170" y="2667"/>
                </a:lnTo>
                <a:lnTo>
                  <a:pt x="165" y="2660"/>
                </a:lnTo>
                <a:lnTo>
                  <a:pt x="164" y="2649"/>
                </a:lnTo>
                <a:lnTo>
                  <a:pt x="164" y="2642"/>
                </a:lnTo>
                <a:lnTo>
                  <a:pt x="155" y="2640"/>
                </a:lnTo>
                <a:lnTo>
                  <a:pt x="149" y="2634"/>
                </a:lnTo>
                <a:lnTo>
                  <a:pt x="145" y="2624"/>
                </a:lnTo>
                <a:lnTo>
                  <a:pt x="134" y="2547"/>
                </a:lnTo>
                <a:lnTo>
                  <a:pt x="125" y="2469"/>
                </a:lnTo>
                <a:lnTo>
                  <a:pt x="115" y="2427"/>
                </a:lnTo>
                <a:lnTo>
                  <a:pt x="114" y="2561"/>
                </a:lnTo>
                <a:lnTo>
                  <a:pt x="110" y="2571"/>
                </a:lnTo>
                <a:lnTo>
                  <a:pt x="105" y="2580"/>
                </a:lnTo>
                <a:lnTo>
                  <a:pt x="97" y="2584"/>
                </a:lnTo>
                <a:lnTo>
                  <a:pt x="88" y="2586"/>
                </a:lnTo>
                <a:lnTo>
                  <a:pt x="79" y="2584"/>
                </a:lnTo>
                <a:lnTo>
                  <a:pt x="71" y="2580"/>
                </a:lnTo>
                <a:lnTo>
                  <a:pt x="64" y="2571"/>
                </a:lnTo>
                <a:lnTo>
                  <a:pt x="62" y="2561"/>
                </a:lnTo>
                <a:lnTo>
                  <a:pt x="66" y="2313"/>
                </a:lnTo>
                <a:lnTo>
                  <a:pt x="75" y="2066"/>
                </a:lnTo>
                <a:lnTo>
                  <a:pt x="74" y="1947"/>
                </a:lnTo>
                <a:lnTo>
                  <a:pt x="77" y="1828"/>
                </a:lnTo>
                <a:lnTo>
                  <a:pt x="46" y="1617"/>
                </a:lnTo>
                <a:lnTo>
                  <a:pt x="39" y="1570"/>
                </a:lnTo>
                <a:lnTo>
                  <a:pt x="32" y="1521"/>
                </a:lnTo>
                <a:lnTo>
                  <a:pt x="25" y="1471"/>
                </a:lnTo>
                <a:lnTo>
                  <a:pt x="17" y="1420"/>
                </a:lnTo>
                <a:lnTo>
                  <a:pt x="11" y="1368"/>
                </a:lnTo>
                <a:lnTo>
                  <a:pt x="6" y="1315"/>
                </a:lnTo>
                <a:lnTo>
                  <a:pt x="2" y="1262"/>
                </a:lnTo>
                <a:lnTo>
                  <a:pt x="0" y="1209"/>
                </a:lnTo>
                <a:lnTo>
                  <a:pt x="0" y="1156"/>
                </a:lnTo>
                <a:lnTo>
                  <a:pt x="3" y="1103"/>
                </a:lnTo>
                <a:lnTo>
                  <a:pt x="7" y="1051"/>
                </a:lnTo>
                <a:lnTo>
                  <a:pt x="15" y="1000"/>
                </a:lnTo>
                <a:lnTo>
                  <a:pt x="28" y="951"/>
                </a:lnTo>
                <a:lnTo>
                  <a:pt x="42" y="903"/>
                </a:lnTo>
                <a:lnTo>
                  <a:pt x="61" y="857"/>
                </a:lnTo>
                <a:lnTo>
                  <a:pt x="85" y="813"/>
                </a:lnTo>
                <a:lnTo>
                  <a:pt x="114" y="771"/>
                </a:lnTo>
                <a:lnTo>
                  <a:pt x="114" y="770"/>
                </a:lnTo>
                <a:lnTo>
                  <a:pt x="107" y="769"/>
                </a:lnTo>
                <a:lnTo>
                  <a:pt x="96" y="765"/>
                </a:lnTo>
                <a:lnTo>
                  <a:pt x="87" y="757"/>
                </a:lnTo>
                <a:lnTo>
                  <a:pt x="80" y="746"/>
                </a:lnTo>
                <a:lnTo>
                  <a:pt x="77" y="733"/>
                </a:lnTo>
                <a:lnTo>
                  <a:pt x="77" y="718"/>
                </a:lnTo>
                <a:lnTo>
                  <a:pt x="81" y="705"/>
                </a:lnTo>
                <a:lnTo>
                  <a:pt x="88" y="693"/>
                </a:lnTo>
                <a:lnTo>
                  <a:pt x="97" y="684"/>
                </a:lnTo>
                <a:lnTo>
                  <a:pt x="108" y="679"/>
                </a:lnTo>
                <a:lnTo>
                  <a:pt x="121" y="678"/>
                </a:lnTo>
                <a:lnTo>
                  <a:pt x="126" y="679"/>
                </a:lnTo>
                <a:lnTo>
                  <a:pt x="118" y="656"/>
                </a:lnTo>
                <a:lnTo>
                  <a:pt x="114" y="630"/>
                </a:lnTo>
                <a:lnTo>
                  <a:pt x="114" y="604"/>
                </a:lnTo>
                <a:lnTo>
                  <a:pt x="120" y="575"/>
                </a:lnTo>
                <a:lnTo>
                  <a:pt x="129" y="548"/>
                </a:lnTo>
                <a:lnTo>
                  <a:pt x="143" y="520"/>
                </a:lnTo>
                <a:lnTo>
                  <a:pt x="163" y="494"/>
                </a:lnTo>
                <a:lnTo>
                  <a:pt x="186" y="469"/>
                </a:lnTo>
                <a:lnTo>
                  <a:pt x="212" y="450"/>
                </a:lnTo>
                <a:lnTo>
                  <a:pt x="238" y="434"/>
                </a:lnTo>
                <a:lnTo>
                  <a:pt x="266" y="424"/>
                </a:lnTo>
                <a:lnTo>
                  <a:pt x="265" y="398"/>
                </a:lnTo>
                <a:lnTo>
                  <a:pt x="264" y="369"/>
                </a:lnTo>
                <a:lnTo>
                  <a:pt x="266" y="318"/>
                </a:lnTo>
                <a:lnTo>
                  <a:pt x="271" y="271"/>
                </a:lnTo>
                <a:lnTo>
                  <a:pt x="278" y="229"/>
                </a:lnTo>
                <a:lnTo>
                  <a:pt x="289" y="191"/>
                </a:lnTo>
                <a:lnTo>
                  <a:pt x="303" y="157"/>
                </a:lnTo>
                <a:lnTo>
                  <a:pt x="318" y="127"/>
                </a:lnTo>
                <a:lnTo>
                  <a:pt x="336" y="101"/>
                </a:lnTo>
                <a:lnTo>
                  <a:pt x="357" y="77"/>
                </a:lnTo>
                <a:lnTo>
                  <a:pt x="379" y="58"/>
                </a:lnTo>
                <a:lnTo>
                  <a:pt x="404" y="42"/>
                </a:lnTo>
                <a:lnTo>
                  <a:pt x="430" y="28"/>
                </a:lnTo>
                <a:lnTo>
                  <a:pt x="457" y="18"/>
                </a:lnTo>
                <a:lnTo>
                  <a:pt x="487" y="10"/>
                </a:lnTo>
                <a:lnTo>
                  <a:pt x="516" y="4"/>
                </a:lnTo>
                <a:lnTo>
                  <a:pt x="548" y="1"/>
                </a:lnTo>
                <a:lnTo>
                  <a:pt x="5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8" name="Freeform 251"/>
          <p:cNvSpPr>
            <a:spLocks noEditPoints="1"/>
          </p:cNvSpPr>
          <p:nvPr/>
        </p:nvSpPr>
        <p:spPr bwMode="auto">
          <a:xfrm>
            <a:off x="8182459" y="3498850"/>
            <a:ext cx="495300" cy="476250"/>
          </a:xfrm>
          <a:custGeom>
            <a:avLst/>
            <a:gdLst>
              <a:gd name="T0" fmla="*/ 2019 w 3437"/>
              <a:gd name="T1" fmla="*/ 2001 h 3293"/>
              <a:gd name="T2" fmla="*/ 1991 w 3437"/>
              <a:gd name="T3" fmla="*/ 2165 h 3293"/>
              <a:gd name="T4" fmla="*/ 2115 w 3437"/>
              <a:gd name="T5" fmla="*/ 2269 h 3293"/>
              <a:gd name="T6" fmla="*/ 2271 w 3437"/>
              <a:gd name="T7" fmla="*/ 2213 h 3293"/>
              <a:gd name="T8" fmla="*/ 2300 w 3437"/>
              <a:gd name="T9" fmla="*/ 2049 h 3293"/>
              <a:gd name="T10" fmla="*/ 2174 w 3437"/>
              <a:gd name="T11" fmla="*/ 1945 h 3293"/>
              <a:gd name="T12" fmla="*/ 1219 w 3437"/>
              <a:gd name="T13" fmla="*/ 1959 h 3293"/>
              <a:gd name="T14" fmla="*/ 1162 w 3437"/>
              <a:gd name="T15" fmla="*/ 2115 h 3293"/>
              <a:gd name="T16" fmla="*/ 1268 w 3437"/>
              <a:gd name="T17" fmla="*/ 2240 h 3293"/>
              <a:gd name="T18" fmla="*/ 1431 w 3437"/>
              <a:gd name="T19" fmla="*/ 2212 h 3293"/>
              <a:gd name="T20" fmla="*/ 1488 w 3437"/>
              <a:gd name="T21" fmla="*/ 2056 h 3293"/>
              <a:gd name="T22" fmla="*/ 1382 w 3437"/>
              <a:gd name="T23" fmla="*/ 1931 h 3293"/>
              <a:gd name="T24" fmla="*/ 2062 w 3437"/>
              <a:gd name="T25" fmla="*/ 1373 h 3293"/>
              <a:gd name="T26" fmla="*/ 1980 w 3437"/>
              <a:gd name="T27" fmla="*/ 1515 h 3293"/>
              <a:gd name="T28" fmla="*/ 2062 w 3437"/>
              <a:gd name="T29" fmla="*/ 1658 h 3293"/>
              <a:gd name="T30" fmla="*/ 2228 w 3437"/>
              <a:gd name="T31" fmla="*/ 1658 h 3293"/>
              <a:gd name="T32" fmla="*/ 2310 w 3437"/>
              <a:gd name="T33" fmla="*/ 1515 h 3293"/>
              <a:gd name="T34" fmla="*/ 2228 w 3437"/>
              <a:gd name="T35" fmla="*/ 1373 h 3293"/>
              <a:gd name="T36" fmla="*/ 1268 w 3437"/>
              <a:gd name="T37" fmla="*/ 1340 h 3293"/>
              <a:gd name="T38" fmla="*/ 1162 w 3437"/>
              <a:gd name="T39" fmla="*/ 1464 h 3293"/>
              <a:gd name="T40" fmla="*/ 1219 w 3437"/>
              <a:gd name="T41" fmla="*/ 1619 h 3293"/>
              <a:gd name="T42" fmla="*/ 1382 w 3437"/>
              <a:gd name="T43" fmla="*/ 1648 h 3293"/>
              <a:gd name="T44" fmla="*/ 1488 w 3437"/>
              <a:gd name="T45" fmla="*/ 1523 h 3293"/>
              <a:gd name="T46" fmla="*/ 1431 w 3437"/>
              <a:gd name="T47" fmla="*/ 1368 h 3293"/>
              <a:gd name="T48" fmla="*/ 1718 w 3437"/>
              <a:gd name="T49" fmla="*/ 0 h 3293"/>
              <a:gd name="T50" fmla="*/ 1836 w 3437"/>
              <a:gd name="T51" fmla="*/ 30 h 3293"/>
              <a:gd name="T52" fmla="*/ 1964 w 3437"/>
              <a:gd name="T53" fmla="*/ 169 h 3293"/>
              <a:gd name="T54" fmla="*/ 2255 w 3437"/>
              <a:gd name="T55" fmla="*/ 979 h 3293"/>
              <a:gd name="T56" fmla="*/ 2410 w 3437"/>
              <a:gd name="T57" fmla="*/ 1053 h 3293"/>
              <a:gd name="T58" fmla="*/ 3281 w 3437"/>
              <a:gd name="T59" fmla="*/ 1086 h 3293"/>
              <a:gd name="T60" fmla="*/ 3394 w 3437"/>
              <a:gd name="T61" fmla="*/ 1177 h 3293"/>
              <a:gd name="T62" fmla="*/ 3435 w 3437"/>
              <a:gd name="T63" fmla="*/ 1280 h 3293"/>
              <a:gd name="T64" fmla="*/ 3399 w 3437"/>
              <a:gd name="T65" fmla="*/ 1449 h 3293"/>
              <a:gd name="T66" fmla="*/ 2694 w 3437"/>
              <a:gd name="T67" fmla="*/ 2005 h 3293"/>
              <a:gd name="T68" fmla="*/ 2630 w 3437"/>
              <a:gd name="T69" fmla="*/ 2168 h 3293"/>
              <a:gd name="T70" fmla="*/ 2876 w 3437"/>
              <a:gd name="T71" fmla="*/ 3013 h 3293"/>
              <a:gd name="T72" fmla="*/ 2806 w 3437"/>
              <a:gd name="T73" fmla="*/ 3218 h 3293"/>
              <a:gd name="T74" fmla="*/ 2627 w 3437"/>
              <a:gd name="T75" fmla="*/ 3293 h 3293"/>
              <a:gd name="T76" fmla="*/ 2400 w 3437"/>
              <a:gd name="T77" fmla="*/ 3205 h 3293"/>
              <a:gd name="T78" fmla="*/ 1718 w 3437"/>
              <a:gd name="T79" fmla="*/ 2768 h 3293"/>
              <a:gd name="T80" fmla="*/ 1038 w 3437"/>
              <a:gd name="T81" fmla="*/ 3205 h 3293"/>
              <a:gd name="T82" fmla="*/ 810 w 3437"/>
              <a:gd name="T83" fmla="*/ 3293 h 3293"/>
              <a:gd name="T84" fmla="*/ 632 w 3437"/>
              <a:gd name="T85" fmla="*/ 3218 h 3293"/>
              <a:gd name="T86" fmla="*/ 560 w 3437"/>
              <a:gd name="T87" fmla="*/ 3013 h 3293"/>
              <a:gd name="T88" fmla="*/ 808 w 3437"/>
              <a:gd name="T89" fmla="*/ 2168 h 3293"/>
              <a:gd name="T90" fmla="*/ 743 w 3437"/>
              <a:gd name="T91" fmla="*/ 2005 h 3293"/>
              <a:gd name="T92" fmla="*/ 38 w 3437"/>
              <a:gd name="T93" fmla="*/ 1449 h 3293"/>
              <a:gd name="T94" fmla="*/ 3 w 3437"/>
              <a:gd name="T95" fmla="*/ 1280 h 3293"/>
              <a:gd name="T96" fmla="*/ 43 w 3437"/>
              <a:gd name="T97" fmla="*/ 1177 h 3293"/>
              <a:gd name="T98" fmla="*/ 157 w 3437"/>
              <a:gd name="T99" fmla="*/ 1086 h 3293"/>
              <a:gd name="T100" fmla="*/ 1027 w 3437"/>
              <a:gd name="T101" fmla="*/ 1053 h 3293"/>
              <a:gd name="T102" fmla="*/ 1182 w 3437"/>
              <a:gd name="T103" fmla="*/ 979 h 3293"/>
              <a:gd name="T104" fmla="*/ 1474 w 3437"/>
              <a:gd name="T105" fmla="*/ 169 h 3293"/>
              <a:gd name="T106" fmla="*/ 1600 w 3437"/>
              <a:gd name="T107" fmla="*/ 30 h 3293"/>
              <a:gd name="T108" fmla="*/ 1718 w 3437"/>
              <a:gd name="T109" fmla="*/ 0 h 3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437" h="3293">
                <a:moveTo>
                  <a:pt x="2145" y="1943"/>
                </a:moveTo>
                <a:lnTo>
                  <a:pt x="2115" y="1945"/>
                </a:lnTo>
                <a:lnTo>
                  <a:pt x="2088" y="1952"/>
                </a:lnTo>
                <a:lnTo>
                  <a:pt x="2062" y="1964"/>
                </a:lnTo>
                <a:lnTo>
                  <a:pt x="2039" y="1981"/>
                </a:lnTo>
                <a:lnTo>
                  <a:pt x="2019" y="2001"/>
                </a:lnTo>
                <a:lnTo>
                  <a:pt x="2002" y="2024"/>
                </a:lnTo>
                <a:lnTo>
                  <a:pt x="1991" y="2049"/>
                </a:lnTo>
                <a:lnTo>
                  <a:pt x="1982" y="2077"/>
                </a:lnTo>
                <a:lnTo>
                  <a:pt x="1980" y="2106"/>
                </a:lnTo>
                <a:lnTo>
                  <a:pt x="1982" y="2137"/>
                </a:lnTo>
                <a:lnTo>
                  <a:pt x="1991" y="2165"/>
                </a:lnTo>
                <a:lnTo>
                  <a:pt x="2002" y="2190"/>
                </a:lnTo>
                <a:lnTo>
                  <a:pt x="2019" y="2213"/>
                </a:lnTo>
                <a:lnTo>
                  <a:pt x="2039" y="2233"/>
                </a:lnTo>
                <a:lnTo>
                  <a:pt x="2062" y="2249"/>
                </a:lnTo>
                <a:lnTo>
                  <a:pt x="2088" y="2261"/>
                </a:lnTo>
                <a:lnTo>
                  <a:pt x="2115" y="2269"/>
                </a:lnTo>
                <a:lnTo>
                  <a:pt x="2145" y="2271"/>
                </a:lnTo>
                <a:lnTo>
                  <a:pt x="2174" y="2269"/>
                </a:lnTo>
                <a:lnTo>
                  <a:pt x="2202" y="2261"/>
                </a:lnTo>
                <a:lnTo>
                  <a:pt x="2228" y="2249"/>
                </a:lnTo>
                <a:lnTo>
                  <a:pt x="2252" y="2233"/>
                </a:lnTo>
                <a:lnTo>
                  <a:pt x="2271" y="2213"/>
                </a:lnTo>
                <a:lnTo>
                  <a:pt x="2287" y="2190"/>
                </a:lnTo>
                <a:lnTo>
                  <a:pt x="2300" y="2165"/>
                </a:lnTo>
                <a:lnTo>
                  <a:pt x="2307" y="2137"/>
                </a:lnTo>
                <a:lnTo>
                  <a:pt x="2310" y="2106"/>
                </a:lnTo>
                <a:lnTo>
                  <a:pt x="2307" y="2077"/>
                </a:lnTo>
                <a:lnTo>
                  <a:pt x="2300" y="2049"/>
                </a:lnTo>
                <a:lnTo>
                  <a:pt x="2287" y="2024"/>
                </a:lnTo>
                <a:lnTo>
                  <a:pt x="2271" y="2001"/>
                </a:lnTo>
                <a:lnTo>
                  <a:pt x="2252" y="1981"/>
                </a:lnTo>
                <a:lnTo>
                  <a:pt x="2228" y="1964"/>
                </a:lnTo>
                <a:lnTo>
                  <a:pt x="2202" y="1952"/>
                </a:lnTo>
                <a:lnTo>
                  <a:pt x="2174" y="1945"/>
                </a:lnTo>
                <a:lnTo>
                  <a:pt x="2145" y="1943"/>
                </a:lnTo>
                <a:close/>
                <a:moveTo>
                  <a:pt x="1325" y="1921"/>
                </a:moveTo>
                <a:lnTo>
                  <a:pt x="1296" y="1923"/>
                </a:lnTo>
                <a:lnTo>
                  <a:pt x="1268" y="1931"/>
                </a:lnTo>
                <a:lnTo>
                  <a:pt x="1242" y="1944"/>
                </a:lnTo>
                <a:lnTo>
                  <a:pt x="1219" y="1959"/>
                </a:lnTo>
                <a:lnTo>
                  <a:pt x="1199" y="1979"/>
                </a:lnTo>
                <a:lnTo>
                  <a:pt x="1183" y="2002"/>
                </a:lnTo>
                <a:lnTo>
                  <a:pt x="1171" y="2028"/>
                </a:lnTo>
                <a:lnTo>
                  <a:pt x="1162" y="2056"/>
                </a:lnTo>
                <a:lnTo>
                  <a:pt x="1160" y="2085"/>
                </a:lnTo>
                <a:lnTo>
                  <a:pt x="1162" y="2115"/>
                </a:lnTo>
                <a:lnTo>
                  <a:pt x="1171" y="2143"/>
                </a:lnTo>
                <a:lnTo>
                  <a:pt x="1183" y="2169"/>
                </a:lnTo>
                <a:lnTo>
                  <a:pt x="1199" y="2192"/>
                </a:lnTo>
                <a:lnTo>
                  <a:pt x="1219" y="2212"/>
                </a:lnTo>
                <a:lnTo>
                  <a:pt x="1242" y="2227"/>
                </a:lnTo>
                <a:lnTo>
                  <a:pt x="1268" y="2240"/>
                </a:lnTo>
                <a:lnTo>
                  <a:pt x="1296" y="2248"/>
                </a:lnTo>
                <a:lnTo>
                  <a:pt x="1325" y="2250"/>
                </a:lnTo>
                <a:lnTo>
                  <a:pt x="1354" y="2248"/>
                </a:lnTo>
                <a:lnTo>
                  <a:pt x="1382" y="2240"/>
                </a:lnTo>
                <a:lnTo>
                  <a:pt x="1409" y="2227"/>
                </a:lnTo>
                <a:lnTo>
                  <a:pt x="1431" y="2212"/>
                </a:lnTo>
                <a:lnTo>
                  <a:pt x="1451" y="2192"/>
                </a:lnTo>
                <a:lnTo>
                  <a:pt x="1467" y="2169"/>
                </a:lnTo>
                <a:lnTo>
                  <a:pt x="1479" y="2143"/>
                </a:lnTo>
                <a:lnTo>
                  <a:pt x="1488" y="2115"/>
                </a:lnTo>
                <a:lnTo>
                  <a:pt x="1490" y="2085"/>
                </a:lnTo>
                <a:lnTo>
                  <a:pt x="1488" y="2056"/>
                </a:lnTo>
                <a:lnTo>
                  <a:pt x="1479" y="2028"/>
                </a:lnTo>
                <a:lnTo>
                  <a:pt x="1467" y="2002"/>
                </a:lnTo>
                <a:lnTo>
                  <a:pt x="1451" y="1979"/>
                </a:lnTo>
                <a:lnTo>
                  <a:pt x="1431" y="1959"/>
                </a:lnTo>
                <a:lnTo>
                  <a:pt x="1409" y="1944"/>
                </a:lnTo>
                <a:lnTo>
                  <a:pt x="1382" y="1931"/>
                </a:lnTo>
                <a:lnTo>
                  <a:pt x="1354" y="1923"/>
                </a:lnTo>
                <a:lnTo>
                  <a:pt x="1325" y="1921"/>
                </a:lnTo>
                <a:close/>
                <a:moveTo>
                  <a:pt x="2145" y="1350"/>
                </a:moveTo>
                <a:lnTo>
                  <a:pt x="2115" y="1353"/>
                </a:lnTo>
                <a:lnTo>
                  <a:pt x="2088" y="1360"/>
                </a:lnTo>
                <a:lnTo>
                  <a:pt x="2062" y="1373"/>
                </a:lnTo>
                <a:lnTo>
                  <a:pt x="2039" y="1389"/>
                </a:lnTo>
                <a:lnTo>
                  <a:pt x="2019" y="1408"/>
                </a:lnTo>
                <a:lnTo>
                  <a:pt x="2002" y="1431"/>
                </a:lnTo>
                <a:lnTo>
                  <a:pt x="1991" y="1457"/>
                </a:lnTo>
                <a:lnTo>
                  <a:pt x="1982" y="1486"/>
                </a:lnTo>
                <a:lnTo>
                  <a:pt x="1980" y="1515"/>
                </a:lnTo>
                <a:lnTo>
                  <a:pt x="1982" y="1544"/>
                </a:lnTo>
                <a:lnTo>
                  <a:pt x="1991" y="1572"/>
                </a:lnTo>
                <a:lnTo>
                  <a:pt x="2002" y="1598"/>
                </a:lnTo>
                <a:lnTo>
                  <a:pt x="2019" y="1621"/>
                </a:lnTo>
                <a:lnTo>
                  <a:pt x="2039" y="1641"/>
                </a:lnTo>
                <a:lnTo>
                  <a:pt x="2062" y="1658"/>
                </a:lnTo>
                <a:lnTo>
                  <a:pt x="2088" y="1669"/>
                </a:lnTo>
                <a:lnTo>
                  <a:pt x="2115" y="1678"/>
                </a:lnTo>
                <a:lnTo>
                  <a:pt x="2145" y="1680"/>
                </a:lnTo>
                <a:lnTo>
                  <a:pt x="2174" y="1678"/>
                </a:lnTo>
                <a:lnTo>
                  <a:pt x="2202" y="1669"/>
                </a:lnTo>
                <a:lnTo>
                  <a:pt x="2228" y="1658"/>
                </a:lnTo>
                <a:lnTo>
                  <a:pt x="2252" y="1641"/>
                </a:lnTo>
                <a:lnTo>
                  <a:pt x="2271" y="1621"/>
                </a:lnTo>
                <a:lnTo>
                  <a:pt x="2287" y="1598"/>
                </a:lnTo>
                <a:lnTo>
                  <a:pt x="2300" y="1572"/>
                </a:lnTo>
                <a:lnTo>
                  <a:pt x="2307" y="1544"/>
                </a:lnTo>
                <a:lnTo>
                  <a:pt x="2310" y="1515"/>
                </a:lnTo>
                <a:lnTo>
                  <a:pt x="2307" y="1486"/>
                </a:lnTo>
                <a:lnTo>
                  <a:pt x="2300" y="1457"/>
                </a:lnTo>
                <a:lnTo>
                  <a:pt x="2287" y="1431"/>
                </a:lnTo>
                <a:lnTo>
                  <a:pt x="2271" y="1408"/>
                </a:lnTo>
                <a:lnTo>
                  <a:pt x="2252" y="1389"/>
                </a:lnTo>
                <a:lnTo>
                  <a:pt x="2228" y="1373"/>
                </a:lnTo>
                <a:lnTo>
                  <a:pt x="2202" y="1360"/>
                </a:lnTo>
                <a:lnTo>
                  <a:pt x="2174" y="1353"/>
                </a:lnTo>
                <a:lnTo>
                  <a:pt x="2145" y="1350"/>
                </a:lnTo>
                <a:close/>
                <a:moveTo>
                  <a:pt x="1325" y="1329"/>
                </a:moveTo>
                <a:lnTo>
                  <a:pt x="1296" y="1331"/>
                </a:lnTo>
                <a:lnTo>
                  <a:pt x="1268" y="1340"/>
                </a:lnTo>
                <a:lnTo>
                  <a:pt x="1242" y="1351"/>
                </a:lnTo>
                <a:lnTo>
                  <a:pt x="1219" y="1368"/>
                </a:lnTo>
                <a:lnTo>
                  <a:pt x="1199" y="1387"/>
                </a:lnTo>
                <a:lnTo>
                  <a:pt x="1183" y="1410"/>
                </a:lnTo>
                <a:lnTo>
                  <a:pt x="1171" y="1437"/>
                </a:lnTo>
                <a:lnTo>
                  <a:pt x="1162" y="1464"/>
                </a:lnTo>
                <a:lnTo>
                  <a:pt x="1160" y="1494"/>
                </a:lnTo>
                <a:lnTo>
                  <a:pt x="1162" y="1523"/>
                </a:lnTo>
                <a:lnTo>
                  <a:pt x="1171" y="1551"/>
                </a:lnTo>
                <a:lnTo>
                  <a:pt x="1183" y="1576"/>
                </a:lnTo>
                <a:lnTo>
                  <a:pt x="1199" y="1599"/>
                </a:lnTo>
                <a:lnTo>
                  <a:pt x="1219" y="1619"/>
                </a:lnTo>
                <a:lnTo>
                  <a:pt x="1242" y="1636"/>
                </a:lnTo>
                <a:lnTo>
                  <a:pt x="1268" y="1648"/>
                </a:lnTo>
                <a:lnTo>
                  <a:pt x="1296" y="1656"/>
                </a:lnTo>
                <a:lnTo>
                  <a:pt x="1325" y="1659"/>
                </a:lnTo>
                <a:lnTo>
                  <a:pt x="1354" y="1656"/>
                </a:lnTo>
                <a:lnTo>
                  <a:pt x="1382" y="1648"/>
                </a:lnTo>
                <a:lnTo>
                  <a:pt x="1409" y="1636"/>
                </a:lnTo>
                <a:lnTo>
                  <a:pt x="1431" y="1619"/>
                </a:lnTo>
                <a:lnTo>
                  <a:pt x="1451" y="1599"/>
                </a:lnTo>
                <a:lnTo>
                  <a:pt x="1467" y="1576"/>
                </a:lnTo>
                <a:lnTo>
                  <a:pt x="1479" y="1551"/>
                </a:lnTo>
                <a:lnTo>
                  <a:pt x="1488" y="1523"/>
                </a:lnTo>
                <a:lnTo>
                  <a:pt x="1490" y="1494"/>
                </a:lnTo>
                <a:lnTo>
                  <a:pt x="1488" y="1464"/>
                </a:lnTo>
                <a:lnTo>
                  <a:pt x="1479" y="1437"/>
                </a:lnTo>
                <a:lnTo>
                  <a:pt x="1467" y="1410"/>
                </a:lnTo>
                <a:lnTo>
                  <a:pt x="1451" y="1387"/>
                </a:lnTo>
                <a:lnTo>
                  <a:pt x="1431" y="1368"/>
                </a:lnTo>
                <a:lnTo>
                  <a:pt x="1409" y="1351"/>
                </a:lnTo>
                <a:lnTo>
                  <a:pt x="1382" y="1340"/>
                </a:lnTo>
                <a:lnTo>
                  <a:pt x="1354" y="1331"/>
                </a:lnTo>
                <a:lnTo>
                  <a:pt x="1325" y="1329"/>
                </a:lnTo>
                <a:close/>
                <a:moveTo>
                  <a:pt x="1718" y="0"/>
                </a:moveTo>
                <a:lnTo>
                  <a:pt x="1718" y="0"/>
                </a:lnTo>
                <a:lnTo>
                  <a:pt x="1735" y="1"/>
                </a:lnTo>
                <a:lnTo>
                  <a:pt x="1754" y="2"/>
                </a:lnTo>
                <a:lnTo>
                  <a:pt x="1773" y="6"/>
                </a:lnTo>
                <a:lnTo>
                  <a:pt x="1793" y="11"/>
                </a:lnTo>
                <a:lnTo>
                  <a:pt x="1814" y="20"/>
                </a:lnTo>
                <a:lnTo>
                  <a:pt x="1836" y="30"/>
                </a:lnTo>
                <a:lnTo>
                  <a:pt x="1858" y="44"/>
                </a:lnTo>
                <a:lnTo>
                  <a:pt x="1881" y="60"/>
                </a:lnTo>
                <a:lnTo>
                  <a:pt x="1902" y="81"/>
                </a:lnTo>
                <a:lnTo>
                  <a:pt x="1924" y="106"/>
                </a:lnTo>
                <a:lnTo>
                  <a:pt x="1944" y="135"/>
                </a:lnTo>
                <a:lnTo>
                  <a:pt x="1964" y="169"/>
                </a:lnTo>
                <a:lnTo>
                  <a:pt x="1981" y="207"/>
                </a:lnTo>
                <a:lnTo>
                  <a:pt x="1997" y="252"/>
                </a:lnTo>
                <a:lnTo>
                  <a:pt x="2210" y="908"/>
                </a:lnTo>
                <a:lnTo>
                  <a:pt x="2220" y="932"/>
                </a:lnTo>
                <a:lnTo>
                  <a:pt x="2236" y="956"/>
                </a:lnTo>
                <a:lnTo>
                  <a:pt x="2255" y="979"/>
                </a:lnTo>
                <a:lnTo>
                  <a:pt x="2278" y="998"/>
                </a:lnTo>
                <a:lnTo>
                  <a:pt x="2303" y="1017"/>
                </a:lnTo>
                <a:lnTo>
                  <a:pt x="2329" y="1032"/>
                </a:lnTo>
                <a:lnTo>
                  <a:pt x="2356" y="1043"/>
                </a:lnTo>
                <a:lnTo>
                  <a:pt x="2383" y="1050"/>
                </a:lnTo>
                <a:lnTo>
                  <a:pt x="2410" y="1053"/>
                </a:lnTo>
                <a:lnTo>
                  <a:pt x="3099" y="1053"/>
                </a:lnTo>
                <a:lnTo>
                  <a:pt x="3143" y="1055"/>
                </a:lnTo>
                <a:lnTo>
                  <a:pt x="3183" y="1059"/>
                </a:lnTo>
                <a:lnTo>
                  <a:pt x="3219" y="1065"/>
                </a:lnTo>
                <a:lnTo>
                  <a:pt x="3252" y="1074"/>
                </a:lnTo>
                <a:lnTo>
                  <a:pt x="3281" y="1086"/>
                </a:lnTo>
                <a:lnTo>
                  <a:pt x="3306" y="1098"/>
                </a:lnTo>
                <a:lnTo>
                  <a:pt x="3329" y="1112"/>
                </a:lnTo>
                <a:lnTo>
                  <a:pt x="3349" y="1128"/>
                </a:lnTo>
                <a:lnTo>
                  <a:pt x="3367" y="1143"/>
                </a:lnTo>
                <a:lnTo>
                  <a:pt x="3381" y="1160"/>
                </a:lnTo>
                <a:lnTo>
                  <a:pt x="3394" y="1177"/>
                </a:lnTo>
                <a:lnTo>
                  <a:pt x="3404" y="1193"/>
                </a:lnTo>
                <a:lnTo>
                  <a:pt x="3413" y="1209"/>
                </a:lnTo>
                <a:lnTo>
                  <a:pt x="3420" y="1225"/>
                </a:lnTo>
                <a:lnTo>
                  <a:pt x="3425" y="1239"/>
                </a:lnTo>
                <a:lnTo>
                  <a:pt x="3430" y="1258"/>
                </a:lnTo>
                <a:lnTo>
                  <a:pt x="3435" y="1280"/>
                </a:lnTo>
                <a:lnTo>
                  <a:pt x="3437" y="1303"/>
                </a:lnTo>
                <a:lnTo>
                  <a:pt x="3437" y="1329"/>
                </a:lnTo>
                <a:lnTo>
                  <a:pt x="3434" y="1357"/>
                </a:lnTo>
                <a:lnTo>
                  <a:pt x="3426" y="1386"/>
                </a:lnTo>
                <a:lnTo>
                  <a:pt x="3415" y="1417"/>
                </a:lnTo>
                <a:lnTo>
                  <a:pt x="3399" y="1449"/>
                </a:lnTo>
                <a:lnTo>
                  <a:pt x="3377" y="1481"/>
                </a:lnTo>
                <a:lnTo>
                  <a:pt x="3349" y="1515"/>
                </a:lnTo>
                <a:lnTo>
                  <a:pt x="3314" y="1548"/>
                </a:lnTo>
                <a:lnTo>
                  <a:pt x="3271" y="1583"/>
                </a:lnTo>
                <a:lnTo>
                  <a:pt x="2714" y="1987"/>
                </a:lnTo>
                <a:lnTo>
                  <a:pt x="2694" y="2005"/>
                </a:lnTo>
                <a:lnTo>
                  <a:pt x="2676" y="2027"/>
                </a:lnTo>
                <a:lnTo>
                  <a:pt x="2661" y="2052"/>
                </a:lnTo>
                <a:lnTo>
                  <a:pt x="2648" y="2080"/>
                </a:lnTo>
                <a:lnTo>
                  <a:pt x="2639" y="2109"/>
                </a:lnTo>
                <a:lnTo>
                  <a:pt x="2632" y="2139"/>
                </a:lnTo>
                <a:lnTo>
                  <a:pt x="2630" y="2168"/>
                </a:lnTo>
                <a:lnTo>
                  <a:pt x="2631" y="2197"/>
                </a:lnTo>
                <a:lnTo>
                  <a:pt x="2638" y="2223"/>
                </a:lnTo>
                <a:lnTo>
                  <a:pt x="2850" y="2877"/>
                </a:lnTo>
                <a:lnTo>
                  <a:pt x="2864" y="2924"/>
                </a:lnTo>
                <a:lnTo>
                  <a:pt x="2872" y="2970"/>
                </a:lnTo>
                <a:lnTo>
                  <a:pt x="2876" y="3013"/>
                </a:lnTo>
                <a:lnTo>
                  <a:pt x="2875" y="3054"/>
                </a:lnTo>
                <a:lnTo>
                  <a:pt x="2870" y="3091"/>
                </a:lnTo>
                <a:lnTo>
                  <a:pt x="2861" y="3128"/>
                </a:lnTo>
                <a:lnTo>
                  <a:pt x="2845" y="3161"/>
                </a:lnTo>
                <a:lnTo>
                  <a:pt x="2826" y="3192"/>
                </a:lnTo>
                <a:lnTo>
                  <a:pt x="2806" y="3218"/>
                </a:lnTo>
                <a:lnTo>
                  <a:pt x="2780" y="3239"/>
                </a:lnTo>
                <a:lnTo>
                  <a:pt x="2754" y="3258"/>
                </a:lnTo>
                <a:lnTo>
                  <a:pt x="2725" y="3273"/>
                </a:lnTo>
                <a:lnTo>
                  <a:pt x="2694" y="3283"/>
                </a:lnTo>
                <a:lnTo>
                  <a:pt x="2661" y="3289"/>
                </a:lnTo>
                <a:lnTo>
                  <a:pt x="2627" y="3293"/>
                </a:lnTo>
                <a:lnTo>
                  <a:pt x="2591" y="3289"/>
                </a:lnTo>
                <a:lnTo>
                  <a:pt x="2554" y="3282"/>
                </a:lnTo>
                <a:lnTo>
                  <a:pt x="2517" y="3271"/>
                </a:lnTo>
                <a:lnTo>
                  <a:pt x="2478" y="3254"/>
                </a:lnTo>
                <a:lnTo>
                  <a:pt x="2439" y="3232"/>
                </a:lnTo>
                <a:lnTo>
                  <a:pt x="2400" y="3205"/>
                </a:lnTo>
                <a:lnTo>
                  <a:pt x="1843" y="2800"/>
                </a:lnTo>
                <a:lnTo>
                  <a:pt x="1823" y="2789"/>
                </a:lnTo>
                <a:lnTo>
                  <a:pt x="1800" y="2779"/>
                </a:lnTo>
                <a:lnTo>
                  <a:pt x="1774" y="2773"/>
                </a:lnTo>
                <a:lnTo>
                  <a:pt x="1747" y="2769"/>
                </a:lnTo>
                <a:lnTo>
                  <a:pt x="1718" y="2768"/>
                </a:lnTo>
                <a:lnTo>
                  <a:pt x="1690" y="2769"/>
                </a:lnTo>
                <a:lnTo>
                  <a:pt x="1663" y="2773"/>
                </a:lnTo>
                <a:lnTo>
                  <a:pt x="1638" y="2779"/>
                </a:lnTo>
                <a:lnTo>
                  <a:pt x="1614" y="2789"/>
                </a:lnTo>
                <a:lnTo>
                  <a:pt x="1594" y="2800"/>
                </a:lnTo>
                <a:lnTo>
                  <a:pt x="1038" y="3205"/>
                </a:lnTo>
                <a:lnTo>
                  <a:pt x="998" y="3232"/>
                </a:lnTo>
                <a:lnTo>
                  <a:pt x="959" y="3254"/>
                </a:lnTo>
                <a:lnTo>
                  <a:pt x="921" y="3271"/>
                </a:lnTo>
                <a:lnTo>
                  <a:pt x="884" y="3282"/>
                </a:lnTo>
                <a:lnTo>
                  <a:pt x="846" y="3289"/>
                </a:lnTo>
                <a:lnTo>
                  <a:pt x="810" y="3293"/>
                </a:lnTo>
                <a:lnTo>
                  <a:pt x="776" y="3289"/>
                </a:lnTo>
                <a:lnTo>
                  <a:pt x="743" y="3283"/>
                </a:lnTo>
                <a:lnTo>
                  <a:pt x="713" y="3273"/>
                </a:lnTo>
                <a:lnTo>
                  <a:pt x="683" y="3258"/>
                </a:lnTo>
                <a:lnTo>
                  <a:pt x="656" y="3239"/>
                </a:lnTo>
                <a:lnTo>
                  <a:pt x="632" y="3218"/>
                </a:lnTo>
                <a:lnTo>
                  <a:pt x="610" y="3192"/>
                </a:lnTo>
                <a:lnTo>
                  <a:pt x="592" y="3161"/>
                </a:lnTo>
                <a:lnTo>
                  <a:pt x="577" y="3128"/>
                </a:lnTo>
                <a:lnTo>
                  <a:pt x="567" y="3091"/>
                </a:lnTo>
                <a:lnTo>
                  <a:pt x="561" y="3054"/>
                </a:lnTo>
                <a:lnTo>
                  <a:pt x="560" y="3013"/>
                </a:lnTo>
                <a:lnTo>
                  <a:pt x="564" y="2970"/>
                </a:lnTo>
                <a:lnTo>
                  <a:pt x="574" y="2924"/>
                </a:lnTo>
                <a:lnTo>
                  <a:pt x="587" y="2877"/>
                </a:lnTo>
                <a:lnTo>
                  <a:pt x="799" y="2223"/>
                </a:lnTo>
                <a:lnTo>
                  <a:pt x="805" y="2197"/>
                </a:lnTo>
                <a:lnTo>
                  <a:pt x="808" y="2168"/>
                </a:lnTo>
                <a:lnTo>
                  <a:pt x="804" y="2139"/>
                </a:lnTo>
                <a:lnTo>
                  <a:pt x="799" y="2109"/>
                </a:lnTo>
                <a:lnTo>
                  <a:pt x="789" y="2080"/>
                </a:lnTo>
                <a:lnTo>
                  <a:pt x="776" y="2052"/>
                </a:lnTo>
                <a:lnTo>
                  <a:pt x="762" y="2027"/>
                </a:lnTo>
                <a:lnTo>
                  <a:pt x="743" y="2005"/>
                </a:lnTo>
                <a:lnTo>
                  <a:pt x="723" y="1987"/>
                </a:lnTo>
                <a:lnTo>
                  <a:pt x="166" y="1583"/>
                </a:lnTo>
                <a:lnTo>
                  <a:pt x="123" y="1549"/>
                </a:lnTo>
                <a:lnTo>
                  <a:pt x="89" y="1515"/>
                </a:lnTo>
                <a:lnTo>
                  <a:pt x="61" y="1481"/>
                </a:lnTo>
                <a:lnTo>
                  <a:pt x="38" y="1449"/>
                </a:lnTo>
                <a:lnTo>
                  <a:pt x="22" y="1417"/>
                </a:lnTo>
                <a:lnTo>
                  <a:pt x="10" y="1386"/>
                </a:lnTo>
                <a:lnTo>
                  <a:pt x="3" y="1357"/>
                </a:lnTo>
                <a:lnTo>
                  <a:pt x="0" y="1329"/>
                </a:lnTo>
                <a:lnTo>
                  <a:pt x="0" y="1304"/>
                </a:lnTo>
                <a:lnTo>
                  <a:pt x="3" y="1280"/>
                </a:lnTo>
                <a:lnTo>
                  <a:pt x="7" y="1258"/>
                </a:lnTo>
                <a:lnTo>
                  <a:pt x="13" y="1239"/>
                </a:lnTo>
                <a:lnTo>
                  <a:pt x="18" y="1226"/>
                </a:lnTo>
                <a:lnTo>
                  <a:pt x="24" y="1210"/>
                </a:lnTo>
                <a:lnTo>
                  <a:pt x="32" y="1193"/>
                </a:lnTo>
                <a:lnTo>
                  <a:pt x="43" y="1177"/>
                </a:lnTo>
                <a:lnTo>
                  <a:pt x="55" y="1160"/>
                </a:lnTo>
                <a:lnTo>
                  <a:pt x="70" y="1143"/>
                </a:lnTo>
                <a:lnTo>
                  <a:pt x="88" y="1128"/>
                </a:lnTo>
                <a:lnTo>
                  <a:pt x="107" y="1113"/>
                </a:lnTo>
                <a:lnTo>
                  <a:pt x="130" y="1098"/>
                </a:lnTo>
                <a:lnTo>
                  <a:pt x="157" y="1086"/>
                </a:lnTo>
                <a:lnTo>
                  <a:pt x="186" y="1074"/>
                </a:lnTo>
                <a:lnTo>
                  <a:pt x="218" y="1065"/>
                </a:lnTo>
                <a:lnTo>
                  <a:pt x="255" y="1059"/>
                </a:lnTo>
                <a:lnTo>
                  <a:pt x="294" y="1055"/>
                </a:lnTo>
                <a:lnTo>
                  <a:pt x="338" y="1053"/>
                </a:lnTo>
                <a:lnTo>
                  <a:pt x="1027" y="1053"/>
                </a:lnTo>
                <a:lnTo>
                  <a:pt x="1054" y="1050"/>
                </a:lnTo>
                <a:lnTo>
                  <a:pt x="1081" y="1043"/>
                </a:lnTo>
                <a:lnTo>
                  <a:pt x="1108" y="1032"/>
                </a:lnTo>
                <a:lnTo>
                  <a:pt x="1135" y="1017"/>
                </a:lnTo>
                <a:lnTo>
                  <a:pt x="1159" y="998"/>
                </a:lnTo>
                <a:lnTo>
                  <a:pt x="1182" y="979"/>
                </a:lnTo>
                <a:lnTo>
                  <a:pt x="1201" y="956"/>
                </a:lnTo>
                <a:lnTo>
                  <a:pt x="1217" y="932"/>
                </a:lnTo>
                <a:lnTo>
                  <a:pt x="1227" y="908"/>
                </a:lnTo>
                <a:lnTo>
                  <a:pt x="1440" y="252"/>
                </a:lnTo>
                <a:lnTo>
                  <a:pt x="1456" y="209"/>
                </a:lnTo>
                <a:lnTo>
                  <a:pt x="1474" y="169"/>
                </a:lnTo>
                <a:lnTo>
                  <a:pt x="1493" y="135"/>
                </a:lnTo>
                <a:lnTo>
                  <a:pt x="1514" y="106"/>
                </a:lnTo>
                <a:lnTo>
                  <a:pt x="1535" y="81"/>
                </a:lnTo>
                <a:lnTo>
                  <a:pt x="1557" y="60"/>
                </a:lnTo>
                <a:lnTo>
                  <a:pt x="1579" y="44"/>
                </a:lnTo>
                <a:lnTo>
                  <a:pt x="1600" y="30"/>
                </a:lnTo>
                <a:lnTo>
                  <a:pt x="1622" y="20"/>
                </a:lnTo>
                <a:lnTo>
                  <a:pt x="1644" y="11"/>
                </a:lnTo>
                <a:lnTo>
                  <a:pt x="1664" y="6"/>
                </a:lnTo>
                <a:lnTo>
                  <a:pt x="1684" y="2"/>
                </a:lnTo>
                <a:lnTo>
                  <a:pt x="1702" y="1"/>
                </a:lnTo>
                <a:lnTo>
                  <a:pt x="17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2" name="Freeform 256"/>
          <p:cNvSpPr>
            <a:spLocks noEditPoints="1"/>
          </p:cNvSpPr>
          <p:nvPr/>
        </p:nvSpPr>
        <p:spPr bwMode="auto">
          <a:xfrm>
            <a:off x="9071122" y="3478213"/>
            <a:ext cx="588963" cy="515938"/>
          </a:xfrm>
          <a:custGeom>
            <a:avLst/>
            <a:gdLst>
              <a:gd name="T0" fmla="*/ 1571 w 3339"/>
              <a:gd name="T1" fmla="*/ 1505 h 2918"/>
              <a:gd name="T2" fmla="*/ 1593 w 3339"/>
              <a:gd name="T3" fmla="*/ 1566 h 2918"/>
              <a:gd name="T4" fmla="*/ 1653 w 3339"/>
              <a:gd name="T5" fmla="*/ 1494 h 2918"/>
              <a:gd name="T6" fmla="*/ 1717 w 3339"/>
              <a:gd name="T7" fmla="*/ 1518 h 2918"/>
              <a:gd name="T8" fmla="*/ 1764 w 3339"/>
              <a:gd name="T9" fmla="*/ 1569 h 2918"/>
              <a:gd name="T10" fmla="*/ 1761 w 3339"/>
              <a:gd name="T11" fmla="*/ 1423 h 2918"/>
              <a:gd name="T12" fmla="*/ 1578 w 3339"/>
              <a:gd name="T13" fmla="*/ 1423 h 2918"/>
              <a:gd name="T14" fmla="*/ 1636 w 3339"/>
              <a:gd name="T15" fmla="*/ 1283 h 2918"/>
              <a:gd name="T16" fmla="*/ 1726 w 3339"/>
              <a:gd name="T17" fmla="*/ 1316 h 2918"/>
              <a:gd name="T18" fmla="*/ 1680 w 3339"/>
              <a:gd name="T19" fmla="*/ 1265 h 2918"/>
              <a:gd name="T20" fmla="*/ 110 w 3339"/>
              <a:gd name="T21" fmla="*/ 90 h 2918"/>
              <a:gd name="T22" fmla="*/ 169 w 3339"/>
              <a:gd name="T23" fmla="*/ 423 h 2918"/>
              <a:gd name="T24" fmla="*/ 304 w 3339"/>
              <a:gd name="T25" fmla="*/ 710 h 2918"/>
              <a:gd name="T26" fmla="*/ 508 w 3339"/>
              <a:gd name="T27" fmla="*/ 947 h 2918"/>
              <a:gd name="T28" fmla="*/ 778 w 3339"/>
              <a:gd name="T29" fmla="*/ 1128 h 2918"/>
              <a:gd name="T30" fmla="*/ 1109 w 3339"/>
              <a:gd name="T31" fmla="*/ 1251 h 2918"/>
              <a:gd name="T32" fmla="*/ 1496 w 3339"/>
              <a:gd name="T33" fmla="*/ 1311 h 2918"/>
              <a:gd name="T34" fmla="*/ 1569 w 3339"/>
              <a:gd name="T35" fmla="*/ 1198 h 2918"/>
              <a:gd name="T36" fmla="*/ 1670 w 3339"/>
              <a:gd name="T37" fmla="*/ 1155 h 2918"/>
              <a:gd name="T38" fmla="*/ 1771 w 3339"/>
              <a:gd name="T39" fmla="*/ 1198 h 2918"/>
              <a:gd name="T40" fmla="*/ 1843 w 3339"/>
              <a:gd name="T41" fmla="*/ 1311 h 2918"/>
              <a:gd name="T42" fmla="*/ 2230 w 3339"/>
              <a:gd name="T43" fmla="*/ 1251 h 2918"/>
              <a:gd name="T44" fmla="*/ 2561 w 3339"/>
              <a:gd name="T45" fmla="*/ 1128 h 2918"/>
              <a:gd name="T46" fmla="*/ 2831 w 3339"/>
              <a:gd name="T47" fmla="*/ 947 h 2918"/>
              <a:gd name="T48" fmla="*/ 3036 w 3339"/>
              <a:gd name="T49" fmla="*/ 710 h 2918"/>
              <a:gd name="T50" fmla="*/ 3170 w 3339"/>
              <a:gd name="T51" fmla="*/ 423 h 2918"/>
              <a:gd name="T52" fmla="*/ 3229 w 3339"/>
              <a:gd name="T53" fmla="*/ 90 h 2918"/>
              <a:gd name="T54" fmla="*/ 3334 w 3339"/>
              <a:gd name="T55" fmla="*/ 126 h 2918"/>
              <a:gd name="T56" fmla="*/ 3294 w 3339"/>
              <a:gd name="T57" fmla="*/ 377 h 2918"/>
              <a:gd name="T58" fmla="*/ 3207 w 3339"/>
              <a:gd name="T59" fmla="*/ 620 h 2918"/>
              <a:gd name="T60" fmla="*/ 3072 w 3339"/>
              <a:gd name="T61" fmla="*/ 845 h 2918"/>
              <a:gd name="T62" fmla="*/ 2886 w 3339"/>
              <a:gd name="T63" fmla="*/ 1045 h 2918"/>
              <a:gd name="T64" fmla="*/ 2643 w 3339"/>
              <a:gd name="T65" fmla="*/ 1211 h 2918"/>
              <a:gd name="T66" fmla="*/ 2339 w 3339"/>
              <a:gd name="T67" fmla="*/ 1336 h 2918"/>
              <a:gd name="T68" fmla="*/ 1972 w 3339"/>
              <a:gd name="T69" fmla="*/ 1408 h 2918"/>
              <a:gd name="T70" fmla="*/ 1874 w 3339"/>
              <a:gd name="T71" fmla="*/ 1555 h 2918"/>
              <a:gd name="T72" fmla="*/ 1831 w 3339"/>
              <a:gd name="T73" fmla="*/ 1728 h 2918"/>
              <a:gd name="T74" fmla="*/ 2308 w 3339"/>
              <a:gd name="T75" fmla="*/ 1981 h 2918"/>
              <a:gd name="T76" fmla="*/ 2403 w 3339"/>
              <a:gd name="T77" fmla="*/ 2013 h 2918"/>
              <a:gd name="T78" fmla="*/ 2411 w 3339"/>
              <a:gd name="T79" fmla="*/ 2075 h 2918"/>
              <a:gd name="T80" fmla="*/ 2331 w 3339"/>
              <a:gd name="T81" fmla="*/ 2159 h 2918"/>
              <a:gd name="T82" fmla="*/ 2152 w 3339"/>
              <a:gd name="T83" fmla="*/ 2818 h 2918"/>
              <a:gd name="T84" fmla="*/ 2141 w 3339"/>
              <a:gd name="T85" fmla="*/ 2898 h 2918"/>
              <a:gd name="T86" fmla="*/ 2083 w 3339"/>
              <a:gd name="T87" fmla="*/ 2916 h 2918"/>
              <a:gd name="T88" fmla="*/ 1984 w 3339"/>
              <a:gd name="T89" fmla="*/ 2867 h 2918"/>
              <a:gd name="T90" fmla="*/ 1302 w 3339"/>
              <a:gd name="T91" fmla="*/ 2900 h 2918"/>
              <a:gd name="T92" fmla="*/ 1222 w 3339"/>
              <a:gd name="T93" fmla="*/ 2915 h 2918"/>
              <a:gd name="T94" fmla="*/ 1186 w 3339"/>
              <a:gd name="T95" fmla="*/ 2866 h 2918"/>
              <a:gd name="T96" fmla="*/ 1203 w 3339"/>
              <a:gd name="T97" fmla="*/ 2756 h 2918"/>
              <a:gd name="T98" fmla="*/ 957 w 3339"/>
              <a:gd name="T99" fmla="*/ 2115 h 2918"/>
              <a:gd name="T100" fmla="*/ 921 w 3339"/>
              <a:gd name="T101" fmla="*/ 2040 h 2918"/>
              <a:gd name="T102" fmla="*/ 973 w 3339"/>
              <a:gd name="T103" fmla="*/ 1992 h 2918"/>
              <a:gd name="T104" fmla="*/ 1455 w 3339"/>
              <a:gd name="T105" fmla="*/ 1980 h 2918"/>
              <a:gd name="T106" fmla="*/ 1480 w 3339"/>
              <a:gd name="T107" fmla="*/ 1648 h 2918"/>
              <a:gd name="T108" fmla="*/ 1465 w 3339"/>
              <a:gd name="T109" fmla="*/ 1460 h 2918"/>
              <a:gd name="T110" fmla="*/ 1175 w 3339"/>
              <a:gd name="T111" fmla="*/ 1378 h 2918"/>
              <a:gd name="T112" fmla="*/ 840 w 3339"/>
              <a:gd name="T113" fmla="*/ 1280 h 2918"/>
              <a:gd name="T114" fmla="*/ 568 w 3339"/>
              <a:gd name="T115" fmla="*/ 1133 h 2918"/>
              <a:gd name="T116" fmla="*/ 353 w 3339"/>
              <a:gd name="T117" fmla="*/ 949 h 2918"/>
              <a:gd name="T118" fmla="*/ 193 w 3339"/>
              <a:gd name="T119" fmla="*/ 735 h 2918"/>
              <a:gd name="T120" fmla="*/ 84 w 3339"/>
              <a:gd name="T121" fmla="*/ 500 h 2918"/>
              <a:gd name="T122" fmla="*/ 20 w 3339"/>
              <a:gd name="T123" fmla="*/ 252 h 2918"/>
              <a:gd name="T124" fmla="*/ 0 w 3339"/>
              <a:gd name="T125" fmla="*/ 0 h 2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39" h="2918">
                <a:moveTo>
                  <a:pt x="1578" y="1423"/>
                </a:moveTo>
                <a:lnTo>
                  <a:pt x="1574" y="1449"/>
                </a:lnTo>
                <a:lnTo>
                  <a:pt x="1572" y="1476"/>
                </a:lnTo>
                <a:lnTo>
                  <a:pt x="1571" y="1505"/>
                </a:lnTo>
                <a:lnTo>
                  <a:pt x="1572" y="1538"/>
                </a:lnTo>
                <a:lnTo>
                  <a:pt x="1575" y="1569"/>
                </a:lnTo>
                <a:lnTo>
                  <a:pt x="1580" y="1598"/>
                </a:lnTo>
                <a:lnTo>
                  <a:pt x="1593" y="1566"/>
                </a:lnTo>
                <a:lnTo>
                  <a:pt x="1608" y="1539"/>
                </a:lnTo>
                <a:lnTo>
                  <a:pt x="1622" y="1518"/>
                </a:lnTo>
                <a:lnTo>
                  <a:pt x="1638" y="1504"/>
                </a:lnTo>
                <a:lnTo>
                  <a:pt x="1653" y="1494"/>
                </a:lnTo>
                <a:lnTo>
                  <a:pt x="1670" y="1491"/>
                </a:lnTo>
                <a:lnTo>
                  <a:pt x="1686" y="1494"/>
                </a:lnTo>
                <a:lnTo>
                  <a:pt x="1701" y="1504"/>
                </a:lnTo>
                <a:lnTo>
                  <a:pt x="1717" y="1518"/>
                </a:lnTo>
                <a:lnTo>
                  <a:pt x="1732" y="1539"/>
                </a:lnTo>
                <a:lnTo>
                  <a:pt x="1746" y="1566"/>
                </a:lnTo>
                <a:lnTo>
                  <a:pt x="1760" y="1598"/>
                </a:lnTo>
                <a:lnTo>
                  <a:pt x="1764" y="1569"/>
                </a:lnTo>
                <a:lnTo>
                  <a:pt x="1767" y="1538"/>
                </a:lnTo>
                <a:lnTo>
                  <a:pt x="1769" y="1505"/>
                </a:lnTo>
                <a:lnTo>
                  <a:pt x="1767" y="1462"/>
                </a:lnTo>
                <a:lnTo>
                  <a:pt x="1761" y="1423"/>
                </a:lnTo>
                <a:lnTo>
                  <a:pt x="1716" y="1424"/>
                </a:lnTo>
                <a:lnTo>
                  <a:pt x="1670" y="1424"/>
                </a:lnTo>
                <a:lnTo>
                  <a:pt x="1624" y="1424"/>
                </a:lnTo>
                <a:lnTo>
                  <a:pt x="1578" y="1423"/>
                </a:lnTo>
                <a:close/>
                <a:moveTo>
                  <a:pt x="1670" y="1263"/>
                </a:moveTo>
                <a:lnTo>
                  <a:pt x="1659" y="1265"/>
                </a:lnTo>
                <a:lnTo>
                  <a:pt x="1647" y="1272"/>
                </a:lnTo>
                <a:lnTo>
                  <a:pt x="1636" y="1283"/>
                </a:lnTo>
                <a:lnTo>
                  <a:pt x="1624" y="1298"/>
                </a:lnTo>
                <a:lnTo>
                  <a:pt x="1613" y="1316"/>
                </a:lnTo>
                <a:lnTo>
                  <a:pt x="1670" y="1317"/>
                </a:lnTo>
                <a:lnTo>
                  <a:pt x="1726" y="1316"/>
                </a:lnTo>
                <a:lnTo>
                  <a:pt x="1715" y="1298"/>
                </a:lnTo>
                <a:lnTo>
                  <a:pt x="1703" y="1283"/>
                </a:lnTo>
                <a:lnTo>
                  <a:pt x="1692" y="1272"/>
                </a:lnTo>
                <a:lnTo>
                  <a:pt x="1680" y="1265"/>
                </a:lnTo>
                <a:lnTo>
                  <a:pt x="1670" y="1263"/>
                </a:lnTo>
                <a:close/>
                <a:moveTo>
                  <a:pt x="0" y="0"/>
                </a:moveTo>
                <a:lnTo>
                  <a:pt x="108" y="0"/>
                </a:lnTo>
                <a:lnTo>
                  <a:pt x="110" y="90"/>
                </a:lnTo>
                <a:lnTo>
                  <a:pt x="118" y="178"/>
                </a:lnTo>
                <a:lnTo>
                  <a:pt x="131" y="262"/>
                </a:lnTo>
                <a:lnTo>
                  <a:pt x="148" y="344"/>
                </a:lnTo>
                <a:lnTo>
                  <a:pt x="169" y="423"/>
                </a:lnTo>
                <a:lnTo>
                  <a:pt x="196" y="500"/>
                </a:lnTo>
                <a:lnTo>
                  <a:pt x="227" y="573"/>
                </a:lnTo>
                <a:lnTo>
                  <a:pt x="263" y="643"/>
                </a:lnTo>
                <a:lnTo>
                  <a:pt x="304" y="710"/>
                </a:lnTo>
                <a:lnTo>
                  <a:pt x="349" y="775"/>
                </a:lnTo>
                <a:lnTo>
                  <a:pt x="398" y="835"/>
                </a:lnTo>
                <a:lnTo>
                  <a:pt x="451" y="893"/>
                </a:lnTo>
                <a:lnTo>
                  <a:pt x="508" y="947"/>
                </a:lnTo>
                <a:lnTo>
                  <a:pt x="570" y="998"/>
                </a:lnTo>
                <a:lnTo>
                  <a:pt x="635" y="1044"/>
                </a:lnTo>
                <a:lnTo>
                  <a:pt x="705" y="1088"/>
                </a:lnTo>
                <a:lnTo>
                  <a:pt x="778" y="1128"/>
                </a:lnTo>
                <a:lnTo>
                  <a:pt x="856" y="1164"/>
                </a:lnTo>
                <a:lnTo>
                  <a:pt x="936" y="1197"/>
                </a:lnTo>
                <a:lnTo>
                  <a:pt x="1021" y="1226"/>
                </a:lnTo>
                <a:lnTo>
                  <a:pt x="1109" y="1251"/>
                </a:lnTo>
                <a:lnTo>
                  <a:pt x="1201" y="1272"/>
                </a:lnTo>
                <a:lnTo>
                  <a:pt x="1295" y="1289"/>
                </a:lnTo>
                <a:lnTo>
                  <a:pt x="1394" y="1302"/>
                </a:lnTo>
                <a:lnTo>
                  <a:pt x="1496" y="1311"/>
                </a:lnTo>
                <a:lnTo>
                  <a:pt x="1511" y="1278"/>
                </a:lnTo>
                <a:lnTo>
                  <a:pt x="1528" y="1247"/>
                </a:lnTo>
                <a:lnTo>
                  <a:pt x="1547" y="1220"/>
                </a:lnTo>
                <a:lnTo>
                  <a:pt x="1569" y="1198"/>
                </a:lnTo>
                <a:lnTo>
                  <a:pt x="1591" y="1180"/>
                </a:lnTo>
                <a:lnTo>
                  <a:pt x="1616" y="1167"/>
                </a:lnTo>
                <a:lnTo>
                  <a:pt x="1642" y="1158"/>
                </a:lnTo>
                <a:lnTo>
                  <a:pt x="1670" y="1155"/>
                </a:lnTo>
                <a:lnTo>
                  <a:pt x="1697" y="1158"/>
                </a:lnTo>
                <a:lnTo>
                  <a:pt x="1723" y="1167"/>
                </a:lnTo>
                <a:lnTo>
                  <a:pt x="1748" y="1180"/>
                </a:lnTo>
                <a:lnTo>
                  <a:pt x="1771" y="1198"/>
                </a:lnTo>
                <a:lnTo>
                  <a:pt x="1792" y="1220"/>
                </a:lnTo>
                <a:lnTo>
                  <a:pt x="1812" y="1247"/>
                </a:lnTo>
                <a:lnTo>
                  <a:pt x="1829" y="1278"/>
                </a:lnTo>
                <a:lnTo>
                  <a:pt x="1843" y="1311"/>
                </a:lnTo>
                <a:lnTo>
                  <a:pt x="1945" y="1302"/>
                </a:lnTo>
                <a:lnTo>
                  <a:pt x="2043" y="1289"/>
                </a:lnTo>
                <a:lnTo>
                  <a:pt x="2138" y="1272"/>
                </a:lnTo>
                <a:lnTo>
                  <a:pt x="2230" y="1251"/>
                </a:lnTo>
                <a:lnTo>
                  <a:pt x="2318" y="1226"/>
                </a:lnTo>
                <a:lnTo>
                  <a:pt x="2403" y="1197"/>
                </a:lnTo>
                <a:lnTo>
                  <a:pt x="2484" y="1164"/>
                </a:lnTo>
                <a:lnTo>
                  <a:pt x="2561" y="1128"/>
                </a:lnTo>
                <a:lnTo>
                  <a:pt x="2635" y="1088"/>
                </a:lnTo>
                <a:lnTo>
                  <a:pt x="2704" y="1044"/>
                </a:lnTo>
                <a:lnTo>
                  <a:pt x="2769" y="996"/>
                </a:lnTo>
                <a:lnTo>
                  <a:pt x="2831" y="947"/>
                </a:lnTo>
                <a:lnTo>
                  <a:pt x="2889" y="893"/>
                </a:lnTo>
                <a:lnTo>
                  <a:pt x="2942" y="835"/>
                </a:lnTo>
                <a:lnTo>
                  <a:pt x="2991" y="775"/>
                </a:lnTo>
                <a:lnTo>
                  <a:pt x="3036" y="710"/>
                </a:lnTo>
                <a:lnTo>
                  <a:pt x="3075" y="643"/>
                </a:lnTo>
                <a:lnTo>
                  <a:pt x="3112" y="573"/>
                </a:lnTo>
                <a:lnTo>
                  <a:pt x="3143" y="500"/>
                </a:lnTo>
                <a:lnTo>
                  <a:pt x="3170" y="423"/>
                </a:lnTo>
                <a:lnTo>
                  <a:pt x="3192" y="344"/>
                </a:lnTo>
                <a:lnTo>
                  <a:pt x="3209" y="262"/>
                </a:lnTo>
                <a:lnTo>
                  <a:pt x="3221" y="178"/>
                </a:lnTo>
                <a:lnTo>
                  <a:pt x="3229" y="90"/>
                </a:lnTo>
                <a:lnTo>
                  <a:pt x="3231" y="0"/>
                </a:lnTo>
                <a:lnTo>
                  <a:pt x="3339" y="0"/>
                </a:lnTo>
                <a:lnTo>
                  <a:pt x="3338" y="63"/>
                </a:lnTo>
                <a:lnTo>
                  <a:pt x="3334" y="126"/>
                </a:lnTo>
                <a:lnTo>
                  <a:pt x="3328" y="189"/>
                </a:lnTo>
                <a:lnTo>
                  <a:pt x="3319" y="252"/>
                </a:lnTo>
                <a:lnTo>
                  <a:pt x="3308" y="314"/>
                </a:lnTo>
                <a:lnTo>
                  <a:pt x="3294" y="377"/>
                </a:lnTo>
                <a:lnTo>
                  <a:pt x="3276" y="439"/>
                </a:lnTo>
                <a:lnTo>
                  <a:pt x="3256" y="500"/>
                </a:lnTo>
                <a:lnTo>
                  <a:pt x="3233" y="561"/>
                </a:lnTo>
                <a:lnTo>
                  <a:pt x="3207" y="620"/>
                </a:lnTo>
                <a:lnTo>
                  <a:pt x="3178" y="678"/>
                </a:lnTo>
                <a:lnTo>
                  <a:pt x="3147" y="735"/>
                </a:lnTo>
                <a:lnTo>
                  <a:pt x="3111" y="791"/>
                </a:lnTo>
                <a:lnTo>
                  <a:pt x="3072" y="845"/>
                </a:lnTo>
                <a:lnTo>
                  <a:pt x="3031" y="898"/>
                </a:lnTo>
                <a:lnTo>
                  <a:pt x="2986" y="949"/>
                </a:lnTo>
                <a:lnTo>
                  <a:pt x="2938" y="999"/>
                </a:lnTo>
                <a:lnTo>
                  <a:pt x="2886" y="1045"/>
                </a:lnTo>
                <a:lnTo>
                  <a:pt x="2831" y="1090"/>
                </a:lnTo>
                <a:lnTo>
                  <a:pt x="2771" y="1133"/>
                </a:lnTo>
                <a:lnTo>
                  <a:pt x="2709" y="1174"/>
                </a:lnTo>
                <a:lnTo>
                  <a:pt x="2643" y="1211"/>
                </a:lnTo>
                <a:lnTo>
                  <a:pt x="2572" y="1247"/>
                </a:lnTo>
                <a:lnTo>
                  <a:pt x="2499" y="1280"/>
                </a:lnTo>
                <a:lnTo>
                  <a:pt x="2420" y="1309"/>
                </a:lnTo>
                <a:lnTo>
                  <a:pt x="2339" y="1336"/>
                </a:lnTo>
                <a:lnTo>
                  <a:pt x="2253" y="1359"/>
                </a:lnTo>
                <a:lnTo>
                  <a:pt x="2163" y="1378"/>
                </a:lnTo>
                <a:lnTo>
                  <a:pt x="2070" y="1395"/>
                </a:lnTo>
                <a:lnTo>
                  <a:pt x="1972" y="1408"/>
                </a:lnTo>
                <a:lnTo>
                  <a:pt x="1870" y="1417"/>
                </a:lnTo>
                <a:lnTo>
                  <a:pt x="1875" y="1460"/>
                </a:lnTo>
                <a:lnTo>
                  <a:pt x="1876" y="1505"/>
                </a:lnTo>
                <a:lnTo>
                  <a:pt x="1874" y="1555"/>
                </a:lnTo>
                <a:lnTo>
                  <a:pt x="1869" y="1603"/>
                </a:lnTo>
                <a:lnTo>
                  <a:pt x="1859" y="1648"/>
                </a:lnTo>
                <a:lnTo>
                  <a:pt x="1846" y="1690"/>
                </a:lnTo>
                <a:lnTo>
                  <a:pt x="1831" y="1728"/>
                </a:lnTo>
                <a:lnTo>
                  <a:pt x="1813" y="1761"/>
                </a:lnTo>
                <a:lnTo>
                  <a:pt x="1884" y="1980"/>
                </a:lnTo>
                <a:lnTo>
                  <a:pt x="2273" y="1980"/>
                </a:lnTo>
                <a:lnTo>
                  <a:pt x="2308" y="1981"/>
                </a:lnTo>
                <a:lnTo>
                  <a:pt x="2340" y="1985"/>
                </a:lnTo>
                <a:lnTo>
                  <a:pt x="2366" y="1992"/>
                </a:lnTo>
                <a:lnTo>
                  <a:pt x="2387" y="2001"/>
                </a:lnTo>
                <a:lnTo>
                  <a:pt x="2403" y="2013"/>
                </a:lnTo>
                <a:lnTo>
                  <a:pt x="2413" y="2025"/>
                </a:lnTo>
                <a:lnTo>
                  <a:pt x="2417" y="2040"/>
                </a:lnTo>
                <a:lnTo>
                  <a:pt x="2417" y="2056"/>
                </a:lnTo>
                <a:lnTo>
                  <a:pt x="2411" y="2075"/>
                </a:lnTo>
                <a:lnTo>
                  <a:pt x="2399" y="2094"/>
                </a:lnTo>
                <a:lnTo>
                  <a:pt x="2382" y="2115"/>
                </a:lnTo>
                <a:lnTo>
                  <a:pt x="2359" y="2137"/>
                </a:lnTo>
                <a:lnTo>
                  <a:pt x="2331" y="2159"/>
                </a:lnTo>
                <a:lnTo>
                  <a:pt x="2017" y="2387"/>
                </a:lnTo>
                <a:lnTo>
                  <a:pt x="2137" y="2756"/>
                </a:lnTo>
                <a:lnTo>
                  <a:pt x="2146" y="2788"/>
                </a:lnTo>
                <a:lnTo>
                  <a:pt x="2152" y="2818"/>
                </a:lnTo>
                <a:lnTo>
                  <a:pt x="2154" y="2843"/>
                </a:lnTo>
                <a:lnTo>
                  <a:pt x="2153" y="2865"/>
                </a:lnTo>
                <a:lnTo>
                  <a:pt x="2149" y="2883"/>
                </a:lnTo>
                <a:lnTo>
                  <a:pt x="2141" y="2898"/>
                </a:lnTo>
                <a:lnTo>
                  <a:pt x="2131" y="2909"/>
                </a:lnTo>
                <a:lnTo>
                  <a:pt x="2118" y="2915"/>
                </a:lnTo>
                <a:lnTo>
                  <a:pt x="2101" y="2918"/>
                </a:lnTo>
                <a:lnTo>
                  <a:pt x="2083" y="2916"/>
                </a:lnTo>
                <a:lnTo>
                  <a:pt x="2061" y="2911"/>
                </a:lnTo>
                <a:lnTo>
                  <a:pt x="2038" y="2900"/>
                </a:lnTo>
                <a:lnTo>
                  <a:pt x="2012" y="2885"/>
                </a:lnTo>
                <a:lnTo>
                  <a:pt x="1984" y="2867"/>
                </a:lnTo>
                <a:lnTo>
                  <a:pt x="1670" y="2639"/>
                </a:lnTo>
                <a:lnTo>
                  <a:pt x="1356" y="2867"/>
                </a:lnTo>
                <a:lnTo>
                  <a:pt x="1327" y="2885"/>
                </a:lnTo>
                <a:lnTo>
                  <a:pt x="1302" y="2900"/>
                </a:lnTo>
                <a:lnTo>
                  <a:pt x="1277" y="2911"/>
                </a:lnTo>
                <a:lnTo>
                  <a:pt x="1257" y="2916"/>
                </a:lnTo>
                <a:lnTo>
                  <a:pt x="1237" y="2918"/>
                </a:lnTo>
                <a:lnTo>
                  <a:pt x="1222" y="2915"/>
                </a:lnTo>
                <a:lnTo>
                  <a:pt x="1209" y="2909"/>
                </a:lnTo>
                <a:lnTo>
                  <a:pt x="1197" y="2898"/>
                </a:lnTo>
                <a:lnTo>
                  <a:pt x="1190" y="2883"/>
                </a:lnTo>
                <a:lnTo>
                  <a:pt x="1186" y="2866"/>
                </a:lnTo>
                <a:lnTo>
                  <a:pt x="1185" y="2843"/>
                </a:lnTo>
                <a:lnTo>
                  <a:pt x="1187" y="2818"/>
                </a:lnTo>
                <a:lnTo>
                  <a:pt x="1193" y="2788"/>
                </a:lnTo>
                <a:lnTo>
                  <a:pt x="1203" y="2756"/>
                </a:lnTo>
                <a:lnTo>
                  <a:pt x="1323" y="2387"/>
                </a:lnTo>
                <a:lnTo>
                  <a:pt x="1008" y="2159"/>
                </a:lnTo>
                <a:lnTo>
                  <a:pt x="979" y="2137"/>
                </a:lnTo>
                <a:lnTo>
                  <a:pt x="957" y="2115"/>
                </a:lnTo>
                <a:lnTo>
                  <a:pt x="939" y="2094"/>
                </a:lnTo>
                <a:lnTo>
                  <a:pt x="928" y="2075"/>
                </a:lnTo>
                <a:lnTo>
                  <a:pt x="922" y="2056"/>
                </a:lnTo>
                <a:lnTo>
                  <a:pt x="921" y="2040"/>
                </a:lnTo>
                <a:lnTo>
                  <a:pt x="926" y="2025"/>
                </a:lnTo>
                <a:lnTo>
                  <a:pt x="936" y="2013"/>
                </a:lnTo>
                <a:lnTo>
                  <a:pt x="952" y="2001"/>
                </a:lnTo>
                <a:lnTo>
                  <a:pt x="973" y="1992"/>
                </a:lnTo>
                <a:lnTo>
                  <a:pt x="999" y="1985"/>
                </a:lnTo>
                <a:lnTo>
                  <a:pt x="1030" y="1981"/>
                </a:lnTo>
                <a:lnTo>
                  <a:pt x="1067" y="1980"/>
                </a:lnTo>
                <a:lnTo>
                  <a:pt x="1455" y="1980"/>
                </a:lnTo>
                <a:lnTo>
                  <a:pt x="1527" y="1761"/>
                </a:lnTo>
                <a:lnTo>
                  <a:pt x="1509" y="1728"/>
                </a:lnTo>
                <a:lnTo>
                  <a:pt x="1492" y="1690"/>
                </a:lnTo>
                <a:lnTo>
                  <a:pt x="1480" y="1648"/>
                </a:lnTo>
                <a:lnTo>
                  <a:pt x="1471" y="1603"/>
                </a:lnTo>
                <a:lnTo>
                  <a:pt x="1465" y="1555"/>
                </a:lnTo>
                <a:lnTo>
                  <a:pt x="1463" y="1506"/>
                </a:lnTo>
                <a:lnTo>
                  <a:pt x="1465" y="1460"/>
                </a:lnTo>
                <a:lnTo>
                  <a:pt x="1470" y="1417"/>
                </a:lnTo>
                <a:lnTo>
                  <a:pt x="1367" y="1408"/>
                </a:lnTo>
                <a:lnTo>
                  <a:pt x="1269" y="1395"/>
                </a:lnTo>
                <a:lnTo>
                  <a:pt x="1175" y="1378"/>
                </a:lnTo>
                <a:lnTo>
                  <a:pt x="1085" y="1359"/>
                </a:lnTo>
                <a:lnTo>
                  <a:pt x="1000" y="1336"/>
                </a:lnTo>
                <a:lnTo>
                  <a:pt x="918" y="1309"/>
                </a:lnTo>
                <a:lnTo>
                  <a:pt x="840" y="1280"/>
                </a:lnTo>
                <a:lnTo>
                  <a:pt x="767" y="1247"/>
                </a:lnTo>
                <a:lnTo>
                  <a:pt x="697" y="1211"/>
                </a:lnTo>
                <a:lnTo>
                  <a:pt x="630" y="1174"/>
                </a:lnTo>
                <a:lnTo>
                  <a:pt x="568" y="1133"/>
                </a:lnTo>
                <a:lnTo>
                  <a:pt x="509" y="1090"/>
                </a:lnTo>
                <a:lnTo>
                  <a:pt x="454" y="1045"/>
                </a:lnTo>
                <a:lnTo>
                  <a:pt x="402" y="999"/>
                </a:lnTo>
                <a:lnTo>
                  <a:pt x="353" y="949"/>
                </a:lnTo>
                <a:lnTo>
                  <a:pt x="308" y="898"/>
                </a:lnTo>
                <a:lnTo>
                  <a:pt x="266" y="845"/>
                </a:lnTo>
                <a:lnTo>
                  <a:pt x="228" y="791"/>
                </a:lnTo>
                <a:lnTo>
                  <a:pt x="193" y="735"/>
                </a:lnTo>
                <a:lnTo>
                  <a:pt x="161" y="678"/>
                </a:lnTo>
                <a:lnTo>
                  <a:pt x="132" y="620"/>
                </a:lnTo>
                <a:lnTo>
                  <a:pt x="106" y="561"/>
                </a:lnTo>
                <a:lnTo>
                  <a:pt x="84" y="500"/>
                </a:lnTo>
                <a:lnTo>
                  <a:pt x="63" y="439"/>
                </a:lnTo>
                <a:lnTo>
                  <a:pt x="46" y="377"/>
                </a:lnTo>
                <a:lnTo>
                  <a:pt x="32" y="314"/>
                </a:lnTo>
                <a:lnTo>
                  <a:pt x="20" y="252"/>
                </a:lnTo>
                <a:lnTo>
                  <a:pt x="11" y="189"/>
                </a:lnTo>
                <a:lnTo>
                  <a:pt x="5" y="126"/>
                </a:lnTo>
                <a:lnTo>
                  <a:pt x="1" y="6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6" name="Freeform 495"/>
          <p:cNvSpPr>
            <a:spLocks/>
          </p:cNvSpPr>
          <p:nvPr/>
        </p:nvSpPr>
        <p:spPr bwMode="auto">
          <a:xfrm>
            <a:off x="10148697" y="3455988"/>
            <a:ext cx="304800" cy="558801"/>
          </a:xfrm>
          <a:custGeom>
            <a:avLst/>
            <a:gdLst>
              <a:gd name="connsiteX0" fmla="*/ 69578 w 304800"/>
              <a:gd name="connsiteY0" fmla="*/ 173038 h 558801"/>
              <a:gd name="connsiteX1" fmla="*/ 72756 w 304800"/>
              <a:gd name="connsiteY1" fmla="*/ 173355 h 558801"/>
              <a:gd name="connsiteX2" fmla="*/ 76818 w 304800"/>
              <a:gd name="connsiteY2" fmla="*/ 173672 h 558801"/>
              <a:gd name="connsiteX3" fmla="*/ 81763 w 304800"/>
              <a:gd name="connsiteY3" fmla="*/ 173989 h 558801"/>
              <a:gd name="connsiteX4" fmla="*/ 87237 w 304800"/>
              <a:gd name="connsiteY4" fmla="*/ 174306 h 558801"/>
              <a:gd name="connsiteX5" fmla="*/ 93065 w 304800"/>
              <a:gd name="connsiteY5" fmla="*/ 174781 h 558801"/>
              <a:gd name="connsiteX6" fmla="*/ 99069 w 304800"/>
              <a:gd name="connsiteY6" fmla="*/ 174939 h 558801"/>
              <a:gd name="connsiteX7" fmla="*/ 104896 w 304800"/>
              <a:gd name="connsiteY7" fmla="*/ 174939 h 558801"/>
              <a:gd name="connsiteX8" fmla="*/ 110547 w 304800"/>
              <a:gd name="connsiteY8" fmla="*/ 174781 h 558801"/>
              <a:gd name="connsiteX9" fmla="*/ 115669 w 304800"/>
              <a:gd name="connsiteY9" fmla="*/ 174147 h 558801"/>
              <a:gd name="connsiteX10" fmla="*/ 121673 w 304800"/>
              <a:gd name="connsiteY10" fmla="*/ 173830 h 558801"/>
              <a:gd name="connsiteX11" fmla="*/ 127854 w 304800"/>
              <a:gd name="connsiteY11" fmla="*/ 173830 h 558801"/>
              <a:gd name="connsiteX12" fmla="*/ 134211 w 304800"/>
              <a:gd name="connsiteY12" fmla="*/ 173989 h 558801"/>
              <a:gd name="connsiteX13" fmla="*/ 140568 w 304800"/>
              <a:gd name="connsiteY13" fmla="*/ 174464 h 558801"/>
              <a:gd name="connsiteX14" fmla="*/ 146572 w 304800"/>
              <a:gd name="connsiteY14" fmla="*/ 175098 h 558801"/>
              <a:gd name="connsiteX15" fmla="*/ 152047 w 304800"/>
              <a:gd name="connsiteY15" fmla="*/ 175573 h 558801"/>
              <a:gd name="connsiteX16" fmla="*/ 155225 w 304800"/>
              <a:gd name="connsiteY16" fmla="*/ 175890 h 558801"/>
              <a:gd name="connsiteX17" fmla="*/ 158228 w 304800"/>
              <a:gd name="connsiteY17" fmla="*/ 176207 h 558801"/>
              <a:gd name="connsiteX18" fmla="*/ 160700 w 304800"/>
              <a:gd name="connsiteY18" fmla="*/ 176682 h 558801"/>
              <a:gd name="connsiteX19" fmla="*/ 162466 w 304800"/>
              <a:gd name="connsiteY19" fmla="*/ 176523 h 558801"/>
              <a:gd name="connsiteX20" fmla="*/ 164938 w 304800"/>
              <a:gd name="connsiteY20" fmla="*/ 176523 h 558801"/>
              <a:gd name="connsiteX21" fmla="*/ 167764 w 304800"/>
              <a:gd name="connsiteY21" fmla="*/ 176207 h 558801"/>
              <a:gd name="connsiteX22" fmla="*/ 171295 w 304800"/>
              <a:gd name="connsiteY22" fmla="*/ 175890 h 558801"/>
              <a:gd name="connsiteX23" fmla="*/ 175357 w 304800"/>
              <a:gd name="connsiteY23" fmla="*/ 175414 h 558801"/>
              <a:gd name="connsiteX24" fmla="*/ 180125 w 304800"/>
              <a:gd name="connsiteY24" fmla="*/ 175098 h 558801"/>
              <a:gd name="connsiteX25" fmla="*/ 185246 w 304800"/>
              <a:gd name="connsiteY25" fmla="*/ 174464 h 558801"/>
              <a:gd name="connsiteX26" fmla="*/ 190544 w 304800"/>
              <a:gd name="connsiteY26" fmla="*/ 174147 h 558801"/>
              <a:gd name="connsiteX27" fmla="*/ 195665 w 304800"/>
              <a:gd name="connsiteY27" fmla="*/ 173830 h 558801"/>
              <a:gd name="connsiteX28" fmla="*/ 200080 w 304800"/>
              <a:gd name="connsiteY28" fmla="*/ 173830 h 558801"/>
              <a:gd name="connsiteX29" fmla="*/ 203965 w 304800"/>
              <a:gd name="connsiteY29" fmla="*/ 173989 h 558801"/>
              <a:gd name="connsiteX30" fmla="*/ 208027 w 304800"/>
              <a:gd name="connsiteY30" fmla="*/ 174306 h 558801"/>
              <a:gd name="connsiteX31" fmla="*/ 212971 w 304800"/>
              <a:gd name="connsiteY31" fmla="*/ 174781 h 558801"/>
              <a:gd name="connsiteX32" fmla="*/ 218622 w 304800"/>
              <a:gd name="connsiteY32" fmla="*/ 175098 h 558801"/>
              <a:gd name="connsiteX33" fmla="*/ 224627 w 304800"/>
              <a:gd name="connsiteY33" fmla="*/ 175256 h 558801"/>
              <a:gd name="connsiteX34" fmla="*/ 230807 w 304800"/>
              <a:gd name="connsiteY34" fmla="*/ 175573 h 558801"/>
              <a:gd name="connsiteX35" fmla="*/ 236812 w 304800"/>
              <a:gd name="connsiteY35" fmla="*/ 175731 h 558801"/>
              <a:gd name="connsiteX36" fmla="*/ 238401 w 304800"/>
              <a:gd name="connsiteY36" fmla="*/ 178900 h 558801"/>
              <a:gd name="connsiteX37" fmla="*/ 240167 w 304800"/>
              <a:gd name="connsiteY37" fmla="*/ 183019 h 558801"/>
              <a:gd name="connsiteX38" fmla="*/ 242109 w 304800"/>
              <a:gd name="connsiteY38" fmla="*/ 188405 h 558801"/>
              <a:gd name="connsiteX39" fmla="*/ 244052 w 304800"/>
              <a:gd name="connsiteY39" fmla="*/ 194267 h 558801"/>
              <a:gd name="connsiteX40" fmla="*/ 246171 w 304800"/>
              <a:gd name="connsiteY40" fmla="*/ 201079 h 558801"/>
              <a:gd name="connsiteX41" fmla="*/ 248467 w 304800"/>
              <a:gd name="connsiteY41" fmla="*/ 208684 h 558801"/>
              <a:gd name="connsiteX42" fmla="*/ 250762 w 304800"/>
              <a:gd name="connsiteY42" fmla="*/ 216763 h 558801"/>
              <a:gd name="connsiteX43" fmla="*/ 253058 w 304800"/>
              <a:gd name="connsiteY43" fmla="*/ 225318 h 558801"/>
              <a:gd name="connsiteX44" fmla="*/ 255354 w 304800"/>
              <a:gd name="connsiteY44" fmla="*/ 234348 h 558801"/>
              <a:gd name="connsiteX45" fmla="*/ 257826 w 304800"/>
              <a:gd name="connsiteY45" fmla="*/ 243537 h 558801"/>
              <a:gd name="connsiteX46" fmla="*/ 260122 w 304800"/>
              <a:gd name="connsiteY46" fmla="*/ 253042 h 558801"/>
              <a:gd name="connsiteX47" fmla="*/ 262594 w 304800"/>
              <a:gd name="connsiteY47" fmla="*/ 262389 h 558801"/>
              <a:gd name="connsiteX48" fmla="*/ 264890 w 304800"/>
              <a:gd name="connsiteY48" fmla="*/ 272053 h 558801"/>
              <a:gd name="connsiteX49" fmla="*/ 267009 w 304800"/>
              <a:gd name="connsiteY49" fmla="*/ 281400 h 558801"/>
              <a:gd name="connsiteX50" fmla="*/ 269305 w 304800"/>
              <a:gd name="connsiteY50" fmla="*/ 290589 h 558801"/>
              <a:gd name="connsiteX51" fmla="*/ 271247 w 304800"/>
              <a:gd name="connsiteY51" fmla="*/ 299461 h 558801"/>
              <a:gd name="connsiteX52" fmla="*/ 273366 w 304800"/>
              <a:gd name="connsiteY52" fmla="*/ 308016 h 558801"/>
              <a:gd name="connsiteX53" fmla="*/ 275309 w 304800"/>
              <a:gd name="connsiteY53" fmla="*/ 316095 h 558801"/>
              <a:gd name="connsiteX54" fmla="*/ 276898 w 304800"/>
              <a:gd name="connsiteY54" fmla="*/ 323383 h 558801"/>
              <a:gd name="connsiteX55" fmla="*/ 278488 w 304800"/>
              <a:gd name="connsiteY55" fmla="*/ 330037 h 558801"/>
              <a:gd name="connsiteX56" fmla="*/ 282373 w 304800"/>
              <a:gd name="connsiteY56" fmla="*/ 348255 h 558801"/>
              <a:gd name="connsiteX57" fmla="*/ 285905 w 304800"/>
              <a:gd name="connsiteY57" fmla="*/ 365365 h 558801"/>
              <a:gd name="connsiteX58" fmla="*/ 288907 w 304800"/>
              <a:gd name="connsiteY58" fmla="*/ 381841 h 558801"/>
              <a:gd name="connsiteX59" fmla="*/ 291379 w 304800"/>
              <a:gd name="connsiteY59" fmla="*/ 397525 h 558801"/>
              <a:gd name="connsiteX60" fmla="*/ 293145 w 304800"/>
              <a:gd name="connsiteY60" fmla="*/ 412576 h 558801"/>
              <a:gd name="connsiteX61" fmla="*/ 294381 w 304800"/>
              <a:gd name="connsiteY61" fmla="*/ 426992 h 558801"/>
              <a:gd name="connsiteX62" fmla="*/ 294734 w 304800"/>
              <a:gd name="connsiteY62" fmla="*/ 441250 h 558801"/>
              <a:gd name="connsiteX63" fmla="*/ 294911 w 304800"/>
              <a:gd name="connsiteY63" fmla="*/ 446320 h 558801"/>
              <a:gd name="connsiteX64" fmla="*/ 295087 w 304800"/>
              <a:gd name="connsiteY64" fmla="*/ 452023 h 558801"/>
              <a:gd name="connsiteX65" fmla="*/ 295441 w 304800"/>
              <a:gd name="connsiteY65" fmla="*/ 458360 h 558801"/>
              <a:gd name="connsiteX66" fmla="*/ 295794 w 304800"/>
              <a:gd name="connsiteY66" fmla="*/ 465014 h 558801"/>
              <a:gd name="connsiteX67" fmla="*/ 296324 w 304800"/>
              <a:gd name="connsiteY67" fmla="*/ 471985 h 558801"/>
              <a:gd name="connsiteX68" fmla="*/ 297030 w 304800"/>
              <a:gd name="connsiteY68" fmla="*/ 479114 h 558801"/>
              <a:gd name="connsiteX69" fmla="*/ 297560 w 304800"/>
              <a:gd name="connsiteY69" fmla="*/ 486243 h 558801"/>
              <a:gd name="connsiteX70" fmla="*/ 298266 w 304800"/>
              <a:gd name="connsiteY70" fmla="*/ 493689 h 558801"/>
              <a:gd name="connsiteX71" fmla="*/ 298972 w 304800"/>
              <a:gd name="connsiteY71" fmla="*/ 500976 h 558801"/>
              <a:gd name="connsiteX72" fmla="*/ 299855 w 304800"/>
              <a:gd name="connsiteY72" fmla="*/ 507947 h 558801"/>
              <a:gd name="connsiteX73" fmla="*/ 300562 w 304800"/>
              <a:gd name="connsiteY73" fmla="*/ 514918 h 558801"/>
              <a:gd name="connsiteX74" fmla="*/ 301268 w 304800"/>
              <a:gd name="connsiteY74" fmla="*/ 521413 h 558801"/>
              <a:gd name="connsiteX75" fmla="*/ 301975 w 304800"/>
              <a:gd name="connsiteY75" fmla="*/ 527592 h 558801"/>
              <a:gd name="connsiteX76" fmla="*/ 302681 w 304800"/>
              <a:gd name="connsiteY76" fmla="*/ 533136 h 558801"/>
              <a:gd name="connsiteX77" fmla="*/ 303211 w 304800"/>
              <a:gd name="connsiteY77" fmla="*/ 538048 h 558801"/>
              <a:gd name="connsiteX78" fmla="*/ 303740 w 304800"/>
              <a:gd name="connsiteY78" fmla="*/ 542325 h 558801"/>
              <a:gd name="connsiteX79" fmla="*/ 304270 w 304800"/>
              <a:gd name="connsiteY79" fmla="*/ 545810 h 558801"/>
              <a:gd name="connsiteX80" fmla="*/ 304447 w 304800"/>
              <a:gd name="connsiteY80" fmla="*/ 548504 h 558801"/>
              <a:gd name="connsiteX81" fmla="*/ 304800 w 304800"/>
              <a:gd name="connsiteY81" fmla="*/ 550088 h 558801"/>
              <a:gd name="connsiteX82" fmla="*/ 304800 w 304800"/>
              <a:gd name="connsiteY82" fmla="*/ 550563 h 558801"/>
              <a:gd name="connsiteX83" fmla="*/ 301798 w 304800"/>
              <a:gd name="connsiteY83" fmla="*/ 552306 h 558801"/>
              <a:gd name="connsiteX84" fmla="*/ 298266 w 304800"/>
              <a:gd name="connsiteY84" fmla="*/ 553573 h 558801"/>
              <a:gd name="connsiteX85" fmla="*/ 294734 w 304800"/>
              <a:gd name="connsiteY85" fmla="*/ 554207 h 558801"/>
              <a:gd name="connsiteX86" fmla="*/ 291026 w 304800"/>
              <a:gd name="connsiteY86" fmla="*/ 554365 h 558801"/>
              <a:gd name="connsiteX87" fmla="*/ 287317 w 304800"/>
              <a:gd name="connsiteY87" fmla="*/ 554365 h 558801"/>
              <a:gd name="connsiteX88" fmla="*/ 283785 w 304800"/>
              <a:gd name="connsiteY88" fmla="*/ 554207 h 558801"/>
              <a:gd name="connsiteX89" fmla="*/ 280430 w 304800"/>
              <a:gd name="connsiteY89" fmla="*/ 554048 h 558801"/>
              <a:gd name="connsiteX90" fmla="*/ 277428 w 304800"/>
              <a:gd name="connsiteY90" fmla="*/ 553890 h 558801"/>
              <a:gd name="connsiteX91" fmla="*/ 274779 w 304800"/>
              <a:gd name="connsiteY91" fmla="*/ 553732 h 558801"/>
              <a:gd name="connsiteX92" fmla="*/ 272837 w 304800"/>
              <a:gd name="connsiteY92" fmla="*/ 553890 h 558801"/>
              <a:gd name="connsiteX93" fmla="*/ 271247 w 304800"/>
              <a:gd name="connsiteY93" fmla="*/ 554365 h 558801"/>
              <a:gd name="connsiteX94" fmla="*/ 268952 w 304800"/>
              <a:gd name="connsiteY94" fmla="*/ 555474 h 558801"/>
              <a:gd name="connsiteX95" fmla="*/ 266126 w 304800"/>
              <a:gd name="connsiteY95" fmla="*/ 555791 h 558801"/>
              <a:gd name="connsiteX96" fmla="*/ 262947 w 304800"/>
              <a:gd name="connsiteY96" fmla="*/ 555633 h 558801"/>
              <a:gd name="connsiteX97" fmla="*/ 259062 w 304800"/>
              <a:gd name="connsiteY97" fmla="*/ 555157 h 558801"/>
              <a:gd name="connsiteX98" fmla="*/ 254824 w 304800"/>
              <a:gd name="connsiteY98" fmla="*/ 554048 h 558801"/>
              <a:gd name="connsiteX99" fmla="*/ 250056 w 304800"/>
              <a:gd name="connsiteY99" fmla="*/ 552781 h 558801"/>
              <a:gd name="connsiteX100" fmla="*/ 246701 w 304800"/>
              <a:gd name="connsiteY100" fmla="*/ 551989 h 558801"/>
              <a:gd name="connsiteX101" fmla="*/ 244052 w 304800"/>
              <a:gd name="connsiteY101" fmla="*/ 551514 h 558801"/>
              <a:gd name="connsiteX102" fmla="*/ 241756 w 304800"/>
              <a:gd name="connsiteY102" fmla="*/ 551514 h 558801"/>
              <a:gd name="connsiteX103" fmla="*/ 239637 w 304800"/>
              <a:gd name="connsiteY103" fmla="*/ 551672 h 558801"/>
              <a:gd name="connsiteX104" fmla="*/ 237518 w 304800"/>
              <a:gd name="connsiteY104" fmla="*/ 552306 h 558801"/>
              <a:gd name="connsiteX105" fmla="*/ 234869 w 304800"/>
              <a:gd name="connsiteY105" fmla="*/ 553256 h 558801"/>
              <a:gd name="connsiteX106" fmla="*/ 231690 w 304800"/>
              <a:gd name="connsiteY106" fmla="*/ 554207 h 558801"/>
              <a:gd name="connsiteX107" fmla="*/ 227629 w 304800"/>
              <a:gd name="connsiteY107" fmla="*/ 555633 h 558801"/>
              <a:gd name="connsiteX108" fmla="*/ 224980 w 304800"/>
              <a:gd name="connsiteY108" fmla="*/ 556425 h 558801"/>
              <a:gd name="connsiteX109" fmla="*/ 223037 w 304800"/>
              <a:gd name="connsiteY109" fmla="*/ 556900 h 558801"/>
              <a:gd name="connsiteX110" fmla="*/ 221625 w 304800"/>
              <a:gd name="connsiteY110" fmla="*/ 556900 h 558801"/>
              <a:gd name="connsiteX111" fmla="*/ 220565 w 304800"/>
              <a:gd name="connsiteY111" fmla="*/ 556900 h 558801"/>
              <a:gd name="connsiteX112" fmla="*/ 219682 w 304800"/>
              <a:gd name="connsiteY112" fmla="*/ 556742 h 558801"/>
              <a:gd name="connsiteX113" fmla="*/ 218976 w 304800"/>
              <a:gd name="connsiteY113" fmla="*/ 556425 h 558801"/>
              <a:gd name="connsiteX114" fmla="*/ 218269 w 304800"/>
              <a:gd name="connsiteY114" fmla="*/ 555791 h 558801"/>
              <a:gd name="connsiteX115" fmla="*/ 217386 w 304800"/>
              <a:gd name="connsiteY115" fmla="*/ 555316 h 558801"/>
              <a:gd name="connsiteX116" fmla="*/ 216150 w 304800"/>
              <a:gd name="connsiteY116" fmla="*/ 554999 h 558801"/>
              <a:gd name="connsiteX117" fmla="*/ 214384 w 304800"/>
              <a:gd name="connsiteY117" fmla="*/ 554682 h 558801"/>
              <a:gd name="connsiteX118" fmla="*/ 211912 w 304800"/>
              <a:gd name="connsiteY118" fmla="*/ 554365 h 558801"/>
              <a:gd name="connsiteX119" fmla="*/ 208733 w 304800"/>
              <a:gd name="connsiteY119" fmla="*/ 554365 h 558801"/>
              <a:gd name="connsiteX120" fmla="*/ 204318 w 304800"/>
              <a:gd name="connsiteY120" fmla="*/ 554841 h 558801"/>
              <a:gd name="connsiteX121" fmla="*/ 200963 w 304800"/>
              <a:gd name="connsiteY121" fmla="*/ 555474 h 558801"/>
              <a:gd name="connsiteX122" fmla="*/ 198138 w 304800"/>
              <a:gd name="connsiteY122" fmla="*/ 556108 h 558801"/>
              <a:gd name="connsiteX123" fmla="*/ 195842 w 304800"/>
              <a:gd name="connsiteY123" fmla="*/ 557058 h 558801"/>
              <a:gd name="connsiteX124" fmla="*/ 194076 w 304800"/>
              <a:gd name="connsiteY124" fmla="*/ 557692 h 558801"/>
              <a:gd name="connsiteX125" fmla="*/ 192133 w 304800"/>
              <a:gd name="connsiteY125" fmla="*/ 558484 h 558801"/>
              <a:gd name="connsiteX126" fmla="*/ 190544 w 304800"/>
              <a:gd name="connsiteY126" fmla="*/ 558801 h 558801"/>
              <a:gd name="connsiteX127" fmla="*/ 188778 w 304800"/>
              <a:gd name="connsiteY127" fmla="*/ 558801 h 558801"/>
              <a:gd name="connsiteX128" fmla="*/ 186836 w 304800"/>
              <a:gd name="connsiteY128" fmla="*/ 558484 h 558801"/>
              <a:gd name="connsiteX129" fmla="*/ 185246 w 304800"/>
              <a:gd name="connsiteY129" fmla="*/ 557851 h 558801"/>
              <a:gd name="connsiteX130" fmla="*/ 183834 w 304800"/>
              <a:gd name="connsiteY130" fmla="*/ 557217 h 558801"/>
              <a:gd name="connsiteX131" fmla="*/ 182951 w 304800"/>
              <a:gd name="connsiteY131" fmla="*/ 556742 h 558801"/>
              <a:gd name="connsiteX132" fmla="*/ 181891 w 304800"/>
              <a:gd name="connsiteY132" fmla="*/ 556108 h 558801"/>
              <a:gd name="connsiteX133" fmla="*/ 181008 w 304800"/>
              <a:gd name="connsiteY133" fmla="*/ 555791 h 558801"/>
              <a:gd name="connsiteX134" fmla="*/ 180125 w 304800"/>
              <a:gd name="connsiteY134" fmla="*/ 555474 h 558801"/>
              <a:gd name="connsiteX135" fmla="*/ 178712 w 304800"/>
              <a:gd name="connsiteY135" fmla="*/ 555316 h 558801"/>
              <a:gd name="connsiteX136" fmla="*/ 177123 w 304800"/>
              <a:gd name="connsiteY136" fmla="*/ 555474 h 558801"/>
              <a:gd name="connsiteX137" fmla="*/ 175004 w 304800"/>
              <a:gd name="connsiteY137" fmla="*/ 555791 h 558801"/>
              <a:gd name="connsiteX138" fmla="*/ 172355 w 304800"/>
              <a:gd name="connsiteY138" fmla="*/ 556425 h 558801"/>
              <a:gd name="connsiteX139" fmla="*/ 169000 w 304800"/>
              <a:gd name="connsiteY139" fmla="*/ 557217 h 558801"/>
              <a:gd name="connsiteX140" fmla="*/ 165115 w 304800"/>
              <a:gd name="connsiteY140" fmla="*/ 558167 h 558801"/>
              <a:gd name="connsiteX141" fmla="*/ 161936 w 304800"/>
              <a:gd name="connsiteY141" fmla="*/ 558484 h 558801"/>
              <a:gd name="connsiteX142" fmla="*/ 159287 w 304800"/>
              <a:gd name="connsiteY142" fmla="*/ 558326 h 558801"/>
              <a:gd name="connsiteX143" fmla="*/ 157168 w 304800"/>
              <a:gd name="connsiteY143" fmla="*/ 557851 h 558801"/>
              <a:gd name="connsiteX144" fmla="*/ 155402 w 304800"/>
              <a:gd name="connsiteY144" fmla="*/ 557217 h 558801"/>
              <a:gd name="connsiteX145" fmla="*/ 154166 w 304800"/>
              <a:gd name="connsiteY145" fmla="*/ 556583 h 558801"/>
              <a:gd name="connsiteX146" fmla="*/ 153460 w 304800"/>
              <a:gd name="connsiteY146" fmla="*/ 555791 h 558801"/>
              <a:gd name="connsiteX147" fmla="*/ 152753 w 304800"/>
              <a:gd name="connsiteY147" fmla="*/ 555157 h 558801"/>
              <a:gd name="connsiteX148" fmla="*/ 152577 w 304800"/>
              <a:gd name="connsiteY148" fmla="*/ 554682 h 558801"/>
              <a:gd name="connsiteX149" fmla="*/ 152400 w 304800"/>
              <a:gd name="connsiteY149" fmla="*/ 554365 h 558801"/>
              <a:gd name="connsiteX150" fmla="*/ 152400 w 304800"/>
              <a:gd name="connsiteY150" fmla="*/ 554682 h 558801"/>
              <a:gd name="connsiteX151" fmla="*/ 152047 w 304800"/>
              <a:gd name="connsiteY151" fmla="*/ 555157 h 558801"/>
              <a:gd name="connsiteX152" fmla="*/ 151517 w 304800"/>
              <a:gd name="connsiteY152" fmla="*/ 555791 h 558801"/>
              <a:gd name="connsiteX153" fmla="*/ 150634 w 304800"/>
              <a:gd name="connsiteY153" fmla="*/ 556583 h 558801"/>
              <a:gd name="connsiteX154" fmla="*/ 149398 w 304800"/>
              <a:gd name="connsiteY154" fmla="*/ 557217 h 558801"/>
              <a:gd name="connsiteX155" fmla="*/ 147809 w 304800"/>
              <a:gd name="connsiteY155" fmla="*/ 557851 h 558801"/>
              <a:gd name="connsiteX156" fmla="*/ 145689 w 304800"/>
              <a:gd name="connsiteY156" fmla="*/ 558326 h 558801"/>
              <a:gd name="connsiteX157" fmla="*/ 143041 w 304800"/>
              <a:gd name="connsiteY157" fmla="*/ 558484 h 558801"/>
              <a:gd name="connsiteX158" fmla="*/ 139862 w 304800"/>
              <a:gd name="connsiteY158" fmla="*/ 558167 h 558801"/>
              <a:gd name="connsiteX159" fmla="*/ 135977 w 304800"/>
              <a:gd name="connsiteY159" fmla="*/ 557217 h 558801"/>
              <a:gd name="connsiteX160" fmla="*/ 132622 w 304800"/>
              <a:gd name="connsiteY160" fmla="*/ 556425 h 558801"/>
              <a:gd name="connsiteX161" fmla="*/ 129796 w 304800"/>
              <a:gd name="connsiteY161" fmla="*/ 555791 h 558801"/>
              <a:gd name="connsiteX162" fmla="*/ 127677 w 304800"/>
              <a:gd name="connsiteY162" fmla="*/ 555474 h 558801"/>
              <a:gd name="connsiteX163" fmla="*/ 126088 w 304800"/>
              <a:gd name="connsiteY163" fmla="*/ 555316 h 558801"/>
              <a:gd name="connsiteX164" fmla="*/ 124851 w 304800"/>
              <a:gd name="connsiteY164" fmla="*/ 555474 h 558801"/>
              <a:gd name="connsiteX165" fmla="*/ 123792 w 304800"/>
              <a:gd name="connsiteY165" fmla="*/ 555791 h 558801"/>
              <a:gd name="connsiteX166" fmla="*/ 122909 w 304800"/>
              <a:gd name="connsiteY166" fmla="*/ 556108 h 558801"/>
              <a:gd name="connsiteX167" fmla="*/ 122026 w 304800"/>
              <a:gd name="connsiteY167" fmla="*/ 556742 h 558801"/>
              <a:gd name="connsiteX168" fmla="*/ 120966 w 304800"/>
              <a:gd name="connsiteY168" fmla="*/ 557217 h 558801"/>
              <a:gd name="connsiteX169" fmla="*/ 119730 w 304800"/>
              <a:gd name="connsiteY169" fmla="*/ 557851 h 558801"/>
              <a:gd name="connsiteX170" fmla="*/ 118141 w 304800"/>
              <a:gd name="connsiteY170" fmla="*/ 558484 h 558801"/>
              <a:gd name="connsiteX171" fmla="*/ 115845 w 304800"/>
              <a:gd name="connsiteY171" fmla="*/ 558801 h 558801"/>
              <a:gd name="connsiteX172" fmla="*/ 114256 w 304800"/>
              <a:gd name="connsiteY172" fmla="*/ 558801 h 558801"/>
              <a:gd name="connsiteX173" fmla="*/ 112490 w 304800"/>
              <a:gd name="connsiteY173" fmla="*/ 558484 h 558801"/>
              <a:gd name="connsiteX174" fmla="*/ 110901 w 304800"/>
              <a:gd name="connsiteY174" fmla="*/ 557692 h 558801"/>
              <a:gd name="connsiteX175" fmla="*/ 108958 w 304800"/>
              <a:gd name="connsiteY175" fmla="*/ 557058 h 558801"/>
              <a:gd name="connsiteX176" fmla="*/ 106839 w 304800"/>
              <a:gd name="connsiteY176" fmla="*/ 556108 h 558801"/>
              <a:gd name="connsiteX177" fmla="*/ 104013 w 304800"/>
              <a:gd name="connsiteY177" fmla="*/ 555474 h 558801"/>
              <a:gd name="connsiteX178" fmla="*/ 100482 w 304800"/>
              <a:gd name="connsiteY178" fmla="*/ 554841 h 558801"/>
              <a:gd name="connsiteX179" fmla="*/ 96243 w 304800"/>
              <a:gd name="connsiteY179" fmla="*/ 554365 h 558801"/>
              <a:gd name="connsiteX180" fmla="*/ 93065 w 304800"/>
              <a:gd name="connsiteY180" fmla="*/ 554365 h 558801"/>
              <a:gd name="connsiteX181" fmla="*/ 90592 w 304800"/>
              <a:gd name="connsiteY181" fmla="*/ 554682 h 558801"/>
              <a:gd name="connsiteX182" fmla="*/ 88826 w 304800"/>
              <a:gd name="connsiteY182" fmla="*/ 554999 h 558801"/>
              <a:gd name="connsiteX183" fmla="*/ 87590 w 304800"/>
              <a:gd name="connsiteY183" fmla="*/ 555316 h 558801"/>
              <a:gd name="connsiteX184" fmla="*/ 86531 w 304800"/>
              <a:gd name="connsiteY184" fmla="*/ 555791 h 558801"/>
              <a:gd name="connsiteX185" fmla="*/ 85824 w 304800"/>
              <a:gd name="connsiteY185" fmla="*/ 556425 h 558801"/>
              <a:gd name="connsiteX186" fmla="*/ 85118 w 304800"/>
              <a:gd name="connsiteY186" fmla="*/ 556742 h 558801"/>
              <a:gd name="connsiteX187" fmla="*/ 84412 w 304800"/>
              <a:gd name="connsiteY187" fmla="*/ 556900 h 558801"/>
              <a:gd name="connsiteX188" fmla="*/ 83352 w 304800"/>
              <a:gd name="connsiteY188" fmla="*/ 556900 h 558801"/>
              <a:gd name="connsiteX189" fmla="*/ 81939 w 304800"/>
              <a:gd name="connsiteY189" fmla="*/ 556900 h 558801"/>
              <a:gd name="connsiteX190" fmla="*/ 79820 w 304800"/>
              <a:gd name="connsiteY190" fmla="*/ 556425 h 558801"/>
              <a:gd name="connsiteX191" fmla="*/ 77171 w 304800"/>
              <a:gd name="connsiteY191" fmla="*/ 555633 h 558801"/>
              <a:gd name="connsiteX192" fmla="*/ 73110 w 304800"/>
              <a:gd name="connsiteY192" fmla="*/ 554207 h 558801"/>
              <a:gd name="connsiteX193" fmla="*/ 69931 w 304800"/>
              <a:gd name="connsiteY193" fmla="*/ 553256 h 558801"/>
              <a:gd name="connsiteX194" fmla="*/ 67459 w 304800"/>
              <a:gd name="connsiteY194" fmla="*/ 552306 h 558801"/>
              <a:gd name="connsiteX195" fmla="*/ 65163 w 304800"/>
              <a:gd name="connsiteY195" fmla="*/ 551672 h 558801"/>
              <a:gd name="connsiteX196" fmla="*/ 63220 w 304800"/>
              <a:gd name="connsiteY196" fmla="*/ 551514 h 558801"/>
              <a:gd name="connsiteX197" fmla="*/ 60925 w 304800"/>
              <a:gd name="connsiteY197" fmla="*/ 551514 h 558801"/>
              <a:gd name="connsiteX198" fmla="*/ 58276 w 304800"/>
              <a:gd name="connsiteY198" fmla="*/ 551989 h 558801"/>
              <a:gd name="connsiteX199" fmla="*/ 54921 w 304800"/>
              <a:gd name="connsiteY199" fmla="*/ 552781 h 558801"/>
              <a:gd name="connsiteX200" fmla="*/ 50152 w 304800"/>
              <a:gd name="connsiteY200" fmla="*/ 554048 h 558801"/>
              <a:gd name="connsiteX201" fmla="*/ 45738 w 304800"/>
              <a:gd name="connsiteY201" fmla="*/ 555157 h 558801"/>
              <a:gd name="connsiteX202" fmla="*/ 42029 w 304800"/>
              <a:gd name="connsiteY202" fmla="*/ 555633 h 558801"/>
              <a:gd name="connsiteX203" fmla="*/ 38497 w 304800"/>
              <a:gd name="connsiteY203" fmla="*/ 555791 h 558801"/>
              <a:gd name="connsiteX204" fmla="*/ 35848 w 304800"/>
              <a:gd name="connsiteY204" fmla="*/ 555474 h 558801"/>
              <a:gd name="connsiteX205" fmla="*/ 33553 w 304800"/>
              <a:gd name="connsiteY205" fmla="*/ 554365 h 558801"/>
              <a:gd name="connsiteX206" fmla="*/ 32140 w 304800"/>
              <a:gd name="connsiteY206" fmla="*/ 553890 h 558801"/>
              <a:gd name="connsiteX207" fmla="*/ 30021 w 304800"/>
              <a:gd name="connsiteY207" fmla="*/ 553732 h 558801"/>
              <a:gd name="connsiteX208" fmla="*/ 27372 w 304800"/>
              <a:gd name="connsiteY208" fmla="*/ 553890 h 558801"/>
              <a:gd name="connsiteX209" fmla="*/ 24370 w 304800"/>
              <a:gd name="connsiteY209" fmla="*/ 554048 h 558801"/>
              <a:gd name="connsiteX210" fmla="*/ 21015 w 304800"/>
              <a:gd name="connsiteY210" fmla="*/ 554207 h 558801"/>
              <a:gd name="connsiteX211" fmla="*/ 17483 w 304800"/>
              <a:gd name="connsiteY211" fmla="*/ 554365 h 558801"/>
              <a:gd name="connsiteX212" fmla="*/ 13774 w 304800"/>
              <a:gd name="connsiteY212" fmla="*/ 554365 h 558801"/>
              <a:gd name="connsiteX213" fmla="*/ 10066 w 304800"/>
              <a:gd name="connsiteY213" fmla="*/ 554207 h 558801"/>
              <a:gd name="connsiteX214" fmla="*/ 6534 w 304800"/>
              <a:gd name="connsiteY214" fmla="*/ 553573 h 558801"/>
              <a:gd name="connsiteX215" fmla="*/ 3179 w 304800"/>
              <a:gd name="connsiteY215" fmla="*/ 552306 h 558801"/>
              <a:gd name="connsiteX216" fmla="*/ 0 w 304800"/>
              <a:gd name="connsiteY216" fmla="*/ 550563 h 558801"/>
              <a:gd name="connsiteX217" fmla="*/ 177 w 304800"/>
              <a:gd name="connsiteY217" fmla="*/ 550088 h 558801"/>
              <a:gd name="connsiteX218" fmla="*/ 353 w 304800"/>
              <a:gd name="connsiteY218" fmla="*/ 548504 h 558801"/>
              <a:gd name="connsiteX219" fmla="*/ 706 w 304800"/>
              <a:gd name="connsiteY219" fmla="*/ 545810 h 558801"/>
              <a:gd name="connsiteX220" fmla="*/ 1060 w 304800"/>
              <a:gd name="connsiteY220" fmla="*/ 542325 h 558801"/>
              <a:gd name="connsiteX221" fmla="*/ 1589 w 304800"/>
              <a:gd name="connsiteY221" fmla="*/ 538048 h 558801"/>
              <a:gd name="connsiteX222" fmla="*/ 2296 w 304800"/>
              <a:gd name="connsiteY222" fmla="*/ 533136 h 558801"/>
              <a:gd name="connsiteX223" fmla="*/ 3002 w 304800"/>
              <a:gd name="connsiteY223" fmla="*/ 527592 h 558801"/>
              <a:gd name="connsiteX224" fmla="*/ 3532 w 304800"/>
              <a:gd name="connsiteY224" fmla="*/ 521413 h 558801"/>
              <a:gd name="connsiteX225" fmla="*/ 4415 w 304800"/>
              <a:gd name="connsiteY225" fmla="*/ 514918 h 558801"/>
              <a:gd name="connsiteX226" fmla="*/ 5121 w 304800"/>
              <a:gd name="connsiteY226" fmla="*/ 507947 h 558801"/>
              <a:gd name="connsiteX227" fmla="*/ 5828 w 304800"/>
              <a:gd name="connsiteY227" fmla="*/ 500976 h 558801"/>
              <a:gd name="connsiteX228" fmla="*/ 6534 w 304800"/>
              <a:gd name="connsiteY228" fmla="*/ 493689 h 558801"/>
              <a:gd name="connsiteX229" fmla="*/ 7240 w 304800"/>
              <a:gd name="connsiteY229" fmla="*/ 486243 h 558801"/>
              <a:gd name="connsiteX230" fmla="*/ 7947 w 304800"/>
              <a:gd name="connsiteY230" fmla="*/ 479114 h 558801"/>
              <a:gd name="connsiteX231" fmla="*/ 8476 w 304800"/>
              <a:gd name="connsiteY231" fmla="*/ 471985 h 558801"/>
              <a:gd name="connsiteX232" fmla="*/ 9006 w 304800"/>
              <a:gd name="connsiteY232" fmla="*/ 465014 h 558801"/>
              <a:gd name="connsiteX233" fmla="*/ 9536 w 304800"/>
              <a:gd name="connsiteY233" fmla="*/ 458360 h 558801"/>
              <a:gd name="connsiteX234" fmla="*/ 9889 w 304800"/>
              <a:gd name="connsiteY234" fmla="*/ 452023 h 558801"/>
              <a:gd name="connsiteX235" fmla="*/ 10066 w 304800"/>
              <a:gd name="connsiteY235" fmla="*/ 446320 h 558801"/>
              <a:gd name="connsiteX236" fmla="*/ 10066 w 304800"/>
              <a:gd name="connsiteY236" fmla="*/ 441250 h 558801"/>
              <a:gd name="connsiteX237" fmla="*/ 10596 w 304800"/>
              <a:gd name="connsiteY237" fmla="*/ 426992 h 558801"/>
              <a:gd name="connsiteX238" fmla="*/ 11655 w 304800"/>
              <a:gd name="connsiteY238" fmla="*/ 412576 h 558801"/>
              <a:gd name="connsiteX239" fmla="*/ 13598 w 304800"/>
              <a:gd name="connsiteY239" fmla="*/ 397525 h 558801"/>
              <a:gd name="connsiteX240" fmla="*/ 15893 w 304800"/>
              <a:gd name="connsiteY240" fmla="*/ 381841 h 558801"/>
              <a:gd name="connsiteX241" fmla="*/ 19072 w 304800"/>
              <a:gd name="connsiteY241" fmla="*/ 365365 h 558801"/>
              <a:gd name="connsiteX242" fmla="*/ 22604 w 304800"/>
              <a:gd name="connsiteY242" fmla="*/ 348255 h 558801"/>
              <a:gd name="connsiteX243" fmla="*/ 26489 w 304800"/>
              <a:gd name="connsiteY243" fmla="*/ 330037 h 558801"/>
              <a:gd name="connsiteX244" fmla="*/ 27902 w 304800"/>
              <a:gd name="connsiteY244" fmla="*/ 323383 h 558801"/>
              <a:gd name="connsiteX245" fmla="*/ 29491 w 304800"/>
              <a:gd name="connsiteY245" fmla="*/ 316254 h 558801"/>
              <a:gd name="connsiteX246" fmla="*/ 31434 w 304800"/>
              <a:gd name="connsiteY246" fmla="*/ 308332 h 558801"/>
              <a:gd name="connsiteX247" fmla="*/ 33200 w 304800"/>
              <a:gd name="connsiteY247" fmla="*/ 299936 h 558801"/>
              <a:gd name="connsiteX248" fmla="*/ 35319 w 304800"/>
              <a:gd name="connsiteY248" fmla="*/ 291381 h 558801"/>
              <a:gd name="connsiteX249" fmla="*/ 37438 w 304800"/>
              <a:gd name="connsiteY249" fmla="*/ 282192 h 558801"/>
              <a:gd name="connsiteX250" fmla="*/ 39733 w 304800"/>
              <a:gd name="connsiteY250" fmla="*/ 273162 h 558801"/>
              <a:gd name="connsiteX251" fmla="*/ 42029 w 304800"/>
              <a:gd name="connsiteY251" fmla="*/ 263815 h 558801"/>
              <a:gd name="connsiteX252" fmla="*/ 44325 w 304800"/>
              <a:gd name="connsiteY252" fmla="*/ 254468 h 558801"/>
              <a:gd name="connsiteX253" fmla="*/ 46621 w 304800"/>
              <a:gd name="connsiteY253" fmla="*/ 245121 h 558801"/>
              <a:gd name="connsiteX254" fmla="*/ 48916 w 304800"/>
              <a:gd name="connsiteY254" fmla="*/ 235933 h 558801"/>
              <a:gd name="connsiteX255" fmla="*/ 51389 w 304800"/>
              <a:gd name="connsiteY255" fmla="*/ 226902 h 558801"/>
              <a:gd name="connsiteX256" fmla="*/ 53684 w 304800"/>
              <a:gd name="connsiteY256" fmla="*/ 218506 h 558801"/>
              <a:gd name="connsiteX257" fmla="*/ 55803 w 304800"/>
              <a:gd name="connsiteY257" fmla="*/ 210426 h 558801"/>
              <a:gd name="connsiteX258" fmla="*/ 58099 w 304800"/>
              <a:gd name="connsiteY258" fmla="*/ 202822 h 558801"/>
              <a:gd name="connsiteX259" fmla="*/ 60218 w 304800"/>
              <a:gd name="connsiteY259" fmla="*/ 196010 h 558801"/>
              <a:gd name="connsiteX260" fmla="*/ 62161 w 304800"/>
              <a:gd name="connsiteY260" fmla="*/ 189673 h 558801"/>
              <a:gd name="connsiteX261" fmla="*/ 64103 w 304800"/>
              <a:gd name="connsiteY261" fmla="*/ 184286 h 558801"/>
              <a:gd name="connsiteX262" fmla="*/ 65869 w 304800"/>
              <a:gd name="connsiteY262" fmla="*/ 180009 h 558801"/>
              <a:gd name="connsiteX263" fmla="*/ 67635 w 304800"/>
              <a:gd name="connsiteY263" fmla="*/ 176523 h 558801"/>
              <a:gd name="connsiteX264" fmla="*/ 69048 w 304800"/>
              <a:gd name="connsiteY264" fmla="*/ 173989 h 558801"/>
              <a:gd name="connsiteX265" fmla="*/ 69225 w 304800"/>
              <a:gd name="connsiteY265" fmla="*/ 173672 h 558801"/>
              <a:gd name="connsiteX266" fmla="*/ 69401 w 304800"/>
              <a:gd name="connsiteY266" fmla="*/ 173355 h 558801"/>
              <a:gd name="connsiteX267" fmla="*/ 77878 w 304800"/>
              <a:gd name="connsiteY267" fmla="*/ 0 h 558801"/>
              <a:gd name="connsiteX268" fmla="*/ 82475 w 304800"/>
              <a:gd name="connsiteY268" fmla="*/ 159 h 558801"/>
              <a:gd name="connsiteX269" fmla="*/ 87071 w 304800"/>
              <a:gd name="connsiteY269" fmla="*/ 477 h 558801"/>
              <a:gd name="connsiteX270" fmla="*/ 91138 w 304800"/>
              <a:gd name="connsiteY270" fmla="*/ 1430 h 558801"/>
              <a:gd name="connsiteX271" fmla="*/ 94851 w 304800"/>
              <a:gd name="connsiteY271" fmla="*/ 2701 h 558801"/>
              <a:gd name="connsiteX272" fmla="*/ 101039 w 304800"/>
              <a:gd name="connsiteY272" fmla="*/ 4926 h 558801"/>
              <a:gd name="connsiteX273" fmla="*/ 107227 w 304800"/>
              <a:gd name="connsiteY273" fmla="*/ 7150 h 558801"/>
              <a:gd name="connsiteX274" fmla="*/ 113592 w 304800"/>
              <a:gd name="connsiteY274" fmla="*/ 9057 h 558801"/>
              <a:gd name="connsiteX275" fmla="*/ 120311 w 304800"/>
              <a:gd name="connsiteY275" fmla="*/ 10805 h 558801"/>
              <a:gd name="connsiteX276" fmla="*/ 127383 w 304800"/>
              <a:gd name="connsiteY276" fmla="*/ 12076 h 558801"/>
              <a:gd name="connsiteX277" fmla="*/ 134985 w 304800"/>
              <a:gd name="connsiteY277" fmla="*/ 13189 h 558801"/>
              <a:gd name="connsiteX278" fmla="*/ 143295 w 304800"/>
              <a:gd name="connsiteY278" fmla="*/ 13824 h 558801"/>
              <a:gd name="connsiteX279" fmla="*/ 152312 w 304800"/>
              <a:gd name="connsiteY279" fmla="*/ 13983 h 558801"/>
              <a:gd name="connsiteX280" fmla="*/ 161506 w 304800"/>
              <a:gd name="connsiteY280" fmla="*/ 13824 h 558801"/>
              <a:gd name="connsiteX281" fmla="*/ 169639 w 304800"/>
              <a:gd name="connsiteY281" fmla="*/ 13189 h 558801"/>
              <a:gd name="connsiteX282" fmla="*/ 177241 w 304800"/>
              <a:gd name="connsiteY282" fmla="*/ 12076 h 558801"/>
              <a:gd name="connsiteX283" fmla="*/ 184314 w 304800"/>
              <a:gd name="connsiteY283" fmla="*/ 10805 h 558801"/>
              <a:gd name="connsiteX284" fmla="*/ 191032 w 304800"/>
              <a:gd name="connsiteY284" fmla="*/ 9057 h 558801"/>
              <a:gd name="connsiteX285" fmla="*/ 197574 w 304800"/>
              <a:gd name="connsiteY285" fmla="*/ 7150 h 558801"/>
              <a:gd name="connsiteX286" fmla="*/ 203762 w 304800"/>
              <a:gd name="connsiteY286" fmla="*/ 4926 h 558801"/>
              <a:gd name="connsiteX287" fmla="*/ 209773 w 304800"/>
              <a:gd name="connsiteY287" fmla="*/ 2701 h 558801"/>
              <a:gd name="connsiteX288" fmla="*/ 213486 w 304800"/>
              <a:gd name="connsiteY288" fmla="*/ 1430 h 558801"/>
              <a:gd name="connsiteX289" fmla="*/ 217730 w 304800"/>
              <a:gd name="connsiteY289" fmla="*/ 477 h 558801"/>
              <a:gd name="connsiteX290" fmla="*/ 222150 w 304800"/>
              <a:gd name="connsiteY290" fmla="*/ 0 h 558801"/>
              <a:gd name="connsiteX291" fmla="*/ 226747 w 304800"/>
              <a:gd name="connsiteY291" fmla="*/ 0 h 558801"/>
              <a:gd name="connsiteX292" fmla="*/ 231697 w 304800"/>
              <a:gd name="connsiteY292" fmla="*/ 477 h 558801"/>
              <a:gd name="connsiteX293" fmla="*/ 236471 w 304800"/>
              <a:gd name="connsiteY293" fmla="*/ 1271 h 558801"/>
              <a:gd name="connsiteX294" fmla="*/ 241244 w 304800"/>
              <a:gd name="connsiteY294" fmla="*/ 2701 h 558801"/>
              <a:gd name="connsiteX295" fmla="*/ 245665 w 304800"/>
              <a:gd name="connsiteY295" fmla="*/ 4131 h 558801"/>
              <a:gd name="connsiteX296" fmla="*/ 250085 w 304800"/>
              <a:gd name="connsiteY296" fmla="*/ 6515 h 558801"/>
              <a:gd name="connsiteX297" fmla="*/ 253974 w 304800"/>
              <a:gd name="connsiteY297" fmla="*/ 9057 h 558801"/>
              <a:gd name="connsiteX298" fmla="*/ 257510 w 304800"/>
              <a:gd name="connsiteY298" fmla="*/ 12235 h 558801"/>
              <a:gd name="connsiteX299" fmla="*/ 260339 w 304800"/>
              <a:gd name="connsiteY299" fmla="*/ 15890 h 558801"/>
              <a:gd name="connsiteX300" fmla="*/ 262638 w 304800"/>
              <a:gd name="connsiteY300" fmla="*/ 20180 h 558801"/>
              <a:gd name="connsiteX301" fmla="*/ 264052 w 304800"/>
              <a:gd name="connsiteY301" fmla="*/ 24789 h 558801"/>
              <a:gd name="connsiteX302" fmla="*/ 264936 w 304800"/>
              <a:gd name="connsiteY302" fmla="*/ 29397 h 558801"/>
              <a:gd name="connsiteX303" fmla="*/ 265113 w 304800"/>
              <a:gd name="connsiteY303" fmla="*/ 34164 h 558801"/>
              <a:gd name="connsiteX304" fmla="*/ 264759 w 304800"/>
              <a:gd name="connsiteY304" fmla="*/ 39090 h 558801"/>
              <a:gd name="connsiteX305" fmla="*/ 264229 w 304800"/>
              <a:gd name="connsiteY305" fmla="*/ 44016 h 558801"/>
              <a:gd name="connsiteX306" fmla="*/ 263168 w 304800"/>
              <a:gd name="connsiteY306" fmla="*/ 48942 h 558801"/>
              <a:gd name="connsiteX307" fmla="*/ 261931 w 304800"/>
              <a:gd name="connsiteY307" fmla="*/ 53709 h 558801"/>
              <a:gd name="connsiteX308" fmla="*/ 260516 w 304800"/>
              <a:gd name="connsiteY308" fmla="*/ 57999 h 558801"/>
              <a:gd name="connsiteX309" fmla="*/ 258925 w 304800"/>
              <a:gd name="connsiteY309" fmla="*/ 62289 h 558801"/>
              <a:gd name="connsiteX310" fmla="*/ 257510 w 304800"/>
              <a:gd name="connsiteY310" fmla="*/ 66262 h 558801"/>
              <a:gd name="connsiteX311" fmla="*/ 255919 w 304800"/>
              <a:gd name="connsiteY311" fmla="*/ 69758 h 558801"/>
              <a:gd name="connsiteX312" fmla="*/ 254505 w 304800"/>
              <a:gd name="connsiteY312" fmla="*/ 72777 h 558801"/>
              <a:gd name="connsiteX313" fmla="*/ 253267 w 304800"/>
              <a:gd name="connsiteY313" fmla="*/ 75160 h 558801"/>
              <a:gd name="connsiteX314" fmla="*/ 252383 w 304800"/>
              <a:gd name="connsiteY314" fmla="*/ 76908 h 558801"/>
              <a:gd name="connsiteX315" fmla="*/ 251676 w 304800"/>
              <a:gd name="connsiteY315" fmla="*/ 78180 h 558801"/>
              <a:gd name="connsiteX316" fmla="*/ 251499 w 304800"/>
              <a:gd name="connsiteY316" fmla="*/ 78497 h 558801"/>
              <a:gd name="connsiteX317" fmla="*/ 250792 w 304800"/>
              <a:gd name="connsiteY317" fmla="*/ 84377 h 558801"/>
              <a:gd name="connsiteX318" fmla="*/ 249908 w 304800"/>
              <a:gd name="connsiteY318" fmla="*/ 90574 h 558801"/>
              <a:gd name="connsiteX319" fmla="*/ 248493 w 304800"/>
              <a:gd name="connsiteY319" fmla="*/ 97089 h 558801"/>
              <a:gd name="connsiteX320" fmla="*/ 246902 w 304800"/>
              <a:gd name="connsiteY320" fmla="*/ 103763 h 558801"/>
              <a:gd name="connsiteX321" fmla="*/ 245134 w 304800"/>
              <a:gd name="connsiteY321" fmla="*/ 110754 h 558801"/>
              <a:gd name="connsiteX322" fmla="*/ 243366 w 304800"/>
              <a:gd name="connsiteY322" fmla="*/ 117587 h 558801"/>
              <a:gd name="connsiteX323" fmla="*/ 241421 w 304800"/>
              <a:gd name="connsiteY323" fmla="*/ 124579 h 558801"/>
              <a:gd name="connsiteX324" fmla="*/ 239653 w 304800"/>
              <a:gd name="connsiteY324" fmla="*/ 131412 h 558801"/>
              <a:gd name="connsiteX325" fmla="*/ 237885 w 304800"/>
              <a:gd name="connsiteY325" fmla="*/ 138086 h 558801"/>
              <a:gd name="connsiteX326" fmla="*/ 236294 w 304800"/>
              <a:gd name="connsiteY326" fmla="*/ 144601 h 558801"/>
              <a:gd name="connsiteX327" fmla="*/ 235056 w 304800"/>
              <a:gd name="connsiteY327" fmla="*/ 150639 h 558801"/>
              <a:gd name="connsiteX328" fmla="*/ 234172 w 304800"/>
              <a:gd name="connsiteY328" fmla="*/ 156200 h 558801"/>
              <a:gd name="connsiteX329" fmla="*/ 233642 w 304800"/>
              <a:gd name="connsiteY329" fmla="*/ 161444 h 558801"/>
              <a:gd name="connsiteX330" fmla="*/ 233642 w 304800"/>
              <a:gd name="connsiteY330" fmla="*/ 165734 h 558801"/>
              <a:gd name="connsiteX331" fmla="*/ 227277 w 304800"/>
              <a:gd name="connsiteY331" fmla="*/ 165576 h 558801"/>
              <a:gd name="connsiteX332" fmla="*/ 220735 w 304800"/>
              <a:gd name="connsiteY332" fmla="*/ 165258 h 558801"/>
              <a:gd name="connsiteX333" fmla="*/ 214724 w 304800"/>
              <a:gd name="connsiteY333" fmla="*/ 165099 h 558801"/>
              <a:gd name="connsiteX334" fmla="*/ 209243 w 304800"/>
              <a:gd name="connsiteY334" fmla="*/ 164781 h 558801"/>
              <a:gd name="connsiteX335" fmla="*/ 204823 w 304800"/>
              <a:gd name="connsiteY335" fmla="*/ 164304 h 558801"/>
              <a:gd name="connsiteX336" fmla="*/ 200580 w 304800"/>
              <a:gd name="connsiteY336" fmla="*/ 163987 h 558801"/>
              <a:gd name="connsiteX337" fmla="*/ 195806 w 304800"/>
              <a:gd name="connsiteY337" fmla="*/ 163987 h 558801"/>
              <a:gd name="connsiteX338" fmla="*/ 190325 w 304800"/>
              <a:gd name="connsiteY338" fmla="*/ 164463 h 558801"/>
              <a:gd name="connsiteX339" fmla="*/ 185021 w 304800"/>
              <a:gd name="connsiteY339" fmla="*/ 164781 h 558801"/>
              <a:gd name="connsiteX340" fmla="*/ 179540 w 304800"/>
              <a:gd name="connsiteY340" fmla="*/ 165258 h 558801"/>
              <a:gd name="connsiteX341" fmla="*/ 174236 w 304800"/>
              <a:gd name="connsiteY341" fmla="*/ 165734 h 558801"/>
              <a:gd name="connsiteX342" fmla="*/ 170700 w 304800"/>
              <a:gd name="connsiteY342" fmla="*/ 166211 h 558801"/>
              <a:gd name="connsiteX343" fmla="*/ 167340 w 304800"/>
              <a:gd name="connsiteY343" fmla="*/ 166529 h 558801"/>
              <a:gd name="connsiteX344" fmla="*/ 164512 w 304800"/>
              <a:gd name="connsiteY344" fmla="*/ 166688 h 558801"/>
              <a:gd name="connsiteX345" fmla="*/ 162390 w 304800"/>
              <a:gd name="connsiteY345" fmla="*/ 166688 h 558801"/>
              <a:gd name="connsiteX346" fmla="*/ 160799 w 304800"/>
              <a:gd name="connsiteY346" fmla="*/ 166688 h 558801"/>
              <a:gd name="connsiteX347" fmla="*/ 158677 w 304800"/>
              <a:gd name="connsiteY347" fmla="*/ 166529 h 558801"/>
              <a:gd name="connsiteX348" fmla="*/ 156025 w 304800"/>
              <a:gd name="connsiteY348" fmla="*/ 166211 h 558801"/>
              <a:gd name="connsiteX349" fmla="*/ 152843 w 304800"/>
              <a:gd name="connsiteY349" fmla="*/ 166052 h 558801"/>
              <a:gd name="connsiteX350" fmla="*/ 147185 w 304800"/>
              <a:gd name="connsiteY350" fmla="*/ 165258 h 558801"/>
              <a:gd name="connsiteX351" fmla="*/ 140997 w 304800"/>
              <a:gd name="connsiteY351" fmla="*/ 164781 h 558801"/>
              <a:gd name="connsiteX352" fmla="*/ 134278 w 304800"/>
              <a:gd name="connsiteY352" fmla="*/ 164304 h 558801"/>
              <a:gd name="connsiteX353" fmla="*/ 127560 w 304800"/>
              <a:gd name="connsiteY353" fmla="*/ 163987 h 558801"/>
              <a:gd name="connsiteX354" fmla="*/ 120841 w 304800"/>
              <a:gd name="connsiteY354" fmla="*/ 163987 h 558801"/>
              <a:gd name="connsiteX355" fmla="*/ 114476 w 304800"/>
              <a:gd name="connsiteY355" fmla="*/ 164622 h 558801"/>
              <a:gd name="connsiteX356" fmla="*/ 109879 w 304800"/>
              <a:gd name="connsiteY356" fmla="*/ 164940 h 558801"/>
              <a:gd name="connsiteX357" fmla="*/ 104752 w 304800"/>
              <a:gd name="connsiteY357" fmla="*/ 165099 h 558801"/>
              <a:gd name="connsiteX358" fmla="*/ 99271 w 304800"/>
              <a:gd name="connsiteY358" fmla="*/ 165099 h 558801"/>
              <a:gd name="connsiteX359" fmla="*/ 93613 w 304800"/>
              <a:gd name="connsiteY359" fmla="*/ 164940 h 558801"/>
              <a:gd name="connsiteX360" fmla="*/ 88132 w 304800"/>
              <a:gd name="connsiteY360" fmla="*/ 164781 h 558801"/>
              <a:gd name="connsiteX361" fmla="*/ 83005 w 304800"/>
              <a:gd name="connsiteY361" fmla="*/ 164463 h 558801"/>
              <a:gd name="connsiteX362" fmla="*/ 78408 w 304800"/>
              <a:gd name="connsiteY362" fmla="*/ 163828 h 558801"/>
              <a:gd name="connsiteX363" fmla="*/ 74342 w 304800"/>
              <a:gd name="connsiteY363" fmla="*/ 163510 h 558801"/>
              <a:gd name="connsiteX364" fmla="*/ 71159 w 304800"/>
              <a:gd name="connsiteY364" fmla="*/ 163351 h 558801"/>
              <a:gd name="connsiteX365" fmla="*/ 70805 w 304800"/>
              <a:gd name="connsiteY365" fmla="*/ 158266 h 558801"/>
              <a:gd name="connsiteX366" fmla="*/ 69921 w 304800"/>
              <a:gd name="connsiteY366" fmla="*/ 152705 h 558801"/>
              <a:gd name="connsiteX367" fmla="*/ 68861 w 304800"/>
              <a:gd name="connsiteY367" fmla="*/ 146507 h 558801"/>
              <a:gd name="connsiteX368" fmla="*/ 67269 w 304800"/>
              <a:gd name="connsiteY368" fmla="*/ 139992 h 558801"/>
              <a:gd name="connsiteX369" fmla="*/ 65501 w 304800"/>
              <a:gd name="connsiteY369" fmla="*/ 133160 h 558801"/>
              <a:gd name="connsiteX370" fmla="*/ 63733 w 304800"/>
              <a:gd name="connsiteY370" fmla="*/ 126168 h 558801"/>
              <a:gd name="connsiteX371" fmla="*/ 61788 w 304800"/>
              <a:gd name="connsiteY371" fmla="*/ 119017 h 558801"/>
              <a:gd name="connsiteX372" fmla="*/ 59844 w 304800"/>
              <a:gd name="connsiteY372" fmla="*/ 111867 h 558801"/>
              <a:gd name="connsiteX373" fmla="*/ 57899 w 304800"/>
              <a:gd name="connsiteY373" fmla="*/ 104716 h 558801"/>
              <a:gd name="connsiteX374" fmla="*/ 56308 w 304800"/>
              <a:gd name="connsiteY374" fmla="*/ 97566 h 558801"/>
              <a:gd name="connsiteX375" fmla="*/ 54893 w 304800"/>
              <a:gd name="connsiteY375" fmla="*/ 90892 h 558801"/>
              <a:gd name="connsiteX376" fmla="*/ 53832 w 304800"/>
              <a:gd name="connsiteY376" fmla="*/ 84536 h 558801"/>
              <a:gd name="connsiteX377" fmla="*/ 53125 w 304800"/>
              <a:gd name="connsiteY377" fmla="*/ 78497 h 558801"/>
              <a:gd name="connsiteX378" fmla="*/ 52948 w 304800"/>
              <a:gd name="connsiteY378" fmla="*/ 78180 h 558801"/>
              <a:gd name="connsiteX379" fmla="*/ 52418 w 304800"/>
              <a:gd name="connsiteY379" fmla="*/ 76908 h 558801"/>
              <a:gd name="connsiteX380" fmla="*/ 51357 w 304800"/>
              <a:gd name="connsiteY380" fmla="*/ 75160 h 558801"/>
              <a:gd name="connsiteX381" fmla="*/ 50119 w 304800"/>
              <a:gd name="connsiteY381" fmla="*/ 72777 h 558801"/>
              <a:gd name="connsiteX382" fmla="*/ 48705 w 304800"/>
              <a:gd name="connsiteY382" fmla="*/ 69758 h 558801"/>
              <a:gd name="connsiteX383" fmla="*/ 47291 w 304800"/>
              <a:gd name="connsiteY383" fmla="*/ 66262 h 558801"/>
              <a:gd name="connsiteX384" fmla="*/ 45699 w 304800"/>
              <a:gd name="connsiteY384" fmla="*/ 62289 h 558801"/>
              <a:gd name="connsiteX385" fmla="*/ 44108 w 304800"/>
              <a:gd name="connsiteY385" fmla="*/ 57999 h 558801"/>
              <a:gd name="connsiteX386" fmla="*/ 42694 w 304800"/>
              <a:gd name="connsiteY386" fmla="*/ 53709 h 558801"/>
              <a:gd name="connsiteX387" fmla="*/ 41456 w 304800"/>
              <a:gd name="connsiteY387" fmla="*/ 48942 h 558801"/>
              <a:gd name="connsiteX388" fmla="*/ 40572 w 304800"/>
              <a:gd name="connsiteY388" fmla="*/ 44016 h 558801"/>
              <a:gd name="connsiteX389" fmla="*/ 39865 w 304800"/>
              <a:gd name="connsiteY389" fmla="*/ 39090 h 558801"/>
              <a:gd name="connsiteX390" fmla="*/ 39688 w 304800"/>
              <a:gd name="connsiteY390" fmla="*/ 34164 h 558801"/>
              <a:gd name="connsiteX391" fmla="*/ 39865 w 304800"/>
              <a:gd name="connsiteY391" fmla="*/ 29397 h 558801"/>
              <a:gd name="connsiteX392" fmla="*/ 40572 w 304800"/>
              <a:gd name="connsiteY392" fmla="*/ 24789 h 558801"/>
              <a:gd name="connsiteX393" fmla="*/ 41986 w 304800"/>
              <a:gd name="connsiteY393" fmla="*/ 20180 h 558801"/>
              <a:gd name="connsiteX394" fmla="*/ 44285 w 304800"/>
              <a:gd name="connsiteY394" fmla="*/ 15890 h 558801"/>
              <a:gd name="connsiteX395" fmla="*/ 47291 w 304800"/>
              <a:gd name="connsiteY395" fmla="*/ 12235 h 558801"/>
              <a:gd name="connsiteX396" fmla="*/ 50650 w 304800"/>
              <a:gd name="connsiteY396" fmla="*/ 9057 h 558801"/>
              <a:gd name="connsiteX397" fmla="*/ 54716 w 304800"/>
              <a:gd name="connsiteY397" fmla="*/ 6515 h 558801"/>
              <a:gd name="connsiteX398" fmla="*/ 58960 w 304800"/>
              <a:gd name="connsiteY398" fmla="*/ 4449 h 558801"/>
              <a:gd name="connsiteX399" fmla="*/ 63557 w 304800"/>
              <a:gd name="connsiteY399" fmla="*/ 2701 h 558801"/>
              <a:gd name="connsiteX400" fmla="*/ 68330 w 304800"/>
              <a:gd name="connsiteY400" fmla="*/ 1271 h 558801"/>
              <a:gd name="connsiteX401" fmla="*/ 73104 w 304800"/>
              <a:gd name="connsiteY401" fmla="*/ 477 h 558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</a:cxnLst>
            <a:rect l="l" t="t" r="r" b="b"/>
            <a:pathLst>
              <a:path w="304800" h="558801">
                <a:moveTo>
                  <a:pt x="69578" y="173038"/>
                </a:moveTo>
                <a:lnTo>
                  <a:pt x="72756" y="173355"/>
                </a:lnTo>
                <a:lnTo>
                  <a:pt x="76818" y="173672"/>
                </a:lnTo>
                <a:lnTo>
                  <a:pt x="81763" y="173989"/>
                </a:lnTo>
                <a:lnTo>
                  <a:pt x="87237" y="174306"/>
                </a:lnTo>
                <a:lnTo>
                  <a:pt x="93065" y="174781"/>
                </a:lnTo>
                <a:lnTo>
                  <a:pt x="99069" y="174939"/>
                </a:lnTo>
                <a:lnTo>
                  <a:pt x="104896" y="174939"/>
                </a:lnTo>
                <a:lnTo>
                  <a:pt x="110547" y="174781"/>
                </a:lnTo>
                <a:lnTo>
                  <a:pt x="115669" y="174147"/>
                </a:lnTo>
                <a:lnTo>
                  <a:pt x="121673" y="173830"/>
                </a:lnTo>
                <a:lnTo>
                  <a:pt x="127854" y="173830"/>
                </a:lnTo>
                <a:lnTo>
                  <a:pt x="134211" y="173989"/>
                </a:lnTo>
                <a:lnTo>
                  <a:pt x="140568" y="174464"/>
                </a:lnTo>
                <a:lnTo>
                  <a:pt x="146572" y="175098"/>
                </a:lnTo>
                <a:lnTo>
                  <a:pt x="152047" y="175573"/>
                </a:lnTo>
                <a:lnTo>
                  <a:pt x="155225" y="175890"/>
                </a:lnTo>
                <a:lnTo>
                  <a:pt x="158228" y="176207"/>
                </a:lnTo>
                <a:lnTo>
                  <a:pt x="160700" y="176682"/>
                </a:lnTo>
                <a:lnTo>
                  <a:pt x="162466" y="176523"/>
                </a:lnTo>
                <a:lnTo>
                  <a:pt x="164938" y="176523"/>
                </a:lnTo>
                <a:lnTo>
                  <a:pt x="167764" y="176207"/>
                </a:lnTo>
                <a:lnTo>
                  <a:pt x="171295" y="175890"/>
                </a:lnTo>
                <a:lnTo>
                  <a:pt x="175357" y="175414"/>
                </a:lnTo>
                <a:lnTo>
                  <a:pt x="180125" y="175098"/>
                </a:lnTo>
                <a:lnTo>
                  <a:pt x="185246" y="174464"/>
                </a:lnTo>
                <a:lnTo>
                  <a:pt x="190544" y="174147"/>
                </a:lnTo>
                <a:lnTo>
                  <a:pt x="195665" y="173830"/>
                </a:lnTo>
                <a:lnTo>
                  <a:pt x="200080" y="173830"/>
                </a:lnTo>
                <a:lnTo>
                  <a:pt x="203965" y="173989"/>
                </a:lnTo>
                <a:lnTo>
                  <a:pt x="208027" y="174306"/>
                </a:lnTo>
                <a:lnTo>
                  <a:pt x="212971" y="174781"/>
                </a:lnTo>
                <a:lnTo>
                  <a:pt x="218622" y="175098"/>
                </a:lnTo>
                <a:lnTo>
                  <a:pt x="224627" y="175256"/>
                </a:lnTo>
                <a:lnTo>
                  <a:pt x="230807" y="175573"/>
                </a:lnTo>
                <a:lnTo>
                  <a:pt x="236812" y="175731"/>
                </a:lnTo>
                <a:lnTo>
                  <a:pt x="238401" y="178900"/>
                </a:lnTo>
                <a:lnTo>
                  <a:pt x="240167" y="183019"/>
                </a:lnTo>
                <a:lnTo>
                  <a:pt x="242109" y="188405"/>
                </a:lnTo>
                <a:lnTo>
                  <a:pt x="244052" y="194267"/>
                </a:lnTo>
                <a:lnTo>
                  <a:pt x="246171" y="201079"/>
                </a:lnTo>
                <a:lnTo>
                  <a:pt x="248467" y="208684"/>
                </a:lnTo>
                <a:lnTo>
                  <a:pt x="250762" y="216763"/>
                </a:lnTo>
                <a:lnTo>
                  <a:pt x="253058" y="225318"/>
                </a:lnTo>
                <a:lnTo>
                  <a:pt x="255354" y="234348"/>
                </a:lnTo>
                <a:lnTo>
                  <a:pt x="257826" y="243537"/>
                </a:lnTo>
                <a:lnTo>
                  <a:pt x="260122" y="253042"/>
                </a:lnTo>
                <a:lnTo>
                  <a:pt x="262594" y="262389"/>
                </a:lnTo>
                <a:lnTo>
                  <a:pt x="264890" y="272053"/>
                </a:lnTo>
                <a:lnTo>
                  <a:pt x="267009" y="281400"/>
                </a:lnTo>
                <a:lnTo>
                  <a:pt x="269305" y="290589"/>
                </a:lnTo>
                <a:lnTo>
                  <a:pt x="271247" y="299461"/>
                </a:lnTo>
                <a:lnTo>
                  <a:pt x="273366" y="308016"/>
                </a:lnTo>
                <a:lnTo>
                  <a:pt x="275309" y="316095"/>
                </a:lnTo>
                <a:lnTo>
                  <a:pt x="276898" y="323383"/>
                </a:lnTo>
                <a:lnTo>
                  <a:pt x="278488" y="330037"/>
                </a:lnTo>
                <a:lnTo>
                  <a:pt x="282373" y="348255"/>
                </a:lnTo>
                <a:lnTo>
                  <a:pt x="285905" y="365365"/>
                </a:lnTo>
                <a:lnTo>
                  <a:pt x="288907" y="381841"/>
                </a:lnTo>
                <a:lnTo>
                  <a:pt x="291379" y="397525"/>
                </a:lnTo>
                <a:lnTo>
                  <a:pt x="293145" y="412576"/>
                </a:lnTo>
                <a:lnTo>
                  <a:pt x="294381" y="426992"/>
                </a:lnTo>
                <a:lnTo>
                  <a:pt x="294734" y="441250"/>
                </a:lnTo>
                <a:lnTo>
                  <a:pt x="294911" y="446320"/>
                </a:lnTo>
                <a:lnTo>
                  <a:pt x="295087" y="452023"/>
                </a:lnTo>
                <a:lnTo>
                  <a:pt x="295441" y="458360"/>
                </a:lnTo>
                <a:lnTo>
                  <a:pt x="295794" y="465014"/>
                </a:lnTo>
                <a:lnTo>
                  <a:pt x="296324" y="471985"/>
                </a:lnTo>
                <a:lnTo>
                  <a:pt x="297030" y="479114"/>
                </a:lnTo>
                <a:lnTo>
                  <a:pt x="297560" y="486243"/>
                </a:lnTo>
                <a:lnTo>
                  <a:pt x="298266" y="493689"/>
                </a:lnTo>
                <a:lnTo>
                  <a:pt x="298972" y="500976"/>
                </a:lnTo>
                <a:lnTo>
                  <a:pt x="299855" y="507947"/>
                </a:lnTo>
                <a:lnTo>
                  <a:pt x="300562" y="514918"/>
                </a:lnTo>
                <a:lnTo>
                  <a:pt x="301268" y="521413"/>
                </a:lnTo>
                <a:lnTo>
                  <a:pt x="301975" y="527592"/>
                </a:lnTo>
                <a:lnTo>
                  <a:pt x="302681" y="533136"/>
                </a:lnTo>
                <a:lnTo>
                  <a:pt x="303211" y="538048"/>
                </a:lnTo>
                <a:lnTo>
                  <a:pt x="303740" y="542325"/>
                </a:lnTo>
                <a:lnTo>
                  <a:pt x="304270" y="545810"/>
                </a:lnTo>
                <a:lnTo>
                  <a:pt x="304447" y="548504"/>
                </a:lnTo>
                <a:lnTo>
                  <a:pt x="304800" y="550088"/>
                </a:lnTo>
                <a:lnTo>
                  <a:pt x="304800" y="550563"/>
                </a:lnTo>
                <a:lnTo>
                  <a:pt x="301798" y="552306"/>
                </a:lnTo>
                <a:lnTo>
                  <a:pt x="298266" y="553573"/>
                </a:lnTo>
                <a:lnTo>
                  <a:pt x="294734" y="554207"/>
                </a:lnTo>
                <a:lnTo>
                  <a:pt x="291026" y="554365"/>
                </a:lnTo>
                <a:lnTo>
                  <a:pt x="287317" y="554365"/>
                </a:lnTo>
                <a:lnTo>
                  <a:pt x="283785" y="554207"/>
                </a:lnTo>
                <a:lnTo>
                  <a:pt x="280430" y="554048"/>
                </a:lnTo>
                <a:lnTo>
                  <a:pt x="277428" y="553890"/>
                </a:lnTo>
                <a:lnTo>
                  <a:pt x="274779" y="553732"/>
                </a:lnTo>
                <a:lnTo>
                  <a:pt x="272837" y="553890"/>
                </a:lnTo>
                <a:lnTo>
                  <a:pt x="271247" y="554365"/>
                </a:lnTo>
                <a:lnTo>
                  <a:pt x="268952" y="555474"/>
                </a:lnTo>
                <a:lnTo>
                  <a:pt x="266126" y="555791"/>
                </a:lnTo>
                <a:lnTo>
                  <a:pt x="262947" y="555633"/>
                </a:lnTo>
                <a:lnTo>
                  <a:pt x="259062" y="555157"/>
                </a:lnTo>
                <a:lnTo>
                  <a:pt x="254824" y="554048"/>
                </a:lnTo>
                <a:lnTo>
                  <a:pt x="250056" y="552781"/>
                </a:lnTo>
                <a:lnTo>
                  <a:pt x="246701" y="551989"/>
                </a:lnTo>
                <a:lnTo>
                  <a:pt x="244052" y="551514"/>
                </a:lnTo>
                <a:lnTo>
                  <a:pt x="241756" y="551514"/>
                </a:lnTo>
                <a:lnTo>
                  <a:pt x="239637" y="551672"/>
                </a:lnTo>
                <a:lnTo>
                  <a:pt x="237518" y="552306"/>
                </a:lnTo>
                <a:lnTo>
                  <a:pt x="234869" y="553256"/>
                </a:lnTo>
                <a:lnTo>
                  <a:pt x="231690" y="554207"/>
                </a:lnTo>
                <a:lnTo>
                  <a:pt x="227629" y="555633"/>
                </a:lnTo>
                <a:lnTo>
                  <a:pt x="224980" y="556425"/>
                </a:lnTo>
                <a:lnTo>
                  <a:pt x="223037" y="556900"/>
                </a:lnTo>
                <a:lnTo>
                  <a:pt x="221625" y="556900"/>
                </a:lnTo>
                <a:lnTo>
                  <a:pt x="220565" y="556900"/>
                </a:lnTo>
                <a:lnTo>
                  <a:pt x="219682" y="556742"/>
                </a:lnTo>
                <a:lnTo>
                  <a:pt x="218976" y="556425"/>
                </a:lnTo>
                <a:lnTo>
                  <a:pt x="218269" y="555791"/>
                </a:lnTo>
                <a:lnTo>
                  <a:pt x="217386" y="555316"/>
                </a:lnTo>
                <a:lnTo>
                  <a:pt x="216150" y="554999"/>
                </a:lnTo>
                <a:lnTo>
                  <a:pt x="214384" y="554682"/>
                </a:lnTo>
                <a:lnTo>
                  <a:pt x="211912" y="554365"/>
                </a:lnTo>
                <a:lnTo>
                  <a:pt x="208733" y="554365"/>
                </a:lnTo>
                <a:lnTo>
                  <a:pt x="204318" y="554841"/>
                </a:lnTo>
                <a:lnTo>
                  <a:pt x="200963" y="555474"/>
                </a:lnTo>
                <a:lnTo>
                  <a:pt x="198138" y="556108"/>
                </a:lnTo>
                <a:lnTo>
                  <a:pt x="195842" y="557058"/>
                </a:lnTo>
                <a:lnTo>
                  <a:pt x="194076" y="557692"/>
                </a:lnTo>
                <a:lnTo>
                  <a:pt x="192133" y="558484"/>
                </a:lnTo>
                <a:lnTo>
                  <a:pt x="190544" y="558801"/>
                </a:lnTo>
                <a:lnTo>
                  <a:pt x="188778" y="558801"/>
                </a:lnTo>
                <a:lnTo>
                  <a:pt x="186836" y="558484"/>
                </a:lnTo>
                <a:lnTo>
                  <a:pt x="185246" y="557851"/>
                </a:lnTo>
                <a:lnTo>
                  <a:pt x="183834" y="557217"/>
                </a:lnTo>
                <a:lnTo>
                  <a:pt x="182951" y="556742"/>
                </a:lnTo>
                <a:lnTo>
                  <a:pt x="181891" y="556108"/>
                </a:lnTo>
                <a:lnTo>
                  <a:pt x="181008" y="555791"/>
                </a:lnTo>
                <a:lnTo>
                  <a:pt x="180125" y="555474"/>
                </a:lnTo>
                <a:lnTo>
                  <a:pt x="178712" y="555316"/>
                </a:lnTo>
                <a:lnTo>
                  <a:pt x="177123" y="555474"/>
                </a:lnTo>
                <a:lnTo>
                  <a:pt x="175004" y="555791"/>
                </a:lnTo>
                <a:lnTo>
                  <a:pt x="172355" y="556425"/>
                </a:lnTo>
                <a:lnTo>
                  <a:pt x="169000" y="557217"/>
                </a:lnTo>
                <a:lnTo>
                  <a:pt x="165115" y="558167"/>
                </a:lnTo>
                <a:lnTo>
                  <a:pt x="161936" y="558484"/>
                </a:lnTo>
                <a:lnTo>
                  <a:pt x="159287" y="558326"/>
                </a:lnTo>
                <a:lnTo>
                  <a:pt x="157168" y="557851"/>
                </a:lnTo>
                <a:lnTo>
                  <a:pt x="155402" y="557217"/>
                </a:lnTo>
                <a:lnTo>
                  <a:pt x="154166" y="556583"/>
                </a:lnTo>
                <a:lnTo>
                  <a:pt x="153460" y="555791"/>
                </a:lnTo>
                <a:lnTo>
                  <a:pt x="152753" y="555157"/>
                </a:lnTo>
                <a:lnTo>
                  <a:pt x="152577" y="554682"/>
                </a:lnTo>
                <a:lnTo>
                  <a:pt x="152400" y="554365"/>
                </a:lnTo>
                <a:lnTo>
                  <a:pt x="152400" y="554682"/>
                </a:lnTo>
                <a:lnTo>
                  <a:pt x="152047" y="555157"/>
                </a:lnTo>
                <a:lnTo>
                  <a:pt x="151517" y="555791"/>
                </a:lnTo>
                <a:lnTo>
                  <a:pt x="150634" y="556583"/>
                </a:lnTo>
                <a:lnTo>
                  <a:pt x="149398" y="557217"/>
                </a:lnTo>
                <a:lnTo>
                  <a:pt x="147809" y="557851"/>
                </a:lnTo>
                <a:lnTo>
                  <a:pt x="145689" y="558326"/>
                </a:lnTo>
                <a:lnTo>
                  <a:pt x="143041" y="558484"/>
                </a:lnTo>
                <a:lnTo>
                  <a:pt x="139862" y="558167"/>
                </a:lnTo>
                <a:lnTo>
                  <a:pt x="135977" y="557217"/>
                </a:lnTo>
                <a:lnTo>
                  <a:pt x="132622" y="556425"/>
                </a:lnTo>
                <a:lnTo>
                  <a:pt x="129796" y="555791"/>
                </a:lnTo>
                <a:lnTo>
                  <a:pt x="127677" y="555474"/>
                </a:lnTo>
                <a:lnTo>
                  <a:pt x="126088" y="555316"/>
                </a:lnTo>
                <a:lnTo>
                  <a:pt x="124851" y="555474"/>
                </a:lnTo>
                <a:lnTo>
                  <a:pt x="123792" y="555791"/>
                </a:lnTo>
                <a:lnTo>
                  <a:pt x="122909" y="556108"/>
                </a:lnTo>
                <a:lnTo>
                  <a:pt x="122026" y="556742"/>
                </a:lnTo>
                <a:lnTo>
                  <a:pt x="120966" y="557217"/>
                </a:lnTo>
                <a:lnTo>
                  <a:pt x="119730" y="557851"/>
                </a:lnTo>
                <a:lnTo>
                  <a:pt x="118141" y="558484"/>
                </a:lnTo>
                <a:lnTo>
                  <a:pt x="115845" y="558801"/>
                </a:lnTo>
                <a:lnTo>
                  <a:pt x="114256" y="558801"/>
                </a:lnTo>
                <a:lnTo>
                  <a:pt x="112490" y="558484"/>
                </a:lnTo>
                <a:lnTo>
                  <a:pt x="110901" y="557692"/>
                </a:lnTo>
                <a:lnTo>
                  <a:pt x="108958" y="557058"/>
                </a:lnTo>
                <a:lnTo>
                  <a:pt x="106839" y="556108"/>
                </a:lnTo>
                <a:lnTo>
                  <a:pt x="104013" y="555474"/>
                </a:lnTo>
                <a:lnTo>
                  <a:pt x="100482" y="554841"/>
                </a:lnTo>
                <a:lnTo>
                  <a:pt x="96243" y="554365"/>
                </a:lnTo>
                <a:lnTo>
                  <a:pt x="93065" y="554365"/>
                </a:lnTo>
                <a:lnTo>
                  <a:pt x="90592" y="554682"/>
                </a:lnTo>
                <a:lnTo>
                  <a:pt x="88826" y="554999"/>
                </a:lnTo>
                <a:lnTo>
                  <a:pt x="87590" y="555316"/>
                </a:lnTo>
                <a:lnTo>
                  <a:pt x="86531" y="555791"/>
                </a:lnTo>
                <a:lnTo>
                  <a:pt x="85824" y="556425"/>
                </a:lnTo>
                <a:lnTo>
                  <a:pt x="85118" y="556742"/>
                </a:lnTo>
                <a:lnTo>
                  <a:pt x="84412" y="556900"/>
                </a:lnTo>
                <a:lnTo>
                  <a:pt x="83352" y="556900"/>
                </a:lnTo>
                <a:lnTo>
                  <a:pt x="81939" y="556900"/>
                </a:lnTo>
                <a:lnTo>
                  <a:pt x="79820" y="556425"/>
                </a:lnTo>
                <a:lnTo>
                  <a:pt x="77171" y="555633"/>
                </a:lnTo>
                <a:lnTo>
                  <a:pt x="73110" y="554207"/>
                </a:lnTo>
                <a:lnTo>
                  <a:pt x="69931" y="553256"/>
                </a:lnTo>
                <a:lnTo>
                  <a:pt x="67459" y="552306"/>
                </a:lnTo>
                <a:lnTo>
                  <a:pt x="65163" y="551672"/>
                </a:lnTo>
                <a:lnTo>
                  <a:pt x="63220" y="551514"/>
                </a:lnTo>
                <a:lnTo>
                  <a:pt x="60925" y="551514"/>
                </a:lnTo>
                <a:lnTo>
                  <a:pt x="58276" y="551989"/>
                </a:lnTo>
                <a:lnTo>
                  <a:pt x="54921" y="552781"/>
                </a:lnTo>
                <a:lnTo>
                  <a:pt x="50152" y="554048"/>
                </a:lnTo>
                <a:lnTo>
                  <a:pt x="45738" y="555157"/>
                </a:lnTo>
                <a:lnTo>
                  <a:pt x="42029" y="555633"/>
                </a:lnTo>
                <a:lnTo>
                  <a:pt x="38497" y="555791"/>
                </a:lnTo>
                <a:lnTo>
                  <a:pt x="35848" y="555474"/>
                </a:lnTo>
                <a:lnTo>
                  <a:pt x="33553" y="554365"/>
                </a:lnTo>
                <a:lnTo>
                  <a:pt x="32140" y="553890"/>
                </a:lnTo>
                <a:lnTo>
                  <a:pt x="30021" y="553732"/>
                </a:lnTo>
                <a:lnTo>
                  <a:pt x="27372" y="553890"/>
                </a:lnTo>
                <a:lnTo>
                  <a:pt x="24370" y="554048"/>
                </a:lnTo>
                <a:lnTo>
                  <a:pt x="21015" y="554207"/>
                </a:lnTo>
                <a:lnTo>
                  <a:pt x="17483" y="554365"/>
                </a:lnTo>
                <a:lnTo>
                  <a:pt x="13774" y="554365"/>
                </a:lnTo>
                <a:lnTo>
                  <a:pt x="10066" y="554207"/>
                </a:lnTo>
                <a:lnTo>
                  <a:pt x="6534" y="553573"/>
                </a:lnTo>
                <a:lnTo>
                  <a:pt x="3179" y="552306"/>
                </a:lnTo>
                <a:lnTo>
                  <a:pt x="0" y="550563"/>
                </a:lnTo>
                <a:lnTo>
                  <a:pt x="177" y="550088"/>
                </a:lnTo>
                <a:lnTo>
                  <a:pt x="353" y="548504"/>
                </a:lnTo>
                <a:lnTo>
                  <a:pt x="706" y="545810"/>
                </a:lnTo>
                <a:lnTo>
                  <a:pt x="1060" y="542325"/>
                </a:lnTo>
                <a:lnTo>
                  <a:pt x="1589" y="538048"/>
                </a:lnTo>
                <a:lnTo>
                  <a:pt x="2296" y="533136"/>
                </a:lnTo>
                <a:lnTo>
                  <a:pt x="3002" y="527592"/>
                </a:lnTo>
                <a:lnTo>
                  <a:pt x="3532" y="521413"/>
                </a:lnTo>
                <a:lnTo>
                  <a:pt x="4415" y="514918"/>
                </a:lnTo>
                <a:lnTo>
                  <a:pt x="5121" y="507947"/>
                </a:lnTo>
                <a:lnTo>
                  <a:pt x="5828" y="500976"/>
                </a:lnTo>
                <a:lnTo>
                  <a:pt x="6534" y="493689"/>
                </a:lnTo>
                <a:lnTo>
                  <a:pt x="7240" y="486243"/>
                </a:lnTo>
                <a:lnTo>
                  <a:pt x="7947" y="479114"/>
                </a:lnTo>
                <a:lnTo>
                  <a:pt x="8476" y="471985"/>
                </a:lnTo>
                <a:lnTo>
                  <a:pt x="9006" y="465014"/>
                </a:lnTo>
                <a:lnTo>
                  <a:pt x="9536" y="458360"/>
                </a:lnTo>
                <a:lnTo>
                  <a:pt x="9889" y="452023"/>
                </a:lnTo>
                <a:lnTo>
                  <a:pt x="10066" y="446320"/>
                </a:lnTo>
                <a:lnTo>
                  <a:pt x="10066" y="441250"/>
                </a:lnTo>
                <a:lnTo>
                  <a:pt x="10596" y="426992"/>
                </a:lnTo>
                <a:lnTo>
                  <a:pt x="11655" y="412576"/>
                </a:lnTo>
                <a:lnTo>
                  <a:pt x="13598" y="397525"/>
                </a:lnTo>
                <a:lnTo>
                  <a:pt x="15893" y="381841"/>
                </a:lnTo>
                <a:lnTo>
                  <a:pt x="19072" y="365365"/>
                </a:lnTo>
                <a:lnTo>
                  <a:pt x="22604" y="348255"/>
                </a:lnTo>
                <a:lnTo>
                  <a:pt x="26489" y="330037"/>
                </a:lnTo>
                <a:lnTo>
                  <a:pt x="27902" y="323383"/>
                </a:lnTo>
                <a:lnTo>
                  <a:pt x="29491" y="316254"/>
                </a:lnTo>
                <a:lnTo>
                  <a:pt x="31434" y="308332"/>
                </a:lnTo>
                <a:lnTo>
                  <a:pt x="33200" y="299936"/>
                </a:lnTo>
                <a:lnTo>
                  <a:pt x="35319" y="291381"/>
                </a:lnTo>
                <a:lnTo>
                  <a:pt x="37438" y="282192"/>
                </a:lnTo>
                <a:lnTo>
                  <a:pt x="39733" y="273162"/>
                </a:lnTo>
                <a:lnTo>
                  <a:pt x="42029" y="263815"/>
                </a:lnTo>
                <a:lnTo>
                  <a:pt x="44325" y="254468"/>
                </a:lnTo>
                <a:lnTo>
                  <a:pt x="46621" y="245121"/>
                </a:lnTo>
                <a:lnTo>
                  <a:pt x="48916" y="235933"/>
                </a:lnTo>
                <a:lnTo>
                  <a:pt x="51389" y="226902"/>
                </a:lnTo>
                <a:lnTo>
                  <a:pt x="53684" y="218506"/>
                </a:lnTo>
                <a:lnTo>
                  <a:pt x="55803" y="210426"/>
                </a:lnTo>
                <a:lnTo>
                  <a:pt x="58099" y="202822"/>
                </a:lnTo>
                <a:lnTo>
                  <a:pt x="60218" y="196010"/>
                </a:lnTo>
                <a:lnTo>
                  <a:pt x="62161" y="189673"/>
                </a:lnTo>
                <a:lnTo>
                  <a:pt x="64103" y="184286"/>
                </a:lnTo>
                <a:lnTo>
                  <a:pt x="65869" y="180009"/>
                </a:lnTo>
                <a:lnTo>
                  <a:pt x="67635" y="176523"/>
                </a:lnTo>
                <a:lnTo>
                  <a:pt x="69048" y="173989"/>
                </a:lnTo>
                <a:lnTo>
                  <a:pt x="69225" y="173672"/>
                </a:lnTo>
                <a:lnTo>
                  <a:pt x="69401" y="173355"/>
                </a:lnTo>
                <a:close/>
                <a:moveTo>
                  <a:pt x="77878" y="0"/>
                </a:moveTo>
                <a:lnTo>
                  <a:pt x="82475" y="159"/>
                </a:lnTo>
                <a:lnTo>
                  <a:pt x="87071" y="477"/>
                </a:lnTo>
                <a:lnTo>
                  <a:pt x="91138" y="1430"/>
                </a:lnTo>
                <a:lnTo>
                  <a:pt x="94851" y="2701"/>
                </a:lnTo>
                <a:lnTo>
                  <a:pt x="101039" y="4926"/>
                </a:lnTo>
                <a:lnTo>
                  <a:pt x="107227" y="7150"/>
                </a:lnTo>
                <a:lnTo>
                  <a:pt x="113592" y="9057"/>
                </a:lnTo>
                <a:lnTo>
                  <a:pt x="120311" y="10805"/>
                </a:lnTo>
                <a:lnTo>
                  <a:pt x="127383" y="12076"/>
                </a:lnTo>
                <a:lnTo>
                  <a:pt x="134985" y="13189"/>
                </a:lnTo>
                <a:lnTo>
                  <a:pt x="143295" y="13824"/>
                </a:lnTo>
                <a:lnTo>
                  <a:pt x="152312" y="13983"/>
                </a:lnTo>
                <a:lnTo>
                  <a:pt x="161506" y="13824"/>
                </a:lnTo>
                <a:lnTo>
                  <a:pt x="169639" y="13189"/>
                </a:lnTo>
                <a:lnTo>
                  <a:pt x="177241" y="12076"/>
                </a:lnTo>
                <a:lnTo>
                  <a:pt x="184314" y="10805"/>
                </a:lnTo>
                <a:lnTo>
                  <a:pt x="191032" y="9057"/>
                </a:lnTo>
                <a:lnTo>
                  <a:pt x="197574" y="7150"/>
                </a:lnTo>
                <a:lnTo>
                  <a:pt x="203762" y="4926"/>
                </a:lnTo>
                <a:lnTo>
                  <a:pt x="209773" y="2701"/>
                </a:lnTo>
                <a:lnTo>
                  <a:pt x="213486" y="1430"/>
                </a:lnTo>
                <a:lnTo>
                  <a:pt x="217730" y="477"/>
                </a:lnTo>
                <a:lnTo>
                  <a:pt x="222150" y="0"/>
                </a:lnTo>
                <a:lnTo>
                  <a:pt x="226747" y="0"/>
                </a:lnTo>
                <a:lnTo>
                  <a:pt x="231697" y="477"/>
                </a:lnTo>
                <a:lnTo>
                  <a:pt x="236471" y="1271"/>
                </a:lnTo>
                <a:lnTo>
                  <a:pt x="241244" y="2701"/>
                </a:lnTo>
                <a:lnTo>
                  <a:pt x="245665" y="4131"/>
                </a:lnTo>
                <a:lnTo>
                  <a:pt x="250085" y="6515"/>
                </a:lnTo>
                <a:lnTo>
                  <a:pt x="253974" y="9057"/>
                </a:lnTo>
                <a:lnTo>
                  <a:pt x="257510" y="12235"/>
                </a:lnTo>
                <a:lnTo>
                  <a:pt x="260339" y="15890"/>
                </a:lnTo>
                <a:lnTo>
                  <a:pt x="262638" y="20180"/>
                </a:lnTo>
                <a:lnTo>
                  <a:pt x="264052" y="24789"/>
                </a:lnTo>
                <a:lnTo>
                  <a:pt x="264936" y="29397"/>
                </a:lnTo>
                <a:lnTo>
                  <a:pt x="265113" y="34164"/>
                </a:lnTo>
                <a:lnTo>
                  <a:pt x="264759" y="39090"/>
                </a:lnTo>
                <a:lnTo>
                  <a:pt x="264229" y="44016"/>
                </a:lnTo>
                <a:lnTo>
                  <a:pt x="263168" y="48942"/>
                </a:lnTo>
                <a:lnTo>
                  <a:pt x="261931" y="53709"/>
                </a:lnTo>
                <a:lnTo>
                  <a:pt x="260516" y="57999"/>
                </a:lnTo>
                <a:lnTo>
                  <a:pt x="258925" y="62289"/>
                </a:lnTo>
                <a:lnTo>
                  <a:pt x="257510" y="66262"/>
                </a:lnTo>
                <a:lnTo>
                  <a:pt x="255919" y="69758"/>
                </a:lnTo>
                <a:lnTo>
                  <a:pt x="254505" y="72777"/>
                </a:lnTo>
                <a:lnTo>
                  <a:pt x="253267" y="75160"/>
                </a:lnTo>
                <a:lnTo>
                  <a:pt x="252383" y="76908"/>
                </a:lnTo>
                <a:lnTo>
                  <a:pt x="251676" y="78180"/>
                </a:lnTo>
                <a:lnTo>
                  <a:pt x="251499" y="78497"/>
                </a:lnTo>
                <a:lnTo>
                  <a:pt x="250792" y="84377"/>
                </a:lnTo>
                <a:lnTo>
                  <a:pt x="249908" y="90574"/>
                </a:lnTo>
                <a:lnTo>
                  <a:pt x="248493" y="97089"/>
                </a:lnTo>
                <a:lnTo>
                  <a:pt x="246902" y="103763"/>
                </a:lnTo>
                <a:lnTo>
                  <a:pt x="245134" y="110754"/>
                </a:lnTo>
                <a:lnTo>
                  <a:pt x="243366" y="117587"/>
                </a:lnTo>
                <a:lnTo>
                  <a:pt x="241421" y="124579"/>
                </a:lnTo>
                <a:lnTo>
                  <a:pt x="239653" y="131412"/>
                </a:lnTo>
                <a:lnTo>
                  <a:pt x="237885" y="138086"/>
                </a:lnTo>
                <a:lnTo>
                  <a:pt x="236294" y="144601"/>
                </a:lnTo>
                <a:lnTo>
                  <a:pt x="235056" y="150639"/>
                </a:lnTo>
                <a:lnTo>
                  <a:pt x="234172" y="156200"/>
                </a:lnTo>
                <a:lnTo>
                  <a:pt x="233642" y="161444"/>
                </a:lnTo>
                <a:lnTo>
                  <a:pt x="233642" y="165734"/>
                </a:lnTo>
                <a:lnTo>
                  <a:pt x="227277" y="165576"/>
                </a:lnTo>
                <a:lnTo>
                  <a:pt x="220735" y="165258"/>
                </a:lnTo>
                <a:lnTo>
                  <a:pt x="214724" y="165099"/>
                </a:lnTo>
                <a:lnTo>
                  <a:pt x="209243" y="164781"/>
                </a:lnTo>
                <a:lnTo>
                  <a:pt x="204823" y="164304"/>
                </a:lnTo>
                <a:lnTo>
                  <a:pt x="200580" y="163987"/>
                </a:lnTo>
                <a:lnTo>
                  <a:pt x="195806" y="163987"/>
                </a:lnTo>
                <a:lnTo>
                  <a:pt x="190325" y="164463"/>
                </a:lnTo>
                <a:lnTo>
                  <a:pt x="185021" y="164781"/>
                </a:lnTo>
                <a:lnTo>
                  <a:pt x="179540" y="165258"/>
                </a:lnTo>
                <a:lnTo>
                  <a:pt x="174236" y="165734"/>
                </a:lnTo>
                <a:lnTo>
                  <a:pt x="170700" y="166211"/>
                </a:lnTo>
                <a:lnTo>
                  <a:pt x="167340" y="166529"/>
                </a:lnTo>
                <a:lnTo>
                  <a:pt x="164512" y="166688"/>
                </a:lnTo>
                <a:lnTo>
                  <a:pt x="162390" y="166688"/>
                </a:lnTo>
                <a:lnTo>
                  <a:pt x="160799" y="166688"/>
                </a:lnTo>
                <a:lnTo>
                  <a:pt x="158677" y="166529"/>
                </a:lnTo>
                <a:lnTo>
                  <a:pt x="156025" y="166211"/>
                </a:lnTo>
                <a:lnTo>
                  <a:pt x="152843" y="166052"/>
                </a:lnTo>
                <a:lnTo>
                  <a:pt x="147185" y="165258"/>
                </a:lnTo>
                <a:lnTo>
                  <a:pt x="140997" y="164781"/>
                </a:lnTo>
                <a:lnTo>
                  <a:pt x="134278" y="164304"/>
                </a:lnTo>
                <a:lnTo>
                  <a:pt x="127560" y="163987"/>
                </a:lnTo>
                <a:lnTo>
                  <a:pt x="120841" y="163987"/>
                </a:lnTo>
                <a:lnTo>
                  <a:pt x="114476" y="164622"/>
                </a:lnTo>
                <a:lnTo>
                  <a:pt x="109879" y="164940"/>
                </a:lnTo>
                <a:lnTo>
                  <a:pt x="104752" y="165099"/>
                </a:lnTo>
                <a:lnTo>
                  <a:pt x="99271" y="165099"/>
                </a:lnTo>
                <a:lnTo>
                  <a:pt x="93613" y="164940"/>
                </a:lnTo>
                <a:lnTo>
                  <a:pt x="88132" y="164781"/>
                </a:lnTo>
                <a:lnTo>
                  <a:pt x="83005" y="164463"/>
                </a:lnTo>
                <a:lnTo>
                  <a:pt x="78408" y="163828"/>
                </a:lnTo>
                <a:lnTo>
                  <a:pt x="74342" y="163510"/>
                </a:lnTo>
                <a:lnTo>
                  <a:pt x="71159" y="163351"/>
                </a:lnTo>
                <a:lnTo>
                  <a:pt x="70805" y="158266"/>
                </a:lnTo>
                <a:lnTo>
                  <a:pt x="69921" y="152705"/>
                </a:lnTo>
                <a:lnTo>
                  <a:pt x="68861" y="146507"/>
                </a:lnTo>
                <a:lnTo>
                  <a:pt x="67269" y="139992"/>
                </a:lnTo>
                <a:lnTo>
                  <a:pt x="65501" y="133160"/>
                </a:lnTo>
                <a:lnTo>
                  <a:pt x="63733" y="126168"/>
                </a:lnTo>
                <a:lnTo>
                  <a:pt x="61788" y="119017"/>
                </a:lnTo>
                <a:lnTo>
                  <a:pt x="59844" y="111867"/>
                </a:lnTo>
                <a:lnTo>
                  <a:pt x="57899" y="104716"/>
                </a:lnTo>
                <a:lnTo>
                  <a:pt x="56308" y="97566"/>
                </a:lnTo>
                <a:lnTo>
                  <a:pt x="54893" y="90892"/>
                </a:lnTo>
                <a:lnTo>
                  <a:pt x="53832" y="84536"/>
                </a:lnTo>
                <a:lnTo>
                  <a:pt x="53125" y="78497"/>
                </a:lnTo>
                <a:lnTo>
                  <a:pt x="52948" y="78180"/>
                </a:lnTo>
                <a:lnTo>
                  <a:pt x="52418" y="76908"/>
                </a:lnTo>
                <a:lnTo>
                  <a:pt x="51357" y="75160"/>
                </a:lnTo>
                <a:lnTo>
                  <a:pt x="50119" y="72777"/>
                </a:lnTo>
                <a:lnTo>
                  <a:pt x="48705" y="69758"/>
                </a:lnTo>
                <a:lnTo>
                  <a:pt x="47291" y="66262"/>
                </a:lnTo>
                <a:lnTo>
                  <a:pt x="45699" y="62289"/>
                </a:lnTo>
                <a:lnTo>
                  <a:pt x="44108" y="57999"/>
                </a:lnTo>
                <a:lnTo>
                  <a:pt x="42694" y="53709"/>
                </a:lnTo>
                <a:lnTo>
                  <a:pt x="41456" y="48942"/>
                </a:lnTo>
                <a:lnTo>
                  <a:pt x="40572" y="44016"/>
                </a:lnTo>
                <a:lnTo>
                  <a:pt x="39865" y="39090"/>
                </a:lnTo>
                <a:lnTo>
                  <a:pt x="39688" y="34164"/>
                </a:lnTo>
                <a:lnTo>
                  <a:pt x="39865" y="29397"/>
                </a:lnTo>
                <a:lnTo>
                  <a:pt x="40572" y="24789"/>
                </a:lnTo>
                <a:lnTo>
                  <a:pt x="41986" y="20180"/>
                </a:lnTo>
                <a:lnTo>
                  <a:pt x="44285" y="15890"/>
                </a:lnTo>
                <a:lnTo>
                  <a:pt x="47291" y="12235"/>
                </a:lnTo>
                <a:lnTo>
                  <a:pt x="50650" y="9057"/>
                </a:lnTo>
                <a:lnTo>
                  <a:pt x="54716" y="6515"/>
                </a:lnTo>
                <a:lnTo>
                  <a:pt x="58960" y="4449"/>
                </a:lnTo>
                <a:lnTo>
                  <a:pt x="63557" y="2701"/>
                </a:lnTo>
                <a:lnTo>
                  <a:pt x="68330" y="1271"/>
                </a:lnTo>
                <a:lnTo>
                  <a:pt x="73104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21" name="Freeform 267"/>
          <p:cNvSpPr>
            <a:spLocks noEditPoints="1"/>
          </p:cNvSpPr>
          <p:nvPr/>
        </p:nvSpPr>
        <p:spPr bwMode="auto">
          <a:xfrm>
            <a:off x="10950052" y="3592513"/>
            <a:ext cx="573088" cy="280988"/>
          </a:xfrm>
          <a:custGeom>
            <a:avLst/>
            <a:gdLst>
              <a:gd name="T0" fmla="*/ 3405 w 3607"/>
              <a:gd name="T1" fmla="*/ 508 h 1762"/>
              <a:gd name="T2" fmla="*/ 195 w 3607"/>
              <a:gd name="T3" fmla="*/ 691 h 1762"/>
              <a:gd name="T4" fmla="*/ 3466 w 3607"/>
              <a:gd name="T5" fmla="*/ 552 h 1762"/>
              <a:gd name="T6" fmla="*/ 3453 w 3607"/>
              <a:gd name="T7" fmla="*/ 1243 h 1762"/>
              <a:gd name="T8" fmla="*/ 3516 w 3607"/>
              <a:gd name="T9" fmla="*/ 823 h 1762"/>
              <a:gd name="T10" fmla="*/ 3488 w 3607"/>
              <a:gd name="T11" fmla="*/ 472 h 1762"/>
              <a:gd name="T12" fmla="*/ 190 w 3607"/>
              <a:gd name="T13" fmla="*/ 338 h 1762"/>
              <a:gd name="T14" fmla="*/ 92 w 3607"/>
              <a:gd name="T15" fmla="*/ 619 h 1762"/>
              <a:gd name="T16" fmla="*/ 105 w 3607"/>
              <a:gd name="T17" fmla="*/ 965 h 1762"/>
              <a:gd name="T18" fmla="*/ 144 w 3607"/>
              <a:gd name="T19" fmla="*/ 858 h 1762"/>
              <a:gd name="T20" fmla="*/ 180 w 3607"/>
              <a:gd name="T21" fmla="*/ 387 h 1762"/>
              <a:gd name="T22" fmla="*/ 3436 w 3607"/>
              <a:gd name="T23" fmla="*/ 125 h 1762"/>
              <a:gd name="T24" fmla="*/ 3475 w 3607"/>
              <a:gd name="T25" fmla="*/ 286 h 1762"/>
              <a:gd name="T26" fmla="*/ 3538 w 3607"/>
              <a:gd name="T27" fmla="*/ 177 h 1762"/>
              <a:gd name="T28" fmla="*/ 3528 w 3607"/>
              <a:gd name="T29" fmla="*/ 71 h 1762"/>
              <a:gd name="T30" fmla="*/ 79 w 3607"/>
              <a:gd name="T31" fmla="*/ 71 h 1762"/>
              <a:gd name="T32" fmla="*/ 69 w 3607"/>
              <a:gd name="T33" fmla="*/ 177 h 1762"/>
              <a:gd name="T34" fmla="*/ 133 w 3607"/>
              <a:gd name="T35" fmla="*/ 286 h 1762"/>
              <a:gd name="T36" fmla="*/ 172 w 3607"/>
              <a:gd name="T37" fmla="*/ 125 h 1762"/>
              <a:gd name="T38" fmla="*/ 116 w 3607"/>
              <a:gd name="T39" fmla="*/ 5 h 1762"/>
              <a:gd name="T40" fmla="*/ 232 w 3607"/>
              <a:gd name="T41" fmla="*/ 138 h 1762"/>
              <a:gd name="T42" fmla="*/ 282 w 3607"/>
              <a:gd name="T43" fmla="*/ 210 h 1762"/>
              <a:gd name="T44" fmla="*/ 406 w 3607"/>
              <a:gd name="T45" fmla="*/ 265 h 1762"/>
              <a:gd name="T46" fmla="*/ 545 w 3607"/>
              <a:gd name="T47" fmla="*/ 221 h 1762"/>
              <a:gd name="T48" fmla="*/ 3172 w 3607"/>
              <a:gd name="T49" fmla="*/ 263 h 1762"/>
              <a:gd name="T50" fmla="*/ 3317 w 3607"/>
              <a:gd name="T51" fmla="*/ 218 h 1762"/>
              <a:gd name="T52" fmla="*/ 3369 w 3607"/>
              <a:gd name="T53" fmla="*/ 161 h 1762"/>
              <a:gd name="T54" fmla="*/ 3464 w 3607"/>
              <a:gd name="T55" fmla="*/ 16 h 1762"/>
              <a:gd name="T56" fmla="*/ 3587 w 3607"/>
              <a:gd name="T57" fmla="*/ 44 h 1762"/>
              <a:gd name="T58" fmla="*/ 3592 w 3607"/>
              <a:gd name="T59" fmla="*/ 222 h 1762"/>
              <a:gd name="T60" fmla="*/ 3544 w 3607"/>
              <a:gd name="T61" fmla="*/ 434 h 1762"/>
              <a:gd name="T62" fmla="*/ 3585 w 3607"/>
              <a:gd name="T63" fmla="*/ 827 h 1762"/>
              <a:gd name="T64" fmla="*/ 3530 w 3607"/>
              <a:gd name="T65" fmla="*/ 1249 h 1762"/>
              <a:gd name="T66" fmla="*/ 3502 w 3607"/>
              <a:gd name="T67" fmla="*/ 1581 h 1762"/>
              <a:gd name="T68" fmla="*/ 3483 w 3607"/>
              <a:gd name="T69" fmla="*/ 1692 h 1762"/>
              <a:gd name="T70" fmla="*/ 3480 w 3607"/>
              <a:gd name="T71" fmla="*/ 1762 h 1762"/>
              <a:gd name="T72" fmla="*/ 3405 w 3607"/>
              <a:gd name="T73" fmla="*/ 1747 h 1762"/>
              <a:gd name="T74" fmla="*/ 3394 w 3607"/>
              <a:gd name="T75" fmla="*/ 1214 h 1762"/>
              <a:gd name="T76" fmla="*/ 3330 w 3607"/>
              <a:gd name="T77" fmla="*/ 304 h 1762"/>
              <a:gd name="T78" fmla="*/ 3114 w 3607"/>
              <a:gd name="T79" fmla="*/ 314 h 1762"/>
              <a:gd name="T80" fmla="*/ 2928 w 3607"/>
              <a:gd name="T81" fmla="*/ 444 h 1762"/>
              <a:gd name="T82" fmla="*/ 2581 w 3607"/>
              <a:gd name="T83" fmla="*/ 676 h 1762"/>
              <a:gd name="T84" fmla="*/ 2278 w 3607"/>
              <a:gd name="T85" fmla="*/ 987 h 1762"/>
              <a:gd name="T86" fmla="*/ 2048 w 3607"/>
              <a:gd name="T87" fmla="*/ 1375 h 1762"/>
              <a:gd name="T88" fmla="*/ 1923 w 3607"/>
              <a:gd name="T89" fmla="*/ 1613 h 1762"/>
              <a:gd name="T90" fmla="*/ 1716 w 3607"/>
              <a:gd name="T91" fmla="*/ 1639 h 1762"/>
              <a:gd name="T92" fmla="*/ 1607 w 3607"/>
              <a:gd name="T93" fmla="*/ 1464 h 1762"/>
              <a:gd name="T94" fmla="*/ 1404 w 3607"/>
              <a:gd name="T95" fmla="*/ 1106 h 1762"/>
              <a:gd name="T96" fmla="*/ 1126 w 3607"/>
              <a:gd name="T97" fmla="*/ 759 h 1762"/>
              <a:gd name="T98" fmla="*/ 771 w 3607"/>
              <a:gd name="T99" fmla="*/ 499 h 1762"/>
              <a:gd name="T100" fmla="*/ 525 w 3607"/>
              <a:gd name="T101" fmla="*/ 357 h 1762"/>
              <a:gd name="T102" fmla="*/ 369 w 3607"/>
              <a:gd name="T103" fmla="*/ 324 h 1762"/>
              <a:gd name="T104" fmla="*/ 239 w 3607"/>
              <a:gd name="T105" fmla="*/ 844 h 1762"/>
              <a:gd name="T106" fmla="*/ 229 w 3607"/>
              <a:gd name="T107" fmla="*/ 1425 h 1762"/>
              <a:gd name="T108" fmla="*/ 147 w 3607"/>
              <a:gd name="T109" fmla="*/ 1755 h 1762"/>
              <a:gd name="T110" fmla="*/ 86 w 3607"/>
              <a:gd name="T111" fmla="*/ 1753 h 1762"/>
              <a:gd name="T112" fmla="*/ 103 w 3607"/>
              <a:gd name="T113" fmla="*/ 1609 h 1762"/>
              <a:gd name="T114" fmla="*/ 94 w 3607"/>
              <a:gd name="T115" fmla="*/ 1364 h 1762"/>
              <a:gd name="T116" fmla="*/ 34 w 3607"/>
              <a:gd name="T117" fmla="*/ 948 h 1762"/>
              <a:gd name="T118" fmla="*/ 34 w 3607"/>
              <a:gd name="T119" fmla="*/ 539 h 1762"/>
              <a:gd name="T120" fmla="*/ 45 w 3607"/>
              <a:gd name="T121" fmla="*/ 282 h 1762"/>
              <a:gd name="T122" fmla="*/ 7 w 3607"/>
              <a:gd name="T123" fmla="*/ 80 h 1762"/>
              <a:gd name="T124" fmla="*/ 94 w 3607"/>
              <a:gd name="T125" fmla="*/ 0 h 1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07" h="1762">
                <a:moveTo>
                  <a:pt x="3396" y="470"/>
                </a:moveTo>
                <a:lnTo>
                  <a:pt x="3403" y="581"/>
                </a:lnTo>
                <a:lnTo>
                  <a:pt x="3412" y="691"/>
                </a:lnTo>
                <a:lnTo>
                  <a:pt x="3416" y="638"/>
                </a:lnTo>
                <a:lnTo>
                  <a:pt x="3414" y="583"/>
                </a:lnTo>
                <a:lnTo>
                  <a:pt x="3411" y="545"/>
                </a:lnTo>
                <a:lnTo>
                  <a:pt x="3405" y="508"/>
                </a:lnTo>
                <a:lnTo>
                  <a:pt x="3396" y="470"/>
                </a:lnTo>
                <a:close/>
                <a:moveTo>
                  <a:pt x="212" y="470"/>
                </a:moveTo>
                <a:lnTo>
                  <a:pt x="204" y="508"/>
                </a:lnTo>
                <a:lnTo>
                  <a:pt x="197" y="545"/>
                </a:lnTo>
                <a:lnTo>
                  <a:pt x="193" y="583"/>
                </a:lnTo>
                <a:lnTo>
                  <a:pt x="193" y="638"/>
                </a:lnTo>
                <a:lnTo>
                  <a:pt x="195" y="691"/>
                </a:lnTo>
                <a:lnTo>
                  <a:pt x="205" y="581"/>
                </a:lnTo>
                <a:lnTo>
                  <a:pt x="212" y="470"/>
                </a:lnTo>
                <a:close/>
                <a:moveTo>
                  <a:pt x="3409" y="333"/>
                </a:moveTo>
                <a:lnTo>
                  <a:pt x="3428" y="387"/>
                </a:lnTo>
                <a:lnTo>
                  <a:pt x="3444" y="442"/>
                </a:lnTo>
                <a:lnTo>
                  <a:pt x="3457" y="497"/>
                </a:lnTo>
                <a:lnTo>
                  <a:pt x="3466" y="552"/>
                </a:lnTo>
                <a:lnTo>
                  <a:pt x="3472" y="610"/>
                </a:lnTo>
                <a:lnTo>
                  <a:pt x="3474" y="668"/>
                </a:lnTo>
                <a:lnTo>
                  <a:pt x="3471" y="729"/>
                </a:lnTo>
                <a:lnTo>
                  <a:pt x="3463" y="858"/>
                </a:lnTo>
                <a:lnTo>
                  <a:pt x="3460" y="985"/>
                </a:lnTo>
                <a:lnTo>
                  <a:pt x="3457" y="1114"/>
                </a:lnTo>
                <a:lnTo>
                  <a:pt x="3453" y="1243"/>
                </a:lnTo>
                <a:lnTo>
                  <a:pt x="3455" y="1332"/>
                </a:lnTo>
                <a:lnTo>
                  <a:pt x="3471" y="1208"/>
                </a:lnTo>
                <a:lnTo>
                  <a:pt x="3487" y="1086"/>
                </a:lnTo>
                <a:lnTo>
                  <a:pt x="3502" y="965"/>
                </a:lnTo>
                <a:lnTo>
                  <a:pt x="3507" y="919"/>
                </a:lnTo>
                <a:lnTo>
                  <a:pt x="3511" y="872"/>
                </a:lnTo>
                <a:lnTo>
                  <a:pt x="3516" y="823"/>
                </a:lnTo>
                <a:lnTo>
                  <a:pt x="3518" y="772"/>
                </a:lnTo>
                <a:lnTo>
                  <a:pt x="3519" y="721"/>
                </a:lnTo>
                <a:lnTo>
                  <a:pt x="3519" y="669"/>
                </a:lnTo>
                <a:lnTo>
                  <a:pt x="3516" y="619"/>
                </a:lnTo>
                <a:lnTo>
                  <a:pt x="3510" y="569"/>
                </a:lnTo>
                <a:lnTo>
                  <a:pt x="3500" y="520"/>
                </a:lnTo>
                <a:lnTo>
                  <a:pt x="3488" y="472"/>
                </a:lnTo>
                <a:lnTo>
                  <a:pt x="3472" y="426"/>
                </a:lnTo>
                <a:lnTo>
                  <a:pt x="3452" y="382"/>
                </a:lnTo>
                <a:lnTo>
                  <a:pt x="3427" y="341"/>
                </a:lnTo>
                <a:lnTo>
                  <a:pt x="3418" y="338"/>
                </a:lnTo>
                <a:lnTo>
                  <a:pt x="3409" y="333"/>
                </a:lnTo>
                <a:close/>
                <a:moveTo>
                  <a:pt x="199" y="333"/>
                </a:moveTo>
                <a:lnTo>
                  <a:pt x="190" y="338"/>
                </a:lnTo>
                <a:lnTo>
                  <a:pt x="182" y="341"/>
                </a:lnTo>
                <a:lnTo>
                  <a:pt x="156" y="382"/>
                </a:lnTo>
                <a:lnTo>
                  <a:pt x="135" y="426"/>
                </a:lnTo>
                <a:lnTo>
                  <a:pt x="119" y="472"/>
                </a:lnTo>
                <a:lnTo>
                  <a:pt x="107" y="520"/>
                </a:lnTo>
                <a:lnTo>
                  <a:pt x="98" y="569"/>
                </a:lnTo>
                <a:lnTo>
                  <a:pt x="92" y="619"/>
                </a:lnTo>
                <a:lnTo>
                  <a:pt x="89" y="669"/>
                </a:lnTo>
                <a:lnTo>
                  <a:pt x="89" y="721"/>
                </a:lnTo>
                <a:lnTo>
                  <a:pt x="90" y="772"/>
                </a:lnTo>
                <a:lnTo>
                  <a:pt x="92" y="823"/>
                </a:lnTo>
                <a:lnTo>
                  <a:pt x="96" y="872"/>
                </a:lnTo>
                <a:lnTo>
                  <a:pt x="100" y="919"/>
                </a:lnTo>
                <a:lnTo>
                  <a:pt x="105" y="965"/>
                </a:lnTo>
                <a:lnTo>
                  <a:pt x="120" y="1086"/>
                </a:lnTo>
                <a:lnTo>
                  <a:pt x="138" y="1208"/>
                </a:lnTo>
                <a:lnTo>
                  <a:pt x="153" y="1332"/>
                </a:lnTo>
                <a:lnTo>
                  <a:pt x="155" y="1243"/>
                </a:lnTo>
                <a:lnTo>
                  <a:pt x="151" y="1114"/>
                </a:lnTo>
                <a:lnTo>
                  <a:pt x="149" y="985"/>
                </a:lnTo>
                <a:lnTo>
                  <a:pt x="144" y="858"/>
                </a:lnTo>
                <a:lnTo>
                  <a:pt x="136" y="729"/>
                </a:lnTo>
                <a:lnTo>
                  <a:pt x="134" y="668"/>
                </a:lnTo>
                <a:lnTo>
                  <a:pt x="135" y="610"/>
                </a:lnTo>
                <a:lnTo>
                  <a:pt x="141" y="552"/>
                </a:lnTo>
                <a:lnTo>
                  <a:pt x="151" y="497"/>
                </a:lnTo>
                <a:lnTo>
                  <a:pt x="164" y="442"/>
                </a:lnTo>
                <a:lnTo>
                  <a:pt x="180" y="387"/>
                </a:lnTo>
                <a:lnTo>
                  <a:pt x="199" y="333"/>
                </a:lnTo>
                <a:close/>
                <a:moveTo>
                  <a:pt x="3505" y="56"/>
                </a:moveTo>
                <a:lnTo>
                  <a:pt x="3495" y="58"/>
                </a:lnTo>
                <a:lnTo>
                  <a:pt x="3482" y="67"/>
                </a:lnTo>
                <a:lnTo>
                  <a:pt x="3467" y="80"/>
                </a:lnTo>
                <a:lnTo>
                  <a:pt x="3451" y="101"/>
                </a:lnTo>
                <a:lnTo>
                  <a:pt x="3436" y="125"/>
                </a:lnTo>
                <a:lnTo>
                  <a:pt x="3425" y="150"/>
                </a:lnTo>
                <a:lnTo>
                  <a:pt x="3417" y="176"/>
                </a:lnTo>
                <a:lnTo>
                  <a:pt x="3408" y="202"/>
                </a:lnTo>
                <a:lnTo>
                  <a:pt x="3398" y="228"/>
                </a:lnTo>
                <a:lnTo>
                  <a:pt x="3430" y="256"/>
                </a:lnTo>
                <a:lnTo>
                  <a:pt x="3458" y="288"/>
                </a:lnTo>
                <a:lnTo>
                  <a:pt x="3475" y="286"/>
                </a:lnTo>
                <a:lnTo>
                  <a:pt x="3489" y="277"/>
                </a:lnTo>
                <a:lnTo>
                  <a:pt x="3504" y="263"/>
                </a:lnTo>
                <a:lnTo>
                  <a:pt x="3517" y="242"/>
                </a:lnTo>
                <a:lnTo>
                  <a:pt x="3529" y="216"/>
                </a:lnTo>
                <a:lnTo>
                  <a:pt x="3533" y="205"/>
                </a:lnTo>
                <a:lnTo>
                  <a:pt x="3535" y="192"/>
                </a:lnTo>
                <a:lnTo>
                  <a:pt x="3538" y="177"/>
                </a:lnTo>
                <a:lnTo>
                  <a:pt x="3540" y="161"/>
                </a:lnTo>
                <a:lnTo>
                  <a:pt x="3540" y="145"/>
                </a:lnTo>
                <a:lnTo>
                  <a:pt x="3540" y="127"/>
                </a:lnTo>
                <a:lnTo>
                  <a:pt x="3539" y="112"/>
                </a:lnTo>
                <a:lnTo>
                  <a:pt x="3537" y="97"/>
                </a:lnTo>
                <a:lnTo>
                  <a:pt x="3533" y="82"/>
                </a:lnTo>
                <a:lnTo>
                  <a:pt x="3528" y="71"/>
                </a:lnTo>
                <a:lnTo>
                  <a:pt x="3522" y="63"/>
                </a:lnTo>
                <a:lnTo>
                  <a:pt x="3515" y="57"/>
                </a:lnTo>
                <a:lnTo>
                  <a:pt x="3505" y="56"/>
                </a:lnTo>
                <a:close/>
                <a:moveTo>
                  <a:pt x="102" y="56"/>
                </a:moveTo>
                <a:lnTo>
                  <a:pt x="94" y="57"/>
                </a:lnTo>
                <a:lnTo>
                  <a:pt x="86" y="63"/>
                </a:lnTo>
                <a:lnTo>
                  <a:pt x="79" y="71"/>
                </a:lnTo>
                <a:lnTo>
                  <a:pt x="75" y="82"/>
                </a:lnTo>
                <a:lnTo>
                  <a:pt x="72" y="97"/>
                </a:lnTo>
                <a:lnTo>
                  <a:pt x="68" y="112"/>
                </a:lnTo>
                <a:lnTo>
                  <a:pt x="67" y="127"/>
                </a:lnTo>
                <a:lnTo>
                  <a:pt x="67" y="145"/>
                </a:lnTo>
                <a:lnTo>
                  <a:pt x="68" y="161"/>
                </a:lnTo>
                <a:lnTo>
                  <a:pt x="69" y="177"/>
                </a:lnTo>
                <a:lnTo>
                  <a:pt x="72" y="192"/>
                </a:lnTo>
                <a:lnTo>
                  <a:pt x="75" y="205"/>
                </a:lnTo>
                <a:lnTo>
                  <a:pt x="78" y="216"/>
                </a:lnTo>
                <a:lnTo>
                  <a:pt x="90" y="242"/>
                </a:lnTo>
                <a:lnTo>
                  <a:pt x="103" y="263"/>
                </a:lnTo>
                <a:lnTo>
                  <a:pt x="118" y="277"/>
                </a:lnTo>
                <a:lnTo>
                  <a:pt x="133" y="286"/>
                </a:lnTo>
                <a:lnTo>
                  <a:pt x="149" y="288"/>
                </a:lnTo>
                <a:lnTo>
                  <a:pt x="177" y="256"/>
                </a:lnTo>
                <a:lnTo>
                  <a:pt x="209" y="228"/>
                </a:lnTo>
                <a:lnTo>
                  <a:pt x="199" y="202"/>
                </a:lnTo>
                <a:lnTo>
                  <a:pt x="191" y="176"/>
                </a:lnTo>
                <a:lnTo>
                  <a:pt x="183" y="150"/>
                </a:lnTo>
                <a:lnTo>
                  <a:pt x="172" y="125"/>
                </a:lnTo>
                <a:lnTo>
                  <a:pt x="156" y="101"/>
                </a:lnTo>
                <a:lnTo>
                  <a:pt x="140" y="80"/>
                </a:lnTo>
                <a:lnTo>
                  <a:pt x="125" y="67"/>
                </a:lnTo>
                <a:lnTo>
                  <a:pt x="113" y="58"/>
                </a:lnTo>
                <a:lnTo>
                  <a:pt x="102" y="56"/>
                </a:lnTo>
                <a:close/>
                <a:moveTo>
                  <a:pt x="94" y="0"/>
                </a:moveTo>
                <a:lnTo>
                  <a:pt x="116" y="5"/>
                </a:lnTo>
                <a:lnTo>
                  <a:pt x="143" y="16"/>
                </a:lnTo>
                <a:lnTo>
                  <a:pt x="167" y="30"/>
                </a:lnTo>
                <a:lnTo>
                  <a:pt x="187" y="47"/>
                </a:lnTo>
                <a:lnTo>
                  <a:pt x="205" y="68"/>
                </a:lnTo>
                <a:lnTo>
                  <a:pt x="219" y="95"/>
                </a:lnTo>
                <a:lnTo>
                  <a:pt x="227" y="116"/>
                </a:lnTo>
                <a:lnTo>
                  <a:pt x="232" y="138"/>
                </a:lnTo>
                <a:lnTo>
                  <a:pt x="239" y="161"/>
                </a:lnTo>
                <a:lnTo>
                  <a:pt x="245" y="183"/>
                </a:lnTo>
                <a:lnTo>
                  <a:pt x="256" y="203"/>
                </a:lnTo>
                <a:lnTo>
                  <a:pt x="257" y="205"/>
                </a:lnTo>
                <a:lnTo>
                  <a:pt x="260" y="207"/>
                </a:lnTo>
                <a:lnTo>
                  <a:pt x="271" y="206"/>
                </a:lnTo>
                <a:lnTo>
                  <a:pt x="282" y="210"/>
                </a:lnTo>
                <a:lnTo>
                  <a:pt x="292" y="218"/>
                </a:lnTo>
                <a:lnTo>
                  <a:pt x="297" y="229"/>
                </a:lnTo>
                <a:lnTo>
                  <a:pt x="298" y="242"/>
                </a:lnTo>
                <a:lnTo>
                  <a:pt x="322" y="254"/>
                </a:lnTo>
                <a:lnTo>
                  <a:pt x="350" y="262"/>
                </a:lnTo>
                <a:lnTo>
                  <a:pt x="377" y="265"/>
                </a:lnTo>
                <a:lnTo>
                  <a:pt x="406" y="265"/>
                </a:lnTo>
                <a:lnTo>
                  <a:pt x="435" y="263"/>
                </a:lnTo>
                <a:lnTo>
                  <a:pt x="463" y="259"/>
                </a:lnTo>
                <a:lnTo>
                  <a:pt x="491" y="256"/>
                </a:lnTo>
                <a:lnTo>
                  <a:pt x="499" y="242"/>
                </a:lnTo>
                <a:lnTo>
                  <a:pt x="512" y="231"/>
                </a:lnTo>
                <a:lnTo>
                  <a:pt x="527" y="223"/>
                </a:lnTo>
                <a:lnTo>
                  <a:pt x="545" y="221"/>
                </a:lnTo>
                <a:lnTo>
                  <a:pt x="3064" y="221"/>
                </a:lnTo>
                <a:lnTo>
                  <a:pt x="3081" y="223"/>
                </a:lnTo>
                <a:lnTo>
                  <a:pt x="3095" y="231"/>
                </a:lnTo>
                <a:lnTo>
                  <a:pt x="3109" y="242"/>
                </a:lnTo>
                <a:lnTo>
                  <a:pt x="3117" y="256"/>
                </a:lnTo>
                <a:lnTo>
                  <a:pt x="3145" y="259"/>
                </a:lnTo>
                <a:lnTo>
                  <a:pt x="3172" y="263"/>
                </a:lnTo>
                <a:lnTo>
                  <a:pt x="3201" y="265"/>
                </a:lnTo>
                <a:lnTo>
                  <a:pt x="3230" y="265"/>
                </a:lnTo>
                <a:lnTo>
                  <a:pt x="3258" y="262"/>
                </a:lnTo>
                <a:lnTo>
                  <a:pt x="3285" y="254"/>
                </a:lnTo>
                <a:lnTo>
                  <a:pt x="3310" y="242"/>
                </a:lnTo>
                <a:lnTo>
                  <a:pt x="3311" y="229"/>
                </a:lnTo>
                <a:lnTo>
                  <a:pt x="3317" y="218"/>
                </a:lnTo>
                <a:lnTo>
                  <a:pt x="3325" y="210"/>
                </a:lnTo>
                <a:lnTo>
                  <a:pt x="3336" y="206"/>
                </a:lnTo>
                <a:lnTo>
                  <a:pt x="3348" y="207"/>
                </a:lnTo>
                <a:lnTo>
                  <a:pt x="3350" y="205"/>
                </a:lnTo>
                <a:lnTo>
                  <a:pt x="3352" y="203"/>
                </a:lnTo>
                <a:lnTo>
                  <a:pt x="3362" y="183"/>
                </a:lnTo>
                <a:lnTo>
                  <a:pt x="3369" y="161"/>
                </a:lnTo>
                <a:lnTo>
                  <a:pt x="3375" y="138"/>
                </a:lnTo>
                <a:lnTo>
                  <a:pt x="3381" y="116"/>
                </a:lnTo>
                <a:lnTo>
                  <a:pt x="3389" y="95"/>
                </a:lnTo>
                <a:lnTo>
                  <a:pt x="3403" y="68"/>
                </a:lnTo>
                <a:lnTo>
                  <a:pt x="3420" y="47"/>
                </a:lnTo>
                <a:lnTo>
                  <a:pt x="3441" y="30"/>
                </a:lnTo>
                <a:lnTo>
                  <a:pt x="3464" y="16"/>
                </a:lnTo>
                <a:lnTo>
                  <a:pt x="3493" y="5"/>
                </a:lnTo>
                <a:lnTo>
                  <a:pt x="3513" y="0"/>
                </a:lnTo>
                <a:lnTo>
                  <a:pt x="3533" y="1"/>
                </a:lnTo>
                <a:lnTo>
                  <a:pt x="3550" y="7"/>
                </a:lnTo>
                <a:lnTo>
                  <a:pt x="3565" y="17"/>
                </a:lnTo>
                <a:lnTo>
                  <a:pt x="3577" y="29"/>
                </a:lnTo>
                <a:lnTo>
                  <a:pt x="3587" y="44"/>
                </a:lnTo>
                <a:lnTo>
                  <a:pt x="3595" y="62"/>
                </a:lnTo>
                <a:lnTo>
                  <a:pt x="3601" y="80"/>
                </a:lnTo>
                <a:lnTo>
                  <a:pt x="3605" y="99"/>
                </a:lnTo>
                <a:lnTo>
                  <a:pt x="3607" y="117"/>
                </a:lnTo>
                <a:lnTo>
                  <a:pt x="3607" y="153"/>
                </a:lnTo>
                <a:lnTo>
                  <a:pt x="3601" y="190"/>
                </a:lnTo>
                <a:lnTo>
                  <a:pt x="3592" y="222"/>
                </a:lnTo>
                <a:lnTo>
                  <a:pt x="3578" y="254"/>
                </a:lnTo>
                <a:lnTo>
                  <a:pt x="3562" y="282"/>
                </a:lnTo>
                <a:lnTo>
                  <a:pt x="3543" y="306"/>
                </a:lnTo>
                <a:lnTo>
                  <a:pt x="3521" y="325"/>
                </a:lnTo>
                <a:lnTo>
                  <a:pt x="3498" y="339"/>
                </a:lnTo>
                <a:lnTo>
                  <a:pt x="3523" y="385"/>
                </a:lnTo>
                <a:lnTo>
                  <a:pt x="3544" y="434"/>
                </a:lnTo>
                <a:lnTo>
                  <a:pt x="3561" y="486"/>
                </a:lnTo>
                <a:lnTo>
                  <a:pt x="3573" y="539"/>
                </a:lnTo>
                <a:lnTo>
                  <a:pt x="3582" y="594"/>
                </a:lnTo>
                <a:lnTo>
                  <a:pt x="3587" y="651"/>
                </a:lnTo>
                <a:lnTo>
                  <a:pt x="3588" y="709"/>
                </a:lnTo>
                <a:lnTo>
                  <a:pt x="3588" y="768"/>
                </a:lnTo>
                <a:lnTo>
                  <a:pt x="3585" y="827"/>
                </a:lnTo>
                <a:lnTo>
                  <a:pt x="3579" y="887"/>
                </a:lnTo>
                <a:lnTo>
                  <a:pt x="3573" y="948"/>
                </a:lnTo>
                <a:lnTo>
                  <a:pt x="3565" y="1009"/>
                </a:lnTo>
                <a:lnTo>
                  <a:pt x="3556" y="1070"/>
                </a:lnTo>
                <a:lnTo>
                  <a:pt x="3548" y="1130"/>
                </a:lnTo>
                <a:lnTo>
                  <a:pt x="3539" y="1190"/>
                </a:lnTo>
                <a:lnTo>
                  <a:pt x="3530" y="1249"/>
                </a:lnTo>
                <a:lnTo>
                  <a:pt x="3521" y="1307"/>
                </a:lnTo>
                <a:lnTo>
                  <a:pt x="3515" y="1364"/>
                </a:lnTo>
                <a:lnTo>
                  <a:pt x="3509" y="1418"/>
                </a:lnTo>
                <a:lnTo>
                  <a:pt x="3505" y="1472"/>
                </a:lnTo>
                <a:lnTo>
                  <a:pt x="3504" y="1523"/>
                </a:lnTo>
                <a:lnTo>
                  <a:pt x="3504" y="1571"/>
                </a:lnTo>
                <a:lnTo>
                  <a:pt x="3502" y="1581"/>
                </a:lnTo>
                <a:lnTo>
                  <a:pt x="3499" y="1589"/>
                </a:lnTo>
                <a:lnTo>
                  <a:pt x="3494" y="1594"/>
                </a:lnTo>
                <a:lnTo>
                  <a:pt x="3486" y="1598"/>
                </a:lnTo>
                <a:lnTo>
                  <a:pt x="3478" y="1599"/>
                </a:lnTo>
                <a:lnTo>
                  <a:pt x="3479" y="1633"/>
                </a:lnTo>
                <a:lnTo>
                  <a:pt x="3480" y="1663"/>
                </a:lnTo>
                <a:lnTo>
                  <a:pt x="3483" y="1692"/>
                </a:lnTo>
                <a:lnTo>
                  <a:pt x="3485" y="1716"/>
                </a:lnTo>
                <a:lnTo>
                  <a:pt x="3488" y="1733"/>
                </a:lnTo>
                <a:lnTo>
                  <a:pt x="3493" y="1745"/>
                </a:lnTo>
                <a:lnTo>
                  <a:pt x="3496" y="1753"/>
                </a:lnTo>
                <a:lnTo>
                  <a:pt x="3494" y="1757"/>
                </a:lnTo>
                <a:lnTo>
                  <a:pt x="3489" y="1761"/>
                </a:lnTo>
                <a:lnTo>
                  <a:pt x="3480" y="1762"/>
                </a:lnTo>
                <a:lnTo>
                  <a:pt x="3471" y="1762"/>
                </a:lnTo>
                <a:lnTo>
                  <a:pt x="3460" y="1761"/>
                </a:lnTo>
                <a:lnTo>
                  <a:pt x="3446" y="1758"/>
                </a:lnTo>
                <a:lnTo>
                  <a:pt x="3434" y="1755"/>
                </a:lnTo>
                <a:lnTo>
                  <a:pt x="3422" y="1753"/>
                </a:lnTo>
                <a:lnTo>
                  <a:pt x="3412" y="1750"/>
                </a:lnTo>
                <a:lnTo>
                  <a:pt x="3405" y="1747"/>
                </a:lnTo>
                <a:lnTo>
                  <a:pt x="3399" y="1745"/>
                </a:lnTo>
                <a:lnTo>
                  <a:pt x="3397" y="1745"/>
                </a:lnTo>
                <a:lnTo>
                  <a:pt x="3315" y="1762"/>
                </a:lnTo>
                <a:lnTo>
                  <a:pt x="3356" y="1395"/>
                </a:lnTo>
                <a:lnTo>
                  <a:pt x="3380" y="1395"/>
                </a:lnTo>
                <a:lnTo>
                  <a:pt x="3389" y="1305"/>
                </a:lnTo>
                <a:lnTo>
                  <a:pt x="3394" y="1214"/>
                </a:lnTo>
                <a:lnTo>
                  <a:pt x="3390" y="1097"/>
                </a:lnTo>
                <a:lnTo>
                  <a:pt x="3383" y="980"/>
                </a:lnTo>
                <a:lnTo>
                  <a:pt x="3369" y="844"/>
                </a:lnTo>
                <a:lnTo>
                  <a:pt x="3355" y="710"/>
                </a:lnTo>
                <a:lnTo>
                  <a:pt x="3344" y="574"/>
                </a:lnTo>
                <a:lnTo>
                  <a:pt x="3334" y="440"/>
                </a:lnTo>
                <a:lnTo>
                  <a:pt x="3330" y="304"/>
                </a:lnTo>
                <a:lnTo>
                  <a:pt x="3302" y="315"/>
                </a:lnTo>
                <a:lnTo>
                  <a:pt x="3271" y="322"/>
                </a:lnTo>
                <a:lnTo>
                  <a:pt x="3240" y="324"/>
                </a:lnTo>
                <a:lnTo>
                  <a:pt x="3207" y="324"/>
                </a:lnTo>
                <a:lnTo>
                  <a:pt x="3175" y="322"/>
                </a:lnTo>
                <a:lnTo>
                  <a:pt x="3143" y="319"/>
                </a:lnTo>
                <a:lnTo>
                  <a:pt x="3114" y="314"/>
                </a:lnTo>
                <a:lnTo>
                  <a:pt x="3102" y="335"/>
                </a:lnTo>
                <a:lnTo>
                  <a:pt x="3088" y="352"/>
                </a:lnTo>
                <a:lnTo>
                  <a:pt x="3070" y="366"/>
                </a:lnTo>
                <a:lnTo>
                  <a:pt x="3042" y="381"/>
                </a:lnTo>
                <a:lnTo>
                  <a:pt x="3007" y="398"/>
                </a:lnTo>
                <a:lnTo>
                  <a:pt x="2970" y="420"/>
                </a:lnTo>
                <a:lnTo>
                  <a:pt x="2928" y="444"/>
                </a:lnTo>
                <a:lnTo>
                  <a:pt x="2884" y="470"/>
                </a:lnTo>
                <a:lnTo>
                  <a:pt x="2836" y="499"/>
                </a:lnTo>
                <a:lnTo>
                  <a:pt x="2787" y="531"/>
                </a:lnTo>
                <a:lnTo>
                  <a:pt x="2736" y="565"/>
                </a:lnTo>
                <a:lnTo>
                  <a:pt x="2684" y="599"/>
                </a:lnTo>
                <a:lnTo>
                  <a:pt x="2632" y="637"/>
                </a:lnTo>
                <a:lnTo>
                  <a:pt x="2581" y="676"/>
                </a:lnTo>
                <a:lnTo>
                  <a:pt x="2530" y="716"/>
                </a:lnTo>
                <a:lnTo>
                  <a:pt x="2481" y="759"/>
                </a:lnTo>
                <a:lnTo>
                  <a:pt x="2434" y="803"/>
                </a:lnTo>
                <a:lnTo>
                  <a:pt x="2389" y="848"/>
                </a:lnTo>
                <a:lnTo>
                  <a:pt x="2349" y="892"/>
                </a:lnTo>
                <a:lnTo>
                  <a:pt x="2311" y="940"/>
                </a:lnTo>
                <a:lnTo>
                  <a:pt x="2278" y="987"/>
                </a:lnTo>
                <a:lnTo>
                  <a:pt x="2240" y="1047"/>
                </a:lnTo>
                <a:lnTo>
                  <a:pt x="2203" y="1106"/>
                </a:lnTo>
                <a:lnTo>
                  <a:pt x="2169" y="1164"/>
                </a:lnTo>
                <a:lnTo>
                  <a:pt x="2136" y="1219"/>
                </a:lnTo>
                <a:lnTo>
                  <a:pt x="2105" y="1273"/>
                </a:lnTo>
                <a:lnTo>
                  <a:pt x="2076" y="1325"/>
                </a:lnTo>
                <a:lnTo>
                  <a:pt x="2048" y="1375"/>
                </a:lnTo>
                <a:lnTo>
                  <a:pt x="2024" y="1421"/>
                </a:lnTo>
                <a:lnTo>
                  <a:pt x="2001" y="1464"/>
                </a:lnTo>
                <a:lnTo>
                  <a:pt x="1980" y="1504"/>
                </a:lnTo>
                <a:lnTo>
                  <a:pt x="1962" y="1539"/>
                </a:lnTo>
                <a:lnTo>
                  <a:pt x="1946" y="1569"/>
                </a:lnTo>
                <a:lnTo>
                  <a:pt x="1933" y="1597"/>
                </a:lnTo>
                <a:lnTo>
                  <a:pt x="1923" y="1613"/>
                </a:lnTo>
                <a:lnTo>
                  <a:pt x="1907" y="1627"/>
                </a:lnTo>
                <a:lnTo>
                  <a:pt x="1891" y="1639"/>
                </a:lnTo>
                <a:lnTo>
                  <a:pt x="1873" y="1647"/>
                </a:lnTo>
                <a:lnTo>
                  <a:pt x="1856" y="1649"/>
                </a:lnTo>
                <a:lnTo>
                  <a:pt x="1752" y="1649"/>
                </a:lnTo>
                <a:lnTo>
                  <a:pt x="1735" y="1647"/>
                </a:lnTo>
                <a:lnTo>
                  <a:pt x="1716" y="1639"/>
                </a:lnTo>
                <a:lnTo>
                  <a:pt x="1700" y="1627"/>
                </a:lnTo>
                <a:lnTo>
                  <a:pt x="1685" y="1613"/>
                </a:lnTo>
                <a:lnTo>
                  <a:pt x="1674" y="1597"/>
                </a:lnTo>
                <a:lnTo>
                  <a:pt x="1661" y="1569"/>
                </a:lnTo>
                <a:lnTo>
                  <a:pt x="1646" y="1539"/>
                </a:lnTo>
                <a:lnTo>
                  <a:pt x="1627" y="1504"/>
                </a:lnTo>
                <a:lnTo>
                  <a:pt x="1607" y="1464"/>
                </a:lnTo>
                <a:lnTo>
                  <a:pt x="1584" y="1421"/>
                </a:lnTo>
                <a:lnTo>
                  <a:pt x="1559" y="1375"/>
                </a:lnTo>
                <a:lnTo>
                  <a:pt x="1531" y="1325"/>
                </a:lnTo>
                <a:lnTo>
                  <a:pt x="1503" y="1273"/>
                </a:lnTo>
                <a:lnTo>
                  <a:pt x="1472" y="1219"/>
                </a:lnTo>
                <a:lnTo>
                  <a:pt x="1439" y="1164"/>
                </a:lnTo>
                <a:lnTo>
                  <a:pt x="1404" y="1106"/>
                </a:lnTo>
                <a:lnTo>
                  <a:pt x="1367" y="1047"/>
                </a:lnTo>
                <a:lnTo>
                  <a:pt x="1330" y="987"/>
                </a:lnTo>
                <a:lnTo>
                  <a:pt x="1297" y="940"/>
                </a:lnTo>
                <a:lnTo>
                  <a:pt x="1260" y="892"/>
                </a:lnTo>
                <a:lnTo>
                  <a:pt x="1219" y="848"/>
                </a:lnTo>
                <a:lnTo>
                  <a:pt x="1174" y="803"/>
                </a:lnTo>
                <a:lnTo>
                  <a:pt x="1126" y="759"/>
                </a:lnTo>
                <a:lnTo>
                  <a:pt x="1078" y="716"/>
                </a:lnTo>
                <a:lnTo>
                  <a:pt x="1026" y="676"/>
                </a:lnTo>
                <a:lnTo>
                  <a:pt x="975" y="637"/>
                </a:lnTo>
                <a:lnTo>
                  <a:pt x="923" y="599"/>
                </a:lnTo>
                <a:lnTo>
                  <a:pt x="871" y="565"/>
                </a:lnTo>
                <a:lnTo>
                  <a:pt x="821" y="531"/>
                </a:lnTo>
                <a:lnTo>
                  <a:pt x="771" y="499"/>
                </a:lnTo>
                <a:lnTo>
                  <a:pt x="724" y="470"/>
                </a:lnTo>
                <a:lnTo>
                  <a:pt x="679" y="444"/>
                </a:lnTo>
                <a:lnTo>
                  <a:pt x="637" y="420"/>
                </a:lnTo>
                <a:lnTo>
                  <a:pt x="600" y="398"/>
                </a:lnTo>
                <a:lnTo>
                  <a:pt x="567" y="381"/>
                </a:lnTo>
                <a:lnTo>
                  <a:pt x="538" y="366"/>
                </a:lnTo>
                <a:lnTo>
                  <a:pt x="525" y="357"/>
                </a:lnTo>
                <a:lnTo>
                  <a:pt x="513" y="345"/>
                </a:lnTo>
                <a:lnTo>
                  <a:pt x="502" y="331"/>
                </a:lnTo>
                <a:lnTo>
                  <a:pt x="494" y="314"/>
                </a:lnTo>
                <a:lnTo>
                  <a:pt x="464" y="319"/>
                </a:lnTo>
                <a:lnTo>
                  <a:pt x="433" y="322"/>
                </a:lnTo>
                <a:lnTo>
                  <a:pt x="400" y="324"/>
                </a:lnTo>
                <a:lnTo>
                  <a:pt x="369" y="324"/>
                </a:lnTo>
                <a:lnTo>
                  <a:pt x="337" y="322"/>
                </a:lnTo>
                <a:lnTo>
                  <a:pt x="306" y="315"/>
                </a:lnTo>
                <a:lnTo>
                  <a:pt x="277" y="304"/>
                </a:lnTo>
                <a:lnTo>
                  <a:pt x="273" y="440"/>
                </a:lnTo>
                <a:lnTo>
                  <a:pt x="264" y="574"/>
                </a:lnTo>
                <a:lnTo>
                  <a:pt x="252" y="710"/>
                </a:lnTo>
                <a:lnTo>
                  <a:pt x="239" y="844"/>
                </a:lnTo>
                <a:lnTo>
                  <a:pt x="226" y="980"/>
                </a:lnTo>
                <a:lnTo>
                  <a:pt x="217" y="1097"/>
                </a:lnTo>
                <a:lnTo>
                  <a:pt x="213" y="1214"/>
                </a:lnTo>
                <a:lnTo>
                  <a:pt x="219" y="1316"/>
                </a:lnTo>
                <a:lnTo>
                  <a:pt x="230" y="1417"/>
                </a:lnTo>
                <a:lnTo>
                  <a:pt x="230" y="1422"/>
                </a:lnTo>
                <a:lnTo>
                  <a:pt x="229" y="1425"/>
                </a:lnTo>
                <a:lnTo>
                  <a:pt x="266" y="1762"/>
                </a:lnTo>
                <a:lnTo>
                  <a:pt x="185" y="1745"/>
                </a:lnTo>
                <a:lnTo>
                  <a:pt x="183" y="1745"/>
                </a:lnTo>
                <a:lnTo>
                  <a:pt x="177" y="1747"/>
                </a:lnTo>
                <a:lnTo>
                  <a:pt x="169" y="1750"/>
                </a:lnTo>
                <a:lnTo>
                  <a:pt x="158" y="1753"/>
                </a:lnTo>
                <a:lnTo>
                  <a:pt x="147" y="1755"/>
                </a:lnTo>
                <a:lnTo>
                  <a:pt x="134" y="1758"/>
                </a:lnTo>
                <a:lnTo>
                  <a:pt x="122" y="1761"/>
                </a:lnTo>
                <a:lnTo>
                  <a:pt x="111" y="1762"/>
                </a:lnTo>
                <a:lnTo>
                  <a:pt x="101" y="1762"/>
                </a:lnTo>
                <a:lnTo>
                  <a:pt x="92" y="1761"/>
                </a:lnTo>
                <a:lnTo>
                  <a:pt x="88" y="1757"/>
                </a:lnTo>
                <a:lnTo>
                  <a:pt x="86" y="1753"/>
                </a:lnTo>
                <a:lnTo>
                  <a:pt x="89" y="1745"/>
                </a:lnTo>
                <a:lnTo>
                  <a:pt x="92" y="1734"/>
                </a:lnTo>
                <a:lnTo>
                  <a:pt x="96" y="1718"/>
                </a:lnTo>
                <a:lnTo>
                  <a:pt x="99" y="1695"/>
                </a:lnTo>
                <a:lnTo>
                  <a:pt x="101" y="1670"/>
                </a:lnTo>
                <a:lnTo>
                  <a:pt x="102" y="1640"/>
                </a:lnTo>
                <a:lnTo>
                  <a:pt x="103" y="1609"/>
                </a:lnTo>
                <a:lnTo>
                  <a:pt x="105" y="1577"/>
                </a:lnTo>
                <a:lnTo>
                  <a:pt x="103" y="1575"/>
                </a:lnTo>
                <a:lnTo>
                  <a:pt x="103" y="1571"/>
                </a:lnTo>
                <a:lnTo>
                  <a:pt x="105" y="1523"/>
                </a:lnTo>
                <a:lnTo>
                  <a:pt x="102" y="1472"/>
                </a:lnTo>
                <a:lnTo>
                  <a:pt x="99" y="1418"/>
                </a:lnTo>
                <a:lnTo>
                  <a:pt x="94" y="1364"/>
                </a:lnTo>
                <a:lnTo>
                  <a:pt x="86" y="1307"/>
                </a:lnTo>
                <a:lnTo>
                  <a:pt x="78" y="1249"/>
                </a:lnTo>
                <a:lnTo>
                  <a:pt x="69" y="1190"/>
                </a:lnTo>
                <a:lnTo>
                  <a:pt x="59" y="1130"/>
                </a:lnTo>
                <a:lnTo>
                  <a:pt x="51" y="1070"/>
                </a:lnTo>
                <a:lnTo>
                  <a:pt x="42" y="1009"/>
                </a:lnTo>
                <a:lnTo>
                  <a:pt x="34" y="948"/>
                </a:lnTo>
                <a:lnTo>
                  <a:pt x="28" y="887"/>
                </a:lnTo>
                <a:lnTo>
                  <a:pt x="23" y="827"/>
                </a:lnTo>
                <a:lnTo>
                  <a:pt x="20" y="768"/>
                </a:lnTo>
                <a:lnTo>
                  <a:pt x="19" y="709"/>
                </a:lnTo>
                <a:lnTo>
                  <a:pt x="21" y="651"/>
                </a:lnTo>
                <a:lnTo>
                  <a:pt x="25" y="594"/>
                </a:lnTo>
                <a:lnTo>
                  <a:pt x="34" y="539"/>
                </a:lnTo>
                <a:lnTo>
                  <a:pt x="46" y="486"/>
                </a:lnTo>
                <a:lnTo>
                  <a:pt x="63" y="434"/>
                </a:lnTo>
                <a:lnTo>
                  <a:pt x="84" y="385"/>
                </a:lnTo>
                <a:lnTo>
                  <a:pt x="110" y="339"/>
                </a:lnTo>
                <a:lnTo>
                  <a:pt x="87" y="325"/>
                </a:lnTo>
                <a:lnTo>
                  <a:pt x="65" y="306"/>
                </a:lnTo>
                <a:lnTo>
                  <a:pt x="45" y="282"/>
                </a:lnTo>
                <a:lnTo>
                  <a:pt x="29" y="254"/>
                </a:lnTo>
                <a:lnTo>
                  <a:pt x="15" y="222"/>
                </a:lnTo>
                <a:lnTo>
                  <a:pt x="7" y="190"/>
                </a:lnTo>
                <a:lnTo>
                  <a:pt x="1" y="153"/>
                </a:lnTo>
                <a:lnTo>
                  <a:pt x="0" y="117"/>
                </a:lnTo>
                <a:lnTo>
                  <a:pt x="2" y="99"/>
                </a:lnTo>
                <a:lnTo>
                  <a:pt x="7" y="80"/>
                </a:lnTo>
                <a:lnTo>
                  <a:pt x="12" y="62"/>
                </a:lnTo>
                <a:lnTo>
                  <a:pt x="20" y="44"/>
                </a:lnTo>
                <a:lnTo>
                  <a:pt x="31" y="29"/>
                </a:lnTo>
                <a:lnTo>
                  <a:pt x="43" y="17"/>
                </a:lnTo>
                <a:lnTo>
                  <a:pt x="57" y="7"/>
                </a:lnTo>
                <a:lnTo>
                  <a:pt x="75" y="1"/>
                </a:lnTo>
                <a:lnTo>
                  <a:pt x="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5" name="Group 484"/>
          <p:cNvGrpSpPr/>
          <p:nvPr/>
        </p:nvGrpSpPr>
        <p:grpSpPr>
          <a:xfrm>
            <a:off x="681045" y="2724150"/>
            <a:ext cx="530225" cy="479425"/>
            <a:chOff x="690563" y="2724150"/>
            <a:chExt cx="530225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6" name="Freeform 272"/>
            <p:cNvSpPr>
              <a:spLocks/>
            </p:cNvSpPr>
            <p:nvPr/>
          </p:nvSpPr>
          <p:spPr bwMode="auto">
            <a:xfrm>
              <a:off x="1093788" y="2909888"/>
              <a:ext cx="127000" cy="117475"/>
            </a:xfrm>
            <a:custGeom>
              <a:avLst/>
              <a:gdLst>
                <a:gd name="T0" fmla="*/ 20 w 794"/>
                <a:gd name="T1" fmla="*/ 0 h 735"/>
                <a:gd name="T2" fmla="*/ 674 w 794"/>
                <a:gd name="T3" fmla="*/ 0 h 735"/>
                <a:gd name="T4" fmla="*/ 702 w 794"/>
                <a:gd name="T5" fmla="*/ 3 h 735"/>
                <a:gd name="T6" fmla="*/ 727 w 794"/>
                <a:gd name="T7" fmla="*/ 12 h 735"/>
                <a:gd name="T8" fmla="*/ 750 w 794"/>
                <a:gd name="T9" fmla="*/ 26 h 735"/>
                <a:gd name="T10" fmla="*/ 768 w 794"/>
                <a:gd name="T11" fmla="*/ 45 h 735"/>
                <a:gd name="T12" fmla="*/ 781 w 794"/>
                <a:gd name="T13" fmla="*/ 66 h 735"/>
                <a:gd name="T14" fmla="*/ 791 w 794"/>
                <a:gd name="T15" fmla="*/ 92 h 735"/>
                <a:gd name="T16" fmla="*/ 794 w 794"/>
                <a:gd name="T17" fmla="*/ 119 h 735"/>
                <a:gd name="T18" fmla="*/ 794 w 794"/>
                <a:gd name="T19" fmla="*/ 616 h 735"/>
                <a:gd name="T20" fmla="*/ 791 w 794"/>
                <a:gd name="T21" fmla="*/ 644 h 735"/>
                <a:gd name="T22" fmla="*/ 781 w 794"/>
                <a:gd name="T23" fmla="*/ 668 h 735"/>
                <a:gd name="T24" fmla="*/ 768 w 794"/>
                <a:gd name="T25" fmla="*/ 690 h 735"/>
                <a:gd name="T26" fmla="*/ 750 w 794"/>
                <a:gd name="T27" fmla="*/ 709 h 735"/>
                <a:gd name="T28" fmla="*/ 727 w 794"/>
                <a:gd name="T29" fmla="*/ 723 h 735"/>
                <a:gd name="T30" fmla="*/ 702 w 794"/>
                <a:gd name="T31" fmla="*/ 732 h 735"/>
                <a:gd name="T32" fmla="*/ 674 w 794"/>
                <a:gd name="T33" fmla="*/ 735 h 735"/>
                <a:gd name="T34" fmla="*/ 0 w 794"/>
                <a:gd name="T35" fmla="*/ 735 h 735"/>
                <a:gd name="T36" fmla="*/ 19 w 794"/>
                <a:gd name="T37" fmla="*/ 638 h 735"/>
                <a:gd name="T38" fmla="*/ 32 w 794"/>
                <a:gd name="T39" fmla="*/ 539 h 735"/>
                <a:gd name="T40" fmla="*/ 40 w 794"/>
                <a:gd name="T41" fmla="*/ 439 h 735"/>
                <a:gd name="T42" fmla="*/ 43 w 794"/>
                <a:gd name="T43" fmla="*/ 338 h 735"/>
                <a:gd name="T44" fmla="*/ 42 w 794"/>
                <a:gd name="T45" fmla="*/ 249 h 735"/>
                <a:gd name="T46" fmla="*/ 37 w 794"/>
                <a:gd name="T47" fmla="*/ 164 h 735"/>
                <a:gd name="T48" fmla="*/ 30 w 794"/>
                <a:gd name="T49" fmla="*/ 81 h 735"/>
                <a:gd name="T50" fmla="*/ 20 w 794"/>
                <a:gd name="T51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94" h="735">
                  <a:moveTo>
                    <a:pt x="20" y="0"/>
                  </a:moveTo>
                  <a:lnTo>
                    <a:pt x="674" y="0"/>
                  </a:lnTo>
                  <a:lnTo>
                    <a:pt x="702" y="3"/>
                  </a:lnTo>
                  <a:lnTo>
                    <a:pt x="727" y="12"/>
                  </a:lnTo>
                  <a:lnTo>
                    <a:pt x="750" y="26"/>
                  </a:lnTo>
                  <a:lnTo>
                    <a:pt x="768" y="45"/>
                  </a:lnTo>
                  <a:lnTo>
                    <a:pt x="781" y="66"/>
                  </a:lnTo>
                  <a:lnTo>
                    <a:pt x="791" y="92"/>
                  </a:lnTo>
                  <a:lnTo>
                    <a:pt x="794" y="119"/>
                  </a:lnTo>
                  <a:lnTo>
                    <a:pt x="794" y="616"/>
                  </a:lnTo>
                  <a:lnTo>
                    <a:pt x="791" y="644"/>
                  </a:lnTo>
                  <a:lnTo>
                    <a:pt x="781" y="668"/>
                  </a:lnTo>
                  <a:lnTo>
                    <a:pt x="768" y="690"/>
                  </a:lnTo>
                  <a:lnTo>
                    <a:pt x="750" y="709"/>
                  </a:lnTo>
                  <a:lnTo>
                    <a:pt x="727" y="723"/>
                  </a:lnTo>
                  <a:lnTo>
                    <a:pt x="702" y="732"/>
                  </a:lnTo>
                  <a:lnTo>
                    <a:pt x="674" y="735"/>
                  </a:lnTo>
                  <a:lnTo>
                    <a:pt x="0" y="735"/>
                  </a:lnTo>
                  <a:lnTo>
                    <a:pt x="19" y="638"/>
                  </a:lnTo>
                  <a:lnTo>
                    <a:pt x="32" y="539"/>
                  </a:lnTo>
                  <a:lnTo>
                    <a:pt x="40" y="439"/>
                  </a:lnTo>
                  <a:lnTo>
                    <a:pt x="43" y="338"/>
                  </a:lnTo>
                  <a:lnTo>
                    <a:pt x="42" y="249"/>
                  </a:lnTo>
                  <a:lnTo>
                    <a:pt x="37" y="164"/>
                  </a:lnTo>
                  <a:lnTo>
                    <a:pt x="30" y="81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Freeform 273"/>
            <p:cNvSpPr>
              <a:spLocks/>
            </p:cNvSpPr>
            <p:nvPr/>
          </p:nvSpPr>
          <p:spPr bwMode="auto">
            <a:xfrm>
              <a:off x="690563" y="2909888"/>
              <a:ext cx="125413" cy="117475"/>
            </a:xfrm>
            <a:custGeom>
              <a:avLst/>
              <a:gdLst>
                <a:gd name="T0" fmla="*/ 119 w 794"/>
                <a:gd name="T1" fmla="*/ 0 h 735"/>
                <a:gd name="T2" fmla="*/ 782 w 794"/>
                <a:gd name="T3" fmla="*/ 0 h 735"/>
                <a:gd name="T4" fmla="*/ 769 w 794"/>
                <a:gd name="T5" fmla="*/ 83 h 735"/>
                <a:gd name="T6" fmla="*/ 759 w 794"/>
                <a:gd name="T7" fmla="*/ 167 h 735"/>
                <a:gd name="T8" fmla="*/ 752 w 794"/>
                <a:gd name="T9" fmla="*/ 252 h 735"/>
                <a:gd name="T10" fmla="*/ 750 w 794"/>
                <a:gd name="T11" fmla="*/ 338 h 735"/>
                <a:gd name="T12" fmla="*/ 753 w 794"/>
                <a:gd name="T13" fmla="*/ 439 h 735"/>
                <a:gd name="T14" fmla="*/ 762 w 794"/>
                <a:gd name="T15" fmla="*/ 539 h 735"/>
                <a:gd name="T16" fmla="*/ 776 w 794"/>
                <a:gd name="T17" fmla="*/ 638 h 735"/>
                <a:gd name="T18" fmla="*/ 794 w 794"/>
                <a:gd name="T19" fmla="*/ 735 h 735"/>
                <a:gd name="T20" fmla="*/ 119 w 794"/>
                <a:gd name="T21" fmla="*/ 735 h 735"/>
                <a:gd name="T22" fmla="*/ 92 w 794"/>
                <a:gd name="T23" fmla="*/ 732 h 735"/>
                <a:gd name="T24" fmla="*/ 67 w 794"/>
                <a:gd name="T25" fmla="*/ 723 h 735"/>
                <a:gd name="T26" fmla="*/ 45 w 794"/>
                <a:gd name="T27" fmla="*/ 709 h 735"/>
                <a:gd name="T28" fmla="*/ 26 w 794"/>
                <a:gd name="T29" fmla="*/ 690 h 735"/>
                <a:gd name="T30" fmla="*/ 12 w 794"/>
                <a:gd name="T31" fmla="*/ 668 h 735"/>
                <a:gd name="T32" fmla="*/ 3 w 794"/>
                <a:gd name="T33" fmla="*/ 644 h 735"/>
                <a:gd name="T34" fmla="*/ 0 w 794"/>
                <a:gd name="T35" fmla="*/ 616 h 735"/>
                <a:gd name="T36" fmla="*/ 0 w 794"/>
                <a:gd name="T37" fmla="*/ 119 h 735"/>
                <a:gd name="T38" fmla="*/ 3 w 794"/>
                <a:gd name="T39" fmla="*/ 92 h 735"/>
                <a:gd name="T40" fmla="*/ 12 w 794"/>
                <a:gd name="T41" fmla="*/ 66 h 735"/>
                <a:gd name="T42" fmla="*/ 26 w 794"/>
                <a:gd name="T43" fmla="*/ 45 h 735"/>
                <a:gd name="T44" fmla="*/ 45 w 794"/>
                <a:gd name="T45" fmla="*/ 26 h 735"/>
                <a:gd name="T46" fmla="*/ 67 w 794"/>
                <a:gd name="T47" fmla="*/ 12 h 735"/>
                <a:gd name="T48" fmla="*/ 92 w 794"/>
                <a:gd name="T49" fmla="*/ 3 h 735"/>
                <a:gd name="T50" fmla="*/ 119 w 794"/>
                <a:gd name="T51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94" h="735">
                  <a:moveTo>
                    <a:pt x="119" y="0"/>
                  </a:moveTo>
                  <a:lnTo>
                    <a:pt x="782" y="0"/>
                  </a:lnTo>
                  <a:lnTo>
                    <a:pt x="769" y="83"/>
                  </a:lnTo>
                  <a:lnTo>
                    <a:pt x="759" y="167"/>
                  </a:lnTo>
                  <a:lnTo>
                    <a:pt x="752" y="252"/>
                  </a:lnTo>
                  <a:lnTo>
                    <a:pt x="750" y="338"/>
                  </a:lnTo>
                  <a:lnTo>
                    <a:pt x="753" y="439"/>
                  </a:lnTo>
                  <a:lnTo>
                    <a:pt x="762" y="539"/>
                  </a:lnTo>
                  <a:lnTo>
                    <a:pt x="776" y="638"/>
                  </a:lnTo>
                  <a:lnTo>
                    <a:pt x="794" y="735"/>
                  </a:lnTo>
                  <a:lnTo>
                    <a:pt x="119" y="735"/>
                  </a:lnTo>
                  <a:lnTo>
                    <a:pt x="92" y="732"/>
                  </a:lnTo>
                  <a:lnTo>
                    <a:pt x="67" y="723"/>
                  </a:lnTo>
                  <a:lnTo>
                    <a:pt x="45" y="709"/>
                  </a:lnTo>
                  <a:lnTo>
                    <a:pt x="26" y="690"/>
                  </a:lnTo>
                  <a:lnTo>
                    <a:pt x="12" y="668"/>
                  </a:lnTo>
                  <a:lnTo>
                    <a:pt x="3" y="644"/>
                  </a:lnTo>
                  <a:lnTo>
                    <a:pt x="0" y="616"/>
                  </a:lnTo>
                  <a:lnTo>
                    <a:pt x="0" y="119"/>
                  </a:lnTo>
                  <a:lnTo>
                    <a:pt x="3" y="92"/>
                  </a:lnTo>
                  <a:lnTo>
                    <a:pt x="12" y="66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2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Freeform 274"/>
            <p:cNvSpPr>
              <a:spLocks noEditPoints="1"/>
            </p:cNvSpPr>
            <p:nvPr/>
          </p:nvSpPr>
          <p:spPr bwMode="auto">
            <a:xfrm>
              <a:off x="823913" y="2724150"/>
              <a:ext cx="263525" cy="479425"/>
            </a:xfrm>
            <a:custGeom>
              <a:avLst/>
              <a:gdLst>
                <a:gd name="T0" fmla="*/ 850 w 1657"/>
                <a:gd name="T1" fmla="*/ 2593 h 3011"/>
                <a:gd name="T2" fmla="*/ 815 w 1657"/>
                <a:gd name="T3" fmla="*/ 2667 h 3011"/>
                <a:gd name="T4" fmla="*/ 850 w 1657"/>
                <a:gd name="T5" fmla="*/ 2742 h 3011"/>
                <a:gd name="T6" fmla="*/ 933 w 1657"/>
                <a:gd name="T7" fmla="*/ 2760 h 3011"/>
                <a:gd name="T8" fmla="*/ 996 w 1657"/>
                <a:gd name="T9" fmla="*/ 2709 h 3011"/>
                <a:gd name="T10" fmla="*/ 996 w 1657"/>
                <a:gd name="T11" fmla="*/ 2626 h 3011"/>
                <a:gd name="T12" fmla="*/ 932 w 1657"/>
                <a:gd name="T13" fmla="*/ 2575 h 3011"/>
                <a:gd name="T14" fmla="*/ 1444 w 1657"/>
                <a:gd name="T15" fmla="*/ 1389 h 3011"/>
                <a:gd name="T16" fmla="*/ 1393 w 1657"/>
                <a:gd name="T17" fmla="*/ 1453 h 3011"/>
                <a:gd name="T18" fmla="*/ 1411 w 1657"/>
                <a:gd name="T19" fmla="*/ 1534 h 3011"/>
                <a:gd name="T20" fmla="*/ 1486 w 1657"/>
                <a:gd name="T21" fmla="*/ 1571 h 3011"/>
                <a:gd name="T22" fmla="*/ 1560 w 1657"/>
                <a:gd name="T23" fmla="*/ 1534 h 3011"/>
                <a:gd name="T24" fmla="*/ 1578 w 1657"/>
                <a:gd name="T25" fmla="*/ 1453 h 3011"/>
                <a:gd name="T26" fmla="*/ 1527 w 1657"/>
                <a:gd name="T27" fmla="*/ 1389 h 3011"/>
                <a:gd name="T28" fmla="*/ 150 w 1657"/>
                <a:gd name="T29" fmla="*/ 1382 h 3011"/>
                <a:gd name="T30" fmla="*/ 86 w 1657"/>
                <a:gd name="T31" fmla="*/ 1434 h 3011"/>
                <a:gd name="T32" fmla="*/ 86 w 1657"/>
                <a:gd name="T33" fmla="*/ 1517 h 3011"/>
                <a:gd name="T34" fmla="*/ 150 w 1657"/>
                <a:gd name="T35" fmla="*/ 1568 h 3011"/>
                <a:gd name="T36" fmla="*/ 231 w 1657"/>
                <a:gd name="T37" fmla="*/ 1549 h 3011"/>
                <a:gd name="T38" fmla="*/ 267 w 1657"/>
                <a:gd name="T39" fmla="*/ 1475 h 3011"/>
                <a:gd name="T40" fmla="*/ 231 w 1657"/>
                <a:gd name="T41" fmla="*/ 1401 h 3011"/>
                <a:gd name="T42" fmla="*/ 829 w 1657"/>
                <a:gd name="T43" fmla="*/ 558 h 3011"/>
                <a:gd name="T44" fmla="*/ 612 w 1657"/>
                <a:gd name="T45" fmla="*/ 765 h 3011"/>
                <a:gd name="T46" fmla="*/ 458 w 1657"/>
                <a:gd name="T47" fmla="*/ 1023 h 3011"/>
                <a:gd name="T48" fmla="*/ 373 w 1657"/>
                <a:gd name="T49" fmla="*/ 1333 h 3011"/>
                <a:gd name="T50" fmla="*/ 371 w 1657"/>
                <a:gd name="T51" fmla="*/ 1668 h 3011"/>
                <a:gd name="T52" fmla="*/ 454 w 1657"/>
                <a:gd name="T53" fmla="*/ 1975 h 3011"/>
                <a:gd name="T54" fmla="*/ 609 w 1657"/>
                <a:gd name="T55" fmla="*/ 2239 h 3011"/>
                <a:gd name="T56" fmla="*/ 829 w 1657"/>
                <a:gd name="T57" fmla="*/ 2452 h 3011"/>
                <a:gd name="T58" fmla="*/ 1049 w 1657"/>
                <a:gd name="T59" fmla="*/ 2239 h 3011"/>
                <a:gd name="T60" fmla="*/ 1203 w 1657"/>
                <a:gd name="T61" fmla="*/ 1975 h 3011"/>
                <a:gd name="T62" fmla="*/ 1286 w 1657"/>
                <a:gd name="T63" fmla="*/ 1668 h 3011"/>
                <a:gd name="T64" fmla="*/ 1285 w 1657"/>
                <a:gd name="T65" fmla="*/ 1333 h 3011"/>
                <a:gd name="T66" fmla="*/ 1198 w 1657"/>
                <a:gd name="T67" fmla="*/ 1023 h 3011"/>
                <a:gd name="T68" fmla="*/ 1045 w 1657"/>
                <a:gd name="T69" fmla="*/ 765 h 3011"/>
                <a:gd name="T70" fmla="*/ 829 w 1657"/>
                <a:gd name="T71" fmla="*/ 558 h 3011"/>
                <a:gd name="T72" fmla="*/ 769 w 1657"/>
                <a:gd name="T73" fmla="*/ 208 h 3011"/>
                <a:gd name="T74" fmla="*/ 733 w 1657"/>
                <a:gd name="T75" fmla="*/ 283 h 3011"/>
                <a:gd name="T76" fmla="*/ 769 w 1657"/>
                <a:gd name="T77" fmla="*/ 357 h 3011"/>
                <a:gd name="T78" fmla="*/ 850 w 1657"/>
                <a:gd name="T79" fmla="*/ 376 h 3011"/>
                <a:gd name="T80" fmla="*/ 914 w 1657"/>
                <a:gd name="T81" fmla="*/ 325 h 3011"/>
                <a:gd name="T82" fmla="*/ 914 w 1657"/>
                <a:gd name="T83" fmla="*/ 241 h 3011"/>
                <a:gd name="T84" fmla="*/ 850 w 1657"/>
                <a:gd name="T85" fmla="*/ 190 h 3011"/>
                <a:gd name="T86" fmla="*/ 894 w 1657"/>
                <a:gd name="T87" fmla="*/ 42 h 3011"/>
                <a:gd name="T88" fmla="*/ 1134 w 1657"/>
                <a:gd name="T89" fmla="*/ 226 h 3011"/>
                <a:gd name="T90" fmla="*/ 1335 w 1657"/>
                <a:gd name="T91" fmla="*/ 440 h 3011"/>
                <a:gd name="T92" fmla="*/ 1493 w 1657"/>
                <a:gd name="T93" fmla="*/ 692 h 3011"/>
                <a:gd name="T94" fmla="*/ 1600 w 1657"/>
                <a:gd name="T95" fmla="*/ 994 h 3011"/>
                <a:gd name="T96" fmla="*/ 1650 w 1657"/>
                <a:gd name="T97" fmla="*/ 1329 h 3011"/>
                <a:gd name="T98" fmla="*/ 1645 w 1657"/>
                <a:gd name="T99" fmla="*/ 1707 h 3011"/>
                <a:gd name="T100" fmla="*/ 1555 w 1657"/>
                <a:gd name="T101" fmla="*/ 2097 h 3011"/>
                <a:gd name="T102" fmla="*/ 1382 w 1657"/>
                <a:gd name="T103" fmla="*/ 2455 h 3011"/>
                <a:gd name="T104" fmla="*/ 1135 w 1657"/>
                <a:gd name="T105" fmla="*/ 2763 h 3011"/>
                <a:gd name="T106" fmla="*/ 829 w 1657"/>
                <a:gd name="T107" fmla="*/ 3011 h 3011"/>
                <a:gd name="T108" fmla="*/ 521 w 1657"/>
                <a:gd name="T109" fmla="*/ 2763 h 3011"/>
                <a:gd name="T110" fmla="*/ 276 w 1657"/>
                <a:gd name="T111" fmla="*/ 2455 h 3011"/>
                <a:gd name="T112" fmla="*/ 102 w 1657"/>
                <a:gd name="T113" fmla="*/ 2097 h 3011"/>
                <a:gd name="T114" fmla="*/ 12 w 1657"/>
                <a:gd name="T115" fmla="*/ 1707 h 3011"/>
                <a:gd name="T116" fmla="*/ 8 w 1657"/>
                <a:gd name="T117" fmla="*/ 1334 h 3011"/>
                <a:gd name="T118" fmla="*/ 80 w 1657"/>
                <a:gd name="T119" fmla="*/ 975 h 3011"/>
                <a:gd name="T120" fmla="*/ 236 w 1657"/>
                <a:gd name="T121" fmla="*/ 619 h 3011"/>
                <a:gd name="T122" fmla="*/ 462 w 1657"/>
                <a:gd name="T123" fmla="*/ 309 h 3011"/>
                <a:gd name="T124" fmla="*/ 748 w 1657"/>
                <a:gd name="T125" fmla="*/ 54 h 3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7" h="3011">
                  <a:moveTo>
                    <a:pt x="910" y="2572"/>
                  </a:moveTo>
                  <a:lnTo>
                    <a:pt x="888" y="2575"/>
                  </a:lnTo>
                  <a:lnTo>
                    <a:pt x="869" y="2582"/>
                  </a:lnTo>
                  <a:lnTo>
                    <a:pt x="850" y="2593"/>
                  </a:lnTo>
                  <a:lnTo>
                    <a:pt x="836" y="2607"/>
                  </a:lnTo>
                  <a:lnTo>
                    <a:pt x="825" y="2626"/>
                  </a:lnTo>
                  <a:lnTo>
                    <a:pt x="818" y="2646"/>
                  </a:lnTo>
                  <a:lnTo>
                    <a:pt x="815" y="2667"/>
                  </a:lnTo>
                  <a:lnTo>
                    <a:pt x="818" y="2690"/>
                  </a:lnTo>
                  <a:lnTo>
                    <a:pt x="825" y="2709"/>
                  </a:lnTo>
                  <a:lnTo>
                    <a:pt x="836" y="2727"/>
                  </a:lnTo>
                  <a:lnTo>
                    <a:pt x="850" y="2742"/>
                  </a:lnTo>
                  <a:lnTo>
                    <a:pt x="869" y="2753"/>
                  </a:lnTo>
                  <a:lnTo>
                    <a:pt x="888" y="2760"/>
                  </a:lnTo>
                  <a:lnTo>
                    <a:pt x="910" y="2763"/>
                  </a:lnTo>
                  <a:lnTo>
                    <a:pt x="933" y="2760"/>
                  </a:lnTo>
                  <a:lnTo>
                    <a:pt x="952" y="2753"/>
                  </a:lnTo>
                  <a:lnTo>
                    <a:pt x="970" y="2742"/>
                  </a:lnTo>
                  <a:lnTo>
                    <a:pt x="985" y="2727"/>
                  </a:lnTo>
                  <a:lnTo>
                    <a:pt x="996" y="2709"/>
                  </a:lnTo>
                  <a:lnTo>
                    <a:pt x="1003" y="2690"/>
                  </a:lnTo>
                  <a:lnTo>
                    <a:pt x="1006" y="2667"/>
                  </a:lnTo>
                  <a:lnTo>
                    <a:pt x="1003" y="2646"/>
                  </a:lnTo>
                  <a:lnTo>
                    <a:pt x="996" y="2626"/>
                  </a:lnTo>
                  <a:lnTo>
                    <a:pt x="985" y="2607"/>
                  </a:lnTo>
                  <a:lnTo>
                    <a:pt x="970" y="2593"/>
                  </a:lnTo>
                  <a:lnTo>
                    <a:pt x="952" y="2582"/>
                  </a:lnTo>
                  <a:lnTo>
                    <a:pt x="932" y="2575"/>
                  </a:lnTo>
                  <a:lnTo>
                    <a:pt x="910" y="2572"/>
                  </a:lnTo>
                  <a:close/>
                  <a:moveTo>
                    <a:pt x="1486" y="1380"/>
                  </a:moveTo>
                  <a:lnTo>
                    <a:pt x="1463" y="1382"/>
                  </a:lnTo>
                  <a:lnTo>
                    <a:pt x="1444" y="1389"/>
                  </a:lnTo>
                  <a:lnTo>
                    <a:pt x="1425" y="1401"/>
                  </a:lnTo>
                  <a:lnTo>
                    <a:pt x="1411" y="1415"/>
                  </a:lnTo>
                  <a:lnTo>
                    <a:pt x="1400" y="1434"/>
                  </a:lnTo>
                  <a:lnTo>
                    <a:pt x="1393" y="1453"/>
                  </a:lnTo>
                  <a:lnTo>
                    <a:pt x="1390" y="1475"/>
                  </a:lnTo>
                  <a:lnTo>
                    <a:pt x="1393" y="1497"/>
                  </a:lnTo>
                  <a:lnTo>
                    <a:pt x="1400" y="1517"/>
                  </a:lnTo>
                  <a:lnTo>
                    <a:pt x="1411" y="1534"/>
                  </a:lnTo>
                  <a:lnTo>
                    <a:pt x="1425" y="1549"/>
                  </a:lnTo>
                  <a:lnTo>
                    <a:pt x="1444" y="1561"/>
                  </a:lnTo>
                  <a:lnTo>
                    <a:pt x="1463" y="1568"/>
                  </a:lnTo>
                  <a:lnTo>
                    <a:pt x="1486" y="1571"/>
                  </a:lnTo>
                  <a:lnTo>
                    <a:pt x="1507" y="1568"/>
                  </a:lnTo>
                  <a:lnTo>
                    <a:pt x="1527" y="1561"/>
                  </a:lnTo>
                  <a:lnTo>
                    <a:pt x="1546" y="1549"/>
                  </a:lnTo>
                  <a:lnTo>
                    <a:pt x="1560" y="1534"/>
                  </a:lnTo>
                  <a:lnTo>
                    <a:pt x="1571" y="1517"/>
                  </a:lnTo>
                  <a:lnTo>
                    <a:pt x="1578" y="1497"/>
                  </a:lnTo>
                  <a:lnTo>
                    <a:pt x="1581" y="1475"/>
                  </a:lnTo>
                  <a:lnTo>
                    <a:pt x="1578" y="1453"/>
                  </a:lnTo>
                  <a:lnTo>
                    <a:pt x="1571" y="1434"/>
                  </a:lnTo>
                  <a:lnTo>
                    <a:pt x="1560" y="1415"/>
                  </a:lnTo>
                  <a:lnTo>
                    <a:pt x="1546" y="1401"/>
                  </a:lnTo>
                  <a:lnTo>
                    <a:pt x="1527" y="1389"/>
                  </a:lnTo>
                  <a:lnTo>
                    <a:pt x="1507" y="1382"/>
                  </a:lnTo>
                  <a:lnTo>
                    <a:pt x="1486" y="1380"/>
                  </a:lnTo>
                  <a:close/>
                  <a:moveTo>
                    <a:pt x="171" y="1380"/>
                  </a:moveTo>
                  <a:lnTo>
                    <a:pt x="150" y="1382"/>
                  </a:lnTo>
                  <a:lnTo>
                    <a:pt x="129" y="1389"/>
                  </a:lnTo>
                  <a:lnTo>
                    <a:pt x="112" y="1401"/>
                  </a:lnTo>
                  <a:lnTo>
                    <a:pt x="97" y="1415"/>
                  </a:lnTo>
                  <a:lnTo>
                    <a:pt x="86" y="1434"/>
                  </a:lnTo>
                  <a:lnTo>
                    <a:pt x="78" y="1453"/>
                  </a:lnTo>
                  <a:lnTo>
                    <a:pt x="76" y="1475"/>
                  </a:lnTo>
                  <a:lnTo>
                    <a:pt x="78" y="1497"/>
                  </a:lnTo>
                  <a:lnTo>
                    <a:pt x="86" y="1517"/>
                  </a:lnTo>
                  <a:lnTo>
                    <a:pt x="97" y="1534"/>
                  </a:lnTo>
                  <a:lnTo>
                    <a:pt x="112" y="1549"/>
                  </a:lnTo>
                  <a:lnTo>
                    <a:pt x="129" y="1561"/>
                  </a:lnTo>
                  <a:lnTo>
                    <a:pt x="150" y="1568"/>
                  </a:lnTo>
                  <a:lnTo>
                    <a:pt x="171" y="1571"/>
                  </a:lnTo>
                  <a:lnTo>
                    <a:pt x="193" y="1568"/>
                  </a:lnTo>
                  <a:lnTo>
                    <a:pt x="214" y="1561"/>
                  </a:lnTo>
                  <a:lnTo>
                    <a:pt x="231" y="1549"/>
                  </a:lnTo>
                  <a:lnTo>
                    <a:pt x="246" y="1534"/>
                  </a:lnTo>
                  <a:lnTo>
                    <a:pt x="258" y="1517"/>
                  </a:lnTo>
                  <a:lnTo>
                    <a:pt x="265" y="1497"/>
                  </a:lnTo>
                  <a:lnTo>
                    <a:pt x="267" y="1475"/>
                  </a:lnTo>
                  <a:lnTo>
                    <a:pt x="265" y="1453"/>
                  </a:lnTo>
                  <a:lnTo>
                    <a:pt x="258" y="1434"/>
                  </a:lnTo>
                  <a:lnTo>
                    <a:pt x="246" y="1415"/>
                  </a:lnTo>
                  <a:lnTo>
                    <a:pt x="231" y="1401"/>
                  </a:lnTo>
                  <a:lnTo>
                    <a:pt x="214" y="1389"/>
                  </a:lnTo>
                  <a:lnTo>
                    <a:pt x="193" y="1382"/>
                  </a:lnTo>
                  <a:lnTo>
                    <a:pt x="171" y="1380"/>
                  </a:lnTo>
                  <a:close/>
                  <a:moveTo>
                    <a:pt x="829" y="558"/>
                  </a:moveTo>
                  <a:lnTo>
                    <a:pt x="769" y="604"/>
                  </a:lnTo>
                  <a:lnTo>
                    <a:pt x="713" y="654"/>
                  </a:lnTo>
                  <a:lnTo>
                    <a:pt x="661" y="708"/>
                  </a:lnTo>
                  <a:lnTo>
                    <a:pt x="612" y="765"/>
                  </a:lnTo>
                  <a:lnTo>
                    <a:pt x="568" y="825"/>
                  </a:lnTo>
                  <a:lnTo>
                    <a:pt x="527" y="889"/>
                  </a:lnTo>
                  <a:lnTo>
                    <a:pt x="491" y="955"/>
                  </a:lnTo>
                  <a:lnTo>
                    <a:pt x="458" y="1023"/>
                  </a:lnTo>
                  <a:lnTo>
                    <a:pt x="431" y="1094"/>
                  </a:lnTo>
                  <a:lnTo>
                    <a:pt x="407" y="1167"/>
                  </a:lnTo>
                  <a:lnTo>
                    <a:pt x="387" y="1249"/>
                  </a:lnTo>
                  <a:lnTo>
                    <a:pt x="373" y="1333"/>
                  </a:lnTo>
                  <a:lnTo>
                    <a:pt x="363" y="1418"/>
                  </a:lnTo>
                  <a:lnTo>
                    <a:pt x="360" y="1505"/>
                  </a:lnTo>
                  <a:lnTo>
                    <a:pt x="362" y="1587"/>
                  </a:lnTo>
                  <a:lnTo>
                    <a:pt x="371" y="1668"/>
                  </a:lnTo>
                  <a:lnTo>
                    <a:pt x="385" y="1749"/>
                  </a:lnTo>
                  <a:lnTo>
                    <a:pt x="403" y="1826"/>
                  </a:lnTo>
                  <a:lnTo>
                    <a:pt x="427" y="1902"/>
                  </a:lnTo>
                  <a:lnTo>
                    <a:pt x="454" y="1975"/>
                  </a:lnTo>
                  <a:lnTo>
                    <a:pt x="486" y="2045"/>
                  </a:lnTo>
                  <a:lnTo>
                    <a:pt x="522" y="2113"/>
                  </a:lnTo>
                  <a:lnTo>
                    <a:pt x="563" y="2178"/>
                  </a:lnTo>
                  <a:lnTo>
                    <a:pt x="609" y="2239"/>
                  </a:lnTo>
                  <a:lnTo>
                    <a:pt x="658" y="2298"/>
                  </a:lnTo>
                  <a:lnTo>
                    <a:pt x="711" y="2353"/>
                  </a:lnTo>
                  <a:lnTo>
                    <a:pt x="768" y="2404"/>
                  </a:lnTo>
                  <a:lnTo>
                    <a:pt x="829" y="2452"/>
                  </a:lnTo>
                  <a:lnTo>
                    <a:pt x="889" y="2404"/>
                  </a:lnTo>
                  <a:lnTo>
                    <a:pt x="946" y="2353"/>
                  </a:lnTo>
                  <a:lnTo>
                    <a:pt x="1000" y="2298"/>
                  </a:lnTo>
                  <a:lnTo>
                    <a:pt x="1049" y="2239"/>
                  </a:lnTo>
                  <a:lnTo>
                    <a:pt x="1094" y="2178"/>
                  </a:lnTo>
                  <a:lnTo>
                    <a:pt x="1134" y="2113"/>
                  </a:lnTo>
                  <a:lnTo>
                    <a:pt x="1171" y="2045"/>
                  </a:lnTo>
                  <a:lnTo>
                    <a:pt x="1203" y="1975"/>
                  </a:lnTo>
                  <a:lnTo>
                    <a:pt x="1231" y="1902"/>
                  </a:lnTo>
                  <a:lnTo>
                    <a:pt x="1254" y="1826"/>
                  </a:lnTo>
                  <a:lnTo>
                    <a:pt x="1273" y="1749"/>
                  </a:lnTo>
                  <a:lnTo>
                    <a:pt x="1286" y="1668"/>
                  </a:lnTo>
                  <a:lnTo>
                    <a:pt x="1294" y="1587"/>
                  </a:lnTo>
                  <a:lnTo>
                    <a:pt x="1297" y="1505"/>
                  </a:lnTo>
                  <a:lnTo>
                    <a:pt x="1294" y="1418"/>
                  </a:lnTo>
                  <a:lnTo>
                    <a:pt x="1285" y="1333"/>
                  </a:lnTo>
                  <a:lnTo>
                    <a:pt x="1270" y="1249"/>
                  </a:lnTo>
                  <a:lnTo>
                    <a:pt x="1249" y="1167"/>
                  </a:lnTo>
                  <a:lnTo>
                    <a:pt x="1226" y="1094"/>
                  </a:lnTo>
                  <a:lnTo>
                    <a:pt x="1198" y="1023"/>
                  </a:lnTo>
                  <a:lnTo>
                    <a:pt x="1166" y="955"/>
                  </a:lnTo>
                  <a:lnTo>
                    <a:pt x="1130" y="889"/>
                  </a:lnTo>
                  <a:lnTo>
                    <a:pt x="1089" y="825"/>
                  </a:lnTo>
                  <a:lnTo>
                    <a:pt x="1045" y="765"/>
                  </a:lnTo>
                  <a:lnTo>
                    <a:pt x="997" y="708"/>
                  </a:lnTo>
                  <a:lnTo>
                    <a:pt x="944" y="654"/>
                  </a:lnTo>
                  <a:lnTo>
                    <a:pt x="888" y="604"/>
                  </a:lnTo>
                  <a:lnTo>
                    <a:pt x="829" y="558"/>
                  </a:lnTo>
                  <a:close/>
                  <a:moveTo>
                    <a:pt x="829" y="188"/>
                  </a:moveTo>
                  <a:lnTo>
                    <a:pt x="806" y="190"/>
                  </a:lnTo>
                  <a:lnTo>
                    <a:pt x="786" y="197"/>
                  </a:lnTo>
                  <a:lnTo>
                    <a:pt x="769" y="208"/>
                  </a:lnTo>
                  <a:lnTo>
                    <a:pt x="753" y="223"/>
                  </a:lnTo>
                  <a:lnTo>
                    <a:pt x="742" y="241"/>
                  </a:lnTo>
                  <a:lnTo>
                    <a:pt x="735" y="261"/>
                  </a:lnTo>
                  <a:lnTo>
                    <a:pt x="733" y="283"/>
                  </a:lnTo>
                  <a:lnTo>
                    <a:pt x="735" y="305"/>
                  </a:lnTo>
                  <a:lnTo>
                    <a:pt x="742" y="325"/>
                  </a:lnTo>
                  <a:lnTo>
                    <a:pt x="753" y="342"/>
                  </a:lnTo>
                  <a:lnTo>
                    <a:pt x="769" y="357"/>
                  </a:lnTo>
                  <a:lnTo>
                    <a:pt x="786" y="369"/>
                  </a:lnTo>
                  <a:lnTo>
                    <a:pt x="806" y="376"/>
                  </a:lnTo>
                  <a:lnTo>
                    <a:pt x="829" y="378"/>
                  </a:lnTo>
                  <a:lnTo>
                    <a:pt x="850" y="376"/>
                  </a:lnTo>
                  <a:lnTo>
                    <a:pt x="871" y="369"/>
                  </a:lnTo>
                  <a:lnTo>
                    <a:pt x="888" y="357"/>
                  </a:lnTo>
                  <a:lnTo>
                    <a:pt x="903" y="342"/>
                  </a:lnTo>
                  <a:lnTo>
                    <a:pt x="914" y="325"/>
                  </a:lnTo>
                  <a:lnTo>
                    <a:pt x="921" y="305"/>
                  </a:lnTo>
                  <a:lnTo>
                    <a:pt x="925" y="283"/>
                  </a:lnTo>
                  <a:lnTo>
                    <a:pt x="921" y="261"/>
                  </a:lnTo>
                  <a:lnTo>
                    <a:pt x="914" y="241"/>
                  </a:lnTo>
                  <a:lnTo>
                    <a:pt x="903" y="223"/>
                  </a:lnTo>
                  <a:lnTo>
                    <a:pt x="888" y="208"/>
                  </a:lnTo>
                  <a:lnTo>
                    <a:pt x="871" y="197"/>
                  </a:lnTo>
                  <a:lnTo>
                    <a:pt x="850" y="190"/>
                  </a:lnTo>
                  <a:lnTo>
                    <a:pt x="829" y="188"/>
                  </a:lnTo>
                  <a:close/>
                  <a:moveTo>
                    <a:pt x="829" y="0"/>
                  </a:moveTo>
                  <a:lnTo>
                    <a:pt x="829" y="0"/>
                  </a:lnTo>
                  <a:lnTo>
                    <a:pt x="894" y="42"/>
                  </a:lnTo>
                  <a:lnTo>
                    <a:pt x="957" y="86"/>
                  </a:lnTo>
                  <a:lnTo>
                    <a:pt x="1018" y="132"/>
                  </a:lnTo>
                  <a:lnTo>
                    <a:pt x="1077" y="179"/>
                  </a:lnTo>
                  <a:lnTo>
                    <a:pt x="1134" y="226"/>
                  </a:lnTo>
                  <a:lnTo>
                    <a:pt x="1188" y="276"/>
                  </a:lnTo>
                  <a:lnTo>
                    <a:pt x="1240" y="329"/>
                  </a:lnTo>
                  <a:lnTo>
                    <a:pt x="1289" y="383"/>
                  </a:lnTo>
                  <a:lnTo>
                    <a:pt x="1335" y="440"/>
                  </a:lnTo>
                  <a:lnTo>
                    <a:pt x="1379" y="499"/>
                  </a:lnTo>
                  <a:lnTo>
                    <a:pt x="1419" y="560"/>
                  </a:lnTo>
                  <a:lnTo>
                    <a:pt x="1457" y="625"/>
                  </a:lnTo>
                  <a:lnTo>
                    <a:pt x="1493" y="692"/>
                  </a:lnTo>
                  <a:lnTo>
                    <a:pt x="1524" y="762"/>
                  </a:lnTo>
                  <a:lnTo>
                    <a:pt x="1553" y="836"/>
                  </a:lnTo>
                  <a:lnTo>
                    <a:pt x="1577" y="913"/>
                  </a:lnTo>
                  <a:lnTo>
                    <a:pt x="1600" y="994"/>
                  </a:lnTo>
                  <a:lnTo>
                    <a:pt x="1618" y="1078"/>
                  </a:lnTo>
                  <a:lnTo>
                    <a:pt x="1633" y="1167"/>
                  </a:lnTo>
                  <a:lnTo>
                    <a:pt x="1643" y="1247"/>
                  </a:lnTo>
                  <a:lnTo>
                    <a:pt x="1650" y="1329"/>
                  </a:lnTo>
                  <a:lnTo>
                    <a:pt x="1656" y="1415"/>
                  </a:lnTo>
                  <a:lnTo>
                    <a:pt x="1657" y="1505"/>
                  </a:lnTo>
                  <a:lnTo>
                    <a:pt x="1654" y="1606"/>
                  </a:lnTo>
                  <a:lnTo>
                    <a:pt x="1645" y="1707"/>
                  </a:lnTo>
                  <a:lnTo>
                    <a:pt x="1630" y="1806"/>
                  </a:lnTo>
                  <a:lnTo>
                    <a:pt x="1611" y="1902"/>
                  </a:lnTo>
                  <a:lnTo>
                    <a:pt x="1585" y="2001"/>
                  </a:lnTo>
                  <a:lnTo>
                    <a:pt x="1555" y="2097"/>
                  </a:lnTo>
                  <a:lnTo>
                    <a:pt x="1519" y="2191"/>
                  </a:lnTo>
                  <a:lnTo>
                    <a:pt x="1477" y="2281"/>
                  </a:lnTo>
                  <a:lnTo>
                    <a:pt x="1432" y="2370"/>
                  </a:lnTo>
                  <a:lnTo>
                    <a:pt x="1382" y="2455"/>
                  </a:lnTo>
                  <a:lnTo>
                    <a:pt x="1327" y="2537"/>
                  </a:lnTo>
                  <a:lnTo>
                    <a:pt x="1267" y="2617"/>
                  </a:lnTo>
                  <a:lnTo>
                    <a:pt x="1203" y="2692"/>
                  </a:lnTo>
                  <a:lnTo>
                    <a:pt x="1135" y="2763"/>
                  </a:lnTo>
                  <a:lnTo>
                    <a:pt x="1064" y="2831"/>
                  </a:lnTo>
                  <a:lnTo>
                    <a:pt x="989" y="2895"/>
                  </a:lnTo>
                  <a:lnTo>
                    <a:pt x="910" y="2955"/>
                  </a:lnTo>
                  <a:lnTo>
                    <a:pt x="829" y="3011"/>
                  </a:lnTo>
                  <a:lnTo>
                    <a:pt x="746" y="2955"/>
                  </a:lnTo>
                  <a:lnTo>
                    <a:pt x="668" y="2895"/>
                  </a:lnTo>
                  <a:lnTo>
                    <a:pt x="593" y="2831"/>
                  </a:lnTo>
                  <a:lnTo>
                    <a:pt x="521" y="2763"/>
                  </a:lnTo>
                  <a:lnTo>
                    <a:pt x="453" y="2692"/>
                  </a:lnTo>
                  <a:lnTo>
                    <a:pt x="390" y="2617"/>
                  </a:lnTo>
                  <a:lnTo>
                    <a:pt x="331" y="2537"/>
                  </a:lnTo>
                  <a:lnTo>
                    <a:pt x="276" y="2455"/>
                  </a:lnTo>
                  <a:lnTo>
                    <a:pt x="225" y="2370"/>
                  </a:lnTo>
                  <a:lnTo>
                    <a:pt x="179" y="2281"/>
                  </a:lnTo>
                  <a:lnTo>
                    <a:pt x="138" y="2191"/>
                  </a:lnTo>
                  <a:lnTo>
                    <a:pt x="102" y="2097"/>
                  </a:lnTo>
                  <a:lnTo>
                    <a:pt x="71" y="2001"/>
                  </a:lnTo>
                  <a:lnTo>
                    <a:pt x="46" y="1902"/>
                  </a:lnTo>
                  <a:lnTo>
                    <a:pt x="26" y="1806"/>
                  </a:lnTo>
                  <a:lnTo>
                    <a:pt x="12" y="1707"/>
                  </a:lnTo>
                  <a:lnTo>
                    <a:pt x="3" y="1606"/>
                  </a:lnTo>
                  <a:lnTo>
                    <a:pt x="0" y="1505"/>
                  </a:lnTo>
                  <a:lnTo>
                    <a:pt x="2" y="1418"/>
                  </a:lnTo>
                  <a:lnTo>
                    <a:pt x="8" y="1334"/>
                  </a:lnTo>
                  <a:lnTo>
                    <a:pt x="18" y="1250"/>
                  </a:lnTo>
                  <a:lnTo>
                    <a:pt x="33" y="1167"/>
                  </a:lnTo>
                  <a:lnTo>
                    <a:pt x="54" y="1070"/>
                  </a:lnTo>
                  <a:lnTo>
                    <a:pt x="80" y="975"/>
                  </a:lnTo>
                  <a:lnTo>
                    <a:pt x="113" y="882"/>
                  </a:lnTo>
                  <a:lnTo>
                    <a:pt x="149" y="791"/>
                  </a:lnTo>
                  <a:lnTo>
                    <a:pt x="190" y="704"/>
                  </a:lnTo>
                  <a:lnTo>
                    <a:pt x="236" y="619"/>
                  </a:lnTo>
                  <a:lnTo>
                    <a:pt x="286" y="536"/>
                  </a:lnTo>
                  <a:lnTo>
                    <a:pt x="341" y="457"/>
                  </a:lnTo>
                  <a:lnTo>
                    <a:pt x="400" y="381"/>
                  </a:lnTo>
                  <a:lnTo>
                    <a:pt x="462" y="309"/>
                  </a:lnTo>
                  <a:lnTo>
                    <a:pt x="528" y="239"/>
                  </a:lnTo>
                  <a:lnTo>
                    <a:pt x="599" y="173"/>
                  </a:lnTo>
                  <a:lnTo>
                    <a:pt x="672" y="112"/>
                  </a:lnTo>
                  <a:lnTo>
                    <a:pt x="748" y="54"/>
                  </a:lnTo>
                  <a:lnTo>
                    <a:pt x="8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8" name="Freeform 279"/>
          <p:cNvSpPr>
            <a:spLocks noEditPoints="1"/>
          </p:cNvSpPr>
          <p:nvPr/>
        </p:nvSpPr>
        <p:spPr bwMode="auto">
          <a:xfrm>
            <a:off x="1611776" y="2782888"/>
            <a:ext cx="539750" cy="361950"/>
          </a:xfrm>
          <a:custGeom>
            <a:avLst/>
            <a:gdLst>
              <a:gd name="T0" fmla="*/ 1568 w 3401"/>
              <a:gd name="T1" fmla="*/ 1078 h 2280"/>
              <a:gd name="T2" fmla="*/ 1605 w 3401"/>
              <a:gd name="T3" fmla="*/ 1504 h 2280"/>
              <a:gd name="T4" fmla="*/ 1796 w 3401"/>
              <a:gd name="T5" fmla="*/ 1504 h 2280"/>
              <a:gd name="T6" fmla="*/ 1833 w 3401"/>
              <a:gd name="T7" fmla="*/ 1078 h 2280"/>
              <a:gd name="T8" fmla="*/ 2505 w 3401"/>
              <a:gd name="T9" fmla="*/ 0 h 2280"/>
              <a:gd name="T10" fmla="*/ 2562 w 3401"/>
              <a:gd name="T11" fmla="*/ 58 h 2280"/>
              <a:gd name="T12" fmla="*/ 2348 w 3401"/>
              <a:gd name="T13" fmla="*/ 231 h 2280"/>
              <a:gd name="T14" fmla="*/ 2124 w 3401"/>
              <a:gd name="T15" fmla="*/ 429 h 2280"/>
              <a:gd name="T16" fmla="*/ 1866 w 3401"/>
              <a:gd name="T17" fmla="*/ 576 h 2280"/>
              <a:gd name="T18" fmla="*/ 2057 w 3401"/>
              <a:gd name="T19" fmla="*/ 989 h 2280"/>
              <a:gd name="T20" fmla="*/ 2057 w 3401"/>
              <a:gd name="T21" fmla="*/ 1457 h 2280"/>
              <a:gd name="T22" fmla="*/ 1866 w 3401"/>
              <a:gd name="T23" fmla="*/ 1867 h 2280"/>
              <a:gd name="T24" fmla="*/ 2223 w 3401"/>
              <a:gd name="T25" fmla="*/ 2027 h 2280"/>
              <a:gd name="T26" fmla="*/ 2639 w 3401"/>
              <a:gd name="T27" fmla="*/ 1988 h 2280"/>
              <a:gd name="T28" fmla="*/ 2974 w 3401"/>
              <a:gd name="T29" fmla="*/ 1748 h 2280"/>
              <a:gd name="T30" fmla="*/ 3151 w 3401"/>
              <a:gd name="T31" fmla="*/ 1369 h 2280"/>
              <a:gd name="T32" fmla="*/ 3121 w 3401"/>
              <a:gd name="T33" fmla="*/ 958 h 2280"/>
              <a:gd name="T34" fmla="*/ 2913 w 3401"/>
              <a:gd name="T35" fmla="*/ 629 h 2280"/>
              <a:gd name="T36" fmla="*/ 2615 w 3401"/>
              <a:gd name="T37" fmla="*/ 445 h 2280"/>
              <a:gd name="T38" fmla="*/ 2542 w 3401"/>
              <a:gd name="T39" fmla="*/ 358 h 2280"/>
              <a:gd name="T40" fmla="*/ 2507 w 3401"/>
              <a:gd name="T41" fmla="*/ 285 h 2280"/>
              <a:gd name="T42" fmla="*/ 2592 w 3401"/>
              <a:gd name="T43" fmla="*/ 241 h 2280"/>
              <a:gd name="T44" fmla="*/ 2669 w 3401"/>
              <a:gd name="T45" fmla="*/ 220 h 2280"/>
              <a:gd name="T46" fmla="*/ 2981 w 3401"/>
              <a:gd name="T47" fmla="*/ 372 h 2280"/>
              <a:gd name="T48" fmla="*/ 3271 w 3401"/>
              <a:gd name="T49" fmla="*/ 710 h 2280"/>
              <a:gd name="T50" fmla="*/ 3398 w 3401"/>
              <a:gd name="T51" fmla="*/ 1144 h 2280"/>
              <a:gd name="T52" fmla="*/ 3326 w 3401"/>
              <a:gd name="T53" fmla="*/ 1616 h 2280"/>
              <a:gd name="T54" fmla="*/ 3068 w 3401"/>
              <a:gd name="T55" fmla="*/ 1997 h 2280"/>
              <a:gd name="T56" fmla="*/ 2673 w 3401"/>
              <a:gd name="T57" fmla="*/ 2231 h 2280"/>
              <a:gd name="T58" fmla="*/ 2196 w 3401"/>
              <a:gd name="T59" fmla="*/ 2268 h 2280"/>
              <a:gd name="T60" fmla="*/ 1762 w 3401"/>
              <a:gd name="T61" fmla="*/ 2088 h 2280"/>
              <a:gd name="T62" fmla="*/ 1360 w 3401"/>
              <a:gd name="T63" fmla="*/ 2230 h 2280"/>
              <a:gd name="T64" fmla="*/ 880 w 3401"/>
              <a:gd name="T65" fmla="*/ 2268 h 2280"/>
              <a:gd name="T66" fmla="*/ 452 w 3401"/>
              <a:gd name="T67" fmla="*/ 2095 h 2280"/>
              <a:gd name="T68" fmla="*/ 143 w 3401"/>
              <a:gd name="T69" fmla="*/ 1755 h 2280"/>
              <a:gd name="T70" fmla="*/ 3 w 3401"/>
              <a:gd name="T71" fmla="*/ 1305 h 2280"/>
              <a:gd name="T72" fmla="*/ 43 w 3401"/>
              <a:gd name="T73" fmla="*/ 919 h 2280"/>
              <a:gd name="T74" fmla="*/ 257 w 3401"/>
              <a:gd name="T75" fmla="*/ 527 h 2280"/>
              <a:gd name="T76" fmla="*/ 614 w 3401"/>
              <a:gd name="T77" fmla="*/ 257 h 2280"/>
              <a:gd name="T78" fmla="*/ 795 w 3401"/>
              <a:gd name="T79" fmla="*/ 243 h 2280"/>
              <a:gd name="T80" fmla="*/ 1139 w 3401"/>
              <a:gd name="T81" fmla="*/ 26 h 2280"/>
              <a:gd name="T82" fmla="*/ 1194 w 3401"/>
              <a:gd name="T83" fmla="*/ 85 h 2280"/>
              <a:gd name="T84" fmla="*/ 1043 w 3401"/>
              <a:gd name="T85" fmla="*/ 234 h 2280"/>
              <a:gd name="T86" fmla="*/ 819 w 3401"/>
              <a:gd name="T87" fmla="*/ 413 h 2280"/>
              <a:gd name="T88" fmla="*/ 589 w 3401"/>
              <a:gd name="T89" fmla="*/ 546 h 2280"/>
              <a:gd name="T90" fmla="*/ 332 w 3401"/>
              <a:gd name="T91" fmla="*/ 838 h 2280"/>
              <a:gd name="T92" fmla="*/ 237 w 3401"/>
              <a:gd name="T93" fmla="*/ 1222 h 2280"/>
              <a:gd name="T94" fmla="*/ 347 w 3401"/>
              <a:gd name="T95" fmla="*/ 1635 h 2280"/>
              <a:gd name="T96" fmla="*/ 636 w 3401"/>
              <a:gd name="T97" fmla="*/ 1928 h 2280"/>
              <a:gd name="T98" fmla="*/ 1042 w 3401"/>
              <a:gd name="T99" fmla="*/ 2039 h 2280"/>
              <a:gd name="T100" fmla="*/ 1426 w 3401"/>
              <a:gd name="T101" fmla="*/ 1939 h 2280"/>
              <a:gd name="T102" fmla="*/ 1388 w 3401"/>
              <a:gd name="T103" fmla="*/ 1604 h 2280"/>
              <a:gd name="T104" fmla="*/ 1321 w 3401"/>
              <a:gd name="T105" fmla="*/ 1143 h 2280"/>
              <a:gd name="T106" fmla="*/ 1452 w 3401"/>
              <a:gd name="T107" fmla="*/ 703 h 2280"/>
              <a:gd name="T108" fmla="*/ 1318 w 3401"/>
              <a:gd name="T109" fmla="*/ 453 h 2280"/>
              <a:gd name="T110" fmla="*/ 1225 w 3401"/>
              <a:gd name="T111" fmla="*/ 359 h 2280"/>
              <a:gd name="T112" fmla="*/ 1187 w 3401"/>
              <a:gd name="T113" fmla="*/ 285 h 2280"/>
              <a:gd name="T114" fmla="*/ 1257 w 3401"/>
              <a:gd name="T115" fmla="*/ 242 h 2280"/>
              <a:gd name="T116" fmla="*/ 1372 w 3401"/>
              <a:gd name="T117" fmla="*/ 221 h 2280"/>
              <a:gd name="T118" fmla="*/ 1701 w 3401"/>
              <a:gd name="T119" fmla="*/ 403 h 2280"/>
              <a:gd name="T120" fmla="*/ 2029 w 3401"/>
              <a:gd name="T121" fmla="*/ 220 h 2280"/>
              <a:gd name="T122" fmla="*/ 2381 w 3401"/>
              <a:gd name="T123" fmla="*/ 66 h 2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01" h="2280">
                <a:moveTo>
                  <a:pt x="1701" y="754"/>
                </a:moveTo>
                <a:lnTo>
                  <a:pt x="1664" y="812"/>
                </a:lnTo>
                <a:lnTo>
                  <a:pt x="1631" y="875"/>
                </a:lnTo>
                <a:lnTo>
                  <a:pt x="1604" y="940"/>
                </a:lnTo>
                <a:lnTo>
                  <a:pt x="1583" y="1008"/>
                </a:lnTo>
                <a:lnTo>
                  <a:pt x="1568" y="1078"/>
                </a:lnTo>
                <a:lnTo>
                  <a:pt x="1558" y="1149"/>
                </a:lnTo>
                <a:lnTo>
                  <a:pt x="1555" y="1222"/>
                </a:lnTo>
                <a:lnTo>
                  <a:pt x="1558" y="1295"/>
                </a:lnTo>
                <a:lnTo>
                  <a:pt x="1568" y="1368"/>
                </a:lnTo>
                <a:lnTo>
                  <a:pt x="1583" y="1437"/>
                </a:lnTo>
                <a:lnTo>
                  <a:pt x="1605" y="1504"/>
                </a:lnTo>
                <a:lnTo>
                  <a:pt x="1632" y="1569"/>
                </a:lnTo>
                <a:lnTo>
                  <a:pt x="1664" y="1631"/>
                </a:lnTo>
                <a:lnTo>
                  <a:pt x="1701" y="1689"/>
                </a:lnTo>
                <a:lnTo>
                  <a:pt x="1737" y="1631"/>
                </a:lnTo>
                <a:lnTo>
                  <a:pt x="1769" y="1569"/>
                </a:lnTo>
                <a:lnTo>
                  <a:pt x="1796" y="1504"/>
                </a:lnTo>
                <a:lnTo>
                  <a:pt x="1818" y="1437"/>
                </a:lnTo>
                <a:lnTo>
                  <a:pt x="1833" y="1368"/>
                </a:lnTo>
                <a:lnTo>
                  <a:pt x="1843" y="1295"/>
                </a:lnTo>
                <a:lnTo>
                  <a:pt x="1847" y="1222"/>
                </a:lnTo>
                <a:lnTo>
                  <a:pt x="1843" y="1149"/>
                </a:lnTo>
                <a:lnTo>
                  <a:pt x="1833" y="1078"/>
                </a:lnTo>
                <a:lnTo>
                  <a:pt x="1818" y="1008"/>
                </a:lnTo>
                <a:lnTo>
                  <a:pt x="1797" y="940"/>
                </a:lnTo>
                <a:lnTo>
                  <a:pt x="1770" y="875"/>
                </a:lnTo>
                <a:lnTo>
                  <a:pt x="1738" y="812"/>
                </a:lnTo>
                <a:lnTo>
                  <a:pt x="1701" y="754"/>
                </a:lnTo>
                <a:close/>
                <a:moveTo>
                  <a:pt x="2505" y="0"/>
                </a:moveTo>
                <a:lnTo>
                  <a:pt x="2519" y="2"/>
                </a:lnTo>
                <a:lnTo>
                  <a:pt x="2533" y="9"/>
                </a:lnTo>
                <a:lnTo>
                  <a:pt x="2543" y="18"/>
                </a:lnTo>
                <a:lnTo>
                  <a:pt x="2552" y="30"/>
                </a:lnTo>
                <a:lnTo>
                  <a:pt x="2559" y="44"/>
                </a:lnTo>
                <a:lnTo>
                  <a:pt x="2562" y="58"/>
                </a:lnTo>
                <a:lnTo>
                  <a:pt x="2561" y="74"/>
                </a:lnTo>
                <a:lnTo>
                  <a:pt x="2555" y="88"/>
                </a:lnTo>
                <a:lnTo>
                  <a:pt x="2547" y="101"/>
                </a:lnTo>
                <a:lnTo>
                  <a:pt x="2533" y="112"/>
                </a:lnTo>
                <a:lnTo>
                  <a:pt x="2440" y="171"/>
                </a:lnTo>
                <a:lnTo>
                  <a:pt x="2348" y="231"/>
                </a:lnTo>
                <a:lnTo>
                  <a:pt x="2255" y="289"/>
                </a:lnTo>
                <a:lnTo>
                  <a:pt x="2161" y="347"/>
                </a:lnTo>
                <a:lnTo>
                  <a:pt x="2158" y="370"/>
                </a:lnTo>
                <a:lnTo>
                  <a:pt x="2150" y="391"/>
                </a:lnTo>
                <a:lnTo>
                  <a:pt x="2138" y="411"/>
                </a:lnTo>
                <a:lnTo>
                  <a:pt x="2124" y="429"/>
                </a:lnTo>
                <a:lnTo>
                  <a:pt x="2105" y="443"/>
                </a:lnTo>
                <a:lnTo>
                  <a:pt x="2083" y="453"/>
                </a:lnTo>
                <a:lnTo>
                  <a:pt x="2024" y="478"/>
                </a:lnTo>
                <a:lnTo>
                  <a:pt x="1969" y="507"/>
                </a:lnTo>
                <a:lnTo>
                  <a:pt x="1916" y="539"/>
                </a:lnTo>
                <a:lnTo>
                  <a:pt x="1866" y="576"/>
                </a:lnTo>
                <a:lnTo>
                  <a:pt x="1910" y="638"/>
                </a:lnTo>
                <a:lnTo>
                  <a:pt x="1949" y="703"/>
                </a:lnTo>
                <a:lnTo>
                  <a:pt x="1983" y="771"/>
                </a:lnTo>
                <a:lnTo>
                  <a:pt x="2013" y="842"/>
                </a:lnTo>
                <a:lnTo>
                  <a:pt x="2038" y="914"/>
                </a:lnTo>
                <a:lnTo>
                  <a:pt x="2057" y="989"/>
                </a:lnTo>
                <a:lnTo>
                  <a:pt x="2072" y="1065"/>
                </a:lnTo>
                <a:lnTo>
                  <a:pt x="2080" y="1143"/>
                </a:lnTo>
                <a:lnTo>
                  <a:pt x="2083" y="1222"/>
                </a:lnTo>
                <a:lnTo>
                  <a:pt x="2080" y="1302"/>
                </a:lnTo>
                <a:lnTo>
                  <a:pt x="2072" y="1380"/>
                </a:lnTo>
                <a:lnTo>
                  <a:pt x="2057" y="1457"/>
                </a:lnTo>
                <a:lnTo>
                  <a:pt x="2038" y="1532"/>
                </a:lnTo>
                <a:lnTo>
                  <a:pt x="2013" y="1604"/>
                </a:lnTo>
                <a:lnTo>
                  <a:pt x="1983" y="1673"/>
                </a:lnTo>
                <a:lnTo>
                  <a:pt x="1948" y="1741"/>
                </a:lnTo>
                <a:lnTo>
                  <a:pt x="1910" y="1806"/>
                </a:lnTo>
                <a:lnTo>
                  <a:pt x="1866" y="1867"/>
                </a:lnTo>
                <a:lnTo>
                  <a:pt x="1919" y="1904"/>
                </a:lnTo>
                <a:lnTo>
                  <a:pt x="1975" y="1939"/>
                </a:lnTo>
                <a:lnTo>
                  <a:pt x="2033" y="1969"/>
                </a:lnTo>
                <a:lnTo>
                  <a:pt x="2094" y="1994"/>
                </a:lnTo>
                <a:lnTo>
                  <a:pt x="2158" y="2014"/>
                </a:lnTo>
                <a:lnTo>
                  <a:pt x="2223" y="2027"/>
                </a:lnTo>
                <a:lnTo>
                  <a:pt x="2290" y="2037"/>
                </a:lnTo>
                <a:lnTo>
                  <a:pt x="2359" y="2040"/>
                </a:lnTo>
                <a:lnTo>
                  <a:pt x="2432" y="2036"/>
                </a:lnTo>
                <a:lnTo>
                  <a:pt x="2504" y="2026"/>
                </a:lnTo>
                <a:lnTo>
                  <a:pt x="2573" y="2011"/>
                </a:lnTo>
                <a:lnTo>
                  <a:pt x="2639" y="1988"/>
                </a:lnTo>
                <a:lnTo>
                  <a:pt x="2703" y="1961"/>
                </a:lnTo>
                <a:lnTo>
                  <a:pt x="2765" y="1928"/>
                </a:lnTo>
                <a:lnTo>
                  <a:pt x="2823" y="1890"/>
                </a:lnTo>
                <a:lnTo>
                  <a:pt x="2877" y="1847"/>
                </a:lnTo>
                <a:lnTo>
                  <a:pt x="2927" y="1799"/>
                </a:lnTo>
                <a:lnTo>
                  <a:pt x="2974" y="1748"/>
                </a:lnTo>
                <a:lnTo>
                  <a:pt x="3016" y="1693"/>
                </a:lnTo>
                <a:lnTo>
                  <a:pt x="3054" y="1635"/>
                </a:lnTo>
                <a:lnTo>
                  <a:pt x="3086" y="1572"/>
                </a:lnTo>
                <a:lnTo>
                  <a:pt x="3113" y="1506"/>
                </a:lnTo>
                <a:lnTo>
                  <a:pt x="3135" y="1439"/>
                </a:lnTo>
                <a:lnTo>
                  <a:pt x="3151" y="1369"/>
                </a:lnTo>
                <a:lnTo>
                  <a:pt x="3160" y="1296"/>
                </a:lnTo>
                <a:lnTo>
                  <a:pt x="3164" y="1222"/>
                </a:lnTo>
                <a:lnTo>
                  <a:pt x="3161" y="1154"/>
                </a:lnTo>
                <a:lnTo>
                  <a:pt x="3153" y="1087"/>
                </a:lnTo>
                <a:lnTo>
                  <a:pt x="3139" y="1021"/>
                </a:lnTo>
                <a:lnTo>
                  <a:pt x="3121" y="958"/>
                </a:lnTo>
                <a:lnTo>
                  <a:pt x="3097" y="896"/>
                </a:lnTo>
                <a:lnTo>
                  <a:pt x="3069" y="838"/>
                </a:lnTo>
                <a:lnTo>
                  <a:pt x="3036" y="781"/>
                </a:lnTo>
                <a:lnTo>
                  <a:pt x="2999" y="727"/>
                </a:lnTo>
                <a:lnTo>
                  <a:pt x="2957" y="676"/>
                </a:lnTo>
                <a:lnTo>
                  <a:pt x="2913" y="629"/>
                </a:lnTo>
                <a:lnTo>
                  <a:pt x="2863" y="586"/>
                </a:lnTo>
                <a:lnTo>
                  <a:pt x="2812" y="546"/>
                </a:lnTo>
                <a:lnTo>
                  <a:pt x="2756" y="510"/>
                </a:lnTo>
                <a:lnTo>
                  <a:pt x="2697" y="479"/>
                </a:lnTo>
                <a:lnTo>
                  <a:pt x="2635" y="453"/>
                </a:lnTo>
                <a:lnTo>
                  <a:pt x="2615" y="445"/>
                </a:lnTo>
                <a:lnTo>
                  <a:pt x="2599" y="432"/>
                </a:lnTo>
                <a:lnTo>
                  <a:pt x="2584" y="416"/>
                </a:lnTo>
                <a:lnTo>
                  <a:pt x="2573" y="400"/>
                </a:lnTo>
                <a:lnTo>
                  <a:pt x="2565" y="381"/>
                </a:lnTo>
                <a:lnTo>
                  <a:pt x="2560" y="361"/>
                </a:lnTo>
                <a:lnTo>
                  <a:pt x="2542" y="358"/>
                </a:lnTo>
                <a:lnTo>
                  <a:pt x="2529" y="350"/>
                </a:lnTo>
                <a:lnTo>
                  <a:pt x="2518" y="341"/>
                </a:lnTo>
                <a:lnTo>
                  <a:pt x="2511" y="328"/>
                </a:lnTo>
                <a:lnTo>
                  <a:pt x="2506" y="315"/>
                </a:lnTo>
                <a:lnTo>
                  <a:pt x="2505" y="300"/>
                </a:lnTo>
                <a:lnTo>
                  <a:pt x="2507" y="285"/>
                </a:lnTo>
                <a:lnTo>
                  <a:pt x="2512" y="272"/>
                </a:lnTo>
                <a:lnTo>
                  <a:pt x="2519" y="259"/>
                </a:lnTo>
                <a:lnTo>
                  <a:pt x="2531" y="249"/>
                </a:lnTo>
                <a:lnTo>
                  <a:pt x="2545" y="243"/>
                </a:lnTo>
                <a:lnTo>
                  <a:pt x="2562" y="241"/>
                </a:lnTo>
                <a:lnTo>
                  <a:pt x="2592" y="241"/>
                </a:lnTo>
                <a:lnTo>
                  <a:pt x="2597" y="241"/>
                </a:lnTo>
                <a:lnTo>
                  <a:pt x="2601" y="242"/>
                </a:lnTo>
                <a:lnTo>
                  <a:pt x="2605" y="243"/>
                </a:lnTo>
                <a:lnTo>
                  <a:pt x="2625" y="232"/>
                </a:lnTo>
                <a:lnTo>
                  <a:pt x="2646" y="223"/>
                </a:lnTo>
                <a:lnTo>
                  <a:pt x="2669" y="220"/>
                </a:lnTo>
                <a:lnTo>
                  <a:pt x="2693" y="221"/>
                </a:lnTo>
                <a:lnTo>
                  <a:pt x="2717" y="227"/>
                </a:lnTo>
                <a:lnTo>
                  <a:pt x="2787" y="257"/>
                </a:lnTo>
                <a:lnTo>
                  <a:pt x="2855" y="290"/>
                </a:lnTo>
                <a:lnTo>
                  <a:pt x="2920" y="329"/>
                </a:lnTo>
                <a:lnTo>
                  <a:pt x="2981" y="372"/>
                </a:lnTo>
                <a:lnTo>
                  <a:pt x="3039" y="421"/>
                </a:lnTo>
                <a:lnTo>
                  <a:pt x="3094" y="472"/>
                </a:lnTo>
                <a:lnTo>
                  <a:pt x="3143" y="527"/>
                </a:lnTo>
                <a:lnTo>
                  <a:pt x="3190" y="584"/>
                </a:lnTo>
                <a:lnTo>
                  <a:pt x="3232" y="646"/>
                </a:lnTo>
                <a:lnTo>
                  <a:pt x="3271" y="710"/>
                </a:lnTo>
                <a:lnTo>
                  <a:pt x="3305" y="778"/>
                </a:lnTo>
                <a:lnTo>
                  <a:pt x="3333" y="847"/>
                </a:lnTo>
                <a:lnTo>
                  <a:pt x="3357" y="919"/>
                </a:lnTo>
                <a:lnTo>
                  <a:pt x="3376" y="993"/>
                </a:lnTo>
                <a:lnTo>
                  <a:pt x="3389" y="1068"/>
                </a:lnTo>
                <a:lnTo>
                  <a:pt x="3398" y="1144"/>
                </a:lnTo>
                <a:lnTo>
                  <a:pt x="3401" y="1222"/>
                </a:lnTo>
                <a:lnTo>
                  <a:pt x="3398" y="1305"/>
                </a:lnTo>
                <a:lnTo>
                  <a:pt x="3388" y="1386"/>
                </a:lnTo>
                <a:lnTo>
                  <a:pt x="3373" y="1464"/>
                </a:lnTo>
                <a:lnTo>
                  <a:pt x="3352" y="1541"/>
                </a:lnTo>
                <a:lnTo>
                  <a:pt x="3326" y="1616"/>
                </a:lnTo>
                <a:lnTo>
                  <a:pt x="3294" y="1687"/>
                </a:lnTo>
                <a:lnTo>
                  <a:pt x="3258" y="1755"/>
                </a:lnTo>
                <a:lnTo>
                  <a:pt x="3217" y="1821"/>
                </a:lnTo>
                <a:lnTo>
                  <a:pt x="3171" y="1883"/>
                </a:lnTo>
                <a:lnTo>
                  <a:pt x="3122" y="1942"/>
                </a:lnTo>
                <a:lnTo>
                  <a:pt x="3068" y="1997"/>
                </a:lnTo>
                <a:lnTo>
                  <a:pt x="3010" y="2047"/>
                </a:lnTo>
                <a:lnTo>
                  <a:pt x="2949" y="2095"/>
                </a:lnTo>
                <a:lnTo>
                  <a:pt x="2884" y="2135"/>
                </a:lnTo>
                <a:lnTo>
                  <a:pt x="2817" y="2173"/>
                </a:lnTo>
                <a:lnTo>
                  <a:pt x="2747" y="2205"/>
                </a:lnTo>
                <a:lnTo>
                  <a:pt x="2673" y="2231"/>
                </a:lnTo>
                <a:lnTo>
                  <a:pt x="2598" y="2252"/>
                </a:lnTo>
                <a:lnTo>
                  <a:pt x="2520" y="2268"/>
                </a:lnTo>
                <a:lnTo>
                  <a:pt x="2441" y="2277"/>
                </a:lnTo>
                <a:lnTo>
                  <a:pt x="2359" y="2280"/>
                </a:lnTo>
                <a:lnTo>
                  <a:pt x="2276" y="2277"/>
                </a:lnTo>
                <a:lnTo>
                  <a:pt x="2196" y="2268"/>
                </a:lnTo>
                <a:lnTo>
                  <a:pt x="2117" y="2252"/>
                </a:lnTo>
                <a:lnTo>
                  <a:pt x="2041" y="2230"/>
                </a:lnTo>
                <a:lnTo>
                  <a:pt x="1966" y="2203"/>
                </a:lnTo>
                <a:lnTo>
                  <a:pt x="1895" y="2169"/>
                </a:lnTo>
                <a:lnTo>
                  <a:pt x="1827" y="2131"/>
                </a:lnTo>
                <a:lnTo>
                  <a:pt x="1762" y="2088"/>
                </a:lnTo>
                <a:lnTo>
                  <a:pt x="1701" y="2041"/>
                </a:lnTo>
                <a:lnTo>
                  <a:pt x="1639" y="2088"/>
                </a:lnTo>
                <a:lnTo>
                  <a:pt x="1574" y="2131"/>
                </a:lnTo>
                <a:lnTo>
                  <a:pt x="1506" y="2169"/>
                </a:lnTo>
                <a:lnTo>
                  <a:pt x="1434" y="2203"/>
                </a:lnTo>
                <a:lnTo>
                  <a:pt x="1360" y="2230"/>
                </a:lnTo>
                <a:lnTo>
                  <a:pt x="1283" y="2252"/>
                </a:lnTo>
                <a:lnTo>
                  <a:pt x="1205" y="2268"/>
                </a:lnTo>
                <a:lnTo>
                  <a:pt x="1124" y="2277"/>
                </a:lnTo>
                <a:lnTo>
                  <a:pt x="1042" y="2280"/>
                </a:lnTo>
                <a:lnTo>
                  <a:pt x="960" y="2277"/>
                </a:lnTo>
                <a:lnTo>
                  <a:pt x="880" y="2268"/>
                </a:lnTo>
                <a:lnTo>
                  <a:pt x="803" y="2252"/>
                </a:lnTo>
                <a:lnTo>
                  <a:pt x="727" y="2231"/>
                </a:lnTo>
                <a:lnTo>
                  <a:pt x="654" y="2205"/>
                </a:lnTo>
                <a:lnTo>
                  <a:pt x="584" y="2173"/>
                </a:lnTo>
                <a:lnTo>
                  <a:pt x="517" y="2135"/>
                </a:lnTo>
                <a:lnTo>
                  <a:pt x="452" y="2095"/>
                </a:lnTo>
                <a:lnTo>
                  <a:pt x="391" y="2047"/>
                </a:lnTo>
                <a:lnTo>
                  <a:pt x="333" y="1997"/>
                </a:lnTo>
                <a:lnTo>
                  <a:pt x="279" y="1942"/>
                </a:lnTo>
                <a:lnTo>
                  <a:pt x="229" y="1883"/>
                </a:lnTo>
                <a:lnTo>
                  <a:pt x="184" y="1821"/>
                </a:lnTo>
                <a:lnTo>
                  <a:pt x="143" y="1755"/>
                </a:lnTo>
                <a:lnTo>
                  <a:pt x="106" y="1687"/>
                </a:lnTo>
                <a:lnTo>
                  <a:pt x="74" y="1616"/>
                </a:lnTo>
                <a:lnTo>
                  <a:pt x="49" y="1541"/>
                </a:lnTo>
                <a:lnTo>
                  <a:pt x="28" y="1464"/>
                </a:lnTo>
                <a:lnTo>
                  <a:pt x="12" y="1386"/>
                </a:lnTo>
                <a:lnTo>
                  <a:pt x="3" y="1305"/>
                </a:lnTo>
                <a:lnTo>
                  <a:pt x="0" y="1222"/>
                </a:lnTo>
                <a:lnTo>
                  <a:pt x="0" y="1222"/>
                </a:lnTo>
                <a:lnTo>
                  <a:pt x="3" y="1144"/>
                </a:lnTo>
                <a:lnTo>
                  <a:pt x="11" y="1068"/>
                </a:lnTo>
                <a:lnTo>
                  <a:pt x="25" y="993"/>
                </a:lnTo>
                <a:lnTo>
                  <a:pt x="43" y="919"/>
                </a:lnTo>
                <a:lnTo>
                  <a:pt x="68" y="847"/>
                </a:lnTo>
                <a:lnTo>
                  <a:pt x="96" y="778"/>
                </a:lnTo>
                <a:lnTo>
                  <a:pt x="130" y="710"/>
                </a:lnTo>
                <a:lnTo>
                  <a:pt x="168" y="646"/>
                </a:lnTo>
                <a:lnTo>
                  <a:pt x="211" y="584"/>
                </a:lnTo>
                <a:lnTo>
                  <a:pt x="257" y="527"/>
                </a:lnTo>
                <a:lnTo>
                  <a:pt x="307" y="472"/>
                </a:lnTo>
                <a:lnTo>
                  <a:pt x="362" y="421"/>
                </a:lnTo>
                <a:lnTo>
                  <a:pt x="420" y="372"/>
                </a:lnTo>
                <a:lnTo>
                  <a:pt x="482" y="329"/>
                </a:lnTo>
                <a:lnTo>
                  <a:pt x="546" y="290"/>
                </a:lnTo>
                <a:lnTo>
                  <a:pt x="614" y="257"/>
                </a:lnTo>
                <a:lnTo>
                  <a:pt x="684" y="227"/>
                </a:lnTo>
                <a:lnTo>
                  <a:pt x="708" y="221"/>
                </a:lnTo>
                <a:lnTo>
                  <a:pt x="731" y="220"/>
                </a:lnTo>
                <a:lnTo>
                  <a:pt x="753" y="223"/>
                </a:lnTo>
                <a:lnTo>
                  <a:pt x="775" y="231"/>
                </a:lnTo>
                <a:lnTo>
                  <a:pt x="795" y="243"/>
                </a:lnTo>
                <a:lnTo>
                  <a:pt x="876" y="197"/>
                </a:lnTo>
                <a:lnTo>
                  <a:pt x="956" y="148"/>
                </a:lnTo>
                <a:lnTo>
                  <a:pt x="1033" y="94"/>
                </a:lnTo>
                <a:lnTo>
                  <a:pt x="1109" y="38"/>
                </a:lnTo>
                <a:lnTo>
                  <a:pt x="1124" y="29"/>
                </a:lnTo>
                <a:lnTo>
                  <a:pt x="1139" y="26"/>
                </a:lnTo>
                <a:lnTo>
                  <a:pt x="1153" y="28"/>
                </a:lnTo>
                <a:lnTo>
                  <a:pt x="1166" y="34"/>
                </a:lnTo>
                <a:lnTo>
                  <a:pt x="1176" y="44"/>
                </a:lnTo>
                <a:lnTo>
                  <a:pt x="1185" y="55"/>
                </a:lnTo>
                <a:lnTo>
                  <a:pt x="1190" y="69"/>
                </a:lnTo>
                <a:lnTo>
                  <a:pt x="1194" y="85"/>
                </a:lnTo>
                <a:lnTo>
                  <a:pt x="1194" y="100"/>
                </a:lnTo>
                <a:lnTo>
                  <a:pt x="1189" y="115"/>
                </a:lnTo>
                <a:lnTo>
                  <a:pt x="1182" y="130"/>
                </a:lnTo>
                <a:lnTo>
                  <a:pt x="1169" y="142"/>
                </a:lnTo>
                <a:lnTo>
                  <a:pt x="1107" y="189"/>
                </a:lnTo>
                <a:lnTo>
                  <a:pt x="1043" y="234"/>
                </a:lnTo>
                <a:lnTo>
                  <a:pt x="978" y="276"/>
                </a:lnTo>
                <a:lnTo>
                  <a:pt x="911" y="316"/>
                </a:lnTo>
                <a:lnTo>
                  <a:pt x="842" y="352"/>
                </a:lnTo>
                <a:lnTo>
                  <a:pt x="838" y="374"/>
                </a:lnTo>
                <a:lnTo>
                  <a:pt x="831" y="395"/>
                </a:lnTo>
                <a:lnTo>
                  <a:pt x="819" y="413"/>
                </a:lnTo>
                <a:lnTo>
                  <a:pt x="804" y="430"/>
                </a:lnTo>
                <a:lnTo>
                  <a:pt x="786" y="444"/>
                </a:lnTo>
                <a:lnTo>
                  <a:pt x="766" y="453"/>
                </a:lnTo>
                <a:lnTo>
                  <a:pt x="704" y="479"/>
                </a:lnTo>
                <a:lnTo>
                  <a:pt x="645" y="510"/>
                </a:lnTo>
                <a:lnTo>
                  <a:pt x="589" y="546"/>
                </a:lnTo>
                <a:lnTo>
                  <a:pt x="537" y="586"/>
                </a:lnTo>
                <a:lnTo>
                  <a:pt x="489" y="629"/>
                </a:lnTo>
                <a:lnTo>
                  <a:pt x="443" y="676"/>
                </a:lnTo>
                <a:lnTo>
                  <a:pt x="402" y="727"/>
                </a:lnTo>
                <a:lnTo>
                  <a:pt x="365" y="781"/>
                </a:lnTo>
                <a:lnTo>
                  <a:pt x="332" y="838"/>
                </a:lnTo>
                <a:lnTo>
                  <a:pt x="304" y="896"/>
                </a:lnTo>
                <a:lnTo>
                  <a:pt x="280" y="958"/>
                </a:lnTo>
                <a:lnTo>
                  <a:pt x="261" y="1021"/>
                </a:lnTo>
                <a:lnTo>
                  <a:pt x="248" y="1087"/>
                </a:lnTo>
                <a:lnTo>
                  <a:pt x="240" y="1154"/>
                </a:lnTo>
                <a:lnTo>
                  <a:pt x="237" y="1222"/>
                </a:lnTo>
                <a:lnTo>
                  <a:pt x="241" y="1296"/>
                </a:lnTo>
                <a:lnTo>
                  <a:pt x="250" y="1369"/>
                </a:lnTo>
                <a:lnTo>
                  <a:pt x="266" y="1439"/>
                </a:lnTo>
                <a:lnTo>
                  <a:pt x="287" y="1506"/>
                </a:lnTo>
                <a:lnTo>
                  <a:pt x="315" y="1572"/>
                </a:lnTo>
                <a:lnTo>
                  <a:pt x="347" y="1635"/>
                </a:lnTo>
                <a:lnTo>
                  <a:pt x="384" y="1693"/>
                </a:lnTo>
                <a:lnTo>
                  <a:pt x="427" y="1748"/>
                </a:lnTo>
                <a:lnTo>
                  <a:pt x="473" y="1799"/>
                </a:lnTo>
                <a:lnTo>
                  <a:pt x="524" y="1847"/>
                </a:lnTo>
                <a:lnTo>
                  <a:pt x="578" y="1890"/>
                </a:lnTo>
                <a:lnTo>
                  <a:pt x="636" y="1928"/>
                </a:lnTo>
                <a:lnTo>
                  <a:pt x="698" y="1960"/>
                </a:lnTo>
                <a:lnTo>
                  <a:pt x="762" y="1988"/>
                </a:lnTo>
                <a:lnTo>
                  <a:pt x="828" y="2011"/>
                </a:lnTo>
                <a:lnTo>
                  <a:pt x="897" y="2026"/>
                </a:lnTo>
                <a:lnTo>
                  <a:pt x="968" y="2036"/>
                </a:lnTo>
                <a:lnTo>
                  <a:pt x="1042" y="2039"/>
                </a:lnTo>
                <a:lnTo>
                  <a:pt x="1111" y="2037"/>
                </a:lnTo>
                <a:lnTo>
                  <a:pt x="1178" y="2027"/>
                </a:lnTo>
                <a:lnTo>
                  <a:pt x="1243" y="2013"/>
                </a:lnTo>
                <a:lnTo>
                  <a:pt x="1307" y="1994"/>
                </a:lnTo>
                <a:lnTo>
                  <a:pt x="1368" y="1969"/>
                </a:lnTo>
                <a:lnTo>
                  <a:pt x="1426" y="1939"/>
                </a:lnTo>
                <a:lnTo>
                  <a:pt x="1482" y="1904"/>
                </a:lnTo>
                <a:lnTo>
                  <a:pt x="1535" y="1867"/>
                </a:lnTo>
                <a:lnTo>
                  <a:pt x="1491" y="1806"/>
                </a:lnTo>
                <a:lnTo>
                  <a:pt x="1453" y="1741"/>
                </a:lnTo>
                <a:lnTo>
                  <a:pt x="1418" y="1673"/>
                </a:lnTo>
                <a:lnTo>
                  <a:pt x="1388" y="1604"/>
                </a:lnTo>
                <a:lnTo>
                  <a:pt x="1363" y="1532"/>
                </a:lnTo>
                <a:lnTo>
                  <a:pt x="1343" y="1457"/>
                </a:lnTo>
                <a:lnTo>
                  <a:pt x="1329" y="1380"/>
                </a:lnTo>
                <a:lnTo>
                  <a:pt x="1321" y="1302"/>
                </a:lnTo>
                <a:lnTo>
                  <a:pt x="1318" y="1222"/>
                </a:lnTo>
                <a:lnTo>
                  <a:pt x="1321" y="1143"/>
                </a:lnTo>
                <a:lnTo>
                  <a:pt x="1329" y="1065"/>
                </a:lnTo>
                <a:lnTo>
                  <a:pt x="1343" y="989"/>
                </a:lnTo>
                <a:lnTo>
                  <a:pt x="1363" y="914"/>
                </a:lnTo>
                <a:lnTo>
                  <a:pt x="1388" y="842"/>
                </a:lnTo>
                <a:lnTo>
                  <a:pt x="1418" y="771"/>
                </a:lnTo>
                <a:lnTo>
                  <a:pt x="1452" y="703"/>
                </a:lnTo>
                <a:lnTo>
                  <a:pt x="1491" y="638"/>
                </a:lnTo>
                <a:lnTo>
                  <a:pt x="1536" y="576"/>
                </a:lnTo>
                <a:lnTo>
                  <a:pt x="1485" y="539"/>
                </a:lnTo>
                <a:lnTo>
                  <a:pt x="1432" y="507"/>
                </a:lnTo>
                <a:lnTo>
                  <a:pt x="1376" y="478"/>
                </a:lnTo>
                <a:lnTo>
                  <a:pt x="1318" y="453"/>
                </a:lnTo>
                <a:lnTo>
                  <a:pt x="1295" y="442"/>
                </a:lnTo>
                <a:lnTo>
                  <a:pt x="1275" y="426"/>
                </a:lnTo>
                <a:lnTo>
                  <a:pt x="1260" y="407"/>
                </a:lnTo>
                <a:lnTo>
                  <a:pt x="1248" y="385"/>
                </a:lnTo>
                <a:lnTo>
                  <a:pt x="1242" y="361"/>
                </a:lnTo>
                <a:lnTo>
                  <a:pt x="1225" y="359"/>
                </a:lnTo>
                <a:lnTo>
                  <a:pt x="1210" y="351"/>
                </a:lnTo>
                <a:lnTo>
                  <a:pt x="1200" y="342"/>
                </a:lnTo>
                <a:lnTo>
                  <a:pt x="1191" y="329"/>
                </a:lnTo>
                <a:lnTo>
                  <a:pt x="1187" y="316"/>
                </a:lnTo>
                <a:lnTo>
                  <a:pt x="1185" y="301"/>
                </a:lnTo>
                <a:lnTo>
                  <a:pt x="1187" y="285"/>
                </a:lnTo>
                <a:lnTo>
                  <a:pt x="1191" y="272"/>
                </a:lnTo>
                <a:lnTo>
                  <a:pt x="1200" y="259"/>
                </a:lnTo>
                <a:lnTo>
                  <a:pt x="1211" y="249"/>
                </a:lnTo>
                <a:lnTo>
                  <a:pt x="1226" y="243"/>
                </a:lnTo>
                <a:lnTo>
                  <a:pt x="1242" y="241"/>
                </a:lnTo>
                <a:lnTo>
                  <a:pt x="1257" y="242"/>
                </a:lnTo>
                <a:lnTo>
                  <a:pt x="1268" y="246"/>
                </a:lnTo>
                <a:lnTo>
                  <a:pt x="1277" y="253"/>
                </a:lnTo>
                <a:lnTo>
                  <a:pt x="1298" y="237"/>
                </a:lnTo>
                <a:lnTo>
                  <a:pt x="1322" y="226"/>
                </a:lnTo>
                <a:lnTo>
                  <a:pt x="1346" y="220"/>
                </a:lnTo>
                <a:lnTo>
                  <a:pt x="1372" y="221"/>
                </a:lnTo>
                <a:lnTo>
                  <a:pt x="1399" y="227"/>
                </a:lnTo>
                <a:lnTo>
                  <a:pt x="1464" y="255"/>
                </a:lnTo>
                <a:lnTo>
                  <a:pt x="1527" y="285"/>
                </a:lnTo>
                <a:lnTo>
                  <a:pt x="1588" y="321"/>
                </a:lnTo>
                <a:lnTo>
                  <a:pt x="1646" y="361"/>
                </a:lnTo>
                <a:lnTo>
                  <a:pt x="1701" y="403"/>
                </a:lnTo>
                <a:lnTo>
                  <a:pt x="1756" y="361"/>
                </a:lnTo>
                <a:lnTo>
                  <a:pt x="1812" y="321"/>
                </a:lnTo>
                <a:lnTo>
                  <a:pt x="1873" y="285"/>
                </a:lnTo>
                <a:lnTo>
                  <a:pt x="1936" y="255"/>
                </a:lnTo>
                <a:lnTo>
                  <a:pt x="2002" y="227"/>
                </a:lnTo>
                <a:lnTo>
                  <a:pt x="2029" y="220"/>
                </a:lnTo>
                <a:lnTo>
                  <a:pt x="2056" y="221"/>
                </a:lnTo>
                <a:lnTo>
                  <a:pt x="2083" y="227"/>
                </a:lnTo>
                <a:lnTo>
                  <a:pt x="2107" y="239"/>
                </a:lnTo>
                <a:lnTo>
                  <a:pt x="2199" y="183"/>
                </a:lnTo>
                <a:lnTo>
                  <a:pt x="2290" y="125"/>
                </a:lnTo>
                <a:lnTo>
                  <a:pt x="2381" y="66"/>
                </a:lnTo>
                <a:lnTo>
                  <a:pt x="2473" y="8"/>
                </a:lnTo>
                <a:lnTo>
                  <a:pt x="2489" y="1"/>
                </a:lnTo>
                <a:lnTo>
                  <a:pt x="250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2" name="Freeform 284"/>
          <p:cNvSpPr>
            <a:spLocks noEditPoints="1"/>
          </p:cNvSpPr>
          <p:nvPr/>
        </p:nvSpPr>
        <p:spPr bwMode="auto">
          <a:xfrm>
            <a:off x="2553620" y="2811463"/>
            <a:ext cx="527050" cy="307975"/>
          </a:xfrm>
          <a:custGeom>
            <a:avLst/>
            <a:gdLst>
              <a:gd name="T0" fmla="*/ 2296 w 3324"/>
              <a:gd name="T1" fmla="*/ 811 h 1940"/>
              <a:gd name="T2" fmla="*/ 2082 w 3324"/>
              <a:gd name="T3" fmla="*/ 1046 h 1940"/>
              <a:gd name="T4" fmla="*/ 2048 w 3324"/>
              <a:gd name="T5" fmla="*/ 1373 h 1940"/>
              <a:gd name="T6" fmla="*/ 2209 w 3324"/>
              <a:gd name="T7" fmla="*/ 1648 h 1940"/>
              <a:gd name="T8" fmla="*/ 2503 w 3324"/>
              <a:gd name="T9" fmla="*/ 1780 h 1940"/>
              <a:gd name="T10" fmla="*/ 2826 w 3324"/>
              <a:gd name="T11" fmla="*/ 1712 h 1940"/>
              <a:gd name="T12" fmla="*/ 3039 w 3324"/>
              <a:gd name="T13" fmla="*/ 1477 h 1940"/>
              <a:gd name="T14" fmla="*/ 3074 w 3324"/>
              <a:gd name="T15" fmla="*/ 1149 h 1940"/>
              <a:gd name="T16" fmla="*/ 2912 w 3324"/>
              <a:gd name="T17" fmla="*/ 874 h 1940"/>
              <a:gd name="T18" fmla="*/ 2618 w 3324"/>
              <a:gd name="T19" fmla="*/ 743 h 1940"/>
              <a:gd name="T20" fmla="*/ 551 w 3324"/>
              <a:gd name="T21" fmla="*/ 786 h 1940"/>
              <a:gd name="T22" fmla="*/ 315 w 3324"/>
              <a:gd name="T23" fmla="*/ 998 h 1940"/>
              <a:gd name="T24" fmla="*/ 246 w 3324"/>
              <a:gd name="T25" fmla="*/ 1318 h 1940"/>
              <a:gd name="T26" fmla="*/ 379 w 3324"/>
              <a:gd name="T27" fmla="*/ 1611 h 1940"/>
              <a:gd name="T28" fmla="*/ 656 w 3324"/>
              <a:gd name="T29" fmla="*/ 1771 h 1940"/>
              <a:gd name="T30" fmla="*/ 985 w 3324"/>
              <a:gd name="T31" fmla="*/ 1736 h 1940"/>
              <a:gd name="T32" fmla="*/ 1222 w 3324"/>
              <a:gd name="T33" fmla="*/ 1524 h 1940"/>
              <a:gd name="T34" fmla="*/ 1290 w 3324"/>
              <a:gd name="T35" fmla="*/ 1204 h 1940"/>
              <a:gd name="T36" fmla="*/ 1158 w 3324"/>
              <a:gd name="T37" fmla="*/ 912 h 1940"/>
              <a:gd name="T38" fmla="*/ 881 w 3324"/>
              <a:gd name="T39" fmla="*/ 752 h 1940"/>
              <a:gd name="T40" fmla="*/ 1131 w 3324"/>
              <a:gd name="T41" fmla="*/ 18 h 1940"/>
              <a:gd name="T42" fmla="*/ 1143 w 3324"/>
              <a:gd name="T43" fmla="*/ 175 h 1940"/>
              <a:gd name="T44" fmla="*/ 403 w 3324"/>
              <a:gd name="T45" fmla="*/ 661 h 1940"/>
              <a:gd name="T46" fmla="*/ 758 w 3324"/>
              <a:gd name="T47" fmla="*/ 563 h 1940"/>
              <a:gd name="T48" fmla="*/ 1122 w 3324"/>
              <a:gd name="T49" fmla="*/ 666 h 1940"/>
              <a:gd name="T50" fmla="*/ 1374 w 3324"/>
              <a:gd name="T51" fmla="*/ 936 h 1940"/>
              <a:gd name="T52" fmla="*/ 1604 w 3324"/>
              <a:gd name="T53" fmla="*/ 1060 h 1940"/>
              <a:gd name="T54" fmla="*/ 1882 w 3324"/>
              <a:gd name="T55" fmla="*/ 1117 h 1940"/>
              <a:gd name="T56" fmla="*/ 2054 w 3324"/>
              <a:gd name="T57" fmla="*/ 784 h 1940"/>
              <a:gd name="T58" fmla="*/ 2370 w 3324"/>
              <a:gd name="T59" fmla="*/ 590 h 1940"/>
              <a:gd name="T60" fmla="*/ 2749 w 3324"/>
              <a:gd name="T61" fmla="*/ 589 h 1940"/>
              <a:gd name="T62" fmla="*/ 2224 w 3324"/>
              <a:gd name="T63" fmla="*/ 205 h 1940"/>
              <a:gd name="T64" fmla="*/ 2167 w 3324"/>
              <a:gd name="T65" fmla="*/ 69 h 1940"/>
              <a:gd name="T66" fmla="*/ 2244 w 3324"/>
              <a:gd name="T67" fmla="*/ 0 h 1940"/>
              <a:gd name="T68" fmla="*/ 2728 w 3324"/>
              <a:gd name="T69" fmla="*/ 98 h 1940"/>
              <a:gd name="T70" fmla="*/ 3323 w 3324"/>
              <a:gd name="T71" fmla="*/ 1219 h 1940"/>
              <a:gd name="T72" fmla="*/ 3283 w 3324"/>
              <a:gd name="T73" fmla="*/ 1399 h 1940"/>
              <a:gd name="T74" fmla="*/ 3156 w 3324"/>
              <a:gd name="T75" fmla="*/ 1606 h 1940"/>
              <a:gd name="T76" fmla="*/ 2906 w 3324"/>
              <a:gd name="T77" fmla="*/ 1850 h 1940"/>
              <a:gd name="T78" fmla="*/ 2561 w 3324"/>
              <a:gd name="T79" fmla="*/ 1940 h 1940"/>
              <a:gd name="T80" fmla="*/ 2212 w 3324"/>
              <a:gd name="T81" fmla="*/ 1847 h 1940"/>
              <a:gd name="T82" fmla="*/ 1963 w 3324"/>
              <a:gd name="T83" fmla="*/ 1598 h 1940"/>
              <a:gd name="T84" fmla="*/ 1849 w 3324"/>
              <a:gd name="T85" fmla="*/ 1293 h 1940"/>
              <a:gd name="T86" fmla="*/ 1664 w 3324"/>
              <a:gd name="T87" fmla="*/ 1225 h 1940"/>
              <a:gd name="T88" fmla="*/ 1472 w 3324"/>
              <a:gd name="T89" fmla="*/ 1291 h 1940"/>
              <a:gd name="T90" fmla="*/ 1358 w 3324"/>
              <a:gd name="T91" fmla="*/ 1597 h 1940"/>
              <a:gd name="T92" fmla="*/ 1109 w 3324"/>
              <a:gd name="T93" fmla="*/ 1846 h 1940"/>
              <a:gd name="T94" fmla="*/ 758 w 3324"/>
              <a:gd name="T95" fmla="*/ 1940 h 1940"/>
              <a:gd name="T96" fmla="*/ 413 w 3324"/>
              <a:gd name="T97" fmla="*/ 1850 h 1940"/>
              <a:gd name="T98" fmla="*/ 163 w 3324"/>
              <a:gd name="T99" fmla="*/ 1605 h 1940"/>
              <a:gd name="T100" fmla="*/ 34 w 3324"/>
              <a:gd name="T101" fmla="*/ 1390 h 1940"/>
              <a:gd name="T102" fmla="*/ 3 w 3324"/>
              <a:gd name="T103" fmla="*/ 1179 h 1940"/>
              <a:gd name="T104" fmla="*/ 607 w 3324"/>
              <a:gd name="T105" fmla="*/ 80 h 1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24" h="1940">
                <a:moveTo>
                  <a:pt x="2561" y="740"/>
                </a:moveTo>
                <a:lnTo>
                  <a:pt x="2503" y="743"/>
                </a:lnTo>
                <a:lnTo>
                  <a:pt x="2449" y="752"/>
                </a:lnTo>
                <a:lnTo>
                  <a:pt x="2395" y="766"/>
                </a:lnTo>
                <a:lnTo>
                  <a:pt x="2344" y="786"/>
                </a:lnTo>
                <a:lnTo>
                  <a:pt x="2296" y="811"/>
                </a:lnTo>
                <a:lnTo>
                  <a:pt x="2251" y="840"/>
                </a:lnTo>
                <a:lnTo>
                  <a:pt x="2209" y="874"/>
                </a:lnTo>
                <a:lnTo>
                  <a:pt x="2171" y="912"/>
                </a:lnTo>
                <a:lnTo>
                  <a:pt x="2137" y="953"/>
                </a:lnTo>
                <a:lnTo>
                  <a:pt x="2107" y="998"/>
                </a:lnTo>
                <a:lnTo>
                  <a:pt x="2082" y="1046"/>
                </a:lnTo>
                <a:lnTo>
                  <a:pt x="2062" y="1096"/>
                </a:lnTo>
                <a:lnTo>
                  <a:pt x="2048" y="1149"/>
                </a:lnTo>
                <a:lnTo>
                  <a:pt x="2038" y="1204"/>
                </a:lnTo>
                <a:lnTo>
                  <a:pt x="2035" y="1261"/>
                </a:lnTo>
                <a:lnTo>
                  <a:pt x="2038" y="1318"/>
                </a:lnTo>
                <a:lnTo>
                  <a:pt x="2048" y="1373"/>
                </a:lnTo>
                <a:lnTo>
                  <a:pt x="2062" y="1426"/>
                </a:lnTo>
                <a:lnTo>
                  <a:pt x="2082" y="1477"/>
                </a:lnTo>
                <a:lnTo>
                  <a:pt x="2107" y="1524"/>
                </a:lnTo>
                <a:lnTo>
                  <a:pt x="2137" y="1569"/>
                </a:lnTo>
                <a:lnTo>
                  <a:pt x="2171" y="1611"/>
                </a:lnTo>
                <a:lnTo>
                  <a:pt x="2209" y="1648"/>
                </a:lnTo>
                <a:lnTo>
                  <a:pt x="2251" y="1682"/>
                </a:lnTo>
                <a:lnTo>
                  <a:pt x="2296" y="1712"/>
                </a:lnTo>
                <a:lnTo>
                  <a:pt x="2344" y="1736"/>
                </a:lnTo>
                <a:lnTo>
                  <a:pt x="2395" y="1756"/>
                </a:lnTo>
                <a:lnTo>
                  <a:pt x="2449" y="1771"/>
                </a:lnTo>
                <a:lnTo>
                  <a:pt x="2503" y="1780"/>
                </a:lnTo>
                <a:lnTo>
                  <a:pt x="2561" y="1783"/>
                </a:lnTo>
                <a:lnTo>
                  <a:pt x="2618" y="1780"/>
                </a:lnTo>
                <a:lnTo>
                  <a:pt x="2674" y="1771"/>
                </a:lnTo>
                <a:lnTo>
                  <a:pt x="2727" y="1756"/>
                </a:lnTo>
                <a:lnTo>
                  <a:pt x="2777" y="1736"/>
                </a:lnTo>
                <a:lnTo>
                  <a:pt x="2826" y="1712"/>
                </a:lnTo>
                <a:lnTo>
                  <a:pt x="2871" y="1682"/>
                </a:lnTo>
                <a:lnTo>
                  <a:pt x="2912" y="1648"/>
                </a:lnTo>
                <a:lnTo>
                  <a:pt x="2951" y="1611"/>
                </a:lnTo>
                <a:lnTo>
                  <a:pt x="2985" y="1569"/>
                </a:lnTo>
                <a:lnTo>
                  <a:pt x="3014" y="1524"/>
                </a:lnTo>
                <a:lnTo>
                  <a:pt x="3039" y="1477"/>
                </a:lnTo>
                <a:lnTo>
                  <a:pt x="3060" y="1426"/>
                </a:lnTo>
                <a:lnTo>
                  <a:pt x="3074" y="1373"/>
                </a:lnTo>
                <a:lnTo>
                  <a:pt x="3083" y="1318"/>
                </a:lnTo>
                <a:lnTo>
                  <a:pt x="3086" y="1261"/>
                </a:lnTo>
                <a:lnTo>
                  <a:pt x="3083" y="1204"/>
                </a:lnTo>
                <a:lnTo>
                  <a:pt x="3074" y="1149"/>
                </a:lnTo>
                <a:lnTo>
                  <a:pt x="3060" y="1096"/>
                </a:lnTo>
                <a:lnTo>
                  <a:pt x="3039" y="1046"/>
                </a:lnTo>
                <a:lnTo>
                  <a:pt x="3014" y="998"/>
                </a:lnTo>
                <a:lnTo>
                  <a:pt x="2985" y="953"/>
                </a:lnTo>
                <a:lnTo>
                  <a:pt x="2951" y="912"/>
                </a:lnTo>
                <a:lnTo>
                  <a:pt x="2912" y="874"/>
                </a:lnTo>
                <a:lnTo>
                  <a:pt x="2871" y="840"/>
                </a:lnTo>
                <a:lnTo>
                  <a:pt x="2826" y="811"/>
                </a:lnTo>
                <a:lnTo>
                  <a:pt x="2777" y="786"/>
                </a:lnTo>
                <a:lnTo>
                  <a:pt x="2727" y="766"/>
                </a:lnTo>
                <a:lnTo>
                  <a:pt x="2674" y="752"/>
                </a:lnTo>
                <a:lnTo>
                  <a:pt x="2618" y="743"/>
                </a:lnTo>
                <a:lnTo>
                  <a:pt x="2561" y="740"/>
                </a:lnTo>
                <a:close/>
                <a:moveTo>
                  <a:pt x="768" y="740"/>
                </a:moveTo>
                <a:lnTo>
                  <a:pt x="711" y="743"/>
                </a:lnTo>
                <a:lnTo>
                  <a:pt x="656" y="752"/>
                </a:lnTo>
                <a:lnTo>
                  <a:pt x="602" y="766"/>
                </a:lnTo>
                <a:lnTo>
                  <a:pt x="551" y="786"/>
                </a:lnTo>
                <a:lnTo>
                  <a:pt x="504" y="811"/>
                </a:lnTo>
                <a:lnTo>
                  <a:pt x="458" y="840"/>
                </a:lnTo>
                <a:lnTo>
                  <a:pt x="416" y="874"/>
                </a:lnTo>
                <a:lnTo>
                  <a:pt x="379" y="912"/>
                </a:lnTo>
                <a:lnTo>
                  <a:pt x="344" y="953"/>
                </a:lnTo>
                <a:lnTo>
                  <a:pt x="315" y="998"/>
                </a:lnTo>
                <a:lnTo>
                  <a:pt x="289" y="1046"/>
                </a:lnTo>
                <a:lnTo>
                  <a:pt x="270" y="1096"/>
                </a:lnTo>
                <a:lnTo>
                  <a:pt x="255" y="1149"/>
                </a:lnTo>
                <a:lnTo>
                  <a:pt x="246" y="1204"/>
                </a:lnTo>
                <a:lnTo>
                  <a:pt x="243" y="1261"/>
                </a:lnTo>
                <a:lnTo>
                  <a:pt x="246" y="1318"/>
                </a:lnTo>
                <a:lnTo>
                  <a:pt x="255" y="1373"/>
                </a:lnTo>
                <a:lnTo>
                  <a:pt x="270" y="1426"/>
                </a:lnTo>
                <a:lnTo>
                  <a:pt x="289" y="1477"/>
                </a:lnTo>
                <a:lnTo>
                  <a:pt x="315" y="1524"/>
                </a:lnTo>
                <a:lnTo>
                  <a:pt x="344" y="1569"/>
                </a:lnTo>
                <a:lnTo>
                  <a:pt x="379" y="1611"/>
                </a:lnTo>
                <a:lnTo>
                  <a:pt x="416" y="1648"/>
                </a:lnTo>
                <a:lnTo>
                  <a:pt x="458" y="1682"/>
                </a:lnTo>
                <a:lnTo>
                  <a:pt x="504" y="1712"/>
                </a:lnTo>
                <a:lnTo>
                  <a:pt x="551" y="1736"/>
                </a:lnTo>
                <a:lnTo>
                  <a:pt x="602" y="1756"/>
                </a:lnTo>
                <a:lnTo>
                  <a:pt x="656" y="1771"/>
                </a:lnTo>
                <a:lnTo>
                  <a:pt x="711" y="1780"/>
                </a:lnTo>
                <a:lnTo>
                  <a:pt x="768" y="1783"/>
                </a:lnTo>
                <a:lnTo>
                  <a:pt x="825" y="1780"/>
                </a:lnTo>
                <a:lnTo>
                  <a:pt x="881" y="1771"/>
                </a:lnTo>
                <a:lnTo>
                  <a:pt x="934" y="1756"/>
                </a:lnTo>
                <a:lnTo>
                  <a:pt x="985" y="1736"/>
                </a:lnTo>
                <a:lnTo>
                  <a:pt x="1033" y="1712"/>
                </a:lnTo>
                <a:lnTo>
                  <a:pt x="1078" y="1682"/>
                </a:lnTo>
                <a:lnTo>
                  <a:pt x="1120" y="1648"/>
                </a:lnTo>
                <a:lnTo>
                  <a:pt x="1158" y="1611"/>
                </a:lnTo>
                <a:lnTo>
                  <a:pt x="1192" y="1569"/>
                </a:lnTo>
                <a:lnTo>
                  <a:pt x="1222" y="1524"/>
                </a:lnTo>
                <a:lnTo>
                  <a:pt x="1247" y="1477"/>
                </a:lnTo>
                <a:lnTo>
                  <a:pt x="1267" y="1426"/>
                </a:lnTo>
                <a:lnTo>
                  <a:pt x="1281" y="1373"/>
                </a:lnTo>
                <a:lnTo>
                  <a:pt x="1290" y="1318"/>
                </a:lnTo>
                <a:lnTo>
                  <a:pt x="1293" y="1261"/>
                </a:lnTo>
                <a:lnTo>
                  <a:pt x="1290" y="1204"/>
                </a:lnTo>
                <a:lnTo>
                  <a:pt x="1281" y="1149"/>
                </a:lnTo>
                <a:lnTo>
                  <a:pt x="1267" y="1096"/>
                </a:lnTo>
                <a:lnTo>
                  <a:pt x="1247" y="1046"/>
                </a:lnTo>
                <a:lnTo>
                  <a:pt x="1222" y="998"/>
                </a:lnTo>
                <a:lnTo>
                  <a:pt x="1192" y="953"/>
                </a:lnTo>
                <a:lnTo>
                  <a:pt x="1158" y="912"/>
                </a:lnTo>
                <a:lnTo>
                  <a:pt x="1120" y="874"/>
                </a:lnTo>
                <a:lnTo>
                  <a:pt x="1078" y="840"/>
                </a:lnTo>
                <a:lnTo>
                  <a:pt x="1033" y="811"/>
                </a:lnTo>
                <a:lnTo>
                  <a:pt x="985" y="786"/>
                </a:lnTo>
                <a:lnTo>
                  <a:pt x="934" y="766"/>
                </a:lnTo>
                <a:lnTo>
                  <a:pt x="881" y="752"/>
                </a:lnTo>
                <a:lnTo>
                  <a:pt x="825" y="743"/>
                </a:lnTo>
                <a:lnTo>
                  <a:pt x="768" y="740"/>
                </a:lnTo>
                <a:close/>
                <a:moveTo>
                  <a:pt x="1077" y="0"/>
                </a:moveTo>
                <a:lnTo>
                  <a:pt x="1097" y="1"/>
                </a:lnTo>
                <a:lnTo>
                  <a:pt x="1116" y="8"/>
                </a:lnTo>
                <a:lnTo>
                  <a:pt x="1131" y="18"/>
                </a:lnTo>
                <a:lnTo>
                  <a:pt x="1143" y="32"/>
                </a:lnTo>
                <a:lnTo>
                  <a:pt x="1150" y="50"/>
                </a:lnTo>
                <a:lnTo>
                  <a:pt x="1153" y="69"/>
                </a:lnTo>
                <a:lnTo>
                  <a:pt x="1153" y="139"/>
                </a:lnTo>
                <a:lnTo>
                  <a:pt x="1150" y="158"/>
                </a:lnTo>
                <a:lnTo>
                  <a:pt x="1143" y="175"/>
                </a:lnTo>
                <a:lnTo>
                  <a:pt x="1131" y="189"/>
                </a:lnTo>
                <a:lnTo>
                  <a:pt x="1116" y="199"/>
                </a:lnTo>
                <a:lnTo>
                  <a:pt x="1097" y="205"/>
                </a:lnTo>
                <a:lnTo>
                  <a:pt x="1077" y="205"/>
                </a:lnTo>
                <a:lnTo>
                  <a:pt x="674" y="159"/>
                </a:lnTo>
                <a:lnTo>
                  <a:pt x="403" y="661"/>
                </a:lnTo>
                <a:lnTo>
                  <a:pt x="457" y="633"/>
                </a:lnTo>
                <a:lnTo>
                  <a:pt x="514" y="608"/>
                </a:lnTo>
                <a:lnTo>
                  <a:pt x="572" y="589"/>
                </a:lnTo>
                <a:lnTo>
                  <a:pt x="632" y="575"/>
                </a:lnTo>
                <a:lnTo>
                  <a:pt x="694" y="566"/>
                </a:lnTo>
                <a:lnTo>
                  <a:pt x="758" y="563"/>
                </a:lnTo>
                <a:lnTo>
                  <a:pt x="824" y="566"/>
                </a:lnTo>
                <a:lnTo>
                  <a:pt x="887" y="575"/>
                </a:lnTo>
                <a:lnTo>
                  <a:pt x="950" y="590"/>
                </a:lnTo>
                <a:lnTo>
                  <a:pt x="1009" y="610"/>
                </a:lnTo>
                <a:lnTo>
                  <a:pt x="1067" y="636"/>
                </a:lnTo>
                <a:lnTo>
                  <a:pt x="1122" y="666"/>
                </a:lnTo>
                <a:lnTo>
                  <a:pt x="1174" y="701"/>
                </a:lnTo>
                <a:lnTo>
                  <a:pt x="1221" y="741"/>
                </a:lnTo>
                <a:lnTo>
                  <a:pt x="1266" y="784"/>
                </a:lnTo>
                <a:lnTo>
                  <a:pt x="1307" y="831"/>
                </a:lnTo>
                <a:lnTo>
                  <a:pt x="1342" y="882"/>
                </a:lnTo>
                <a:lnTo>
                  <a:pt x="1374" y="936"/>
                </a:lnTo>
                <a:lnTo>
                  <a:pt x="1401" y="994"/>
                </a:lnTo>
                <a:lnTo>
                  <a:pt x="1422" y="1053"/>
                </a:lnTo>
                <a:lnTo>
                  <a:pt x="1437" y="1116"/>
                </a:lnTo>
                <a:lnTo>
                  <a:pt x="1492" y="1090"/>
                </a:lnTo>
                <a:lnTo>
                  <a:pt x="1547" y="1071"/>
                </a:lnTo>
                <a:lnTo>
                  <a:pt x="1604" y="1060"/>
                </a:lnTo>
                <a:lnTo>
                  <a:pt x="1660" y="1056"/>
                </a:lnTo>
                <a:lnTo>
                  <a:pt x="1668" y="1056"/>
                </a:lnTo>
                <a:lnTo>
                  <a:pt x="1722" y="1061"/>
                </a:lnTo>
                <a:lnTo>
                  <a:pt x="1776" y="1072"/>
                </a:lnTo>
                <a:lnTo>
                  <a:pt x="1829" y="1091"/>
                </a:lnTo>
                <a:lnTo>
                  <a:pt x="1882" y="1117"/>
                </a:lnTo>
                <a:lnTo>
                  <a:pt x="1898" y="1054"/>
                </a:lnTo>
                <a:lnTo>
                  <a:pt x="1919" y="995"/>
                </a:lnTo>
                <a:lnTo>
                  <a:pt x="1946" y="937"/>
                </a:lnTo>
                <a:lnTo>
                  <a:pt x="1978" y="883"/>
                </a:lnTo>
                <a:lnTo>
                  <a:pt x="2013" y="831"/>
                </a:lnTo>
                <a:lnTo>
                  <a:pt x="2054" y="784"/>
                </a:lnTo>
                <a:lnTo>
                  <a:pt x="2098" y="741"/>
                </a:lnTo>
                <a:lnTo>
                  <a:pt x="2146" y="701"/>
                </a:lnTo>
                <a:lnTo>
                  <a:pt x="2198" y="666"/>
                </a:lnTo>
                <a:lnTo>
                  <a:pt x="2253" y="636"/>
                </a:lnTo>
                <a:lnTo>
                  <a:pt x="2311" y="610"/>
                </a:lnTo>
                <a:lnTo>
                  <a:pt x="2370" y="590"/>
                </a:lnTo>
                <a:lnTo>
                  <a:pt x="2432" y="575"/>
                </a:lnTo>
                <a:lnTo>
                  <a:pt x="2496" y="566"/>
                </a:lnTo>
                <a:lnTo>
                  <a:pt x="2561" y="563"/>
                </a:lnTo>
                <a:lnTo>
                  <a:pt x="2625" y="566"/>
                </a:lnTo>
                <a:lnTo>
                  <a:pt x="2688" y="575"/>
                </a:lnTo>
                <a:lnTo>
                  <a:pt x="2749" y="589"/>
                </a:lnTo>
                <a:lnTo>
                  <a:pt x="2808" y="608"/>
                </a:lnTo>
                <a:lnTo>
                  <a:pt x="2865" y="633"/>
                </a:lnTo>
                <a:lnTo>
                  <a:pt x="2919" y="662"/>
                </a:lnTo>
                <a:lnTo>
                  <a:pt x="2647" y="159"/>
                </a:lnTo>
                <a:lnTo>
                  <a:pt x="2244" y="205"/>
                </a:lnTo>
                <a:lnTo>
                  <a:pt x="2224" y="205"/>
                </a:lnTo>
                <a:lnTo>
                  <a:pt x="2206" y="199"/>
                </a:lnTo>
                <a:lnTo>
                  <a:pt x="2191" y="189"/>
                </a:lnTo>
                <a:lnTo>
                  <a:pt x="2179" y="175"/>
                </a:lnTo>
                <a:lnTo>
                  <a:pt x="2170" y="158"/>
                </a:lnTo>
                <a:lnTo>
                  <a:pt x="2167" y="139"/>
                </a:lnTo>
                <a:lnTo>
                  <a:pt x="2167" y="69"/>
                </a:lnTo>
                <a:lnTo>
                  <a:pt x="2170" y="50"/>
                </a:lnTo>
                <a:lnTo>
                  <a:pt x="2179" y="32"/>
                </a:lnTo>
                <a:lnTo>
                  <a:pt x="2190" y="18"/>
                </a:lnTo>
                <a:lnTo>
                  <a:pt x="2205" y="8"/>
                </a:lnTo>
                <a:lnTo>
                  <a:pt x="2223" y="1"/>
                </a:lnTo>
                <a:lnTo>
                  <a:pt x="2244" y="0"/>
                </a:lnTo>
                <a:lnTo>
                  <a:pt x="2627" y="35"/>
                </a:lnTo>
                <a:lnTo>
                  <a:pt x="2651" y="39"/>
                </a:lnTo>
                <a:lnTo>
                  <a:pt x="2674" y="49"/>
                </a:lnTo>
                <a:lnTo>
                  <a:pt x="2695" y="63"/>
                </a:lnTo>
                <a:lnTo>
                  <a:pt x="2714" y="79"/>
                </a:lnTo>
                <a:lnTo>
                  <a:pt x="2728" y="98"/>
                </a:lnTo>
                <a:lnTo>
                  <a:pt x="3307" y="1127"/>
                </a:lnTo>
                <a:lnTo>
                  <a:pt x="3304" y="1127"/>
                </a:lnTo>
                <a:lnTo>
                  <a:pt x="3311" y="1142"/>
                </a:lnTo>
                <a:lnTo>
                  <a:pt x="3317" y="1159"/>
                </a:lnTo>
                <a:lnTo>
                  <a:pt x="3320" y="1179"/>
                </a:lnTo>
                <a:lnTo>
                  <a:pt x="3323" y="1219"/>
                </a:lnTo>
                <a:lnTo>
                  <a:pt x="3324" y="1258"/>
                </a:lnTo>
                <a:lnTo>
                  <a:pt x="3321" y="1292"/>
                </a:lnTo>
                <a:lnTo>
                  <a:pt x="3316" y="1324"/>
                </a:lnTo>
                <a:lnTo>
                  <a:pt x="3307" y="1353"/>
                </a:lnTo>
                <a:lnTo>
                  <a:pt x="3296" y="1378"/>
                </a:lnTo>
                <a:lnTo>
                  <a:pt x="3283" y="1399"/>
                </a:lnTo>
                <a:lnTo>
                  <a:pt x="3268" y="1416"/>
                </a:lnTo>
                <a:lnTo>
                  <a:pt x="3249" y="1430"/>
                </a:lnTo>
                <a:lnTo>
                  <a:pt x="3228" y="1439"/>
                </a:lnTo>
                <a:lnTo>
                  <a:pt x="3209" y="1498"/>
                </a:lnTo>
                <a:lnTo>
                  <a:pt x="3185" y="1553"/>
                </a:lnTo>
                <a:lnTo>
                  <a:pt x="3156" y="1606"/>
                </a:lnTo>
                <a:lnTo>
                  <a:pt x="3124" y="1655"/>
                </a:lnTo>
                <a:lnTo>
                  <a:pt x="3087" y="1701"/>
                </a:lnTo>
                <a:lnTo>
                  <a:pt x="3046" y="1744"/>
                </a:lnTo>
                <a:lnTo>
                  <a:pt x="3003" y="1783"/>
                </a:lnTo>
                <a:lnTo>
                  <a:pt x="2956" y="1818"/>
                </a:lnTo>
                <a:lnTo>
                  <a:pt x="2906" y="1850"/>
                </a:lnTo>
                <a:lnTo>
                  <a:pt x="2854" y="1877"/>
                </a:lnTo>
                <a:lnTo>
                  <a:pt x="2799" y="1899"/>
                </a:lnTo>
                <a:lnTo>
                  <a:pt x="2742" y="1917"/>
                </a:lnTo>
                <a:lnTo>
                  <a:pt x="2683" y="1930"/>
                </a:lnTo>
                <a:lnTo>
                  <a:pt x="2623" y="1938"/>
                </a:lnTo>
                <a:lnTo>
                  <a:pt x="2561" y="1940"/>
                </a:lnTo>
                <a:lnTo>
                  <a:pt x="2498" y="1937"/>
                </a:lnTo>
                <a:lnTo>
                  <a:pt x="2437" y="1929"/>
                </a:lnTo>
                <a:lnTo>
                  <a:pt x="2379" y="1916"/>
                </a:lnTo>
                <a:lnTo>
                  <a:pt x="2321" y="1897"/>
                </a:lnTo>
                <a:lnTo>
                  <a:pt x="2265" y="1874"/>
                </a:lnTo>
                <a:lnTo>
                  <a:pt x="2212" y="1847"/>
                </a:lnTo>
                <a:lnTo>
                  <a:pt x="2162" y="1814"/>
                </a:lnTo>
                <a:lnTo>
                  <a:pt x="2116" y="1778"/>
                </a:lnTo>
                <a:lnTo>
                  <a:pt x="2072" y="1738"/>
                </a:lnTo>
                <a:lnTo>
                  <a:pt x="2031" y="1694"/>
                </a:lnTo>
                <a:lnTo>
                  <a:pt x="1995" y="1648"/>
                </a:lnTo>
                <a:lnTo>
                  <a:pt x="1963" y="1598"/>
                </a:lnTo>
                <a:lnTo>
                  <a:pt x="1935" y="1545"/>
                </a:lnTo>
                <a:lnTo>
                  <a:pt x="1912" y="1490"/>
                </a:lnTo>
                <a:lnTo>
                  <a:pt x="1893" y="1432"/>
                </a:lnTo>
                <a:lnTo>
                  <a:pt x="1879" y="1373"/>
                </a:lnTo>
                <a:lnTo>
                  <a:pt x="1871" y="1310"/>
                </a:lnTo>
                <a:lnTo>
                  <a:pt x="1849" y="1293"/>
                </a:lnTo>
                <a:lnTo>
                  <a:pt x="1822" y="1276"/>
                </a:lnTo>
                <a:lnTo>
                  <a:pt x="1794" y="1260"/>
                </a:lnTo>
                <a:lnTo>
                  <a:pt x="1764" y="1247"/>
                </a:lnTo>
                <a:lnTo>
                  <a:pt x="1732" y="1235"/>
                </a:lnTo>
                <a:lnTo>
                  <a:pt x="1698" y="1228"/>
                </a:lnTo>
                <a:lnTo>
                  <a:pt x="1664" y="1225"/>
                </a:lnTo>
                <a:lnTo>
                  <a:pt x="1626" y="1227"/>
                </a:lnTo>
                <a:lnTo>
                  <a:pt x="1590" y="1234"/>
                </a:lnTo>
                <a:lnTo>
                  <a:pt x="1556" y="1245"/>
                </a:lnTo>
                <a:lnTo>
                  <a:pt x="1526" y="1259"/>
                </a:lnTo>
                <a:lnTo>
                  <a:pt x="1497" y="1275"/>
                </a:lnTo>
                <a:lnTo>
                  <a:pt x="1472" y="1291"/>
                </a:lnTo>
                <a:lnTo>
                  <a:pt x="1449" y="1309"/>
                </a:lnTo>
                <a:lnTo>
                  <a:pt x="1441" y="1371"/>
                </a:lnTo>
                <a:lnTo>
                  <a:pt x="1427" y="1431"/>
                </a:lnTo>
                <a:lnTo>
                  <a:pt x="1409" y="1489"/>
                </a:lnTo>
                <a:lnTo>
                  <a:pt x="1386" y="1544"/>
                </a:lnTo>
                <a:lnTo>
                  <a:pt x="1358" y="1597"/>
                </a:lnTo>
                <a:lnTo>
                  <a:pt x="1326" y="1647"/>
                </a:lnTo>
                <a:lnTo>
                  <a:pt x="1289" y="1694"/>
                </a:lnTo>
                <a:lnTo>
                  <a:pt x="1249" y="1738"/>
                </a:lnTo>
                <a:lnTo>
                  <a:pt x="1205" y="1778"/>
                </a:lnTo>
                <a:lnTo>
                  <a:pt x="1158" y="1814"/>
                </a:lnTo>
                <a:lnTo>
                  <a:pt x="1109" y="1846"/>
                </a:lnTo>
                <a:lnTo>
                  <a:pt x="1056" y="1874"/>
                </a:lnTo>
                <a:lnTo>
                  <a:pt x="1000" y="1897"/>
                </a:lnTo>
                <a:lnTo>
                  <a:pt x="942" y="1916"/>
                </a:lnTo>
                <a:lnTo>
                  <a:pt x="883" y="1929"/>
                </a:lnTo>
                <a:lnTo>
                  <a:pt x="821" y="1937"/>
                </a:lnTo>
                <a:lnTo>
                  <a:pt x="758" y="1940"/>
                </a:lnTo>
                <a:lnTo>
                  <a:pt x="696" y="1938"/>
                </a:lnTo>
                <a:lnTo>
                  <a:pt x="637" y="1930"/>
                </a:lnTo>
                <a:lnTo>
                  <a:pt x="578" y="1917"/>
                </a:lnTo>
                <a:lnTo>
                  <a:pt x="521" y="1899"/>
                </a:lnTo>
                <a:lnTo>
                  <a:pt x="466" y="1876"/>
                </a:lnTo>
                <a:lnTo>
                  <a:pt x="413" y="1850"/>
                </a:lnTo>
                <a:lnTo>
                  <a:pt x="363" y="1818"/>
                </a:lnTo>
                <a:lnTo>
                  <a:pt x="317" y="1782"/>
                </a:lnTo>
                <a:lnTo>
                  <a:pt x="273" y="1743"/>
                </a:lnTo>
                <a:lnTo>
                  <a:pt x="232" y="1700"/>
                </a:lnTo>
                <a:lnTo>
                  <a:pt x="196" y="1654"/>
                </a:lnTo>
                <a:lnTo>
                  <a:pt x="163" y="1605"/>
                </a:lnTo>
                <a:lnTo>
                  <a:pt x="135" y="1552"/>
                </a:lnTo>
                <a:lnTo>
                  <a:pt x="111" y="1496"/>
                </a:lnTo>
                <a:lnTo>
                  <a:pt x="91" y="1438"/>
                </a:lnTo>
                <a:lnTo>
                  <a:pt x="69" y="1427"/>
                </a:lnTo>
                <a:lnTo>
                  <a:pt x="50" y="1410"/>
                </a:lnTo>
                <a:lnTo>
                  <a:pt x="34" y="1390"/>
                </a:lnTo>
                <a:lnTo>
                  <a:pt x="20" y="1365"/>
                </a:lnTo>
                <a:lnTo>
                  <a:pt x="10" y="1334"/>
                </a:lnTo>
                <a:lnTo>
                  <a:pt x="3" y="1301"/>
                </a:lnTo>
                <a:lnTo>
                  <a:pt x="0" y="1264"/>
                </a:lnTo>
                <a:lnTo>
                  <a:pt x="0" y="1223"/>
                </a:lnTo>
                <a:lnTo>
                  <a:pt x="3" y="1179"/>
                </a:lnTo>
                <a:lnTo>
                  <a:pt x="6" y="1159"/>
                </a:lnTo>
                <a:lnTo>
                  <a:pt x="11" y="1142"/>
                </a:lnTo>
                <a:lnTo>
                  <a:pt x="18" y="1127"/>
                </a:lnTo>
                <a:lnTo>
                  <a:pt x="13" y="1127"/>
                </a:lnTo>
                <a:lnTo>
                  <a:pt x="594" y="99"/>
                </a:lnTo>
                <a:lnTo>
                  <a:pt x="607" y="80"/>
                </a:lnTo>
                <a:lnTo>
                  <a:pt x="626" y="63"/>
                </a:lnTo>
                <a:lnTo>
                  <a:pt x="648" y="49"/>
                </a:lnTo>
                <a:lnTo>
                  <a:pt x="671" y="39"/>
                </a:lnTo>
                <a:lnTo>
                  <a:pt x="693" y="35"/>
                </a:lnTo>
                <a:lnTo>
                  <a:pt x="10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6" name="Freeform 289"/>
          <p:cNvSpPr>
            <a:spLocks noEditPoints="1"/>
          </p:cNvSpPr>
          <p:nvPr/>
        </p:nvSpPr>
        <p:spPr bwMode="auto">
          <a:xfrm>
            <a:off x="3682789" y="2719388"/>
            <a:ext cx="139700" cy="488950"/>
          </a:xfrm>
          <a:custGeom>
            <a:avLst/>
            <a:gdLst>
              <a:gd name="T0" fmla="*/ 366 w 971"/>
              <a:gd name="T1" fmla="*/ 2834 h 3381"/>
              <a:gd name="T2" fmla="*/ 284 w 971"/>
              <a:gd name="T3" fmla="*/ 2969 h 3381"/>
              <a:gd name="T4" fmla="*/ 321 w 971"/>
              <a:gd name="T5" fmla="*/ 3127 h 3381"/>
              <a:gd name="T6" fmla="*/ 455 w 971"/>
              <a:gd name="T7" fmla="*/ 3211 h 3381"/>
              <a:gd name="T8" fmla="*/ 611 w 971"/>
              <a:gd name="T9" fmla="*/ 3173 h 3381"/>
              <a:gd name="T10" fmla="*/ 694 w 971"/>
              <a:gd name="T11" fmla="*/ 3037 h 3381"/>
              <a:gd name="T12" fmla="*/ 691 w 971"/>
              <a:gd name="T13" fmla="*/ 2988 h 3381"/>
              <a:gd name="T14" fmla="*/ 685 w 971"/>
              <a:gd name="T15" fmla="*/ 2940 h 3381"/>
              <a:gd name="T16" fmla="*/ 585 w 971"/>
              <a:gd name="T17" fmla="*/ 2816 h 3381"/>
              <a:gd name="T18" fmla="*/ 462 w 971"/>
              <a:gd name="T19" fmla="*/ 375 h 3381"/>
              <a:gd name="T20" fmla="*/ 314 w 971"/>
              <a:gd name="T21" fmla="*/ 421 h 3381"/>
              <a:gd name="T22" fmla="*/ 274 w 971"/>
              <a:gd name="T23" fmla="*/ 508 h 3381"/>
              <a:gd name="T24" fmla="*/ 361 w 971"/>
              <a:gd name="T25" fmla="*/ 581 h 3381"/>
              <a:gd name="T26" fmla="*/ 410 w 971"/>
              <a:gd name="T27" fmla="*/ 850 h 3381"/>
              <a:gd name="T28" fmla="*/ 308 w 971"/>
              <a:gd name="T29" fmla="*/ 872 h 3381"/>
              <a:gd name="T30" fmla="*/ 199 w 971"/>
              <a:gd name="T31" fmla="*/ 1119 h 3381"/>
              <a:gd name="T32" fmla="*/ 167 w 971"/>
              <a:gd name="T33" fmla="*/ 1585 h 3381"/>
              <a:gd name="T34" fmla="*/ 179 w 971"/>
              <a:gd name="T35" fmla="*/ 2069 h 3381"/>
              <a:gd name="T36" fmla="*/ 216 w 971"/>
              <a:gd name="T37" fmla="*/ 2507 h 3381"/>
              <a:gd name="T38" fmla="*/ 313 w 971"/>
              <a:gd name="T39" fmla="*/ 2670 h 3381"/>
              <a:gd name="T40" fmla="*/ 533 w 971"/>
              <a:gd name="T41" fmla="*/ 2627 h 3381"/>
              <a:gd name="T42" fmla="*/ 729 w 971"/>
              <a:gd name="T43" fmla="*/ 2714 h 3381"/>
              <a:gd name="T44" fmla="*/ 771 w 971"/>
              <a:gd name="T45" fmla="*/ 2335 h 3381"/>
              <a:gd name="T46" fmla="*/ 801 w 971"/>
              <a:gd name="T47" fmla="*/ 1872 h 3381"/>
              <a:gd name="T48" fmla="*/ 797 w 971"/>
              <a:gd name="T49" fmla="*/ 1391 h 3381"/>
              <a:gd name="T50" fmla="*/ 740 w 971"/>
              <a:gd name="T51" fmla="*/ 952 h 3381"/>
              <a:gd name="T52" fmla="*/ 616 w 971"/>
              <a:gd name="T53" fmla="*/ 862 h 3381"/>
              <a:gd name="T54" fmla="*/ 557 w 971"/>
              <a:gd name="T55" fmla="*/ 847 h 3381"/>
              <a:gd name="T56" fmla="*/ 678 w 971"/>
              <a:gd name="T57" fmla="*/ 560 h 3381"/>
              <a:gd name="T58" fmla="*/ 724 w 971"/>
              <a:gd name="T59" fmla="*/ 471 h 3381"/>
              <a:gd name="T60" fmla="*/ 633 w 971"/>
              <a:gd name="T61" fmla="*/ 395 h 3381"/>
              <a:gd name="T62" fmla="*/ 448 w 971"/>
              <a:gd name="T63" fmla="*/ 0 h 3381"/>
              <a:gd name="T64" fmla="*/ 691 w 971"/>
              <a:gd name="T65" fmla="*/ 34 h 3381"/>
              <a:gd name="T66" fmla="*/ 827 w 971"/>
              <a:gd name="T67" fmla="*/ 150 h 3381"/>
              <a:gd name="T68" fmla="*/ 903 w 971"/>
              <a:gd name="T69" fmla="*/ 318 h 3381"/>
              <a:gd name="T70" fmla="*/ 938 w 971"/>
              <a:gd name="T71" fmla="*/ 503 h 3381"/>
              <a:gd name="T72" fmla="*/ 944 w 971"/>
              <a:gd name="T73" fmla="*/ 671 h 3381"/>
              <a:gd name="T74" fmla="*/ 939 w 971"/>
              <a:gd name="T75" fmla="*/ 788 h 3381"/>
              <a:gd name="T76" fmla="*/ 912 w 971"/>
              <a:gd name="T77" fmla="*/ 839 h 3381"/>
              <a:gd name="T78" fmla="*/ 945 w 971"/>
              <a:gd name="T79" fmla="*/ 1176 h 3381"/>
              <a:gd name="T80" fmla="*/ 971 w 971"/>
              <a:gd name="T81" fmla="*/ 1628 h 3381"/>
              <a:gd name="T82" fmla="*/ 957 w 971"/>
              <a:gd name="T83" fmla="*/ 2085 h 3381"/>
              <a:gd name="T84" fmla="*/ 922 w 971"/>
              <a:gd name="T85" fmla="*/ 2499 h 3381"/>
              <a:gd name="T86" fmla="*/ 884 w 971"/>
              <a:gd name="T87" fmla="*/ 2820 h 3381"/>
              <a:gd name="T88" fmla="*/ 862 w 971"/>
              <a:gd name="T89" fmla="*/ 3003 h 3381"/>
              <a:gd name="T90" fmla="*/ 794 w 971"/>
              <a:gd name="T91" fmla="*/ 3219 h 3381"/>
              <a:gd name="T92" fmla="*/ 624 w 971"/>
              <a:gd name="T93" fmla="*/ 3356 h 3381"/>
              <a:gd name="T94" fmla="*/ 391 w 971"/>
              <a:gd name="T95" fmla="*/ 3368 h 3381"/>
              <a:gd name="T96" fmla="*/ 197 w 971"/>
              <a:gd name="T97" fmla="*/ 3239 h 3381"/>
              <a:gd name="T98" fmla="*/ 116 w 971"/>
              <a:gd name="T99" fmla="*/ 3013 h 3381"/>
              <a:gd name="T100" fmla="*/ 96 w 971"/>
              <a:gd name="T101" fmla="*/ 2886 h 3381"/>
              <a:gd name="T102" fmla="*/ 62 w 971"/>
              <a:gd name="T103" fmla="*/ 2620 h 3381"/>
              <a:gd name="T104" fmla="*/ 25 w 971"/>
              <a:gd name="T105" fmla="*/ 2256 h 3381"/>
              <a:gd name="T106" fmla="*/ 2 w 971"/>
              <a:gd name="T107" fmla="*/ 1837 h 3381"/>
              <a:gd name="T108" fmla="*/ 7 w 971"/>
              <a:gd name="T109" fmla="*/ 1402 h 3381"/>
              <a:gd name="T110" fmla="*/ 52 w 971"/>
              <a:gd name="T111" fmla="*/ 995 h 3381"/>
              <a:gd name="T112" fmla="*/ 42 w 971"/>
              <a:gd name="T113" fmla="*/ 818 h 3381"/>
              <a:gd name="T114" fmla="*/ 36 w 971"/>
              <a:gd name="T115" fmla="*/ 749 h 3381"/>
              <a:gd name="T116" fmla="*/ 32 w 971"/>
              <a:gd name="T117" fmla="*/ 608 h 3381"/>
              <a:gd name="T118" fmla="*/ 48 w 971"/>
              <a:gd name="T119" fmla="*/ 429 h 3381"/>
              <a:gd name="T120" fmla="*/ 98 w 971"/>
              <a:gd name="T121" fmla="*/ 246 h 3381"/>
              <a:gd name="T122" fmla="*/ 197 w 971"/>
              <a:gd name="T123" fmla="*/ 95 h 3381"/>
              <a:gd name="T124" fmla="*/ 361 w 971"/>
              <a:gd name="T125" fmla="*/ 8 h 3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71" h="3381">
                <a:moveTo>
                  <a:pt x="488" y="2792"/>
                </a:moveTo>
                <a:lnTo>
                  <a:pt x="455" y="2795"/>
                </a:lnTo>
                <a:lnTo>
                  <a:pt x="423" y="2803"/>
                </a:lnTo>
                <a:lnTo>
                  <a:pt x="393" y="2816"/>
                </a:lnTo>
                <a:lnTo>
                  <a:pt x="366" y="2834"/>
                </a:lnTo>
                <a:lnTo>
                  <a:pt x="342" y="2854"/>
                </a:lnTo>
                <a:lnTo>
                  <a:pt x="321" y="2878"/>
                </a:lnTo>
                <a:lnTo>
                  <a:pt x="304" y="2906"/>
                </a:lnTo>
                <a:lnTo>
                  <a:pt x="291" y="2937"/>
                </a:lnTo>
                <a:lnTo>
                  <a:pt x="284" y="2969"/>
                </a:lnTo>
                <a:lnTo>
                  <a:pt x="281" y="3003"/>
                </a:lnTo>
                <a:lnTo>
                  <a:pt x="284" y="3037"/>
                </a:lnTo>
                <a:lnTo>
                  <a:pt x="291" y="3070"/>
                </a:lnTo>
                <a:lnTo>
                  <a:pt x="304" y="3099"/>
                </a:lnTo>
                <a:lnTo>
                  <a:pt x="321" y="3127"/>
                </a:lnTo>
                <a:lnTo>
                  <a:pt x="342" y="3151"/>
                </a:lnTo>
                <a:lnTo>
                  <a:pt x="366" y="3173"/>
                </a:lnTo>
                <a:lnTo>
                  <a:pt x="393" y="3190"/>
                </a:lnTo>
                <a:lnTo>
                  <a:pt x="423" y="3202"/>
                </a:lnTo>
                <a:lnTo>
                  <a:pt x="455" y="3211"/>
                </a:lnTo>
                <a:lnTo>
                  <a:pt x="488" y="3213"/>
                </a:lnTo>
                <a:lnTo>
                  <a:pt x="522" y="3211"/>
                </a:lnTo>
                <a:lnTo>
                  <a:pt x="554" y="3202"/>
                </a:lnTo>
                <a:lnTo>
                  <a:pt x="584" y="3190"/>
                </a:lnTo>
                <a:lnTo>
                  <a:pt x="611" y="3173"/>
                </a:lnTo>
                <a:lnTo>
                  <a:pt x="635" y="3151"/>
                </a:lnTo>
                <a:lnTo>
                  <a:pt x="656" y="3127"/>
                </a:lnTo>
                <a:lnTo>
                  <a:pt x="673" y="3099"/>
                </a:lnTo>
                <a:lnTo>
                  <a:pt x="685" y="3070"/>
                </a:lnTo>
                <a:lnTo>
                  <a:pt x="694" y="3037"/>
                </a:lnTo>
                <a:lnTo>
                  <a:pt x="696" y="3003"/>
                </a:lnTo>
                <a:lnTo>
                  <a:pt x="696" y="2996"/>
                </a:lnTo>
                <a:lnTo>
                  <a:pt x="695" y="2990"/>
                </a:lnTo>
                <a:lnTo>
                  <a:pt x="691" y="2989"/>
                </a:lnTo>
                <a:lnTo>
                  <a:pt x="691" y="2988"/>
                </a:lnTo>
                <a:lnTo>
                  <a:pt x="691" y="2986"/>
                </a:lnTo>
                <a:lnTo>
                  <a:pt x="692" y="2982"/>
                </a:lnTo>
                <a:lnTo>
                  <a:pt x="692" y="2978"/>
                </a:lnTo>
                <a:lnTo>
                  <a:pt x="693" y="2973"/>
                </a:lnTo>
                <a:lnTo>
                  <a:pt x="685" y="2940"/>
                </a:lnTo>
                <a:lnTo>
                  <a:pt x="673" y="2909"/>
                </a:lnTo>
                <a:lnTo>
                  <a:pt x="657" y="2880"/>
                </a:lnTo>
                <a:lnTo>
                  <a:pt x="636" y="2856"/>
                </a:lnTo>
                <a:lnTo>
                  <a:pt x="612" y="2835"/>
                </a:lnTo>
                <a:lnTo>
                  <a:pt x="585" y="2816"/>
                </a:lnTo>
                <a:lnTo>
                  <a:pt x="554" y="2804"/>
                </a:lnTo>
                <a:lnTo>
                  <a:pt x="522" y="2795"/>
                </a:lnTo>
                <a:lnTo>
                  <a:pt x="488" y="2792"/>
                </a:lnTo>
                <a:close/>
                <a:moveTo>
                  <a:pt x="499" y="373"/>
                </a:moveTo>
                <a:lnTo>
                  <a:pt x="462" y="375"/>
                </a:lnTo>
                <a:lnTo>
                  <a:pt x="427" y="379"/>
                </a:lnTo>
                <a:lnTo>
                  <a:pt x="394" y="386"/>
                </a:lnTo>
                <a:lnTo>
                  <a:pt x="364" y="395"/>
                </a:lnTo>
                <a:lnTo>
                  <a:pt x="337" y="407"/>
                </a:lnTo>
                <a:lnTo>
                  <a:pt x="314" y="421"/>
                </a:lnTo>
                <a:lnTo>
                  <a:pt x="297" y="436"/>
                </a:lnTo>
                <a:lnTo>
                  <a:pt x="282" y="453"/>
                </a:lnTo>
                <a:lnTo>
                  <a:pt x="274" y="471"/>
                </a:lnTo>
                <a:lnTo>
                  <a:pt x="270" y="489"/>
                </a:lnTo>
                <a:lnTo>
                  <a:pt x="274" y="508"/>
                </a:lnTo>
                <a:lnTo>
                  <a:pt x="282" y="525"/>
                </a:lnTo>
                <a:lnTo>
                  <a:pt x="296" y="541"/>
                </a:lnTo>
                <a:lnTo>
                  <a:pt x="313" y="557"/>
                </a:lnTo>
                <a:lnTo>
                  <a:pt x="335" y="570"/>
                </a:lnTo>
                <a:lnTo>
                  <a:pt x="361" y="581"/>
                </a:lnTo>
                <a:lnTo>
                  <a:pt x="390" y="591"/>
                </a:lnTo>
                <a:lnTo>
                  <a:pt x="421" y="598"/>
                </a:lnTo>
                <a:lnTo>
                  <a:pt x="421" y="847"/>
                </a:lnTo>
                <a:lnTo>
                  <a:pt x="418" y="847"/>
                </a:lnTo>
                <a:lnTo>
                  <a:pt x="410" y="850"/>
                </a:lnTo>
                <a:lnTo>
                  <a:pt x="397" y="854"/>
                </a:lnTo>
                <a:lnTo>
                  <a:pt x="379" y="858"/>
                </a:lnTo>
                <a:lnTo>
                  <a:pt x="358" y="862"/>
                </a:lnTo>
                <a:lnTo>
                  <a:pt x="334" y="867"/>
                </a:lnTo>
                <a:lnTo>
                  <a:pt x="308" y="872"/>
                </a:lnTo>
                <a:lnTo>
                  <a:pt x="280" y="875"/>
                </a:lnTo>
                <a:lnTo>
                  <a:pt x="249" y="877"/>
                </a:lnTo>
                <a:lnTo>
                  <a:pt x="229" y="954"/>
                </a:lnTo>
                <a:lnTo>
                  <a:pt x="214" y="1034"/>
                </a:lnTo>
                <a:lnTo>
                  <a:pt x="199" y="1119"/>
                </a:lnTo>
                <a:lnTo>
                  <a:pt x="189" y="1208"/>
                </a:lnTo>
                <a:lnTo>
                  <a:pt x="179" y="1299"/>
                </a:lnTo>
                <a:lnTo>
                  <a:pt x="173" y="1393"/>
                </a:lnTo>
                <a:lnTo>
                  <a:pt x="169" y="1488"/>
                </a:lnTo>
                <a:lnTo>
                  <a:pt x="167" y="1585"/>
                </a:lnTo>
                <a:lnTo>
                  <a:pt x="167" y="1682"/>
                </a:lnTo>
                <a:lnTo>
                  <a:pt x="168" y="1780"/>
                </a:lnTo>
                <a:lnTo>
                  <a:pt x="170" y="1877"/>
                </a:lnTo>
                <a:lnTo>
                  <a:pt x="174" y="1973"/>
                </a:lnTo>
                <a:lnTo>
                  <a:pt x="179" y="2069"/>
                </a:lnTo>
                <a:lnTo>
                  <a:pt x="185" y="2161"/>
                </a:lnTo>
                <a:lnTo>
                  <a:pt x="193" y="2253"/>
                </a:lnTo>
                <a:lnTo>
                  <a:pt x="200" y="2341"/>
                </a:lnTo>
                <a:lnTo>
                  <a:pt x="207" y="2426"/>
                </a:lnTo>
                <a:lnTo>
                  <a:pt x="216" y="2507"/>
                </a:lnTo>
                <a:lnTo>
                  <a:pt x="224" y="2583"/>
                </a:lnTo>
                <a:lnTo>
                  <a:pt x="234" y="2655"/>
                </a:lnTo>
                <a:lnTo>
                  <a:pt x="241" y="2721"/>
                </a:lnTo>
                <a:lnTo>
                  <a:pt x="276" y="2693"/>
                </a:lnTo>
                <a:lnTo>
                  <a:pt x="313" y="2670"/>
                </a:lnTo>
                <a:lnTo>
                  <a:pt x="354" y="2651"/>
                </a:lnTo>
                <a:lnTo>
                  <a:pt x="397" y="2637"/>
                </a:lnTo>
                <a:lnTo>
                  <a:pt x="442" y="2627"/>
                </a:lnTo>
                <a:lnTo>
                  <a:pt x="488" y="2625"/>
                </a:lnTo>
                <a:lnTo>
                  <a:pt x="533" y="2627"/>
                </a:lnTo>
                <a:lnTo>
                  <a:pt x="577" y="2636"/>
                </a:lnTo>
                <a:lnTo>
                  <a:pt x="619" y="2648"/>
                </a:lnTo>
                <a:lnTo>
                  <a:pt x="659" y="2667"/>
                </a:lnTo>
                <a:lnTo>
                  <a:pt x="696" y="2689"/>
                </a:lnTo>
                <a:lnTo>
                  <a:pt x="729" y="2714"/>
                </a:lnTo>
                <a:lnTo>
                  <a:pt x="738" y="2648"/>
                </a:lnTo>
                <a:lnTo>
                  <a:pt x="746" y="2577"/>
                </a:lnTo>
                <a:lnTo>
                  <a:pt x="755" y="2501"/>
                </a:lnTo>
                <a:lnTo>
                  <a:pt x="763" y="2420"/>
                </a:lnTo>
                <a:lnTo>
                  <a:pt x="771" y="2335"/>
                </a:lnTo>
                <a:lnTo>
                  <a:pt x="779" y="2248"/>
                </a:lnTo>
                <a:lnTo>
                  <a:pt x="785" y="2156"/>
                </a:lnTo>
                <a:lnTo>
                  <a:pt x="791" y="2064"/>
                </a:lnTo>
                <a:lnTo>
                  <a:pt x="797" y="1968"/>
                </a:lnTo>
                <a:lnTo>
                  <a:pt x="801" y="1872"/>
                </a:lnTo>
                <a:lnTo>
                  <a:pt x="803" y="1775"/>
                </a:lnTo>
                <a:lnTo>
                  <a:pt x="804" y="1678"/>
                </a:lnTo>
                <a:lnTo>
                  <a:pt x="804" y="1581"/>
                </a:lnTo>
                <a:lnTo>
                  <a:pt x="802" y="1485"/>
                </a:lnTo>
                <a:lnTo>
                  <a:pt x="797" y="1391"/>
                </a:lnTo>
                <a:lnTo>
                  <a:pt x="790" y="1297"/>
                </a:lnTo>
                <a:lnTo>
                  <a:pt x="782" y="1207"/>
                </a:lnTo>
                <a:lnTo>
                  <a:pt x="770" y="1118"/>
                </a:lnTo>
                <a:lnTo>
                  <a:pt x="757" y="1033"/>
                </a:lnTo>
                <a:lnTo>
                  <a:pt x="740" y="952"/>
                </a:lnTo>
                <a:lnTo>
                  <a:pt x="721" y="876"/>
                </a:lnTo>
                <a:lnTo>
                  <a:pt x="692" y="874"/>
                </a:lnTo>
                <a:lnTo>
                  <a:pt x="664" y="871"/>
                </a:lnTo>
                <a:lnTo>
                  <a:pt x="639" y="866"/>
                </a:lnTo>
                <a:lnTo>
                  <a:pt x="616" y="862"/>
                </a:lnTo>
                <a:lnTo>
                  <a:pt x="596" y="857"/>
                </a:lnTo>
                <a:lnTo>
                  <a:pt x="580" y="854"/>
                </a:lnTo>
                <a:lnTo>
                  <a:pt x="567" y="849"/>
                </a:lnTo>
                <a:lnTo>
                  <a:pt x="560" y="847"/>
                </a:lnTo>
                <a:lnTo>
                  <a:pt x="557" y="847"/>
                </a:lnTo>
                <a:lnTo>
                  <a:pt x="557" y="602"/>
                </a:lnTo>
                <a:lnTo>
                  <a:pt x="592" y="595"/>
                </a:lnTo>
                <a:lnTo>
                  <a:pt x="625" y="586"/>
                </a:lnTo>
                <a:lnTo>
                  <a:pt x="654" y="574"/>
                </a:lnTo>
                <a:lnTo>
                  <a:pt x="678" y="560"/>
                </a:lnTo>
                <a:lnTo>
                  <a:pt x="699" y="545"/>
                </a:lnTo>
                <a:lnTo>
                  <a:pt x="714" y="527"/>
                </a:lnTo>
                <a:lnTo>
                  <a:pt x="723" y="509"/>
                </a:lnTo>
                <a:lnTo>
                  <a:pt x="727" y="489"/>
                </a:lnTo>
                <a:lnTo>
                  <a:pt x="724" y="471"/>
                </a:lnTo>
                <a:lnTo>
                  <a:pt x="715" y="453"/>
                </a:lnTo>
                <a:lnTo>
                  <a:pt x="701" y="436"/>
                </a:lnTo>
                <a:lnTo>
                  <a:pt x="683" y="421"/>
                </a:lnTo>
                <a:lnTo>
                  <a:pt x="660" y="407"/>
                </a:lnTo>
                <a:lnTo>
                  <a:pt x="633" y="395"/>
                </a:lnTo>
                <a:lnTo>
                  <a:pt x="604" y="386"/>
                </a:lnTo>
                <a:lnTo>
                  <a:pt x="571" y="379"/>
                </a:lnTo>
                <a:lnTo>
                  <a:pt x="536" y="375"/>
                </a:lnTo>
                <a:lnTo>
                  <a:pt x="499" y="373"/>
                </a:lnTo>
                <a:close/>
                <a:moveTo>
                  <a:pt x="448" y="0"/>
                </a:moveTo>
                <a:lnTo>
                  <a:pt x="530" y="0"/>
                </a:lnTo>
                <a:lnTo>
                  <a:pt x="575" y="2"/>
                </a:lnTo>
                <a:lnTo>
                  <a:pt x="616" y="8"/>
                </a:lnTo>
                <a:lnTo>
                  <a:pt x="655" y="19"/>
                </a:lnTo>
                <a:lnTo>
                  <a:pt x="691" y="34"/>
                </a:lnTo>
                <a:lnTo>
                  <a:pt x="723" y="51"/>
                </a:lnTo>
                <a:lnTo>
                  <a:pt x="753" y="72"/>
                </a:lnTo>
                <a:lnTo>
                  <a:pt x="780" y="95"/>
                </a:lnTo>
                <a:lnTo>
                  <a:pt x="805" y="121"/>
                </a:lnTo>
                <a:lnTo>
                  <a:pt x="827" y="150"/>
                </a:lnTo>
                <a:lnTo>
                  <a:pt x="846" y="180"/>
                </a:lnTo>
                <a:lnTo>
                  <a:pt x="864" y="212"/>
                </a:lnTo>
                <a:lnTo>
                  <a:pt x="879" y="246"/>
                </a:lnTo>
                <a:lnTo>
                  <a:pt x="892" y="282"/>
                </a:lnTo>
                <a:lnTo>
                  <a:pt x="903" y="318"/>
                </a:lnTo>
                <a:lnTo>
                  <a:pt x="914" y="355"/>
                </a:lnTo>
                <a:lnTo>
                  <a:pt x="922" y="392"/>
                </a:lnTo>
                <a:lnTo>
                  <a:pt x="929" y="429"/>
                </a:lnTo>
                <a:lnTo>
                  <a:pt x="934" y="467"/>
                </a:lnTo>
                <a:lnTo>
                  <a:pt x="938" y="503"/>
                </a:lnTo>
                <a:lnTo>
                  <a:pt x="941" y="539"/>
                </a:lnTo>
                <a:lnTo>
                  <a:pt x="943" y="574"/>
                </a:lnTo>
                <a:lnTo>
                  <a:pt x="944" y="608"/>
                </a:lnTo>
                <a:lnTo>
                  <a:pt x="945" y="640"/>
                </a:lnTo>
                <a:lnTo>
                  <a:pt x="944" y="671"/>
                </a:lnTo>
                <a:lnTo>
                  <a:pt x="944" y="699"/>
                </a:lnTo>
                <a:lnTo>
                  <a:pt x="943" y="726"/>
                </a:lnTo>
                <a:lnTo>
                  <a:pt x="941" y="749"/>
                </a:lnTo>
                <a:lnTo>
                  <a:pt x="940" y="770"/>
                </a:lnTo>
                <a:lnTo>
                  <a:pt x="939" y="788"/>
                </a:lnTo>
                <a:lnTo>
                  <a:pt x="937" y="801"/>
                </a:lnTo>
                <a:lnTo>
                  <a:pt x="936" y="812"/>
                </a:lnTo>
                <a:lnTo>
                  <a:pt x="936" y="818"/>
                </a:lnTo>
                <a:lnTo>
                  <a:pt x="935" y="821"/>
                </a:lnTo>
                <a:lnTo>
                  <a:pt x="912" y="839"/>
                </a:lnTo>
                <a:lnTo>
                  <a:pt x="886" y="853"/>
                </a:lnTo>
                <a:lnTo>
                  <a:pt x="905" y="929"/>
                </a:lnTo>
                <a:lnTo>
                  <a:pt x="920" y="1009"/>
                </a:lnTo>
                <a:lnTo>
                  <a:pt x="934" y="1091"/>
                </a:lnTo>
                <a:lnTo>
                  <a:pt x="945" y="1176"/>
                </a:lnTo>
                <a:lnTo>
                  <a:pt x="954" y="1264"/>
                </a:lnTo>
                <a:lnTo>
                  <a:pt x="961" y="1352"/>
                </a:lnTo>
                <a:lnTo>
                  <a:pt x="965" y="1444"/>
                </a:lnTo>
                <a:lnTo>
                  <a:pt x="968" y="1535"/>
                </a:lnTo>
                <a:lnTo>
                  <a:pt x="971" y="1628"/>
                </a:lnTo>
                <a:lnTo>
                  <a:pt x="969" y="1720"/>
                </a:lnTo>
                <a:lnTo>
                  <a:pt x="968" y="1813"/>
                </a:lnTo>
                <a:lnTo>
                  <a:pt x="965" y="1904"/>
                </a:lnTo>
                <a:lnTo>
                  <a:pt x="962" y="1996"/>
                </a:lnTo>
                <a:lnTo>
                  <a:pt x="957" y="2085"/>
                </a:lnTo>
                <a:lnTo>
                  <a:pt x="952" y="2173"/>
                </a:lnTo>
                <a:lnTo>
                  <a:pt x="944" y="2258"/>
                </a:lnTo>
                <a:lnTo>
                  <a:pt x="938" y="2341"/>
                </a:lnTo>
                <a:lnTo>
                  <a:pt x="930" y="2422"/>
                </a:lnTo>
                <a:lnTo>
                  <a:pt x="922" y="2499"/>
                </a:lnTo>
                <a:lnTo>
                  <a:pt x="914" y="2572"/>
                </a:lnTo>
                <a:lnTo>
                  <a:pt x="907" y="2641"/>
                </a:lnTo>
                <a:lnTo>
                  <a:pt x="898" y="2706"/>
                </a:lnTo>
                <a:lnTo>
                  <a:pt x="891" y="2765"/>
                </a:lnTo>
                <a:lnTo>
                  <a:pt x="884" y="2820"/>
                </a:lnTo>
                <a:lnTo>
                  <a:pt x="876" y="2869"/>
                </a:lnTo>
                <a:lnTo>
                  <a:pt x="870" y="2911"/>
                </a:lnTo>
                <a:lnTo>
                  <a:pt x="865" y="2947"/>
                </a:lnTo>
                <a:lnTo>
                  <a:pt x="860" y="2976"/>
                </a:lnTo>
                <a:lnTo>
                  <a:pt x="862" y="3003"/>
                </a:lnTo>
                <a:lnTo>
                  <a:pt x="858" y="3050"/>
                </a:lnTo>
                <a:lnTo>
                  <a:pt x="850" y="3096"/>
                </a:lnTo>
                <a:lnTo>
                  <a:pt x="836" y="3140"/>
                </a:lnTo>
                <a:lnTo>
                  <a:pt x="818" y="3180"/>
                </a:lnTo>
                <a:lnTo>
                  <a:pt x="794" y="3219"/>
                </a:lnTo>
                <a:lnTo>
                  <a:pt x="767" y="3255"/>
                </a:lnTo>
                <a:lnTo>
                  <a:pt x="736" y="3285"/>
                </a:lnTo>
                <a:lnTo>
                  <a:pt x="701" y="3313"/>
                </a:lnTo>
                <a:lnTo>
                  <a:pt x="663" y="3338"/>
                </a:lnTo>
                <a:lnTo>
                  <a:pt x="624" y="3356"/>
                </a:lnTo>
                <a:lnTo>
                  <a:pt x="581" y="3369"/>
                </a:lnTo>
                <a:lnTo>
                  <a:pt x="536" y="3379"/>
                </a:lnTo>
                <a:lnTo>
                  <a:pt x="488" y="3381"/>
                </a:lnTo>
                <a:lnTo>
                  <a:pt x="439" y="3378"/>
                </a:lnTo>
                <a:lnTo>
                  <a:pt x="391" y="3368"/>
                </a:lnTo>
                <a:lnTo>
                  <a:pt x="346" y="3352"/>
                </a:lnTo>
                <a:lnTo>
                  <a:pt x="303" y="3331"/>
                </a:lnTo>
                <a:lnTo>
                  <a:pt x="264" y="3305"/>
                </a:lnTo>
                <a:lnTo>
                  <a:pt x="228" y="3274"/>
                </a:lnTo>
                <a:lnTo>
                  <a:pt x="197" y="3239"/>
                </a:lnTo>
                <a:lnTo>
                  <a:pt x="170" y="3199"/>
                </a:lnTo>
                <a:lnTo>
                  <a:pt x="148" y="3157"/>
                </a:lnTo>
                <a:lnTo>
                  <a:pt x="131" y="3111"/>
                </a:lnTo>
                <a:lnTo>
                  <a:pt x="120" y="3063"/>
                </a:lnTo>
                <a:lnTo>
                  <a:pt x="116" y="3013"/>
                </a:lnTo>
                <a:lnTo>
                  <a:pt x="114" y="3000"/>
                </a:lnTo>
                <a:lnTo>
                  <a:pt x="111" y="2981"/>
                </a:lnTo>
                <a:lnTo>
                  <a:pt x="107" y="2956"/>
                </a:lnTo>
                <a:lnTo>
                  <a:pt x="102" y="2924"/>
                </a:lnTo>
                <a:lnTo>
                  <a:pt x="96" y="2886"/>
                </a:lnTo>
                <a:lnTo>
                  <a:pt x="90" y="2843"/>
                </a:lnTo>
                <a:lnTo>
                  <a:pt x="84" y="2794"/>
                </a:lnTo>
                <a:lnTo>
                  <a:pt x="76" y="2741"/>
                </a:lnTo>
                <a:lnTo>
                  <a:pt x="69" y="2683"/>
                </a:lnTo>
                <a:lnTo>
                  <a:pt x="62" y="2620"/>
                </a:lnTo>
                <a:lnTo>
                  <a:pt x="53" y="2554"/>
                </a:lnTo>
                <a:lnTo>
                  <a:pt x="46" y="2484"/>
                </a:lnTo>
                <a:lnTo>
                  <a:pt x="39" y="2411"/>
                </a:lnTo>
                <a:lnTo>
                  <a:pt x="32" y="2335"/>
                </a:lnTo>
                <a:lnTo>
                  <a:pt x="25" y="2256"/>
                </a:lnTo>
                <a:lnTo>
                  <a:pt x="20" y="2175"/>
                </a:lnTo>
                <a:lnTo>
                  <a:pt x="14" y="2093"/>
                </a:lnTo>
                <a:lnTo>
                  <a:pt x="9" y="2008"/>
                </a:lnTo>
                <a:lnTo>
                  <a:pt x="5" y="1923"/>
                </a:lnTo>
                <a:lnTo>
                  <a:pt x="2" y="1837"/>
                </a:lnTo>
                <a:lnTo>
                  <a:pt x="1" y="1750"/>
                </a:lnTo>
                <a:lnTo>
                  <a:pt x="0" y="1663"/>
                </a:lnTo>
                <a:lnTo>
                  <a:pt x="1" y="1576"/>
                </a:lnTo>
                <a:lnTo>
                  <a:pt x="3" y="1488"/>
                </a:lnTo>
                <a:lnTo>
                  <a:pt x="7" y="1402"/>
                </a:lnTo>
                <a:lnTo>
                  <a:pt x="13" y="1318"/>
                </a:lnTo>
                <a:lnTo>
                  <a:pt x="19" y="1234"/>
                </a:lnTo>
                <a:lnTo>
                  <a:pt x="28" y="1152"/>
                </a:lnTo>
                <a:lnTo>
                  <a:pt x="39" y="1073"/>
                </a:lnTo>
                <a:lnTo>
                  <a:pt x="52" y="995"/>
                </a:lnTo>
                <a:lnTo>
                  <a:pt x="68" y="921"/>
                </a:lnTo>
                <a:lnTo>
                  <a:pt x="85" y="849"/>
                </a:lnTo>
                <a:lnTo>
                  <a:pt x="63" y="837"/>
                </a:lnTo>
                <a:lnTo>
                  <a:pt x="42" y="821"/>
                </a:lnTo>
                <a:lnTo>
                  <a:pt x="42" y="818"/>
                </a:lnTo>
                <a:lnTo>
                  <a:pt x="41" y="812"/>
                </a:lnTo>
                <a:lnTo>
                  <a:pt x="40" y="801"/>
                </a:lnTo>
                <a:lnTo>
                  <a:pt x="39" y="788"/>
                </a:lnTo>
                <a:lnTo>
                  <a:pt x="37" y="770"/>
                </a:lnTo>
                <a:lnTo>
                  <a:pt x="36" y="749"/>
                </a:lnTo>
                <a:lnTo>
                  <a:pt x="35" y="726"/>
                </a:lnTo>
                <a:lnTo>
                  <a:pt x="33" y="699"/>
                </a:lnTo>
                <a:lnTo>
                  <a:pt x="32" y="671"/>
                </a:lnTo>
                <a:lnTo>
                  <a:pt x="32" y="640"/>
                </a:lnTo>
                <a:lnTo>
                  <a:pt x="32" y="608"/>
                </a:lnTo>
                <a:lnTo>
                  <a:pt x="33" y="574"/>
                </a:lnTo>
                <a:lnTo>
                  <a:pt x="36" y="539"/>
                </a:lnTo>
                <a:lnTo>
                  <a:pt x="39" y="503"/>
                </a:lnTo>
                <a:lnTo>
                  <a:pt x="43" y="467"/>
                </a:lnTo>
                <a:lnTo>
                  <a:pt x="48" y="429"/>
                </a:lnTo>
                <a:lnTo>
                  <a:pt x="56" y="392"/>
                </a:lnTo>
                <a:lnTo>
                  <a:pt x="63" y="355"/>
                </a:lnTo>
                <a:lnTo>
                  <a:pt x="73" y="318"/>
                </a:lnTo>
                <a:lnTo>
                  <a:pt x="85" y="282"/>
                </a:lnTo>
                <a:lnTo>
                  <a:pt x="98" y="246"/>
                </a:lnTo>
                <a:lnTo>
                  <a:pt x="113" y="212"/>
                </a:lnTo>
                <a:lnTo>
                  <a:pt x="131" y="180"/>
                </a:lnTo>
                <a:lnTo>
                  <a:pt x="151" y="150"/>
                </a:lnTo>
                <a:lnTo>
                  <a:pt x="173" y="121"/>
                </a:lnTo>
                <a:lnTo>
                  <a:pt x="197" y="95"/>
                </a:lnTo>
                <a:lnTo>
                  <a:pt x="224" y="72"/>
                </a:lnTo>
                <a:lnTo>
                  <a:pt x="254" y="51"/>
                </a:lnTo>
                <a:lnTo>
                  <a:pt x="286" y="34"/>
                </a:lnTo>
                <a:lnTo>
                  <a:pt x="322" y="19"/>
                </a:lnTo>
                <a:lnTo>
                  <a:pt x="361" y="8"/>
                </a:lnTo>
                <a:lnTo>
                  <a:pt x="402" y="2"/>
                </a:lnTo>
                <a:lnTo>
                  <a:pt x="4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0" name="Freeform 294"/>
          <p:cNvSpPr>
            <a:spLocks noEditPoints="1"/>
          </p:cNvSpPr>
          <p:nvPr/>
        </p:nvSpPr>
        <p:spPr bwMode="auto">
          <a:xfrm>
            <a:off x="4395239" y="2749550"/>
            <a:ext cx="585788" cy="431800"/>
          </a:xfrm>
          <a:custGeom>
            <a:avLst/>
            <a:gdLst>
              <a:gd name="T0" fmla="*/ 2076 w 3325"/>
              <a:gd name="T1" fmla="*/ 1674 h 2447"/>
              <a:gd name="T2" fmla="*/ 2033 w 3325"/>
              <a:gd name="T3" fmla="*/ 1874 h 2447"/>
              <a:gd name="T4" fmla="*/ 2391 w 3325"/>
              <a:gd name="T5" fmla="*/ 1993 h 2447"/>
              <a:gd name="T6" fmla="*/ 2716 w 3325"/>
              <a:gd name="T7" fmla="*/ 1978 h 2447"/>
              <a:gd name="T8" fmla="*/ 2908 w 3325"/>
              <a:gd name="T9" fmla="*/ 1707 h 2447"/>
              <a:gd name="T10" fmla="*/ 2874 w 3325"/>
              <a:gd name="T11" fmla="*/ 1580 h 2447"/>
              <a:gd name="T12" fmla="*/ 2309 w 3325"/>
              <a:gd name="T13" fmla="*/ 21 h 2447"/>
              <a:gd name="T14" fmla="*/ 2876 w 3325"/>
              <a:gd name="T15" fmla="*/ 229 h 2447"/>
              <a:gd name="T16" fmla="*/ 3044 w 3325"/>
              <a:gd name="T17" fmla="*/ 592 h 2447"/>
              <a:gd name="T18" fmla="*/ 2821 w 3325"/>
              <a:gd name="T19" fmla="*/ 968 h 2447"/>
              <a:gd name="T20" fmla="*/ 2358 w 3325"/>
              <a:gd name="T21" fmla="*/ 1098 h 2447"/>
              <a:gd name="T22" fmla="*/ 1866 w 3325"/>
              <a:gd name="T23" fmla="*/ 1077 h 2447"/>
              <a:gd name="T24" fmla="*/ 1416 w 3325"/>
              <a:gd name="T25" fmla="*/ 1032 h 2447"/>
              <a:gd name="T26" fmla="*/ 940 w 3325"/>
              <a:gd name="T27" fmla="*/ 1060 h 2447"/>
              <a:gd name="T28" fmla="*/ 740 w 3325"/>
              <a:gd name="T29" fmla="*/ 1251 h 2447"/>
              <a:gd name="T30" fmla="*/ 900 w 3325"/>
              <a:gd name="T31" fmla="*/ 1399 h 2447"/>
              <a:gd name="T32" fmla="*/ 1500 w 3325"/>
              <a:gd name="T33" fmla="*/ 1375 h 2447"/>
              <a:gd name="T34" fmla="*/ 2405 w 3325"/>
              <a:gd name="T35" fmla="*/ 1180 h 2447"/>
              <a:gd name="T36" fmla="*/ 3110 w 3325"/>
              <a:gd name="T37" fmla="*/ 1244 h 2447"/>
              <a:gd name="T38" fmla="*/ 3325 w 3325"/>
              <a:gd name="T39" fmla="*/ 1623 h 2447"/>
              <a:gd name="T40" fmla="*/ 3166 w 3325"/>
              <a:gd name="T41" fmla="*/ 2126 h 2447"/>
              <a:gd name="T42" fmla="*/ 2743 w 3325"/>
              <a:gd name="T43" fmla="*/ 2413 h 2447"/>
              <a:gd name="T44" fmla="*/ 1974 w 3325"/>
              <a:gd name="T45" fmla="*/ 2295 h 2447"/>
              <a:gd name="T46" fmla="*/ 1280 w 3325"/>
              <a:gd name="T47" fmla="*/ 1967 h 2447"/>
              <a:gd name="T48" fmla="*/ 822 w 3325"/>
              <a:gd name="T49" fmla="*/ 1830 h 2447"/>
              <a:gd name="T50" fmla="*/ 669 w 3325"/>
              <a:gd name="T51" fmla="*/ 1905 h 2447"/>
              <a:gd name="T52" fmla="*/ 641 w 3325"/>
              <a:gd name="T53" fmla="*/ 2008 h 2447"/>
              <a:gd name="T54" fmla="*/ 876 w 3325"/>
              <a:gd name="T55" fmla="*/ 2022 h 2447"/>
              <a:gd name="T56" fmla="*/ 1055 w 3325"/>
              <a:gd name="T57" fmla="*/ 1927 h 2447"/>
              <a:gd name="T58" fmla="*/ 1141 w 3325"/>
              <a:gd name="T59" fmla="*/ 1993 h 2447"/>
              <a:gd name="T60" fmla="*/ 1078 w 3325"/>
              <a:gd name="T61" fmla="*/ 2120 h 2447"/>
              <a:gd name="T62" fmla="*/ 1215 w 3325"/>
              <a:gd name="T63" fmla="*/ 2168 h 2447"/>
              <a:gd name="T64" fmla="*/ 1102 w 3325"/>
              <a:gd name="T65" fmla="*/ 2236 h 2447"/>
              <a:gd name="T66" fmla="*/ 1234 w 3325"/>
              <a:gd name="T67" fmla="*/ 2291 h 2447"/>
              <a:gd name="T68" fmla="*/ 1222 w 3325"/>
              <a:gd name="T69" fmla="*/ 2349 h 2447"/>
              <a:gd name="T70" fmla="*/ 1181 w 3325"/>
              <a:gd name="T71" fmla="*/ 2443 h 2447"/>
              <a:gd name="T72" fmla="*/ 522 w 3325"/>
              <a:gd name="T73" fmla="*/ 2396 h 2447"/>
              <a:gd name="T74" fmla="*/ 249 w 3325"/>
              <a:gd name="T75" fmla="*/ 2167 h 2447"/>
              <a:gd name="T76" fmla="*/ 288 w 3325"/>
              <a:gd name="T77" fmla="*/ 1722 h 2447"/>
              <a:gd name="T78" fmla="*/ 355 w 3325"/>
              <a:gd name="T79" fmla="*/ 1311 h 2447"/>
              <a:gd name="T80" fmla="*/ 480 w 3325"/>
              <a:gd name="T81" fmla="*/ 873 h 2447"/>
              <a:gd name="T82" fmla="*/ 904 w 3325"/>
              <a:gd name="T83" fmla="*/ 657 h 2447"/>
              <a:gd name="T84" fmla="*/ 1391 w 3325"/>
              <a:gd name="T85" fmla="*/ 636 h 2447"/>
              <a:gd name="T86" fmla="*/ 2147 w 3325"/>
              <a:gd name="T87" fmla="*/ 696 h 2447"/>
              <a:gd name="T88" fmla="*/ 2587 w 3325"/>
              <a:gd name="T89" fmla="*/ 625 h 2447"/>
              <a:gd name="T90" fmla="*/ 2582 w 3325"/>
              <a:gd name="T91" fmla="*/ 517 h 2447"/>
              <a:gd name="T92" fmla="*/ 2041 w 3325"/>
              <a:gd name="T93" fmla="*/ 415 h 2447"/>
              <a:gd name="T94" fmla="*/ 1162 w 3325"/>
              <a:gd name="T95" fmla="*/ 457 h 2447"/>
              <a:gd name="T96" fmla="*/ 499 w 3325"/>
              <a:gd name="T97" fmla="*/ 583 h 2447"/>
              <a:gd name="T98" fmla="*/ 347 w 3325"/>
              <a:gd name="T99" fmla="*/ 771 h 2447"/>
              <a:gd name="T100" fmla="*/ 249 w 3325"/>
              <a:gd name="T101" fmla="*/ 786 h 2447"/>
              <a:gd name="T102" fmla="*/ 162 w 3325"/>
              <a:gd name="T103" fmla="*/ 711 h 2447"/>
              <a:gd name="T104" fmla="*/ 123 w 3325"/>
              <a:gd name="T105" fmla="*/ 617 h 2447"/>
              <a:gd name="T106" fmla="*/ 107 w 3325"/>
              <a:gd name="T107" fmla="*/ 599 h 2447"/>
              <a:gd name="T108" fmla="*/ 67 w 3325"/>
              <a:gd name="T109" fmla="*/ 505 h 2447"/>
              <a:gd name="T110" fmla="*/ 34 w 3325"/>
              <a:gd name="T111" fmla="*/ 459 h 2447"/>
              <a:gd name="T112" fmla="*/ 48 w 3325"/>
              <a:gd name="T113" fmla="*/ 360 h 2447"/>
              <a:gd name="T114" fmla="*/ 23 w 3325"/>
              <a:gd name="T115" fmla="*/ 324 h 2447"/>
              <a:gd name="T116" fmla="*/ 23 w 3325"/>
              <a:gd name="T117" fmla="*/ 230 h 2447"/>
              <a:gd name="T118" fmla="*/ 347 w 3325"/>
              <a:gd name="T119" fmla="*/ 201 h 2447"/>
              <a:gd name="T120" fmla="*/ 1101 w 3325"/>
              <a:gd name="T121" fmla="*/ 46 h 2447"/>
              <a:gd name="T122" fmla="*/ 1884 w 3325"/>
              <a:gd name="T123" fmla="*/ 1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25" h="2447">
                <a:moveTo>
                  <a:pt x="2722" y="1568"/>
                </a:moveTo>
                <a:lnTo>
                  <a:pt x="2669" y="1570"/>
                </a:lnTo>
                <a:lnTo>
                  <a:pt x="2614" y="1575"/>
                </a:lnTo>
                <a:lnTo>
                  <a:pt x="2560" y="1581"/>
                </a:lnTo>
                <a:lnTo>
                  <a:pt x="2506" y="1590"/>
                </a:lnTo>
                <a:lnTo>
                  <a:pt x="2453" y="1599"/>
                </a:lnTo>
                <a:lnTo>
                  <a:pt x="2402" y="1609"/>
                </a:lnTo>
                <a:lnTo>
                  <a:pt x="2239" y="1640"/>
                </a:lnTo>
                <a:lnTo>
                  <a:pt x="2076" y="1674"/>
                </a:lnTo>
                <a:lnTo>
                  <a:pt x="1913" y="1708"/>
                </a:lnTo>
                <a:lnTo>
                  <a:pt x="1749" y="1742"/>
                </a:lnTo>
                <a:lnTo>
                  <a:pt x="1824" y="1779"/>
                </a:lnTo>
                <a:lnTo>
                  <a:pt x="1855" y="1793"/>
                </a:lnTo>
                <a:lnTo>
                  <a:pt x="1888" y="1808"/>
                </a:lnTo>
                <a:lnTo>
                  <a:pt x="1923" y="1825"/>
                </a:lnTo>
                <a:lnTo>
                  <a:pt x="1958" y="1841"/>
                </a:lnTo>
                <a:lnTo>
                  <a:pt x="1995" y="1857"/>
                </a:lnTo>
                <a:lnTo>
                  <a:pt x="2033" y="1874"/>
                </a:lnTo>
                <a:lnTo>
                  <a:pt x="2071" y="1890"/>
                </a:lnTo>
                <a:lnTo>
                  <a:pt x="2110" y="1905"/>
                </a:lnTo>
                <a:lnTo>
                  <a:pt x="2150" y="1921"/>
                </a:lnTo>
                <a:lnTo>
                  <a:pt x="2190" y="1936"/>
                </a:lnTo>
                <a:lnTo>
                  <a:pt x="2230" y="1949"/>
                </a:lnTo>
                <a:lnTo>
                  <a:pt x="2271" y="1963"/>
                </a:lnTo>
                <a:lnTo>
                  <a:pt x="2310" y="1974"/>
                </a:lnTo>
                <a:lnTo>
                  <a:pt x="2351" y="1984"/>
                </a:lnTo>
                <a:lnTo>
                  <a:pt x="2391" y="1993"/>
                </a:lnTo>
                <a:lnTo>
                  <a:pt x="2431" y="2001"/>
                </a:lnTo>
                <a:lnTo>
                  <a:pt x="2469" y="2006"/>
                </a:lnTo>
                <a:lnTo>
                  <a:pt x="2508" y="2009"/>
                </a:lnTo>
                <a:lnTo>
                  <a:pt x="2545" y="2010"/>
                </a:lnTo>
                <a:lnTo>
                  <a:pt x="2582" y="2009"/>
                </a:lnTo>
                <a:lnTo>
                  <a:pt x="2617" y="2006"/>
                </a:lnTo>
                <a:lnTo>
                  <a:pt x="2652" y="2000"/>
                </a:lnTo>
                <a:lnTo>
                  <a:pt x="2685" y="1990"/>
                </a:lnTo>
                <a:lnTo>
                  <a:pt x="2716" y="1978"/>
                </a:lnTo>
                <a:lnTo>
                  <a:pt x="2746" y="1963"/>
                </a:lnTo>
                <a:lnTo>
                  <a:pt x="2773" y="1944"/>
                </a:lnTo>
                <a:lnTo>
                  <a:pt x="2800" y="1922"/>
                </a:lnTo>
                <a:lnTo>
                  <a:pt x="2823" y="1896"/>
                </a:lnTo>
                <a:lnTo>
                  <a:pt x="2846" y="1867"/>
                </a:lnTo>
                <a:lnTo>
                  <a:pt x="2865" y="1833"/>
                </a:lnTo>
                <a:lnTo>
                  <a:pt x="2882" y="1796"/>
                </a:lnTo>
                <a:lnTo>
                  <a:pt x="2897" y="1754"/>
                </a:lnTo>
                <a:lnTo>
                  <a:pt x="2908" y="1707"/>
                </a:lnTo>
                <a:lnTo>
                  <a:pt x="2917" y="1656"/>
                </a:lnTo>
                <a:lnTo>
                  <a:pt x="2919" y="1637"/>
                </a:lnTo>
                <a:lnTo>
                  <a:pt x="2921" y="1620"/>
                </a:lnTo>
                <a:lnTo>
                  <a:pt x="2920" y="1608"/>
                </a:lnTo>
                <a:lnTo>
                  <a:pt x="2917" y="1599"/>
                </a:lnTo>
                <a:lnTo>
                  <a:pt x="2912" y="1592"/>
                </a:lnTo>
                <a:lnTo>
                  <a:pt x="2903" y="1586"/>
                </a:lnTo>
                <a:lnTo>
                  <a:pt x="2891" y="1583"/>
                </a:lnTo>
                <a:lnTo>
                  <a:pt x="2874" y="1580"/>
                </a:lnTo>
                <a:lnTo>
                  <a:pt x="2853" y="1577"/>
                </a:lnTo>
                <a:lnTo>
                  <a:pt x="2827" y="1573"/>
                </a:lnTo>
                <a:lnTo>
                  <a:pt x="2775" y="1569"/>
                </a:lnTo>
                <a:lnTo>
                  <a:pt x="2722" y="1568"/>
                </a:lnTo>
                <a:close/>
                <a:moveTo>
                  <a:pt x="1970" y="0"/>
                </a:moveTo>
                <a:lnTo>
                  <a:pt x="2055" y="2"/>
                </a:lnTo>
                <a:lnTo>
                  <a:pt x="2140" y="5"/>
                </a:lnTo>
                <a:lnTo>
                  <a:pt x="2226" y="11"/>
                </a:lnTo>
                <a:lnTo>
                  <a:pt x="2309" y="21"/>
                </a:lnTo>
                <a:lnTo>
                  <a:pt x="2393" y="34"/>
                </a:lnTo>
                <a:lnTo>
                  <a:pt x="2475" y="50"/>
                </a:lnTo>
                <a:lnTo>
                  <a:pt x="2555" y="70"/>
                </a:lnTo>
                <a:lnTo>
                  <a:pt x="2634" y="94"/>
                </a:lnTo>
                <a:lnTo>
                  <a:pt x="2710" y="124"/>
                </a:lnTo>
                <a:lnTo>
                  <a:pt x="2756" y="145"/>
                </a:lnTo>
                <a:lnTo>
                  <a:pt x="2799" y="171"/>
                </a:lnTo>
                <a:lnTo>
                  <a:pt x="2840" y="199"/>
                </a:lnTo>
                <a:lnTo>
                  <a:pt x="2876" y="229"/>
                </a:lnTo>
                <a:lnTo>
                  <a:pt x="2911" y="263"/>
                </a:lnTo>
                <a:lnTo>
                  <a:pt x="2942" y="299"/>
                </a:lnTo>
                <a:lnTo>
                  <a:pt x="2968" y="337"/>
                </a:lnTo>
                <a:lnTo>
                  <a:pt x="2992" y="377"/>
                </a:lnTo>
                <a:lnTo>
                  <a:pt x="3011" y="417"/>
                </a:lnTo>
                <a:lnTo>
                  <a:pt x="3026" y="460"/>
                </a:lnTo>
                <a:lnTo>
                  <a:pt x="3037" y="503"/>
                </a:lnTo>
                <a:lnTo>
                  <a:pt x="3043" y="548"/>
                </a:lnTo>
                <a:lnTo>
                  <a:pt x="3044" y="592"/>
                </a:lnTo>
                <a:lnTo>
                  <a:pt x="3041" y="638"/>
                </a:lnTo>
                <a:lnTo>
                  <a:pt x="3031" y="683"/>
                </a:lnTo>
                <a:lnTo>
                  <a:pt x="3017" y="728"/>
                </a:lnTo>
                <a:lnTo>
                  <a:pt x="2998" y="772"/>
                </a:lnTo>
                <a:lnTo>
                  <a:pt x="2972" y="816"/>
                </a:lnTo>
                <a:lnTo>
                  <a:pt x="2941" y="859"/>
                </a:lnTo>
                <a:lnTo>
                  <a:pt x="2903" y="900"/>
                </a:lnTo>
                <a:lnTo>
                  <a:pt x="2863" y="937"/>
                </a:lnTo>
                <a:lnTo>
                  <a:pt x="2821" y="968"/>
                </a:lnTo>
                <a:lnTo>
                  <a:pt x="2776" y="995"/>
                </a:lnTo>
                <a:lnTo>
                  <a:pt x="2730" y="1019"/>
                </a:lnTo>
                <a:lnTo>
                  <a:pt x="2681" y="1039"/>
                </a:lnTo>
                <a:lnTo>
                  <a:pt x="2630" y="1056"/>
                </a:lnTo>
                <a:lnTo>
                  <a:pt x="2578" y="1070"/>
                </a:lnTo>
                <a:lnTo>
                  <a:pt x="2525" y="1080"/>
                </a:lnTo>
                <a:lnTo>
                  <a:pt x="2469" y="1088"/>
                </a:lnTo>
                <a:lnTo>
                  <a:pt x="2414" y="1094"/>
                </a:lnTo>
                <a:lnTo>
                  <a:pt x="2358" y="1098"/>
                </a:lnTo>
                <a:lnTo>
                  <a:pt x="2302" y="1100"/>
                </a:lnTo>
                <a:lnTo>
                  <a:pt x="2246" y="1100"/>
                </a:lnTo>
                <a:lnTo>
                  <a:pt x="2189" y="1099"/>
                </a:lnTo>
                <a:lnTo>
                  <a:pt x="2133" y="1097"/>
                </a:lnTo>
                <a:lnTo>
                  <a:pt x="2078" y="1093"/>
                </a:lnTo>
                <a:lnTo>
                  <a:pt x="2023" y="1089"/>
                </a:lnTo>
                <a:lnTo>
                  <a:pt x="1969" y="1085"/>
                </a:lnTo>
                <a:lnTo>
                  <a:pt x="1917" y="1081"/>
                </a:lnTo>
                <a:lnTo>
                  <a:pt x="1866" y="1077"/>
                </a:lnTo>
                <a:lnTo>
                  <a:pt x="1816" y="1073"/>
                </a:lnTo>
                <a:lnTo>
                  <a:pt x="1773" y="1070"/>
                </a:lnTo>
                <a:lnTo>
                  <a:pt x="1728" y="1066"/>
                </a:lnTo>
                <a:lnTo>
                  <a:pt x="1679" y="1060"/>
                </a:lnTo>
                <a:lnTo>
                  <a:pt x="1629" y="1055"/>
                </a:lnTo>
                <a:lnTo>
                  <a:pt x="1578" y="1048"/>
                </a:lnTo>
                <a:lnTo>
                  <a:pt x="1525" y="1042"/>
                </a:lnTo>
                <a:lnTo>
                  <a:pt x="1470" y="1037"/>
                </a:lnTo>
                <a:lnTo>
                  <a:pt x="1416" y="1032"/>
                </a:lnTo>
                <a:lnTo>
                  <a:pt x="1360" y="1028"/>
                </a:lnTo>
                <a:lnTo>
                  <a:pt x="1305" y="1025"/>
                </a:lnTo>
                <a:lnTo>
                  <a:pt x="1250" y="1024"/>
                </a:lnTo>
                <a:lnTo>
                  <a:pt x="1194" y="1024"/>
                </a:lnTo>
                <a:lnTo>
                  <a:pt x="1140" y="1026"/>
                </a:lnTo>
                <a:lnTo>
                  <a:pt x="1088" y="1031"/>
                </a:lnTo>
                <a:lnTo>
                  <a:pt x="1037" y="1038"/>
                </a:lnTo>
                <a:lnTo>
                  <a:pt x="987" y="1047"/>
                </a:lnTo>
                <a:lnTo>
                  <a:pt x="940" y="1060"/>
                </a:lnTo>
                <a:lnTo>
                  <a:pt x="896" y="1076"/>
                </a:lnTo>
                <a:lnTo>
                  <a:pt x="854" y="1095"/>
                </a:lnTo>
                <a:lnTo>
                  <a:pt x="814" y="1119"/>
                </a:lnTo>
                <a:lnTo>
                  <a:pt x="786" y="1140"/>
                </a:lnTo>
                <a:lnTo>
                  <a:pt x="765" y="1163"/>
                </a:lnTo>
                <a:lnTo>
                  <a:pt x="750" y="1185"/>
                </a:lnTo>
                <a:lnTo>
                  <a:pt x="742" y="1207"/>
                </a:lnTo>
                <a:lnTo>
                  <a:pt x="737" y="1229"/>
                </a:lnTo>
                <a:lnTo>
                  <a:pt x="740" y="1251"/>
                </a:lnTo>
                <a:lnTo>
                  <a:pt x="746" y="1271"/>
                </a:lnTo>
                <a:lnTo>
                  <a:pt x="756" y="1292"/>
                </a:lnTo>
                <a:lnTo>
                  <a:pt x="770" y="1311"/>
                </a:lnTo>
                <a:lnTo>
                  <a:pt x="787" y="1330"/>
                </a:lnTo>
                <a:lnTo>
                  <a:pt x="807" y="1346"/>
                </a:lnTo>
                <a:lnTo>
                  <a:pt x="828" y="1362"/>
                </a:lnTo>
                <a:lnTo>
                  <a:pt x="851" y="1377"/>
                </a:lnTo>
                <a:lnTo>
                  <a:pt x="875" y="1389"/>
                </a:lnTo>
                <a:lnTo>
                  <a:pt x="900" y="1399"/>
                </a:lnTo>
                <a:lnTo>
                  <a:pt x="925" y="1408"/>
                </a:lnTo>
                <a:lnTo>
                  <a:pt x="950" y="1415"/>
                </a:lnTo>
                <a:lnTo>
                  <a:pt x="973" y="1420"/>
                </a:lnTo>
                <a:lnTo>
                  <a:pt x="996" y="1422"/>
                </a:lnTo>
                <a:lnTo>
                  <a:pt x="1097" y="1422"/>
                </a:lnTo>
                <a:lnTo>
                  <a:pt x="1199" y="1417"/>
                </a:lnTo>
                <a:lnTo>
                  <a:pt x="1299" y="1406"/>
                </a:lnTo>
                <a:lnTo>
                  <a:pt x="1400" y="1392"/>
                </a:lnTo>
                <a:lnTo>
                  <a:pt x="1500" y="1375"/>
                </a:lnTo>
                <a:lnTo>
                  <a:pt x="1601" y="1354"/>
                </a:lnTo>
                <a:lnTo>
                  <a:pt x="1702" y="1332"/>
                </a:lnTo>
                <a:lnTo>
                  <a:pt x="1802" y="1308"/>
                </a:lnTo>
                <a:lnTo>
                  <a:pt x="1902" y="1284"/>
                </a:lnTo>
                <a:lnTo>
                  <a:pt x="2003" y="1260"/>
                </a:lnTo>
                <a:lnTo>
                  <a:pt x="2103" y="1237"/>
                </a:lnTo>
                <a:lnTo>
                  <a:pt x="2204" y="1215"/>
                </a:lnTo>
                <a:lnTo>
                  <a:pt x="2304" y="1197"/>
                </a:lnTo>
                <a:lnTo>
                  <a:pt x="2405" y="1180"/>
                </a:lnTo>
                <a:lnTo>
                  <a:pt x="2505" y="1169"/>
                </a:lnTo>
                <a:lnTo>
                  <a:pt x="2606" y="1161"/>
                </a:lnTo>
                <a:lnTo>
                  <a:pt x="2707" y="1159"/>
                </a:lnTo>
                <a:lnTo>
                  <a:pt x="2808" y="1163"/>
                </a:lnTo>
                <a:lnTo>
                  <a:pt x="2910" y="1174"/>
                </a:lnTo>
                <a:lnTo>
                  <a:pt x="2964" y="1184"/>
                </a:lnTo>
                <a:lnTo>
                  <a:pt x="3016" y="1200"/>
                </a:lnTo>
                <a:lnTo>
                  <a:pt x="3065" y="1219"/>
                </a:lnTo>
                <a:lnTo>
                  <a:pt x="3110" y="1244"/>
                </a:lnTo>
                <a:lnTo>
                  <a:pt x="3152" y="1271"/>
                </a:lnTo>
                <a:lnTo>
                  <a:pt x="3190" y="1304"/>
                </a:lnTo>
                <a:lnTo>
                  <a:pt x="3223" y="1340"/>
                </a:lnTo>
                <a:lnTo>
                  <a:pt x="3253" y="1380"/>
                </a:lnTo>
                <a:lnTo>
                  <a:pt x="3277" y="1423"/>
                </a:lnTo>
                <a:lnTo>
                  <a:pt x="3298" y="1469"/>
                </a:lnTo>
                <a:lnTo>
                  <a:pt x="3312" y="1518"/>
                </a:lnTo>
                <a:lnTo>
                  <a:pt x="3321" y="1569"/>
                </a:lnTo>
                <a:lnTo>
                  <a:pt x="3325" y="1623"/>
                </a:lnTo>
                <a:lnTo>
                  <a:pt x="3323" y="1680"/>
                </a:lnTo>
                <a:lnTo>
                  <a:pt x="3317" y="1741"/>
                </a:lnTo>
                <a:lnTo>
                  <a:pt x="3306" y="1800"/>
                </a:lnTo>
                <a:lnTo>
                  <a:pt x="3292" y="1859"/>
                </a:lnTo>
                <a:lnTo>
                  <a:pt x="3273" y="1917"/>
                </a:lnTo>
                <a:lnTo>
                  <a:pt x="3252" y="1972"/>
                </a:lnTo>
                <a:lnTo>
                  <a:pt x="3226" y="2026"/>
                </a:lnTo>
                <a:lnTo>
                  <a:pt x="3198" y="2077"/>
                </a:lnTo>
                <a:lnTo>
                  <a:pt x="3166" y="2126"/>
                </a:lnTo>
                <a:lnTo>
                  <a:pt x="3131" y="2172"/>
                </a:lnTo>
                <a:lnTo>
                  <a:pt x="3093" y="2216"/>
                </a:lnTo>
                <a:lnTo>
                  <a:pt x="3052" y="2256"/>
                </a:lnTo>
                <a:lnTo>
                  <a:pt x="3007" y="2293"/>
                </a:lnTo>
                <a:lnTo>
                  <a:pt x="2960" y="2326"/>
                </a:lnTo>
                <a:lnTo>
                  <a:pt x="2909" y="2354"/>
                </a:lnTo>
                <a:lnTo>
                  <a:pt x="2857" y="2379"/>
                </a:lnTo>
                <a:lnTo>
                  <a:pt x="2801" y="2398"/>
                </a:lnTo>
                <a:lnTo>
                  <a:pt x="2743" y="2413"/>
                </a:lnTo>
                <a:lnTo>
                  <a:pt x="2682" y="2423"/>
                </a:lnTo>
                <a:lnTo>
                  <a:pt x="2619" y="2427"/>
                </a:lnTo>
                <a:lnTo>
                  <a:pt x="2525" y="2425"/>
                </a:lnTo>
                <a:lnTo>
                  <a:pt x="2431" y="2417"/>
                </a:lnTo>
                <a:lnTo>
                  <a:pt x="2338" y="2403"/>
                </a:lnTo>
                <a:lnTo>
                  <a:pt x="2246" y="2382"/>
                </a:lnTo>
                <a:lnTo>
                  <a:pt x="2154" y="2358"/>
                </a:lnTo>
                <a:lnTo>
                  <a:pt x="2063" y="2328"/>
                </a:lnTo>
                <a:lnTo>
                  <a:pt x="1974" y="2295"/>
                </a:lnTo>
                <a:lnTo>
                  <a:pt x="1885" y="2258"/>
                </a:lnTo>
                <a:lnTo>
                  <a:pt x="1797" y="2220"/>
                </a:lnTo>
                <a:lnTo>
                  <a:pt x="1711" y="2180"/>
                </a:lnTo>
                <a:lnTo>
                  <a:pt x="1624" y="2139"/>
                </a:lnTo>
                <a:lnTo>
                  <a:pt x="1539" y="2097"/>
                </a:lnTo>
                <a:lnTo>
                  <a:pt x="1455" y="2055"/>
                </a:lnTo>
                <a:lnTo>
                  <a:pt x="1371" y="2014"/>
                </a:lnTo>
                <a:lnTo>
                  <a:pt x="1327" y="1991"/>
                </a:lnTo>
                <a:lnTo>
                  <a:pt x="1280" y="1967"/>
                </a:lnTo>
                <a:lnTo>
                  <a:pt x="1232" y="1942"/>
                </a:lnTo>
                <a:lnTo>
                  <a:pt x="1183" y="1918"/>
                </a:lnTo>
                <a:lnTo>
                  <a:pt x="1132" y="1894"/>
                </a:lnTo>
                <a:lnTo>
                  <a:pt x="1081" y="1874"/>
                </a:lnTo>
                <a:lnTo>
                  <a:pt x="1030" y="1855"/>
                </a:lnTo>
                <a:lnTo>
                  <a:pt x="978" y="1841"/>
                </a:lnTo>
                <a:lnTo>
                  <a:pt x="926" y="1831"/>
                </a:lnTo>
                <a:lnTo>
                  <a:pt x="874" y="1827"/>
                </a:lnTo>
                <a:lnTo>
                  <a:pt x="822" y="1830"/>
                </a:lnTo>
                <a:lnTo>
                  <a:pt x="807" y="1833"/>
                </a:lnTo>
                <a:lnTo>
                  <a:pt x="791" y="1837"/>
                </a:lnTo>
                <a:lnTo>
                  <a:pt x="773" y="1843"/>
                </a:lnTo>
                <a:lnTo>
                  <a:pt x="756" y="1851"/>
                </a:lnTo>
                <a:lnTo>
                  <a:pt x="737" y="1860"/>
                </a:lnTo>
                <a:lnTo>
                  <a:pt x="719" y="1871"/>
                </a:lnTo>
                <a:lnTo>
                  <a:pt x="702" y="1881"/>
                </a:lnTo>
                <a:lnTo>
                  <a:pt x="684" y="1893"/>
                </a:lnTo>
                <a:lnTo>
                  <a:pt x="669" y="1905"/>
                </a:lnTo>
                <a:lnTo>
                  <a:pt x="655" y="1918"/>
                </a:lnTo>
                <a:lnTo>
                  <a:pt x="643" y="1930"/>
                </a:lnTo>
                <a:lnTo>
                  <a:pt x="633" y="1943"/>
                </a:lnTo>
                <a:lnTo>
                  <a:pt x="625" y="1956"/>
                </a:lnTo>
                <a:lnTo>
                  <a:pt x="621" y="1968"/>
                </a:lnTo>
                <a:lnTo>
                  <a:pt x="620" y="1979"/>
                </a:lnTo>
                <a:lnTo>
                  <a:pt x="623" y="1989"/>
                </a:lnTo>
                <a:lnTo>
                  <a:pt x="629" y="2000"/>
                </a:lnTo>
                <a:lnTo>
                  <a:pt x="641" y="2008"/>
                </a:lnTo>
                <a:lnTo>
                  <a:pt x="657" y="2015"/>
                </a:lnTo>
                <a:lnTo>
                  <a:pt x="677" y="2020"/>
                </a:lnTo>
                <a:lnTo>
                  <a:pt x="704" y="2024"/>
                </a:lnTo>
                <a:lnTo>
                  <a:pt x="727" y="2028"/>
                </a:lnTo>
                <a:lnTo>
                  <a:pt x="757" y="2030"/>
                </a:lnTo>
                <a:lnTo>
                  <a:pt x="786" y="2030"/>
                </a:lnTo>
                <a:lnTo>
                  <a:pt x="817" y="2030"/>
                </a:lnTo>
                <a:lnTo>
                  <a:pt x="847" y="2027"/>
                </a:lnTo>
                <a:lnTo>
                  <a:pt x="876" y="2022"/>
                </a:lnTo>
                <a:lnTo>
                  <a:pt x="905" y="2015"/>
                </a:lnTo>
                <a:lnTo>
                  <a:pt x="932" y="2004"/>
                </a:lnTo>
                <a:lnTo>
                  <a:pt x="958" y="1989"/>
                </a:lnTo>
                <a:lnTo>
                  <a:pt x="981" y="1972"/>
                </a:lnTo>
                <a:lnTo>
                  <a:pt x="1001" y="1949"/>
                </a:lnTo>
                <a:lnTo>
                  <a:pt x="1013" y="1938"/>
                </a:lnTo>
                <a:lnTo>
                  <a:pt x="1026" y="1930"/>
                </a:lnTo>
                <a:lnTo>
                  <a:pt x="1040" y="1927"/>
                </a:lnTo>
                <a:lnTo>
                  <a:pt x="1055" y="1927"/>
                </a:lnTo>
                <a:lnTo>
                  <a:pt x="1068" y="1929"/>
                </a:lnTo>
                <a:lnTo>
                  <a:pt x="1081" y="1935"/>
                </a:lnTo>
                <a:lnTo>
                  <a:pt x="1091" y="1942"/>
                </a:lnTo>
                <a:lnTo>
                  <a:pt x="1101" y="1953"/>
                </a:lnTo>
                <a:lnTo>
                  <a:pt x="1106" y="1964"/>
                </a:lnTo>
                <a:lnTo>
                  <a:pt x="1108" y="1977"/>
                </a:lnTo>
                <a:lnTo>
                  <a:pt x="1121" y="1979"/>
                </a:lnTo>
                <a:lnTo>
                  <a:pt x="1132" y="1984"/>
                </a:lnTo>
                <a:lnTo>
                  <a:pt x="1141" y="1993"/>
                </a:lnTo>
                <a:lnTo>
                  <a:pt x="1150" y="2004"/>
                </a:lnTo>
                <a:lnTo>
                  <a:pt x="1156" y="2017"/>
                </a:lnTo>
                <a:lnTo>
                  <a:pt x="1158" y="2030"/>
                </a:lnTo>
                <a:lnTo>
                  <a:pt x="1158" y="2045"/>
                </a:lnTo>
                <a:lnTo>
                  <a:pt x="1154" y="2059"/>
                </a:lnTo>
                <a:lnTo>
                  <a:pt x="1146" y="2072"/>
                </a:lnTo>
                <a:lnTo>
                  <a:pt x="1134" y="2083"/>
                </a:lnTo>
                <a:lnTo>
                  <a:pt x="1107" y="2103"/>
                </a:lnTo>
                <a:lnTo>
                  <a:pt x="1078" y="2120"/>
                </a:lnTo>
                <a:lnTo>
                  <a:pt x="1148" y="2102"/>
                </a:lnTo>
                <a:lnTo>
                  <a:pt x="1164" y="2100"/>
                </a:lnTo>
                <a:lnTo>
                  <a:pt x="1178" y="2102"/>
                </a:lnTo>
                <a:lnTo>
                  <a:pt x="1191" y="2108"/>
                </a:lnTo>
                <a:lnTo>
                  <a:pt x="1202" y="2117"/>
                </a:lnTo>
                <a:lnTo>
                  <a:pt x="1209" y="2128"/>
                </a:lnTo>
                <a:lnTo>
                  <a:pt x="1214" y="2141"/>
                </a:lnTo>
                <a:lnTo>
                  <a:pt x="1216" y="2155"/>
                </a:lnTo>
                <a:lnTo>
                  <a:pt x="1215" y="2168"/>
                </a:lnTo>
                <a:lnTo>
                  <a:pt x="1211" y="2182"/>
                </a:lnTo>
                <a:lnTo>
                  <a:pt x="1204" y="2193"/>
                </a:lnTo>
                <a:lnTo>
                  <a:pt x="1192" y="2203"/>
                </a:lnTo>
                <a:lnTo>
                  <a:pt x="1177" y="2209"/>
                </a:lnTo>
                <a:lnTo>
                  <a:pt x="1110" y="2227"/>
                </a:lnTo>
                <a:lnTo>
                  <a:pt x="1041" y="2240"/>
                </a:lnTo>
                <a:lnTo>
                  <a:pt x="972" y="2250"/>
                </a:lnTo>
                <a:lnTo>
                  <a:pt x="1037" y="2245"/>
                </a:lnTo>
                <a:lnTo>
                  <a:pt x="1102" y="2236"/>
                </a:lnTo>
                <a:lnTo>
                  <a:pt x="1166" y="2223"/>
                </a:lnTo>
                <a:lnTo>
                  <a:pt x="1182" y="2222"/>
                </a:lnTo>
                <a:lnTo>
                  <a:pt x="1197" y="2224"/>
                </a:lnTo>
                <a:lnTo>
                  <a:pt x="1210" y="2231"/>
                </a:lnTo>
                <a:lnTo>
                  <a:pt x="1220" y="2240"/>
                </a:lnTo>
                <a:lnTo>
                  <a:pt x="1228" y="2251"/>
                </a:lnTo>
                <a:lnTo>
                  <a:pt x="1233" y="2264"/>
                </a:lnTo>
                <a:lnTo>
                  <a:pt x="1235" y="2278"/>
                </a:lnTo>
                <a:lnTo>
                  <a:pt x="1234" y="2291"/>
                </a:lnTo>
                <a:lnTo>
                  <a:pt x="1230" y="2304"/>
                </a:lnTo>
                <a:lnTo>
                  <a:pt x="1223" y="2316"/>
                </a:lnTo>
                <a:lnTo>
                  <a:pt x="1211" y="2324"/>
                </a:lnTo>
                <a:lnTo>
                  <a:pt x="1195" y="2330"/>
                </a:lnTo>
                <a:lnTo>
                  <a:pt x="1189" y="2331"/>
                </a:lnTo>
                <a:lnTo>
                  <a:pt x="1183" y="2332"/>
                </a:lnTo>
                <a:lnTo>
                  <a:pt x="1200" y="2334"/>
                </a:lnTo>
                <a:lnTo>
                  <a:pt x="1212" y="2340"/>
                </a:lnTo>
                <a:lnTo>
                  <a:pt x="1222" y="2349"/>
                </a:lnTo>
                <a:lnTo>
                  <a:pt x="1229" y="2361"/>
                </a:lnTo>
                <a:lnTo>
                  <a:pt x="1233" y="2373"/>
                </a:lnTo>
                <a:lnTo>
                  <a:pt x="1234" y="2386"/>
                </a:lnTo>
                <a:lnTo>
                  <a:pt x="1232" y="2400"/>
                </a:lnTo>
                <a:lnTo>
                  <a:pt x="1228" y="2413"/>
                </a:lnTo>
                <a:lnTo>
                  <a:pt x="1220" y="2424"/>
                </a:lnTo>
                <a:lnTo>
                  <a:pt x="1210" y="2434"/>
                </a:lnTo>
                <a:lnTo>
                  <a:pt x="1196" y="2440"/>
                </a:lnTo>
                <a:lnTo>
                  <a:pt x="1181" y="2443"/>
                </a:lnTo>
                <a:lnTo>
                  <a:pt x="1054" y="2447"/>
                </a:lnTo>
                <a:lnTo>
                  <a:pt x="926" y="2445"/>
                </a:lnTo>
                <a:lnTo>
                  <a:pt x="800" y="2440"/>
                </a:lnTo>
                <a:lnTo>
                  <a:pt x="672" y="2434"/>
                </a:lnTo>
                <a:lnTo>
                  <a:pt x="659" y="2432"/>
                </a:lnTo>
                <a:lnTo>
                  <a:pt x="649" y="2427"/>
                </a:lnTo>
                <a:lnTo>
                  <a:pt x="605" y="2419"/>
                </a:lnTo>
                <a:lnTo>
                  <a:pt x="563" y="2409"/>
                </a:lnTo>
                <a:lnTo>
                  <a:pt x="522" y="2396"/>
                </a:lnTo>
                <a:lnTo>
                  <a:pt x="482" y="2382"/>
                </a:lnTo>
                <a:lnTo>
                  <a:pt x="445" y="2365"/>
                </a:lnTo>
                <a:lnTo>
                  <a:pt x="409" y="2344"/>
                </a:lnTo>
                <a:lnTo>
                  <a:pt x="376" y="2322"/>
                </a:lnTo>
                <a:lnTo>
                  <a:pt x="345" y="2297"/>
                </a:lnTo>
                <a:lnTo>
                  <a:pt x="316" y="2269"/>
                </a:lnTo>
                <a:lnTo>
                  <a:pt x="291" y="2238"/>
                </a:lnTo>
                <a:lnTo>
                  <a:pt x="268" y="2204"/>
                </a:lnTo>
                <a:lnTo>
                  <a:pt x="249" y="2167"/>
                </a:lnTo>
                <a:lnTo>
                  <a:pt x="233" y="2126"/>
                </a:lnTo>
                <a:lnTo>
                  <a:pt x="220" y="2083"/>
                </a:lnTo>
                <a:lnTo>
                  <a:pt x="213" y="2036"/>
                </a:lnTo>
                <a:lnTo>
                  <a:pt x="210" y="1982"/>
                </a:lnTo>
                <a:lnTo>
                  <a:pt x="213" y="1928"/>
                </a:lnTo>
                <a:lnTo>
                  <a:pt x="223" y="1875"/>
                </a:lnTo>
                <a:lnTo>
                  <a:pt x="240" y="1822"/>
                </a:lnTo>
                <a:lnTo>
                  <a:pt x="261" y="1770"/>
                </a:lnTo>
                <a:lnTo>
                  <a:pt x="288" y="1722"/>
                </a:lnTo>
                <a:lnTo>
                  <a:pt x="318" y="1675"/>
                </a:lnTo>
                <a:lnTo>
                  <a:pt x="353" y="1632"/>
                </a:lnTo>
                <a:lnTo>
                  <a:pt x="392" y="1594"/>
                </a:lnTo>
                <a:lnTo>
                  <a:pt x="434" y="1559"/>
                </a:lnTo>
                <a:lnTo>
                  <a:pt x="410" y="1513"/>
                </a:lnTo>
                <a:lnTo>
                  <a:pt x="390" y="1465"/>
                </a:lnTo>
                <a:lnTo>
                  <a:pt x="373" y="1415"/>
                </a:lnTo>
                <a:lnTo>
                  <a:pt x="362" y="1363"/>
                </a:lnTo>
                <a:lnTo>
                  <a:pt x="355" y="1311"/>
                </a:lnTo>
                <a:lnTo>
                  <a:pt x="351" y="1259"/>
                </a:lnTo>
                <a:lnTo>
                  <a:pt x="352" y="1206"/>
                </a:lnTo>
                <a:lnTo>
                  <a:pt x="358" y="1154"/>
                </a:lnTo>
                <a:lnTo>
                  <a:pt x="367" y="1102"/>
                </a:lnTo>
                <a:lnTo>
                  <a:pt x="381" y="1052"/>
                </a:lnTo>
                <a:lnTo>
                  <a:pt x="400" y="1003"/>
                </a:lnTo>
                <a:lnTo>
                  <a:pt x="422" y="956"/>
                </a:lnTo>
                <a:lnTo>
                  <a:pt x="449" y="913"/>
                </a:lnTo>
                <a:lnTo>
                  <a:pt x="480" y="873"/>
                </a:lnTo>
                <a:lnTo>
                  <a:pt x="517" y="834"/>
                </a:lnTo>
                <a:lnTo>
                  <a:pt x="558" y="799"/>
                </a:lnTo>
                <a:lnTo>
                  <a:pt x="601" y="768"/>
                </a:lnTo>
                <a:lnTo>
                  <a:pt x="647" y="742"/>
                </a:lnTo>
                <a:lnTo>
                  <a:pt x="695" y="718"/>
                </a:lnTo>
                <a:lnTo>
                  <a:pt x="745" y="699"/>
                </a:lnTo>
                <a:lnTo>
                  <a:pt x="797" y="681"/>
                </a:lnTo>
                <a:lnTo>
                  <a:pt x="850" y="668"/>
                </a:lnTo>
                <a:lnTo>
                  <a:pt x="904" y="657"/>
                </a:lnTo>
                <a:lnTo>
                  <a:pt x="959" y="649"/>
                </a:lnTo>
                <a:lnTo>
                  <a:pt x="1014" y="641"/>
                </a:lnTo>
                <a:lnTo>
                  <a:pt x="1069" y="637"/>
                </a:lnTo>
                <a:lnTo>
                  <a:pt x="1125" y="634"/>
                </a:lnTo>
                <a:lnTo>
                  <a:pt x="1180" y="633"/>
                </a:lnTo>
                <a:lnTo>
                  <a:pt x="1234" y="632"/>
                </a:lnTo>
                <a:lnTo>
                  <a:pt x="1288" y="633"/>
                </a:lnTo>
                <a:lnTo>
                  <a:pt x="1340" y="634"/>
                </a:lnTo>
                <a:lnTo>
                  <a:pt x="1391" y="636"/>
                </a:lnTo>
                <a:lnTo>
                  <a:pt x="1472" y="641"/>
                </a:lnTo>
                <a:lnTo>
                  <a:pt x="1554" y="648"/>
                </a:lnTo>
                <a:lnTo>
                  <a:pt x="1637" y="656"/>
                </a:lnTo>
                <a:lnTo>
                  <a:pt x="1722" y="664"/>
                </a:lnTo>
                <a:lnTo>
                  <a:pt x="1806" y="673"/>
                </a:lnTo>
                <a:lnTo>
                  <a:pt x="1892" y="681"/>
                </a:lnTo>
                <a:lnTo>
                  <a:pt x="1978" y="688"/>
                </a:lnTo>
                <a:lnTo>
                  <a:pt x="2062" y="694"/>
                </a:lnTo>
                <a:lnTo>
                  <a:pt x="2147" y="696"/>
                </a:lnTo>
                <a:lnTo>
                  <a:pt x="2231" y="696"/>
                </a:lnTo>
                <a:lnTo>
                  <a:pt x="2314" y="690"/>
                </a:lnTo>
                <a:lnTo>
                  <a:pt x="2396" y="681"/>
                </a:lnTo>
                <a:lnTo>
                  <a:pt x="2476" y="667"/>
                </a:lnTo>
                <a:lnTo>
                  <a:pt x="2497" y="662"/>
                </a:lnTo>
                <a:lnTo>
                  <a:pt x="2519" y="655"/>
                </a:lnTo>
                <a:lnTo>
                  <a:pt x="2543" y="645"/>
                </a:lnTo>
                <a:lnTo>
                  <a:pt x="2565" y="635"/>
                </a:lnTo>
                <a:lnTo>
                  <a:pt x="2587" y="625"/>
                </a:lnTo>
                <a:lnTo>
                  <a:pt x="2606" y="613"/>
                </a:lnTo>
                <a:lnTo>
                  <a:pt x="2621" y="600"/>
                </a:lnTo>
                <a:lnTo>
                  <a:pt x="2633" y="588"/>
                </a:lnTo>
                <a:lnTo>
                  <a:pt x="2640" y="575"/>
                </a:lnTo>
                <a:lnTo>
                  <a:pt x="2640" y="563"/>
                </a:lnTo>
                <a:lnTo>
                  <a:pt x="2634" y="551"/>
                </a:lnTo>
                <a:lnTo>
                  <a:pt x="2621" y="540"/>
                </a:lnTo>
                <a:lnTo>
                  <a:pt x="2604" y="528"/>
                </a:lnTo>
                <a:lnTo>
                  <a:pt x="2582" y="517"/>
                </a:lnTo>
                <a:lnTo>
                  <a:pt x="2557" y="504"/>
                </a:lnTo>
                <a:lnTo>
                  <a:pt x="2530" y="494"/>
                </a:lnTo>
                <a:lnTo>
                  <a:pt x="2502" y="484"/>
                </a:lnTo>
                <a:lnTo>
                  <a:pt x="2472" y="476"/>
                </a:lnTo>
                <a:lnTo>
                  <a:pt x="2444" y="469"/>
                </a:lnTo>
                <a:lnTo>
                  <a:pt x="2345" y="448"/>
                </a:lnTo>
                <a:lnTo>
                  <a:pt x="2245" y="433"/>
                </a:lnTo>
                <a:lnTo>
                  <a:pt x="2143" y="423"/>
                </a:lnTo>
                <a:lnTo>
                  <a:pt x="2041" y="415"/>
                </a:lnTo>
                <a:lnTo>
                  <a:pt x="1938" y="412"/>
                </a:lnTo>
                <a:lnTo>
                  <a:pt x="1835" y="412"/>
                </a:lnTo>
                <a:lnTo>
                  <a:pt x="1732" y="414"/>
                </a:lnTo>
                <a:lnTo>
                  <a:pt x="1630" y="419"/>
                </a:lnTo>
                <a:lnTo>
                  <a:pt x="1527" y="426"/>
                </a:lnTo>
                <a:lnTo>
                  <a:pt x="1426" y="434"/>
                </a:lnTo>
                <a:lnTo>
                  <a:pt x="1325" y="442"/>
                </a:lnTo>
                <a:lnTo>
                  <a:pt x="1244" y="450"/>
                </a:lnTo>
                <a:lnTo>
                  <a:pt x="1162" y="457"/>
                </a:lnTo>
                <a:lnTo>
                  <a:pt x="1078" y="465"/>
                </a:lnTo>
                <a:lnTo>
                  <a:pt x="995" y="475"/>
                </a:lnTo>
                <a:lnTo>
                  <a:pt x="910" y="485"/>
                </a:lnTo>
                <a:lnTo>
                  <a:pt x="826" y="498"/>
                </a:lnTo>
                <a:lnTo>
                  <a:pt x="744" y="514"/>
                </a:lnTo>
                <a:lnTo>
                  <a:pt x="662" y="531"/>
                </a:lnTo>
                <a:lnTo>
                  <a:pt x="581" y="553"/>
                </a:lnTo>
                <a:lnTo>
                  <a:pt x="503" y="579"/>
                </a:lnTo>
                <a:lnTo>
                  <a:pt x="499" y="583"/>
                </a:lnTo>
                <a:lnTo>
                  <a:pt x="494" y="588"/>
                </a:lnTo>
                <a:lnTo>
                  <a:pt x="488" y="591"/>
                </a:lnTo>
                <a:lnTo>
                  <a:pt x="455" y="608"/>
                </a:lnTo>
                <a:lnTo>
                  <a:pt x="427" y="627"/>
                </a:lnTo>
                <a:lnTo>
                  <a:pt x="404" y="650"/>
                </a:lnTo>
                <a:lnTo>
                  <a:pt x="384" y="675"/>
                </a:lnTo>
                <a:lnTo>
                  <a:pt x="368" y="704"/>
                </a:lnTo>
                <a:lnTo>
                  <a:pt x="356" y="735"/>
                </a:lnTo>
                <a:lnTo>
                  <a:pt x="347" y="771"/>
                </a:lnTo>
                <a:lnTo>
                  <a:pt x="342" y="787"/>
                </a:lnTo>
                <a:lnTo>
                  <a:pt x="334" y="798"/>
                </a:lnTo>
                <a:lnTo>
                  <a:pt x="322" y="806"/>
                </a:lnTo>
                <a:lnTo>
                  <a:pt x="310" y="810"/>
                </a:lnTo>
                <a:lnTo>
                  <a:pt x="297" y="811"/>
                </a:lnTo>
                <a:lnTo>
                  <a:pt x="283" y="809"/>
                </a:lnTo>
                <a:lnTo>
                  <a:pt x="270" y="804"/>
                </a:lnTo>
                <a:lnTo>
                  <a:pt x="258" y="796"/>
                </a:lnTo>
                <a:lnTo>
                  <a:pt x="249" y="786"/>
                </a:lnTo>
                <a:lnTo>
                  <a:pt x="242" y="773"/>
                </a:lnTo>
                <a:lnTo>
                  <a:pt x="239" y="758"/>
                </a:lnTo>
                <a:lnTo>
                  <a:pt x="240" y="742"/>
                </a:lnTo>
                <a:lnTo>
                  <a:pt x="250" y="701"/>
                </a:lnTo>
                <a:lnTo>
                  <a:pt x="264" y="663"/>
                </a:lnTo>
                <a:lnTo>
                  <a:pt x="227" y="682"/>
                </a:lnTo>
                <a:lnTo>
                  <a:pt x="192" y="703"/>
                </a:lnTo>
                <a:lnTo>
                  <a:pt x="176" y="709"/>
                </a:lnTo>
                <a:lnTo>
                  <a:pt x="162" y="711"/>
                </a:lnTo>
                <a:lnTo>
                  <a:pt x="149" y="708"/>
                </a:lnTo>
                <a:lnTo>
                  <a:pt x="137" y="702"/>
                </a:lnTo>
                <a:lnTo>
                  <a:pt x="125" y="693"/>
                </a:lnTo>
                <a:lnTo>
                  <a:pt x="117" y="681"/>
                </a:lnTo>
                <a:lnTo>
                  <a:pt x="112" y="669"/>
                </a:lnTo>
                <a:lnTo>
                  <a:pt x="109" y="656"/>
                </a:lnTo>
                <a:lnTo>
                  <a:pt x="110" y="641"/>
                </a:lnTo>
                <a:lnTo>
                  <a:pt x="114" y="628"/>
                </a:lnTo>
                <a:lnTo>
                  <a:pt x="123" y="617"/>
                </a:lnTo>
                <a:lnTo>
                  <a:pt x="136" y="607"/>
                </a:lnTo>
                <a:lnTo>
                  <a:pt x="204" y="568"/>
                </a:lnTo>
                <a:lnTo>
                  <a:pt x="274" y="533"/>
                </a:lnTo>
                <a:lnTo>
                  <a:pt x="272" y="531"/>
                </a:lnTo>
                <a:lnTo>
                  <a:pt x="225" y="547"/>
                </a:lnTo>
                <a:lnTo>
                  <a:pt x="181" y="567"/>
                </a:lnTo>
                <a:lnTo>
                  <a:pt x="137" y="591"/>
                </a:lnTo>
                <a:lnTo>
                  <a:pt x="121" y="597"/>
                </a:lnTo>
                <a:lnTo>
                  <a:pt x="107" y="599"/>
                </a:lnTo>
                <a:lnTo>
                  <a:pt x="93" y="597"/>
                </a:lnTo>
                <a:lnTo>
                  <a:pt x="82" y="591"/>
                </a:lnTo>
                <a:lnTo>
                  <a:pt x="70" y="582"/>
                </a:lnTo>
                <a:lnTo>
                  <a:pt x="62" y="571"/>
                </a:lnTo>
                <a:lnTo>
                  <a:pt x="57" y="559"/>
                </a:lnTo>
                <a:lnTo>
                  <a:pt x="54" y="544"/>
                </a:lnTo>
                <a:lnTo>
                  <a:pt x="55" y="531"/>
                </a:lnTo>
                <a:lnTo>
                  <a:pt x="59" y="518"/>
                </a:lnTo>
                <a:lnTo>
                  <a:pt x="67" y="505"/>
                </a:lnTo>
                <a:lnTo>
                  <a:pt x="81" y="495"/>
                </a:lnTo>
                <a:lnTo>
                  <a:pt x="114" y="477"/>
                </a:lnTo>
                <a:lnTo>
                  <a:pt x="148" y="460"/>
                </a:lnTo>
                <a:lnTo>
                  <a:pt x="184" y="446"/>
                </a:lnTo>
                <a:lnTo>
                  <a:pt x="131" y="455"/>
                </a:lnTo>
                <a:lnTo>
                  <a:pt x="78" y="467"/>
                </a:lnTo>
                <a:lnTo>
                  <a:pt x="60" y="469"/>
                </a:lnTo>
                <a:lnTo>
                  <a:pt x="46" y="465"/>
                </a:lnTo>
                <a:lnTo>
                  <a:pt x="34" y="459"/>
                </a:lnTo>
                <a:lnTo>
                  <a:pt x="23" y="450"/>
                </a:lnTo>
                <a:lnTo>
                  <a:pt x="15" y="439"/>
                </a:lnTo>
                <a:lnTo>
                  <a:pt x="10" y="426"/>
                </a:lnTo>
                <a:lnTo>
                  <a:pt x="8" y="412"/>
                </a:lnTo>
                <a:lnTo>
                  <a:pt x="9" y="399"/>
                </a:lnTo>
                <a:lnTo>
                  <a:pt x="13" y="386"/>
                </a:lnTo>
                <a:lnTo>
                  <a:pt x="20" y="374"/>
                </a:lnTo>
                <a:lnTo>
                  <a:pt x="33" y="365"/>
                </a:lnTo>
                <a:lnTo>
                  <a:pt x="48" y="360"/>
                </a:lnTo>
                <a:lnTo>
                  <a:pt x="112" y="346"/>
                </a:lnTo>
                <a:lnTo>
                  <a:pt x="176" y="335"/>
                </a:lnTo>
                <a:lnTo>
                  <a:pt x="242" y="322"/>
                </a:lnTo>
                <a:lnTo>
                  <a:pt x="242" y="321"/>
                </a:lnTo>
                <a:lnTo>
                  <a:pt x="242" y="321"/>
                </a:lnTo>
                <a:lnTo>
                  <a:pt x="148" y="323"/>
                </a:lnTo>
                <a:lnTo>
                  <a:pt x="53" y="329"/>
                </a:lnTo>
                <a:lnTo>
                  <a:pt x="37" y="329"/>
                </a:lnTo>
                <a:lnTo>
                  <a:pt x="23" y="324"/>
                </a:lnTo>
                <a:lnTo>
                  <a:pt x="13" y="316"/>
                </a:lnTo>
                <a:lnTo>
                  <a:pt x="6" y="306"/>
                </a:lnTo>
                <a:lnTo>
                  <a:pt x="1" y="294"/>
                </a:lnTo>
                <a:lnTo>
                  <a:pt x="0" y="280"/>
                </a:lnTo>
                <a:lnTo>
                  <a:pt x="0" y="279"/>
                </a:lnTo>
                <a:lnTo>
                  <a:pt x="1" y="266"/>
                </a:lnTo>
                <a:lnTo>
                  <a:pt x="6" y="252"/>
                </a:lnTo>
                <a:lnTo>
                  <a:pt x="13" y="240"/>
                </a:lnTo>
                <a:lnTo>
                  <a:pt x="23" y="230"/>
                </a:lnTo>
                <a:lnTo>
                  <a:pt x="37" y="222"/>
                </a:lnTo>
                <a:lnTo>
                  <a:pt x="53" y="219"/>
                </a:lnTo>
                <a:lnTo>
                  <a:pt x="139" y="212"/>
                </a:lnTo>
                <a:lnTo>
                  <a:pt x="225" y="210"/>
                </a:lnTo>
                <a:lnTo>
                  <a:pt x="312" y="210"/>
                </a:lnTo>
                <a:lnTo>
                  <a:pt x="317" y="210"/>
                </a:lnTo>
                <a:lnTo>
                  <a:pt x="322" y="211"/>
                </a:lnTo>
                <a:lnTo>
                  <a:pt x="327" y="212"/>
                </a:lnTo>
                <a:lnTo>
                  <a:pt x="347" y="201"/>
                </a:lnTo>
                <a:lnTo>
                  <a:pt x="368" y="191"/>
                </a:lnTo>
                <a:lnTo>
                  <a:pt x="454" y="162"/>
                </a:lnTo>
                <a:lnTo>
                  <a:pt x="542" y="135"/>
                </a:lnTo>
                <a:lnTo>
                  <a:pt x="632" y="114"/>
                </a:lnTo>
                <a:lnTo>
                  <a:pt x="724" y="94"/>
                </a:lnTo>
                <a:lnTo>
                  <a:pt x="818" y="79"/>
                </a:lnTo>
                <a:lnTo>
                  <a:pt x="912" y="66"/>
                </a:lnTo>
                <a:lnTo>
                  <a:pt x="1007" y="55"/>
                </a:lnTo>
                <a:lnTo>
                  <a:pt x="1101" y="46"/>
                </a:lnTo>
                <a:lnTo>
                  <a:pt x="1194" y="38"/>
                </a:lnTo>
                <a:lnTo>
                  <a:pt x="1288" y="32"/>
                </a:lnTo>
                <a:lnTo>
                  <a:pt x="1380" y="26"/>
                </a:lnTo>
                <a:lnTo>
                  <a:pt x="1470" y="21"/>
                </a:lnTo>
                <a:lnTo>
                  <a:pt x="1550" y="15"/>
                </a:lnTo>
                <a:lnTo>
                  <a:pt x="1632" y="10"/>
                </a:lnTo>
                <a:lnTo>
                  <a:pt x="1716" y="6"/>
                </a:lnTo>
                <a:lnTo>
                  <a:pt x="1799" y="3"/>
                </a:lnTo>
                <a:lnTo>
                  <a:pt x="1884" y="1"/>
                </a:lnTo>
                <a:lnTo>
                  <a:pt x="197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6" name="Group 485"/>
          <p:cNvGrpSpPr/>
          <p:nvPr/>
        </p:nvGrpSpPr>
        <p:grpSpPr>
          <a:xfrm>
            <a:off x="5460115" y="2689225"/>
            <a:ext cx="327025" cy="549275"/>
            <a:chOff x="5399088" y="2689225"/>
            <a:chExt cx="32702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4" name="Freeform 299"/>
            <p:cNvSpPr>
              <a:spLocks noEditPoints="1"/>
            </p:cNvSpPr>
            <p:nvPr/>
          </p:nvSpPr>
          <p:spPr bwMode="auto">
            <a:xfrm>
              <a:off x="5399088" y="2689225"/>
              <a:ext cx="327025" cy="549275"/>
            </a:xfrm>
            <a:custGeom>
              <a:avLst/>
              <a:gdLst>
                <a:gd name="T0" fmla="*/ 1320 w 2061"/>
                <a:gd name="T1" fmla="*/ 2423 h 3454"/>
                <a:gd name="T2" fmla="*/ 1189 w 2061"/>
                <a:gd name="T3" fmla="*/ 2588 h 3454"/>
                <a:gd name="T4" fmla="*/ 1156 w 2061"/>
                <a:gd name="T5" fmla="*/ 2823 h 3454"/>
                <a:gd name="T6" fmla="*/ 1244 w 2061"/>
                <a:gd name="T7" fmla="*/ 3078 h 3454"/>
                <a:gd name="T8" fmla="*/ 1430 w 2061"/>
                <a:gd name="T9" fmla="*/ 3246 h 3454"/>
                <a:gd name="T10" fmla="*/ 1642 w 2061"/>
                <a:gd name="T11" fmla="*/ 3265 h 3454"/>
                <a:gd name="T12" fmla="*/ 1808 w 2061"/>
                <a:gd name="T13" fmla="*/ 3145 h 3454"/>
                <a:gd name="T14" fmla="*/ 1882 w 2061"/>
                <a:gd name="T15" fmla="*/ 2932 h 3454"/>
                <a:gd name="T16" fmla="*/ 1845 w 2061"/>
                <a:gd name="T17" fmla="*/ 2675 h 3454"/>
                <a:gd name="T18" fmla="*/ 1691 w 2061"/>
                <a:gd name="T19" fmla="*/ 2461 h 3454"/>
                <a:gd name="T20" fmla="*/ 1473 w 2061"/>
                <a:gd name="T21" fmla="*/ 2379 h 3454"/>
                <a:gd name="T22" fmla="*/ 411 w 2061"/>
                <a:gd name="T23" fmla="*/ 2433 h 3454"/>
                <a:gd name="T24" fmla="*/ 240 w 2061"/>
                <a:gd name="T25" fmla="*/ 2625 h 3454"/>
                <a:gd name="T26" fmla="*/ 176 w 2061"/>
                <a:gd name="T27" fmla="*/ 2883 h 3454"/>
                <a:gd name="T28" fmla="*/ 231 w 2061"/>
                <a:gd name="T29" fmla="*/ 3108 h 3454"/>
                <a:gd name="T30" fmla="*/ 380 w 2061"/>
                <a:gd name="T31" fmla="*/ 3251 h 3454"/>
                <a:gd name="T32" fmla="*/ 587 w 2061"/>
                <a:gd name="T33" fmla="*/ 3262 h 3454"/>
                <a:gd name="T34" fmla="*/ 786 w 2061"/>
                <a:gd name="T35" fmla="*/ 3121 h 3454"/>
                <a:gd name="T36" fmla="*/ 898 w 2061"/>
                <a:gd name="T37" fmla="*/ 2873 h 3454"/>
                <a:gd name="T38" fmla="*/ 887 w 2061"/>
                <a:gd name="T39" fmla="*/ 2630 h 3454"/>
                <a:gd name="T40" fmla="*/ 774 w 2061"/>
                <a:gd name="T41" fmla="*/ 2448 h 3454"/>
                <a:gd name="T42" fmla="*/ 588 w 2061"/>
                <a:gd name="T43" fmla="*/ 2379 h 3454"/>
                <a:gd name="T44" fmla="*/ 1038 w 2061"/>
                <a:gd name="T45" fmla="*/ 1990 h 3454"/>
                <a:gd name="T46" fmla="*/ 1027 w 2061"/>
                <a:gd name="T47" fmla="*/ 1992 h 3454"/>
                <a:gd name="T48" fmla="*/ 1016 w 2061"/>
                <a:gd name="T49" fmla="*/ 1990 h 3454"/>
                <a:gd name="T50" fmla="*/ 808 w 2061"/>
                <a:gd name="T51" fmla="*/ 2257 h 3454"/>
                <a:gd name="T52" fmla="*/ 983 w 2061"/>
                <a:gd name="T53" fmla="*/ 2421 h 3454"/>
                <a:gd name="T54" fmla="*/ 1107 w 2061"/>
                <a:gd name="T55" fmla="*/ 2381 h 3454"/>
                <a:gd name="T56" fmla="*/ 1122 w 2061"/>
                <a:gd name="T57" fmla="*/ 1963 h 3454"/>
                <a:gd name="T58" fmla="*/ 943 w 2061"/>
                <a:gd name="T59" fmla="*/ 1359 h 3454"/>
                <a:gd name="T60" fmla="*/ 909 w 2061"/>
                <a:gd name="T61" fmla="*/ 1474 h 3454"/>
                <a:gd name="T62" fmla="*/ 969 w 2061"/>
                <a:gd name="T63" fmla="*/ 1561 h 3454"/>
                <a:gd name="T64" fmla="*/ 1076 w 2061"/>
                <a:gd name="T65" fmla="*/ 1572 h 3454"/>
                <a:gd name="T66" fmla="*/ 1153 w 2061"/>
                <a:gd name="T67" fmla="*/ 1498 h 3454"/>
                <a:gd name="T68" fmla="*/ 1141 w 2061"/>
                <a:gd name="T69" fmla="*/ 1378 h 3454"/>
                <a:gd name="T70" fmla="*/ 1033 w 2061"/>
                <a:gd name="T71" fmla="*/ 1321 h 3454"/>
                <a:gd name="T72" fmla="*/ 1258 w 2061"/>
                <a:gd name="T73" fmla="*/ 1832 h 3454"/>
                <a:gd name="T74" fmla="*/ 1587 w 2061"/>
                <a:gd name="T75" fmla="*/ 2215 h 3454"/>
                <a:gd name="T76" fmla="*/ 1840 w 2061"/>
                <a:gd name="T77" fmla="*/ 2355 h 3454"/>
                <a:gd name="T78" fmla="*/ 2013 w 2061"/>
                <a:gd name="T79" fmla="*/ 2617 h 3454"/>
                <a:gd name="T80" fmla="*/ 2061 w 2061"/>
                <a:gd name="T81" fmla="*/ 2916 h 3454"/>
                <a:gd name="T82" fmla="*/ 1993 w 2061"/>
                <a:gd name="T83" fmla="*/ 3178 h 3454"/>
                <a:gd name="T84" fmla="*/ 1828 w 2061"/>
                <a:gd name="T85" fmla="*/ 3372 h 3454"/>
                <a:gd name="T86" fmla="*/ 1608 w 2061"/>
                <a:gd name="T87" fmla="*/ 3452 h 3454"/>
                <a:gd name="T88" fmla="*/ 1346 w 2061"/>
                <a:gd name="T89" fmla="*/ 3404 h 3454"/>
                <a:gd name="T90" fmla="*/ 1123 w 2061"/>
                <a:gd name="T91" fmla="*/ 3215 h 3454"/>
                <a:gd name="T92" fmla="*/ 973 w 2061"/>
                <a:gd name="T93" fmla="*/ 3163 h 3454"/>
                <a:gd name="T94" fmla="*/ 765 w 2061"/>
                <a:gd name="T95" fmla="*/ 3375 h 3454"/>
                <a:gd name="T96" fmla="*/ 497 w 2061"/>
                <a:gd name="T97" fmla="*/ 3454 h 3454"/>
                <a:gd name="T98" fmla="*/ 276 w 2061"/>
                <a:gd name="T99" fmla="*/ 3398 h 3454"/>
                <a:gd name="T100" fmla="*/ 95 w 2061"/>
                <a:gd name="T101" fmla="*/ 3224 h 3454"/>
                <a:gd name="T102" fmla="*/ 5 w 2061"/>
                <a:gd name="T103" fmla="*/ 2972 h 3454"/>
                <a:gd name="T104" fmla="*/ 28 w 2061"/>
                <a:gd name="T105" fmla="*/ 2681 h 3454"/>
                <a:gd name="T106" fmla="*/ 179 w 2061"/>
                <a:gd name="T107" fmla="*/ 2399 h 3454"/>
                <a:gd name="T108" fmla="*/ 419 w 2061"/>
                <a:gd name="T109" fmla="*/ 2231 h 3454"/>
                <a:gd name="T110" fmla="*/ 637 w 2061"/>
                <a:gd name="T111" fmla="*/ 2204 h 3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61" h="3454">
                  <a:moveTo>
                    <a:pt x="1473" y="2379"/>
                  </a:moveTo>
                  <a:lnTo>
                    <a:pt x="1434" y="2381"/>
                  </a:lnTo>
                  <a:lnTo>
                    <a:pt x="1396" y="2390"/>
                  </a:lnTo>
                  <a:lnTo>
                    <a:pt x="1357" y="2404"/>
                  </a:lnTo>
                  <a:lnTo>
                    <a:pt x="1320" y="2423"/>
                  </a:lnTo>
                  <a:lnTo>
                    <a:pt x="1287" y="2448"/>
                  </a:lnTo>
                  <a:lnTo>
                    <a:pt x="1257" y="2477"/>
                  </a:lnTo>
                  <a:lnTo>
                    <a:pt x="1231" y="2510"/>
                  </a:lnTo>
                  <a:lnTo>
                    <a:pt x="1208" y="2547"/>
                  </a:lnTo>
                  <a:lnTo>
                    <a:pt x="1189" y="2588"/>
                  </a:lnTo>
                  <a:lnTo>
                    <a:pt x="1174" y="2630"/>
                  </a:lnTo>
                  <a:lnTo>
                    <a:pt x="1162" y="2675"/>
                  </a:lnTo>
                  <a:lnTo>
                    <a:pt x="1156" y="2723"/>
                  </a:lnTo>
                  <a:lnTo>
                    <a:pt x="1154" y="2772"/>
                  </a:lnTo>
                  <a:lnTo>
                    <a:pt x="1156" y="2823"/>
                  </a:lnTo>
                  <a:lnTo>
                    <a:pt x="1164" y="2873"/>
                  </a:lnTo>
                  <a:lnTo>
                    <a:pt x="1175" y="2925"/>
                  </a:lnTo>
                  <a:lnTo>
                    <a:pt x="1194" y="2979"/>
                  </a:lnTo>
                  <a:lnTo>
                    <a:pt x="1216" y="3030"/>
                  </a:lnTo>
                  <a:lnTo>
                    <a:pt x="1244" y="3078"/>
                  </a:lnTo>
                  <a:lnTo>
                    <a:pt x="1275" y="3121"/>
                  </a:lnTo>
                  <a:lnTo>
                    <a:pt x="1310" y="3159"/>
                  </a:lnTo>
                  <a:lnTo>
                    <a:pt x="1347" y="3194"/>
                  </a:lnTo>
                  <a:lnTo>
                    <a:pt x="1387" y="3222"/>
                  </a:lnTo>
                  <a:lnTo>
                    <a:pt x="1430" y="3246"/>
                  </a:lnTo>
                  <a:lnTo>
                    <a:pt x="1474" y="3262"/>
                  </a:lnTo>
                  <a:lnTo>
                    <a:pt x="1519" y="3273"/>
                  </a:lnTo>
                  <a:lnTo>
                    <a:pt x="1565" y="3276"/>
                  </a:lnTo>
                  <a:lnTo>
                    <a:pt x="1604" y="3274"/>
                  </a:lnTo>
                  <a:lnTo>
                    <a:pt x="1642" y="3265"/>
                  </a:lnTo>
                  <a:lnTo>
                    <a:pt x="1682" y="3251"/>
                  </a:lnTo>
                  <a:lnTo>
                    <a:pt x="1718" y="3232"/>
                  </a:lnTo>
                  <a:lnTo>
                    <a:pt x="1751" y="3207"/>
                  </a:lnTo>
                  <a:lnTo>
                    <a:pt x="1781" y="3177"/>
                  </a:lnTo>
                  <a:lnTo>
                    <a:pt x="1808" y="3145"/>
                  </a:lnTo>
                  <a:lnTo>
                    <a:pt x="1830" y="3108"/>
                  </a:lnTo>
                  <a:lnTo>
                    <a:pt x="1850" y="3068"/>
                  </a:lnTo>
                  <a:lnTo>
                    <a:pt x="1865" y="3025"/>
                  </a:lnTo>
                  <a:lnTo>
                    <a:pt x="1875" y="2979"/>
                  </a:lnTo>
                  <a:lnTo>
                    <a:pt x="1882" y="2932"/>
                  </a:lnTo>
                  <a:lnTo>
                    <a:pt x="1885" y="2883"/>
                  </a:lnTo>
                  <a:lnTo>
                    <a:pt x="1883" y="2832"/>
                  </a:lnTo>
                  <a:lnTo>
                    <a:pt x="1875" y="2781"/>
                  </a:lnTo>
                  <a:lnTo>
                    <a:pt x="1864" y="2730"/>
                  </a:lnTo>
                  <a:lnTo>
                    <a:pt x="1845" y="2675"/>
                  </a:lnTo>
                  <a:lnTo>
                    <a:pt x="1823" y="2625"/>
                  </a:lnTo>
                  <a:lnTo>
                    <a:pt x="1795" y="2578"/>
                  </a:lnTo>
                  <a:lnTo>
                    <a:pt x="1764" y="2535"/>
                  </a:lnTo>
                  <a:lnTo>
                    <a:pt x="1729" y="2496"/>
                  </a:lnTo>
                  <a:lnTo>
                    <a:pt x="1691" y="2461"/>
                  </a:lnTo>
                  <a:lnTo>
                    <a:pt x="1651" y="2433"/>
                  </a:lnTo>
                  <a:lnTo>
                    <a:pt x="1609" y="2410"/>
                  </a:lnTo>
                  <a:lnTo>
                    <a:pt x="1565" y="2393"/>
                  </a:lnTo>
                  <a:lnTo>
                    <a:pt x="1519" y="2382"/>
                  </a:lnTo>
                  <a:lnTo>
                    <a:pt x="1473" y="2379"/>
                  </a:lnTo>
                  <a:close/>
                  <a:moveTo>
                    <a:pt x="588" y="2379"/>
                  </a:moveTo>
                  <a:lnTo>
                    <a:pt x="542" y="2382"/>
                  </a:lnTo>
                  <a:lnTo>
                    <a:pt x="497" y="2393"/>
                  </a:lnTo>
                  <a:lnTo>
                    <a:pt x="453" y="2410"/>
                  </a:lnTo>
                  <a:lnTo>
                    <a:pt x="411" y="2433"/>
                  </a:lnTo>
                  <a:lnTo>
                    <a:pt x="370" y="2461"/>
                  </a:lnTo>
                  <a:lnTo>
                    <a:pt x="332" y="2496"/>
                  </a:lnTo>
                  <a:lnTo>
                    <a:pt x="298" y="2535"/>
                  </a:lnTo>
                  <a:lnTo>
                    <a:pt x="267" y="2578"/>
                  </a:lnTo>
                  <a:lnTo>
                    <a:pt x="240" y="2625"/>
                  </a:lnTo>
                  <a:lnTo>
                    <a:pt x="216" y="2675"/>
                  </a:lnTo>
                  <a:lnTo>
                    <a:pt x="198" y="2730"/>
                  </a:lnTo>
                  <a:lnTo>
                    <a:pt x="186" y="2781"/>
                  </a:lnTo>
                  <a:lnTo>
                    <a:pt x="180" y="2832"/>
                  </a:lnTo>
                  <a:lnTo>
                    <a:pt x="176" y="2883"/>
                  </a:lnTo>
                  <a:lnTo>
                    <a:pt x="180" y="2932"/>
                  </a:lnTo>
                  <a:lnTo>
                    <a:pt x="186" y="2979"/>
                  </a:lnTo>
                  <a:lnTo>
                    <a:pt x="197" y="3025"/>
                  </a:lnTo>
                  <a:lnTo>
                    <a:pt x="212" y="3068"/>
                  </a:lnTo>
                  <a:lnTo>
                    <a:pt x="231" y="3108"/>
                  </a:lnTo>
                  <a:lnTo>
                    <a:pt x="254" y="3145"/>
                  </a:lnTo>
                  <a:lnTo>
                    <a:pt x="281" y="3177"/>
                  </a:lnTo>
                  <a:lnTo>
                    <a:pt x="311" y="3207"/>
                  </a:lnTo>
                  <a:lnTo>
                    <a:pt x="343" y="3232"/>
                  </a:lnTo>
                  <a:lnTo>
                    <a:pt x="380" y="3251"/>
                  </a:lnTo>
                  <a:lnTo>
                    <a:pt x="419" y="3265"/>
                  </a:lnTo>
                  <a:lnTo>
                    <a:pt x="457" y="3274"/>
                  </a:lnTo>
                  <a:lnTo>
                    <a:pt x="497" y="3276"/>
                  </a:lnTo>
                  <a:lnTo>
                    <a:pt x="542" y="3273"/>
                  </a:lnTo>
                  <a:lnTo>
                    <a:pt x="587" y="3262"/>
                  </a:lnTo>
                  <a:lnTo>
                    <a:pt x="631" y="3246"/>
                  </a:lnTo>
                  <a:lnTo>
                    <a:pt x="674" y="3222"/>
                  </a:lnTo>
                  <a:lnTo>
                    <a:pt x="714" y="3194"/>
                  </a:lnTo>
                  <a:lnTo>
                    <a:pt x="752" y="3159"/>
                  </a:lnTo>
                  <a:lnTo>
                    <a:pt x="786" y="3121"/>
                  </a:lnTo>
                  <a:lnTo>
                    <a:pt x="817" y="3078"/>
                  </a:lnTo>
                  <a:lnTo>
                    <a:pt x="845" y="3030"/>
                  </a:lnTo>
                  <a:lnTo>
                    <a:pt x="868" y="2979"/>
                  </a:lnTo>
                  <a:lnTo>
                    <a:pt x="886" y="2925"/>
                  </a:lnTo>
                  <a:lnTo>
                    <a:pt x="898" y="2873"/>
                  </a:lnTo>
                  <a:lnTo>
                    <a:pt x="905" y="2823"/>
                  </a:lnTo>
                  <a:lnTo>
                    <a:pt x="908" y="2772"/>
                  </a:lnTo>
                  <a:lnTo>
                    <a:pt x="905" y="2723"/>
                  </a:lnTo>
                  <a:lnTo>
                    <a:pt x="899" y="2675"/>
                  </a:lnTo>
                  <a:lnTo>
                    <a:pt x="887" y="2630"/>
                  </a:lnTo>
                  <a:lnTo>
                    <a:pt x="872" y="2588"/>
                  </a:lnTo>
                  <a:lnTo>
                    <a:pt x="853" y="2547"/>
                  </a:lnTo>
                  <a:lnTo>
                    <a:pt x="830" y="2510"/>
                  </a:lnTo>
                  <a:lnTo>
                    <a:pt x="804" y="2477"/>
                  </a:lnTo>
                  <a:lnTo>
                    <a:pt x="774" y="2448"/>
                  </a:lnTo>
                  <a:lnTo>
                    <a:pt x="741" y="2423"/>
                  </a:lnTo>
                  <a:lnTo>
                    <a:pt x="704" y="2404"/>
                  </a:lnTo>
                  <a:lnTo>
                    <a:pt x="666" y="2390"/>
                  </a:lnTo>
                  <a:lnTo>
                    <a:pt x="627" y="2381"/>
                  </a:lnTo>
                  <a:lnTo>
                    <a:pt x="588" y="2379"/>
                  </a:lnTo>
                  <a:close/>
                  <a:moveTo>
                    <a:pt x="1122" y="1963"/>
                  </a:moveTo>
                  <a:lnTo>
                    <a:pt x="1097" y="1972"/>
                  </a:lnTo>
                  <a:lnTo>
                    <a:pt x="1074" y="1980"/>
                  </a:lnTo>
                  <a:lnTo>
                    <a:pt x="1054" y="1985"/>
                  </a:lnTo>
                  <a:lnTo>
                    <a:pt x="1038" y="1990"/>
                  </a:lnTo>
                  <a:lnTo>
                    <a:pt x="1038" y="1993"/>
                  </a:lnTo>
                  <a:lnTo>
                    <a:pt x="1037" y="1993"/>
                  </a:lnTo>
                  <a:lnTo>
                    <a:pt x="1034" y="1993"/>
                  </a:lnTo>
                  <a:lnTo>
                    <a:pt x="1031" y="1992"/>
                  </a:lnTo>
                  <a:lnTo>
                    <a:pt x="1027" y="1992"/>
                  </a:lnTo>
                  <a:lnTo>
                    <a:pt x="1023" y="1992"/>
                  </a:lnTo>
                  <a:lnTo>
                    <a:pt x="1019" y="1993"/>
                  </a:lnTo>
                  <a:lnTo>
                    <a:pt x="1017" y="1993"/>
                  </a:lnTo>
                  <a:lnTo>
                    <a:pt x="1016" y="1993"/>
                  </a:lnTo>
                  <a:lnTo>
                    <a:pt x="1016" y="1990"/>
                  </a:lnTo>
                  <a:lnTo>
                    <a:pt x="1001" y="1986"/>
                  </a:lnTo>
                  <a:lnTo>
                    <a:pt x="983" y="1981"/>
                  </a:lnTo>
                  <a:lnTo>
                    <a:pt x="961" y="1973"/>
                  </a:lnTo>
                  <a:lnTo>
                    <a:pt x="939" y="1965"/>
                  </a:lnTo>
                  <a:lnTo>
                    <a:pt x="808" y="2257"/>
                  </a:lnTo>
                  <a:lnTo>
                    <a:pt x="848" y="2282"/>
                  </a:lnTo>
                  <a:lnTo>
                    <a:pt x="887" y="2312"/>
                  </a:lnTo>
                  <a:lnTo>
                    <a:pt x="923" y="2344"/>
                  </a:lnTo>
                  <a:lnTo>
                    <a:pt x="954" y="2381"/>
                  </a:lnTo>
                  <a:lnTo>
                    <a:pt x="983" y="2421"/>
                  </a:lnTo>
                  <a:lnTo>
                    <a:pt x="1009" y="2463"/>
                  </a:lnTo>
                  <a:lnTo>
                    <a:pt x="1030" y="2509"/>
                  </a:lnTo>
                  <a:lnTo>
                    <a:pt x="1053" y="2463"/>
                  </a:lnTo>
                  <a:lnTo>
                    <a:pt x="1079" y="2421"/>
                  </a:lnTo>
                  <a:lnTo>
                    <a:pt x="1107" y="2381"/>
                  </a:lnTo>
                  <a:lnTo>
                    <a:pt x="1139" y="2344"/>
                  </a:lnTo>
                  <a:lnTo>
                    <a:pt x="1174" y="2312"/>
                  </a:lnTo>
                  <a:lnTo>
                    <a:pt x="1213" y="2282"/>
                  </a:lnTo>
                  <a:lnTo>
                    <a:pt x="1254" y="2257"/>
                  </a:lnTo>
                  <a:lnTo>
                    <a:pt x="1122" y="1963"/>
                  </a:lnTo>
                  <a:close/>
                  <a:moveTo>
                    <a:pt x="1033" y="1321"/>
                  </a:moveTo>
                  <a:lnTo>
                    <a:pt x="1009" y="1323"/>
                  </a:lnTo>
                  <a:lnTo>
                    <a:pt x="984" y="1331"/>
                  </a:lnTo>
                  <a:lnTo>
                    <a:pt x="962" y="1343"/>
                  </a:lnTo>
                  <a:lnTo>
                    <a:pt x="943" y="1359"/>
                  </a:lnTo>
                  <a:lnTo>
                    <a:pt x="928" y="1378"/>
                  </a:lnTo>
                  <a:lnTo>
                    <a:pt x="916" y="1400"/>
                  </a:lnTo>
                  <a:lnTo>
                    <a:pt x="909" y="1424"/>
                  </a:lnTo>
                  <a:lnTo>
                    <a:pt x="906" y="1450"/>
                  </a:lnTo>
                  <a:lnTo>
                    <a:pt x="909" y="1474"/>
                  </a:lnTo>
                  <a:lnTo>
                    <a:pt x="914" y="1495"/>
                  </a:lnTo>
                  <a:lnTo>
                    <a:pt x="924" y="1516"/>
                  </a:lnTo>
                  <a:lnTo>
                    <a:pt x="938" y="1533"/>
                  </a:lnTo>
                  <a:lnTo>
                    <a:pt x="952" y="1548"/>
                  </a:lnTo>
                  <a:lnTo>
                    <a:pt x="969" y="1561"/>
                  </a:lnTo>
                  <a:lnTo>
                    <a:pt x="988" y="1570"/>
                  </a:lnTo>
                  <a:lnTo>
                    <a:pt x="1011" y="1576"/>
                  </a:lnTo>
                  <a:lnTo>
                    <a:pt x="1033" y="1580"/>
                  </a:lnTo>
                  <a:lnTo>
                    <a:pt x="1056" y="1577"/>
                  </a:lnTo>
                  <a:lnTo>
                    <a:pt x="1076" y="1572"/>
                  </a:lnTo>
                  <a:lnTo>
                    <a:pt x="1095" y="1563"/>
                  </a:lnTo>
                  <a:lnTo>
                    <a:pt x="1112" y="1553"/>
                  </a:lnTo>
                  <a:lnTo>
                    <a:pt x="1127" y="1538"/>
                  </a:lnTo>
                  <a:lnTo>
                    <a:pt x="1142" y="1520"/>
                  </a:lnTo>
                  <a:lnTo>
                    <a:pt x="1153" y="1498"/>
                  </a:lnTo>
                  <a:lnTo>
                    <a:pt x="1160" y="1476"/>
                  </a:lnTo>
                  <a:lnTo>
                    <a:pt x="1162" y="1450"/>
                  </a:lnTo>
                  <a:lnTo>
                    <a:pt x="1160" y="1424"/>
                  </a:lnTo>
                  <a:lnTo>
                    <a:pt x="1153" y="1400"/>
                  </a:lnTo>
                  <a:lnTo>
                    <a:pt x="1141" y="1378"/>
                  </a:lnTo>
                  <a:lnTo>
                    <a:pt x="1125" y="1359"/>
                  </a:lnTo>
                  <a:lnTo>
                    <a:pt x="1107" y="1343"/>
                  </a:lnTo>
                  <a:lnTo>
                    <a:pt x="1084" y="1331"/>
                  </a:lnTo>
                  <a:lnTo>
                    <a:pt x="1060" y="1323"/>
                  </a:lnTo>
                  <a:lnTo>
                    <a:pt x="1033" y="1321"/>
                  </a:lnTo>
                  <a:close/>
                  <a:moveTo>
                    <a:pt x="1011" y="0"/>
                  </a:moveTo>
                  <a:lnTo>
                    <a:pt x="1044" y="0"/>
                  </a:lnTo>
                  <a:lnTo>
                    <a:pt x="1269" y="1807"/>
                  </a:lnTo>
                  <a:lnTo>
                    <a:pt x="1264" y="1820"/>
                  </a:lnTo>
                  <a:lnTo>
                    <a:pt x="1258" y="1832"/>
                  </a:lnTo>
                  <a:lnTo>
                    <a:pt x="1425" y="2204"/>
                  </a:lnTo>
                  <a:lnTo>
                    <a:pt x="1450" y="2202"/>
                  </a:lnTo>
                  <a:lnTo>
                    <a:pt x="1473" y="2201"/>
                  </a:lnTo>
                  <a:lnTo>
                    <a:pt x="1531" y="2204"/>
                  </a:lnTo>
                  <a:lnTo>
                    <a:pt x="1587" y="2215"/>
                  </a:lnTo>
                  <a:lnTo>
                    <a:pt x="1642" y="2231"/>
                  </a:lnTo>
                  <a:lnTo>
                    <a:pt x="1696" y="2254"/>
                  </a:lnTo>
                  <a:lnTo>
                    <a:pt x="1746" y="2282"/>
                  </a:lnTo>
                  <a:lnTo>
                    <a:pt x="1795" y="2315"/>
                  </a:lnTo>
                  <a:lnTo>
                    <a:pt x="1840" y="2355"/>
                  </a:lnTo>
                  <a:lnTo>
                    <a:pt x="1883" y="2399"/>
                  </a:lnTo>
                  <a:lnTo>
                    <a:pt x="1922" y="2447"/>
                  </a:lnTo>
                  <a:lnTo>
                    <a:pt x="1956" y="2500"/>
                  </a:lnTo>
                  <a:lnTo>
                    <a:pt x="1987" y="2556"/>
                  </a:lnTo>
                  <a:lnTo>
                    <a:pt x="2013" y="2617"/>
                  </a:lnTo>
                  <a:lnTo>
                    <a:pt x="2035" y="2681"/>
                  </a:lnTo>
                  <a:lnTo>
                    <a:pt x="2048" y="2740"/>
                  </a:lnTo>
                  <a:lnTo>
                    <a:pt x="2057" y="2800"/>
                  </a:lnTo>
                  <a:lnTo>
                    <a:pt x="2061" y="2858"/>
                  </a:lnTo>
                  <a:lnTo>
                    <a:pt x="2061" y="2916"/>
                  </a:lnTo>
                  <a:lnTo>
                    <a:pt x="2056" y="2972"/>
                  </a:lnTo>
                  <a:lnTo>
                    <a:pt x="2046" y="3027"/>
                  </a:lnTo>
                  <a:lnTo>
                    <a:pt x="2032" y="3079"/>
                  </a:lnTo>
                  <a:lnTo>
                    <a:pt x="2015" y="3130"/>
                  </a:lnTo>
                  <a:lnTo>
                    <a:pt x="1993" y="3178"/>
                  </a:lnTo>
                  <a:lnTo>
                    <a:pt x="1967" y="3224"/>
                  </a:lnTo>
                  <a:lnTo>
                    <a:pt x="1938" y="3266"/>
                  </a:lnTo>
                  <a:lnTo>
                    <a:pt x="1904" y="3305"/>
                  </a:lnTo>
                  <a:lnTo>
                    <a:pt x="1868" y="3341"/>
                  </a:lnTo>
                  <a:lnTo>
                    <a:pt x="1828" y="3372"/>
                  </a:lnTo>
                  <a:lnTo>
                    <a:pt x="1785" y="3398"/>
                  </a:lnTo>
                  <a:lnTo>
                    <a:pt x="1740" y="3421"/>
                  </a:lnTo>
                  <a:lnTo>
                    <a:pt x="1690" y="3437"/>
                  </a:lnTo>
                  <a:lnTo>
                    <a:pt x="1650" y="3447"/>
                  </a:lnTo>
                  <a:lnTo>
                    <a:pt x="1608" y="3452"/>
                  </a:lnTo>
                  <a:lnTo>
                    <a:pt x="1565" y="3454"/>
                  </a:lnTo>
                  <a:lnTo>
                    <a:pt x="1509" y="3451"/>
                  </a:lnTo>
                  <a:lnTo>
                    <a:pt x="1453" y="3441"/>
                  </a:lnTo>
                  <a:lnTo>
                    <a:pt x="1399" y="3425"/>
                  </a:lnTo>
                  <a:lnTo>
                    <a:pt x="1346" y="3404"/>
                  </a:lnTo>
                  <a:lnTo>
                    <a:pt x="1297" y="3375"/>
                  </a:lnTo>
                  <a:lnTo>
                    <a:pt x="1248" y="3343"/>
                  </a:lnTo>
                  <a:lnTo>
                    <a:pt x="1203" y="3305"/>
                  </a:lnTo>
                  <a:lnTo>
                    <a:pt x="1161" y="3262"/>
                  </a:lnTo>
                  <a:lnTo>
                    <a:pt x="1123" y="3215"/>
                  </a:lnTo>
                  <a:lnTo>
                    <a:pt x="1088" y="3163"/>
                  </a:lnTo>
                  <a:lnTo>
                    <a:pt x="1057" y="3108"/>
                  </a:lnTo>
                  <a:lnTo>
                    <a:pt x="1030" y="3050"/>
                  </a:lnTo>
                  <a:lnTo>
                    <a:pt x="1004" y="3108"/>
                  </a:lnTo>
                  <a:lnTo>
                    <a:pt x="973" y="3163"/>
                  </a:lnTo>
                  <a:lnTo>
                    <a:pt x="939" y="3215"/>
                  </a:lnTo>
                  <a:lnTo>
                    <a:pt x="900" y="3262"/>
                  </a:lnTo>
                  <a:lnTo>
                    <a:pt x="858" y="3305"/>
                  </a:lnTo>
                  <a:lnTo>
                    <a:pt x="813" y="3343"/>
                  </a:lnTo>
                  <a:lnTo>
                    <a:pt x="765" y="3375"/>
                  </a:lnTo>
                  <a:lnTo>
                    <a:pt x="715" y="3404"/>
                  </a:lnTo>
                  <a:lnTo>
                    <a:pt x="662" y="3425"/>
                  </a:lnTo>
                  <a:lnTo>
                    <a:pt x="609" y="3441"/>
                  </a:lnTo>
                  <a:lnTo>
                    <a:pt x="553" y="3451"/>
                  </a:lnTo>
                  <a:lnTo>
                    <a:pt x="497" y="3454"/>
                  </a:lnTo>
                  <a:lnTo>
                    <a:pt x="454" y="3452"/>
                  </a:lnTo>
                  <a:lnTo>
                    <a:pt x="412" y="3447"/>
                  </a:lnTo>
                  <a:lnTo>
                    <a:pt x="371" y="3437"/>
                  </a:lnTo>
                  <a:lnTo>
                    <a:pt x="322" y="3421"/>
                  </a:lnTo>
                  <a:lnTo>
                    <a:pt x="276" y="3398"/>
                  </a:lnTo>
                  <a:lnTo>
                    <a:pt x="233" y="3372"/>
                  </a:lnTo>
                  <a:lnTo>
                    <a:pt x="194" y="3341"/>
                  </a:lnTo>
                  <a:lnTo>
                    <a:pt x="157" y="3305"/>
                  </a:lnTo>
                  <a:lnTo>
                    <a:pt x="124" y="3266"/>
                  </a:lnTo>
                  <a:lnTo>
                    <a:pt x="95" y="3224"/>
                  </a:lnTo>
                  <a:lnTo>
                    <a:pt x="69" y="3178"/>
                  </a:lnTo>
                  <a:lnTo>
                    <a:pt x="46" y="3130"/>
                  </a:lnTo>
                  <a:lnTo>
                    <a:pt x="29" y="3079"/>
                  </a:lnTo>
                  <a:lnTo>
                    <a:pt x="15" y="3027"/>
                  </a:lnTo>
                  <a:lnTo>
                    <a:pt x="5" y="2972"/>
                  </a:lnTo>
                  <a:lnTo>
                    <a:pt x="0" y="2916"/>
                  </a:lnTo>
                  <a:lnTo>
                    <a:pt x="0" y="2858"/>
                  </a:lnTo>
                  <a:lnTo>
                    <a:pt x="4" y="2800"/>
                  </a:lnTo>
                  <a:lnTo>
                    <a:pt x="13" y="2740"/>
                  </a:lnTo>
                  <a:lnTo>
                    <a:pt x="28" y="2681"/>
                  </a:lnTo>
                  <a:lnTo>
                    <a:pt x="48" y="2617"/>
                  </a:lnTo>
                  <a:lnTo>
                    <a:pt x="74" y="2556"/>
                  </a:lnTo>
                  <a:lnTo>
                    <a:pt x="105" y="2500"/>
                  </a:lnTo>
                  <a:lnTo>
                    <a:pt x="140" y="2447"/>
                  </a:lnTo>
                  <a:lnTo>
                    <a:pt x="179" y="2399"/>
                  </a:lnTo>
                  <a:lnTo>
                    <a:pt x="222" y="2355"/>
                  </a:lnTo>
                  <a:lnTo>
                    <a:pt x="267" y="2315"/>
                  </a:lnTo>
                  <a:lnTo>
                    <a:pt x="315" y="2282"/>
                  </a:lnTo>
                  <a:lnTo>
                    <a:pt x="366" y="2254"/>
                  </a:lnTo>
                  <a:lnTo>
                    <a:pt x="419" y="2231"/>
                  </a:lnTo>
                  <a:lnTo>
                    <a:pt x="474" y="2215"/>
                  </a:lnTo>
                  <a:lnTo>
                    <a:pt x="530" y="2204"/>
                  </a:lnTo>
                  <a:lnTo>
                    <a:pt x="588" y="2201"/>
                  </a:lnTo>
                  <a:lnTo>
                    <a:pt x="613" y="2202"/>
                  </a:lnTo>
                  <a:lnTo>
                    <a:pt x="637" y="2204"/>
                  </a:lnTo>
                  <a:lnTo>
                    <a:pt x="800" y="1840"/>
                  </a:lnTo>
                  <a:lnTo>
                    <a:pt x="791" y="1824"/>
                  </a:lnTo>
                  <a:lnTo>
                    <a:pt x="785" y="1807"/>
                  </a:lnTo>
                  <a:lnTo>
                    <a:pt x="10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Freeform 300"/>
            <p:cNvSpPr>
              <a:spLocks/>
            </p:cNvSpPr>
            <p:nvPr/>
          </p:nvSpPr>
          <p:spPr bwMode="auto">
            <a:xfrm>
              <a:off x="5553075" y="2908300"/>
              <a:ext cx="20637" cy="22225"/>
            </a:xfrm>
            <a:custGeom>
              <a:avLst/>
              <a:gdLst>
                <a:gd name="T0" fmla="*/ 67 w 137"/>
                <a:gd name="T1" fmla="*/ 0 h 139"/>
                <a:gd name="T2" fmla="*/ 87 w 137"/>
                <a:gd name="T3" fmla="*/ 2 h 139"/>
                <a:gd name="T4" fmla="*/ 103 w 137"/>
                <a:gd name="T5" fmla="*/ 9 h 139"/>
                <a:gd name="T6" fmla="*/ 117 w 137"/>
                <a:gd name="T7" fmla="*/ 20 h 139"/>
                <a:gd name="T8" fmla="*/ 128 w 137"/>
                <a:gd name="T9" fmla="*/ 34 h 139"/>
                <a:gd name="T10" fmla="*/ 135 w 137"/>
                <a:gd name="T11" fmla="*/ 50 h 139"/>
                <a:gd name="T12" fmla="*/ 137 w 137"/>
                <a:gd name="T13" fmla="*/ 69 h 139"/>
                <a:gd name="T14" fmla="*/ 135 w 137"/>
                <a:gd name="T15" fmla="*/ 87 h 139"/>
                <a:gd name="T16" fmla="*/ 128 w 137"/>
                <a:gd name="T17" fmla="*/ 104 h 139"/>
                <a:gd name="T18" fmla="*/ 117 w 137"/>
                <a:gd name="T19" fmla="*/ 119 h 139"/>
                <a:gd name="T20" fmla="*/ 103 w 137"/>
                <a:gd name="T21" fmla="*/ 129 h 139"/>
                <a:gd name="T22" fmla="*/ 87 w 137"/>
                <a:gd name="T23" fmla="*/ 136 h 139"/>
                <a:gd name="T24" fmla="*/ 67 w 137"/>
                <a:gd name="T25" fmla="*/ 139 h 139"/>
                <a:gd name="T26" fmla="*/ 50 w 137"/>
                <a:gd name="T27" fmla="*/ 136 h 139"/>
                <a:gd name="T28" fmla="*/ 33 w 137"/>
                <a:gd name="T29" fmla="*/ 129 h 139"/>
                <a:gd name="T30" fmla="*/ 19 w 137"/>
                <a:gd name="T31" fmla="*/ 119 h 139"/>
                <a:gd name="T32" fmla="*/ 8 w 137"/>
                <a:gd name="T33" fmla="*/ 104 h 139"/>
                <a:gd name="T34" fmla="*/ 2 w 137"/>
                <a:gd name="T35" fmla="*/ 87 h 139"/>
                <a:gd name="T36" fmla="*/ 0 w 137"/>
                <a:gd name="T37" fmla="*/ 69 h 139"/>
                <a:gd name="T38" fmla="*/ 2 w 137"/>
                <a:gd name="T39" fmla="*/ 50 h 139"/>
                <a:gd name="T40" fmla="*/ 8 w 137"/>
                <a:gd name="T41" fmla="*/ 34 h 139"/>
                <a:gd name="T42" fmla="*/ 19 w 137"/>
                <a:gd name="T43" fmla="*/ 20 h 139"/>
                <a:gd name="T44" fmla="*/ 33 w 137"/>
                <a:gd name="T45" fmla="*/ 9 h 139"/>
                <a:gd name="T46" fmla="*/ 50 w 137"/>
                <a:gd name="T47" fmla="*/ 2 h 139"/>
                <a:gd name="T48" fmla="*/ 67 w 137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7" h="139">
                  <a:moveTo>
                    <a:pt x="67" y="0"/>
                  </a:moveTo>
                  <a:lnTo>
                    <a:pt x="87" y="2"/>
                  </a:lnTo>
                  <a:lnTo>
                    <a:pt x="103" y="9"/>
                  </a:lnTo>
                  <a:lnTo>
                    <a:pt x="117" y="20"/>
                  </a:lnTo>
                  <a:lnTo>
                    <a:pt x="128" y="34"/>
                  </a:lnTo>
                  <a:lnTo>
                    <a:pt x="135" y="50"/>
                  </a:lnTo>
                  <a:lnTo>
                    <a:pt x="137" y="69"/>
                  </a:lnTo>
                  <a:lnTo>
                    <a:pt x="135" y="87"/>
                  </a:lnTo>
                  <a:lnTo>
                    <a:pt x="128" y="104"/>
                  </a:lnTo>
                  <a:lnTo>
                    <a:pt x="117" y="119"/>
                  </a:lnTo>
                  <a:lnTo>
                    <a:pt x="103" y="129"/>
                  </a:lnTo>
                  <a:lnTo>
                    <a:pt x="87" y="136"/>
                  </a:lnTo>
                  <a:lnTo>
                    <a:pt x="67" y="139"/>
                  </a:lnTo>
                  <a:lnTo>
                    <a:pt x="50" y="136"/>
                  </a:lnTo>
                  <a:lnTo>
                    <a:pt x="33" y="129"/>
                  </a:lnTo>
                  <a:lnTo>
                    <a:pt x="19" y="119"/>
                  </a:lnTo>
                  <a:lnTo>
                    <a:pt x="8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0"/>
                  </a:lnTo>
                  <a:lnTo>
                    <a:pt x="8" y="34"/>
                  </a:lnTo>
                  <a:lnTo>
                    <a:pt x="19" y="20"/>
                  </a:lnTo>
                  <a:lnTo>
                    <a:pt x="33" y="9"/>
                  </a:lnTo>
                  <a:lnTo>
                    <a:pt x="50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7" name="Group 486"/>
          <p:cNvGrpSpPr/>
          <p:nvPr/>
        </p:nvGrpSpPr>
        <p:grpSpPr>
          <a:xfrm>
            <a:off x="6325759" y="2725738"/>
            <a:ext cx="466725" cy="471487"/>
            <a:chOff x="6342063" y="2725738"/>
            <a:chExt cx="466725" cy="4714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9" name="Freeform 305"/>
            <p:cNvSpPr>
              <a:spLocks noEditPoints="1"/>
            </p:cNvSpPr>
            <p:nvPr/>
          </p:nvSpPr>
          <p:spPr bwMode="auto">
            <a:xfrm>
              <a:off x="6342063" y="2727325"/>
              <a:ext cx="377825" cy="468312"/>
            </a:xfrm>
            <a:custGeom>
              <a:avLst/>
              <a:gdLst>
                <a:gd name="T0" fmla="*/ 1556 w 2622"/>
                <a:gd name="T1" fmla="*/ 1614 h 3242"/>
                <a:gd name="T2" fmla="*/ 1521 w 2622"/>
                <a:gd name="T3" fmla="*/ 1687 h 3242"/>
                <a:gd name="T4" fmla="*/ 1556 w 2622"/>
                <a:gd name="T5" fmla="*/ 1760 h 3242"/>
                <a:gd name="T6" fmla="*/ 1635 w 2622"/>
                <a:gd name="T7" fmla="*/ 1778 h 3242"/>
                <a:gd name="T8" fmla="*/ 1696 w 2622"/>
                <a:gd name="T9" fmla="*/ 1728 h 3242"/>
                <a:gd name="T10" fmla="*/ 1696 w 2622"/>
                <a:gd name="T11" fmla="*/ 1646 h 3242"/>
                <a:gd name="T12" fmla="*/ 1635 w 2622"/>
                <a:gd name="T13" fmla="*/ 1596 h 3242"/>
                <a:gd name="T14" fmla="*/ 456 w 2622"/>
                <a:gd name="T15" fmla="*/ 229 h 3242"/>
                <a:gd name="T16" fmla="*/ 360 w 2622"/>
                <a:gd name="T17" fmla="*/ 311 h 3242"/>
                <a:gd name="T18" fmla="*/ 320 w 2622"/>
                <a:gd name="T19" fmla="*/ 444 h 3242"/>
                <a:gd name="T20" fmla="*/ 333 w 2622"/>
                <a:gd name="T21" fmla="*/ 611 h 3242"/>
                <a:gd name="T22" fmla="*/ 400 w 2622"/>
                <a:gd name="T23" fmla="*/ 792 h 3242"/>
                <a:gd name="T24" fmla="*/ 519 w 2622"/>
                <a:gd name="T25" fmla="*/ 966 h 3242"/>
                <a:gd name="T26" fmla="*/ 665 w 2622"/>
                <a:gd name="T27" fmla="*/ 1087 h 3242"/>
                <a:gd name="T28" fmla="*/ 812 w 2622"/>
                <a:gd name="T29" fmla="*/ 1139 h 3242"/>
                <a:gd name="T30" fmla="*/ 943 w 2622"/>
                <a:gd name="T31" fmla="*/ 1112 h 3242"/>
                <a:gd name="T32" fmla="*/ 1025 w 2622"/>
                <a:gd name="T33" fmla="*/ 1016 h 3242"/>
                <a:gd name="T34" fmla="*/ 1052 w 2622"/>
                <a:gd name="T35" fmla="*/ 873 h 3242"/>
                <a:gd name="T36" fmla="*/ 1026 w 2622"/>
                <a:gd name="T37" fmla="*/ 701 h 3242"/>
                <a:gd name="T38" fmla="*/ 946 w 2622"/>
                <a:gd name="T39" fmla="*/ 520 h 3242"/>
                <a:gd name="T40" fmla="*/ 815 w 2622"/>
                <a:gd name="T41" fmla="*/ 354 h 3242"/>
                <a:gd name="T42" fmla="*/ 668 w 2622"/>
                <a:gd name="T43" fmla="*/ 249 h 3242"/>
                <a:gd name="T44" fmla="*/ 522 w 2622"/>
                <a:gd name="T45" fmla="*/ 216 h 3242"/>
                <a:gd name="T46" fmla="*/ 763 w 2622"/>
                <a:gd name="T47" fmla="*/ 23 h 3242"/>
                <a:gd name="T48" fmla="*/ 907 w 2622"/>
                <a:gd name="T49" fmla="*/ 131 h 3242"/>
                <a:gd name="T50" fmla="*/ 1055 w 2622"/>
                <a:gd name="T51" fmla="*/ 290 h 3242"/>
                <a:gd name="T52" fmla="*/ 1201 w 2622"/>
                <a:gd name="T53" fmla="*/ 485 h 3242"/>
                <a:gd name="T54" fmla="*/ 1338 w 2622"/>
                <a:gd name="T55" fmla="*/ 696 h 3242"/>
                <a:gd name="T56" fmla="*/ 1462 w 2622"/>
                <a:gd name="T57" fmla="*/ 904 h 3242"/>
                <a:gd name="T58" fmla="*/ 1567 w 2622"/>
                <a:gd name="T59" fmla="*/ 1094 h 3242"/>
                <a:gd name="T60" fmla="*/ 1646 w 2622"/>
                <a:gd name="T61" fmla="*/ 1244 h 3242"/>
                <a:gd name="T62" fmla="*/ 1692 w 2622"/>
                <a:gd name="T63" fmla="*/ 1339 h 3242"/>
                <a:gd name="T64" fmla="*/ 1711 w 2622"/>
                <a:gd name="T65" fmla="*/ 1373 h 3242"/>
                <a:gd name="T66" fmla="*/ 1772 w 2622"/>
                <a:gd name="T67" fmla="*/ 1451 h 3242"/>
                <a:gd name="T68" fmla="*/ 1877 w 2622"/>
                <a:gd name="T69" fmla="*/ 1578 h 3242"/>
                <a:gd name="T70" fmla="*/ 2013 w 2622"/>
                <a:gd name="T71" fmla="*/ 1740 h 3242"/>
                <a:gd name="T72" fmla="*/ 2167 w 2622"/>
                <a:gd name="T73" fmla="*/ 1929 h 3242"/>
                <a:gd name="T74" fmla="*/ 2327 w 2622"/>
                <a:gd name="T75" fmla="*/ 2131 h 3242"/>
                <a:gd name="T76" fmla="*/ 2482 w 2622"/>
                <a:gd name="T77" fmla="*/ 2338 h 3242"/>
                <a:gd name="T78" fmla="*/ 2595 w 2622"/>
                <a:gd name="T79" fmla="*/ 2564 h 3242"/>
                <a:gd name="T80" fmla="*/ 2622 w 2622"/>
                <a:gd name="T81" fmla="*/ 2774 h 3242"/>
                <a:gd name="T82" fmla="*/ 2588 w 2622"/>
                <a:gd name="T83" fmla="*/ 2959 h 3242"/>
                <a:gd name="T84" fmla="*/ 2523 w 2622"/>
                <a:gd name="T85" fmla="*/ 3111 h 3242"/>
                <a:gd name="T86" fmla="*/ 2454 w 2622"/>
                <a:gd name="T87" fmla="*/ 3218 h 3242"/>
                <a:gd name="T88" fmla="*/ 2399 w 2622"/>
                <a:gd name="T89" fmla="*/ 3241 h 3242"/>
                <a:gd name="T90" fmla="*/ 1344 w 2622"/>
                <a:gd name="T91" fmla="*/ 1540 h 3242"/>
                <a:gd name="T92" fmla="*/ 1232 w 2622"/>
                <a:gd name="T93" fmla="*/ 1404 h 3242"/>
                <a:gd name="T94" fmla="*/ 1126 w 2622"/>
                <a:gd name="T95" fmla="*/ 1314 h 3242"/>
                <a:gd name="T96" fmla="*/ 1058 w 2622"/>
                <a:gd name="T97" fmla="*/ 1270 h 3242"/>
                <a:gd name="T98" fmla="*/ 918 w 2622"/>
                <a:gd name="T99" fmla="*/ 1284 h 3242"/>
                <a:gd name="T100" fmla="*/ 640 w 2622"/>
                <a:gd name="T101" fmla="*/ 1256 h 3242"/>
                <a:gd name="T102" fmla="*/ 377 w 2622"/>
                <a:gd name="T103" fmla="*/ 1143 h 3242"/>
                <a:gd name="T104" fmla="*/ 179 w 2622"/>
                <a:gd name="T105" fmla="*/ 974 h 3242"/>
                <a:gd name="T106" fmla="*/ 50 w 2622"/>
                <a:gd name="T107" fmla="*/ 770 h 3242"/>
                <a:gd name="T108" fmla="*/ 0 w 2622"/>
                <a:gd name="T109" fmla="*/ 550 h 3242"/>
                <a:gd name="T110" fmla="*/ 41 w 2622"/>
                <a:gd name="T111" fmla="*/ 334 h 3242"/>
                <a:gd name="T112" fmla="*/ 160 w 2622"/>
                <a:gd name="T113" fmla="*/ 166 h 3242"/>
                <a:gd name="T114" fmla="*/ 336 w 2622"/>
                <a:gd name="T115" fmla="*/ 54 h 3242"/>
                <a:gd name="T116" fmla="*/ 551 w 2622"/>
                <a:gd name="T117" fmla="*/ 3 h 3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22" h="3242">
                  <a:moveTo>
                    <a:pt x="1613" y="1593"/>
                  </a:moveTo>
                  <a:lnTo>
                    <a:pt x="1592" y="1596"/>
                  </a:lnTo>
                  <a:lnTo>
                    <a:pt x="1573" y="1603"/>
                  </a:lnTo>
                  <a:lnTo>
                    <a:pt x="1556" y="1614"/>
                  </a:lnTo>
                  <a:lnTo>
                    <a:pt x="1542" y="1629"/>
                  </a:lnTo>
                  <a:lnTo>
                    <a:pt x="1530" y="1646"/>
                  </a:lnTo>
                  <a:lnTo>
                    <a:pt x="1523" y="1666"/>
                  </a:lnTo>
                  <a:lnTo>
                    <a:pt x="1521" y="1687"/>
                  </a:lnTo>
                  <a:lnTo>
                    <a:pt x="1523" y="1709"/>
                  </a:lnTo>
                  <a:lnTo>
                    <a:pt x="1530" y="1728"/>
                  </a:lnTo>
                  <a:lnTo>
                    <a:pt x="1542" y="1746"/>
                  </a:lnTo>
                  <a:lnTo>
                    <a:pt x="1556" y="1760"/>
                  </a:lnTo>
                  <a:lnTo>
                    <a:pt x="1573" y="1771"/>
                  </a:lnTo>
                  <a:lnTo>
                    <a:pt x="1592" y="1778"/>
                  </a:lnTo>
                  <a:lnTo>
                    <a:pt x="1613" y="1780"/>
                  </a:lnTo>
                  <a:lnTo>
                    <a:pt x="1635" y="1778"/>
                  </a:lnTo>
                  <a:lnTo>
                    <a:pt x="1654" y="1771"/>
                  </a:lnTo>
                  <a:lnTo>
                    <a:pt x="1671" y="1760"/>
                  </a:lnTo>
                  <a:lnTo>
                    <a:pt x="1686" y="1746"/>
                  </a:lnTo>
                  <a:lnTo>
                    <a:pt x="1696" y="1728"/>
                  </a:lnTo>
                  <a:lnTo>
                    <a:pt x="1703" y="1709"/>
                  </a:lnTo>
                  <a:lnTo>
                    <a:pt x="1706" y="1687"/>
                  </a:lnTo>
                  <a:lnTo>
                    <a:pt x="1703" y="1666"/>
                  </a:lnTo>
                  <a:lnTo>
                    <a:pt x="1696" y="1646"/>
                  </a:lnTo>
                  <a:lnTo>
                    <a:pt x="1686" y="1629"/>
                  </a:lnTo>
                  <a:lnTo>
                    <a:pt x="1671" y="1614"/>
                  </a:lnTo>
                  <a:lnTo>
                    <a:pt x="1654" y="1603"/>
                  </a:lnTo>
                  <a:lnTo>
                    <a:pt x="1635" y="1596"/>
                  </a:lnTo>
                  <a:lnTo>
                    <a:pt x="1613" y="1593"/>
                  </a:lnTo>
                  <a:close/>
                  <a:moveTo>
                    <a:pt x="522" y="216"/>
                  </a:moveTo>
                  <a:lnTo>
                    <a:pt x="489" y="220"/>
                  </a:lnTo>
                  <a:lnTo>
                    <a:pt x="456" y="229"/>
                  </a:lnTo>
                  <a:lnTo>
                    <a:pt x="427" y="244"/>
                  </a:lnTo>
                  <a:lnTo>
                    <a:pt x="401" y="263"/>
                  </a:lnTo>
                  <a:lnTo>
                    <a:pt x="379" y="285"/>
                  </a:lnTo>
                  <a:lnTo>
                    <a:pt x="360" y="311"/>
                  </a:lnTo>
                  <a:lnTo>
                    <a:pt x="345" y="341"/>
                  </a:lnTo>
                  <a:lnTo>
                    <a:pt x="333" y="372"/>
                  </a:lnTo>
                  <a:lnTo>
                    <a:pt x="325" y="407"/>
                  </a:lnTo>
                  <a:lnTo>
                    <a:pt x="320" y="444"/>
                  </a:lnTo>
                  <a:lnTo>
                    <a:pt x="318" y="484"/>
                  </a:lnTo>
                  <a:lnTo>
                    <a:pt x="320" y="525"/>
                  </a:lnTo>
                  <a:lnTo>
                    <a:pt x="324" y="568"/>
                  </a:lnTo>
                  <a:lnTo>
                    <a:pt x="333" y="611"/>
                  </a:lnTo>
                  <a:lnTo>
                    <a:pt x="344" y="656"/>
                  </a:lnTo>
                  <a:lnTo>
                    <a:pt x="359" y="701"/>
                  </a:lnTo>
                  <a:lnTo>
                    <a:pt x="377" y="747"/>
                  </a:lnTo>
                  <a:lnTo>
                    <a:pt x="400" y="792"/>
                  </a:lnTo>
                  <a:lnTo>
                    <a:pt x="424" y="837"/>
                  </a:lnTo>
                  <a:lnTo>
                    <a:pt x="454" y="883"/>
                  </a:lnTo>
                  <a:lnTo>
                    <a:pt x="486" y="926"/>
                  </a:lnTo>
                  <a:lnTo>
                    <a:pt x="519" y="966"/>
                  </a:lnTo>
                  <a:lnTo>
                    <a:pt x="554" y="1002"/>
                  </a:lnTo>
                  <a:lnTo>
                    <a:pt x="590" y="1034"/>
                  </a:lnTo>
                  <a:lnTo>
                    <a:pt x="627" y="1062"/>
                  </a:lnTo>
                  <a:lnTo>
                    <a:pt x="665" y="1087"/>
                  </a:lnTo>
                  <a:lnTo>
                    <a:pt x="702" y="1107"/>
                  </a:lnTo>
                  <a:lnTo>
                    <a:pt x="739" y="1122"/>
                  </a:lnTo>
                  <a:lnTo>
                    <a:pt x="776" y="1133"/>
                  </a:lnTo>
                  <a:lnTo>
                    <a:pt x="812" y="1139"/>
                  </a:lnTo>
                  <a:lnTo>
                    <a:pt x="848" y="1140"/>
                  </a:lnTo>
                  <a:lnTo>
                    <a:pt x="881" y="1136"/>
                  </a:lnTo>
                  <a:lnTo>
                    <a:pt x="913" y="1126"/>
                  </a:lnTo>
                  <a:lnTo>
                    <a:pt x="943" y="1112"/>
                  </a:lnTo>
                  <a:lnTo>
                    <a:pt x="969" y="1094"/>
                  </a:lnTo>
                  <a:lnTo>
                    <a:pt x="990" y="1071"/>
                  </a:lnTo>
                  <a:lnTo>
                    <a:pt x="1009" y="1046"/>
                  </a:lnTo>
                  <a:lnTo>
                    <a:pt x="1025" y="1016"/>
                  </a:lnTo>
                  <a:lnTo>
                    <a:pt x="1037" y="984"/>
                  </a:lnTo>
                  <a:lnTo>
                    <a:pt x="1045" y="949"/>
                  </a:lnTo>
                  <a:lnTo>
                    <a:pt x="1050" y="912"/>
                  </a:lnTo>
                  <a:lnTo>
                    <a:pt x="1052" y="873"/>
                  </a:lnTo>
                  <a:lnTo>
                    <a:pt x="1050" y="832"/>
                  </a:lnTo>
                  <a:lnTo>
                    <a:pt x="1046" y="789"/>
                  </a:lnTo>
                  <a:lnTo>
                    <a:pt x="1037" y="745"/>
                  </a:lnTo>
                  <a:lnTo>
                    <a:pt x="1026" y="701"/>
                  </a:lnTo>
                  <a:lnTo>
                    <a:pt x="1010" y="656"/>
                  </a:lnTo>
                  <a:lnTo>
                    <a:pt x="992" y="610"/>
                  </a:lnTo>
                  <a:lnTo>
                    <a:pt x="970" y="565"/>
                  </a:lnTo>
                  <a:lnTo>
                    <a:pt x="946" y="520"/>
                  </a:lnTo>
                  <a:lnTo>
                    <a:pt x="915" y="473"/>
                  </a:lnTo>
                  <a:lnTo>
                    <a:pt x="884" y="430"/>
                  </a:lnTo>
                  <a:lnTo>
                    <a:pt x="851" y="390"/>
                  </a:lnTo>
                  <a:lnTo>
                    <a:pt x="815" y="354"/>
                  </a:lnTo>
                  <a:lnTo>
                    <a:pt x="780" y="322"/>
                  </a:lnTo>
                  <a:lnTo>
                    <a:pt x="742" y="293"/>
                  </a:lnTo>
                  <a:lnTo>
                    <a:pt x="705" y="269"/>
                  </a:lnTo>
                  <a:lnTo>
                    <a:pt x="668" y="249"/>
                  </a:lnTo>
                  <a:lnTo>
                    <a:pt x="630" y="234"/>
                  </a:lnTo>
                  <a:lnTo>
                    <a:pt x="594" y="223"/>
                  </a:lnTo>
                  <a:lnTo>
                    <a:pt x="557" y="217"/>
                  </a:lnTo>
                  <a:lnTo>
                    <a:pt x="522" y="216"/>
                  </a:lnTo>
                  <a:close/>
                  <a:moveTo>
                    <a:pt x="609" y="0"/>
                  </a:moveTo>
                  <a:lnTo>
                    <a:pt x="669" y="2"/>
                  </a:lnTo>
                  <a:lnTo>
                    <a:pt x="728" y="7"/>
                  </a:lnTo>
                  <a:lnTo>
                    <a:pt x="763" y="23"/>
                  </a:lnTo>
                  <a:lnTo>
                    <a:pt x="798" y="45"/>
                  </a:lnTo>
                  <a:lnTo>
                    <a:pt x="834" y="69"/>
                  </a:lnTo>
                  <a:lnTo>
                    <a:pt x="870" y="98"/>
                  </a:lnTo>
                  <a:lnTo>
                    <a:pt x="907" y="131"/>
                  </a:lnTo>
                  <a:lnTo>
                    <a:pt x="944" y="167"/>
                  </a:lnTo>
                  <a:lnTo>
                    <a:pt x="980" y="205"/>
                  </a:lnTo>
                  <a:lnTo>
                    <a:pt x="1018" y="247"/>
                  </a:lnTo>
                  <a:lnTo>
                    <a:pt x="1055" y="290"/>
                  </a:lnTo>
                  <a:lnTo>
                    <a:pt x="1091" y="336"/>
                  </a:lnTo>
                  <a:lnTo>
                    <a:pt x="1128" y="385"/>
                  </a:lnTo>
                  <a:lnTo>
                    <a:pt x="1164" y="435"/>
                  </a:lnTo>
                  <a:lnTo>
                    <a:pt x="1201" y="485"/>
                  </a:lnTo>
                  <a:lnTo>
                    <a:pt x="1236" y="537"/>
                  </a:lnTo>
                  <a:lnTo>
                    <a:pt x="1270" y="589"/>
                  </a:lnTo>
                  <a:lnTo>
                    <a:pt x="1305" y="642"/>
                  </a:lnTo>
                  <a:lnTo>
                    <a:pt x="1338" y="696"/>
                  </a:lnTo>
                  <a:lnTo>
                    <a:pt x="1371" y="749"/>
                  </a:lnTo>
                  <a:lnTo>
                    <a:pt x="1402" y="801"/>
                  </a:lnTo>
                  <a:lnTo>
                    <a:pt x="1432" y="853"/>
                  </a:lnTo>
                  <a:lnTo>
                    <a:pt x="1462" y="904"/>
                  </a:lnTo>
                  <a:lnTo>
                    <a:pt x="1490" y="955"/>
                  </a:lnTo>
                  <a:lnTo>
                    <a:pt x="1517" y="1003"/>
                  </a:lnTo>
                  <a:lnTo>
                    <a:pt x="1543" y="1049"/>
                  </a:lnTo>
                  <a:lnTo>
                    <a:pt x="1567" y="1094"/>
                  </a:lnTo>
                  <a:lnTo>
                    <a:pt x="1589" y="1136"/>
                  </a:lnTo>
                  <a:lnTo>
                    <a:pt x="1609" y="1175"/>
                  </a:lnTo>
                  <a:lnTo>
                    <a:pt x="1627" y="1211"/>
                  </a:lnTo>
                  <a:lnTo>
                    <a:pt x="1646" y="1244"/>
                  </a:lnTo>
                  <a:lnTo>
                    <a:pt x="1660" y="1274"/>
                  </a:lnTo>
                  <a:lnTo>
                    <a:pt x="1673" y="1299"/>
                  </a:lnTo>
                  <a:lnTo>
                    <a:pt x="1684" y="1322"/>
                  </a:lnTo>
                  <a:lnTo>
                    <a:pt x="1692" y="1339"/>
                  </a:lnTo>
                  <a:lnTo>
                    <a:pt x="1698" y="1352"/>
                  </a:lnTo>
                  <a:lnTo>
                    <a:pt x="1702" y="1360"/>
                  </a:lnTo>
                  <a:lnTo>
                    <a:pt x="1704" y="1363"/>
                  </a:lnTo>
                  <a:lnTo>
                    <a:pt x="1711" y="1373"/>
                  </a:lnTo>
                  <a:lnTo>
                    <a:pt x="1722" y="1387"/>
                  </a:lnTo>
                  <a:lnTo>
                    <a:pt x="1736" y="1406"/>
                  </a:lnTo>
                  <a:lnTo>
                    <a:pt x="1753" y="1427"/>
                  </a:lnTo>
                  <a:lnTo>
                    <a:pt x="1772" y="1451"/>
                  </a:lnTo>
                  <a:lnTo>
                    <a:pt x="1794" y="1479"/>
                  </a:lnTo>
                  <a:lnTo>
                    <a:pt x="1820" y="1509"/>
                  </a:lnTo>
                  <a:lnTo>
                    <a:pt x="1847" y="1542"/>
                  </a:lnTo>
                  <a:lnTo>
                    <a:pt x="1877" y="1578"/>
                  </a:lnTo>
                  <a:lnTo>
                    <a:pt x="1909" y="1616"/>
                  </a:lnTo>
                  <a:lnTo>
                    <a:pt x="1942" y="1655"/>
                  </a:lnTo>
                  <a:lnTo>
                    <a:pt x="1976" y="1696"/>
                  </a:lnTo>
                  <a:lnTo>
                    <a:pt x="2013" y="1740"/>
                  </a:lnTo>
                  <a:lnTo>
                    <a:pt x="2050" y="1786"/>
                  </a:lnTo>
                  <a:lnTo>
                    <a:pt x="2088" y="1832"/>
                  </a:lnTo>
                  <a:lnTo>
                    <a:pt x="2127" y="1880"/>
                  </a:lnTo>
                  <a:lnTo>
                    <a:pt x="2167" y="1929"/>
                  </a:lnTo>
                  <a:lnTo>
                    <a:pt x="2207" y="1979"/>
                  </a:lnTo>
                  <a:lnTo>
                    <a:pt x="2248" y="2029"/>
                  </a:lnTo>
                  <a:lnTo>
                    <a:pt x="2287" y="2080"/>
                  </a:lnTo>
                  <a:lnTo>
                    <a:pt x="2327" y="2131"/>
                  </a:lnTo>
                  <a:lnTo>
                    <a:pt x="2367" y="2184"/>
                  </a:lnTo>
                  <a:lnTo>
                    <a:pt x="2406" y="2236"/>
                  </a:lnTo>
                  <a:lnTo>
                    <a:pt x="2445" y="2287"/>
                  </a:lnTo>
                  <a:lnTo>
                    <a:pt x="2482" y="2338"/>
                  </a:lnTo>
                  <a:lnTo>
                    <a:pt x="2521" y="2395"/>
                  </a:lnTo>
                  <a:lnTo>
                    <a:pt x="2552" y="2453"/>
                  </a:lnTo>
                  <a:lnTo>
                    <a:pt x="2576" y="2509"/>
                  </a:lnTo>
                  <a:lnTo>
                    <a:pt x="2595" y="2564"/>
                  </a:lnTo>
                  <a:lnTo>
                    <a:pt x="2610" y="2619"/>
                  </a:lnTo>
                  <a:lnTo>
                    <a:pt x="2618" y="2672"/>
                  </a:lnTo>
                  <a:lnTo>
                    <a:pt x="2622" y="2724"/>
                  </a:lnTo>
                  <a:lnTo>
                    <a:pt x="2622" y="2774"/>
                  </a:lnTo>
                  <a:lnTo>
                    <a:pt x="2618" y="2823"/>
                  </a:lnTo>
                  <a:lnTo>
                    <a:pt x="2611" y="2870"/>
                  </a:lnTo>
                  <a:lnTo>
                    <a:pt x="2601" y="2916"/>
                  </a:lnTo>
                  <a:lnTo>
                    <a:pt x="2588" y="2959"/>
                  </a:lnTo>
                  <a:lnTo>
                    <a:pt x="2574" y="3000"/>
                  </a:lnTo>
                  <a:lnTo>
                    <a:pt x="2558" y="3040"/>
                  </a:lnTo>
                  <a:lnTo>
                    <a:pt x="2541" y="3076"/>
                  </a:lnTo>
                  <a:lnTo>
                    <a:pt x="2523" y="3111"/>
                  </a:lnTo>
                  <a:lnTo>
                    <a:pt x="2504" y="3141"/>
                  </a:lnTo>
                  <a:lnTo>
                    <a:pt x="2487" y="3170"/>
                  </a:lnTo>
                  <a:lnTo>
                    <a:pt x="2470" y="3196"/>
                  </a:lnTo>
                  <a:lnTo>
                    <a:pt x="2454" y="3218"/>
                  </a:lnTo>
                  <a:lnTo>
                    <a:pt x="2442" y="3230"/>
                  </a:lnTo>
                  <a:lnTo>
                    <a:pt x="2428" y="3239"/>
                  </a:lnTo>
                  <a:lnTo>
                    <a:pt x="2413" y="3242"/>
                  </a:lnTo>
                  <a:lnTo>
                    <a:pt x="2399" y="3241"/>
                  </a:lnTo>
                  <a:lnTo>
                    <a:pt x="2385" y="3236"/>
                  </a:lnTo>
                  <a:lnTo>
                    <a:pt x="2372" y="3225"/>
                  </a:lnTo>
                  <a:lnTo>
                    <a:pt x="2361" y="3211"/>
                  </a:lnTo>
                  <a:lnTo>
                    <a:pt x="1344" y="1540"/>
                  </a:lnTo>
                  <a:lnTo>
                    <a:pt x="1317" y="1501"/>
                  </a:lnTo>
                  <a:lnTo>
                    <a:pt x="1290" y="1466"/>
                  </a:lnTo>
                  <a:lnTo>
                    <a:pt x="1260" y="1433"/>
                  </a:lnTo>
                  <a:lnTo>
                    <a:pt x="1232" y="1404"/>
                  </a:lnTo>
                  <a:lnTo>
                    <a:pt x="1204" y="1377"/>
                  </a:lnTo>
                  <a:lnTo>
                    <a:pt x="1176" y="1353"/>
                  </a:lnTo>
                  <a:lnTo>
                    <a:pt x="1150" y="1332"/>
                  </a:lnTo>
                  <a:lnTo>
                    <a:pt x="1126" y="1314"/>
                  </a:lnTo>
                  <a:lnTo>
                    <a:pt x="1105" y="1298"/>
                  </a:lnTo>
                  <a:lnTo>
                    <a:pt x="1085" y="1286"/>
                  </a:lnTo>
                  <a:lnTo>
                    <a:pt x="1070" y="1277"/>
                  </a:lnTo>
                  <a:lnTo>
                    <a:pt x="1058" y="1270"/>
                  </a:lnTo>
                  <a:lnTo>
                    <a:pt x="1051" y="1266"/>
                  </a:lnTo>
                  <a:lnTo>
                    <a:pt x="1049" y="1265"/>
                  </a:lnTo>
                  <a:lnTo>
                    <a:pt x="984" y="1277"/>
                  </a:lnTo>
                  <a:lnTo>
                    <a:pt x="918" y="1284"/>
                  </a:lnTo>
                  <a:lnTo>
                    <a:pt x="851" y="1286"/>
                  </a:lnTo>
                  <a:lnTo>
                    <a:pt x="782" y="1282"/>
                  </a:lnTo>
                  <a:lnTo>
                    <a:pt x="711" y="1272"/>
                  </a:lnTo>
                  <a:lnTo>
                    <a:pt x="640" y="1256"/>
                  </a:lnTo>
                  <a:lnTo>
                    <a:pt x="570" y="1235"/>
                  </a:lnTo>
                  <a:lnTo>
                    <a:pt x="500" y="1207"/>
                  </a:lnTo>
                  <a:lnTo>
                    <a:pt x="437" y="1177"/>
                  </a:lnTo>
                  <a:lnTo>
                    <a:pt x="377" y="1143"/>
                  </a:lnTo>
                  <a:lnTo>
                    <a:pt x="322" y="1105"/>
                  </a:lnTo>
                  <a:lnTo>
                    <a:pt x="270" y="1064"/>
                  </a:lnTo>
                  <a:lnTo>
                    <a:pt x="223" y="1020"/>
                  </a:lnTo>
                  <a:lnTo>
                    <a:pt x="179" y="974"/>
                  </a:lnTo>
                  <a:lnTo>
                    <a:pt x="140" y="926"/>
                  </a:lnTo>
                  <a:lnTo>
                    <a:pt x="105" y="876"/>
                  </a:lnTo>
                  <a:lnTo>
                    <a:pt x="75" y="824"/>
                  </a:lnTo>
                  <a:lnTo>
                    <a:pt x="50" y="770"/>
                  </a:lnTo>
                  <a:lnTo>
                    <a:pt x="29" y="716"/>
                  </a:lnTo>
                  <a:lnTo>
                    <a:pt x="14" y="661"/>
                  </a:lnTo>
                  <a:lnTo>
                    <a:pt x="5" y="606"/>
                  </a:lnTo>
                  <a:lnTo>
                    <a:pt x="0" y="550"/>
                  </a:lnTo>
                  <a:lnTo>
                    <a:pt x="2" y="495"/>
                  </a:lnTo>
                  <a:lnTo>
                    <a:pt x="9" y="441"/>
                  </a:lnTo>
                  <a:lnTo>
                    <a:pt x="22" y="387"/>
                  </a:lnTo>
                  <a:lnTo>
                    <a:pt x="41" y="334"/>
                  </a:lnTo>
                  <a:lnTo>
                    <a:pt x="65" y="287"/>
                  </a:lnTo>
                  <a:lnTo>
                    <a:pt x="92" y="243"/>
                  </a:lnTo>
                  <a:lnTo>
                    <a:pt x="124" y="203"/>
                  </a:lnTo>
                  <a:lnTo>
                    <a:pt x="160" y="166"/>
                  </a:lnTo>
                  <a:lnTo>
                    <a:pt x="199" y="133"/>
                  </a:lnTo>
                  <a:lnTo>
                    <a:pt x="242" y="103"/>
                  </a:lnTo>
                  <a:lnTo>
                    <a:pt x="287" y="77"/>
                  </a:lnTo>
                  <a:lnTo>
                    <a:pt x="336" y="54"/>
                  </a:lnTo>
                  <a:lnTo>
                    <a:pt x="386" y="36"/>
                  </a:lnTo>
                  <a:lnTo>
                    <a:pt x="439" y="20"/>
                  </a:lnTo>
                  <a:lnTo>
                    <a:pt x="495" y="10"/>
                  </a:lnTo>
                  <a:lnTo>
                    <a:pt x="551" y="3"/>
                  </a:lnTo>
                  <a:lnTo>
                    <a:pt x="6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306"/>
            <p:cNvSpPr>
              <a:spLocks/>
            </p:cNvSpPr>
            <p:nvPr/>
          </p:nvSpPr>
          <p:spPr bwMode="auto">
            <a:xfrm>
              <a:off x="6423026" y="2967038"/>
              <a:ext cx="146050" cy="230187"/>
            </a:xfrm>
            <a:custGeom>
              <a:avLst/>
              <a:gdLst>
                <a:gd name="T0" fmla="*/ 780 w 1010"/>
                <a:gd name="T1" fmla="*/ 0 h 1595"/>
                <a:gd name="T2" fmla="*/ 1010 w 1010"/>
                <a:gd name="T3" fmla="*/ 386 h 1595"/>
                <a:gd name="T4" fmla="*/ 256 w 1010"/>
                <a:gd name="T5" fmla="*/ 1567 h 1595"/>
                <a:gd name="T6" fmla="*/ 245 w 1010"/>
                <a:gd name="T7" fmla="*/ 1581 h 1595"/>
                <a:gd name="T8" fmla="*/ 232 w 1010"/>
                <a:gd name="T9" fmla="*/ 1590 h 1595"/>
                <a:gd name="T10" fmla="*/ 219 w 1010"/>
                <a:gd name="T11" fmla="*/ 1595 h 1595"/>
                <a:gd name="T12" fmla="*/ 205 w 1010"/>
                <a:gd name="T13" fmla="*/ 1595 h 1595"/>
                <a:gd name="T14" fmla="*/ 192 w 1010"/>
                <a:gd name="T15" fmla="*/ 1591 h 1595"/>
                <a:gd name="T16" fmla="*/ 179 w 1010"/>
                <a:gd name="T17" fmla="*/ 1582 h 1595"/>
                <a:gd name="T18" fmla="*/ 168 w 1010"/>
                <a:gd name="T19" fmla="*/ 1569 h 1595"/>
                <a:gd name="T20" fmla="*/ 152 w 1010"/>
                <a:gd name="T21" fmla="*/ 1542 h 1595"/>
                <a:gd name="T22" fmla="*/ 136 w 1010"/>
                <a:gd name="T23" fmla="*/ 1513 h 1595"/>
                <a:gd name="T24" fmla="*/ 118 w 1010"/>
                <a:gd name="T25" fmla="*/ 1480 h 1595"/>
                <a:gd name="T26" fmla="*/ 101 w 1010"/>
                <a:gd name="T27" fmla="*/ 1445 h 1595"/>
                <a:gd name="T28" fmla="*/ 82 w 1010"/>
                <a:gd name="T29" fmla="*/ 1406 h 1595"/>
                <a:gd name="T30" fmla="*/ 65 w 1010"/>
                <a:gd name="T31" fmla="*/ 1365 h 1595"/>
                <a:gd name="T32" fmla="*/ 50 w 1010"/>
                <a:gd name="T33" fmla="*/ 1322 h 1595"/>
                <a:gd name="T34" fmla="*/ 35 w 1010"/>
                <a:gd name="T35" fmla="*/ 1278 h 1595"/>
                <a:gd name="T36" fmla="*/ 23 w 1010"/>
                <a:gd name="T37" fmla="*/ 1231 h 1595"/>
                <a:gd name="T38" fmla="*/ 13 w 1010"/>
                <a:gd name="T39" fmla="*/ 1184 h 1595"/>
                <a:gd name="T40" fmla="*/ 5 w 1010"/>
                <a:gd name="T41" fmla="*/ 1135 h 1595"/>
                <a:gd name="T42" fmla="*/ 1 w 1010"/>
                <a:gd name="T43" fmla="*/ 1084 h 1595"/>
                <a:gd name="T44" fmla="*/ 0 w 1010"/>
                <a:gd name="T45" fmla="*/ 1034 h 1595"/>
                <a:gd name="T46" fmla="*/ 4 w 1010"/>
                <a:gd name="T47" fmla="*/ 984 h 1595"/>
                <a:gd name="T48" fmla="*/ 14 w 1010"/>
                <a:gd name="T49" fmla="*/ 934 h 1595"/>
                <a:gd name="T50" fmla="*/ 27 w 1010"/>
                <a:gd name="T51" fmla="*/ 885 h 1595"/>
                <a:gd name="T52" fmla="*/ 46 w 1010"/>
                <a:gd name="T53" fmla="*/ 835 h 1595"/>
                <a:gd name="T54" fmla="*/ 71 w 1010"/>
                <a:gd name="T55" fmla="*/ 787 h 1595"/>
                <a:gd name="T56" fmla="*/ 101 w 1010"/>
                <a:gd name="T57" fmla="*/ 741 h 1595"/>
                <a:gd name="T58" fmla="*/ 132 w 1010"/>
                <a:gd name="T59" fmla="*/ 694 h 1595"/>
                <a:gd name="T60" fmla="*/ 166 w 1010"/>
                <a:gd name="T61" fmla="*/ 646 h 1595"/>
                <a:gd name="T62" fmla="*/ 202 w 1010"/>
                <a:gd name="T63" fmla="*/ 599 h 1595"/>
                <a:gd name="T64" fmla="*/ 239 w 1010"/>
                <a:gd name="T65" fmla="*/ 552 h 1595"/>
                <a:gd name="T66" fmla="*/ 279 w 1010"/>
                <a:gd name="T67" fmla="*/ 505 h 1595"/>
                <a:gd name="T68" fmla="*/ 318 w 1010"/>
                <a:gd name="T69" fmla="*/ 459 h 1595"/>
                <a:gd name="T70" fmla="*/ 358 w 1010"/>
                <a:gd name="T71" fmla="*/ 414 h 1595"/>
                <a:gd name="T72" fmla="*/ 399 w 1010"/>
                <a:gd name="T73" fmla="*/ 370 h 1595"/>
                <a:gd name="T74" fmla="*/ 439 w 1010"/>
                <a:gd name="T75" fmla="*/ 327 h 1595"/>
                <a:gd name="T76" fmla="*/ 480 w 1010"/>
                <a:gd name="T77" fmla="*/ 285 h 1595"/>
                <a:gd name="T78" fmla="*/ 519 w 1010"/>
                <a:gd name="T79" fmla="*/ 245 h 1595"/>
                <a:gd name="T80" fmla="*/ 557 w 1010"/>
                <a:gd name="T81" fmla="*/ 208 h 1595"/>
                <a:gd name="T82" fmla="*/ 594 w 1010"/>
                <a:gd name="T83" fmla="*/ 173 h 1595"/>
                <a:gd name="T84" fmla="*/ 629 w 1010"/>
                <a:gd name="T85" fmla="*/ 139 h 1595"/>
                <a:gd name="T86" fmla="*/ 661 w 1010"/>
                <a:gd name="T87" fmla="*/ 108 h 1595"/>
                <a:gd name="T88" fmla="*/ 691 w 1010"/>
                <a:gd name="T89" fmla="*/ 80 h 1595"/>
                <a:gd name="T90" fmla="*/ 719 w 1010"/>
                <a:gd name="T91" fmla="*/ 55 h 1595"/>
                <a:gd name="T92" fmla="*/ 743 w 1010"/>
                <a:gd name="T93" fmla="*/ 34 h 1595"/>
                <a:gd name="T94" fmla="*/ 763 w 1010"/>
                <a:gd name="T95" fmla="*/ 15 h 1595"/>
                <a:gd name="T96" fmla="*/ 780 w 1010"/>
                <a:gd name="T97" fmla="*/ 0 h 1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0" h="1595">
                  <a:moveTo>
                    <a:pt x="780" y="0"/>
                  </a:moveTo>
                  <a:lnTo>
                    <a:pt x="1010" y="386"/>
                  </a:lnTo>
                  <a:lnTo>
                    <a:pt x="256" y="1567"/>
                  </a:lnTo>
                  <a:lnTo>
                    <a:pt x="245" y="1581"/>
                  </a:lnTo>
                  <a:lnTo>
                    <a:pt x="232" y="1590"/>
                  </a:lnTo>
                  <a:lnTo>
                    <a:pt x="219" y="1595"/>
                  </a:lnTo>
                  <a:lnTo>
                    <a:pt x="205" y="1595"/>
                  </a:lnTo>
                  <a:lnTo>
                    <a:pt x="192" y="1591"/>
                  </a:lnTo>
                  <a:lnTo>
                    <a:pt x="179" y="1582"/>
                  </a:lnTo>
                  <a:lnTo>
                    <a:pt x="168" y="1569"/>
                  </a:lnTo>
                  <a:lnTo>
                    <a:pt x="152" y="1542"/>
                  </a:lnTo>
                  <a:lnTo>
                    <a:pt x="136" y="1513"/>
                  </a:lnTo>
                  <a:lnTo>
                    <a:pt x="118" y="1480"/>
                  </a:lnTo>
                  <a:lnTo>
                    <a:pt x="101" y="1445"/>
                  </a:lnTo>
                  <a:lnTo>
                    <a:pt x="82" y="1406"/>
                  </a:lnTo>
                  <a:lnTo>
                    <a:pt x="65" y="1365"/>
                  </a:lnTo>
                  <a:lnTo>
                    <a:pt x="50" y="1322"/>
                  </a:lnTo>
                  <a:lnTo>
                    <a:pt x="35" y="1278"/>
                  </a:lnTo>
                  <a:lnTo>
                    <a:pt x="23" y="1231"/>
                  </a:lnTo>
                  <a:lnTo>
                    <a:pt x="13" y="1184"/>
                  </a:lnTo>
                  <a:lnTo>
                    <a:pt x="5" y="1135"/>
                  </a:lnTo>
                  <a:lnTo>
                    <a:pt x="1" y="1084"/>
                  </a:lnTo>
                  <a:lnTo>
                    <a:pt x="0" y="1034"/>
                  </a:lnTo>
                  <a:lnTo>
                    <a:pt x="4" y="984"/>
                  </a:lnTo>
                  <a:lnTo>
                    <a:pt x="14" y="934"/>
                  </a:lnTo>
                  <a:lnTo>
                    <a:pt x="27" y="885"/>
                  </a:lnTo>
                  <a:lnTo>
                    <a:pt x="46" y="835"/>
                  </a:lnTo>
                  <a:lnTo>
                    <a:pt x="71" y="787"/>
                  </a:lnTo>
                  <a:lnTo>
                    <a:pt x="101" y="741"/>
                  </a:lnTo>
                  <a:lnTo>
                    <a:pt x="132" y="694"/>
                  </a:lnTo>
                  <a:lnTo>
                    <a:pt x="166" y="646"/>
                  </a:lnTo>
                  <a:lnTo>
                    <a:pt x="202" y="599"/>
                  </a:lnTo>
                  <a:lnTo>
                    <a:pt x="239" y="552"/>
                  </a:lnTo>
                  <a:lnTo>
                    <a:pt x="279" y="505"/>
                  </a:lnTo>
                  <a:lnTo>
                    <a:pt x="318" y="459"/>
                  </a:lnTo>
                  <a:lnTo>
                    <a:pt x="358" y="414"/>
                  </a:lnTo>
                  <a:lnTo>
                    <a:pt x="399" y="370"/>
                  </a:lnTo>
                  <a:lnTo>
                    <a:pt x="439" y="327"/>
                  </a:lnTo>
                  <a:lnTo>
                    <a:pt x="480" y="285"/>
                  </a:lnTo>
                  <a:lnTo>
                    <a:pt x="519" y="245"/>
                  </a:lnTo>
                  <a:lnTo>
                    <a:pt x="557" y="208"/>
                  </a:lnTo>
                  <a:lnTo>
                    <a:pt x="594" y="173"/>
                  </a:lnTo>
                  <a:lnTo>
                    <a:pt x="629" y="139"/>
                  </a:lnTo>
                  <a:lnTo>
                    <a:pt x="661" y="108"/>
                  </a:lnTo>
                  <a:lnTo>
                    <a:pt x="691" y="80"/>
                  </a:lnTo>
                  <a:lnTo>
                    <a:pt x="719" y="55"/>
                  </a:lnTo>
                  <a:lnTo>
                    <a:pt x="743" y="34"/>
                  </a:lnTo>
                  <a:lnTo>
                    <a:pt x="763" y="15"/>
                  </a:lnTo>
                  <a:lnTo>
                    <a:pt x="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307"/>
            <p:cNvSpPr>
              <a:spLocks noEditPoints="1"/>
            </p:cNvSpPr>
            <p:nvPr/>
          </p:nvSpPr>
          <p:spPr bwMode="auto">
            <a:xfrm>
              <a:off x="6580188" y="2725738"/>
              <a:ext cx="228600" cy="220662"/>
            </a:xfrm>
            <a:custGeom>
              <a:avLst/>
              <a:gdLst>
                <a:gd name="T0" fmla="*/ 993 w 1586"/>
                <a:gd name="T1" fmla="*/ 224 h 1532"/>
                <a:gd name="T2" fmla="*/ 882 w 1586"/>
                <a:gd name="T3" fmla="*/ 270 h 1532"/>
                <a:gd name="T4" fmla="*/ 772 w 1586"/>
                <a:gd name="T5" fmla="*/ 354 h 1532"/>
                <a:gd name="T6" fmla="*/ 670 w 1586"/>
                <a:gd name="T7" fmla="*/ 473 h 1532"/>
                <a:gd name="T8" fmla="*/ 595 w 1586"/>
                <a:gd name="T9" fmla="*/ 610 h 1532"/>
                <a:gd name="T10" fmla="*/ 549 w 1586"/>
                <a:gd name="T11" fmla="*/ 745 h 1532"/>
                <a:gd name="T12" fmla="*/ 535 w 1586"/>
                <a:gd name="T13" fmla="*/ 873 h 1532"/>
                <a:gd name="T14" fmla="*/ 550 w 1586"/>
                <a:gd name="T15" fmla="*/ 984 h 1532"/>
                <a:gd name="T16" fmla="*/ 597 w 1586"/>
                <a:gd name="T17" fmla="*/ 1072 h 1532"/>
                <a:gd name="T18" fmla="*/ 673 w 1586"/>
                <a:gd name="T19" fmla="*/ 1127 h 1532"/>
                <a:gd name="T20" fmla="*/ 774 w 1586"/>
                <a:gd name="T21" fmla="*/ 1139 h 1532"/>
                <a:gd name="T22" fmla="*/ 885 w 1586"/>
                <a:gd name="T23" fmla="*/ 1107 h 1532"/>
                <a:gd name="T24" fmla="*/ 996 w 1586"/>
                <a:gd name="T25" fmla="*/ 1034 h 1532"/>
                <a:gd name="T26" fmla="*/ 1101 w 1586"/>
                <a:gd name="T27" fmla="*/ 927 h 1532"/>
                <a:gd name="T28" fmla="*/ 1187 w 1586"/>
                <a:gd name="T29" fmla="*/ 792 h 1532"/>
                <a:gd name="T30" fmla="*/ 1243 w 1586"/>
                <a:gd name="T31" fmla="*/ 656 h 1532"/>
                <a:gd name="T32" fmla="*/ 1267 w 1586"/>
                <a:gd name="T33" fmla="*/ 525 h 1532"/>
                <a:gd name="T34" fmla="*/ 1262 w 1586"/>
                <a:gd name="T35" fmla="*/ 408 h 1532"/>
                <a:gd name="T36" fmla="*/ 1226 w 1586"/>
                <a:gd name="T37" fmla="*/ 312 h 1532"/>
                <a:gd name="T38" fmla="*/ 1160 w 1586"/>
                <a:gd name="T39" fmla="*/ 244 h 1532"/>
                <a:gd name="T40" fmla="*/ 1065 w 1586"/>
                <a:gd name="T41" fmla="*/ 216 h 1532"/>
                <a:gd name="T42" fmla="*/ 1092 w 1586"/>
                <a:gd name="T43" fmla="*/ 10 h 1532"/>
                <a:gd name="T44" fmla="*/ 1251 w 1586"/>
                <a:gd name="T45" fmla="*/ 55 h 1532"/>
                <a:gd name="T46" fmla="*/ 1388 w 1586"/>
                <a:gd name="T47" fmla="*/ 132 h 1532"/>
                <a:gd name="T48" fmla="*/ 1495 w 1586"/>
                <a:gd name="T49" fmla="*/ 244 h 1532"/>
                <a:gd name="T50" fmla="*/ 1565 w 1586"/>
                <a:gd name="T51" fmla="*/ 387 h 1532"/>
                <a:gd name="T52" fmla="*/ 1586 w 1586"/>
                <a:gd name="T53" fmla="*/ 551 h 1532"/>
                <a:gd name="T54" fmla="*/ 1557 w 1586"/>
                <a:gd name="T55" fmla="*/ 717 h 1532"/>
                <a:gd name="T56" fmla="*/ 1482 w 1586"/>
                <a:gd name="T57" fmla="*/ 875 h 1532"/>
                <a:gd name="T58" fmla="*/ 1364 w 1586"/>
                <a:gd name="T59" fmla="*/ 1021 h 1532"/>
                <a:gd name="T60" fmla="*/ 1210 w 1586"/>
                <a:gd name="T61" fmla="*/ 1142 h 1532"/>
                <a:gd name="T62" fmla="*/ 1016 w 1586"/>
                <a:gd name="T63" fmla="*/ 1236 h 1532"/>
                <a:gd name="T64" fmla="*/ 805 w 1586"/>
                <a:gd name="T65" fmla="*/ 1283 h 1532"/>
                <a:gd name="T66" fmla="*/ 603 w 1586"/>
                <a:gd name="T67" fmla="*/ 1278 h 1532"/>
                <a:gd name="T68" fmla="*/ 529 w 1586"/>
                <a:gd name="T69" fmla="*/ 1270 h 1532"/>
                <a:gd name="T70" fmla="*/ 484 w 1586"/>
                <a:gd name="T71" fmla="*/ 1298 h 1532"/>
                <a:gd name="T72" fmla="*/ 413 w 1586"/>
                <a:gd name="T73" fmla="*/ 1351 h 1532"/>
                <a:gd name="T74" fmla="*/ 331 w 1586"/>
                <a:gd name="T75" fmla="*/ 1429 h 1532"/>
                <a:gd name="T76" fmla="*/ 248 w 1586"/>
                <a:gd name="T77" fmla="*/ 1532 h 1532"/>
                <a:gd name="T78" fmla="*/ 51 w 1586"/>
                <a:gd name="T79" fmla="*/ 1085 h 1532"/>
                <a:gd name="T80" fmla="*/ 146 w 1586"/>
                <a:gd name="T81" fmla="*/ 907 h 1532"/>
                <a:gd name="T82" fmla="*/ 256 w 1586"/>
                <a:gd name="T83" fmla="*/ 712 h 1532"/>
                <a:gd name="T84" fmla="*/ 378 w 1586"/>
                <a:gd name="T85" fmla="*/ 515 h 1532"/>
                <a:gd name="T86" fmla="*/ 508 w 1586"/>
                <a:gd name="T87" fmla="*/ 331 h 1532"/>
                <a:gd name="T88" fmla="*/ 640 w 1586"/>
                <a:gd name="T89" fmla="*/ 173 h 1532"/>
                <a:gd name="T90" fmla="*/ 773 w 1586"/>
                <a:gd name="T91" fmla="*/ 56 h 1532"/>
                <a:gd name="T92" fmla="*/ 918 w 1586"/>
                <a:gd name="T93" fmla="*/ 1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6" h="1532">
                  <a:moveTo>
                    <a:pt x="1065" y="216"/>
                  </a:moveTo>
                  <a:lnTo>
                    <a:pt x="1029" y="217"/>
                  </a:lnTo>
                  <a:lnTo>
                    <a:pt x="993" y="224"/>
                  </a:lnTo>
                  <a:lnTo>
                    <a:pt x="957" y="234"/>
                  </a:lnTo>
                  <a:lnTo>
                    <a:pt x="919" y="250"/>
                  </a:lnTo>
                  <a:lnTo>
                    <a:pt x="882" y="270"/>
                  </a:lnTo>
                  <a:lnTo>
                    <a:pt x="844" y="294"/>
                  </a:lnTo>
                  <a:lnTo>
                    <a:pt x="807" y="322"/>
                  </a:lnTo>
                  <a:lnTo>
                    <a:pt x="772" y="354"/>
                  </a:lnTo>
                  <a:lnTo>
                    <a:pt x="736" y="390"/>
                  </a:lnTo>
                  <a:lnTo>
                    <a:pt x="703" y="430"/>
                  </a:lnTo>
                  <a:lnTo>
                    <a:pt x="670" y="473"/>
                  </a:lnTo>
                  <a:lnTo>
                    <a:pt x="641" y="519"/>
                  </a:lnTo>
                  <a:lnTo>
                    <a:pt x="616" y="564"/>
                  </a:lnTo>
                  <a:lnTo>
                    <a:pt x="595" y="610"/>
                  </a:lnTo>
                  <a:lnTo>
                    <a:pt x="576" y="655"/>
                  </a:lnTo>
                  <a:lnTo>
                    <a:pt x="561" y="700"/>
                  </a:lnTo>
                  <a:lnTo>
                    <a:pt x="549" y="745"/>
                  </a:lnTo>
                  <a:lnTo>
                    <a:pt x="541" y="789"/>
                  </a:lnTo>
                  <a:lnTo>
                    <a:pt x="537" y="831"/>
                  </a:lnTo>
                  <a:lnTo>
                    <a:pt x="535" y="873"/>
                  </a:lnTo>
                  <a:lnTo>
                    <a:pt x="537" y="912"/>
                  </a:lnTo>
                  <a:lnTo>
                    <a:pt x="542" y="949"/>
                  </a:lnTo>
                  <a:lnTo>
                    <a:pt x="550" y="984"/>
                  </a:lnTo>
                  <a:lnTo>
                    <a:pt x="562" y="1017"/>
                  </a:lnTo>
                  <a:lnTo>
                    <a:pt x="577" y="1045"/>
                  </a:lnTo>
                  <a:lnTo>
                    <a:pt x="597" y="1072"/>
                  </a:lnTo>
                  <a:lnTo>
                    <a:pt x="618" y="1093"/>
                  </a:lnTo>
                  <a:lnTo>
                    <a:pt x="643" y="1112"/>
                  </a:lnTo>
                  <a:lnTo>
                    <a:pt x="673" y="1127"/>
                  </a:lnTo>
                  <a:lnTo>
                    <a:pt x="705" y="1136"/>
                  </a:lnTo>
                  <a:lnTo>
                    <a:pt x="739" y="1140"/>
                  </a:lnTo>
                  <a:lnTo>
                    <a:pt x="774" y="1139"/>
                  </a:lnTo>
                  <a:lnTo>
                    <a:pt x="810" y="1133"/>
                  </a:lnTo>
                  <a:lnTo>
                    <a:pt x="847" y="1122"/>
                  </a:lnTo>
                  <a:lnTo>
                    <a:pt x="885" y="1107"/>
                  </a:lnTo>
                  <a:lnTo>
                    <a:pt x="922" y="1087"/>
                  </a:lnTo>
                  <a:lnTo>
                    <a:pt x="960" y="1063"/>
                  </a:lnTo>
                  <a:lnTo>
                    <a:pt x="996" y="1034"/>
                  </a:lnTo>
                  <a:lnTo>
                    <a:pt x="1033" y="1002"/>
                  </a:lnTo>
                  <a:lnTo>
                    <a:pt x="1068" y="966"/>
                  </a:lnTo>
                  <a:lnTo>
                    <a:pt x="1101" y="927"/>
                  </a:lnTo>
                  <a:lnTo>
                    <a:pt x="1133" y="884"/>
                  </a:lnTo>
                  <a:lnTo>
                    <a:pt x="1163" y="838"/>
                  </a:lnTo>
                  <a:lnTo>
                    <a:pt x="1187" y="792"/>
                  </a:lnTo>
                  <a:lnTo>
                    <a:pt x="1210" y="746"/>
                  </a:lnTo>
                  <a:lnTo>
                    <a:pt x="1228" y="701"/>
                  </a:lnTo>
                  <a:lnTo>
                    <a:pt x="1243" y="656"/>
                  </a:lnTo>
                  <a:lnTo>
                    <a:pt x="1254" y="611"/>
                  </a:lnTo>
                  <a:lnTo>
                    <a:pt x="1262" y="567"/>
                  </a:lnTo>
                  <a:lnTo>
                    <a:pt x="1267" y="525"/>
                  </a:lnTo>
                  <a:lnTo>
                    <a:pt x="1269" y="483"/>
                  </a:lnTo>
                  <a:lnTo>
                    <a:pt x="1267" y="445"/>
                  </a:lnTo>
                  <a:lnTo>
                    <a:pt x="1262" y="408"/>
                  </a:lnTo>
                  <a:lnTo>
                    <a:pt x="1253" y="373"/>
                  </a:lnTo>
                  <a:lnTo>
                    <a:pt x="1242" y="340"/>
                  </a:lnTo>
                  <a:lnTo>
                    <a:pt x="1226" y="312"/>
                  </a:lnTo>
                  <a:lnTo>
                    <a:pt x="1208" y="285"/>
                  </a:lnTo>
                  <a:lnTo>
                    <a:pt x="1185" y="263"/>
                  </a:lnTo>
                  <a:lnTo>
                    <a:pt x="1160" y="244"/>
                  </a:lnTo>
                  <a:lnTo>
                    <a:pt x="1131" y="230"/>
                  </a:lnTo>
                  <a:lnTo>
                    <a:pt x="1098" y="220"/>
                  </a:lnTo>
                  <a:lnTo>
                    <a:pt x="1065" y="216"/>
                  </a:lnTo>
                  <a:close/>
                  <a:moveTo>
                    <a:pt x="977" y="0"/>
                  </a:moveTo>
                  <a:lnTo>
                    <a:pt x="1036" y="3"/>
                  </a:lnTo>
                  <a:lnTo>
                    <a:pt x="1092" y="10"/>
                  </a:lnTo>
                  <a:lnTo>
                    <a:pt x="1147" y="21"/>
                  </a:lnTo>
                  <a:lnTo>
                    <a:pt x="1200" y="35"/>
                  </a:lnTo>
                  <a:lnTo>
                    <a:pt x="1251" y="55"/>
                  </a:lnTo>
                  <a:lnTo>
                    <a:pt x="1300" y="77"/>
                  </a:lnTo>
                  <a:lnTo>
                    <a:pt x="1345" y="103"/>
                  </a:lnTo>
                  <a:lnTo>
                    <a:pt x="1388" y="132"/>
                  </a:lnTo>
                  <a:lnTo>
                    <a:pt x="1427" y="166"/>
                  </a:lnTo>
                  <a:lnTo>
                    <a:pt x="1462" y="203"/>
                  </a:lnTo>
                  <a:lnTo>
                    <a:pt x="1495" y="244"/>
                  </a:lnTo>
                  <a:lnTo>
                    <a:pt x="1522" y="287"/>
                  </a:lnTo>
                  <a:lnTo>
                    <a:pt x="1545" y="334"/>
                  </a:lnTo>
                  <a:lnTo>
                    <a:pt x="1565" y="387"/>
                  </a:lnTo>
                  <a:lnTo>
                    <a:pt x="1578" y="440"/>
                  </a:lnTo>
                  <a:lnTo>
                    <a:pt x="1585" y="496"/>
                  </a:lnTo>
                  <a:lnTo>
                    <a:pt x="1586" y="551"/>
                  </a:lnTo>
                  <a:lnTo>
                    <a:pt x="1582" y="606"/>
                  </a:lnTo>
                  <a:lnTo>
                    <a:pt x="1573" y="661"/>
                  </a:lnTo>
                  <a:lnTo>
                    <a:pt x="1557" y="717"/>
                  </a:lnTo>
                  <a:lnTo>
                    <a:pt x="1537" y="771"/>
                  </a:lnTo>
                  <a:lnTo>
                    <a:pt x="1512" y="824"/>
                  </a:lnTo>
                  <a:lnTo>
                    <a:pt x="1482" y="875"/>
                  </a:lnTo>
                  <a:lnTo>
                    <a:pt x="1447" y="927"/>
                  </a:lnTo>
                  <a:lnTo>
                    <a:pt x="1408" y="975"/>
                  </a:lnTo>
                  <a:lnTo>
                    <a:pt x="1364" y="1021"/>
                  </a:lnTo>
                  <a:lnTo>
                    <a:pt x="1317" y="1065"/>
                  </a:lnTo>
                  <a:lnTo>
                    <a:pt x="1265" y="1106"/>
                  </a:lnTo>
                  <a:lnTo>
                    <a:pt x="1210" y="1142"/>
                  </a:lnTo>
                  <a:lnTo>
                    <a:pt x="1150" y="1177"/>
                  </a:lnTo>
                  <a:lnTo>
                    <a:pt x="1087" y="1207"/>
                  </a:lnTo>
                  <a:lnTo>
                    <a:pt x="1016" y="1236"/>
                  </a:lnTo>
                  <a:lnTo>
                    <a:pt x="947" y="1257"/>
                  </a:lnTo>
                  <a:lnTo>
                    <a:pt x="876" y="1272"/>
                  </a:lnTo>
                  <a:lnTo>
                    <a:pt x="805" y="1283"/>
                  </a:lnTo>
                  <a:lnTo>
                    <a:pt x="736" y="1287"/>
                  </a:lnTo>
                  <a:lnTo>
                    <a:pt x="668" y="1285"/>
                  </a:lnTo>
                  <a:lnTo>
                    <a:pt x="603" y="1278"/>
                  </a:lnTo>
                  <a:lnTo>
                    <a:pt x="538" y="1265"/>
                  </a:lnTo>
                  <a:lnTo>
                    <a:pt x="536" y="1266"/>
                  </a:lnTo>
                  <a:lnTo>
                    <a:pt x="529" y="1270"/>
                  </a:lnTo>
                  <a:lnTo>
                    <a:pt x="518" y="1277"/>
                  </a:lnTo>
                  <a:lnTo>
                    <a:pt x="502" y="1286"/>
                  </a:lnTo>
                  <a:lnTo>
                    <a:pt x="484" y="1298"/>
                  </a:lnTo>
                  <a:lnTo>
                    <a:pt x="463" y="1313"/>
                  </a:lnTo>
                  <a:lnTo>
                    <a:pt x="439" y="1331"/>
                  </a:lnTo>
                  <a:lnTo>
                    <a:pt x="413" y="1351"/>
                  </a:lnTo>
                  <a:lnTo>
                    <a:pt x="387" y="1374"/>
                  </a:lnTo>
                  <a:lnTo>
                    <a:pt x="359" y="1400"/>
                  </a:lnTo>
                  <a:lnTo>
                    <a:pt x="331" y="1429"/>
                  </a:lnTo>
                  <a:lnTo>
                    <a:pt x="302" y="1461"/>
                  </a:lnTo>
                  <a:lnTo>
                    <a:pt x="274" y="1496"/>
                  </a:lnTo>
                  <a:lnTo>
                    <a:pt x="248" y="1532"/>
                  </a:lnTo>
                  <a:lnTo>
                    <a:pt x="0" y="1189"/>
                  </a:lnTo>
                  <a:lnTo>
                    <a:pt x="25" y="1139"/>
                  </a:lnTo>
                  <a:lnTo>
                    <a:pt x="51" y="1085"/>
                  </a:lnTo>
                  <a:lnTo>
                    <a:pt x="81" y="1029"/>
                  </a:lnTo>
                  <a:lnTo>
                    <a:pt x="113" y="968"/>
                  </a:lnTo>
                  <a:lnTo>
                    <a:pt x="146" y="907"/>
                  </a:lnTo>
                  <a:lnTo>
                    <a:pt x="181" y="843"/>
                  </a:lnTo>
                  <a:lnTo>
                    <a:pt x="218" y="778"/>
                  </a:lnTo>
                  <a:lnTo>
                    <a:pt x="256" y="712"/>
                  </a:lnTo>
                  <a:lnTo>
                    <a:pt x="296" y="646"/>
                  </a:lnTo>
                  <a:lnTo>
                    <a:pt x="337" y="580"/>
                  </a:lnTo>
                  <a:lnTo>
                    <a:pt x="378" y="515"/>
                  </a:lnTo>
                  <a:lnTo>
                    <a:pt x="421" y="452"/>
                  </a:lnTo>
                  <a:lnTo>
                    <a:pt x="464" y="390"/>
                  </a:lnTo>
                  <a:lnTo>
                    <a:pt x="508" y="331"/>
                  </a:lnTo>
                  <a:lnTo>
                    <a:pt x="552" y="275"/>
                  </a:lnTo>
                  <a:lnTo>
                    <a:pt x="597" y="221"/>
                  </a:lnTo>
                  <a:lnTo>
                    <a:pt x="640" y="173"/>
                  </a:lnTo>
                  <a:lnTo>
                    <a:pt x="685" y="128"/>
                  </a:lnTo>
                  <a:lnTo>
                    <a:pt x="729" y="89"/>
                  </a:lnTo>
                  <a:lnTo>
                    <a:pt x="773" y="56"/>
                  </a:lnTo>
                  <a:lnTo>
                    <a:pt x="816" y="28"/>
                  </a:lnTo>
                  <a:lnTo>
                    <a:pt x="858" y="8"/>
                  </a:lnTo>
                  <a:lnTo>
                    <a:pt x="918" y="1"/>
                  </a:lnTo>
                  <a:lnTo>
                    <a:pt x="9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5" name="Freeform 312"/>
          <p:cNvSpPr>
            <a:spLocks noEditPoints="1"/>
          </p:cNvSpPr>
          <p:nvPr/>
        </p:nvSpPr>
        <p:spPr bwMode="auto">
          <a:xfrm>
            <a:off x="7389046" y="2714625"/>
            <a:ext cx="211138" cy="501650"/>
          </a:xfrm>
          <a:custGeom>
            <a:avLst/>
            <a:gdLst>
              <a:gd name="T0" fmla="*/ 453 w 1459"/>
              <a:gd name="T1" fmla="*/ 2651 h 3468"/>
              <a:gd name="T2" fmla="*/ 321 w 1459"/>
              <a:gd name="T3" fmla="*/ 2880 h 3468"/>
              <a:gd name="T4" fmla="*/ 366 w 1459"/>
              <a:gd name="T5" fmla="*/ 3098 h 3468"/>
              <a:gd name="T6" fmla="*/ 573 w 1459"/>
              <a:gd name="T7" fmla="*/ 3258 h 3468"/>
              <a:gd name="T8" fmla="*/ 837 w 1459"/>
              <a:gd name="T9" fmla="*/ 3222 h 3468"/>
              <a:gd name="T10" fmla="*/ 995 w 1459"/>
              <a:gd name="T11" fmla="*/ 3014 h 3468"/>
              <a:gd name="T12" fmla="*/ 1005 w 1459"/>
              <a:gd name="T13" fmla="*/ 2934 h 3468"/>
              <a:gd name="T14" fmla="*/ 934 w 1459"/>
              <a:gd name="T15" fmla="*/ 2713 h 3468"/>
              <a:gd name="T16" fmla="*/ 705 w 1459"/>
              <a:gd name="T17" fmla="*/ 2583 h 3468"/>
              <a:gd name="T18" fmla="*/ 644 w 1459"/>
              <a:gd name="T19" fmla="*/ 403 h 3468"/>
              <a:gd name="T20" fmla="*/ 542 w 1459"/>
              <a:gd name="T21" fmla="*/ 579 h 3468"/>
              <a:gd name="T22" fmla="*/ 613 w 1459"/>
              <a:gd name="T23" fmla="*/ 758 h 3468"/>
              <a:gd name="T24" fmla="*/ 629 w 1459"/>
              <a:gd name="T25" fmla="*/ 851 h 3468"/>
              <a:gd name="T26" fmla="*/ 607 w 1459"/>
              <a:gd name="T27" fmla="*/ 1028 h 3468"/>
              <a:gd name="T28" fmla="*/ 595 w 1459"/>
              <a:gd name="T29" fmla="*/ 1126 h 3468"/>
              <a:gd name="T30" fmla="*/ 482 w 1459"/>
              <a:gd name="T31" fmla="*/ 1273 h 3468"/>
              <a:gd name="T32" fmla="*/ 358 w 1459"/>
              <a:gd name="T33" fmla="*/ 1515 h 3468"/>
              <a:gd name="T34" fmla="*/ 342 w 1459"/>
              <a:gd name="T35" fmla="*/ 1987 h 3468"/>
              <a:gd name="T36" fmla="*/ 328 w 1459"/>
              <a:gd name="T37" fmla="*/ 2499 h 3468"/>
              <a:gd name="T38" fmla="*/ 619 w 1459"/>
              <a:gd name="T39" fmla="*/ 2384 h 3468"/>
              <a:gd name="T40" fmla="*/ 943 w 1459"/>
              <a:gd name="T41" fmla="*/ 2461 h 3468"/>
              <a:gd name="T42" fmla="*/ 1056 w 1459"/>
              <a:gd name="T43" fmla="*/ 2091 h 3468"/>
              <a:gd name="T44" fmla="*/ 1090 w 1459"/>
              <a:gd name="T45" fmla="*/ 1340 h 3468"/>
              <a:gd name="T46" fmla="*/ 900 w 1459"/>
              <a:gd name="T47" fmla="*/ 1206 h 3468"/>
              <a:gd name="T48" fmla="*/ 960 w 1459"/>
              <a:gd name="T49" fmla="*/ 710 h 3468"/>
              <a:gd name="T50" fmla="*/ 973 w 1459"/>
              <a:gd name="T51" fmla="*/ 501 h 3468"/>
              <a:gd name="T52" fmla="*/ 816 w 1459"/>
              <a:gd name="T53" fmla="*/ 372 h 3468"/>
              <a:gd name="T54" fmla="*/ 962 w 1459"/>
              <a:gd name="T55" fmla="*/ 22 h 3468"/>
              <a:gd name="T56" fmla="*/ 1133 w 1459"/>
              <a:gd name="T57" fmla="*/ 82 h 3468"/>
              <a:gd name="T58" fmla="*/ 1295 w 1459"/>
              <a:gd name="T59" fmla="*/ 210 h 3468"/>
              <a:gd name="T60" fmla="*/ 1363 w 1459"/>
              <a:gd name="T61" fmla="*/ 441 h 3468"/>
              <a:gd name="T62" fmla="*/ 1348 w 1459"/>
              <a:gd name="T63" fmla="*/ 800 h 3468"/>
              <a:gd name="T64" fmla="*/ 1394 w 1459"/>
              <a:gd name="T65" fmla="*/ 1202 h 3468"/>
              <a:gd name="T66" fmla="*/ 1450 w 1459"/>
              <a:gd name="T67" fmla="*/ 1407 h 3468"/>
              <a:gd name="T68" fmla="*/ 1284 w 1459"/>
              <a:gd name="T69" fmla="*/ 1402 h 3468"/>
              <a:gd name="T70" fmla="*/ 1263 w 1459"/>
              <a:gd name="T71" fmla="*/ 1853 h 3468"/>
              <a:gd name="T72" fmla="*/ 1237 w 1459"/>
              <a:gd name="T73" fmla="*/ 2384 h 3468"/>
              <a:gd name="T74" fmla="*/ 1211 w 1459"/>
              <a:gd name="T75" fmla="*/ 2829 h 3468"/>
              <a:gd name="T76" fmla="*/ 1173 w 1459"/>
              <a:gd name="T77" fmla="*/ 3105 h 3468"/>
              <a:gd name="T78" fmla="*/ 977 w 1459"/>
              <a:gd name="T79" fmla="*/ 3366 h 3468"/>
              <a:gd name="T80" fmla="*/ 663 w 1459"/>
              <a:gd name="T81" fmla="*/ 3468 h 3468"/>
              <a:gd name="T82" fmla="*/ 384 w 1459"/>
              <a:gd name="T83" fmla="*/ 3391 h 3468"/>
              <a:gd name="T84" fmla="*/ 173 w 1459"/>
              <a:gd name="T85" fmla="*/ 3152 h 3468"/>
              <a:gd name="T86" fmla="*/ 126 w 1459"/>
              <a:gd name="T87" fmla="*/ 2870 h 3468"/>
              <a:gd name="T88" fmla="*/ 132 w 1459"/>
              <a:gd name="T89" fmla="*/ 2439 h 3468"/>
              <a:gd name="T90" fmla="*/ 147 w 1459"/>
              <a:gd name="T91" fmla="*/ 1912 h 3468"/>
              <a:gd name="T92" fmla="*/ 165 w 1459"/>
              <a:gd name="T93" fmla="*/ 1449 h 3468"/>
              <a:gd name="T94" fmla="*/ 23 w 1459"/>
              <a:gd name="T95" fmla="*/ 1340 h 3468"/>
              <a:gd name="T96" fmla="*/ 54 w 1459"/>
              <a:gd name="T97" fmla="*/ 1189 h 3468"/>
              <a:gd name="T98" fmla="*/ 170 w 1459"/>
              <a:gd name="T99" fmla="*/ 795 h 3468"/>
              <a:gd name="T100" fmla="*/ 200 w 1459"/>
              <a:gd name="T101" fmla="*/ 427 h 3468"/>
              <a:gd name="T102" fmla="*/ 276 w 1459"/>
              <a:gd name="T103" fmla="*/ 178 h 3468"/>
              <a:gd name="T104" fmla="*/ 448 w 1459"/>
              <a:gd name="T105" fmla="*/ 58 h 3468"/>
              <a:gd name="T106" fmla="*/ 614 w 1459"/>
              <a:gd name="T107" fmla="*/ 14 h 3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59" h="3468">
                <a:moveTo>
                  <a:pt x="662" y="2579"/>
                </a:moveTo>
                <a:lnTo>
                  <a:pt x="616" y="2583"/>
                </a:lnTo>
                <a:lnTo>
                  <a:pt x="571" y="2592"/>
                </a:lnTo>
                <a:lnTo>
                  <a:pt x="530" y="2607"/>
                </a:lnTo>
                <a:lnTo>
                  <a:pt x="489" y="2627"/>
                </a:lnTo>
                <a:lnTo>
                  <a:pt x="453" y="2651"/>
                </a:lnTo>
                <a:lnTo>
                  <a:pt x="419" y="2680"/>
                </a:lnTo>
                <a:lnTo>
                  <a:pt x="391" y="2713"/>
                </a:lnTo>
                <a:lnTo>
                  <a:pt x="366" y="2751"/>
                </a:lnTo>
                <a:lnTo>
                  <a:pt x="345" y="2791"/>
                </a:lnTo>
                <a:lnTo>
                  <a:pt x="331" y="2834"/>
                </a:lnTo>
                <a:lnTo>
                  <a:pt x="321" y="2880"/>
                </a:lnTo>
                <a:lnTo>
                  <a:pt x="322" y="2915"/>
                </a:lnTo>
                <a:lnTo>
                  <a:pt x="322" y="2946"/>
                </a:lnTo>
                <a:lnTo>
                  <a:pt x="323" y="2972"/>
                </a:lnTo>
                <a:lnTo>
                  <a:pt x="332" y="3016"/>
                </a:lnTo>
                <a:lnTo>
                  <a:pt x="346" y="3059"/>
                </a:lnTo>
                <a:lnTo>
                  <a:pt x="366" y="3098"/>
                </a:lnTo>
                <a:lnTo>
                  <a:pt x="391" y="3135"/>
                </a:lnTo>
                <a:lnTo>
                  <a:pt x="419" y="3168"/>
                </a:lnTo>
                <a:lnTo>
                  <a:pt x="453" y="3198"/>
                </a:lnTo>
                <a:lnTo>
                  <a:pt x="489" y="3223"/>
                </a:lnTo>
                <a:lnTo>
                  <a:pt x="530" y="3244"/>
                </a:lnTo>
                <a:lnTo>
                  <a:pt x="573" y="3258"/>
                </a:lnTo>
                <a:lnTo>
                  <a:pt x="619" y="3267"/>
                </a:lnTo>
                <a:lnTo>
                  <a:pt x="666" y="3270"/>
                </a:lnTo>
                <a:lnTo>
                  <a:pt x="712" y="3267"/>
                </a:lnTo>
                <a:lnTo>
                  <a:pt x="757" y="3257"/>
                </a:lnTo>
                <a:lnTo>
                  <a:pt x="798" y="3242"/>
                </a:lnTo>
                <a:lnTo>
                  <a:pt x="837" y="3222"/>
                </a:lnTo>
                <a:lnTo>
                  <a:pt x="873" y="3197"/>
                </a:lnTo>
                <a:lnTo>
                  <a:pt x="906" y="3167"/>
                </a:lnTo>
                <a:lnTo>
                  <a:pt x="936" y="3134"/>
                </a:lnTo>
                <a:lnTo>
                  <a:pt x="960" y="3097"/>
                </a:lnTo>
                <a:lnTo>
                  <a:pt x="980" y="3057"/>
                </a:lnTo>
                <a:lnTo>
                  <a:pt x="995" y="3014"/>
                </a:lnTo>
                <a:lnTo>
                  <a:pt x="1003" y="2968"/>
                </a:lnTo>
                <a:lnTo>
                  <a:pt x="1003" y="2963"/>
                </a:lnTo>
                <a:lnTo>
                  <a:pt x="1003" y="2958"/>
                </a:lnTo>
                <a:lnTo>
                  <a:pt x="1002" y="2958"/>
                </a:lnTo>
                <a:lnTo>
                  <a:pt x="1003" y="2947"/>
                </a:lnTo>
                <a:lnTo>
                  <a:pt x="1005" y="2934"/>
                </a:lnTo>
                <a:lnTo>
                  <a:pt x="1003" y="2894"/>
                </a:lnTo>
                <a:lnTo>
                  <a:pt x="998" y="2855"/>
                </a:lnTo>
                <a:lnTo>
                  <a:pt x="988" y="2817"/>
                </a:lnTo>
                <a:lnTo>
                  <a:pt x="975" y="2781"/>
                </a:lnTo>
                <a:lnTo>
                  <a:pt x="956" y="2746"/>
                </a:lnTo>
                <a:lnTo>
                  <a:pt x="934" y="2713"/>
                </a:lnTo>
                <a:lnTo>
                  <a:pt x="904" y="2679"/>
                </a:lnTo>
                <a:lnTo>
                  <a:pt x="870" y="2650"/>
                </a:lnTo>
                <a:lnTo>
                  <a:pt x="833" y="2624"/>
                </a:lnTo>
                <a:lnTo>
                  <a:pt x="793" y="2605"/>
                </a:lnTo>
                <a:lnTo>
                  <a:pt x="750" y="2590"/>
                </a:lnTo>
                <a:lnTo>
                  <a:pt x="705" y="2583"/>
                </a:lnTo>
                <a:lnTo>
                  <a:pt x="662" y="2579"/>
                </a:lnTo>
                <a:close/>
                <a:moveTo>
                  <a:pt x="780" y="367"/>
                </a:moveTo>
                <a:lnTo>
                  <a:pt x="744" y="367"/>
                </a:lnTo>
                <a:lnTo>
                  <a:pt x="709" y="374"/>
                </a:lnTo>
                <a:lnTo>
                  <a:pt x="675" y="386"/>
                </a:lnTo>
                <a:lnTo>
                  <a:pt x="644" y="403"/>
                </a:lnTo>
                <a:lnTo>
                  <a:pt x="617" y="423"/>
                </a:lnTo>
                <a:lnTo>
                  <a:pt x="593" y="449"/>
                </a:lnTo>
                <a:lnTo>
                  <a:pt x="573" y="477"/>
                </a:lnTo>
                <a:lnTo>
                  <a:pt x="557" y="509"/>
                </a:lnTo>
                <a:lnTo>
                  <a:pt x="547" y="543"/>
                </a:lnTo>
                <a:lnTo>
                  <a:pt x="542" y="579"/>
                </a:lnTo>
                <a:lnTo>
                  <a:pt x="542" y="614"/>
                </a:lnTo>
                <a:lnTo>
                  <a:pt x="548" y="647"/>
                </a:lnTo>
                <a:lnTo>
                  <a:pt x="558" y="678"/>
                </a:lnTo>
                <a:lnTo>
                  <a:pt x="572" y="707"/>
                </a:lnTo>
                <a:lnTo>
                  <a:pt x="591" y="734"/>
                </a:lnTo>
                <a:lnTo>
                  <a:pt x="613" y="758"/>
                </a:lnTo>
                <a:lnTo>
                  <a:pt x="638" y="779"/>
                </a:lnTo>
                <a:lnTo>
                  <a:pt x="637" y="782"/>
                </a:lnTo>
                <a:lnTo>
                  <a:pt x="635" y="792"/>
                </a:lnTo>
                <a:lnTo>
                  <a:pt x="634" y="807"/>
                </a:lnTo>
                <a:lnTo>
                  <a:pt x="631" y="827"/>
                </a:lnTo>
                <a:lnTo>
                  <a:pt x="629" y="851"/>
                </a:lnTo>
                <a:lnTo>
                  <a:pt x="626" y="877"/>
                </a:lnTo>
                <a:lnTo>
                  <a:pt x="622" y="907"/>
                </a:lnTo>
                <a:lnTo>
                  <a:pt x="618" y="937"/>
                </a:lnTo>
                <a:lnTo>
                  <a:pt x="615" y="968"/>
                </a:lnTo>
                <a:lnTo>
                  <a:pt x="611" y="998"/>
                </a:lnTo>
                <a:lnTo>
                  <a:pt x="607" y="1028"/>
                </a:lnTo>
                <a:lnTo>
                  <a:pt x="604" y="1054"/>
                </a:lnTo>
                <a:lnTo>
                  <a:pt x="602" y="1078"/>
                </a:lnTo>
                <a:lnTo>
                  <a:pt x="599" y="1098"/>
                </a:lnTo>
                <a:lnTo>
                  <a:pt x="597" y="1113"/>
                </a:lnTo>
                <a:lnTo>
                  <a:pt x="596" y="1123"/>
                </a:lnTo>
                <a:lnTo>
                  <a:pt x="595" y="1126"/>
                </a:lnTo>
                <a:lnTo>
                  <a:pt x="589" y="1157"/>
                </a:lnTo>
                <a:lnTo>
                  <a:pt x="575" y="1187"/>
                </a:lnTo>
                <a:lnTo>
                  <a:pt x="558" y="1214"/>
                </a:lnTo>
                <a:lnTo>
                  <a:pt x="535" y="1238"/>
                </a:lnTo>
                <a:lnTo>
                  <a:pt x="510" y="1258"/>
                </a:lnTo>
                <a:lnTo>
                  <a:pt x="482" y="1273"/>
                </a:lnTo>
                <a:lnTo>
                  <a:pt x="451" y="1282"/>
                </a:lnTo>
                <a:lnTo>
                  <a:pt x="367" y="1299"/>
                </a:lnTo>
                <a:lnTo>
                  <a:pt x="365" y="1342"/>
                </a:lnTo>
                <a:lnTo>
                  <a:pt x="362" y="1393"/>
                </a:lnTo>
                <a:lnTo>
                  <a:pt x="361" y="1451"/>
                </a:lnTo>
                <a:lnTo>
                  <a:pt x="358" y="1515"/>
                </a:lnTo>
                <a:lnTo>
                  <a:pt x="356" y="1585"/>
                </a:lnTo>
                <a:lnTo>
                  <a:pt x="354" y="1658"/>
                </a:lnTo>
                <a:lnTo>
                  <a:pt x="350" y="1736"/>
                </a:lnTo>
                <a:lnTo>
                  <a:pt x="347" y="1817"/>
                </a:lnTo>
                <a:lnTo>
                  <a:pt x="345" y="1902"/>
                </a:lnTo>
                <a:lnTo>
                  <a:pt x="342" y="1987"/>
                </a:lnTo>
                <a:lnTo>
                  <a:pt x="340" y="2074"/>
                </a:lnTo>
                <a:lnTo>
                  <a:pt x="336" y="2161"/>
                </a:lnTo>
                <a:lnTo>
                  <a:pt x="334" y="2248"/>
                </a:lnTo>
                <a:lnTo>
                  <a:pt x="332" y="2334"/>
                </a:lnTo>
                <a:lnTo>
                  <a:pt x="330" y="2418"/>
                </a:lnTo>
                <a:lnTo>
                  <a:pt x="328" y="2499"/>
                </a:lnTo>
                <a:lnTo>
                  <a:pt x="370" y="2469"/>
                </a:lnTo>
                <a:lnTo>
                  <a:pt x="415" y="2442"/>
                </a:lnTo>
                <a:lnTo>
                  <a:pt x="463" y="2420"/>
                </a:lnTo>
                <a:lnTo>
                  <a:pt x="513" y="2403"/>
                </a:lnTo>
                <a:lnTo>
                  <a:pt x="564" y="2391"/>
                </a:lnTo>
                <a:lnTo>
                  <a:pt x="619" y="2384"/>
                </a:lnTo>
                <a:lnTo>
                  <a:pt x="674" y="2382"/>
                </a:lnTo>
                <a:lnTo>
                  <a:pt x="730" y="2386"/>
                </a:lnTo>
                <a:lnTo>
                  <a:pt x="786" y="2396"/>
                </a:lnTo>
                <a:lnTo>
                  <a:pt x="841" y="2413"/>
                </a:lnTo>
                <a:lnTo>
                  <a:pt x="893" y="2435"/>
                </a:lnTo>
                <a:lnTo>
                  <a:pt x="943" y="2461"/>
                </a:lnTo>
                <a:lnTo>
                  <a:pt x="989" y="2493"/>
                </a:lnTo>
                <a:lnTo>
                  <a:pt x="1033" y="2530"/>
                </a:lnTo>
                <a:lnTo>
                  <a:pt x="1038" y="2429"/>
                </a:lnTo>
                <a:lnTo>
                  <a:pt x="1044" y="2322"/>
                </a:lnTo>
                <a:lnTo>
                  <a:pt x="1049" y="2209"/>
                </a:lnTo>
                <a:lnTo>
                  <a:pt x="1056" y="2091"/>
                </a:lnTo>
                <a:lnTo>
                  <a:pt x="1061" y="1970"/>
                </a:lnTo>
                <a:lnTo>
                  <a:pt x="1068" y="1846"/>
                </a:lnTo>
                <a:lnTo>
                  <a:pt x="1073" y="1720"/>
                </a:lnTo>
                <a:lnTo>
                  <a:pt x="1079" y="1592"/>
                </a:lnTo>
                <a:lnTo>
                  <a:pt x="1084" y="1466"/>
                </a:lnTo>
                <a:lnTo>
                  <a:pt x="1090" y="1340"/>
                </a:lnTo>
                <a:lnTo>
                  <a:pt x="1012" y="1315"/>
                </a:lnTo>
                <a:lnTo>
                  <a:pt x="984" y="1303"/>
                </a:lnTo>
                <a:lnTo>
                  <a:pt x="958" y="1284"/>
                </a:lnTo>
                <a:lnTo>
                  <a:pt x="934" y="1261"/>
                </a:lnTo>
                <a:lnTo>
                  <a:pt x="915" y="1235"/>
                </a:lnTo>
                <a:lnTo>
                  <a:pt x="900" y="1206"/>
                </a:lnTo>
                <a:lnTo>
                  <a:pt x="890" y="1176"/>
                </a:lnTo>
                <a:lnTo>
                  <a:pt x="887" y="1144"/>
                </a:lnTo>
                <a:lnTo>
                  <a:pt x="885" y="784"/>
                </a:lnTo>
                <a:lnTo>
                  <a:pt x="914" y="763"/>
                </a:lnTo>
                <a:lnTo>
                  <a:pt x="939" y="739"/>
                </a:lnTo>
                <a:lnTo>
                  <a:pt x="960" y="710"/>
                </a:lnTo>
                <a:lnTo>
                  <a:pt x="975" y="678"/>
                </a:lnTo>
                <a:lnTo>
                  <a:pt x="986" y="643"/>
                </a:lnTo>
                <a:lnTo>
                  <a:pt x="991" y="607"/>
                </a:lnTo>
                <a:lnTo>
                  <a:pt x="990" y="569"/>
                </a:lnTo>
                <a:lnTo>
                  <a:pt x="984" y="534"/>
                </a:lnTo>
                <a:lnTo>
                  <a:pt x="973" y="501"/>
                </a:lnTo>
                <a:lnTo>
                  <a:pt x="955" y="471"/>
                </a:lnTo>
                <a:lnTo>
                  <a:pt x="935" y="442"/>
                </a:lnTo>
                <a:lnTo>
                  <a:pt x="910" y="418"/>
                </a:lnTo>
                <a:lnTo>
                  <a:pt x="881" y="398"/>
                </a:lnTo>
                <a:lnTo>
                  <a:pt x="851" y="383"/>
                </a:lnTo>
                <a:lnTo>
                  <a:pt x="816" y="372"/>
                </a:lnTo>
                <a:lnTo>
                  <a:pt x="780" y="367"/>
                </a:lnTo>
                <a:close/>
                <a:moveTo>
                  <a:pt x="752" y="0"/>
                </a:moveTo>
                <a:lnTo>
                  <a:pt x="799" y="1"/>
                </a:lnTo>
                <a:lnTo>
                  <a:pt x="849" y="4"/>
                </a:lnTo>
                <a:lnTo>
                  <a:pt x="904" y="11"/>
                </a:lnTo>
                <a:lnTo>
                  <a:pt x="962" y="22"/>
                </a:lnTo>
                <a:lnTo>
                  <a:pt x="1023" y="38"/>
                </a:lnTo>
                <a:lnTo>
                  <a:pt x="1022" y="38"/>
                </a:lnTo>
                <a:lnTo>
                  <a:pt x="1048" y="47"/>
                </a:lnTo>
                <a:lnTo>
                  <a:pt x="1075" y="57"/>
                </a:lnTo>
                <a:lnTo>
                  <a:pt x="1104" y="69"/>
                </a:lnTo>
                <a:lnTo>
                  <a:pt x="1133" y="82"/>
                </a:lnTo>
                <a:lnTo>
                  <a:pt x="1162" y="98"/>
                </a:lnTo>
                <a:lnTo>
                  <a:pt x="1191" y="115"/>
                </a:lnTo>
                <a:lnTo>
                  <a:pt x="1220" y="136"/>
                </a:lnTo>
                <a:lnTo>
                  <a:pt x="1247" y="158"/>
                </a:lnTo>
                <a:lnTo>
                  <a:pt x="1272" y="182"/>
                </a:lnTo>
                <a:lnTo>
                  <a:pt x="1295" y="210"/>
                </a:lnTo>
                <a:lnTo>
                  <a:pt x="1316" y="240"/>
                </a:lnTo>
                <a:lnTo>
                  <a:pt x="1333" y="272"/>
                </a:lnTo>
                <a:lnTo>
                  <a:pt x="1346" y="308"/>
                </a:lnTo>
                <a:lnTo>
                  <a:pt x="1356" y="347"/>
                </a:lnTo>
                <a:lnTo>
                  <a:pt x="1362" y="388"/>
                </a:lnTo>
                <a:lnTo>
                  <a:pt x="1363" y="441"/>
                </a:lnTo>
                <a:lnTo>
                  <a:pt x="1363" y="496"/>
                </a:lnTo>
                <a:lnTo>
                  <a:pt x="1360" y="552"/>
                </a:lnTo>
                <a:lnTo>
                  <a:pt x="1357" y="611"/>
                </a:lnTo>
                <a:lnTo>
                  <a:pt x="1353" y="672"/>
                </a:lnTo>
                <a:lnTo>
                  <a:pt x="1351" y="735"/>
                </a:lnTo>
                <a:lnTo>
                  <a:pt x="1348" y="800"/>
                </a:lnTo>
                <a:lnTo>
                  <a:pt x="1347" y="865"/>
                </a:lnTo>
                <a:lnTo>
                  <a:pt x="1350" y="931"/>
                </a:lnTo>
                <a:lnTo>
                  <a:pt x="1355" y="998"/>
                </a:lnTo>
                <a:lnTo>
                  <a:pt x="1363" y="1066"/>
                </a:lnTo>
                <a:lnTo>
                  <a:pt x="1376" y="1134"/>
                </a:lnTo>
                <a:lnTo>
                  <a:pt x="1394" y="1202"/>
                </a:lnTo>
                <a:lnTo>
                  <a:pt x="1418" y="1270"/>
                </a:lnTo>
                <a:lnTo>
                  <a:pt x="1448" y="1337"/>
                </a:lnTo>
                <a:lnTo>
                  <a:pt x="1457" y="1358"/>
                </a:lnTo>
                <a:lnTo>
                  <a:pt x="1459" y="1376"/>
                </a:lnTo>
                <a:lnTo>
                  <a:pt x="1457" y="1393"/>
                </a:lnTo>
                <a:lnTo>
                  <a:pt x="1450" y="1407"/>
                </a:lnTo>
                <a:lnTo>
                  <a:pt x="1439" y="1418"/>
                </a:lnTo>
                <a:lnTo>
                  <a:pt x="1425" y="1427"/>
                </a:lnTo>
                <a:lnTo>
                  <a:pt x="1407" y="1431"/>
                </a:lnTo>
                <a:lnTo>
                  <a:pt x="1388" y="1431"/>
                </a:lnTo>
                <a:lnTo>
                  <a:pt x="1365" y="1428"/>
                </a:lnTo>
                <a:lnTo>
                  <a:pt x="1284" y="1402"/>
                </a:lnTo>
                <a:lnTo>
                  <a:pt x="1281" y="1465"/>
                </a:lnTo>
                <a:lnTo>
                  <a:pt x="1279" y="1533"/>
                </a:lnTo>
                <a:lnTo>
                  <a:pt x="1275" y="1608"/>
                </a:lnTo>
                <a:lnTo>
                  <a:pt x="1271" y="1687"/>
                </a:lnTo>
                <a:lnTo>
                  <a:pt x="1268" y="1769"/>
                </a:lnTo>
                <a:lnTo>
                  <a:pt x="1263" y="1853"/>
                </a:lnTo>
                <a:lnTo>
                  <a:pt x="1260" y="1941"/>
                </a:lnTo>
                <a:lnTo>
                  <a:pt x="1256" y="2030"/>
                </a:lnTo>
                <a:lnTo>
                  <a:pt x="1251" y="2120"/>
                </a:lnTo>
                <a:lnTo>
                  <a:pt x="1247" y="2209"/>
                </a:lnTo>
                <a:lnTo>
                  <a:pt x="1243" y="2298"/>
                </a:lnTo>
                <a:lnTo>
                  <a:pt x="1237" y="2384"/>
                </a:lnTo>
                <a:lnTo>
                  <a:pt x="1233" y="2470"/>
                </a:lnTo>
                <a:lnTo>
                  <a:pt x="1228" y="2551"/>
                </a:lnTo>
                <a:lnTo>
                  <a:pt x="1224" y="2628"/>
                </a:lnTo>
                <a:lnTo>
                  <a:pt x="1220" y="2701"/>
                </a:lnTo>
                <a:lnTo>
                  <a:pt x="1215" y="2768"/>
                </a:lnTo>
                <a:lnTo>
                  <a:pt x="1211" y="2829"/>
                </a:lnTo>
                <a:lnTo>
                  <a:pt x="1206" y="2883"/>
                </a:lnTo>
                <a:lnTo>
                  <a:pt x="1202" y="2930"/>
                </a:lnTo>
                <a:lnTo>
                  <a:pt x="1201" y="2961"/>
                </a:lnTo>
                <a:lnTo>
                  <a:pt x="1198" y="2993"/>
                </a:lnTo>
                <a:lnTo>
                  <a:pt x="1188" y="3050"/>
                </a:lnTo>
                <a:lnTo>
                  <a:pt x="1173" y="3105"/>
                </a:lnTo>
                <a:lnTo>
                  <a:pt x="1151" y="3156"/>
                </a:lnTo>
                <a:lnTo>
                  <a:pt x="1125" y="3206"/>
                </a:lnTo>
                <a:lnTo>
                  <a:pt x="1094" y="3252"/>
                </a:lnTo>
                <a:lnTo>
                  <a:pt x="1059" y="3293"/>
                </a:lnTo>
                <a:lnTo>
                  <a:pt x="1020" y="3332"/>
                </a:lnTo>
                <a:lnTo>
                  <a:pt x="977" y="3366"/>
                </a:lnTo>
                <a:lnTo>
                  <a:pt x="930" y="3396"/>
                </a:lnTo>
                <a:lnTo>
                  <a:pt x="881" y="3421"/>
                </a:lnTo>
                <a:lnTo>
                  <a:pt x="830" y="3441"/>
                </a:lnTo>
                <a:lnTo>
                  <a:pt x="776" y="3456"/>
                </a:lnTo>
                <a:lnTo>
                  <a:pt x="721" y="3464"/>
                </a:lnTo>
                <a:lnTo>
                  <a:pt x="663" y="3468"/>
                </a:lnTo>
                <a:lnTo>
                  <a:pt x="629" y="3467"/>
                </a:lnTo>
                <a:lnTo>
                  <a:pt x="594" y="3463"/>
                </a:lnTo>
                <a:lnTo>
                  <a:pt x="538" y="3453"/>
                </a:lnTo>
                <a:lnTo>
                  <a:pt x="484" y="3437"/>
                </a:lnTo>
                <a:lnTo>
                  <a:pt x="433" y="3416"/>
                </a:lnTo>
                <a:lnTo>
                  <a:pt x="384" y="3391"/>
                </a:lnTo>
                <a:lnTo>
                  <a:pt x="340" y="3360"/>
                </a:lnTo>
                <a:lnTo>
                  <a:pt x="298" y="3325"/>
                </a:lnTo>
                <a:lnTo>
                  <a:pt x="261" y="3287"/>
                </a:lnTo>
                <a:lnTo>
                  <a:pt x="227" y="3245"/>
                </a:lnTo>
                <a:lnTo>
                  <a:pt x="198" y="3200"/>
                </a:lnTo>
                <a:lnTo>
                  <a:pt x="173" y="3152"/>
                </a:lnTo>
                <a:lnTo>
                  <a:pt x="152" y="3101"/>
                </a:lnTo>
                <a:lnTo>
                  <a:pt x="136" y="3049"/>
                </a:lnTo>
                <a:lnTo>
                  <a:pt x="127" y="2994"/>
                </a:lnTo>
                <a:lnTo>
                  <a:pt x="127" y="2993"/>
                </a:lnTo>
                <a:lnTo>
                  <a:pt x="122" y="2931"/>
                </a:lnTo>
                <a:lnTo>
                  <a:pt x="126" y="2870"/>
                </a:lnTo>
                <a:lnTo>
                  <a:pt x="126" y="2812"/>
                </a:lnTo>
                <a:lnTo>
                  <a:pt x="126" y="2747"/>
                </a:lnTo>
                <a:lnTo>
                  <a:pt x="127" y="2676"/>
                </a:lnTo>
                <a:lnTo>
                  <a:pt x="129" y="2601"/>
                </a:lnTo>
                <a:lnTo>
                  <a:pt x="130" y="2521"/>
                </a:lnTo>
                <a:lnTo>
                  <a:pt x="132" y="2439"/>
                </a:lnTo>
                <a:lnTo>
                  <a:pt x="134" y="2354"/>
                </a:lnTo>
                <a:lnTo>
                  <a:pt x="136" y="2266"/>
                </a:lnTo>
                <a:lnTo>
                  <a:pt x="140" y="2178"/>
                </a:lnTo>
                <a:lnTo>
                  <a:pt x="142" y="2088"/>
                </a:lnTo>
                <a:lnTo>
                  <a:pt x="145" y="1999"/>
                </a:lnTo>
                <a:lnTo>
                  <a:pt x="147" y="1912"/>
                </a:lnTo>
                <a:lnTo>
                  <a:pt x="151" y="1826"/>
                </a:lnTo>
                <a:lnTo>
                  <a:pt x="154" y="1743"/>
                </a:lnTo>
                <a:lnTo>
                  <a:pt x="156" y="1663"/>
                </a:lnTo>
                <a:lnTo>
                  <a:pt x="159" y="1587"/>
                </a:lnTo>
                <a:lnTo>
                  <a:pt x="162" y="1515"/>
                </a:lnTo>
                <a:lnTo>
                  <a:pt x="165" y="1449"/>
                </a:lnTo>
                <a:lnTo>
                  <a:pt x="167" y="1390"/>
                </a:lnTo>
                <a:lnTo>
                  <a:pt x="168" y="1337"/>
                </a:lnTo>
                <a:lnTo>
                  <a:pt x="87" y="1352"/>
                </a:lnTo>
                <a:lnTo>
                  <a:pt x="62" y="1353"/>
                </a:lnTo>
                <a:lnTo>
                  <a:pt x="40" y="1349"/>
                </a:lnTo>
                <a:lnTo>
                  <a:pt x="23" y="1340"/>
                </a:lnTo>
                <a:lnTo>
                  <a:pt x="10" y="1328"/>
                </a:lnTo>
                <a:lnTo>
                  <a:pt x="2" y="1313"/>
                </a:lnTo>
                <a:lnTo>
                  <a:pt x="0" y="1294"/>
                </a:lnTo>
                <a:lnTo>
                  <a:pt x="4" y="1274"/>
                </a:lnTo>
                <a:lnTo>
                  <a:pt x="15" y="1252"/>
                </a:lnTo>
                <a:lnTo>
                  <a:pt x="54" y="1189"/>
                </a:lnTo>
                <a:lnTo>
                  <a:pt x="85" y="1124"/>
                </a:lnTo>
                <a:lnTo>
                  <a:pt x="111" y="1059"/>
                </a:lnTo>
                <a:lnTo>
                  <a:pt x="132" y="994"/>
                </a:lnTo>
                <a:lnTo>
                  <a:pt x="148" y="927"/>
                </a:lnTo>
                <a:lnTo>
                  <a:pt x="162" y="861"/>
                </a:lnTo>
                <a:lnTo>
                  <a:pt x="170" y="795"/>
                </a:lnTo>
                <a:lnTo>
                  <a:pt x="178" y="730"/>
                </a:lnTo>
                <a:lnTo>
                  <a:pt x="183" y="666"/>
                </a:lnTo>
                <a:lnTo>
                  <a:pt x="188" y="603"/>
                </a:lnTo>
                <a:lnTo>
                  <a:pt x="191" y="543"/>
                </a:lnTo>
                <a:lnTo>
                  <a:pt x="195" y="484"/>
                </a:lnTo>
                <a:lnTo>
                  <a:pt x="200" y="427"/>
                </a:lnTo>
                <a:lnTo>
                  <a:pt x="205" y="372"/>
                </a:lnTo>
                <a:lnTo>
                  <a:pt x="213" y="321"/>
                </a:lnTo>
                <a:lnTo>
                  <a:pt x="223" y="280"/>
                </a:lnTo>
                <a:lnTo>
                  <a:pt x="237" y="242"/>
                </a:lnTo>
                <a:lnTo>
                  <a:pt x="255" y="208"/>
                </a:lnTo>
                <a:lnTo>
                  <a:pt x="276" y="178"/>
                </a:lnTo>
                <a:lnTo>
                  <a:pt x="301" y="151"/>
                </a:lnTo>
                <a:lnTo>
                  <a:pt x="328" y="127"/>
                </a:lnTo>
                <a:lnTo>
                  <a:pt x="356" y="105"/>
                </a:lnTo>
                <a:lnTo>
                  <a:pt x="385" y="88"/>
                </a:lnTo>
                <a:lnTo>
                  <a:pt x="416" y="71"/>
                </a:lnTo>
                <a:lnTo>
                  <a:pt x="448" y="58"/>
                </a:lnTo>
                <a:lnTo>
                  <a:pt x="478" y="46"/>
                </a:lnTo>
                <a:lnTo>
                  <a:pt x="510" y="37"/>
                </a:lnTo>
                <a:lnTo>
                  <a:pt x="539" y="30"/>
                </a:lnTo>
                <a:lnTo>
                  <a:pt x="568" y="23"/>
                </a:lnTo>
                <a:lnTo>
                  <a:pt x="594" y="19"/>
                </a:lnTo>
                <a:lnTo>
                  <a:pt x="614" y="14"/>
                </a:lnTo>
                <a:lnTo>
                  <a:pt x="640" y="10"/>
                </a:lnTo>
                <a:lnTo>
                  <a:pt x="673" y="6"/>
                </a:lnTo>
                <a:lnTo>
                  <a:pt x="710" y="2"/>
                </a:lnTo>
                <a:lnTo>
                  <a:pt x="75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8" name="Group 487"/>
          <p:cNvGrpSpPr/>
          <p:nvPr/>
        </p:nvGrpSpPr>
        <p:grpSpPr>
          <a:xfrm>
            <a:off x="8164203" y="2778125"/>
            <a:ext cx="531812" cy="376237"/>
            <a:chOff x="8224838" y="2778125"/>
            <a:chExt cx="531812" cy="3762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9" name="Freeform 317"/>
            <p:cNvSpPr>
              <a:spLocks/>
            </p:cNvSpPr>
            <p:nvPr/>
          </p:nvSpPr>
          <p:spPr bwMode="auto">
            <a:xfrm>
              <a:off x="8726488" y="2843213"/>
              <a:ext cx="30162" cy="76200"/>
            </a:xfrm>
            <a:custGeom>
              <a:avLst/>
              <a:gdLst>
                <a:gd name="T0" fmla="*/ 0 w 197"/>
                <a:gd name="T1" fmla="*/ 0 h 483"/>
                <a:gd name="T2" fmla="*/ 99 w 197"/>
                <a:gd name="T3" fmla="*/ 0 h 483"/>
                <a:gd name="T4" fmla="*/ 122 w 197"/>
                <a:gd name="T5" fmla="*/ 3 h 483"/>
                <a:gd name="T6" fmla="*/ 142 w 197"/>
                <a:gd name="T7" fmla="*/ 11 h 483"/>
                <a:gd name="T8" fmla="*/ 161 w 197"/>
                <a:gd name="T9" fmla="*/ 23 h 483"/>
                <a:gd name="T10" fmla="*/ 175 w 197"/>
                <a:gd name="T11" fmla="*/ 40 h 483"/>
                <a:gd name="T12" fmla="*/ 188 w 197"/>
                <a:gd name="T13" fmla="*/ 60 h 483"/>
                <a:gd name="T14" fmla="*/ 195 w 197"/>
                <a:gd name="T15" fmla="*/ 83 h 483"/>
                <a:gd name="T16" fmla="*/ 197 w 197"/>
                <a:gd name="T17" fmla="*/ 108 h 483"/>
                <a:gd name="T18" fmla="*/ 197 w 197"/>
                <a:gd name="T19" fmla="*/ 376 h 483"/>
                <a:gd name="T20" fmla="*/ 195 w 197"/>
                <a:gd name="T21" fmla="*/ 401 h 483"/>
                <a:gd name="T22" fmla="*/ 188 w 197"/>
                <a:gd name="T23" fmla="*/ 424 h 483"/>
                <a:gd name="T24" fmla="*/ 175 w 197"/>
                <a:gd name="T25" fmla="*/ 443 h 483"/>
                <a:gd name="T26" fmla="*/ 161 w 197"/>
                <a:gd name="T27" fmla="*/ 460 h 483"/>
                <a:gd name="T28" fmla="*/ 142 w 197"/>
                <a:gd name="T29" fmla="*/ 472 h 483"/>
                <a:gd name="T30" fmla="*/ 122 w 197"/>
                <a:gd name="T31" fmla="*/ 480 h 483"/>
                <a:gd name="T32" fmla="*/ 99 w 197"/>
                <a:gd name="T33" fmla="*/ 483 h 483"/>
                <a:gd name="T34" fmla="*/ 0 w 197"/>
                <a:gd name="T35" fmla="*/ 483 h 483"/>
                <a:gd name="T36" fmla="*/ 0 w 197"/>
                <a:gd name="T37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7" h="483">
                  <a:moveTo>
                    <a:pt x="0" y="0"/>
                  </a:moveTo>
                  <a:lnTo>
                    <a:pt x="99" y="0"/>
                  </a:lnTo>
                  <a:lnTo>
                    <a:pt x="122" y="3"/>
                  </a:lnTo>
                  <a:lnTo>
                    <a:pt x="142" y="11"/>
                  </a:lnTo>
                  <a:lnTo>
                    <a:pt x="161" y="23"/>
                  </a:lnTo>
                  <a:lnTo>
                    <a:pt x="175" y="40"/>
                  </a:lnTo>
                  <a:lnTo>
                    <a:pt x="188" y="60"/>
                  </a:lnTo>
                  <a:lnTo>
                    <a:pt x="195" y="83"/>
                  </a:lnTo>
                  <a:lnTo>
                    <a:pt x="197" y="108"/>
                  </a:lnTo>
                  <a:lnTo>
                    <a:pt x="197" y="376"/>
                  </a:lnTo>
                  <a:lnTo>
                    <a:pt x="195" y="401"/>
                  </a:lnTo>
                  <a:lnTo>
                    <a:pt x="188" y="424"/>
                  </a:lnTo>
                  <a:lnTo>
                    <a:pt x="175" y="443"/>
                  </a:lnTo>
                  <a:lnTo>
                    <a:pt x="161" y="460"/>
                  </a:lnTo>
                  <a:lnTo>
                    <a:pt x="142" y="472"/>
                  </a:lnTo>
                  <a:lnTo>
                    <a:pt x="122" y="480"/>
                  </a:lnTo>
                  <a:lnTo>
                    <a:pt x="99" y="483"/>
                  </a:lnTo>
                  <a:lnTo>
                    <a:pt x="0" y="48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318"/>
            <p:cNvSpPr>
              <a:spLocks noEditPoints="1"/>
            </p:cNvSpPr>
            <p:nvPr/>
          </p:nvSpPr>
          <p:spPr bwMode="auto">
            <a:xfrm>
              <a:off x="8224838" y="2778125"/>
              <a:ext cx="493712" cy="376237"/>
            </a:xfrm>
            <a:custGeom>
              <a:avLst/>
              <a:gdLst>
                <a:gd name="T0" fmla="*/ 2913 w 3105"/>
                <a:gd name="T1" fmla="*/ 889 h 2364"/>
                <a:gd name="T2" fmla="*/ 1196 w 3105"/>
                <a:gd name="T3" fmla="*/ 1003 h 2364"/>
                <a:gd name="T4" fmla="*/ 1139 w 3105"/>
                <a:gd name="T5" fmla="*/ 1075 h 2364"/>
                <a:gd name="T6" fmla="*/ 733 w 3105"/>
                <a:gd name="T7" fmla="*/ 1240 h 2364"/>
                <a:gd name="T8" fmla="*/ 733 w 3105"/>
                <a:gd name="T9" fmla="*/ 1370 h 2364"/>
                <a:gd name="T10" fmla="*/ 1930 w 3105"/>
                <a:gd name="T11" fmla="*/ 1478 h 2364"/>
                <a:gd name="T12" fmla="*/ 2003 w 3105"/>
                <a:gd name="T13" fmla="*/ 1420 h 2364"/>
                <a:gd name="T14" fmla="*/ 2011 w 3105"/>
                <a:gd name="T15" fmla="*/ 965 h 2364"/>
                <a:gd name="T16" fmla="*/ 1952 w 3105"/>
                <a:gd name="T17" fmla="*/ 838 h 2364"/>
                <a:gd name="T18" fmla="*/ 1835 w 3105"/>
                <a:gd name="T19" fmla="*/ 763 h 2364"/>
                <a:gd name="T20" fmla="*/ 2823 w 3105"/>
                <a:gd name="T21" fmla="*/ 627 h 2364"/>
                <a:gd name="T22" fmla="*/ 2768 w 3105"/>
                <a:gd name="T23" fmla="*/ 658 h 2364"/>
                <a:gd name="T24" fmla="*/ 2768 w 3105"/>
                <a:gd name="T25" fmla="*/ 721 h 2364"/>
                <a:gd name="T26" fmla="*/ 2823 w 3105"/>
                <a:gd name="T27" fmla="*/ 752 h 2364"/>
                <a:gd name="T28" fmla="*/ 2878 w 3105"/>
                <a:gd name="T29" fmla="*/ 721 h 2364"/>
                <a:gd name="T30" fmla="*/ 2878 w 3105"/>
                <a:gd name="T31" fmla="*/ 658 h 2364"/>
                <a:gd name="T32" fmla="*/ 2823 w 3105"/>
                <a:gd name="T33" fmla="*/ 627 h 2364"/>
                <a:gd name="T34" fmla="*/ 2581 w 3105"/>
                <a:gd name="T35" fmla="*/ 645 h 2364"/>
                <a:gd name="T36" fmla="*/ 2565 w 3105"/>
                <a:gd name="T37" fmla="*/ 706 h 2364"/>
                <a:gd name="T38" fmla="*/ 2608 w 3105"/>
                <a:gd name="T39" fmla="*/ 750 h 2364"/>
                <a:gd name="T40" fmla="*/ 2670 w 3105"/>
                <a:gd name="T41" fmla="*/ 734 h 2364"/>
                <a:gd name="T42" fmla="*/ 2687 w 3105"/>
                <a:gd name="T43" fmla="*/ 673 h 2364"/>
                <a:gd name="T44" fmla="*/ 2642 w 3105"/>
                <a:gd name="T45" fmla="*/ 629 h 2364"/>
                <a:gd name="T46" fmla="*/ 2395 w 3105"/>
                <a:gd name="T47" fmla="*/ 635 h 2364"/>
                <a:gd name="T48" fmla="*/ 2364 w 3105"/>
                <a:gd name="T49" fmla="*/ 690 h 2364"/>
                <a:gd name="T50" fmla="*/ 2395 w 3105"/>
                <a:gd name="T51" fmla="*/ 743 h 2364"/>
                <a:gd name="T52" fmla="*/ 2459 w 3105"/>
                <a:gd name="T53" fmla="*/ 743 h 2364"/>
                <a:gd name="T54" fmla="*/ 2490 w 3105"/>
                <a:gd name="T55" fmla="*/ 690 h 2364"/>
                <a:gd name="T56" fmla="*/ 2459 w 3105"/>
                <a:gd name="T57" fmla="*/ 635 h 2364"/>
                <a:gd name="T58" fmla="*/ 2807 w 3105"/>
                <a:gd name="T59" fmla="*/ 364 h 2364"/>
                <a:gd name="T60" fmla="*/ 2762 w 3105"/>
                <a:gd name="T61" fmla="*/ 409 h 2364"/>
                <a:gd name="T62" fmla="*/ 2779 w 3105"/>
                <a:gd name="T63" fmla="*/ 469 h 2364"/>
                <a:gd name="T64" fmla="*/ 2840 w 3105"/>
                <a:gd name="T65" fmla="*/ 486 h 2364"/>
                <a:gd name="T66" fmla="*/ 2884 w 3105"/>
                <a:gd name="T67" fmla="*/ 442 h 2364"/>
                <a:gd name="T68" fmla="*/ 2868 w 3105"/>
                <a:gd name="T69" fmla="*/ 381 h 2364"/>
                <a:gd name="T70" fmla="*/ 2626 w 3105"/>
                <a:gd name="T71" fmla="*/ 362 h 2364"/>
                <a:gd name="T72" fmla="*/ 2571 w 3105"/>
                <a:gd name="T73" fmla="*/ 393 h 2364"/>
                <a:gd name="T74" fmla="*/ 2571 w 3105"/>
                <a:gd name="T75" fmla="*/ 457 h 2364"/>
                <a:gd name="T76" fmla="*/ 2626 w 3105"/>
                <a:gd name="T77" fmla="*/ 488 h 2364"/>
                <a:gd name="T78" fmla="*/ 2679 w 3105"/>
                <a:gd name="T79" fmla="*/ 457 h 2364"/>
                <a:gd name="T80" fmla="*/ 2679 w 3105"/>
                <a:gd name="T81" fmla="*/ 393 h 2364"/>
                <a:gd name="T82" fmla="*/ 2626 w 3105"/>
                <a:gd name="T83" fmla="*/ 362 h 2364"/>
                <a:gd name="T84" fmla="*/ 2383 w 3105"/>
                <a:gd name="T85" fmla="*/ 381 h 2364"/>
                <a:gd name="T86" fmla="*/ 2367 w 3105"/>
                <a:gd name="T87" fmla="*/ 442 h 2364"/>
                <a:gd name="T88" fmla="*/ 2411 w 3105"/>
                <a:gd name="T89" fmla="*/ 486 h 2364"/>
                <a:gd name="T90" fmla="*/ 2472 w 3105"/>
                <a:gd name="T91" fmla="*/ 469 h 2364"/>
                <a:gd name="T92" fmla="*/ 2488 w 3105"/>
                <a:gd name="T93" fmla="*/ 409 h 2364"/>
                <a:gd name="T94" fmla="*/ 2444 w 3105"/>
                <a:gd name="T95" fmla="*/ 364 h 2364"/>
                <a:gd name="T96" fmla="*/ 2948 w 3105"/>
                <a:gd name="T97" fmla="*/ 36 h 2364"/>
                <a:gd name="T98" fmla="*/ 3021 w 3105"/>
                <a:gd name="T99" fmla="*/ 146 h 2364"/>
                <a:gd name="T100" fmla="*/ 3094 w 3105"/>
                <a:gd name="T101" fmla="*/ 204 h 2364"/>
                <a:gd name="T102" fmla="*/ 3102 w 3105"/>
                <a:gd name="T103" fmla="*/ 2281 h 2364"/>
                <a:gd name="T104" fmla="*/ 3044 w 3105"/>
                <a:gd name="T105" fmla="*/ 2353 h 2364"/>
                <a:gd name="T106" fmla="*/ 84 w 3105"/>
                <a:gd name="T107" fmla="*/ 2361 h 2364"/>
                <a:gd name="T108" fmla="*/ 11 w 3105"/>
                <a:gd name="T109" fmla="*/ 2303 h 2364"/>
                <a:gd name="T110" fmla="*/ 3 w 3105"/>
                <a:gd name="T111" fmla="*/ 1563 h 2364"/>
                <a:gd name="T112" fmla="*/ 61 w 3105"/>
                <a:gd name="T113" fmla="*/ 1491 h 2364"/>
                <a:gd name="T114" fmla="*/ 668 w 3105"/>
                <a:gd name="T115" fmla="*/ 1370 h 2364"/>
                <a:gd name="T116" fmla="*/ 361 w 3105"/>
                <a:gd name="T117" fmla="*/ 1084 h 2364"/>
                <a:gd name="T118" fmla="*/ 288 w 3105"/>
                <a:gd name="T119" fmla="*/ 1026 h 2364"/>
                <a:gd name="T120" fmla="*/ 280 w 3105"/>
                <a:gd name="T121" fmla="*/ 225 h 2364"/>
                <a:gd name="T122" fmla="*/ 338 w 3105"/>
                <a:gd name="T123" fmla="*/ 154 h 2364"/>
                <a:gd name="T124" fmla="*/ 2820 w 3105"/>
                <a:gd name="T125" fmla="*/ 36 h 2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05" h="2364">
                  <a:moveTo>
                    <a:pt x="2400" y="889"/>
                  </a:moveTo>
                  <a:lnTo>
                    <a:pt x="2400" y="1084"/>
                  </a:lnTo>
                  <a:lnTo>
                    <a:pt x="2913" y="1084"/>
                  </a:lnTo>
                  <a:lnTo>
                    <a:pt x="2913" y="889"/>
                  </a:lnTo>
                  <a:lnTo>
                    <a:pt x="2400" y="889"/>
                  </a:lnTo>
                  <a:close/>
                  <a:moveTo>
                    <a:pt x="1199" y="752"/>
                  </a:moveTo>
                  <a:lnTo>
                    <a:pt x="1199" y="979"/>
                  </a:lnTo>
                  <a:lnTo>
                    <a:pt x="1196" y="1003"/>
                  </a:lnTo>
                  <a:lnTo>
                    <a:pt x="1188" y="1026"/>
                  </a:lnTo>
                  <a:lnTo>
                    <a:pt x="1175" y="1046"/>
                  </a:lnTo>
                  <a:lnTo>
                    <a:pt x="1158" y="1063"/>
                  </a:lnTo>
                  <a:lnTo>
                    <a:pt x="1139" y="1075"/>
                  </a:lnTo>
                  <a:lnTo>
                    <a:pt x="1116" y="1084"/>
                  </a:lnTo>
                  <a:lnTo>
                    <a:pt x="1091" y="1086"/>
                  </a:lnTo>
                  <a:lnTo>
                    <a:pt x="733" y="1086"/>
                  </a:lnTo>
                  <a:lnTo>
                    <a:pt x="733" y="1240"/>
                  </a:lnTo>
                  <a:lnTo>
                    <a:pt x="836" y="1240"/>
                  </a:lnTo>
                  <a:lnTo>
                    <a:pt x="836" y="1267"/>
                  </a:lnTo>
                  <a:lnTo>
                    <a:pt x="733" y="1267"/>
                  </a:lnTo>
                  <a:lnTo>
                    <a:pt x="733" y="1370"/>
                  </a:lnTo>
                  <a:lnTo>
                    <a:pt x="704" y="1370"/>
                  </a:lnTo>
                  <a:lnTo>
                    <a:pt x="704" y="1480"/>
                  </a:lnTo>
                  <a:lnTo>
                    <a:pt x="1905" y="1480"/>
                  </a:lnTo>
                  <a:lnTo>
                    <a:pt x="1930" y="1478"/>
                  </a:lnTo>
                  <a:lnTo>
                    <a:pt x="1953" y="1470"/>
                  </a:lnTo>
                  <a:lnTo>
                    <a:pt x="1974" y="1456"/>
                  </a:lnTo>
                  <a:lnTo>
                    <a:pt x="1990" y="1440"/>
                  </a:lnTo>
                  <a:lnTo>
                    <a:pt x="2003" y="1420"/>
                  </a:lnTo>
                  <a:lnTo>
                    <a:pt x="2011" y="1398"/>
                  </a:lnTo>
                  <a:lnTo>
                    <a:pt x="2014" y="1373"/>
                  </a:lnTo>
                  <a:lnTo>
                    <a:pt x="2014" y="1002"/>
                  </a:lnTo>
                  <a:lnTo>
                    <a:pt x="2011" y="965"/>
                  </a:lnTo>
                  <a:lnTo>
                    <a:pt x="2004" y="930"/>
                  </a:lnTo>
                  <a:lnTo>
                    <a:pt x="1990" y="897"/>
                  </a:lnTo>
                  <a:lnTo>
                    <a:pt x="1974" y="867"/>
                  </a:lnTo>
                  <a:lnTo>
                    <a:pt x="1952" y="838"/>
                  </a:lnTo>
                  <a:lnTo>
                    <a:pt x="1927" y="813"/>
                  </a:lnTo>
                  <a:lnTo>
                    <a:pt x="1899" y="792"/>
                  </a:lnTo>
                  <a:lnTo>
                    <a:pt x="1868" y="775"/>
                  </a:lnTo>
                  <a:lnTo>
                    <a:pt x="1835" y="763"/>
                  </a:lnTo>
                  <a:lnTo>
                    <a:pt x="1799" y="754"/>
                  </a:lnTo>
                  <a:lnTo>
                    <a:pt x="1762" y="752"/>
                  </a:lnTo>
                  <a:lnTo>
                    <a:pt x="1199" y="752"/>
                  </a:lnTo>
                  <a:close/>
                  <a:moveTo>
                    <a:pt x="2823" y="627"/>
                  </a:moveTo>
                  <a:lnTo>
                    <a:pt x="2807" y="629"/>
                  </a:lnTo>
                  <a:lnTo>
                    <a:pt x="2791" y="635"/>
                  </a:lnTo>
                  <a:lnTo>
                    <a:pt x="2779" y="645"/>
                  </a:lnTo>
                  <a:lnTo>
                    <a:pt x="2768" y="658"/>
                  </a:lnTo>
                  <a:lnTo>
                    <a:pt x="2762" y="673"/>
                  </a:lnTo>
                  <a:lnTo>
                    <a:pt x="2760" y="690"/>
                  </a:lnTo>
                  <a:lnTo>
                    <a:pt x="2762" y="706"/>
                  </a:lnTo>
                  <a:lnTo>
                    <a:pt x="2768" y="721"/>
                  </a:lnTo>
                  <a:lnTo>
                    <a:pt x="2779" y="734"/>
                  </a:lnTo>
                  <a:lnTo>
                    <a:pt x="2791" y="743"/>
                  </a:lnTo>
                  <a:lnTo>
                    <a:pt x="2807" y="750"/>
                  </a:lnTo>
                  <a:lnTo>
                    <a:pt x="2823" y="752"/>
                  </a:lnTo>
                  <a:lnTo>
                    <a:pt x="2840" y="750"/>
                  </a:lnTo>
                  <a:lnTo>
                    <a:pt x="2855" y="743"/>
                  </a:lnTo>
                  <a:lnTo>
                    <a:pt x="2868" y="734"/>
                  </a:lnTo>
                  <a:lnTo>
                    <a:pt x="2878" y="721"/>
                  </a:lnTo>
                  <a:lnTo>
                    <a:pt x="2884" y="706"/>
                  </a:lnTo>
                  <a:lnTo>
                    <a:pt x="2886" y="690"/>
                  </a:lnTo>
                  <a:lnTo>
                    <a:pt x="2884" y="673"/>
                  </a:lnTo>
                  <a:lnTo>
                    <a:pt x="2878" y="658"/>
                  </a:lnTo>
                  <a:lnTo>
                    <a:pt x="2868" y="645"/>
                  </a:lnTo>
                  <a:lnTo>
                    <a:pt x="2855" y="635"/>
                  </a:lnTo>
                  <a:lnTo>
                    <a:pt x="2840" y="629"/>
                  </a:lnTo>
                  <a:lnTo>
                    <a:pt x="2823" y="627"/>
                  </a:lnTo>
                  <a:close/>
                  <a:moveTo>
                    <a:pt x="2626" y="627"/>
                  </a:moveTo>
                  <a:lnTo>
                    <a:pt x="2608" y="629"/>
                  </a:lnTo>
                  <a:lnTo>
                    <a:pt x="2594" y="635"/>
                  </a:lnTo>
                  <a:lnTo>
                    <a:pt x="2581" y="645"/>
                  </a:lnTo>
                  <a:lnTo>
                    <a:pt x="2571" y="658"/>
                  </a:lnTo>
                  <a:lnTo>
                    <a:pt x="2565" y="673"/>
                  </a:lnTo>
                  <a:lnTo>
                    <a:pt x="2563" y="690"/>
                  </a:lnTo>
                  <a:lnTo>
                    <a:pt x="2565" y="706"/>
                  </a:lnTo>
                  <a:lnTo>
                    <a:pt x="2571" y="721"/>
                  </a:lnTo>
                  <a:lnTo>
                    <a:pt x="2581" y="734"/>
                  </a:lnTo>
                  <a:lnTo>
                    <a:pt x="2594" y="743"/>
                  </a:lnTo>
                  <a:lnTo>
                    <a:pt x="2608" y="750"/>
                  </a:lnTo>
                  <a:lnTo>
                    <a:pt x="2626" y="752"/>
                  </a:lnTo>
                  <a:lnTo>
                    <a:pt x="2642" y="750"/>
                  </a:lnTo>
                  <a:lnTo>
                    <a:pt x="2657" y="743"/>
                  </a:lnTo>
                  <a:lnTo>
                    <a:pt x="2670" y="734"/>
                  </a:lnTo>
                  <a:lnTo>
                    <a:pt x="2679" y="721"/>
                  </a:lnTo>
                  <a:lnTo>
                    <a:pt x="2687" y="706"/>
                  </a:lnTo>
                  <a:lnTo>
                    <a:pt x="2689" y="690"/>
                  </a:lnTo>
                  <a:lnTo>
                    <a:pt x="2687" y="673"/>
                  </a:lnTo>
                  <a:lnTo>
                    <a:pt x="2679" y="658"/>
                  </a:lnTo>
                  <a:lnTo>
                    <a:pt x="2670" y="645"/>
                  </a:lnTo>
                  <a:lnTo>
                    <a:pt x="2657" y="635"/>
                  </a:lnTo>
                  <a:lnTo>
                    <a:pt x="2642" y="629"/>
                  </a:lnTo>
                  <a:lnTo>
                    <a:pt x="2626" y="627"/>
                  </a:lnTo>
                  <a:close/>
                  <a:moveTo>
                    <a:pt x="2427" y="627"/>
                  </a:moveTo>
                  <a:lnTo>
                    <a:pt x="2411" y="629"/>
                  </a:lnTo>
                  <a:lnTo>
                    <a:pt x="2395" y="635"/>
                  </a:lnTo>
                  <a:lnTo>
                    <a:pt x="2383" y="645"/>
                  </a:lnTo>
                  <a:lnTo>
                    <a:pt x="2374" y="658"/>
                  </a:lnTo>
                  <a:lnTo>
                    <a:pt x="2367" y="673"/>
                  </a:lnTo>
                  <a:lnTo>
                    <a:pt x="2364" y="690"/>
                  </a:lnTo>
                  <a:lnTo>
                    <a:pt x="2367" y="706"/>
                  </a:lnTo>
                  <a:lnTo>
                    <a:pt x="2374" y="721"/>
                  </a:lnTo>
                  <a:lnTo>
                    <a:pt x="2383" y="734"/>
                  </a:lnTo>
                  <a:lnTo>
                    <a:pt x="2395" y="743"/>
                  </a:lnTo>
                  <a:lnTo>
                    <a:pt x="2411" y="750"/>
                  </a:lnTo>
                  <a:lnTo>
                    <a:pt x="2427" y="752"/>
                  </a:lnTo>
                  <a:lnTo>
                    <a:pt x="2444" y="750"/>
                  </a:lnTo>
                  <a:lnTo>
                    <a:pt x="2459" y="743"/>
                  </a:lnTo>
                  <a:lnTo>
                    <a:pt x="2472" y="734"/>
                  </a:lnTo>
                  <a:lnTo>
                    <a:pt x="2482" y="721"/>
                  </a:lnTo>
                  <a:lnTo>
                    <a:pt x="2488" y="706"/>
                  </a:lnTo>
                  <a:lnTo>
                    <a:pt x="2490" y="690"/>
                  </a:lnTo>
                  <a:lnTo>
                    <a:pt x="2488" y="673"/>
                  </a:lnTo>
                  <a:lnTo>
                    <a:pt x="2482" y="658"/>
                  </a:lnTo>
                  <a:lnTo>
                    <a:pt x="2472" y="645"/>
                  </a:lnTo>
                  <a:lnTo>
                    <a:pt x="2459" y="635"/>
                  </a:lnTo>
                  <a:lnTo>
                    <a:pt x="2444" y="629"/>
                  </a:lnTo>
                  <a:lnTo>
                    <a:pt x="2427" y="627"/>
                  </a:lnTo>
                  <a:close/>
                  <a:moveTo>
                    <a:pt x="2823" y="362"/>
                  </a:moveTo>
                  <a:lnTo>
                    <a:pt x="2807" y="364"/>
                  </a:lnTo>
                  <a:lnTo>
                    <a:pt x="2791" y="371"/>
                  </a:lnTo>
                  <a:lnTo>
                    <a:pt x="2779" y="381"/>
                  </a:lnTo>
                  <a:lnTo>
                    <a:pt x="2768" y="393"/>
                  </a:lnTo>
                  <a:lnTo>
                    <a:pt x="2762" y="409"/>
                  </a:lnTo>
                  <a:lnTo>
                    <a:pt x="2760" y="425"/>
                  </a:lnTo>
                  <a:lnTo>
                    <a:pt x="2762" y="442"/>
                  </a:lnTo>
                  <a:lnTo>
                    <a:pt x="2768" y="457"/>
                  </a:lnTo>
                  <a:lnTo>
                    <a:pt x="2779" y="469"/>
                  </a:lnTo>
                  <a:lnTo>
                    <a:pt x="2791" y="480"/>
                  </a:lnTo>
                  <a:lnTo>
                    <a:pt x="2807" y="486"/>
                  </a:lnTo>
                  <a:lnTo>
                    <a:pt x="2823" y="488"/>
                  </a:lnTo>
                  <a:lnTo>
                    <a:pt x="2840" y="486"/>
                  </a:lnTo>
                  <a:lnTo>
                    <a:pt x="2855" y="480"/>
                  </a:lnTo>
                  <a:lnTo>
                    <a:pt x="2868" y="469"/>
                  </a:lnTo>
                  <a:lnTo>
                    <a:pt x="2878" y="457"/>
                  </a:lnTo>
                  <a:lnTo>
                    <a:pt x="2884" y="442"/>
                  </a:lnTo>
                  <a:lnTo>
                    <a:pt x="2886" y="425"/>
                  </a:lnTo>
                  <a:lnTo>
                    <a:pt x="2884" y="409"/>
                  </a:lnTo>
                  <a:lnTo>
                    <a:pt x="2878" y="393"/>
                  </a:lnTo>
                  <a:lnTo>
                    <a:pt x="2868" y="381"/>
                  </a:lnTo>
                  <a:lnTo>
                    <a:pt x="2855" y="371"/>
                  </a:lnTo>
                  <a:lnTo>
                    <a:pt x="2840" y="364"/>
                  </a:lnTo>
                  <a:lnTo>
                    <a:pt x="2823" y="362"/>
                  </a:lnTo>
                  <a:close/>
                  <a:moveTo>
                    <a:pt x="2626" y="362"/>
                  </a:moveTo>
                  <a:lnTo>
                    <a:pt x="2608" y="364"/>
                  </a:lnTo>
                  <a:lnTo>
                    <a:pt x="2594" y="371"/>
                  </a:lnTo>
                  <a:lnTo>
                    <a:pt x="2581" y="381"/>
                  </a:lnTo>
                  <a:lnTo>
                    <a:pt x="2571" y="393"/>
                  </a:lnTo>
                  <a:lnTo>
                    <a:pt x="2565" y="409"/>
                  </a:lnTo>
                  <a:lnTo>
                    <a:pt x="2563" y="425"/>
                  </a:lnTo>
                  <a:lnTo>
                    <a:pt x="2565" y="442"/>
                  </a:lnTo>
                  <a:lnTo>
                    <a:pt x="2571" y="457"/>
                  </a:lnTo>
                  <a:lnTo>
                    <a:pt x="2581" y="469"/>
                  </a:lnTo>
                  <a:lnTo>
                    <a:pt x="2594" y="480"/>
                  </a:lnTo>
                  <a:lnTo>
                    <a:pt x="2608" y="486"/>
                  </a:lnTo>
                  <a:lnTo>
                    <a:pt x="2626" y="488"/>
                  </a:lnTo>
                  <a:lnTo>
                    <a:pt x="2642" y="486"/>
                  </a:lnTo>
                  <a:lnTo>
                    <a:pt x="2657" y="480"/>
                  </a:lnTo>
                  <a:lnTo>
                    <a:pt x="2670" y="469"/>
                  </a:lnTo>
                  <a:lnTo>
                    <a:pt x="2679" y="457"/>
                  </a:lnTo>
                  <a:lnTo>
                    <a:pt x="2687" y="442"/>
                  </a:lnTo>
                  <a:lnTo>
                    <a:pt x="2689" y="425"/>
                  </a:lnTo>
                  <a:lnTo>
                    <a:pt x="2687" y="409"/>
                  </a:lnTo>
                  <a:lnTo>
                    <a:pt x="2679" y="393"/>
                  </a:lnTo>
                  <a:lnTo>
                    <a:pt x="2670" y="381"/>
                  </a:lnTo>
                  <a:lnTo>
                    <a:pt x="2657" y="371"/>
                  </a:lnTo>
                  <a:lnTo>
                    <a:pt x="2642" y="364"/>
                  </a:lnTo>
                  <a:lnTo>
                    <a:pt x="2626" y="362"/>
                  </a:lnTo>
                  <a:close/>
                  <a:moveTo>
                    <a:pt x="2427" y="362"/>
                  </a:moveTo>
                  <a:lnTo>
                    <a:pt x="2411" y="364"/>
                  </a:lnTo>
                  <a:lnTo>
                    <a:pt x="2395" y="371"/>
                  </a:lnTo>
                  <a:lnTo>
                    <a:pt x="2383" y="381"/>
                  </a:lnTo>
                  <a:lnTo>
                    <a:pt x="2374" y="393"/>
                  </a:lnTo>
                  <a:lnTo>
                    <a:pt x="2367" y="409"/>
                  </a:lnTo>
                  <a:lnTo>
                    <a:pt x="2364" y="425"/>
                  </a:lnTo>
                  <a:lnTo>
                    <a:pt x="2367" y="442"/>
                  </a:lnTo>
                  <a:lnTo>
                    <a:pt x="2374" y="457"/>
                  </a:lnTo>
                  <a:lnTo>
                    <a:pt x="2383" y="469"/>
                  </a:lnTo>
                  <a:lnTo>
                    <a:pt x="2395" y="480"/>
                  </a:lnTo>
                  <a:lnTo>
                    <a:pt x="2411" y="486"/>
                  </a:lnTo>
                  <a:lnTo>
                    <a:pt x="2427" y="488"/>
                  </a:lnTo>
                  <a:lnTo>
                    <a:pt x="2444" y="486"/>
                  </a:lnTo>
                  <a:lnTo>
                    <a:pt x="2459" y="480"/>
                  </a:lnTo>
                  <a:lnTo>
                    <a:pt x="2472" y="469"/>
                  </a:lnTo>
                  <a:lnTo>
                    <a:pt x="2482" y="457"/>
                  </a:lnTo>
                  <a:lnTo>
                    <a:pt x="2488" y="442"/>
                  </a:lnTo>
                  <a:lnTo>
                    <a:pt x="2490" y="425"/>
                  </a:lnTo>
                  <a:lnTo>
                    <a:pt x="2488" y="409"/>
                  </a:lnTo>
                  <a:lnTo>
                    <a:pt x="2482" y="393"/>
                  </a:lnTo>
                  <a:lnTo>
                    <a:pt x="2472" y="381"/>
                  </a:lnTo>
                  <a:lnTo>
                    <a:pt x="2459" y="371"/>
                  </a:lnTo>
                  <a:lnTo>
                    <a:pt x="2444" y="364"/>
                  </a:lnTo>
                  <a:lnTo>
                    <a:pt x="2427" y="362"/>
                  </a:lnTo>
                  <a:close/>
                  <a:moveTo>
                    <a:pt x="2764" y="0"/>
                  </a:moveTo>
                  <a:lnTo>
                    <a:pt x="2948" y="0"/>
                  </a:lnTo>
                  <a:lnTo>
                    <a:pt x="2948" y="36"/>
                  </a:lnTo>
                  <a:lnTo>
                    <a:pt x="2891" y="36"/>
                  </a:lnTo>
                  <a:lnTo>
                    <a:pt x="2891" y="143"/>
                  </a:lnTo>
                  <a:lnTo>
                    <a:pt x="2997" y="143"/>
                  </a:lnTo>
                  <a:lnTo>
                    <a:pt x="3021" y="146"/>
                  </a:lnTo>
                  <a:lnTo>
                    <a:pt x="3044" y="154"/>
                  </a:lnTo>
                  <a:lnTo>
                    <a:pt x="3065" y="167"/>
                  </a:lnTo>
                  <a:lnTo>
                    <a:pt x="3081" y="183"/>
                  </a:lnTo>
                  <a:lnTo>
                    <a:pt x="3094" y="204"/>
                  </a:lnTo>
                  <a:lnTo>
                    <a:pt x="3102" y="225"/>
                  </a:lnTo>
                  <a:lnTo>
                    <a:pt x="3105" y="250"/>
                  </a:lnTo>
                  <a:lnTo>
                    <a:pt x="3105" y="2256"/>
                  </a:lnTo>
                  <a:lnTo>
                    <a:pt x="3102" y="2281"/>
                  </a:lnTo>
                  <a:lnTo>
                    <a:pt x="3094" y="2303"/>
                  </a:lnTo>
                  <a:lnTo>
                    <a:pt x="3081" y="2324"/>
                  </a:lnTo>
                  <a:lnTo>
                    <a:pt x="3065" y="2340"/>
                  </a:lnTo>
                  <a:lnTo>
                    <a:pt x="3044" y="2353"/>
                  </a:lnTo>
                  <a:lnTo>
                    <a:pt x="3021" y="2361"/>
                  </a:lnTo>
                  <a:lnTo>
                    <a:pt x="2997" y="2364"/>
                  </a:lnTo>
                  <a:lnTo>
                    <a:pt x="109" y="2364"/>
                  </a:lnTo>
                  <a:lnTo>
                    <a:pt x="84" y="2361"/>
                  </a:lnTo>
                  <a:lnTo>
                    <a:pt x="61" y="2353"/>
                  </a:lnTo>
                  <a:lnTo>
                    <a:pt x="40" y="2340"/>
                  </a:lnTo>
                  <a:lnTo>
                    <a:pt x="24" y="2324"/>
                  </a:lnTo>
                  <a:lnTo>
                    <a:pt x="11" y="2303"/>
                  </a:lnTo>
                  <a:lnTo>
                    <a:pt x="3" y="2281"/>
                  </a:lnTo>
                  <a:lnTo>
                    <a:pt x="0" y="2256"/>
                  </a:lnTo>
                  <a:lnTo>
                    <a:pt x="0" y="1588"/>
                  </a:lnTo>
                  <a:lnTo>
                    <a:pt x="3" y="1563"/>
                  </a:lnTo>
                  <a:lnTo>
                    <a:pt x="11" y="1541"/>
                  </a:lnTo>
                  <a:lnTo>
                    <a:pt x="24" y="1520"/>
                  </a:lnTo>
                  <a:lnTo>
                    <a:pt x="40" y="1504"/>
                  </a:lnTo>
                  <a:lnTo>
                    <a:pt x="61" y="1491"/>
                  </a:lnTo>
                  <a:lnTo>
                    <a:pt x="84" y="1483"/>
                  </a:lnTo>
                  <a:lnTo>
                    <a:pt x="109" y="1480"/>
                  </a:lnTo>
                  <a:lnTo>
                    <a:pt x="668" y="1480"/>
                  </a:lnTo>
                  <a:lnTo>
                    <a:pt x="668" y="1370"/>
                  </a:lnTo>
                  <a:lnTo>
                    <a:pt x="639" y="1370"/>
                  </a:lnTo>
                  <a:lnTo>
                    <a:pt x="639" y="1086"/>
                  </a:lnTo>
                  <a:lnTo>
                    <a:pt x="385" y="1086"/>
                  </a:lnTo>
                  <a:lnTo>
                    <a:pt x="361" y="1084"/>
                  </a:lnTo>
                  <a:lnTo>
                    <a:pt x="338" y="1075"/>
                  </a:lnTo>
                  <a:lnTo>
                    <a:pt x="318" y="1063"/>
                  </a:lnTo>
                  <a:lnTo>
                    <a:pt x="301" y="1046"/>
                  </a:lnTo>
                  <a:lnTo>
                    <a:pt x="288" y="1026"/>
                  </a:lnTo>
                  <a:lnTo>
                    <a:pt x="280" y="1003"/>
                  </a:lnTo>
                  <a:lnTo>
                    <a:pt x="277" y="979"/>
                  </a:lnTo>
                  <a:lnTo>
                    <a:pt x="277" y="250"/>
                  </a:lnTo>
                  <a:lnTo>
                    <a:pt x="280" y="225"/>
                  </a:lnTo>
                  <a:lnTo>
                    <a:pt x="288" y="204"/>
                  </a:lnTo>
                  <a:lnTo>
                    <a:pt x="301" y="183"/>
                  </a:lnTo>
                  <a:lnTo>
                    <a:pt x="318" y="167"/>
                  </a:lnTo>
                  <a:lnTo>
                    <a:pt x="338" y="154"/>
                  </a:lnTo>
                  <a:lnTo>
                    <a:pt x="361" y="146"/>
                  </a:lnTo>
                  <a:lnTo>
                    <a:pt x="385" y="143"/>
                  </a:lnTo>
                  <a:lnTo>
                    <a:pt x="2820" y="143"/>
                  </a:lnTo>
                  <a:lnTo>
                    <a:pt x="2820" y="36"/>
                  </a:lnTo>
                  <a:lnTo>
                    <a:pt x="2764" y="36"/>
                  </a:lnTo>
                  <a:lnTo>
                    <a:pt x="27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9" name="Group 488"/>
          <p:cNvGrpSpPr/>
          <p:nvPr/>
        </p:nvGrpSpPr>
        <p:grpSpPr>
          <a:xfrm>
            <a:off x="9105253" y="2709863"/>
            <a:ext cx="520700" cy="506413"/>
            <a:chOff x="9088438" y="2709863"/>
            <a:chExt cx="520700" cy="5064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4" name="Freeform 323"/>
            <p:cNvSpPr>
              <a:spLocks noEditPoints="1"/>
            </p:cNvSpPr>
            <p:nvPr/>
          </p:nvSpPr>
          <p:spPr bwMode="auto">
            <a:xfrm>
              <a:off x="9199563" y="2709863"/>
              <a:ext cx="296862" cy="61913"/>
            </a:xfrm>
            <a:custGeom>
              <a:avLst/>
              <a:gdLst>
                <a:gd name="T0" fmla="*/ 1001 w 2057"/>
                <a:gd name="T1" fmla="*/ 308 h 424"/>
                <a:gd name="T2" fmla="*/ 1001 w 2057"/>
                <a:gd name="T3" fmla="*/ 382 h 424"/>
                <a:gd name="T4" fmla="*/ 1114 w 2057"/>
                <a:gd name="T5" fmla="*/ 330 h 424"/>
                <a:gd name="T6" fmla="*/ 1114 w 2057"/>
                <a:gd name="T7" fmla="*/ 257 h 424"/>
                <a:gd name="T8" fmla="*/ 1516 w 2057"/>
                <a:gd name="T9" fmla="*/ 272 h 424"/>
                <a:gd name="T10" fmla="*/ 1491 w 2057"/>
                <a:gd name="T11" fmla="*/ 356 h 424"/>
                <a:gd name="T12" fmla="*/ 1600 w 2057"/>
                <a:gd name="T13" fmla="*/ 322 h 424"/>
                <a:gd name="T14" fmla="*/ 1625 w 2057"/>
                <a:gd name="T15" fmla="*/ 238 h 424"/>
                <a:gd name="T16" fmla="*/ 1269 w 2057"/>
                <a:gd name="T17" fmla="*/ 259 h 424"/>
                <a:gd name="T18" fmla="*/ 1220 w 2057"/>
                <a:gd name="T19" fmla="*/ 348 h 424"/>
                <a:gd name="T20" fmla="*/ 1321 w 2057"/>
                <a:gd name="T21" fmla="*/ 335 h 424"/>
                <a:gd name="T22" fmla="*/ 1370 w 2057"/>
                <a:gd name="T23" fmla="*/ 245 h 424"/>
                <a:gd name="T24" fmla="*/ 830 w 2057"/>
                <a:gd name="T25" fmla="*/ 248 h 424"/>
                <a:gd name="T26" fmla="*/ 759 w 2057"/>
                <a:gd name="T27" fmla="*/ 338 h 424"/>
                <a:gd name="T28" fmla="*/ 846 w 2057"/>
                <a:gd name="T29" fmla="*/ 346 h 424"/>
                <a:gd name="T30" fmla="*/ 917 w 2057"/>
                <a:gd name="T31" fmla="*/ 256 h 424"/>
                <a:gd name="T32" fmla="*/ 642 w 2057"/>
                <a:gd name="T33" fmla="*/ 240 h 424"/>
                <a:gd name="T34" fmla="*/ 553 w 2057"/>
                <a:gd name="T35" fmla="*/ 327 h 424"/>
                <a:gd name="T36" fmla="*/ 622 w 2057"/>
                <a:gd name="T37" fmla="*/ 353 h 424"/>
                <a:gd name="T38" fmla="*/ 711 w 2057"/>
                <a:gd name="T39" fmla="*/ 267 h 424"/>
                <a:gd name="T40" fmla="*/ 477 w 2057"/>
                <a:gd name="T41" fmla="*/ 194 h 424"/>
                <a:gd name="T42" fmla="*/ 376 w 2057"/>
                <a:gd name="T43" fmla="*/ 272 h 424"/>
                <a:gd name="T44" fmla="*/ 423 w 2057"/>
                <a:gd name="T45" fmla="*/ 317 h 424"/>
                <a:gd name="T46" fmla="*/ 525 w 2057"/>
                <a:gd name="T47" fmla="*/ 239 h 424"/>
                <a:gd name="T48" fmla="*/ 1550 w 2057"/>
                <a:gd name="T49" fmla="*/ 88 h 424"/>
                <a:gd name="T50" fmla="*/ 1440 w 2057"/>
                <a:gd name="T51" fmla="*/ 155 h 424"/>
                <a:gd name="T52" fmla="*/ 1465 w 2057"/>
                <a:gd name="T53" fmla="*/ 215 h 424"/>
                <a:gd name="T54" fmla="*/ 1575 w 2057"/>
                <a:gd name="T55" fmla="*/ 148 h 424"/>
                <a:gd name="T56" fmla="*/ 1550 w 2057"/>
                <a:gd name="T57" fmla="*/ 88 h 424"/>
                <a:gd name="T58" fmla="*/ 1225 w 2057"/>
                <a:gd name="T59" fmla="*/ 141 h 424"/>
                <a:gd name="T60" fmla="*/ 1225 w 2057"/>
                <a:gd name="T61" fmla="*/ 214 h 424"/>
                <a:gd name="T62" fmla="*/ 1337 w 2057"/>
                <a:gd name="T63" fmla="*/ 163 h 424"/>
                <a:gd name="T64" fmla="*/ 1338 w 2057"/>
                <a:gd name="T65" fmla="*/ 89 h 424"/>
                <a:gd name="T66" fmla="*/ 1035 w 2057"/>
                <a:gd name="T67" fmla="*/ 126 h 424"/>
                <a:gd name="T68" fmla="*/ 1011 w 2057"/>
                <a:gd name="T69" fmla="*/ 211 h 424"/>
                <a:gd name="T70" fmla="*/ 1121 w 2057"/>
                <a:gd name="T71" fmla="*/ 177 h 424"/>
                <a:gd name="T72" fmla="*/ 1145 w 2057"/>
                <a:gd name="T73" fmla="*/ 92 h 424"/>
                <a:gd name="T74" fmla="*/ 813 w 2057"/>
                <a:gd name="T75" fmla="*/ 90 h 424"/>
                <a:gd name="T76" fmla="*/ 763 w 2057"/>
                <a:gd name="T77" fmla="*/ 179 h 424"/>
                <a:gd name="T78" fmla="*/ 864 w 2057"/>
                <a:gd name="T79" fmla="*/ 166 h 424"/>
                <a:gd name="T80" fmla="*/ 914 w 2057"/>
                <a:gd name="T81" fmla="*/ 76 h 424"/>
                <a:gd name="T82" fmla="*/ 637 w 2057"/>
                <a:gd name="T83" fmla="*/ 79 h 424"/>
                <a:gd name="T84" fmla="*/ 566 w 2057"/>
                <a:gd name="T85" fmla="*/ 169 h 424"/>
                <a:gd name="T86" fmla="*/ 654 w 2057"/>
                <a:gd name="T87" fmla="*/ 177 h 424"/>
                <a:gd name="T88" fmla="*/ 725 w 2057"/>
                <a:gd name="T89" fmla="*/ 86 h 424"/>
                <a:gd name="T90" fmla="*/ 1019 w 2057"/>
                <a:gd name="T91" fmla="*/ 4 h 424"/>
                <a:gd name="T92" fmla="*/ 1495 w 2057"/>
                <a:gd name="T93" fmla="*/ 22 h 424"/>
                <a:gd name="T94" fmla="*/ 1882 w 2057"/>
                <a:gd name="T95" fmla="*/ 106 h 424"/>
                <a:gd name="T96" fmla="*/ 2053 w 2057"/>
                <a:gd name="T97" fmla="*/ 166 h 424"/>
                <a:gd name="T98" fmla="*/ 1941 w 2057"/>
                <a:gd name="T99" fmla="*/ 256 h 424"/>
                <a:gd name="T100" fmla="*/ 1630 w 2057"/>
                <a:gd name="T101" fmla="*/ 369 h 424"/>
                <a:gd name="T102" fmla="*/ 1102 w 2057"/>
                <a:gd name="T103" fmla="*/ 424 h 424"/>
                <a:gd name="T104" fmla="*/ 499 w 2057"/>
                <a:gd name="T105" fmla="*/ 374 h 424"/>
                <a:gd name="T106" fmla="*/ 138 w 2057"/>
                <a:gd name="T107" fmla="*/ 268 h 424"/>
                <a:gd name="T108" fmla="*/ 8 w 2057"/>
                <a:gd name="T109" fmla="*/ 166 h 424"/>
                <a:gd name="T110" fmla="*/ 179 w 2057"/>
                <a:gd name="T111" fmla="*/ 106 h 424"/>
                <a:gd name="T112" fmla="*/ 565 w 2057"/>
                <a:gd name="T113" fmla="*/ 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7" h="424">
                  <a:moveTo>
                    <a:pt x="1100" y="256"/>
                  </a:moveTo>
                  <a:lnTo>
                    <a:pt x="1085" y="258"/>
                  </a:lnTo>
                  <a:lnTo>
                    <a:pt x="1068" y="262"/>
                  </a:lnTo>
                  <a:lnTo>
                    <a:pt x="1050" y="271"/>
                  </a:lnTo>
                  <a:lnTo>
                    <a:pt x="1032" y="281"/>
                  </a:lnTo>
                  <a:lnTo>
                    <a:pt x="1016" y="294"/>
                  </a:lnTo>
                  <a:lnTo>
                    <a:pt x="1001" y="308"/>
                  </a:lnTo>
                  <a:lnTo>
                    <a:pt x="990" y="323"/>
                  </a:lnTo>
                  <a:lnTo>
                    <a:pt x="983" y="336"/>
                  </a:lnTo>
                  <a:lnTo>
                    <a:pt x="978" y="349"/>
                  </a:lnTo>
                  <a:lnTo>
                    <a:pt x="978" y="361"/>
                  </a:lnTo>
                  <a:lnTo>
                    <a:pt x="983" y="371"/>
                  </a:lnTo>
                  <a:lnTo>
                    <a:pt x="990" y="379"/>
                  </a:lnTo>
                  <a:lnTo>
                    <a:pt x="1001" y="382"/>
                  </a:lnTo>
                  <a:lnTo>
                    <a:pt x="1016" y="383"/>
                  </a:lnTo>
                  <a:lnTo>
                    <a:pt x="1031" y="381"/>
                  </a:lnTo>
                  <a:lnTo>
                    <a:pt x="1049" y="376"/>
                  </a:lnTo>
                  <a:lnTo>
                    <a:pt x="1066" y="368"/>
                  </a:lnTo>
                  <a:lnTo>
                    <a:pt x="1084" y="357"/>
                  </a:lnTo>
                  <a:lnTo>
                    <a:pt x="1100" y="345"/>
                  </a:lnTo>
                  <a:lnTo>
                    <a:pt x="1114" y="330"/>
                  </a:lnTo>
                  <a:lnTo>
                    <a:pt x="1125" y="316"/>
                  </a:lnTo>
                  <a:lnTo>
                    <a:pt x="1133" y="303"/>
                  </a:lnTo>
                  <a:lnTo>
                    <a:pt x="1137" y="290"/>
                  </a:lnTo>
                  <a:lnTo>
                    <a:pt x="1137" y="278"/>
                  </a:lnTo>
                  <a:lnTo>
                    <a:pt x="1133" y="268"/>
                  </a:lnTo>
                  <a:lnTo>
                    <a:pt x="1125" y="260"/>
                  </a:lnTo>
                  <a:lnTo>
                    <a:pt x="1114" y="257"/>
                  </a:lnTo>
                  <a:lnTo>
                    <a:pt x="1100" y="256"/>
                  </a:lnTo>
                  <a:close/>
                  <a:moveTo>
                    <a:pt x="1601" y="233"/>
                  </a:moveTo>
                  <a:lnTo>
                    <a:pt x="1585" y="235"/>
                  </a:lnTo>
                  <a:lnTo>
                    <a:pt x="1568" y="240"/>
                  </a:lnTo>
                  <a:lnTo>
                    <a:pt x="1551" y="248"/>
                  </a:lnTo>
                  <a:lnTo>
                    <a:pt x="1532" y="259"/>
                  </a:lnTo>
                  <a:lnTo>
                    <a:pt x="1516" y="272"/>
                  </a:lnTo>
                  <a:lnTo>
                    <a:pt x="1501" y="285"/>
                  </a:lnTo>
                  <a:lnTo>
                    <a:pt x="1491" y="300"/>
                  </a:lnTo>
                  <a:lnTo>
                    <a:pt x="1483" y="314"/>
                  </a:lnTo>
                  <a:lnTo>
                    <a:pt x="1480" y="327"/>
                  </a:lnTo>
                  <a:lnTo>
                    <a:pt x="1480" y="338"/>
                  </a:lnTo>
                  <a:lnTo>
                    <a:pt x="1483" y="348"/>
                  </a:lnTo>
                  <a:lnTo>
                    <a:pt x="1491" y="356"/>
                  </a:lnTo>
                  <a:lnTo>
                    <a:pt x="1503" y="360"/>
                  </a:lnTo>
                  <a:lnTo>
                    <a:pt x="1516" y="360"/>
                  </a:lnTo>
                  <a:lnTo>
                    <a:pt x="1531" y="359"/>
                  </a:lnTo>
                  <a:lnTo>
                    <a:pt x="1549" y="353"/>
                  </a:lnTo>
                  <a:lnTo>
                    <a:pt x="1566" y="346"/>
                  </a:lnTo>
                  <a:lnTo>
                    <a:pt x="1584" y="335"/>
                  </a:lnTo>
                  <a:lnTo>
                    <a:pt x="1600" y="322"/>
                  </a:lnTo>
                  <a:lnTo>
                    <a:pt x="1614" y="308"/>
                  </a:lnTo>
                  <a:lnTo>
                    <a:pt x="1625" y="294"/>
                  </a:lnTo>
                  <a:lnTo>
                    <a:pt x="1633" y="280"/>
                  </a:lnTo>
                  <a:lnTo>
                    <a:pt x="1637" y="267"/>
                  </a:lnTo>
                  <a:lnTo>
                    <a:pt x="1637" y="256"/>
                  </a:lnTo>
                  <a:lnTo>
                    <a:pt x="1634" y="245"/>
                  </a:lnTo>
                  <a:lnTo>
                    <a:pt x="1625" y="238"/>
                  </a:lnTo>
                  <a:lnTo>
                    <a:pt x="1614" y="234"/>
                  </a:lnTo>
                  <a:lnTo>
                    <a:pt x="1601" y="233"/>
                  </a:lnTo>
                  <a:close/>
                  <a:moveTo>
                    <a:pt x="1337" y="233"/>
                  </a:moveTo>
                  <a:lnTo>
                    <a:pt x="1322" y="235"/>
                  </a:lnTo>
                  <a:lnTo>
                    <a:pt x="1305" y="240"/>
                  </a:lnTo>
                  <a:lnTo>
                    <a:pt x="1287" y="248"/>
                  </a:lnTo>
                  <a:lnTo>
                    <a:pt x="1269" y="259"/>
                  </a:lnTo>
                  <a:lnTo>
                    <a:pt x="1253" y="272"/>
                  </a:lnTo>
                  <a:lnTo>
                    <a:pt x="1238" y="285"/>
                  </a:lnTo>
                  <a:lnTo>
                    <a:pt x="1227" y="300"/>
                  </a:lnTo>
                  <a:lnTo>
                    <a:pt x="1220" y="314"/>
                  </a:lnTo>
                  <a:lnTo>
                    <a:pt x="1215" y="327"/>
                  </a:lnTo>
                  <a:lnTo>
                    <a:pt x="1215" y="338"/>
                  </a:lnTo>
                  <a:lnTo>
                    <a:pt x="1220" y="348"/>
                  </a:lnTo>
                  <a:lnTo>
                    <a:pt x="1227" y="356"/>
                  </a:lnTo>
                  <a:lnTo>
                    <a:pt x="1238" y="360"/>
                  </a:lnTo>
                  <a:lnTo>
                    <a:pt x="1251" y="360"/>
                  </a:lnTo>
                  <a:lnTo>
                    <a:pt x="1268" y="359"/>
                  </a:lnTo>
                  <a:lnTo>
                    <a:pt x="1284" y="353"/>
                  </a:lnTo>
                  <a:lnTo>
                    <a:pt x="1303" y="346"/>
                  </a:lnTo>
                  <a:lnTo>
                    <a:pt x="1321" y="335"/>
                  </a:lnTo>
                  <a:lnTo>
                    <a:pt x="1337" y="322"/>
                  </a:lnTo>
                  <a:lnTo>
                    <a:pt x="1351" y="308"/>
                  </a:lnTo>
                  <a:lnTo>
                    <a:pt x="1362" y="294"/>
                  </a:lnTo>
                  <a:lnTo>
                    <a:pt x="1370" y="280"/>
                  </a:lnTo>
                  <a:lnTo>
                    <a:pt x="1373" y="267"/>
                  </a:lnTo>
                  <a:lnTo>
                    <a:pt x="1374" y="256"/>
                  </a:lnTo>
                  <a:lnTo>
                    <a:pt x="1370" y="245"/>
                  </a:lnTo>
                  <a:lnTo>
                    <a:pt x="1362" y="238"/>
                  </a:lnTo>
                  <a:lnTo>
                    <a:pt x="1351" y="234"/>
                  </a:lnTo>
                  <a:lnTo>
                    <a:pt x="1337" y="233"/>
                  </a:lnTo>
                  <a:close/>
                  <a:moveTo>
                    <a:pt x="881" y="233"/>
                  </a:moveTo>
                  <a:lnTo>
                    <a:pt x="865" y="235"/>
                  </a:lnTo>
                  <a:lnTo>
                    <a:pt x="848" y="240"/>
                  </a:lnTo>
                  <a:lnTo>
                    <a:pt x="830" y="248"/>
                  </a:lnTo>
                  <a:lnTo>
                    <a:pt x="813" y="259"/>
                  </a:lnTo>
                  <a:lnTo>
                    <a:pt x="796" y="272"/>
                  </a:lnTo>
                  <a:lnTo>
                    <a:pt x="782" y="285"/>
                  </a:lnTo>
                  <a:lnTo>
                    <a:pt x="771" y="300"/>
                  </a:lnTo>
                  <a:lnTo>
                    <a:pt x="763" y="314"/>
                  </a:lnTo>
                  <a:lnTo>
                    <a:pt x="759" y="327"/>
                  </a:lnTo>
                  <a:lnTo>
                    <a:pt x="759" y="338"/>
                  </a:lnTo>
                  <a:lnTo>
                    <a:pt x="763" y="348"/>
                  </a:lnTo>
                  <a:lnTo>
                    <a:pt x="771" y="356"/>
                  </a:lnTo>
                  <a:lnTo>
                    <a:pt x="782" y="360"/>
                  </a:lnTo>
                  <a:lnTo>
                    <a:pt x="795" y="360"/>
                  </a:lnTo>
                  <a:lnTo>
                    <a:pt x="812" y="359"/>
                  </a:lnTo>
                  <a:lnTo>
                    <a:pt x="828" y="353"/>
                  </a:lnTo>
                  <a:lnTo>
                    <a:pt x="846" y="346"/>
                  </a:lnTo>
                  <a:lnTo>
                    <a:pt x="864" y="335"/>
                  </a:lnTo>
                  <a:lnTo>
                    <a:pt x="881" y="322"/>
                  </a:lnTo>
                  <a:lnTo>
                    <a:pt x="895" y="308"/>
                  </a:lnTo>
                  <a:lnTo>
                    <a:pt x="906" y="294"/>
                  </a:lnTo>
                  <a:lnTo>
                    <a:pt x="914" y="280"/>
                  </a:lnTo>
                  <a:lnTo>
                    <a:pt x="917" y="267"/>
                  </a:lnTo>
                  <a:lnTo>
                    <a:pt x="917" y="256"/>
                  </a:lnTo>
                  <a:lnTo>
                    <a:pt x="914" y="245"/>
                  </a:lnTo>
                  <a:lnTo>
                    <a:pt x="906" y="238"/>
                  </a:lnTo>
                  <a:lnTo>
                    <a:pt x="895" y="234"/>
                  </a:lnTo>
                  <a:lnTo>
                    <a:pt x="881" y="233"/>
                  </a:lnTo>
                  <a:close/>
                  <a:moveTo>
                    <a:pt x="675" y="233"/>
                  </a:moveTo>
                  <a:lnTo>
                    <a:pt x="659" y="235"/>
                  </a:lnTo>
                  <a:lnTo>
                    <a:pt x="642" y="240"/>
                  </a:lnTo>
                  <a:lnTo>
                    <a:pt x="624" y="248"/>
                  </a:lnTo>
                  <a:lnTo>
                    <a:pt x="607" y="259"/>
                  </a:lnTo>
                  <a:lnTo>
                    <a:pt x="590" y="272"/>
                  </a:lnTo>
                  <a:lnTo>
                    <a:pt x="576" y="285"/>
                  </a:lnTo>
                  <a:lnTo>
                    <a:pt x="565" y="300"/>
                  </a:lnTo>
                  <a:lnTo>
                    <a:pt x="557" y="314"/>
                  </a:lnTo>
                  <a:lnTo>
                    <a:pt x="553" y="327"/>
                  </a:lnTo>
                  <a:lnTo>
                    <a:pt x="553" y="338"/>
                  </a:lnTo>
                  <a:lnTo>
                    <a:pt x="557" y="348"/>
                  </a:lnTo>
                  <a:lnTo>
                    <a:pt x="565" y="356"/>
                  </a:lnTo>
                  <a:lnTo>
                    <a:pt x="576" y="360"/>
                  </a:lnTo>
                  <a:lnTo>
                    <a:pt x="589" y="360"/>
                  </a:lnTo>
                  <a:lnTo>
                    <a:pt x="606" y="359"/>
                  </a:lnTo>
                  <a:lnTo>
                    <a:pt x="622" y="353"/>
                  </a:lnTo>
                  <a:lnTo>
                    <a:pt x="640" y="346"/>
                  </a:lnTo>
                  <a:lnTo>
                    <a:pt x="658" y="335"/>
                  </a:lnTo>
                  <a:lnTo>
                    <a:pt x="675" y="322"/>
                  </a:lnTo>
                  <a:lnTo>
                    <a:pt x="689" y="308"/>
                  </a:lnTo>
                  <a:lnTo>
                    <a:pt x="700" y="294"/>
                  </a:lnTo>
                  <a:lnTo>
                    <a:pt x="708" y="280"/>
                  </a:lnTo>
                  <a:lnTo>
                    <a:pt x="711" y="267"/>
                  </a:lnTo>
                  <a:lnTo>
                    <a:pt x="712" y="256"/>
                  </a:lnTo>
                  <a:lnTo>
                    <a:pt x="708" y="245"/>
                  </a:lnTo>
                  <a:lnTo>
                    <a:pt x="700" y="238"/>
                  </a:lnTo>
                  <a:lnTo>
                    <a:pt x="689" y="234"/>
                  </a:lnTo>
                  <a:lnTo>
                    <a:pt x="675" y="233"/>
                  </a:lnTo>
                  <a:close/>
                  <a:moveTo>
                    <a:pt x="494" y="192"/>
                  </a:moveTo>
                  <a:lnTo>
                    <a:pt x="477" y="194"/>
                  </a:lnTo>
                  <a:lnTo>
                    <a:pt x="461" y="199"/>
                  </a:lnTo>
                  <a:lnTo>
                    <a:pt x="443" y="208"/>
                  </a:lnTo>
                  <a:lnTo>
                    <a:pt x="425" y="217"/>
                  </a:lnTo>
                  <a:lnTo>
                    <a:pt x="408" y="231"/>
                  </a:lnTo>
                  <a:lnTo>
                    <a:pt x="394" y="245"/>
                  </a:lnTo>
                  <a:lnTo>
                    <a:pt x="384" y="258"/>
                  </a:lnTo>
                  <a:lnTo>
                    <a:pt x="376" y="272"/>
                  </a:lnTo>
                  <a:lnTo>
                    <a:pt x="372" y="285"/>
                  </a:lnTo>
                  <a:lnTo>
                    <a:pt x="372" y="297"/>
                  </a:lnTo>
                  <a:lnTo>
                    <a:pt x="375" y="307"/>
                  </a:lnTo>
                  <a:lnTo>
                    <a:pt x="383" y="314"/>
                  </a:lnTo>
                  <a:lnTo>
                    <a:pt x="394" y="318"/>
                  </a:lnTo>
                  <a:lnTo>
                    <a:pt x="408" y="319"/>
                  </a:lnTo>
                  <a:lnTo>
                    <a:pt x="423" y="317"/>
                  </a:lnTo>
                  <a:lnTo>
                    <a:pt x="441" y="312"/>
                  </a:lnTo>
                  <a:lnTo>
                    <a:pt x="459" y="304"/>
                  </a:lnTo>
                  <a:lnTo>
                    <a:pt x="476" y="293"/>
                  </a:lnTo>
                  <a:lnTo>
                    <a:pt x="493" y="280"/>
                  </a:lnTo>
                  <a:lnTo>
                    <a:pt x="507" y="267"/>
                  </a:lnTo>
                  <a:lnTo>
                    <a:pt x="518" y="253"/>
                  </a:lnTo>
                  <a:lnTo>
                    <a:pt x="525" y="239"/>
                  </a:lnTo>
                  <a:lnTo>
                    <a:pt x="530" y="226"/>
                  </a:lnTo>
                  <a:lnTo>
                    <a:pt x="530" y="214"/>
                  </a:lnTo>
                  <a:lnTo>
                    <a:pt x="525" y="204"/>
                  </a:lnTo>
                  <a:lnTo>
                    <a:pt x="518" y="197"/>
                  </a:lnTo>
                  <a:lnTo>
                    <a:pt x="507" y="193"/>
                  </a:lnTo>
                  <a:lnTo>
                    <a:pt x="494" y="192"/>
                  </a:lnTo>
                  <a:close/>
                  <a:moveTo>
                    <a:pt x="1550" y="88"/>
                  </a:moveTo>
                  <a:lnTo>
                    <a:pt x="1534" y="90"/>
                  </a:lnTo>
                  <a:lnTo>
                    <a:pt x="1518" y="95"/>
                  </a:lnTo>
                  <a:lnTo>
                    <a:pt x="1499" y="103"/>
                  </a:lnTo>
                  <a:lnTo>
                    <a:pt x="1482" y="114"/>
                  </a:lnTo>
                  <a:lnTo>
                    <a:pt x="1465" y="126"/>
                  </a:lnTo>
                  <a:lnTo>
                    <a:pt x="1451" y="141"/>
                  </a:lnTo>
                  <a:lnTo>
                    <a:pt x="1440" y="155"/>
                  </a:lnTo>
                  <a:lnTo>
                    <a:pt x="1432" y="168"/>
                  </a:lnTo>
                  <a:lnTo>
                    <a:pt x="1429" y="181"/>
                  </a:lnTo>
                  <a:lnTo>
                    <a:pt x="1428" y="193"/>
                  </a:lnTo>
                  <a:lnTo>
                    <a:pt x="1432" y="203"/>
                  </a:lnTo>
                  <a:lnTo>
                    <a:pt x="1440" y="211"/>
                  </a:lnTo>
                  <a:lnTo>
                    <a:pt x="1451" y="214"/>
                  </a:lnTo>
                  <a:lnTo>
                    <a:pt x="1465" y="215"/>
                  </a:lnTo>
                  <a:lnTo>
                    <a:pt x="1481" y="213"/>
                  </a:lnTo>
                  <a:lnTo>
                    <a:pt x="1497" y="208"/>
                  </a:lnTo>
                  <a:lnTo>
                    <a:pt x="1516" y="200"/>
                  </a:lnTo>
                  <a:lnTo>
                    <a:pt x="1533" y="189"/>
                  </a:lnTo>
                  <a:lnTo>
                    <a:pt x="1550" y="177"/>
                  </a:lnTo>
                  <a:lnTo>
                    <a:pt x="1564" y="163"/>
                  </a:lnTo>
                  <a:lnTo>
                    <a:pt x="1575" y="148"/>
                  </a:lnTo>
                  <a:lnTo>
                    <a:pt x="1583" y="135"/>
                  </a:lnTo>
                  <a:lnTo>
                    <a:pt x="1587" y="122"/>
                  </a:lnTo>
                  <a:lnTo>
                    <a:pt x="1587" y="110"/>
                  </a:lnTo>
                  <a:lnTo>
                    <a:pt x="1583" y="100"/>
                  </a:lnTo>
                  <a:lnTo>
                    <a:pt x="1575" y="92"/>
                  </a:lnTo>
                  <a:lnTo>
                    <a:pt x="1564" y="89"/>
                  </a:lnTo>
                  <a:lnTo>
                    <a:pt x="1550" y="88"/>
                  </a:lnTo>
                  <a:close/>
                  <a:moveTo>
                    <a:pt x="1324" y="88"/>
                  </a:moveTo>
                  <a:lnTo>
                    <a:pt x="1308" y="90"/>
                  </a:lnTo>
                  <a:lnTo>
                    <a:pt x="1291" y="95"/>
                  </a:lnTo>
                  <a:lnTo>
                    <a:pt x="1273" y="103"/>
                  </a:lnTo>
                  <a:lnTo>
                    <a:pt x="1256" y="114"/>
                  </a:lnTo>
                  <a:lnTo>
                    <a:pt x="1238" y="126"/>
                  </a:lnTo>
                  <a:lnTo>
                    <a:pt x="1225" y="141"/>
                  </a:lnTo>
                  <a:lnTo>
                    <a:pt x="1214" y="155"/>
                  </a:lnTo>
                  <a:lnTo>
                    <a:pt x="1206" y="168"/>
                  </a:lnTo>
                  <a:lnTo>
                    <a:pt x="1202" y="181"/>
                  </a:lnTo>
                  <a:lnTo>
                    <a:pt x="1202" y="193"/>
                  </a:lnTo>
                  <a:lnTo>
                    <a:pt x="1205" y="203"/>
                  </a:lnTo>
                  <a:lnTo>
                    <a:pt x="1214" y="211"/>
                  </a:lnTo>
                  <a:lnTo>
                    <a:pt x="1225" y="214"/>
                  </a:lnTo>
                  <a:lnTo>
                    <a:pt x="1238" y="215"/>
                  </a:lnTo>
                  <a:lnTo>
                    <a:pt x="1254" y="213"/>
                  </a:lnTo>
                  <a:lnTo>
                    <a:pt x="1271" y="208"/>
                  </a:lnTo>
                  <a:lnTo>
                    <a:pt x="1289" y="200"/>
                  </a:lnTo>
                  <a:lnTo>
                    <a:pt x="1307" y="189"/>
                  </a:lnTo>
                  <a:lnTo>
                    <a:pt x="1324" y="177"/>
                  </a:lnTo>
                  <a:lnTo>
                    <a:pt x="1337" y="163"/>
                  </a:lnTo>
                  <a:lnTo>
                    <a:pt x="1348" y="148"/>
                  </a:lnTo>
                  <a:lnTo>
                    <a:pt x="1356" y="135"/>
                  </a:lnTo>
                  <a:lnTo>
                    <a:pt x="1360" y="122"/>
                  </a:lnTo>
                  <a:lnTo>
                    <a:pt x="1360" y="110"/>
                  </a:lnTo>
                  <a:lnTo>
                    <a:pt x="1357" y="100"/>
                  </a:lnTo>
                  <a:lnTo>
                    <a:pt x="1349" y="92"/>
                  </a:lnTo>
                  <a:lnTo>
                    <a:pt x="1338" y="89"/>
                  </a:lnTo>
                  <a:lnTo>
                    <a:pt x="1324" y="88"/>
                  </a:lnTo>
                  <a:close/>
                  <a:moveTo>
                    <a:pt x="1121" y="88"/>
                  </a:moveTo>
                  <a:lnTo>
                    <a:pt x="1106" y="90"/>
                  </a:lnTo>
                  <a:lnTo>
                    <a:pt x="1088" y="95"/>
                  </a:lnTo>
                  <a:lnTo>
                    <a:pt x="1070" y="103"/>
                  </a:lnTo>
                  <a:lnTo>
                    <a:pt x="1053" y="114"/>
                  </a:lnTo>
                  <a:lnTo>
                    <a:pt x="1035" y="126"/>
                  </a:lnTo>
                  <a:lnTo>
                    <a:pt x="1022" y="141"/>
                  </a:lnTo>
                  <a:lnTo>
                    <a:pt x="1011" y="155"/>
                  </a:lnTo>
                  <a:lnTo>
                    <a:pt x="1004" y="168"/>
                  </a:lnTo>
                  <a:lnTo>
                    <a:pt x="999" y="181"/>
                  </a:lnTo>
                  <a:lnTo>
                    <a:pt x="999" y="193"/>
                  </a:lnTo>
                  <a:lnTo>
                    <a:pt x="1004" y="203"/>
                  </a:lnTo>
                  <a:lnTo>
                    <a:pt x="1011" y="211"/>
                  </a:lnTo>
                  <a:lnTo>
                    <a:pt x="1022" y="214"/>
                  </a:lnTo>
                  <a:lnTo>
                    <a:pt x="1035" y="215"/>
                  </a:lnTo>
                  <a:lnTo>
                    <a:pt x="1052" y="213"/>
                  </a:lnTo>
                  <a:lnTo>
                    <a:pt x="1068" y="208"/>
                  </a:lnTo>
                  <a:lnTo>
                    <a:pt x="1086" y="200"/>
                  </a:lnTo>
                  <a:lnTo>
                    <a:pt x="1103" y="189"/>
                  </a:lnTo>
                  <a:lnTo>
                    <a:pt x="1121" y="177"/>
                  </a:lnTo>
                  <a:lnTo>
                    <a:pt x="1134" y="163"/>
                  </a:lnTo>
                  <a:lnTo>
                    <a:pt x="1145" y="148"/>
                  </a:lnTo>
                  <a:lnTo>
                    <a:pt x="1153" y="135"/>
                  </a:lnTo>
                  <a:lnTo>
                    <a:pt x="1157" y="122"/>
                  </a:lnTo>
                  <a:lnTo>
                    <a:pt x="1157" y="110"/>
                  </a:lnTo>
                  <a:lnTo>
                    <a:pt x="1154" y="100"/>
                  </a:lnTo>
                  <a:lnTo>
                    <a:pt x="1145" y="92"/>
                  </a:lnTo>
                  <a:lnTo>
                    <a:pt x="1134" y="89"/>
                  </a:lnTo>
                  <a:lnTo>
                    <a:pt x="1121" y="88"/>
                  </a:lnTo>
                  <a:close/>
                  <a:moveTo>
                    <a:pt x="881" y="64"/>
                  </a:moveTo>
                  <a:lnTo>
                    <a:pt x="865" y="66"/>
                  </a:lnTo>
                  <a:lnTo>
                    <a:pt x="848" y="72"/>
                  </a:lnTo>
                  <a:lnTo>
                    <a:pt x="830" y="79"/>
                  </a:lnTo>
                  <a:lnTo>
                    <a:pt x="813" y="90"/>
                  </a:lnTo>
                  <a:lnTo>
                    <a:pt x="796" y="103"/>
                  </a:lnTo>
                  <a:lnTo>
                    <a:pt x="782" y="117"/>
                  </a:lnTo>
                  <a:lnTo>
                    <a:pt x="771" y="131"/>
                  </a:lnTo>
                  <a:lnTo>
                    <a:pt x="763" y="145"/>
                  </a:lnTo>
                  <a:lnTo>
                    <a:pt x="759" y="158"/>
                  </a:lnTo>
                  <a:lnTo>
                    <a:pt x="759" y="169"/>
                  </a:lnTo>
                  <a:lnTo>
                    <a:pt x="763" y="179"/>
                  </a:lnTo>
                  <a:lnTo>
                    <a:pt x="771" y="187"/>
                  </a:lnTo>
                  <a:lnTo>
                    <a:pt x="782" y="191"/>
                  </a:lnTo>
                  <a:lnTo>
                    <a:pt x="795" y="192"/>
                  </a:lnTo>
                  <a:lnTo>
                    <a:pt x="812" y="190"/>
                  </a:lnTo>
                  <a:lnTo>
                    <a:pt x="828" y="185"/>
                  </a:lnTo>
                  <a:lnTo>
                    <a:pt x="846" y="177"/>
                  </a:lnTo>
                  <a:lnTo>
                    <a:pt x="864" y="166"/>
                  </a:lnTo>
                  <a:lnTo>
                    <a:pt x="881" y="153"/>
                  </a:lnTo>
                  <a:lnTo>
                    <a:pt x="895" y="140"/>
                  </a:lnTo>
                  <a:lnTo>
                    <a:pt x="906" y="125"/>
                  </a:lnTo>
                  <a:lnTo>
                    <a:pt x="914" y="111"/>
                  </a:lnTo>
                  <a:lnTo>
                    <a:pt x="917" y="98"/>
                  </a:lnTo>
                  <a:lnTo>
                    <a:pt x="917" y="86"/>
                  </a:lnTo>
                  <a:lnTo>
                    <a:pt x="914" y="76"/>
                  </a:lnTo>
                  <a:lnTo>
                    <a:pt x="906" y="69"/>
                  </a:lnTo>
                  <a:lnTo>
                    <a:pt x="895" y="65"/>
                  </a:lnTo>
                  <a:lnTo>
                    <a:pt x="881" y="64"/>
                  </a:lnTo>
                  <a:close/>
                  <a:moveTo>
                    <a:pt x="689" y="64"/>
                  </a:moveTo>
                  <a:lnTo>
                    <a:pt x="672" y="66"/>
                  </a:lnTo>
                  <a:lnTo>
                    <a:pt x="656" y="72"/>
                  </a:lnTo>
                  <a:lnTo>
                    <a:pt x="637" y="79"/>
                  </a:lnTo>
                  <a:lnTo>
                    <a:pt x="620" y="90"/>
                  </a:lnTo>
                  <a:lnTo>
                    <a:pt x="603" y="103"/>
                  </a:lnTo>
                  <a:lnTo>
                    <a:pt x="589" y="117"/>
                  </a:lnTo>
                  <a:lnTo>
                    <a:pt x="578" y="131"/>
                  </a:lnTo>
                  <a:lnTo>
                    <a:pt x="570" y="145"/>
                  </a:lnTo>
                  <a:lnTo>
                    <a:pt x="567" y="158"/>
                  </a:lnTo>
                  <a:lnTo>
                    <a:pt x="566" y="169"/>
                  </a:lnTo>
                  <a:lnTo>
                    <a:pt x="570" y="179"/>
                  </a:lnTo>
                  <a:lnTo>
                    <a:pt x="578" y="187"/>
                  </a:lnTo>
                  <a:lnTo>
                    <a:pt x="589" y="191"/>
                  </a:lnTo>
                  <a:lnTo>
                    <a:pt x="603" y="192"/>
                  </a:lnTo>
                  <a:lnTo>
                    <a:pt x="619" y="190"/>
                  </a:lnTo>
                  <a:lnTo>
                    <a:pt x="635" y="185"/>
                  </a:lnTo>
                  <a:lnTo>
                    <a:pt x="654" y="177"/>
                  </a:lnTo>
                  <a:lnTo>
                    <a:pt x="671" y="166"/>
                  </a:lnTo>
                  <a:lnTo>
                    <a:pt x="688" y="153"/>
                  </a:lnTo>
                  <a:lnTo>
                    <a:pt x="702" y="140"/>
                  </a:lnTo>
                  <a:lnTo>
                    <a:pt x="713" y="125"/>
                  </a:lnTo>
                  <a:lnTo>
                    <a:pt x="721" y="111"/>
                  </a:lnTo>
                  <a:lnTo>
                    <a:pt x="725" y="98"/>
                  </a:lnTo>
                  <a:lnTo>
                    <a:pt x="725" y="86"/>
                  </a:lnTo>
                  <a:lnTo>
                    <a:pt x="721" y="76"/>
                  </a:lnTo>
                  <a:lnTo>
                    <a:pt x="713" y="69"/>
                  </a:lnTo>
                  <a:lnTo>
                    <a:pt x="702" y="65"/>
                  </a:lnTo>
                  <a:lnTo>
                    <a:pt x="689" y="64"/>
                  </a:lnTo>
                  <a:close/>
                  <a:moveTo>
                    <a:pt x="858" y="0"/>
                  </a:moveTo>
                  <a:lnTo>
                    <a:pt x="938" y="0"/>
                  </a:lnTo>
                  <a:lnTo>
                    <a:pt x="1019" y="4"/>
                  </a:lnTo>
                  <a:lnTo>
                    <a:pt x="1041" y="4"/>
                  </a:lnTo>
                  <a:lnTo>
                    <a:pt x="1123" y="0"/>
                  </a:lnTo>
                  <a:lnTo>
                    <a:pt x="1202" y="0"/>
                  </a:lnTo>
                  <a:lnTo>
                    <a:pt x="1279" y="2"/>
                  </a:lnTo>
                  <a:lnTo>
                    <a:pt x="1355" y="7"/>
                  </a:lnTo>
                  <a:lnTo>
                    <a:pt x="1426" y="13"/>
                  </a:lnTo>
                  <a:lnTo>
                    <a:pt x="1495" y="22"/>
                  </a:lnTo>
                  <a:lnTo>
                    <a:pt x="1561" y="32"/>
                  </a:lnTo>
                  <a:lnTo>
                    <a:pt x="1624" y="43"/>
                  </a:lnTo>
                  <a:lnTo>
                    <a:pt x="1684" y="54"/>
                  </a:lnTo>
                  <a:lnTo>
                    <a:pt x="1738" y="67"/>
                  </a:lnTo>
                  <a:lnTo>
                    <a:pt x="1791" y="80"/>
                  </a:lnTo>
                  <a:lnTo>
                    <a:pt x="1838" y="92"/>
                  </a:lnTo>
                  <a:lnTo>
                    <a:pt x="1882" y="106"/>
                  </a:lnTo>
                  <a:lnTo>
                    <a:pt x="1922" y="118"/>
                  </a:lnTo>
                  <a:lnTo>
                    <a:pt x="1956" y="130"/>
                  </a:lnTo>
                  <a:lnTo>
                    <a:pt x="1985" y="140"/>
                  </a:lnTo>
                  <a:lnTo>
                    <a:pt x="2010" y="149"/>
                  </a:lnTo>
                  <a:lnTo>
                    <a:pt x="2030" y="157"/>
                  </a:lnTo>
                  <a:lnTo>
                    <a:pt x="2044" y="163"/>
                  </a:lnTo>
                  <a:lnTo>
                    <a:pt x="2053" y="166"/>
                  </a:lnTo>
                  <a:lnTo>
                    <a:pt x="2055" y="167"/>
                  </a:lnTo>
                  <a:lnTo>
                    <a:pt x="2057" y="177"/>
                  </a:lnTo>
                  <a:lnTo>
                    <a:pt x="2040" y="191"/>
                  </a:lnTo>
                  <a:lnTo>
                    <a:pt x="2020" y="206"/>
                  </a:lnTo>
                  <a:lnTo>
                    <a:pt x="1997" y="223"/>
                  </a:lnTo>
                  <a:lnTo>
                    <a:pt x="1971" y="239"/>
                  </a:lnTo>
                  <a:lnTo>
                    <a:pt x="1941" y="256"/>
                  </a:lnTo>
                  <a:lnTo>
                    <a:pt x="1908" y="273"/>
                  </a:lnTo>
                  <a:lnTo>
                    <a:pt x="1871" y="291"/>
                  </a:lnTo>
                  <a:lnTo>
                    <a:pt x="1832" y="307"/>
                  </a:lnTo>
                  <a:lnTo>
                    <a:pt x="1787" y="324"/>
                  </a:lnTo>
                  <a:lnTo>
                    <a:pt x="1739" y="339"/>
                  </a:lnTo>
                  <a:lnTo>
                    <a:pt x="1687" y="355"/>
                  </a:lnTo>
                  <a:lnTo>
                    <a:pt x="1630" y="369"/>
                  </a:lnTo>
                  <a:lnTo>
                    <a:pt x="1569" y="382"/>
                  </a:lnTo>
                  <a:lnTo>
                    <a:pt x="1504" y="393"/>
                  </a:lnTo>
                  <a:lnTo>
                    <a:pt x="1433" y="403"/>
                  </a:lnTo>
                  <a:lnTo>
                    <a:pt x="1358" y="412"/>
                  </a:lnTo>
                  <a:lnTo>
                    <a:pt x="1278" y="417"/>
                  </a:lnTo>
                  <a:lnTo>
                    <a:pt x="1192" y="421"/>
                  </a:lnTo>
                  <a:lnTo>
                    <a:pt x="1102" y="424"/>
                  </a:lnTo>
                  <a:lnTo>
                    <a:pt x="1006" y="423"/>
                  </a:lnTo>
                  <a:lnTo>
                    <a:pt x="907" y="419"/>
                  </a:lnTo>
                  <a:lnTo>
                    <a:pt x="814" y="414"/>
                  </a:lnTo>
                  <a:lnTo>
                    <a:pt x="727" y="406"/>
                  </a:lnTo>
                  <a:lnTo>
                    <a:pt x="646" y="397"/>
                  </a:lnTo>
                  <a:lnTo>
                    <a:pt x="570" y="386"/>
                  </a:lnTo>
                  <a:lnTo>
                    <a:pt x="499" y="374"/>
                  </a:lnTo>
                  <a:lnTo>
                    <a:pt x="434" y="361"/>
                  </a:lnTo>
                  <a:lnTo>
                    <a:pt x="373" y="348"/>
                  </a:lnTo>
                  <a:lnTo>
                    <a:pt x="318" y="333"/>
                  </a:lnTo>
                  <a:lnTo>
                    <a:pt x="267" y="317"/>
                  </a:lnTo>
                  <a:lnTo>
                    <a:pt x="219" y="301"/>
                  </a:lnTo>
                  <a:lnTo>
                    <a:pt x="177" y="284"/>
                  </a:lnTo>
                  <a:lnTo>
                    <a:pt x="138" y="268"/>
                  </a:lnTo>
                  <a:lnTo>
                    <a:pt x="103" y="251"/>
                  </a:lnTo>
                  <a:lnTo>
                    <a:pt x="73" y="235"/>
                  </a:lnTo>
                  <a:lnTo>
                    <a:pt x="45" y="220"/>
                  </a:lnTo>
                  <a:lnTo>
                    <a:pt x="21" y="204"/>
                  </a:lnTo>
                  <a:lnTo>
                    <a:pt x="0" y="190"/>
                  </a:lnTo>
                  <a:lnTo>
                    <a:pt x="5" y="167"/>
                  </a:lnTo>
                  <a:lnTo>
                    <a:pt x="8" y="166"/>
                  </a:lnTo>
                  <a:lnTo>
                    <a:pt x="17" y="163"/>
                  </a:lnTo>
                  <a:lnTo>
                    <a:pt x="31" y="157"/>
                  </a:lnTo>
                  <a:lnTo>
                    <a:pt x="51" y="149"/>
                  </a:lnTo>
                  <a:lnTo>
                    <a:pt x="75" y="140"/>
                  </a:lnTo>
                  <a:lnTo>
                    <a:pt x="104" y="130"/>
                  </a:lnTo>
                  <a:lnTo>
                    <a:pt x="139" y="118"/>
                  </a:lnTo>
                  <a:lnTo>
                    <a:pt x="179" y="106"/>
                  </a:lnTo>
                  <a:lnTo>
                    <a:pt x="222" y="92"/>
                  </a:lnTo>
                  <a:lnTo>
                    <a:pt x="270" y="80"/>
                  </a:lnTo>
                  <a:lnTo>
                    <a:pt x="321" y="67"/>
                  </a:lnTo>
                  <a:lnTo>
                    <a:pt x="377" y="54"/>
                  </a:lnTo>
                  <a:lnTo>
                    <a:pt x="437" y="43"/>
                  </a:lnTo>
                  <a:lnTo>
                    <a:pt x="499" y="32"/>
                  </a:lnTo>
                  <a:lnTo>
                    <a:pt x="565" y="22"/>
                  </a:lnTo>
                  <a:lnTo>
                    <a:pt x="634" y="13"/>
                  </a:lnTo>
                  <a:lnTo>
                    <a:pt x="706" y="7"/>
                  </a:lnTo>
                  <a:lnTo>
                    <a:pt x="781" y="2"/>
                  </a:lnTo>
                  <a:lnTo>
                    <a:pt x="8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Freeform 324"/>
            <p:cNvSpPr>
              <a:spLocks noEditPoints="1"/>
            </p:cNvSpPr>
            <p:nvPr/>
          </p:nvSpPr>
          <p:spPr bwMode="auto">
            <a:xfrm>
              <a:off x="9088438" y="2757488"/>
              <a:ext cx="520700" cy="458788"/>
            </a:xfrm>
            <a:custGeom>
              <a:avLst/>
              <a:gdLst>
                <a:gd name="T0" fmla="*/ 1949 w 3604"/>
                <a:gd name="T1" fmla="*/ 1170 h 3178"/>
                <a:gd name="T2" fmla="*/ 2168 w 3604"/>
                <a:gd name="T3" fmla="*/ 1177 h 3178"/>
                <a:gd name="T4" fmla="*/ 1392 w 3604"/>
                <a:gd name="T5" fmla="*/ 1082 h 3178"/>
                <a:gd name="T6" fmla="*/ 1494 w 3604"/>
                <a:gd name="T7" fmla="*/ 1078 h 3178"/>
                <a:gd name="T8" fmla="*/ 1655 w 3604"/>
                <a:gd name="T9" fmla="*/ 1170 h 3178"/>
                <a:gd name="T10" fmla="*/ 2330 w 3604"/>
                <a:gd name="T11" fmla="*/ 1108 h 3178"/>
                <a:gd name="T12" fmla="*/ 1229 w 3604"/>
                <a:gd name="T13" fmla="*/ 1021 h 3178"/>
                <a:gd name="T14" fmla="*/ 1273 w 3604"/>
                <a:gd name="T15" fmla="*/ 1070 h 3178"/>
                <a:gd name="T16" fmla="*/ 2624 w 3604"/>
                <a:gd name="T17" fmla="*/ 1122 h 3178"/>
                <a:gd name="T18" fmla="*/ 937 w 3604"/>
                <a:gd name="T19" fmla="*/ 1046 h 3178"/>
                <a:gd name="T20" fmla="*/ 1053 w 3604"/>
                <a:gd name="T21" fmla="*/ 1004 h 3178"/>
                <a:gd name="T22" fmla="*/ 2834 w 3604"/>
                <a:gd name="T23" fmla="*/ 1027 h 3178"/>
                <a:gd name="T24" fmla="*/ 735 w 3604"/>
                <a:gd name="T25" fmla="*/ 1049 h 3178"/>
                <a:gd name="T26" fmla="*/ 1476 w 3604"/>
                <a:gd name="T27" fmla="*/ 836 h 3178"/>
                <a:gd name="T28" fmla="*/ 1562 w 3604"/>
                <a:gd name="T29" fmla="*/ 851 h 3178"/>
                <a:gd name="T30" fmla="*/ 1702 w 3604"/>
                <a:gd name="T31" fmla="*/ 938 h 3178"/>
                <a:gd name="T32" fmla="*/ 2024 w 3604"/>
                <a:gd name="T33" fmla="*/ 899 h 3178"/>
                <a:gd name="T34" fmla="*/ 1938 w 3604"/>
                <a:gd name="T35" fmla="*/ 821 h 3178"/>
                <a:gd name="T36" fmla="*/ 1943 w 3604"/>
                <a:gd name="T37" fmla="*/ 909 h 3178"/>
                <a:gd name="T38" fmla="*/ 1201 w 3604"/>
                <a:gd name="T39" fmla="*/ 901 h 3178"/>
                <a:gd name="T40" fmla="*/ 2215 w 3604"/>
                <a:gd name="T41" fmla="*/ 818 h 3178"/>
                <a:gd name="T42" fmla="*/ 2282 w 3604"/>
                <a:gd name="T43" fmla="*/ 785 h 3178"/>
                <a:gd name="T44" fmla="*/ 1079 w 3604"/>
                <a:gd name="T45" fmla="*/ 865 h 3178"/>
                <a:gd name="T46" fmla="*/ 2480 w 3604"/>
                <a:gd name="T47" fmla="*/ 862 h 3178"/>
                <a:gd name="T48" fmla="*/ 895 w 3604"/>
                <a:gd name="T49" fmla="*/ 712 h 3178"/>
                <a:gd name="T50" fmla="*/ 961 w 3604"/>
                <a:gd name="T51" fmla="*/ 745 h 3178"/>
                <a:gd name="T52" fmla="*/ 2741 w 3604"/>
                <a:gd name="T53" fmla="*/ 822 h 3178"/>
                <a:gd name="T54" fmla="*/ 2053 w 3604"/>
                <a:gd name="T55" fmla="*/ 667 h 3178"/>
                <a:gd name="T56" fmla="*/ 2072 w 3604"/>
                <a:gd name="T57" fmla="*/ 605 h 3178"/>
                <a:gd name="T58" fmla="*/ 1541 w 3604"/>
                <a:gd name="T59" fmla="*/ 664 h 3178"/>
                <a:gd name="T60" fmla="*/ 1650 w 3604"/>
                <a:gd name="T61" fmla="*/ 699 h 3178"/>
                <a:gd name="T62" fmla="*/ 1899 w 3604"/>
                <a:gd name="T63" fmla="*/ 608 h 3178"/>
                <a:gd name="T64" fmla="*/ 1974 w 3604"/>
                <a:gd name="T65" fmla="*/ 608 h 3178"/>
                <a:gd name="T66" fmla="*/ 2417 w 3604"/>
                <a:gd name="T67" fmla="*/ 667 h 3178"/>
                <a:gd name="T68" fmla="*/ 1187 w 3604"/>
                <a:gd name="T69" fmla="*/ 629 h 3178"/>
                <a:gd name="T70" fmla="*/ 2481 w 3604"/>
                <a:gd name="T71" fmla="*/ 547 h 3178"/>
                <a:gd name="T72" fmla="*/ 2598 w 3604"/>
                <a:gd name="T73" fmla="*/ 589 h 3178"/>
                <a:gd name="T74" fmla="*/ 1014 w 3604"/>
                <a:gd name="T75" fmla="*/ 648 h 3178"/>
                <a:gd name="T76" fmla="*/ 2644 w 3604"/>
                <a:gd name="T77" fmla="*/ 538 h 3178"/>
                <a:gd name="T78" fmla="*/ 2687 w 3604"/>
                <a:gd name="T79" fmla="*/ 489 h 3178"/>
                <a:gd name="T80" fmla="*/ 926 w 3604"/>
                <a:gd name="T81" fmla="*/ 559 h 3178"/>
                <a:gd name="T82" fmla="*/ 2108 w 3604"/>
                <a:gd name="T83" fmla="*/ 477 h 3178"/>
                <a:gd name="T84" fmla="*/ 1501 w 3604"/>
                <a:gd name="T85" fmla="*/ 363 h 3178"/>
                <a:gd name="T86" fmla="*/ 1587 w 3604"/>
                <a:gd name="T87" fmla="*/ 377 h 3178"/>
                <a:gd name="T88" fmla="*/ 1727 w 3604"/>
                <a:gd name="T89" fmla="*/ 465 h 3178"/>
                <a:gd name="T90" fmla="*/ 1854 w 3604"/>
                <a:gd name="T91" fmla="*/ 437 h 3178"/>
                <a:gd name="T92" fmla="*/ 2280 w 3604"/>
                <a:gd name="T93" fmla="*/ 326 h 3178"/>
                <a:gd name="T94" fmla="*/ 2395 w 3604"/>
                <a:gd name="T95" fmla="*/ 382 h 3178"/>
                <a:gd name="T96" fmla="*/ 1226 w 3604"/>
                <a:gd name="T97" fmla="*/ 427 h 3178"/>
                <a:gd name="T98" fmla="*/ 2452 w 3604"/>
                <a:gd name="T99" fmla="*/ 345 h 3178"/>
                <a:gd name="T100" fmla="*/ 2519 w 3604"/>
                <a:gd name="T101" fmla="*/ 312 h 3178"/>
                <a:gd name="T102" fmla="*/ 1105 w 3604"/>
                <a:gd name="T103" fmla="*/ 391 h 3178"/>
                <a:gd name="T104" fmla="*/ 2688 w 3604"/>
                <a:gd name="T105" fmla="*/ 351 h 3178"/>
                <a:gd name="T106" fmla="*/ 920 w 3604"/>
                <a:gd name="T107" fmla="*/ 239 h 3178"/>
                <a:gd name="T108" fmla="*/ 987 w 3604"/>
                <a:gd name="T109" fmla="*/ 272 h 3178"/>
                <a:gd name="T110" fmla="*/ 3601 w 3604"/>
                <a:gd name="T111" fmla="*/ 2221 h 3178"/>
                <a:gd name="T112" fmla="*/ 3285 w 3604"/>
                <a:gd name="T113" fmla="*/ 2741 h 3178"/>
                <a:gd name="T114" fmla="*/ 1629 w 3604"/>
                <a:gd name="T115" fmla="*/ 3171 h 3178"/>
                <a:gd name="T116" fmla="*/ 225 w 3604"/>
                <a:gd name="T117" fmla="*/ 2632 h 3178"/>
                <a:gd name="T118" fmla="*/ 33 w 3604"/>
                <a:gd name="T119" fmla="*/ 2144 h 3178"/>
                <a:gd name="T120" fmla="*/ 1176 w 3604"/>
                <a:gd name="T121" fmla="*/ 167 h 3178"/>
                <a:gd name="T122" fmla="*/ 2730 w 3604"/>
                <a:gd name="T123" fmla="*/ 75 h 3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04" h="3178">
                  <a:moveTo>
                    <a:pt x="1953" y="1064"/>
                  </a:moveTo>
                  <a:lnTo>
                    <a:pt x="1941" y="1064"/>
                  </a:lnTo>
                  <a:lnTo>
                    <a:pt x="1928" y="1069"/>
                  </a:lnTo>
                  <a:lnTo>
                    <a:pt x="1914" y="1077"/>
                  </a:lnTo>
                  <a:lnTo>
                    <a:pt x="1899" y="1088"/>
                  </a:lnTo>
                  <a:lnTo>
                    <a:pt x="1886" y="1101"/>
                  </a:lnTo>
                  <a:lnTo>
                    <a:pt x="1873" y="1117"/>
                  </a:lnTo>
                  <a:lnTo>
                    <a:pt x="1862" y="1136"/>
                  </a:lnTo>
                  <a:lnTo>
                    <a:pt x="1854" y="1153"/>
                  </a:lnTo>
                  <a:lnTo>
                    <a:pt x="1849" y="1170"/>
                  </a:lnTo>
                  <a:lnTo>
                    <a:pt x="1847" y="1186"/>
                  </a:lnTo>
                  <a:lnTo>
                    <a:pt x="1848" y="1199"/>
                  </a:lnTo>
                  <a:lnTo>
                    <a:pt x="1851" y="1210"/>
                  </a:lnTo>
                  <a:lnTo>
                    <a:pt x="1859" y="1219"/>
                  </a:lnTo>
                  <a:lnTo>
                    <a:pt x="1869" y="1222"/>
                  </a:lnTo>
                  <a:lnTo>
                    <a:pt x="1881" y="1222"/>
                  </a:lnTo>
                  <a:lnTo>
                    <a:pt x="1894" y="1218"/>
                  </a:lnTo>
                  <a:lnTo>
                    <a:pt x="1907" y="1210"/>
                  </a:lnTo>
                  <a:lnTo>
                    <a:pt x="1921" y="1199"/>
                  </a:lnTo>
                  <a:lnTo>
                    <a:pt x="1936" y="1186"/>
                  </a:lnTo>
                  <a:lnTo>
                    <a:pt x="1949" y="1170"/>
                  </a:lnTo>
                  <a:lnTo>
                    <a:pt x="1960" y="1151"/>
                  </a:lnTo>
                  <a:lnTo>
                    <a:pt x="1967" y="1134"/>
                  </a:lnTo>
                  <a:lnTo>
                    <a:pt x="1973" y="1117"/>
                  </a:lnTo>
                  <a:lnTo>
                    <a:pt x="1975" y="1102"/>
                  </a:lnTo>
                  <a:lnTo>
                    <a:pt x="1974" y="1088"/>
                  </a:lnTo>
                  <a:lnTo>
                    <a:pt x="1970" y="1077"/>
                  </a:lnTo>
                  <a:lnTo>
                    <a:pt x="1963" y="1069"/>
                  </a:lnTo>
                  <a:lnTo>
                    <a:pt x="1953" y="1064"/>
                  </a:lnTo>
                  <a:close/>
                  <a:moveTo>
                    <a:pt x="2106" y="1062"/>
                  </a:moveTo>
                  <a:lnTo>
                    <a:pt x="2091" y="1064"/>
                  </a:lnTo>
                  <a:lnTo>
                    <a:pt x="2081" y="1069"/>
                  </a:lnTo>
                  <a:lnTo>
                    <a:pt x="2074" y="1078"/>
                  </a:lnTo>
                  <a:lnTo>
                    <a:pt x="2071" y="1088"/>
                  </a:lnTo>
                  <a:lnTo>
                    <a:pt x="2072" y="1100"/>
                  </a:lnTo>
                  <a:lnTo>
                    <a:pt x="2077" y="1112"/>
                  </a:lnTo>
                  <a:lnTo>
                    <a:pt x="2086" y="1125"/>
                  </a:lnTo>
                  <a:lnTo>
                    <a:pt x="2098" y="1138"/>
                  </a:lnTo>
                  <a:lnTo>
                    <a:pt x="2113" y="1150"/>
                  </a:lnTo>
                  <a:lnTo>
                    <a:pt x="2131" y="1162"/>
                  </a:lnTo>
                  <a:lnTo>
                    <a:pt x="2149" y="1171"/>
                  </a:lnTo>
                  <a:lnTo>
                    <a:pt x="2168" y="1177"/>
                  </a:lnTo>
                  <a:lnTo>
                    <a:pt x="2186" y="1181"/>
                  </a:lnTo>
                  <a:lnTo>
                    <a:pt x="2201" y="1182"/>
                  </a:lnTo>
                  <a:lnTo>
                    <a:pt x="2215" y="1180"/>
                  </a:lnTo>
                  <a:lnTo>
                    <a:pt x="2226" y="1174"/>
                  </a:lnTo>
                  <a:lnTo>
                    <a:pt x="2233" y="1166"/>
                  </a:lnTo>
                  <a:lnTo>
                    <a:pt x="2236" y="1157"/>
                  </a:lnTo>
                  <a:lnTo>
                    <a:pt x="2235" y="1145"/>
                  </a:lnTo>
                  <a:lnTo>
                    <a:pt x="2230" y="1132"/>
                  </a:lnTo>
                  <a:lnTo>
                    <a:pt x="2221" y="1119"/>
                  </a:lnTo>
                  <a:lnTo>
                    <a:pt x="2209" y="1106"/>
                  </a:lnTo>
                  <a:lnTo>
                    <a:pt x="2193" y="1093"/>
                  </a:lnTo>
                  <a:lnTo>
                    <a:pt x="2176" y="1082"/>
                  </a:lnTo>
                  <a:lnTo>
                    <a:pt x="2157" y="1073"/>
                  </a:lnTo>
                  <a:lnTo>
                    <a:pt x="2139" y="1067"/>
                  </a:lnTo>
                  <a:lnTo>
                    <a:pt x="2121" y="1063"/>
                  </a:lnTo>
                  <a:lnTo>
                    <a:pt x="2106" y="1062"/>
                  </a:lnTo>
                  <a:close/>
                  <a:moveTo>
                    <a:pt x="1462" y="1062"/>
                  </a:moveTo>
                  <a:lnTo>
                    <a:pt x="1447" y="1063"/>
                  </a:lnTo>
                  <a:lnTo>
                    <a:pt x="1429" y="1067"/>
                  </a:lnTo>
                  <a:lnTo>
                    <a:pt x="1410" y="1073"/>
                  </a:lnTo>
                  <a:lnTo>
                    <a:pt x="1392" y="1082"/>
                  </a:lnTo>
                  <a:lnTo>
                    <a:pt x="1374" y="1093"/>
                  </a:lnTo>
                  <a:lnTo>
                    <a:pt x="1359" y="1106"/>
                  </a:lnTo>
                  <a:lnTo>
                    <a:pt x="1347" y="1119"/>
                  </a:lnTo>
                  <a:lnTo>
                    <a:pt x="1338" y="1132"/>
                  </a:lnTo>
                  <a:lnTo>
                    <a:pt x="1332" y="1145"/>
                  </a:lnTo>
                  <a:lnTo>
                    <a:pt x="1331" y="1157"/>
                  </a:lnTo>
                  <a:lnTo>
                    <a:pt x="1335" y="1166"/>
                  </a:lnTo>
                  <a:lnTo>
                    <a:pt x="1342" y="1174"/>
                  </a:lnTo>
                  <a:lnTo>
                    <a:pt x="1352" y="1180"/>
                  </a:lnTo>
                  <a:lnTo>
                    <a:pt x="1366" y="1182"/>
                  </a:lnTo>
                  <a:lnTo>
                    <a:pt x="1382" y="1181"/>
                  </a:lnTo>
                  <a:lnTo>
                    <a:pt x="1399" y="1177"/>
                  </a:lnTo>
                  <a:lnTo>
                    <a:pt x="1418" y="1171"/>
                  </a:lnTo>
                  <a:lnTo>
                    <a:pt x="1437" y="1162"/>
                  </a:lnTo>
                  <a:lnTo>
                    <a:pt x="1454" y="1150"/>
                  </a:lnTo>
                  <a:lnTo>
                    <a:pt x="1470" y="1138"/>
                  </a:lnTo>
                  <a:lnTo>
                    <a:pt x="1482" y="1125"/>
                  </a:lnTo>
                  <a:lnTo>
                    <a:pt x="1490" y="1112"/>
                  </a:lnTo>
                  <a:lnTo>
                    <a:pt x="1496" y="1100"/>
                  </a:lnTo>
                  <a:lnTo>
                    <a:pt x="1497" y="1088"/>
                  </a:lnTo>
                  <a:lnTo>
                    <a:pt x="1494" y="1078"/>
                  </a:lnTo>
                  <a:lnTo>
                    <a:pt x="1486" y="1069"/>
                  </a:lnTo>
                  <a:lnTo>
                    <a:pt x="1476" y="1064"/>
                  </a:lnTo>
                  <a:lnTo>
                    <a:pt x="1462" y="1062"/>
                  </a:lnTo>
                  <a:close/>
                  <a:moveTo>
                    <a:pt x="1700" y="1060"/>
                  </a:moveTo>
                  <a:lnTo>
                    <a:pt x="1684" y="1061"/>
                  </a:lnTo>
                  <a:lnTo>
                    <a:pt x="1667" y="1064"/>
                  </a:lnTo>
                  <a:lnTo>
                    <a:pt x="1648" y="1071"/>
                  </a:lnTo>
                  <a:lnTo>
                    <a:pt x="1630" y="1081"/>
                  </a:lnTo>
                  <a:lnTo>
                    <a:pt x="1612" y="1092"/>
                  </a:lnTo>
                  <a:lnTo>
                    <a:pt x="1597" y="1104"/>
                  </a:lnTo>
                  <a:lnTo>
                    <a:pt x="1585" y="1117"/>
                  </a:lnTo>
                  <a:lnTo>
                    <a:pt x="1576" y="1130"/>
                  </a:lnTo>
                  <a:lnTo>
                    <a:pt x="1570" y="1143"/>
                  </a:lnTo>
                  <a:lnTo>
                    <a:pt x="1569" y="1154"/>
                  </a:lnTo>
                  <a:lnTo>
                    <a:pt x="1572" y="1165"/>
                  </a:lnTo>
                  <a:lnTo>
                    <a:pt x="1579" y="1173"/>
                  </a:lnTo>
                  <a:lnTo>
                    <a:pt x="1590" y="1177"/>
                  </a:lnTo>
                  <a:lnTo>
                    <a:pt x="1603" y="1180"/>
                  </a:lnTo>
                  <a:lnTo>
                    <a:pt x="1620" y="1180"/>
                  </a:lnTo>
                  <a:lnTo>
                    <a:pt x="1637" y="1175"/>
                  </a:lnTo>
                  <a:lnTo>
                    <a:pt x="1655" y="1170"/>
                  </a:lnTo>
                  <a:lnTo>
                    <a:pt x="1675" y="1160"/>
                  </a:lnTo>
                  <a:lnTo>
                    <a:pt x="1692" y="1149"/>
                  </a:lnTo>
                  <a:lnTo>
                    <a:pt x="1706" y="1137"/>
                  </a:lnTo>
                  <a:lnTo>
                    <a:pt x="1718" y="1124"/>
                  </a:lnTo>
                  <a:lnTo>
                    <a:pt x="1728" y="1111"/>
                  </a:lnTo>
                  <a:lnTo>
                    <a:pt x="1733" y="1097"/>
                  </a:lnTo>
                  <a:lnTo>
                    <a:pt x="1735" y="1086"/>
                  </a:lnTo>
                  <a:lnTo>
                    <a:pt x="1732" y="1075"/>
                  </a:lnTo>
                  <a:lnTo>
                    <a:pt x="1724" y="1068"/>
                  </a:lnTo>
                  <a:lnTo>
                    <a:pt x="1713" y="1062"/>
                  </a:lnTo>
                  <a:lnTo>
                    <a:pt x="1700" y="1060"/>
                  </a:lnTo>
                  <a:close/>
                  <a:moveTo>
                    <a:pt x="2322" y="1021"/>
                  </a:moveTo>
                  <a:lnTo>
                    <a:pt x="2308" y="1023"/>
                  </a:lnTo>
                  <a:lnTo>
                    <a:pt x="2298" y="1027"/>
                  </a:lnTo>
                  <a:lnTo>
                    <a:pt x="2291" y="1035"/>
                  </a:lnTo>
                  <a:lnTo>
                    <a:pt x="2288" y="1046"/>
                  </a:lnTo>
                  <a:lnTo>
                    <a:pt x="2289" y="1058"/>
                  </a:lnTo>
                  <a:lnTo>
                    <a:pt x="2294" y="1070"/>
                  </a:lnTo>
                  <a:lnTo>
                    <a:pt x="2303" y="1083"/>
                  </a:lnTo>
                  <a:lnTo>
                    <a:pt x="2315" y="1096"/>
                  </a:lnTo>
                  <a:lnTo>
                    <a:pt x="2330" y="1108"/>
                  </a:lnTo>
                  <a:lnTo>
                    <a:pt x="2348" y="1119"/>
                  </a:lnTo>
                  <a:lnTo>
                    <a:pt x="2367" y="1129"/>
                  </a:lnTo>
                  <a:lnTo>
                    <a:pt x="2385" y="1136"/>
                  </a:lnTo>
                  <a:lnTo>
                    <a:pt x="2403" y="1139"/>
                  </a:lnTo>
                  <a:lnTo>
                    <a:pt x="2418" y="1140"/>
                  </a:lnTo>
                  <a:lnTo>
                    <a:pt x="2432" y="1138"/>
                  </a:lnTo>
                  <a:lnTo>
                    <a:pt x="2442" y="1132"/>
                  </a:lnTo>
                  <a:lnTo>
                    <a:pt x="2450" y="1125"/>
                  </a:lnTo>
                  <a:lnTo>
                    <a:pt x="2453" y="1114"/>
                  </a:lnTo>
                  <a:lnTo>
                    <a:pt x="2451" y="1103"/>
                  </a:lnTo>
                  <a:lnTo>
                    <a:pt x="2447" y="1090"/>
                  </a:lnTo>
                  <a:lnTo>
                    <a:pt x="2438" y="1077"/>
                  </a:lnTo>
                  <a:lnTo>
                    <a:pt x="2426" y="1064"/>
                  </a:lnTo>
                  <a:lnTo>
                    <a:pt x="2410" y="1051"/>
                  </a:lnTo>
                  <a:lnTo>
                    <a:pt x="2393" y="1040"/>
                  </a:lnTo>
                  <a:lnTo>
                    <a:pt x="2374" y="1032"/>
                  </a:lnTo>
                  <a:lnTo>
                    <a:pt x="2356" y="1025"/>
                  </a:lnTo>
                  <a:lnTo>
                    <a:pt x="2338" y="1021"/>
                  </a:lnTo>
                  <a:lnTo>
                    <a:pt x="2322" y="1021"/>
                  </a:lnTo>
                  <a:close/>
                  <a:moveTo>
                    <a:pt x="1246" y="1021"/>
                  </a:moveTo>
                  <a:lnTo>
                    <a:pt x="1229" y="1021"/>
                  </a:lnTo>
                  <a:lnTo>
                    <a:pt x="1212" y="1025"/>
                  </a:lnTo>
                  <a:lnTo>
                    <a:pt x="1194" y="1030"/>
                  </a:lnTo>
                  <a:lnTo>
                    <a:pt x="1175" y="1040"/>
                  </a:lnTo>
                  <a:lnTo>
                    <a:pt x="1157" y="1051"/>
                  </a:lnTo>
                  <a:lnTo>
                    <a:pt x="1142" y="1063"/>
                  </a:lnTo>
                  <a:lnTo>
                    <a:pt x="1130" y="1077"/>
                  </a:lnTo>
                  <a:lnTo>
                    <a:pt x="1121" y="1090"/>
                  </a:lnTo>
                  <a:lnTo>
                    <a:pt x="1115" y="1103"/>
                  </a:lnTo>
                  <a:lnTo>
                    <a:pt x="1114" y="1114"/>
                  </a:lnTo>
                  <a:lnTo>
                    <a:pt x="1118" y="1125"/>
                  </a:lnTo>
                  <a:lnTo>
                    <a:pt x="1125" y="1132"/>
                  </a:lnTo>
                  <a:lnTo>
                    <a:pt x="1135" y="1138"/>
                  </a:lnTo>
                  <a:lnTo>
                    <a:pt x="1149" y="1140"/>
                  </a:lnTo>
                  <a:lnTo>
                    <a:pt x="1165" y="1139"/>
                  </a:lnTo>
                  <a:lnTo>
                    <a:pt x="1182" y="1136"/>
                  </a:lnTo>
                  <a:lnTo>
                    <a:pt x="1201" y="1129"/>
                  </a:lnTo>
                  <a:lnTo>
                    <a:pt x="1219" y="1119"/>
                  </a:lnTo>
                  <a:lnTo>
                    <a:pt x="1237" y="1108"/>
                  </a:lnTo>
                  <a:lnTo>
                    <a:pt x="1252" y="1096"/>
                  </a:lnTo>
                  <a:lnTo>
                    <a:pt x="1264" y="1083"/>
                  </a:lnTo>
                  <a:lnTo>
                    <a:pt x="1273" y="1070"/>
                  </a:lnTo>
                  <a:lnTo>
                    <a:pt x="1279" y="1058"/>
                  </a:lnTo>
                  <a:lnTo>
                    <a:pt x="1280" y="1046"/>
                  </a:lnTo>
                  <a:lnTo>
                    <a:pt x="1277" y="1035"/>
                  </a:lnTo>
                  <a:lnTo>
                    <a:pt x="1270" y="1027"/>
                  </a:lnTo>
                  <a:lnTo>
                    <a:pt x="1259" y="1023"/>
                  </a:lnTo>
                  <a:lnTo>
                    <a:pt x="1246" y="1021"/>
                  </a:lnTo>
                  <a:close/>
                  <a:moveTo>
                    <a:pt x="2528" y="1002"/>
                  </a:moveTo>
                  <a:lnTo>
                    <a:pt x="2514" y="1004"/>
                  </a:lnTo>
                  <a:lnTo>
                    <a:pt x="2504" y="1010"/>
                  </a:lnTo>
                  <a:lnTo>
                    <a:pt x="2496" y="1017"/>
                  </a:lnTo>
                  <a:lnTo>
                    <a:pt x="2493" y="1027"/>
                  </a:lnTo>
                  <a:lnTo>
                    <a:pt x="2495" y="1039"/>
                  </a:lnTo>
                  <a:lnTo>
                    <a:pt x="2499" y="1052"/>
                  </a:lnTo>
                  <a:lnTo>
                    <a:pt x="2508" y="1064"/>
                  </a:lnTo>
                  <a:lnTo>
                    <a:pt x="2520" y="1078"/>
                  </a:lnTo>
                  <a:lnTo>
                    <a:pt x="2535" y="1091"/>
                  </a:lnTo>
                  <a:lnTo>
                    <a:pt x="2553" y="1102"/>
                  </a:lnTo>
                  <a:lnTo>
                    <a:pt x="2572" y="1111"/>
                  </a:lnTo>
                  <a:lnTo>
                    <a:pt x="2590" y="1117"/>
                  </a:lnTo>
                  <a:lnTo>
                    <a:pt x="2608" y="1120"/>
                  </a:lnTo>
                  <a:lnTo>
                    <a:pt x="2624" y="1122"/>
                  </a:lnTo>
                  <a:lnTo>
                    <a:pt x="2637" y="1119"/>
                  </a:lnTo>
                  <a:lnTo>
                    <a:pt x="2648" y="1115"/>
                  </a:lnTo>
                  <a:lnTo>
                    <a:pt x="2655" y="1106"/>
                  </a:lnTo>
                  <a:lnTo>
                    <a:pt x="2658" y="1096"/>
                  </a:lnTo>
                  <a:lnTo>
                    <a:pt x="2657" y="1084"/>
                  </a:lnTo>
                  <a:lnTo>
                    <a:pt x="2652" y="1072"/>
                  </a:lnTo>
                  <a:lnTo>
                    <a:pt x="2643" y="1059"/>
                  </a:lnTo>
                  <a:lnTo>
                    <a:pt x="2631" y="1046"/>
                  </a:lnTo>
                  <a:lnTo>
                    <a:pt x="2616" y="1034"/>
                  </a:lnTo>
                  <a:lnTo>
                    <a:pt x="2598" y="1022"/>
                  </a:lnTo>
                  <a:lnTo>
                    <a:pt x="2579" y="1013"/>
                  </a:lnTo>
                  <a:lnTo>
                    <a:pt x="2561" y="1006"/>
                  </a:lnTo>
                  <a:lnTo>
                    <a:pt x="2543" y="1003"/>
                  </a:lnTo>
                  <a:lnTo>
                    <a:pt x="2528" y="1002"/>
                  </a:lnTo>
                  <a:close/>
                  <a:moveTo>
                    <a:pt x="1040" y="1002"/>
                  </a:moveTo>
                  <a:lnTo>
                    <a:pt x="1024" y="1003"/>
                  </a:lnTo>
                  <a:lnTo>
                    <a:pt x="1007" y="1006"/>
                  </a:lnTo>
                  <a:lnTo>
                    <a:pt x="988" y="1013"/>
                  </a:lnTo>
                  <a:lnTo>
                    <a:pt x="969" y="1022"/>
                  </a:lnTo>
                  <a:lnTo>
                    <a:pt x="952" y="1034"/>
                  </a:lnTo>
                  <a:lnTo>
                    <a:pt x="937" y="1046"/>
                  </a:lnTo>
                  <a:lnTo>
                    <a:pt x="924" y="1059"/>
                  </a:lnTo>
                  <a:lnTo>
                    <a:pt x="916" y="1072"/>
                  </a:lnTo>
                  <a:lnTo>
                    <a:pt x="910" y="1084"/>
                  </a:lnTo>
                  <a:lnTo>
                    <a:pt x="909" y="1096"/>
                  </a:lnTo>
                  <a:lnTo>
                    <a:pt x="912" y="1106"/>
                  </a:lnTo>
                  <a:lnTo>
                    <a:pt x="919" y="1115"/>
                  </a:lnTo>
                  <a:lnTo>
                    <a:pt x="930" y="1119"/>
                  </a:lnTo>
                  <a:lnTo>
                    <a:pt x="943" y="1122"/>
                  </a:lnTo>
                  <a:lnTo>
                    <a:pt x="960" y="1120"/>
                  </a:lnTo>
                  <a:lnTo>
                    <a:pt x="977" y="1117"/>
                  </a:lnTo>
                  <a:lnTo>
                    <a:pt x="995" y="1111"/>
                  </a:lnTo>
                  <a:lnTo>
                    <a:pt x="1014" y="1102"/>
                  </a:lnTo>
                  <a:lnTo>
                    <a:pt x="1032" y="1091"/>
                  </a:lnTo>
                  <a:lnTo>
                    <a:pt x="1046" y="1078"/>
                  </a:lnTo>
                  <a:lnTo>
                    <a:pt x="1059" y="1064"/>
                  </a:lnTo>
                  <a:lnTo>
                    <a:pt x="1068" y="1052"/>
                  </a:lnTo>
                  <a:lnTo>
                    <a:pt x="1073" y="1039"/>
                  </a:lnTo>
                  <a:lnTo>
                    <a:pt x="1075" y="1027"/>
                  </a:lnTo>
                  <a:lnTo>
                    <a:pt x="1071" y="1017"/>
                  </a:lnTo>
                  <a:lnTo>
                    <a:pt x="1064" y="1010"/>
                  </a:lnTo>
                  <a:lnTo>
                    <a:pt x="1053" y="1004"/>
                  </a:lnTo>
                  <a:lnTo>
                    <a:pt x="1040" y="1002"/>
                  </a:lnTo>
                  <a:close/>
                  <a:moveTo>
                    <a:pt x="2704" y="945"/>
                  </a:moveTo>
                  <a:lnTo>
                    <a:pt x="2691" y="947"/>
                  </a:lnTo>
                  <a:lnTo>
                    <a:pt x="2680" y="952"/>
                  </a:lnTo>
                  <a:lnTo>
                    <a:pt x="2674" y="960"/>
                  </a:lnTo>
                  <a:lnTo>
                    <a:pt x="2670" y="970"/>
                  </a:lnTo>
                  <a:lnTo>
                    <a:pt x="2671" y="982"/>
                  </a:lnTo>
                  <a:lnTo>
                    <a:pt x="2677" y="994"/>
                  </a:lnTo>
                  <a:lnTo>
                    <a:pt x="2686" y="1007"/>
                  </a:lnTo>
                  <a:lnTo>
                    <a:pt x="2698" y="1021"/>
                  </a:lnTo>
                  <a:lnTo>
                    <a:pt x="2713" y="1034"/>
                  </a:lnTo>
                  <a:lnTo>
                    <a:pt x="2731" y="1045"/>
                  </a:lnTo>
                  <a:lnTo>
                    <a:pt x="2749" y="1054"/>
                  </a:lnTo>
                  <a:lnTo>
                    <a:pt x="2768" y="1060"/>
                  </a:lnTo>
                  <a:lnTo>
                    <a:pt x="2786" y="1063"/>
                  </a:lnTo>
                  <a:lnTo>
                    <a:pt x="2801" y="1064"/>
                  </a:lnTo>
                  <a:lnTo>
                    <a:pt x="2814" y="1062"/>
                  </a:lnTo>
                  <a:lnTo>
                    <a:pt x="2825" y="1057"/>
                  </a:lnTo>
                  <a:lnTo>
                    <a:pt x="2833" y="1049"/>
                  </a:lnTo>
                  <a:lnTo>
                    <a:pt x="2836" y="1039"/>
                  </a:lnTo>
                  <a:lnTo>
                    <a:pt x="2834" y="1027"/>
                  </a:lnTo>
                  <a:lnTo>
                    <a:pt x="2828" y="1015"/>
                  </a:lnTo>
                  <a:lnTo>
                    <a:pt x="2820" y="1002"/>
                  </a:lnTo>
                  <a:lnTo>
                    <a:pt x="2807" y="989"/>
                  </a:lnTo>
                  <a:lnTo>
                    <a:pt x="2792" y="977"/>
                  </a:lnTo>
                  <a:lnTo>
                    <a:pt x="2775" y="965"/>
                  </a:lnTo>
                  <a:lnTo>
                    <a:pt x="2756" y="956"/>
                  </a:lnTo>
                  <a:lnTo>
                    <a:pt x="2738" y="949"/>
                  </a:lnTo>
                  <a:lnTo>
                    <a:pt x="2721" y="946"/>
                  </a:lnTo>
                  <a:lnTo>
                    <a:pt x="2704" y="945"/>
                  </a:lnTo>
                  <a:close/>
                  <a:moveTo>
                    <a:pt x="863" y="945"/>
                  </a:moveTo>
                  <a:lnTo>
                    <a:pt x="847" y="946"/>
                  </a:lnTo>
                  <a:lnTo>
                    <a:pt x="829" y="949"/>
                  </a:lnTo>
                  <a:lnTo>
                    <a:pt x="812" y="956"/>
                  </a:lnTo>
                  <a:lnTo>
                    <a:pt x="792" y="965"/>
                  </a:lnTo>
                  <a:lnTo>
                    <a:pt x="774" y="977"/>
                  </a:lnTo>
                  <a:lnTo>
                    <a:pt x="760" y="989"/>
                  </a:lnTo>
                  <a:lnTo>
                    <a:pt x="748" y="1002"/>
                  </a:lnTo>
                  <a:lnTo>
                    <a:pt x="738" y="1015"/>
                  </a:lnTo>
                  <a:lnTo>
                    <a:pt x="734" y="1027"/>
                  </a:lnTo>
                  <a:lnTo>
                    <a:pt x="733" y="1039"/>
                  </a:lnTo>
                  <a:lnTo>
                    <a:pt x="735" y="1049"/>
                  </a:lnTo>
                  <a:lnTo>
                    <a:pt x="742" y="1057"/>
                  </a:lnTo>
                  <a:lnTo>
                    <a:pt x="753" y="1062"/>
                  </a:lnTo>
                  <a:lnTo>
                    <a:pt x="767" y="1064"/>
                  </a:lnTo>
                  <a:lnTo>
                    <a:pt x="782" y="1063"/>
                  </a:lnTo>
                  <a:lnTo>
                    <a:pt x="799" y="1060"/>
                  </a:lnTo>
                  <a:lnTo>
                    <a:pt x="818" y="1054"/>
                  </a:lnTo>
                  <a:lnTo>
                    <a:pt x="837" y="1045"/>
                  </a:lnTo>
                  <a:lnTo>
                    <a:pt x="854" y="1034"/>
                  </a:lnTo>
                  <a:lnTo>
                    <a:pt x="870" y="1021"/>
                  </a:lnTo>
                  <a:lnTo>
                    <a:pt x="882" y="1007"/>
                  </a:lnTo>
                  <a:lnTo>
                    <a:pt x="890" y="994"/>
                  </a:lnTo>
                  <a:lnTo>
                    <a:pt x="896" y="982"/>
                  </a:lnTo>
                  <a:lnTo>
                    <a:pt x="897" y="970"/>
                  </a:lnTo>
                  <a:lnTo>
                    <a:pt x="894" y="960"/>
                  </a:lnTo>
                  <a:lnTo>
                    <a:pt x="887" y="952"/>
                  </a:lnTo>
                  <a:lnTo>
                    <a:pt x="876" y="947"/>
                  </a:lnTo>
                  <a:lnTo>
                    <a:pt x="863" y="945"/>
                  </a:lnTo>
                  <a:close/>
                  <a:moveTo>
                    <a:pt x="1528" y="825"/>
                  </a:moveTo>
                  <a:lnTo>
                    <a:pt x="1511" y="826"/>
                  </a:lnTo>
                  <a:lnTo>
                    <a:pt x="1494" y="830"/>
                  </a:lnTo>
                  <a:lnTo>
                    <a:pt x="1476" y="836"/>
                  </a:lnTo>
                  <a:lnTo>
                    <a:pt x="1457" y="845"/>
                  </a:lnTo>
                  <a:lnTo>
                    <a:pt x="1440" y="857"/>
                  </a:lnTo>
                  <a:lnTo>
                    <a:pt x="1425" y="869"/>
                  </a:lnTo>
                  <a:lnTo>
                    <a:pt x="1413" y="882"/>
                  </a:lnTo>
                  <a:lnTo>
                    <a:pt x="1404" y="896"/>
                  </a:lnTo>
                  <a:lnTo>
                    <a:pt x="1398" y="908"/>
                  </a:lnTo>
                  <a:lnTo>
                    <a:pt x="1396" y="920"/>
                  </a:lnTo>
                  <a:lnTo>
                    <a:pt x="1399" y="930"/>
                  </a:lnTo>
                  <a:lnTo>
                    <a:pt x="1407" y="937"/>
                  </a:lnTo>
                  <a:lnTo>
                    <a:pt x="1418" y="943"/>
                  </a:lnTo>
                  <a:lnTo>
                    <a:pt x="1431" y="945"/>
                  </a:lnTo>
                  <a:lnTo>
                    <a:pt x="1447" y="944"/>
                  </a:lnTo>
                  <a:lnTo>
                    <a:pt x="1464" y="941"/>
                  </a:lnTo>
                  <a:lnTo>
                    <a:pt x="1483" y="934"/>
                  </a:lnTo>
                  <a:lnTo>
                    <a:pt x="1501" y="925"/>
                  </a:lnTo>
                  <a:lnTo>
                    <a:pt x="1519" y="914"/>
                  </a:lnTo>
                  <a:lnTo>
                    <a:pt x="1534" y="901"/>
                  </a:lnTo>
                  <a:lnTo>
                    <a:pt x="1546" y="888"/>
                  </a:lnTo>
                  <a:lnTo>
                    <a:pt x="1555" y="875"/>
                  </a:lnTo>
                  <a:lnTo>
                    <a:pt x="1561" y="863"/>
                  </a:lnTo>
                  <a:lnTo>
                    <a:pt x="1562" y="851"/>
                  </a:lnTo>
                  <a:lnTo>
                    <a:pt x="1558" y="841"/>
                  </a:lnTo>
                  <a:lnTo>
                    <a:pt x="1552" y="833"/>
                  </a:lnTo>
                  <a:lnTo>
                    <a:pt x="1541" y="828"/>
                  </a:lnTo>
                  <a:lnTo>
                    <a:pt x="1528" y="825"/>
                  </a:lnTo>
                  <a:close/>
                  <a:moveTo>
                    <a:pt x="1765" y="823"/>
                  </a:moveTo>
                  <a:lnTo>
                    <a:pt x="1749" y="824"/>
                  </a:lnTo>
                  <a:lnTo>
                    <a:pt x="1732" y="828"/>
                  </a:lnTo>
                  <a:lnTo>
                    <a:pt x="1713" y="834"/>
                  </a:lnTo>
                  <a:lnTo>
                    <a:pt x="1694" y="843"/>
                  </a:lnTo>
                  <a:lnTo>
                    <a:pt x="1677" y="855"/>
                  </a:lnTo>
                  <a:lnTo>
                    <a:pt x="1661" y="867"/>
                  </a:lnTo>
                  <a:lnTo>
                    <a:pt x="1649" y="880"/>
                  </a:lnTo>
                  <a:lnTo>
                    <a:pt x="1641" y="893"/>
                  </a:lnTo>
                  <a:lnTo>
                    <a:pt x="1635" y="907"/>
                  </a:lnTo>
                  <a:lnTo>
                    <a:pt x="1634" y="918"/>
                  </a:lnTo>
                  <a:lnTo>
                    <a:pt x="1637" y="928"/>
                  </a:lnTo>
                  <a:lnTo>
                    <a:pt x="1645" y="936"/>
                  </a:lnTo>
                  <a:lnTo>
                    <a:pt x="1655" y="942"/>
                  </a:lnTo>
                  <a:lnTo>
                    <a:pt x="1669" y="943"/>
                  </a:lnTo>
                  <a:lnTo>
                    <a:pt x="1684" y="943"/>
                  </a:lnTo>
                  <a:lnTo>
                    <a:pt x="1702" y="938"/>
                  </a:lnTo>
                  <a:lnTo>
                    <a:pt x="1721" y="933"/>
                  </a:lnTo>
                  <a:lnTo>
                    <a:pt x="1739" y="923"/>
                  </a:lnTo>
                  <a:lnTo>
                    <a:pt x="1757" y="912"/>
                  </a:lnTo>
                  <a:lnTo>
                    <a:pt x="1772" y="900"/>
                  </a:lnTo>
                  <a:lnTo>
                    <a:pt x="1784" y="887"/>
                  </a:lnTo>
                  <a:lnTo>
                    <a:pt x="1793" y="874"/>
                  </a:lnTo>
                  <a:lnTo>
                    <a:pt x="1799" y="860"/>
                  </a:lnTo>
                  <a:lnTo>
                    <a:pt x="1800" y="850"/>
                  </a:lnTo>
                  <a:lnTo>
                    <a:pt x="1796" y="839"/>
                  </a:lnTo>
                  <a:lnTo>
                    <a:pt x="1790" y="831"/>
                  </a:lnTo>
                  <a:lnTo>
                    <a:pt x="1779" y="825"/>
                  </a:lnTo>
                  <a:lnTo>
                    <a:pt x="1765" y="823"/>
                  </a:lnTo>
                  <a:close/>
                  <a:moveTo>
                    <a:pt x="2032" y="822"/>
                  </a:moveTo>
                  <a:lnTo>
                    <a:pt x="2018" y="824"/>
                  </a:lnTo>
                  <a:lnTo>
                    <a:pt x="2007" y="830"/>
                  </a:lnTo>
                  <a:lnTo>
                    <a:pt x="2000" y="837"/>
                  </a:lnTo>
                  <a:lnTo>
                    <a:pt x="1997" y="848"/>
                  </a:lnTo>
                  <a:lnTo>
                    <a:pt x="1998" y="859"/>
                  </a:lnTo>
                  <a:lnTo>
                    <a:pt x="2004" y="873"/>
                  </a:lnTo>
                  <a:lnTo>
                    <a:pt x="2012" y="886"/>
                  </a:lnTo>
                  <a:lnTo>
                    <a:pt x="2024" y="899"/>
                  </a:lnTo>
                  <a:lnTo>
                    <a:pt x="2040" y="911"/>
                  </a:lnTo>
                  <a:lnTo>
                    <a:pt x="2057" y="922"/>
                  </a:lnTo>
                  <a:lnTo>
                    <a:pt x="2076" y="932"/>
                  </a:lnTo>
                  <a:lnTo>
                    <a:pt x="2095" y="937"/>
                  </a:lnTo>
                  <a:lnTo>
                    <a:pt x="2112" y="942"/>
                  </a:lnTo>
                  <a:lnTo>
                    <a:pt x="2128" y="942"/>
                  </a:lnTo>
                  <a:lnTo>
                    <a:pt x="2142" y="939"/>
                  </a:lnTo>
                  <a:lnTo>
                    <a:pt x="2152" y="935"/>
                  </a:lnTo>
                  <a:lnTo>
                    <a:pt x="2159" y="927"/>
                  </a:lnTo>
                  <a:lnTo>
                    <a:pt x="2163" y="916"/>
                  </a:lnTo>
                  <a:lnTo>
                    <a:pt x="2162" y="904"/>
                  </a:lnTo>
                  <a:lnTo>
                    <a:pt x="2156" y="892"/>
                  </a:lnTo>
                  <a:lnTo>
                    <a:pt x="2147" y="879"/>
                  </a:lnTo>
                  <a:lnTo>
                    <a:pt x="2135" y="866"/>
                  </a:lnTo>
                  <a:lnTo>
                    <a:pt x="2120" y="854"/>
                  </a:lnTo>
                  <a:lnTo>
                    <a:pt x="2102" y="843"/>
                  </a:lnTo>
                  <a:lnTo>
                    <a:pt x="2084" y="833"/>
                  </a:lnTo>
                  <a:lnTo>
                    <a:pt x="2065" y="826"/>
                  </a:lnTo>
                  <a:lnTo>
                    <a:pt x="2047" y="823"/>
                  </a:lnTo>
                  <a:lnTo>
                    <a:pt x="2032" y="822"/>
                  </a:lnTo>
                  <a:close/>
                  <a:moveTo>
                    <a:pt x="1938" y="821"/>
                  </a:moveTo>
                  <a:lnTo>
                    <a:pt x="1926" y="821"/>
                  </a:lnTo>
                  <a:lnTo>
                    <a:pt x="1913" y="825"/>
                  </a:lnTo>
                  <a:lnTo>
                    <a:pt x="1898" y="833"/>
                  </a:lnTo>
                  <a:lnTo>
                    <a:pt x="1884" y="844"/>
                  </a:lnTo>
                  <a:lnTo>
                    <a:pt x="1871" y="857"/>
                  </a:lnTo>
                  <a:lnTo>
                    <a:pt x="1858" y="874"/>
                  </a:lnTo>
                  <a:lnTo>
                    <a:pt x="1847" y="892"/>
                  </a:lnTo>
                  <a:lnTo>
                    <a:pt x="1838" y="910"/>
                  </a:lnTo>
                  <a:lnTo>
                    <a:pt x="1834" y="926"/>
                  </a:lnTo>
                  <a:lnTo>
                    <a:pt x="1831" y="943"/>
                  </a:lnTo>
                  <a:lnTo>
                    <a:pt x="1831" y="956"/>
                  </a:lnTo>
                  <a:lnTo>
                    <a:pt x="1836" y="967"/>
                  </a:lnTo>
                  <a:lnTo>
                    <a:pt x="1843" y="976"/>
                  </a:lnTo>
                  <a:lnTo>
                    <a:pt x="1853" y="979"/>
                  </a:lnTo>
                  <a:lnTo>
                    <a:pt x="1865" y="979"/>
                  </a:lnTo>
                  <a:lnTo>
                    <a:pt x="1877" y="975"/>
                  </a:lnTo>
                  <a:lnTo>
                    <a:pt x="1892" y="967"/>
                  </a:lnTo>
                  <a:lnTo>
                    <a:pt x="1906" y="956"/>
                  </a:lnTo>
                  <a:lnTo>
                    <a:pt x="1919" y="943"/>
                  </a:lnTo>
                  <a:lnTo>
                    <a:pt x="1932" y="926"/>
                  </a:lnTo>
                  <a:lnTo>
                    <a:pt x="1943" y="909"/>
                  </a:lnTo>
                  <a:lnTo>
                    <a:pt x="1952" y="890"/>
                  </a:lnTo>
                  <a:lnTo>
                    <a:pt x="1958" y="874"/>
                  </a:lnTo>
                  <a:lnTo>
                    <a:pt x="1960" y="858"/>
                  </a:lnTo>
                  <a:lnTo>
                    <a:pt x="1959" y="844"/>
                  </a:lnTo>
                  <a:lnTo>
                    <a:pt x="1954" y="833"/>
                  </a:lnTo>
                  <a:lnTo>
                    <a:pt x="1948" y="825"/>
                  </a:lnTo>
                  <a:lnTo>
                    <a:pt x="1938" y="821"/>
                  </a:lnTo>
                  <a:close/>
                  <a:moveTo>
                    <a:pt x="1311" y="784"/>
                  </a:moveTo>
                  <a:lnTo>
                    <a:pt x="1294" y="784"/>
                  </a:lnTo>
                  <a:lnTo>
                    <a:pt x="1278" y="788"/>
                  </a:lnTo>
                  <a:lnTo>
                    <a:pt x="1259" y="794"/>
                  </a:lnTo>
                  <a:lnTo>
                    <a:pt x="1240" y="803"/>
                  </a:lnTo>
                  <a:lnTo>
                    <a:pt x="1223" y="814"/>
                  </a:lnTo>
                  <a:lnTo>
                    <a:pt x="1207" y="826"/>
                  </a:lnTo>
                  <a:lnTo>
                    <a:pt x="1195" y="840"/>
                  </a:lnTo>
                  <a:lnTo>
                    <a:pt x="1187" y="853"/>
                  </a:lnTo>
                  <a:lnTo>
                    <a:pt x="1181" y="866"/>
                  </a:lnTo>
                  <a:lnTo>
                    <a:pt x="1180" y="878"/>
                  </a:lnTo>
                  <a:lnTo>
                    <a:pt x="1182" y="888"/>
                  </a:lnTo>
                  <a:lnTo>
                    <a:pt x="1190" y="896"/>
                  </a:lnTo>
                  <a:lnTo>
                    <a:pt x="1201" y="901"/>
                  </a:lnTo>
                  <a:lnTo>
                    <a:pt x="1214" y="903"/>
                  </a:lnTo>
                  <a:lnTo>
                    <a:pt x="1230" y="902"/>
                  </a:lnTo>
                  <a:lnTo>
                    <a:pt x="1248" y="899"/>
                  </a:lnTo>
                  <a:lnTo>
                    <a:pt x="1266" y="892"/>
                  </a:lnTo>
                  <a:lnTo>
                    <a:pt x="1285" y="884"/>
                  </a:lnTo>
                  <a:lnTo>
                    <a:pt x="1303" y="871"/>
                  </a:lnTo>
                  <a:lnTo>
                    <a:pt x="1317" y="859"/>
                  </a:lnTo>
                  <a:lnTo>
                    <a:pt x="1329" y="846"/>
                  </a:lnTo>
                  <a:lnTo>
                    <a:pt x="1338" y="833"/>
                  </a:lnTo>
                  <a:lnTo>
                    <a:pt x="1343" y="820"/>
                  </a:lnTo>
                  <a:lnTo>
                    <a:pt x="1345" y="809"/>
                  </a:lnTo>
                  <a:lnTo>
                    <a:pt x="1342" y="798"/>
                  </a:lnTo>
                  <a:lnTo>
                    <a:pt x="1335" y="790"/>
                  </a:lnTo>
                  <a:lnTo>
                    <a:pt x="1324" y="786"/>
                  </a:lnTo>
                  <a:lnTo>
                    <a:pt x="1311" y="784"/>
                  </a:lnTo>
                  <a:close/>
                  <a:moveTo>
                    <a:pt x="2248" y="780"/>
                  </a:moveTo>
                  <a:lnTo>
                    <a:pt x="2235" y="783"/>
                  </a:lnTo>
                  <a:lnTo>
                    <a:pt x="2224" y="788"/>
                  </a:lnTo>
                  <a:lnTo>
                    <a:pt x="2217" y="796"/>
                  </a:lnTo>
                  <a:lnTo>
                    <a:pt x="2214" y="806"/>
                  </a:lnTo>
                  <a:lnTo>
                    <a:pt x="2215" y="818"/>
                  </a:lnTo>
                  <a:lnTo>
                    <a:pt x="2221" y="830"/>
                  </a:lnTo>
                  <a:lnTo>
                    <a:pt x="2230" y="843"/>
                  </a:lnTo>
                  <a:lnTo>
                    <a:pt x="2242" y="856"/>
                  </a:lnTo>
                  <a:lnTo>
                    <a:pt x="2257" y="869"/>
                  </a:lnTo>
                  <a:lnTo>
                    <a:pt x="2274" y="880"/>
                  </a:lnTo>
                  <a:lnTo>
                    <a:pt x="2293" y="889"/>
                  </a:lnTo>
                  <a:lnTo>
                    <a:pt x="2312" y="896"/>
                  </a:lnTo>
                  <a:lnTo>
                    <a:pt x="2329" y="899"/>
                  </a:lnTo>
                  <a:lnTo>
                    <a:pt x="2345" y="900"/>
                  </a:lnTo>
                  <a:lnTo>
                    <a:pt x="2358" y="898"/>
                  </a:lnTo>
                  <a:lnTo>
                    <a:pt x="2369" y="892"/>
                  </a:lnTo>
                  <a:lnTo>
                    <a:pt x="2376" y="885"/>
                  </a:lnTo>
                  <a:lnTo>
                    <a:pt x="2380" y="875"/>
                  </a:lnTo>
                  <a:lnTo>
                    <a:pt x="2378" y="863"/>
                  </a:lnTo>
                  <a:lnTo>
                    <a:pt x="2373" y="851"/>
                  </a:lnTo>
                  <a:lnTo>
                    <a:pt x="2364" y="837"/>
                  </a:lnTo>
                  <a:lnTo>
                    <a:pt x="2351" y="824"/>
                  </a:lnTo>
                  <a:lnTo>
                    <a:pt x="2337" y="812"/>
                  </a:lnTo>
                  <a:lnTo>
                    <a:pt x="2319" y="800"/>
                  </a:lnTo>
                  <a:lnTo>
                    <a:pt x="2300" y="791"/>
                  </a:lnTo>
                  <a:lnTo>
                    <a:pt x="2282" y="785"/>
                  </a:lnTo>
                  <a:lnTo>
                    <a:pt x="2265" y="782"/>
                  </a:lnTo>
                  <a:lnTo>
                    <a:pt x="2248" y="780"/>
                  </a:lnTo>
                  <a:close/>
                  <a:moveTo>
                    <a:pt x="1105" y="765"/>
                  </a:moveTo>
                  <a:lnTo>
                    <a:pt x="1089" y="766"/>
                  </a:lnTo>
                  <a:lnTo>
                    <a:pt x="1071" y="769"/>
                  </a:lnTo>
                  <a:lnTo>
                    <a:pt x="1054" y="776"/>
                  </a:lnTo>
                  <a:lnTo>
                    <a:pt x="1034" y="785"/>
                  </a:lnTo>
                  <a:lnTo>
                    <a:pt x="1017" y="797"/>
                  </a:lnTo>
                  <a:lnTo>
                    <a:pt x="1002" y="809"/>
                  </a:lnTo>
                  <a:lnTo>
                    <a:pt x="989" y="822"/>
                  </a:lnTo>
                  <a:lnTo>
                    <a:pt x="980" y="835"/>
                  </a:lnTo>
                  <a:lnTo>
                    <a:pt x="976" y="847"/>
                  </a:lnTo>
                  <a:lnTo>
                    <a:pt x="974" y="859"/>
                  </a:lnTo>
                  <a:lnTo>
                    <a:pt x="977" y="869"/>
                  </a:lnTo>
                  <a:lnTo>
                    <a:pt x="985" y="877"/>
                  </a:lnTo>
                  <a:lnTo>
                    <a:pt x="995" y="882"/>
                  </a:lnTo>
                  <a:lnTo>
                    <a:pt x="1009" y="885"/>
                  </a:lnTo>
                  <a:lnTo>
                    <a:pt x="1024" y="884"/>
                  </a:lnTo>
                  <a:lnTo>
                    <a:pt x="1042" y="880"/>
                  </a:lnTo>
                  <a:lnTo>
                    <a:pt x="1060" y="874"/>
                  </a:lnTo>
                  <a:lnTo>
                    <a:pt x="1079" y="865"/>
                  </a:lnTo>
                  <a:lnTo>
                    <a:pt x="1097" y="853"/>
                  </a:lnTo>
                  <a:lnTo>
                    <a:pt x="1112" y="841"/>
                  </a:lnTo>
                  <a:lnTo>
                    <a:pt x="1124" y="828"/>
                  </a:lnTo>
                  <a:lnTo>
                    <a:pt x="1133" y="814"/>
                  </a:lnTo>
                  <a:lnTo>
                    <a:pt x="1138" y="802"/>
                  </a:lnTo>
                  <a:lnTo>
                    <a:pt x="1139" y="790"/>
                  </a:lnTo>
                  <a:lnTo>
                    <a:pt x="1137" y="780"/>
                  </a:lnTo>
                  <a:lnTo>
                    <a:pt x="1130" y="773"/>
                  </a:lnTo>
                  <a:lnTo>
                    <a:pt x="1119" y="767"/>
                  </a:lnTo>
                  <a:lnTo>
                    <a:pt x="1105" y="765"/>
                  </a:lnTo>
                  <a:close/>
                  <a:moveTo>
                    <a:pt x="2454" y="762"/>
                  </a:moveTo>
                  <a:lnTo>
                    <a:pt x="2440" y="764"/>
                  </a:lnTo>
                  <a:lnTo>
                    <a:pt x="2430" y="769"/>
                  </a:lnTo>
                  <a:lnTo>
                    <a:pt x="2423" y="777"/>
                  </a:lnTo>
                  <a:lnTo>
                    <a:pt x="2419" y="788"/>
                  </a:lnTo>
                  <a:lnTo>
                    <a:pt x="2420" y="799"/>
                  </a:lnTo>
                  <a:lnTo>
                    <a:pt x="2426" y="812"/>
                  </a:lnTo>
                  <a:lnTo>
                    <a:pt x="2435" y="825"/>
                  </a:lnTo>
                  <a:lnTo>
                    <a:pt x="2447" y="839"/>
                  </a:lnTo>
                  <a:lnTo>
                    <a:pt x="2462" y="851"/>
                  </a:lnTo>
                  <a:lnTo>
                    <a:pt x="2480" y="862"/>
                  </a:lnTo>
                  <a:lnTo>
                    <a:pt x="2498" y="871"/>
                  </a:lnTo>
                  <a:lnTo>
                    <a:pt x="2517" y="877"/>
                  </a:lnTo>
                  <a:lnTo>
                    <a:pt x="2534" y="881"/>
                  </a:lnTo>
                  <a:lnTo>
                    <a:pt x="2550" y="881"/>
                  </a:lnTo>
                  <a:lnTo>
                    <a:pt x="2564" y="879"/>
                  </a:lnTo>
                  <a:lnTo>
                    <a:pt x="2574" y="875"/>
                  </a:lnTo>
                  <a:lnTo>
                    <a:pt x="2582" y="867"/>
                  </a:lnTo>
                  <a:lnTo>
                    <a:pt x="2585" y="856"/>
                  </a:lnTo>
                  <a:lnTo>
                    <a:pt x="2584" y="845"/>
                  </a:lnTo>
                  <a:lnTo>
                    <a:pt x="2578" y="832"/>
                  </a:lnTo>
                  <a:lnTo>
                    <a:pt x="2569" y="819"/>
                  </a:lnTo>
                  <a:lnTo>
                    <a:pt x="2557" y="806"/>
                  </a:lnTo>
                  <a:lnTo>
                    <a:pt x="2542" y="794"/>
                  </a:lnTo>
                  <a:lnTo>
                    <a:pt x="2525" y="782"/>
                  </a:lnTo>
                  <a:lnTo>
                    <a:pt x="2506" y="773"/>
                  </a:lnTo>
                  <a:lnTo>
                    <a:pt x="2487" y="766"/>
                  </a:lnTo>
                  <a:lnTo>
                    <a:pt x="2470" y="763"/>
                  </a:lnTo>
                  <a:lnTo>
                    <a:pt x="2454" y="762"/>
                  </a:lnTo>
                  <a:close/>
                  <a:moveTo>
                    <a:pt x="928" y="708"/>
                  </a:moveTo>
                  <a:lnTo>
                    <a:pt x="912" y="709"/>
                  </a:lnTo>
                  <a:lnTo>
                    <a:pt x="895" y="712"/>
                  </a:lnTo>
                  <a:lnTo>
                    <a:pt x="876" y="719"/>
                  </a:lnTo>
                  <a:lnTo>
                    <a:pt x="858" y="728"/>
                  </a:lnTo>
                  <a:lnTo>
                    <a:pt x="840" y="740"/>
                  </a:lnTo>
                  <a:lnTo>
                    <a:pt x="825" y="752"/>
                  </a:lnTo>
                  <a:lnTo>
                    <a:pt x="813" y="765"/>
                  </a:lnTo>
                  <a:lnTo>
                    <a:pt x="804" y="778"/>
                  </a:lnTo>
                  <a:lnTo>
                    <a:pt x="798" y="790"/>
                  </a:lnTo>
                  <a:lnTo>
                    <a:pt x="797" y="802"/>
                  </a:lnTo>
                  <a:lnTo>
                    <a:pt x="801" y="812"/>
                  </a:lnTo>
                  <a:lnTo>
                    <a:pt x="807" y="821"/>
                  </a:lnTo>
                  <a:lnTo>
                    <a:pt x="818" y="825"/>
                  </a:lnTo>
                  <a:lnTo>
                    <a:pt x="831" y="828"/>
                  </a:lnTo>
                  <a:lnTo>
                    <a:pt x="848" y="826"/>
                  </a:lnTo>
                  <a:lnTo>
                    <a:pt x="865" y="823"/>
                  </a:lnTo>
                  <a:lnTo>
                    <a:pt x="883" y="817"/>
                  </a:lnTo>
                  <a:lnTo>
                    <a:pt x="903" y="808"/>
                  </a:lnTo>
                  <a:lnTo>
                    <a:pt x="920" y="797"/>
                  </a:lnTo>
                  <a:lnTo>
                    <a:pt x="935" y="784"/>
                  </a:lnTo>
                  <a:lnTo>
                    <a:pt x="948" y="771"/>
                  </a:lnTo>
                  <a:lnTo>
                    <a:pt x="956" y="757"/>
                  </a:lnTo>
                  <a:lnTo>
                    <a:pt x="961" y="745"/>
                  </a:lnTo>
                  <a:lnTo>
                    <a:pt x="963" y="733"/>
                  </a:lnTo>
                  <a:lnTo>
                    <a:pt x="960" y="723"/>
                  </a:lnTo>
                  <a:lnTo>
                    <a:pt x="952" y="716"/>
                  </a:lnTo>
                  <a:lnTo>
                    <a:pt x="942" y="710"/>
                  </a:lnTo>
                  <a:lnTo>
                    <a:pt x="928" y="708"/>
                  </a:lnTo>
                  <a:close/>
                  <a:moveTo>
                    <a:pt x="2631" y="706"/>
                  </a:moveTo>
                  <a:lnTo>
                    <a:pt x="2618" y="707"/>
                  </a:lnTo>
                  <a:lnTo>
                    <a:pt x="2607" y="712"/>
                  </a:lnTo>
                  <a:lnTo>
                    <a:pt x="2599" y="720"/>
                  </a:lnTo>
                  <a:lnTo>
                    <a:pt x="2597" y="731"/>
                  </a:lnTo>
                  <a:lnTo>
                    <a:pt x="2598" y="742"/>
                  </a:lnTo>
                  <a:lnTo>
                    <a:pt x="2603" y="755"/>
                  </a:lnTo>
                  <a:lnTo>
                    <a:pt x="2612" y="768"/>
                  </a:lnTo>
                  <a:lnTo>
                    <a:pt x="2624" y="782"/>
                  </a:lnTo>
                  <a:lnTo>
                    <a:pt x="2639" y="794"/>
                  </a:lnTo>
                  <a:lnTo>
                    <a:pt x="2657" y="805"/>
                  </a:lnTo>
                  <a:lnTo>
                    <a:pt x="2676" y="814"/>
                  </a:lnTo>
                  <a:lnTo>
                    <a:pt x="2695" y="821"/>
                  </a:lnTo>
                  <a:lnTo>
                    <a:pt x="2711" y="824"/>
                  </a:lnTo>
                  <a:lnTo>
                    <a:pt x="2727" y="824"/>
                  </a:lnTo>
                  <a:lnTo>
                    <a:pt x="2741" y="822"/>
                  </a:lnTo>
                  <a:lnTo>
                    <a:pt x="2752" y="818"/>
                  </a:lnTo>
                  <a:lnTo>
                    <a:pt x="2758" y="810"/>
                  </a:lnTo>
                  <a:lnTo>
                    <a:pt x="2761" y="799"/>
                  </a:lnTo>
                  <a:lnTo>
                    <a:pt x="2760" y="788"/>
                  </a:lnTo>
                  <a:lnTo>
                    <a:pt x="2755" y="775"/>
                  </a:lnTo>
                  <a:lnTo>
                    <a:pt x="2746" y="762"/>
                  </a:lnTo>
                  <a:lnTo>
                    <a:pt x="2734" y="749"/>
                  </a:lnTo>
                  <a:lnTo>
                    <a:pt x="2719" y="737"/>
                  </a:lnTo>
                  <a:lnTo>
                    <a:pt x="2701" y="726"/>
                  </a:lnTo>
                  <a:lnTo>
                    <a:pt x="2682" y="716"/>
                  </a:lnTo>
                  <a:lnTo>
                    <a:pt x="2664" y="709"/>
                  </a:lnTo>
                  <a:lnTo>
                    <a:pt x="2646" y="706"/>
                  </a:lnTo>
                  <a:lnTo>
                    <a:pt x="2631" y="706"/>
                  </a:lnTo>
                  <a:close/>
                  <a:moveTo>
                    <a:pt x="2072" y="605"/>
                  </a:moveTo>
                  <a:lnTo>
                    <a:pt x="2058" y="607"/>
                  </a:lnTo>
                  <a:lnTo>
                    <a:pt x="2047" y="613"/>
                  </a:lnTo>
                  <a:lnTo>
                    <a:pt x="2041" y="620"/>
                  </a:lnTo>
                  <a:lnTo>
                    <a:pt x="2038" y="630"/>
                  </a:lnTo>
                  <a:lnTo>
                    <a:pt x="2039" y="642"/>
                  </a:lnTo>
                  <a:lnTo>
                    <a:pt x="2044" y="654"/>
                  </a:lnTo>
                  <a:lnTo>
                    <a:pt x="2053" y="667"/>
                  </a:lnTo>
                  <a:lnTo>
                    <a:pt x="2065" y="681"/>
                  </a:lnTo>
                  <a:lnTo>
                    <a:pt x="2080" y="694"/>
                  </a:lnTo>
                  <a:lnTo>
                    <a:pt x="2098" y="705"/>
                  </a:lnTo>
                  <a:lnTo>
                    <a:pt x="2117" y="714"/>
                  </a:lnTo>
                  <a:lnTo>
                    <a:pt x="2135" y="720"/>
                  </a:lnTo>
                  <a:lnTo>
                    <a:pt x="2153" y="723"/>
                  </a:lnTo>
                  <a:lnTo>
                    <a:pt x="2168" y="725"/>
                  </a:lnTo>
                  <a:lnTo>
                    <a:pt x="2182" y="722"/>
                  </a:lnTo>
                  <a:lnTo>
                    <a:pt x="2192" y="717"/>
                  </a:lnTo>
                  <a:lnTo>
                    <a:pt x="2200" y="709"/>
                  </a:lnTo>
                  <a:lnTo>
                    <a:pt x="2203" y="699"/>
                  </a:lnTo>
                  <a:lnTo>
                    <a:pt x="2202" y="687"/>
                  </a:lnTo>
                  <a:lnTo>
                    <a:pt x="2197" y="675"/>
                  </a:lnTo>
                  <a:lnTo>
                    <a:pt x="2188" y="662"/>
                  </a:lnTo>
                  <a:lnTo>
                    <a:pt x="2176" y="649"/>
                  </a:lnTo>
                  <a:lnTo>
                    <a:pt x="2160" y="637"/>
                  </a:lnTo>
                  <a:lnTo>
                    <a:pt x="2143" y="625"/>
                  </a:lnTo>
                  <a:lnTo>
                    <a:pt x="2124" y="616"/>
                  </a:lnTo>
                  <a:lnTo>
                    <a:pt x="2106" y="609"/>
                  </a:lnTo>
                  <a:lnTo>
                    <a:pt x="2088" y="606"/>
                  </a:lnTo>
                  <a:lnTo>
                    <a:pt x="2072" y="605"/>
                  </a:lnTo>
                  <a:close/>
                  <a:moveTo>
                    <a:pt x="1533" y="589"/>
                  </a:moveTo>
                  <a:lnTo>
                    <a:pt x="1518" y="590"/>
                  </a:lnTo>
                  <a:lnTo>
                    <a:pt x="1500" y="593"/>
                  </a:lnTo>
                  <a:lnTo>
                    <a:pt x="1482" y="599"/>
                  </a:lnTo>
                  <a:lnTo>
                    <a:pt x="1463" y="608"/>
                  </a:lnTo>
                  <a:lnTo>
                    <a:pt x="1445" y="619"/>
                  </a:lnTo>
                  <a:lnTo>
                    <a:pt x="1430" y="632"/>
                  </a:lnTo>
                  <a:lnTo>
                    <a:pt x="1418" y="646"/>
                  </a:lnTo>
                  <a:lnTo>
                    <a:pt x="1409" y="658"/>
                  </a:lnTo>
                  <a:lnTo>
                    <a:pt x="1404" y="671"/>
                  </a:lnTo>
                  <a:lnTo>
                    <a:pt x="1403" y="683"/>
                  </a:lnTo>
                  <a:lnTo>
                    <a:pt x="1406" y="693"/>
                  </a:lnTo>
                  <a:lnTo>
                    <a:pt x="1413" y="700"/>
                  </a:lnTo>
                  <a:lnTo>
                    <a:pt x="1423" y="706"/>
                  </a:lnTo>
                  <a:lnTo>
                    <a:pt x="1438" y="708"/>
                  </a:lnTo>
                  <a:lnTo>
                    <a:pt x="1453" y="707"/>
                  </a:lnTo>
                  <a:lnTo>
                    <a:pt x="1471" y="704"/>
                  </a:lnTo>
                  <a:lnTo>
                    <a:pt x="1489" y="697"/>
                  </a:lnTo>
                  <a:lnTo>
                    <a:pt x="1508" y="688"/>
                  </a:lnTo>
                  <a:lnTo>
                    <a:pt x="1525" y="676"/>
                  </a:lnTo>
                  <a:lnTo>
                    <a:pt x="1541" y="664"/>
                  </a:lnTo>
                  <a:lnTo>
                    <a:pt x="1553" y="651"/>
                  </a:lnTo>
                  <a:lnTo>
                    <a:pt x="1562" y="638"/>
                  </a:lnTo>
                  <a:lnTo>
                    <a:pt x="1567" y="626"/>
                  </a:lnTo>
                  <a:lnTo>
                    <a:pt x="1568" y="614"/>
                  </a:lnTo>
                  <a:lnTo>
                    <a:pt x="1565" y="604"/>
                  </a:lnTo>
                  <a:lnTo>
                    <a:pt x="1557" y="595"/>
                  </a:lnTo>
                  <a:lnTo>
                    <a:pt x="1547" y="591"/>
                  </a:lnTo>
                  <a:lnTo>
                    <a:pt x="1533" y="589"/>
                  </a:lnTo>
                  <a:close/>
                  <a:moveTo>
                    <a:pt x="1771" y="586"/>
                  </a:moveTo>
                  <a:lnTo>
                    <a:pt x="1756" y="587"/>
                  </a:lnTo>
                  <a:lnTo>
                    <a:pt x="1738" y="591"/>
                  </a:lnTo>
                  <a:lnTo>
                    <a:pt x="1720" y="597"/>
                  </a:lnTo>
                  <a:lnTo>
                    <a:pt x="1701" y="607"/>
                  </a:lnTo>
                  <a:lnTo>
                    <a:pt x="1683" y="618"/>
                  </a:lnTo>
                  <a:lnTo>
                    <a:pt x="1668" y="630"/>
                  </a:lnTo>
                  <a:lnTo>
                    <a:pt x="1656" y="643"/>
                  </a:lnTo>
                  <a:lnTo>
                    <a:pt x="1647" y="657"/>
                  </a:lnTo>
                  <a:lnTo>
                    <a:pt x="1642" y="670"/>
                  </a:lnTo>
                  <a:lnTo>
                    <a:pt x="1641" y="681"/>
                  </a:lnTo>
                  <a:lnTo>
                    <a:pt x="1644" y="692"/>
                  </a:lnTo>
                  <a:lnTo>
                    <a:pt x="1650" y="699"/>
                  </a:lnTo>
                  <a:lnTo>
                    <a:pt x="1661" y="704"/>
                  </a:lnTo>
                  <a:lnTo>
                    <a:pt x="1675" y="706"/>
                  </a:lnTo>
                  <a:lnTo>
                    <a:pt x="1691" y="706"/>
                  </a:lnTo>
                  <a:lnTo>
                    <a:pt x="1709" y="701"/>
                  </a:lnTo>
                  <a:lnTo>
                    <a:pt x="1726" y="696"/>
                  </a:lnTo>
                  <a:lnTo>
                    <a:pt x="1745" y="686"/>
                  </a:lnTo>
                  <a:lnTo>
                    <a:pt x="1763" y="675"/>
                  </a:lnTo>
                  <a:lnTo>
                    <a:pt x="1778" y="663"/>
                  </a:lnTo>
                  <a:lnTo>
                    <a:pt x="1790" y="650"/>
                  </a:lnTo>
                  <a:lnTo>
                    <a:pt x="1800" y="637"/>
                  </a:lnTo>
                  <a:lnTo>
                    <a:pt x="1804" y="624"/>
                  </a:lnTo>
                  <a:lnTo>
                    <a:pt x="1806" y="612"/>
                  </a:lnTo>
                  <a:lnTo>
                    <a:pt x="1803" y="602"/>
                  </a:lnTo>
                  <a:lnTo>
                    <a:pt x="1795" y="594"/>
                  </a:lnTo>
                  <a:lnTo>
                    <a:pt x="1784" y="589"/>
                  </a:lnTo>
                  <a:lnTo>
                    <a:pt x="1771" y="586"/>
                  </a:lnTo>
                  <a:close/>
                  <a:moveTo>
                    <a:pt x="1953" y="585"/>
                  </a:moveTo>
                  <a:lnTo>
                    <a:pt x="1941" y="585"/>
                  </a:lnTo>
                  <a:lnTo>
                    <a:pt x="1928" y="590"/>
                  </a:lnTo>
                  <a:lnTo>
                    <a:pt x="1914" y="597"/>
                  </a:lnTo>
                  <a:lnTo>
                    <a:pt x="1899" y="608"/>
                  </a:lnTo>
                  <a:lnTo>
                    <a:pt x="1886" y="621"/>
                  </a:lnTo>
                  <a:lnTo>
                    <a:pt x="1873" y="639"/>
                  </a:lnTo>
                  <a:lnTo>
                    <a:pt x="1862" y="657"/>
                  </a:lnTo>
                  <a:lnTo>
                    <a:pt x="1854" y="674"/>
                  </a:lnTo>
                  <a:lnTo>
                    <a:pt x="1849" y="692"/>
                  </a:lnTo>
                  <a:lnTo>
                    <a:pt x="1847" y="707"/>
                  </a:lnTo>
                  <a:lnTo>
                    <a:pt x="1848" y="720"/>
                  </a:lnTo>
                  <a:lnTo>
                    <a:pt x="1851" y="731"/>
                  </a:lnTo>
                  <a:lnTo>
                    <a:pt x="1859" y="740"/>
                  </a:lnTo>
                  <a:lnTo>
                    <a:pt x="1869" y="743"/>
                  </a:lnTo>
                  <a:lnTo>
                    <a:pt x="1881" y="743"/>
                  </a:lnTo>
                  <a:lnTo>
                    <a:pt x="1894" y="739"/>
                  </a:lnTo>
                  <a:lnTo>
                    <a:pt x="1907" y="732"/>
                  </a:lnTo>
                  <a:lnTo>
                    <a:pt x="1921" y="721"/>
                  </a:lnTo>
                  <a:lnTo>
                    <a:pt x="1936" y="707"/>
                  </a:lnTo>
                  <a:lnTo>
                    <a:pt x="1949" y="691"/>
                  </a:lnTo>
                  <a:lnTo>
                    <a:pt x="1960" y="673"/>
                  </a:lnTo>
                  <a:lnTo>
                    <a:pt x="1967" y="655"/>
                  </a:lnTo>
                  <a:lnTo>
                    <a:pt x="1973" y="638"/>
                  </a:lnTo>
                  <a:lnTo>
                    <a:pt x="1975" y="623"/>
                  </a:lnTo>
                  <a:lnTo>
                    <a:pt x="1974" y="608"/>
                  </a:lnTo>
                  <a:lnTo>
                    <a:pt x="1970" y="597"/>
                  </a:lnTo>
                  <a:lnTo>
                    <a:pt x="1963" y="590"/>
                  </a:lnTo>
                  <a:lnTo>
                    <a:pt x="1953" y="585"/>
                  </a:lnTo>
                  <a:close/>
                  <a:moveTo>
                    <a:pt x="2289" y="563"/>
                  </a:moveTo>
                  <a:lnTo>
                    <a:pt x="2276" y="565"/>
                  </a:lnTo>
                  <a:lnTo>
                    <a:pt x="2265" y="570"/>
                  </a:lnTo>
                  <a:lnTo>
                    <a:pt x="2257" y="578"/>
                  </a:lnTo>
                  <a:lnTo>
                    <a:pt x="2255" y="589"/>
                  </a:lnTo>
                  <a:lnTo>
                    <a:pt x="2256" y="601"/>
                  </a:lnTo>
                  <a:lnTo>
                    <a:pt x="2261" y="613"/>
                  </a:lnTo>
                  <a:lnTo>
                    <a:pt x="2270" y="626"/>
                  </a:lnTo>
                  <a:lnTo>
                    <a:pt x="2282" y="639"/>
                  </a:lnTo>
                  <a:lnTo>
                    <a:pt x="2298" y="651"/>
                  </a:lnTo>
                  <a:lnTo>
                    <a:pt x="2315" y="662"/>
                  </a:lnTo>
                  <a:lnTo>
                    <a:pt x="2334" y="672"/>
                  </a:lnTo>
                  <a:lnTo>
                    <a:pt x="2352" y="678"/>
                  </a:lnTo>
                  <a:lnTo>
                    <a:pt x="2369" y="682"/>
                  </a:lnTo>
                  <a:lnTo>
                    <a:pt x="2385" y="683"/>
                  </a:lnTo>
                  <a:lnTo>
                    <a:pt x="2398" y="681"/>
                  </a:lnTo>
                  <a:lnTo>
                    <a:pt x="2409" y="675"/>
                  </a:lnTo>
                  <a:lnTo>
                    <a:pt x="2417" y="667"/>
                  </a:lnTo>
                  <a:lnTo>
                    <a:pt x="2419" y="658"/>
                  </a:lnTo>
                  <a:lnTo>
                    <a:pt x="2418" y="646"/>
                  </a:lnTo>
                  <a:lnTo>
                    <a:pt x="2414" y="632"/>
                  </a:lnTo>
                  <a:lnTo>
                    <a:pt x="2404" y="619"/>
                  </a:lnTo>
                  <a:lnTo>
                    <a:pt x="2392" y="607"/>
                  </a:lnTo>
                  <a:lnTo>
                    <a:pt x="2378" y="594"/>
                  </a:lnTo>
                  <a:lnTo>
                    <a:pt x="2360" y="583"/>
                  </a:lnTo>
                  <a:lnTo>
                    <a:pt x="2340" y="574"/>
                  </a:lnTo>
                  <a:lnTo>
                    <a:pt x="2323" y="568"/>
                  </a:lnTo>
                  <a:lnTo>
                    <a:pt x="2305" y="564"/>
                  </a:lnTo>
                  <a:lnTo>
                    <a:pt x="2289" y="563"/>
                  </a:lnTo>
                  <a:close/>
                  <a:moveTo>
                    <a:pt x="1316" y="547"/>
                  </a:moveTo>
                  <a:lnTo>
                    <a:pt x="1301" y="547"/>
                  </a:lnTo>
                  <a:lnTo>
                    <a:pt x="1283" y="551"/>
                  </a:lnTo>
                  <a:lnTo>
                    <a:pt x="1264" y="557"/>
                  </a:lnTo>
                  <a:lnTo>
                    <a:pt x="1246" y="567"/>
                  </a:lnTo>
                  <a:lnTo>
                    <a:pt x="1228" y="578"/>
                  </a:lnTo>
                  <a:lnTo>
                    <a:pt x="1213" y="590"/>
                  </a:lnTo>
                  <a:lnTo>
                    <a:pt x="1201" y="603"/>
                  </a:lnTo>
                  <a:lnTo>
                    <a:pt x="1192" y="616"/>
                  </a:lnTo>
                  <a:lnTo>
                    <a:pt x="1187" y="629"/>
                  </a:lnTo>
                  <a:lnTo>
                    <a:pt x="1185" y="640"/>
                  </a:lnTo>
                  <a:lnTo>
                    <a:pt x="1189" y="651"/>
                  </a:lnTo>
                  <a:lnTo>
                    <a:pt x="1196" y="659"/>
                  </a:lnTo>
                  <a:lnTo>
                    <a:pt x="1206" y="664"/>
                  </a:lnTo>
                  <a:lnTo>
                    <a:pt x="1221" y="666"/>
                  </a:lnTo>
                  <a:lnTo>
                    <a:pt x="1236" y="665"/>
                  </a:lnTo>
                  <a:lnTo>
                    <a:pt x="1253" y="662"/>
                  </a:lnTo>
                  <a:lnTo>
                    <a:pt x="1272" y="655"/>
                  </a:lnTo>
                  <a:lnTo>
                    <a:pt x="1291" y="646"/>
                  </a:lnTo>
                  <a:lnTo>
                    <a:pt x="1308" y="635"/>
                  </a:lnTo>
                  <a:lnTo>
                    <a:pt x="1324" y="623"/>
                  </a:lnTo>
                  <a:lnTo>
                    <a:pt x="1336" y="609"/>
                  </a:lnTo>
                  <a:lnTo>
                    <a:pt x="1345" y="596"/>
                  </a:lnTo>
                  <a:lnTo>
                    <a:pt x="1350" y="584"/>
                  </a:lnTo>
                  <a:lnTo>
                    <a:pt x="1351" y="572"/>
                  </a:lnTo>
                  <a:lnTo>
                    <a:pt x="1348" y="562"/>
                  </a:lnTo>
                  <a:lnTo>
                    <a:pt x="1341" y="553"/>
                  </a:lnTo>
                  <a:lnTo>
                    <a:pt x="1330" y="549"/>
                  </a:lnTo>
                  <a:lnTo>
                    <a:pt x="1316" y="547"/>
                  </a:lnTo>
                  <a:close/>
                  <a:moveTo>
                    <a:pt x="2494" y="545"/>
                  </a:moveTo>
                  <a:lnTo>
                    <a:pt x="2481" y="547"/>
                  </a:lnTo>
                  <a:lnTo>
                    <a:pt x="2470" y="552"/>
                  </a:lnTo>
                  <a:lnTo>
                    <a:pt x="2463" y="560"/>
                  </a:lnTo>
                  <a:lnTo>
                    <a:pt x="2460" y="570"/>
                  </a:lnTo>
                  <a:lnTo>
                    <a:pt x="2461" y="582"/>
                  </a:lnTo>
                  <a:lnTo>
                    <a:pt x="2466" y="595"/>
                  </a:lnTo>
                  <a:lnTo>
                    <a:pt x="2475" y="608"/>
                  </a:lnTo>
                  <a:lnTo>
                    <a:pt x="2487" y="620"/>
                  </a:lnTo>
                  <a:lnTo>
                    <a:pt x="2503" y="633"/>
                  </a:lnTo>
                  <a:lnTo>
                    <a:pt x="2520" y="644"/>
                  </a:lnTo>
                  <a:lnTo>
                    <a:pt x="2539" y="653"/>
                  </a:lnTo>
                  <a:lnTo>
                    <a:pt x="2557" y="660"/>
                  </a:lnTo>
                  <a:lnTo>
                    <a:pt x="2575" y="663"/>
                  </a:lnTo>
                  <a:lnTo>
                    <a:pt x="2590" y="664"/>
                  </a:lnTo>
                  <a:lnTo>
                    <a:pt x="2605" y="662"/>
                  </a:lnTo>
                  <a:lnTo>
                    <a:pt x="2614" y="658"/>
                  </a:lnTo>
                  <a:lnTo>
                    <a:pt x="2622" y="650"/>
                  </a:lnTo>
                  <a:lnTo>
                    <a:pt x="2625" y="639"/>
                  </a:lnTo>
                  <a:lnTo>
                    <a:pt x="2624" y="627"/>
                  </a:lnTo>
                  <a:lnTo>
                    <a:pt x="2619" y="615"/>
                  </a:lnTo>
                  <a:lnTo>
                    <a:pt x="2610" y="602"/>
                  </a:lnTo>
                  <a:lnTo>
                    <a:pt x="2598" y="589"/>
                  </a:lnTo>
                  <a:lnTo>
                    <a:pt x="2583" y="576"/>
                  </a:lnTo>
                  <a:lnTo>
                    <a:pt x="2565" y="564"/>
                  </a:lnTo>
                  <a:lnTo>
                    <a:pt x="2546" y="556"/>
                  </a:lnTo>
                  <a:lnTo>
                    <a:pt x="2528" y="549"/>
                  </a:lnTo>
                  <a:lnTo>
                    <a:pt x="2510" y="546"/>
                  </a:lnTo>
                  <a:lnTo>
                    <a:pt x="2494" y="545"/>
                  </a:lnTo>
                  <a:close/>
                  <a:moveTo>
                    <a:pt x="1111" y="528"/>
                  </a:moveTo>
                  <a:lnTo>
                    <a:pt x="1096" y="529"/>
                  </a:lnTo>
                  <a:lnTo>
                    <a:pt x="1078" y="533"/>
                  </a:lnTo>
                  <a:lnTo>
                    <a:pt x="1059" y="539"/>
                  </a:lnTo>
                  <a:lnTo>
                    <a:pt x="1041" y="548"/>
                  </a:lnTo>
                  <a:lnTo>
                    <a:pt x="1023" y="560"/>
                  </a:lnTo>
                  <a:lnTo>
                    <a:pt x="1008" y="572"/>
                  </a:lnTo>
                  <a:lnTo>
                    <a:pt x="996" y="585"/>
                  </a:lnTo>
                  <a:lnTo>
                    <a:pt x="987" y="598"/>
                  </a:lnTo>
                  <a:lnTo>
                    <a:pt x="982" y="610"/>
                  </a:lnTo>
                  <a:lnTo>
                    <a:pt x="980" y="623"/>
                  </a:lnTo>
                  <a:lnTo>
                    <a:pt x="984" y="632"/>
                  </a:lnTo>
                  <a:lnTo>
                    <a:pt x="990" y="640"/>
                  </a:lnTo>
                  <a:lnTo>
                    <a:pt x="1001" y="646"/>
                  </a:lnTo>
                  <a:lnTo>
                    <a:pt x="1014" y="648"/>
                  </a:lnTo>
                  <a:lnTo>
                    <a:pt x="1031" y="647"/>
                  </a:lnTo>
                  <a:lnTo>
                    <a:pt x="1048" y="643"/>
                  </a:lnTo>
                  <a:lnTo>
                    <a:pt x="1066" y="637"/>
                  </a:lnTo>
                  <a:lnTo>
                    <a:pt x="1086" y="628"/>
                  </a:lnTo>
                  <a:lnTo>
                    <a:pt x="1103" y="617"/>
                  </a:lnTo>
                  <a:lnTo>
                    <a:pt x="1119" y="604"/>
                  </a:lnTo>
                  <a:lnTo>
                    <a:pt x="1131" y="591"/>
                  </a:lnTo>
                  <a:lnTo>
                    <a:pt x="1139" y="578"/>
                  </a:lnTo>
                  <a:lnTo>
                    <a:pt x="1144" y="565"/>
                  </a:lnTo>
                  <a:lnTo>
                    <a:pt x="1146" y="553"/>
                  </a:lnTo>
                  <a:lnTo>
                    <a:pt x="1143" y="544"/>
                  </a:lnTo>
                  <a:lnTo>
                    <a:pt x="1135" y="536"/>
                  </a:lnTo>
                  <a:lnTo>
                    <a:pt x="1125" y="530"/>
                  </a:lnTo>
                  <a:lnTo>
                    <a:pt x="1111" y="528"/>
                  </a:lnTo>
                  <a:close/>
                  <a:moveTo>
                    <a:pt x="2671" y="488"/>
                  </a:moveTo>
                  <a:lnTo>
                    <a:pt x="2658" y="490"/>
                  </a:lnTo>
                  <a:lnTo>
                    <a:pt x="2647" y="495"/>
                  </a:lnTo>
                  <a:lnTo>
                    <a:pt x="2640" y="503"/>
                  </a:lnTo>
                  <a:lnTo>
                    <a:pt x="2637" y="513"/>
                  </a:lnTo>
                  <a:lnTo>
                    <a:pt x="2639" y="525"/>
                  </a:lnTo>
                  <a:lnTo>
                    <a:pt x="2644" y="538"/>
                  </a:lnTo>
                  <a:lnTo>
                    <a:pt x="2653" y="551"/>
                  </a:lnTo>
                  <a:lnTo>
                    <a:pt x="2665" y="563"/>
                  </a:lnTo>
                  <a:lnTo>
                    <a:pt x="2679" y="576"/>
                  </a:lnTo>
                  <a:lnTo>
                    <a:pt x="2697" y="587"/>
                  </a:lnTo>
                  <a:lnTo>
                    <a:pt x="2716" y="596"/>
                  </a:lnTo>
                  <a:lnTo>
                    <a:pt x="2734" y="603"/>
                  </a:lnTo>
                  <a:lnTo>
                    <a:pt x="2752" y="607"/>
                  </a:lnTo>
                  <a:lnTo>
                    <a:pt x="2768" y="607"/>
                  </a:lnTo>
                  <a:lnTo>
                    <a:pt x="2781" y="605"/>
                  </a:lnTo>
                  <a:lnTo>
                    <a:pt x="2792" y="601"/>
                  </a:lnTo>
                  <a:lnTo>
                    <a:pt x="2799" y="592"/>
                  </a:lnTo>
                  <a:lnTo>
                    <a:pt x="2802" y="582"/>
                  </a:lnTo>
                  <a:lnTo>
                    <a:pt x="2801" y="570"/>
                  </a:lnTo>
                  <a:lnTo>
                    <a:pt x="2795" y="558"/>
                  </a:lnTo>
                  <a:lnTo>
                    <a:pt x="2787" y="545"/>
                  </a:lnTo>
                  <a:lnTo>
                    <a:pt x="2775" y="531"/>
                  </a:lnTo>
                  <a:lnTo>
                    <a:pt x="2759" y="519"/>
                  </a:lnTo>
                  <a:lnTo>
                    <a:pt x="2742" y="507"/>
                  </a:lnTo>
                  <a:lnTo>
                    <a:pt x="2723" y="499"/>
                  </a:lnTo>
                  <a:lnTo>
                    <a:pt x="2704" y="492"/>
                  </a:lnTo>
                  <a:lnTo>
                    <a:pt x="2687" y="489"/>
                  </a:lnTo>
                  <a:lnTo>
                    <a:pt x="2671" y="488"/>
                  </a:lnTo>
                  <a:close/>
                  <a:moveTo>
                    <a:pt x="934" y="471"/>
                  </a:moveTo>
                  <a:lnTo>
                    <a:pt x="918" y="472"/>
                  </a:lnTo>
                  <a:lnTo>
                    <a:pt x="901" y="476"/>
                  </a:lnTo>
                  <a:lnTo>
                    <a:pt x="883" y="482"/>
                  </a:lnTo>
                  <a:lnTo>
                    <a:pt x="864" y="491"/>
                  </a:lnTo>
                  <a:lnTo>
                    <a:pt x="846" y="503"/>
                  </a:lnTo>
                  <a:lnTo>
                    <a:pt x="831" y="515"/>
                  </a:lnTo>
                  <a:lnTo>
                    <a:pt x="819" y="528"/>
                  </a:lnTo>
                  <a:lnTo>
                    <a:pt x="809" y="541"/>
                  </a:lnTo>
                  <a:lnTo>
                    <a:pt x="805" y="553"/>
                  </a:lnTo>
                  <a:lnTo>
                    <a:pt x="804" y="565"/>
                  </a:lnTo>
                  <a:lnTo>
                    <a:pt x="806" y="575"/>
                  </a:lnTo>
                  <a:lnTo>
                    <a:pt x="814" y="583"/>
                  </a:lnTo>
                  <a:lnTo>
                    <a:pt x="825" y="589"/>
                  </a:lnTo>
                  <a:lnTo>
                    <a:pt x="838" y="591"/>
                  </a:lnTo>
                  <a:lnTo>
                    <a:pt x="853" y="590"/>
                  </a:lnTo>
                  <a:lnTo>
                    <a:pt x="871" y="586"/>
                  </a:lnTo>
                  <a:lnTo>
                    <a:pt x="889" y="580"/>
                  </a:lnTo>
                  <a:lnTo>
                    <a:pt x="908" y="571"/>
                  </a:lnTo>
                  <a:lnTo>
                    <a:pt x="926" y="559"/>
                  </a:lnTo>
                  <a:lnTo>
                    <a:pt x="941" y="547"/>
                  </a:lnTo>
                  <a:lnTo>
                    <a:pt x="953" y="534"/>
                  </a:lnTo>
                  <a:lnTo>
                    <a:pt x="962" y="521"/>
                  </a:lnTo>
                  <a:lnTo>
                    <a:pt x="967" y="508"/>
                  </a:lnTo>
                  <a:lnTo>
                    <a:pt x="968" y="496"/>
                  </a:lnTo>
                  <a:lnTo>
                    <a:pt x="965" y="487"/>
                  </a:lnTo>
                  <a:lnTo>
                    <a:pt x="958" y="478"/>
                  </a:lnTo>
                  <a:lnTo>
                    <a:pt x="948" y="473"/>
                  </a:lnTo>
                  <a:lnTo>
                    <a:pt x="934" y="471"/>
                  </a:lnTo>
                  <a:close/>
                  <a:moveTo>
                    <a:pt x="2063" y="368"/>
                  </a:moveTo>
                  <a:lnTo>
                    <a:pt x="2050" y="370"/>
                  </a:lnTo>
                  <a:lnTo>
                    <a:pt x="2039" y="376"/>
                  </a:lnTo>
                  <a:lnTo>
                    <a:pt x="2031" y="383"/>
                  </a:lnTo>
                  <a:lnTo>
                    <a:pt x="2029" y="393"/>
                  </a:lnTo>
                  <a:lnTo>
                    <a:pt x="2030" y="405"/>
                  </a:lnTo>
                  <a:lnTo>
                    <a:pt x="2035" y="419"/>
                  </a:lnTo>
                  <a:lnTo>
                    <a:pt x="2044" y="431"/>
                  </a:lnTo>
                  <a:lnTo>
                    <a:pt x="2056" y="444"/>
                  </a:lnTo>
                  <a:lnTo>
                    <a:pt x="2072" y="457"/>
                  </a:lnTo>
                  <a:lnTo>
                    <a:pt x="2089" y="468"/>
                  </a:lnTo>
                  <a:lnTo>
                    <a:pt x="2108" y="477"/>
                  </a:lnTo>
                  <a:lnTo>
                    <a:pt x="2126" y="483"/>
                  </a:lnTo>
                  <a:lnTo>
                    <a:pt x="2143" y="487"/>
                  </a:lnTo>
                  <a:lnTo>
                    <a:pt x="2159" y="488"/>
                  </a:lnTo>
                  <a:lnTo>
                    <a:pt x="2172" y="485"/>
                  </a:lnTo>
                  <a:lnTo>
                    <a:pt x="2183" y="481"/>
                  </a:lnTo>
                  <a:lnTo>
                    <a:pt x="2190" y="472"/>
                  </a:lnTo>
                  <a:lnTo>
                    <a:pt x="2193" y="462"/>
                  </a:lnTo>
                  <a:lnTo>
                    <a:pt x="2192" y="450"/>
                  </a:lnTo>
                  <a:lnTo>
                    <a:pt x="2187" y="438"/>
                  </a:lnTo>
                  <a:lnTo>
                    <a:pt x="2178" y="425"/>
                  </a:lnTo>
                  <a:lnTo>
                    <a:pt x="2166" y="412"/>
                  </a:lnTo>
                  <a:lnTo>
                    <a:pt x="2151" y="400"/>
                  </a:lnTo>
                  <a:lnTo>
                    <a:pt x="2133" y="388"/>
                  </a:lnTo>
                  <a:lnTo>
                    <a:pt x="2114" y="379"/>
                  </a:lnTo>
                  <a:lnTo>
                    <a:pt x="2096" y="372"/>
                  </a:lnTo>
                  <a:lnTo>
                    <a:pt x="2079" y="369"/>
                  </a:lnTo>
                  <a:lnTo>
                    <a:pt x="2063" y="368"/>
                  </a:lnTo>
                  <a:close/>
                  <a:moveTo>
                    <a:pt x="1553" y="352"/>
                  </a:moveTo>
                  <a:lnTo>
                    <a:pt x="1538" y="353"/>
                  </a:lnTo>
                  <a:lnTo>
                    <a:pt x="1520" y="356"/>
                  </a:lnTo>
                  <a:lnTo>
                    <a:pt x="1501" y="363"/>
                  </a:lnTo>
                  <a:lnTo>
                    <a:pt x="1483" y="371"/>
                  </a:lnTo>
                  <a:lnTo>
                    <a:pt x="1465" y="382"/>
                  </a:lnTo>
                  <a:lnTo>
                    <a:pt x="1450" y="396"/>
                  </a:lnTo>
                  <a:lnTo>
                    <a:pt x="1438" y="409"/>
                  </a:lnTo>
                  <a:lnTo>
                    <a:pt x="1429" y="422"/>
                  </a:lnTo>
                  <a:lnTo>
                    <a:pt x="1423" y="434"/>
                  </a:lnTo>
                  <a:lnTo>
                    <a:pt x="1422" y="446"/>
                  </a:lnTo>
                  <a:lnTo>
                    <a:pt x="1426" y="456"/>
                  </a:lnTo>
                  <a:lnTo>
                    <a:pt x="1432" y="464"/>
                  </a:lnTo>
                  <a:lnTo>
                    <a:pt x="1443" y="469"/>
                  </a:lnTo>
                  <a:lnTo>
                    <a:pt x="1456" y="471"/>
                  </a:lnTo>
                  <a:lnTo>
                    <a:pt x="1473" y="470"/>
                  </a:lnTo>
                  <a:lnTo>
                    <a:pt x="1489" y="467"/>
                  </a:lnTo>
                  <a:lnTo>
                    <a:pt x="1508" y="460"/>
                  </a:lnTo>
                  <a:lnTo>
                    <a:pt x="1527" y="451"/>
                  </a:lnTo>
                  <a:lnTo>
                    <a:pt x="1545" y="439"/>
                  </a:lnTo>
                  <a:lnTo>
                    <a:pt x="1559" y="427"/>
                  </a:lnTo>
                  <a:lnTo>
                    <a:pt x="1572" y="414"/>
                  </a:lnTo>
                  <a:lnTo>
                    <a:pt x="1581" y="401"/>
                  </a:lnTo>
                  <a:lnTo>
                    <a:pt x="1586" y="389"/>
                  </a:lnTo>
                  <a:lnTo>
                    <a:pt x="1587" y="377"/>
                  </a:lnTo>
                  <a:lnTo>
                    <a:pt x="1585" y="367"/>
                  </a:lnTo>
                  <a:lnTo>
                    <a:pt x="1577" y="358"/>
                  </a:lnTo>
                  <a:lnTo>
                    <a:pt x="1566" y="354"/>
                  </a:lnTo>
                  <a:lnTo>
                    <a:pt x="1553" y="352"/>
                  </a:lnTo>
                  <a:close/>
                  <a:moveTo>
                    <a:pt x="1791" y="349"/>
                  </a:moveTo>
                  <a:lnTo>
                    <a:pt x="1774" y="351"/>
                  </a:lnTo>
                  <a:lnTo>
                    <a:pt x="1758" y="354"/>
                  </a:lnTo>
                  <a:lnTo>
                    <a:pt x="1739" y="360"/>
                  </a:lnTo>
                  <a:lnTo>
                    <a:pt x="1721" y="370"/>
                  </a:lnTo>
                  <a:lnTo>
                    <a:pt x="1702" y="381"/>
                  </a:lnTo>
                  <a:lnTo>
                    <a:pt x="1688" y="393"/>
                  </a:lnTo>
                  <a:lnTo>
                    <a:pt x="1676" y="406"/>
                  </a:lnTo>
                  <a:lnTo>
                    <a:pt x="1666" y="420"/>
                  </a:lnTo>
                  <a:lnTo>
                    <a:pt x="1661" y="432"/>
                  </a:lnTo>
                  <a:lnTo>
                    <a:pt x="1660" y="444"/>
                  </a:lnTo>
                  <a:lnTo>
                    <a:pt x="1663" y="455"/>
                  </a:lnTo>
                  <a:lnTo>
                    <a:pt x="1670" y="462"/>
                  </a:lnTo>
                  <a:lnTo>
                    <a:pt x="1681" y="467"/>
                  </a:lnTo>
                  <a:lnTo>
                    <a:pt x="1694" y="469"/>
                  </a:lnTo>
                  <a:lnTo>
                    <a:pt x="1710" y="469"/>
                  </a:lnTo>
                  <a:lnTo>
                    <a:pt x="1727" y="465"/>
                  </a:lnTo>
                  <a:lnTo>
                    <a:pt x="1746" y="458"/>
                  </a:lnTo>
                  <a:lnTo>
                    <a:pt x="1765" y="449"/>
                  </a:lnTo>
                  <a:lnTo>
                    <a:pt x="1782" y="438"/>
                  </a:lnTo>
                  <a:lnTo>
                    <a:pt x="1797" y="425"/>
                  </a:lnTo>
                  <a:lnTo>
                    <a:pt x="1810" y="413"/>
                  </a:lnTo>
                  <a:lnTo>
                    <a:pt x="1818" y="400"/>
                  </a:lnTo>
                  <a:lnTo>
                    <a:pt x="1824" y="387"/>
                  </a:lnTo>
                  <a:lnTo>
                    <a:pt x="1825" y="376"/>
                  </a:lnTo>
                  <a:lnTo>
                    <a:pt x="1822" y="365"/>
                  </a:lnTo>
                  <a:lnTo>
                    <a:pt x="1815" y="357"/>
                  </a:lnTo>
                  <a:lnTo>
                    <a:pt x="1804" y="352"/>
                  </a:lnTo>
                  <a:lnTo>
                    <a:pt x="1791" y="349"/>
                  </a:lnTo>
                  <a:close/>
                  <a:moveTo>
                    <a:pt x="1953" y="348"/>
                  </a:moveTo>
                  <a:lnTo>
                    <a:pt x="1941" y="348"/>
                  </a:lnTo>
                  <a:lnTo>
                    <a:pt x="1928" y="353"/>
                  </a:lnTo>
                  <a:lnTo>
                    <a:pt x="1914" y="360"/>
                  </a:lnTo>
                  <a:lnTo>
                    <a:pt x="1899" y="371"/>
                  </a:lnTo>
                  <a:lnTo>
                    <a:pt x="1886" y="385"/>
                  </a:lnTo>
                  <a:lnTo>
                    <a:pt x="1873" y="401"/>
                  </a:lnTo>
                  <a:lnTo>
                    <a:pt x="1862" y="420"/>
                  </a:lnTo>
                  <a:lnTo>
                    <a:pt x="1854" y="437"/>
                  </a:lnTo>
                  <a:lnTo>
                    <a:pt x="1849" y="454"/>
                  </a:lnTo>
                  <a:lnTo>
                    <a:pt x="1847" y="470"/>
                  </a:lnTo>
                  <a:lnTo>
                    <a:pt x="1848" y="483"/>
                  </a:lnTo>
                  <a:lnTo>
                    <a:pt x="1851" y="494"/>
                  </a:lnTo>
                  <a:lnTo>
                    <a:pt x="1859" y="503"/>
                  </a:lnTo>
                  <a:lnTo>
                    <a:pt x="1869" y="506"/>
                  </a:lnTo>
                  <a:lnTo>
                    <a:pt x="1881" y="506"/>
                  </a:lnTo>
                  <a:lnTo>
                    <a:pt x="1894" y="503"/>
                  </a:lnTo>
                  <a:lnTo>
                    <a:pt x="1907" y="495"/>
                  </a:lnTo>
                  <a:lnTo>
                    <a:pt x="1921" y="484"/>
                  </a:lnTo>
                  <a:lnTo>
                    <a:pt x="1936" y="470"/>
                  </a:lnTo>
                  <a:lnTo>
                    <a:pt x="1949" y="454"/>
                  </a:lnTo>
                  <a:lnTo>
                    <a:pt x="1960" y="436"/>
                  </a:lnTo>
                  <a:lnTo>
                    <a:pt x="1967" y="419"/>
                  </a:lnTo>
                  <a:lnTo>
                    <a:pt x="1973" y="401"/>
                  </a:lnTo>
                  <a:lnTo>
                    <a:pt x="1975" y="386"/>
                  </a:lnTo>
                  <a:lnTo>
                    <a:pt x="1974" y="371"/>
                  </a:lnTo>
                  <a:lnTo>
                    <a:pt x="1970" y="360"/>
                  </a:lnTo>
                  <a:lnTo>
                    <a:pt x="1963" y="353"/>
                  </a:lnTo>
                  <a:lnTo>
                    <a:pt x="1953" y="348"/>
                  </a:lnTo>
                  <a:close/>
                  <a:moveTo>
                    <a:pt x="2280" y="326"/>
                  </a:moveTo>
                  <a:lnTo>
                    <a:pt x="2267" y="329"/>
                  </a:lnTo>
                  <a:lnTo>
                    <a:pt x="2256" y="333"/>
                  </a:lnTo>
                  <a:lnTo>
                    <a:pt x="2248" y="342"/>
                  </a:lnTo>
                  <a:lnTo>
                    <a:pt x="2246" y="352"/>
                  </a:lnTo>
                  <a:lnTo>
                    <a:pt x="2247" y="364"/>
                  </a:lnTo>
                  <a:lnTo>
                    <a:pt x="2253" y="376"/>
                  </a:lnTo>
                  <a:lnTo>
                    <a:pt x="2261" y="389"/>
                  </a:lnTo>
                  <a:lnTo>
                    <a:pt x="2273" y="402"/>
                  </a:lnTo>
                  <a:lnTo>
                    <a:pt x="2288" y="414"/>
                  </a:lnTo>
                  <a:lnTo>
                    <a:pt x="2305" y="426"/>
                  </a:lnTo>
                  <a:lnTo>
                    <a:pt x="2325" y="435"/>
                  </a:lnTo>
                  <a:lnTo>
                    <a:pt x="2342" y="442"/>
                  </a:lnTo>
                  <a:lnTo>
                    <a:pt x="2360" y="445"/>
                  </a:lnTo>
                  <a:lnTo>
                    <a:pt x="2376" y="446"/>
                  </a:lnTo>
                  <a:lnTo>
                    <a:pt x="2390" y="444"/>
                  </a:lnTo>
                  <a:lnTo>
                    <a:pt x="2401" y="438"/>
                  </a:lnTo>
                  <a:lnTo>
                    <a:pt x="2407" y="431"/>
                  </a:lnTo>
                  <a:lnTo>
                    <a:pt x="2410" y="421"/>
                  </a:lnTo>
                  <a:lnTo>
                    <a:pt x="2409" y="409"/>
                  </a:lnTo>
                  <a:lnTo>
                    <a:pt x="2404" y="396"/>
                  </a:lnTo>
                  <a:lnTo>
                    <a:pt x="2395" y="382"/>
                  </a:lnTo>
                  <a:lnTo>
                    <a:pt x="2383" y="370"/>
                  </a:lnTo>
                  <a:lnTo>
                    <a:pt x="2368" y="357"/>
                  </a:lnTo>
                  <a:lnTo>
                    <a:pt x="2350" y="346"/>
                  </a:lnTo>
                  <a:lnTo>
                    <a:pt x="2332" y="337"/>
                  </a:lnTo>
                  <a:lnTo>
                    <a:pt x="2313" y="331"/>
                  </a:lnTo>
                  <a:lnTo>
                    <a:pt x="2295" y="328"/>
                  </a:lnTo>
                  <a:lnTo>
                    <a:pt x="2280" y="326"/>
                  </a:lnTo>
                  <a:close/>
                  <a:moveTo>
                    <a:pt x="1336" y="310"/>
                  </a:moveTo>
                  <a:lnTo>
                    <a:pt x="1320" y="310"/>
                  </a:lnTo>
                  <a:lnTo>
                    <a:pt x="1303" y="314"/>
                  </a:lnTo>
                  <a:lnTo>
                    <a:pt x="1284" y="320"/>
                  </a:lnTo>
                  <a:lnTo>
                    <a:pt x="1266" y="330"/>
                  </a:lnTo>
                  <a:lnTo>
                    <a:pt x="1248" y="341"/>
                  </a:lnTo>
                  <a:lnTo>
                    <a:pt x="1233" y="353"/>
                  </a:lnTo>
                  <a:lnTo>
                    <a:pt x="1221" y="366"/>
                  </a:lnTo>
                  <a:lnTo>
                    <a:pt x="1212" y="379"/>
                  </a:lnTo>
                  <a:lnTo>
                    <a:pt x="1206" y="392"/>
                  </a:lnTo>
                  <a:lnTo>
                    <a:pt x="1205" y="403"/>
                  </a:lnTo>
                  <a:lnTo>
                    <a:pt x="1209" y="414"/>
                  </a:lnTo>
                  <a:lnTo>
                    <a:pt x="1215" y="422"/>
                  </a:lnTo>
                  <a:lnTo>
                    <a:pt x="1226" y="427"/>
                  </a:lnTo>
                  <a:lnTo>
                    <a:pt x="1239" y="430"/>
                  </a:lnTo>
                  <a:lnTo>
                    <a:pt x="1256" y="428"/>
                  </a:lnTo>
                  <a:lnTo>
                    <a:pt x="1273" y="425"/>
                  </a:lnTo>
                  <a:lnTo>
                    <a:pt x="1292" y="419"/>
                  </a:lnTo>
                  <a:lnTo>
                    <a:pt x="1311" y="409"/>
                  </a:lnTo>
                  <a:lnTo>
                    <a:pt x="1328" y="398"/>
                  </a:lnTo>
                  <a:lnTo>
                    <a:pt x="1343" y="386"/>
                  </a:lnTo>
                  <a:lnTo>
                    <a:pt x="1355" y="372"/>
                  </a:lnTo>
                  <a:lnTo>
                    <a:pt x="1364" y="359"/>
                  </a:lnTo>
                  <a:lnTo>
                    <a:pt x="1370" y="346"/>
                  </a:lnTo>
                  <a:lnTo>
                    <a:pt x="1371" y="335"/>
                  </a:lnTo>
                  <a:lnTo>
                    <a:pt x="1368" y="324"/>
                  </a:lnTo>
                  <a:lnTo>
                    <a:pt x="1360" y="317"/>
                  </a:lnTo>
                  <a:lnTo>
                    <a:pt x="1350" y="312"/>
                  </a:lnTo>
                  <a:lnTo>
                    <a:pt x="1336" y="310"/>
                  </a:lnTo>
                  <a:close/>
                  <a:moveTo>
                    <a:pt x="2485" y="308"/>
                  </a:moveTo>
                  <a:lnTo>
                    <a:pt x="2472" y="310"/>
                  </a:lnTo>
                  <a:lnTo>
                    <a:pt x="2461" y="315"/>
                  </a:lnTo>
                  <a:lnTo>
                    <a:pt x="2454" y="323"/>
                  </a:lnTo>
                  <a:lnTo>
                    <a:pt x="2451" y="333"/>
                  </a:lnTo>
                  <a:lnTo>
                    <a:pt x="2452" y="345"/>
                  </a:lnTo>
                  <a:lnTo>
                    <a:pt x="2458" y="358"/>
                  </a:lnTo>
                  <a:lnTo>
                    <a:pt x="2466" y="371"/>
                  </a:lnTo>
                  <a:lnTo>
                    <a:pt x="2478" y="383"/>
                  </a:lnTo>
                  <a:lnTo>
                    <a:pt x="2494" y="397"/>
                  </a:lnTo>
                  <a:lnTo>
                    <a:pt x="2511" y="408"/>
                  </a:lnTo>
                  <a:lnTo>
                    <a:pt x="2530" y="416"/>
                  </a:lnTo>
                  <a:lnTo>
                    <a:pt x="2549" y="423"/>
                  </a:lnTo>
                  <a:lnTo>
                    <a:pt x="2566" y="426"/>
                  </a:lnTo>
                  <a:lnTo>
                    <a:pt x="2582" y="427"/>
                  </a:lnTo>
                  <a:lnTo>
                    <a:pt x="2595" y="425"/>
                  </a:lnTo>
                  <a:lnTo>
                    <a:pt x="2606" y="421"/>
                  </a:lnTo>
                  <a:lnTo>
                    <a:pt x="2613" y="413"/>
                  </a:lnTo>
                  <a:lnTo>
                    <a:pt x="2617" y="402"/>
                  </a:lnTo>
                  <a:lnTo>
                    <a:pt x="2614" y="390"/>
                  </a:lnTo>
                  <a:lnTo>
                    <a:pt x="2610" y="378"/>
                  </a:lnTo>
                  <a:lnTo>
                    <a:pt x="2601" y="365"/>
                  </a:lnTo>
                  <a:lnTo>
                    <a:pt x="2588" y="352"/>
                  </a:lnTo>
                  <a:lnTo>
                    <a:pt x="2574" y="340"/>
                  </a:lnTo>
                  <a:lnTo>
                    <a:pt x="2556" y="328"/>
                  </a:lnTo>
                  <a:lnTo>
                    <a:pt x="2537" y="319"/>
                  </a:lnTo>
                  <a:lnTo>
                    <a:pt x="2519" y="312"/>
                  </a:lnTo>
                  <a:lnTo>
                    <a:pt x="2501" y="309"/>
                  </a:lnTo>
                  <a:lnTo>
                    <a:pt x="2485" y="308"/>
                  </a:lnTo>
                  <a:close/>
                  <a:moveTo>
                    <a:pt x="1131" y="291"/>
                  </a:moveTo>
                  <a:lnTo>
                    <a:pt x="1115" y="292"/>
                  </a:lnTo>
                  <a:lnTo>
                    <a:pt x="1098" y="296"/>
                  </a:lnTo>
                  <a:lnTo>
                    <a:pt x="1079" y="302"/>
                  </a:lnTo>
                  <a:lnTo>
                    <a:pt x="1060" y="311"/>
                  </a:lnTo>
                  <a:lnTo>
                    <a:pt x="1043" y="323"/>
                  </a:lnTo>
                  <a:lnTo>
                    <a:pt x="1028" y="335"/>
                  </a:lnTo>
                  <a:lnTo>
                    <a:pt x="1016" y="348"/>
                  </a:lnTo>
                  <a:lnTo>
                    <a:pt x="1007" y="362"/>
                  </a:lnTo>
                  <a:lnTo>
                    <a:pt x="1001" y="374"/>
                  </a:lnTo>
                  <a:lnTo>
                    <a:pt x="1000" y="386"/>
                  </a:lnTo>
                  <a:lnTo>
                    <a:pt x="1003" y="396"/>
                  </a:lnTo>
                  <a:lnTo>
                    <a:pt x="1010" y="404"/>
                  </a:lnTo>
                  <a:lnTo>
                    <a:pt x="1021" y="409"/>
                  </a:lnTo>
                  <a:lnTo>
                    <a:pt x="1034" y="411"/>
                  </a:lnTo>
                  <a:lnTo>
                    <a:pt x="1051" y="410"/>
                  </a:lnTo>
                  <a:lnTo>
                    <a:pt x="1068" y="406"/>
                  </a:lnTo>
                  <a:lnTo>
                    <a:pt x="1086" y="400"/>
                  </a:lnTo>
                  <a:lnTo>
                    <a:pt x="1105" y="391"/>
                  </a:lnTo>
                  <a:lnTo>
                    <a:pt x="1123" y="380"/>
                  </a:lnTo>
                  <a:lnTo>
                    <a:pt x="1137" y="367"/>
                  </a:lnTo>
                  <a:lnTo>
                    <a:pt x="1149" y="354"/>
                  </a:lnTo>
                  <a:lnTo>
                    <a:pt x="1158" y="342"/>
                  </a:lnTo>
                  <a:lnTo>
                    <a:pt x="1164" y="329"/>
                  </a:lnTo>
                  <a:lnTo>
                    <a:pt x="1165" y="317"/>
                  </a:lnTo>
                  <a:lnTo>
                    <a:pt x="1162" y="307"/>
                  </a:lnTo>
                  <a:lnTo>
                    <a:pt x="1155" y="299"/>
                  </a:lnTo>
                  <a:lnTo>
                    <a:pt x="1144" y="294"/>
                  </a:lnTo>
                  <a:lnTo>
                    <a:pt x="1131" y="291"/>
                  </a:lnTo>
                  <a:close/>
                  <a:moveTo>
                    <a:pt x="2663" y="251"/>
                  </a:moveTo>
                  <a:lnTo>
                    <a:pt x="2648" y="253"/>
                  </a:lnTo>
                  <a:lnTo>
                    <a:pt x="2639" y="258"/>
                  </a:lnTo>
                  <a:lnTo>
                    <a:pt x="2631" y="266"/>
                  </a:lnTo>
                  <a:lnTo>
                    <a:pt x="2628" y="276"/>
                  </a:lnTo>
                  <a:lnTo>
                    <a:pt x="2629" y="288"/>
                  </a:lnTo>
                  <a:lnTo>
                    <a:pt x="2634" y="301"/>
                  </a:lnTo>
                  <a:lnTo>
                    <a:pt x="2643" y="313"/>
                  </a:lnTo>
                  <a:lnTo>
                    <a:pt x="2655" y="326"/>
                  </a:lnTo>
                  <a:lnTo>
                    <a:pt x="2670" y="340"/>
                  </a:lnTo>
                  <a:lnTo>
                    <a:pt x="2688" y="351"/>
                  </a:lnTo>
                  <a:lnTo>
                    <a:pt x="2707" y="359"/>
                  </a:lnTo>
                  <a:lnTo>
                    <a:pt x="2725" y="366"/>
                  </a:lnTo>
                  <a:lnTo>
                    <a:pt x="2743" y="369"/>
                  </a:lnTo>
                  <a:lnTo>
                    <a:pt x="2759" y="370"/>
                  </a:lnTo>
                  <a:lnTo>
                    <a:pt x="2772" y="368"/>
                  </a:lnTo>
                  <a:lnTo>
                    <a:pt x="2783" y="364"/>
                  </a:lnTo>
                  <a:lnTo>
                    <a:pt x="2790" y="355"/>
                  </a:lnTo>
                  <a:lnTo>
                    <a:pt x="2793" y="345"/>
                  </a:lnTo>
                  <a:lnTo>
                    <a:pt x="2792" y="333"/>
                  </a:lnTo>
                  <a:lnTo>
                    <a:pt x="2787" y="321"/>
                  </a:lnTo>
                  <a:lnTo>
                    <a:pt x="2778" y="308"/>
                  </a:lnTo>
                  <a:lnTo>
                    <a:pt x="2766" y="295"/>
                  </a:lnTo>
                  <a:lnTo>
                    <a:pt x="2750" y="283"/>
                  </a:lnTo>
                  <a:lnTo>
                    <a:pt x="2733" y="270"/>
                  </a:lnTo>
                  <a:lnTo>
                    <a:pt x="2714" y="262"/>
                  </a:lnTo>
                  <a:lnTo>
                    <a:pt x="2696" y="255"/>
                  </a:lnTo>
                  <a:lnTo>
                    <a:pt x="2678" y="252"/>
                  </a:lnTo>
                  <a:lnTo>
                    <a:pt x="2663" y="251"/>
                  </a:lnTo>
                  <a:close/>
                  <a:moveTo>
                    <a:pt x="953" y="234"/>
                  </a:moveTo>
                  <a:lnTo>
                    <a:pt x="938" y="235"/>
                  </a:lnTo>
                  <a:lnTo>
                    <a:pt x="920" y="239"/>
                  </a:lnTo>
                  <a:lnTo>
                    <a:pt x="901" y="245"/>
                  </a:lnTo>
                  <a:lnTo>
                    <a:pt x="883" y="254"/>
                  </a:lnTo>
                  <a:lnTo>
                    <a:pt x="865" y="265"/>
                  </a:lnTo>
                  <a:lnTo>
                    <a:pt x="850" y="278"/>
                  </a:lnTo>
                  <a:lnTo>
                    <a:pt x="838" y="291"/>
                  </a:lnTo>
                  <a:lnTo>
                    <a:pt x="829" y="304"/>
                  </a:lnTo>
                  <a:lnTo>
                    <a:pt x="824" y="317"/>
                  </a:lnTo>
                  <a:lnTo>
                    <a:pt x="823" y="329"/>
                  </a:lnTo>
                  <a:lnTo>
                    <a:pt x="826" y="338"/>
                  </a:lnTo>
                  <a:lnTo>
                    <a:pt x="833" y="346"/>
                  </a:lnTo>
                  <a:lnTo>
                    <a:pt x="843" y="352"/>
                  </a:lnTo>
                  <a:lnTo>
                    <a:pt x="858" y="354"/>
                  </a:lnTo>
                  <a:lnTo>
                    <a:pt x="873" y="353"/>
                  </a:lnTo>
                  <a:lnTo>
                    <a:pt x="890" y="349"/>
                  </a:lnTo>
                  <a:lnTo>
                    <a:pt x="909" y="343"/>
                  </a:lnTo>
                  <a:lnTo>
                    <a:pt x="928" y="334"/>
                  </a:lnTo>
                  <a:lnTo>
                    <a:pt x="945" y="322"/>
                  </a:lnTo>
                  <a:lnTo>
                    <a:pt x="961" y="310"/>
                  </a:lnTo>
                  <a:lnTo>
                    <a:pt x="973" y="297"/>
                  </a:lnTo>
                  <a:lnTo>
                    <a:pt x="982" y="284"/>
                  </a:lnTo>
                  <a:lnTo>
                    <a:pt x="987" y="272"/>
                  </a:lnTo>
                  <a:lnTo>
                    <a:pt x="988" y="260"/>
                  </a:lnTo>
                  <a:lnTo>
                    <a:pt x="985" y="250"/>
                  </a:lnTo>
                  <a:lnTo>
                    <a:pt x="978" y="242"/>
                  </a:lnTo>
                  <a:lnTo>
                    <a:pt x="967" y="236"/>
                  </a:lnTo>
                  <a:lnTo>
                    <a:pt x="953" y="234"/>
                  </a:lnTo>
                  <a:close/>
                  <a:moveTo>
                    <a:pt x="2861" y="0"/>
                  </a:moveTo>
                  <a:lnTo>
                    <a:pt x="3270" y="2114"/>
                  </a:lnTo>
                  <a:lnTo>
                    <a:pt x="3293" y="2094"/>
                  </a:lnTo>
                  <a:lnTo>
                    <a:pt x="3320" y="2079"/>
                  </a:lnTo>
                  <a:lnTo>
                    <a:pt x="3347" y="2067"/>
                  </a:lnTo>
                  <a:lnTo>
                    <a:pt x="3377" y="2060"/>
                  </a:lnTo>
                  <a:lnTo>
                    <a:pt x="3407" y="2058"/>
                  </a:lnTo>
                  <a:lnTo>
                    <a:pt x="3438" y="2060"/>
                  </a:lnTo>
                  <a:lnTo>
                    <a:pt x="3469" y="2068"/>
                  </a:lnTo>
                  <a:lnTo>
                    <a:pt x="3498" y="2080"/>
                  </a:lnTo>
                  <a:lnTo>
                    <a:pt x="3525" y="2096"/>
                  </a:lnTo>
                  <a:lnTo>
                    <a:pt x="3548" y="2116"/>
                  </a:lnTo>
                  <a:lnTo>
                    <a:pt x="3566" y="2139"/>
                  </a:lnTo>
                  <a:lnTo>
                    <a:pt x="3583" y="2164"/>
                  </a:lnTo>
                  <a:lnTo>
                    <a:pt x="3594" y="2192"/>
                  </a:lnTo>
                  <a:lnTo>
                    <a:pt x="3601" y="2221"/>
                  </a:lnTo>
                  <a:lnTo>
                    <a:pt x="3604" y="2251"/>
                  </a:lnTo>
                  <a:lnTo>
                    <a:pt x="3601" y="2282"/>
                  </a:lnTo>
                  <a:lnTo>
                    <a:pt x="3595" y="2312"/>
                  </a:lnTo>
                  <a:lnTo>
                    <a:pt x="3593" y="2318"/>
                  </a:lnTo>
                  <a:lnTo>
                    <a:pt x="3590" y="2326"/>
                  </a:lnTo>
                  <a:lnTo>
                    <a:pt x="3586" y="2337"/>
                  </a:lnTo>
                  <a:lnTo>
                    <a:pt x="3581" y="2350"/>
                  </a:lnTo>
                  <a:lnTo>
                    <a:pt x="3573" y="2367"/>
                  </a:lnTo>
                  <a:lnTo>
                    <a:pt x="3564" y="2386"/>
                  </a:lnTo>
                  <a:lnTo>
                    <a:pt x="3553" y="2407"/>
                  </a:lnTo>
                  <a:lnTo>
                    <a:pt x="3540" y="2431"/>
                  </a:lnTo>
                  <a:lnTo>
                    <a:pt x="3526" y="2456"/>
                  </a:lnTo>
                  <a:lnTo>
                    <a:pt x="3509" y="2484"/>
                  </a:lnTo>
                  <a:lnTo>
                    <a:pt x="3490" y="2512"/>
                  </a:lnTo>
                  <a:lnTo>
                    <a:pt x="3468" y="2543"/>
                  </a:lnTo>
                  <a:lnTo>
                    <a:pt x="3445" y="2573"/>
                  </a:lnTo>
                  <a:lnTo>
                    <a:pt x="3417" y="2606"/>
                  </a:lnTo>
                  <a:lnTo>
                    <a:pt x="3389" y="2639"/>
                  </a:lnTo>
                  <a:lnTo>
                    <a:pt x="3357" y="2673"/>
                  </a:lnTo>
                  <a:lnTo>
                    <a:pt x="3322" y="2707"/>
                  </a:lnTo>
                  <a:lnTo>
                    <a:pt x="3285" y="2741"/>
                  </a:lnTo>
                  <a:lnTo>
                    <a:pt x="3243" y="2775"/>
                  </a:lnTo>
                  <a:lnTo>
                    <a:pt x="3199" y="2810"/>
                  </a:lnTo>
                  <a:lnTo>
                    <a:pt x="3152" y="2843"/>
                  </a:lnTo>
                  <a:lnTo>
                    <a:pt x="3101" y="2877"/>
                  </a:lnTo>
                  <a:lnTo>
                    <a:pt x="3047" y="2909"/>
                  </a:lnTo>
                  <a:lnTo>
                    <a:pt x="2988" y="2941"/>
                  </a:lnTo>
                  <a:lnTo>
                    <a:pt x="2927" y="2972"/>
                  </a:lnTo>
                  <a:lnTo>
                    <a:pt x="2861" y="3000"/>
                  </a:lnTo>
                  <a:lnTo>
                    <a:pt x="2792" y="3028"/>
                  </a:lnTo>
                  <a:lnTo>
                    <a:pt x="2719" y="3054"/>
                  </a:lnTo>
                  <a:lnTo>
                    <a:pt x="2641" y="3078"/>
                  </a:lnTo>
                  <a:lnTo>
                    <a:pt x="2559" y="3100"/>
                  </a:lnTo>
                  <a:lnTo>
                    <a:pt x="2473" y="3120"/>
                  </a:lnTo>
                  <a:lnTo>
                    <a:pt x="2382" y="3136"/>
                  </a:lnTo>
                  <a:lnTo>
                    <a:pt x="2287" y="3150"/>
                  </a:lnTo>
                  <a:lnTo>
                    <a:pt x="2187" y="3162"/>
                  </a:lnTo>
                  <a:lnTo>
                    <a:pt x="2083" y="3170"/>
                  </a:lnTo>
                  <a:lnTo>
                    <a:pt x="1973" y="3176"/>
                  </a:lnTo>
                  <a:lnTo>
                    <a:pt x="1858" y="3178"/>
                  </a:lnTo>
                  <a:lnTo>
                    <a:pt x="1740" y="3176"/>
                  </a:lnTo>
                  <a:lnTo>
                    <a:pt x="1629" y="3171"/>
                  </a:lnTo>
                  <a:lnTo>
                    <a:pt x="1521" y="3163"/>
                  </a:lnTo>
                  <a:lnTo>
                    <a:pt x="1418" y="3153"/>
                  </a:lnTo>
                  <a:lnTo>
                    <a:pt x="1319" y="3138"/>
                  </a:lnTo>
                  <a:lnTo>
                    <a:pt x="1226" y="3123"/>
                  </a:lnTo>
                  <a:lnTo>
                    <a:pt x="1136" y="3104"/>
                  </a:lnTo>
                  <a:lnTo>
                    <a:pt x="1052" y="3083"/>
                  </a:lnTo>
                  <a:lnTo>
                    <a:pt x="971" y="3060"/>
                  </a:lnTo>
                  <a:lnTo>
                    <a:pt x="894" y="3036"/>
                  </a:lnTo>
                  <a:lnTo>
                    <a:pt x="821" y="3010"/>
                  </a:lnTo>
                  <a:lnTo>
                    <a:pt x="752" y="2983"/>
                  </a:lnTo>
                  <a:lnTo>
                    <a:pt x="687" y="2954"/>
                  </a:lnTo>
                  <a:lnTo>
                    <a:pt x="626" y="2923"/>
                  </a:lnTo>
                  <a:lnTo>
                    <a:pt x="568" y="2893"/>
                  </a:lnTo>
                  <a:lnTo>
                    <a:pt x="513" y="2861"/>
                  </a:lnTo>
                  <a:lnTo>
                    <a:pt x="463" y="2828"/>
                  </a:lnTo>
                  <a:lnTo>
                    <a:pt x="416" y="2795"/>
                  </a:lnTo>
                  <a:lnTo>
                    <a:pt x="371" y="2762"/>
                  </a:lnTo>
                  <a:lnTo>
                    <a:pt x="330" y="2729"/>
                  </a:lnTo>
                  <a:lnTo>
                    <a:pt x="292" y="2696"/>
                  </a:lnTo>
                  <a:lnTo>
                    <a:pt x="257" y="2663"/>
                  </a:lnTo>
                  <a:lnTo>
                    <a:pt x="225" y="2632"/>
                  </a:lnTo>
                  <a:lnTo>
                    <a:pt x="195" y="2600"/>
                  </a:lnTo>
                  <a:lnTo>
                    <a:pt x="168" y="2569"/>
                  </a:lnTo>
                  <a:lnTo>
                    <a:pt x="144" y="2538"/>
                  </a:lnTo>
                  <a:lnTo>
                    <a:pt x="122" y="2510"/>
                  </a:lnTo>
                  <a:lnTo>
                    <a:pt x="102" y="2482"/>
                  </a:lnTo>
                  <a:lnTo>
                    <a:pt x="84" y="2457"/>
                  </a:lnTo>
                  <a:lnTo>
                    <a:pt x="69" y="2433"/>
                  </a:lnTo>
                  <a:lnTo>
                    <a:pt x="56" y="2410"/>
                  </a:lnTo>
                  <a:lnTo>
                    <a:pt x="44" y="2390"/>
                  </a:lnTo>
                  <a:lnTo>
                    <a:pt x="35" y="2372"/>
                  </a:lnTo>
                  <a:lnTo>
                    <a:pt x="27" y="2356"/>
                  </a:lnTo>
                  <a:lnTo>
                    <a:pt x="21" y="2343"/>
                  </a:lnTo>
                  <a:lnTo>
                    <a:pt x="16" y="2333"/>
                  </a:lnTo>
                  <a:lnTo>
                    <a:pt x="13" y="2326"/>
                  </a:lnTo>
                  <a:lnTo>
                    <a:pt x="12" y="2321"/>
                  </a:lnTo>
                  <a:lnTo>
                    <a:pt x="3" y="2291"/>
                  </a:lnTo>
                  <a:lnTo>
                    <a:pt x="0" y="2259"/>
                  </a:lnTo>
                  <a:lnTo>
                    <a:pt x="1" y="2228"/>
                  </a:lnTo>
                  <a:lnTo>
                    <a:pt x="8" y="2198"/>
                  </a:lnTo>
                  <a:lnTo>
                    <a:pt x="19" y="2170"/>
                  </a:lnTo>
                  <a:lnTo>
                    <a:pt x="33" y="2144"/>
                  </a:lnTo>
                  <a:lnTo>
                    <a:pt x="52" y="2119"/>
                  </a:lnTo>
                  <a:lnTo>
                    <a:pt x="75" y="2099"/>
                  </a:lnTo>
                  <a:lnTo>
                    <a:pt x="101" y="2081"/>
                  </a:lnTo>
                  <a:lnTo>
                    <a:pt x="129" y="2068"/>
                  </a:lnTo>
                  <a:lnTo>
                    <a:pt x="163" y="2059"/>
                  </a:lnTo>
                  <a:lnTo>
                    <a:pt x="196" y="2056"/>
                  </a:lnTo>
                  <a:lnTo>
                    <a:pt x="229" y="2058"/>
                  </a:lnTo>
                  <a:lnTo>
                    <a:pt x="260" y="2066"/>
                  </a:lnTo>
                  <a:lnTo>
                    <a:pt x="291" y="2079"/>
                  </a:lnTo>
                  <a:lnTo>
                    <a:pt x="317" y="2096"/>
                  </a:lnTo>
                  <a:lnTo>
                    <a:pt x="341" y="2118"/>
                  </a:lnTo>
                  <a:lnTo>
                    <a:pt x="749" y="9"/>
                  </a:lnTo>
                  <a:lnTo>
                    <a:pt x="781" y="27"/>
                  </a:lnTo>
                  <a:lnTo>
                    <a:pt x="815" y="46"/>
                  </a:lnTo>
                  <a:lnTo>
                    <a:pt x="854" y="64"/>
                  </a:lnTo>
                  <a:lnTo>
                    <a:pt x="897" y="83"/>
                  </a:lnTo>
                  <a:lnTo>
                    <a:pt x="943" y="102"/>
                  </a:lnTo>
                  <a:lnTo>
                    <a:pt x="995" y="119"/>
                  </a:lnTo>
                  <a:lnTo>
                    <a:pt x="1051" y="136"/>
                  </a:lnTo>
                  <a:lnTo>
                    <a:pt x="1110" y="152"/>
                  </a:lnTo>
                  <a:lnTo>
                    <a:pt x="1176" y="167"/>
                  </a:lnTo>
                  <a:lnTo>
                    <a:pt x="1245" y="181"/>
                  </a:lnTo>
                  <a:lnTo>
                    <a:pt x="1320" y="194"/>
                  </a:lnTo>
                  <a:lnTo>
                    <a:pt x="1400" y="205"/>
                  </a:lnTo>
                  <a:lnTo>
                    <a:pt x="1486" y="215"/>
                  </a:lnTo>
                  <a:lnTo>
                    <a:pt x="1578" y="222"/>
                  </a:lnTo>
                  <a:lnTo>
                    <a:pt x="1675" y="228"/>
                  </a:lnTo>
                  <a:lnTo>
                    <a:pt x="1779" y="231"/>
                  </a:lnTo>
                  <a:lnTo>
                    <a:pt x="1863" y="232"/>
                  </a:lnTo>
                  <a:lnTo>
                    <a:pt x="1958" y="231"/>
                  </a:lnTo>
                  <a:lnTo>
                    <a:pt x="2046" y="227"/>
                  </a:lnTo>
                  <a:lnTo>
                    <a:pt x="2131" y="221"/>
                  </a:lnTo>
                  <a:lnTo>
                    <a:pt x="2211" y="212"/>
                  </a:lnTo>
                  <a:lnTo>
                    <a:pt x="2285" y="202"/>
                  </a:lnTo>
                  <a:lnTo>
                    <a:pt x="2356" y="190"/>
                  </a:lnTo>
                  <a:lnTo>
                    <a:pt x="2421" y="177"/>
                  </a:lnTo>
                  <a:lnTo>
                    <a:pt x="2483" y="163"/>
                  </a:lnTo>
                  <a:lnTo>
                    <a:pt x="2540" y="147"/>
                  </a:lnTo>
                  <a:lnTo>
                    <a:pt x="2594" y="130"/>
                  </a:lnTo>
                  <a:lnTo>
                    <a:pt x="2642" y="113"/>
                  </a:lnTo>
                  <a:lnTo>
                    <a:pt x="2688" y="94"/>
                  </a:lnTo>
                  <a:lnTo>
                    <a:pt x="2730" y="75"/>
                  </a:lnTo>
                  <a:lnTo>
                    <a:pt x="2767" y="57"/>
                  </a:lnTo>
                  <a:lnTo>
                    <a:pt x="2802" y="37"/>
                  </a:lnTo>
                  <a:lnTo>
                    <a:pt x="2833" y="18"/>
                  </a:lnTo>
                  <a:lnTo>
                    <a:pt x="28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0" name="Group 489"/>
          <p:cNvGrpSpPr/>
          <p:nvPr/>
        </p:nvGrpSpPr>
        <p:grpSpPr>
          <a:xfrm>
            <a:off x="10128060" y="2752725"/>
            <a:ext cx="346075" cy="415925"/>
            <a:chOff x="10096500" y="2752725"/>
            <a:chExt cx="346075" cy="415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9" name="Freeform 329"/>
            <p:cNvSpPr>
              <a:spLocks/>
            </p:cNvSpPr>
            <p:nvPr/>
          </p:nvSpPr>
          <p:spPr bwMode="auto">
            <a:xfrm>
              <a:off x="10096500" y="3086100"/>
              <a:ext cx="346075" cy="82550"/>
            </a:xfrm>
            <a:custGeom>
              <a:avLst/>
              <a:gdLst>
                <a:gd name="T0" fmla="*/ 209 w 2836"/>
                <a:gd name="T1" fmla="*/ 1 h 674"/>
                <a:gd name="T2" fmla="*/ 321 w 2836"/>
                <a:gd name="T3" fmla="*/ 15 h 674"/>
                <a:gd name="T4" fmla="*/ 459 w 2836"/>
                <a:gd name="T5" fmla="*/ 31 h 674"/>
                <a:gd name="T6" fmla="*/ 616 w 2836"/>
                <a:gd name="T7" fmla="*/ 46 h 674"/>
                <a:gd name="T8" fmla="*/ 793 w 2836"/>
                <a:gd name="T9" fmla="*/ 60 h 674"/>
                <a:gd name="T10" fmla="*/ 984 w 2836"/>
                <a:gd name="T11" fmla="*/ 71 h 674"/>
                <a:gd name="T12" fmla="*/ 1186 w 2836"/>
                <a:gd name="T13" fmla="*/ 77 h 674"/>
                <a:gd name="T14" fmla="*/ 1397 w 2836"/>
                <a:gd name="T15" fmla="*/ 78 h 674"/>
                <a:gd name="T16" fmla="*/ 1418 w 2836"/>
                <a:gd name="T17" fmla="*/ 78 h 674"/>
                <a:gd name="T18" fmla="*/ 1439 w 2836"/>
                <a:gd name="T19" fmla="*/ 78 h 674"/>
                <a:gd name="T20" fmla="*/ 1649 w 2836"/>
                <a:gd name="T21" fmla="*/ 77 h 674"/>
                <a:gd name="T22" fmla="*/ 1852 w 2836"/>
                <a:gd name="T23" fmla="*/ 71 h 674"/>
                <a:gd name="T24" fmla="*/ 2043 w 2836"/>
                <a:gd name="T25" fmla="*/ 60 h 674"/>
                <a:gd name="T26" fmla="*/ 2219 w 2836"/>
                <a:gd name="T27" fmla="*/ 46 h 674"/>
                <a:gd name="T28" fmla="*/ 2377 w 2836"/>
                <a:gd name="T29" fmla="*/ 31 h 674"/>
                <a:gd name="T30" fmla="*/ 2515 w 2836"/>
                <a:gd name="T31" fmla="*/ 15 h 674"/>
                <a:gd name="T32" fmla="*/ 2627 w 2836"/>
                <a:gd name="T33" fmla="*/ 1 h 674"/>
                <a:gd name="T34" fmla="*/ 2682 w 2836"/>
                <a:gd name="T35" fmla="*/ 3 h 674"/>
                <a:gd name="T36" fmla="*/ 2732 w 2836"/>
                <a:gd name="T37" fmla="*/ 23 h 674"/>
                <a:gd name="T38" fmla="*/ 2771 w 2836"/>
                <a:gd name="T39" fmla="*/ 58 h 674"/>
                <a:gd name="T40" fmla="*/ 2798 w 2836"/>
                <a:gd name="T41" fmla="*/ 104 h 674"/>
                <a:gd name="T42" fmla="*/ 2834 w 2836"/>
                <a:gd name="T43" fmla="*/ 312 h 674"/>
                <a:gd name="T44" fmla="*/ 2833 w 2836"/>
                <a:gd name="T45" fmla="*/ 369 h 674"/>
                <a:gd name="T46" fmla="*/ 2815 w 2836"/>
                <a:gd name="T47" fmla="*/ 424 h 674"/>
                <a:gd name="T48" fmla="*/ 2783 w 2836"/>
                <a:gd name="T49" fmla="*/ 472 h 674"/>
                <a:gd name="T50" fmla="*/ 2738 w 2836"/>
                <a:gd name="T51" fmla="*/ 507 h 674"/>
                <a:gd name="T52" fmla="*/ 2637 w 2836"/>
                <a:gd name="T53" fmla="*/ 541 h 674"/>
                <a:gd name="T54" fmla="*/ 2468 w 2836"/>
                <a:gd name="T55" fmla="*/ 582 h 674"/>
                <a:gd name="T56" fmla="*/ 2282 w 2836"/>
                <a:gd name="T57" fmla="*/ 615 h 674"/>
                <a:gd name="T58" fmla="*/ 2079 w 2836"/>
                <a:gd name="T59" fmla="*/ 641 h 674"/>
                <a:gd name="T60" fmla="*/ 1865 w 2836"/>
                <a:gd name="T61" fmla="*/ 660 h 674"/>
                <a:gd name="T62" fmla="*/ 1643 w 2836"/>
                <a:gd name="T63" fmla="*/ 670 h 674"/>
                <a:gd name="T64" fmla="*/ 1418 w 2836"/>
                <a:gd name="T65" fmla="*/ 674 h 674"/>
                <a:gd name="T66" fmla="*/ 1192 w 2836"/>
                <a:gd name="T67" fmla="*/ 670 h 674"/>
                <a:gd name="T68" fmla="*/ 971 w 2836"/>
                <a:gd name="T69" fmla="*/ 660 h 674"/>
                <a:gd name="T70" fmla="*/ 756 w 2836"/>
                <a:gd name="T71" fmla="*/ 641 h 674"/>
                <a:gd name="T72" fmla="*/ 554 w 2836"/>
                <a:gd name="T73" fmla="*/ 615 h 674"/>
                <a:gd name="T74" fmla="*/ 367 w 2836"/>
                <a:gd name="T75" fmla="*/ 582 h 674"/>
                <a:gd name="T76" fmla="*/ 199 w 2836"/>
                <a:gd name="T77" fmla="*/ 541 h 674"/>
                <a:gd name="T78" fmla="*/ 97 w 2836"/>
                <a:gd name="T79" fmla="*/ 507 h 674"/>
                <a:gd name="T80" fmla="*/ 53 w 2836"/>
                <a:gd name="T81" fmla="*/ 472 h 674"/>
                <a:gd name="T82" fmla="*/ 20 w 2836"/>
                <a:gd name="T83" fmla="*/ 424 h 674"/>
                <a:gd name="T84" fmla="*/ 2 w 2836"/>
                <a:gd name="T85" fmla="*/ 369 h 674"/>
                <a:gd name="T86" fmla="*/ 0 w 2836"/>
                <a:gd name="T87" fmla="*/ 341 h 674"/>
                <a:gd name="T88" fmla="*/ 31 w 2836"/>
                <a:gd name="T89" fmla="*/ 132 h 674"/>
                <a:gd name="T90" fmla="*/ 49 w 2836"/>
                <a:gd name="T91" fmla="*/ 80 h 674"/>
                <a:gd name="T92" fmla="*/ 83 w 2836"/>
                <a:gd name="T93" fmla="*/ 39 h 674"/>
                <a:gd name="T94" fmla="*/ 128 w 2836"/>
                <a:gd name="T95" fmla="*/ 11 h 674"/>
                <a:gd name="T96" fmla="*/ 181 w 2836"/>
                <a:gd name="T97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36" h="674">
                  <a:moveTo>
                    <a:pt x="181" y="0"/>
                  </a:moveTo>
                  <a:lnTo>
                    <a:pt x="209" y="1"/>
                  </a:lnTo>
                  <a:lnTo>
                    <a:pt x="262" y="8"/>
                  </a:lnTo>
                  <a:lnTo>
                    <a:pt x="321" y="15"/>
                  </a:lnTo>
                  <a:lnTo>
                    <a:pt x="387" y="23"/>
                  </a:lnTo>
                  <a:lnTo>
                    <a:pt x="459" y="31"/>
                  </a:lnTo>
                  <a:lnTo>
                    <a:pt x="535" y="39"/>
                  </a:lnTo>
                  <a:lnTo>
                    <a:pt x="616" y="46"/>
                  </a:lnTo>
                  <a:lnTo>
                    <a:pt x="703" y="54"/>
                  </a:lnTo>
                  <a:lnTo>
                    <a:pt x="793" y="60"/>
                  </a:lnTo>
                  <a:lnTo>
                    <a:pt x="887" y="65"/>
                  </a:lnTo>
                  <a:lnTo>
                    <a:pt x="984" y="71"/>
                  </a:lnTo>
                  <a:lnTo>
                    <a:pt x="1084" y="75"/>
                  </a:lnTo>
                  <a:lnTo>
                    <a:pt x="1186" y="77"/>
                  </a:lnTo>
                  <a:lnTo>
                    <a:pt x="1291" y="78"/>
                  </a:lnTo>
                  <a:lnTo>
                    <a:pt x="1397" y="78"/>
                  </a:lnTo>
                  <a:lnTo>
                    <a:pt x="1397" y="78"/>
                  </a:lnTo>
                  <a:lnTo>
                    <a:pt x="1418" y="78"/>
                  </a:lnTo>
                  <a:lnTo>
                    <a:pt x="1439" y="78"/>
                  </a:lnTo>
                  <a:lnTo>
                    <a:pt x="1439" y="78"/>
                  </a:lnTo>
                  <a:lnTo>
                    <a:pt x="1545" y="78"/>
                  </a:lnTo>
                  <a:lnTo>
                    <a:pt x="1649" y="77"/>
                  </a:lnTo>
                  <a:lnTo>
                    <a:pt x="1751" y="75"/>
                  </a:lnTo>
                  <a:lnTo>
                    <a:pt x="1852" y="71"/>
                  </a:lnTo>
                  <a:lnTo>
                    <a:pt x="1948" y="65"/>
                  </a:lnTo>
                  <a:lnTo>
                    <a:pt x="2043" y="60"/>
                  </a:lnTo>
                  <a:lnTo>
                    <a:pt x="2133" y="54"/>
                  </a:lnTo>
                  <a:lnTo>
                    <a:pt x="2219" y="46"/>
                  </a:lnTo>
                  <a:lnTo>
                    <a:pt x="2301" y="39"/>
                  </a:lnTo>
                  <a:lnTo>
                    <a:pt x="2377" y="31"/>
                  </a:lnTo>
                  <a:lnTo>
                    <a:pt x="2449" y="23"/>
                  </a:lnTo>
                  <a:lnTo>
                    <a:pt x="2515" y="15"/>
                  </a:lnTo>
                  <a:lnTo>
                    <a:pt x="2574" y="8"/>
                  </a:lnTo>
                  <a:lnTo>
                    <a:pt x="2627" y="1"/>
                  </a:lnTo>
                  <a:lnTo>
                    <a:pt x="2655" y="0"/>
                  </a:lnTo>
                  <a:lnTo>
                    <a:pt x="2682" y="3"/>
                  </a:lnTo>
                  <a:lnTo>
                    <a:pt x="2708" y="11"/>
                  </a:lnTo>
                  <a:lnTo>
                    <a:pt x="2732" y="23"/>
                  </a:lnTo>
                  <a:lnTo>
                    <a:pt x="2753" y="39"/>
                  </a:lnTo>
                  <a:lnTo>
                    <a:pt x="2771" y="58"/>
                  </a:lnTo>
                  <a:lnTo>
                    <a:pt x="2787" y="80"/>
                  </a:lnTo>
                  <a:lnTo>
                    <a:pt x="2798" y="104"/>
                  </a:lnTo>
                  <a:lnTo>
                    <a:pt x="2805" y="132"/>
                  </a:lnTo>
                  <a:lnTo>
                    <a:pt x="2834" y="312"/>
                  </a:lnTo>
                  <a:lnTo>
                    <a:pt x="2836" y="341"/>
                  </a:lnTo>
                  <a:lnTo>
                    <a:pt x="2833" y="369"/>
                  </a:lnTo>
                  <a:lnTo>
                    <a:pt x="2826" y="398"/>
                  </a:lnTo>
                  <a:lnTo>
                    <a:pt x="2815" y="424"/>
                  </a:lnTo>
                  <a:lnTo>
                    <a:pt x="2801" y="450"/>
                  </a:lnTo>
                  <a:lnTo>
                    <a:pt x="2783" y="472"/>
                  </a:lnTo>
                  <a:lnTo>
                    <a:pt x="2762" y="491"/>
                  </a:lnTo>
                  <a:lnTo>
                    <a:pt x="2738" y="507"/>
                  </a:lnTo>
                  <a:lnTo>
                    <a:pt x="2712" y="519"/>
                  </a:lnTo>
                  <a:lnTo>
                    <a:pt x="2637" y="541"/>
                  </a:lnTo>
                  <a:lnTo>
                    <a:pt x="2555" y="562"/>
                  </a:lnTo>
                  <a:lnTo>
                    <a:pt x="2468" y="582"/>
                  </a:lnTo>
                  <a:lnTo>
                    <a:pt x="2377" y="599"/>
                  </a:lnTo>
                  <a:lnTo>
                    <a:pt x="2282" y="615"/>
                  </a:lnTo>
                  <a:lnTo>
                    <a:pt x="2182" y="629"/>
                  </a:lnTo>
                  <a:lnTo>
                    <a:pt x="2079" y="641"/>
                  </a:lnTo>
                  <a:lnTo>
                    <a:pt x="1974" y="651"/>
                  </a:lnTo>
                  <a:lnTo>
                    <a:pt x="1865" y="660"/>
                  </a:lnTo>
                  <a:lnTo>
                    <a:pt x="1755" y="666"/>
                  </a:lnTo>
                  <a:lnTo>
                    <a:pt x="1643" y="670"/>
                  </a:lnTo>
                  <a:lnTo>
                    <a:pt x="1531" y="674"/>
                  </a:lnTo>
                  <a:lnTo>
                    <a:pt x="1418" y="674"/>
                  </a:lnTo>
                  <a:lnTo>
                    <a:pt x="1305" y="674"/>
                  </a:lnTo>
                  <a:lnTo>
                    <a:pt x="1192" y="670"/>
                  </a:lnTo>
                  <a:lnTo>
                    <a:pt x="1081" y="666"/>
                  </a:lnTo>
                  <a:lnTo>
                    <a:pt x="971" y="660"/>
                  </a:lnTo>
                  <a:lnTo>
                    <a:pt x="862" y="651"/>
                  </a:lnTo>
                  <a:lnTo>
                    <a:pt x="756" y="641"/>
                  </a:lnTo>
                  <a:lnTo>
                    <a:pt x="653" y="629"/>
                  </a:lnTo>
                  <a:lnTo>
                    <a:pt x="554" y="615"/>
                  </a:lnTo>
                  <a:lnTo>
                    <a:pt x="459" y="599"/>
                  </a:lnTo>
                  <a:lnTo>
                    <a:pt x="367" y="582"/>
                  </a:lnTo>
                  <a:lnTo>
                    <a:pt x="281" y="562"/>
                  </a:lnTo>
                  <a:lnTo>
                    <a:pt x="199" y="541"/>
                  </a:lnTo>
                  <a:lnTo>
                    <a:pt x="124" y="519"/>
                  </a:lnTo>
                  <a:lnTo>
                    <a:pt x="97" y="507"/>
                  </a:lnTo>
                  <a:lnTo>
                    <a:pt x="74" y="491"/>
                  </a:lnTo>
                  <a:lnTo>
                    <a:pt x="53" y="472"/>
                  </a:lnTo>
                  <a:lnTo>
                    <a:pt x="35" y="450"/>
                  </a:lnTo>
                  <a:lnTo>
                    <a:pt x="20" y="424"/>
                  </a:lnTo>
                  <a:lnTo>
                    <a:pt x="10" y="398"/>
                  </a:lnTo>
                  <a:lnTo>
                    <a:pt x="2" y="369"/>
                  </a:lnTo>
                  <a:lnTo>
                    <a:pt x="0" y="342"/>
                  </a:lnTo>
                  <a:lnTo>
                    <a:pt x="0" y="341"/>
                  </a:lnTo>
                  <a:lnTo>
                    <a:pt x="2" y="312"/>
                  </a:lnTo>
                  <a:lnTo>
                    <a:pt x="31" y="132"/>
                  </a:lnTo>
                  <a:lnTo>
                    <a:pt x="38" y="104"/>
                  </a:lnTo>
                  <a:lnTo>
                    <a:pt x="49" y="80"/>
                  </a:lnTo>
                  <a:lnTo>
                    <a:pt x="65" y="58"/>
                  </a:lnTo>
                  <a:lnTo>
                    <a:pt x="83" y="39"/>
                  </a:lnTo>
                  <a:lnTo>
                    <a:pt x="104" y="23"/>
                  </a:lnTo>
                  <a:lnTo>
                    <a:pt x="128" y="11"/>
                  </a:lnTo>
                  <a:lnTo>
                    <a:pt x="154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Freeform 330"/>
            <p:cNvSpPr>
              <a:spLocks noEditPoints="1"/>
            </p:cNvSpPr>
            <p:nvPr/>
          </p:nvSpPr>
          <p:spPr bwMode="auto">
            <a:xfrm>
              <a:off x="10117138" y="2752725"/>
              <a:ext cx="304800" cy="333375"/>
            </a:xfrm>
            <a:custGeom>
              <a:avLst/>
              <a:gdLst>
                <a:gd name="T0" fmla="*/ 1934 w 2499"/>
                <a:gd name="T1" fmla="*/ 2396 h 2724"/>
                <a:gd name="T2" fmla="*/ 2079 w 2499"/>
                <a:gd name="T3" fmla="*/ 2280 h 2724"/>
                <a:gd name="T4" fmla="*/ 1157 w 2499"/>
                <a:gd name="T5" fmla="*/ 2300 h 2724"/>
                <a:gd name="T6" fmla="*/ 1324 w 2499"/>
                <a:gd name="T7" fmla="*/ 2381 h 2724"/>
                <a:gd name="T8" fmla="*/ 551 w 2499"/>
                <a:gd name="T9" fmla="*/ 2203 h 2724"/>
                <a:gd name="T10" fmla="*/ 551 w 2499"/>
                <a:gd name="T11" fmla="*/ 2389 h 2724"/>
                <a:gd name="T12" fmla="*/ 633 w 2499"/>
                <a:gd name="T13" fmla="*/ 2221 h 2724"/>
                <a:gd name="T14" fmla="*/ 842 w 2499"/>
                <a:gd name="T15" fmla="*/ 2001 h 2724"/>
                <a:gd name="T16" fmla="*/ 1028 w 2499"/>
                <a:gd name="T17" fmla="*/ 2001 h 2724"/>
                <a:gd name="T18" fmla="*/ 1612 w 2499"/>
                <a:gd name="T19" fmla="*/ 1878 h 2724"/>
                <a:gd name="T20" fmla="*/ 1694 w 2499"/>
                <a:gd name="T21" fmla="*/ 2045 h 2724"/>
                <a:gd name="T22" fmla="*/ 1694 w 2499"/>
                <a:gd name="T23" fmla="*/ 1860 h 2724"/>
                <a:gd name="T24" fmla="*/ 1919 w 2499"/>
                <a:gd name="T25" fmla="*/ 1676 h 2724"/>
                <a:gd name="T26" fmla="*/ 2086 w 2499"/>
                <a:gd name="T27" fmla="*/ 1594 h 2724"/>
                <a:gd name="T28" fmla="*/ 487 w 2499"/>
                <a:gd name="T29" fmla="*/ 1574 h 2724"/>
                <a:gd name="T30" fmla="*/ 633 w 2499"/>
                <a:gd name="T31" fmla="*/ 1690 h 2724"/>
                <a:gd name="T32" fmla="*/ 1290 w 2499"/>
                <a:gd name="T33" fmla="*/ 1508 h 2724"/>
                <a:gd name="T34" fmla="*/ 1249 w 2499"/>
                <a:gd name="T35" fmla="*/ 1689 h 2724"/>
                <a:gd name="T36" fmla="*/ 1365 w 2499"/>
                <a:gd name="T37" fmla="*/ 1544 h 2724"/>
                <a:gd name="T38" fmla="*/ 1517 w 2499"/>
                <a:gd name="T39" fmla="*/ 1266 h 2724"/>
                <a:gd name="T40" fmla="*/ 1698 w 2499"/>
                <a:gd name="T41" fmla="*/ 1309 h 2724"/>
                <a:gd name="T42" fmla="*/ 887 w 2499"/>
                <a:gd name="T43" fmla="*/ 1155 h 2724"/>
                <a:gd name="T44" fmla="*/ 928 w 2499"/>
                <a:gd name="T45" fmla="*/ 1336 h 2724"/>
                <a:gd name="T46" fmla="*/ 970 w 2499"/>
                <a:gd name="T47" fmla="*/ 1155 h 2724"/>
                <a:gd name="T48" fmla="*/ 1907 w 2499"/>
                <a:gd name="T49" fmla="*/ 946 h 2724"/>
                <a:gd name="T50" fmla="*/ 2089 w 2499"/>
                <a:gd name="T51" fmla="*/ 904 h 2724"/>
                <a:gd name="T52" fmla="*/ 1176 w 2499"/>
                <a:gd name="T53" fmla="*/ 845 h 2724"/>
                <a:gd name="T54" fmla="*/ 1291 w 2499"/>
                <a:gd name="T55" fmla="*/ 990 h 2724"/>
                <a:gd name="T56" fmla="*/ 1250 w 2499"/>
                <a:gd name="T57" fmla="*/ 809 h 2724"/>
                <a:gd name="T58" fmla="*/ 513 w 2499"/>
                <a:gd name="T59" fmla="*/ 946 h 2724"/>
                <a:gd name="T60" fmla="*/ 658 w 2499"/>
                <a:gd name="T61" fmla="*/ 830 h 2724"/>
                <a:gd name="T62" fmla="*/ 1519 w 2499"/>
                <a:gd name="T63" fmla="*/ 514 h 2724"/>
                <a:gd name="T64" fmla="*/ 1686 w 2499"/>
                <a:gd name="T65" fmla="*/ 596 h 2724"/>
                <a:gd name="T66" fmla="*/ 873 w 2499"/>
                <a:gd name="T67" fmla="*/ 443 h 2724"/>
                <a:gd name="T68" fmla="*/ 873 w 2499"/>
                <a:gd name="T69" fmla="*/ 629 h 2724"/>
                <a:gd name="T70" fmla="*/ 953 w 2499"/>
                <a:gd name="T71" fmla="*/ 461 h 2724"/>
                <a:gd name="T72" fmla="*/ 480 w 2499"/>
                <a:gd name="T73" fmla="*/ 241 h 2724"/>
                <a:gd name="T74" fmla="*/ 665 w 2499"/>
                <a:gd name="T75" fmla="*/ 241 h 2724"/>
                <a:gd name="T76" fmla="*/ 1839 w 2499"/>
                <a:gd name="T77" fmla="*/ 119 h 2724"/>
                <a:gd name="T78" fmla="*/ 1920 w 2499"/>
                <a:gd name="T79" fmla="*/ 285 h 2724"/>
                <a:gd name="T80" fmla="*/ 1920 w 2499"/>
                <a:gd name="T81" fmla="*/ 100 h 2724"/>
                <a:gd name="T82" fmla="*/ 1143 w 2499"/>
                <a:gd name="T83" fmla="*/ 252 h 2724"/>
                <a:gd name="T84" fmla="*/ 1310 w 2499"/>
                <a:gd name="T85" fmla="*/ 171 h 2724"/>
                <a:gd name="T86" fmla="*/ 2054 w 2499"/>
                <a:gd name="T87" fmla="*/ 50 h 2724"/>
                <a:gd name="T88" fmla="*/ 2218 w 2499"/>
                <a:gd name="T89" fmla="*/ 1217 h 2724"/>
                <a:gd name="T90" fmla="*/ 2354 w 2499"/>
                <a:gd name="T91" fmla="*/ 1899 h 2724"/>
                <a:gd name="T92" fmla="*/ 2423 w 2499"/>
                <a:gd name="T93" fmla="*/ 2072 h 2724"/>
                <a:gd name="T94" fmla="*/ 2370 w 2499"/>
                <a:gd name="T95" fmla="*/ 2554 h 2724"/>
                <a:gd name="T96" fmla="*/ 2220 w 2499"/>
                <a:gd name="T97" fmla="*/ 2658 h 2724"/>
                <a:gd name="T98" fmla="*/ 1686 w 2499"/>
                <a:gd name="T99" fmla="*/ 2611 h 2724"/>
                <a:gd name="T100" fmla="*/ 1519 w 2499"/>
                <a:gd name="T101" fmla="*/ 2689 h 2724"/>
                <a:gd name="T102" fmla="*/ 983 w 2499"/>
                <a:gd name="T103" fmla="*/ 2707 h 2724"/>
                <a:gd name="T104" fmla="*/ 835 w 2499"/>
                <a:gd name="T105" fmla="*/ 2596 h 2724"/>
                <a:gd name="T106" fmla="*/ 335 w 2499"/>
                <a:gd name="T107" fmla="*/ 2683 h 2724"/>
                <a:gd name="T108" fmla="*/ 150 w 2499"/>
                <a:gd name="T109" fmla="*/ 2536 h 2724"/>
                <a:gd name="T110" fmla="*/ 97 w 2499"/>
                <a:gd name="T111" fmla="*/ 2000 h 2724"/>
                <a:gd name="T112" fmla="*/ 212 w 2499"/>
                <a:gd name="T113" fmla="*/ 1855 h 2724"/>
                <a:gd name="T114" fmla="*/ 289 w 2499"/>
                <a:gd name="T115" fmla="*/ 1333 h 2724"/>
                <a:gd name="T116" fmla="*/ 289 w 2499"/>
                <a:gd name="T117" fmla="*/ 1148 h 2724"/>
                <a:gd name="T118" fmla="*/ 570 w 2499"/>
                <a:gd name="T119" fmla="*/ 14 h 2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99" h="2724">
                  <a:moveTo>
                    <a:pt x="1993" y="2225"/>
                  </a:moveTo>
                  <a:lnTo>
                    <a:pt x="1972" y="2229"/>
                  </a:lnTo>
                  <a:lnTo>
                    <a:pt x="1952" y="2236"/>
                  </a:lnTo>
                  <a:lnTo>
                    <a:pt x="1934" y="2247"/>
                  </a:lnTo>
                  <a:lnTo>
                    <a:pt x="1919" y="2262"/>
                  </a:lnTo>
                  <a:lnTo>
                    <a:pt x="1907" y="2280"/>
                  </a:lnTo>
                  <a:lnTo>
                    <a:pt x="1901" y="2300"/>
                  </a:lnTo>
                  <a:lnTo>
                    <a:pt x="1898" y="2322"/>
                  </a:lnTo>
                  <a:lnTo>
                    <a:pt x="1901" y="2343"/>
                  </a:lnTo>
                  <a:lnTo>
                    <a:pt x="1907" y="2363"/>
                  </a:lnTo>
                  <a:lnTo>
                    <a:pt x="1919" y="2381"/>
                  </a:lnTo>
                  <a:lnTo>
                    <a:pt x="1934" y="2396"/>
                  </a:lnTo>
                  <a:lnTo>
                    <a:pt x="1952" y="2407"/>
                  </a:lnTo>
                  <a:lnTo>
                    <a:pt x="1972" y="2414"/>
                  </a:lnTo>
                  <a:lnTo>
                    <a:pt x="1993" y="2417"/>
                  </a:lnTo>
                  <a:lnTo>
                    <a:pt x="2015" y="2414"/>
                  </a:lnTo>
                  <a:lnTo>
                    <a:pt x="2036" y="2407"/>
                  </a:lnTo>
                  <a:lnTo>
                    <a:pt x="2054" y="2396"/>
                  </a:lnTo>
                  <a:lnTo>
                    <a:pt x="2068" y="2381"/>
                  </a:lnTo>
                  <a:lnTo>
                    <a:pt x="2079" y="2363"/>
                  </a:lnTo>
                  <a:lnTo>
                    <a:pt x="2086" y="2343"/>
                  </a:lnTo>
                  <a:lnTo>
                    <a:pt x="2089" y="2322"/>
                  </a:lnTo>
                  <a:lnTo>
                    <a:pt x="2086" y="2300"/>
                  </a:lnTo>
                  <a:lnTo>
                    <a:pt x="2079" y="2280"/>
                  </a:lnTo>
                  <a:lnTo>
                    <a:pt x="2068" y="2262"/>
                  </a:lnTo>
                  <a:lnTo>
                    <a:pt x="2054" y="2247"/>
                  </a:lnTo>
                  <a:lnTo>
                    <a:pt x="2036" y="2236"/>
                  </a:lnTo>
                  <a:lnTo>
                    <a:pt x="2015" y="2229"/>
                  </a:lnTo>
                  <a:lnTo>
                    <a:pt x="1993" y="2225"/>
                  </a:lnTo>
                  <a:close/>
                  <a:moveTo>
                    <a:pt x="1250" y="2225"/>
                  </a:moveTo>
                  <a:lnTo>
                    <a:pt x="1228" y="2229"/>
                  </a:lnTo>
                  <a:lnTo>
                    <a:pt x="1208" y="2236"/>
                  </a:lnTo>
                  <a:lnTo>
                    <a:pt x="1191" y="2247"/>
                  </a:lnTo>
                  <a:lnTo>
                    <a:pt x="1176" y="2262"/>
                  </a:lnTo>
                  <a:lnTo>
                    <a:pt x="1164" y="2280"/>
                  </a:lnTo>
                  <a:lnTo>
                    <a:pt x="1157" y="2300"/>
                  </a:lnTo>
                  <a:lnTo>
                    <a:pt x="1155" y="2322"/>
                  </a:lnTo>
                  <a:lnTo>
                    <a:pt x="1157" y="2343"/>
                  </a:lnTo>
                  <a:lnTo>
                    <a:pt x="1164" y="2363"/>
                  </a:lnTo>
                  <a:lnTo>
                    <a:pt x="1176" y="2381"/>
                  </a:lnTo>
                  <a:lnTo>
                    <a:pt x="1191" y="2396"/>
                  </a:lnTo>
                  <a:lnTo>
                    <a:pt x="1208" y="2407"/>
                  </a:lnTo>
                  <a:lnTo>
                    <a:pt x="1228" y="2414"/>
                  </a:lnTo>
                  <a:lnTo>
                    <a:pt x="1250" y="2417"/>
                  </a:lnTo>
                  <a:lnTo>
                    <a:pt x="1271" y="2414"/>
                  </a:lnTo>
                  <a:lnTo>
                    <a:pt x="1291" y="2407"/>
                  </a:lnTo>
                  <a:lnTo>
                    <a:pt x="1309" y="2396"/>
                  </a:lnTo>
                  <a:lnTo>
                    <a:pt x="1324" y="2381"/>
                  </a:lnTo>
                  <a:lnTo>
                    <a:pt x="1336" y="2363"/>
                  </a:lnTo>
                  <a:lnTo>
                    <a:pt x="1343" y="2343"/>
                  </a:lnTo>
                  <a:lnTo>
                    <a:pt x="1345" y="2322"/>
                  </a:lnTo>
                  <a:lnTo>
                    <a:pt x="1343" y="2300"/>
                  </a:lnTo>
                  <a:lnTo>
                    <a:pt x="1336" y="2280"/>
                  </a:lnTo>
                  <a:lnTo>
                    <a:pt x="1324" y="2262"/>
                  </a:lnTo>
                  <a:lnTo>
                    <a:pt x="1309" y="2247"/>
                  </a:lnTo>
                  <a:lnTo>
                    <a:pt x="1291" y="2236"/>
                  </a:lnTo>
                  <a:lnTo>
                    <a:pt x="1271" y="2229"/>
                  </a:lnTo>
                  <a:lnTo>
                    <a:pt x="1250" y="2225"/>
                  </a:lnTo>
                  <a:close/>
                  <a:moveTo>
                    <a:pt x="573" y="2200"/>
                  </a:moveTo>
                  <a:lnTo>
                    <a:pt x="551" y="2203"/>
                  </a:lnTo>
                  <a:lnTo>
                    <a:pt x="531" y="2210"/>
                  </a:lnTo>
                  <a:lnTo>
                    <a:pt x="513" y="2221"/>
                  </a:lnTo>
                  <a:lnTo>
                    <a:pt x="498" y="2236"/>
                  </a:lnTo>
                  <a:lnTo>
                    <a:pt x="487" y="2254"/>
                  </a:lnTo>
                  <a:lnTo>
                    <a:pt x="480" y="2274"/>
                  </a:lnTo>
                  <a:lnTo>
                    <a:pt x="477" y="2295"/>
                  </a:lnTo>
                  <a:lnTo>
                    <a:pt x="480" y="2318"/>
                  </a:lnTo>
                  <a:lnTo>
                    <a:pt x="487" y="2338"/>
                  </a:lnTo>
                  <a:lnTo>
                    <a:pt x="498" y="2356"/>
                  </a:lnTo>
                  <a:lnTo>
                    <a:pt x="513" y="2370"/>
                  </a:lnTo>
                  <a:lnTo>
                    <a:pt x="531" y="2381"/>
                  </a:lnTo>
                  <a:lnTo>
                    <a:pt x="551" y="2389"/>
                  </a:lnTo>
                  <a:lnTo>
                    <a:pt x="573" y="2391"/>
                  </a:lnTo>
                  <a:lnTo>
                    <a:pt x="594" y="2389"/>
                  </a:lnTo>
                  <a:lnTo>
                    <a:pt x="615" y="2381"/>
                  </a:lnTo>
                  <a:lnTo>
                    <a:pt x="633" y="2370"/>
                  </a:lnTo>
                  <a:lnTo>
                    <a:pt x="647" y="2356"/>
                  </a:lnTo>
                  <a:lnTo>
                    <a:pt x="658" y="2338"/>
                  </a:lnTo>
                  <a:lnTo>
                    <a:pt x="665" y="2318"/>
                  </a:lnTo>
                  <a:lnTo>
                    <a:pt x="669" y="2295"/>
                  </a:lnTo>
                  <a:lnTo>
                    <a:pt x="665" y="2274"/>
                  </a:lnTo>
                  <a:lnTo>
                    <a:pt x="658" y="2254"/>
                  </a:lnTo>
                  <a:lnTo>
                    <a:pt x="647" y="2236"/>
                  </a:lnTo>
                  <a:lnTo>
                    <a:pt x="633" y="2221"/>
                  </a:lnTo>
                  <a:lnTo>
                    <a:pt x="615" y="2210"/>
                  </a:lnTo>
                  <a:lnTo>
                    <a:pt x="594" y="2203"/>
                  </a:lnTo>
                  <a:lnTo>
                    <a:pt x="573" y="2200"/>
                  </a:lnTo>
                  <a:close/>
                  <a:moveTo>
                    <a:pt x="935" y="1883"/>
                  </a:moveTo>
                  <a:lnTo>
                    <a:pt x="913" y="1886"/>
                  </a:lnTo>
                  <a:lnTo>
                    <a:pt x="893" y="1893"/>
                  </a:lnTo>
                  <a:lnTo>
                    <a:pt x="875" y="1904"/>
                  </a:lnTo>
                  <a:lnTo>
                    <a:pt x="860" y="1919"/>
                  </a:lnTo>
                  <a:lnTo>
                    <a:pt x="850" y="1936"/>
                  </a:lnTo>
                  <a:lnTo>
                    <a:pt x="842" y="1956"/>
                  </a:lnTo>
                  <a:lnTo>
                    <a:pt x="840" y="1979"/>
                  </a:lnTo>
                  <a:lnTo>
                    <a:pt x="842" y="2001"/>
                  </a:lnTo>
                  <a:lnTo>
                    <a:pt x="850" y="2021"/>
                  </a:lnTo>
                  <a:lnTo>
                    <a:pt x="860" y="2038"/>
                  </a:lnTo>
                  <a:lnTo>
                    <a:pt x="875" y="2053"/>
                  </a:lnTo>
                  <a:lnTo>
                    <a:pt x="893" y="2064"/>
                  </a:lnTo>
                  <a:lnTo>
                    <a:pt x="913" y="2072"/>
                  </a:lnTo>
                  <a:lnTo>
                    <a:pt x="935" y="2074"/>
                  </a:lnTo>
                  <a:lnTo>
                    <a:pt x="957" y="2072"/>
                  </a:lnTo>
                  <a:lnTo>
                    <a:pt x="977" y="2064"/>
                  </a:lnTo>
                  <a:lnTo>
                    <a:pt x="995" y="2053"/>
                  </a:lnTo>
                  <a:lnTo>
                    <a:pt x="1010" y="2038"/>
                  </a:lnTo>
                  <a:lnTo>
                    <a:pt x="1020" y="2021"/>
                  </a:lnTo>
                  <a:lnTo>
                    <a:pt x="1028" y="2001"/>
                  </a:lnTo>
                  <a:lnTo>
                    <a:pt x="1031" y="1979"/>
                  </a:lnTo>
                  <a:lnTo>
                    <a:pt x="1028" y="1956"/>
                  </a:lnTo>
                  <a:lnTo>
                    <a:pt x="1020" y="1936"/>
                  </a:lnTo>
                  <a:lnTo>
                    <a:pt x="1010" y="1919"/>
                  </a:lnTo>
                  <a:lnTo>
                    <a:pt x="995" y="1904"/>
                  </a:lnTo>
                  <a:lnTo>
                    <a:pt x="977" y="1893"/>
                  </a:lnTo>
                  <a:lnTo>
                    <a:pt x="957" y="1886"/>
                  </a:lnTo>
                  <a:lnTo>
                    <a:pt x="935" y="1883"/>
                  </a:lnTo>
                  <a:close/>
                  <a:moveTo>
                    <a:pt x="1671" y="1857"/>
                  </a:moveTo>
                  <a:lnTo>
                    <a:pt x="1650" y="1860"/>
                  </a:lnTo>
                  <a:lnTo>
                    <a:pt x="1630" y="1867"/>
                  </a:lnTo>
                  <a:lnTo>
                    <a:pt x="1612" y="1878"/>
                  </a:lnTo>
                  <a:lnTo>
                    <a:pt x="1597" y="1893"/>
                  </a:lnTo>
                  <a:lnTo>
                    <a:pt x="1587" y="1911"/>
                  </a:lnTo>
                  <a:lnTo>
                    <a:pt x="1579" y="1931"/>
                  </a:lnTo>
                  <a:lnTo>
                    <a:pt x="1577" y="1953"/>
                  </a:lnTo>
                  <a:lnTo>
                    <a:pt x="1579" y="1974"/>
                  </a:lnTo>
                  <a:lnTo>
                    <a:pt x="1587" y="1994"/>
                  </a:lnTo>
                  <a:lnTo>
                    <a:pt x="1597" y="2012"/>
                  </a:lnTo>
                  <a:lnTo>
                    <a:pt x="1612" y="2027"/>
                  </a:lnTo>
                  <a:lnTo>
                    <a:pt x="1630" y="2038"/>
                  </a:lnTo>
                  <a:lnTo>
                    <a:pt x="1650" y="2045"/>
                  </a:lnTo>
                  <a:lnTo>
                    <a:pt x="1671" y="2049"/>
                  </a:lnTo>
                  <a:lnTo>
                    <a:pt x="1694" y="2045"/>
                  </a:lnTo>
                  <a:lnTo>
                    <a:pt x="1714" y="2038"/>
                  </a:lnTo>
                  <a:lnTo>
                    <a:pt x="1732" y="2027"/>
                  </a:lnTo>
                  <a:lnTo>
                    <a:pt x="1747" y="2012"/>
                  </a:lnTo>
                  <a:lnTo>
                    <a:pt x="1757" y="1994"/>
                  </a:lnTo>
                  <a:lnTo>
                    <a:pt x="1765" y="1974"/>
                  </a:lnTo>
                  <a:lnTo>
                    <a:pt x="1768" y="1953"/>
                  </a:lnTo>
                  <a:lnTo>
                    <a:pt x="1765" y="1931"/>
                  </a:lnTo>
                  <a:lnTo>
                    <a:pt x="1757" y="1911"/>
                  </a:lnTo>
                  <a:lnTo>
                    <a:pt x="1747" y="1893"/>
                  </a:lnTo>
                  <a:lnTo>
                    <a:pt x="1732" y="1878"/>
                  </a:lnTo>
                  <a:lnTo>
                    <a:pt x="1714" y="1867"/>
                  </a:lnTo>
                  <a:lnTo>
                    <a:pt x="1694" y="1860"/>
                  </a:lnTo>
                  <a:lnTo>
                    <a:pt x="1671" y="1857"/>
                  </a:lnTo>
                  <a:close/>
                  <a:moveTo>
                    <a:pt x="1993" y="1521"/>
                  </a:moveTo>
                  <a:lnTo>
                    <a:pt x="1972" y="1524"/>
                  </a:lnTo>
                  <a:lnTo>
                    <a:pt x="1952" y="1530"/>
                  </a:lnTo>
                  <a:lnTo>
                    <a:pt x="1934" y="1542"/>
                  </a:lnTo>
                  <a:lnTo>
                    <a:pt x="1919" y="1557"/>
                  </a:lnTo>
                  <a:lnTo>
                    <a:pt x="1907" y="1574"/>
                  </a:lnTo>
                  <a:lnTo>
                    <a:pt x="1901" y="1594"/>
                  </a:lnTo>
                  <a:lnTo>
                    <a:pt x="1898" y="1616"/>
                  </a:lnTo>
                  <a:lnTo>
                    <a:pt x="1901" y="1638"/>
                  </a:lnTo>
                  <a:lnTo>
                    <a:pt x="1907" y="1659"/>
                  </a:lnTo>
                  <a:lnTo>
                    <a:pt x="1919" y="1676"/>
                  </a:lnTo>
                  <a:lnTo>
                    <a:pt x="1934" y="1690"/>
                  </a:lnTo>
                  <a:lnTo>
                    <a:pt x="1952" y="1702"/>
                  </a:lnTo>
                  <a:lnTo>
                    <a:pt x="1972" y="1709"/>
                  </a:lnTo>
                  <a:lnTo>
                    <a:pt x="1993" y="1712"/>
                  </a:lnTo>
                  <a:lnTo>
                    <a:pt x="2015" y="1709"/>
                  </a:lnTo>
                  <a:lnTo>
                    <a:pt x="2036" y="1702"/>
                  </a:lnTo>
                  <a:lnTo>
                    <a:pt x="2054" y="1690"/>
                  </a:lnTo>
                  <a:lnTo>
                    <a:pt x="2068" y="1676"/>
                  </a:lnTo>
                  <a:lnTo>
                    <a:pt x="2079" y="1659"/>
                  </a:lnTo>
                  <a:lnTo>
                    <a:pt x="2086" y="1638"/>
                  </a:lnTo>
                  <a:lnTo>
                    <a:pt x="2089" y="1616"/>
                  </a:lnTo>
                  <a:lnTo>
                    <a:pt x="2086" y="1594"/>
                  </a:lnTo>
                  <a:lnTo>
                    <a:pt x="2079" y="1574"/>
                  </a:lnTo>
                  <a:lnTo>
                    <a:pt x="2068" y="1557"/>
                  </a:lnTo>
                  <a:lnTo>
                    <a:pt x="2054" y="1542"/>
                  </a:lnTo>
                  <a:lnTo>
                    <a:pt x="2036" y="1530"/>
                  </a:lnTo>
                  <a:lnTo>
                    <a:pt x="2015" y="1524"/>
                  </a:lnTo>
                  <a:lnTo>
                    <a:pt x="1993" y="1521"/>
                  </a:lnTo>
                  <a:close/>
                  <a:moveTo>
                    <a:pt x="573" y="1521"/>
                  </a:moveTo>
                  <a:lnTo>
                    <a:pt x="551" y="1524"/>
                  </a:lnTo>
                  <a:lnTo>
                    <a:pt x="531" y="1530"/>
                  </a:lnTo>
                  <a:lnTo>
                    <a:pt x="513" y="1542"/>
                  </a:lnTo>
                  <a:lnTo>
                    <a:pt x="498" y="1557"/>
                  </a:lnTo>
                  <a:lnTo>
                    <a:pt x="487" y="1574"/>
                  </a:lnTo>
                  <a:lnTo>
                    <a:pt x="480" y="1594"/>
                  </a:lnTo>
                  <a:lnTo>
                    <a:pt x="477" y="1616"/>
                  </a:lnTo>
                  <a:lnTo>
                    <a:pt x="480" y="1638"/>
                  </a:lnTo>
                  <a:lnTo>
                    <a:pt x="487" y="1659"/>
                  </a:lnTo>
                  <a:lnTo>
                    <a:pt x="498" y="1676"/>
                  </a:lnTo>
                  <a:lnTo>
                    <a:pt x="513" y="1690"/>
                  </a:lnTo>
                  <a:lnTo>
                    <a:pt x="531" y="1702"/>
                  </a:lnTo>
                  <a:lnTo>
                    <a:pt x="551" y="1709"/>
                  </a:lnTo>
                  <a:lnTo>
                    <a:pt x="573" y="1712"/>
                  </a:lnTo>
                  <a:lnTo>
                    <a:pt x="594" y="1709"/>
                  </a:lnTo>
                  <a:lnTo>
                    <a:pt x="615" y="1702"/>
                  </a:lnTo>
                  <a:lnTo>
                    <a:pt x="633" y="1690"/>
                  </a:lnTo>
                  <a:lnTo>
                    <a:pt x="647" y="1676"/>
                  </a:lnTo>
                  <a:lnTo>
                    <a:pt x="658" y="1659"/>
                  </a:lnTo>
                  <a:lnTo>
                    <a:pt x="665" y="1638"/>
                  </a:lnTo>
                  <a:lnTo>
                    <a:pt x="669" y="1616"/>
                  </a:lnTo>
                  <a:lnTo>
                    <a:pt x="665" y="1594"/>
                  </a:lnTo>
                  <a:lnTo>
                    <a:pt x="658" y="1574"/>
                  </a:lnTo>
                  <a:lnTo>
                    <a:pt x="647" y="1557"/>
                  </a:lnTo>
                  <a:lnTo>
                    <a:pt x="633" y="1542"/>
                  </a:lnTo>
                  <a:lnTo>
                    <a:pt x="615" y="1530"/>
                  </a:lnTo>
                  <a:lnTo>
                    <a:pt x="594" y="1524"/>
                  </a:lnTo>
                  <a:lnTo>
                    <a:pt x="573" y="1521"/>
                  </a:lnTo>
                  <a:close/>
                  <a:moveTo>
                    <a:pt x="1290" y="1508"/>
                  </a:moveTo>
                  <a:lnTo>
                    <a:pt x="1269" y="1510"/>
                  </a:lnTo>
                  <a:lnTo>
                    <a:pt x="1249" y="1518"/>
                  </a:lnTo>
                  <a:lnTo>
                    <a:pt x="1231" y="1529"/>
                  </a:lnTo>
                  <a:lnTo>
                    <a:pt x="1216" y="1544"/>
                  </a:lnTo>
                  <a:lnTo>
                    <a:pt x="1204" y="1561"/>
                  </a:lnTo>
                  <a:lnTo>
                    <a:pt x="1198" y="1581"/>
                  </a:lnTo>
                  <a:lnTo>
                    <a:pt x="1195" y="1603"/>
                  </a:lnTo>
                  <a:lnTo>
                    <a:pt x="1198" y="1626"/>
                  </a:lnTo>
                  <a:lnTo>
                    <a:pt x="1204" y="1645"/>
                  </a:lnTo>
                  <a:lnTo>
                    <a:pt x="1216" y="1663"/>
                  </a:lnTo>
                  <a:lnTo>
                    <a:pt x="1231" y="1678"/>
                  </a:lnTo>
                  <a:lnTo>
                    <a:pt x="1249" y="1689"/>
                  </a:lnTo>
                  <a:lnTo>
                    <a:pt x="1269" y="1696"/>
                  </a:lnTo>
                  <a:lnTo>
                    <a:pt x="1290" y="1699"/>
                  </a:lnTo>
                  <a:lnTo>
                    <a:pt x="1312" y="1696"/>
                  </a:lnTo>
                  <a:lnTo>
                    <a:pt x="1332" y="1689"/>
                  </a:lnTo>
                  <a:lnTo>
                    <a:pt x="1350" y="1678"/>
                  </a:lnTo>
                  <a:lnTo>
                    <a:pt x="1365" y="1663"/>
                  </a:lnTo>
                  <a:lnTo>
                    <a:pt x="1376" y="1645"/>
                  </a:lnTo>
                  <a:lnTo>
                    <a:pt x="1383" y="1626"/>
                  </a:lnTo>
                  <a:lnTo>
                    <a:pt x="1385" y="1603"/>
                  </a:lnTo>
                  <a:lnTo>
                    <a:pt x="1383" y="1581"/>
                  </a:lnTo>
                  <a:lnTo>
                    <a:pt x="1376" y="1561"/>
                  </a:lnTo>
                  <a:lnTo>
                    <a:pt x="1365" y="1544"/>
                  </a:lnTo>
                  <a:lnTo>
                    <a:pt x="1350" y="1529"/>
                  </a:lnTo>
                  <a:lnTo>
                    <a:pt x="1332" y="1518"/>
                  </a:lnTo>
                  <a:lnTo>
                    <a:pt x="1312" y="1510"/>
                  </a:lnTo>
                  <a:lnTo>
                    <a:pt x="1290" y="1508"/>
                  </a:lnTo>
                  <a:close/>
                  <a:moveTo>
                    <a:pt x="1612" y="1171"/>
                  </a:moveTo>
                  <a:lnTo>
                    <a:pt x="1590" y="1174"/>
                  </a:lnTo>
                  <a:lnTo>
                    <a:pt x="1570" y="1182"/>
                  </a:lnTo>
                  <a:lnTo>
                    <a:pt x="1553" y="1192"/>
                  </a:lnTo>
                  <a:lnTo>
                    <a:pt x="1538" y="1207"/>
                  </a:lnTo>
                  <a:lnTo>
                    <a:pt x="1526" y="1225"/>
                  </a:lnTo>
                  <a:lnTo>
                    <a:pt x="1519" y="1245"/>
                  </a:lnTo>
                  <a:lnTo>
                    <a:pt x="1517" y="1266"/>
                  </a:lnTo>
                  <a:lnTo>
                    <a:pt x="1519" y="1289"/>
                  </a:lnTo>
                  <a:lnTo>
                    <a:pt x="1526" y="1309"/>
                  </a:lnTo>
                  <a:lnTo>
                    <a:pt x="1538" y="1327"/>
                  </a:lnTo>
                  <a:lnTo>
                    <a:pt x="1553" y="1342"/>
                  </a:lnTo>
                  <a:lnTo>
                    <a:pt x="1570" y="1352"/>
                  </a:lnTo>
                  <a:lnTo>
                    <a:pt x="1590" y="1360"/>
                  </a:lnTo>
                  <a:lnTo>
                    <a:pt x="1612" y="1363"/>
                  </a:lnTo>
                  <a:lnTo>
                    <a:pt x="1634" y="1360"/>
                  </a:lnTo>
                  <a:lnTo>
                    <a:pt x="1654" y="1352"/>
                  </a:lnTo>
                  <a:lnTo>
                    <a:pt x="1671" y="1342"/>
                  </a:lnTo>
                  <a:lnTo>
                    <a:pt x="1686" y="1327"/>
                  </a:lnTo>
                  <a:lnTo>
                    <a:pt x="1698" y="1309"/>
                  </a:lnTo>
                  <a:lnTo>
                    <a:pt x="1705" y="1289"/>
                  </a:lnTo>
                  <a:lnTo>
                    <a:pt x="1707" y="1266"/>
                  </a:lnTo>
                  <a:lnTo>
                    <a:pt x="1705" y="1245"/>
                  </a:lnTo>
                  <a:lnTo>
                    <a:pt x="1698" y="1225"/>
                  </a:lnTo>
                  <a:lnTo>
                    <a:pt x="1686" y="1207"/>
                  </a:lnTo>
                  <a:lnTo>
                    <a:pt x="1671" y="1192"/>
                  </a:lnTo>
                  <a:lnTo>
                    <a:pt x="1654" y="1182"/>
                  </a:lnTo>
                  <a:lnTo>
                    <a:pt x="1634" y="1174"/>
                  </a:lnTo>
                  <a:lnTo>
                    <a:pt x="1612" y="1171"/>
                  </a:lnTo>
                  <a:close/>
                  <a:moveTo>
                    <a:pt x="928" y="1146"/>
                  </a:moveTo>
                  <a:lnTo>
                    <a:pt x="907" y="1148"/>
                  </a:lnTo>
                  <a:lnTo>
                    <a:pt x="887" y="1155"/>
                  </a:lnTo>
                  <a:lnTo>
                    <a:pt x="869" y="1167"/>
                  </a:lnTo>
                  <a:lnTo>
                    <a:pt x="854" y="1182"/>
                  </a:lnTo>
                  <a:lnTo>
                    <a:pt x="842" y="1199"/>
                  </a:lnTo>
                  <a:lnTo>
                    <a:pt x="836" y="1219"/>
                  </a:lnTo>
                  <a:lnTo>
                    <a:pt x="833" y="1241"/>
                  </a:lnTo>
                  <a:lnTo>
                    <a:pt x="836" y="1262"/>
                  </a:lnTo>
                  <a:lnTo>
                    <a:pt x="842" y="1282"/>
                  </a:lnTo>
                  <a:lnTo>
                    <a:pt x="854" y="1300"/>
                  </a:lnTo>
                  <a:lnTo>
                    <a:pt x="869" y="1315"/>
                  </a:lnTo>
                  <a:lnTo>
                    <a:pt x="887" y="1327"/>
                  </a:lnTo>
                  <a:lnTo>
                    <a:pt x="907" y="1333"/>
                  </a:lnTo>
                  <a:lnTo>
                    <a:pt x="928" y="1336"/>
                  </a:lnTo>
                  <a:lnTo>
                    <a:pt x="950" y="1333"/>
                  </a:lnTo>
                  <a:lnTo>
                    <a:pt x="970" y="1327"/>
                  </a:lnTo>
                  <a:lnTo>
                    <a:pt x="987" y="1315"/>
                  </a:lnTo>
                  <a:lnTo>
                    <a:pt x="1002" y="1300"/>
                  </a:lnTo>
                  <a:lnTo>
                    <a:pt x="1014" y="1282"/>
                  </a:lnTo>
                  <a:lnTo>
                    <a:pt x="1021" y="1262"/>
                  </a:lnTo>
                  <a:lnTo>
                    <a:pt x="1023" y="1241"/>
                  </a:lnTo>
                  <a:lnTo>
                    <a:pt x="1021" y="1219"/>
                  </a:lnTo>
                  <a:lnTo>
                    <a:pt x="1014" y="1199"/>
                  </a:lnTo>
                  <a:lnTo>
                    <a:pt x="1002" y="1182"/>
                  </a:lnTo>
                  <a:lnTo>
                    <a:pt x="987" y="1167"/>
                  </a:lnTo>
                  <a:lnTo>
                    <a:pt x="970" y="1155"/>
                  </a:lnTo>
                  <a:lnTo>
                    <a:pt x="950" y="1148"/>
                  </a:lnTo>
                  <a:lnTo>
                    <a:pt x="928" y="1146"/>
                  </a:lnTo>
                  <a:close/>
                  <a:moveTo>
                    <a:pt x="1993" y="809"/>
                  </a:moveTo>
                  <a:lnTo>
                    <a:pt x="1972" y="812"/>
                  </a:lnTo>
                  <a:lnTo>
                    <a:pt x="1952" y="819"/>
                  </a:lnTo>
                  <a:lnTo>
                    <a:pt x="1934" y="830"/>
                  </a:lnTo>
                  <a:lnTo>
                    <a:pt x="1919" y="845"/>
                  </a:lnTo>
                  <a:lnTo>
                    <a:pt x="1907" y="863"/>
                  </a:lnTo>
                  <a:lnTo>
                    <a:pt x="1901" y="883"/>
                  </a:lnTo>
                  <a:lnTo>
                    <a:pt x="1898" y="904"/>
                  </a:lnTo>
                  <a:lnTo>
                    <a:pt x="1901" y="926"/>
                  </a:lnTo>
                  <a:lnTo>
                    <a:pt x="1907" y="946"/>
                  </a:lnTo>
                  <a:lnTo>
                    <a:pt x="1919" y="964"/>
                  </a:lnTo>
                  <a:lnTo>
                    <a:pt x="1934" y="979"/>
                  </a:lnTo>
                  <a:lnTo>
                    <a:pt x="1952" y="990"/>
                  </a:lnTo>
                  <a:lnTo>
                    <a:pt x="1972" y="997"/>
                  </a:lnTo>
                  <a:lnTo>
                    <a:pt x="1993" y="1000"/>
                  </a:lnTo>
                  <a:lnTo>
                    <a:pt x="2015" y="997"/>
                  </a:lnTo>
                  <a:lnTo>
                    <a:pt x="2036" y="990"/>
                  </a:lnTo>
                  <a:lnTo>
                    <a:pt x="2054" y="979"/>
                  </a:lnTo>
                  <a:lnTo>
                    <a:pt x="2068" y="964"/>
                  </a:lnTo>
                  <a:lnTo>
                    <a:pt x="2079" y="946"/>
                  </a:lnTo>
                  <a:lnTo>
                    <a:pt x="2086" y="926"/>
                  </a:lnTo>
                  <a:lnTo>
                    <a:pt x="2089" y="904"/>
                  </a:lnTo>
                  <a:lnTo>
                    <a:pt x="2086" y="883"/>
                  </a:lnTo>
                  <a:lnTo>
                    <a:pt x="2079" y="863"/>
                  </a:lnTo>
                  <a:lnTo>
                    <a:pt x="2068" y="845"/>
                  </a:lnTo>
                  <a:lnTo>
                    <a:pt x="2054" y="830"/>
                  </a:lnTo>
                  <a:lnTo>
                    <a:pt x="2036" y="819"/>
                  </a:lnTo>
                  <a:lnTo>
                    <a:pt x="2015" y="812"/>
                  </a:lnTo>
                  <a:lnTo>
                    <a:pt x="1993" y="809"/>
                  </a:lnTo>
                  <a:close/>
                  <a:moveTo>
                    <a:pt x="1250" y="809"/>
                  </a:moveTo>
                  <a:lnTo>
                    <a:pt x="1228" y="812"/>
                  </a:lnTo>
                  <a:lnTo>
                    <a:pt x="1208" y="819"/>
                  </a:lnTo>
                  <a:lnTo>
                    <a:pt x="1191" y="830"/>
                  </a:lnTo>
                  <a:lnTo>
                    <a:pt x="1176" y="845"/>
                  </a:lnTo>
                  <a:lnTo>
                    <a:pt x="1164" y="863"/>
                  </a:lnTo>
                  <a:lnTo>
                    <a:pt x="1157" y="883"/>
                  </a:lnTo>
                  <a:lnTo>
                    <a:pt x="1155" y="904"/>
                  </a:lnTo>
                  <a:lnTo>
                    <a:pt x="1157" y="926"/>
                  </a:lnTo>
                  <a:lnTo>
                    <a:pt x="1164" y="946"/>
                  </a:lnTo>
                  <a:lnTo>
                    <a:pt x="1176" y="964"/>
                  </a:lnTo>
                  <a:lnTo>
                    <a:pt x="1191" y="979"/>
                  </a:lnTo>
                  <a:lnTo>
                    <a:pt x="1208" y="990"/>
                  </a:lnTo>
                  <a:lnTo>
                    <a:pt x="1228" y="997"/>
                  </a:lnTo>
                  <a:lnTo>
                    <a:pt x="1250" y="1000"/>
                  </a:lnTo>
                  <a:lnTo>
                    <a:pt x="1271" y="997"/>
                  </a:lnTo>
                  <a:lnTo>
                    <a:pt x="1291" y="990"/>
                  </a:lnTo>
                  <a:lnTo>
                    <a:pt x="1309" y="979"/>
                  </a:lnTo>
                  <a:lnTo>
                    <a:pt x="1324" y="964"/>
                  </a:lnTo>
                  <a:lnTo>
                    <a:pt x="1336" y="946"/>
                  </a:lnTo>
                  <a:lnTo>
                    <a:pt x="1342" y="926"/>
                  </a:lnTo>
                  <a:lnTo>
                    <a:pt x="1345" y="904"/>
                  </a:lnTo>
                  <a:lnTo>
                    <a:pt x="1342" y="883"/>
                  </a:lnTo>
                  <a:lnTo>
                    <a:pt x="1336" y="863"/>
                  </a:lnTo>
                  <a:lnTo>
                    <a:pt x="1324" y="845"/>
                  </a:lnTo>
                  <a:lnTo>
                    <a:pt x="1309" y="830"/>
                  </a:lnTo>
                  <a:lnTo>
                    <a:pt x="1291" y="819"/>
                  </a:lnTo>
                  <a:lnTo>
                    <a:pt x="1271" y="812"/>
                  </a:lnTo>
                  <a:lnTo>
                    <a:pt x="1250" y="809"/>
                  </a:lnTo>
                  <a:close/>
                  <a:moveTo>
                    <a:pt x="573" y="777"/>
                  </a:moveTo>
                  <a:lnTo>
                    <a:pt x="551" y="779"/>
                  </a:lnTo>
                  <a:lnTo>
                    <a:pt x="531" y="786"/>
                  </a:lnTo>
                  <a:lnTo>
                    <a:pt x="513" y="798"/>
                  </a:lnTo>
                  <a:lnTo>
                    <a:pt x="498" y="813"/>
                  </a:lnTo>
                  <a:lnTo>
                    <a:pt x="487" y="830"/>
                  </a:lnTo>
                  <a:lnTo>
                    <a:pt x="480" y="850"/>
                  </a:lnTo>
                  <a:lnTo>
                    <a:pt x="477" y="872"/>
                  </a:lnTo>
                  <a:lnTo>
                    <a:pt x="480" y="895"/>
                  </a:lnTo>
                  <a:lnTo>
                    <a:pt x="487" y="914"/>
                  </a:lnTo>
                  <a:lnTo>
                    <a:pt x="498" y="932"/>
                  </a:lnTo>
                  <a:lnTo>
                    <a:pt x="513" y="946"/>
                  </a:lnTo>
                  <a:lnTo>
                    <a:pt x="531" y="958"/>
                  </a:lnTo>
                  <a:lnTo>
                    <a:pt x="551" y="964"/>
                  </a:lnTo>
                  <a:lnTo>
                    <a:pt x="573" y="968"/>
                  </a:lnTo>
                  <a:lnTo>
                    <a:pt x="594" y="964"/>
                  </a:lnTo>
                  <a:lnTo>
                    <a:pt x="615" y="958"/>
                  </a:lnTo>
                  <a:lnTo>
                    <a:pt x="633" y="946"/>
                  </a:lnTo>
                  <a:lnTo>
                    <a:pt x="647" y="932"/>
                  </a:lnTo>
                  <a:lnTo>
                    <a:pt x="658" y="914"/>
                  </a:lnTo>
                  <a:lnTo>
                    <a:pt x="665" y="895"/>
                  </a:lnTo>
                  <a:lnTo>
                    <a:pt x="669" y="872"/>
                  </a:lnTo>
                  <a:lnTo>
                    <a:pt x="665" y="850"/>
                  </a:lnTo>
                  <a:lnTo>
                    <a:pt x="658" y="830"/>
                  </a:lnTo>
                  <a:lnTo>
                    <a:pt x="647" y="813"/>
                  </a:lnTo>
                  <a:lnTo>
                    <a:pt x="633" y="798"/>
                  </a:lnTo>
                  <a:lnTo>
                    <a:pt x="615" y="786"/>
                  </a:lnTo>
                  <a:lnTo>
                    <a:pt x="594" y="779"/>
                  </a:lnTo>
                  <a:lnTo>
                    <a:pt x="573" y="777"/>
                  </a:lnTo>
                  <a:close/>
                  <a:moveTo>
                    <a:pt x="1612" y="440"/>
                  </a:moveTo>
                  <a:lnTo>
                    <a:pt x="1590" y="443"/>
                  </a:lnTo>
                  <a:lnTo>
                    <a:pt x="1570" y="450"/>
                  </a:lnTo>
                  <a:lnTo>
                    <a:pt x="1553" y="461"/>
                  </a:lnTo>
                  <a:lnTo>
                    <a:pt x="1538" y="476"/>
                  </a:lnTo>
                  <a:lnTo>
                    <a:pt x="1526" y="494"/>
                  </a:lnTo>
                  <a:lnTo>
                    <a:pt x="1519" y="514"/>
                  </a:lnTo>
                  <a:lnTo>
                    <a:pt x="1517" y="535"/>
                  </a:lnTo>
                  <a:lnTo>
                    <a:pt x="1519" y="558"/>
                  </a:lnTo>
                  <a:lnTo>
                    <a:pt x="1526" y="578"/>
                  </a:lnTo>
                  <a:lnTo>
                    <a:pt x="1538" y="596"/>
                  </a:lnTo>
                  <a:lnTo>
                    <a:pt x="1553" y="611"/>
                  </a:lnTo>
                  <a:lnTo>
                    <a:pt x="1570" y="621"/>
                  </a:lnTo>
                  <a:lnTo>
                    <a:pt x="1590" y="629"/>
                  </a:lnTo>
                  <a:lnTo>
                    <a:pt x="1612" y="631"/>
                  </a:lnTo>
                  <a:lnTo>
                    <a:pt x="1634" y="629"/>
                  </a:lnTo>
                  <a:lnTo>
                    <a:pt x="1654" y="621"/>
                  </a:lnTo>
                  <a:lnTo>
                    <a:pt x="1671" y="611"/>
                  </a:lnTo>
                  <a:lnTo>
                    <a:pt x="1686" y="596"/>
                  </a:lnTo>
                  <a:lnTo>
                    <a:pt x="1698" y="578"/>
                  </a:lnTo>
                  <a:lnTo>
                    <a:pt x="1705" y="558"/>
                  </a:lnTo>
                  <a:lnTo>
                    <a:pt x="1707" y="535"/>
                  </a:lnTo>
                  <a:lnTo>
                    <a:pt x="1705" y="514"/>
                  </a:lnTo>
                  <a:lnTo>
                    <a:pt x="1698" y="494"/>
                  </a:lnTo>
                  <a:lnTo>
                    <a:pt x="1686" y="476"/>
                  </a:lnTo>
                  <a:lnTo>
                    <a:pt x="1671" y="461"/>
                  </a:lnTo>
                  <a:lnTo>
                    <a:pt x="1654" y="450"/>
                  </a:lnTo>
                  <a:lnTo>
                    <a:pt x="1634" y="443"/>
                  </a:lnTo>
                  <a:lnTo>
                    <a:pt x="1612" y="440"/>
                  </a:lnTo>
                  <a:close/>
                  <a:moveTo>
                    <a:pt x="894" y="440"/>
                  </a:moveTo>
                  <a:lnTo>
                    <a:pt x="873" y="443"/>
                  </a:lnTo>
                  <a:lnTo>
                    <a:pt x="853" y="450"/>
                  </a:lnTo>
                  <a:lnTo>
                    <a:pt x="835" y="461"/>
                  </a:lnTo>
                  <a:lnTo>
                    <a:pt x="820" y="476"/>
                  </a:lnTo>
                  <a:lnTo>
                    <a:pt x="808" y="494"/>
                  </a:lnTo>
                  <a:lnTo>
                    <a:pt x="801" y="514"/>
                  </a:lnTo>
                  <a:lnTo>
                    <a:pt x="799" y="535"/>
                  </a:lnTo>
                  <a:lnTo>
                    <a:pt x="801" y="558"/>
                  </a:lnTo>
                  <a:lnTo>
                    <a:pt x="808" y="578"/>
                  </a:lnTo>
                  <a:lnTo>
                    <a:pt x="820" y="596"/>
                  </a:lnTo>
                  <a:lnTo>
                    <a:pt x="835" y="611"/>
                  </a:lnTo>
                  <a:lnTo>
                    <a:pt x="853" y="621"/>
                  </a:lnTo>
                  <a:lnTo>
                    <a:pt x="873" y="629"/>
                  </a:lnTo>
                  <a:lnTo>
                    <a:pt x="894" y="631"/>
                  </a:lnTo>
                  <a:lnTo>
                    <a:pt x="916" y="629"/>
                  </a:lnTo>
                  <a:lnTo>
                    <a:pt x="936" y="621"/>
                  </a:lnTo>
                  <a:lnTo>
                    <a:pt x="954" y="611"/>
                  </a:lnTo>
                  <a:lnTo>
                    <a:pt x="968" y="596"/>
                  </a:lnTo>
                  <a:lnTo>
                    <a:pt x="980" y="578"/>
                  </a:lnTo>
                  <a:lnTo>
                    <a:pt x="987" y="558"/>
                  </a:lnTo>
                  <a:lnTo>
                    <a:pt x="989" y="535"/>
                  </a:lnTo>
                  <a:lnTo>
                    <a:pt x="987" y="514"/>
                  </a:lnTo>
                  <a:lnTo>
                    <a:pt x="980" y="494"/>
                  </a:lnTo>
                  <a:lnTo>
                    <a:pt x="968" y="476"/>
                  </a:lnTo>
                  <a:lnTo>
                    <a:pt x="953" y="461"/>
                  </a:lnTo>
                  <a:lnTo>
                    <a:pt x="936" y="450"/>
                  </a:lnTo>
                  <a:lnTo>
                    <a:pt x="916" y="443"/>
                  </a:lnTo>
                  <a:lnTo>
                    <a:pt x="894" y="440"/>
                  </a:lnTo>
                  <a:close/>
                  <a:moveTo>
                    <a:pt x="573" y="123"/>
                  </a:moveTo>
                  <a:lnTo>
                    <a:pt x="551" y="125"/>
                  </a:lnTo>
                  <a:lnTo>
                    <a:pt x="531" y="133"/>
                  </a:lnTo>
                  <a:lnTo>
                    <a:pt x="513" y="144"/>
                  </a:lnTo>
                  <a:lnTo>
                    <a:pt x="498" y="159"/>
                  </a:lnTo>
                  <a:lnTo>
                    <a:pt x="487" y="177"/>
                  </a:lnTo>
                  <a:lnTo>
                    <a:pt x="480" y="197"/>
                  </a:lnTo>
                  <a:lnTo>
                    <a:pt x="477" y="218"/>
                  </a:lnTo>
                  <a:lnTo>
                    <a:pt x="480" y="241"/>
                  </a:lnTo>
                  <a:lnTo>
                    <a:pt x="487" y="261"/>
                  </a:lnTo>
                  <a:lnTo>
                    <a:pt x="498" y="279"/>
                  </a:lnTo>
                  <a:lnTo>
                    <a:pt x="513" y="293"/>
                  </a:lnTo>
                  <a:lnTo>
                    <a:pt x="531" y="304"/>
                  </a:lnTo>
                  <a:lnTo>
                    <a:pt x="551" y="312"/>
                  </a:lnTo>
                  <a:lnTo>
                    <a:pt x="573" y="314"/>
                  </a:lnTo>
                  <a:lnTo>
                    <a:pt x="594" y="312"/>
                  </a:lnTo>
                  <a:lnTo>
                    <a:pt x="615" y="304"/>
                  </a:lnTo>
                  <a:lnTo>
                    <a:pt x="633" y="293"/>
                  </a:lnTo>
                  <a:lnTo>
                    <a:pt x="647" y="279"/>
                  </a:lnTo>
                  <a:lnTo>
                    <a:pt x="658" y="261"/>
                  </a:lnTo>
                  <a:lnTo>
                    <a:pt x="665" y="241"/>
                  </a:lnTo>
                  <a:lnTo>
                    <a:pt x="669" y="218"/>
                  </a:lnTo>
                  <a:lnTo>
                    <a:pt x="665" y="197"/>
                  </a:lnTo>
                  <a:lnTo>
                    <a:pt x="658" y="177"/>
                  </a:lnTo>
                  <a:lnTo>
                    <a:pt x="647" y="159"/>
                  </a:lnTo>
                  <a:lnTo>
                    <a:pt x="633" y="144"/>
                  </a:lnTo>
                  <a:lnTo>
                    <a:pt x="615" y="133"/>
                  </a:lnTo>
                  <a:lnTo>
                    <a:pt x="594" y="125"/>
                  </a:lnTo>
                  <a:lnTo>
                    <a:pt x="573" y="123"/>
                  </a:lnTo>
                  <a:close/>
                  <a:moveTo>
                    <a:pt x="1898" y="98"/>
                  </a:moveTo>
                  <a:lnTo>
                    <a:pt x="1877" y="100"/>
                  </a:lnTo>
                  <a:lnTo>
                    <a:pt x="1857" y="107"/>
                  </a:lnTo>
                  <a:lnTo>
                    <a:pt x="1839" y="119"/>
                  </a:lnTo>
                  <a:lnTo>
                    <a:pt x="1824" y="133"/>
                  </a:lnTo>
                  <a:lnTo>
                    <a:pt x="1812" y="151"/>
                  </a:lnTo>
                  <a:lnTo>
                    <a:pt x="1806" y="171"/>
                  </a:lnTo>
                  <a:lnTo>
                    <a:pt x="1803" y="193"/>
                  </a:lnTo>
                  <a:lnTo>
                    <a:pt x="1806" y="214"/>
                  </a:lnTo>
                  <a:lnTo>
                    <a:pt x="1812" y="234"/>
                  </a:lnTo>
                  <a:lnTo>
                    <a:pt x="1824" y="252"/>
                  </a:lnTo>
                  <a:lnTo>
                    <a:pt x="1839" y="267"/>
                  </a:lnTo>
                  <a:lnTo>
                    <a:pt x="1857" y="279"/>
                  </a:lnTo>
                  <a:lnTo>
                    <a:pt x="1877" y="285"/>
                  </a:lnTo>
                  <a:lnTo>
                    <a:pt x="1898" y="288"/>
                  </a:lnTo>
                  <a:lnTo>
                    <a:pt x="1920" y="285"/>
                  </a:lnTo>
                  <a:lnTo>
                    <a:pt x="1940" y="279"/>
                  </a:lnTo>
                  <a:lnTo>
                    <a:pt x="1958" y="267"/>
                  </a:lnTo>
                  <a:lnTo>
                    <a:pt x="1973" y="252"/>
                  </a:lnTo>
                  <a:lnTo>
                    <a:pt x="1984" y="234"/>
                  </a:lnTo>
                  <a:lnTo>
                    <a:pt x="1991" y="214"/>
                  </a:lnTo>
                  <a:lnTo>
                    <a:pt x="1993" y="193"/>
                  </a:lnTo>
                  <a:lnTo>
                    <a:pt x="1991" y="171"/>
                  </a:lnTo>
                  <a:lnTo>
                    <a:pt x="1984" y="151"/>
                  </a:lnTo>
                  <a:lnTo>
                    <a:pt x="1973" y="133"/>
                  </a:lnTo>
                  <a:lnTo>
                    <a:pt x="1958" y="119"/>
                  </a:lnTo>
                  <a:lnTo>
                    <a:pt x="1940" y="107"/>
                  </a:lnTo>
                  <a:lnTo>
                    <a:pt x="1920" y="100"/>
                  </a:lnTo>
                  <a:lnTo>
                    <a:pt x="1898" y="98"/>
                  </a:lnTo>
                  <a:close/>
                  <a:moveTo>
                    <a:pt x="1217" y="98"/>
                  </a:moveTo>
                  <a:lnTo>
                    <a:pt x="1196" y="100"/>
                  </a:lnTo>
                  <a:lnTo>
                    <a:pt x="1176" y="107"/>
                  </a:lnTo>
                  <a:lnTo>
                    <a:pt x="1158" y="119"/>
                  </a:lnTo>
                  <a:lnTo>
                    <a:pt x="1143" y="133"/>
                  </a:lnTo>
                  <a:lnTo>
                    <a:pt x="1132" y="151"/>
                  </a:lnTo>
                  <a:lnTo>
                    <a:pt x="1125" y="171"/>
                  </a:lnTo>
                  <a:lnTo>
                    <a:pt x="1123" y="193"/>
                  </a:lnTo>
                  <a:lnTo>
                    <a:pt x="1125" y="214"/>
                  </a:lnTo>
                  <a:lnTo>
                    <a:pt x="1132" y="234"/>
                  </a:lnTo>
                  <a:lnTo>
                    <a:pt x="1143" y="252"/>
                  </a:lnTo>
                  <a:lnTo>
                    <a:pt x="1158" y="267"/>
                  </a:lnTo>
                  <a:lnTo>
                    <a:pt x="1176" y="279"/>
                  </a:lnTo>
                  <a:lnTo>
                    <a:pt x="1196" y="285"/>
                  </a:lnTo>
                  <a:lnTo>
                    <a:pt x="1217" y="288"/>
                  </a:lnTo>
                  <a:lnTo>
                    <a:pt x="1239" y="285"/>
                  </a:lnTo>
                  <a:lnTo>
                    <a:pt x="1259" y="279"/>
                  </a:lnTo>
                  <a:lnTo>
                    <a:pt x="1277" y="267"/>
                  </a:lnTo>
                  <a:lnTo>
                    <a:pt x="1292" y="252"/>
                  </a:lnTo>
                  <a:lnTo>
                    <a:pt x="1303" y="234"/>
                  </a:lnTo>
                  <a:lnTo>
                    <a:pt x="1310" y="214"/>
                  </a:lnTo>
                  <a:lnTo>
                    <a:pt x="1313" y="193"/>
                  </a:lnTo>
                  <a:lnTo>
                    <a:pt x="1310" y="171"/>
                  </a:lnTo>
                  <a:lnTo>
                    <a:pt x="1303" y="151"/>
                  </a:lnTo>
                  <a:lnTo>
                    <a:pt x="1292" y="133"/>
                  </a:lnTo>
                  <a:lnTo>
                    <a:pt x="1277" y="119"/>
                  </a:lnTo>
                  <a:lnTo>
                    <a:pt x="1259" y="107"/>
                  </a:lnTo>
                  <a:lnTo>
                    <a:pt x="1239" y="100"/>
                  </a:lnTo>
                  <a:lnTo>
                    <a:pt x="1217" y="98"/>
                  </a:lnTo>
                  <a:close/>
                  <a:moveTo>
                    <a:pt x="654" y="0"/>
                  </a:moveTo>
                  <a:lnTo>
                    <a:pt x="1895" y="0"/>
                  </a:lnTo>
                  <a:lnTo>
                    <a:pt x="1937" y="4"/>
                  </a:lnTo>
                  <a:lnTo>
                    <a:pt x="1978" y="14"/>
                  </a:lnTo>
                  <a:lnTo>
                    <a:pt x="2018" y="29"/>
                  </a:lnTo>
                  <a:lnTo>
                    <a:pt x="2054" y="50"/>
                  </a:lnTo>
                  <a:lnTo>
                    <a:pt x="2087" y="75"/>
                  </a:lnTo>
                  <a:lnTo>
                    <a:pt x="2117" y="106"/>
                  </a:lnTo>
                  <a:lnTo>
                    <a:pt x="2143" y="139"/>
                  </a:lnTo>
                  <a:lnTo>
                    <a:pt x="2164" y="176"/>
                  </a:lnTo>
                  <a:lnTo>
                    <a:pt x="2179" y="215"/>
                  </a:lnTo>
                  <a:lnTo>
                    <a:pt x="2187" y="257"/>
                  </a:lnTo>
                  <a:lnTo>
                    <a:pt x="2303" y="1146"/>
                  </a:lnTo>
                  <a:lnTo>
                    <a:pt x="2279" y="1151"/>
                  </a:lnTo>
                  <a:lnTo>
                    <a:pt x="2258" y="1162"/>
                  </a:lnTo>
                  <a:lnTo>
                    <a:pt x="2241" y="1176"/>
                  </a:lnTo>
                  <a:lnTo>
                    <a:pt x="2227" y="1195"/>
                  </a:lnTo>
                  <a:lnTo>
                    <a:pt x="2218" y="1217"/>
                  </a:lnTo>
                  <a:lnTo>
                    <a:pt x="2216" y="1241"/>
                  </a:lnTo>
                  <a:lnTo>
                    <a:pt x="2218" y="1262"/>
                  </a:lnTo>
                  <a:lnTo>
                    <a:pt x="2225" y="1282"/>
                  </a:lnTo>
                  <a:lnTo>
                    <a:pt x="2236" y="1300"/>
                  </a:lnTo>
                  <a:lnTo>
                    <a:pt x="2251" y="1315"/>
                  </a:lnTo>
                  <a:lnTo>
                    <a:pt x="2269" y="1327"/>
                  </a:lnTo>
                  <a:lnTo>
                    <a:pt x="2289" y="1333"/>
                  </a:lnTo>
                  <a:lnTo>
                    <a:pt x="2311" y="1336"/>
                  </a:lnTo>
                  <a:lnTo>
                    <a:pt x="2328" y="1334"/>
                  </a:lnTo>
                  <a:lnTo>
                    <a:pt x="2399" y="1884"/>
                  </a:lnTo>
                  <a:lnTo>
                    <a:pt x="2375" y="1888"/>
                  </a:lnTo>
                  <a:lnTo>
                    <a:pt x="2354" y="1899"/>
                  </a:lnTo>
                  <a:lnTo>
                    <a:pt x="2336" y="1914"/>
                  </a:lnTo>
                  <a:lnTo>
                    <a:pt x="2323" y="1932"/>
                  </a:lnTo>
                  <a:lnTo>
                    <a:pt x="2314" y="1954"/>
                  </a:lnTo>
                  <a:lnTo>
                    <a:pt x="2311" y="1979"/>
                  </a:lnTo>
                  <a:lnTo>
                    <a:pt x="2313" y="2001"/>
                  </a:lnTo>
                  <a:lnTo>
                    <a:pt x="2320" y="2020"/>
                  </a:lnTo>
                  <a:lnTo>
                    <a:pt x="2331" y="2038"/>
                  </a:lnTo>
                  <a:lnTo>
                    <a:pt x="2346" y="2053"/>
                  </a:lnTo>
                  <a:lnTo>
                    <a:pt x="2364" y="2064"/>
                  </a:lnTo>
                  <a:lnTo>
                    <a:pt x="2384" y="2072"/>
                  </a:lnTo>
                  <a:lnTo>
                    <a:pt x="2406" y="2074"/>
                  </a:lnTo>
                  <a:lnTo>
                    <a:pt x="2423" y="2072"/>
                  </a:lnTo>
                  <a:lnTo>
                    <a:pt x="2499" y="2649"/>
                  </a:lnTo>
                  <a:lnTo>
                    <a:pt x="2476" y="2646"/>
                  </a:lnTo>
                  <a:lnTo>
                    <a:pt x="2453" y="2645"/>
                  </a:lnTo>
                  <a:lnTo>
                    <a:pt x="2430" y="2646"/>
                  </a:lnTo>
                  <a:lnTo>
                    <a:pt x="2417" y="2648"/>
                  </a:lnTo>
                  <a:lnTo>
                    <a:pt x="2403" y="2650"/>
                  </a:lnTo>
                  <a:lnTo>
                    <a:pt x="2405" y="2640"/>
                  </a:lnTo>
                  <a:lnTo>
                    <a:pt x="2406" y="2628"/>
                  </a:lnTo>
                  <a:lnTo>
                    <a:pt x="2403" y="2607"/>
                  </a:lnTo>
                  <a:lnTo>
                    <a:pt x="2397" y="2587"/>
                  </a:lnTo>
                  <a:lnTo>
                    <a:pt x="2385" y="2569"/>
                  </a:lnTo>
                  <a:lnTo>
                    <a:pt x="2370" y="2554"/>
                  </a:lnTo>
                  <a:lnTo>
                    <a:pt x="2352" y="2542"/>
                  </a:lnTo>
                  <a:lnTo>
                    <a:pt x="2332" y="2536"/>
                  </a:lnTo>
                  <a:lnTo>
                    <a:pt x="2311" y="2533"/>
                  </a:lnTo>
                  <a:lnTo>
                    <a:pt x="2289" y="2536"/>
                  </a:lnTo>
                  <a:lnTo>
                    <a:pt x="2269" y="2542"/>
                  </a:lnTo>
                  <a:lnTo>
                    <a:pt x="2251" y="2554"/>
                  </a:lnTo>
                  <a:lnTo>
                    <a:pt x="2236" y="2569"/>
                  </a:lnTo>
                  <a:lnTo>
                    <a:pt x="2225" y="2587"/>
                  </a:lnTo>
                  <a:lnTo>
                    <a:pt x="2218" y="2607"/>
                  </a:lnTo>
                  <a:lnTo>
                    <a:pt x="2216" y="2628"/>
                  </a:lnTo>
                  <a:lnTo>
                    <a:pt x="2217" y="2644"/>
                  </a:lnTo>
                  <a:lnTo>
                    <a:pt x="2220" y="2658"/>
                  </a:lnTo>
                  <a:lnTo>
                    <a:pt x="2226" y="2672"/>
                  </a:lnTo>
                  <a:lnTo>
                    <a:pt x="2150" y="2679"/>
                  </a:lnTo>
                  <a:lnTo>
                    <a:pt x="2069" y="2688"/>
                  </a:lnTo>
                  <a:lnTo>
                    <a:pt x="1983" y="2695"/>
                  </a:lnTo>
                  <a:lnTo>
                    <a:pt x="1892" y="2702"/>
                  </a:lnTo>
                  <a:lnTo>
                    <a:pt x="1796" y="2709"/>
                  </a:lnTo>
                  <a:lnTo>
                    <a:pt x="1697" y="2714"/>
                  </a:lnTo>
                  <a:lnTo>
                    <a:pt x="1704" y="2694"/>
                  </a:lnTo>
                  <a:lnTo>
                    <a:pt x="1707" y="2671"/>
                  </a:lnTo>
                  <a:lnTo>
                    <a:pt x="1705" y="2649"/>
                  </a:lnTo>
                  <a:lnTo>
                    <a:pt x="1698" y="2629"/>
                  </a:lnTo>
                  <a:lnTo>
                    <a:pt x="1686" y="2611"/>
                  </a:lnTo>
                  <a:lnTo>
                    <a:pt x="1671" y="2596"/>
                  </a:lnTo>
                  <a:lnTo>
                    <a:pt x="1654" y="2585"/>
                  </a:lnTo>
                  <a:lnTo>
                    <a:pt x="1634" y="2578"/>
                  </a:lnTo>
                  <a:lnTo>
                    <a:pt x="1612" y="2575"/>
                  </a:lnTo>
                  <a:lnTo>
                    <a:pt x="1591" y="2578"/>
                  </a:lnTo>
                  <a:lnTo>
                    <a:pt x="1571" y="2585"/>
                  </a:lnTo>
                  <a:lnTo>
                    <a:pt x="1553" y="2596"/>
                  </a:lnTo>
                  <a:lnTo>
                    <a:pt x="1538" y="2611"/>
                  </a:lnTo>
                  <a:lnTo>
                    <a:pt x="1526" y="2629"/>
                  </a:lnTo>
                  <a:lnTo>
                    <a:pt x="1520" y="2649"/>
                  </a:lnTo>
                  <a:lnTo>
                    <a:pt x="1517" y="2671"/>
                  </a:lnTo>
                  <a:lnTo>
                    <a:pt x="1519" y="2689"/>
                  </a:lnTo>
                  <a:lnTo>
                    <a:pt x="1523" y="2706"/>
                  </a:lnTo>
                  <a:lnTo>
                    <a:pt x="1532" y="2720"/>
                  </a:lnTo>
                  <a:lnTo>
                    <a:pt x="1428" y="2722"/>
                  </a:lnTo>
                  <a:lnTo>
                    <a:pt x="1323" y="2724"/>
                  </a:lnTo>
                  <a:lnTo>
                    <a:pt x="1300" y="2724"/>
                  </a:lnTo>
                  <a:lnTo>
                    <a:pt x="1300" y="2722"/>
                  </a:lnTo>
                  <a:lnTo>
                    <a:pt x="1228" y="2724"/>
                  </a:lnTo>
                  <a:lnTo>
                    <a:pt x="1155" y="2722"/>
                  </a:lnTo>
                  <a:lnTo>
                    <a:pt x="1155" y="2724"/>
                  </a:lnTo>
                  <a:lnTo>
                    <a:pt x="1064" y="2724"/>
                  </a:lnTo>
                  <a:lnTo>
                    <a:pt x="975" y="2722"/>
                  </a:lnTo>
                  <a:lnTo>
                    <a:pt x="983" y="2707"/>
                  </a:lnTo>
                  <a:lnTo>
                    <a:pt x="987" y="2690"/>
                  </a:lnTo>
                  <a:lnTo>
                    <a:pt x="989" y="2671"/>
                  </a:lnTo>
                  <a:lnTo>
                    <a:pt x="987" y="2649"/>
                  </a:lnTo>
                  <a:lnTo>
                    <a:pt x="980" y="2629"/>
                  </a:lnTo>
                  <a:lnTo>
                    <a:pt x="968" y="2611"/>
                  </a:lnTo>
                  <a:lnTo>
                    <a:pt x="953" y="2596"/>
                  </a:lnTo>
                  <a:lnTo>
                    <a:pt x="936" y="2585"/>
                  </a:lnTo>
                  <a:lnTo>
                    <a:pt x="916" y="2578"/>
                  </a:lnTo>
                  <a:lnTo>
                    <a:pt x="894" y="2575"/>
                  </a:lnTo>
                  <a:lnTo>
                    <a:pt x="873" y="2578"/>
                  </a:lnTo>
                  <a:lnTo>
                    <a:pt x="853" y="2585"/>
                  </a:lnTo>
                  <a:lnTo>
                    <a:pt x="835" y="2596"/>
                  </a:lnTo>
                  <a:lnTo>
                    <a:pt x="820" y="2611"/>
                  </a:lnTo>
                  <a:lnTo>
                    <a:pt x="808" y="2629"/>
                  </a:lnTo>
                  <a:lnTo>
                    <a:pt x="801" y="2649"/>
                  </a:lnTo>
                  <a:lnTo>
                    <a:pt x="799" y="2671"/>
                  </a:lnTo>
                  <a:lnTo>
                    <a:pt x="801" y="2688"/>
                  </a:lnTo>
                  <a:lnTo>
                    <a:pt x="805" y="2703"/>
                  </a:lnTo>
                  <a:lnTo>
                    <a:pt x="811" y="2717"/>
                  </a:lnTo>
                  <a:lnTo>
                    <a:pt x="708" y="2712"/>
                  </a:lnTo>
                  <a:lnTo>
                    <a:pt x="607" y="2706"/>
                  </a:lnTo>
                  <a:lnTo>
                    <a:pt x="512" y="2699"/>
                  </a:lnTo>
                  <a:lnTo>
                    <a:pt x="421" y="2691"/>
                  </a:lnTo>
                  <a:lnTo>
                    <a:pt x="335" y="2683"/>
                  </a:lnTo>
                  <a:lnTo>
                    <a:pt x="255" y="2675"/>
                  </a:lnTo>
                  <a:lnTo>
                    <a:pt x="261" y="2660"/>
                  </a:lnTo>
                  <a:lnTo>
                    <a:pt x="266" y="2645"/>
                  </a:lnTo>
                  <a:lnTo>
                    <a:pt x="267" y="2628"/>
                  </a:lnTo>
                  <a:lnTo>
                    <a:pt x="265" y="2607"/>
                  </a:lnTo>
                  <a:lnTo>
                    <a:pt x="258" y="2587"/>
                  </a:lnTo>
                  <a:lnTo>
                    <a:pt x="246" y="2569"/>
                  </a:lnTo>
                  <a:lnTo>
                    <a:pt x="231" y="2554"/>
                  </a:lnTo>
                  <a:lnTo>
                    <a:pt x="213" y="2542"/>
                  </a:lnTo>
                  <a:lnTo>
                    <a:pt x="194" y="2536"/>
                  </a:lnTo>
                  <a:lnTo>
                    <a:pt x="172" y="2533"/>
                  </a:lnTo>
                  <a:lnTo>
                    <a:pt x="150" y="2536"/>
                  </a:lnTo>
                  <a:lnTo>
                    <a:pt x="130" y="2542"/>
                  </a:lnTo>
                  <a:lnTo>
                    <a:pt x="113" y="2554"/>
                  </a:lnTo>
                  <a:lnTo>
                    <a:pt x="98" y="2569"/>
                  </a:lnTo>
                  <a:lnTo>
                    <a:pt x="86" y="2587"/>
                  </a:lnTo>
                  <a:lnTo>
                    <a:pt x="79" y="2607"/>
                  </a:lnTo>
                  <a:lnTo>
                    <a:pt x="77" y="2628"/>
                  </a:lnTo>
                  <a:lnTo>
                    <a:pt x="78" y="2642"/>
                  </a:lnTo>
                  <a:lnTo>
                    <a:pt x="81" y="2654"/>
                  </a:lnTo>
                  <a:lnTo>
                    <a:pt x="52" y="2650"/>
                  </a:lnTo>
                  <a:lnTo>
                    <a:pt x="25" y="2646"/>
                  </a:lnTo>
                  <a:lnTo>
                    <a:pt x="0" y="2646"/>
                  </a:lnTo>
                  <a:lnTo>
                    <a:pt x="97" y="2000"/>
                  </a:lnTo>
                  <a:lnTo>
                    <a:pt x="117" y="2007"/>
                  </a:lnTo>
                  <a:lnTo>
                    <a:pt x="138" y="2009"/>
                  </a:lnTo>
                  <a:lnTo>
                    <a:pt x="159" y="2007"/>
                  </a:lnTo>
                  <a:lnTo>
                    <a:pt x="179" y="2000"/>
                  </a:lnTo>
                  <a:lnTo>
                    <a:pt x="197" y="1988"/>
                  </a:lnTo>
                  <a:lnTo>
                    <a:pt x="212" y="1973"/>
                  </a:lnTo>
                  <a:lnTo>
                    <a:pt x="224" y="1956"/>
                  </a:lnTo>
                  <a:lnTo>
                    <a:pt x="230" y="1936"/>
                  </a:lnTo>
                  <a:lnTo>
                    <a:pt x="233" y="1914"/>
                  </a:lnTo>
                  <a:lnTo>
                    <a:pt x="230" y="1892"/>
                  </a:lnTo>
                  <a:lnTo>
                    <a:pt x="224" y="1872"/>
                  </a:lnTo>
                  <a:lnTo>
                    <a:pt x="212" y="1855"/>
                  </a:lnTo>
                  <a:lnTo>
                    <a:pt x="197" y="1840"/>
                  </a:lnTo>
                  <a:lnTo>
                    <a:pt x="179" y="1828"/>
                  </a:lnTo>
                  <a:lnTo>
                    <a:pt x="159" y="1821"/>
                  </a:lnTo>
                  <a:lnTo>
                    <a:pt x="138" y="1819"/>
                  </a:lnTo>
                  <a:lnTo>
                    <a:pt x="131" y="1819"/>
                  </a:lnTo>
                  <a:lnTo>
                    <a:pt x="124" y="1820"/>
                  </a:lnTo>
                  <a:lnTo>
                    <a:pt x="201" y="1309"/>
                  </a:lnTo>
                  <a:lnTo>
                    <a:pt x="214" y="1321"/>
                  </a:lnTo>
                  <a:lnTo>
                    <a:pt x="230" y="1329"/>
                  </a:lnTo>
                  <a:lnTo>
                    <a:pt x="248" y="1334"/>
                  </a:lnTo>
                  <a:lnTo>
                    <a:pt x="267" y="1336"/>
                  </a:lnTo>
                  <a:lnTo>
                    <a:pt x="289" y="1333"/>
                  </a:lnTo>
                  <a:lnTo>
                    <a:pt x="309" y="1327"/>
                  </a:lnTo>
                  <a:lnTo>
                    <a:pt x="327" y="1315"/>
                  </a:lnTo>
                  <a:lnTo>
                    <a:pt x="341" y="1300"/>
                  </a:lnTo>
                  <a:lnTo>
                    <a:pt x="353" y="1282"/>
                  </a:lnTo>
                  <a:lnTo>
                    <a:pt x="360" y="1262"/>
                  </a:lnTo>
                  <a:lnTo>
                    <a:pt x="363" y="1241"/>
                  </a:lnTo>
                  <a:lnTo>
                    <a:pt x="360" y="1219"/>
                  </a:lnTo>
                  <a:lnTo>
                    <a:pt x="353" y="1199"/>
                  </a:lnTo>
                  <a:lnTo>
                    <a:pt x="341" y="1182"/>
                  </a:lnTo>
                  <a:lnTo>
                    <a:pt x="327" y="1167"/>
                  </a:lnTo>
                  <a:lnTo>
                    <a:pt x="309" y="1155"/>
                  </a:lnTo>
                  <a:lnTo>
                    <a:pt x="289" y="1148"/>
                  </a:lnTo>
                  <a:lnTo>
                    <a:pt x="267" y="1146"/>
                  </a:lnTo>
                  <a:lnTo>
                    <a:pt x="244" y="1149"/>
                  </a:lnTo>
                  <a:lnTo>
                    <a:pt x="223" y="1157"/>
                  </a:lnTo>
                  <a:lnTo>
                    <a:pt x="357" y="257"/>
                  </a:lnTo>
                  <a:lnTo>
                    <a:pt x="367" y="215"/>
                  </a:lnTo>
                  <a:lnTo>
                    <a:pt x="382" y="176"/>
                  </a:lnTo>
                  <a:lnTo>
                    <a:pt x="403" y="139"/>
                  </a:lnTo>
                  <a:lnTo>
                    <a:pt x="429" y="105"/>
                  </a:lnTo>
                  <a:lnTo>
                    <a:pt x="459" y="75"/>
                  </a:lnTo>
                  <a:lnTo>
                    <a:pt x="494" y="50"/>
                  </a:lnTo>
                  <a:lnTo>
                    <a:pt x="530" y="29"/>
                  </a:lnTo>
                  <a:lnTo>
                    <a:pt x="570" y="14"/>
                  </a:lnTo>
                  <a:lnTo>
                    <a:pt x="611" y="4"/>
                  </a:lnTo>
                  <a:lnTo>
                    <a:pt x="6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4" name="Freeform 335"/>
          <p:cNvSpPr>
            <a:spLocks/>
          </p:cNvSpPr>
          <p:nvPr/>
        </p:nvSpPr>
        <p:spPr bwMode="auto">
          <a:xfrm>
            <a:off x="11094515" y="2713038"/>
            <a:ext cx="284162" cy="503238"/>
          </a:xfrm>
          <a:custGeom>
            <a:avLst/>
            <a:gdLst>
              <a:gd name="T0" fmla="*/ 396 w 1973"/>
              <a:gd name="T1" fmla="*/ 94 h 3482"/>
              <a:gd name="T2" fmla="*/ 446 w 1973"/>
              <a:gd name="T3" fmla="*/ 245 h 3482"/>
              <a:gd name="T4" fmla="*/ 539 w 1973"/>
              <a:gd name="T5" fmla="*/ 275 h 3482"/>
              <a:gd name="T6" fmla="*/ 671 w 1973"/>
              <a:gd name="T7" fmla="*/ 241 h 3482"/>
              <a:gd name="T8" fmla="*/ 806 w 1973"/>
              <a:gd name="T9" fmla="*/ 254 h 3482"/>
              <a:gd name="T10" fmla="*/ 932 w 1973"/>
              <a:gd name="T11" fmla="*/ 341 h 3482"/>
              <a:gd name="T12" fmla="*/ 995 w 1973"/>
              <a:gd name="T13" fmla="*/ 410 h 3482"/>
              <a:gd name="T14" fmla="*/ 1056 w 1973"/>
              <a:gd name="T15" fmla="*/ 360 h 3482"/>
              <a:gd name="T16" fmla="*/ 1162 w 1973"/>
              <a:gd name="T17" fmla="*/ 292 h 3482"/>
              <a:gd name="T18" fmla="*/ 1298 w 1973"/>
              <a:gd name="T19" fmla="*/ 240 h 3482"/>
              <a:gd name="T20" fmla="*/ 1449 w 1973"/>
              <a:gd name="T21" fmla="*/ 240 h 3482"/>
              <a:gd name="T22" fmla="*/ 1555 w 1973"/>
              <a:gd name="T23" fmla="*/ 208 h 3482"/>
              <a:gd name="T24" fmla="*/ 1594 w 1973"/>
              <a:gd name="T25" fmla="*/ 48 h 3482"/>
              <a:gd name="T26" fmla="*/ 1740 w 1973"/>
              <a:gd name="T27" fmla="*/ 115 h 3482"/>
              <a:gd name="T28" fmla="*/ 1680 w 1973"/>
              <a:gd name="T29" fmla="*/ 303 h 3482"/>
              <a:gd name="T30" fmla="*/ 1671 w 1973"/>
              <a:gd name="T31" fmla="*/ 418 h 3482"/>
              <a:gd name="T32" fmla="*/ 1345 w 1973"/>
              <a:gd name="T33" fmla="*/ 998 h 3482"/>
              <a:gd name="T34" fmla="*/ 1405 w 1973"/>
              <a:gd name="T35" fmla="*/ 1092 h 3482"/>
              <a:gd name="T36" fmla="*/ 1499 w 1973"/>
              <a:gd name="T37" fmla="*/ 1259 h 3482"/>
              <a:gd name="T38" fmla="*/ 1612 w 1973"/>
              <a:gd name="T39" fmla="*/ 1492 h 3482"/>
              <a:gd name="T40" fmla="*/ 1728 w 1973"/>
              <a:gd name="T41" fmla="*/ 1790 h 3482"/>
              <a:gd name="T42" fmla="*/ 1833 w 1973"/>
              <a:gd name="T43" fmla="*/ 2147 h 3482"/>
              <a:gd name="T44" fmla="*/ 1913 w 1973"/>
              <a:gd name="T45" fmla="*/ 2559 h 3482"/>
              <a:gd name="T46" fmla="*/ 1962 w 1973"/>
              <a:gd name="T47" fmla="*/ 2948 h 3482"/>
              <a:gd name="T48" fmla="*/ 1965 w 1973"/>
              <a:gd name="T49" fmla="*/ 3120 h 3482"/>
              <a:gd name="T50" fmla="*/ 1954 w 1973"/>
              <a:gd name="T51" fmla="*/ 3167 h 3482"/>
              <a:gd name="T52" fmla="*/ 1856 w 1973"/>
              <a:gd name="T53" fmla="*/ 3341 h 3482"/>
              <a:gd name="T54" fmla="*/ 1692 w 1973"/>
              <a:gd name="T55" fmla="*/ 3453 h 3482"/>
              <a:gd name="T56" fmla="*/ 1488 w 1973"/>
              <a:gd name="T57" fmla="*/ 3478 h 3482"/>
              <a:gd name="T58" fmla="*/ 1302 w 1973"/>
              <a:gd name="T59" fmla="*/ 3408 h 3482"/>
              <a:gd name="T60" fmla="*/ 1136 w 1973"/>
              <a:gd name="T61" fmla="*/ 3454 h 3482"/>
              <a:gd name="T62" fmla="*/ 934 w 1973"/>
              <a:gd name="T63" fmla="*/ 3478 h 3482"/>
              <a:gd name="T64" fmla="*/ 750 w 1973"/>
              <a:gd name="T65" fmla="*/ 3408 h 3482"/>
              <a:gd name="T66" fmla="*/ 584 w 1973"/>
              <a:gd name="T67" fmla="*/ 3454 h 3482"/>
              <a:gd name="T68" fmla="*/ 382 w 1973"/>
              <a:gd name="T69" fmla="*/ 3478 h 3482"/>
              <a:gd name="T70" fmla="*/ 193 w 1973"/>
              <a:gd name="T71" fmla="*/ 3407 h 3482"/>
              <a:gd name="T72" fmla="*/ 60 w 1973"/>
              <a:gd name="T73" fmla="*/ 3260 h 3482"/>
              <a:gd name="T74" fmla="*/ 17 w 1973"/>
              <a:gd name="T75" fmla="*/ 3162 h 3482"/>
              <a:gd name="T76" fmla="*/ 0 w 1973"/>
              <a:gd name="T77" fmla="*/ 3043 h 3482"/>
              <a:gd name="T78" fmla="*/ 35 w 1973"/>
              <a:gd name="T79" fmla="*/ 2785 h 3482"/>
              <a:gd name="T80" fmla="*/ 97 w 1973"/>
              <a:gd name="T81" fmla="*/ 2347 h 3482"/>
              <a:gd name="T82" fmla="*/ 191 w 1973"/>
              <a:gd name="T83" fmla="*/ 1962 h 3482"/>
              <a:gd name="T84" fmla="*/ 304 w 1973"/>
              <a:gd name="T85" fmla="*/ 1634 h 3482"/>
              <a:gd name="T86" fmla="*/ 420 w 1973"/>
              <a:gd name="T87" fmla="*/ 1367 h 3482"/>
              <a:gd name="T88" fmla="*/ 524 w 1973"/>
              <a:gd name="T89" fmla="*/ 1167 h 3482"/>
              <a:gd name="T90" fmla="*/ 603 w 1973"/>
              <a:gd name="T91" fmla="*/ 1036 h 3482"/>
              <a:gd name="T92" fmla="*/ 642 w 1973"/>
              <a:gd name="T93" fmla="*/ 978 h 3482"/>
              <a:gd name="T94" fmla="*/ 310 w 1973"/>
              <a:gd name="T95" fmla="*/ 411 h 3482"/>
              <a:gd name="T96" fmla="*/ 330 w 1973"/>
              <a:gd name="T97" fmla="*/ 351 h 3482"/>
              <a:gd name="T98" fmla="*/ 265 w 1973"/>
              <a:gd name="T99" fmla="*/ 199 h 3482"/>
              <a:gd name="T100" fmla="*/ 237 w 1973"/>
              <a:gd name="T101" fmla="*/ 0 h 3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73" h="3482">
                <a:moveTo>
                  <a:pt x="237" y="0"/>
                </a:moveTo>
                <a:lnTo>
                  <a:pt x="388" y="0"/>
                </a:lnTo>
                <a:lnTo>
                  <a:pt x="391" y="49"/>
                </a:lnTo>
                <a:lnTo>
                  <a:pt x="396" y="94"/>
                </a:lnTo>
                <a:lnTo>
                  <a:pt x="405" y="137"/>
                </a:lnTo>
                <a:lnTo>
                  <a:pt x="417" y="176"/>
                </a:lnTo>
                <a:lnTo>
                  <a:pt x="431" y="213"/>
                </a:lnTo>
                <a:lnTo>
                  <a:pt x="446" y="245"/>
                </a:lnTo>
                <a:lnTo>
                  <a:pt x="462" y="275"/>
                </a:lnTo>
                <a:lnTo>
                  <a:pt x="479" y="301"/>
                </a:lnTo>
                <a:lnTo>
                  <a:pt x="509" y="287"/>
                </a:lnTo>
                <a:lnTo>
                  <a:pt x="539" y="275"/>
                </a:lnTo>
                <a:lnTo>
                  <a:pt x="571" y="263"/>
                </a:lnTo>
                <a:lnTo>
                  <a:pt x="603" y="253"/>
                </a:lnTo>
                <a:lnTo>
                  <a:pt x="637" y="245"/>
                </a:lnTo>
                <a:lnTo>
                  <a:pt x="671" y="241"/>
                </a:lnTo>
                <a:lnTo>
                  <a:pt x="705" y="239"/>
                </a:lnTo>
                <a:lnTo>
                  <a:pt x="739" y="240"/>
                </a:lnTo>
                <a:lnTo>
                  <a:pt x="773" y="245"/>
                </a:lnTo>
                <a:lnTo>
                  <a:pt x="806" y="254"/>
                </a:lnTo>
                <a:lnTo>
                  <a:pt x="840" y="269"/>
                </a:lnTo>
                <a:lnTo>
                  <a:pt x="871" y="287"/>
                </a:lnTo>
                <a:lnTo>
                  <a:pt x="903" y="311"/>
                </a:lnTo>
                <a:lnTo>
                  <a:pt x="932" y="341"/>
                </a:lnTo>
                <a:lnTo>
                  <a:pt x="960" y="376"/>
                </a:lnTo>
                <a:lnTo>
                  <a:pt x="988" y="418"/>
                </a:lnTo>
                <a:lnTo>
                  <a:pt x="990" y="417"/>
                </a:lnTo>
                <a:lnTo>
                  <a:pt x="995" y="410"/>
                </a:lnTo>
                <a:lnTo>
                  <a:pt x="1005" y="401"/>
                </a:lnTo>
                <a:lnTo>
                  <a:pt x="1019" y="389"/>
                </a:lnTo>
                <a:lnTo>
                  <a:pt x="1036" y="375"/>
                </a:lnTo>
                <a:lnTo>
                  <a:pt x="1056" y="360"/>
                </a:lnTo>
                <a:lnTo>
                  <a:pt x="1079" y="343"/>
                </a:lnTo>
                <a:lnTo>
                  <a:pt x="1105" y="326"/>
                </a:lnTo>
                <a:lnTo>
                  <a:pt x="1132" y="308"/>
                </a:lnTo>
                <a:lnTo>
                  <a:pt x="1162" y="292"/>
                </a:lnTo>
                <a:lnTo>
                  <a:pt x="1194" y="275"/>
                </a:lnTo>
                <a:lnTo>
                  <a:pt x="1227" y="261"/>
                </a:lnTo>
                <a:lnTo>
                  <a:pt x="1262" y="250"/>
                </a:lnTo>
                <a:lnTo>
                  <a:pt x="1298" y="240"/>
                </a:lnTo>
                <a:lnTo>
                  <a:pt x="1335" y="233"/>
                </a:lnTo>
                <a:lnTo>
                  <a:pt x="1373" y="231"/>
                </a:lnTo>
                <a:lnTo>
                  <a:pt x="1411" y="233"/>
                </a:lnTo>
                <a:lnTo>
                  <a:pt x="1449" y="240"/>
                </a:lnTo>
                <a:lnTo>
                  <a:pt x="1487" y="252"/>
                </a:lnTo>
                <a:lnTo>
                  <a:pt x="1525" y="271"/>
                </a:lnTo>
                <a:lnTo>
                  <a:pt x="1541" y="241"/>
                </a:lnTo>
                <a:lnTo>
                  <a:pt x="1555" y="208"/>
                </a:lnTo>
                <a:lnTo>
                  <a:pt x="1569" y="173"/>
                </a:lnTo>
                <a:lnTo>
                  <a:pt x="1580" y="135"/>
                </a:lnTo>
                <a:lnTo>
                  <a:pt x="1589" y="93"/>
                </a:lnTo>
                <a:lnTo>
                  <a:pt x="1594" y="48"/>
                </a:lnTo>
                <a:lnTo>
                  <a:pt x="1596" y="0"/>
                </a:lnTo>
                <a:lnTo>
                  <a:pt x="1749" y="0"/>
                </a:lnTo>
                <a:lnTo>
                  <a:pt x="1746" y="59"/>
                </a:lnTo>
                <a:lnTo>
                  <a:pt x="1740" y="115"/>
                </a:lnTo>
                <a:lnTo>
                  <a:pt x="1729" y="168"/>
                </a:lnTo>
                <a:lnTo>
                  <a:pt x="1716" y="216"/>
                </a:lnTo>
                <a:lnTo>
                  <a:pt x="1698" y="261"/>
                </a:lnTo>
                <a:lnTo>
                  <a:pt x="1680" y="303"/>
                </a:lnTo>
                <a:lnTo>
                  <a:pt x="1660" y="341"/>
                </a:lnTo>
                <a:lnTo>
                  <a:pt x="1640" y="375"/>
                </a:lnTo>
                <a:lnTo>
                  <a:pt x="1656" y="396"/>
                </a:lnTo>
                <a:lnTo>
                  <a:pt x="1671" y="418"/>
                </a:lnTo>
                <a:lnTo>
                  <a:pt x="1329" y="976"/>
                </a:lnTo>
                <a:lnTo>
                  <a:pt x="1331" y="978"/>
                </a:lnTo>
                <a:lnTo>
                  <a:pt x="1336" y="986"/>
                </a:lnTo>
                <a:lnTo>
                  <a:pt x="1345" y="998"/>
                </a:lnTo>
                <a:lnTo>
                  <a:pt x="1355" y="1014"/>
                </a:lnTo>
                <a:lnTo>
                  <a:pt x="1370" y="1036"/>
                </a:lnTo>
                <a:lnTo>
                  <a:pt x="1387" y="1061"/>
                </a:lnTo>
                <a:lnTo>
                  <a:pt x="1405" y="1092"/>
                </a:lnTo>
                <a:lnTo>
                  <a:pt x="1426" y="1127"/>
                </a:lnTo>
                <a:lnTo>
                  <a:pt x="1449" y="1167"/>
                </a:lnTo>
                <a:lnTo>
                  <a:pt x="1474" y="1211"/>
                </a:lnTo>
                <a:lnTo>
                  <a:pt x="1499" y="1259"/>
                </a:lnTo>
                <a:lnTo>
                  <a:pt x="1526" y="1311"/>
                </a:lnTo>
                <a:lnTo>
                  <a:pt x="1554" y="1367"/>
                </a:lnTo>
                <a:lnTo>
                  <a:pt x="1582" y="1428"/>
                </a:lnTo>
                <a:lnTo>
                  <a:pt x="1612" y="1492"/>
                </a:lnTo>
                <a:lnTo>
                  <a:pt x="1641" y="1561"/>
                </a:lnTo>
                <a:lnTo>
                  <a:pt x="1670" y="1634"/>
                </a:lnTo>
                <a:lnTo>
                  <a:pt x="1698" y="1710"/>
                </a:lnTo>
                <a:lnTo>
                  <a:pt x="1728" y="1790"/>
                </a:lnTo>
                <a:lnTo>
                  <a:pt x="1755" y="1874"/>
                </a:lnTo>
                <a:lnTo>
                  <a:pt x="1782" y="1962"/>
                </a:lnTo>
                <a:lnTo>
                  <a:pt x="1808" y="2053"/>
                </a:lnTo>
                <a:lnTo>
                  <a:pt x="1833" y="2147"/>
                </a:lnTo>
                <a:lnTo>
                  <a:pt x="1856" y="2245"/>
                </a:lnTo>
                <a:lnTo>
                  <a:pt x="1878" y="2347"/>
                </a:lnTo>
                <a:lnTo>
                  <a:pt x="1896" y="2452"/>
                </a:lnTo>
                <a:lnTo>
                  <a:pt x="1913" y="2559"/>
                </a:lnTo>
                <a:lnTo>
                  <a:pt x="1927" y="2671"/>
                </a:lnTo>
                <a:lnTo>
                  <a:pt x="1939" y="2785"/>
                </a:lnTo>
                <a:lnTo>
                  <a:pt x="1949" y="2903"/>
                </a:lnTo>
                <a:lnTo>
                  <a:pt x="1962" y="2948"/>
                </a:lnTo>
                <a:lnTo>
                  <a:pt x="1970" y="2995"/>
                </a:lnTo>
                <a:lnTo>
                  <a:pt x="1973" y="3043"/>
                </a:lnTo>
                <a:lnTo>
                  <a:pt x="1971" y="3083"/>
                </a:lnTo>
                <a:lnTo>
                  <a:pt x="1965" y="3120"/>
                </a:lnTo>
                <a:lnTo>
                  <a:pt x="1957" y="3157"/>
                </a:lnTo>
                <a:lnTo>
                  <a:pt x="1957" y="3162"/>
                </a:lnTo>
                <a:lnTo>
                  <a:pt x="1957" y="3167"/>
                </a:lnTo>
                <a:lnTo>
                  <a:pt x="1954" y="3167"/>
                </a:lnTo>
                <a:lnTo>
                  <a:pt x="1936" y="3215"/>
                </a:lnTo>
                <a:lnTo>
                  <a:pt x="1914" y="3260"/>
                </a:lnTo>
                <a:lnTo>
                  <a:pt x="1887" y="3303"/>
                </a:lnTo>
                <a:lnTo>
                  <a:pt x="1856" y="3341"/>
                </a:lnTo>
                <a:lnTo>
                  <a:pt x="1820" y="3376"/>
                </a:lnTo>
                <a:lnTo>
                  <a:pt x="1780" y="3407"/>
                </a:lnTo>
                <a:lnTo>
                  <a:pt x="1738" y="3432"/>
                </a:lnTo>
                <a:lnTo>
                  <a:pt x="1692" y="3453"/>
                </a:lnTo>
                <a:lnTo>
                  <a:pt x="1643" y="3469"/>
                </a:lnTo>
                <a:lnTo>
                  <a:pt x="1592" y="3478"/>
                </a:lnTo>
                <a:lnTo>
                  <a:pt x="1539" y="3482"/>
                </a:lnTo>
                <a:lnTo>
                  <a:pt x="1488" y="3478"/>
                </a:lnTo>
                <a:lnTo>
                  <a:pt x="1438" y="3469"/>
                </a:lnTo>
                <a:lnTo>
                  <a:pt x="1390" y="3454"/>
                </a:lnTo>
                <a:lnTo>
                  <a:pt x="1345" y="3433"/>
                </a:lnTo>
                <a:lnTo>
                  <a:pt x="1302" y="3408"/>
                </a:lnTo>
                <a:lnTo>
                  <a:pt x="1263" y="3379"/>
                </a:lnTo>
                <a:lnTo>
                  <a:pt x="1224" y="3408"/>
                </a:lnTo>
                <a:lnTo>
                  <a:pt x="1182" y="3433"/>
                </a:lnTo>
                <a:lnTo>
                  <a:pt x="1136" y="3454"/>
                </a:lnTo>
                <a:lnTo>
                  <a:pt x="1089" y="3469"/>
                </a:lnTo>
                <a:lnTo>
                  <a:pt x="1039" y="3478"/>
                </a:lnTo>
                <a:lnTo>
                  <a:pt x="986" y="3482"/>
                </a:lnTo>
                <a:lnTo>
                  <a:pt x="934" y="3478"/>
                </a:lnTo>
                <a:lnTo>
                  <a:pt x="884" y="3469"/>
                </a:lnTo>
                <a:lnTo>
                  <a:pt x="838" y="3454"/>
                </a:lnTo>
                <a:lnTo>
                  <a:pt x="792" y="3433"/>
                </a:lnTo>
                <a:lnTo>
                  <a:pt x="750" y="3408"/>
                </a:lnTo>
                <a:lnTo>
                  <a:pt x="711" y="3379"/>
                </a:lnTo>
                <a:lnTo>
                  <a:pt x="672" y="3408"/>
                </a:lnTo>
                <a:lnTo>
                  <a:pt x="629" y="3433"/>
                </a:lnTo>
                <a:lnTo>
                  <a:pt x="584" y="3454"/>
                </a:lnTo>
                <a:lnTo>
                  <a:pt x="536" y="3469"/>
                </a:lnTo>
                <a:lnTo>
                  <a:pt x="486" y="3478"/>
                </a:lnTo>
                <a:lnTo>
                  <a:pt x="434" y="3482"/>
                </a:lnTo>
                <a:lnTo>
                  <a:pt x="382" y="3478"/>
                </a:lnTo>
                <a:lnTo>
                  <a:pt x="331" y="3469"/>
                </a:lnTo>
                <a:lnTo>
                  <a:pt x="282" y="3453"/>
                </a:lnTo>
                <a:lnTo>
                  <a:pt x="237" y="3432"/>
                </a:lnTo>
                <a:lnTo>
                  <a:pt x="193" y="3407"/>
                </a:lnTo>
                <a:lnTo>
                  <a:pt x="154" y="3376"/>
                </a:lnTo>
                <a:lnTo>
                  <a:pt x="118" y="3341"/>
                </a:lnTo>
                <a:lnTo>
                  <a:pt x="87" y="3303"/>
                </a:lnTo>
                <a:lnTo>
                  <a:pt x="60" y="3260"/>
                </a:lnTo>
                <a:lnTo>
                  <a:pt x="37" y="3215"/>
                </a:lnTo>
                <a:lnTo>
                  <a:pt x="21" y="3167"/>
                </a:lnTo>
                <a:lnTo>
                  <a:pt x="16" y="3167"/>
                </a:lnTo>
                <a:lnTo>
                  <a:pt x="17" y="3162"/>
                </a:lnTo>
                <a:lnTo>
                  <a:pt x="17" y="3157"/>
                </a:lnTo>
                <a:lnTo>
                  <a:pt x="9" y="3120"/>
                </a:lnTo>
                <a:lnTo>
                  <a:pt x="2" y="3083"/>
                </a:lnTo>
                <a:lnTo>
                  <a:pt x="0" y="3043"/>
                </a:lnTo>
                <a:lnTo>
                  <a:pt x="3" y="2995"/>
                </a:lnTo>
                <a:lnTo>
                  <a:pt x="12" y="2948"/>
                </a:lnTo>
                <a:lnTo>
                  <a:pt x="25" y="2903"/>
                </a:lnTo>
                <a:lnTo>
                  <a:pt x="35" y="2785"/>
                </a:lnTo>
                <a:lnTo>
                  <a:pt x="45" y="2671"/>
                </a:lnTo>
                <a:lnTo>
                  <a:pt x="61" y="2559"/>
                </a:lnTo>
                <a:lnTo>
                  <a:pt x="77" y="2452"/>
                </a:lnTo>
                <a:lnTo>
                  <a:pt x="97" y="2347"/>
                </a:lnTo>
                <a:lnTo>
                  <a:pt x="118" y="2245"/>
                </a:lnTo>
                <a:lnTo>
                  <a:pt x="141" y="2147"/>
                </a:lnTo>
                <a:lnTo>
                  <a:pt x="166" y="2053"/>
                </a:lnTo>
                <a:lnTo>
                  <a:pt x="191" y="1962"/>
                </a:lnTo>
                <a:lnTo>
                  <a:pt x="218" y="1874"/>
                </a:lnTo>
                <a:lnTo>
                  <a:pt x="246" y="1790"/>
                </a:lnTo>
                <a:lnTo>
                  <a:pt x="275" y="1710"/>
                </a:lnTo>
                <a:lnTo>
                  <a:pt x="304" y="1634"/>
                </a:lnTo>
                <a:lnTo>
                  <a:pt x="333" y="1561"/>
                </a:lnTo>
                <a:lnTo>
                  <a:pt x="362" y="1492"/>
                </a:lnTo>
                <a:lnTo>
                  <a:pt x="392" y="1428"/>
                </a:lnTo>
                <a:lnTo>
                  <a:pt x="420" y="1367"/>
                </a:lnTo>
                <a:lnTo>
                  <a:pt x="447" y="1311"/>
                </a:lnTo>
                <a:lnTo>
                  <a:pt x="474" y="1259"/>
                </a:lnTo>
                <a:lnTo>
                  <a:pt x="500" y="1211"/>
                </a:lnTo>
                <a:lnTo>
                  <a:pt x="524" y="1167"/>
                </a:lnTo>
                <a:lnTo>
                  <a:pt x="547" y="1127"/>
                </a:lnTo>
                <a:lnTo>
                  <a:pt x="569" y="1092"/>
                </a:lnTo>
                <a:lnTo>
                  <a:pt x="587" y="1061"/>
                </a:lnTo>
                <a:lnTo>
                  <a:pt x="603" y="1036"/>
                </a:lnTo>
                <a:lnTo>
                  <a:pt x="617" y="1014"/>
                </a:lnTo>
                <a:lnTo>
                  <a:pt x="629" y="998"/>
                </a:lnTo>
                <a:lnTo>
                  <a:pt x="637" y="986"/>
                </a:lnTo>
                <a:lnTo>
                  <a:pt x="642" y="978"/>
                </a:lnTo>
                <a:lnTo>
                  <a:pt x="645" y="976"/>
                </a:lnTo>
                <a:lnTo>
                  <a:pt x="303" y="418"/>
                </a:lnTo>
                <a:lnTo>
                  <a:pt x="304" y="417"/>
                </a:lnTo>
                <a:lnTo>
                  <a:pt x="310" y="411"/>
                </a:lnTo>
                <a:lnTo>
                  <a:pt x="320" y="403"/>
                </a:lnTo>
                <a:lnTo>
                  <a:pt x="333" y="394"/>
                </a:lnTo>
                <a:lnTo>
                  <a:pt x="349" y="381"/>
                </a:lnTo>
                <a:lnTo>
                  <a:pt x="330" y="351"/>
                </a:lnTo>
                <a:lnTo>
                  <a:pt x="311" y="317"/>
                </a:lnTo>
                <a:lnTo>
                  <a:pt x="294" y="281"/>
                </a:lnTo>
                <a:lnTo>
                  <a:pt x="278" y="241"/>
                </a:lnTo>
                <a:lnTo>
                  <a:pt x="265" y="199"/>
                </a:lnTo>
                <a:lnTo>
                  <a:pt x="253" y="153"/>
                </a:lnTo>
                <a:lnTo>
                  <a:pt x="244" y="105"/>
                </a:lnTo>
                <a:lnTo>
                  <a:pt x="238" y="54"/>
                </a:lnTo>
                <a:lnTo>
                  <a:pt x="23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43" name="Group 942"/>
          <p:cNvGrpSpPr/>
          <p:nvPr/>
        </p:nvGrpSpPr>
        <p:grpSpPr>
          <a:xfrm>
            <a:off x="685807" y="2062163"/>
            <a:ext cx="520700" cy="257176"/>
            <a:chOff x="627063" y="2062163"/>
            <a:chExt cx="520700" cy="2571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98" name="Freeform 340"/>
            <p:cNvSpPr>
              <a:spLocks/>
            </p:cNvSpPr>
            <p:nvPr/>
          </p:nvSpPr>
          <p:spPr bwMode="auto">
            <a:xfrm>
              <a:off x="828676" y="2154238"/>
              <a:ext cx="107950" cy="112713"/>
            </a:xfrm>
            <a:custGeom>
              <a:avLst/>
              <a:gdLst>
                <a:gd name="T0" fmla="*/ 0 w 751"/>
                <a:gd name="T1" fmla="*/ 0 h 711"/>
                <a:gd name="T2" fmla="*/ 751 w 751"/>
                <a:gd name="T3" fmla="*/ 0 h 711"/>
                <a:gd name="T4" fmla="*/ 751 w 751"/>
                <a:gd name="T5" fmla="*/ 575 h 711"/>
                <a:gd name="T6" fmla="*/ 748 w 751"/>
                <a:gd name="T7" fmla="*/ 603 h 711"/>
                <a:gd name="T8" fmla="*/ 740 w 751"/>
                <a:gd name="T9" fmla="*/ 629 h 711"/>
                <a:gd name="T10" fmla="*/ 726 w 751"/>
                <a:gd name="T11" fmla="*/ 652 h 711"/>
                <a:gd name="T12" fmla="*/ 709 w 751"/>
                <a:gd name="T13" fmla="*/ 672 h 711"/>
                <a:gd name="T14" fmla="*/ 687 w 751"/>
                <a:gd name="T15" fmla="*/ 688 h 711"/>
                <a:gd name="T16" fmla="*/ 661 w 751"/>
                <a:gd name="T17" fmla="*/ 700 h 711"/>
                <a:gd name="T18" fmla="*/ 634 w 751"/>
                <a:gd name="T19" fmla="*/ 708 h 711"/>
                <a:gd name="T20" fmla="*/ 604 w 751"/>
                <a:gd name="T21" fmla="*/ 711 h 711"/>
                <a:gd name="T22" fmla="*/ 149 w 751"/>
                <a:gd name="T23" fmla="*/ 711 h 711"/>
                <a:gd name="T24" fmla="*/ 119 w 751"/>
                <a:gd name="T25" fmla="*/ 708 h 711"/>
                <a:gd name="T26" fmla="*/ 91 w 751"/>
                <a:gd name="T27" fmla="*/ 700 h 711"/>
                <a:gd name="T28" fmla="*/ 66 w 751"/>
                <a:gd name="T29" fmla="*/ 688 h 711"/>
                <a:gd name="T30" fmla="*/ 44 w 751"/>
                <a:gd name="T31" fmla="*/ 672 h 711"/>
                <a:gd name="T32" fmla="*/ 25 w 751"/>
                <a:gd name="T33" fmla="*/ 652 h 711"/>
                <a:gd name="T34" fmla="*/ 12 w 751"/>
                <a:gd name="T35" fmla="*/ 629 h 711"/>
                <a:gd name="T36" fmla="*/ 3 w 751"/>
                <a:gd name="T37" fmla="*/ 603 h 711"/>
                <a:gd name="T38" fmla="*/ 0 w 751"/>
                <a:gd name="T39" fmla="*/ 575 h 711"/>
                <a:gd name="T40" fmla="*/ 0 w 751"/>
                <a:gd name="T41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1" h="711">
                  <a:moveTo>
                    <a:pt x="0" y="0"/>
                  </a:moveTo>
                  <a:lnTo>
                    <a:pt x="751" y="0"/>
                  </a:lnTo>
                  <a:lnTo>
                    <a:pt x="751" y="575"/>
                  </a:lnTo>
                  <a:lnTo>
                    <a:pt x="748" y="603"/>
                  </a:lnTo>
                  <a:lnTo>
                    <a:pt x="740" y="629"/>
                  </a:lnTo>
                  <a:lnTo>
                    <a:pt x="726" y="652"/>
                  </a:lnTo>
                  <a:lnTo>
                    <a:pt x="709" y="672"/>
                  </a:lnTo>
                  <a:lnTo>
                    <a:pt x="687" y="688"/>
                  </a:lnTo>
                  <a:lnTo>
                    <a:pt x="661" y="700"/>
                  </a:lnTo>
                  <a:lnTo>
                    <a:pt x="634" y="708"/>
                  </a:lnTo>
                  <a:lnTo>
                    <a:pt x="604" y="711"/>
                  </a:lnTo>
                  <a:lnTo>
                    <a:pt x="149" y="711"/>
                  </a:lnTo>
                  <a:lnTo>
                    <a:pt x="119" y="708"/>
                  </a:lnTo>
                  <a:lnTo>
                    <a:pt x="91" y="700"/>
                  </a:lnTo>
                  <a:lnTo>
                    <a:pt x="66" y="688"/>
                  </a:lnTo>
                  <a:lnTo>
                    <a:pt x="44" y="672"/>
                  </a:lnTo>
                  <a:lnTo>
                    <a:pt x="25" y="652"/>
                  </a:lnTo>
                  <a:lnTo>
                    <a:pt x="12" y="629"/>
                  </a:lnTo>
                  <a:lnTo>
                    <a:pt x="3" y="603"/>
                  </a:lnTo>
                  <a:lnTo>
                    <a:pt x="0" y="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Freeform 341"/>
            <p:cNvSpPr>
              <a:spLocks/>
            </p:cNvSpPr>
            <p:nvPr/>
          </p:nvSpPr>
          <p:spPr bwMode="auto">
            <a:xfrm>
              <a:off x="636588" y="2062163"/>
              <a:ext cx="503238" cy="33338"/>
            </a:xfrm>
            <a:custGeom>
              <a:avLst/>
              <a:gdLst>
                <a:gd name="T0" fmla="*/ 36 w 3488"/>
                <a:gd name="T1" fmla="*/ 0 h 204"/>
                <a:gd name="T2" fmla="*/ 3451 w 3488"/>
                <a:gd name="T3" fmla="*/ 0 h 204"/>
                <a:gd name="T4" fmla="*/ 3488 w 3488"/>
                <a:gd name="T5" fmla="*/ 204 h 204"/>
                <a:gd name="T6" fmla="*/ 2546 w 3488"/>
                <a:gd name="T7" fmla="*/ 204 h 204"/>
                <a:gd name="T8" fmla="*/ 2531 w 3488"/>
                <a:gd name="T9" fmla="*/ 199 h 204"/>
                <a:gd name="T10" fmla="*/ 2509 w 3488"/>
                <a:gd name="T11" fmla="*/ 192 h 204"/>
                <a:gd name="T12" fmla="*/ 2482 w 3488"/>
                <a:gd name="T13" fmla="*/ 184 h 204"/>
                <a:gd name="T14" fmla="*/ 2450 w 3488"/>
                <a:gd name="T15" fmla="*/ 175 h 204"/>
                <a:gd name="T16" fmla="*/ 2413 w 3488"/>
                <a:gd name="T17" fmla="*/ 165 h 204"/>
                <a:gd name="T18" fmla="*/ 2371 w 3488"/>
                <a:gd name="T19" fmla="*/ 154 h 204"/>
                <a:gd name="T20" fmla="*/ 2324 w 3488"/>
                <a:gd name="T21" fmla="*/ 143 h 204"/>
                <a:gd name="T22" fmla="*/ 2272 w 3488"/>
                <a:gd name="T23" fmla="*/ 131 h 204"/>
                <a:gd name="T24" fmla="*/ 2217 w 3488"/>
                <a:gd name="T25" fmla="*/ 121 h 204"/>
                <a:gd name="T26" fmla="*/ 2158 w 3488"/>
                <a:gd name="T27" fmla="*/ 110 h 204"/>
                <a:gd name="T28" fmla="*/ 2094 w 3488"/>
                <a:gd name="T29" fmla="*/ 101 h 204"/>
                <a:gd name="T30" fmla="*/ 2028 w 3488"/>
                <a:gd name="T31" fmla="*/ 93 h 204"/>
                <a:gd name="T32" fmla="*/ 1958 w 3488"/>
                <a:gd name="T33" fmla="*/ 86 h 204"/>
                <a:gd name="T34" fmla="*/ 1885 w 3488"/>
                <a:gd name="T35" fmla="*/ 81 h 204"/>
                <a:gd name="T36" fmla="*/ 1809 w 3488"/>
                <a:gd name="T37" fmla="*/ 77 h 204"/>
                <a:gd name="T38" fmla="*/ 1730 w 3488"/>
                <a:gd name="T39" fmla="*/ 76 h 204"/>
                <a:gd name="T40" fmla="*/ 1658 w 3488"/>
                <a:gd name="T41" fmla="*/ 77 h 204"/>
                <a:gd name="T42" fmla="*/ 1587 w 3488"/>
                <a:gd name="T43" fmla="*/ 80 h 204"/>
                <a:gd name="T44" fmla="*/ 1517 w 3488"/>
                <a:gd name="T45" fmla="*/ 84 h 204"/>
                <a:gd name="T46" fmla="*/ 1447 w 3488"/>
                <a:gd name="T47" fmla="*/ 90 h 204"/>
                <a:gd name="T48" fmla="*/ 1380 w 3488"/>
                <a:gd name="T49" fmla="*/ 97 h 204"/>
                <a:gd name="T50" fmla="*/ 1314 w 3488"/>
                <a:gd name="T51" fmla="*/ 105 h 204"/>
                <a:gd name="T52" fmla="*/ 1251 w 3488"/>
                <a:gd name="T53" fmla="*/ 114 h 204"/>
                <a:gd name="T54" fmla="*/ 1191 w 3488"/>
                <a:gd name="T55" fmla="*/ 123 h 204"/>
                <a:gd name="T56" fmla="*/ 1134 w 3488"/>
                <a:gd name="T57" fmla="*/ 134 h 204"/>
                <a:gd name="T58" fmla="*/ 1080 w 3488"/>
                <a:gd name="T59" fmla="*/ 144 h 204"/>
                <a:gd name="T60" fmla="*/ 1029 w 3488"/>
                <a:gd name="T61" fmla="*/ 154 h 204"/>
                <a:gd name="T62" fmla="*/ 983 w 3488"/>
                <a:gd name="T63" fmla="*/ 163 h 204"/>
                <a:gd name="T64" fmla="*/ 941 w 3488"/>
                <a:gd name="T65" fmla="*/ 172 h 204"/>
                <a:gd name="T66" fmla="*/ 904 w 3488"/>
                <a:gd name="T67" fmla="*/ 181 h 204"/>
                <a:gd name="T68" fmla="*/ 872 w 3488"/>
                <a:gd name="T69" fmla="*/ 189 h 204"/>
                <a:gd name="T70" fmla="*/ 846 w 3488"/>
                <a:gd name="T71" fmla="*/ 195 h 204"/>
                <a:gd name="T72" fmla="*/ 825 w 3488"/>
                <a:gd name="T73" fmla="*/ 201 h 204"/>
                <a:gd name="T74" fmla="*/ 810 w 3488"/>
                <a:gd name="T75" fmla="*/ 204 h 204"/>
                <a:gd name="T76" fmla="*/ 0 w 3488"/>
                <a:gd name="T77" fmla="*/ 204 h 204"/>
                <a:gd name="T78" fmla="*/ 36 w 3488"/>
                <a:gd name="T7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88" h="204">
                  <a:moveTo>
                    <a:pt x="36" y="0"/>
                  </a:moveTo>
                  <a:lnTo>
                    <a:pt x="3451" y="0"/>
                  </a:lnTo>
                  <a:lnTo>
                    <a:pt x="3488" y="204"/>
                  </a:lnTo>
                  <a:lnTo>
                    <a:pt x="2546" y="204"/>
                  </a:lnTo>
                  <a:lnTo>
                    <a:pt x="2531" y="199"/>
                  </a:lnTo>
                  <a:lnTo>
                    <a:pt x="2509" y="192"/>
                  </a:lnTo>
                  <a:lnTo>
                    <a:pt x="2482" y="184"/>
                  </a:lnTo>
                  <a:lnTo>
                    <a:pt x="2450" y="175"/>
                  </a:lnTo>
                  <a:lnTo>
                    <a:pt x="2413" y="165"/>
                  </a:lnTo>
                  <a:lnTo>
                    <a:pt x="2371" y="154"/>
                  </a:lnTo>
                  <a:lnTo>
                    <a:pt x="2324" y="143"/>
                  </a:lnTo>
                  <a:lnTo>
                    <a:pt x="2272" y="131"/>
                  </a:lnTo>
                  <a:lnTo>
                    <a:pt x="2217" y="121"/>
                  </a:lnTo>
                  <a:lnTo>
                    <a:pt x="2158" y="110"/>
                  </a:lnTo>
                  <a:lnTo>
                    <a:pt x="2094" y="101"/>
                  </a:lnTo>
                  <a:lnTo>
                    <a:pt x="2028" y="93"/>
                  </a:lnTo>
                  <a:lnTo>
                    <a:pt x="1958" y="86"/>
                  </a:lnTo>
                  <a:lnTo>
                    <a:pt x="1885" y="81"/>
                  </a:lnTo>
                  <a:lnTo>
                    <a:pt x="1809" y="77"/>
                  </a:lnTo>
                  <a:lnTo>
                    <a:pt x="1730" y="76"/>
                  </a:lnTo>
                  <a:lnTo>
                    <a:pt x="1658" y="77"/>
                  </a:lnTo>
                  <a:lnTo>
                    <a:pt x="1587" y="80"/>
                  </a:lnTo>
                  <a:lnTo>
                    <a:pt x="1517" y="84"/>
                  </a:lnTo>
                  <a:lnTo>
                    <a:pt x="1447" y="90"/>
                  </a:lnTo>
                  <a:lnTo>
                    <a:pt x="1380" y="97"/>
                  </a:lnTo>
                  <a:lnTo>
                    <a:pt x="1314" y="105"/>
                  </a:lnTo>
                  <a:lnTo>
                    <a:pt x="1251" y="114"/>
                  </a:lnTo>
                  <a:lnTo>
                    <a:pt x="1191" y="123"/>
                  </a:lnTo>
                  <a:lnTo>
                    <a:pt x="1134" y="134"/>
                  </a:lnTo>
                  <a:lnTo>
                    <a:pt x="1080" y="144"/>
                  </a:lnTo>
                  <a:lnTo>
                    <a:pt x="1029" y="154"/>
                  </a:lnTo>
                  <a:lnTo>
                    <a:pt x="983" y="163"/>
                  </a:lnTo>
                  <a:lnTo>
                    <a:pt x="941" y="172"/>
                  </a:lnTo>
                  <a:lnTo>
                    <a:pt x="904" y="181"/>
                  </a:lnTo>
                  <a:lnTo>
                    <a:pt x="872" y="189"/>
                  </a:lnTo>
                  <a:lnTo>
                    <a:pt x="846" y="195"/>
                  </a:lnTo>
                  <a:lnTo>
                    <a:pt x="825" y="201"/>
                  </a:lnTo>
                  <a:lnTo>
                    <a:pt x="810" y="204"/>
                  </a:lnTo>
                  <a:lnTo>
                    <a:pt x="0" y="204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Freeform 342"/>
            <p:cNvSpPr>
              <a:spLocks noEditPoints="1"/>
            </p:cNvSpPr>
            <p:nvPr/>
          </p:nvSpPr>
          <p:spPr bwMode="auto">
            <a:xfrm>
              <a:off x="627063" y="2092326"/>
              <a:ext cx="520700" cy="227013"/>
            </a:xfrm>
            <a:custGeom>
              <a:avLst/>
              <a:gdLst>
                <a:gd name="T0" fmla="*/ 1316 w 3610"/>
                <a:gd name="T1" fmla="*/ 492 h 1430"/>
                <a:gd name="T2" fmla="*/ 1327 w 3610"/>
                <a:gd name="T3" fmla="*/ 1075 h 1430"/>
                <a:gd name="T4" fmla="*/ 1379 w 3610"/>
                <a:gd name="T5" fmla="*/ 1145 h 1430"/>
                <a:gd name="T6" fmla="*/ 1464 w 3610"/>
                <a:gd name="T7" fmla="*/ 1181 h 1430"/>
                <a:gd name="T8" fmla="*/ 2090 w 3610"/>
                <a:gd name="T9" fmla="*/ 1181 h 1430"/>
                <a:gd name="T10" fmla="*/ 2175 w 3610"/>
                <a:gd name="T11" fmla="*/ 1145 h 1430"/>
                <a:gd name="T12" fmla="*/ 2229 w 3610"/>
                <a:gd name="T13" fmla="*/ 1075 h 1430"/>
                <a:gd name="T14" fmla="*/ 2240 w 3610"/>
                <a:gd name="T15" fmla="*/ 492 h 1430"/>
                <a:gd name="T16" fmla="*/ 1179 w 3610"/>
                <a:gd name="T17" fmla="*/ 127 h 1430"/>
                <a:gd name="T18" fmla="*/ 1935 w 3610"/>
                <a:gd name="T19" fmla="*/ 4 h 1430"/>
                <a:gd name="T20" fmla="*/ 2131 w 3610"/>
                <a:gd name="T21" fmla="*/ 23 h 1430"/>
                <a:gd name="T22" fmla="*/ 2298 w 3610"/>
                <a:gd name="T23" fmla="*/ 51 h 1430"/>
                <a:gd name="T24" fmla="*/ 2431 w 3610"/>
                <a:gd name="T25" fmla="*/ 82 h 1430"/>
                <a:gd name="T26" fmla="*/ 2523 w 3610"/>
                <a:gd name="T27" fmla="*/ 108 h 1430"/>
                <a:gd name="T28" fmla="*/ 2569 w 3610"/>
                <a:gd name="T29" fmla="*/ 123 h 1430"/>
                <a:gd name="T30" fmla="*/ 3571 w 3610"/>
                <a:gd name="T31" fmla="*/ 128 h 1430"/>
                <a:gd name="T32" fmla="*/ 3610 w 3610"/>
                <a:gd name="T33" fmla="*/ 408 h 1430"/>
                <a:gd name="T34" fmla="*/ 3577 w 3610"/>
                <a:gd name="T35" fmla="*/ 524 h 1430"/>
                <a:gd name="T36" fmla="*/ 3501 w 3610"/>
                <a:gd name="T37" fmla="*/ 616 h 1430"/>
                <a:gd name="T38" fmla="*/ 3391 w 3610"/>
                <a:gd name="T39" fmla="*/ 678 h 1430"/>
                <a:gd name="T40" fmla="*/ 3254 w 3610"/>
                <a:gd name="T41" fmla="*/ 700 h 1430"/>
                <a:gd name="T42" fmla="*/ 3254 w 3610"/>
                <a:gd name="T43" fmla="*/ 808 h 1430"/>
                <a:gd name="T44" fmla="*/ 3402 w 3610"/>
                <a:gd name="T45" fmla="*/ 788 h 1430"/>
                <a:gd name="T46" fmla="*/ 3529 w 3610"/>
                <a:gd name="T47" fmla="*/ 726 h 1430"/>
                <a:gd name="T48" fmla="*/ 3589 w 3610"/>
                <a:gd name="T49" fmla="*/ 805 h 1430"/>
                <a:gd name="T50" fmla="*/ 3606 w 3610"/>
                <a:gd name="T51" fmla="*/ 962 h 1430"/>
                <a:gd name="T52" fmla="*/ 3603 w 3610"/>
                <a:gd name="T53" fmla="*/ 1110 h 1430"/>
                <a:gd name="T54" fmla="*/ 3589 w 3610"/>
                <a:gd name="T55" fmla="*/ 1238 h 1430"/>
                <a:gd name="T56" fmla="*/ 3571 w 3610"/>
                <a:gd name="T57" fmla="*/ 1340 h 1430"/>
                <a:gd name="T58" fmla="*/ 3554 w 3610"/>
                <a:gd name="T59" fmla="*/ 1407 h 1430"/>
                <a:gd name="T60" fmla="*/ 3548 w 3610"/>
                <a:gd name="T61" fmla="*/ 1430 h 1430"/>
                <a:gd name="T62" fmla="*/ 51 w 3610"/>
                <a:gd name="T63" fmla="*/ 1350 h 1430"/>
                <a:gd name="T64" fmla="*/ 15 w 3610"/>
                <a:gd name="T65" fmla="*/ 1207 h 1430"/>
                <a:gd name="T66" fmla="*/ 4 w 3610"/>
                <a:gd name="T67" fmla="*/ 1055 h 1430"/>
                <a:gd name="T68" fmla="*/ 11 w 3610"/>
                <a:gd name="T69" fmla="*/ 904 h 1430"/>
                <a:gd name="T70" fmla="*/ 26 w 3610"/>
                <a:gd name="T71" fmla="*/ 769 h 1430"/>
                <a:gd name="T72" fmla="*/ 75 w 3610"/>
                <a:gd name="T73" fmla="*/ 722 h 1430"/>
                <a:gd name="T74" fmla="*/ 205 w 3610"/>
                <a:gd name="T75" fmla="*/ 786 h 1430"/>
                <a:gd name="T76" fmla="*/ 356 w 3610"/>
                <a:gd name="T77" fmla="*/ 808 h 1430"/>
                <a:gd name="T78" fmla="*/ 358 w 3610"/>
                <a:gd name="T79" fmla="*/ 700 h 1430"/>
                <a:gd name="T80" fmla="*/ 219 w 3610"/>
                <a:gd name="T81" fmla="*/ 678 h 1430"/>
                <a:gd name="T82" fmla="*/ 109 w 3610"/>
                <a:gd name="T83" fmla="*/ 616 h 1430"/>
                <a:gd name="T84" fmla="*/ 34 w 3610"/>
                <a:gd name="T85" fmla="*/ 524 h 1430"/>
                <a:gd name="T86" fmla="*/ 1 w 3610"/>
                <a:gd name="T87" fmla="*/ 408 h 1430"/>
                <a:gd name="T88" fmla="*/ 41 w 3610"/>
                <a:gd name="T89" fmla="*/ 128 h 1430"/>
                <a:gd name="T90" fmla="*/ 904 w 3610"/>
                <a:gd name="T91" fmla="*/ 125 h 1430"/>
                <a:gd name="T92" fmla="*/ 952 w 3610"/>
                <a:gd name="T93" fmla="*/ 112 h 1430"/>
                <a:gd name="T94" fmla="*/ 1047 w 3610"/>
                <a:gd name="T95" fmla="*/ 90 h 1430"/>
                <a:gd name="T96" fmla="*/ 1180 w 3610"/>
                <a:gd name="T97" fmla="*/ 63 h 1430"/>
                <a:gd name="T98" fmla="*/ 1344 w 3610"/>
                <a:gd name="T99" fmla="*/ 35 h 1430"/>
                <a:gd name="T100" fmla="*/ 1529 w 3610"/>
                <a:gd name="T101" fmla="*/ 13 h 1430"/>
                <a:gd name="T102" fmla="*/ 1726 w 3610"/>
                <a:gd name="T103" fmla="*/ 1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10" h="1430">
                  <a:moveTo>
                    <a:pt x="1179" y="127"/>
                  </a:moveTo>
                  <a:lnTo>
                    <a:pt x="1179" y="492"/>
                  </a:lnTo>
                  <a:lnTo>
                    <a:pt x="1316" y="492"/>
                  </a:lnTo>
                  <a:lnTo>
                    <a:pt x="1316" y="1018"/>
                  </a:lnTo>
                  <a:lnTo>
                    <a:pt x="1318" y="1047"/>
                  </a:lnTo>
                  <a:lnTo>
                    <a:pt x="1327" y="1075"/>
                  </a:lnTo>
                  <a:lnTo>
                    <a:pt x="1340" y="1102"/>
                  </a:lnTo>
                  <a:lnTo>
                    <a:pt x="1359" y="1125"/>
                  </a:lnTo>
                  <a:lnTo>
                    <a:pt x="1379" y="1145"/>
                  </a:lnTo>
                  <a:lnTo>
                    <a:pt x="1406" y="1161"/>
                  </a:lnTo>
                  <a:lnTo>
                    <a:pt x="1433" y="1174"/>
                  </a:lnTo>
                  <a:lnTo>
                    <a:pt x="1464" y="1181"/>
                  </a:lnTo>
                  <a:lnTo>
                    <a:pt x="1497" y="1184"/>
                  </a:lnTo>
                  <a:lnTo>
                    <a:pt x="2058" y="1184"/>
                  </a:lnTo>
                  <a:lnTo>
                    <a:pt x="2090" y="1181"/>
                  </a:lnTo>
                  <a:lnTo>
                    <a:pt x="2121" y="1174"/>
                  </a:lnTo>
                  <a:lnTo>
                    <a:pt x="2149" y="1161"/>
                  </a:lnTo>
                  <a:lnTo>
                    <a:pt x="2175" y="1145"/>
                  </a:lnTo>
                  <a:lnTo>
                    <a:pt x="2197" y="1125"/>
                  </a:lnTo>
                  <a:lnTo>
                    <a:pt x="2215" y="1102"/>
                  </a:lnTo>
                  <a:lnTo>
                    <a:pt x="2229" y="1075"/>
                  </a:lnTo>
                  <a:lnTo>
                    <a:pt x="2236" y="1047"/>
                  </a:lnTo>
                  <a:lnTo>
                    <a:pt x="2240" y="1018"/>
                  </a:lnTo>
                  <a:lnTo>
                    <a:pt x="2240" y="492"/>
                  </a:lnTo>
                  <a:lnTo>
                    <a:pt x="2376" y="492"/>
                  </a:lnTo>
                  <a:lnTo>
                    <a:pt x="2376" y="127"/>
                  </a:lnTo>
                  <a:lnTo>
                    <a:pt x="1179" y="127"/>
                  </a:lnTo>
                  <a:close/>
                  <a:moveTo>
                    <a:pt x="1792" y="0"/>
                  </a:moveTo>
                  <a:lnTo>
                    <a:pt x="1865" y="1"/>
                  </a:lnTo>
                  <a:lnTo>
                    <a:pt x="1935" y="4"/>
                  </a:lnTo>
                  <a:lnTo>
                    <a:pt x="2003" y="9"/>
                  </a:lnTo>
                  <a:lnTo>
                    <a:pt x="2068" y="15"/>
                  </a:lnTo>
                  <a:lnTo>
                    <a:pt x="2131" y="23"/>
                  </a:lnTo>
                  <a:lnTo>
                    <a:pt x="2190" y="32"/>
                  </a:lnTo>
                  <a:lnTo>
                    <a:pt x="2246" y="41"/>
                  </a:lnTo>
                  <a:lnTo>
                    <a:pt x="2298" y="51"/>
                  </a:lnTo>
                  <a:lnTo>
                    <a:pt x="2346" y="62"/>
                  </a:lnTo>
                  <a:lnTo>
                    <a:pt x="2391" y="72"/>
                  </a:lnTo>
                  <a:lnTo>
                    <a:pt x="2431" y="82"/>
                  </a:lnTo>
                  <a:lnTo>
                    <a:pt x="2466" y="91"/>
                  </a:lnTo>
                  <a:lnTo>
                    <a:pt x="2497" y="100"/>
                  </a:lnTo>
                  <a:lnTo>
                    <a:pt x="2523" y="108"/>
                  </a:lnTo>
                  <a:lnTo>
                    <a:pt x="2544" y="114"/>
                  </a:lnTo>
                  <a:lnTo>
                    <a:pt x="2559" y="119"/>
                  </a:lnTo>
                  <a:lnTo>
                    <a:pt x="2569" y="123"/>
                  </a:lnTo>
                  <a:lnTo>
                    <a:pt x="2572" y="124"/>
                  </a:lnTo>
                  <a:lnTo>
                    <a:pt x="2584" y="128"/>
                  </a:lnTo>
                  <a:lnTo>
                    <a:pt x="3571" y="128"/>
                  </a:lnTo>
                  <a:lnTo>
                    <a:pt x="3606" y="320"/>
                  </a:lnTo>
                  <a:lnTo>
                    <a:pt x="3610" y="364"/>
                  </a:lnTo>
                  <a:lnTo>
                    <a:pt x="3610" y="408"/>
                  </a:lnTo>
                  <a:lnTo>
                    <a:pt x="3604" y="448"/>
                  </a:lnTo>
                  <a:lnTo>
                    <a:pt x="3593" y="487"/>
                  </a:lnTo>
                  <a:lnTo>
                    <a:pt x="3577" y="524"/>
                  </a:lnTo>
                  <a:lnTo>
                    <a:pt x="3556" y="558"/>
                  </a:lnTo>
                  <a:lnTo>
                    <a:pt x="3531" y="589"/>
                  </a:lnTo>
                  <a:lnTo>
                    <a:pt x="3501" y="616"/>
                  </a:lnTo>
                  <a:lnTo>
                    <a:pt x="3468" y="641"/>
                  </a:lnTo>
                  <a:lnTo>
                    <a:pt x="3432" y="662"/>
                  </a:lnTo>
                  <a:lnTo>
                    <a:pt x="3391" y="678"/>
                  </a:lnTo>
                  <a:lnTo>
                    <a:pt x="3348" y="690"/>
                  </a:lnTo>
                  <a:lnTo>
                    <a:pt x="3302" y="697"/>
                  </a:lnTo>
                  <a:lnTo>
                    <a:pt x="3254" y="700"/>
                  </a:lnTo>
                  <a:lnTo>
                    <a:pt x="2310" y="700"/>
                  </a:lnTo>
                  <a:lnTo>
                    <a:pt x="2310" y="808"/>
                  </a:lnTo>
                  <a:lnTo>
                    <a:pt x="3254" y="808"/>
                  </a:lnTo>
                  <a:lnTo>
                    <a:pt x="3306" y="806"/>
                  </a:lnTo>
                  <a:lnTo>
                    <a:pt x="3355" y="799"/>
                  </a:lnTo>
                  <a:lnTo>
                    <a:pt x="3402" y="788"/>
                  </a:lnTo>
                  <a:lnTo>
                    <a:pt x="3447" y="772"/>
                  </a:lnTo>
                  <a:lnTo>
                    <a:pt x="3489" y="751"/>
                  </a:lnTo>
                  <a:lnTo>
                    <a:pt x="3529" y="726"/>
                  </a:lnTo>
                  <a:lnTo>
                    <a:pt x="3565" y="698"/>
                  </a:lnTo>
                  <a:lnTo>
                    <a:pt x="3578" y="751"/>
                  </a:lnTo>
                  <a:lnTo>
                    <a:pt x="3589" y="805"/>
                  </a:lnTo>
                  <a:lnTo>
                    <a:pt x="3597" y="858"/>
                  </a:lnTo>
                  <a:lnTo>
                    <a:pt x="3603" y="911"/>
                  </a:lnTo>
                  <a:lnTo>
                    <a:pt x="3606" y="962"/>
                  </a:lnTo>
                  <a:lnTo>
                    <a:pt x="3606" y="1013"/>
                  </a:lnTo>
                  <a:lnTo>
                    <a:pt x="3606" y="1062"/>
                  </a:lnTo>
                  <a:lnTo>
                    <a:pt x="3603" y="1110"/>
                  </a:lnTo>
                  <a:lnTo>
                    <a:pt x="3599" y="1155"/>
                  </a:lnTo>
                  <a:lnTo>
                    <a:pt x="3595" y="1197"/>
                  </a:lnTo>
                  <a:lnTo>
                    <a:pt x="3589" y="1238"/>
                  </a:lnTo>
                  <a:lnTo>
                    <a:pt x="3583" y="1275"/>
                  </a:lnTo>
                  <a:lnTo>
                    <a:pt x="3577" y="1309"/>
                  </a:lnTo>
                  <a:lnTo>
                    <a:pt x="3571" y="1340"/>
                  </a:lnTo>
                  <a:lnTo>
                    <a:pt x="3565" y="1366"/>
                  </a:lnTo>
                  <a:lnTo>
                    <a:pt x="3560" y="1389"/>
                  </a:lnTo>
                  <a:lnTo>
                    <a:pt x="3554" y="1407"/>
                  </a:lnTo>
                  <a:lnTo>
                    <a:pt x="3551" y="1420"/>
                  </a:lnTo>
                  <a:lnTo>
                    <a:pt x="3549" y="1428"/>
                  </a:lnTo>
                  <a:lnTo>
                    <a:pt x="3548" y="1430"/>
                  </a:lnTo>
                  <a:lnTo>
                    <a:pt x="90" y="1430"/>
                  </a:lnTo>
                  <a:lnTo>
                    <a:pt x="69" y="1392"/>
                  </a:lnTo>
                  <a:lnTo>
                    <a:pt x="51" y="1350"/>
                  </a:lnTo>
                  <a:lnTo>
                    <a:pt x="36" y="1304"/>
                  </a:lnTo>
                  <a:lnTo>
                    <a:pt x="24" y="1257"/>
                  </a:lnTo>
                  <a:lnTo>
                    <a:pt x="15" y="1207"/>
                  </a:lnTo>
                  <a:lnTo>
                    <a:pt x="10" y="1158"/>
                  </a:lnTo>
                  <a:lnTo>
                    <a:pt x="7" y="1107"/>
                  </a:lnTo>
                  <a:lnTo>
                    <a:pt x="4" y="1055"/>
                  </a:lnTo>
                  <a:lnTo>
                    <a:pt x="6" y="1004"/>
                  </a:lnTo>
                  <a:lnTo>
                    <a:pt x="8" y="953"/>
                  </a:lnTo>
                  <a:lnTo>
                    <a:pt x="11" y="904"/>
                  </a:lnTo>
                  <a:lnTo>
                    <a:pt x="15" y="856"/>
                  </a:lnTo>
                  <a:lnTo>
                    <a:pt x="21" y="811"/>
                  </a:lnTo>
                  <a:lnTo>
                    <a:pt x="26" y="769"/>
                  </a:lnTo>
                  <a:lnTo>
                    <a:pt x="33" y="728"/>
                  </a:lnTo>
                  <a:lnTo>
                    <a:pt x="39" y="692"/>
                  </a:lnTo>
                  <a:lnTo>
                    <a:pt x="75" y="722"/>
                  </a:lnTo>
                  <a:lnTo>
                    <a:pt x="116" y="748"/>
                  </a:lnTo>
                  <a:lnTo>
                    <a:pt x="158" y="770"/>
                  </a:lnTo>
                  <a:lnTo>
                    <a:pt x="205" y="786"/>
                  </a:lnTo>
                  <a:lnTo>
                    <a:pt x="253" y="799"/>
                  </a:lnTo>
                  <a:lnTo>
                    <a:pt x="304" y="806"/>
                  </a:lnTo>
                  <a:lnTo>
                    <a:pt x="356" y="808"/>
                  </a:lnTo>
                  <a:lnTo>
                    <a:pt x="1244" y="808"/>
                  </a:lnTo>
                  <a:lnTo>
                    <a:pt x="1244" y="700"/>
                  </a:lnTo>
                  <a:lnTo>
                    <a:pt x="358" y="700"/>
                  </a:lnTo>
                  <a:lnTo>
                    <a:pt x="308" y="697"/>
                  </a:lnTo>
                  <a:lnTo>
                    <a:pt x="263" y="690"/>
                  </a:lnTo>
                  <a:lnTo>
                    <a:pt x="219" y="678"/>
                  </a:lnTo>
                  <a:lnTo>
                    <a:pt x="179" y="662"/>
                  </a:lnTo>
                  <a:lnTo>
                    <a:pt x="143" y="641"/>
                  </a:lnTo>
                  <a:lnTo>
                    <a:pt x="109" y="616"/>
                  </a:lnTo>
                  <a:lnTo>
                    <a:pt x="80" y="589"/>
                  </a:lnTo>
                  <a:lnTo>
                    <a:pt x="55" y="558"/>
                  </a:lnTo>
                  <a:lnTo>
                    <a:pt x="34" y="524"/>
                  </a:lnTo>
                  <a:lnTo>
                    <a:pt x="18" y="487"/>
                  </a:lnTo>
                  <a:lnTo>
                    <a:pt x="7" y="448"/>
                  </a:lnTo>
                  <a:lnTo>
                    <a:pt x="1" y="408"/>
                  </a:lnTo>
                  <a:lnTo>
                    <a:pt x="0" y="364"/>
                  </a:lnTo>
                  <a:lnTo>
                    <a:pt x="6" y="320"/>
                  </a:lnTo>
                  <a:lnTo>
                    <a:pt x="41" y="128"/>
                  </a:lnTo>
                  <a:lnTo>
                    <a:pt x="891" y="128"/>
                  </a:lnTo>
                  <a:lnTo>
                    <a:pt x="900" y="126"/>
                  </a:lnTo>
                  <a:lnTo>
                    <a:pt x="904" y="125"/>
                  </a:lnTo>
                  <a:lnTo>
                    <a:pt x="914" y="122"/>
                  </a:lnTo>
                  <a:lnTo>
                    <a:pt x="931" y="118"/>
                  </a:lnTo>
                  <a:lnTo>
                    <a:pt x="952" y="112"/>
                  </a:lnTo>
                  <a:lnTo>
                    <a:pt x="979" y="106"/>
                  </a:lnTo>
                  <a:lnTo>
                    <a:pt x="1011" y="98"/>
                  </a:lnTo>
                  <a:lnTo>
                    <a:pt x="1047" y="90"/>
                  </a:lnTo>
                  <a:lnTo>
                    <a:pt x="1088" y="81"/>
                  </a:lnTo>
                  <a:lnTo>
                    <a:pt x="1132" y="72"/>
                  </a:lnTo>
                  <a:lnTo>
                    <a:pt x="1180" y="63"/>
                  </a:lnTo>
                  <a:lnTo>
                    <a:pt x="1232" y="52"/>
                  </a:lnTo>
                  <a:lnTo>
                    <a:pt x="1287" y="43"/>
                  </a:lnTo>
                  <a:lnTo>
                    <a:pt x="1344" y="35"/>
                  </a:lnTo>
                  <a:lnTo>
                    <a:pt x="1404" y="27"/>
                  </a:lnTo>
                  <a:lnTo>
                    <a:pt x="1465" y="19"/>
                  </a:lnTo>
                  <a:lnTo>
                    <a:pt x="1529" y="13"/>
                  </a:lnTo>
                  <a:lnTo>
                    <a:pt x="1594" y="7"/>
                  </a:lnTo>
                  <a:lnTo>
                    <a:pt x="1659" y="3"/>
                  </a:lnTo>
                  <a:lnTo>
                    <a:pt x="1726" y="1"/>
                  </a:lnTo>
                  <a:lnTo>
                    <a:pt x="17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4" name="Freeform 347"/>
          <p:cNvSpPr>
            <a:spLocks noEditPoints="1"/>
          </p:cNvSpPr>
          <p:nvPr/>
        </p:nvSpPr>
        <p:spPr bwMode="auto">
          <a:xfrm>
            <a:off x="1568755" y="2123325"/>
            <a:ext cx="625792" cy="142788"/>
          </a:xfrm>
          <a:custGeom>
            <a:avLst/>
            <a:gdLst>
              <a:gd name="T0" fmla="*/ 2745 w 3548"/>
              <a:gd name="T1" fmla="*/ 129 h 810"/>
              <a:gd name="T2" fmla="*/ 2562 w 3548"/>
              <a:gd name="T3" fmla="*/ 137 h 810"/>
              <a:gd name="T4" fmla="*/ 2183 w 3548"/>
              <a:gd name="T5" fmla="*/ 194 h 810"/>
              <a:gd name="T6" fmla="*/ 2048 w 3548"/>
              <a:gd name="T7" fmla="*/ 298 h 810"/>
              <a:gd name="T8" fmla="*/ 2060 w 3548"/>
              <a:gd name="T9" fmla="*/ 370 h 810"/>
              <a:gd name="T10" fmla="*/ 2139 w 3548"/>
              <a:gd name="T11" fmla="*/ 571 h 810"/>
              <a:gd name="T12" fmla="*/ 2311 w 3548"/>
              <a:gd name="T13" fmla="*/ 704 h 810"/>
              <a:gd name="T14" fmla="*/ 2594 w 3548"/>
              <a:gd name="T15" fmla="*/ 720 h 810"/>
              <a:gd name="T16" fmla="*/ 2709 w 3548"/>
              <a:gd name="T17" fmla="*/ 714 h 810"/>
              <a:gd name="T18" fmla="*/ 3027 w 3548"/>
              <a:gd name="T19" fmla="*/ 680 h 810"/>
              <a:gd name="T20" fmla="*/ 3273 w 3548"/>
              <a:gd name="T21" fmla="*/ 577 h 810"/>
              <a:gd name="T22" fmla="*/ 3348 w 3548"/>
              <a:gd name="T23" fmla="*/ 385 h 810"/>
              <a:gd name="T24" fmla="*/ 3357 w 3548"/>
              <a:gd name="T25" fmla="*/ 216 h 810"/>
              <a:gd name="T26" fmla="*/ 3241 w 3548"/>
              <a:gd name="T27" fmla="*/ 143 h 810"/>
              <a:gd name="T28" fmla="*/ 2952 w 3548"/>
              <a:gd name="T29" fmla="*/ 129 h 810"/>
              <a:gd name="T30" fmla="*/ 504 w 3548"/>
              <a:gd name="T31" fmla="*/ 130 h 810"/>
              <a:gd name="T32" fmla="*/ 249 w 3548"/>
              <a:gd name="T33" fmla="*/ 155 h 810"/>
              <a:gd name="T34" fmla="*/ 190 w 3548"/>
              <a:gd name="T35" fmla="*/ 260 h 810"/>
              <a:gd name="T36" fmla="*/ 212 w 3548"/>
              <a:gd name="T37" fmla="*/ 443 h 810"/>
              <a:gd name="T38" fmla="*/ 320 w 3548"/>
              <a:gd name="T39" fmla="*/ 618 h 810"/>
              <a:gd name="T40" fmla="*/ 609 w 3548"/>
              <a:gd name="T41" fmla="*/ 693 h 810"/>
              <a:gd name="T42" fmla="*/ 865 w 3548"/>
              <a:gd name="T43" fmla="*/ 715 h 810"/>
              <a:gd name="T44" fmla="*/ 1146 w 3548"/>
              <a:gd name="T45" fmla="*/ 717 h 810"/>
              <a:gd name="T46" fmla="*/ 1372 w 3548"/>
              <a:gd name="T47" fmla="*/ 637 h 810"/>
              <a:gd name="T48" fmla="*/ 1476 w 3548"/>
              <a:gd name="T49" fmla="*/ 410 h 810"/>
              <a:gd name="T50" fmla="*/ 1500 w 3548"/>
              <a:gd name="T51" fmla="*/ 322 h 810"/>
              <a:gd name="T52" fmla="*/ 1429 w 3548"/>
              <a:gd name="T53" fmla="*/ 216 h 810"/>
              <a:gd name="T54" fmla="*/ 1083 w 3548"/>
              <a:gd name="T55" fmla="*/ 146 h 810"/>
              <a:gd name="T56" fmla="*/ 825 w 3548"/>
              <a:gd name="T57" fmla="*/ 129 h 810"/>
              <a:gd name="T58" fmla="*/ 683 w 3548"/>
              <a:gd name="T59" fmla="*/ 128 h 810"/>
              <a:gd name="T60" fmla="*/ 827 w 3548"/>
              <a:gd name="T61" fmla="*/ 10 h 810"/>
              <a:gd name="T62" fmla="*/ 1294 w 3548"/>
              <a:gd name="T63" fmla="*/ 56 h 810"/>
              <a:gd name="T64" fmla="*/ 1594 w 3548"/>
              <a:gd name="T65" fmla="*/ 136 h 810"/>
              <a:gd name="T66" fmla="*/ 1749 w 3548"/>
              <a:gd name="T67" fmla="*/ 172 h 810"/>
              <a:gd name="T68" fmla="*/ 1777 w 3548"/>
              <a:gd name="T69" fmla="*/ 172 h 810"/>
              <a:gd name="T70" fmla="*/ 1866 w 3548"/>
              <a:gd name="T71" fmla="*/ 160 h 810"/>
              <a:gd name="T72" fmla="*/ 2115 w 3548"/>
              <a:gd name="T73" fmla="*/ 84 h 810"/>
              <a:gd name="T74" fmla="*/ 2505 w 3548"/>
              <a:gd name="T75" fmla="*/ 26 h 810"/>
              <a:gd name="T76" fmla="*/ 3016 w 3548"/>
              <a:gd name="T77" fmla="*/ 0 h 810"/>
              <a:gd name="T78" fmla="*/ 3388 w 3548"/>
              <a:gd name="T79" fmla="*/ 14 h 810"/>
              <a:gd name="T80" fmla="*/ 3538 w 3548"/>
              <a:gd name="T81" fmla="*/ 104 h 810"/>
              <a:gd name="T82" fmla="*/ 3534 w 3548"/>
              <a:gd name="T83" fmla="*/ 413 h 810"/>
              <a:gd name="T84" fmla="*/ 3381 w 3548"/>
              <a:gd name="T85" fmla="*/ 573 h 810"/>
              <a:gd name="T86" fmla="*/ 3196 w 3548"/>
              <a:gd name="T87" fmla="*/ 733 h 810"/>
              <a:gd name="T88" fmla="*/ 2857 w 3548"/>
              <a:gd name="T89" fmla="*/ 790 h 810"/>
              <a:gd name="T90" fmla="*/ 2654 w 3548"/>
              <a:gd name="T91" fmla="*/ 804 h 810"/>
              <a:gd name="T92" fmla="*/ 2513 w 3548"/>
              <a:gd name="T93" fmla="*/ 810 h 810"/>
              <a:gd name="T94" fmla="*/ 2171 w 3548"/>
              <a:gd name="T95" fmla="*/ 748 h 810"/>
              <a:gd name="T96" fmla="*/ 2013 w 3548"/>
              <a:gd name="T97" fmla="*/ 507 h 810"/>
              <a:gd name="T98" fmla="*/ 1887 w 3548"/>
              <a:gd name="T99" fmla="*/ 355 h 810"/>
              <a:gd name="T100" fmla="*/ 1776 w 3548"/>
              <a:gd name="T101" fmla="*/ 337 h 810"/>
              <a:gd name="T102" fmla="*/ 1703 w 3548"/>
              <a:gd name="T103" fmla="*/ 344 h 810"/>
              <a:gd name="T104" fmla="*/ 1562 w 3548"/>
              <a:gd name="T105" fmla="*/ 440 h 810"/>
              <a:gd name="T106" fmla="*/ 1429 w 3548"/>
              <a:gd name="T107" fmla="*/ 707 h 810"/>
              <a:gd name="T108" fmla="*/ 1158 w 3548"/>
              <a:gd name="T109" fmla="*/ 804 h 810"/>
              <a:gd name="T110" fmla="*/ 914 w 3548"/>
              <a:gd name="T111" fmla="*/ 805 h 810"/>
              <a:gd name="T112" fmla="*/ 808 w 3548"/>
              <a:gd name="T113" fmla="*/ 800 h 810"/>
              <a:gd name="T114" fmla="*/ 498 w 3548"/>
              <a:gd name="T115" fmla="*/ 765 h 810"/>
              <a:gd name="T116" fmla="*/ 233 w 3548"/>
              <a:gd name="T117" fmla="*/ 662 h 810"/>
              <a:gd name="T118" fmla="*/ 53 w 3548"/>
              <a:gd name="T119" fmla="*/ 469 h 810"/>
              <a:gd name="T120" fmla="*/ 0 w 3548"/>
              <a:gd name="T121" fmla="*/ 234 h 810"/>
              <a:gd name="T122" fmla="*/ 56 w 3548"/>
              <a:gd name="T123" fmla="*/ 35 h 810"/>
              <a:gd name="T124" fmla="*/ 394 w 3548"/>
              <a:gd name="T125" fmla="*/ 0 h 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8" h="810">
                <a:moveTo>
                  <a:pt x="2865" y="128"/>
                </a:moveTo>
                <a:lnTo>
                  <a:pt x="2833" y="128"/>
                </a:lnTo>
                <a:lnTo>
                  <a:pt x="2805" y="129"/>
                </a:lnTo>
                <a:lnTo>
                  <a:pt x="2781" y="129"/>
                </a:lnTo>
                <a:lnTo>
                  <a:pt x="2762" y="129"/>
                </a:lnTo>
                <a:lnTo>
                  <a:pt x="2750" y="129"/>
                </a:lnTo>
                <a:lnTo>
                  <a:pt x="2745" y="129"/>
                </a:lnTo>
                <a:lnTo>
                  <a:pt x="2738" y="129"/>
                </a:lnTo>
                <a:lnTo>
                  <a:pt x="2724" y="129"/>
                </a:lnTo>
                <a:lnTo>
                  <a:pt x="2702" y="130"/>
                </a:lnTo>
                <a:lnTo>
                  <a:pt x="2675" y="131"/>
                </a:lnTo>
                <a:lnTo>
                  <a:pt x="2643" y="132"/>
                </a:lnTo>
                <a:lnTo>
                  <a:pt x="2605" y="134"/>
                </a:lnTo>
                <a:lnTo>
                  <a:pt x="2562" y="137"/>
                </a:lnTo>
                <a:lnTo>
                  <a:pt x="2515" y="142"/>
                </a:lnTo>
                <a:lnTo>
                  <a:pt x="2465" y="146"/>
                </a:lnTo>
                <a:lnTo>
                  <a:pt x="2412" y="152"/>
                </a:lnTo>
                <a:lnTo>
                  <a:pt x="2357" y="161"/>
                </a:lnTo>
                <a:lnTo>
                  <a:pt x="2300" y="169"/>
                </a:lnTo>
                <a:lnTo>
                  <a:pt x="2242" y="181"/>
                </a:lnTo>
                <a:lnTo>
                  <a:pt x="2183" y="194"/>
                </a:lnTo>
                <a:lnTo>
                  <a:pt x="2148" y="203"/>
                </a:lnTo>
                <a:lnTo>
                  <a:pt x="2118" y="216"/>
                </a:lnTo>
                <a:lnTo>
                  <a:pt x="2093" y="230"/>
                </a:lnTo>
                <a:lnTo>
                  <a:pt x="2074" y="247"/>
                </a:lnTo>
                <a:lnTo>
                  <a:pt x="2060" y="265"/>
                </a:lnTo>
                <a:lnTo>
                  <a:pt x="2052" y="282"/>
                </a:lnTo>
                <a:lnTo>
                  <a:pt x="2048" y="298"/>
                </a:lnTo>
                <a:lnTo>
                  <a:pt x="2047" y="312"/>
                </a:lnTo>
                <a:lnTo>
                  <a:pt x="2048" y="322"/>
                </a:lnTo>
                <a:lnTo>
                  <a:pt x="2049" y="330"/>
                </a:lnTo>
                <a:lnTo>
                  <a:pt x="2050" y="333"/>
                </a:lnTo>
                <a:lnTo>
                  <a:pt x="2051" y="340"/>
                </a:lnTo>
                <a:lnTo>
                  <a:pt x="2055" y="353"/>
                </a:lnTo>
                <a:lnTo>
                  <a:pt x="2060" y="370"/>
                </a:lnTo>
                <a:lnTo>
                  <a:pt x="2066" y="392"/>
                </a:lnTo>
                <a:lnTo>
                  <a:pt x="2075" y="416"/>
                </a:lnTo>
                <a:lnTo>
                  <a:pt x="2085" y="444"/>
                </a:lnTo>
                <a:lnTo>
                  <a:pt x="2095" y="473"/>
                </a:lnTo>
                <a:lnTo>
                  <a:pt x="2108" y="505"/>
                </a:lnTo>
                <a:lnTo>
                  <a:pt x="2124" y="538"/>
                </a:lnTo>
                <a:lnTo>
                  <a:pt x="2139" y="571"/>
                </a:lnTo>
                <a:lnTo>
                  <a:pt x="2157" y="604"/>
                </a:lnTo>
                <a:lnTo>
                  <a:pt x="2177" y="637"/>
                </a:lnTo>
                <a:lnTo>
                  <a:pt x="2191" y="654"/>
                </a:lnTo>
                <a:lnTo>
                  <a:pt x="2212" y="669"/>
                </a:lnTo>
                <a:lnTo>
                  <a:pt x="2239" y="683"/>
                </a:lnTo>
                <a:lnTo>
                  <a:pt x="2272" y="695"/>
                </a:lnTo>
                <a:lnTo>
                  <a:pt x="2311" y="704"/>
                </a:lnTo>
                <a:lnTo>
                  <a:pt x="2354" y="712"/>
                </a:lnTo>
                <a:lnTo>
                  <a:pt x="2403" y="717"/>
                </a:lnTo>
                <a:lnTo>
                  <a:pt x="2456" y="721"/>
                </a:lnTo>
                <a:lnTo>
                  <a:pt x="2513" y="722"/>
                </a:lnTo>
                <a:lnTo>
                  <a:pt x="2543" y="721"/>
                </a:lnTo>
                <a:lnTo>
                  <a:pt x="2570" y="721"/>
                </a:lnTo>
                <a:lnTo>
                  <a:pt x="2594" y="720"/>
                </a:lnTo>
                <a:lnTo>
                  <a:pt x="2614" y="718"/>
                </a:lnTo>
                <a:lnTo>
                  <a:pt x="2629" y="717"/>
                </a:lnTo>
                <a:lnTo>
                  <a:pt x="2639" y="717"/>
                </a:lnTo>
                <a:lnTo>
                  <a:pt x="2642" y="716"/>
                </a:lnTo>
                <a:lnTo>
                  <a:pt x="2658" y="716"/>
                </a:lnTo>
                <a:lnTo>
                  <a:pt x="2680" y="715"/>
                </a:lnTo>
                <a:lnTo>
                  <a:pt x="2709" y="714"/>
                </a:lnTo>
                <a:lnTo>
                  <a:pt x="2743" y="712"/>
                </a:lnTo>
                <a:lnTo>
                  <a:pt x="2782" y="709"/>
                </a:lnTo>
                <a:lnTo>
                  <a:pt x="2826" y="705"/>
                </a:lnTo>
                <a:lnTo>
                  <a:pt x="2873" y="700"/>
                </a:lnTo>
                <a:lnTo>
                  <a:pt x="2923" y="695"/>
                </a:lnTo>
                <a:lnTo>
                  <a:pt x="2974" y="688"/>
                </a:lnTo>
                <a:lnTo>
                  <a:pt x="3027" y="680"/>
                </a:lnTo>
                <a:lnTo>
                  <a:pt x="3081" y="670"/>
                </a:lnTo>
                <a:lnTo>
                  <a:pt x="3135" y="660"/>
                </a:lnTo>
                <a:lnTo>
                  <a:pt x="3170" y="649"/>
                </a:lnTo>
                <a:lnTo>
                  <a:pt x="3201" y="635"/>
                </a:lnTo>
                <a:lnTo>
                  <a:pt x="3228" y="618"/>
                </a:lnTo>
                <a:lnTo>
                  <a:pt x="3252" y="598"/>
                </a:lnTo>
                <a:lnTo>
                  <a:pt x="3273" y="577"/>
                </a:lnTo>
                <a:lnTo>
                  <a:pt x="3290" y="552"/>
                </a:lnTo>
                <a:lnTo>
                  <a:pt x="3305" y="526"/>
                </a:lnTo>
                <a:lnTo>
                  <a:pt x="3318" y="499"/>
                </a:lnTo>
                <a:lnTo>
                  <a:pt x="3328" y="471"/>
                </a:lnTo>
                <a:lnTo>
                  <a:pt x="3336" y="443"/>
                </a:lnTo>
                <a:lnTo>
                  <a:pt x="3343" y="414"/>
                </a:lnTo>
                <a:lnTo>
                  <a:pt x="3348" y="385"/>
                </a:lnTo>
                <a:lnTo>
                  <a:pt x="3351" y="357"/>
                </a:lnTo>
                <a:lnTo>
                  <a:pt x="3355" y="331"/>
                </a:lnTo>
                <a:lnTo>
                  <a:pt x="3356" y="305"/>
                </a:lnTo>
                <a:lnTo>
                  <a:pt x="3357" y="281"/>
                </a:lnTo>
                <a:lnTo>
                  <a:pt x="3358" y="260"/>
                </a:lnTo>
                <a:lnTo>
                  <a:pt x="3358" y="236"/>
                </a:lnTo>
                <a:lnTo>
                  <a:pt x="3357" y="216"/>
                </a:lnTo>
                <a:lnTo>
                  <a:pt x="3353" y="199"/>
                </a:lnTo>
                <a:lnTo>
                  <a:pt x="3345" y="185"/>
                </a:lnTo>
                <a:lnTo>
                  <a:pt x="3334" y="173"/>
                </a:lnTo>
                <a:lnTo>
                  <a:pt x="3319" y="163"/>
                </a:lnTo>
                <a:lnTo>
                  <a:pt x="3298" y="155"/>
                </a:lnTo>
                <a:lnTo>
                  <a:pt x="3274" y="149"/>
                </a:lnTo>
                <a:lnTo>
                  <a:pt x="3241" y="143"/>
                </a:lnTo>
                <a:lnTo>
                  <a:pt x="3202" y="138"/>
                </a:lnTo>
                <a:lnTo>
                  <a:pt x="3169" y="135"/>
                </a:lnTo>
                <a:lnTo>
                  <a:pt x="3130" y="133"/>
                </a:lnTo>
                <a:lnTo>
                  <a:pt x="3088" y="131"/>
                </a:lnTo>
                <a:lnTo>
                  <a:pt x="3043" y="130"/>
                </a:lnTo>
                <a:lnTo>
                  <a:pt x="2998" y="129"/>
                </a:lnTo>
                <a:lnTo>
                  <a:pt x="2952" y="129"/>
                </a:lnTo>
                <a:lnTo>
                  <a:pt x="2907" y="128"/>
                </a:lnTo>
                <a:lnTo>
                  <a:pt x="2865" y="128"/>
                </a:lnTo>
                <a:close/>
                <a:moveTo>
                  <a:pt x="683" y="128"/>
                </a:moveTo>
                <a:lnTo>
                  <a:pt x="640" y="128"/>
                </a:lnTo>
                <a:lnTo>
                  <a:pt x="596" y="129"/>
                </a:lnTo>
                <a:lnTo>
                  <a:pt x="551" y="129"/>
                </a:lnTo>
                <a:lnTo>
                  <a:pt x="504" y="130"/>
                </a:lnTo>
                <a:lnTo>
                  <a:pt x="460" y="131"/>
                </a:lnTo>
                <a:lnTo>
                  <a:pt x="418" y="133"/>
                </a:lnTo>
                <a:lnTo>
                  <a:pt x="380" y="135"/>
                </a:lnTo>
                <a:lnTo>
                  <a:pt x="346" y="138"/>
                </a:lnTo>
                <a:lnTo>
                  <a:pt x="307" y="143"/>
                </a:lnTo>
                <a:lnTo>
                  <a:pt x="275" y="149"/>
                </a:lnTo>
                <a:lnTo>
                  <a:pt x="249" y="155"/>
                </a:lnTo>
                <a:lnTo>
                  <a:pt x="229" y="163"/>
                </a:lnTo>
                <a:lnTo>
                  <a:pt x="213" y="173"/>
                </a:lnTo>
                <a:lnTo>
                  <a:pt x="202" y="185"/>
                </a:lnTo>
                <a:lnTo>
                  <a:pt x="196" y="199"/>
                </a:lnTo>
                <a:lnTo>
                  <a:pt x="191" y="216"/>
                </a:lnTo>
                <a:lnTo>
                  <a:pt x="189" y="236"/>
                </a:lnTo>
                <a:lnTo>
                  <a:pt x="190" y="260"/>
                </a:lnTo>
                <a:lnTo>
                  <a:pt x="190" y="281"/>
                </a:lnTo>
                <a:lnTo>
                  <a:pt x="193" y="305"/>
                </a:lnTo>
                <a:lnTo>
                  <a:pt x="194" y="330"/>
                </a:lnTo>
                <a:lnTo>
                  <a:pt x="197" y="357"/>
                </a:lnTo>
                <a:lnTo>
                  <a:pt x="200" y="385"/>
                </a:lnTo>
                <a:lnTo>
                  <a:pt x="206" y="414"/>
                </a:lnTo>
                <a:lnTo>
                  <a:pt x="212" y="443"/>
                </a:lnTo>
                <a:lnTo>
                  <a:pt x="220" y="470"/>
                </a:lnTo>
                <a:lnTo>
                  <a:pt x="230" y="499"/>
                </a:lnTo>
                <a:lnTo>
                  <a:pt x="242" y="526"/>
                </a:lnTo>
                <a:lnTo>
                  <a:pt x="257" y="552"/>
                </a:lnTo>
                <a:lnTo>
                  <a:pt x="275" y="577"/>
                </a:lnTo>
                <a:lnTo>
                  <a:pt x="296" y="598"/>
                </a:lnTo>
                <a:lnTo>
                  <a:pt x="320" y="618"/>
                </a:lnTo>
                <a:lnTo>
                  <a:pt x="347" y="635"/>
                </a:lnTo>
                <a:lnTo>
                  <a:pt x="378" y="649"/>
                </a:lnTo>
                <a:lnTo>
                  <a:pt x="413" y="660"/>
                </a:lnTo>
                <a:lnTo>
                  <a:pt x="462" y="669"/>
                </a:lnTo>
                <a:lnTo>
                  <a:pt x="512" y="679"/>
                </a:lnTo>
                <a:lnTo>
                  <a:pt x="560" y="686"/>
                </a:lnTo>
                <a:lnTo>
                  <a:pt x="609" y="693"/>
                </a:lnTo>
                <a:lnTo>
                  <a:pt x="655" y="698"/>
                </a:lnTo>
                <a:lnTo>
                  <a:pt x="699" y="703"/>
                </a:lnTo>
                <a:lnTo>
                  <a:pt x="740" y="706"/>
                </a:lnTo>
                <a:lnTo>
                  <a:pt x="778" y="710"/>
                </a:lnTo>
                <a:lnTo>
                  <a:pt x="811" y="712"/>
                </a:lnTo>
                <a:lnTo>
                  <a:pt x="841" y="714"/>
                </a:lnTo>
                <a:lnTo>
                  <a:pt x="865" y="715"/>
                </a:lnTo>
                <a:lnTo>
                  <a:pt x="884" y="716"/>
                </a:lnTo>
                <a:lnTo>
                  <a:pt x="897" y="716"/>
                </a:lnTo>
                <a:lnTo>
                  <a:pt x="902" y="716"/>
                </a:lnTo>
                <a:lnTo>
                  <a:pt x="969" y="720"/>
                </a:lnTo>
                <a:lnTo>
                  <a:pt x="1035" y="722"/>
                </a:lnTo>
                <a:lnTo>
                  <a:pt x="1093" y="721"/>
                </a:lnTo>
                <a:lnTo>
                  <a:pt x="1146" y="717"/>
                </a:lnTo>
                <a:lnTo>
                  <a:pt x="1193" y="712"/>
                </a:lnTo>
                <a:lnTo>
                  <a:pt x="1238" y="704"/>
                </a:lnTo>
                <a:lnTo>
                  <a:pt x="1275" y="695"/>
                </a:lnTo>
                <a:lnTo>
                  <a:pt x="1309" y="683"/>
                </a:lnTo>
                <a:lnTo>
                  <a:pt x="1336" y="669"/>
                </a:lnTo>
                <a:lnTo>
                  <a:pt x="1358" y="654"/>
                </a:lnTo>
                <a:lnTo>
                  <a:pt x="1372" y="637"/>
                </a:lnTo>
                <a:lnTo>
                  <a:pt x="1392" y="603"/>
                </a:lnTo>
                <a:lnTo>
                  <a:pt x="1411" y="568"/>
                </a:lnTo>
                <a:lnTo>
                  <a:pt x="1427" y="534"/>
                </a:lnTo>
                <a:lnTo>
                  <a:pt x="1442" y="500"/>
                </a:lnTo>
                <a:lnTo>
                  <a:pt x="1455" y="467"/>
                </a:lnTo>
                <a:lnTo>
                  <a:pt x="1466" y="437"/>
                </a:lnTo>
                <a:lnTo>
                  <a:pt x="1476" y="410"/>
                </a:lnTo>
                <a:lnTo>
                  <a:pt x="1483" y="385"/>
                </a:lnTo>
                <a:lnTo>
                  <a:pt x="1490" y="365"/>
                </a:lnTo>
                <a:lnTo>
                  <a:pt x="1494" y="349"/>
                </a:lnTo>
                <a:lnTo>
                  <a:pt x="1497" y="339"/>
                </a:lnTo>
                <a:lnTo>
                  <a:pt x="1497" y="335"/>
                </a:lnTo>
                <a:lnTo>
                  <a:pt x="1498" y="331"/>
                </a:lnTo>
                <a:lnTo>
                  <a:pt x="1500" y="322"/>
                </a:lnTo>
                <a:lnTo>
                  <a:pt x="1500" y="312"/>
                </a:lnTo>
                <a:lnTo>
                  <a:pt x="1499" y="297"/>
                </a:lnTo>
                <a:lnTo>
                  <a:pt x="1496" y="282"/>
                </a:lnTo>
                <a:lnTo>
                  <a:pt x="1489" y="265"/>
                </a:lnTo>
                <a:lnTo>
                  <a:pt x="1473" y="247"/>
                </a:lnTo>
                <a:lnTo>
                  <a:pt x="1454" y="230"/>
                </a:lnTo>
                <a:lnTo>
                  <a:pt x="1429" y="216"/>
                </a:lnTo>
                <a:lnTo>
                  <a:pt x="1400" y="203"/>
                </a:lnTo>
                <a:lnTo>
                  <a:pt x="1364" y="194"/>
                </a:lnTo>
                <a:lnTo>
                  <a:pt x="1306" y="181"/>
                </a:lnTo>
                <a:lnTo>
                  <a:pt x="1248" y="169"/>
                </a:lnTo>
                <a:lnTo>
                  <a:pt x="1191" y="161"/>
                </a:lnTo>
                <a:lnTo>
                  <a:pt x="1136" y="152"/>
                </a:lnTo>
                <a:lnTo>
                  <a:pt x="1083" y="146"/>
                </a:lnTo>
                <a:lnTo>
                  <a:pt x="1033" y="142"/>
                </a:lnTo>
                <a:lnTo>
                  <a:pt x="987" y="137"/>
                </a:lnTo>
                <a:lnTo>
                  <a:pt x="944" y="134"/>
                </a:lnTo>
                <a:lnTo>
                  <a:pt x="907" y="132"/>
                </a:lnTo>
                <a:lnTo>
                  <a:pt x="873" y="131"/>
                </a:lnTo>
                <a:lnTo>
                  <a:pt x="846" y="130"/>
                </a:lnTo>
                <a:lnTo>
                  <a:pt x="825" y="129"/>
                </a:lnTo>
                <a:lnTo>
                  <a:pt x="811" y="129"/>
                </a:lnTo>
                <a:lnTo>
                  <a:pt x="805" y="129"/>
                </a:lnTo>
                <a:lnTo>
                  <a:pt x="794" y="129"/>
                </a:lnTo>
                <a:lnTo>
                  <a:pt x="775" y="129"/>
                </a:lnTo>
                <a:lnTo>
                  <a:pt x="750" y="128"/>
                </a:lnTo>
                <a:lnTo>
                  <a:pt x="718" y="128"/>
                </a:lnTo>
                <a:lnTo>
                  <a:pt x="683" y="128"/>
                </a:lnTo>
                <a:close/>
                <a:moveTo>
                  <a:pt x="460" y="0"/>
                </a:moveTo>
                <a:lnTo>
                  <a:pt x="466" y="0"/>
                </a:lnTo>
                <a:lnTo>
                  <a:pt x="532" y="0"/>
                </a:lnTo>
                <a:lnTo>
                  <a:pt x="604" y="1"/>
                </a:lnTo>
                <a:lnTo>
                  <a:pt x="677" y="3"/>
                </a:lnTo>
                <a:lnTo>
                  <a:pt x="752" y="6"/>
                </a:lnTo>
                <a:lnTo>
                  <a:pt x="827" y="10"/>
                </a:lnTo>
                <a:lnTo>
                  <a:pt x="900" y="14"/>
                </a:lnTo>
                <a:lnTo>
                  <a:pt x="973" y="19"/>
                </a:lnTo>
                <a:lnTo>
                  <a:pt x="1043" y="26"/>
                </a:lnTo>
                <a:lnTo>
                  <a:pt x="1111" y="32"/>
                </a:lnTo>
                <a:lnTo>
                  <a:pt x="1176" y="39"/>
                </a:lnTo>
                <a:lnTo>
                  <a:pt x="1238" y="48"/>
                </a:lnTo>
                <a:lnTo>
                  <a:pt x="1294" y="56"/>
                </a:lnTo>
                <a:lnTo>
                  <a:pt x="1347" y="65"/>
                </a:lnTo>
                <a:lnTo>
                  <a:pt x="1393" y="74"/>
                </a:lnTo>
                <a:lnTo>
                  <a:pt x="1433" y="84"/>
                </a:lnTo>
                <a:lnTo>
                  <a:pt x="1467" y="95"/>
                </a:lnTo>
                <a:lnTo>
                  <a:pt x="1513" y="111"/>
                </a:lnTo>
                <a:lnTo>
                  <a:pt x="1556" y="124"/>
                </a:lnTo>
                <a:lnTo>
                  <a:pt x="1594" y="136"/>
                </a:lnTo>
                <a:lnTo>
                  <a:pt x="1627" y="146"/>
                </a:lnTo>
                <a:lnTo>
                  <a:pt x="1656" y="154"/>
                </a:lnTo>
                <a:lnTo>
                  <a:pt x="1682" y="160"/>
                </a:lnTo>
                <a:lnTo>
                  <a:pt x="1704" y="165"/>
                </a:lnTo>
                <a:lnTo>
                  <a:pt x="1722" y="168"/>
                </a:lnTo>
                <a:lnTo>
                  <a:pt x="1737" y="170"/>
                </a:lnTo>
                <a:lnTo>
                  <a:pt x="1749" y="172"/>
                </a:lnTo>
                <a:lnTo>
                  <a:pt x="1759" y="172"/>
                </a:lnTo>
                <a:lnTo>
                  <a:pt x="1766" y="172"/>
                </a:lnTo>
                <a:lnTo>
                  <a:pt x="1771" y="172"/>
                </a:lnTo>
                <a:lnTo>
                  <a:pt x="1773" y="172"/>
                </a:lnTo>
                <a:lnTo>
                  <a:pt x="1774" y="172"/>
                </a:lnTo>
                <a:lnTo>
                  <a:pt x="1775" y="172"/>
                </a:lnTo>
                <a:lnTo>
                  <a:pt x="1777" y="172"/>
                </a:lnTo>
                <a:lnTo>
                  <a:pt x="1782" y="172"/>
                </a:lnTo>
                <a:lnTo>
                  <a:pt x="1789" y="172"/>
                </a:lnTo>
                <a:lnTo>
                  <a:pt x="1799" y="172"/>
                </a:lnTo>
                <a:lnTo>
                  <a:pt x="1811" y="170"/>
                </a:lnTo>
                <a:lnTo>
                  <a:pt x="1826" y="168"/>
                </a:lnTo>
                <a:lnTo>
                  <a:pt x="1845" y="165"/>
                </a:lnTo>
                <a:lnTo>
                  <a:pt x="1866" y="160"/>
                </a:lnTo>
                <a:lnTo>
                  <a:pt x="1891" y="154"/>
                </a:lnTo>
                <a:lnTo>
                  <a:pt x="1921" y="146"/>
                </a:lnTo>
                <a:lnTo>
                  <a:pt x="1954" y="136"/>
                </a:lnTo>
                <a:lnTo>
                  <a:pt x="1992" y="124"/>
                </a:lnTo>
                <a:lnTo>
                  <a:pt x="2034" y="111"/>
                </a:lnTo>
                <a:lnTo>
                  <a:pt x="2081" y="95"/>
                </a:lnTo>
                <a:lnTo>
                  <a:pt x="2115" y="84"/>
                </a:lnTo>
                <a:lnTo>
                  <a:pt x="2155" y="74"/>
                </a:lnTo>
                <a:lnTo>
                  <a:pt x="2202" y="65"/>
                </a:lnTo>
                <a:lnTo>
                  <a:pt x="2253" y="56"/>
                </a:lnTo>
                <a:lnTo>
                  <a:pt x="2311" y="48"/>
                </a:lnTo>
                <a:lnTo>
                  <a:pt x="2372" y="39"/>
                </a:lnTo>
                <a:lnTo>
                  <a:pt x="2437" y="32"/>
                </a:lnTo>
                <a:lnTo>
                  <a:pt x="2505" y="26"/>
                </a:lnTo>
                <a:lnTo>
                  <a:pt x="2576" y="19"/>
                </a:lnTo>
                <a:lnTo>
                  <a:pt x="2648" y="14"/>
                </a:lnTo>
                <a:lnTo>
                  <a:pt x="2722" y="10"/>
                </a:lnTo>
                <a:lnTo>
                  <a:pt x="2797" y="6"/>
                </a:lnTo>
                <a:lnTo>
                  <a:pt x="2870" y="3"/>
                </a:lnTo>
                <a:lnTo>
                  <a:pt x="2944" y="1"/>
                </a:lnTo>
                <a:lnTo>
                  <a:pt x="3016" y="0"/>
                </a:lnTo>
                <a:lnTo>
                  <a:pt x="3082" y="0"/>
                </a:lnTo>
                <a:lnTo>
                  <a:pt x="3088" y="0"/>
                </a:lnTo>
                <a:lnTo>
                  <a:pt x="3155" y="0"/>
                </a:lnTo>
                <a:lnTo>
                  <a:pt x="3219" y="2"/>
                </a:lnTo>
                <a:lnTo>
                  <a:pt x="3280" y="5"/>
                </a:lnTo>
                <a:lnTo>
                  <a:pt x="3336" y="10"/>
                </a:lnTo>
                <a:lnTo>
                  <a:pt x="3388" y="14"/>
                </a:lnTo>
                <a:lnTo>
                  <a:pt x="3434" y="20"/>
                </a:lnTo>
                <a:lnTo>
                  <a:pt x="3473" y="28"/>
                </a:lnTo>
                <a:lnTo>
                  <a:pt x="3492" y="35"/>
                </a:lnTo>
                <a:lnTo>
                  <a:pt x="3508" y="49"/>
                </a:lnTo>
                <a:lnTo>
                  <a:pt x="3522" y="66"/>
                </a:lnTo>
                <a:lnTo>
                  <a:pt x="3532" y="84"/>
                </a:lnTo>
                <a:lnTo>
                  <a:pt x="3538" y="104"/>
                </a:lnTo>
                <a:lnTo>
                  <a:pt x="3542" y="142"/>
                </a:lnTo>
                <a:lnTo>
                  <a:pt x="3545" y="185"/>
                </a:lnTo>
                <a:lnTo>
                  <a:pt x="3547" y="234"/>
                </a:lnTo>
                <a:lnTo>
                  <a:pt x="3548" y="286"/>
                </a:lnTo>
                <a:lnTo>
                  <a:pt x="3545" y="339"/>
                </a:lnTo>
                <a:lnTo>
                  <a:pt x="3540" y="394"/>
                </a:lnTo>
                <a:lnTo>
                  <a:pt x="3534" y="413"/>
                </a:lnTo>
                <a:lnTo>
                  <a:pt x="3525" y="432"/>
                </a:lnTo>
                <a:lnTo>
                  <a:pt x="3511" y="451"/>
                </a:lnTo>
                <a:lnTo>
                  <a:pt x="3494" y="466"/>
                </a:lnTo>
                <a:lnTo>
                  <a:pt x="3477" y="478"/>
                </a:lnTo>
                <a:lnTo>
                  <a:pt x="3408" y="514"/>
                </a:lnTo>
                <a:lnTo>
                  <a:pt x="3396" y="544"/>
                </a:lnTo>
                <a:lnTo>
                  <a:pt x="3381" y="573"/>
                </a:lnTo>
                <a:lnTo>
                  <a:pt x="3364" y="602"/>
                </a:lnTo>
                <a:lnTo>
                  <a:pt x="3344" y="630"/>
                </a:lnTo>
                <a:lnTo>
                  <a:pt x="3321" y="655"/>
                </a:lnTo>
                <a:lnTo>
                  <a:pt x="3295" y="679"/>
                </a:lnTo>
                <a:lnTo>
                  <a:pt x="3266" y="700"/>
                </a:lnTo>
                <a:lnTo>
                  <a:pt x="3234" y="718"/>
                </a:lnTo>
                <a:lnTo>
                  <a:pt x="3196" y="733"/>
                </a:lnTo>
                <a:lnTo>
                  <a:pt x="3155" y="745"/>
                </a:lnTo>
                <a:lnTo>
                  <a:pt x="3103" y="755"/>
                </a:lnTo>
                <a:lnTo>
                  <a:pt x="3051" y="765"/>
                </a:lnTo>
                <a:lnTo>
                  <a:pt x="3000" y="773"/>
                </a:lnTo>
                <a:lnTo>
                  <a:pt x="2950" y="780"/>
                </a:lnTo>
                <a:lnTo>
                  <a:pt x="2903" y="786"/>
                </a:lnTo>
                <a:lnTo>
                  <a:pt x="2857" y="790"/>
                </a:lnTo>
                <a:lnTo>
                  <a:pt x="2814" y="795"/>
                </a:lnTo>
                <a:lnTo>
                  <a:pt x="2775" y="798"/>
                </a:lnTo>
                <a:lnTo>
                  <a:pt x="2740" y="800"/>
                </a:lnTo>
                <a:lnTo>
                  <a:pt x="2710" y="802"/>
                </a:lnTo>
                <a:lnTo>
                  <a:pt x="2685" y="803"/>
                </a:lnTo>
                <a:lnTo>
                  <a:pt x="2667" y="803"/>
                </a:lnTo>
                <a:lnTo>
                  <a:pt x="2654" y="804"/>
                </a:lnTo>
                <a:lnTo>
                  <a:pt x="2647" y="804"/>
                </a:lnTo>
                <a:lnTo>
                  <a:pt x="2637" y="805"/>
                </a:lnTo>
                <a:lnTo>
                  <a:pt x="2623" y="807"/>
                </a:lnTo>
                <a:lnTo>
                  <a:pt x="2604" y="809"/>
                </a:lnTo>
                <a:lnTo>
                  <a:pt x="2580" y="809"/>
                </a:lnTo>
                <a:lnTo>
                  <a:pt x="2550" y="810"/>
                </a:lnTo>
                <a:lnTo>
                  <a:pt x="2513" y="810"/>
                </a:lnTo>
                <a:lnTo>
                  <a:pt x="2449" y="809"/>
                </a:lnTo>
                <a:lnTo>
                  <a:pt x="2391" y="804"/>
                </a:lnTo>
                <a:lnTo>
                  <a:pt x="2337" y="798"/>
                </a:lnTo>
                <a:lnTo>
                  <a:pt x="2288" y="789"/>
                </a:lnTo>
                <a:lnTo>
                  <a:pt x="2244" y="778"/>
                </a:lnTo>
                <a:lnTo>
                  <a:pt x="2205" y="764"/>
                </a:lnTo>
                <a:lnTo>
                  <a:pt x="2171" y="748"/>
                </a:lnTo>
                <a:lnTo>
                  <a:pt x="2142" y="729"/>
                </a:lnTo>
                <a:lnTo>
                  <a:pt x="2119" y="707"/>
                </a:lnTo>
                <a:lnTo>
                  <a:pt x="2101" y="683"/>
                </a:lnTo>
                <a:lnTo>
                  <a:pt x="2074" y="638"/>
                </a:lnTo>
                <a:lnTo>
                  <a:pt x="2051" y="594"/>
                </a:lnTo>
                <a:lnTo>
                  <a:pt x="2031" y="549"/>
                </a:lnTo>
                <a:lnTo>
                  <a:pt x="2013" y="507"/>
                </a:lnTo>
                <a:lnTo>
                  <a:pt x="1998" y="468"/>
                </a:lnTo>
                <a:lnTo>
                  <a:pt x="1984" y="438"/>
                </a:lnTo>
                <a:lnTo>
                  <a:pt x="1968" y="414"/>
                </a:lnTo>
                <a:lnTo>
                  <a:pt x="1949" y="395"/>
                </a:lnTo>
                <a:lnTo>
                  <a:pt x="1930" y="378"/>
                </a:lnTo>
                <a:lnTo>
                  <a:pt x="1908" y="365"/>
                </a:lnTo>
                <a:lnTo>
                  <a:pt x="1887" y="355"/>
                </a:lnTo>
                <a:lnTo>
                  <a:pt x="1865" y="348"/>
                </a:lnTo>
                <a:lnTo>
                  <a:pt x="1845" y="343"/>
                </a:lnTo>
                <a:lnTo>
                  <a:pt x="1826" y="339"/>
                </a:lnTo>
                <a:lnTo>
                  <a:pt x="1809" y="337"/>
                </a:lnTo>
                <a:lnTo>
                  <a:pt x="1795" y="336"/>
                </a:lnTo>
                <a:lnTo>
                  <a:pt x="1784" y="336"/>
                </a:lnTo>
                <a:lnTo>
                  <a:pt x="1776" y="337"/>
                </a:lnTo>
                <a:lnTo>
                  <a:pt x="1774" y="337"/>
                </a:lnTo>
                <a:lnTo>
                  <a:pt x="1772" y="337"/>
                </a:lnTo>
                <a:lnTo>
                  <a:pt x="1764" y="337"/>
                </a:lnTo>
                <a:lnTo>
                  <a:pt x="1754" y="337"/>
                </a:lnTo>
                <a:lnTo>
                  <a:pt x="1738" y="337"/>
                </a:lnTo>
                <a:lnTo>
                  <a:pt x="1722" y="339"/>
                </a:lnTo>
                <a:lnTo>
                  <a:pt x="1703" y="344"/>
                </a:lnTo>
                <a:lnTo>
                  <a:pt x="1682" y="348"/>
                </a:lnTo>
                <a:lnTo>
                  <a:pt x="1661" y="356"/>
                </a:lnTo>
                <a:lnTo>
                  <a:pt x="1639" y="366"/>
                </a:lnTo>
                <a:lnTo>
                  <a:pt x="1617" y="379"/>
                </a:lnTo>
                <a:lnTo>
                  <a:pt x="1597" y="396"/>
                </a:lnTo>
                <a:lnTo>
                  <a:pt x="1578" y="416"/>
                </a:lnTo>
                <a:lnTo>
                  <a:pt x="1562" y="440"/>
                </a:lnTo>
                <a:lnTo>
                  <a:pt x="1549" y="469"/>
                </a:lnTo>
                <a:lnTo>
                  <a:pt x="1534" y="509"/>
                </a:lnTo>
                <a:lnTo>
                  <a:pt x="1517" y="551"/>
                </a:lnTo>
                <a:lnTo>
                  <a:pt x="1496" y="595"/>
                </a:lnTo>
                <a:lnTo>
                  <a:pt x="1473" y="639"/>
                </a:lnTo>
                <a:lnTo>
                  <a:pt x="1447" y="683"/>
                </a:lnTo>
                <a:lnTo>
                  <a:pt x="1429" y="707"/>
                </a:lnTo>
                <a:lnTo>
                  <a:pt x="1405" y="729"/>
                </a:lnTo>
                <a:lnTo>
                  <a:pt x="1377" y="748"/>
                </a:lnTo>
                <a:lnTo>
                  <a:pt x="1343" y="764"/>
                </a:lnTo>
                <a:lnTo>
                  <a:pt x="1304" y="778"/>
                </a:lnTo>
                <a:lnTo>
                  <a:pt x="1260" y="789"/>
                </a:lnTo>
                <a:lnTo>
                  <a:pt x="1212" y="798"/>
                </a:lnTo>
                <a:lnTo>
                  <a:pt x="1158" y="804"/>
                </a:lnTo>
                <a:lnTo>
                  <a:pt x="1099" y="809"/>
                </a:lnTo>
                <a:lnTo>
                  <a:pt x="1035" y="810"/>
                </a:lnTo>
                <a:lnTo>
                  <a:pt x="1004" y="810"/>
                </a:lnTo>
                <a:lnTo>
                  <a:pt x="976" y="809"/>
                </a:lnTo>
                <a:lnTo>
                  <a:pt x="951" y="807"/>
                </a:lnTo>
                <a:lnTo>
                  <a:pt x="930" y="806"/>
                </a:lnTo>
                <a:lnTo>
                  <a:pt x="914" y="805"/>
                </a:lnTo>
                <a:lnTo>
                  <a:pt x="902" y="804"/>
                </a:lnTo>
                <a:lnTo>
                  <a:pt x="897" y="804"/>
                </a:lnTo>
                <a:lnTo>
                  <a:pt x="893" y="804"/>
                </a:lnTo>
                <a:lnTo>
                  <a:pt x="881" y="803"/>
                </a:lnTo>
                <a:lnTo>
                  <a:pt x="862" y="803"/>
                </a:lnTo>
                <a:lnTo>
                  <a:pt x="838" y="802"/>
                </a:lnTo>
                <a:lnTo>
                  <a:pt x="808" y="800"/>
                </a:lnTo>
                <a:lnTo>
                  <a:pt x="774" y="798"/>
                </a:lnTo>
                <a:lnTo>
                  <a:pt x="735" y="795"/>
                </a:lnTo>
                <a:lnTo>
                  <a:pt x="692" y="790"/>
                </a:lnTo>
                <a:lnTo>
                  <a:pt x="647" y="786"/>
                </a:lnTo>
                <a:lnTo>
                  <a:pt x="598" y="780"/>
                </a:lnTo>
                <a:lnTo>
                  <a:pt x="548" y="773"/>
                </a:lnTo>
                <a:lnTo>
                  <a:pt x="498" y="765"/>
                </a:lnTo>
                <a:lnTo>
                  <a:pt x="446" y="755"/>
                </a:lnTo>
                <a:lnTo>
                  <a:pt x="393" y="745"/>
                </a:lnTo>
                <a:lnTo>
                  <a:pt x="354" y="734"/>
                </a:lnTo>
                <a:lnTo>
                  <a:pt x="318" y="719"/>
                </a:lnTo>
                <a:lnTo>
                  <a:pt x="287" y="703"/>
                </a:lnTo>
                <a:lnTo>
                  <a:pt x="257" y="683"/>
                </a:lnTo>
                <a:lnTo>
                  <a:pt x="233" y="662"/>
                </a:lnTo>
                <a:lnTo>
                  <a:pt x="210" y="638"/>
                </a:lnTo>
                <a:lnTo>
                  <a:pt x="190" y="613"/>
                </a:lnTo>
                <a:lnTo>
                  <a:pt x="173" y="586"/>
                </a:lnTo>
                <a:lnTo>
                  <a:pt x="159" y="559"/>
                </a:lnTo>
                <a:lnTo>
                  <a:pt x="146" y="530"/>
                </a:lnTo>
                <a:lnTo>
                  <a:pt x="69" y="482"/>
                </a:lnTo>
                <a:lnTo>
                  <a:pt x="53" y="469"/>
                </a:lnTo>
                <a:lnTo>
                  <a:pt x="37" y="452"/>
                </a:lnTo>
                <a:lnTo>
                  <a:pt x="24" y="433"/>
                </a:lnTo>
                <a:lnTo>
                  <a:pt x="13" y="413"/>
                </a:lnTo>
                <a:lnTo>
                  <a:pt x="8" y="394"/>
                </a:lnTo>
                <a:lnTo>
                  <a:pt x="2" y="339"/>
                </a:lnTo>
                <a:lnTo>
                  <a:pt x="0" y="286"/>
                </a:lnTo>
                <a:lnTo>
                  <a:pt x="0" y="234"/>
                </a:lnTo>
                <a:lnTo>
                  <a:pt x="3" y="185"/>
                </a:lnTo>
                <a:lnTo>
                  <a:pt x="6" y="142"/>
                </a:lnTo>
                <a:lnTo>
                  <a:pt x="11" y="104"/>
                </a:lnTo>
                <a:lnTo>
                  <a:pt x="15" y="84"/>
                </a:lnTo>
                <a:lnTo>
                  <a:pt x="26" y="66"/>
                </a:lnTo>
                <a:lnTo>
                  <a:pt x="40" y="49"/>
                </a:lnTo>
                <a:lnTo>
                  <a:pt x="56" y="35"/>
                </a:lnTo>
                <a:lnTo>
                  <a:pt x="75" y="28"/>
                </a:lnTo>
                <a:lnTo>
                  <a:pt x="115" y="20"/>
                </a:lnTo>
                <a:lnTo>
                  <a:pt x="160" y="14"/>
                </a:lnTo>
                <a:lnTo>
                  <a:pt x="212" y="10"/>
                </a:lnTo>
                <a:lnTo>
                  <a:pt x="268" y="5"/>
                </a:lnTo>
                <a:lnTo>
                  <a:pt x="329" y="2"/>
                </a:lnTo>
                <a:lnTo>
                  <a:pt x="394" y="0"/>
                </a:lnTo>
                <a:lnTo>
                  <a:pt x="46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4" name="Freeform 623"/>
          <p:cNvSpPr>
            <a:spLocks/>
          </p:cNvSpPr>
          <p:nvPr/>
        </p:nvSpPr>
        <p:spPr bwMode="auto">
          <a:xfrm>
            <a:off x="2577432" y="2017713"/>
            <a:ext cx="479426" cy="347663"/>
          </a:xfrm>
          <a:custGeom>
            <a:avLst/>
            <a:gdLst>
              <a:gd name="connsiteX0" fmla="*/ 188764 w 479426"/>
              <a:gd name="connsiteY0" fmla="*/ 130175 h 347663"/>
              <a:gd name="connsiteX1" fmla="*/ 188764 w 479426"/>
              <a:gd name="connsiteY1" fmla="*/ 137849 h 347663"/>
              <a:gd name="connsiteX2" fmla="*/ 189053 w 479426"/>
              <a:gd name="connsiteY2" fmla="*/ 145234 h 347663"/>
              <a:gd name="connsiteX3" fmla="*/ 190209 w 479426"/>
              <a:gd name="connsiteY3" fmla="*/ 152185 h 347663"/>
              <a:gd name="connsiteX4" fmla="*/ 191943 w 479426"/>
              <a:gd name="connsiteY4" fmla="*/ 159135 h 347663"/>
              <a:gd name="connsiteX5" fmla="*/ 194400 w 479426"/>
              <a:gd name="connsiteY5" fmla="*/ 165506 h 347663"/>
              <a:gd name="connsiteX6" fmla="*/ 197436 w 479426"/>
              <a:gd name="connsiteY6" fmla="*/ 171732 h 347663"/>
              <a:gd name="connsiteX7" fmla="*/ 201049 w 479426"/>
              <a:gd name="connsiteY7" fmla="*/ 177235 h 347663"/>
              <a:gd name="connsiteX8" fmla="*/ 205096 w 479426"/>
              <a:gd name="connsiteY8" fmla="*/ 182303 h 347663"/>
              <a:gd name="connsiteX9" fmla="*/ 209721 w 479426"/>
              <a:gd name="connsiteY9" fmla="*/ 187081 h 347663"/>
              <a:gd name="connsiteX10" fmla="*/ 214780 w 479426"/>
              <a:gd name="connsiteY10" fmla="*/ 190991 h 347663"/>
              <a:gd name="connsiteX11" fmla="*/ 220128 w 479426"/>
              <a:gd name="connsiteY11" fmla="*/ 194466 h 347663"/>
              <a:gd name="connsiteX12" fmla="*/ 225909 w 479426"/>
              <a:gd name="connsiteY12" fmla="*/ 197072 h 347663"/>
              <a:gd name="connsiteX13" fmla="*/ 231980 w 479426"/>
              <a:gd name="connsiteY13" fmla="*/ 199099 h 347663"/>
              <a:gd name="connsiteX14" fmla="*/ 238195 w 479426"/>
              <a:gd name="connsiteY14" fmla="*/ 200403 h 347663"/>
              <a:gd name="connsiteX15" fmla="*/ 244699 w 479426"/>
              <a:gd name="connsiteY15" fmla="*/ 200837 h 347663"/>
              <a:gd name="connsiteX16" fmla="*/ 251348 w 479426"/>
              <a:gd name="connsiteY16" fmla="*/ 200403 h 347663"/>
              <a:gd name="connsiteX17" fmla="*/ 257563 w 479426"/>
              <a:gd name="connsiteY17" fmla="*/ 199099 h 347663"/>
              <a:gd name="connsiteX18" fmla="*/ 263633 w 479426"/>
              <a:gd name="connsiteY18" fmla="*/ 197072 h 347663"/>
              <a:gd name="connsiteX19" fmla="*/ 269270 w 479426"/>
              <a:gd name="connsiteY19" fmla="*/ 194466 h 347663"/>
              <a:gd name="connsiteX20" fmla="*/ 274618 w 479426"/>
              <a:gd name="connsiteY20" fmla="*/ 190991 h 347663"/>
              <a:gd name="connsiteX21" fmla="*/ 279677 w 479426"/>
              <a:gd name="connsiteY21" fmla="*/ 187081 h 347663"/>
              <a:gd name="connsiteX22" fmla="*/ 284302 w 479426"/>
              <a:gd name="connsiteY22" fmla="*/ 182303 h 347663"/>
              <a:gd name="connsiteX23" fmla="*/ 288493 w 479426"/>
              <a:gd name="connsiteY23" fmla="*/ 177235 h 347663"/>
              <a:gd name="connsiteX24" fmla="*/ 291962 w 479426"/>
              <a:gd name="connsiteY24" fmla="*/ 171732 h 347663"/>
              <a:gd name="connsiteX25" fmla="*/ 294998 w 479426"/>
              <a:gd name="connsiteY25" fmla="*/ 165506 h 347663"/>
              <a:gd name="connsiteX26" fmla="*/ 297455 w 479426"/>
              <a:gd name="connsiteY26" fmla="*/ 159135 h 347663"/>
              <a:gd name="connsiteX27" fmla="*/ 299189 w 479426"/>
              <a:gd name="connsiteY27" fmla="*/ 152185 h 347663"/>
              <a:gd name="connsiteX28" fmla="*/ 300201 w 479426"/>
              <a:gd name="connsiteY28" fmla="*/ 145234 h 347663"/>
              <a:gd name="connsiteX29" fmla="*/ 300634 w 479426"/>
              <a:gd name="connsiteY29" fmla="*/ 137849 h 347663"/>
              <a:gd name="connsiteX30" fmla="*/ 300634 w 479426"/>
              <a:gd name="connsiteY30" fmla="*/ 132202 h 347663"/>
              <a:gd name="connsiteX31" fmla="*/ 310318 w 479426"/>
              <a:gd name="connsiteY31" fmla="*/ 134809 h 347663"/>
              <a:gd name="connsiteX32" fmla="*/ 319424 w 479426"/>
              <a:gd name="connsiteY32" fmla="*/ 137705 h 347663"/>
              <a:gd name="connsiteX33" fmla="*/ 327952 w 479426"/>
              <a:gd name="connsiteY33" fmla="*/ 141035 h 347663"/>
              <a:gd name="connsiteX34" fmla="*/ 336046 w 479426"/>
              <a:gd name="connsiteY34" fmla="*/ 144365 h 347663"/>
              <a:gd name="connsiteX35" fmla="*/ 343851 w 479426"/>
              <a:gd name="connsiteY35" fmla="*/ 147841 h 347663"/>
              <a:gd name="connsiteX36" fmla="*/ 351077 w 479426"/>
              <a:gd name="connsiteY36" fmla="*/ 151461 h 347663"/>
              <a:gd name="connsiteX37" fmla="*/ 358304 w 479426"/>
              <a:gd name="connsiteY37" fmla="*/ 155370 h 347663"/>
              <a:gd name="connsiteX38" fmla="*/ 365242 w 479426"/>
              <a:gd name="connsiteY38" fmla="*/ 158990 h 347663"/>
              <a:gd name="connsiteX39" fmla="*/ 371891 w 479426"/>
              <a:gd name="connsiteY39" fmla="*/ 162755 h 347663"/>
              <a:gd name="connsiteX40" fmla="*/ 378395 w 479426"/>
              <a:gd name="connsiteY40" fmla="*/ 166375 h 347663"/>
              <a:gd name="connsiteX41" fmla="*/ 384899 w 479426"/>
              <a:gd name="connsiteY41" fmla="*/ 170140 h 347663"/>
              <a:gd name="connsiteX42" fmla="*/ 391258 w 479426"/>
              <a:gd name="connsiteY42" fmla="*/ 173325 h 347663"/>
              <a:gd name="connsiteX43" fmla="*/ 397762 w 479426"/>
              <a:gd name="connsiteY43" fmla="*/ 176366 h 347663"/>
              <a:gd name="connsiteX44" fmla="*/ 404122 w 479426"/>
              <a:gd name="connsiteY44" fmla="*/ 179117 h 347663"/>
              <a:gd name="connsiteX45" fmla="*/ 410482 w 479426"/>
              <a:gd name="connsiteY45" fmla="*/ 181434 h 347663"/>
              <a:gd name="connsiteX46" fmla="*/ 417130 w 479426"/>
              <a:gd name="connsiteY46" fmla="*/ 183461 h 347663"/>
              <a:gd name="connsiteX47" fmla="*/ 423923 w 479426"/>
              <a:gd name="connsiteY47" fmla="*/ 185054 h 347663"/>
              <a:gd name="connsiteX48" fmla="*/ 430861 w 479426"/>
              <a:gd name="connsiteY48" fmla="*/ 185923 h 347663"/>
              <a:gd name="connsiteX49" fmla="*/ 438088 w 479426"/>
              <a:gd name="connsiteY49" fmla="*/ 186212 h 347663"/>
              <a:gd name="connsiteX50" fmla="*/ 438232 w 479426"/>
              <a:gd name="connsiteY50" fmla="*/ 186212 h 347663"/>
              <a:gd name="connsiteX51" fmla="*/ 444592 w 479426"/>
              <a:gd name="connsiteY51" fmla="*/ 185923 h 347663"/>
              <a:gd name="connsiteX52" fmla="*/ 450518 w 479426"/>
              <a:gd name="connsiteY52" fmla="*/ 185199 h 347663"/>
              <a:gd name="connsiteX53" fmla="*/ 456155 w 479426"/>
              <a:gd name="connsiteY53" fmla="*/ 183896 h 347663"/>
              <a:gd name="connsiteX54" fmla="*/ 461503 w 479426"/>
              <a:gd name="connsiteY54" fmla="*/ 182303 h 347663"/>
              <a:gd name="connsiteX55" fmla="*/ 466417 w 479426"/>
              <a:gd name="connsiteY55" fmla="*/ 180276 h 347663"/>
              <a:gd name="connsiteX56" fmla="*/ 471042 w 479426"/>
              <a:gd name="connsiteY56" fmla="*/ 177959 h 347663"/>
              <a:gd name="connsiteX57" fmla="*/ 475378 w 479426"/>
              <a:gd name="connsiteY57" fmla="*/ 175352 h 347663"/>
              <a:gd name="connsiteX58" fmla="*/ 479425 w 479426"/>
              <a:gd name="connsiteY58" fmla="*/ 172312 h 347663"/>
              <a:gd name="connsiteX59" fmla="*/ 479425 w 479426"/>
              <a:gd name="connsiteY59" fmla="*/ 272078 h 347663"/>
              <a:gd name="connsiteX60" fmla="*/ 478992 w 479426"/>
              <a:gd name="connsiteY60" fmla="*/ 280476 h 347663"/>
              <a:gd name="connsiteX61" fmla="*/ 477546 w 479426"/>
              <a:gd name="connsiteY61" fmla="*/ 288296 h 347663"/>
              <a:gd name="connsiteX62" fmla="*/ 475523 w 479426"/>
              <a:gd name="connsiteY62" fmla="*/ 296115 h 347663"/>
              <a:gd name="connsiteX63" fmla="*/ 472632 w 479426"/>
              <a:gd name="connsiteY63" fmla="*/ 303355 h 347663"/>
              <a:gd name="connsiteX64" fmla="*/ 468874 w 479426"/>
              <a:gd name="connsiteY64" fmla="*/ 310305 h 347663"/>
              <a:gd name="connsiteX65" fmla="*/ 464538 w 479426"/>
              <a:gd name="connsiteY65" fmla="*/ 316821 h 347663"/>
              <a:gd name="connsiteX66" fmla="*/ 459768 w 479426"/>
              <a:gd name="connsiteY66" fmla="*/ 322903 h 347663"/>
              <a:gd name="connsiteX67" fmla="*/ 454131 w 479426"/>
              <a:gd name="connsiteY67" fmla="*/ 328260 h 347663"/>
              <a:gd name="connsiteX68" fmla="*/ 448061 w 479426"/>
              <a:gd name="connsiteY68" fmla="*/ 333038 h 347663"/>
              <a:gd name="connsiteX69" fmla="*/ 441557 w 479426"/>
              <a:gd name="connsiteY69" fmla="*/ 337527 h 347663"/>
              <a:gd name="connsiteX70" fmla="*/ 434619 w 479426"/>
              <a:gd name="connsiteY70" fmla="*/ 341002 h 347663"/>
              <a:gd name="connsiteX71" fmla="*/ 427103 w 479426"/>
              <a:gd name="connsiteY71" fmla="*/ 343898 h 347663"/>
              <a:gd name="connsiteX72" fmla="*/ 419298 w 479426"/>
              <a:gd name="connsiteY72" fmla="*/ 345926 h 347663"/>
              <a:gd name="connsiteX73" fmla="*/ 411349 w 479426"/>
              <a:gd name="connsiteY73" fmla="*/ 347229 h 347663"/>
              <a:gd name="connsiteX74" fmla="*/ 402966 w 479426"/>
              <a:gd name="connsiteY74" fmla="*/ 347663 h 347663"/>
              <a:gd name="connsiteX75" fmla="*/ 76459 w 479426"/>
              <a:gd name="connsiteY75" fmla="*/ 347663 h 347663"/>
              <a:gd name="connsiteX76" fmla="*/ 68221 w 479426"/>
              <a:gd name="connsiteY76" fmla="*/ 347229 h 347663"/>
              <a:gd name="connsiteX77" fmla="*/ 59982 w 479426"/>
              <a:gd name="connsiteY77" fmla="*/ 345926 h 347663"/>
              <a:gd name="connsiteX78" fmla="*/ 52322 w 479426"/>
              <a:gd name="connsiteY78" fmla="*/ 343898 h 347663"/>
              <a:gd name="connsiteX79" fmla="*/ 44806 w 479426"/>
              <a:gd name="connsiteY79" fmla="*/ 341002 h 347663"/>
              <a:gd name="connsiteX80" fmla="*/ 37868 w 479426"/>
              <a:gd name="connsiteY80" fmla="*/ 337527 h 347663"/>
              <a:gd name="connsiteX81" fmla="*/ 31364 w 479426"/>
              <a:gd name="connsiteY81" fmla="*/ 333038 h 347663"/>
              <a:gd name="connsiteX82" fmla="*/ 25294 w 479426"/>
              <a:gd name="connsiteY82" fmla="*/ 328260 h 347663"/>
              <a:gd name="connsiteX83" fmla="*/ 19657 w 479426"/>
              <a:gd name="connsiteY83" fmla="*/ 322903 h 347663"/>
              <a:gd name="connsiteX84" fmla="*/ 14743 w 479426"/>
              <a:gd name="connsiteY84" fmla="*/ 316821 h 347663"/>
              <a:gd name="connsiteX85" fmla="*/ 10551 w 479426"/>
              <a:gd name="connsiteY85" fmla="*/ 310305 h 347663"/>
              <a:gd name="connsiteX86" fmla="*/ 6793 w 479426"/>
              <a:gd name="connsiteY86" fmla="*/ 303355 h 347663"/>
              <a:gd name="connsiteX87" fmla="*/ 3902 w 479426"/>
              <a:gd name="connsiteY87" fmla="*/ 296115 h 347663"/>
              <a:gd name="connsiteX88" fmla="*/ 1734 w 479426"/>
              <a:gd name="connsiteY88" fmla="*/ 288296 h 347663"/>
              <a:gd name="connsiteX89" fmla="*/ 433 w 479426"/>
              <a:gd name="connsiteY89" fmla="*/ 280476 h 347663"/>
              <a:gd name="connsiteX90" fmla="*/ 0 w 479426"/>
              <a:gd name="connsiteY90" fmla="*/ 272078 h 347663"/>
              <a:gd name="connsiteX91" fmla="*/ 0 w 479426"/>
              <a:gd name="connsiteY91" fmla="*/ 172312 h 347663"/>
              <a:gd name="connsiteX92" fmla="*/ 4047 w 479426"/>
              <a:gd name="connsiteY92" fmla="*/ 175352 h 347663"/>
              <a:gd name="connsiteX93" fmla="*/ 8238 w 479426"/>
              <a:gd name="connsiteY93" fmla="*/ 177959 h 347663"/>
              <a:gd name="connsiteX94" fmla="*/ 12864 w 479426"/>
              <a:gd name="connsiteY94" fmla="*/ 180276 h 347663"/>
              <a:gd name="connsiteX95" fmla="*/ 17922 w 479426"/>
              <a:gd name="connsiteY95" fmla="*/ 182303 h 347663"/>
              <a:gd name="connsiteX96" fmla="*/ 23270 w 479426"/>
              <a:gd name="connsiteY96" fmla="*/ 183896 h 347663"/>
              <a:gd name="connsiteX97" fmla="*/ 28907 w 479426"/>
              <a:gd name="connsiteY97" fmla="*/ 185199 h 347663"/>
              <a:gd name="connsiteX98" fmla="*/ 34688 w 479426"/>
              <a:gd name="connsiteY98" fmla="*/ 185923 h 347663"/>
              <a:gd name="connsiteX99" fmla="*/ 41048 w 479426"/>
              <a:gd name="connsiteY99" fmla="*/ 186212 h 347663"/>
              <a:gd name="connsiteX100" fmla="*/ 41337 w 479426"/>
              <a:gd name="connsiteY100" fmla="*/ 186212 h 347663"/>
              <a:gd name="connsiteX101" fmla="*/ 48564 w 479426"/>
              <a:gd name="connsiteY101" fmla="*/ 185923 h 347663"/>
              <a:gd name="connsiteX102" fmla="*/ 55502 w 479426"/>
              <a:gd name="connsiteY102" fmla="*/ 185054 h 347663"/>
              <a:gd name="connsiteX103" fmla="*/ 62295 w 479426"/>
              <a:gd name="connsiteY103" fmla="*/ 183461 h 347663"/>
              <a:gd name="connsiteX104" fmla="*/ 68799 w 479426"/>
              <a:gd name="connsiteY104" fmla="*/ 181434 h 347663"/>
              <a:gd name="connsiteX105" fmla="*/ 75303 w 479426"/>
              <a:gd name="connsiteY105" fmla="*/ 179117 h 347663"/>
              <a:gd name="connsiteX106" fmla="*/ 81663 w 479426"/>
              <a:gd name="connsiteY106" fmla="*/ 176366 h 347663"/>
              <a:gd name="connsiteX107" fmla="*/ 88022 w 479426"/>
              <a:gd name="connsiteY107" fmla="*/ 173325 h 347663"/>
              <a:gd name="connsiteX108" fmla="*/ 94526 w 479426"/>
              <a:gd name="connsiteY108" fmla="*/ 170140 h 347663"/>
              <a:gd name="connsiteX109" fmla="*/ 100886 w 479426"/>
              <a:gd name="connsiteY109" fmla="*/ 166375 h 347663"/>
              <a:gd name="connsiteX110" fmla="*/ 107534 w 479426"/>
              <a:gd name="connsiteY110" fmla="*/ 162755 h 347663"/>
              <a:gd name="connsiteX111" fmla="*/ 114183 w 479426"/>
              <a:gd name="connsiteY111" fmla="*/ 159135 h 347663"/>
              <a:gd name="connsiteX112" fmla="*/ 120976 w 479426"/>
              <a:gd name="connsiteY112" fmla="*/ 155370 h 347663"/>
              <a:gd name="connsiteX113" fmla="*/ 128059 w 479426"/>
              <a:gd name="connsiteY113" fmla="*/ 151605 h 347663"/>
              <a:gd name="connsiteX114" fmla="*/ 135430 w 479426"/>
              <a:gd name="connsiteY114" fmla="*/ 147985 h 347663"/>
              <a:gd name="connsiteX115" fmla="*/ 143235 w 479426"/>
              <a:gd name="connsiteY115" fmla="*/ 144510 h 347663"/>
              <a:gd name="connsiteX116" fmla="*/ 151329 w 479426"/>
              <a:gd name="connsiteY116" fmla="*/ 141180 h 347663"/>
              <a:gd name="connsiteX117" fmla="*/ 159856 w 479426"/>
              <a:gd name="connsiteY117" fmla="*/ 137849 h 347663"/>
              <a:gd name="connsiteX118" fmla="*/ 168962 w 479426"/>
              <a:gd name="connsiteY118" fmla="*/ 134953 h 347663"/>
              <a:gd name="connsiteX119" fmla="*/ 178501 w 479426"/>
              <a:gd name="connsiteY119" fmla="*/ 132347 h 347663"/>
              <a:gd name="connsiteX120" fmla="*/ 244620 w 479426"/>
              <a:gd name="connsiteY120" fmla="*/ 112712 h 347663"/>
              <a:gd name="connsiteX121" fmla="*/ 249382 w 479426"/>
              <a:gd name="connsiteY121" fmla="*/ 113005 h 347663"/>
              <a:gd name="connsiteX122" fmla="*/ 254001 w 479426"/>
              <a:gd name="connsiteY122" fmla="*/ 114176 h 347663"/>
              <a:gd name="connsiteX123" fmla="*/ 258474 w 479426"/>
              <a:gd name="connsiteY123" fmla="*/ 115933 h 347663"/>
              <a:gd name="connsiteX124" fmla="*/ 262227 w 479426"/>
              <a:gd name="connsiteY124" fmla="*/ 118423 h 347663"/>
              <a:gd name="connsiteX125" fmla="*/ 265835 w 479426"/>
              <a:gd name="connsiteY125" fmla="*/ 121351 h 347663"/>
              <a:gd name="connsiteX126" fmla="*/ 268865 w 479426"/>
              <a:gd name="connsiteY126" fmla="*/ 125011 h 347663"/>
              <a:gd name="connsiteX127" fmla="*/ 271319 w 479426"/>
              <a:gd name="connsiteY127" fmla="*/ 128965 h 347663"/>
              <a:gd name="connsiteX128" fmla="*/ 273195 w 479426"/>
              <a:gd name="connsiteY128" fmla="*/ 133211 h 347663"/>
              <a:gd name="connsiteX129" fmla="*/ 274205 w 479426"/>
              <a:gd name="connsiteY129" fmla="*/ 137896 h 347663"/>
              <a:gd name="connsiteX130" fmla="*/ 274638 w 479426"/>
              <a:gd name="connsiteY130" fmla="*/ 142875 h 347663"/>
              <a:gd name="connsiteX131" fmla="*/ 274205 w 479426"/>
              <a:gd name="connsiteY131" fmla="*/ 147706 h 347663"/>
              <a:gd name="connsiteX132" fmla="*/ 273195 w 479426"/>
              <a:gd name="connsiteY132" fmla="*/ 152392 h 347663"/>
              <a:gd name="connsiteX133" fmla="*/ 271319 w 479426"/>
              <a:gd name="connsiteY133" fmla="*/ 156785 h 347663"/>
              <a:gd name="connsiteX134" fmla="*/ 268865 w 479426"/>
              <a:gd name="connsiteY134" fmla="*/ 160738 h 347663"/>
              <a:gd name="connsiteX135" fmla="*/ 265835 w 479426"/>
              <a:gd name="connsiteY135" fmla="*/ 164106 h 347663"/>
              <a:gd name="connsiteX136" fmla="*/ 262227 w 479426"/>
              <a:gd name="connsiteY136" fmla="*/ 167180 h 347663"/>
              <a:gd name="connsiteX137" fmla="*/ 258474 w 479426"/>
              <a:gd name="connsiteY137" fmla="*/ 169523 h 347663"/>
              <a:gd name="connsiteX138" fmla="*/ 254001 w 479426"/>
              <a:gd name="connsiteY138" fmla="*/ 171573 h 347663"/>
              <a:gd name="connsiteX139" fmla="*/ 249382 w 479426"/>
              <a:gd name="connsiteY139" fmla="*/ 172744 h 347663"/>
              <a:gd name="connsiteX140" fmla="*/ 244620 w 479426"/>
              <a:gd name="connsiteY140" fmla="*/ 173037 h 347663"/>
              <a:gd name="connsiteX141" fmla="*/ 239569 w 479426"/>
              <a:gd name="connsiteY141" fmla="*/ 172744 h 347663"/>
              <a:gd name="connsiteX142" fmla="*/ 234951 w 479426"/>
              <a:gd name="connsiteY142" fmla="*/ 171573 h 347663"/>
              <a:gd name="connsiteX143" fmla="*/ 230621 w 479426"/>
              <a:gd name="connsiteY143" fmla="*/ 169523 h 347663"/>
              <a:gd name="connsiteX144" fmla="*/ 226724 w 479426"/>
              <a:gd name="connsiteY144" fmla="*/ 167180 h 347663"/>
              <a:gd name="connsiteX145" fmla="*/ 223117 w 479426"/>
              <a:gd name="connsiteY145" fmla="*/ 164106 h 347663"/>
              <a:gd name="connsiteX146" fmla="*/ 220230 w 479426"/>
              <a:gd name="connsiteY146" fmla="*/ 160738 h 347663"/>
              <a:gd name="connsiteX147" fmla="*/ 217632 w 479426"/>
              <a:gd name="connsiteY147" fmla="*/ 156785 h 347663"/>
              <a:gd name="connsiteX148" fmla="*/ 215756 w 479426"/>
              <a:gd name="connsiteY148" fmla="*/ 152392 h 347663"/>
              <a:gd name="connsiteX149" fmla="*/ 214746 w 479426"/>
              <a:gd name="connsiteY149" fmla="*/ 147706 h 347663"/>
              <a:gd name="connsiteX150" fmla="*/ 214313 w 479426"/>
              <a:gd name="connsiteY150" fmla="*/ 142875 h 347663"/>
              <a:gd name="connsiteX151" fmla="*/ 214746 w 479426"/>
              <a:gd name="connsiteY151" fmla="*/ 137896 h 347663"/>
              <a:gd name="connsiteX152" fmla="*/ 215756 w 479426"/>
              <a:gd name="connsiteY152" fmla="*/ 133211 h 347663"/>
              <a:gd name="connsiteX153" fmla="*/ 217632 w 479426"/>
              <a:gd name="connsiteY153" fmla="*/ 128965 h 347663"/>
              <a:gd name="connsiteX154" fmla="*/ 220230 w 479426"/>
              <a:gd name="connsiteY154" fmla="*/ 125011 h 347663"/>
              <a:gd name="connsiteX155" fmla="*/ 223117 w 479426"/>
              <a:gd name="connsiteY155" fmla="*/ 121351 h 347663"/>
              <a:gd name="connsiteX156" fmla="*/ 226724 w 479426"/>
              <a:gd name="connsiteY156" fmla="*/ 118423 h 347663"/>
              <a:gd name="connsiteX157" fmla="*/ 230621 w 479426"/>
              <a:gd name="connsiteY157" fmla="*/ 115933 h 347663"/>
              <a:gd name="connsiteX158" fmla="*/ 234951 w 479426"/>
              <a:gd name="connsiteY158" fmla="*/ 114176 h 347663"/>
              <a:gd name="connsiteX159" fmla="*/ 239569 w 479426"/>
              <a:gd name="connsiteY159" fmla="*/ 113005 h 347663"/>
              <a:gd name="connsiteX160" fmla="*/ 214228 w 479426"/>
              <a:gd name="connsiteY160" fmla="*/ 4762 h 347663"/>
              <a:gd name="connsiteX161" fmla="*/ 274723 w 479426"/>
              <a:gd name="connsiteY161" fmla="*/ 4762 h 347663"/>
              <a:gd name="connsiteX162" fmla="*/ 277733 w 479426"/>
              <a:gd name="connsiteY162" fmla="*/ 5047 h 347663"/>
              <a:gd name="connsiteX163" fmla="*/ 280314 w 479426"/>
              <a:gd name="connsiteY163" fmla="*/ 5901 h 347663"/>
              <a:gd name="connsiteX164" fmla="*/ 282751 w 479426"/>
              <a:gd name="connsiteY164" fmla="*/ 7326 h 347663"/>
              <a:gd name="connsiteX165" fmla="*/ 284614 w 479426"/>
              <a:gd name="connsiteY165" fmla="*/ 9320 h 347663"/>
              <a:gd name="connsiteX166" fmla="*/ 286048 w 479426"/>
              <a:gd name="connsiteY166" fmla="*/ 11599 h 347663"/>
              <a:gd name="connsiteX167" fmla="*/ 287051 w 479426"/>
              <a:gd name="connsiteY167" fmla="*/ 14163 h 347663"/>
              <a:gd name="connsiteX168" fmla="*/ 287338 w 479426"/>
              <a:gd name="connsiteY168" fmla="*/ 17012 h 347663"/>
              <a:gd name="connsiteX169" fmla="*/ 287338 w 479426"/>
              <a:gd name="connsiteY169" fmla="*/ 103187 h 347663"/>
              <a:gd name="connsiteX170" fmla="*/ 278594 w 479426"/>
              <a:gd name="connsiteY170" fmla="*/ 101905 h 347663"/>
              <a:gd name="connsiteX171" fmla="*/ 269562 w 479426"/>
              <a:gd name="connsiteY171" fmla="*/ 100908 h 347663"/>
              <a:gd name="connsiteX172" fmla="*/ 259958 w 479426"/>
              <a:gd name="connsiteY172" fmla="*/ 100196 h 347663"/>
              <a:gd name="connsiteX173" fmla="*/ 249923 w 479426"/>
              <a:gd name="connsiteY173" fmla="*/ 99768 h 347663"/>
              <a:gd name="connsiteX174" fmla="*/ 239458 w 479426"/>
              <a:gd name="connsiteY174" fmla="*/ 99483 h 347663"/>
              <a:gd name="connsiteX175" fmla="*/ 229424 w 479426"/>
              <a:gd name="connsiteY175" fmla="*/ 99768 h 347663"/>
              <a:gd name="connsiteX176" fmla="*/ 219819 w 479426"/>
              <a:gd name="connsiteY176" fmla="*/ 100196 h 347663"/>
              <a:gd name="connsiteX177" fmla="*/ 210501 w 479426"/>
              <a:gd name="connsiteY177" fmla="*/ 100908 h 347663"/>
              <a:gd name="connsiteX178" fmla="*/ 201613 w 479426"/>
              <a:gd name="connsiteY178" fmla="*/ 101762 h 347663"/>
              <a:gd name="connsiteX179" fmla="*/ 201613 w 479426"/>
              <a:gd name="connsiteY179" fmla="*/ 17012 h 347663"/>
              <a:gd name="connsiteX180" fmla="*/ 202043 w 479426"/>
              <a:gd name="connsiteY180" fmla="*/ 14163 h 347663"/>
              <a:gd name="connsiteX181" fmla="*/ 202903 w 479426"/>
              <a:gd name="connsiteY181" fmla="*/ 11599 h 347663"/>
              <a:gd name="connsiteX182" fmla="*/ 204337 w 479426"/>
              <a:gd name="connsiteY182" fmla="*/ 9320 h 347663"/>
              <a:gd name="connsiteX183" fmla="*/ 206487 w 479426"/>
              <a:gd name="connsiteY183" fmla="*/ 7326 h 347663"/>
              <a:gd name="connsiteX184" fmla="*/ 208781 w 479426"/>
              <a:gd name="connsiteY184" fmla="*/ 5901 h 347663"/>
              <a:gd name="connsiteX185" fmla="*/ 211361 w 479426"/>
              <a:gd name="connsiteY185" fmla="*/ 5047 h 347663"/>
              <a:gd name="connsiteX186" fmla="*/ 309563 w 479426"/>
              <a:gd name="connsiteY186" fmla="*/ 0 h 347663"/>
              <a:gd name="connsiteX187" fmla="*/ 403082 w 479426"/>
              <a:gd name="connsiteY187" fmla="*/ 0 h 347663"/>
              <a:gd name="connsiteX188" fmla="*/ 411452 w 479426"/>
              <a:gd name="connsiteY188" fmla="*/ 431 h 347663"/>
              <a:gd name="connsiteX189" fmla="*/ 419390 w 479426"/>
              <a:gd name="connsiteY189" fmla="*/ 1580 h 347663"/>
              <a:gd name="connsiteX190" fmla="*/ 427183 w 479426"/>
              <a:gd name="connsiteY190" fmla="*/ 3879 h 347663"/>
              <a:gd name="connsiteX191" fmla="*/ 434687 w 479426"/>
              <a:gd name="connsiteY191" fmla="*/ 6753 h 347663"/>
              <a:gd name="connsiteX192" fmla="*/ 441615 w 479426"/>
              <a:gd name="connsiteY192" fmla="*/ 10201 h 347663"/>
              <a:gd name="connsiteX193" fmla="*/ 448109 w 479426"/>
              <a:gd name="connsiteY193" fmla="*/ 14367 h 347663"/>
              <a:gd name="connsiteX194" fmla="*/ 454170 w 479426"/>
              <a:gd name="connsiteY194" fmla="*/ 19396 h 347663"/>
              <a:gd name="connsiteX195" fmla="*/ 459799 w 479426"/>
              <a:gd name="connsiteY195" fmla="*/ 24712 h 347663"/>
              <a:gd name="connsiteX196" fmla="*/ 464561 w 479426"/>
              <a:gd name="connsiteY196" fmla="*/ 30602 h 347663"/>
              <a:gd name="connsiteX197" fmla="*/ 468891 w 479426"/>
              <a:gd name="connsiteY197" fmla="*/ 37211 h 347663"/>
              <a:gd name="connsiteX198" fmla="*/ 472643 w 479426"/>
              <a:gd name="connsiteY198" fmla="*/ 43964 h 347663"/>
              <a:gd name="connsiteX199" fmla="*/ 475530 w 479426"/>
              <a:gd name="connsiteY199" fmla="*/ 51291 h 347663"/>
              <a:gd name="connsiteX200" fmla="*/ 477550 w 479426"/>
              <a:gd name="connsiteY200" fmla="*/ 58905 h 347663"/>
              <a:gd name="connsiteX201" fmla="*/ 478993 w 479426"/>
              <a:gd name="connsiteY201" fmla="*/ 66807 h 347663"/>
              <a:gd name="connsiteX202" fmla="*/ 479426 w 479426"/>
              <a:gd name="connsiteY202" fmla="*/ 74853 h 347663"/>
              <a:gd name="connsiteX203" fmla="*/ 479426 w 479426"/>
              <a:gd name="connsiteY203" fmla="*/ 127868 h 347663"/>
              <a:gd name="connsiteX204" fmla="*/ 478127 w 479426"/>
              <a:gd name="connsiteY204" fmla="*/ 131173 h 347663"/>
              <a:gd name="connsiteX205" fmla="*/ 476684 w 479426"/>
              <a:gd name="connsiteY205" fmla="*/ 134477 h 347663"/>
              <a:gd name="connsiteX206" fmla="*/ 474952 w 479426"/>
              <a:gd name="connsiteY206" fmla="*/ 137925 h 347663"/>
              <a:gd name="connsiteX207" fmla="*/ 473076 w 479426"/>
              <a:gd name="connsiteY207" fmla="*/ 141517 h 347663"/>
              <a:gd name="connsiteX208" fmla="*/ 470623 w 479426"/>
              <a:gd name="connsiteY208" fmla="*/ 144678 h 347663"/>
              <a:gd name="connsiteX209" fmla="*/ 468025 w 479426"/>
              <a:gd name="connsiteY209" fmla="*/ 147839 h 347663"/>
              <a:gd name="connsiteX210" fmla="*/ 464994 w 479426"/>
              <a:gd name="connsiteY210" fmla="*/ 150712 h 347663"/>
              <a:gd name="connsiteX211" fmla="*/ 461675 w 479426"/>
              <a:gd name="connsiteY211" fmla="*/ 153442 h 347663"/>
              <a:gd name="connsiteX212" fmla="*/ 457778 w 479426"/>
              <a:gd name="connsiteY212" fmla="*/ 155741 h 347663"/>
              <a:gd name="connsiteX213" fmla="*/ 453737 w 479426"/>
              <a:gd name="connsiteY213" fmla="*/ 157608 h 347663"/>
              <a:gd name="connsiteX214" fmla="*/ 448975 w 479426"/>
              <a:gd name="connsiteY214" fmla="*/ 159045 h 347663"/>
              <a:gd name="connsiteX215" fmla="*/ 443924 w 479426"/>
              <a:gd name="connsiteY215" fmla="*/ 160051 h 347663"/>
              <a:gd name="connsiteX216" fmla="*/ 438295 w 479426"/>
              <a:gd name="connsiteY216" fmla="*/ 160338 h 347663"/>
              <a:gd name="connsiteX217" fmla="*/ 431512 w 479426"/>
              <a:gd name="connsiteY217" fmla="*/ 159907 h 347663"/>
              <a:gd name="connsiteX218" fmla="*/ 425018 w 479426"/>
              <a:gd name="connsiteY218" fmla="*/ 158758 h 347663"/>
              <a:gd name="connsiteX219" fmla="*/ 418524 w 479426"/>
              <a:gd name="connsiteY219" fmla="*/ 156890 h 347663"/>
              <a:gd name="connsiteX220" fmla="*/ 412174 w 479426"/>
              <a:gd name="connsiteY220" fmla="*/ 154591 h 347663"/>
              <a:gd name="connsiteX221" fmla="*/ 405535 w 479426"/>
              <a:gd name="connsiteY221" fmla="*/ 151574 h 347663"/>
              <a:gd name="connsiteX222" fmla="*/ 398896 w 479426"/>
              <a:gd name="connsiteY222" fmla="*/ 148126 h 347663"/>
              <a:gd name="connsiteX223" fmla="*/ 391969 w 479426"/>
              <a:gd name="connsiteY223" fmla="*/ 144391 h 347663"/>
              <a:gd name="connsiteX224" fmla="*/ 384609 w 479426"/>
              <a:gd name="connsiteY224" fmla="*/ 140368 h 347663"/>
              <a:gd name="connsiteX225" fmla="*/ 377393 w 479426"/>
              <a:gd name="connsiteY225" fmla="*/ 136201 h 347663"/>
              <a:gd name="connsiteX226" fmla="*/ 369600 w 479426"/>
              <a:gd name="connsiteY226" fmla="*/ 132178 h 347663"/>
              <a:gd name="connsiteX227" fmla="*/ 361518 w 479426"/>
              <a:gd name="connsiteY227" fmla="*/ 128012 h 347663"/>
              <a:gd name="connsiteX228" fmla="*/ 353147 w 479426"/>
              <a:gd name="connsiteY228" fmla="*/ 123989 h 347663"/>
              <a:gd name="connsiteX229" fmla="*/ 344055 w 479426"/>
              <a:gd name="connsiteY229" fmla="*/ 119823 h 347663"/>
              <a:gd name="connsiteX230" fmla="*/ 334675 w 479426"/>
              <a:gd name="connsiteY230" fmla="*/ 116087 h 347663"/>
              <a:gd name="connsiteX231" fmla="*/ 324428 w 479426"/>
              <a:gd name="connsiteY231" fmla="*/ 112495 h 347663"/>
              <a:gd name="connsiteX232" fmla="*/ 313604 w 479426"/>
              <a:gd name="connsiteY232" fmla="*/ 109334 h 347663"/>
              <a:gd name="connsiteX233" fmla="*/ 313604 w 479426"/>
              <a:gd name="connsiteY233" fmla="*/ 16666 h 347663"/>
              <a:gd name="connsiteX234" fmla="*/ 313315 w 479426"/>
              <a:gd name="connsiteY234" fmla="*/ 12212 h 347663"/>
              <a:gd name="connsiteX235" fmla="*/ 312594 w 479426"/>
              <a:gd name="connsiteY235" fmla="*/ 8046 h 347663"/>
              <a:gd name="connsiteX236" fmla="*/ 311295 w 479426"/>
              <a:gd name="connsiteY236" fmla="*/ 3879 h 347663"/>
              <a:gd name="connsiteX237" fmla="*/ 76161 w 479426"/>
              <a:gd name="connsiteY237" fmla="*/ 0 h 347663"/>
              <a:gd name="connsiteX238" fmla="*/ 179388 w 479426"/>
              <a:gd name="connsiteY238" fmla="*/ 0 h 347663"/>
              <a:gd name="connsiteX239" fmla="*/ 177660 w 479426"/>
              <a:gd name="connsiteY239" fmla="*/ 3879 h 347663"/>
              <a:gd name="connsiteX240" fmla="*/ 176508 w 479426"/>
              <a:gd name="connsiteY240" fmla="*/ 7902 h 347663"/>
              <a:gd name="connsiteX241" fmla="*/ 175645 w 479426"/>
              <a:gd name="connsiteY241" fmla="*/ 12212 h 347663"/>
              <a:gd name="connsiteX242" fmla="*/ 175357 w 479426"/>
              <a:gd name="connsiteY242" fmla="*/ 16522 h 347663"/>
              <a:gd name="connsiteX243" fmla="*/ 175357 w 479426"/>
              <a:gd name="connsiteY243" fmla="*/ 106605 h 347663"/>
              <a:gd name="connsiteX244" fmla="*/ 165135 w 479426"/>
              <a:gd name="connsiteY244" fmla="*/ 109334 h 347663"/>
              <a:gd name="connsiteX245" fmla="*/ 155633 w 479426"/>
              <a:gd name="connsiteY245" fmla="*/ 112208 h 347663"/>
              <a:gd name="connsiteX246" fmla="*/ 146418 w 479426"/>
              <a:gd name="connsiteY246" fmla="*/ 115225 h 347663"/>
              <a:gd name="connsiteX247" fmla="*/ 137924 w 479426"/>
              <a:gd name="connsiteY247" fmla="*/ 118530 h 347663"/>
              <a:gd name="connsiteX248" fmla="*/ 129862 w 479426"/>
              <a:gd name="connsiteY248" fmla="*/ 121978 h 347663"/>
              <a:gd name="connsiteX249" fmla="*/ 122087 w 479426"/>
              <a:gd name="connsiteY249" fmla="*/ 125713 h 347663"/>
              <a:gd name="connsiteX250" fmla="*/ 114745 w 479426"/>
              <a:gd name="connsiteY250" fmla="*/ 129449 h 347663"/>
              <a:gd name="connsiteX251" fmla="*/ 107690 w 479426"/>
              <a:gd name="connsiteY251" fmla="*/ 133040 h 347663"/>
              <a:gd name="connsiteX252" fmla="*/ 101068 w 479426"/>
              <a:gd name="connsiteY252" fmla="*/ 136632 h 347663"/>
              <a:gd name="connsiteX253" fmla="*/ 94589 w 479426"/>
              <a:gd name="connsiteY253" fmla="*/ 140368 h 347663"/>
              <a:gd name="connsiteX254" fmla="*/ 87390 w 479426"/>
              <a:gd name="connsiteY254" fmla="*/ 144391 h 347663"/>
              <a:gd name="connsiteX255" fmla="*/ 80480 w 479426"/>
              <a:gd name="connsiteY255" fmla="*/ 148126 h 347663"/>
              <a:gd name="connsiteX256" fmla="*/ 73713 w 479426"/>
              <a:gd name="connsiteY256" fmla="*/ 151574 h 347663"/>
              <a:gd name="connsiteX257" fmla="*/ 67090 w 479426"/>
              <a:gd name="connsiteY257" fmla="*/ 154591 h 347663"/>
              <a:gd name="connsiteX258" fmla="*/ 60756 w 479426"/>
              <a:gd name="connsiteY258" fmla="*/ 156890 h 347663"/>
              <a:gd name="connsiteX259" fmla="*/ 54277 w 479426"/>
              <a:gd name="connsiteY259" fmla="*/ 158758 h 347663"/>
              <a:gd name="connsiteX260" fmla="*/ 47798 w 479426"/>
              <a:gd name="connsiteY260" fmla="*/ 159907 h 347663"/>
              <a:gd name="connsiteX261" fmla="*/ 41176 w 479426"/>
              <a:gd name="connsiteY261" fmla="*/ 160338 h 347663"/>
              <a:gd name="connsiteX262" fmla="*/ 35849 w 479426"/>
              <a:gd name="connsiteY262" fmla="*/ 160051 h 347663"/>
              <a:gd name="connsiteX263" fmla="*/ 31098 w 479426"/>
              <a:gd name="connsiteY263" fmla="*/ 159189 h 347663"/>
              <a:gd name="connsiteX264" fmla="*/ 26635 w 479426"/>
              <a:gd name="connsiteY264" fmla="*/ 158039 h 347663"/>
              <a:gd name="connsiteX265" fmla="*/ 22747 w 479426"/>
              <a:gd name="connsiteY265" fmla="*/ 156315 h 347663"/>
              <a:gd name="connsiteX266" fmla="*/ 19004 w 479426"/>
              <a:gd name="connsiteY266" fmla="*/ 154304 h 347663"/>
              <a:gd name="connsiteX267" fmla="*/ 15693 w 479426"/>
              <a:gd name="connsiteY267" fmla="*/ 151861 h 347663"/>
              <a:gd name="connsiteX268" fmla="*/ 12813 w 479426"/>
              <a:gd name="connsiteY268" fmla="*/ 149132 h 347663"/>
              <a:gd name="connsiteX269" fmla="*/ 10222 w 479426"/>
              <a:gd name="connsiteY269" fmla="*/ 146402 h 347663"/>
              <a:gd name="connsiteX270" fmla="*/ 7774 w 479426"/>
              <a:gd name="connsiteY270" fmla="*/ 143385 h 347663"/>
              <a:gd name="connsiteX271" fmla="*/ 5759 w 479426"/>
              <a:gd name="connsiteY271" fmla="*/ 140224 h 347663"/>
              <a:gd name="connsiteX272" fmla="*/ 4031 w 479426"/>
              <a:gd name="connsiteY272" fmla="*/ 136920 h 347663"/>
              <a:gd name="connsiteX273" fmla="*/ 2303 w 479426"/>
              <a:gd name="connsiteY273" fmla="*/ 133759 h 347663"/>
              <a:gd name="connsiteX274" fmla="*/ 1152 w 479426"/>
              <a:gd name="connsiteY274" fmla="*/ 130598 h 347663"/>
              <a:gd name="connsiteX275" fmla="*/ 0 w 479426"/>
              <a:gd name="connsiteY275" fmla="*/ 127437 h 347663"/>
              <a:gd name="connsiteX276" fmla="*/ 0 w 479426"/>
              <a:gd name="connsiteY276" fmla="*/ 74853 h 347663"/>
              <a:gd name="connsiteX277" fmla="*/ 432 w 479426"/>
              <a:gd name="connsiteY277" fmla="*/ 66807 h 347663"/>
              <a:gd name="connsiteX278" fmla="*/ 1728 w 479426"/>
              <a:gd name="connsiteY278" fmla="*/ 58905 h 347663"/>
              <a:gd name="connsiteX279" fmla="*/ 3887 w 479426"/>
              <a:gd name="connsiteY279" fmla="*/ 51291 h 347663"/>
              <a:gd name="connsiteX280" fmla="*/ 6767 w 479426"/>
              <a:gd name="connsiteY280" fmla="*/ 43964 h 347663"/>
              <a:gd name="connsiteX281" fmla="*/ 10510 w 479426"/>
              <a:gd name="connsiteY281" fmla="*/ 37211 h 347663"/>
              <a:gd name="connsiteX282" fmla="*/ 14685 w 479426"/>
              <a:gd name="connsiteY282" fmla="*/ 30602 h 347663"/>
              <a:gd name="connsiteX283" fmla="*/ 19580 w 479426"/>
              <a:gd name="connsiteY283" fmla="*/ 24712 h 347663"/>
              <a:gd name="connsiteX284" fmla="*/ 25195 w 479426"/>
              <a:gd name="connsiteY284" fmla="*/ 19396 h 347663"/>
              <a:gd name="connsiteX285" fmla="*/ 31242 w 479426"/>
              <a:gd name="connsiteY285" fmla="*/ 14367 h 347663"/>
              <a:gd name="connsiteX286" fmla="*/ 37720 w 479426"/>
              <a:gd name="connsiteY286" fmla="*/ 10201 h 347663"/>
              <a:gd name="connsiteX287" fmla="*/ 44631 w 479426"/>
              <a:gd name="connsiteY287" fmla="*/ 6753 h 347663"/>
              <a:gd name="connsiteX288" fmla="*/ 52117 w 479426"/>
              <a:gd name="connsiteY288" fmla="*/ 3879 h 347663"/>
              <a:gd name="connsiteX289" fmla="*/ 59748 w 479426"/>
              <a:gd name="connsiteY289" fmla="*/ 1580 h 347663"/>
              <a:gd name="connsiteX290" fmla="*/ 67954 w 479426"/>
              <a:gd name="connsiteY290" fmla="*/ 431 h 34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</a:cxnLst>
            <a:rect l="l" t="t" r="r" b="b"/>
            <a:pathLst>
              <a:path w="479426" h="347663">
                <a:moveTo>
                  <a:pt x="188764" y="130175"/>
                </a:moveTo>
                <a:lnTo>
                  <a:pt x="188764" y="137849"/>
                </a:lnTo>
                <a:lnTo>
                  <a:pt x="189053" y="145234"/>
                </a:lnTo>
                <a:lnTo>
                  <a:pt x="190209" y="152185"/>
                </a:lnTo>
                <a:lnTo>
                  <a:pt x="191943" y="159135"/>
                </a:lnTo>
                <a:lnTo>
                  <a:pt x="194400" y="165506"/>
                </a:lnTo>
                <a:lnTo>
                  <a:pt x="197436" y="171732"/>
                </a:lnTo>
                <a:lnTo>
                  <a:pt x="201049" y="177235"/>
                </a:lnTo>
                <a:lnTo>
                  <a:pt x="205096" y="182303"/>
                </a:lnTo>
                <a:lnTo>
                  <a:pt x="209721" y="187081"/>
                </a:lnTo>
                <a:lnTo>
                  <a:pt x="214780" y="190991"/>
                </a:lnTo>
                <a:lnTo>
                  <a:pt x="220128" y="194466"/>
                </a:lnTo>
                <a:lnTo>
                  <a:pt x="225909" y="197072"/>
                </a:lnTo>
                <a:lnTo>
                  <a:pt x="231980" y="199099"/>
                </a:lnTo>
                <a:lnTo>
                  <a:pt x="238195" y="200403"/>
                </a:lnTo>
                <a:lnTo>
                  <a:pt x="244699" y="200837"/>
                </a:lnTo>
                <a:lnTo>
                  <a:pt x="251348" y="200403"/>
                </a:lnTo>
                <a:lnTo>
                  <a:pt x="257563" y="199099"/>
                </a:lnTo>
                <a:lnTo>
                  <a:pt x="263633" y="197072"/>
                </a:lnTo>
                <a:lnTo>
                  <a:pt x="269270" y="194466"/>
                </a:lnTo>
                <a:lnTo>
                  <a:pt x="274618" y="190991"/>
                </a:lnTo>
                <a:lnTo>
                  <a:pt x="279677" y="187081"/>
                </a:lnTo>
                <a:lnTo>
                  <a:pt x="284302" y="182303"/>
                </a:lnTo>
                <a:lnTo>
                  <a:pt x="288493" y="177235"/>
                </a:lnTo>
                <a:lnTo>
                  <a:pt x="291962" y="171732"/>
                </a:lnTo>
                <a:lnTo>
                  <a:pt x="294998" y="165506"/>
                </a:lnTo>
                <a:lnTo>
                  <a:pt x="297455" y="159135"/>
                </a:lnTo>
                <a:lnTo>
                  <a:pt x="299189" y="152185"/>
                </a:lnTo>
                <a:lnTo>
                  <a:pt x="300201" y="145234"/>
                </a:lnTo>
                <a:lnTo>
                  <a:pt x="300634" y="137849"/>
                </a:lnTo>
                <a:lnTo>
                  <a:pt x="300634" y="132202"/>
                </a:lnTo>
                <a:lnTo>
                  <a:pt x="310318" y="134809"/>
                </a:lnTo>
                <a:lnTo>
                  <a:pt x="319424" y="137705"/>
                </a:lnTo>
                <a:lnTo>
                  <a:pt x="327952" y="141035"/>
                </a:lnTo>
                <a:lnTo>
                  <a:pt x="336046" y="144365"/>
                </a:lnTo>
                <a:lnTo>
                  <a:pt x="343851" y="147841"/>
                </a:lnTo>
                <a:lnTo>
                  <a:pt x="351077" y="151461"/>
                </a:lnTo>
                <a:lnTo>
                  <a:pt x="358304" y="155370"/>
                </a:lnTo>
                <a:lnTo>
                  <a:pt x="365242" y="158990"/>
                </a:lnTo>
                <a:lnTo>
                  <a:pt x="371891" y="162755"/>
                </a:lnTo>
                <a:lnTo>
                  <a:pt x="378395" y="166375"/>
                </a:lnTo>
                <a:lnTo>
                  <a:pt x="384899" y="170140"/>
                </a:lnTo>
                <a:lnTo>
                  <a:pt x="391258" y="173325"/>
                </a:lnTo>
                <a:lnTo>
                  <a:pt x="397762" y="176366"/>
                </a:lnTo>
                <a:lnTo>
                  <a:pt x="404122" y="179117"/>
                </a:lnTo>
                <a:lnTo>
                  <a:pt x="410482" y="181434"/>
                </a:lnTo>
                <a:lnTo>
                  <a:pt x="417130" y="183461"/>
                </a:lnTo>
                <a:lnTo>
                  <a:pt x="423923" y="185054"/>
                </a:lnTo>
                <a:lnTo>
                  <a:pt x="430861" y="185923"/>
                </a:lnTo>
                <a:lnTo>
                  <a:pt x="438088" y="186212"/>
                </a:lnTo>
                <a:lnTo>
                  <a:pt x="438232" y="186212"/>
                </a:lnTo>
                <a:lnTo>
                  <a:pt x="444592" y="185923"/>
                </a:lnTo>
                <a:lnTo>
                  <a:pt x="450518" y="185199"/>
                </a:lnTo>
                <a:lnTo>
                  <a:pt x="456155" y="183896"/>
                </a:lnTo>
                <a:lnTo>
                  <a:pt x="461503" y="182303"/>
                </a:lnTo>
                <a:lnTo>
                  <a:pt x="466417" y="180276"/>
                </a:lnTo>
                <a:lnTo>
                  <a:pt x="471042" y="177959"/>
                </a:lnTo>
                <a:lnTo>
                  <a:pt x="475378" y="175352"/>
                </a:lnTo>
                <a:lnTo>
                  <a:pt x="479425" y="172312"/>
                </a:lnTo>
                <a:lnTo>
                  <a:pt x="479425" y="272078"/>
                </a:lnTo>
                <a:lnTo>
                  <a:pt x="478992" y="280476"/>
                </a:lnTo>
                <a:lnTo>
                  <a:pt x="477546" y="288296"/>
                </a:lnTo>
                <a:lnTo>
                  <a:pt x="475523" y="296115"/>
                </a:lnTo>
                <a:lnTo>
                  <a:pt x="472632" y="303355"/>
                </a:lnTo>
                <a:lnTo>
                  <a:pt x="468874" y="310305"/>
                </a:lnTo>
                <a:lnTo>
                  <a:pt x="464538" y="316821"/>
                </a:lnTo>
                <a:lnTo>
                  <a:pt x="459768" y="322903"/>
                </a:lnTo>
                <a:lnTo>
                  <a:pt x="454131" y="328260"/>
                </a:lnTo>
                <a:lnTo>
                  <a:pt x="448061" y="333038"/>
                </a:lnTo>
                <a:lnTo>
                  <a:pt x="441557" y="337527"/>
                </a:lnTo>
                <a:lnTo>
                  <a:pt x="434619" y="341002"/>
                </a:lnTo>
                <a:lnTo>
                  <a:pt x="427103" y="343898"/>
                </a:lnTo>
                <a:lnTo>
                  <a:pt x="419298" y="345926"/>
                </a:lnTo>
                <a:lnTo>
                  <a:pt x="411349" y="347229"/>
                </a:lnTo>
                <a:lnTo>
                  <a:pt x="402966" y="347663"/>
                </a:lnTo>
                <a:lnTo>
                  <a:pt x="76459" y="347663"/>
                </a:lnTo>
                <a:lnTo>
                  <a:pt x="68221" y="347229"/>
                </a:lnTo>
                <a:lnTo>
                  <a:pt x="59982" y="345926"/>
                </a:lnTo>
                <a:lnTo>
                  <a:pt x="52322" y="343898"/>
                </a:lnTo>
                <a:lnTo>
                  <a:pt x="44806" y="341002"/>
                </a:lnTo>
                <a:lnTo>
                  <a:pt x="37868" y="337527"/>
                </a:lnTo>
                <a:lnTo>
                  <a:pt x="31364" y="333038"/>
                </a:lnTo>
                <a:lnTo>
                  <a:pt x="25294" y="328260"/>
                </a:lnTo>
                <a:lnTo>
                  <a:pt x="19657" y="322903"/>
                </a:lnTo>
                <a:lnTo>
                  <a:pt x="14743" y="316821"/>
                </a:lnTo>
                <a:lnTo>
                  <a:pt x="10551" y="310305"/>
                </a:lnTo>
                <a:lnTo>
                  <a:pt x="6793" y="303355"/>
                </a:lnTo>
                <a:lnTo>
                  <a:pt x="3902" y="296115"/>
                </a:lnTo>
                <a:lnTo>
                  <a:pt x="1734" y="288296"/>
                </a:lnTo>
                <a:lnTo>
                  <a:pt x="433" y="280476"/>
                </a:lnTo>
                <a:lnTo>
                  <a:pt x="0" y="272078"/>
                </a:lnTo>
                <a:lnTo>
                  <a:pt x="0" y="172312"/>
                </a:lnTo>
                <a:lnTo>
                  <a:pt x="4047" y="175352"/>
                </a:lnTo>
                <a:lnTo>
                  <a:pt x="8238" y="177959"/>
                </a:lnTo>
                <a:lnTo>
                  <a:pt x="12864" y="180276"/>
                </a:lnTo>
                <a:lnTo>
                  <a:pt x="17922" y="182303"/>
                </a:lnTo>
                <a:lnTo>
                  <a:pt x="23270" y="183896"/>
                </a:lnTo>
                <a:lnTo>
                  <a:pt x="28907" y="185199"/>
                </a:lnTo>
                <a:lnTo>
                  <a:pt x="34688" y="185923"/>
                </a:lnTo>
                <a:lnTo>
                  <a:pt x="41048" y="186212"/>
                </a:lnTo>
                <a:lnTo>
                  <a:pt x="41337" y="186212"/>
                </a:lnTo>
                <a:lnTo>
                  <a:pt x="48564" y="185923"/>
                </a:lnTo>
                <a:lnTo>
                  <a:pt x="55502" y="185054"/>
                </a:lnTo>
                <a:lnTo>
                  <a:pt x="62295" y="183461"/>
                </a:lnTo>
                <a:lnTo>
                  <a:pt x="68799" y="181434"/>
                </a:lnTo>
                <a:lnTo>
                  <a:pt x="75303" y="179117"/>
                </a:lnTo>
                <a:lnTo>
                  <a:pt x="81663" y="176366"/>
                </a:lnTo>
                <a:lnTo>
                  <a:pt x="88022" y="173325"/>
                </a:lnTo>
                <a:lnTo>
                  <a:pt x="94526" y="170140"/>
                </a:lnTo>
                <a:lnTo>
                  <a:pt x="100886" y="166375"/>
                </a:lnTo>
                <a:lnTo>
                  <a:pt x="107534" y="162755"/>
                </a:lnTo>
                <a:lnTo>
                  <a:pt x="114183" y="159135"/>
                </a:lnTo>
                <a:lnTo>
                  <a:pt x="120976" y="155370"/>
                </a:lnTo>
                <a:lnTo>
                  <a:pt x="128059" y="151605"/>
                </a:lnTo>
                <a:lnTo>
                  <a:pt x="135430" y="147985"/>
                </a:lnTo>
                <a:lnTo>
                  <a:pt x="143235" y="144510"/>
                </a:lnTo>
                <a:lnTo>
                  <a:pt x="151329" y="141180"/>
                </a:lnTo>
                <a:lnTo>
                  <a:pt x="159856" y="137849"/>
                </a:lnTo>
                <a:lnTo>
                  <a:pt x="168962" y="134953"/>
                </a:lnTo>
                <a:lnTo>
                  <a:pt x="178501" y="132347"/>
                </a:lnTo>
                <a:close/>
                <a:moveTo>
                  <a:pt x="244620" y="112712"/>
                </a:moveTo>
                <a:lnTo>
                  <a:pt x="249382" y="113005"/>
                </a:lnTo>
                <a:lnTo>
                  <a:pt x="254001" y="114176"/>
                </a:lnTo>
                <a:lnTo>
                  <a:pt x="258474" y="115933"/>
                </a:lnTo>
                <a:lnTo>
                  <a:pt x="262227" y="118423"/>
                </a:lnTo>
                <a:lnTo>
                  <a:pt x="265835" y="121351"/>
                </a:lnTo>
                <a:lnTo>
                  <a:pt x="268865" y="125011"/>
                </a:lnTo>
                <a:lnTo>
                  <a:pt x="271319" y="128965"/>
                </a:lnTo>
                <a:lnTo>
                  <a:pt x="273195" y="133211"/>
                </a:lnTo>
                <a:lnTo>
                  <a:pt x="274205" y="137896"/>
                </a:lnTo>
                <a:lnTo>
                  <a:pt x="274638" y="142875"/>
                </a:lnTo>
                <a:lnTo>
                  <a:pt x="274205" y="147706"/>
                </a:lnTo>
                <a:lnTo>
                  <a:pt x="273195" y="152392"/>
                </a:lnTo>
                <a:lnTo>
                  <a:pt x="271319" y="156785"/>
                </a:lnTo>
                <a:lnTo>
                  <a:pt x="268865" y="160738"/>
                </a:lnTo>
                <a:lnTo>
                  <a:pt x="265835" y="164106"/>
                </a:lnTo>
                <a:lnTo>
                  <a:pt x="262227" y="167180"/>
                </a:lnTo>
                <a:lnTo>
                  <a:pt x="258474" y="169523"/>
                </a:lnTo>
                <a:lnTo>
                  <a:pt x="254001" y="171573"/>
                </a:lnTo>
                <a:lnTo>
                  <a:pt x="249382" y="172744"/>
                </a:lnTo>
                <a:lnTo>
                  <a:pt x="244620" y="173037"/>
                </a:lnTo>
                <a:lnTo>
                  <a:pt x="239569" y="172744"/>
                </a:lnTo>
                <a:lnTo>
                  <a:pt x="234951" y="171573"/>
                </a:lnTo>
                <a:lnTo>
                  <a:pt x="230621" y="169523"/>
                </a:lnTo>
                <a:lnTo>
                  <a:pt x="226724" y="167180"/>
                </a:lnTo>
                <a:lnTo>
                  <a:pt x="223117" y="164106"/>
                </a:lnTo>
                <a:lnTo>
                  <a:pt x="220230" y="160738"/>
                </a:lnTo>
                <a:lnTo>
                  <a:pt x="217632" y="156785"/>
                </a:lnTo>
                <a:lnTo>
                  <a:pt x="215756" y="152392"/>
                </a:lnTo>
                <a:lnTo>
                  <a:pt x="214746" y="147706"/>
                </a:lnTo>
                <a:lnTo>
                  <a:pt x="214313" y="142875"/>
                </a:lnTo>
                <a:lnTo>
                  <a:pt x="214746" y="137896"/>
                </a:lnTo>
                <a:lnTo>
                  <a:pt x="215756" y="133211"/>
                </a:lnTo>
                <a:lnTo>
                  <a:pt x="217632" y="128965"/>
                </a:lnTo>
                <a:lnTo>
                  <a:pt x="220230" y="125011"/>
                </a:lnTo>
                <a:lnTo>
                  <a:pt x="223117" y="121351"/>
                </a:lnTo>
                <a:lnTo>
                  <a:pt x="226724" y="118423"/>
                </a:lnTo>
                <a:lnTo>
                  <a:pt x="230621" y="115933"/>
                </a:lnTo>
                <a:lnTo>
                  <a:pt x="234951" y="114176"/>
                </a:lnTo>
                <a:lnTo>
                  <a:pt x="239569" y="113005"/>
                </a:lnTo>
                <a:close/>
                <a:moveTo>
                  <a:pt x="214228" y="4762"/>
                </a:moveTo>
                <a:lnTo>
                  <a:pt x="274723" y="4762"/>
                </a:lnTo>
                <a:lnTo>
                  <a:pt x="277733" y="5047"/>
                </a:lnTo>
                <a:lnTo>
                  <a:pt x="280314" y="5901"/>
                </a:lnTo>
                <a:lnTo>
                  <a:pt x="282751" y="7326"/>
                </a:lnTo>
                <a:lnTo>
                  <a:pt x="284614" y="9320"/>
                </a:lnTo>
                <a:lnTo>
                  <a:pt x="286048" y="11599"/>
                </a:lnTo>
                <a:lnTo>
                  <a:pt x="287051" y="14163"/>
                </a:lnTo>
                <a:lnTo>
                  <a:pt x="287338" y="17012"/>
                </a:lnTo>
                <a:lnTo>
                  <a:pt x="287338" y="103187"/>
                </a:lnTo>
                <a:lnTo>
                  <a:pt x="278594" y="101905"/>
                </a:lnTo>
                <a:lnTo>
                  <a:pt x="269562" y="100908"/>
                </a:lnTo>
                <a:lnTo>
                  <a:pt x="259958" y="100196"/>
                </a:lnTo>
                <a:lnTo>
                  <a:pt x="249923" y="99768"/>
                </a:lnTo>
                <a:lnTo>
                  <a:pt x="239458" y="99483"/>
                </a:lnTo>
                <a:lnTo>
                  <a:pt x="229424" y="99768"/>
                </a:lnTo>
                <a:lnTo>
                  <a:pt x="219819" y="100196"/>
                </a:lnTo>
                <a:lnTo>
                  <a:pt x="210501" y="100908"/>
                </a:lnTo>
                <a:lnTo>
                  <a:pt x="201613" y="101762"/>
                </a:lnTo>
                <a:lnTo>
                  <a:pt x="201613" y="17012"/>
                </a:lnTo>
                <a:lnTo>
                  <a:pt x="202043" y="14163"/>
                </a:lnTo>
                <a:lnTo>
                  <a:pt x="202903" y="11599"/>
                </a:lnTo>
                <a:lnTo>
                  <a:pt x="204337" y="9320"/>
                </a:lnTo>
                <a:lnTo>
                  <a:pt x="206487" y="7326"/>
                </a:lnTo>
                <a:lnTo>
                  <a:pt x="208781" y="5901"/>
                </a:lnTo>
                <a:lnTo>
                  <a:pt x="211361" y="5047"/>
                </a:lnTo>
                <a:close/>
                <a:moveTo>
                  <a:pt x="309563" y="0"/>
                </a:moveTo>
                <a:lnTo>
                  <a:pt x="403082" y="0"/>
                </a:lnTo>
                <a:lnTo>
                  <a:pt x="411452" y="431"/>
                </a:lnTo>
                <a:lnTo>
                  <a:pt x="419390" y="1580"/>
                </a:lnTo>
                <a:lnTo>
                  <a:pt x="427183" y="3879"/>
                </a:lnTo>
                <a:lnTo>
                  <a:pt x="434687" y="6753"/>
                </a:lnTo>
                <a:lnTo>
                  <a:pt x="441615" y="10201"/>
                </a:lnTo>
                <a:lnTo>
                  <a:pt x="448109" y="14367"/>
                </a:lnTo>
                <a:lnTo>
                  <a:pt x="454170" y="19396"/>
                </a:lnTo>
                <a:lnTo>
                  <a:pt x="459799" y="24712"/>
                </a:lnTo>
                <a:lnTo>
                  <a:pt x="464561" y="30602"/>
                </a:lnTo>
                <a:lnTo>
                  <a:pt x="468891" y="37211"/>
                </a:lnTo>
                <a:lnTo>
                  <a:pt x="472643" y="43964"/>
                </a:lnTo>
                <a:lnTo>
                  <a:pt x="475530" y="51291"/>
                </a:lnTo>
                <a:lnTo>
                  <a:pt x="477550" y="58905"/>
                </a:lnTo>
                <a:lnTo>
                  <a:pt x="478993" y="66807"/>
                </a:lnTo>
                <a:lnTo>
                  <a:pt x="479426" y="74853"/>
                </a:lnTo>
                <a:lnTo>
                  <a:pt x="479426" y="127868"/>
                </a:lnTo>
                <a:lnTo>
                  <a:pt x="478127" y="131173"/>
                </a:lnTo>
                <a:lnTo>
                  <a:pt x="476684" y="134477"/>
                </a:lnTo>
                <a:lnTo>
                  <a:pt x="474952" y="137925"/>
                </a:lnTo>
                <a:lnTo>
                  <a:pt x="473076" y="141517"/>
                </a:lnTo>
                <a:lnTo>
                  <a:pt x="470623" y="144678"/>
                </a:lnTo>
                <a:lnTo>
                  <a:pt x="468025" y="147839"/>
                </a:lnTo>
                <a:lnTo>
                  <a:pt x="464994" y="150712"/>
                </a:lnTo>
                <a:lnTo>
                  <a:pt x="461675" y="153442"/>
                </a:lnTo>
                <a:lnTo>
                  <a:pt x="457778" y="155741"/>
                </a:lnTo>
                <a:lnTo>
                  <a:pt x="453737" y="157608"/>
                </a:lnTo>
                <a:lnTo>
                  <a:pt x="448975" y="159045"/>
                </a:lnTo>
                <a:lnTo>
                  <a:pt x="443924" y="160051"/>
                </a:lnTo>
                <a:lnTo>
                  <a:pt x="438295" y="160338"/>
                </a:lnTo>
                <a:lnTo>
                  <a:pt x="431512" y="159907"/>
                </a:lnTo>
                <a:lnTo>
                  <a:pt x="425018" y="158758"/>
                </a:lnTo>
                <a:lnTo>
                  <a:pt x="418524" y="156890"/>
                </a:lnTo>
                <a:lnTo>
                  <a:pt x="412174" y="154591"/>
                </a:lnTo>
                <a:lnTo>
                  <a:pt x="405535" y="151574"/>
                </a:lnTo>
                <a:lnTo>
                  <a:pt x="398896" y="148126"/>
                </a:lnTo>
                <a:lnTo>
                  <a:pt x="391969" y="144391"/>
                </a:lnTo>
                <a:lnTo>
                  <a:pt x="384609" y="140368"/>
                </a:lnTo>
                <a:lnTo>
                  <a:pt x="377393" y="136201"/>
                </a:lnTo>
                <a:lnTo>
                  <a:pt x="369600" y="132178"/>
                </a:lnTo>
                <a:lnTo>
                  <a:pt x="361518" y="128012"/>
                </a:lnTo>
                <a:lnTo>
                  <a:pt x="353147" y="123989"/>
                </a:lnTo>
                <a:lnTo>
                  <a:pt x="344055" y="119823"/>
                </a:lnTo>
                <a:lnTo>
                  <a:pt x="334675" y="116087"/>
                </a:lnTo>
                <a:lnTo>
                  <a:pt x="324428" y="112495"/>
                </a:lnTo>
                <a:lnTo>
                  <a:pt x="313604" y="109334"/>
                </a:lnTo>
                <a:lnTo>
                  <a:pt x="313604" y="16666"/>
                </a:lnTo>
                <a:lnTo>
                  <a:pt x="313315" y="12212"/>
                </a:lnTo>
                <a:lnTo>
                  <a:pt x="312594" y="8046"/>
                </a:lnTo>
                <a:lnTo>
                  <a:pt x="311295" y="3879"/>
                </a:lnTo>
                <a:close/>
                <a:moveTo>
                  <a:pt x="76161" y="0"/>
                </a:moveTo>
                <a:lnTo>
                  <a:pt x="179388" y="0"/>
                </a:lnTo>
                <a:lnTo>
                  <a:pt x="177660" y="3879"/>
                </a:lnTo>
                <a:lnTo>
                  <a:pt x="176508" y="7902"/>
                </a:lnTo>
                <a:lnTo>
                  <a:pt x="175645" y="12212"/>
                </a:lnTo>
                <a:lnTo>
                  <a:pt x="175357" y="16522"/>
                </a:lnTo>
                <a:lnTo>
                  <a:pt x="175357" y="106605"/>
                </a:lnTo>
                <a:lnTo>
                  <a:pt x="165135" y="109334"/>
                </a:lnTo>
                <a:lnTo>
                  <a:pt x="155633" y="112208"/>
                </a:lnTo>
                <a:lnTo>
                  <a:pt x="146418" y="115225"/>
                </a:lnTo>
                <a:lnTo>
                  <a:pt x="137924" y="118530"/>
                </a:lnTo>
                <a:lnTo>
                  <a:pt x="129862" y="121978"/>
                </a:lnTo>
                <a:lnTo>
                  <a:pt x="122087" y="125713"/>
                </a:lnTo>
                <a:lnTo>
                  <a:pt x="114745" y="129449"/>
                </a:lnTo>
                <a:lnTo>
                  <a:pt x="107690" y="133040"/>
                </a:lnTo>
                <a:lnTo>
                  <a:pt x="101068" y="136632"/>
                </a:lnTo>
                <a:lnTo>
                  <a:pt x="94589" y="140368"/>
                </a:lnTo>
                <a:lnTo>
                  <a:pt x="87390" y="144391"/>
                </a:lnTo>
                <a:lnTo>
                  <a:pt x="80480" y="148126"/>
                </a:lnTo>
                <a:lnTo>
                  <a:pt x="73713" y="151574"/>
                </a:lnTo>
                <a:lnTo>
                  <a:pt x="67090" y="154591"/>
                </a:lnTo>
                <a:lnTo>
                  <a:pt x="60756" y="156890"/>
                </a:lnTo>
                <a:lnTo>
                  <a:pt x="54277" y="158758"/>
                </a:lnTo>
                <a:lnTo>
                  <a:pt x="47798" y="159907"/>
                </a:lnTo>
                <a:lnTo>
                  <a:pt x="41176" y="160338"/>
                </a:lnTo>
                <a:lnTo>
                  <a:pt x="35849" y="160051"/>
                </a:lnTo>
                <a:lnTo>
                  <a:pt x="31098" y="159189"/>
                </a:lnTo>
                <a:lnTo>
                  <a:pt x="26635" y="158039"/>
                </a:lnTo>
                <a:lnTo>
                  <a:pt x="22747" y="156315"/>
                </a:lnTo>
                <a:lnTo>
                  <a:pt x="19004" y="154304"/>
                </a:lnTo>
                <a:lnTo>
                  <a:pt x="15693" y="151861"/>
                </a:lnTo>
                <a:lnTo>
                  <a:pt x="12813" y="149132"/>
                </a:lnTo>
                <a:lnTo>
                  <a:pt x="10222" y="146402"/>
                </a:lnTo>
                <a:lnTo>
                  <a:pt x="7774" y="143385"/>
                </a:lnTo>
                <a:lnTo>
                  <a:pt x="5759" y="140224"/>
                </a:lnTo>
                <a:lnTo>
                  <a:pt x="4031" y="136920"/>
                </a:lnTo>
                <a:lnTo>
                  <a:pt x="2303" y="133759"/>
                </a:lnTo>
                <a:lnTo>
                  <a:pt x="1152" y="130598"/>
                </a:lnTo>
                <a:lnTo>
                  <a:pt x="0" y="127437"/>
                </a:lnTo>
                <a:lnTo>
                  <a:pt x="0" y="74853"/>
                </a:lnTo>
                <a:lnTo>
                  <a:pt x="432" y="66807"/>
                </a:lnTo>
                <a:lnTo>
                  <a:pt x="1728" y="58905"/>
                </a:lnTo>
                <a:lnTo>
                  <a:pt x="3887" y="51291"/>
                </a:lnTo>
                <a:lnTo>
                  <a:pt x="6767" y="43964"/>
                </a:lnTo>
                <a:lnTo>
                  <a:pt x="10510" y="37211"/>
                </a:lnTo>
                <a:lnTo>
                  <a:pt x="14685" y="30602"/>
                </a:lnTo>
                <a:lnTo>
                  <a:pt x="19580" y="24712"/>
                </a:lnTo>
                <a:lnTo>
                  <a:pt x="25195" y="19396"/>
                </a:lnTo>
                <a:lnTo>
                  <a:pt x="31242" y="14367"/>
                </a:lnTo>
                <a:lnTo>
                  <a:pt x="37720" y="10201"/>
                </a:lnTo>
                <a:lnTo>
                  <a:pt x="44631" y="6753"/>
                </a:lnTo>
                <a:lnTo>
                  <a:pt x="52117" y="3879"/>
                </a:lnTo>
                <a:lnTo>
                  <a:pt x="59748" y="1580"/>
                </a:lnTo>
                <a:lnTo>
                  <a:pt x="67954" y="43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00" name="Freeform 361"/>
          <p:cNvSpPr>
            <a:spLocks noEditPoints="1"/>
          </p:cNvSpPr>
          <p:nvPr/>
        </p:nvSpPr>
        <p:spPr bwMode="auto">
          <a:xfrm>
            <a:off x="3450287" y="2092644"/>
            <a:ext cx="604704" cy="200976"/>
          </a:xfrm>
          <a:custGeom>
            <a:avLst/>
            <a:gdLst>
              <a:gd name="T0" fmla="*/ 71 w 3403"/>
              <a:gd name="T1" fmla="*/ 200 h 1129"/>
              <a:gd name="T2" fmla="*/ 2329 w 3403"/>
              <a:gd name="T3" fmla="*/ 153 h 1129"/>
              <a:gd name="T4" fmla="*/ 2043 w 3403"/>
              <a:gd name="T5" fmla="*/ 227 h 1129"/>
              <a:gd name="T6" fmla="*/ 1971 w 3403"/>
              <a:gd name="T7" fmla="*/ 291 h 1129"/>
              <a:gd name="T8" fmla="*/ 1959 w 3403"/>
              <a:gd name="T9" fmla="*/ 411 h 1129"/>
              <a:gd name="T10" fmla="*/ 2058 w 3403"/>
              <a:gd name="T11" fmla="*/ 735 h 1129"/>
              <a:gd name="T12" fmla="*/ 2344 w 3403"/>
              <a:gd name="T13" fmla="*/ 977 h 1129"/>
              <a:gd name="T14" fmla="*/ 2794 w 3403"/>
              <a:gd name="T15" fmla="*/ 1008 h 1129"/>
              <a:gd name="T16" fmla="*/ 3094 w 3403"/>
              <a:gd name="T17" fmla="*/ 857 h 1129"/>
              <a:gd name="T18" fmla="*/ 3189 w 3403"/>
              <a:gd name="T19" fmla="*/ 592 h 1129"/>
              <a:gd name="T20" fmla="*/ 3178 w 3403"/>
              <a:gd name="T21" fmla="*/ 342 h 1129"/>
              <a:gd name="T22" fmla="*/ 3068 w 3403"/>
              <a:gd name="T23" fmla="*/ 184 h 1129"/>
              <a:gd name="T24" fmla="*/ 2788 w 3403"/>
              <a:gd name="T25" fmla="*/ 128 h 1129"/>
              <a:gd name="T26" fmla="*/ 410 w 3403"/>
              <a:gd name="T27" fmla="*/ 153 h 1129"/>
              <a:gd name="T28" fmla="*/ 258 w 3403"/>
              <a:gd name="T29" fmla="*/ 258 h 1129"/>
              <a:gd name="T30" fmla="*/ 207 w 3403"/>
              <a:gd name="T31" fmla="*/ 498 h 1129"/>
              <a:gd name="T32" fmla="*/ 256 w 3403"/>
              <a:gd name="T33" fmla="*/ 763 h 1129"/>
              <a:gd name="T34" fmla="*/ 464 w 3403"/>
              <a:gd name="T35" fmla="*/ 970 h 1129"/>
              <a:gd name="T36" fmla="*/ 896 w 3403"/>
              <a:gd name="T37" fmla="*/ 1014 h 1129"/>
              <a:gd name="T38" fmla="*/ 1263 w 3403"/>
              <a:gd name="T39" fmla="*/ 855 h 1129"/>
              <a:gd name="T40" fmla="*/ 1429 w 3403"/>
              <a:gd name="T41" fmla="*/ 511 h 1129"/>
              <a:gd name="T42" fmla="*/ 1437 w 3403"/>
              <a:gd name="T43" fmla="*/ 312 h 1129"/>
              <a:gd name="T44" fmla="*/ 1404 w 3403"/>
              <a:gd name="T45" fmla="*/ 258 h 1129"/>
              <a:gd name="T46" fmla="*/ 1215 w 3403"/>
              <a:gd name="T47" fmla="*/ 178 h 1129"/>
              <a:gd name="T48" fmla="*/ 768 w 3403"/>
              <a:gd name="T49" fmla="*/ 129 h 1129"/>
              <a:gd name="T50" fmla="*/ 3191 w 3403"/>
              <a:gd name="T51" fmla="*/ 35 h 1129"/>
              <a:gd name="T52" fmla="*/ 3381 w 3403"/>
              <a:gd name="T53" fmla="*/ 116 h 1129"/>
              <a:gd name="T54" fmla="*/ 3402 w 3403"/>
              <a:gd name="T55" fmla="*/ 278 h 1129"/>
              <a:gd name="T56" fmla="*/ 3372 w 3403"/>
              <a:gd name="T57" fmla="*/ 398 h 1129"/>
              <a:gd name="T58" fmla="*/ 3304 w 3403"/>
              <a:gd name="T59" fmla="*/ 658 h 1129"/>
              <a:gd name="T60" fmla="*/ 3219 w 3403"/>
              <a:gd name="T61" fmla="*/ 936 h 1129"/>
              <a:gd name="T62" fmla="*/ 3042 w 3403"/>
              <a:gd name="T63" fmla="*/ 1068 h 1129"/>
              <a:gd name="T64" fmla="*/ 2641 w 3403"/>
              <a:gd name="T65" fmla="*/ 1129 h 1129"/>
              <a:gd name="T66" fmla="*/ 2202 w 3403"/>
              <a:gd name="T67" fmla="*/ 1052 h 1129"/>
              <a:gd name="T68" fmla="*/ 1943 w 3403"/>
              <a:gd name="T69" fmla="*/ 797 h 1129"/>
              <a:gd name="T70" fmla="*/ 1832 w 3403"/>
              <a:gd name="T71" fmla="*/ 507 h 1129"/>
              <a:gd name="T72" fmla="*/ 1810 w 3403"/>
              <a:gd name="T73" fmla="*/ 427 h 1129"/>
              <a:gd name="T74" fmla="*/ 1701 w 3403"/>
              <a:gd name="T75" fmla="*/ 389 h 1129"/>
              <a:gd name="T76" fmla="*/ 1589 w 3403"/>
              <a:gd name="T77" fmla="*/ 432 h 1129"/>
              <a:gd name="T78" fmla="*/ 1563 w 3403"/>
              <a:gd name="T79" fmla="*/ 533 h 1129"/>
              <a:gd name="T80" fmla="*/ 1437 w 3403"/>
              <a:gd name="T81" fmla="*/ 836 h 1129"/>
              <a:gd name="T82" fmla="*/ 1143 w 3403"/>
              <a:gd name="T83" fmla="*/ 1073 h 1129"/>
              <a:gd name="T84" fmla="*/ 704 w 3403"/>
              <a:gd name="T85" fmla="*/ 1128 h 1129"/>
              <a:gd name="T86" fmla="*/ 330 w 3403"/>
              <a:gd name="T87" fmla="*/ 1054 h 1129"/>
              <a:gd name="T88" fmla="*/ 172 w 3403"/>
              <a:gd name="T89" fmla="*/ 914 h 1129"/>
              <a:gd name="T90" fmla="*/ 90 w 3403"/>
              <a:gd name="T91" fmla="*/ 603 h 1129"/>
              <a:gd name="T92" fmla="*/ 23 w 3403"/>
              <a:gd name="T93" fmla="*/ 388 h 1129"/>
              <a:gd name="T94" fmla="*/ 1 w 3403"/>
              <a:gd name="T95" fmla="*/ 260 h 1129"/>
              <a:gd name="T96" fmla="*/ 33 w 3403"/>
              <a:gd name="T97" fmla="*/ 100 h 1129"/>
              <a:gd name="T98" fmla="*/ 309 w 3403"/>
              <a:gd name="T99" fmla="*/ 22 h 1129"/>
              <a:gd name="T100" fmla="*/ 1035 w 3403"/>
              <a:gd name="T101" fmla="*/ 15 h 1129"/>
              <a:gd name="T102" fmla="*/ 1390 w 3403"/>
              <a:gd name="T103" fmla="*/ 88 h 1129"/>
              <a:gd name="T104" fmla="*/ 1622 w 3403"/>
              <a:gd name="T105" fmla="*/ 188 h 1129"/>
              <a:gd name="T106" fmla="*/ 1780 w 3403"/>
              <a:gd name="T107" fmla="*/ 188 h 1129"/>
              <a:gd name="T108" fmla="*/ 2013 w 3403"/>
              <a:gd name="T109" fmla="*/ 88 h 1129"/>
              <a:gd name="T110" fmla="*/ 2367 w 3403"/>
              <a:gd name="T111" fmla="*/ 15 h 1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03" h="1129">
                <a:moveTo>
                  <a:pt x="3331" y="200"/>
                </a:moveTo>
                <a:lnTo>
                  <a:pt x="3253" y="232"/>
                </a:lnTo>
                <a:lnTo>
                  <a:pt x="3331" y="264"/>
                </a:lnTo>
                <a:lnTo>
                  <a:pt x="3331" y="200"/>
                </a:lnTo>
                <a:close/>
                <a:moveTo>
                  <a:pt x="71" y="200"/>
                </a:moveTo>
                <a:lnTo>
                  <a:pt x="71" y="264"/>
                </a:lnTo>
                <a:lnTo>
                  <a:pt x="150" y="232"/>
                </a:lnTo>
                <a:lnTo>
                  <a:pt x="71" y="200"/>
                </a:lnTo>
                <a:close/>
                <a:moveTo>
                  <a:pt x="2732" y="128"/>
                </a:moveTo>
                <a:lnTo>
                  <a:pt x="2685" y="128"/>
                </a:lnTo>
                <a:lnTo>
                  <a:pt x="2634" y="129"/>
                </a:lnTo>
                <a:lnTo>
                  <a:pt x="2579" y="132"/>
                </a:lnTo>
                <a:lnTo>
                  <a:pt x="2521" y="135"/>
                </a:lnTo>
                <a:lnTo>
                  <a:pt x="2451" y="139"/>
                </a:lnTo>
                <a:lnTo>
                  <a:pt x="2387" y="146"/>
                </a:lnTo>
                <a:lnTo>
                  <a:pt x="2329" y="153"/>
                </a:lnTo>
                <a:lnTo>
                  <a:pt x="2276" y="160"/>
                </a:lnTo>
                <a:lnTo>
                  <a:pt x="2230" y="169"/>
                </a:lnTo>
                <a:lnTo>
                  <a:pt x="2188" y="178"/>
                </a:lnTo>
                <a:lnTo>
                  <a:pt x="2150" y="188"/>
                </a:lnTo>
                <a:lnTo>
                  <a:pt x="2117" y="197"/>
                </a:lnTo>
                <a:lnTo>
                  <a:pt x="2089" y="207"/>
                </a:lnTo>
                <a:lnTo>
                  <a:pt x="2065" y="217"/>
                </a:lnTo>
                <a:lnTo>
                  <a:pt x="2043" y="227"/>
                </a:lnTo>
                <a:lnTo>
                  <a:pt x="2025" y="237"/>
                </a:lnTo>
                <a:lnTo>
                  <a:pt x="2011" y="247"/>
                </a:lnTo>
                <a:lnTo>
                  <a:pt x="1998" y="256"/>
                </a:lnTo>
                <a:lnTo>
                  <a:pt x="1989" y="265"/>
                </a:lnTo>
                <a:lnTo>
                  <a:pt x="1982" y="273"/>
                </a:lnTo>
                <a:lnTo>
                  <a:pt x="1977" y="280"/>
                </a:lnTo>
                <a:lnTo>
                  <a:pt x="1973" y="286"/>
                </a:lnTo>
                <a:lnTo>
                  <a:pt x="1971" y="291"/>
                </a:lnTo>
                <a:lnTo>
                  <a:pt x="1970" y="295"/>
                </a:lnTo>
                <a:lnTo>
                  <a:pt x="1967" y="301"/>
                </a:lnTo>
                <a:lnTo>
                  <a:pt x="1965" y="310"/>
                </a:lnTo>
                <a:lnTo>
                  <a:pt x="1963" y="324"/>
                </a:lnTo>
                <a:lnTo>
                  <a:pt x="1961" y="341"/>
                </a:lnTo>
                <a:lnTo>
                  <a:pt x="1959" y="361"/>
                </a:lnTo>
                <a:lnTo>
                  <a:pt x="1959" y="385"/>
                </a:lnTo>
                <a:lnTo>
                  <a:pt x="1959" y="411"/>
                </a:lnTo>
                <a:lnTo>
                  <a:pt x="1962" y="442"/>
                </a:lnTo>
                <a:lnTo>
                  <a:pt x="1966" y="474"/>
                </a:lnTo>
                <a:lnTo>
                  <a:pt x="1974" y="511"/>
                </a:lnTo>
                <a:lnTo>
                  <a:pt x="1984" y="550"/>
                </a:lnTo>
                <a:lnTo>
                  <a:pt x="1996" y="592"/>
                </a:lnTo>
                <a:lnTo>
                  <a:pt x="2013" y="636"/>
                </a:lnTo>
                <a:lnTo>
                  <a:pt x="2034" y="684"/>
                </a:lnTo>
                <a:lnTo>
                  <a:pt x="2058" y="735"/>
                </a:lnTo>
                <a:lnTo>
                  <a:pt x="2087" y="787"/>
                </a:lnTo>
                <a:lnTo>
                  <a:pt x="2111" y="823"/>
                </a:lnTo>
                <a:lnTo>
                  <a:pt x="2140" y="855"/>
                </a:lnTo>
                <a:lnTo>
                  <a:pt x="2173" y="886"/>
                </a:lnTo>
                <a:lnTo>
                  <a:pt x="2209" y="913"/>
                </a:lnTo>
                <a:lnTo>
                  <a:pt x="2251" y="937"/>
                </a:lnTo>
                <a:lnTo>
                  <a:pt x="2295" y="959"/>
                </a:lnTo>
                <a:lnTo>
                  <a:pt x="2344" y="977"/>
                </a:lnTo>
                <a:lnTo>
                  <a:pt x="2395" y="993"/>
                </a:lnTo>
                <a:lnTo>
                  <a:pt x="2449" y="1004"/>
                </a:lnTo>
                <a:lnTo>
                  <a:pt x="2507" y="1014"/>
                </a:lnTo>
                <a:lnTo>
                  <a:pt x="2567" y="1019"/>
                </a:lnTo>
                <a:lnTo>
                  <a:pt x="2629" y="1021"/>
                </a:lnTo>
                <a:lnTo>
                  <a:pt x="2686" y="1019"/>
                </a:lnTo>
                <a:lnTo>
                  <a:pt x="2740" y="1015"/>
                </a:lnTo>
                <a:lnTo>
                  <a:pt x="2794" y="1008"/>
                </a:lnTo>
                <a:lnTo>
                  <a:pt x="2846" y="997"/>
                </a:lnTo>
                <a:lnTo>
                  <a:pt x="2894" y="984"/>
                </a:lnTo>
                <a:lnTo>
                  <a:pt x="2939" y="970"/>
                </a:lnTo>
                <a:lnTo>
                  <a:pt x="2979" y="952"/>
                </a:lnTo>
                <a:lnTo>
                  <a:pt x="3013" y="933"/>
                </a:lnTo>
                <a:lnTo>
                  <a:pt x="3043" y="911"/>
                </a:lnTo>
                <a:lnTo>
                  <a:pt x="3070" y="885"/>
                </a:lnTo>
                <a:lnTo>
                  <a:pt x="3094" y="857"/>
                </a:lnTo>
                <a:lnTo>
                  <a:pt x="3113" y="827"/>
                </a:lnTo>
                <a:lnTo>
                  <a:pt x="3132" y="795"/>
                </a:lnTo>
                <a:lnTo>
                  <a:pt x="3147" y="763"/>
                </a:lnTo>
                <a:lnTo>
                  <a:pt x="3159" y="729"/>
                </a:lnTo>
                <a:lnTo>
                  <a:pt x="3169" y="695"/>
                </a:lnTo>
                <a:lnTo>
                  <a:pt x="3178" y="660"/>
                </a:lnTo>
                <a:lnTo>
                  <a:pt x="3185" y="625"/>
                </a:lnTo>
                <a:lnTo>
                  <a:pt x="3189" y="592"/>
                </a:lnTo>
                <a:lnTo>
                  <a:pt x="3193" y="559"/>
                </a:lnTo>
                <a:lnTo>
                  <a:pt x="3195" y="528"/>
                </a:lnTo>
                <a:lnTo>
                  <a:pt x="3196" y="498"/>
                </a:lnTo>
                <a:lnTo>
                  <a:pt x="3196" y="471"/>
                </a:lnTo>
                <a:lnTo>
                  <a:pt x="3195" y="442"/>
                </a:lnTo>
                <a:lnTo>
                  <a:pt x="3191" y="409"/>
                </a:lnTo>
                <a:lnTo>
                  <a:pt x="3186" y="375"/>
                </a:lnTo>
                <a:lnTo>
                  <a:pt x="3178" y="342"/>
                </a:lnTo>
                <a:lnTo>
                  <a:pt x="3168" y="310"/>
                </a:lnTo>
                <a:lnTo>
                  <a:pt x="3157" y="282"/>
                </a:lnTo>
                <a:lnTo>
                  <a:pt x="3144" y="258"/>
                </a:lnTo>
                <a:lnTo>
                  <a:pt x="3132" y="241"/>
                </a:lnTo>
                <a:lnTo>
                  <a:pt x="3120" y="225"/>
                </a:lnTo>
                <a:lnTo>
                  <a:pt x="3104" y="211"/>
                </a:lnTo>
                <a:lnTo>
                  <a:pt x="3088" y="197"/>
                </a:lnTo>
                <a:lnTo>
                  <a:pt x="3068" y="184"/>
                </a:lnTo>
                <a:lnTo>
                  <a:pt x="3046" y="173"/>
                </a:lnTo>
                <a:lnTo>
                  <a:pt x="3021" y="162"/>
                </a:lnTo>
                <a:lnTo>
                  <a:pt x="2993" y="153"/>
                </a:lnTo>
                <a:lnTo>
                  <a:pt x="2961" y="146"/>
                </a:lnTo>
                <a:lnTo>
                  <a:pt x="2924" y="139"/>
                </a:lnTo>
                <a:lnTo>
                  <a:pt x="2883" y="134"/>
                </a:lnTo>
                <a:lnTo>
                  <a:pt x="2838" y="130"/>
                </a:lnTo>
                <a:lnTo>
                  <a:pt x="2788" y="128"/>
                </a:lnTo>
                <a:lnTo>
                  <a:pt x="2732" y="128"/>
                </a:lnTo>
                <a:close/>
                <a:moveTo>
                  <a:pt x="671" y="128"/>
                </a:moveTo>
                <a:lnTo>
                  <a:pt x="615" y="128"/>
                </a:lnTo>
                <a:lnTo>
                  <a:pt x="564" y="130"/>
                </a:lnTo>
                <a:lnTo>
                  <a:pt x="519" y="134"/>
                </a:lnTo>
                <a:lnTo>
                  <a:pt x="478" y="139"/>
                </a:lnTo>
                <a:lnTo>
                  <a:pt x="442" y="146"/>
                </a:lnTo>
                <a:lnTo>
                  <a:pt x="410" y="153"/>
                </a:lnTo>
                <a:lnTo>
                  <a:pt x="381" y="162"/>
                </a:lnTo>
                <a:lnTo>
                  <a:pt x="357" y="173"/>
                </a:lnTo>
                <a:lnTo>
                  <a:pt x="334" y="184"/>
                </a:lnTo>
                <a:lnTo>
                  <a:pt x="315" y="197"/>
                </a:lnTo>
                <a:lnTo>
                  <a:pt x="298" y="211"/>
                </a:lnTo>
                <a:lnTo>
                  <a:pt x="283" y="225"/>
                </a:lnTo>
                <a:lnTo>
                  <a:pt x="270" y="241"/>
                </a:lnTo>
                <a:lnTo>
                  <a:pt x="258" y="258"/>
                </a:lnTo>
                <a:lnTo>
                  <a:pt x="246" y="282"/>
                </a:lnTo>
                <a:lnTo>
                  <a:pt x="235" y="310"/>
                </a:lnTo>
                <a:lnTo>
                  <a:pt x="225" y="342"/>
                </a:lnTo>
                <a:lnTo>
                  <a:pt x="217" y="375"/>
                </a:lnTo>
                <a:lnTo>
                  <a:pt x="211" y="409"/>
                </a:lnTo>
                <a:lnTo>
                  <a:pt x="208" y="442"/>
                </a:lnTo>
                <a:lnTo>
                  <a:pt x="207" y="471"/>
                </a:lnTo>
                <a:lnTo>
                  <a:pt x="207" y="498"/>
                </a:lnTo>
                <a:lnTo>
                  <a:pt x="208" y="528"/>
                </a:lnTo>
                <a:lnTo>
                  <a:pt x="210" y="559"/>
                </a:lnTo>
                <a:lnTo>
                  <a:pt x="213" y="592"/>
                </a:lnTo>
                <a:lnTo>
                  <a:pt x="218" y="625"/>
                </a:lnTo>
                <a:lnTo>
                  <a:pt x="224" y="660"/>
                </a:lnTo>
                <a:lnTo>
                  <a:pt x="233" y="695"/>
                </a:lnTo>
                <a:lnTo>
                  <a:pt x="243" y="729"/>
                </a:lnTo>
                <a:lnTo>
                  <a:pt x="256" y="763"/>
                </a:lnTo>
                <a:lnTo>
                  <a:pt x="271" y="795"/>
                </a:lnTo>
                <a:lnTo>
                  <a:pt x="288" y="827"/>
                </a:lnTo>
                <a:lnTo>
                  <a:pt x="309" y="857"/>
                </a:lnTo>
                <a:lnTo>
                  <a:pt x="333" y="885"/>
                </a:lnTo>
                <a:lnTo>
                  <a:pt x="360" y="911"/>
                </a:lnTo>
                <a:lnTo>
                  <a:pt x="390" y="933"/>
                </a:lnTo>
                <a:lnTo>
                  <a:pt x="424" y="952"/>
                </a:lnTo>
                <a:lnTo>
                  <a:pt x="464" y="970"/>
                </a:lnTo>
                <a:lnTo>
                  <a:pt x="508" y="984"/>
                </a:lnTo>
                <a:lnTo>
                  <a:pt x="557" y="997"/>
                </a:lnTo>
                <a:lnTo>
                  <a:pt x="608" y="1008"/>
                </a:lnTo>
                <a:lnTo>
                  <a:pt x="661" y="1015"/>
                </a:lnTo>
                <a:lnTo>
                  <a:pt x="717" y="1019"/>
                </a:lnTo>
                <a:lnTo>
                  <a:pt x="774" y="1021"/>
                </a:lnTo>
                <a:lnTo>
                  <a:pt x="836" y="1019"/>
                </a:lnTo>
                <a:lnTo>
                  <a:pt x="896" y="1014"/>
                </a:lnTo>
                <a:lnTo>
                  <a:pt x="953" y="1004"/>
                </a:lnTo>
                <a:lnTo>
                  <a:pt x="1008" y="993"/>
                </a:lnTo>
                <a:lnTo>
                  <a:pt x="1059" y="977"/>
                </a:lnTo>
                <a:lnTo>
                  <a:pt x="1107" y="959"/>
                </a:lnTo>
                <a:lnTo>
                  <a:pt x="1152" y="937"/>
                </a:lnTo>
                <a:lnTo>
                  <a:pt x="1192" y="913"/>
                </a:lnTo>
                <a:lnTo>
                  <a:pt x="1230" y="886"/>
                </a:lnTo>
                <a:lnTo>
                  <a:pt x="1263" y="855"/>
                </a:lnTo>
                <a:lnTo>
                  <a:pt x="1291" y="823"/>
                </a:lnTo>
                <a:lnTo>
                  <a:pt x="1315" y="787"/>
                </a:lnTo>
                <a:lnTo>
                  <a:pt x="1344" y="735"/>
                </a:lnTo>
                <a:lnTo>
                  <a:pt x="1369" y="684"/>
                </a:lnTo>
                <a:lnTo>
                  <a:pt x="1390" y="636"/>
                </a:lnTo>
                <a:lnTo>
                  <a:pt x="1406" y="592"/>
                </a:lnTo>
                <a:lnTo>
                  <a:pt x="1419" y="550"/>
                </a:lnTo>
                <a:lnTo>
                  <a:pt x="1429" y="511"/>
                </a:lnTo>
                <a:lnTo>
                  <a:pt x="1435" y="474"/>
                </a:lnTo>
                <a:lnTo>
                  <a:pt x="1440" y="442"/>
                </a:lnTo>
                <a:lnTo>
                  <a:pt x="1443" y="412"/>
                </a:lnTo>
                <a:lnTo>
                  <a:pt x="1444" y="385"/>
                </a:lnTo>
                <a:lnTo>
                  <a:pt x="1444" y="362"/>
                </a:lnTo>
                <a:lnTo>
                  <a:pt x="1442" y="342"/>
                </a:lnTo>
                <a:lnTo>
                  <a:pt x="1439" y="326"/>
                </a:lnTo>
                <a:lnTo>
                  <a:pt x="1437" y="312"/>
                </a:lnTo>
                <a:lnTo>
                  <a:pt x="1435" y="303"/>
                </a:lnTo>
                <a:lnTo>
                  <a:pt x="1434" y="298"/>
                </a:lnTo>
                <a:lnTo>
                  <a:pt x="1433" y="296"/>
                </a:lnTo>
                <a:lnTo>
                  <a:pt x="1431" y="289"/>
                </a:lnTo>
                <a:lnTo>
                  <a:pt x="1427" y="283"/>
                </a:lnTo>
                <a:lnTo>
                  <a:pt x="1421" y="275"/>
                </a:lnTo>
                <a:lnTo>
                  <a:pt x="1414" y="266"/>
                </a:lnTo>
                <a:lnTo>
                  <a:pt x="1404" y="258"/>
                </a:lnTo>
                <a:lnTo>
                  <a:pt x="1392" y="248"/>
                </a:lnTo>
                <a:lnTo>
                  <a:pt x="1377" y="238"/>
                </a:lnTo>
                <a:lnTo>
                  <a:pt x="1360" y="228"/>
                </a:lnTo>
                <a:lnTo>
                  <a:pt x="1338" y="218"/>
                </a:lnTo>
                <a:lnTo>
                  <a:pt x="1313" y="207"/>
                </a:lnTo>
                <a:lnTo>
                  <a:pt x="1284" y="197"/>
                </a:lnTo>
                <a:lnTo>
                  <a:pt x="1252" y="188"/>
                </a:lnTo>
                <a:lnTo>
                  <a:pt x="1215" y="178"/>
                </a:lnTo>
                <a:lnTo>
                  <a:pt x="1173" y="169"/>
                </a:lnTo>
                <a:lnTo>
                  <a:pt x="1125" y="160"/>
                </a:lnTo>
                <a:lnTo>
                  <a:pt x="1074" y="153"/>
                </a:lnTo>
                <a:lnTo>
                  <a:pt x="1016" y="146"/>
                </a:lnTo>
                <a:lnTo>
                  <a:pt x="952" y="139"/>
                </a:lnTo>
                <a:lnTo>
                  <a:pt x="881" y="135"/>
                </a:lnTo>
                <a:lnTo>
                  <a:pt x="823" y="132"/>
                </a:lnTo>
                <a:lnTo>
                  <a:pt x="768" y="129"/>
                </a:lnTo>
                <a:lnTo>
                  <a:pt x="718" y="128"/>
                </a:lnTo>
                <a:lnTo>
                  <a:pt x="671" y="128"/>
                </a:lnTo>
                <a:close/>
                <a:moveTo>
                  <a:pt x="2670" y="0"/>
                </a:moveTo>
                <a:lnTo>
                  <a:pt x="2780" y="0"/>
                </a:lnTo>
                <a:lnTo>
                  <a:pt x="2887" y="4"/>
                </a:lnTo>
                <a:lnTo>
                  <a:pt x="2993" y="10"/>
                </a:lnTo>
                <a:lnTo>
                  <a:pt x="3094" y="21"/>
                </a:lnTo>
                <a:lnTo>
                  <a:pt x="3191" y="35"/>
                </a:lnTo>
                <a:lnTo>
                  <a:pt x="3284" y="52"/>
                </a:lnTo>
                <a:lnTo>
                  <a:pt x="3296" y="55"/>
                </a:lnTo>
                <a:lnTo>
                  <a:pt x="3310" y="59"/>
                </a:lnTo>
                <a:lnTo>
                  <a:pt x="3325" y="67"/>
                </a:lnTo>
                <a:lnTo>
                  <a:pt x="3341" y="75"/>
                </a:lnTo>
                <a:lnTo>
                  <a:pt x="3355" y="87"/>
                </a:lnTo>
                <a:lnTo>
                  <a:pt x="3369" y="99"/>
                </a:lnTo>
                <a:lnTo>
                  <a:pt x="3381" y="116"/>
                </a:lnTo>
                <a:lnTo>
                  <a:pt x="3391" y="134"/>
                </a:lnTo>
                <a:lnTo>
                  <a:pt x="3399" y="156"/>
                </a:lnTo>
                <a:lnTo>
                  <a:pt x="3402" y="180"/>
                </a:lnTo>
                <a:lnTo>
                  <a:pt x="3403" y="196"/>
                </a:lnTo>
                <a:lnTo>
                  <a:pt x="3403" y="216"/>
                </a:lnTo>
                <a:lnTo>
                  <a:pt x="3403" y="238"/>
                </a:lnTo>
                <a:lnTo>
                  <a:pt x="3402" y="260"/>
                </a:lnTo>
                <a:lnTo>
                  <a:pt x="3402" y="278"/>
                </a:lnTo>
                <a:lnTo>
                  <a:pt x="3402" y="295"/>
                </a:lnTo>
                <a:lnTo>
                  <a:pt x="3402" y="306"/>
                </a:lnTo>
                <a:lnTo>
                  <a:pt x="3401" y="329"/>
                </a:lnTo>
                <a:lnTo>
                  <a:pt x="3398" y="348"/>
                </a:lnTo>
                <a:lnTo>
                  <a:pt x="3392" y="364"/>
                </a:lnTo>
                <a:lnTo>
                  <a:pt x="3386" y="378"/>
                </a:lnTo>
                <a:lnTo>
                  <a:pt x="3380" y="388"/>
                </a:lnTo>
                <a:lnTo>
                  <a:pt x="3372" y="398"/>
                </a:lnTo>
                <a:lnTo>
                  <a:pt x="3365" y="406"/>
                </a:lnTo>
                <a:lnTo>
                  <a:pt x="3357" y="414"/>
                </a:lnTo>
                <a:lnTo>
                  <a:pt x="3351" y="423"/>
                </a:lnTo>
                <a:lnTo>
                  <a:pt x="3341" y="446"/>
                </a:lnTo>
                <a:lnTo>
                  <a:pt x="3335" y="473"/>
                </a:lnTo>
                <a:lnTo>
                  <a:pt x="3323" y="541"/>
                </a:lnTo>
                <a:lnTo>
                  <a:pt x="3313" y="603"/>
                </a:lnTo>
                <a:lnTo>
                  <a:pt x="3304" y="658"/>
                </a:lnTo>
                <a:lnTo>
                  <a:pt x="3293" y="708"/>
                </a:lnTo>
                <a:lnTo>
                  <a:pt x="3284" y="753"/>
                </a:lnTo>
                <a:lnTo>
                  <a:pt x="3275" y="793"/>
                </a:lnTo>
                <a:lnTo>
                  <a:pt x="3265" y="829"/>
                </a:lnTo>
                <a:lnTo>
                  <a:pt x="3255" y="861"/>
                </a:lnTo>
                <a:lnTo>
                  <a:pt x="3244" y="889"/>
                </a:lnTo>
                <a:lnTo>
                  <a:pt x="3231" y="914"/>
                </a:lnTo>
                <a:lnTo>
                  <a:pt x="3219" y="936"/>
                </a:lnTo>
                <a:lnTo>
                  <a:pt x="3203" y="956"/>
                </a:lnTo>
                <a:lnTo>
                  <a:pt x="3187" y="975"/>
                </a:lnTo>
                <a:lnTo>
                  <a:pt x="3169" y="992"/>
                </a:lnTo>
                <a:lnTo>
                  <a:pt x="3149" y="1008"/>
                </a:lnTo>
                <a:lnTo>
                  <a:pt x="3126" y="1023"/>
                </a:lnTo>
                <a:lnTo>
                  <a:pt x="3101" y="1038"/>
                </a:lnTo>
                <a:lnTo>
                  <a:pt x="3073" y="1054"/>
                </a:lnTo>
                <a:lnTo>
                  <a:pt x="3042" y="1068"/>
                </a:lnTo>
                <a:lnTo>
                  <a:pt x="3005" y="1082"/>
                </a:lnTo>
                <a:lnTo>
                  <a:pt x="2963" y="1094"/>
                </a:lnTo>
                <a:lnTo>
                  <a:pt x="2915" y="1104"/>
                </a:lnTo>
                <a:lnTo>
                  <a:pt x="2865" y="1113"/>
                </a:lnTo>
                <a:lnTo>
                  <a:pt x="2812" y="1120"/>
                </a:lnTo>
                <a:lnTo>
                  <a:pt x="2756" y="1125"/>
                </a:lnTo>
                <a:lnTo>
                  <a:pt x="2699" y="1128"/>
                </a:lnTo>
                <a:lnTo>
                  <a:pt x="2641" y="1129"/>
                </a:lnTo>
                <a:lnTo>
                  <a:pt x="2594" y="1128"/>
                </a:lnTo>
                <a:lnTo>
                  <a:pt x="2543" y="1126"/>
                </a:lnTo>
                <a:lnTo>
                  <a:pt x="2489" y="1122"/>
                </a:lnTo>
                <a:lnTo>
                  <a:pt x="2434" y="1115"/>
                </a:lnTo>
                <a:lnTo>
                  <a:pt x="2376" y="1104"/>
                </a:lnTo>
                <a:lnTo>
                  <a:pt x="2318" y="1091"/>
                </a:lnTo>
                <a:lnTo>
                  <a:pt x="2260" y="1073"/>
                </a:lnTo>
                <a:lnTo>
                  <a:pt x="2202" y="1052"/>
                </a:lnTo>
                <a:lnTo>
                  <a:pt x="2147" y="1025"/>
                </a:lnTo>
                <a:lnTo>
                  <a:pt x="2111" y="1002"/>
                </a:lnTo>
                <a:lnTo>
                  <a:pt x="2077" y="976"/>
                </a:lnTo>
                <a:lnTo>
                  <a:pt x="2046" y="946"/>
                </a:lnTo>
                <a:lnTo>
                  <a:pt x="2017" y="911"/>
                </a:lnTo>
                <a:lnTo>
                  <a:pt x="1990" y="875"/>
                </a:lnTo>
                <a:lnTo>
                  <a:pt x="1965" y="836"/>
                </a:lnTo>
                <a:lnTo>
                  <a:pt x="1943" y="797"/>
                </a:lnTo>
                <a:lnTo>
                  <a:pt x="1922" y="757"/>
                </a:lnTo>
                <a:lnTo>
                  <a:pt x="1903" y="716"/>
                </a:lnTo>
                <a:lnTo>
                  <a:pt x="1887" y="676"/>
                </a:lnTo>
                <a:lnTo>
                  <a:pt x="1872" y="637"/>
                </a:lnTo>
                <a:lnTo>
                  <a:pt x="1860" y="600"/>
                </a:lnTo>
                <a:lnTo>
                  <a:pt x="1849" y="566"/>
                </a:lnTo>
                <a:lnTo>
                  <a:pt x="1839" y="534"/>
                </a:lnTo>
                <a:lnTo>
                  <a:pt x="1832" y="507"/>
                </a:lnTo>
                <a:lnTo>
                  <a:pt x="1826" y="484"/>
                </a:lnTo>
                <a:lnTo>
                  <a:pt x="1822" y="466"/>
                </a:lnTo>
                <a:lnTo>
                  <a:pt x="1820" y="453"/>
                </a:lnTo>
                <a:lnTo>
                  <a:pt x="1818" y="447"/>
                </a:lnTo>
                <a:lnTo>
                  <a:pt x="1818" y="444"/>
                </a:lnTo>
                <a:lnTo>
                  <a:pt x="1817" y="440"/>
                </a:lnTo>
                <a:lnTo>
                  <a:pt x="1815" y="434"/>
                </a:lnTo>
                <a:lnTo>
                  <a:pt x="1810" y="427"/>
                </a:lnTo>
                <a:lnTo>
                  <a:pt x="1804" y="420"/>
                </a:lnTo>
                <a:lnTo>
                  <a:pt x="1797" y="412"/>
                </a:lnTo>
                <a:lnTo>
                  <a:pt x="1786" y="405"/>
                </a:lnTo>
                <a:lnTo>
                  <a:pt x="1772" y="399"/>
                </a:lnTo>
                <a:lnTo>
                  <a:pt x="1755" y="394"/>
                </a:lnTo>
                <a:lnTo>
                  <a:pt x="1733" y="390"/>
                </a:lnTo>
                <a:lnTo>
                  <a:pt x="1707" y="389"/>
                </a:lnTo>
                <a:lnTo>
                  <a:pt x="1701" y="389"/>
                </a:lnTo>
                <a:lnTo>
                  <a:pt x="1674" y="390"/>
                </a:lnTo>
                <a:lnTo>
                  <a:pt x="1651" y="394"/>
                </a:lnTo>
                <a:lnTo>
                  <a:pt x="1633" y="399"/>
                </a:lnTo>
                <a:lnTo>
                  <a:pt x="1618" y="405"/>
                </a:lnTo>
                <a:lnTo>
                  <a:pt x="1607" y="412"/>
                </a:lnTo>
                <a:lnTo>
                  <a:pt x="1599" y="420"/>
                </a:lnTo>
                <a:lnTo>
                  <a:pt x="1592" y="426"/>
                </a:lnTo>
                <a:lnTo>
                  <a:pt x="1589" y="432"/>
                </a:lnTo>
                <a:lnTo>
                  <a:pt x="1586" y="437"/>
                </a:lnTo>
                <a:lnTo>
                  <a:pt x="1585" y="442"/>
                </a:lnTo>
                <a:lnTo>
                  <a:pt x="1585" y="444"/>
                </a:lnTo>
                <a:lnTo>
                  <a:pt x="1584" y="450"/>
                </a:lnTo>
                <a:lnTo>
                  <a:pt x="1581" y="463"/>
                </a:lnTo>
                <a:lnTo>
                  <a:pt x="1577" y="482"/>
                </a:lnTo>
                <a:lnTo>
                  <a:pt x="1571" y="506"/>
                </a:lnTo>
                <a:lnTo>
                  <a:pt x="1563" y="533"/>
                </a:lnTo>
                <a:lnTo>
                  <a:pt x="1554" y="564"/>
                </a:lnTo>
                <a:lnTo>
                  <a:pt x="1543" y="599"/>
                </a:lnTo>
                <a:lnTo>
                  <a:pt x="1530" y="636"/>
                </a:lnTo>
                <a:lnTo>
                  <a:pt x="1516" y="676"/>
                </a:lnTo>
                <a:lnTo>
                  <a:pt x="1499" y="716"/>
                </a:lnTo>
                <a:lnTo>
                  <a:pt x="1481" y="756"/>
                </a:lnTo>
                <a:lnTo>
                  <a:pt x="1460" y="797"/>
                </a:lnTo>
                <a:lnTo>
                  <a:pt x="1437" y="836"/>
                </a:lnTo>
                <a:lnTo>
                  <a:pt x="1413" y="875"/>
                </a:lnTo>
                <a:lnTo>
                  <a:pt x="1386" y="911"/>
                </a:lnTo>
                <a:lnTo>
                  <a:pt x="1357" y="946"/>
                </a:lnTo>
                <a:lnTo>
                  <a:pt x="1326" y="976"/>
                </a:lnTo>
                <a:lnTo>
                  <a:pt x="1292" y="1002"/>
                </a:lnTo>
                <a:lnTo>
                  <a:pt x="1256" y="1025"/>
                </a:lnTo>
                <a:lnTo>
                  <a:pt x="1200" y="1052"/>
                </a:lnTo>
                <a:lnTo>
                  <a:pt x="1143" y="1073"/>
                </a:lnTo>
                <a:lnTo>
                  <a:pt x="1085" y="1091"/>
                </a:lnTo>
                <a:lnTo>
                  <a:pt x="1027" y="1104"/>
                </a:lnTo>
                <a:lnTo>
                  <a:pt x="969" y="1115"/>
                </a:lnTo>
                <a:lnTo>
                  <a:pt x="913" y="1122"/>
                </a:lnTo>
                <a:lnTo>
                  <a:pt x="860" y="1126"/>
                </a:lnTo>
                <a:lnTo>
                  <a:pt x="809" y="1128"/>
                </a:lnTo>
                <a:lnTo>
                  <a:pt x="762" y="1129"/>
                </a:lnTo>
                <a:lnTo>
                  <a:pt x="704" y="1128"/>
                </a:lnTo>
                <a:lnTo>
                  <a:pt x="647" y="1125"/>
                </a:lnTo>
                <a:lnTo>
                  <a:pt x="591" y="1120"/>
                </a:lnTo>
                <a:lnTo>
                  <a:pt x="537" y="1113"/>
                </a:lnTo>
                <a:lnTo>
                  <a:pt x="487" y="1104"/>
                </a:lnTo>
                <a:lnTo>
                  <a:pt x="440" y="1094"/>
                </a:lnTo>
                <a:lnTo>
                  <a:pt x="398" y="1082"/>
                </a:lnTo>
                <a:lnTo>
                  <a:pt x="361" y="1068"/>
                </a:lnTo>
                <a:lnTo>
                  <a:pt x="330" y="1054"/>
                </a:lnTo>
                <a:lnTo>
                  <a:pt x="302" y="1038"/>
                </a:lnTo>
                <a:lnTo>
                  <a:pt x="277" y="1023"/>
                </a:lnTo>
                <a:lnTo>
                  <a:pt x="254" y="1008"/>
                </a:lnTo>
                <a:lnTo>
                  <a:pt x="234" y="992"/>
                </a:lnTo>
                <a:lnTo>
                  <a:pt x="215" y="975"/>
                </a:lnTo>
                <a:lnTo>
                  <a:pt x="199" y="956"/>
                </a:lnTo>
                <a:lnTo>
                  <a:pt x="184" y="936"/>
                </a:lnTo>
                <a:lnTo>
                  <a:pt x="172" y="914"/>
                </a:lnTo>
                <a:lnTo>
                  <a:pt x="159" y="889"/>
                </a:lnTo>
                <a:lnTo>
                  <a:pt x="148" y="861"/>
                </a:lnTo>
                <a:lnTo>
                  <a:pt x="137" y="829"/>
                </a:lnTo>
                <a:lnTo>
                  <a:pt x="128" y="793"/>
                </a:lnTo>
                <a:lnTo>
                  <a:pt x="119" y="753"/>
                </a:lnTo>
                <a:lnTo>
                  <a:pt x="110" y="708"/>
                </a:lnTo>
                <a:lnTo>
                  <a:pt x="99" y="658"/>
                </a:lnTo>
                <a:lnTo>
                  <a:pt x="90" y="603"/>
                </a:lnTo>
                <a:lnTo>
                  <a:pt x="80" y="541"/>
                </a:lnTo>
                <a:lnTo>
                  <a:pt x="68" y="473"/>
                </a:lnTo>
                <a:lnTo>
                  <a:pt x="62" y="446"/>
                </a:lnTo>
                <a:lnTo>
                  <a:pt x="52" y="423"/>
                </a:lnTo>
                <a:lnTo>
                  <a:pt x="45" y="414"/>
                </a:lnTo>
                <a:lnTo>
                  <a:pt x="38" y="406"/>
                </a:lnTo>
                <a:lnTo>
                  <a:pt x="31" y="398"/>
                </a:lnTo>
                <a:lnTo>
                  <a:pt x="23" y="388"/>
                </a:lnTo>
                <a:lnTo>
                  <a:pt x="17" y="378"/>
                </a:lnTo>
                <a:lnTo>
                  <a:pt x="10" y="364"/>
                </a:lnTo>
                <a:lnTo>
                  <a:pt x="5" y="348"/>
                </a:lnTo>
                <a:lnTo>
                  <a:pt x="2" y="329"/>
                </a:lnTo>
                <a:lnTo>
                  <a:pt x="1" y="306"/>
                </a:lnTo>
                <a:lnTo>
                  <a:pt x="1" y="295"/>
                </a:lnTo>
                <a:lnTo>
                  <a:pt x="1" y="278"/>
                </a:lnTo>
                <a:lnTo>
                  <a:pt x="1" y="260"/>
                </a:lnTo>
                <a:lnTo>
                  <a:pt x="0" y="238"/>
                </a:lnTo>
                <a:lnTo>
                  <a:pt x="0" y="216"/>
                </a:lnTo>
                <a:lnTo>
                  <a:pt x="0" y="196"/>
                </a:lnTo>
                <a:lnTo>
                  <a:pt x="1" y="180"/>
                </a:lnTo>
                <a:lnTo>
                  <a:pt x="4" y="156"/>
                </a:lnTo>
                <a:lnTo>
                  <a:pt x="11" y="135"/>
                </a:lnTo>
                <a:lnTo>
                  <a:pt x="21" y="116"/>
                </a:lnTo>
                <a:lnTo>
                  <a:pt x="33" y="100"/>
                </a:lnTo>
                <a:lnTo>
                  <a:pt x="48" y="87"/>
                </a:lnTo>
                <a:lnTo>
                  <a:pt x="62" y="75"/>
                </a:lnTo>
                <a:lnTo>
                  <a:pt x="78" y="67"/>
                </a:lnTo>
                <a:lnTo>
                  <a:pt x="93" y="59"/>
                </a:lnTo>
                <a:lnTo>
                  <a:pt x="107" y="55"/>
                </a:lnTo>
                <a:lnTo>
                  <a:pt x="120" y="52"/>
                </a:lnTo>
                <a:lnTo>
                  <a:pt x="213" y="35"/>
                </a:lnTo>
                <a:lnTo>
                  <a:pt x="309" y="22"/>
                </a:lnTo>
                <a:lnTo>
                  <a:pt x="410" y="11"/>
                </a:lnTo>
                <a:lnTo>
                  <a:pt x="515" y="4"/>
                </a:lnTo>
                <a:lnTo>
                  <a:pt x="622" y="0"/>
                </a:lnTo>
                <a:lnTo>
                  <a:pt x="733" y="0"/>
                </a:lnTo>
                <a:lnTo>
                  <a:pt x="845" y="3"/>
                </a:lnTo>
                <a:lnTo>
                  <a:pt x="960" y="9"/>
                </a:lnTo>
                <a:lnTo>
                  <a:pt x="975" y="11"/>
                </a:lnTo>
                <a:lnTo>
                  <a:pt x="1035" y="15"/>
                </a:lnTo>
                <a:lnTo>
                  <a:pt x="1089" y="20"/>
                </a:lnTo>
                <a:lnTo>
                  <a:pt x="1139" y="24"/>
                </a:lnTo>
                <a:lnTo>
                  <a:pt x="1185" y="30"/>
                </a:lnTo>
                <a:lnTo>
                  <a:pt x="1229" y="37"/>
                </a:lnTo>
                <a:lnTo>
                  <a:pt x="1269" y="46"/>
                </a:lnTo>
                <a:lnTo>
                  <a:pt x="1309" y="57"/>
                </a:lnTo>
                <a:lnTo>
                  <a:pt x="1350" y="71"/>
                </a:lnTo>
                <a:lnTo>
                  <a:pt x="1390" y="88"/>
                </a:lnTo>
                <a:lnTo>
                  <a:pt x="1432" y="108"/>
                </a:lnTo>
                <a:lnTo>
                  <a:pt x="1474" y="129"/>
                </a:lnTo>
                <a:lnTo>
                  <a:pt x="1498" y="141"/>
                </a:lnTo>
                <a:lnTo>
                  <a:pt x="1524" y="153"/>
                </a:lnTo>
                <a:lnTo>
                  <a:pt x="1552" y="164"/>
                </a:lnTo>
                <a:lnTo>
                  <a:pt x="1578" y="174"/>
                </a:lnTo>
                <a:lnTo>
                  <a:pt x="1602" y="182"/>
                </a:lnTo>
                <a:lnTo>
                  <a:pt x="1622" y="188"/>
                </a:lnTo>
                <a:lnTo>
                  <a:pt x="1644" y="192"/>
                </a:lnTo>
                <a:lnTo>
                  <a:pt x="1665" y="196"/>
                </a:lnTo>
                <a:lnTo>
                  <a:pt x="1681" y="199"/>
                </a:lnTo>
                <a:lnTo>
                  <a:pt x="1701" y="199"/>
                </a:lnTo>
                <a:lnTo>
                  <a:pt x="1722" y="199"/>
                </a:lnTo>
                <a:lnTo>
                  <a:pt x="1738" y="196"/>
                </a:lnTo>
                <a:lnTo>
                  <a:pt x="1759" y="192"/>
                </a:lnTo>
                <a:lnTo>
                  <a:pt x="1780" y="188"/>
                </a:lnTo>
                <a:lnTo>
                  <a:pt x="1800" y="182"/>
                </a:lnTo>
                <a:lnTo>
                  <a:pt x="1824" y="174"/>
                </a:lnTo>
                <a:lnTo>
                  <a:pt x="1851" y="164"/>
                </a:lnTo>
                <a:lnTo>
                  <a:pt x="1878" y="153"/>
                </a:lnTo>
                <a:lnTo>
                  <a:pt x="1904" y="141"/>
                </a:lnTo>
                <a:lnTo>
                  <a:pt x="1929" y="129"/>
                </a:lnTo>
                <a:lnTo>
                  <a:pt x="1971" y="108"/>
                </a:lnTo>
                <a:lnTo>
                  <a:pt x="2013" y="88"/>
                </a:lnTo>
                <a:lnTo>
                  <a:pt x="2053" y="71"/>
                </a:lnTo>
                <a:lnTo>
                  <a:pt x="2094" y="57"/>
                </a:lnTo>
                <a:lnTo>
                  <a:pt x="2134" y="46"/>
                </a:lnTo>
                <a:lnTo>
                  <a:pt x="2174" y="37"/>
                </a:lnTo>
                <a:lnTo>
                  <a:pt x="2218" y="30"/>
                </a:lnTo>
                <a:lnTo>
                  <a:pt x="2264" y="24"/>
                </a:lnTo>
                <a:lnTo>
                  <a:pt x="2314" y="20"/>
                </a:lnTo>
                <a:lnTo>
                  <a:pt x="2367" y="15"/>
                </a:lnTo>
                <a:lnTo>
                  <a:pt x="2427" y="11"/>
                </a:lnTo>
                <a:lnTo>
                  <a:pt x="2443" y="9"/>
                </a:lnTo>
                <a:lnTo>
                  <a:pt x="2558" y="3"/>
                </a:lnTo>
                <a:lnTo>
                  <a:pt x="267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4" name="Freeform 366"/>
          <p:cNvSpPr>
            <a:spLocks noEditPoints="1"/>
          </p:cNvSpPr>
          <p:nvPr/>
        </p:nvSpPr>
        <p:spPr bwMode="auto">
          <a:xfrm>
            <a:off x="4378095" y="2078244"/>
            <a:ext cx="620076" cy="226600"/>
          </a:xfrm>
          <a:custGeom>
            <a:avLst/>
            <a:gdLst>
              <a:gd name="T0" fmla="*/ 2458 w 3529"/>
              <a:gd name="T1" fmla="*/ 591 h 1290"/>
              <a:gd name="T2" fmla="*/ 2084 w 3529"/>
              <a:gd name="T3" fmla="*/ 668 h 1290"/>
              <a:gd name="T4" fmla="*/ 2009 w 3529"/>
              <a:gd name="T5" fmla="*/ 793 h 1290"/>
              <a:gd name="T6" fmla="*/ 2013 w 3529"/>
              <a:gd name="T7" fmla="*/ 823 h 1290"/>
              <a:gd name="T8" fmla="*/ 2068 w 3529"/>
              <a:gd name="T9" fmla="*/ 889 h 1290"/>
              <a:gd name="T10" fmla="*/ 2123 w 3529"/>
              <a:gd name="T11" fmla="*/ 951 h 1290"/>
              <a:gd name="T12" fmla="*/ 2108 w 3529"/>
              <a:gd name="T13" fmla="*/ 1005 h 1290"/>
              <a:gd name="T14" fmla="*/ 2173 w 3529"/>
              <a:gd name="T15" fmla="*/ 1098 h 1290"/>
              <a:gd name="T16" fmla="*/ 2440 w 3529"/>
              <a:gd name="T17" fmla="*/ 1220 h 1290"/>
              <a:gd name="T18" fmla="*/ 3090 w 3529"/>
              <a:gd name="T19" fmla="*/ 1192 h 1290"/>
              <a:gd name="T20" fmla="*/ 3421 w 3529"/>
              <a:gd name="T21" fmla="*/ 1091 h 1290"/>
              <a:gd name="T22" fmla="*/ 3476 w 3529"/>
              <a:gd name="T23" fmla="*/ 738 h 1290"/>
              <a:gd name="T24" fmla="*/ 3306 w 3529"/>
              <a:gd name="T25" fmla="*/ 566 h 1290"/>
              <a:gd name="T26" fmla="*/ 223 w 3529"/>
              <a:gd name="T27" fmla="*/ 566 h 1290"/>
              <a:gd name="T28" fmla="*/ 53 w 3529"/>
              <a:gd name="T29" fmla="*/ 738 h 1290"/>
              <a:gd name="T30" fmla="*/ 110 w 3529"/>
              <a:gd name="T31" fmla="*/ 1091 h 1290"/>
              <a:gd name="T32" fmla="*/ 439 w 3529"/>
              <a:gd name="T33" fmla="*/ 1192 h 1290"/>
              <a:gd name="T34" fmla="*/ 1089 w 3529"/>
              <a:gd name="T35" fmla="*/ 1220 h 1290"/>
              <a:gd name="T36" fmla="*/ 1356 w 3529"/>
              <a:gd name="T37" fmla="*/ 1098 h 1290"/>
              <a:gd name="T38" fmla="*/ 1421 w 3529"/>
              <a:gd name="T39" fmla="*/ 1005 h 1290"/>
              <a:gd name="T40" fmla="*/ 1407 w 3529"/>
              <a:gd name="T41" fmla="*/ 951 h 1290"/>
              <a:gd name="T42" fmla="*/ 1461 w 3529"/>
              <a:gd name="T43" fmla="*/ 889 h 1290"/>
              <a:gd name="T44" fmla="*/ 1516 w 3529"/>
              <a:gd name="T45" fmla="*/ 823 h 1290"/>
              <a:gd name="T46" fmla="*/ 1520 w 3529"/>
              <a:gd name="T47" fmla="*/ 793 h 1290"/>
              <a:gd name="T48" fmla="*/ 1445 w 3529"/>
              <a:gd name="T49" fmla="*/ 668 h 1290"/>
              <a:gd name="T50" fmla="*/ 1071 w 3529"/>
              <a:gd name="T51" fmla="*/ 591 h 1290"/>
              <a:gd name="T52" fmla="*/ 383 w 3529"/>
              <a:gd name="T53" fmla="*/ 0 h 1290"/>
              <a:gd name="T54" fmla="*/ 662 w 3529"/>
              <a:gd name="T55" fmla="*/ 104 h 1290"/>
              <a:gd name="T56" fmla="*/ 755 w 3529"/>
              <a:gd name="T57" fmla="*/ 232 h 1290"/>
              <a:gd name="T58" fmla="*/ 603 w 3529"/>
              <a:gd name="T59" fmla="*/ 158 h 1290"/>
              <a:gd name="T60" fmla="*/ 334 w 3529"/>
              <a:gd name="T61" fmla="*/ 117 h 1290"/>
              <a:gd name="T62" fmla="*/ 193 w 3529"/>
              <a:gd name="T63" fmla="*/ 371 h 1290"/>
              <a:gd name="T64" fmla="*/ 180 w 3529"/>
              <a:gd name="T65" fmla="*/ 527 h 1290"/>
              <a:gd name="T66" fmla="*/ 833 w 3529"/>
              <a:gd name="T67" fmla="*/ 510 h 1290"/>
              <a:gd name="T68" fmla="*/ 1401 w 3529"/>
              <a:gd name="T69" fmla="*/ 590 h 1290"/>
              <a:gd name="T70" fmla="*/ 1780 w 3529"/>
              <a:gd name="T71" fmla="*/ 669 h 1290"/>
              <a:gd name="T72" fmla="*/ 2199 w 3529"/>
              <a:gd name="T73" fmla="*/ 572 h 1290"/>
              <a:gd name="T74" fmla="*/ 2799 w 3529"/>
              <a:gd name="T75" fmla="*/ 505 h 1290"/>
              <a:gd name="T76" fmla="*/ 3325 w 3529"/>
              <a:gd name="T77" fmla="*/ 500 h 1290"/>
              <a:gd name="T78" fmla="*/ 3276 w 3529"/>
              <a:gd name="T79" fmla="*/ 243 h 1290"/>
              <a:gd name="T80" fmla="*/ 3054 w 3529"/>
              <a:gd name="T81" fmla="*/ 100 h 1290"/>
              <a:gd name="T82" fmla="*/ 2804 w 3529"/>
              <a:gd name="T83" fmla="*/ 223 h 1290"/>
              <a:gd name="T84" fmla="*/ 2758 w 3529"/>
              <a:gd name="T85" fmla="*/ 167 h 1290"/>
              <a:gd name="T86" fmla="*/ 2958 w 3529"/>
              <a:gd name="T87" fmla="*/ 41 h 1290"/>
              <a:gd name="T88" fmla="*/ 3248 w 3529"/>
              <a:gd name="T89" fmla="*/ 35 h 1290"/>
              <a:gd name="T90" fmla="*/ 3435 w 3529"/>
              <a:gd name="T91" fmla="*/ 352 h 1290"/>
              <a:gd name="T92" fmla="*/ 3524 w 3529"/>
              <a:gd name="T93" fmla="*/ 607 h 1290"/>
              <a:gd name="T94" fmla="*/ 3427 w 3529"/>
              <a:gd name="T95" fmla="*/ 1145 h 1290"/>
              <a:gd name="T96" fmla="*/ 2963 w 3529"/>
              <a:gd name="T97" fmla="*/ 1266 h 1290"/>
              <a:gd name="T98" fmla="*/ 2358 w 3529"/>
              <a:gd name="T99" fmla="*/ 1266 h 1290"/>
              <a:gd name="T100" fmla="*/ 2033 w 3529"/>
              <a:gd name="T101" fmla="*/ 1056 h 1290"/>
              <a:gd name="T102" fmla="*/ 1915 w 3529"/>
              <a:gd name="T103" fmla="*/ 770 h 1290"/>
              <a:gd name="T104" fmla="*/ 1702 w 3529"/>
              <a:gd name="T105" fmla="*/ 741 h 1290"/>
              <a:gd name="T106" fmla="*/ 1581 w 3529"/>
              <a:gd name="T107" fmla="*/ 846 h 1290"/>
              <a:gd name="T108" fmla="*/ 1394 w 3529"/>
              <a:gd name="T109" fmla="*/ 1177 h 1290"/>
              <a:gd name="T110" fmla="*/ 928 w 3529"/>
              <a:gd name="T111" fmla="*/ 1290 h 1290"/>
              <a:gd name="T112" fmla="*/ 314 w 3529"/>
              <a:gd name="T113" fmla="*/ 1214 h 1290"/>
              <a:gd name="T114" fmla="*/ 42 w 3529"/>
              <a:gd name="T115" fmla="*/ 1086 h 1290"/>
              <a:gd name="T116" fmla="*/ 10 w 3529"/>
              <a:gd name="T117" fmla="*/ 581 h 1290"/>
              <a:gd name="T118" fmla="*/ 94 w 3529"/>
              <a:gd name="T119" fmla="*/ 288 h 1290"/>
              <a:gd name="T120" fmla="*/ 286 w 3529"/>
              <a:gd name="T121" fmla="*/ 19 h 1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29" h="1290">
                <a:moveTo>
                  <a:pt x="3021" y="546"/>
                </a:moveTo>
                <a:lnTo>
                  <a:pt x="2948" y="547"/>
                </a:lnTo>
                <a:lnTo>
                  <a:pt x="2875" y="549"/>
                </a:lnTo>
                <a:lnTo>
                  <a:pt x="2801" y="554"/>
                </a:lnTo>
                <a:lnTo>
                  <a:pt x="2728" y="559"/>
                </a:lnTo>
                <a:lnTo>
                  <a:pt x="2658" y="565"/>
                </a:lnTo>
                <a:lnTo>
                  <a:pt x="2588" y="574"/>
                </a:lnTo>
                <a:lnTo>
                  <a:pt x="2522" y="583"/>
                </a:lnTo>
                <a:lnTo>
                  <a:pt x="2458" y="591"/>
                </a:lnTo>
                <a:lnTo>
                  <a:pt x="2398" y="601"/>
                </a:lnTo>
                <a:lnTo>
                  <a:pt x="2341" y="610"/>
                </a:lnTo>
                <a:lnTo>
                  <a:pt x="2289" y="620"/>
                </a:lnTo>
                <a:lnTo>
                  <a:pt x="2241" y="630"/>
                </a:lnTo>
                <a:lnTo>
                  <a:pt x="2199" y="638"/>
                </a:lnTo>
                <a:lnTo>
                  <a:pt x="2162" y="647"/>
                </a:lnTo>
                <a:lnTo>
                  <a:pt x="2132" y="653"/>
                </a:lnTo>
                <a:lnTo>
                  <a:pt x="2109" y="660"/>
                </a:lnTo>
                <a:lnTo>
                  <a:pt x="2084" y="668"/>
                </a:lnTo>
                <a:lnTo>
                  <a:pt x="2063" y="679"/>
                </a:lnTo>
                <a:lnTo>
                  <a:pt x="2047" y="692"/>
                </a:lnTo>
                <a:lnTo>
                  <a:pt x="2035" y="706"/>
                </a:lnTo>
                <a:lnTo>
                  <a:pt x="2025" y="721"/>
                </a:lnTo>
                <a:lnTo>
                  <a:pt x="2018" y="736"/>
                </a:lnTo>
                <a:lnTo>
                  <a:pt x="2013" y="752"/>
                </a:lnTo>
                <a:lnTo>
                  <a:pt x="2010" y="766"/>
                </a:lnTo>
                <a:lnTo>
                  <a:pt x="2009" y="780"/>
                </a:lnTo>
                <a:lnTo>
                  <a:pt x="2009" y="793"/>
                </a:lnTo>
                <a:lnTo>
                  <a:pt x="2010" y="803"/>
                </a:lnTo>
                <a:lnTo>
                  <a:pt x="2011" y="811"/>
                </a:lnTo>
                <a:lnTo>
                  <a:pt x="2011" y="816"/>
                </a:lnTo>
                <a:lnTo>
                  <a:pt x="2012" y="818"/>
                </a:lnTo>
                <a:lnTo>
                  <a:pt x="2012" y="818"/>
                </a:lnTo>
                <a:lnTo>
                  <a:pt x="2012" y="821"/>
                </a:lnTo>
                <a:lnTo>
                  <a:pt x="2012" y="824"/>
                </a:lnTo>
                <a:lnTo>
                  <a:pt x="2012" y="824"/>
                </a:lnTo>
                <a:lnTo>
                  <a:pt x="2013" y="823"/>
                </a:lnTo>
                <a:lnTo>
                  <a:pt x="2017" y="822"/>
                </a:lnTo>
                <a:lnTo>
                  <a:pt x="2021" y="821"/>
                </a:lnTo>
                <a:lnTo>
                  <a:pt x="2026" y="821"/>
                </a:lnTo>
                <a:lnTo>
                  <a:pt x="2033" y="822"/>
                </a:lnTo>
                <a:lnTo>
                  <a:pt x="2041" y="827"/>
                </a:lnTo>
                <a:lnTo>
                  <a:pt x="2047" y="834"/>
                </a:lnTo>
                <a:lnTo>
                  <a:pt x="2055" y="847"/>
                </a:lnTo>
                <a:lnTo>
                  <a:pt x="2061" y="866"/>
                </a:lnTo>
                <a:lnTo>
                  <a:pt x="2068" y="889"/>
                </a:lnTo>
                <a:lnTo>
                  <a:pt x="2070" y="889"/>
                </a:lnTo>
                <a:lnTo>
                  <a:pt x="2075" y="888"/>
                </a:lnTo>
                <a:lnTo>
                  <a:pt x="2083" y="889"/>
                </a:lnTo>
                <a:lnTo>
                  <a:pt x="2093" y="892"/>
                </a:lnTo>
                <a:lnTo>
                  <a:pt x="2102" y="898"/>
                </a:lnTo>
                <a:lnTo>
                  <a:pt x="2111" y="908"/>
                </a:lnTo>
                <a:lnTo>
                  <a:pt x="2119" y="923"/>
                </a:lnTo>
                <a:lnTo>
                  <a:pt x="2123" y="938"/>
                </a:lnTo>
                <a:lnTo>
                  <a:pt x="2123" y="951"/>
                </a:lnTo>
                <a:lnTo>
                  <a:pt x="2120" y="962"/>
                </a:lnTo>
                <a:lnTo>
                  <a:pt x="2114" y="971"/>
                </a:lnTo>
                <a:lnTo>
                  <a:pt x="2108" y="978"/>
                </a:lnTo>
                <a:lnTo>
                  <a:pt x="2102" y="982"/>
                </a:lnTo>
                <a:lnTo>
                  <a:pt x="2098" y="986"/>
                </a:lnTo>
                <a:lnTo>
                  <a:pt x="2096" y="987"/>
                </a:lnTo>
                <a:lnTo>
                  <a:pt x="2098" y="989"/>
                </a:lnTo>
                <a:lnTo>
                  <a:pt x="2102" y="995"/>
                </a:lnTo>
                <a:lnTo>
                  <a:pt x="2108" y="1005"/>
                </a:lnTo>
                <a:lnTo>
                  <a:pt x="2117" y="1017"/>
                </a:lnTo>
                <a:lnTo>
                  <a:pt x="2125" y="1030"/>
                </a:lnTo>
                <a:lnTo>
                  <a:pt x="2135" y="1045"/>
                </a:lnTo>
                <a:lnTo>
                  <a:pt x="2146" y="1058"/>
                </a:lnTo>
                <a:lnTo>
                  <a:pt x="2157" y="1071"/>
                </a:lnTo>
                <a:lnTo>
                  <a:pt x="2168" y="1083"/>
                </a:lnTo>
                <a:lnTo>
                  <a:pt x="2169" y="1085"/>
                </a:lnTo>
                <a:lnTo>
                  <a:pt x="2171" y="1091"/>
                </a:lnTo>
                <a:lnTo>
                  <a:pt x="2173" y="1098"/>
                </a:lnTo>
                <a:lnTo>
                  <a:pt x="2173" y="1107"/>
                </a:lnTo>
                <a:lnTo>
                  <a:pt x="2169" y="1117"/>
                </a:lnTo>
                <a:lnTo>
                  <a:pt x="2159" y="1127"/>
                </a:lnTo>
                <a:lnTo>
                  <a:pt x="2194" y="1150"/>
                </a:lnTo>
                <a:lnTo>
                  <a:pt x="2234" y="1169"/>
                </a:lnTo>
                <a:lnTo>
                  <a:pt x="2278" y="1185"/>
                </a:lnTo>
                <a:lnTo>
                  <a:pt x="2327" y="1200"/>
                </a:lnTo>
                <a:lnTo>
                  <a:pt x="2381" y="1212"/>
                </a:lnTo>
                <a:lnTo>
                  <a:pt x="2440" y="1220"/>
                </a:lnTo>
                <a:lnTo>
                  <a:pt x="2503" y="1227"/>
                </a:lnTo>
                <a:lnTo>
                  <a:pt x="2571" y="1231"/>
                </a:lnTo>
                <a:lnTo>
                  <a:pt x="2645" y="1232"/>
                </a:lnTo>
                <a:lnTo>
                  <a:pt x="2723" y="1231"/>
                </a:lnTo>
                <a:lnTo>
                  <a:pt x="2805" y="1227"/>
                </a:lnTo>
                <a:lnTo>
                  <a:pt x="2885" y="1221"/>
                </a:lnTo>
                <a:lnTo>
                  <a:pt x="2958" y="1213"/>
                </a:lnTo>
                <a:lnTo>
                  <a:pt x="3027" y="1203"/>
                </a:lnTo>
                <a:lnTo>
                  <a:pt x="3090" y="1192"/>
                </a:lnTo>
                <a:lnTo>
                  <a:pt x="3148" y="1181"/>
                </a:lnTo>
                <a:lnTo>
                  <a:pt x="3200" y="1169"/>
                </a:lnTo>
                <a:lnTo>
                  <a:pt x="3248" y="1156"/>
                </a:lnTo>
                <a:lnTo>
                  <a:pt x="3290" y="1143"/>
                </a:lnTo>
                <a:lnTo>
                  <a:pt x="3327" y="1130"/>
                </a:lnTo>
                <a:lnTo>
                  <a:pt x="3359" y="1119"/>
                </a:lnTo>
                <a:lnTo>
                  <a:pt x="3386" y="1109"/>
                </a:lnTo>
                <a:lnTo>
                  <a:pt x="3406" y="1099"/>
                </a:lnTo>
                <a:lnTo>
                  <a:pt x="3421" y="1091"/>
                </a:lnTo>
                <a:lnTo>
                  <a:pt x="3432" y="1079"/>
                </a:lnTo>
                <a:lnTo>
                  <a:pt x="3442" y="1064"/>
                </a:lnTo>
                <a:lnTo>
                  <a:pt x="3448" y="1049"/>
                </a:lnTo>
                <a:lnTo>
                  <a:pt x="3457" y="991"/>
                </a:lnTo>
                <a:lnTo>
                  <a:pt x="3466" y="935"/>
                </a:lnTo>
                <a:lnTo>
                  <a:pt x="3472" y="881"/>
                </a:lnTo>
                <a:lnTo>
                  <a:pt x="3475" y="829"/>
                </a:lnTo>
                <a:lnTo>
                  <a:pt x="3476" y="781"/>
                </a:lnTo>
                <a:lnTo>
                  <a:pt x="3476" y="738"/>
                </a:lnTo>
                <a:lnTo>
                  <a:pt x="3476" y="698"/>
                </a:lnTo>
                <a:lnTo>
                  <a:pt x="3475" y="666"/>
                </a:lnTo>
                <a:lnTo>
                  <a:pt x="3473" y="638"/>
                </a:lnTo>
                <a:lnTo>
                  <a:pt x="3468" y="624"/>
                </a:lnTo>
                <a:lnTo>
                  <a:pt x="3461" y="610"/>
                </a:lnTo>
                <a:lnTo>
                  <a:pt x="3449" y="600"/>
                </a:lnTo>
                <a:lnTo>
                  <a:pt x="3435" y="593"/>
                </a:lnTo>
                <a:lnTo>
                  <a:pt x="3372" y="578"/>
                </a:lnTo>
                <a:lnTo>
                  <a:pt x="3306" y="566"/>
                </a:lnTo>
                <a:lnTo>
                  <a:pt x="3237" y="557"/>
                </a:lnTo>
                <a:lnTo>
                  <a:pt x="3167" y="551"/>
                </a:lnTo>
                <a:lnTo>
                  <a:pt x="3095" y="547"/>
                </a:lnTo>
                <a:lnTo>
                  <a:pt x="3021" y="546"/>
                </a:lnTo>
                <a:close/>
                <a:moveTo>
                  <a:pt x="508" y="546"/>
                </a:moveTo>
                <a:lnTo>
                  <a:pt x="435" y="547"/>
                </a:lnTo>
                <a:lnTo>
                  <a:pt x="362" y="551"/>
                </a:lnTo>
                <a:lnTo>
                  <a:pt x="292" y="557"/>
                </a:lnTo>
                <a:lnTo>
                  <a:pt x="223" y="566"/>
                </a:lnTo>
                <a:lnTo>
                  <a:pt x="157" y="578"/>
                </a:lnTo>
                <a:lnTo>
                  <a:pt x="94" y="593"/>
                </a:lnTo>
                <a:lnTo>
                  <a:pt x="80" y="600"/>
                </a:lnTo>
                <a:lnTo>
                  <a:pt x="68" y="610"/>
                </a:lnTo>
                <a:lnTo>
                  <a:pt x="61" y="624"/>
                </a:lnTo>
                <a:lnTo>
                  <a:pt x="56" y="638"/>
                </a:lnTo>
                <a:lnTo>
                  <a:pt x="55" y="666"/>
                </a:lnTo>
                <a:lnTo>
                  <a:pt x="53" y="698"/>
                </a:lnTo>
                <a:lnTo>
                  <a:pt x="53" y="738"/>
                </a:lnTo>
                <a:lnTo>
                  <a:pt x="53" y="781"/>
                </a:lnTo>
                <a:lnTo>
                  <a:pt x="55" y="829"/>
                </a:lnTo>
                <a:lnTo>
                  <a:pt x="59" y="881"/>
                </a:lnTo>
                <a:lnTo>
                  <a:pt x="64" y="935"/>
                </a:lnTo>
                <a:lnTo>
                  <a:pt x="72" y="991"/>
                </a:lnTo>
                <a:lnTo>
                  <a:pt x="82" y="1049"/>
                </a:lnTo>
                <a:lnTo>
                  <a:pt x="88" y="1064"/>
                </a:lnTo>
                <a:lnTo>
                  <a:pt x="97" y="1078"/>
                </a:lnTo>
                <a:lnTo>
                  <a:pt x="110" y="1091"/>
                </a:lnTo>
                <a:lnTo>
                  <a:pt x="123" y="1099"/>
                </a:lnTo>
                <a:lnTo>
                  <a:pt x="143" y="1109"/>
                </a:lnTo>
                <a:lnTo>
                  <a:pt x="170" y="1119"/>
                </a:lnTo>
                <a:lnTo>
                  <a:pt x="202" y="1130"/>
                </a:lnTo>
                <a:lnTo>
                  <a:pt x="239" y="1143"/>
                </a:lnTo>
                <a:lnTo>
                  <a:pt x="281" y="1156"/>
                </a:lnTo>
                <a:lnTo>
                  <a:pt x="329" y="1169"/>
                </a:lnTo>
                <a:lnTo>
                  <a:pt x="382" y="1181"/>
                </a:lnTo>
                <a:lnTo>
                  <a:pt x="439" y="1192"/>
                </a:lnTo>
                <a:lnTo>
                  <a:pt x="502" y="1203"/>
                </a:lnTo>
                <a:lnTo>
                  <a:pt x="571" y="1213"/>
                </a:lnTo>
                <a:lnTo>
                  <a:pt x="644" y="1221"/>
                </a:lnTo>
                <a:lnTo>
                  <a:pt x="724" y="1227"/>
                </a:lnTo>
                <a:lnTo>
                  <a:pt x="807" y="1231"/>
                </a:lnTo>
                <a:lnTo>
                  <a:pt x="885" y="1232"/>
                </a:lnTo>
                <a:lnTo>
                  <a:pt x="958" y="1231"/>
                </a:lnTo>
                <a:lnTo>
                  <a:pt x="1026" y="1227"/>
                </a:lnTo>
                <a:lnTo>
                  <a:pt x="1089" y="1220"/>
                </a:lnTo>
                <a:lnTo>
                  <a:pt x="1149" y="1211"/>
                </a:lnTo>
                <a:lnTo>
                  <a:pt x="1202" y="1200"/>
                </a:lnTo>
                <a:lnTo>
                  <a:pt x="1251" y="1185"/>
                </a:lnTo>
                <a:lnTo>
                  <a:pt x="1295" y="1169"/>
                </a:lnTo>
                <a:lnTo>
                  <a:pt x="1335" y="1149"/>
                </a:lnTo>
                <a:lnTo>
                  <a:pt x="1370" y="1127"/>
                </a:lnTo>
                <a:lnTo>
                  <a:pt x="1360" y="1116"/>
                </a:lnTo>
                <a:lnTo>
                  <a:pt x="1356" y="1107"/>
                </a:lnTo>
                <a:lnTo>
                  <a:pt x="1356" y="1098"/>
                </a:lnTo>
                <a:lnTo>
                  <a:pt x="1358" y="1090"/>
                </a:lnTo>
                <a:lnTo>
                  <a:pt x="1360" y="1085"/>
                </a:lnTo>
                <a:lnTo>
                  <a:pt x="1361" y="1083"/>
                </a:lnTo>
                <a:lnTo>
                  <a:pt x="1372" y="1071"/>
                </a:lnTo>
                <a:lnTo>
                  <a:pt x="1383" y="1058"/>
                </a:lnTo>
                <a:lnTo>
                  <a:pt x="1394" y="1045"/>
                </a:lnTo>
                <a:lnTo>
                  <a:pt x="1404" y="1030"/>
                </a:lnTo>
                <a:lnTo>
                  <a:pt x="1414" y="1017"/>
                </a:lnTo>
                <a:lnTo>
                  <a:pt x="1421" y="1005"/>
                </a:lnTo>
                <a:lnTo>
                  <a:pt x="1428" y="995"/>
                </a:lnTo>
                <a:lnTo>
                  <a:pt x="1431" y="989"/>
                </a:lnTo>
                <a:lnTo>
                  <a:pt x="1433" y="987"/>
                </a:lnTo>
                <a:lnTo>
                  <a:pt x="1431" y="986"/>
                </a:lnTo>
                <a:lnTo>
                  <a:pt x="1427" y="982"/>
                </a:lnTo>
                <a:lnTo>
                  <a:pt x="1421" y="978"/>
                </a:lnTo>
                <a:lnTo>
                  <a:pt x="1416" y="971"/>
                </a:lnTo>
                <a:lnTo>
                  <a:pt x="1410" y="962"/>
                </a:lnTo>
                <a:lnTo>
                  <a:pt x="1407" y="951"/>
                </a:lnTo>
                <a:lnTo>
                  <a:pt x="1406" y="938"/>
                </a:lnTo>
                <a:lnTo>
                  <a:pt x="1410" y="923"/>
                </a:lnTo>
                <a:lnTo>
                  <a:pt x="1418" y="908"/>
                </a:lnTo>
                <a:lnTo>
                  <a:pt x="1428" y="898"/>
                </a:lnTo>
                <a:lnTo>
                  <a:pt x="1437" y="892"/>
                </a:lnTo>
                <a:lnTo>
                  <a:pt x="1446" y="889"/>
                </a:lnTo>
                <a:lnTo>
                  <a:pt x="1454" y="888"/>
                </a:lnTo>
                <a:lnTo>
                  <a:pt x="1459" y="889"/>
                </a:lnTo>
                <a:lnTo>
                  <a:pt x="1461" y="889"/>
                </a:lnTo>
                <a:lnTo>
                  <a:pt x="1468" y="864"/>
                </a:lnTo>
                <a:lnTo>
                  <a:pt x="1474" y="847"/>
                </a:lnTo>
                <a:lnTo>
                  <a:pt x="1482" y="834"/>
                </a:lnTo>
                <a:lnTo>
                  <a:pt x="1489" y="827"/>
                </a:lnTo>
                <a:lnTo>
                  <a:pt x="1496" y="822"/>
                </a:lnTo>
                <a:lnTo>
                  <a:pt x="1503" y="821"/>
                </a:lnTo>
                <a:lnTo>
                  <a:pt x="1508" y="821"/>
                </a:lnTo>
                <a:lnTo>
                  <a:pt x="1512" y="822"/>
                </a:lnTo>
                <a:lnTo>
                  <a:pt x="1516" y="823"/>
                </a:lnTo>
                <a:lnTo>
                  <a:pt x="1517" y="824"/>
                </a:lnTo>
                <a:lnTo>
                  <a:pt x="1517" y="824"/>
                </a:lnTo>
                <a:lnTo>
                  <a:pt x="1517" y="821"/>
                </a:lnTo>
                <a:lnTo>
                  <a:pt x="1518" y="818"/>
                </a:lnTo>
                <a:lnTo>
                  <a:pt x="1518" y="817"/>
                </a:lnTo>
                <a:lnTo>
                  <a:pt x="1518" y="816"/>
                </a:lnTo>
                <a:lnTo>
                  <a:pt x="1519" y="811"/>
                </a:lnTo>
                <a:lnTo>
                  <a:pt x="1520" y="802"/>
                </a:lnTo>
                <a:lnTo>
                  <a:pt x="1520" y="793"/>
                </a:lnTo>
                <a:lnTo>
                  <a:pt x="1520" y="780"/>
                </a:lnTo>
                <a:lnTo>
                  <a:pt x="1519" y="766"/>
                </a:lnTo>
                <a:lnTo>
                  <a:pt x="1516" y="751"/>
                </a:lnTo>
                <a:lnTo>
                  <a:pt x="1511" y="736"/>
                </a:lnTo>
                <a:lnTo>
                  <a:pt x="1505" y="721"/>
                </a:lnTo>
                <a:lnTo>
                  <a:pt x="1495" y="706"/>
                </a:lnTo>
                <a:lnTo>
                  <a:pt x="1482" y="692"/>
                </a:lnTo>
                <a:lnTo>
                  <a:pt x="1466" y="679"/>
                </a:lnTo>
                <a:lnTo>
                  <a:pt x="1445" y="668"/>
                </a:lnTo>
                <a:lnTo>
                  <a:pt x="1420" y="660"/>
                </a:lnTo>
                <a:lnTo>
                  <a:pt x="1397" y="653"/>
                </a:lnTo>
                <a:lnTo>
                  <a:pt x="1367" y="647"/>
                </a:lnTo>
                <a:lnTo>
                  <a:pt x="1330" y="638"/>
                </a:lnTo>
                <a:lnTo>
                  <a:pt x="1288" y="630"/>
                </a:lnTo>
                <a:lnTo>
                  <a:pt x="1240" y="620"/>
                </a:lnTo>
                <a:lnTo>
                  <a:pt x="1188" y="610"/>
                </a:lnTo>
                <a:lnTo>
                  <a:pt x="1131" y="601"/>
                </a:lnTo>
                <a:lnTo>
                  <a:pt x="1071" y="591"/>
                </a:lnTo>
                <a:lnTo>
                  <a:pt x="1007" y="583"/>
                </a:lnTo>
                <a:lnTo>
                  <a:pt x="941" y="574"/>
                </a:lnTo>
                <a:lnTo>
                  <a:pt x="871" y="565"/>
                </a:lnTo>
                <a:lnTo>
                  <a:pt x="801" y="559"/>
                </a:lnTo>
                <a:lnTo>
                  <a:pt x="728" y="554"/>
                </a:lnTo>
                <a:lnTo>
                  <a:pt x="655" y="549"/>
                </a:lnTo>
                <a:lnTo>
                  <a:pt x="581" y="547"/>
                </a:lnTo>
                <a:lnTo>
                  <a:pt x="508" y="546"/>
                </a:lnTo>
                <a:close/>
                <a:moveTo>
                  <a:pt x="383" y="0"/>
                </a:moveTo>
                <a:lnTo>
                  <a:pt x="415" y="3"/>
                </a:lnTo>
                <a:lnTo>
                  <a:pt x="449" y="8"/>
                </a:lnTo>
                <a:lnTo>
                  <a:pt x="483" y="17"/>
                </a:lnTo>
                <a:lnTo>
                  <a:pt x="515" y="28"/>
                </a:lnTo>
                <a:lnTo>
                  <a:pt x="548" y="41"/>
                </a:lnTo>
                <a:lnTo>
                  <a:pt x="579" y="56"/>
                </a:lnTo>
                <a:lnTo>
                  <a:pt x="609" y="72"/>
                </a:lnTo>
                <a:lnTo>
                  <a:pt x="636" y="88"/>
                </a:lnTo>
                <a:lnTo>
                  <a:pt x="662" y="104"/>
                </a:lnTo>
                <a:lnTo>
                  <a:pt x="685" y="119"/>
                </a:lnTo>
                <a:lnTo>
                  <a:pt x="705" y="134"/>
                </a:lnTo>
                <a:lnTo>
                  <a:pt x="724" y="147"/>
                </a:lnTo>
                <a:lnTo>
                  <a:pt x="738" y="158"/>
                </a:lnTo>
                <a:lnTo>
                  <a:pt x="747" y="167"/>
                </a:lnTo>
                <a:lnTo>
                  <a:pt x="754" y="172"/>
                </a:lnTo>
                <a:lnTo>
                  <a:pt x="756" y="174"/>
                </a:lnTo>
                <a:lnTo>
                  <a:pt x="756" y="221"/>
                </a:lnTo>
                <a:lnTo>
                  <a:pt x="755" y="232"/>
                </a:lnTo>
                <a:lnTo>
                  <a:pt x="750" y="239"/>
                </a:lnTo>
                <a:lnTo>
                  <a:pt x="741" y="242"/>
                </a:lnTo>
                <a:lnTo>
                  <a:pt x="730" y="239"/>
                </a:lnTo>
                <a:lnTo>
                  <a:pt x="716" y="233"/>
                </a:lnTo>
                <a:lnTo>
                  <a:pt x="701" y="223"/>
                </a:lnTo>
                <a:lnTo>
                  <a:pt x="680" y="207"/>
                </a:lnTo>
                <a:lnTo>
                  <a:pt x="656" y="191"/>
                </a:lnTo>
                <a:lnTo>
                  <a:pt x="631" y="174"/>
                </a:lnTo>
                <a:lnTo>
                  <a:pt x="603" y="158"/>
                </a:lnTo>
                <a:lnTo>
                  <a:pt x="575" y="142"/>
                </a:lnTo>
                <a:lnTo>
                  <a:pt x="545" y="128"/>
                </a:lnTo>
                <a:lnTo>
                  <a:pt x="514" y="116"/>
                </a:lnTo>
                <a:lnTo>
                  <a:pt x="483" y="107"/>
                </a:lnTo>
                <a:lnTo>
                  <a:pt x="452" y="100"/>
                </a:lnTo>
                <a:lnTo>
                  <a:pt x="421" y="97"/>
                </a:lnTo>
                <a:lnTo>
                  <a:pt x="392" y="99"/>
                </a:lnTo>
                <a:lnTo>
                  <a:pt x="362" y="106"/>
                </a:lnTo>
                <a:lnTo>
                  <a:pt x="334" y="117"/>
                </a:lnTo>
                <a:lnTo>
                  <a:pt x="307" y="136"/>
                </a:lnTo>
                <a:lnTo>
                  <a:pt x="284" y="157"/>
                </a:lnTo>
                <a:lnTo>
                  <a:pt x="264" y="183"/>
                </a:lnTo>
                <a:lnTo>
                  <a:pt x="245" y="212"/>
                </a:lnTo>
                <a:lnTo>
                  <a:pt x="231" y="242"/>
                </a:lnTo>
                <a:lnTo>
                  <a:pt x="218" y="274"/>
                </a:lnTo>
                <a:lnTo>
                  <a:pt x="208" y="306"/>
                </a:lnTo>
                <a:lnTo>
                  <a:pt x="200" y="339"/>
                </a:lnTo>
                <a:lnTo>
                  <a:pt x="193" y="371"/>
                </a:lnTo>
                <a:lnTo>
                  <a:pt x="189" y="402"/>
                </a:lnTo>
                <a:lnTo>
                  <a:pt x="186" y="431"/>
                </a:lnTo>
                <a:lnTo>
                  <a:pt x="183" y="457"/>
                </a:lnTo>
                <a:lnTo>
                  <a:pt x="181" y="481"/>
                </a:lnTo>
                <a:lnTo>
                  <a:pt x="181" y="499"/>
                </a:lnTo>
                <a:lnTo>
                  <a:pt x="180" y="514"/>
                </a:lnTo>
                <a:lnTo>
                  <a:pt x="180" y="524"/>
                </a:lnTo>
                <a:lnTo>
                  <a:pt x="181" y="527"/>
                </a:lnTo>
                <a:lnTo>
                  <a:pt x="180" y="527"/>
                </a:lnTo>
                <a:lnTo>
                  <a:pt x="242" y="518"/>
                </a:lnTo>
                <a:lnTo>
                  <a:pt x="308" y="513"/>
                </a:lnTo>
                <a:lnTo>
                  <a:pt x="379" y="507"/>
                </a:lnTo>
                <a:lnTo>
                  <a:pt x="451" y="504"/>
                </a:lnTo>
                <a:lnTo>
                  <a:pt x="526" y="503"/>
                </a:lnTo>
                <a:lnTo>
                  <a:pt x="602" y="503"/>
                </a:lnTo>
                <a:lnTo>
                  <a:pt x="679" y="503"/>
                </a:lnTo>
                <a:lnTo>
                  <a:pt x="756" y="506"/>
                </a:lnTo>
                <a:lnTo>
                  <a:pt x="833" y="510"/>
                </a:lnTo>
                <a:lnTo>
                  <a:pt x="907" y="514"/>
                </a:lnTo>
                <a:lnTo>
                  <a:pt x="980" y="519"/>
                </a:lnTo>
                <a:lnTo>
                  <a:pt x="1050" y="526"/>
                </a:lnTo>
                <a:lnTo>
                  <a:pt x="1116" y="533"/>
                </a:lnTo>
                <a:lnTo>
                  <a:pt x="1177" y="542"/>
                </a:lnTo>
                <a:lnTo>
                  <a:pt x="1235" y="551"/>
                </a:lnTo>
                <a:lnTo>
                  <a:pt x="1286" y="561"/>
                </a:lnTo>
                <a:lnTo>
                  <a:pt x="1330" y="572"/>
                </a:lnTo>
                <a:lnTo>
                  <a:pt x="1401" y="590"/>
                </a:lnTo>
                <a:lnTo>
                  <a:pt x="1465" y="607"/>
                </a:lnTo>
                <a:lnTo>
                  <a:pt x="1523" y="622"/>
                </a:lnTo>
                <a:lnTo>
                  <a:pt x="1575" y="635"/>
                </a:lnTo>
                <a:lnTo>
                  <a:pt x="1621" y="646"/>
                </a:lnTo>
                <a:lnTo>
                  <a:pt x="1661" y="655"/>
                </a:lnTo>
                <a:lnTo>
                  <a:pt x="1693" y="663"/>
                </a:lnTo>
                <a:lnTo>
                  <a:pt x="1719" y="667"/>
                </a:lnTo>
                <a:lnTo>
                  <a:pt x="1749" y="669"/>
                </a:lnTo>
                <a:lnTo>
                  <a:pt x="1780" y="669"/>
                </a:lnTo>
                <a:lnTo>
                  <a:pt x="1810" y="667"/>
                </a:lnTo>
                <a:lnTo>
                  <a:pt x="1836" y="663"/>
                </a:lnTo>
                <a:lnTo>
                  <a:pt x="1868" y="655"/>
                </a:lnTo>
                <a:lnTo>
                  <a:pt x="1908" y="646"/>
                </a:lnTo>
                <a:lnTo>
                  <a:pt x="1954" y="635"/>
                </a:lnTo>
                <a:lnTo>
                  <a:pt x="2006" y="622"/>
                </a:lnTo>
                <a:lnTo>
                  <a:pt x="2064" y="607"/>
                </a:lnTo>
                <a:lnTo>
                  <a:pt x="2128" y="590"/>
                </a:lnTo>
                <a:lnTo>
                  <a:pt x="2199" y="572"/>
                </a:lnTo>
                <a:lnTo>
                  <a:pt x="2246" y="561"/>
                </a:lnTo>
                <a:lnTo>
                  <a:pt x="2299" y="550"/>
                </a:lnTo>
                <a:lnTo>
                  <a:pt x="2358" y="541"/>
                </a:lnTo>
                <a:lnTo>
                  <a:pt x="2424" y="532"/>
                </a:lnTo>
                <a:lnTo>
                  <a:pt x="2492" y="525"/>
                </a:lnTo>
                <a:lnTo>
                  <a:pt x="2566" y="518"/>
                </a:lnTo>
                <a:lnTo>
                  <a:pt x="2642" y="513"/>
                </a:lnTo>
                <a:lnTo>
                  <a:pt x="2720" y="509"/>
                </a:lnTo>
                <a:lnTo>
                  <a:pt x="2799" y="505"/>
                </a:lnTo>
                <a:lnTo>
                  <a:pt x="2879" y="503"/>
                </a:lnTo>
                <a:lnTo>
                  <a:pt x="2958" y="502"/>
                </a:lnTo>
                <a:lnTo>
                  <a:pt x="3038" y="503"/>
                </a:lnTo>
                <a:lnTo>
                  <a:pt x="3114" y="506"/>
                </a:lnTo>
                <a:lnTo>
                  <a:pt x="3188" y="510"/>
                </a:lnTo>
                <a:lnTo>
                  <a:pt x="3259" y="516"/>
                </a:lnTo>
                <a:lnTo>
                  <a:pt x="3325" y="524"/>
                </a:lnTo>
                <a:lnTo>
                  <a:pt x="3325" y="515"/>
                </a:lnTo>
                <a:lnTo>
                  <a:pt x="3325" y="500"/>
                </a:lnTo>
                <a:lnTo>
                  <a:pt x="3325" y="482"/>
                </a:lnTo>
                <a:lnTo>
                  <a:pt x="3323" y="459"/>
                </a:lnTo>
                <a:lnTo>
                  <a:pt x="3321" y="432"/>
                </a:lnTo>
                <a:lnTo>
                  <a:pt x="3317" y="404"/>
                </a:lnTo>
                <a:lnTo>
                  <a:pt x="3313" y="372"/>
                </a:lnTo>
                <a:lnTo>
                  <a:pt x="3307" y="340"/>
                </a:lnTo>
                <a:lnTo>
                  <a:pt x="3298" y="308"/>
                </a:lnTo>
                <a:lnTo>
                  <a:pt x="3288" y="275"/>
                </a:lnTo>
                <a:lnTo>
                  <a:pt x="3276" y="243"/>
                </a:lnTo>
                <a:lnTo>
                  <a:pt x="3261" y="212"/>
                </a:lnTo>
                <a:lnTo>
                  <a:pt x="3243" y="184"/>
                </a:lnTo>
                <a:lnTo>
                  <a:pt x="3222" y="158"/>
                </a:lnTo>
                <a:lnTo>
                  <a:pt x="3199" y="136"/>
                </a:lnTo>
                <a:lnTo>
                  <a:pt x="3171" y="117"/>
                </a:lnTo>
                <a:lnTo>
                  <a:pt x="3144" y="106"/>
                </a:lnTo>
                <a:lnTo>
                  <a:pt x="3115" y="99"/>
                </a:lnTo>
                <a:lnTo>
                  <a:pt x="3085" y="97"/>
                </a:lnTo>
                <a:lnTo>
                  <a:pt x="3054" y="100"/>
                </a:lnTo>
                <a:lnTo>
                  <a:pt x="3022" y="107"/>
                </a:lnTo>
                <a:lnTo>
                  <a:pt x="2992" y="116"/>
                </a:lnTo>
                <a:lnTo>
                  <a:pt x="2962" y="128"/>
                </a:lnTo>
                <a:lnTo>
                  <a:pt x="2931" y="142"/>
                </a:lnTo>
                <a:lnTo>
                  <a:pt x="2902" y="158"/>
                </a:lnTo>
                <a:lnTo>
                  <a:pt x="2875" y="174"/>
                </a:lnTo>
                <a:lnTo>
                  <a:pt x="2849" y="191"/>
                </a:lnTo>
                <a:lnTo>
                  <a:pt x="2826" y="207"/>
                </a:lnTo>
                <a:lnTo>
                  <a:pt x="2804" y="223"/>
                </a:lnTo>
                <a:lnTo>
                  <a:pt x="2789" y="233"/>
                </a:lnTo>
                <a:lnTo>
                  <a:pt x="2776" y="239"/>
                </a:lnTo>
                <a:lnTo>
                  <a:pt x="2765" y="242"/>
                </a:lnTo>
                <a:lnTo>
                  <a:pt x="2757" y="239"/>
                </a:lnTo>
                <a:lnTo>
                  <a:pt x="2751" y="232"/>
                </a:lnTo>
                <a:lnTo>
                  <a:pt x="2749" y="221"/>
                </a:lnTo>
                <a:lnTo>
                  <a:pt x="2749" y="174"/>
                </a:lnTo>
                <a:lnTo>
                  <a:pt x="2751" y="172"/>
                </a:lnTo>
                <a:lnTo>
                  <a:pt x="2758" y="167"/>
                </a:lnTo>
                <a:lnTo>
                  <a:pt x="2769" y="158"/>
                </a:lnTo>
                <a:lnTo>
                  <a:pt x="2783" y="147"/>
                </a:lnTo>
                <a:lnTo>
                  <a:pt x="2800" y="134"/>
                </a:lnTo>
                <a:lnTo>
                  <a:pt x="2821" y="119"/>
                </a:lnTo>
                <a:lnTo>
                  <a:pt x="2844" y="104"/>
                </a:lnTo>
                <a:lnTo>
                  <a:pt x="2869" y="88"/>
                </a:lnTo>
                <a:lnTo>
                  <a:pt x="2898" y="72"/>
                </a:lnTo>
                <a:lnTo>
                  <a:pt x="2927" y="56"/>
                </a:lnTo>
                <a:lnTo>
                  <a:pt x="2958" y="41"/>
                </a:lnTo>
                <a:lnTo>
                  <a:pt x="2990" y="28"/>
                </a:lnTo>
                <a:lnTo>
                  <a:pt x="3023" y="17"/>
                </a:lnTo>
                <a:lnTo>
                  <a:pt x="3056" y="8"/>
                </a:lnTo>
                <a:lnTo>
                  <a:pt x="3090" y="3"/>
                </a:lnTo>
                <a:lnTo>
                  <a:pt x="3123" y="0"/>
                </a:lnTo>
                <a:lnTo>
                  <a:pt x="3157" y="2"/>
                </a:lnTo>
                <a:lnTo>
                  <a:pt x="3188" y="8"/>
                </a:lnTo>
                <a:lnTo>
                  <a:pt x="3220" y="19"/>
                </a:lnTo>
                <a:lnTo>
                  <a:pt x="3248" y="35"/>
                </a:lnTo>
                <a:lnTo>
                  <a:pt x="3275" y="57"/>
                </a:lnTo>
                <a:lnTo>
                  <a:pt x="3301" y="84"/>
                </a:lnTo>
                <a:lnTo>
                  <a:pt x="3325" y="115"/>
                </a:lnTo>
                <a:lnTo>
                  <a:pt x="3347" y="151"/>
                </a:lnTo>
                <a:lnTo>
                  <a:pt x="3367" y="188"/>
                </a:lnTo>
                <a:lnTo>
                  <a:pt x="3387" y="228"/>
                </a:lnTo>
                <a:lnTo>
                  <a:pt x="3404" y="268"/>
                </a:lnTo>
                <a:lnTo>
                  <a:pt x="3421" y="310"/>
                </a:lnTo>
                <a:lnTo>
                  <a:pt x="3435" y="352"/>
                </a:lnTo>
                <a:lnTo>
                  <a:pt x="3448" y="394"/>
                </a:lnTo>
                <a:lnTo>
                  <a:pt x="3460" y="434"/>
                </a:lnTo>
                <a:lnTo>
                  <a:pt x="3469" y="471"/>
                </a:lnTo>
                <a:lnTo>
                  <a:pt x="3479" y="505"/>
                </a:lnTo>
                <a:lnTo>
                  <a:pt x="3486" y="535"/>
                </a:lnTo>
                <a:lnTo>
                  <a:pt x="3492" y="562"/>
                </a:lnTo>
                <a:lnTo>
                  <a:pt x="3505" y="575"/>
                </a:lnTo>
                <a:lnTo>
                  <a:pt x="3516" y="590"/>
                </a:lnTo>
                <a:lnTo>
                  <a:pt x="3524" y="607"/>
                </a:lnTo>
                <a:lnTo>
                  <a:pt x="3528" y="625"/>
                </a:lnTo>
                <a:lnTo>
                  <a:pt x="3529" y="644"/>
                </a:lnTo>
                <a:lnTo>
                  <a:pt x="3499" y="1047"/>
                </a:lnTo>
                <a:lnTo>
                  <a:pt x="3495" y="1066"/>
                </a:lnTo>
                <a:lnTo>
                  <a:pt x="3487" y="1086"/>
                </a:lnTo>
                <a:lnTo>
                  <a:pt x="3476" y="1105"/>
                </a:lnTo>
                <a:lnTo>
                  <a:pt x="3462" y="1122"/>
                </a:lnTo>
                <a:lnTo>
                  <a:pt x="3444" y="1136"/>
                </a:lnTo>
                <a:lnTo>
                  <a:pt x="3427" y="1145"/>
                </a:lnTo>
                <a:lnTo>
                  <a:pt x="3394" y="1157"/>
                </a:lnTo>
                <a:lnTo>
                  <a:pt x="3358" y="1171"/>
                </a:lnTo>
                <a:lnTo>
                  <a:pt x="3315" y="1185"/>
                </a:lnTo>
                <a:lnTo>
                  <a:pt x="3268" y="1199"/>
                </a:lnTo>
                <a:lnTo>
                  <a:pt x="3215" y="1214"/>
                </a:lnTo>
                <a:lnTo>
                  <a:pt x="3158" y="1228"/>
                </a:lnTo>
                <a:lnTo>
                  <a:pt x="3097" y="1242"/>
                </a:lnTo>
                <a:lnTo>
                  <a:pt x="3031" y="1255"/>
                </a:lnTo>
                <a:lnTo>
                  <a:pt x="2963" y="1266"/>
                </a:lnTo>
                <a:lnTo>
                  <a:pt x="2890" y="1276"/>
                </a:lnTo>
                <a:lnTo>
                  <a:pt x="2814" y="1283"/>
                </a:lnTo>
                <a:lnTo>
                  <a:pt x="2740" y="1288"/>
                </a:lnTo>
                <a:lnTo>
                  <a:pt x="2670" y="1290"/>
                </a:lnTo>
                <a:lnTo>
                  <a:pt x="2601" y="1290"/>
                </a:lnTo>
                <a:lnTo>
                  <a:pt x="2536" y="1288"/>
                </a:lnTo>
                <a:lnTo>
                  <a:pt x="2473" y="1284"/>
                </a:lnTo>
                <a:lnTo>
                  <a:pt x="2415" y="1276"/>
                </a:lnTo>
                <a:lnTo>
                  <a:pt x="2358" y="1266"/>
                </a:lnTo>
                <a:lnTo>
                  <a:pt x="2306" y="1254"/>
                </a:lnTo>
                <a:lnTo>
                  <a:pt x="2258" y="1239"/>
                </a:lnTo>
                <a:lnTo>
                  <a:pt x="2212" y="1221"/>
                </a:lnTo>
                <a:lnTo>
                  <a:pt x="2172" y="1201"/>
                </a:lnTo>
                <a:lnTo>
                  <a:pt x="2135" y="1177"/>
                </a:lnTo>
                <a:lnTo>
                  <a:pt x="2102" y="1152"/>
                </a:lnTo>
                <a:lnTo>
                  <a:pt x="2074" y="1123"/>
                </a:lnTo>
                <a:lnTo>
                  <a:pt x="2051" y="1091"/>
                </a:lnTo>
                <a:lnTo>
                  <a:pt x="2033" y="1056"/>
                </a:lnTo>
                <a:lnTo>
                  <a:pt x="2010" y="1004"/>
                </a:lnTo>
                <a:lnTo>
                  <a:pt x="1991" y="957"/>
                </a:lnTo>
                <a:lnTo>
                  <a:pt x="1974" y="915"/>
                </a:lnTo>
                <a:lnTo>
                  <a:pt x="1960" y="878"/>
                </a:lnTo>
                <a:lnTo>
                  <a:pt x="1948" y="846"/>
                </a:lnTo>
                <a:lnTo>
                  <a:pt x="1939" y="819"/>
                </a:lnTo>
                <a:lnTo>
                  <a:pt x="1932" y="798"/>
                </a:lnTo>
                <a:lnTo>
                  <a:pt x="1926" y="784"/>
                </a:lnTo>
                <a:lnTo>
                  <a:pt x="1915" y="770"/>
                </a:lnTo>
                <a:lnTo>
                  <a:pt x="1902" y="758"/>
                </a:lnTo>
                <a:lnTo>
                  <a:pt x="1888" y="752"/>
                </a:lnTo>
                <a:lnTo>
                  <a:pt x="1871" y="748"/>
                </a:lnTo>
                <a:lnTo>
                  <a:pt x="1851" y="744"/>
                </a:lnTo>
                <a:lnTo>
                  <a:pt x="1827" y="741"/>
                </a:lnTo>
                <a:lnTo>
                  <a:pt x="1798" y="740"/>
                </a:lnTo>
                <a:lnTo>
                  <a:pt x="1765" y="740"/>
                </a:lnTo>
                <a:lnTo>
                  <a:pt x="1731" y="740"/>
                </a:lnTo>
                <a:lnTo>
                  <a:pt x="1702" y="741"/>
                </a:lnTo>
                <a:lnTo>
                  <a:pt x="1678" y="744"/>
                </a:lnTo>
                <a:lnTo>
                  <a:pt x="1658" y="748"/>
                </a:lnTo>
                <a:lnTo>
                  <a:pt x="1641" y="752"/>
                </a:lnTo>
                <a:lnTo>
                  <a:pt x="1627" y="758"/>
                </a:lnTo>
                <a:lnTo>
                  <a:pt x="1614" y="770"/>
                </a:lnTo>
                <a:lnTo>
                  <a:pt x="1603" y="784"/>
                </a:lnTo>
                <a:lnTo>
                  <a:pt x="1597" y="798"/>
                </a:lnTo>
                <a:lnTo>
                  <a:pt x="1589" y="819"/>
                </a:lnTo>
                <a:lnTo>
                  <a:pt x="1581" y="846"/>
                </a:lnTo>
                <a:lnTo>
                  <a:pt x="1569" y="878"/>
                </a:lnTo>
                <a:lnTo>
                  <a:pt x="1555" y="915"/>
                </a:lnTo>
                <a:lnTo>
                  <a:pt x="1538" y="957"/>
                </a:lnTo>
                <a:lnTo>
                  <a:pt x="1519" y="1004"/>
                </a:lnTo>
                <a:lnTo>
                  <a:pt x="1496" y="1056"/>
                </a:lnTo>
                <a:lnTo>
                  <a:pt x="1478" y="1091"/>
                </a:lnTo>
                <a:lnTo>
                  <a:pt x="1455" y="1123"/>
                </a:lnTo>
                <a:lnTo>
                  <a:pt x="1427" y="1152"/>
                </a:lnTo>
                <a:lnTo>
                  <a:pt x="1394" y="1177"/>
                </a:lnTo>
                <a:lnTo>
                  <a:pt x="1357" y="1201"/>
                </a:lnTo>
                <a:lnTo>
                  <a:pt x="1317" y="1221"/>
                </a:lnTo>
                <a:lnTo>
                  <a:pt x="1271" y="1239"/>
                </a:lnTo>
                <a:lnTo>
                  <a:pt x="1223" y="1254"/>
                </a:lnTo>
                <a:lnTo>
                  <a:pt x="1171" y="1266"/>
                </a:lnTo>
                <a:lnTo>
                  <a:pt x="1114" y="1276"/>
                </a:lnTo>
                <a:lnTo>
                  <a:pt x="1056" y="1284"/>
                </a:lnTo>
                <a:lnTo>
                  <a:pt x="993" y="1288"/>
                </a:lnTo>
                <a:lnTo>
                  <a:pt x="928" y="1290"/>
                </a:lnTo>
                <a:lnTo>
                  <a:pt x="859" y="1290"/>
                </a:lnTo>
                <a:lnTo>
                  <a:pt x="788" y="1288"/>
                </a:lnTo>
                <a:lnTo>
                  <a:pt x="714" y="1283"/>
                </a:lnTo>
                <a:lnTo>
                  <a:pt x="639" y="1276"/>
                </a:lnTo>
                <a:lnTo>
                  <a:pt x="566" y="1266"/>
                </a:lnTo>
                <a:lnTo>
                  <a:pt x="497" y="1255"/>
                </a:lnTo>
                <a:lnTo>
                  <a:pt x="432" y="1242"/>
                </a:lnTo>
                <a:lnTo>
                  <a:pt x="371" y="1228"/>
                </a:lnTo>
                <a:lnTo>
                  <a:pt x="314" y="1214"/>
                </a:lnTo>
                <a:lnTo>
                  <a:pt x="261" y="1199"/>
                </a:lnTo>
                <a:lnTo>
                  <a:pt x="214" y="1185"/>
                </a:lnTo>
                <a:lnTo>
                  <a:pt x="171" y="1171"/>
                </a:lnTo>
                <a:lnTo>
                  <a:pt x="133" y="1157"/>
                </a:lnTo>
                <a:lnTo>
                  <a:pt x="102" y="1145"/>
                </a:lnTo>
                <a:lnTo>
                  <a:pt x="85" y="1136"/>
                </a:lnTo>
                <a:lnTo>
                  <a:pt x="67" y="1122"/>
                </a:lnTo>
                <a:lnTo>
                  <a:pt x="53" y="1105"/>
                </a:lnTo>
                <a:lnTo>
                  <a:pt x="42" y="1086"/>
                </a:lnTo>
                <a:lnTo>
                  <a:pt x="34" y="1066"/>
                </a:lnTo>
                <a:lnTo>
                  <a:pt x="30" y="1047"/>
                </a:lnTo>
                <a:lnTo>
                  <a:pt x="0" y="644"/>
                </a:lnTo>
                <a:lnTo>
                  <a:pt x="1" y="626"/>
                </a:lnTo>
                <a:lnTo>
                  <a:pt x="5" y="609"/>
                </a:lnTo>
                <a:lnTo>
                  <a:pt x="4" y="610"/>
                </a:lnTo>
                <a:lnTo>
                  <a:pt x="5" y="607"/>
                </a:lnTo>
                <a:lnTo>
                  <a:pt x="7" y="598"/>
                </a:lnTo>
                <a:lnTo>
                  <a:pt x="10" y="581"/>
                </a:lnTo>
                <a:lnTo>
                  <a:pt x="14" y="561"/>
                </a:lnTo>
                <a:lnTo>
                  <a:pt x="20" y="536"/>
                </a:lnTo>
                <a:lnTo>
                  <a:pt x="26" y="507"/>
                </a:lnTo>
                <a:lnTo>
                  <a:pt x="35" y="476"/>
                </a:lnTo>
                <a:lnTo>
                  <a:pt x="43" y="441"/>
                </a:lnTo>
                <a:lnTo>
                  <a:pt x="54" y="405"/>
                </a:lnTo>
                <a:lnTo>
                  <a:pt x="66" y="366"/>
                </a:lnTo>
                <a:lnTo>
                  <a:pt x="79" y="327"/>
                </a:lnTo>
                <a:lnTo>
                  <a:pt x="94" y="288"/>
                </a:lnTo>
                <a:lnTo>
                  <a:pt x="110" y="248"/>
                </a:lnTo>
                <a:lnTo>
                  <a:pt x="127" y="211"/>
                </a:lnTo>
                <a:lnTo>
                  <a:pt x="145" y="174"/>
                </a:lnTo>
                <a:lnTo>
                  <a:pt x="166" y="139"/>
                </a:lnTo>
                <a:lnTo>
                  <a:pt x="187" y="108"/>
                </a:lnTo>
                <a:lnTo>
                  <a:pt x="209" y="79"/>
                </a:lnTo>
                <a:lnTo>
                  <a:pt x="233" y="54"/>
                </a:lnTo>
                <a:lnTo>
                  <a:pt x="259" y="34"/>
                </a:lnTo>
                <a:lnTo>
                  <a:pt x="286" y="19"/>
                </a:lnTo>
                <a:lnTo>
                  <a:pt x="317" y="8"/>
                </a:lnTo>
                <a:lnTo>
                  <a:pt x="349" y="2"/>
                </a:lnTo>
                <a:lnTo>
                  <a:pt x="3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8" name="Freeform 371"/>
          <p:cNvSpPr>
            <a:spLocks noEditPoints="1"/>
          </p:cNvSpPr>
          <p:nvPr/>
        </p:nvSpPr>
        <p:spPr bwMode="auto">
          <a:xfrm>
            <a:off x="5303729" y="2107566"/>
            <a:ext cx="639796" cy="163194"/>
          </a:xfrm>
          <a:custGeom>
            <a:avLst/>
            <a:gdLst>
              <a:gd name="T0" fmla="*/ 2610 w 3447"/>
              <a:gd name="T1" fmla="*/ 114 h 874"/>
              <a:gd name="T2" fmla="*/ 2236 w 3447"/>
              <a:gd name="T3" fmla="*/ 168 h 874"/>
              <a:gd name="T4" fmla="*/ 1994 w 3447"/>
              <a:gd name="T5" fmla="*/ 258 h 874"/>
              <a:gd name="T6" fmla="*/ 1990 w 3447"/>
              <a:gd name="T7" fmla="*/ 446 h 874"/>
              <a:gd name="T8" fmla="*/ 2135 w 3447"/>
              <a:gd name="T9" fmla="*/ 693 h 874"/>
              <a:gd name="T10" fmla="*/ 2423 w 3447"/>
              <a:gd name="T11" fmla="*/ 769 h 874"/>
              <a:gd name="T12" fmla="*/ 2871 w 3447"/>
              <a:gd name="T13" fmla="*/ 735 h 874"/>
              <a:gd name="T14" fmla="*/ 3129 w 3447"/>
              <a:gd name="T15" fmla="*/ 664 h 874"/>
              <a:gd name="T16" fmla="*/ 3187 w 3447"/>
              <a:gd name="T17" fmla="*/ 594 h 874"/>
              <a:gd name="T18" fmla="*/ 3193 w 3447"/>
              <a:gd name="T19" fmla="*/ 504 h 874"/>
              <a:gd name="T20" fmla="*/ 3188 w 3447"/>
              <a:gd name="T21" fmla="*/ 236 h 874"/>
              <a:gd name="T22" fmla="*/ 3031 w 3447"/>
              <a:gd name="T23" fmla="*/ 141 h 874"/>
              <a:gd name="T24" fmla="*/ 746 w 3447"/>
              <a:gd name="T25" fmla="*/ 112 h 874"/>
              <a:gd name="T26" fmla="*/ 378 w 3447"/>
              <a:gd name="T27" fmla="*/ 151 h 874"/>
              <a:gd name="T28" fmla="*/ 257 w 3447"/>
              <a:gd name="T29" fmla="*/ 277 h 874"/>
              <a:gd name="T30" fmla="*/ 256 w 3447"/>
              <a:gd name="T31" fmla="*/ 532 h 874"/>
              <a:gd name="T32" fmla="*/ 262 w 3447"/>
              <a:gd name="T33" fmla="*/ 600 h 874"/>
              <a:gd name="T34" fmla="*/ 340 w 3447"/>
              <a:gd name="T35" fmla="*/ 676 h 874"/>
              <a:gd name="T36" fmla="*/ 636 w 3447"/>
              <a:gd name="T37" fmla="*/ 744 h 874"/>
              <a:gd name="T38" fmla="*/ 1078 w 3447"/>
              <a:gd name="T39" fmla="*/ 766 h 874"/>
              <a:gd name="T40" fmla="*/ 1335 w 3447"/>
              <a:gd name="T41" fmla="*/ 672 h 874"/>
              <a:gd name="T42" fmla="*/ 1468 w 3447"/>
              <a:gd name="T43" fmla="*/ 411 h 874"/>
              <a:gd name="T44" fmla="*/ 1439 w 3447"/>
              <a:gd name="T45" fmla="*/ 245 h 874"/>
              <a:gd name="T46" fmla="*/ 1158 w 3447"/>
              <a:gd name="T47" fmla="*/ 156 h 874"/>
              <a:gd name="T48" fmla="*/ 794 w 3447"/>
              <a:gd name="T49" fmla="*/ 113 h 874"/>
              <a:gd name="T50" fmla="*/ 752 w 3447"/>
              <a:gd name="T51" fmla="*/ 1 h 874"/>
              <a:gd name="T52" fmla="*/ 1185 w 3447"/>
              <a:gd name="T53" fmla="*/ 42 h 874"/>
              <a:gd name="T54" fmla="*/ 1510 w 3447"/>
              <a:gd name="T55" fmla="*/ 139 h 874"/>
              <a:gd name="T56" fmla="*/ 1697 w 3447"/>
              <a:gd name="T57" fmla="*/ 175 h 874"/>
              <a:gd name="T58" fmla="*/ 1750 w 3447"/>
              <a:gd name="T59" fmla="*/ 175 h 874"/>
              <a:gd name="T60" fmla="*/ 1937 w 3447"/>
              <a:gd name="T61" fmla="*/ 139 h 874"/>
              <a:gd name="T62" fmla="*/ 2262 w 3447"/>
              <a:gd name="T63" fmla="*/ 42 h 874"/>
              <a:gd name="T64" fmla="*/ 2695 w 3447"/>
              <a:gd name="T65" fmla="*/ 1 h 874"/>
              <a:gd name="T66" fmla="*/ 2964 w 3447"/>
              <a:gd name="T67" fmla="*/ 7 h 874"/>
              <a:gd name="T68" fmla="*/ 3249 w 3447"/>
              <a:gd name="T69" fmla="*/ 60 h 874"/>
              <a:gd name="T70" fmla="*/ 3409 w 3447"/>
              <a:gd name="T71" fmla="*/ 151 h 874"/>
              <a:gd name="T72" fmla="*/ 3447 w 3447"/>
              <a:gd name="T73" fmla="*/ 200 h 874"/>
              <a:gd name="T74" fmla="*/ 3425 w 3447"/>
              <a:gd name="T75" fmla="*/ 353 h 874"/>
              <a:gd name="T76" fmla="*/ 3396 w 3447"/>
              <a:gd name="T77" fmla="*/ 523 h 874"/>
              <a:gd name="T78" fmla="*/ 3386 w 3447"/>
              <a:gd name="T79" fmla="*/ 646 h 874"/>
              <a:gd name="T80" fmla="*/ 3355 w 3447"/>
              <a:gd name="T81" fmla="*/ 711 h 874"/>
              <a:gd name="T82" fmla="*/ 3187 w 3447"/>
              <a:gd name="T83" fmla="*/ 804 h 874"/>
              <a:gd name="T84" fmla="*/ 2896 w 3447"/>
              <a:gd name="T85" fmla="*/ 853 h 874"/>
              <a:gd name="T86" fmla="*/ 2476 w 3447"/>
              <a:gd name="T87" fmla="*/ 873 h 874"/>
              <a:gd name="T88" fmla="*/ 2109 w 3447"/>
              <a:gd name="T89" fmla="*/ 799 h 874"/>
              <a:gd name="T90" fmla="*/ 1908 w 3447"/>
              <a:gd name="T91" fmla="*/ 551 h 874"/>
              <a:gd name="T92" fmla="*/ 1788 w 3447"/>
              <a:gd name="T93" fmla="*/ 375 h 874"/>
              <a:gd name="T94" fmla="*/ 1643 w 3447"/>
              <a:gd name="T95" fmla="*/ 388 h 874"/>
              <a:gd name="T96" fmla="*/ 1516 w 3447"/>
              <a:gd name="T97" fmla="*/ 592 h 874"/>
              <a:gd name="T98" fmla="*/ 1301 w 3447"/>
              <a:gd name="T99" fmla="*/ 817 h 874"/>
              <a:gd name="T100" fmla="*/ 899 w 3447"/>
              <a:gd name="T101" fmla="*/ 874 h 874"/>
              <a:gd name="T102" fmla="*/ 471 w 3447"/>
              <a:gd name="T103" fmla="*/ 843 h 874"/>
              <a:gd name="T104" fmla="*/ 203 w 3447"/>
              <a:gd name="T105" fmla="*/ 786 h 874"/>
              <a:gd name="T106" fmla="*/ 75 w 3447"/>
              <a:gd name="T107" fmla="*/ 682 h 874"/>
              <a:gd name="T108" fmla="*/ 61 w 3447"/>
              <a:gd name="T109" fmla="*/ 632 h 874"/>
              <a:gd name="T110" fmla="*/ 46 w 3447"/>
              <a:gd name="T111" fmla="*/ 490 h 874"/>
              <a:gd name="T112" fmla="*/ 13 w 3447"/>
              <a:gd name="T113" fmla="*/ 295 h 874"/>
              <a:gd name="T114" fmla="*/ 1 w 3447"/>
              <a:gd name="T115" fmla="*/ 189 h 874"/>
              <a:gd name="T116" fmla="*/ 77 w 3447"/>
              <a:gd name="T117" fmla="*/ 144 h 874"/>
              <a:gd name="T118" fmla="*/ 272 w 3447"/>
              <a:gd name="T119" fmla="*/ 38 h 874"/>
              <a:gd name="T120" fmla="*/ 567 w 3447"/>
              <a:gd name="T121" fmla="*/ 2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47" h="874">
                <a:moveTo>
                  <a:pt x="2702" y="112"/>
                </a:moveTo>
                <a:lnTo>
                  <a:pt x="2684" y="112"/>
                </a:lnTo>
                <a:lnTo>
                  <a:pt x="2670" y="112"/>
                </a:lnTo>
                <a:lnTo>
                  <a:pt x="2661" y="113"/>
                </a:lnTo>
                <a:lnTo>
                  <a:pt x="2658" y="113"/>
                </a:lnTo>
                <a:lnTo>
                  <a:pt x="2654" y="113"/>
                </a:lnTo>
                <a:lnTo>
                  <a:pt x="2610" y="114"/>
                </a:lnTo>
                <a:lnTo>
                  <a:pt x="2561" y="117"/>
                </a:lnTo>
                <a:lnTo>
                  <a:pt x="2510" y="122"/>
                </a:lnTo>
                <a:lnTo>
                  <a:pt x="2455" y="128"/>
                </a:lnTo>
                <a:lnTo>
                  <a:pt x="2400" y="137"/>
                </a:lnTo>
                <a:lnTo>
                  <a:pt x="2345" y="146"/>
                </a:lnTo>
                <a:lnTo>
                  <a:pt x="2289" y="156"/>
                </a:lnTo>
                <a:lnTo>
                  <a:pt x="2236" y="168"/>
                </a:lnTo>
                <a:lnTo>
                  <a:pt x="2185" y="180"/>
                </a:lnTo>
                <a:lnTo>
                  <a:pt x="2138" y="194"/>
                </a:lnTo>
                <a:lnTo>
                  <a:pt x="2095" y="206"/>
                </a:lnTo>
                <a:lnTo>
                  <a:pt x="2058" y="220"/>
                </a:lnTo>
                <a:lnTo>
                  <a:pt x="2027" y="233"/>
                </a:lnTo>
                <a:lnTo>
                  <a:pt x="2009" y="245"/>
                </a:lnTo>
                <a:lnTo>
                  <a:pt x="1994" y="258"/>
                </a:lnTo>
                <a:lnTo>
                  <a:pt x="1983" y="275"/>
                </a:lnTo>
                <a:lnTo>
                  <a:pt x="1975" y="295"/>
                </a:lnTo>
                <a:lnTo>
                  <a:pt x="1970" y="320"/>
                </a:lnTo>
                <a:lnTo>
                  <a:pt x="1970" y="347"/>
                </a:lnTo>
                <a:lnTo>
                  <a:pt x="1972" y="377"/>
                </a:lnTo>
                <a:lnTo>
                  <a:pt x="1980" y="411"/>
                </a:lnTo>
                <a:lnTo>
                  <a:pt x="1990" y="446"/>
                </a:lnTo>
                <a:lnTo>
                  <a:pt x="2004" y="482"/>
                </a:lnTo>
                <a:lnTo>
                  <a:pt x="2021" y="522"/>
                </a:lnTo>
                <a:lnTo>
                  <a:pt x="2043" y="563"/>
                </a:lnTo>
                <a:lnTo>
                  <a:pt x="2066" y="605"/>
                </a:lnTo>
                <a:lnTo>
                  <a:pt x="2094" y="649"/>
                </a:lnTo>
                <a:lnTo>
                  <a:pt x="2112" y="672"/>
                </a:lnTo>
                <a:lnTo>
                  <a:pt x="2135" y="693"/>
                </a:lnTo>
                <a:lnTo>
                  <a:pt x="2162" y="711"/>
                </a:lnTo>
                <a:lnTo>
                  <a:pt x="2194" y="726"/>
                </a:lnTo>
                <a:lnTo>
                  <a:pt x="2231" y="740"/>
                </a:lnTo>
                <a:lnTo>
                  <a:pt x="2273" y="751"/>
                </a:lnTo>
                <a:lnTo>
                  <a:pt x="2319" y="760"/>
                </a:lnTo>
                <a:lnTo>
                  <a:pt x="2369" y="766"/>
                </a:lnTo>
                <a:lnTo>
                  <a:pt x="2423" y="769"/>
                </a:lnTo>
                <a:lnTo>
                  <a:pt x="2483" y="771"/>
                </a:lnTo>
                <a:lnTo>
                  <a:pt x="2549" y="769"/>
                </a:lnTo>
                <a:lnTo>
                  <a:pt x="2617" y="766"/>
                </a:lnTo>
                <a:lnTo>
                  <a:pt x="2683" y="760"/>
                </a:lnTo>
                <a:lnTo>
                  <a:pt x="2749" y="752"/>
                </a:lnTo>
                <a:lnTo>
                  <a:pt x="2812" y="744"/>
                </a:lnTo>
                <a:lnTo>
                  <a:pt x="2871" y="735"/>
                </a:lnTo>
                <a:lnTo>
                  <a:pt x="2928" y="725"/>
                </a:lnTo>
                <a:lnTo>
                  <a:pt x="2978" y="717"/>
                </a:lnTo>
                <a:lnTo>
                  <a:pt x="3019" y="708"/>
                </a:lnTo>
                <a:lnTo>
                  <a:pt x="3053" y="698"/>
                </a:lnTo>
                <a:lnTo>
                  <a:pt x="3083" y="688"/>
                </a:lnTo>
                <a:lnTo>
                  <a:pt x="3108" y="676"/>
                </a:lnTo>
                <a:lnTo>
                  <a:pt x="3129" y="664"/>
                </a:lnTo>
                <a:lnTo>
                  <a:pt x="3146" y="651"/>
                </a:lnTo>
                <a:lnTo>
                  <a:pt x="3158" y="640"/>
                </a:lnTo>
                <a:lnTo>
                  <a:pt x="3169" y="628"/>
                </a:lnTo>
                <a:lnTo>
                  <a:pt x="3177" y="617"/>
                </a:lnTo>
                <a:lnTo>
                  <a:pt x="3182" y="607"/>
                </a:lnTo>
                <a:lnTo>
                  <a:pt x="3185" y="600"/>
                </a:lnTo>
                <a:lnTo>
                  <a:pt x="3187" y="594"/>
                </a:lnTo>
                <a:lnTo>
                  <a:pt x="3188" y="590"/>
                </a:lnTo>
                <a:lnTo>
                  <a:pt x="3188" y="589"/>
                </a:lnTo>
                <a:lnTo>
                  <a:pt x="3188" y="583"/>
                </a:lnTo>
                <a:lnTo>
                  <a:pt x="3189" y="573"/>
                </a:lnTo>
                <a:lnTo>
                  <a:pt x="3190" y="555"/>
                </a:lnTo>
                <a:lnTo>
                  <a:pt x="3191" y="532"/>
                </a:lnTo>
                <a:lnTo>
                  <a:pt x="3193" y="504"/>
                </a:lnTo>
                <a:lnTo>
                  <a:pt x="3193" y="473"/>
                </a:lnTo>
                <a:lnTo>
                  <a:pt x="3194" y="438"/>
                </a:lnTo>
                <a:lnTo>
                  <a:pt x="3194" y="400"/>
                </a:lnTo>
                <a:lnTo>
                  <a:pt x="3194" y="361"/>
                </a:lnTo>
                <a:lnTo>
                  <a:pt x="3193" y="319"/>
                </a:lnTo>
                <a:lnTo>
                  <a:pt x="3190" y="277"/>
                </a:lnTo>
                <a:lnTo>
                  <a:pt x="3188" y="236"/>
                </a:lnTo>
                <a:lnTo>
                  <a:pt x="3184" y="219"/>
                </a:lnTo>
                <a:lnTo>
                  <a:pt x="3172" y="203"/>
                </a:lnTo>
                <a:lnTo>
                  <a:pt x="3155" y="188"/>
                </a:lnTo>
                <a:lnTo>
                  <a:pt x="3133" y="174"/>
                </a:lnTo>
                <a:lnTo>
                  <a:pt x="3104" y="162"/>
                </a:lnTo>
                <a:lnTo>
                  <a:pt x="3071" y="150"/>
                </a:lnTo>
                <a:lnTo>
                  <a:pt x="3031" y="141"/>
                </a:lnTo>
                <a:lnTo>
                  <a:pt x="2988" y="132"/>
                </a:lnTo>
                <a:lnTo>
                  <a:pt x="2939" y="125"/>
                </a:lnTo>
                <a:lnTo>
                  <a:pt x="2885" y="119"/>
                </a:lnTo>
                <a:lnTo>
                  <a:pt x="2829" y="115"/>
                </a:lnTo>
                <a:lnTo>
                  <a:pt x="2767" y="113"/>
                </a:lnTo>
                <a:lnTo>
                  <a:pt x="2702" y="112"/>
                </a:lnTo>
                <a:close/>
                <a:moveTo>
                  <a:pt x="746" y="112"/>
                </a:moveTo>
                <a:lnTo>
                  <a:pt x="681" y="113"/>
                </a:lnTo>
                <a:lnTo>
                  <a:pt x="619" y="115"/>
                </a:lnTo>
                <a:lnTo>
                  <a:pt x="562" y="119"/>
                </a:lnTo>
                <a:lnTo>
                  <a:pt x="509" y="125"/>
                </a:lnTo>
                <a:lnTo>
                  <a:pt x="460" y="132"/>
                </a:lnTo>
                <a:lnTo>
                  <a:pt x="416" y="141"/>
                </a:lnTo>
                <a:lnTo>
                  <a:pt x="378" y="151"/>
                </a:lnTo>
                <a:lnTo>
                  <a:pt x="343" y="162"/>
                </a:lnTo>
                <a:lnTo>
                  <a:pt x="315" y="174"/>
                </a:lnTo>
                <a:lnTo>
                  <a:pt x="292" y="189"/>
                </a:lnTo>
                <a:lnTo>
                  <a:pt x="275" y="203"/>
                </a:lnTo>
                <a:lnTo>
                  <a:pt x="265" y="219"/>
                </a:lnTo>
                <a:lnTo>
                  <a:pt x="259" y="236"/>
                </a:lnTo>
                <a:lnTo>
                  <a:pt x="257" y="277"/>
                </a:lnTo>
                <a:lnTo>
                  <a:pt x="255" y="319"/>
                </a:lnTo>
                <a:lnTo>
                  <a:pt x="254" y="361"/>
                </a:lnTo>
                <a:lnTo>
                  <a:pt x="254" y="400"/>
                </a:lnTo>
                <a:lnTo>
                  <a:pt x="254" y="438"/>
                </a:lnTo>
                <a:lnTo>
                  <a:pt x="255" y="473"/>
                </a:lnTo>
                <a:lnTo>
                  <a:pt x="255" y="504"/>
                </a:lnTo>
                <a:lnTo>
                  <a:pt x="256" y="532"/>
                </a:lnTo>
                <a:lnTo>
                  <a:pt x="257" y="555"/>
                </a:lnTo>
                <a:lnTo>
                  <a:pt x="258" y="572"/>
                </a:lnTo>
                <a:lnTo>
                  <a:pt x="259" y="583"/>
                </a:lnTo>
                <a:lnTo>
                  <a:pt x="259" y="588"/>
                </a:lnTo>
                <a:lnTo>
                  <a:pt x="259" y="590"/>
                </a:lnTo>
                <a:lnTo>
                  <a:pt x="260" y="594"/>
                </a:lnTo>
                <a:lnTo>
                  <a:pt x="262" y="600"/>
                </a:lnTo>
                <a:lnTo>
                  <a:pt x="266" y="607"/>
                </a:lnTo>
                <a:lnTo>
                  <a:pt x="271" y="617"/>
                </a:lnTo>
                <a:lnTo>
                  <a:pt x="278" y="628"/>
                </a:lnTo>
                <a:lnTo>
                  <a:pt x="289" y="640"/>
                </a:lnTo>
                <a:lnTo>
                  <a:pt x="302" y="651"/>
                </a:lnTo>
                <a:lnTo>
                  <a:pt x="319" y="664"/>
                </a:lnTo>
                <a:lnTo>
                  <a:pt x="340" y="676"/>
                </a:lnTo>
                <a:lnTo>
                  <a:pt x="365" y="688"/>
                </a:lnTo>
                <a:lnTo>
                  <a:pt x="395" y="698"/>
                </a:lnTo>
                <a:lnTo>
                  <a:pt x="429" y="708"/>
                </a:lnTo>
                <a:lnTo>
                  <a:pt x="469" y="717"/>
                </a:lnTo>
                <a:lnTo>
                  <a:pt x="521" y="726"/>
                </a:lnTo>
                <a:lnTo>
                  <a:pt x="576" y="735"/>
                </a:lnTo>
                <a:lnTo>
                  <a:pt x="636" y="744"/>
                </a:lnTo>
                <a:lnTo>
                  <a:pt x="699" y="752"/>
                </a:lnTo>
                <a:lnTo>
                  <a:pt x="765" y="760"/>
                </a:lnTo>
                <a:lnTo>
                  <a:pt x="831" y="766"/>
                </a:lnTo>
                <a:lnTo>
                  <a:pt x="898" y="769"/>
                </a:lnTo>
                <a:lnTo>
                  <a:pt x="964" y="771"/>
                </a:lnTo>
                <a:lnTo>
                  <a:pt x="1024" y="769"/>
                </a:lnTo>
                <a:lnTo>
                  <a:pt x="1078" y="766"/>
                </a:lnTo>
                <a:lnTo>
                  <a:pt x="1130" y="760"/>
                </a:lnTo>
                <a:lnTo>
                  <a:pt x="1175" y="751"/>
                </a:lnTo>
                <a:lnTo>
                  <a:pt x="1216" y="740"/>
                </a:lnTo>
                <a:lnTo>
                  <a:pt x="1253" y="726"/>
                </a:lnTo>
                <a:lnTo>
                  <a:pt x="1285" y="711"/>
                </a:lnTo>
                <a:lnTo>
                  <a:pt x="1313" y="693"/>
                </a:lnTo>
                <a:lnTo>
                  <a:pt x="1335" y="672"/>
                </a:lnTo>
                <a:lnTo>
                  <a:pt x="1354" y="649"/>
                </a:lnTo>
                <a:lnTo>
                  <a:pt x="1381" y="605"/>
                </a:lnTo>
                <a:lnTo>
                  <a:pt x="1406" y="563"/>
                </a:lnTo>
                <a:lnTo>
                  <a:pt x="1426" y="522"/>
                </a:lnTo>
                <a:lnTo>
                  <a:pt x="1443" y="482"/>
                </a:lnTo>
                <a:lnTo>
                  <a:pt x="1457" y="446"/>
                </a:lnTo>
                <a:lnTo>
                  <a:pt x="1468" y="411"/>
                </a:lnTo>
                <a:lnTo>
                  <a:pt x="1474" y="378"/>
                </a:lnTo>
                <a:lnTo>
                  <a:pt x="1477" y="347"/>
                </a:lnTo>
                <a:lnTo>
                  <a:pt x="1477" y="320"/>
                </a:lnTo>
                <a:lnTo>
                  <a:pt x="1472" y="295"/>
                </a:lnTo>
                <a:lnTo>
                  <a:pt x="1465" y="275"/>
                </a:lnTo>
                <a:lnTo>
                  <a:pt x="1454" y="258"/>
                </a:lnTo>
                <a:lnTo>
                  <a:pt x="1439" y="245"/>
                </a:lnTo>
                <a:lnTo>
                  <a:pt x="1421" y="233"/>
                </a:lnTo>
                <a:lnTo>
                  <a:pt x="1390" y="221"/>
                </a:lnTo>
                <a:lnTo>
                  <a:pt x="1353" y="207"/>
                </a:lnTo>
                <a:lnTo>
                  <a:pt x="1310" y="194"/>
                </a:lnTo>
                <a:lnTo>
                  <a:pt x="1263" y="180"/>
                </a:lnTo>
                <a:lnTo>
                  <a:pt x="1212" y="169"/>
                </a:lnTo>
                <a:lnTo>
                  <a:pt x="1158" y="156"/>
                </a:lnTo>
                <a:lnTo>
                  <a:pt x="1103" y="146"/>
                </a:lnTo>
                <a:lnTo>
                  <a:pt x="1047" y="137"/>
                </a:lnTo>
                <a:lnTo>
                  <a:pt x="992" y="128"/>
                </a:lnTo>
                <a:lnTo>
                  <a:pt x="938" y="122"/>
                </a:lnTo>
                <a:lnTo>
                  <a:pt x="886" y="117"/>
                </a:lnTo>
                <a:lnTo>
                  <a:pt x="837" y="114"/>
                </a:lnTo>
                <a:lnTo>
                  <a:pt x="794" y="113"/>
                </a:lnTo>
                <a:lnTo>
                  <a:pt x="788" y="113"/>
                </a:lnTo>
                <a:lnTo>
                  <a:pt x="779" y="112"/>
                </a:lnTo>
                <a:lnTo>
                  <a:pt x="764" y="112"/>
                </a:lnTo>
                <a:lnTo>
                  <a:pt x="746" y="112"/>
                </a:lnTo>
                <a:close/>
                <a:moveTo>
                  <a:pt x="684" y="0"/>
                </a:moveTo>
                <a:lnTo>
                  <a:pt x="684" y="0"/>
                </a:lnTo>
                <a:lnTo>
                  <a:pt x="752" y="1"/>
                </a:lnTo>
                <a:lnTo>
                  <a:pt x="820" y="3"/>
                </a:lnTo>
                <a:lnTo>
                  <a:pt x="886" y="6"/>
                </a:lnTo>
                <a:lnTo>
                  <a:pt x="953" y="12"/>
                </a:lnTo>
                <a:lnTo>
                  <a:pt x="1015" y="18"/>
                </a:lnTo>
                <a:lnTo>
                  <a:pt x="1076" y="25"/>
                </a:lnTo>
                <a:lnTo>
                  <a:pt x="1133" y="33"/>
                </a:lnTo>
                <a:lnTo>
                  <a:pt x="1185" y="42"/>
                </a:lnTo>
                <a:lnTo>
                  <a:pt x="1233" y="52"/>
                </a:lnTo>
                <a:lnTo>
                  <a:pt x="1276" y="63"/>
                </a:lnTo>
                <a:lnTo>
                  <a:pt x="1312" y="75"/>
                </a:lnTo>
                <a:lnTo>
                  <a:pt x="1369" y="95"/>
                </a:lnTo>
                <a:lnTo>
                  <a:pt x="1420" y="112"/>
                </a:lnTo>
                <a:lnTo>
                  <a:pt x="1468" y="126"/>
                </a:lnTo>
                <a:lnTo>
                  <a:pt x="1510" y="139"/>
                </a:lnTo>
                <a:lnTo>
                  <a:pt x="1549" y="148"/>
                </a:lnTo>
                <a:lnTo>
                  <a:pt x="1584" y="156"/>
                </a:lnTo>
                <a:lnTo>
                  <a:pt x="1614" y="163"/>
                </a:lnTo>
                <a:lnTo>
                  <a:pt x="1641" y="168"/>
                </a:lnTo>
                <a:lnTo>
                  <a:pt x="1663" y="171"/>
                </a:lnTo>
                <a:lnTo>
                  <a:pt x="1682" y="174"/>
                </a:lnTo>
                <a:lnTo>
                  <a:pt x="1697" y="175"/>
                </a:lnTo>
                <a:lnTo>
                  <a:pt x="1709" y="176"/>
                </a:lnTo>
                <a:lnTo>
                  <a:pt x="1716" y="177"/>
                </a:lnTo>
                <a:lnTo>
                  <a:pt x="1721" y="177"/>
                </a:lnTo>
                <a:lnTo>
                  <a:pt x="1727" y="177"/>
                </a:lnTo>
                <a:lnTo>
                  <a:pt x="1731" y="177"/>
                </a:lnTo>
                <a:lnTo>
                  <a:pt x="1740" y="176"/>
                </a:lnTo>
                <a:lnTo>
                  <a:pt x="1750" y="175"/>
                </a:lnTo>
                <a:lnTo>
                  <a:pt x="1765" y="174"/>
                </a:lnTo>
                <a:lnTo>
                  <a:pt x="1785" y="171"/>
                </a:lnTo>
                <a:lnTo>
                  <a:pt x="1807" y="168"/>
                </a:lnTo>
                <a:lnTo>
                  <a:pt x="1834" y="163"/>
                </a:lnTo>
                <a:lnTo>
                  <a:pt x="1863" y="156"/>
                </a:lnTo>
                <a:lnTo>
                  <a:pt x="1899" y="148"/>
                </a:lnTo>
                <a:lnTo>
                  <a:pt x="1937" y="139"/>
                </a:lnTo>
                <a:lnTo>
                  <a:pt x="1980" y="126"/>
                </a:lnTo>
                <a:lnTo>
                  <a:pt x="2028" y="112"/>
                </a:lnTo>
                <a:lnTo>
                  <a:pt x="2079" y="95"/>
                </a:lnTo>
                <a:lnTo>
                  <a:pt x="2135" y="75"/>
                </a:lnTo>
                <a:lnTo>
                  <a:pt x="2172" y="63"/>
                </a:lnTo>
                <a:lnTo>
                  <a:pt x="2214" y="52"/>
                </a:lnTo>
                <a:lnTo>
                  <a:pt x="2262" y="42"/>
                </a:lnTo>
                <a:lnTo>
                  <a:pt x="2315" y="33"/>
                </a:lnTo>
                <a:lnTo>
                  <a:pt x="2371" y="25"/>
                </a:lnTo>
                <a:lnTo>
                  <a:pt x="2432" y="18"/>
                </a:lnTo>
                <a:lnTo>
                  <a:pt x="2495" y="12"/>
                </a:lnTo>
                <a:lnTo>
                  <a:pt x="2561" y="6"/>
                </a:lnTo>
                <a:lnTo>
                  <a:pt x="2627" y="3"/>
                </a:lnTo>
                <a:lnTo>
                  <a:pt x="2695" y="1"/>
                </a:lnTo>
                <a:lnTo>
                  <a:pt x="2764" y="0"/>
                </a:lnTo>
                <a:lnTo>
                  <a:pt x="2764" y="0"/>
                </a:lnTo>
                <a:lnTo>
                  <a:pt x="2800" y="0"/>
                </a:lnTo>
                <a:lnTo>
                  <a:pt x="2838" y="1"/>
                </a:lnTo>
                <a:lnTo>
                  <a:pt x="2880" y="2"/>
                </a:lnTo>
                <a:lnTo>
                  <a:pt x="2922" y="4"/>
                </a:lnTo>
                <a:lnTo>
                  <a:pt x="2964" y="7"/>
                </a:lnTo>
                <a:lnTo>
                  <a:pt x="3008" y="12"/>
                </a:lnTo>
                <a:lnTo>
                  <a:pt x="3051" y="16"/>
                </a:lnTo>
                <a:lnTo>
                  <a:pt x="3093" y="22"/>
                </a:lnTo>
                <a:lnTo>
                  <a:pt x="3135" y="29"/>
                </a:lnTo>
                <a:lnTo>
                  <a:pt x="3175" y="38"/>
                </a:lnTo>
                <a:lnTo>
                  <a:pt x="3213" y="48"/>
                </a:lnTo>
                <a:lnTo>
                  <a:pt x="3249" y="60"/>
                </a:lnTo>
                <a:lnTo>
                  <a:pt x="3281" y="72"/>
                </a:lnTo>
                <a:lnTo>
                  <a:pt x="3310" y="88"/>
                </a:lnTo>
                <a:lnTo>
                  <a:pt x="3335" y="104"/>
                </a:lnTo>
                <a:lnTo>
                  <a:pt x="3356" y="123"/>
                </a:lnTo>
                <a:lnTo>
                  <a:pt x="3371" y="144"/>
                </a:lnTo>
                <a:lnTo>
                  <a:pt x="3392" y="146"/>
                </a:lnTo>
                <a:lnTo>
                  <a:pt x="3409" y="151"/>
                </a:lnTo>
                <a:lnTo>
                  <a:pt x="3422" y="157"/>
                </a:lnTo>
                <a:lnTo>
                  <a:pt x="3433" y="165"/>
                </a:lnTo>
                <a:lnTo>
                  <a:pt x="3439" y="172"/>
                </a:lnTo>
                <a:lnTo>
                  <a:pt x="3443" y="180"/>
                </a:lnTo>
                <a:lnTo>
                  <a:pt x="3446" y="189"/>
                </a:lnTo>
                <a:lnTo>
                  <a:pt x="3447" y="195"/>
                </a:lnTo>
                <a:lnTo>
                  <a:pt x="3447" y="200"/>
                </a:lnTo>
                <a:lnTo>
                  <a:pt x="3446" y="210"/>
                </a:lnTo>
                <a:lnTo>
                  <a:pt x="3445" y="225"/>
                </a:lnTo>
                <a:lnTo>
                  <a:pt x="3442" y="245"/>
                </a:lnTo>
                <a:lnTo>
                  <a:pt x="3439" y="269"/>
                </a:lnTo>
                <a:lnTo>
                  <a:pt x="3435" y="295"/>
                </a:lnTo>
                <a:lnTo>
                  <a:pt x="3430" y="324"/>
                </a:lnTo>
                <a:lnTo>
                  <a:pt x="3425" y="353"/>
                </a:lnTo>
                <a:lnTo>
                  <a:pt x="3420" y="383"/>
                </a:lnTo>
                <a:lnTo>
                  <a:pt x="3415" y="414"/>
                </a:lnTo>
                <a:lnTo>
                  <a:pt x="3410" y="442"/>
                </a:lnTo>
                <a:lnTo>
                  <a:pt x="3406" y="468"/>
                </a:lnTo>
                <a:lnTo>
                  <a:pt x="3402" y="490"/>
                </a:lnTo>
                <a:lnTo>
                  <a:pt x="3398" y="508"/>
                </a:lnTo>
                <a:lnTo>
                  <a:pt x="3396" y="523"/>
                </a:lnTo>
                <a:lnTo>
                  <a:pt x="3394" y="552"/>
                </a:lnTo>
                <a:lnTo>
                  <a:pt x="3392" y="578"/>
                </a:lnTo>
                <a:lnTo>
                  <a:pt x="3390" y="601"/>
                </a:lnTo>
                <a:lnTo>
                  <a:pt x="3389" y="620"/>
                </a:lnTo>
                <a:lnTo>
                  <a:pt x="3387" y="633"/>
                </a:lnTo>
                <a:lnTo>
                  <a:pt x="3386" y="643"/>
                </a:lnTo>
                <a:lnTo>
                  <a:pt x="3386" y="646"/>
                </a:lnTo>
                <a:lnTo>
                  <a:pt x="3386" y="648"/>
                </a:lnTo>
                <a:lnTo>
                  <a:pt x="3385" y="653"/>
                </a:lnTo>
                <a:lnTo>
                  <a:pt x="3382" y="662"/>
                </a:lnTo>
                <a:lnTo>
                  <a:pt x="3378" y="671"/>
                </a:lnTo>
                <a:lnTo>
                  <a:pt x="3373" y="683"/>
                </a:lnTo>
                <a:lnTo>
                  <a:pt x="3365" y="697"/>
                </a:lnTo>
                <a:lnTo>
                  <a:pt x="3355" y="711"/>
                </a:lnTo>
                <a:lnTo>
                  <a:pt x="3341" y="726"/>
                </a:lnTo>
                <a:lnTo>
                  <a:pt x="3324" y="742"/>
                </a:lnTo>
                <a:lnTo>
                  <a:pt x="3301" y="756"/>
                </a:lnTo>
                <a:lnTo>
                  <a:pt x="3276" y="772"/>
                </a:lnTo>
                <a:lnTo>
                  <a:pt x="3245" y="786"/>
                </a:lnTo>
                <a:lnTo>
                  <a:pt x="3209" y="799"/>
                </a:lnTo>
                <a:lnTo>
                  <a:pt x="3187" y="804"/>
                </a:lnTo>
                <a:lnTo>
                  <a:pt x="3159" y="812"/>
                </a:lnTo>
                <a:lnTo>
                  <a:pt x="3126" y="818"/>
                </a:lnTo>
                <a:lnTo>
                  <a:pt x="3089" y="825"/>
                </a:lnTo>
                <a:lnTo>
                  <a:pt x="3046" y="832"/>
                </a:lnTo>
                <a:lnTo>
                  <a:pt x="2999" y="840"/>
                </a:lnTo>
                <a:lnTo>
                  <a:pt x="2949" y="846"/>
                </a:lnTo>
                <a:lnTo>
                  <a:pt x="2896" y="853"/>
                </a:lnTo>
                <a:lnTo>
                  <a:pt x="2841" y="858"/>
                </a:lnTo>
                <a:lnTo>
                  <a:pt x="2784" y="864"/>
                </a:lnTo>
                <a:lnTo>
                  <a:pt x="2725" y="868"/>
                </a:lnTo>
                <a:lnTo>
                  <a:pt x="2667" y="871"/>
                </a:lnTo>
                <a:lnTo>
                  <a:pt x="2607" y="873"/>
                </a:lnTo>
                <a:lnTo>
                  <a:pt x="2548" y="874"/>
                </a:lnTo>
                <a:lnTo>
                  <a:pt x="2476" y="873"/>
                </a:lnTo>
                <a:lnTo>
                  <a:pt x="2409" y="870"/>
                </a:lnTo>
                <a:lnTo>
                  <a:pt x="2346" y="864"/>
                </a:lnTo>
                <a:lnTo>
                  <a:pt x="2289" y="855"/>
                </a:lnTo>
                <a:lnTo>
                  <a:pt x="2236" y="845"/>
                </a:lnTo>
                <a:lnTo>
                  <a:pt x="2189" y="832"/>
                </a:lnTo>
                <a:lnTo>
                  <a:pt x="2146" y="817"/>
                </a:lnTo>
                <a:lnTo>
                  <a:pt x="2109" y="799"/>
                </a:lnTo>
                <a:lnTo>
                  <a:pt x="2076" y="779"/>
                </a:lnTo>
                <a:lnTo>
                  <a:pt x="2049" y="757"/>
                </a:lnTo>
                <a:lnTo>
                  <a:pt x="2027" y="733"/>
                </a:lnTo>
                <a:lnTo>
                  <a:pt x="1990" y="683"/>
                </a:lnTo>
                <a:lnTo>
                  <a:pt x="1958" y="637"/>
                </a:lnTo>
                <a:lnTo>
                  <a:pt x="1932" y="593"/>
                </a:lnTo>
                <a:lnTo>
                  <a:pt x="1908" y="551"/>
                </a:lnTo>
                <a:lnTo>
                  <a:pt x="1888" y="513"/>
                </a:lnTo>
                <a:lnTo>
                  <a:pt x="1869" y="479"/>
                </a:lnTo>
                <a:lnTo>
                  <a:pt x="1853" y="450"/>
                </a:lnTo>
                <a:lnTo>
                  <a:pt x="1837" y="425"/>
                </a:lnTo>
                <a:lnTo>
                  <a:pt x="1821" y="404"/>
                </a:lnTo>
                <a:lnTo>
                  <a:pt x="1805" y="388"/>
                </a:lnTo>
                <a:lnTo>
                  <a:pt x="1788" y="375"/>
                </a:lnTo>
                <a:lnTo>
                  <a:pt x="1770" y="367"/>
                </a:lnTo>
                <a:lnTo>
                  <a:pt x="1748" y="362"/>
                </a:lnTo>
                <a:lnTo>
                  <a:pt x="1724" y="360"/>
                </a:lnTo>
                <a:lnTo>
                  <a:pt x="1699" y="362"/>
                </a:lnTo>
                <a:lnTo>
                  <a:pt x="1679" y="367"/>
                </a:lnTo>
                <a:lnTo>
                  <a:pt x="1660" y="375"/>
                </a:lnTo>
                <a:lnTo>
                  <a:pt x="1643" y="388"/>
                </a:lnTo>
                <a:lnTo>
                  <a:pt x="1627" y="404"/>
                </a:lnTo>
                <a:lnTo>
                  <a:pt x="1612" y="425"/>
                </a:lnTo>
                <a:lnTo>
                  <a:pt x="1596" y="450"/>
                </a:lnTo>
                <a:lnTo>
                  <a:pt x="1579" y="479"/>
                </a:lnTo>
                <a:lnTo>
                  <a:pt x="1559" y="513"/>
                </a:lnTo>
                <a:lnTo>
                  <a:pt x="1539" y="551"/>
                </a:lnTo>
                <a:lnTo>
                  <a:pt x="1516" y="592"/>
                </a:lnTo>
                <a:lnTo>
                  <a:pt x="1489" y="637"/>
                </a:lnTo>
                <a:lnTo>
                  <a:pt x="1457" y="683"/>
                </a:lnTo>
                <a:lnTo>
                  <a:pt x="1421" y="733"/>
                </a:lnTo>
                <a:lnTo>
                  <a:pt x="1399" y="757"/>
                </a:lnTo>
                <a:lnTo>
                  <a:pt x="1372" y="779"/>
                </a:lnTo>
                <a:lnTo>
                  <a:pt x="1339" y="799"/>
                </a:lnTo>
                <a:lnTo>
                  <a:pt x="1301" y="817"/>
                </a:lnTo>
                <a:lnTo>
                  <a:pt x="1259" y="832"/>
                </a:lnTo>
                <a:lnTo>
                  <a:pt x="1212" y="845"/>
                </a:lnTo>
                <a:lnTo>
                  <a:pt x="1159" y="855"/>
                </a:lnTo>
                <a:lnTo>
                  <a:pt x="1102" y="864"/>
                </a:lnTo>
                <a:lnTo>
                  <a:pt x="1039" y="870"/>
                </a:lnTo>
                <a:lnTo>
                  <a:pt x="972" y="873"/>
                </a:lnTo>
                <a:lnTo>
                  <a:pt x="899" y="874"/>
                </a:lnTo>
                <a:lnTo>
                  <a:pt x="836" y="873"/>
                </a:lnTo>
                <a:lnTo>
                  <a:pt x="772" y="871"/>
                </a:lnTo>
                <a:lnTo>
                  <a:pt x="708" y="867"/>
                </a:lnTo>
                <a:lnTo>
                  <a:pt x="646" y="863"/>
                </a:lnTo>
                <a:lnTo>
                  <a:pt x="585" y="856"/>
                </a:lnTo>
                <a:lnTo>
                  <a:pt x="527" y="850"/>
                </a:lnTo>
                <a:lnTo>
                  <a:pt x="471" y="843"/>
                </a:lnTo>
                <a:lnTo>
                  <a:pt x="419" y="836"/>
                </a:lnTo>
                <a:lnTo>
                  <a:pt x="372" y="827"/>
                </a:lnTo>
                <a:lnTo>
                  <a:pt x="330" y="820"/>
                </a:lnTo>
                <a:lnTo>
                  <a:pt x="292" y="813"/>
                </a:lnTo>
                <a:lnTo>
                  <a:pt x="262" y="805"/>
                </a:lnTo>
                <a:lnTo>
                  <a:pt x="239" y="799"/>
                </a:lnTo>
                <a:lnTo>
                  <a:pt x="203" y="786"/>
                </a:lnTo>
                <a:lnTo>
                  <a:pt x="172" y="772"/>
                </a:lnTo>
                <a:lnTo>
                  <a:pt x="146" y="756"/>
                </a:lnTo>
                <a:lnTo>
                  <a:pt x="125" y="742"/>
                </a:lnTo>
                <a:lnTo>
                  <a:pt x="107" y="726"/>
                </a:lnTo>
                <a:lnTo>
                  <a:pt x="93" y="711"/>
                </a:lnTo>
                <a:lnTo>
                  <a:pt x="82" y="696"/>
                </a:lnTo>
                <a:lnTo>
                  <a:pt x="75" y="682"/>
                </a:lnTo>
                <a:lnTo>
                  <a:pt x="69" y="671"/>
                </a:lnTo>
                <a:lnTo>
                  <a:pt x="65" y="661"/>
                </a:lnTo>
                <a:lnTo>
                  <a:pt x="63" y="652"/>
                </a:lnTo>
                <a:lnTo>
                  <a:pt x="62" y="647"/>
                </a:lnTo>
                <a:lnTo>
                  <a:pt x="62" y="644"/>
                </a:lnTo>
                <a:lnTo>
                  <a:pt x="62" y="641"/>
                </a:lnTo>
                <a:lnTo>
                  <a:pt x="61" y="632"/>
                </a:lnTo>
                <a:lnTo>
                  <a:pt x="60" y="619"/>
                </a:lnTo>
                <a:lnTo>
                  <a:pt x="58" y="601"/>
                </a:lnTo>
                <a:lnTo>
                  <a:pt x="55" y="578"/>
                </a:lnTo>
                <a:lnTo>
                  <a:pt x="53" y="552"/>
                </a:lnTo>
                <a:lnTo>
                  <a:pt x="52" y="523"/>
                </a:lnTo>
                <a:lnTo>
                  <a:pt x="49" y="508"/>
                </a:lnTo>
                <a:lnTo>
                  <a:pt x="46" y="490"/>
                </a:lnTo>
                <a:lnTo>
                  <a:pt x="42" y="468"/>
                </a:lnTo>
                <a:lnTo>
                  <a:pt x="37" y="442"/>
                </a:lnTo>
                <a:lnTo>
                  <a:pt x="32" y="414"/>
                </a:lnTo>
                <a:lnTo>
                  <a:pt x="28" y="383"/>
                </a:lnTo>
                <a:lnTo>
                  <a:pt x="22" y="353"/>
                </a:lnTo>
                <a:lnTo>
                  <a:pt x="17" y="324"/>
                </a:lnTo>
                <a:lnTo>
                  <a:pt x="13" y="295"/>
                </a:lnTo>
                <a:lnTo>
                  <a:pt x="9" y="269"/>
                </a:lnTo>
                <a:lnTo>
                  <a:pt x="5" y="245"/>
                </a:lnTo>
                <a:lnTo>
                  <a:pt x="2" y="225"/>
                </a:lnTo>
                <a:lnTo>
                  <a:pt x="1" y="210"/>
                </a:lnTo>
                <a:lnTo>
                  <a:pt x="0" y="200"/>
                </a:lnTo>
                <a:lnTo>
                  <a:pt x="0" y="195"/>
                </a:lnTo>
                <a:lnTo>
                  <a:pt x="1" y="189"/>
                </a:lnTo>
                <a:lnTo>
                  <a:pt x="4" y="180"/>
                </a:lnTo>
                <a:lnTo>
                  <a:pt x="9" y="172"/>
                </a:lnTo>
                <a:lnTo>
                  <a:pt x="15" y="165"/>
                </a:lnTo>
                <a:lnTo>
                  <a:pt x="26" y="157"/>
                </a:lnTo>
                <a:lnTo>
                  <a:pt x="38" y="151"/>
                </a:lnTo>
                <a:lnTo>
                  <a:pt x="55" y="146"/>
                </a:lnTo>
                <a:lnTo>
                  <a:pt x="77" y="144"/>
                </a:lnTo>
                <a:lnTo>
                  <a:pt x="92" y="123"/>
                </a:lnTo>
                <a:lnTo>
                  <a:pt x="112" y="104"/>
                </a:lnTo>
                <a:lnTo>
                  <a:pt x="138" y="88"/>
                </a:lnTo>
                <a:lnTo>
                  <a:pt x="166" y="72"/>
                </a:lnTo>
                <a:lnTo>
                  <a:pt x="198" y="60"/>
                </a:lnTo>
                <a:lnTo>
                  <a:pt x="235" y="48"/>
                </a:lnTo>
                <a:lnTo>
                  <a:pt x="272" y="38"/>
                </a:lnTo>
                <a:lnTo>
                  <a:pt x="313" y="29"/>
                </a:lnTo>
                <a:lnTo>
                  <a:pt x="354" y="22"/>
                </a:lnTo>
                <a:lnTo>
                  <a:pt x="397" y="16"/>
                </a:lnTo>
                <a:lnTo>
                  <a:pt x="439" y="12"/>
                </a:lnTo>
                <a:lnTo>
                  <a:pt x="483" y="7"/>
                </a:lnTo>
                <a:lnTo>
                  <a:pt x="526" y="4"/>
                </a:lnTo>
                <a:lnTo>
                  <a:pt x="567" y="2"/>
                </a:lnTo>
                <a:lnTo>
                  <a:pt x="609" y="1"/>
                </a:lnTo>
                <a:lnTo>
                  <a:pt x="647" y="0"/>
                </a:lnTo>
                <a:lnTo>
                  <a:pt x="6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5" name="Freeform 624"/>
          <p:cNvSpPr>
            <a:spLocks/>
          </p:cNvSpPr>
          <p:nvPr/>
        </p:nvSpPr>
        <p:spPr bwMode="auto">
          <a:xfrm>
            <a:off x="6301946" y="2043113"/>
            <a:ext cx="514350" cy="300038"/>
          </a:xfrm>
          <a:custGeom>
            <a:avLst/>
            <a:gdLst>
              <a:gd name="connsiteX0" fmla="*/ 226804 w 514350"/>
              <a:gd name="connsiteY0" fmla="*/ 30163 h 300038"/>
              <a:gd name="connsiteX1" fmla="*/ 274128 w 514350"/>
              <a:gd name="connsiteY1" fmla="*/ 30163 h 300038"/>
              <a:gd name="connsiteX2" fmla="*/ 267780 w 514350"/>
              <a:gd name="connsiteY2" fmla="*/ 46047 h 300038"/>
              <a:gd name="connsiteX3" fmla="*/ 494728 w 514350"/>
              <a:gd name="connsiteY3" fmla="*/ 52256 h 300038"/>
              <a:gd name="connsiteX4" fmla="*/ 498768 w 514350"/>
              <a:gd name="connsiteY4" fmla="*/ 52689 h 300038"/>
              <a:gd name="connsiteX5" fmla="*/ 502664 w 514350"/>
              <a:gd name="connsiteY5" fmla="*/ 53988 h 300038"/>
              <a:gd name="connsiteX6" fmla="*/ 505982 w 514350"/>
              <a:gd name="connsiteY6" fmla="*/ 55721 h 300038"/>
              <a:gd name="connsiteX7" fmla="*/ 508723 w 514350"/>
              <a:gd name="connsiteY7" fmla="*/ 58031 h 300038"/>
              <a:gd name="connsiteX8" fmla="*/ 510888 w 514350"/>
              <a:gd name="connsiteY8" fmla="*/ 61064 h 300038"/>
              <a:gd name="connsiteX9" fmla="*/ 512475 w 514350"/>
              <a:gd name="connsiteY9" fmla="*/ 64385 h 300038"/>
              <a:gd name="connsiteX10" fmla="*/ 513196 w 514350"/>
              <a:gd name="connsiteY10" fmla="*/ 67995 h 300038"/>
              <a:gd name="connsiteX11" fmla="*/ 513485 w 514350"/>
              <a:gd name="connsiteY11" fmla="*/ 72038 h 300038"/>
              <a:gd name="connsiteX12" fmla="*/ 512763 w 514350"/>
              <a:gd name="connsiteY12" fmla="*/ 76225 h 300038"/>
              <a:gd name="connsiteX13" fmla="*/ 511176 w 514350"/>
              <a:gd name="connsiteY13" fmla="*/ 83445 h 300038"/>
              <a:gd name="connsiteX14" fmla="*/ 509445 w 514350"/>
              <a:gd name="connsiteY14" fmla="*/ 91098 h 300038"/>
              <a:gd name="connsiteX15" fmla="*/ 507713 w 514350"/>
              <a:gd name="connsiteY15" fmla="*/ 99184 h 300038"/>
              <a:gd name="connsiteX16" fmla="*/ 505982 w 514350"/>
              <a:gd name="connsiteY16" fmla="*/ 107848 h 300038"/>
              <a:gd name="connsiteX17" fmla="*/ 504395 w 514350"/>
              <a:gd name="connsiteY17" fmla="*/ 116512 h 300038"/>
              <a:gd name="connsiteX18" fmla="*/ 502808 w 514350"/>
              <a:gd name="connsiteY18" fmla="*/ 125320 h 300038"/>
              <a:gd name="connsiteX19" fmla="*/ 501365 w 514350"/>
              <a:gd name="connsiteY19" fmla="*/ 134272 h 300038"/>
              <a:gd name="connsiteX20" fmla="*/ 500211 w 514350"/>
              <a:gd name="connsiteY20" fmla="*/ 142792 h 300038"/>
              <a:gd name="connsiteX21" fmla="*/ 499490 w 514350"/>
              <a:gd name="connsiteY21" fmla="*/ 151022 h 300038"/>
              <a:gd name="connsiteX22" fmla="*/ 498768 w 514350"/>
              <a:gd name="connsiteY22" fmla="*/ 158964 h 300038"/>
              <a:gd name="connsiteX23" fmla="*/ 498624 w 514350"/>
              <a:gd name="connsiteY23" fmla="*/ 166472 h 300038"/>
              <a:gd name="connsiteX24" fmla="*/ 498768 w 514350"/>
              <a:gd name="connsiteY24" fmla="*/ 173115 h 300038"/>
              <a:gd name="connsiteX25" fmla="*/ 499345 w 514350"/>
              <a:gd name="connsiteY25" fmla="*/ 180479 h 300038"/>
              <a:gd name="connsiteX26" fmla="*/ 499922 w 514350"/>
              <a:gd name="connsiteY26" fmla="*/ 188709 h 300038"/>
              <a:gd name="connsiteX27" fmla="*/ 500932 w 514350"/>
              <a:gd name="connsiteY27" fmla="*/ 197373 h 300038"/>
              <a:gd name="connsiteX28" fmla="*/ 501942 w 514350"/>
              <a:gd name="connsiteY28" fmla="*/ 206326 h 300038"/>
              <a:gd name="connsiteX29" fmla="*/ 503385 w 514350"/>
              <a:gd name="connsiteY29" fmla="*/ 215567 h 300038"/>
              <a:gd name="connsiteX30" fmla="*/ 504828 w 514350"/>
              <a:gd name="connsiteY30" fmla="*/ 224953 h 300038"/>
              <a:gd name="connsiteX31" fmla="*/ 506271 w 514350"/>
              <a:gd name="connsiteY31" fmla="*/ 234194 h 300038"/>
              <a:gd name="connsiteX32" fmla="*/ 507858 w 514350"/>
              <a:gd name="connsiteY32" fmla="*/ 243435 h 300038"/>
              <a:gd name="connsiteX33" fmla="*/ 509445 w 514350"/>
              <a:gd name="connsiteY33" fmla="*/ 252243 h 300038"/>
              <a:gd name="connsiteX34" fmla="*/ 511032 w 514350"/>
              <a:gd name="connsiteY34" fmla="*/ 260907 h 300038"/>
              <a:gd name="connsiteX35" fmla="*/ 512475 w 514350"/>
              <a:gd name="connsiteY35" fmla="*/ 268993 h 300038"/>
              <a:gd name="connsiteX36" fmla="*/ 513917 w 514350"/>
              <a:gd name="connsiteY36" fmla="*/ 276357 h 300038"/>
              <a:gd name="connsiteX37" fmla="*/ 514350 w 514350"/>
              <a:gd name="connsiteY37" fmla="*/ 280545 h 300038"/>
              <a:gd name="connsiteX38" fmla="*/ 514062 w 514350"/>
              <a:gd name="connsiteY38" fmla="*/ 284588 h 300038"/>
              <a:gd name="connsiteX39" fmla="*/ 512907 w 514350"/>
              <a:gd name="connsiteY39" fmla="*/ 288342 h 300038"/>
              <a:gd name="connsiteX40" fmla="*/ 511320 w 514350"/>
              <a:gd name="connsiteY40" fmla="*/ 291663 h 300038"/>
              <a:gd name="connsiteX41" fmla="*/ 509012 w 514350"/>
              <a:gd name="connsiteY41" fmla="*/ 294407 h 300038"/>
              <a:gd name="connsiteX42" fmla="*/ 506126 w 514350"/>
              <a:gd name="connsiteY42" fmla="*/ 296717 h 300038"/>
              <a:gd name="connsiteX43" fmla="*/ 502808 w 514350"/>
              <a:gd name="connsiteY43" fmla="*/ 298450 h 300038"/>
              <a:gd name="connsiteX44" fmla="*/ 498768 w 514350"/>
              <a:gd name="connsiteY44" fmla="*/ 299461 h 300038"/>
              <a:gd name="connsiteX45" fmla="*/ 494728 w 514350"/>
              <a:gd name="connsiteY45" fmla="*/ 300038 h 300038"/>
              <a:gd name="connsiteX46" fmla="*/ 19622 w 514350"/>
              <a:gd name="connsiteY46" fmla="*/ 300038 h 300038"/>
              <a:gd name="connsiteX47" fmla="*/ 15582 w 514350"/>
              <a:gd name="connsiteY47" fmla="*/ 299461 h 300038"/>
              <a:gd name="connsiteX48" fmla="*/ 11686 w 514350"/>
              <a:gd name="connsiteY48" fmla="*/ 298450 h 300038"/>
              <a:gd name="connsiteX49" fmla="*/ 8224 w 514350"/>
              <a:gd name="connsiteY49" fmla="*/ 296717 h 300038"/>
              <a:gd name="connsiteX50" fmla="*/ 5338 w 514350"/>
              <a:gd name="connsiteY50" fmla="*/ 294407 h 300038"/>
              <a:gd name="connsiteX51" fmla="*/ 3030 w 514350"/>
              <a:gd name="connsiteY51" fmla="*/ 291663 h 300038"/>
              <a:gd name="connsiteX52" fmla="*/ 1443 w 514350"/>
              <a:gd name="connsiteY52" fmla="*/ 288342 h 300038"/>
              <a:gd name="connsiteX53" fmla="*/ 288 w 514350"/>
              <a:gd name="connsiteY53" fmla="*/ 284588 h 300038"/>
              <a:gd name="connsiteX54" fmla="*/ 0 w 514350"/>
              <a:gd name="connsiteY54" fmla="*/ 280545 h 300038"/>
              <a:gd name="connsiteX55" fmla="*/ 433 w 514350"/>
              <a:gd name="connsiteY55" fmla="*/ 276357 h 300038"/>
              <a:gd name="connsiteX56" fmla="*/ 1875 w 514350"/>
              <a:gd name="connsiteY56" fmla="*/ 268993 h 300038"/>
              <a:gd name="connsiteX57" fmla="*/ 3318 w 514350"/>
              <a:gd name="connsiteY57" fmla="*/ 260907 h 300038"/>
              <a:gd name="connsiteX58" fmla="*/ 4905 w 514350"/>
              <a:gd name="connsiteY58" fmla="*/ 252243 h 300038"/>
              <a:gd name="connsiteX59" fmla="*/ 6492 w 514350"/>
              <a:gd name="connsiteY59" fmla="*/ 243435 h 300038"/>
              <a:gd name="connsiteX60" fmla="*/ 8079 w 514350"/>
              <a:gd name="connsiteY60" fmla="*/ 234194 h 300038"/>
              <a:gd name="connsiteX61" fmla="*/ 9666 w 514350"/>
              <a:gd name="connsiteY61" fmla="*/ 224953 h 300038"/>
              <a:gd name="connsiteX62" fmla="*/ 11109 w 514350"/>
              <a:gd name="connsiteY62" fmla="*/ 215567 h 300038"/>
              <a:gd name="connsiteX63" fmla="*/ 12408 w 514350"/>
              <a:gd name="connsiteY63" fmla="*/ 206326 h 300038"/>
              <a:gd name="connsiteX64" fmla="*/ 13562 w 514350"/>
              <a:gd name="connsiteY64" fmla="*/ 197373 h 300038"/>
              <a:gd name="connsiteX65" fmla="*/ 14428 w 514350"/>
              <a:gd name="connsiteY65" fmla="*/ 188709 h 300038"/>
              <a:gd name="connsiteX66" fmla="*/ 15149 w 514350"/>
              <a:gd name="connsiteY66" fmla="*/ 180479 h 300038"/>
              <a:gd name="connsiteX67" fmla="*/ 15582 w 514350"/>
              <a:gd name="connsiteY67" fmla="*/ 173115 h 300038"/>
              <a:gd name="connsiteX68" fmla="*/ 15726 w 514350"/>
              <a:gd name="connsiteY68" fmla="*/ 166472 h 300038"/>
              <a:gd name="connsiteX69" fmla="*/ 15582 w 514350"/>
              <a:gd name="connsiteY69" fmla="*/ 158964 h 300038"/>
              <a:gd name="connsiteX70" fmla="*/ 15149 w 514350"/>
              <a:gd name="connsiteY70" fmla="*/ 151022 h 300038"/>
              <a:gd name="connsiteX71" fmla="*/ 14139 w 514350"/>
              <a:gd name="connsiteY71" fmla="*/ 142792 h 300038"/>
              <a:gd name="connsiteX72" fmla="*/ 12985 w 514350"/>
              <a:gd name="connsiteY72" fmla="*/ 134272 h 300038"/>
              <a:gd name="connsiteX73" fmla="*/ 11542 w 514350"/>
              <a:gd name="connsiteY73" fmla="*/ 125320 h 300038"/>
              <a:gd name="connsiteX74" fmla="*/ 10099 w 514350"/>
              <a:gd name="connsiteY74" fmla="*/ 116512 h 300038"/>
              <a:gd name="connsiteX75" fmla="*/ 8368 w 514350"/>
              <a:gd name="connsiteY75" fmla="*/ 107848 h 300038"/>
              <a:gd name="connsiteX76" fmla="*/ 6637 w 514350"/>
              <a:gd name="connsiteY76" fmla="*/ 99184 h 300038"/>
              <a:gd name="connsiteX77" fmla="*/ 4905 w 514350"/>
              <a:gd name="connsiteY77" fmla="*/ 91098 h 300038"/>
              <a:gd name="connsiteX78" fmla="*/ 3174 w 514350"/>
              <a:gd name="connsiteY78" fmla="*/ 83445 h 300038"/>
              <a:gd name="connsiteX79" fmla="*/ 1587 w 514350"/>
              <a:gd name="connsiteY79" fmla="*/ 76225 h 300038"/>
              <a:gd name="connsiteX80" fmla="*/ 1010 w 514350"/>
              <a:gd name="connsiteY80" fmla="*/ 72038 h 300038"/>
              <a:gd name="connsiteX81" fmla="*/ 1154 w 514350"/>
              <a:gd name="connsiteY81" fmla="*/ 67995 h 300038"/>
              <a:gd name="connsiteX82" fmla="*/ 1875 w 514350"/>
              <a:gd name="connsiteY82" fmla="*/ 64385 h 300038"/>
              <a:gd name="connsiteX83" fmla="*/ 3462 w 514350"/>
              <a:gd name="connsiteY83" fmla="*/ 61064 h 300038"/>
              <a:gd name="connsiteX84" fmla="*/ 5771 w 514350"/>
              <a:gd name="connsiteY84" fmla="*/ 58031 h 300038"/>
              <a:gd name="connsiteX85" fmla="*/ 8368 w 514350"/>
              <a:gd name="connsiteY85" fmla="*/ 55721 h 300038"/>
              <a:gd name="connsiteX86" fmla="*/ 11686 w 514350"/>
              <a:gd name="connsiteY86" fmla="*/ 53988 h 300038"/>
              <a:gd name="connsiteX87" fmla="*/ 15582 w 514350"/>
              <a:gd name="connsiteY87" fmla="*/ 52689 h 300038"/>
              <a:gd name="connsiteX88" fmla="*/ 19622 w 514350"/>
              <a:gd name="connsiteY88" fmla="*/ 52256 h 300038"/>
              <a:gd name="connsiteX89" fmla="*/ 230989 w 514350"/>
              <a:gd name="connsiteY89" fmla="*/ 46480 h 300038"/>
              <a:gd name="connsiteX90" fmla="*/ 250826 w 514350"/>
              <a:gd name="connsiteY90" fmla="*/ 0 h 300038"/>
              <a:gd name="connsiteX91" fmla="*/ 253004 w 514350"/>
              <a:gd name="connsiteY91" fmla="*/ 292 h 300038"/>
              <a:gd name="connsiteX92" fmla="*/ 254891 w 514350"/>
              <a:gd name="connsiteY92" fmla="*/ 1314 h 300038"/>
              <a:gd name="connsiteX93" fmla="*/ 256343 w 514350"/>
              <a:gd name="connsiteY93" fmla="*/ 2920 h 300038"/>
              <a:gd name="connsiteX94" fmla="*/ 257505 w 514350"/>
              <a:gd name="connsiteY94" fmla="*/ 4817 h 300038"/>
              <a:gd name="connsiteX95" fmla="*/ 260264 w 514350"/>
              <a:gd name="connsiteY95" fmla="*/ 4817 h 300038"/>
              <a:gd name="connsiteX96" fmla="*/ 261716 w 514350"/>
              <a:gd name="connsiteY96" fmla="*/ 5109 h 300038"/>
              <a:gd name="connsiteX97" fmla="*/ 262587 w 514350"/>
              <a:gd name="connsiteY97" fmla="*/ 6131 h 300038"/>
              <a:gd name="connsiteX98" fmla="*/ 263168 w 514350"/>
              <a:gd name="connsiteY98" fmla="*/ 7299 h 300038"/>
              <a:gd name="connsiteX99" fmla="*/ 263168 w 514350"/>
              <a:gd name="connsiteY99" fmla="*/ 9635 h 300038"/>
              <a:gd name="connsiteX100" fmla="*/ 265636 w 514350"/>
              <a:gd name="connsiteY100" fmla="*/ 9635 h 300038"/>
              <a:gd name="connsiteX101" fmla="*/ 266798 w 514350"/>
              <a:gd name="connsiteY101" fmla="*/ 9926 h 300038"/>
              <a:gd name="connsiteX102" fmla="*/ 267524 w 514350"/>
              <a:gd name="connsiteY102" fmla="*/ 10802 h 300038"/>
              <a:gd name="connsiteX103" fmla="*/ 268250 w 514350"/>
              <a:gd name="connsiteY103" fmla="*/ 12116 h 300038"/>
              <a:gd name="connsiteX104" fmla="*/ 268395 w 514350"/>
              <a:gd name="connsiteY104" fmla="*/ 13430 h 300038"/>
              <a:gd name="connsiteX105" fmla="*/ 268395 w 514350"/>
              <a:gd name="connsiteY105" fmla="*/ 17225 h 300038"/>
              <a:gd name="connsiteX106" fmla="*/ 270137 w 514350"/>
              <a:gd name="connsiteY106" fmla="*/ 17955 h 300038"/>
              <a:gd name="connsiteX107" fmla="*/ 271589 w 514350"/>
              <a:gd name="connsiteY107" fmla="*/ 19123 h 300038"/>
              <a:gd name="connsiteX108" fmla="*/ 272751 w 514350"/>
              <a:gd name="connsiteY108" fmla="*/ 20729 h 300038"/>
              <a:gd name="connsiteX109" fmla="*/ 273477 w 514350"/>
              <a:gd name="connsiteY109" fmla="*/ 22481 h 300038"/>
              <a:gd name="connsiteX110" fmla="*/ 274057 w 514350"/>
              <a:gd name="connsiteY110" fmla="*/ 23940 h 300038"/>
              <a:gd name="connsiteX111" fmla="*/ 274493 w 514350"/>
              <a:gd name="connsiteY111" fmla="*/ 24962 h 300038"/>
              <a:gd name="connsiteX112" fmla="*/ 274638 w 514350"/>
              <a:gd name="connsiteY112" fmla="*/ 25400 h 300038"/>
              <a:gd name="connsiteX113" fmla="*/ 227013 w 514350"/>
              <a:gd name="connsiteY113" fmla="*/ 25400 h 300038"/>
              <a:gd name="connsiteX114" fmla="*/ 228175 w 514350"/>
              <a:gd name="connsiteY114" fmla="*/ 22481 h 300038"/>
              <a:gd name="connsiteX115" fmla="*/ 229336 w 514350"/>
              <a:gd name="connsiteY115" fmla="*/ 20145 h 300038"/>
              <a:gd name="connsiteX116" fmla="*/ 230788 w 514350"/>
              <a:gd name="connsiteY116" fmla="*/ 18831 h 300038"/>
              <a:gd name="connsiteX117" fmla="*/ 232095 w 514350"/>
              <a:gd name="connsiteY117" fmla="*/ 17809 h 300038"/>
              <a:gd name="connsiteX118" fmla="*/ 233112 w 514350"/>
              <a:gd name="connsiteY118" fmla="*/ 17371 h 300038"/>
              <a:gd name="connsiteX119" fmla="*/ 233112 w 514350"/>
              <a:gd name="connsiteY119" fmla="*/ 13430 h 300038"/>
              <a:gd name="connsiteX120" fmla="*/ 233257 w 514350"/>
              <a:gd name="connsiteY120" fmla="*/ 12116 h 300038"/>
              <a:gd name="connsiteX121" fmla="*/ 233838 w 514350"/>
              <a:gd name="connsiteY121" fmla="*/ 10802 h 300038"/>
              <a:gd name="connsiteX122" fmla="*/ 234854 w 514350"/>
              <a:gd name="connsiteY122" fmla="*/ 9926 h 300038"/>
              <a:gd name="connsiteX123" fmla="*/ 235725 w 514350"/>
              <a:gd name="connsiteY123" fmla="*/ 9635 h 300038"/>
              <a:gd name="connsiteX124" fmla="*/ 238484 w 514350"/>
              <a:gd name="connsiteY124" fmla="*/ 9635 h 300038"/>
              <a:gd name="connsiteX125" fmla="*/ 238484 w 514350"/>
              <a:gd name="connsiteY125" fmla="*/ 7299 h 300038"/>
              <a:gd name="connsiteX126" fmla="*/ 238774 w 514350"/>
              <a:gd name="connsiteY126" fmla="*/ 6131 h 300038"/>
              <a:gd name="connsiteX127" fmla="*/ 239936 w 514350"/>
              <a:gd name="connsiteY127" fmla="*/ 5109 h 300038"/>
              <a:gd name="connsiteX128" fmla="*/ 241243 w 514350"/>
              <a:gd name="connsiteY128" fmla="*/ 4817 h 300038"/>
              <a:gd name="connsiteX129" fmla="*/ 244147 w 514350"/>
              <a:gd name="connsiteY129" fmla="*/ 4817 h 300038"/>
              <a:gd name="connsiteX130" fmla="*/ 245018 w 514350"/>
              <a:gd name="connsiteY130" fmla="*/ 2920 h 300038"/>
              <a:gd name="connsiteX131" fmla="*/ 246615 w 514350"/>
              <a:gd name="connsiteY131" fmla="*/ 1314 h 300038"/>
              <a:gd name="connsiteX132" fmla="*/ 248503 w 514350"/>
              <a:gd name="connsiteY132" fmla="*/ 292 h 300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514350" h="300038">
                <a:moveTo>
                  <a:pt x="226804" y="30163"/>
                </a:moveTo>
                <a:lnTo>
                  <a:pt x="274128" y="30163"/>
                </a:lnTo>
                <a:lnTo>
                  <a:pt x="267780" y="46047"/>
                </a:lnTo>
                <a:lnTo>
                  <a:pt x="494728" y="52256"/>
                </a:lnTo>
                <a:lnTo>
                  <a:pt x="498768" y="52689"/>
                </a:lnTo>
                <a:lnTo>
                  <a:pt x="502664" y="53988"/>
                </a:lnTo>
                <a:lnTo>
                  <a:pt x="505982" y="55721"/>
                </a:lnTo>
                <a:lnTo>
                  <a:pt x="508723" y="58031"/>
                </a:lnTo>
                <a:lnTo>
                  <a:pt x="510888" y="61064"/>
                </a:lnTo>
                <a:lnTo>
                  <a:pt x="512475" y="64385"/>
                </a:lnTo>
                <a:lnTo>
                  <a:pt x="513196" y="67995"/>
                </a:lnTo>
                <a:lnTo>
                  <a:pt x="513485" y="72038"/>
                </a:lnTo>
                <a:lnTo>
                  <a:pt x="512763" y="76225"/>
                </a:lnTo>
                <a:lnTo>
                  <a:pt x="511176" y="83445"/>
                </a:lnTo>
                <a:lnTo>
                  <a:pt x="509445" y="91098"/>
                </a:lnTo>
                <a:lnTo>
                  <a:pt x="507713" y="99184"/>
                </a:lnTo>
                <a:lnTo>
                  <a:pt x="505982" y="107848"/>
                </a:lnTo>
                <a:lnTo>
                  <a:pt x="504395" y="116512"/>
                </a:lnTo>
                <a:lnTo>
                  <a:pt x="502808" y="125320"/>
                </a:lnTo>
                <a:lnTo>
                  <a:pt x="501365" y="134272"/>
                </a:lnTo>
                <a:lnTo>
                  <a:pt x="500211" y="142792"/>
                </a:lnTo>
                <a:lnTo>
                  <a:pt x="499490" y="151022"/>
                </a:lnTo>
                <a:lnTo>
                  <a:pt x="498768" y="158964"/>
                </a:lnTo>
                <a:lnTo>
                  <a:pt x="498624" y="166472"/>
                </a:lnTo>
                <a:lnTo>
                  <a:pt x="498768" y="173115"/>
                </a:lnTo>
                <a:lnTo>
                  <a:pt x="499345" y="180479"/>
                </a:lnTo>
                <a:lnTo>
                  <a:pt x="499922" y="188709"/>
                </a:lnTo>
                <a:lnTo>
                  <a:pt x="500932" y="197373"/>
                </a:lnTo>
                <a:lnTo>
                  <a:pt x="501942" y="206326"/>
                </a:lnTo>
                <a:lnTo>
                  <a:pt x="503385" y="215567"/>
                </a:lnTo>
                <a:lnTo>
                  <a:pt x="504828" y="224953"/>
                </a:lnTo>
                <a:lnTo>
                  <a:pt x="506271" y="234194"/>
                </a:lnTo>
                <a:lnTo>
                  <a:pt x="507858" y="243435"/>
                </a:lnTo>
                <a:lnTo>
                  <a:pt x="509445" y="252243"/>
                </a:lnTo>
                <a:lnTo>
                  <a:pt x="511032" y="260907"/>
                </a:lnTo>
                <a:lnTo>
                  <a:pt x="512475" y="268993"/>
                </a:lnTo>
                <a:lnTo>
                  <a:pt x="513917" y="276357"/>
                </a:lnTo>
                <a:lnTo>
                  <a:pt x="514350" y="280545"/>
                </a:lnTo>
                <a:lnTo>
                  <a:pt x="514062" y="284588"/>
                </a:lnTo>
                <a:lnTo>
                  <a:pt x="512907" y="288342"/>
                </a:lnTo>
                <a:lnTo>
                  <a:pt x="511320" y="291663"/>
                </a:lnTo>
                <a:lnTo>
                  <a:pt x="509012" y="294407"/>
                </a:lnTo>
                <a:lnTo>
                  <a:pt x="506126" y="296717"/>
                </a:lnTo>
                <a:lnTo>
                  <a:pt x="502808" y="298450"/>
                </a:lnTo>
                <a:lnTo>
                  <a:pt x="498768" y="299461"/>
                </a:lnTo>
                <a:lnTo>
                  <a:pt x="494728" y="300038"/>
                </a:lnTo>
                <a:lnTo>
                  <a:pt x="19622" y="300038"/>
                </a:lnTo>
                <a:lnTo>
                  <a:pt x="15582" y="299461"/>
                </a:lnTo>
                <a:lnTo>
                  <a:pt x="11686" y="298450"/>
                </a:lnTo>
                <a:lnTo>
                  <a:pt x="8224" y="296717"/>
                </a:lnTo>
                <a:lnTo>
                  <a:pt x="5338" y="294407"/>
                </a:lnTo>
                <a:lnTo>
                  <a:pt x="3030" y="291663"/>
                </a:lnTo>
                <a:lnTo>
                  <a:pt x="1443" y="288342"/>
                </a:lnTo>
                <a:lnTo>
                  <a:pt x="288" y="284588"/>
                </a:lnTo>
                <a:lnTo>
                  <a:pt x="0" y="280545"/>
                </a:lnTo>
                <a:lnTo>
                  <a:pt x="433" y="276357"/>
                </a:lnTo>
                <a:lnTo>
                  <a:pt x="1875" y="268993"/>
                </a:lnTo>
                <a:lnTo>
                  <a:pt x="3318" y="260907"/>
                </a:lnTo>
                <a:lnTo>
                  <a:pt x="4905" y="252243"/>
                </a:lnTo>
                <a:lnTo>
                  <a:pt x="6492" y="243435"/>
                </a:lnTo>
                <a:lnTo>
                  <a:pt x="8079" y="234194"/>
                </a:lnTo>
                <a:lnTo>
                  <a:pt x="9666" y="224953"/>
                </a:lnTo>
                <a:lnTo>
                  <a:pt x="11109" y="215567"/>
                </a:lnTo>
                <a:lnTo>
                  <a:pt x="12408" y="206326"/>
                </a:lnTo>
                <a:lnTo>
                  <a:pt x="13562" y="197373"/>
                </a:lnTo>
                <a:lnTo>
                  <a:pt x="14428" y="188709"/>
                </a:lnTo>
                <a:lnTo>
                  <a:pt x="15149" y="180479"/>
                </a:lnTo>
                <a:lnTo>
                  <a:pt x="15582" y="173115"/>
                </a:lnTo>
                <a:lnTo>
                  <a:pt x="15726" y="166472"/>
                </a:lnTo>
                <a:lnTo>
                  <a:pt x="15582" y="158964"/>
                </a:lnTo>
                <a:lnTo>
                  <a:pt x="15149" y="151022"/>
                </a:lnTo>
                <a:lnTo>
                  <a:pt x="14139" y="142792"/>
                </a:lnTo>
                <a:lnTo>
                  <a:pt x="12985" y="134272"/>
                </a:lnTo>
                <a:lnTo>
                  <a:pt x="11542" y="125320"/>
                </a:lnTo>
                <a:lnTo>
                  <a:pt x="10099" y="116512"/>
                </a:lnTo>
                <a:lnTo>
                  <a:pt x="8368" y="107848"/>
                </a:lnTo>
                <a:lnTo>
                  <a:pt x="6637" y="99184"/>
                </a:lnTo>
                <a:lnTo>
                  <a:pt x="4905" y="91098"/>
                </a:lnTo>
                <a:lnTo>
                  <a:pt x="3174" y="83445"/>
                </a:lnTo>
                <a:lnTo>
                  <a:pt x="1587" y="76225"/>
                </a:lnTo>
                <a:lnTo>
                  <a:pt x="1010" y="72038"/>
                </a:lnTo>
                <a:lnTo>
                  <a:pt x="1154" y="67995"/>
                </a:lnTo>
                <a:lnTo>
                  <a:pt x="1875" y="64385"/>
                </a:lnTo>
                <a:lnTo>
                  <a:pt x="3462" y="61064"/>
                </a:lnTo>
                <a:lnTo>
                  <a:pt x="5771" y="58031"/>
                </a:lnTo>
                <a:lnTo>
                  <a:pt x="8368" y="55721"/>
                </a:lnTo>
                <a:lnTo>
                  <a:pt x="11686" y="53988"/>
                </a:lnTo>
                <a:lnTo>
                  <a:pt x="15582" y="52689"/>
                </a:lnTo>
                <a:lnTo>
                  <a:pt x="19622" y="52256"/>
                </a:lnTo>
                <a:lnTo>
                  <a:pt x="230989" y="46480"/>
                </a:lnTo>
                <a:close/>
                <a:moveTo>
                  <a:pt x="250826" y="0"/>
                </a:moveTo>
                <a:lnTo>
                  <a:pt x="253004" y="292"/>
                </a:lnTo>
                <a:lnTo>
                  <a:pt x="254891" y="1314"/>
                </a:lnTo>
                <a:lnTo>
                  <a:pt x="256343" y="2920"/>
                </a:lnTo>
                <a:lnTo>
                  <a:pt x="257505" y="4817"/>
                </a:lnTo>
                <a:lnTo>
                  <a:pt x="260264" y="4817"/>
                </a:lnTo>
                <a:lnTo>
                  <a:pt x="261716" y="5109"/>
                </a:lnTo>
                <a:lnTo>
                  <a:pt x="262587" y="6131"/>
                </a:lnTo>
                <a:lnTo>
                  <a:pt x="263168" y="7299"/>
                </a:lnTo>
                <a:lnTo>
                  <a:pt x="263168" y="9635"/>
                </a:lnTo>
                <a:lnTo>
                  <a:pt x="265636" y="9635"/>
                </a:lnTo>
                <a:lnTo>
                  <a:pt x="266798" y="9926"/>
                </a:lnTo>
                <a:lnTo>
                  <a:pt x="267524" y="10802"/>
                </a:lnTo>
                <a:lnTo>
                  <a:pt x="268250" y="12116"/>
                </a:lnTo>
                <a:lnTo>
                  <a:pt x="268395" y="13430"/>
                </a:lnTo>
                <a:lnTo>
                  <a:pt x="268395" y="17225"/>
                </a:lnTo>
                <a:lnTo>
                  <a:pt x="270137" y="17955"/>
                </a:lnTo>
                <a:lnTo>
                  <a:pt x="271589" y="19123"/>
                </a:lnTo>
                <a:lnTo>
                  <a:pt x="272751" y="20729"/>
                </a:lnTo>
                <a:lnTo>
                  <a:pt x="273477" y="22481"/>
                </a:lnTo>
                <a:lnTo>
                  <a:pt x="274057" y="23940"/>
                </a:lnTo>
                <a:lnTo>
                  <a:pt x="274493" y="24962"/>
                </a:lnTo>
                <a:lnTo>
                  <a:pt x="274638" y="25400"/>
                </a:lnTo>
                <a:lnTo>
                  <a:pt x="227013" y="25400"/>
                </a:lnTo>
                <a:lnTo>
                  <a:pt x="228175" y="22481"/>
                </a:lnTo>
                <a:lnTo>
                  <a:pt x="229336" y="20145"/>
                </a:lnTo>
                <a:lnTo>
                  <a:pt x="230788" y="18831"/>
                </a:lnTo>
                <a:lnTo>
                  <a:pt x="232095" y="17809"/>
                </a:lnTo>
                <a:lnTo>
                  <a:pt x="233112" y="17371"/>
                </a:lnTo>
                <a:lnTo>
                  <a:pt x="233112" y="13430"/>
                </a:lnTo>
                <a:lnTo>
                  <a:pt x="233257" y="12116"/>
                </a:lnTo>
                <a:lnTo>
                  <a:pt x="233838" y="10802"/>
                </a:lnTo>
                <a:lnTo>
                  <a:pt x="234854" y="9926"/>
                </a:lnTo>
                <a:lnTo>
                  <a:pt x="235725" y="9635"/>
                </a:lnTo>
                <a:lnTo>
                  <a:pt x="238484" y="9635"/>
                </a:lnTo>
                <a:lnTo>
                  <a:pt x="238484" y="7299"/>
                </a:lnTo>
                <a:lnTo>
                  <a:pt x="238774" y="6131"/>
                </a:lnTo>
                <a:lnTo>
                  <a:pt x="239936" y="5109"/>
                </a:lnTo>
                <a:lnTo>
                  <a:pt x="241243" y="4817"/>
                </a:lnTo>
                <a:lnTo>
                  <a:pt x="244147" y="4817"/>
                </a:lnTo>
                <a:lnTo>
                  <a:pt x="245018" y="2920"/>
                </a:lnTo>
                <a:lnTo>
                  <a:pt x="246615" y="1314"/>
                </a:lnTo>
                <a:lnTo>
                  <a:pt x="248503" y="29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944" name="Group 943"/>
          <p:cNvGrpSpPr/>
          <p:nvPr/>
        </p:nvGrpSpPr>
        <p:grpSpPr>
          <a:xfrm>
            <a:off x="7242203" y="2035175"/>
            <a:ext cx="504825" cy="312737"/>
            <a:chOff x="7224713" y="2035175"/>
            <a:chExt cx="504825" cy="312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7" name="Freeform 382"/>
            <p:cNvSpPr>
              <a:spLocks/>
            </p:cNvSpPr>
            <p:nvPr/>
          </p:nvSpPr>
          <p:spPr bwMode="auto">
            <a:xfrm>
              <a:off x="7224713" y="2152650"/>
              <a:ext cx="504825" cy="195262"/>
            </a:xfrm>
            <a:custGeom>
              <a:avLst/>
              <a:gdLst>
                <a:gd name="T0" fmla="*/ 0 w 3502"/>
                <a:gd name="T1" fmla="*/ 0 h 1354"/>
                <a:gd name="T2" fmla="*/ 30 w 3502"/>
                <a:gd name="T3" fmla="*/ 41 h 1354"/>
                <a:gd name="T4" fmla="*/ 63 w 3502"/>
                <a:gd name="T5" fmla="*/ 79 h 1354"/>
                <a:gd name="T6" fmla="*/ 97 w 3502"/>
                <a:gd name="T7" fmla="*/ 114 h 1354"/>
                <a:gd name="T8" fmla="*/ 133 w 3502"/>
                <a:gd name="T9" fmla="*/ 145 h 1354"/>
                <a:gd name="T10" fmla="*/ 1450 w 3502"/>
                <a:gd name="T11" fmla="*/ 1162 h 1354"/>
                <a:gd name="T12" fmla="*/ 1487 w 3502"/>
                <a:gd name="T13" fmla="*/ 1187 h 1354"/>
                <a:gd name="T14" fmla="*/ 1526 w 3502"/>
                <a:gd name="T15" fmla="*/ 1208 h 1354"/>
                <a:gd name="T16" fmla="*/ 1568 w 3502"/>
                <a:gd name="T17" fmla="*/ 1226 h 1354"/>
                <a:gd name="T18" fmla="*/ 1612 w 3502"/>
                <a:gd name="T19" fmla="*/ 1241 h 1354"/>
                <a:gd name="T20" fmla="*/ 1658 w 3502"/>
                <a:gd name="T21" fmla="*/ 1252 h 1354"/>
                <a:gd name="T22" fmla="*/ 1705 w 3502"/>
                <a:gd name="T23" fmla="*/ 1257 h 1354"/>
                <a:gd name="T24" fmla="*/ 1752 w 3502"/>
                <a:gd name="T25" fmla="*/ 1259 h 1354"/>
                <a:gd name="T26" fmla="*/ 1799 w 3502"/>
                <a:gd name="T27" fmla="*/ 1257 h 1354"/>
                <a:gd name="T28" fmla="*/ 1846 w 3502"/>
                <a:gd name="T29" fmla="*/ 1252 h 1354"/>
                <a:gd name="T30" fmla="*/ 1891 w 3502"/>
                <a:gd name="T31" fmla="*/ 1241 h 1354"/>
                <a:gd name="T32" fmla="*/ 1934 w 3502"/>
                <a:gd name="T33" fmla="*/ 1227 h 1354"/>
                <a:gd name="T34" fmla="*/ 1976 w 3502"/>
                <a:gd name="T35" fmla="*/ 1209 h 1354"/>
                <a:gd name="T36" fmla="*/ 2015 w 3502"/>
                <a:gd name="T37" fmla="*/ 1188 h 1354"/>
                <a:gd name="T38" fmla="*/ 2051 w 3502"/>
                <a:gd name="T39" fmla="*/ 1164 h 1354"/>
                <a:gd name="T40" fmla="*/ 3368 w 3502"/>
                <a:gd name="T41" fmla="*/ 160 h 1354"/>
                <a:gd name="T42" fmla="*/ 3404 w 3502"/>
                <a:gd name="T43" fmla="*/ 129 h 1354"/>
                <a:gd name="T44" fmla="*/ 3438 w 3502"/>
                <a:gd name="T45" fmla="*/ 94 h 1354"/>
                <a:gd name="T46" fmla="*/ 3471 w 3502"/>
                <a:gd name="T47" fmla="*/ 55 h 1354"/>
                <a:gd name="T48" fmla="*/ 3502 w 3502"/>
                <a:gd name="T49" fmla="*/ 13 h 1354"/>
                <a:gd name="T50" fmla="*/ 3502 w 3502"/>
                <a:gd name="T51" fmla="*/ 1158 h 1354"/>
                <a:gd name="T52" fmla="*/ 3498 w 3502"/>
                <a:gd name="T53" fmla="*/ 1194 h 1354"/>
                <a:gd name="T54" fmla="*/ 3489 w 3502"/>
                <a:gd name="T55" fmla="*/ 1227 h 1354"/>
                <a:gd name="T56" fmla="*/ 3475 w 3502"/>
                <a:gd name="T57" fmla="*/ 1257 h 1354"/>
                <a:gd name="T58" fmla="*/ 3455 w 3502"/>
                <a:gd name="T59" fmla="*/ 1284 h 1354"/>
                <a:gd name="T60" fmla="*/ 3431 w 3502"/>
                <a:gd name="T61" fmla="*/ 1308 h 1354"/>
                <a:gd name="T62" fmla="*/ 3405 w 3502"/>
                <a:gd name="T63" fmla="*/ 1328 h 1354"/>
                <a:gd name="T64" fmla="*/ 3374 w 3502"/>
                <a:gd name="T65" fmla="*/ 1342 h 1354"/>
                <a:gd name="T66" fmla="*/ 3341 w 3502"/>
                <a:gd name="T67" fmla="*/ 1351 h 1354"/>
                <a:gd name="T68" fmla="*/ 3306 w 3502"/>
                <a:gd name="T69" fmla="*/ 1354 h 1354"/>
                <a:gd name="T70" fmla="*/ 196 w 3502"/>
                <a:gd name="T71" fmla="*/ 1354 h 1354"/>
                <a:gd name="T72" fmla="*/ 161 w 3502"/>
                <a:gd name="T73" fmla="*/ 1351 h 1354"/>
                <a:gd name="T74" fmla="*/ 128 w 3502"/>
                <a:gd name="T75" fmla="*/ 1342 h 1354"/>
                <a:gd name="T76" fmla="*/ 97 w 3502"/>
                <a:gd name="T77" fmla="*/ 1328 h 1354"/>
                <a:gd name="T78" fmla="*/ 69 w 3502"/>
                <a:gd name="T79" fmla="*/ 1308 h 1354"/>
                <a:gd name="T80" fmla="*/ 46 w 3502"/>
                <a:gd name="T81" fmla="*/ 1284 h 1354"/>
                <a:gd name="T82" fmla="*/ 27 w 3502"/>
                <a:gd name="T83" fmla="*/ 1257 h 1354"/>
                <a:gd name="T84" fmla="*/ 13 w 3502"/>
                <a:gd name="T85" fmla="*/ 1227 h 1354"/>
                <a:gd name="T86" fmla="*/ 3 w 3502"/>
                <a:gd name="T87" fmla="*/ 1194 h 1354"/>
                <a:gd name="T88" fmla="*/ 0 w 3502"/>
                <a:gd name="T89" fmla="*/ 1158 h 1354"/>
                <a:gd name="T90" fmla="*/ 0 w 3502"/>
                <a:gd name="T91" fmla="*/ 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02" h="1354">
                  <a:moveTo>
                    <a:pt x="0" y="0"/>
                  </a:moveTo>
                  <a:lnTo>
                    <a:pt x="30" y="41"/>
                  </a:lnTo>
                  <a:lnTo>
                    <a:pt x="63" y="79"/>
                  </a:lnTo>
                  <a:lnTo>
                    <a:pt x="97" y="114"/>
                  </a:lnTo>
                  <a:lnTo>
                    <a:pt x="133" y="145"/>
                  </a:lnTo>
                  <a:lnTo>
                    <a:pt x="1450" y="1162"/>
                  </a:lnTo>
                  <a:lnTo>
                    <a:pt x="1487" y="1187"/>
                  </a:lnTo>
                  <a:lnTo>
                    <a:pt x="1526" y="1208"/>
                  </a:lnTo>
                  <a:lnTo>
                    <a:pt x="1568" y="1226"/>
                  </a:lnTo>
                  <a:lnTo>
                    <a:pt x="1612" y="1241"/>
                  </a:lnTo>
                  <a:lnTo>
                    <a:pt x="1658" y="1252"/>
                  </a:lnTo>
                  <a:lnTo>
                    <a:pt x="1705" y="1257"/>
                  </a:lnTo>
                  <a:lnTo>
                    <a:pt x="1752" y="1259"/>
                  </a:lnTo>
                  <a:lnTo>
                    <a:pt x="1799" y="1257"/>
                  </a:lnTo>
                  <a:lnTo>
                    <a:pt x="1846" y="1252"/>
                  </a:lnTo>
                  <a:lnTo>
                    <a:pt x="1891" y="1241"/>
                  </a:lnTo>
                  <a:lnTo>
                    <a:pt x="1934" y="1227"/>
                  </a:lnTo>
                  <a:lnTo>
                    <a:pt x="1976" y="1209"/>
                  </a:lnTo>
                  <a:lnTo>
                    <a:pt x="2015" y="1188"/>
                  </a:lnTo>
                  <a:lnTo>
                    <a:pt x="2051" y="1164"/>
                  </a:lnTo>
                  <a:lnTo>
                    <a:pt x="3368" y="160"/>
                  </a:lnTo>
                  <a:lnTo>
                    <a:pt x="3404" y="129"/>
                  </a:lnTo>
                  <a:lnTo>
                    <a:pt x="3438" y="94"/>
                  </a:lnTo>
                  <a:lnTo>
                    <a:pt x="3471" y="55"/>
                  </a:lnTo>
                  <a:lnTo>
                    <a:pt x="3502" y="13"/>
                  </a:lnTo>
                  <a:lnTo>
                    <a:pt x="3502" y="1158"/>
                  </a:lnTo>
                  <a:lnTo>
                    <a:pt x="3498" y="1194"/>
                  </a:lnTo>
                  <a:lnTo>
                    <a:pt x="3489" y="1227"/>
                  </a:lnTo>
                  <a:lnTo>
                    <a:pt x="3475" y="1257"/>
                  </a:lnTo>
                  <a:lnTo>
                    <a:pt x="3455" y="1284"/>
                  </a:lnTo>
                  <a:lnTo>
                    <a:pt x="3431" y="1308"/>
                  </a:lnTo>
                  <a:lnTo>
                    <a:pt x="3405" y="1328"/>
                  </a:lnTo>
                  <a:lnTo>
                    <a:pt x="3374" y="1342"/>
                  </a:lnTo>
                  <a:lnTo>
                    <a:pt x="3341" y="1351"/>
                  </a:lnTo>
                  <a:lnTo>
                    <a:pt x="3306" y="1354"/>
                  </a:lnTo>
                  <a:lnTo>
                    <a:pt x="196" y="1354"/>
                  </a:lnTo>
                  <a:lnTo>
                    <a:pt x="161" y="1351"/>
                  </a:lnTo>
                  <a:lnTo>
                    <a:pt x="128" y="1342"/>
                  </a:lnTo>
                  <a:lnTo>
                    <a:pt x="97" y="1328"/>
                  </a:lnTo>
                  <a:lnTo>
                    <a:pt x="69" y="1308"/>
                  </a:lnTo>
                  <a:lnTo>
                    <a:pt x="46" y="1284"/>
                  </a:lnTo>
                  <a:lnTo>
                    <a:pt x="27" y="1257"/>
                  </a:lnTo>
                  <a:lnTo>
                    <a:pt x="13" y="1227"/>
                  </a:lnTo>
                  <a:lnTo>
                    <a:pt x="3" y="1194"/>
                  </a:lnTo>
                  <a:lnTo>
                    <a:pt x="0" y="1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383"/>
            <p:cNvSpPr>
              <a:spLocks/>
            </p:cNvSpPr>
            <p:nvPr/>
          </p:nvSpPr>
          <p:spPr bwMode="auto">
            <a:xfrm>
              <a:off x="7419975" y="2097088"/>
              <a:ext cx="114300" cy="109537"/>
            </a:xfrm>
            <a:custGeom>
              <a:avLst/>
              <a:gdLst>
                <a:gd name="T0" fmla="*/ 418 w 794"/>
                <a:gd name="T1" fmla="*/ 4 h 752"/>
                <a:gd name="T2" fmla="*/ 497 w 794"/>
                <a:gd name="T3" fmla="*/ 22 h 752"/>
                <a:gd name="T4" fmla="*/ 570 w 794"/>
                <a:gd name="T5" fmla="*/ 59 h 752"/>
                <a:gd name="T6" fmla="*/ 613 w 794"/>
                <a:gd name="T7" fmla="*/ 60 h 752"/>
                <a:gd name="T8" fmla="*/ 624 w 794"/>
                <a:gd name="T9" fmla="*/ 9 h 752"/>
                <a:gd name="T10" fmla="*/ 688 w 794"/>
                <a:gd name="T11" fmla="*/ 261 h 752"/>
                <a:gd name="T12" fmla="*/ 616 w 794"/>
                <a:gd name="T13" fmla="*/ 222 h 752"/>
                <a:gd name="T14" fmla="*/ 581 w 794"/>
                <a:gd name="T15" fmla="*/ 158 h 752"/>
                <a:gd name="T16" fmla="*/ 537 w 794"/>
                <a:gd name="T17" fmla="*/ 113 h 752"/>
                <a:gd name="T18" fmla="*/ 480 w 794"/>
                <a:gd name="T19" fmla="*/ 86 h 752"/>
                <a:gd name="T20" fmla="*/ 414 w 794"/>
                <a:gd name="T21" fmla="*/ 77 h 752"/>
                <a:gd name="T22" fmla="*/ 356 w 794"/>
                <a:gd name="T23" fmla="*/ 84 h 752"/>
                <a:gd name="T24" fmla="*/ 308 w 794"/>
                <a:gd name="T25" fmla="*/ 107 h 752"/>
                <a:gd name="T26" fmla="*/ 270 w 794"/>
                <a:gd name="T27" fmla="*/ 147 h 752"/>
                <a:gd name="T28" fmla="*/ 242 w 794"/>
                <a:gd name="T29" fmla="*/ 204 h 752"/>
                <a:gd name="T30" fmla="*/ 225 w 794"/>
                <a:gd name="T31" fmla="*/ 281 h 752"/>
                <a:gd name="T32" fmla="*/ 219 w 794"/>
                <a:gd name="T33" fmla="*/ 381 h 752"/>
                <a:gd name="T34" fmla="*/ 222 w 794"/>
                <a:gd name="T35" fmla="*/ 465 h 752"/>
                <a:gd name="T36" fmla="*/ 228 w 794"/>
                <a:gd name="T37" fmla="*/ 531 h 752"/>
                <a:gd name="T38" fmla="*/ 243 w 794"/>
                <a:gd name="T39" fmla="*/ 586 h 752"/>
                <a:gd name="T40" fmla="*/ 272 w 794"/>
                <a:gd name="T41" fmla="*/ 632 h 752"/>
                <a:gd name="T42" fmla="*/ 313 w 794"/>
                <a:gd name="T43" fmla="*/ 665 h 752"/>
                <a:gd name="T44" fmla="*/ 368 w 794"/>
                <a:gd name="T45" fmla="*/ 682 h 752"/>
                <a:gd name="T46" fmla="*/ 428 w 794"/>
                <a:gd name="T47" fmla="*/ 682 h 752"/>
                <a:gd name="T48" fmla="*/ 477 w 794"/>
                <a:gd name="T49" fmla="*/ 669 h 752"/>
                <a:gd name="T50" fmla="*/ 512 w 794"/>
                <a:gd name="T51" fmla="*/ 646 h 752"/>
                <a:gd name="T52" fmla="*/ 531 w 794"/>
                <a:gd name="T53" fmla="*/ 610 h 752"/>
                <a:gd name="T54" fmla="*/ 538 w 794"/>
                <a:gd name="T55" fmla="*/ 557 h 752"/>
                <a:gd name="T56" fmla="*/ 534 w 794"/>
                <a:gd name="T57" fmla="*/ 511 h 752"/>
                <a:gd name="T58" fmla="*/ 516 w 794"/>
                <a:gd name="T59" fmla="*/ 482 h 752"/>
                <a:gd name="T60" fmla="*/ 479 w 794"/>
                <a:gd name="T61" fmla="*/ 466 h 752"/>
                <a:gd name="T62" fmla="*/ 454 w 794"/>
                <a:gd name="T63" fmla="*/ 402 h 752"/>
                <a:gd name="T64" fmla="*/ 794 w 794"/>
                <a:gd name="T65" fmla="*/ 461 h 752"/>
                <a:gd name="T66" fmla="*/ 751 w 794"/>
                <a:gd name="T67" fmla="*/ 475 h 752"/>
                <a:gd name="T68" fmla="*/ 735 w 794"/>
                <a:gd name="T69" fmla="*/ 496 h 752"/>
                <a:gd name="T70" fmla="*/ 729 w 794"/>
                <a:gd name="T71" fmla="*/ 531 h 752"/>
                <a:gd name="T72" fmla="*/ 728 w 794"/>
                <a:gd name="T73" fmla="*/ 706 h 752"/>
                <a:gd name="T74" fmla="*/ 700 w 794"/>
                <a:gd name="T75" fmla="*/ 705 h 752"/>
                <a:gd name="T76" fmla="*/ 646 w 794"/>
                <a:gd name="T77" fmla="*/ 710 h 752"/>
                <a:gd name="T78" fmla="*/ 569 w 794"/>
                <a:gd name="T79" fmla="*/ 723 h 752"/>
                <a:gd name="T80" fmla="*/ 478 w 794"/>
                <a:gd name="T81" fmla="*/ 741 h 752"/>
                <a:gd name="T82" fmla="*/ 402 w 794"/>
                <a:gd name="T83" fmla="*/ 751 h 752"/>
                <a:gd name="T84" fmla="*/ 324 w 794"/>
                <a:gd name="T85" fmla="*/ 750 h 752"/>
                <a:gd name="T86" fmla="*/ 239 w 794"/>
                <a:gd name="T87" fmla="*/ 732 h 752"/>
                <a:gd name="T88" fmla="*/ 166 w 794"/>
                <a:gd name="T89" fmla="*/ 696 h 752"/>
                <a:gd name="T90" fmla="*/ 102 w 794"/>
                <a:gd name="T91" fmla="*/ 642 h 752"/>
                <a:gd name="T92" fmla="*/ 45 w 794"/>
                <a:gd name="T93" fmla="*/ 564 h 752"/>
                <a:gd name="T94" fmla="*/ 11 w 794"/>
                <a:gd name="T95" fmla="*/ 478 h 752"/>
                <a:gd name="T96" fmla="*/ 0 w 794"/>
                <a:gd name="T97" fmla="*/ 385 h 752"/>
                <a:gd name="T98" fmla="*/ 11 w 794"/>
                <a:gd name="T99" fmla="*/ 286 h 752"/>
                <a:gd name="T100" fmla="*/ 47 w 794"/>
                <a:gd name="T101" fmla="*/ 194 h 752"/>
                <a:gd name="T102" fmla="*/ 107 w 794"/>
                <a:gd name="T103" fmla="*/ 114 h 752"/>
                <a:gd name="T104" fmla="*/ 173 w 794"/>
                <a:gd name="T105" fmla="*/ 59 h 752"/>
                <a:gd name="T106" fmla="*/ 247 w 794"/>
                <a:gd name="T107" fmla="*/ 22 h 752"/>
                <a:gd name="T108" fmla="*/ 330 w 794"/>
                <a:gd name="T109" fmla="*/ 4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94" h="752">
                  <a:moveTo>
                    <a:pt x="375" y="0"/>
                  </a:moveTo>
                  <a:lnTo>
                    <a:pt x="418" y="4"/>
                  </a:lnTo>
                  <a:lnTo>
                    <a:pt x="458" y="10"/>
                  </a:lnTo>
                  <a:lnTo>
                    <a:pt x="497" y="22"/>
                  </a:lnTo>
                  <a:lnTo>
                    <a:pt x="534" y="37"/>
                  </a:lnTo>
                  <a:lnTo>
                    <a:pt x="570" y="59"/>
                  </a:lnTo>
                  <a:lnTo>
                    <a:pt x="604" y="83"/>
                  </a:lnTo>
                  <a:lnTo>
                    <a:pt x="613" y="60"/>
                  </a:lnTo>
                  <a:lnTo>
                    <a:pt x="621" y="34"/>
                  </a:lnTo>
                  <a:lnTo>
                    <a:pt x="624" y="9"/>
                  </a:lnTo>
                  <a:lnTo>
                    <a:pt x="681" y="9"/>
                  </a:lnTo>
                  <a:lnTo>
                    <a:pt x="688" y="261"/>
                  </a:lnTo>
                  <a:lnTo>
                    <a:pt x="630" y="261"/>
                  </a:lnTo>
                  <a:lnTo>
                    <a:pt x="616" y="222"/>
                  </a:lnTo>
                  <a:lnTo>
                    <a:pt x="600" y="188"/>
                  </a:lnTo>
                  <a:lnTo>
                    <a:pt x="581" y="158"/>
                  </a:lnTo>
                  <a:lnTo>
                    <a:pt x="560" y="134"/>
                  </a:lnTo>
                  <a:lnTo>
                    <a:pt x="537" y="113"/>
                  </a:lnTo>
                  <a:lnTo>
                    <a:pt x="510" y="97"/>
                  </a:lnTo>
                  <a:lnTo>
                    <a:pt x="480" y="86"/>
                  </a:lnTo>
                  <a:lnTo>
                    <a:pt x="448" y="79"/>
                  </a:lnTo>
                  <a:lnTo>
                    <a:pt x="414" y="77"/>
                  </a:lnTo>
                  <a:lnTo>
                    <a:pt x="385" y="79"/>
                  </a:lnTo>
                  <a:lnTo>
                    <a:pt x="356" y="84"/>
                  </a:lnTo>
                  <a:lnTo>
                    <a:pt x="330" y="94"/>
                  </a:lnTo>
                  <a:lnTo>
                    <a:pt x="308" y="107"/>
                  </a:lnTo>
                  <a:lnTo>
                    <a:pt x="288" y="125"/>
                  </a:lnTo>
                  <a:lnTo>
                    <a:pt x="270" y="147"/>
                  </a:lnTo>
                  <a:lnTo>
                    <a:pt x="254" y="172"/>
                  </a:lnTo>
                  <a:lnTo>
                    <a:pt x="242" y="204"/>
                  </a:lnTo>
                  <a:lnTo>
                    <a:pt x="231" y="240"/>
                  </a:lnTo>
                  <a:lnTo>
                    <a:pt x="225" y="281"/>
                  </a:lnTo>
                  <a:lnTo>
                    <a:pt x="221" y="329"/>
                  </a:lnTo>
                  <a:lnTo>
                    <a:pt x="219" y="381"/>
                  </a:lnTo>
                  <a:lnTo>
                    <a:pt x="220" y="425"/>
                  </a:lnTo>
                  <a:lnTo>
                    <a:pt x="222" y="465"/>
                  </a:lnTo>
                  <a:lnTo>
                    <a:pt x="225" y="501"/>
                  </a:lnTo>
                  <a:lnTo>
                    <a:pt x="228" y="531"/>
                  </a:lnTo>
                  <a:lnTo>
                    <a:pt x="235" y="557"/>
                  </a:lnTo>
                  <a:lnTo>
                    <a:pt x="243" y="586"/>
                  </a:lnTo>
                  <a:lnTo>
                    <a:pt x="256" y="611"/>
                  </a:lnTo>
                  <a:lnTo>
                    <a:pt x="272" y="632"/>
                  </a:lnTo>
                  <a:lnTo>
                    <a:pt x="291" y="650"/>
                  </a:lnTo>
                  <a:lnTo>
                    <a:pt x="313" y="665"/>
                  </a:lnTo>
                  <a:lnTo>
                    <a:pt x="339" y="676"/>
                  </a:lnTo>
                  <a:lnTo>
                    <a:pt x="368" y="682"/>
                  </a:lnTo>
                  <a:lnTo>
                    <a:pt x="399" y="684"/>
                  </a:lnTo>
                  <a:lnTo>
                    <a:pt x="428" y="682"/>
                  </a:lnTo>
                  <a:lnTo>
                    <a:pt x="454" y="678"/>
                  </a:lnTo>
                  <a:lnTo>
                    <a:pt x="477" y="669"/>
                  </a:lnTo>
                  <a:lnTo>
                    <a:pt x="498" y="659"/>
                  </a:lnTo>
                  <a:lnTo>
                    <a:pt x="512" y="646"/>
                  </a:lnTo>
                  <a:lnTo>
                    <a:pt x="523" y="630"/>
                  </a:lnTo>
                  <a:lnTo>
                    <a:pt x="531" y="610"/>
                  </a:lnTo>
                  <a:lnTo>
                    <a:pt x="536" y="586"/>
                  </a:lnTo>
                  <a:lnTo>
                    <a:pt x="538" y="557"/>
                  </a:lnTo>
                  <a:lnTo>
                    <a:pt x="538" y="530"/>
                  </a:lnTo>
                  <a:lnTo>
                    <a:pt x="534" y="511"/>
                  </a:lnTo>
                  <a:lnTo>
                    <a:pt x="528" y="494"/>
                  </a:lnTo>
                  <a:lnTo>
                    <a:pt x="516" y="482"/>
                  </a:lnTo>
                  <a:lnTo>
                    <a:pt x="500" y="472"/>
                  </a:lnTo>
                  <a:lnTo>
                    <a:pt x="479" y="466"/>
                  </a:lnTo>
                  <a:lnTo>
                    <a:pt x="454" y="461"/>
                  </a:lnTo>
                  <a:lnTo>
                    <a:pt x="454" y="402"/>
                  </a:lnTo>
                  <a:lnTo>
                    <a:pt x="794" y="402"/>
                  </a:lnTo>
                  <a:lnTo>
                    <a:pt x="794" y="461"/>
                  </a:lnTo>
                  <a:lnTo>
                    <a:pt x="769" y="468"/>
                  </a:lnTo>
                  <a:lnTo>
                    <a:pt x="751" y="475"/>
                  </a:lnTo>
                  <a:lnTo>
                    <a:pt x="741" y="486"/>
                  </a:lnTo>
                  <a:lnTo>
                    <a:pt x="735" y="496"/>
                  </a:lnTo>
                  <a:lnTo>
                    <a:pt x="731" y="511"/>
                  </a:lnTo>
                  <a:lnTo>
                    <a:pt x="729" y="531"/>
                  </a:lnTo>
                  <a:lnTo>
                    <a:pt x="728" y="556"/>
                  </a:lnTo>
                  <a:lnTo>
                    <a:pt x="728" y="706"/>
                  </a:lnTo>
                  <a:lnTo>
                    <a:pt x="713" y="706"/>
                  </a:lnTo>
                  <a:lnTo>
                    <a:pt x="700" y="705"/>
                  </a:lnTo>
                  <a:lnTo>
                    <a:pt x="676" y="706"/>
                  </a:lnTo>
                  <a:lnTo>
                    <a:pt x="646" y="710"/>
                  </a:lnTo>
                  <a:lnTo>
                    <a:pt x="610" y="715"/>
                  </a:lnTo>
                  <a:lnTo>
                    <a:pt x="569" y="723"/>
                  </a:lnTo>
                  <a:lnTo>
                    <a:pt x="521" y="733"/>
                  </a:lnTo>
                  <a:lnTo>
                    <a:pt x="478" y="741"/>
                  </a:lnTo>
                  <a:lnTo>
                    <a:pt x="438" y="748"/>
                  </a:lnTo>
                  <a:lnTo>
                    <a:pt x="402" y="751"/>
                  </a:lnTo>
                  <a:lnTo>
                    <a:pt x="370" y="752"/>
                  </a:lnTo>
                  <a:lnTo>
                    <a:pt x="324" y="750"/>
                  </a:lnTo>
                  <a:lnTo>
                    <a:pt x="280" y="743"/>
                  </a:lnTo>
                  <a:lnTo>
                    <a:pt x="239" y="732"/>
                  </a:lnTo>
                  <a:lnTo>
                    <a:pt x="202" y="716"/>
                  </a:lnTo>
                  <a:lnTo>
                    <a:pt x="166" y="696"/>
                  </a:lnTo>
                  <a:lnTo>
                    <a:pt x="133" y="671"/>
                  </a:lnTo>
                  <a:lnTo>
                    <a:pt x="102" y="642"/>
                  </a:lnTo>
                  <a:lnTo>
                    <a:pt x="71" y="605"/>
                  </a:lnTo>
                  <a:lnTo>
                    <a:pt x="45" y="564"/>
                  </a:lnTo>
                  <a:lnTo>
                    <a:pt x="25" y="523"/>
                  </a:lnTo>
                  <a:lnTo>
                    <a:pt x="11" y="478"/>
                  </a:lnTo>
                  <a:lnTo>
                    <a:pt x="3" y="433"/>
                  </a:lnTo>
                  <a:lnTo>
                    <a:pt x="0" y="385"/>
                  </a:lnTo>
                  <a:lnTo>
                    <a:pt x="3" y="334"/>
                  </a:lnTo>
                  <a:lnTo>
                    <a:pt x="11" y="286"/>
                  </a:lnTo>
                  <a:lnTo>
                    <a:pt x="27" y="239"/>
                  </a:lnTo>
                  <a:lnTo>
                    <a:pt x="47" y="194"/>
                  </a:lnTo>
                  <a:lnTo>
                    <a:pt x="75" y="153"/>
                  </a:lnTo>
                  <a:lnTo>
                    <a:pt x="107" y="114"/>
                  </a:lnTo>
                  <a:lnTo>
                    <a:pt x="140" y="84"/>
                  </a:lnTo>
                  <a:lnTo>
                    <a:pt x="173" y="59"/>
                  </a:lnTo>
                  <a:lnTo>
                    <a:pt x="209" y="37"/>
                  </a:lnTo>
                  <a:lnTo>
                    <a:pt x="247" y="22"/>
                  </a:lnTo>
                  <a:lnTo>
                    <a:pt x="288" y="10"/>
                  </a:lnTo>
                  <a:lnTo>
                    <a:pt x="330" y="4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384"/>
            <p:cNvSpPr>
              <a:spLocks noEditPoints="1"/>
            </p:cNvSpPr>
            <p:nvPr/>
          </p:nvSpPr>
          <p:spPr bwMode="auto">
            <a:xfrm>
              <a:off x="7224713" y="2035175"/>
              <a:ext cx="504825" cy="279400"/>
            </a:xfrm>
            <a:custGeom>
              <a:avLst/>
              <a:gdLst>
                <a:gd name="T0" fmla="*/ 1399 w 3502"/>
                <a:gd name="T1" fmla="*/ 327 h 1935"/>
                <a:gd name="T2" fmla="*/ 1344 w 3502"/>
                <a:gd name="T3" fmla="*/ 347 h 1935"/>
                <a:gd name="T4" fmla="*/ 1300 w 3502"/>
                <a:gd name="T5" fmla="*/ 384 h 1935"/>
                <a:gd name="T6" fmla="*/ 1272 w 3502"/>
                <a:gd name="T7" fmla="*/ 433 h 1935"/>
                <a:gd name="T8" fmla="*/ 1261 w 3502"/>
                <a:gd name="T9" fmla="*/ 491 h 1935"/>
                <a:gd name="T10" fmla="*/ 1264 w 3502"/>
                <a:gd name="T11" fmla="*/ 1164 h 1935"/>
                <a:gd name="T12" fmla="*/ 1285 w 3502"/>
                <a:gd name="T13" fmla="*/ 1218 h 1935"/>
                <a:gd name="T14" fmla="*/ 1321 w 3502"/>
                <a:gd name="T15" fmla="*/ 1261 h 1935"/>
                <a:gd name="T16" fmla="*/ 1371 w 3502"/>
                <a:gd name="T17" fmla="*/ 1290 h 1935"/>
                <a:gd name="T18" fmla="*/ 1429 w 3502"/>
                <a:gd name="T19" fmla="*/ 1300 h 1935"/>
                <a:gd name="T20" fmla="*/ 2102 w 3502"/>
                <a:gd name="T21" fmla="*/ 1298 h 1935"/>
                <a:gd name="T22" fmla="*/ 2158 w 3502"/>
                <a:gd name="T23" fmla="*/ 1278 h 1935"/>
                <a:gd name="T24" fmla="*/ 2201 w 3502"/>
                <a:gd name="T25" fmla="*/ 1241 h 1935"/>
                <a:gd name="T26" fmla="*/ 2230 w 3502"/>
                <a:gd name="T27" fmla="*/ 1191 h 1935"/>
                <a:gd name="T28" fmla="*/ 2240 w 3502"/>
                <a:gd name="T29" fmla="*/ 1133 h 1935"/>
                <a:gd name="T30" fmla="*/ 2237 w 3502"/>
                <a:gd name="T31" fmla="*/ 462 h 1935"/>
                <a:gd name="T32" fmla="*/ 2217 w 3502"/>
                <a:gd name="T33" fmla="*/ 408 h 1935"/>
                <a:gd name="T34" fmla="*/ 2181 w 3502"/>
                <a:gd name="T35" fmla="*/ 364 h 1935"/>
                <a:gd name="T36" fmla="*/ 2131 w 3502"/>
                <a:gd name="T37" fmla="*/ 335 h 1935"/>
                <a:gd name="T38" fmla="*/ 2072 w 3502"/>
                <a:gd name="T39" fmla="*/ 325 h 1935"/>
                <a:gd name="T40" fmla="*/ 274 w 3502"/>
                <a:gd name="T41" fmla="*/ 0 h 1935"/>
                <a:gd name="T42" fmla="*/ 3268 w 3502"/>
                <a:gd name="T43" fmla="*/ 3 h 1935"/>
                <a:gd name="T44" fmla="*/ 3343 w 3502"/>
                <a:gd name="T45" fmla="*/ 25 h 1935"/>
                <a:gd name="T46" fmla="*/ 3407 w 3502"/>
                <a:gd name="T47" fmla="*/ 66 h 1935"/>
                <a:gd name="T48" fmla="*/ 3457 w 3502"/>
                <a:gd name="T49" fmla="*/ 125 h 1935"/>
                <a:gd name="T50" fmla="*/ 3490 w 3502"/>
                <a:gd name="T51" fmla="*/ 195 h 1935"/>
                <a:gd name="T52" fmla="*/ 3502 w 3502"/>
                <a:gd name="T53" fmla="*/ 273 h 1935"/>
                <a:gd name="T54" fmla="*/ 3499 w 3502"/>
                <a:gd name="T55" fmla="*/ 467 h 1935"/>
                <a:gd name="T56" fmla="*/ 3481 w 3502"/>
                <a:gd name="T57" fmla="*/ 555 h 1935"/>
                <a:gd name="T58" fmla="*/ 3448 w 3502"/>
                <a:gd name="T59" fmla="*/ 645 h 1935"/>
                <a:gd name="T60" fmla="*/ 3403 w 3502"/>
                <a:gd name="T61" fmla="*/ 730 h 1935"/>
                <a:gd name="T62" fmla="*/ 3346 w 3502"/>
                <a:gd name="T63" fmla="*/ 804 h 1935"/>
                <a:gd name="T64" fmla="*/ 3284 w 3502"/>
                <a:gd name="T65" fmla="*/ 865 h 1935"/>
                <a:gd name="T66" fmla="*/ 1934 w 3502"/>
                <a:gd name="T67" fmla="*/ 1890 h 1935"/>
                <a:gd name="T68" fmla="*/ 1857 w 3502"/>
                <a:gd name="T69" fmla="*/ 1922 h 1935"/>
                <a:gd name="T70" fmla="*/ 1773 w 3502"/>
                <a:gd name="T71" fmla="*/ 1935 h 1935"/>
                <a:gd name="T72" fmla="*/ 1688 w 3502"/>
                <a:gd name="T73" fmla="*/ 1931 h 1935"/>
                <a:gd name="T74" fmla="*/ 1606 w 3502"/>
                <a:gd name="T75" fmla="*/ 1908 h 1935"/>
                <a:gd name="T76" fmla="*/ 1534 w 3502"/>
                <a:gd name="T77" fmla="*/ 1866 h 1935"/>
                <a:gd name="T78" fmla="*/ 185 w 3502"/>
                <a:gd name="T79" fmla="*/ 822 h 1935"/>
                <a:gd name="T80" fmla="*/ 125 w 3502"/>
                <a:gd name="T81" fmla="*/ 754 h 1935"/>
                <a:gd name="T82" fmla="*/ 74 w 3502"/>
                <a:gd name="T83" fmla="*/ 673 h 1935"/>
                <a:gd name="T84" fmla="*/ 35 w 3502"/>
                <a:gd name="T85" fmla="*/ 585 h 1935"/>
                <a:gd name="T86" fmla="*/ 10 w 3502"/>
                <a:gd name="T87" fmla="*/ 496 h 1935"/>
                <a:gd name="T88" fmla="*/ 0 w 3502"/>
                <a:gd name="T89" fmla="*/ 410 h 1935"/>
                <a:gd name="T90" fmla="*/ 3 w 3502"/>
                <a:gd name="T91" fmla="*/ 233 h 1935"/>
                <a:gd name="T92" fmla="*/ 26 w 3502"/>
                <a:gd name="T93" fmla="*/ 158 h 1935"/>
                <a:gd name="T94" fmla="*/ 67 w 3502"/>
                <a:gd name="T95" fmla="*/ 94 h 1935"/>
                <a:gd name="T96" fmla="*/ 124 w 3502"/>
                <a:gd name="T97" fmla="*/ 44 h 1935"/>
                <a:gd name="T98" fmla="*/ 195 w 3502"/>
                <a:gd name="T99" fmla="*/ 11 h 1935"/>
                <a:gd name="T100" fmla="*/ 274 w 3502"/>
                <a:gd name="T101" fmla="*/ 0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02" h="1935">
                  <a:moveTo>
                    <a:pt x="1429" y="325"/>
                  </a:moveTo>
                  <a:lnTo>
                    <a:pt x="1399" y="327"/>
                  </a:lnTo>
                  <a:lnTo>
                    <a:pt x="1371" y="335"/>
                  </a:lnTo>
                  <a:lnTo>
                    <a:pt x="1344" y="347"/>
                  </a:lnTo>
                  <a:lnTo>
                    <a:pt x="1321" y="364"/>
                  </a:lnTo>
                  <a:lnTo>
                    <a:pt x="1300" y="384"/>
                  </a:lnTo>
                  <a:lnTo>
                    <a:pt x="1285" y="408"/>
                  </a:lnTo>
                  <a:lnTo>
                    <a:pt x="1272" y="433"/>
                  </a:lnTo>
                  <a:lnTo>
                    <a:pt x="1264" y="462"/>
                  </a:lnTo>
                  <a:lnTo>
                    <a:pt x="1261" y="491"/>
                  </a:lnTo>
                  <a:lnTo>
                    <a:pt x="1261" y="1133"/>
                  </a:lnTo>
                  <a:lnTo>
                    <a:pt x="1264" y="1164"/>
                  </a:lnTo>
                  <a:lnTo>
                    <a:pt x="1272" y="1191"/>
                  </a:lnTo>
                  <a:lnTo>
                    <a:pt x="1285" y="1218"/>
                  </a:lnTo>
                  <a:lnTo>
                    <a:pt x="1300" y="1241"/>
                  </a:lnTo>
                  <a:lnTo>
                    <a:pt x="1321" y="1261"/>
                  </a:lnTo>
                  <a:lnTo>
                    <a:pt x="1344" y="1278"/>
                  </a:lnTo>
                  <a:lnTo>
                    <a:pt x="1371" y="1290"/>
                  </a:lnTo>
                  <a:lnTo>
                    <a:pt x="1399" y="1298"/>
                  </a:lnTo>
                  <a:lnTo>
                    <a:pt x="1429" y="1300"/>
                  </a:lnTo>
                  <a:lnTo>
                    <a:pt x="2072" y="1300"/>
                  </a:lnTo>
                  <a:lnTo>
                    <a:pt x="2102" y="1298"/>
                  </a:lnTo>
                  <a:lnTo>
                    <a:pt x="2131" y="1290"/>
                  </a:lnTo>
                  <a:lnTo>
                    <a:pt x="2158" y="1278"/>
                  </a:lnTo>
                  <a:lnTo>
                    <a:pt x="2181" y="1261"/>
                  </a:lnTo>
                  <a:lnTo>
                    <a:pt x="2201" y="1241"/>
                  </a:lnTo>
                  <a:lnTo>
                    <a:pt x="2217" y="1218"/>
                  </a:lnTo>
                  <a:lnTo>
                    <a:pt x="2230" y="1191"/>
                  </a:lnTo>
                  <a:lnTo>
                    <a:pt x="2237" y="1164"/>
                  </a:lnTo>
                  <a:lnTo>
                    <a:pt x="2240" y="1133"/>
                  </a:lnTo>
                  <a:lnTo>
                    <a:pt x="2240" y="491"/>
                  </a:lnTo>
                  <a:lnTo>
                    <a:pt x="2237" y="462"/>
                  </a:lnTo>
                  <a:lnTo>
                    <a:pt x="2230" y="433"/>
                  </a:lnTo>
                  <a:lnTo>
                    <a:pt x="2217" y="408"/>
                  </a:lnTo>
                  <a:lnTo>
                    <a:pt x="2201" y="384"/>
                  </a:lnTo>
                  <a:lnTo>
                    <a:pt x="2181" y="364"/>
                  </a:lnTo>
                  <a:lnTo>
                    <a:pt x="2158" y="347"/>
                  </a:lnTo>
                  <a:lnTo>
                    <a:pt x="2131" y="335"/>
                  </a:lnTo>
                  <a:lnTo>
                    <a:pt x="2102" y="327"/>
                  </a:lnTo>
                  <a:lnTo>
                    <a:pt x="2072" y="325"/>
                  </a:lnTo>
                  <a:lnTo>
                    <a:pt x="1429" y="325"/>
                  </a:lnTo>
                  <a:close/>
                  <a:moveTo>
                    <a:pt x="274" y="0"/>
                  </a:moveTo>
                  <a:lnTo>
                    <a:pt x="3227" y="0"/>
                  </a:lnTo>
                  <a:lnTo>
                    <a:pt x="3268" y="3"/>
                  </a:lnTo>
                  <a:lnTo>
                    <a:pt x="3307" y="11"/>
                  </a:lnTo>
                  <a:lnTo>
                    <a:pt x="3343" y="25"/>
                  </a:lnTo>
                  <a:lnTo>
                    <a:pt x="3376" y="44"/>
                  </a:lnTo>
                  <a:lnTo>
                    <a:pt x="3407" y="66"/>
                  </a:lnTo>
                  <a:lnTo>
                    <a:pt x="3435" y="94"/>
                  </a:lnTo>
                  <a:lnTo>
                    <a:pt x="3457" y="125"/>
                  </a:lnTo>
                  <a:lnTo>
                    <a:pt x="3476" y="158"/>
                  </a:lnTo>
                  <a:lnTo>
                    <a:pt x="3490" y="195"/>
                  </a:lnTo>
                  <a:lnTo>
                    <a:pt x="3498" y="233"/>
                  </a:lnTo>
                  <a:lnTo>
                    <a:pt x="3502" y="273"/>
                  </a:lnTo>
                  <a:lnTo>
                    <a:pt x="3502" y="425"/>
                  </a:lnTo>
                  <a:lnTo>
                    <a:pt x="3499" y="467"/>
                  </a:lnTo>
                  <a:lnTo>
                    <a:pt x="3492" y="511"/>
                  </a:lnTo>
                  <a:lnTo>
                    <a:pt x="3481" y="555"/>
                  </a:lnTo>
                  <a:lnTo>
                    <a:pt x="3466" y="601"/>
                  </a:lnTo>
                  <a:lnTo>
                    <a:pt x="3448" y="645"/>
                  </a:lnTo>
                  <a:lnTo>
                    <a:pt x="3427" y="689"/>
                  </a:lnTo>
                  <a:lnTo>
                    <a:pt x="3403" y="730"/>
                  </a:lnTo>
                  <a:lnTo>
                    <a:pt x="3376" y="769"/>
                  </a:lnTo>
                  <a:lnTo>
                    <a:pt x="3346" y="804"/>
                  </a:lnTo>
                  <a:lnTo>
                    <a:pt x="3317" y="837"/>
                  </a:lnTo>
                  <a:lnTo>
                    <a:pt x="3284" y="865"/>
                  </a:lnTo>
                  <a:lnTo>
                    <a:pt x="1968" y="1867"/>
                  </a:lnTo>
                  <a:lnTo>
                    <a:pt x="1934" y="1890"/>
                  </a:lnTo>
                  <a:lnTo>
                    <a:pt x="1896" y="1909"/>
                  </a:lnTo>
                  <a:lnTo>
                    <a:pt x="1857" y="1922"/>
                  </a:lnTo>
                  <a:lnTo>
                    <a:pt x="1815" y="1931"/>
                  </a:lnTo>
                  <a:lnTo>
                    <a:pt x="1773" y="1935"/>
                  </a:lnTo>
                  <a:lnTo>
                    <a:pt x="1730" y="1935"/>
                  </a:lnTo>
                  <a:lnTo>
                    <a:pt x="1688" y="1931"/>
                  </a:lnTo>
                  <a:lnTo>
                    <a:pt x="1646" y="1922"/>
                  </a:lnTo>
                  <a:lnTo>
                    <a:pt x="1606" y="1908"/>
                  </a:lnTo>
                  <a:lnTo>
                    <a:pt x="1568" y="1890"/>
                  </a:lnTo>
                  <a:lnTo>
                    <a:pt x="1534" y="1866"/>
                  </a:lnTo>
                  <a:lnTo>
                    <a:pt x="217" y="850"/>
                  </a:lnTo>
                  <a:lnTo>
                    <a:pt x="185" y="822"/>
                  </a:lnTo>
                  <a:lnTo>
                    <a:pt x="154" y="790"/>
                  </a:lnTo>
                  <a:lnTo>
                    <a:pt x="125" y="754"/>
                  </a:lnTo>
                  <a:lnTo>
                    <a:pt x="99" y="715"/>
                  </a:lnTo>
                  <a:lnTo>
                    <a:pt x="74" y="673"/>
                  </a:lnTo>
                  <a:lnTo>
                    <a:pt x="53" y="630"/>
                  </a:lnTo>
                  <a:lnTo>
                    <a:pt x="35" y="585"/>
                  </a:lnTo>
                  <a:lnTo>
                    <a:pt x="20" y="540"/>
                  </a:lnTo>
                  <a:lnTo>
                    <a:pt x="10" y="496"/>
                  </a:lnTo>
                  <a:lnTo>
                    <a:pt x="2" y="451"/>
                  </a:lnTo>
                  <a:lnTo>
                    <a:pt x="0" y="410"/>
                  </a:lnTo>
                  <a:lnTo>
                    <a:pt x="0" y="273"/>
                  </a:lnTo>
                  <a:lnTo>
                    <a:pt x="3" y="233"/>
                  </a:lnTo>
                  <a:lnTo>
                    <a:pt x="12" y="195"/>
                  </a:lnTo>
                  <a:lnTo>
                    <a:pt x="26" y="158"/>
                  </a:lnTo>
                  <a:lnTo>
                    <a:pt x="45" y="125"/>
                  </a:lnTo>
                  <a:lnTo>
                    <a:pt x="67" y="94"/>
                  </a:lnTo>
                  <a:lnTo>
                    <a:pt x="95" y="66"/>
                  </a:lnTo>
                  <a:lnTo>
                    <a:pt x="124" y="44"/>
                  </a:lnTo>
                  <a:lnTo>
                    <a:pt x="158" y="25"/>
                  </a:lnTo>
                  <a:lnTo>
                    <a:pt x="195" y="11"/>
                  </a:lnTo>
                  <a:lnTo>
                    <a:pt x="234" y="3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23" name="Freeform 389"/>
          <p:cNvSpPr>
            <a:spLocks noEditPoints="1"/>
          </p:cNvSpPr>
          <p:nvPr/>
        </p:nvSpPr>
        <p:spPr bwMode="auto">
          <a:xfrm>
            <a:off x="8116751" y="2116137"/>
            <a:ext cx="626716" cy="157164"/>
          </a:xfrm>
          <a:custGeom>
            <a:avLst/>
            <a:gdLst>
              <a:gd name="T0" fmla="*/ 2097 w 3548"/>
              <a:gd name="T1" fmla="*/ 111 h 887"/>
              <a:gd name="T2" fmla="*/ 2046 w 3548"/>
              <a:gd name="T3" fmla="*/ 160 h 887"/>
              <a:gd name="T4" fmla="*/ 2034 w 3548"/>
              <a:gd name="T5" fmla="*/ 680 h 887"/>
              <a:gd name="T6" fmla="*/ 2058 w 3548"/>
              <a:gd name="T7" fmla="*/ 747 h 887"/>
              <a:gd name="T8" fmla="*/ 2120 w 3548"/>
              <a:gd name="T9" fmla="*/ 785 h 887"/>
              <a:gd name="T10" fmla="*/ 3360 w 3548"/>
              <a:gd name="T11" fmla="*/ 785 h 887"/>
              <a:gd name="T12" fmla="*/ 3421 w 3548"/>
              <a:gd name="T13" fmla="*/ 747 h 887"/>
              <a:gd name="T14" fmla="*/ 3446 w 3548"/>
              <a:gd name="T15" fmla="*/ 680 h 887"/>
              <a:gd name="T16" fmla="*/ 3434 w 3548"/>
              <a:gd name="T17" fmla="*/ 160 h 887"/>
              <a:gd name="T18" fmla="*/ 3383 w 3548"/>
              <a:gd name="T19" fmla="*/ 111 h 887"/>
              <a:gd name="T20" fmla="*/ 2145 w 3548"/>
              <a:gd name="T21" fmla="*/ 100 h 887"/>
              <a:gd name="T22" fmla="*/ 163 w 3548"/>
              <a:gd name="T23" fmla="*/ 111 h 887"/>
              <a:gd name="T24" fmla="*/ 113 w 3548"/>
              <a:gd name="T25" fmla="*/ 160 h 887"/>
              <a:gd name="T26" fmla="*/ 102 w 3548"/>
              <a:gd name="T27" fmla="*/ 680 h 887"/>
              <a:gd name="T28" fmla="*/ 126 w 3548"/>
              <a:gd name="T29" fmla="*/ 747 h 887"/>
              <a:gd name="T30" fmla="*/ 186 w 3548"/>
              <a:gd name="T31" fmla="*/ 785 h 887"/>
              <a:gd name="T32" fmla="*/ 1428 w 3548"/>
              <a:gd name="T33" fmla="*/ 785 h 887"/>
              <a:gd name="T34" fmla="*/ 1488 w 3548"/>
              <a:gd name="T35" fmla="*/ 747 h 887"/>
              <a:gd name="T36" fmla="*/ 1512 w 3548"/>
              <a:gd name="T37" fmla="*/ 680 h 887"/>
              <a:gd name="T38" fmla="*/ 1501 w 3548"/>
              <a:gd name="T39" fmla="*/ 160 h 887"/>
              <a:gd name="T40" fmla="*/ 1451 w 3548"/>
              <a:gd name="T41" fmla="*/ 111 h 887"/>
              <a:gd name="T42" fmla="*/ 212 w 3548"/>
              <a:gd name="T43" fmla="*/ 100 h 887"/>
              <a:gd name="T44" fmla="*/ 1440 w 3548"/>
              <a:gd name="T45" fmla="*/ 3 h 887"/>
              <a:gd name="T46" fmla="*/ 1539 w 3548"/>
              <a:gd name="T47" fmla="*/ 49 h 887"/>
              <a:gd name="T48" fmla="*/ 1601 w 3548"/>
              <a:gd name="T49" fmla="*/ 135 h 887"/>
              <a:gd name="T50" fmla="*/ 1614 w 3548"/>
              <a:gd name="T51" fmla="*/ 290 h 887"/>
              <a:gd name="T52" fmla="*/ 1713 w 3548"/>
              <a:gd name="T53" fmla="*/ 226 h 887"/>
              <a:gd name="T54" fmla="*/ 1803 w 3548"/>
              <a:gd name="T55" fmla="*/ 218 h 887"/>
              <a:gd name="T56" fmla="*/ 1898 w 3548"/>
              <a:gd name="T57" fmla="*/ 263 h 887"/>
              <a:gd name="T58" fmla="*/ 1937 w 3548"/>
              <a:gd name="T59" fmla="*/ 171 h 887"/>
              <a:gd name="T60" fmla="*/ 1983 w 3548"/>
              <a:gd name="T61" fmla="*/ 74 h 887"/>
              <a:gd name="T62" fmla="*/ 2071 w 3548"/>
              <a:gd name="T63" fmla="*/ 13 h 887"/>
              <a:gd name="T64" fmla="*/ 3335 w 3548"/>
              <a:gd name="T65" fmla="*/ 0 h 887"/>
              <a:gd name="T66" fmla="*/ 3442 w 3548"/>
              <a:gd name="T67" fmla="*/ 29 h 887"/>
              <a:gd name="T68" fmla="*/ 3518 w 3548"/>
              <a:gd name="T69" fmla="*/ 103 h 887"/>
              <a:gd name="T70" fmla="*/ 3548 w 3548"/>
              <a:gd name="T71" fmla="*/ 207 h 887"/>
              <a:gd name="T72" fmla="*/ 3535 w 3548"/>
              <a:gd name="T73" fmla="*/ 751 h 887"/>
              <a:gd name="T74" fmla="*/ 3472 w 3548"/>
              <a:gd name="T75" fmla="*/ 838 h 887"/>
              <a:gd name="T76" fmla="*/ 3373 w 3548"/>
              <a:gd name="T77" fmla="*/ 883 h 887"/>
              <a:gd name="T78" fmla="*/ 2107 w 3548"/>
              <a:gd name="T79" fmla="*/ 883 h 887"/>
              <a:gd name="T80" fmla="*/ 2008 w 3548"/>
              <a:gd name="T81" fmla="*/ 838 h 887"/>
              <a:gd name="T82" fmla="*/ 1947 w 3548"/>
              <a:gd name="T83" fmla="*/ 751 h 887"/>
              <a:gd name="T84" fmla="*/ 1932 w 3548"/>
              <a:gd name="T85" fmla="*/ 433 h 887"/>
              <a:gd name="T86" fmla="*/ 1872 w 3548"/>
              <a:gd name="T87" fmla="*/ 370 h 887"/>
              <a:gd name="T88" fmla="*/ 1808 w 3548"/>
              <a:gd name="T89" fmla="*/ 324 h 887"/>
              <a:gd name="T90" fmla="*/ 1757 w 3548"/>
              <a:gd name="T91" fmla="*/ 316 h 887"/>
              <a:gd name="T92" fmla="*/ 1697 w 3548"/>
              <a:gd name="T93" fmla="*/ 352 h 887"/>
              <a:gd name="T94" fmla="*/ 1633 w 3548"/>
              <a:gd name="T95" fmla="*/ 411 h 887"/>
              <a:gd name="T96" fmla="*/ 1611 w 3548"/>
              <a:gd name="T97" fmla="*/ 717 h 887"/>
              <a:gd name="T98" fmla="*/ 1565 w 3548"/>
              <a:gd name="T99" fmla="*/ 814 h 887"/>
              <a:gd name="T100" fmla="*/ 1476 w 3548"/>
              <a:gd name="T101" fmla="*/ 874 h 887"/>
              <a:gd name="T102" fmla="*/ 212 w 3548"/>
              <a:gd name="T103" fmla="*/ 887 h 887"/>
              <a:gd name="T104" fmla="*/ 105 w 3548"/>
              <a:gd name="T105" fmla="*/ 859 h 887"/>
              <a:gd name="T106" fmla="*/ 29 w 3548"/>
              <a:gd name="T107" fmla="*/ 785 h 887"/>
              <a:gd name="T108" fmla="*/ 0 w 3548"/>
              <a:gd name="T109" fmla="*/ 680 h 887"/>
              <a:gd name="T110" fmla="*/ 13 w 3548"/>
              <a:gd name="T111" fmla="*/ 135 h 887"/>
              <a:gd name="T112" fmla="*/ 76 w 3548"/>
              <a:gd name="T113" fmla="*/ 49 h 887"/>
              <a:gd name="T114" fmla="*/ 174 w 3548"/>
              <a:gd name="T115" fmla="*/ 3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48" h="887">
                <a:moveTo>
                  <a:pt x="2145" y="100"/>
                </a:moveTo>
                <a:lnTo>
                  <a:pt x="2120" y="103"/>
                </a:lnTo>
                <a:lnTo>
                  <a:pt x="2097" y="111"/>
                </a:lnTo>
                <a:lnTo>
                  <a:pt x="2076" y="123"/>
                </a:lnTo>
                <a:lnTo>
                  <a:pt x="2058" y="141"/>
                </a:lnTo>
                <a:lnTo>
                  <a:pt x="2046" y="160"/>
                </a:lnTo>
                <a:lnTo>
                  <a:pt x="2038" y="182"/>
                </a:lnTo>
                <a:lnTo>
                  <a:pt x="2034" y="207"/>
                </a:lnTo>
                <a:lnTo>
                  <a:pt x="2034" y="680"/>
                </a:lnTo>
                <a:lnTo>
                  <a:pt x="2038" y="704"/>
                </a:lnTo>
                <a:lnTo>
                  <a:pt x="2046" y="727"/>
                </a:lnTo>
                <a:lnTo>
                  <a:pt x="2058" y="747"/>
                </a:lnTo>
                <a:lnTo>
                  <a:pt x="2076" y="763"/>
                </a:lnTo>
                <a:lnTo>
                  <a:pt x="2097" y="776"/>
                </a:lnTo>
                <a:lnTo>
                  <a:pt x="2120" y="785"/>
                </a:lnTo>
                <a:lnTo>
                  <a:pt x="2145" y="788"/>
                </a:lnTo>
                <a:lnTo>
                  <a:pt x="3335" y="788"/>
                </a:lnTo>
                <a:lnTo>
                  <a:pt x="3360" y="785"/>
                </a:lnTo>
                <a:lnTo>
                  <a:pt x="3383" y="776"/>
                </a:lnTo>
                <a:lnTo>
                  <a:pt x="3404" y="763"/>
                </a:lnTo>
                <a:lnTo>
                  <a:pt x="3421" y="747"/>
                </a:lnTo>
                <a:lnTo>
                  <a:pt x="3434" y="727"/>
                </a:lnTo>
                <a:lnTo>
                  <a:pt x="3442" y="704"/>
                </a:lnTo>
                <a:lnTo>
                  <a:pt x="3446" y="680"/>
                </a:lnTo>
                <a:lnTo>
                  <a:pt x="3446" y="207"/>
                </a:lnTo>
                <a:lnTo>
                  <a:pt x="3442" y="182"/>
                </a:lnTo>
                <a:lnTo>
                  <a:pt x="3434" y="160"/>
                </a:lnTo>
                <a:lnTo>
                  <a:pt x="3421" y="141"/>
                </a:lnTo>
                <a:lnTo>
                  <a:pt x="3404" y="123"/>
                </a:lnTo>
                <a:lnTo>
                  <a:pt x="3383" y="111"/>
                </a:lnTo>
                <a:lnTo>
                  <a:pt x="3360" y="103"/>
                </a:lnTo>
                <a:lnTo>
                  <a:pt x="3335" y="100"/>
                </a:lnTo>
                <a:lnTo>
                  <a:pt x="2145" y="100"/>
                </a:lnTo>
                <a:close/>
                <a:moveTo>
                  <a:pt x="212" y="100"/>
                </a:moveTo>
                <a:lnTo>
                  <a:pt x="186" y="103"/>
                </a:lnTo>
                <a:lnTo>
                  <a:pt x="163" y="111"/>
                </a:lnTo>
                <a:lnTo>
                  <a:pt x="144" y="123"/>
                </a:lnTo>
                <a:lnTo>
                  <a:pt x="126" y="141"/>
                </a:lnTo>
                <a:lnTo>
                  <a:pt x="113" y="160"/>
                </a:lnTo>
                <a:lnTo>
                  <a:pt x="105" y="182"/>
                </a:lnTo>
                <a:lnTo>
                  <a:pt x="102" y="207"/>
                </a:lnTo>
                <a:lnTo>
                  <a:pt x="102" y="680"/>
                </a:lnTo>
                <a:lnTo>
                  <a:pt x="105" y="704"/>
                </a:lnTo>
                <a:lnTo>
                  <a:pt x="113" y="727"/>
                </a:lnTo>
                <a:lnTo>
                  <a:pt x="126" y="747"/>
                </a:lnTo>
                <a:lnTo>
                  <a:pt x="144" y="763"/>
                </a:lnTo>
                <a:lnTo>
                  <a:pt x="163" y="776"/>
                </a:lnTo>
                <a:lnTo>
                  <a:pt x="186" y="785"/>
                </a:lnTo>
                <a:lnTo>
                  <a:pt x="212" y="788"/>
                </a:lnTo>
                <a:lnTo>
                  <a:pt x="1403" y="788"/>
                </a:lnTo>
                <a:lnTo>
                  <a:pt x="1428" y="785"/>
                </a:lnTo>
                <a:lnTo>
                  <a:pt x="1451" y="776"/>
                </a:lnTo>
                <a:lnTo>
                  <a:pt x="1471" y="763"/>
                </a:lnTo>
                <a:lnTo>
                  <a:pt x="1488" y="747"/>
                </a:lnTo>
                <a:lnTo>
                  <a:pt x="1501" y="727"/>
                </a:lnTo>
                <a:lnTo>
                  <a:pt x="1509" y="704"/>
                </a:lnTo>
                <a:lnTo>
                  <a:pt x="1512" y="680"/>
                </a:lnTo>
                <a:lnTo>
                  <a:pt x="1512" y="207"/>
                </a:lnTo>
                <a:lnTo>
                  <a:pt x="1509" y="182"/>
                </a:lnTo>
                <a:lnTo>
                  <a:pt x="1501" y="160"/>
                </a:lnTo>
                <a:lnTo>
                  <a:pt x="1488" y="141"/>
                </a:lnTo>
                <a:lnTo>
                  <a:pt x="1471" y="123"/>
                </a:lnTo>
                <a:lnTo>
                  <a:pt x="1451" y="111"/>
                </a:lnTo>
                <a:lnTo>
                  <a:pt x="1428" y="103"/>
                </a:lnTo>
                <a:lnTo>
                  <a:pt x="1403" y="100"/>
                </a:lnTo>
                <a:lnTo>
                  <a:pt x="212" y="100"/>
                </a:lnTo>
                <a:close/>
                <a:moveTo>
                  <a:pt x="212" y="0"/>
                </a:moveTo>
                <a:lnTo>
                  <a:pt x="1403" y="0"/>
                </a:lnTo>
                <a:lnTo>
                  <a:pt x="1440" y="3"/>
                </a:lnTo>
                <a:lnTo>
                  <a:pt x="1476" y="13"/>
                </a:lnTo>
                <a:lnTo>
                  <a:pt x="1509" y="29"/>
                </a:lnTo>
                <a:lnTo>
                  <a:pt x="1539" y="49"/>
                </a:lnTo>
                <a:lnTo>
                  <a:pt x="1564" y="74"/>
                </a:lnTo>
                <a:lnTo>
                  <a:pt x="1585" y="103"/>
                </a:lnTo>
                <a:lnTo>
                  <a:pt x="1601" y="135"/>
                </a:lnTo>
                <a:lnTo>
                  <a:pt x="1611" y="171"/>
                </a:lnTo>
                <a:lnTo>
                  <a:pt x="1614" y="207"/>
                </a:lnTo>
                <a:lnTo>
                  <a:pt x="1614" y="290"/>
                </a:lnTo>
                <a:lnTo>
                  <a:pt x="1648" y="263"/>
                </a:lnTo>
                <a:lnTo>
                  <a:pt x="1681" y="241"/>
                </a:lnTo>
                <a:lnTo>
                  <a:pt x="1713" y="226"/>
                </a:lnTo>
                <a:lnTo>
                  <a:pt x="1744" y="218"/>
                </a:lnTo>
                <a:lnTo>
                  <a:pt x="1773" y="215"/>
                </a:lnTo>
                <a:lnTo>
                  <a:pt x="1803" y="218"/>
                </a:lnTo>
                <a:lnTo>
                  <a:pt x="1834" y="226"/>
                </a:lnTo>
                <a:lnTo>
                  <a:pt x="1865" y="241"/>
                </a:lnTo>
                <a:lnTo>
                  <a:pt x="1898" y="263"/>
                </a:lnTo>
                <a:lnTo>
                  <a:pt x="1932" y="290"/>
                </a:lnTo>
                <a:lnTo>
                  <a:pt x="1932" y="207"/>
                </a:lnTo>
                <a:lnTo>
                  <a:pt x="1937" y="171"/>
                </a:lnTo>
                <a:lnTo>
                  <a:pt x="1947" y="135"/>
                </a:lnTo>
                <a:lnTo>
                  <a:pt x="1962" y="103"/>
                </a:lnTo>
                <a:lnTo>
                  <a:pt x="1983" y="74"/>
                </a:lnTo>
                <a:lnTo>
                  <a:pt x="2008" y="49"/>
                </a:lnTo>
                <a:lnTo>
                  <a:pt x="2038" y="29"/>
                </a:lnTo>
                <a:lnTo>
                  <a:pt x="2071" y="13"/>
                </a:lnTo>
                <a:lnTo>
                  <a:pt x="2107" y="3"/>
                </a:lnTo>
                <a:lnTo>
                  <a:pt x="2145" y="0"/>
                </a:lnTo>
                <a:lnTo>
                  <a:pt x="3335" y="0"/>
                </a:lnTo>
                <a:lnTo>
                  <a:pt x="3373" y="3"/>
                </a:lnTo>
                <a:lnTo>
                  <a:pt x="3408" y="13"/>
                </a:lnTo>
                <a:lnTo>
                  <a:pt x="3442" y="29"/>
                </a:lnTo>
                <a:lnTo>
                  <a:pt x="3472" y="49"/>
                </a:lnTo>
                <a:lnTo>
                  <a:pt x="3497" y="74"/>
                </a:lnTo>
                <a:lnTo>
                  <a:pt x="3518" y="103"/>
                </a:lnTo>
                <a:lnTo>
                  <a:pt x="3535" y="135"/>
                </a:lnTo>
                <a:lnTo>
                  <a:pt x="3544" y="171"/>
                </a:lnTo>
                <a:lnTo>
                  <a:pt x="3548" y="207"/>
                </a:lnTo>
                <a:lnTo>
                  <a:pt x="3548" y="680"/>
                </a:lnTo>
                <a:lnTo>
                  <a:pt x="3544" y="717"/>
                </a:lnTo>
                <a:lnTo>
                  <a:pt x="3535" y="751"/>
                </a:lnTo>
                <a:lnTo>
                  <a:pt x="3518" y="785"/>
                </a:lnTo>
                <a:lnTo>
                  <a:pt x="3497" y="814"/>
                </a:lnTo>
                <a:lnTo>
                  <a:pt x="3472" y="838"/>
                </a:lnTo>
                <a:lnTo>
                  <a:pt x="3442" y="859"/>
                </a:lnTo>
                <a:lnTo>
                  <a:pt x="3410" y="874"/>
                </a:lnTo>
                <a:lnTo>
                  <a:pt x="3373" y="883"/>
                </a:lnTo>
                <a:lnTo>
                  <a:pt x="3335" y="887"/>
                </a:lnTo>
                <a:lnTo>
                  <a:pt x="2145" y="887"/>
                </a:lnTo>
                <a:lnTo>
                  <a:pt x="2107" y="883"/>
                </a:lnTo>
                <a:lnTo>
                  <a:pt x="2071" y="874"/>
                </a:lnTo>
                <a:lnTo>
                  <a:pt x="2038" y="859"/>
                </a:lnTo>
                <a:lnTo>
                  <a:pt x="2008" y="838"/>
                </a:lnTo>
                <a:lnTo>
                  <a:pt x="1983" y="814"/>
                </a:lnTo>
                <a:lnTo>
                  <a:pt x="1962" y="785"/>
                </a:lnTo>
                <a:lnTo>
                  <a:pt x="1947" y="751"/>
                </a:lnTo>
                <a:lnTo>
                  <a:pt x="1937" y="717"/>
                </a:lnTo>
                <a:lnTo>
                  <a:pt x="1932" y="680"/>
                </a:lnTo>
                <a:lnTo>
                  <a:pt x="1932" y="433"/>
                </a:lnTo>
                <a:lnTo>
                  <a:pt x="1914" y="411"/>
                </a:lnTo>
                <a:lnTo>
                  <a:pt x="1893" y="389"/>
                </a:lnTo>
                <a:lnTo>
                  <a:pt x="1872" y="370"/>
                </a:lnTo>
                <a:lnTo>
                  <a:pt x="1850" y="352"/>
                </a:lnTo>
                <a:lnTo>
                  <a:pt x="1829" y="337"/>
                </a:lnTo>
                <a:lnTo>
                  <a:pt x="1808" y="324"/>
                </a:lnTo>
                <a:lnTo>
                  <a:pt x="1790" y="316"/>
                </a:lnTo>
                <a:lnTo>
                  <a:pt x="1773" y="314"/>
                </a:lnTo>
                <a:lnTo>
                  <a:pt x="1757" y="316"/>
                </a:lnTo>
                <a:lnTo>
                  <a:pt x="1738" y="324"/>
                </a:lnTo>
                <a:lnTo>
                  <a:pt x="1718" y="337"/>
                </a:lnTo>
                <a:lnTo>
                  <a:pt x="1697" y="352"/>
                </a:lnTo>
                <a:lnTo>
                  <a:pt x="1676" y="370"/>
                </a:lnTo>
                <a:lnTo>
                  <a:pt x="1654" y="389"/>
                </a:lnTo>
                <a:lnTo>
                  <a:pt x="1633" y="411"/>
                </a:lnTo>
                <a:lnTo>
                  <a:pt x="1614" y="433"/>
                </a:lnTo>
                <a:lnTo>
                  <a:pt x="1614" y="680"/>
                </a:lnTo>
                <a:lnTo>
                  <a:pt x="1611" y="717"/>
                </a:lnTo>
                <a:lnTo>
                  <a:pt x="1601" y="751"/>
                </a:lnTo>
                <a:lnTo>
                  <a:pt x="1586" y="785"/>
                </a:lnTo>
                <a:lnTo>
                  <a:pt x="1565" y="814"/>
                </a:lnTo>
                <a:lnTo>
                  <a:pt x="1539" y="838"/>
                </a:lnTo>
                <a:lnTo>
                  <a:pt x="1509" y="859"/>
                </a:lnTo>
                <a:lnTo>
                  <a:pt x="1476" y="874"/>
                </a:lnTo>
                <a:lnTo>
                  <a:pt x="1440" y="883"/>
                </a:lnTo>
                <a:lnTo>
                  <a:pt x="1403" y="887"/>
                </a:lnTo>
                <a:lnTo>
                  <a:pt x="212" y="887"/>
                </a:lnTo>
                <a:lnTo>
                  <a:pt x="174" y="883"/>
                </a:lnTo>
                <a:lnTo>
                  <a:pt x="138" y="874"/>
                </a:lnTo>
                <a:lnTo>
                  <a:pt x="105" y="859"/>
                </a:lnTo>
                <a:lnTo>
                  <a:pt x="76" y="838"/>
                </a:lnTo>
                <a:lnTo>
                  <a:pt x="50" y="814"/>
                </a:lnTo>
                <a:lnTo>
                  <a:pt x="29" y="785"/>
                </a:lnTo>
                <a:lnTo>
                  <a:pt x="13" y="751"/>
                </a:lnTo>
                <a:lnTo>
                  <a:pt x="3" y="717"/>
                </a:lnTo>
                <a:lnTo>
                  <a:pt x="0" y="680"/>
                </a:lnTo>
                <a:lnTo>
                  <a:pt x="0" y="207"/>
                </a:lnTo>
                <a:lnTo>
                  <a:pt x="3" y="171"/>
                </a:lnTo>
                <a:lnTo>
                  <a:pt x="13" y="135"/>
                </a:lnTo>
                <a:lnTo>
                  <a:pt x="29" y="103"/>
                </a:lnTo>
                <a:lnTo>
                  <a:pt x="50" y="74"/>
                </a:lnTo>
                <a:lnTo>
                  <a:pt x="76" y="49"/>
                </a:lnTo>
                <a:lnTo>
                  <a:pt x="105" y="29"/>
                </a:lnTo>
                <a:lnTo>
                  <a:pt x="138" y="13"/>
                </a:lnTo>
                <a:lnTo>
                  <a:pt x="174" y="3"/>
                </a:lnTo>
                <a:lnTo>
                  <a:pt x="2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45" name="Group 944"/>
          <p:cNvGrpSpPr/>
          <p:nvPr/>
        </p:nvGrpSpPr>
        <p:grpSpPr>
          <a:xfrm>
            <a:off x="9105253" y="2038350"/>
            <a:ext cx="520700" cy="298450"/>
            <a:chOff x="9037638" y="2038350"/>
            <a:chExt cx="520700" cy="298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7" name="Freeform 394"/>
            <p:cNvSpPr>
              <a:spLocks/>
            </p:cNvSpPr>
            <p:nvPr/>
          </p:nvSpPr>
          <p:spPr bwMode="auto">
            <a:xfrm>
              <a:off x="9037638" y="2190750"/>
              <a:ext cx="520700" cy="146050"/>
            </a:xfrm>
            <a:custGeom>
              <a:avLst/>
              <a:gdLst>
                <a:gd name="T0" fmla="*/ 0 w 3607"/>
                <a:gd name="T1" fmla="*/ 0 h 927"/>
                <a:gd name="T2" fmla="*/ 39 w 3607"/>
                <a:gd name="T3" fmla="*/ 24 h 927"/>
                <a:gd name="T4" fmla="*/ 81 w 3607"/>
                <a:gd name="T5" fmla="*/ 49 h 927"/>
                <a:gd name="T6" fmla="*/ 129 w 3607"/>
                <a:gd name="T7" fmla="*/ 75 h 927"/>
                <a:gd name="T8" fmla="*/ 180 w 3607"/>
                <a:gd name="T9" fmla="*/ 102 h 927"/>
                <a:gd name="T10" fmla="*/ 237 w 3607"/>
                <a:gd name="T11" fmla="*/ 130 h 927"/>
                <a:gd name="T12" fmla="*/ 296 w 3607"/>
                <a:gd name="T13" fmla="*/ 158 h 927"/>
                <a:gd name="T14" fmla="*/ 361 w 3607"/>
                <a:gd name="T15" fmla="*/ 186 h 927"/>
                <a:gd name="T16" fmla="*/ 430 w 3607"/>
                <a:gd name="T17" fmla="*/ 214 h 927"/>
                <a:gd name="T18" fmla="*/ 504 w 3607"/>
                <a:gd name="T19" fmla="*/ 241 h 927"/>
                <a:gd name="T20" fmla="*/ 581 w 3607"/>
                <a:gd name="T21" fmla="*/ 267 h 927"/>
                <a:gd name="T22" fmla="*/ 663 w 3607"/>
                <a:gd name="T23" fmla="*/ 293 h 927"/>
                <a:gd name="T24" fmla="*/ 750 w 3607"/>
                <a:gd name="T25" fmla="*/ 318 h 927"/>
                <a:gd name="T26" fmla="*/ 842 w 3607"/>
                <a:gd name="T27" fmla="*/ 341 h 927"/>
                <a:gd name="T28" fmla="*/ 937 w 3607"/>
                <a:gd name="T29" fmla="*/ 362 h 927"/>
                <a:gd name="T30" fmla="*/ 1037 w 3607"/>
                <a:gd name="T31" fmla="*/ 381 h 927"/>
                <a:gd name="T32" fmla="*/ 1143 w 3607"/>
                <a:gd name="T33" fmla="*/ 398 h 927"/>
                <a:gd name="T34" fmla="*/ 1252 w 3607"/>
                <a:gd name="T35" fmla="*/ 412 h 927"/>
                <a:gd name="T36" fmla="*/ 1366 w 3607"/>
                <a:gd name="T37" fmla="*/ 424 h 927"/>
                <a:gd name="T38" fmla="*/ 1484 w 3607"/>
                <a:gd name="T39" fmla="*/ 432 h 927"/>
                <a:gd name="T40" fmla="*/ 1607 w 3607"/>
                <a:gd name="T41" fmla="*/ 438 h 927"/>
                <a:gd name="T42" fmla="*/ 1735 w 3607"/>
                <a:gd name="T43" fmla="*/ 440 h 927"/>
                <a:gd name="T44" fmla="*/ 1877 w 3607"/>
                <a:gd name="T45" fmla="*/ 437 h 927"/>
                <a:gd name="T46" fmla="*/ 2014 w 3607"/>
                <a:gd name="T47" fmla="*/ 431 h 927"/>
                <a:gd name="T48" fmla="*/ 2148 w 3607"/>
                <a:gd name="T49" fmla="*/ 421 h 927"/>
                <a:gd name="T50" fmla="*/ 2278 w 3607"/>
                <a:gd name="T51" fmla="*/ 407 h 927"/>
                <a:gd name="T52" fmla="*/ 2404 w 3607"/>
                <a:gd name="T53" fmla="*/ 390 h 927"/>
                <a:gd name="T54" fmla="*/ 2526 w 3607"/>
                <a:gd name="T55" fmla="*/ 370 h 927"/>
                <a:gd name="T56" fmla="*/ 2642 w 3607"/>
                <a:gd name="T57" fmla="*/ 348 h 927"/>
                <a:gd name="T58" fmla="*/ 2756 w 3607"/>
                <a:gd name="T59" fmla="*/ 323 h 927"/>
                <a:gd name="T60" fmla="*/ 2863 w 3607"/>
                <a:gd name="T61" fmla="*/ 296 h 927"/>
                <a:gd name="T62" fmla="*/ 2967 w 3607"/>
                <a:gd name="T63" fmla="*/ 268 h 927"/>
                <a:gd name="T64" fmla="*/ 3066 w 3607"/>
                <a:gd name="T65" fmla="*/ 239 h 927"/>
                <a:gd name="T66" fmla="*/ 3159 w 3607"/>
                <a:gd name="T67" fmla="*/ 209 h 927"/>
                <a:gd name="T68" fmla="*/ 3247 w 3607"/>
                <a:gd name="T69" fmla="*/ 179 h 927"/>
                <a:gd name="T70" fmla="*/ 3331 w 3607"/>
                <a:gd name="T71" fmla="*/ 149 h 927"/>
                <a:gd name="T72" fmla="*/ 3408 w 3607"/>
                <a:gd name="T73" fmla="*/ 118 h 927"/>
                <a:gd name="T74" fmla="*/ 3480 w 3607"/>
                <a:gd name="T75" fmla="*/ 88 h 927"/>
                <a:gd name="T76" fmla="*/ 3546 w 3607"/>
                <a:gd name="T77" fmla="*/ 60 h 927"/>
                <a:gd name="T78" fmla="*/ 3607 w 3607"/>
                <a:gd name="T79" fmla="*/ 32 h 927"/>
                <a:gd name="T80" fmla="*/ 3607 w 3607"/>
                <a:gd name="T81" fmla="*/ 760 h 927"/>
                <a:gd name="T82" fmla="*/ 3605 w 3607"/>
                <a:gd name="T83" fmla="*/ 790 h 927"/>
                <a:gd name="T84" fmla="*/ 3596 w 3607"/>
                <a:gd name="T85" fmla="*/ 818 h 927"/>
                <a:gd name="T86" fmla="*/ 3583 w 3607"/>
                <a:gd name="T87" fmla="*/ 844 h 927"/>
                <a:gd name="T88" fmla="*/ 3564 w 3607"/>
                <a:gd name="T89" fmla="*/ 867 h 927"/>
                <a:gd name="T90" fmla="*/ 3542 w 3607"/>
                <a:gd name="T91" fmla="*/ 887 h 927"/>
                <a:gd name="T92" fmla="*/ 3517 w 3607"/>
                <a:gd name="T93" fmla="*/ 903 h 927"/>
                <a:gd name="T94" fmla="*/ 3488 w 3607"/>
                <a:gd name="T95" fmla="*/ 916 h 927"/>
                <a:gd name="T96" fmla="*/ 3457 w 3607"/>
                <a:gd name="T97" fmla="*/ 924 h 927"/>
                <a:gd name="T98" fmla="*/ 3424 w 3607"/>
                <a:gd name="T99" fmla="*/ 927 h 927"/>
                <a:gd name="T100" fmla="*/ 183 w 3607"/>
                <a:gd name="T101" fmla="*/ 927 h 927"/>
                <a:gd name="T102" fmla="*/ 150 w 3607"/>
                <a:gd name="T103" fmla="*/ 924 h 927"/>
                <a:gd name="T104" fmla="*/ 119 w 3607"/>
                <a:gd name="T105" fmla="*/ 916 h 927"/>
                <a:gd name="T106" fmla="*/ 90 w 3607"/>
                <a:gd name="T107" fmla="*/ 903 h 927"/>
                <a:gd name="T108" fmla="*/ 65 w 3607"/>
                <a:gd name="T109" fmla="*/ 887 h 927"/>
                <a:gd name="T110" fmla="*/ 43 w 3607"/>
                <a:gd name="T111" fmla="*/ 867 h 927"/>
                <a:gd name="T112" fmla="*/ 25 w 3607"/>
                <a:gd name="T113" fmla="*/ 844 h 927"/>
                <a:gd name="T114" fmla="*/ 11 w 3607"/>
                <a:gd name="T115" fmla="*/ 818 h 927"/>
                <a:gd name="T116" fmla="*/ 3 w 3607"/>
                <a:gd name="T117" fmla="*/ 790 h 927"/>
                <a:gd name="T118" fmla="*/ 0 w 3607"/>
                <a:gd name="T119" fmla="*/ 760 h 927"/>
                <a:gd name="T120" fmla="*/ 0 w 3607"/>
                <a:gd name="T121" fmla="*/ 0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07" h="927">
                  <a:moveTo>
                    <a:pt x="0" y="0"/>
                  </a:moveTo>
                  <a:lnTo>
                    <a:pt x="39" y="24"/>
                  </a:lnTo>
                  <a:lnTo>
                    <a:pt x="81" y="49"/>
                  </a:lnTo>
                  <a:lnTo>
                    <a:pt x="129" y="75"/>
                  </a:lnTo>
                  <a:lnTo>
                    <a:pt x="180" y="102"/>
                  </a:lnTo>
                  <a:lnTo>
                    <a:pt x="237" y="130"/>
                  </a:lnTo>
                  <a:lnTo>
                    <a:pt x="296" y="158"/>
                  </a:lnTo>
                  <a:lnTo>
                    <a:pt x="361" y="186"/>
                  </a:lnTo>
                  <a:lnTo>
                    <a:pt x="430" y="214"/>
                  </a:lnTo>
                  <a:lnTo>
                    <a:pt x="504" y="241"/>
                  </a:lnTo>
                  <a:lnTo>
                    <a:pt x="581" y="267"/>
                  </a:lnTo>
                  <a:lnTo>
                    <a:pt x="663" y="293"/>
                  </a:lnTo>
                  <a:lnTo>
                    <a:pt x="750" y="318"/>
                  </a:lnTo>
                  <a:lnTo>
                    <a:pt x="842" y="341"/>
                  </a:lnTo>
                  <a:lnTo>
                    <a:pt x="937" y="362"/>
                  </a:lnTo>
                  <a:lnTo>
                    <a:pt x="1037" y="381"/>
                  </a:lnTo>
                  <a:lnTo>
                    <a:pt x="1143" y="398"/>
                  </a:lnTo>
                  <a:lnTo>
                    <a:pt x="1252" y="412"/>
                  </a:lnTo>
                  <a:lnTo>
                    <a:pt x="1366" y="424"/>
                  </a:lnTo>
                  <a:lnTo>
                    <a:pt x="1484" y="432"/>
                  </a:lnTo>
                  <a:lnTo>
                    <a:pt x="1607" y="438"/>
                  </a:lnTo>
                  <a:lnTo>
                    <a:pt x="1735" y="440"/>
                  </a:lnTo>
                  <a:lnTo>
                    <a:pt x="1877" y="437"/>
                  </a:lnTo>
                  <a:lnTo>
                    <a:pt x="2014" y="431"/>
                  </a:lnTo>
                  <a:lnTo>
                    <a:pt x="2148" y="421"/>
                  </a:lnTo>
                  <a:lnTo>
                    <a:pt x="2278" y="407"/>
                  </a:lnTo>
                  <a:lnTo>
                    <a:pt x="2404" y="390"/>
                  </a:lnTo>
                  <a:lnTo>
                    <a:pt x="2526" y="370"/>
                  </a:lnTo>
                  <a:lnTo>
                    <a:pt x="2642" y="348"/>
                  </a:lnTo>
                  <a:lnTo>
                    <a:pt x="2756" y="323"/>
                  </a:lnTo>
                  <a:lnTo>
                    <a:pt x="2863" y="296"/>
                  </a:lnTo>
                  <a:lnTo>
                    <a:pt x="2967" y="268"/>
                  </a:lnTo>
                  <a:lnTo>
                    <a:pt x="3066" y="239"/>
                  </a:lnTo>
                  <a:lnTo>
                    <a:pt x="3159" y="209"/>
                  </a:lnTo>
                  <a:lnTo>
                    <a:pt x="3247" y="179"/>
                  </a:lnTo>
                  <a:lnTo>
                    <a:pt x="3331" y="149"/>
                  </a:lnTo>
                  <a:lnTo>
                    <a:pt x="3408" y="118"/>
                  </a:lnTo>
                  <a:lnTo>
                    <a:pt x="3480" y="88"/>
                  </a:lnTo>
                  <a:lnTo>
                    <a:pt x="3546" y="60"/>
                  </a:lnTo>
                  <a:lnTo>
                    <a:pt x="3607" y="32"/>
                  </a:lnTo>
                  <a:lnTo>
                    <a:pt x="3607" y="760"/>
                  </a:lnTo>
                  <a:lnTo>
                    <a:pt x="3605" y="790"/>
                  </a:lnTo>
                  <a:lnTo>
                    <a:pt x="3596" y="818"/>
                  </a:lnTo>
                  <a:lnTo>
                    <a:pt x="3583" y="844"/>
                  </a:lnTo>
                  <a:lnTo>
                    <a:pt x="3564" y="867"/>
                  </a:lnTo>
                  <a:lnTo>
                    <a:pt x="3542" y="887"/>
                  </a:lnTo>
                  <a:lnTo>
                    <a:pt x="3517" y="903"/>
                  </a:lnTo>
                  <a:lnTo>
                    <a:pt x="3488" y="916"/>
                  </a:lnTo>
                  <a:lnTo>
                    <a:pt x="3457" y="924"/>
                  </a:lnTo>
                  <a:lnTo>
                    <a:pt x="3424" y="927"/>
                  </a:lnTo>
                  <a:lnTo>
                    <a:pt x="183" y="927"/>
                  </a:lnTo>
                  <a:lnTo>
                    <a:pt x="150" y="924"/>
                  </a:lnTo>
                  <a:lnTo>
                    <a:pt x="119" y="916"/>
                  </a:lnTo>
                  <a:lnTo>
                    <a:pt x="90" y="903"/>
                  </a:lnTo>
                  <a:lnTo>
                    <a:pt x="65" y="887"/>
                  </a:lnTo>
                  <a:lnTo>
                    <a:pt x="43" y="867"/>
                  </a:lnTo>
                  <a:lnTo>
                    <a:pt x="25" y="844"/>
                  </a:lnTo>
                  <a:lnTo>
                    <a:pt x="11" y="818"/>
                  </a:lnTo>
                  <a:lnTo>
                    <a:pt x="3" y="790"/>
                  </a:lnTo>
                  <a:lnTo>
                    <a:pt x="0" y="7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395"/>
            <p:cNvSpPr>
              <a:spLocks noEditPoints="1"/>
            </p:cNvSpPr>
            <p:nvPr/>
          </p:nvSpPr>
          <p:spPr bwMode="auto">
            <a:xfrm>
              <a:off x="9037638" y="2038350"/>
              <a:ext cx="520700" cy="195263"/>
            </a:xfrm>
            <a:custGeom>
              <a:avLst/>
              <a:gdLst>
                <a:gd name="T0" fmla="*/ 1484 w 3607"/>
                <a:gd name="T1" fmla="*/ 1103 h 1231"/>
                <a:gd name="T2" fmla="*/ 2123 w 3607"/>
                <a:gd name="T3" fmla="*/ 800 h 1231"/>
                <a:gd name="T4" fmla="*/ 183 w 3607"/>
                <a:gd name="T5" fmla="*/ 0 h 1231"/>
                <a:gd name="T6" fmla="*/ 3457 w 3607"/>
                <a:gd name="T7" fmla="*/ 3 h 1231"/>
                <a:gd name="T8" fmla="*/ 3517 w 3607"/>
                <a:gd name="T9" fmla="*/ 23 h 1231"/>
                <a:gd name="T10" fmla="*/ 3564 w 3607"/>
                <a:gd name="T11" fmla="*/ 59 h 1231"/>
                <a:gd name="T12" fmla="*/ 3596 w 3607"/>
                <a:gd name="T13" fmla="*/ 109 h 1231"/>
                <a:gd name="T14" fmla="*/ 3607 w 3607"/>
                <a:gd name="T15" fmla="*/ 167 h 1231"/>
                <a:gd name="T16" fmla="*/ 3561 w 3607"/>
                <a:gd name="T17" fmla="*/ 823 h 1231"/>
                <a:gd name="T18" fmla="*/ 3449 w 3607"/>
                <a:gd name="T19" fmla="*/ 873 h 1231"/>
                <a:gd name="T20" fmla="*/ 3315 w 3607"/>
                <a:gd name="T21" fmla="*/ 929 h 1231"/>
                <a:gd name="T22" fmla="*/ 3161 w 3607"/>
                <a:gd name="T23" fmla="*/ 986 h 1231"/>
                <a:gd name="T24" fmla="*/ 2989 w 3607"/>
                <a:gd name="T25" fmla="*/ 1043 h 1231"/>
                <a:gd name="T26" fmla="*/ 2796 w 3607"/>
                <a:gd name="T27" fmla="*/ 1097 h 1231"/>
                <a:gd name="T28" fmla="*/ 2587 w 3607"/>
                <a:gd name="T29" fmla="*/ 1145 h 1231"/>
                <a:gd name="T30" fmla="*/ 2362 w 3607"/>
                <a:gd name="T31" fmla="*/ 1184 h 1231"/>
                <a:gd name="T32" fmla="*/ 2121 w 3607"/>
                <a:gd name="T33" fmla="*/ 1213 h 1231"/>
                <a:gd name="T34" fmla="*/ 1867 w 3607"/>
                <a:gd name="T35" fmla="*/ 1229 h 1231"/>
                <a:gd name="T36" fmla="*/ 1614 w 3607"/>
                <a:gd name="T37" fmla="*/ 1229 h 1231"/>
                <a:gd name="T38" fmla="*/ 1383 w 3607"/>
                <a:gd name="T39" fmla="*/ 1215 h 1231"/>
                <a:gd name="T40" fmla="*/ 1170 w 3607"/>
                <a:gd name="T41" fmla="*/ 1190 h 1231"/>
                <a:gd name="T42" fmla="*/ 975 w 3607"/>
                <a:gd name="T43" fmla="*/ 1155 h 1231"/>
                <a:gd name="T44" fmla="*/ 798 w 3607"/>
                <a:gd name="T45" fmla="*/ 1113 h 1231"/>
                <a:gd name="T46" fmla="*/ 637 w 3607"/>
                <a:gd name="T47" fmla="*/ 1064 h 1231"/>
                <a:gd name="T48" fmla="*/ 494 w 3607"/>
                <a:gd name="T49" fmla="*/ 1013 h 1231"/>
                <a:gd name="T50" fmla="*/ 369 w 3607"/>
                <a:gd name="T51" fmla="*/ 960 h 1231"/>
                <a:gd name="T52" fmla="*/ 261 w 3607"/>
                <a:gd name="T53" fmla="*/ 908 h 1231"/>
                <a:gd name="T54" fmla="*/ 169 w 3607"/>
                <a:gd name="T55" fmla="*/ 858 h 1231"/>
                <a:gd name="T56" fmla="*/ 96 w 3607"/>
                <a:gd name="T57" fmla="*/ 814 h 1231"/>
                <a:gd name="T58" fmla="*/ 40 w 3607"/>
                <a:gd name="T59" fmla="*/ 777 h 1231"/>
                <a:gd name="T60" fmla="*/ 0 w 3607"/>
                <a:gd name="T61" fmla="*/ 748 h 1231"/>
                <a:gd name="T62" fmla="*/ 3 w 3607"/>
                <a:gd name="T63" fmla="*/ 137 h 1231"/>
                <a:gd name="T64" fmla="*/ 25 w 3607"/>
                <a:gd name="T65" fmla="*/ 82 h 1231"/>
                <a:gd name="T66" fmla="*/ 65 w 3607"/>
                <a:gd name="T67" fmla="*/ 39 h 1231"/>
                <a:gd name="T68" fmla="*/ 119 w 3607"/>
                <a:gd name="T69" fmla="*/ 11 h 1231"/>
                <a:gd name="T70" fmla="*/ 183 w 3607"/>
                <a:gd name="T71" fmla="*/ 0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07" h="1231">
                  <a:moveTo>
                    <a:pt x="1484" y="800"/>
                  </a:moveTo>
                  <a:lnTo>
                    <a:pt x="1484" y="1103"/>
                  </a:lnTo>
                  <a:lnTo>
                    <a:pt x="2123" y="1103"/>
                  </a:lnTo>
                  <a:lnTo>
                    <a:pt x="2123" y="800"/>
                  </a:lnTo>
                  <a:lnTo>
                    <a:pt x="1484" y="800"/>
                  </a:lnTo>
                  <a:close/>
                  <a:moveTo>
                    <a:pt x="183" y="0"/>
                  </a:moveTo>
                  <a:lnTo>
                    <a:pt x="3424" y="0"/>
                  </a:lnTo>
                  <a:lnTo>
                    <a:pt x="3457" y="3"/>
                  </a:lnTo>
                  <a:lnTo>
                    <a:pt x="3488" y="11"/>
                  </a:lnTo>
                  <a:lnTo>
                    <a:pt x="3517" y="23"/>
                  </a:lnTo>
                  <a:lnTo>
                    <a:pt x="3542" y="39"/>
                  </a:lnTo>
                  <a:lnTo>
                    <a:pt x="3564" y="59"/>
                  </a:lnTo>
                  <a:lnTo>
                    <a:pt x="3583" y="82"/>
                  </a:lnTo>
                  <a:lnTo>
                    <a:pt x="3596" y="109"/>
                  </a:lnTo>
                  <a:lnTo>
                    <a:pt x="3605" y="137"/>
                  </a:lnTo>
                  <a:lnTo>
                    <a:pt x="3607" y="167"/>
                  </a:lnTo>
                  <a:lnTo>
                    <a:pt x="3607" y="800"/>
                  </a:lnTo>
                  <a:lnTo>
                    <a:pt x="3561" y="823"/>
                  </a:lnTo>
                  <a:lnTo>
                    <a:pt x="3508" y="847"/>
                  </a:lnTo>
                  <a:lnTo>
                    <a:pt x="3449" y="873"/>
                  </a:lnTo>
                  <a:lnTo>
                    <a:pt x="3385" y="901"/>
                  </a:lnTo>
                  <a:lnTo>
                    <a:pt x="3315" y="929"/>
                  </a:lnTo>
                  <a:lnTo>
                    <a:pt x="3242" y="958"/>
                  </a:lnTo>
                  <a:lnTo>
                    <a:pt x="3161" y="986"/>
                  </a:lnTo>
                  <a:lnTo>
                    <a:pt x="3078" y="1015"/>
                  </a:lnTo>
                  <a:lnTo>
                    <a:pt x="2989" y="1043"/>
                  </a:lnTo>
                  <a:lnTo>
                    <a:pt x="2894" y="1070"/>
                  </a:lnTo>
                  <a:lnTo>
                    <a:pt x="2796" y="1097"/>
                  </a:lnTo>
                  <a:lnTo>
                    <a:pt x="2694" y="1122"/>
                  </a:lnTo>
                  <a:lnTo>
                    <a:pt x="2587" y="1145"/>
                  </a:lnTo>
                  <a:lnTo>
                    <a:pt x="2476" y="1166"/>
                  </a:lnTo>
                  <a:lnTo>
                    <a:pt x="2362" y="1184"/>
                  </a:lnTo>
                  <a:lnTo>
                    <a:pt x="2243" y="1200"/>
                  </a:lnTo>
                  <a:lnTo>
                    <a:pt x="2121" y="1213"/>
                  </a:lnTo>
                  <a:lnTo>
                    <a:pt x="1995" y="1223"/>
                  </a:lnTo>
                  <a:lnTo>
                    <a:pt x="1867" y="1229"/>
                  </a:lnTo>
                  <a:lnTo>
                    <a:pt x="1735" y="1231"/>
                  </a:lnTo>
                  <a:lnTo>
                    <a:pt x="1614" y="1229"/>
                  </a:lnTo>
                  <a:lnTo>
                    <a:pt x="1496" y="1224"/>
                  </a:lnTo>
                  <a:lnTo>
                    <a:pt x="1383" y="1215"/>
                  </a:lnTo>
                  <a:lnTo>
                    <a:pt x="1274" y="1204"/>
                  </a:lnTo>
                  <a:lnTo>
                    <a:pt x="1170" y="1190"/>
                  </a:lnTo>
                  <a:lnTo>
                    <a:pt x="1070" y="1174"/>
                  </a:lnTo>
                  <a:lnTo>
                    <a:pt x="975" y="1155"/>
                  </a:lnTo>
                  <a:lnTo>
                    <a:pt x="883" y="1135"/>
                  </a:lnTo>
                  <a:lnTo>
                    <a:pt x="798" y="1113"/>
                  </a:lnTo>
                  <a:lnTo>
                    <a:pt x="715" y="1090"/>
                  </a:lnTo>
                  <a:lnTo>
                    <a:pt x="637" y="1064"/>
                  </a:lnTo>
                  <a:lnTo>
                    <a:pt x="563" y="1039"/>
                  </a:lnTo>
                  <a:lnTo>
                    <a:pt x="494" y="1013"/>
                  </a:lnTo>
                  <a:lnTo>
                    <a:pt x="429" y="987"/>
                  </a:lnTo>
                  <a:lnTo>
                    <a:pt x="369" y="960"/>
                  </a:lnTo>
                  <a:lnTo>
                    <a:pt x="312" y="934"/>
                  </a:lnTo>
                  <a:lnTo>
                    <a:pt x="261" y="908"/>
                  </a:lnTo>
                  <a:lnTo>
                    <a:pt x="212" y="883"/>
                  </a:lnTo>
                  <a:lnTo>
                    <a:pt x="169" y="858"/>
                  </a:lnTo>
                  <a:lnTo>
                    <a:pt x="131" y="835"/>
                  </a:lnTo>
                  <a:lnTo>
                    <a:pt x="96" y="814"/>
                  </a:lnTo>
                  <a:lnTo>
                    <a:pt x="65" y="794"/>
                  </a:lnTo>
                  <a:lnTo>
                    <a:pt x="40" y="777"/>
                  </a:lnTo>
                  <a:lnTo>
                    <a:pt x="18" y="761"/>
                  </a:lnTo>
                  <a:lnTo>
                    <a:pt x="0" y="748"/>
                  </a:lnTo>
                  <a:lnTo>
                    <a:pt x="0" y="167"/>
                  </a:lnTo>
                  <a:lnTo>
                    <a:pt x="3" y="137"/>
                  </a:lnTo>
                  <a:lnTo>
                    <a:pt x="11" y="109"/>
                  </a:lnTo>
                  <a:lnTo>
                    <a:pt x="25" y="82"/>
                  </a:lnTo>
                  <a:lnTo>
                    <a:pt x="43" y="59"/>
                  </a:lnTo>
                  <a:lnTo>
                    <a:pt x="65" y="39"/>
                  </a:lnTo>
                  <a:lnTo>
                    <a:pt x="90" y="23"/>
                  </a:lnTo>
                  <a:lnTo>
                    <a:pt x="119" y="11"/>
                  </a:lnTo>
                  <a:lnTo>
                    <a:pt x="150" y="3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28" name="Freeform 627"/>
          <p:cNvSpPr>
            <a:spLocks/>
          </p:cNvSpPr>
          <p:nvPr/>
        </p:nvSpPr>
        <p:spPr bwMode="auto">
          <a:xfrm>
            <a:off x="10076466" y="1995488"/>
            <a:ext cx="449263" cy="393701"/>
          </a:xfrm>
          <a:custGeom>
            <a:avLst/>
            <a:gdLst>
              <a:gd name="connsiteX0" fmla="*/ 282405 w 449263"/>
              <a:gd name="connsiteY0" fmla="*/ 106363 h 393701"/>
              <a:gd name="connsiteX1" fmla="*/ 283194 w 449263"/>
              <a:gd name="connsiteY1" fmla="*/ 106758 h 393701"/>
              <a:gd name="connsiteX2" fmla="*/ 284378 w 449263"/>
              <a:gd name="connsiteY2" fmla="*/ 107416 h 393701"/>
              <a:gd name="connsiteX3" fmla="*/ 286351 w 449263"/>
              <a:gd name="connsiteY3" fmla="*/ 108600 h 393701"/>
              <a:gd name="connsiteX4" fmla="*/ 288587 w 449263"/>
              <a:gd name="connsiteY4" fmla="*/ 109915 h 393701"/>
              <a:gd name="connsiteX5" fmla="*/ 291350 w 449263"/>
              <a:gd name="connsiteY5" fmla="*/ 111494 h 393701"/>
              <a:gd name="connsiteX6" fmla="*/ 294507 w 449263"/>
              <a:gd name="connsiteY6" fmla="*/ 113468 h 393701"/>
              <a:gd name="connsiteX7" fmla="*/ 298058 w 449263"/>
              <a:gd name="connsiteY7" fmla="*/ 115704 h 393701"/>
              <a:gd name="connsiteX8" fmla="*/ 302005 w 449263"/>
              <a:gd name="connsiteY8" fmla="*/ 118336 h 393701"/>
              <a:gd name="connsiteX9" fmla="*/ 306345 w 449263"/>
              <a:gd name="connsiteY9" fmla="*/ 121230 h 393701"/>
              <a:gd name="connsiteX10" fmla="*/ 310818 w 449263"/>
              <a:gd name="connsiteY10" fmla="*/ 124519 h 393701"/>
              <a:gd name="connsiteX11" fmla="*/ 315816 w 449263"/>
              <a:gd name="connsiteY11" fmla="*/ 128071 h 393701"/>
              <a:gd name="connsiteX12" fmla="*/ 320815 w 449263"/>
              <a:gd name="connsiteY12" fmla="*/ 132018 h 393701"/>
              <a:gd name="connsiteX13" fmla="*/ 326077 w 449263"/>
              <a:gd name="connsiteY13" fmla="*/ 136228 h 393701"/>
              <a:gd name="connsiteX14" fmla="*/ 331602 w 449263"/>
              <a:gd name="connsiteY14" fmla="*/ 140702 h 393701"/>
              <a:gd name="connsiteX15" fmla="*/ 337126 w 449263"/>
              <a:gd name="connsiteY15" fmla="*/ 145570 h 393701"/>
              <a:gd name="connsiteX16" fmla="*/ 342914 w 449263"/>
              <a:gd name="connsiteY16" fmla="*/ 150701 h 393701"/>
              <a:gd name="connsiteX17" fmla="*/ 348702 w 449263"/>
              <a:gd name="connsiteY17" fmla="*/ 156358 h 393701"/>
              <a:gd name="connsiteX18" fmla="*/ 354622 w 449263"/>
              <a:gd name="connsiteY18" fmla="*/ 162147 h 393701"/>
              <a:gd name="connsiteX19" fmla="*/ 360672 w 449263"/>
              <a:gd name="connsiteY19" fmla="*/ 168330 h 393701"/>
              <a:gd name="connsiteX20" fmla="*/ 366460 w 449263"/>
              <a:gd name="connsiteY20" fmla="*/ 174777 h 393701"/>
              <a:gd name="connsiteX21" fmla="*/ 372380 w 449263"/>
              <a:gd name="connsiteY21" fmla="*/ 181750 h 393701"/>
              <a:gd name="connsiteX22" fmla="*/ 378168 w 449263"/>
              <a:gd name="connsiteY22" fmla="*/ 188986 h 393701"/>
              <a:gd name="connsiteX23" fmla="*/ 383955 w 449263"/>
              <a:gd name="connsiteY23" fmla="*/ 196617 h 393701"/>
              <a:gd name="connsiteX24" fmla="*/ 389480 w 449263"/>
              <a:gd name="connsiteY24" fmla="*/ 204511 h 393701"/>
              <a:gd name="connsiteX25" fmla="*/ 395005 w 449263"/>
              <a:gd name="connsiteY25" fmla="*/ 212799 h 393701"/>
              <a:gd name="connsiteX26" fmla="*/ 400267 w 449263"/>
              <a:gd name="connsiteY26" fmla="*/ 221351 h 393701"/>
              <a:gd name="connsiteX27" fmla="*/ 405397 w 449263"/>
              <a:gd name="connsiteY27" fmla="*/ 230429 h 393701"/>
              <a:gd name="connsiteX28" fmla="*/ 410132 w 449263"/>
              <a:gd name="connsiteY28" fmla="*/ 239638 h 393701"/>
              <a:gd name="connsiteX29" fmla="*/ 414736 w 449263"/>
              <a:gd name="connsiteY29" fmla="*/ 249243 h 393701"/>
              <a:gd name="connsiteX30" fmla="*/ 418946 w 449263"/>
              <a:gd name="connsiteY30" fmla="*/ 259373 h 393701"/>
              <a:gd name="connsiteX31" fmla="*/ 422761 w 449263"/>
              <a:gd name="connsiteY31" fmla="*/ 269767 h 393701"/>
              <a:gd name="connsiteX32" fmla="*/ 426312 w 449263"/>
              <a:gd name="connsiteY32" fmla="*/ 280424 h 393701"/>
              <a:gd name="connsiteX33" fmla="*/ 429469 w 449263"/>
              <a:gd name="connsiteY33" fmla="*/ 291607 h 393701"/>
              <a:gd name="connsiteX34" fmla="*/ 432232 w 449263"/>
              <a:gd name="connsiteY34" fmla="*/ 303053 h 393701"/>
              <a:gd name="connsiteX35" fmla="*/ 434336 w 449263"/>
              <a:gd name="connsiteY35" fmla="*/ 314894 h 393701"/>
              <a:gd name="connsiteX36" fmla="*/ 436178 w 449263"/>
              <a:gd name="connsiteY36" fmla="*/ 327129 h 393701"/>
              <a:gd name="connsiteX37" fmla="*/ 437362 w 449263"/>
              <a:gd name="connsiteY37" fmla="*/ 339628 h 393701"/>
              <a:gd name="connsiteX38" fmla="*/ 438019 w 449263"/>
              <a:gd name="connsiteY38" fmla="*/ 352653 h 393701"/>
              <a:gd name="connsiteX39" fmla="*/ 438151 w 449263"/>
              <a:gd name="connsiteY39" fmla="*/ 365941 h 393701"/>
              <a:gd name="connsiteX40" fmla="*/ 437625 w 449263"/>
              <a:gd name="connsiteY40" fmla="*/ 379624 h 393701"/>
              <a:gd name="connsiteX41" fmla="*/ 436572 w 449263"/>
              <a:gd name="connsiteY41" fmla="*/ 393701 h 393701"/>
              <a:gd name="connsiteX42" fmla="*/ 434468 w 449263"/>
              <a:gd name="connsiteY42" fmla="*/ 386728 h 393701"/>
              <a:gd name="connsiteX43" fmla="*/ 432232 w 449263"/>
              <a:gd name="connsiteY43" fmla="*/ 380150 h 393701"/>
              <a:gd name="connsiteX44" fmla="*/ 429601 w 449263"/>
              <a:gd name="connsiteY44" fmla="*/ 373572 h 393701"/>
              <a:gd name="connsiteX45" fmla="*/ 426838 w 449263"/>
              <a:gd name="connsiteY45" fmla="*/ 367257 h 393701"/>
              <a:gd name="connsiteX46" fmla="*/ 424076 w 449263"/>
              <a:gd name="connsiteY46" fmla="*/ 361336 h 393701"/>
              <a:gd name="connsiteX47" fmla="*/ 420919 w 449263"/>
              <a:gd name="connsiteY47" fmla="*/ 355416 h 393701"/>
              <a:gd name="connsiteX48" fmla="*/ 417762 w 449263"/>
              <a:gd name="connsiteY48" fmla="*/ 349890 h 393701"/>
              <a:gd name="connsiteX49" fmla="*/ 414605 w 449263"/>
              <a:gd name="connsiteY49" fmla="*/ 344759 h 393701"/>
              <a:gd name="connsiteX50" fmla="*/ 411448 w 449263"/>
              <a:gd name="connsiteY50" fmla="*/ 339628 h 393701"/>
              <a:gd name="connsiteX51" fmla="*/ 408422 w 449263"/>
              <a:gd name="connsiteY51" fmla="*/ 335023 h 393701"/>
              <a:gd name="connsiteX52" fmla="*/ 405528 w 449263"/>
              <a:gd name="connsiteY52" fmla="*/ 330813 h 393701"/>
              <a:gd name="connsiteX53" fmla="*/ 402635 w 449263"/>
              <a:gd name="connsiteY53" fmla="*/ 326866 h 393701"/>
              <a:gd name="connsiteX54" fmla="*/ 399872 w 449263"/>
              <a:gd name="connsiteY54" fmla="*/ 323314 h 393701"/>
              <a:gd name="connsiteX55" fmla="*/ 397373 w 449263"/>
              <a:gd name="connsiteY55" fmla="*/ 320288 h 393701"/>
              <a:gd name="connsiteX56" fmla="*/ 395268 w 449263"/>
              <a:gd name="connsiteY56" fmla="*/ 317657 h 393701"/>
              <a:gd name="connsiteX57" fmla="*/ 393295 w 449263"/>
              <a:gd name="connsiteY57" fmla="*/ 315288 h 393701"/>
              <a:gd name="connsiteX58" fmla="*/ 391848 w 449263"/>
              <a:gd name="connsiteY58" fmla="*/ 313578 h 393701"/>
              <a:gd name="connsiteX59" fmla="*/ 390796 w 449263"/>
              <a:gd name="connsiteY59" fmla="*/ 312262 h 393701"/>
              <a:gd name="connsiteX60" fmla="*/ 389875 w 449263"/>
              <a:gd name="connsiteY60" fmla="*/ 311473 h 393701"/>
              <a:gd name="connsiteX61" fmla="*/ 389612 w 449263"/>
              <a:gd name="connsiteY61" fmla="*/ 311210 h 393701"/>
              <a:gd name="connsiteX62" fmla="*/ 389612 w 449263"/>
              <a:gd name="connsiteY62" fmla="*/ 311605 h 393701"/>
              <a:gd name="connsiteX63" fmla="*/ 389349 w 449263"/>
              <a:gd name="connsiteY63" fmla="*/ 312789 h 393701"/>
              <a:gd name="connsiteX64" fmla="*/ 388823 w 449263"/>
              <a:gd name="connsiteY64" fmla="*/ 314894 h 393701"/>
              <a:gd name="connsiteX65" fmla="*/ 388165 w 449263"/>
              <a:gd name="connsiteY65" fmla="*/ 317525 h 393701"/>
              <a:gd name="connsiteX66" fmla="*/ 387244 w 449263"/>
              <a:gd name="connsiteY66" fmla="*/ 320683 h 393701"/>
              <a:gd name="connsiteX67" fmla="*/ 386060 w 449263"/>
              <a:gd name="connsiteY67" fmla="*/ 324498 h 393701"/>
              <a:gd name="connsiteX68" fmla="*/ 384876 w 449263"/>
              <a:gd name="connsiteY68" fmla="*/ 328971 h 393701"/>
              <a:gd name="connsiteX69" fmla="*/ 383298 w 449263"/>
              <a:gd name="connsiteY69" fmla="*/ 333576 h 393701"/>
              <a:gd name="connsiteX70" fmla="*/ 381456 w 449263"/>
              <a:gd name="connsiteY70" fmla="*/ 338575 h 393701"/>
              <a:gd name="connsiteX71" fmla="*/ 379483 w 449263"/>
              <a:gd name="connsiteY71" fmla="*/ 343838 h 393701"/>
              <a:gd name="connsiteX72" fmla="*/ 377247 w 449263"/>
              <a:gd name="connsiteY72" fmla="*/ 349364 h 393701"/>
              <a:gd name="connsiteX73" fmla="*/ 374616 w 449263"/>
              <a:gd name="connsiteY73" fmla="*/ 355021 h 393701"/>
              <a:gd name="connsiteX74" fmla="*/ 371985 w 449263"/>
              <a:gd name="connsiteY74" fmla="*/ 360810 h 393701"/>
              <a:gd name="connsiteX75" fmla="*/ 368960 w 449263"/>
              <a:gd name="connsiteY75" fmla="*/ 366467 h 393701"/>
              <a:gd name="connsiteX76" fmla="*/ 365671 w 449263"/>
              <a:gd name="connsiteY76" fmla="*/ 372124 h 393701"/>
              <a:gd name="connsiteX77" fmla="*/ 362251 w 449263"/>
              <a:gd name="connsiteY77" fmla="*/ 377519 h 393701"/>
              <a:gd name="connsiteX78" fmla="*/ 358436 w 449263"/>
              <a:gd name="connsiteY78" fmla="*/ 382781 h 393701"/>
              <a:gd name="connsiteX79" fmla="*/ 354358 w 449263"/>
              <a:gd name="connsiteY79" fmla="*/ 387912 h 393701"/>
              <a:gd name="connsiteX80" fmla="*/ 350018 w 449263"/>
              <a:gd name="connsiteY80" fmla="*/ 392649 h 393701"/>
              <a:gd name="connsiteX81" fmla="*/ 349491 w 449263"/>
              <a:gd name="connsiteY81" fmla="*/ 375545 h 393701"/>
              <a:gd name="connsiteX82" fmla="*/ 348439 w 449263"/>
              <a:gd name="connsiteY82" fmla="*/ 359231 h 393701"/>
              <a:gd name="connsiteX83" fmla="*/ 347255 w 449263"/>
              <a:gd name="connsiteY83" fmla="*/ 343575 h 393701"/>
              <a:gd name="connsiteX84" fmla="*/ 345677 w 449263"/>
              <a:gd name="connsiteY84" fmla="*/ 328576 h 393701"/>
              <a:gd name="connsiteX85" fmla="*/ 343703 w 449263"/>
              <a:gd name="connsiteY85" fmla="*/ 314236 h 393701"/>
              <a:gd name="connsiteX86" fmla="*/ 341467 w 449263"/>
              <a:gd name="connsiteY86" fmla="*/ 300422 h 393701"/>
              <a:gd name="connsiteX87" fmla="*/ 338968 w 449263"/>
              <a:gd name="connsiteY87" fmla="*/ 287265 h 393701"/>
              <a:gd name="connsiteX88" fmla="*/ 336206 w 449263"/>
              <a:gd name="connsiteY88" fmla="*/ 274766 h 393701"/>
              <a:gd name="connsiteX89" fmla="*/ 333180 w 449263"/>
              <a:gd name="connsiteY89" fmla="*/ 262794 h 393701"/>
              <a:gd name="connsiteX90" fmla="*/ 330023 w 449263"/>
              <a:gd name="connsiteY90" fmla="*/ 251348 h 393701"/>
              <a:gd name="connsiteX91" fmla="*/ 326735 w 449263"/>
              <a:gd name="connsiteY91" fmla="*/ 240428 h 393701"/>
              <a:gd name="connsiteX92" fmla="*/ 323183 w 449263"/>
              <a:gd name="connsiteY92" fmla="*/ 230034 h 393701"/>
              <a:gd name="connsiteX93" fmla="*/ 319500 w 449263"/>
              <a:gd name="connsiteY93" fmla="*/ 220298 h 393701"/>
              <a:gd name="connsiteX94" fmla="*/ 315685 w 449263"/>
              <a:gd name="connsiteY94" fmla="*/ 210957 h 393701"/>
              <a:gd name="connsiteX95" fmla="*/ 311739 w 449263"/>
              <a:gd name="connsiteY95" fmla="*/ 202142 h 393701"/>
              <a:gd name="connsiteX96" fmla="*/ 307529 w 449263"/>
              <a:gd name="connsiteY96" fmla="*/ 193854 h 393701"/>
              <a:gd name="connsiteX97" fmla="*/ 303451 w 449263"/>
              <a:gd name="connsiteY97" fmla="*/ 186092 h 393701"/>
              <a:gd name="connsiteX98" fmla="*/ 299242 w 449263"/>
              <a:gd name="connsiteY98" fmla="*/ 178724 h 393701"/>
              <a:gd name="connsiteX99" fmla="*/ 295164 w 449263"/>
              <a:gd name="connsiteY99" fmla="*/ 171883 h 393701"/>
              <a:gd name="connsiteX100" fmla="*/ 290955 w 449263"/>
              <a:gd name="connsiteY100" fmla="*/ 165436 h 393701"/>
              <a:gd name="connsiteX101" fmla="*/ 286746 w 449263"/>
              <a:gd name="connsiteY101" fmla="*/ 159515 h 393701"/>
              <a:gd name="connsiteX102" fmla="*/ 282536 w 449263"/>
              <a:gd name="connsiteY102" fmla="*/ 153858 h 393701"/>
              <a:gd name="connsiteX103" fmla="*/ 278458 w 449263"/>
              <a:gd name="connsiteY103" fmla="*/ 148595 h 393701"/>
              <a:gd name="connsiteX104" fmla="*/ 274381 w 449263"/>
              <a:gd name="connsiteY104" fmla="*/ 143859 h 393701"/>
              <a:gd name="connsiteX105" fmla="*/ 270434 w 449263"/>
              <a:gd name="connsiteY105" fmla="*/ 139386 h 393701"/>
              <a:gd name="connsiteX106" fmla="*/ 266488 w 449263"/>
              <a:gd name="connsiteY106" fmla="*/ 135307 h 393701"/>
              <a:gd name="connsiteX107" fmla="*/ 262805 w 449263"/>
              <a:gd name="connsiteY107" fmla="*/ 131624 h 393701"/>
              <a:gd name="connsiteX108" fmla="*/ 259122 w 449263"/>
              <a:gd name="connsiteY108" fmla="*/ 128466 h 393701"/>
              <a:gd name="connsiteX109" fmla="*/ 255702 w 449263"/>
              <a:gd name="connsiteY109" fmla="*/ 125440 h 393701"/>
              <a:gd name="connsiteX110" fmla="*/ 252413 w 449263"/>
              <a:gd name="connsiteY110" fmla="*/ 122677 h 393701"/>
              <a:gd name="connsiteX111" fmla="*/ 257412 w 449263"/>
              <a:gd name="connsiteY111" fmla="*/ 121888 h 393701"/>
              <a:gd name="connsiteX112" fmla="*/ 262147 w 449263"/>
              <a:gd name="connsiteY112" fmla="*/ 120572 h 393701"/>
              <a:gd name="connsiteX113" fmla="*/ 266751 w 449263"/>
              <a:gd name="connsiteY113" fmla="*/ 118599 h 393701"/>
              <a:gd name="connsiteX114" fmla="*/ 270960 w 449263"/>
              <a:gd name="connsiteY114" fmla="*/ 116362 h 393701"/>
              <a:gd name="connsiteX115" fmla="*/ 274907 w 449263"/>
              <a:gd name="connsiteY115" fmla="*/ 113731 h 393701"/>
              <a:gd name="connsiteX116" fmla="*/ 277011 w 449263"/>
              <a:gd name="connsiteY116" fmla="*/ 111889 h 393701"/>
              <a:gd name="connsiteX117" fmla="*/ 278985 w 449263"/>
              <a:gd name="connsiteY117" fmla="*/ 110179 h 393701"/>
              <a:gd name="connsiteX118" fmla="*/ 280695 w 449263"/>
              <a:gd name="connsiteY118" fmla="*/ 108337 h 393701"/>
              <a:gd name="connsiteX119" fmla="*/ 168190 w 449263"/>
              <a:gd name="connsiteY119" fmla="*/ 106363 h 393701"/>
              <a:gd name="connsiteX120" fmla="*/ 169915 w 449263"/>
              <a:gd name="connsiteY120" fmla="*/ 108337 h 393701"/>
              <a:gd name="connsiteX121" fmla="*/ 171639 w 449263"/>
              <a:gd name="connsiteY121" fmla="*/ 110179 h 393701"/>
              <a:gd name="connsiteX122" fmla="*/ 173762 w 449263"/>
              <a:gd name="connsiteY122" fmla="*/ 111889 h 393701"/>
              <a:gd name="connsiteX123" fmla="*/ 175752 w 449263"/>
              <a:gd name="connsiteY123" fmla="*/ 113731 h 393701"/>
              <a:gd name="connsiteX124" fmla="*/ 179732 w 449263"/>
              <a:gd name="connsiteY124" fmla="*/ 116362 h 393701"/>
              <a:gd name="connsiteX125" fmla="*/ 184110 w 449263"/>
              <a:gd name="connsiteY125" fmla="*/ 118599 h 393701"/>
              <a:gd name="connsiteX126" fmla="*/ 188621 w 449263"/>
              <a:gd name="connsiteY126" fmla="*/ 120572 h 393701"/>
              <a:gd name="connsiteX127" fmla="*/ 193397 w 449263"/>
              <a:gd name="connsiteY127" fmla="*/ 121888 h 393701"/>
              <a:gd name="connsiteX128" fmla="*/ 198438 w 449263"/>
              <a:gd name="connsiteY128" fmla="*/ 122677 h 393701"/>
              <a:gd name="connsiteX129" fmla="*/ 195254 w 449263"/>
              <a:gd name="connsiteY129" fmla="*/ 125440 h 393701"/>
              <a:gd name="connsiteX130" fmla="*/ 191805 w 449263"/>
              <a:gd name="connsiteY130" fmla="*/ 128466 h 393701"/>
              <a:gd name="connsiteX131" fmla="*/ 188223 w 449263"/>
              <a:gd name="connsiteY131" fmla="*/ 131624 h 393701"/>
              <a:gd name="connsiteX132" fmla="*/ 184375 w 449263"/>
              <a:gd name="connsiteY132" fmla="*/ 135307 h 393701"/>
              <a:gd name="connsiteX133" fmla="*/ 180528 w 449263"/>
              <a:gd name="connsiteY133" fmla="*/ 139386 h 393701"/>
              <a:gd name="connsiteX134" fmla="*/ 176415 w 449263"/>
              <a:gd name="connsiteY134" fmla="*/ 143859 h 393701"/>
              <a:gd name="connsiteX135" fmla="*/ 172435 w 449263"/>
              <a:gd name="connsiteY135" fmla="*/ 148595 h 393701"/>
              <a:gd name="connsiteX136" fmla="*/ 168057 w 449263"/>
              <a:gd name="connsiteY136" fmla="*/ 153858 h 393701"/>
              <a:gd name="connsiteX137" fmla="*/ 163945 w 449263"/>
              <a:gd name="connsiteY137" fmla="*/ 159515 h 393701"/>
              <a:gd name="connsiteX138" fmla="*/ 159699 w 449263"/>
              <a:gd name="connsiteY138" fmla="*/ 165436 h 393701"/>
              <a:gd name="connsiteX139" fmla="*/ 155454 w 449263"/>
              <a:gd name="connsiteY139" fmla="*/ 171883 h 393701"/>
              <a:gd name="connsiteX140" fmla="*/ 151209 w 449263"/>
              <a:gd name="connsiteY140" fmla="*/ 178724 h 393701"/>
              <a:gd name="connsiteX141" fmla="*/ 146963 w 449263"/>
              <a:gd name="connsiteY141" fmla="*/ 186092 h 393701"/>
              <a:gd name="connsiteX142" fmla="*/ 142851 w 449263"/>
              <a:gd name="connsiteY142" fmla="*/ 193854 h 393701"/>
              <a:gd name="connsiteX143" fmla="*/ 138738 w 449263"/>
              <a:gd name="connsiteY143" fmla="*/ 202142 h 393701"/>
              <a:gd name="connsiteX144" fmla="*/ 134891 w 449263"/>
              <a:gd name="connsiteY144" fmla="*/ 210957 h 393701"/>
              <a:gd name="connsiteX145" fmla="*/ 130911 w 449263"/>
              <a:gd name="connsiteY145" fmla="*/ 220298 h 393701"/>
              <a:gd name="connsiteX146" fmla="*/ 127196 w 449263"/>
              <a:gd name="connsiteY146" fmla="*/ 230034 h 393701"/>
              <a:gd name="connsiteX147" fmla="*/ 123614 w 449263"/>
              <a:gd name="connsiteY147" fmla="*/ 240428 h 393701"/>
              <a:gd name="connsiteX148" fmla="*/ 120165 w 449263"/>
              <a:gd name="connsiteY148" fmla="*/ 251348 h 393701"/>
              <a:gd name="connsiteX149" fmla="*/ 116981 w 449263"/>
              <a:gd name="connsiteY149" fmla="*/ 262794 h 393701"/>
              <a:gd name="connsiteX150" fmla="*/ 113929 w 449263"/>
              <a:gd name="connsiteY150" fmla="*/ 274766 h 393701"/>
              <a:gd name="connsiteX151" fmla="*/ 111143 w 449263"/>
              <a:gd name="connsiteY151" fmla="*/ 287265 h 393701"/>
              <a:gd name="connsiteX152" fmla="*/ 108755 w 449263"/>
              <a:gd name="connsiteY152" fmla="*/ 300422 h 393701"/>
              <a:gd name="connsiteX153" fmla="*/ 106500 w 449263"/>
              <a:gd name="connsiteY153" fmla="*/ 314236 h 393701"/>
              <a:gd name="connsiteX154" fmla="*/ 104510 w 449263"/>
              <a:gd name="connsiteY154" fmla="*/ 328576 h 393701"/>
              <a:gd name="connsiteX155" fmla="*/ 102918 w 449263"/>
              <a:gd name="connsiteY155" fmla="*/ 343575 h 393701"/>
              <a:gd name="connsiteX156" fmla="*/ 101592 w 449263"/>
              <a:gd name="connsiteY156" fmla="*/ 359231 h 393701"/>
              <a:gd name="connsiteX157" fmla="*/ 100663 w 449263"/>
              <a:gd name="connsiteY157" fmla="*/ 375545 h 393701"/>
              <a:gd name="connsiteX158" fmla="*/ 100000 w 449263"/>
              <a:gd name="connsiteY158" fmla="*/ 392649 h 393701"/>
              <a:gd name="connsiteX159" fmla="*/ 95622 w 449263"/>
              <a:gd name="connsiteY159" fmla="*/ 387912 h 393701"/>
              <a:gd name="connsiteX160" fmla="*/ 91642 w 449263"/>
              <a:gd name="connsiteY160" fmla="*/ 382781 h 393701"/>
              <a:gd name="connsiteX161" fmla="*/ 87794 w 449263"/>
              <a:gd name="connsiteY161" fmla="*/ 377519 h 393701"/>
              <a:gd name="connsiteX162" fmla="*/ 84212 w 449263"/>
              <a:gd name="connsiteY162" fmla="*/ 372124 h 393701"/>
              <a:gd name="connsiteX163" fmla="*/ 80896 w 449263"/>
              <a:gd name="connsiteY163" fmla="*/ 366336 h 393701"/>
              <a:gd name="connsiteX164" fmla="*/ 77977 w 449263"/>
              <a:gd name="connsiteY164" fmla="*/ 360810 h 393701"/>
              <a:gd name="connsiteX165" fmla="*/ 75191 w 449263"/>
              <a:gd name="connsiteY165" fmla="*/ 355021 h 393701"/>
              <a:gd name="connsiteX166" fmla="*/ 72538 w 449263"/>
              <a:gd name="connsiteY166" fmla="*/ 349364 h 393701"/>
              <a:gd name="connsiteX167" fmla="*/ 70415 w 449263"/>
              <a:gd name="connsiteY167" fmla="*/ 343838 h 393701"/>
              <a:gd name="connsiteX168" fmla="*/ 68292 w 449263"/>
              <a:gd name="connsiteY168" fmla="*/ 338575 h 393701"/>
              <a:gd name="connsiteX169" fmla="*/ 66568 w 449263"/>
              <a:gd name="connsiteY169" fmla="*/ 333576 h 393701"/>
              <a:gd name="connsiteX170" fmla="*/ 64976 w 449263"/>
              <a:gd name="connsiteY170" fmla="*/ 328971 h 393701"/>
              <a:gd name="connsiteX171" fmla="*/ 63649 w 449263"/>
              <a:gd name="connsiteY171" fmla="*/ 324498 h 393701"/>
              <a:gd name="connsiteX172" fmla="*/ 62455 w 449263"/>
              <a:gd name="connsiteY172" fmla="*/ 320683 h 393701"/>
              <a:gd name="connsiteX173" fmla="*/ 61526 w 449263"/>
              <a:gd name="connsiteY173" fmla="*/ 317525 h 393701"/>
              <a:gd name="connsiteX174" fmla="*/ 60863 w 449263"/>
              <a:gd name="connsiteY174" fmla="*/ 314894 h 393701"/>
              <a:gd name="connsiteX175" fmla="*/ 60465 w 449263"/>
              <a:gd name="connsiteY175" fmla="*/ 312789 h 393701"/>
              <a:gd name="connsiteX176" fmla="*/ 60200 w 449263"/>
              <a:gd name="connsiteY176" fmla="*/ 311605 h 393701"/>
              <a:gd name="connsiteX177" fmla="*/ 60067 w 449263"/>
              <a:gd name="connsiteY177" fmla="*/ 311210 h 393701"/>
              <a:gd name="connsiteX178" fmla="*/ 59802 w 449263"/>
              <a:gd name="connsiteY178" fmla="*/ 311473 h 393701"/>
              <a:gd name="connsiteX179" fmla="*/ 59138 w 449263"/>
              <a:gd name="connsiteY179" fmla="*/ 312262 h 393701"/>
              <a:gd name="connsiteX180" fmla="*/ 57812 w 449263"/>
              <a:gd name="connsiteY180" fmla="*/ 313578 h 393701"/>
              <a:gd name="connsiteX181" fmla="*/ 56352 w 449263"/>
              <a:gd name="connsiteY181" fmla="*/ 315288 h 393701"/>
              <a:gd name="connsiteX182" fmla="*/ 54362 w 449263"/>
              <a:gd name="connsiteY182" fmla="*/ 317657 h 393701"/>
              <a:gd name="connsiteX183" fmla="*/ 52240 w 449263"/>
              <a:gd name="connsiteY183" fmla="*/ 320288 h 393701"/>
              <a:gd name="connsiteX184" fmla="*/ 49719 w 449263"/>
              <a:gd name="connsiteY184" fmla="*/ 323314 h 393701"/>
              <a:gd name="connsiteX185" fmla="*/ 46933 w 449263"/>
              <a:gd name="connsiteY185" fmla="*/ 326866 h 393701"/>
              <a:gd name="connsiteX186" fmla="*/ 44147 w 449263"/>
              <a:gd name="connsiteY186" fmla="*/ 330813 h 393701"/>
              <a:gd name="connsiteX187" fmla="*/ 41096 w 449263"/>
              <a:gd name="connsiteY187" fmla="*/ 335023 h 393701"/>
              <a:gd name="connsiteX188" fmla="*/ 38044 w 449263"/>
              <a:gd name="connsiteY188" fmla="*/ 339628 h 393701"/>
              <a:gd name="connsiteX189" fmla="*/ 34860 w 449263"/>
              <a:gd name="connsiteY189" fmla="*/ 344759 h 393701"/>
              <a:gd name="connsiteX190" fmla="*/ 31676 w 449263"/>
              <a:gd name="connsiteY190" fmla="*/ 349890 h 393701"/>
              <a:gd name="connsiteX191" fmla="*/ 28492 w 449263"/>
              <a:gd name="connsiteY191" fmla="*/ 355416 h 393701"/>
              <a:gd name="connsiteX192" fmla="*/ 25574 w 449263"/>
              <a:gd name="connsiteY192" fmla="*/ 361336 h 393701"/>
              <a:gd name="connsiteX193" fmla="*/ 22522 w 449263"/>
              <a:gd name="connsiteY193" fmla="*/ 367257 h 393701"/>
              <a:gd name="connsiteX194" fmla="*/ 19736 w 449263"/>
              <a:gd name="connsiteY194" fmla="*/ 373572 h 393701"/>
              <a:gd name="connsiteX195" fmla="*/ 17083 w 449263"/>
              <a:gd name="connsiteY195" fmla="*/ 380150 h 393701"/>
              <a:gd name="connsiteX196" fmla="*/ 14828 w 449263"/>
              <a:gd name="connsiteY196" fmla="*/ 386728 h 393701"/>
              <a:gd name="connsiteX197" fmla="*/ 12838 w 449263"/>
              <a:gd name="connsiteY197" fmla="*/ 393701 h 393701"/>
              <a:gd name="connsiteX198" fmla="*/ 11644 w 449263"/>
              <a:gd name="connsiteY198" fmla="*/ 379624 h 393701"/>
              <a:gd name="connsiteX199" fmla="*/ 11113 w 449263"/>
              <a:gd name="connsiteY199" fmla="*/ 365941 h 393701"/>
              <a:gd name="connsiteX200" fmla="*/ 11246 w 449263"/>
              <a:gd name="connsiteY200" fmla="*/ 352653 h 393701"/>
              <a:gd name="connsiteX201" fmla="*/ 11909 w 449263"/>
              <a:gd name="connsiteY201" fmla="*/ 339628 h 393701"/>
              <a:gd name="connsiteX202" fmla="*/ 13103 w 449263"/>
              <a:gd name="connsiteY202" fmla="*/ 327129 h 393701"/>
              <a:gd name="connsiteX203" fmla="*/ 14960 w 449263"/>
              <a:gd name="connsiteY203" fmla="*/ 314894 h 393701"/>
              <a:gd name="connsiteX204" fmla="*/ 17348 w 449263"/>
              <a:gd name="connsiteY204" fmla="*/ 303053 h 393701"/>
              <a:gd name="connsiteX205" fmla="*/ 19869 w 449263"/>
              <a:gd name="connsiteY205" fmla="*/ 291607 h 393701"/>
              <a:gd name="connsiteX206" fmla="*/ 23053 w 449263"/>
              <a:gd name="connsiteY206" fmla="*/ 280424 h 393701"/>
              <a:gd name="connsiteX207" fmla="*/ 26635 w 449263"/>
              <a:gd name="connsiteY207" fmla="*/ 269767 h 393701"/>
              <a:gd name="connsiteX208" fmla="*/ 30615 w 449263"/>
              <a:gd name="connsiteY208" fmla="*/ 259373 h 393701"/>
              <a:gd name="connsiteX209" fmla="*/ 34860 w 449263"/>
              <a:gd name="connsiteY209" fmla="*/ 249243 h 393701"/>
              <a:gd name="connsiteX210" fmla="*/ 39371 w 449263"/>
              <a:gd name="connsiteY210" fmla="*/ 239638 h 393701"/>
              <a:gd name="connsiteX211" fmla="*/ 44280 w 449263"/>
              <a:gd name="connsiteY211" fmla="*/ 230429 h 393701"/>
              <a:gd name="connsiteX212" fmla="*/ 49321 w 449263"/>
              <a:gd name="connsiteY212" fmla="*/ 221351 h 393701"/>
              <a:gd name="connsiteX213" fmla="*/ 54628 w 449263"/>
              <a:gd name="connsiteY213" fmla="*/ 212799 h 393701"/>
              <a:gd name="connsiteX214" fmla="*/ 60200 w 449263"/>
              <a:gd name="connsiteY214" fmla="*/ 204511 h 393701"/>
              <a:gd name="connsiteX215" fmla="*/ 65772 w 449263"/>
              <a:gd name="connsiteY215" fmla="*/ 196617 h 393701"/>
              <a:gd name="connsiteX216" fmla="*/ 71609 w 449263"/>
              <a:gd name="connsiteY216" fmla="*/ 188986 h 393701"/>
              <a:gd name="connsiteX217" fmla="*/ 77446 w 449263"/>
              <a:gd name="connsiteY217" fmla="*/ 181750 h 393701"/>
              <a:gd name="connsiteX218" fmla="*/ 83416 w 449263"/>
              <a:gd name="connsiteY218" fmla="*/ 174777 h 393701"/>
              <a:gd name="connsiteX219" fmla="*/ 89519 w 449263"/>
              <a:gd name="connsiteY219" fmla="*/ 168330 h 393701"/>
              <a:gd name="connsiteX220" fmla="*/ 95356 w 449263"/>
              <a:gd name="connsiteY220" fmla="*/ 162147 h 393701"/>
              <a:gd name="connsiteX221" fmla="*/ 101326 w 449263"/>
              <a:gd name="connsiteY221" fmla="*/ 156358 h 393701"/>
              <a:gd name="connsiteX222" fmla="*/ 107163 w 449263"/>
              <a:gd name="connsiteY222" fmla="*/ 150701 h 393701"/>
              <a:gd name="connsiteX223" fmla="*/ 113001 w 449263"/>
              <a:gd name="connsiteY223" fmla="*/ 145570 h 393701"/>
              <a:gd name="connsiteX224" fmla="*/ 118573 w 449263"/>
              <a:gd name="connsiteY224" fmla="*/ 140702 h 393701"/>
              <a:gd name="connsiteX225" fmla="*/ 124277 w 449263"/>
              <a:gd name="connsiteY225" fmla="*/ 136228 h 393701"/>
              <a:gd name="connsiteX226" fmla="*/ 129451 w 449263"/>
              <a:gd name="connsiteY226" fmla="*/ 132018 h 393701"/>
              <a:gd name="connsiteX227" fmla="*/ 134758 w 449263"/>
              <a:gd name="connsiteY227" fmla="*/ 128071 h 393701"/>
              <a:gd name="connsiteX228" fmla="*/ 139534 w 449263"/>
              <a:gd name="connsiteY228" fmla="*/ 124519 h 393701"/>
              <a:gd name="connsiteX229" fmla="*/ 144177 w 449263"/>
              <a:gd name="connsiteY229" fmla="*/ 121230 h 393701"/>
              <a:gd name="connsiteX230" fmla="*/ 148423 w 449263"/>
              <a:gd name="connsiteY230" fmla="*/ 118336 h 393701"/>
              <a:gd name="connsiteX231" fmla="*/ 152403 w 449263"/>
              <a:gd name="connsiteY231" fmla="*/ 115704 h 393701"/>
              <a:gd name="connsiteX232" fmla="*/ 155985 w 449263"/>
              <a:gd name="connsiteY232" fmla="*/ 113468 h 393701"/>
              <a:gd name="connsiteX233" fmla="*/ 159169 w 449263"/>
              <a:gd name="connsiteY233" fmla="*/ 111494 h 393701"/>
              <a:gd name="connsiteX234" fmla="*/ 162087 w 449263"/>
              <a:gd name="connsiteY234" fmla="*/ 109915 h 393701"/>
              <a:gd name="connsiteX235" fmla="*/ 164343 w 449263"/>
              <a:gd name="connsiteY235" fmla="*/ 108600 h 393701"/>
              <a:gd name="connsiteX236" fmla="*/ 166200 w 449263"/>
              <a:gd name="connsiteY236" fmla="*/ 107416 h 393701"/>
              <a:gd name="connsiteX237" fmla="*/ 167394 w 449263"/>
              <a:gd name="connsiteY237" fmla="*/ 106758 h 393701"/>
              <a:gd name="connsiteX238" fmla="*/ 308686 w 449263"/>
              <a:gd name="connsiteY238" fmla="*/ 100013 h 393701"/>
              <a:gd name="connsiteX239" fmla="*/ 313819 w 449263"/>
              <a:gd name="connsiteY239" fmla="*/ 100013 h 393701"/>
              <a:gd name="connsiteX240" fmla="*/ 319479 w 449263"/>
              <a:gd name="connsiteY240" fmla="*/ 100013 h 393701"/>
              <a:gd name="connsiteX241" fmla="*/ 325534 w 449263"/>
              <a:gd name="connsiteY241" fmla="*/ 100013 h 393701"/>
              <a:gd name="connsiteX242" fmla="*/ 331984 w 449263"/>
              <a:gd name="connsiteY242" fmla="*/ 100273 h 393701"/>
              <a:gd name="connsiteX243" fmla="*/ 338698 w 449263"/>
              <a:gd name="connsiteY243" fmla="*/ 100403 h 393701"/>
              <a:gd name="connsiteX244" fmla="*/ 345674 w 449263"/>
              <a:gd name="connsiteY244" fmla="*/ 100793 h 393701"/>
              <a:gd name="connsiteX245" fmla="*/ 352782 w 449263"/>
              <a:gd name="connsiteY245" fmla="*/ 101183 h 393701"/>
              <a:gd name="connsiteX246" fmla="*/ 359890 w 449263"/>
              <a:gd name="connsiteY246" fmla="*/ 101703 h 393701"/>
              <a:gd name="connsiteX247" fmla="*/ 366998 w 449263"/>
              <a:gd name="connsiteY247" fmla="*/ 102353 h 393701"/>
              <a:gd name="connsiteX248" fmla="*/ 374106 w 449263"/>
              <a:gd name="connsiteY248" fmla="*/ 103262 h 393701"/>
              <a:gd name="connsiteX249" fmla="*/ 381083 w 449263"/>
              <a:gd name="connsiteY249" fmla="*/ 104172 h 393701"/>
              <a:gd name="connsiteX250" fmla="*/ 387928 w 449263"/>
              <a:gd name="connsiteY250" fmla="*/ 105342 h 393701"/>
              <a:gd name="connsiteX251" fmla="*/ 394509 w 449263"/>
              <a:gd name="connsiteY251" fmla="*/ 106642 h 393701"/>
              <a:gd name="connsiteX252" fmla="*/ 400564 w 449263"/>
              <a:gd name="connsiteY252" fmla="*/ 108201 h 393701"/>
              <a:gd name="connsiteX253" fmla="*/ 406356 w 449263"/>
              <a:gd name="connsiteY253" fmla="*/ 109891 h 393701"/>
              <a:gd name="connsiteX254" fmla="*/ 411621 w 449263"/>
              <a:gd name="connsiteY254" fmla="*/ 111970 h 393701"/>
              <a:gd name="connsiteX255" fmla="*/ 416360 w 449263"/>
              <a:gd name="connsiteY255" fmla="*/ 114050 h 393701"/>
              <a:gd name="connsiteX256" fmla="*/ 420441 w 449263"/>
              <a:gd name="connsiteY256" fmla="*/ 116519 h 393701"/>
              <a:gd name="connsiteX257" fmla="*/ 423863 w 449263"/>
              <a:gd name="connsiteY257" fmla="*/ 119249 h 393701"/>
              <a:gd name="connsiteX258" fmla="*/ 423073 w 449263"/>
              <a:gd name="connsiteY258" fmla="*/ 119769 h 393701"/>
              <a:gd name="connsiteX259" fmla="*/ 421494 w 449263"/>
              <a:gd name="connsiteY259" fmla="*/ 120159 h 393701"/>
              <a:gd name="connsiteX260" fmla="*/ 418861 w 449263"/>
              <a:gd name="connsiteY260" fmla="*/ 120678 h 393701"/>
              <a:gd name="connsiteX261" fmla="*/ 415307 w 449263"/>
              <a:gd name="connsiteY261" fmla="*/ 121068 h 393701"/>
              <a:gd name="connsiteX262" fmla="*/ 411226 w 449263"/>
              <a:gd name="connsiteY262" fmla="*/ 121458 h 393701"/>
              <a:gd name="connsiteX263" fmla="*/ 406356 w 449263"/>
              <a:gd name="connsiteY263" fmla="*/ 121848 h 393701"/>
              <a:gd name="connsiteX264" fmla="*/ 400696 w 449263"/>
              <a:gd name="connsiteY264" fmla="*/ 122108 h 393701"/>
              <a:gd name="connsiteX265" fmla="*/ 394641 w 449263"/>
              <a:gd name="connsiteY265" fmla="*/ 122238 h 393701"/>
              <a:gd name="connsiteX266" fmla="*/ 387928 w 449263"/>
              <a:gd name="connsiteY266" fmla="*/ 122108 h 393701"/>
              <a:gd name="connsiteX267" fmla="*/ 380951 w 449263"/>
              <a:gd name="connsiteY267" fmla="*/ 121978 h 393701"/>
              <a:gd name="connsiteX268" fmla="*/ 373448 w 449263"/>
              <a:gd name="connsiteY268" fmla="*/ 121588 h 393701"/>
              <a:gd name="connsiteX269" fmla="*/ 365682 w 449263"/>
              <a:gd name="connsiteY269" fmla="*/ 120938 h 393701"/>
              <a:gd name="connsiteX270" fmla="*/ 357652 w 449263"/>
              <a:gd name="connsiteY270" fmla="*/ 120029 h 393701"/>
              <a:gd name="connsiteX271" fmla="*/ 349491 w 449263"/>
              <a:gd name="connsiteY271" fmla="*/ 118859 h 393701"/>
              <a:gd name="connsiteX272" fmla="*/ 341199 w 449263"/>
              <a:gd name="connsiteY272" fmla="*/ 117299 h 393701"/>
              <a:gd name="connsiteX273" fmla="*/ 332642 w 449263"/>
              <a:gd name="connsiteY273" fmla="*/ 115610 h 393701"/>
              <a:gd name="connsiteX274" fmla="*/ 324350 w 449263"/>
              <a:gd name="connsiteY274" fmla="*/ 113270 h 393701"/>
              <a:gd name="connsiteX275" fmla="*/ 316057 w 449263"/>
              <a:gd name="connsiteY275" fmla="*/ 110671 h 393701"/>
              <a:gd name="connsiteX276" fmla="*/ 307896 w 449263"/>
              <a:gd name="connsiteY276" fmla="*/ 107811 h 393701"/>
              <a:gd name="connsiteX277" fmla="*/ 299866 w 449263"/>
              <a:gd name="connsiteY277" fmla="*/ 104302 h 393701"/>
              <a:gd name="connsiteX278" fmla="*/ 292100 w 449263"/>
              <a:gd name="connsiteY278" fmla="*/ 100403 h 393701"/>
              <a:gd name="connsiteX279" fmla="*/ 292890 w 449263"/>
              <a:gd name="connsiteY279" fmla="*/ 100403 h 393701"/>
              <a:gd name="connsiteX280" fmla="*/ 294469 w 449263"/>
              <a:gd name="connsiteY280" fmla="*/ 100273 h 393701"/>
              <a:gd name="connsiteX281" fmla="*/ 296970 w 449263"/>
              <a:gd name="connsiteY281" fmla="*/ 100273 h 393701"/>
              <a:gd name="connsiteX282" fmla="*/ 300130 w 449263"/>
              <a:gd name="connsiteY282" fmla="*/ 100143 h 393701"/>
              <a:gd name="connsiteX283" fmla="*/ 304078 w 449263"/>
              <a:gd name="connsiteY283" fmla="*/ 100143 h 393701"/>
              <a:gd name="connsiteX284" fmla="*/ 123729 w 449263"/>
              <a:gd name="connsiteY284" fmla="*/ 100013 h 393701"/>
              <a:gd name="connsiteX285" fmla="*/ 129652 w 449263"/>
              <a:gd name="connsiteY285" fmla="*/ 100013 h 393701"/>
              <a:gd name="connsiteX286" fmla="*/ 135444 w 449263"/>
              <a:gd name="connsiteY286" fmla="*/ 100013 h 393701"/>
              <a:gd name="connsiteX287" fmla="*/ 140446 w 449263"/>
              <a:gd name="connsiteY287" fmla="*/ 100013 h 393701"/>
              <a:gd name="connsiteX288" fmla="*/ 145185 w 449263"/>
              <a:gd name="connsiteY288" fmla="*/ 100143 h 393701"/>
              <a:gd name="connsiteX289" fmla="*/ 149133 w 449263"/>
              <a:gd name="connsiteY289" fmla="*/ 100143 h 393701"/>
              <a:gd name="connsiteX290" fmla="*/ 152424 w 449263"/>
              <a:gd name="connsiteY290" fmla="*/ 100273 h 393701"/>
              <a:gd name="connsiteX291" fmla="*/ 154794 w 449263"/>
              <a:gd name="connsiteY291" fmla="*/ 100273 h 393701"/>
              <a:gd name="connsiteX292" fmla="*/ 156505 w 449263"/>
              <a:gd name="connsiteY292" fmla="*/ 100403 h 393701"/>
              <a:gd name="connsiteX293" fmla="*/ 157163 w 449263"/>
              <a:gd name="connsiteY293" fmla="*/ 100403 h 393701"/>
              <a:gd name="connsiteX294" fmla="*/ 149397 w 449263"/>
              <a:gd name="connsiteY294" fmla="*/ 104302 h 393701"/>
              <a:gd name="connsiteX295" fmla="*/ 141499 w 449263"/>
              <a:gd name="connsiteY295" fmla="*/ 107811 h 393701"/>
              <a:gd name="connsiteX296" fmla="*/ 133206 w 449263"/>
              <a:gd name="connsiteY296" fmla="*/ 110671 h 393701"/>
              <a:gd name="connsiteX297" fmla="*/ 124913 w 449263"/>
              <a:gd name="connsiteY297" fmla="*/ 113270 h 393701"/>
              <a:gd name="connsiteX298" fmla="*/ 116489 w 449263"/>
              <a:gd name="connsiteY298" fmla="*/ 115610 h 393701"/>
              <a:gd name="connsiteX299" fmla="*/ 108196 w 449263"/>
              <a:gd name="connsiteY299" fmla="*/ 117299 h 393701"/>
              <a:gd name="connsiteX300" fmla="*/ 99903 w 449263"/>
              <a:gd name="connsiteY300" fmla="*/ 118859 h 393701"/>
              <a:gd name="connsiteX301" fmla="*/ 91479 w 449263"/>
              <a:gd name="connsiteY301" fmla="*/ 120029 h 393701"/>
              <a:gd name="connsiteX302" fmla="*/ 83449 w 449263"/>
              <a:gd name="connsiteY302" fmla="*/ 120938 h 393701"/>
              <a:gd name="connsiteX303" fmla="*/ 75683 w 449263"/>
              <a:gd name="connsiteY303" fmla="*/ 121588 h 393701"/>
              <a:gd name="connsiteX304" fmla="*/ 68312 w 449263"/>
              <a:gd name="connsiteY304" fmla="*/ 121978 h 393701"/>
              <a:gd name="connsiteX305" fmla="*/ 61204 w 449263"/>
              <a:gd name="connsiteY305" fmla="*/ 122108 h 393701"/>
              <a:gd name="connsiteX306" fmla="*/ 54491 w 449263"/>
              <a:gd name="connsiteY306" fmla="*/ 122238 h 393701"/>
              <a:gd name="connsiteX307" fmla="*/ 48435 w 449263"/>
              <a:gd name="connsiteY307" fmla="*/ 122108 h 393701"/>
              <a:gd name="connsiteX308" fmla="*/ 42907 w 449263"/>
              <a:gd name="connsiteY308" fmla="*/ 121848 h 393701"/>
              <a:gd name="connsiteX309" fmla="*/ 38037 w 449263"/>
              <a:gd name="connsiteY309" fmla="*/ 121458 h 393701"/>
              <a:gd name="connsiteX310" fmla="*/ 33824 w 449263"/>
              <a:gd name="connsiteY310" fmla="*/ 121068 h 393701"/>
              <a:gd name="connsiteX311" fmla="*/ 30402 w 449263"/>
              <a:gd name="connsiteY311" fmla="*/ 120678 h 393701"/>
              <a:gd name="connsiteX312" fmla="*/ 27769 w 449263"/>
              <a:gd name="connsiteY312" fmla="*/ 120159 h 393701"/>
              <a:gd name="connsiteX313" fmla="*/ 26058 w 449263"/>
              <a:gd name="connsiteY313" fmla="*/ 119769 h 393701"/>
              <a:gd name="connsiteX314" fmla="*/ 25400 w 449263"/>
              <a:gd name="connsiteY314" fmla="*/ 119249 h 393701"/>
              <a:gd name="connsiteX315" fmla="*/ 28822 w 449263"/>
              <a:gd name="connsiteY315" fmla="*/ 116519 h 393701"/>
              <a:gd name="connsiteX316" fmla="*/ 32903 w 449263"/>
              <a:gd name="connsiteY316" fmla="*/ 114050 h 393701"/>
              <a:gd name="connsiteX317" fmla="*/ 37642 w 449263"/>
              <a:gd name="connsiteY317" fmla="*/ 111970 h 393701"/>
              <a:gd name="connsiteX318" fmla="*/ 42775 w 449263"/>
              <a:gd name="connsiteY318" fmla="*/ 109891 h 393701"/>
              <a:gd name="connsiteX319" fmla="*/ 48699 w 449263"/>
              <a:gd name="connsiteY319" fmla="*/ 108201 h 393701"/>
              <a:gd name="connsiteX320" fmla="*/ 54885 w 449263"/>
              <a:gd name="connsiteY320" fmla="*/ 106642 h 393701"/>
              <a:gd name="connsiteX321" fmla="*/ 61204 w 449263"/>
              <a:gd name="connsiteY321" fmla="*/ 105342 h 393701"/>
              <a:gd name="connsiteX322" fmla="*/ 68049 w 449263"/>
              <a:gd name="connsiteY322" fmla="*/ 104172 h 393701"/>
              <a:gd name="connsiteX323" fmla="*/ 75025 w 449263"/>
              <a:gd name="connsiteY323" fmla="*/ 103262 h 393701"/>
              <a:gd name="connsiteX324" fmla="*/ 82133 w 449263"/>
              <a:gd name="connsiteY324" fmla="*/ 102353 h 393701"/>
              <a:gd name="connsiteX325" fmla="*/ 89373 w 449263"/>
              <a:gd name="connsiteY325" fmla="*/ 101703 h 393701"/>
              <a:gd name="connsiteX326" fmla="*/ 96481 w 449263"/>
              <a:gd name="connsiteY326" fmla="*/ 101183 h 393701"/>
              <a:gd name="connsiteX327" fmla="*/ 103457 w 449263"/>
              <a:gd name="connsiteY327" fmla="*/ 100793 h 393701"/>
              <a:gd name="connsiteX328" fmla="*/ 110434 w 449263"/>
              <a:gd name="connsiteY328" fmla="*/ 100403 h 393701"/>
              <a:gd name="connsiteX329" fmla="*/ 117279 w 449263"/>
              <a:gd name="connsiteY329" fmla="*/ 100273 h 393701"/>
              <a:gd name="connsiteX330" fmla="*/ 201809 w 449263"/>
              <a:gd name="connsiteY330" fmla="*/ 15875 h 393701"/>
              <a:gd name="connsiteX331" fmla="*/ 247587 w 449263"/>
              <a:gd name="connsiteY331" fmla="*/ 15875 h 393701"/>
              <a:gd name="connsiteX332" fmla="*/ 252377 w 449263"/>
              <a:gd name="connsiteY332" fmla="*/ 16273 h 393701"/>
              <a:gd name="connsiteX333" fmla="*/ 257168 w 449263"/>
              <a:gd name="connsiteY333" fmla="*/ 17334 h 393701"/>
              <a:gd name="connsiteX334" fmla="*/ 261559 w 449263"/>
              <a:gd name="connsiteY334" fmla="*/ 18926 h 393701"/>
              <a:gd name="connsiteX335" fmla="*/ 265685 w 449263"/>
              <a:gd name="connsiteY335" fmla="*/ 21181 h 393701"/>
              <a:gd name="connsiteX336" fmla="*/ 269278 w 449263"/>
              <a:gd name="connsiteY336" fmla="*/ 24100 h 393701"/>
              <a:gd name="connsiteX337" fmla="*/ 272604 w 449263"/>
              <a:gd name="connsiteY337" fmla="*/ 27283 h 393701"/>
              <a:gd name="connsiteX338" fmla="*/ 275532 w 449263"/>
              <a:gd name="connsiteY338" fmla="*/ 30998 h 393701"/>
              <a:gd name="connsiteX339" fmla="*/ 277794 w 449263"/>
              <a:gd name="connsiteY339" fmla="*/ 34977 h 393701"/>
              <a:gd name="connsiteX340" fmla="*/ 279391 w 449263"/>
              <a:gd name="connsiteY340" fmla="*/ 39488 h 393701"/>
              <a:gd name="connsiteX341" fmla="*/ 280456 w 449263"/>
              <a:gd name="connsiteY341" fmla="*/ 44263 h 393701"/>
              <a:gd name="connsiteX342" fmla="*/ 280988 w 449263"/>
              <a:gd name="connsiteY342" fmla="*/ 49039 h 393701"/>
              <a:gd name="connsiteX343" fmla="*/ 280988 w 449263"/>
              <a:gd name="connsiteY343" fmla="*/ 79417 h 393701"/>
              <a:gd name="connsiteX344" fmla="*/ 280456 w 449263"/>
              <a:gd name="connsiteY344" fmla="*/ 84458 h 393701"/>
              <a:gd name="connsiteX345" fmla="*/ 279391 w 449263"/>
              <a:gd name="connsiteY345" fmla="*/ 89101 h 393701"/>
              <a:gd name="connsiteX346" fmla="*/ 277794 w 449263"/>
              <a:gd name="connsiteY346" fmla="*/ 93478 h 393701"/>
              <a:gd name="connsiteX347" fmla="*/ 275532 w 449263"/>
              <a:gd name="connsiteY347" fmla="*/ 97590 h 393701"/>
              <a:gd name="connsiteX348" fmla="*/ 272604 w 449263"/>
              <a:gd name="connsiteY348" fmla="*/ 101305 h 393701"/>
              <a:gd name="connsiteX349" fmla="*/ 269278 w 449263"/>
              <a:gd name="connsiteY349" fmla="*/ 104621 h 393701"/>
              <a:gd name="connsiteX350" fmla="*/ 265685 w 449263"/>
              <a:gd name="connsiteY350" fmla="*/ 107407 h 393701"/>
              <a:gd name="connsiteX351" fmla="*/ 261559 w 449263"/>
              <a:gd name="connsiteY351" fmla="*/ 109662 h 393701"/>
              <a:gd name="connsiteX352" fmla="*/ 257168 w 449263"/>
              <a:gd name="connsiteY352" fmla="*/ 111387 h 393701"/>
              <a:gd name="connsiteX353" fmla="*/ 252377 w 449263"/>
              <a:gd name="connsiteY353" fmla="*/ 112448 h 393701"/>
              <a:gd name="connsiteX354" fmla="*/ 247587 w 449263"/>
              <a:gd name="connsiteY354" fmla="*/ 112713 h 393701"/>
              <a:gd name="connsiteX355" fmla="*/ 201809 w 449263"/>
              <a:gd name="connsiteY355" fmla="*/ 112713 h 393701"/>
              <a:gd name="connsiteX356" fmla="*/ 196753 w 449263"/>
              <a:gd name="connsiteY356" fmla="*/ 112448 h 393701"/>
              <a:gd name="connsiteX357" fmla="*/ 192095 w 449263"/>
              <a:gd name="connsiteY357" fmla="*/ 111387 h 393701"/>
              <a:gd name="connsiteX358" fmla="*/ 187704 w 449263"/>
              <a:gd name="connsiteY358" fmla="*/ 109662 h 393701"/>
              <a:gd name="connsiteX359" fmla="*/ 183578 w 449263"/>
              <a:gd name="connsiteY359" fmla="*/ 107407 h 393701"/>
              <a:gd name="connsiteX360" fmla="*/ 179852 w 449263"/>
              <a:gd name="connsiteY360" fmla="*/ 104621 h 393701"/>
              <a:gd name="connsiteX361" fmla="*/ 176526 w 449263"/>
              <a:gd name="connsiteY361" fmla="*/ 101305 h 393701"/>
              <a:gd name="connsiteX362" fmla="*/ 173598 w 449263"/>
              <a:gd name="connsiteY362" fmla="*/ 97590 h 393701"/>
              <a:gd name="connsiteX363" fmla="*/ 171469 w 449263"/>
              <a:gd name="connsiteY363" fmla="*/ 93478 h 393701"/>
              <a:gd name="connsiteX364" fmla="*/ 169739 w 449263"/>
              <a:gd name="connsiteY364" fmla="*/ 89101 h 393701"/>
              <a:gd name="connsiteX365" fmla="*/ 168674 w 449263"/>
              <a:gd name="connsiteY365" fmla="*/ 84458 h 393701"/>
              <a:gd name="connsiteX366" fmla="*/ 168275 w 449263"/>
              <a:gd name="connsiteY366" fmla="*/ 79417 h 393701"/>
              <a:gd name="connsiteX367" fmla="*/ 168275 w 449263"/>
              <a:gd name="connsiteY367" fmla="*/ 49039 h 393701"/>
              <a:gd name="connsiteX368" fmla="*/ 168674 w 449263"/>
              <a:gd name="connsiteY368" fmla="*/ 44263 h 393701"/>
              <a:gd name="connsiteX369" fmla="*/ 169739 w 449263"/>
              <a:gd name="connsiteY369" fmla="*/ 39488 h 393701"/>
              <a:gd name="connsiteX370" fmla="*/ 171469 w 449263"/>
              <a:gd name="connsiteY370" fmla="*/ 35110 h 393701"/>
              <a:gd name="connsiteX371" fmla="*/ 173598 w 449263"/>
              <a:gd name="connsiteY371" fmla="*/ 30998 h 393701"/>
              <a:gd name="connsiteX372" fmla="*/ 176526 w 449263"/>
              <a:gd name="connsiteY372" fmla="*/ 27283 h 393701"/>
              <a:gd name="connsiteX373" fmla="*/ 179852 w 449263"/>
              <a:gd name="connsiteY373" fmla="*/ 24100 h 393701"/>
              <a:gd name="connsiteX374" fmla="*/ 183578 w 449263"/>
              <a:gd name="connsiteY374" fmla="*/ 21314 h 393701"/>
              <a:gd name="connsiteX375" fmla="*/ 187704 w 449263"/>
              <a:gd name="connsiteY375" fmla="*/ 18926 h 393701"/>
              <a:gd name="connsiteX376" fmla="*/ 192095 w 449263"/>
              <a:gd name="connsiteY376" fmla="*/ 17334 h 393701"/>
              <a:gd name="connsiteX377" fmla="*/ 196753 w 449263"/>
              <a:gd name="connsiteY377" fmla="*/ 16273 h 393701"/>
              <a:gd name="connsiteX378" fmla="*/ 387532 w 449263"/>
              <a:gd name="connsiteY378" fmla="*/ 0 h 393701"/>
              <a:gd name="connsiteX379" fmla="*/ 394802 w 449263"/>
              <a:gd name="connsiteY379" fmla="*/ 0 h 393701"/>
              <a:gd name="connsiteX380" fmla="*/ 402205 w 449263"/>
              <a:gd name="connsiteY380" fmla="*/ 527 h 393701"/>
              <a:gd name="connsiteX381" fmla="*/ 409343 w 449263"/>
              <a:gd name="connsiteY381" fmla="*/ 1582 h 393701"/>
              <a:gd name="connsiteX382" fmla="*/ 416481 w 449263"/>
              <a:gd name="connsiteY382" fmla="*/ 2900 h 393701"/>
              <a:gd name="connsiteX383" fmla="*/ 423355 w 449263"/>
              <a:gd name="connsiteY383" fmla="*/ 4613 h 393701"/>
              <a:gd name="connsiteX384" fmla="*/ 430228 w 449263"/>
              <a:gd name="connsiteY384" fmla="*/ 7117 h 393701"/>
              <a:gd name="connsiteX385" fmla="*/ 436838 w 449263"/>
              <a:gd name="connsiteY385" fmla="*/ 10017 h 393701"/>
              <a:gd name="connsiteX386" fmla="*/ 443315 w 449263"/>
              <a:gd name="connsiteY386" fmla="*/ 13576 h 393701"/>
              <a:gd name="connsiteX387" fmla="*/ 449263 w 449263"/>
              <a:gd name="connsiteY387" fmla="*/ 17793 h 393701"/>
              <a:gd name="connsiteX388" fmla="*/ 449263 w 449263"/>
              <a:gd name="connsiteY388" fmla="*/ 18189 h 393701"/>
              <a:gd name="connsiteX389" fmla="*/ 448999 w 449263"/>
              <a:gd name="connsiteY389" fmla="*/ 19375 h 393701"/>
              <a:gd name="connsiteX390" fmla="*/ 448602 w 449263"/>
              <a:gd name="connsiteY390" fmla="*/ 21352 h 393701"/>
              <a:gd name="connsiteX391" fmla="*/ 448206 w 449263"/>
              <a:gd name="connsiteY391" fmla="*/ 23724 h 393701"/>
              <a:gd name="connsiteX392" fmla="*/ 447545 w 449263"/>
              <a:gd name="connsiteY392" fmla="*/ 26887 h 393701"/>
              <a:gd name="connsiteX393" fmla="*/ 446884 w 449263"/>
              <a:gd name="connsiteY393" fmla="*/ 30578 h 393701"/>
              <a:gd name="connsiteX394" fmla="*/ 445958 w 449263"/>
              <a:gd name="connsiteY394" fmla="*/ 34532 h 393701"/>
              <a:gd name="connsiteX395" fmla="*/ 445165 w 449263"/>
              <a:gd name="connsiteY395" fmla="*/ 39013 h 393701"/>
              <a:gd name="connsiteX396" fmla="*/ 444240 w 449263"/>
              <a:gd name="connsiteY396" fmla="*/ 43626 h 393701"/>
              <a:gd name="connsiteX397" fmla="*/ 443315 w 449263"/>
              <a:gd name="connsiteY397" fmla="*/ 48766 h 393701"/>
              <a:gd name="connsiteX398" fmla="*/ 442257 w 449263"/>
              <a:gd name="connsiteY398" fmla="*/ 53906 h 393701"/>
              <a:gd name="connsiteX399" fmla="*/ 441200 w 449263"/>
              <a:gd name="connsiteY399" fmla="*/ 59047 h 393701"/>
              <a:gd name="connsiteX400" fmla="*/ 440274 w 449263"/>
              <a:gd name="connsiteY400" fmla="*/ 64451 h 393701"/>
              <a:gd name="connsiteX401" fmla="*/ 439217 w 449263"/>
              <a:gd name="connsiteY401" fmla="*/ 69591 h 393701"/>
              <a:gd name="connsiteX402" fmla="*/ 438159 w 449263"/>
              <a:gd name="connsiteY402" fmla="*/ 74731 h 393701"/>
              <a:gd name="connsiteX403" fmla="*/ 437234 w 449263"/>
              <a:gd name="connsiteY403" fmla="*/ 79871 h 393701"/>
              <a:gd name="connsiteX404" fmla="*/ 436309 w 449263"/>
              <a:gd name="connsiteY404" fmla="*/ 84616 h 393701"/>
              <a:gd name="connsiteX405" fmla="*/ 435516 w 449263"/>
              <a:gd name="connsiteY405" fmla="*/ 89097 h 393701"/>
              <a:gd name="connsiteX406" fmla="*/ 434590 w 449263"/>
              <a:gd name="connsiteY406" fmla="*/ 93183 h 393701"/>
              <a:gd name="connsiteX407" fmla="*/ 433797 w 449263"/>
              <a:gd name="connsiteY407" fmla="*/ 96873 h 393701"/>
              <a:gd name="connsiteX408" fmla="*/ 433269 w 449263"/>
              <a:gd name="connsiteY408" fmla="*/ 100037 h 393701"/>
              <a:gd name="connsiteX409" fmla="*/ 432740 w 449263"/>
              <a:gd name="connsiteY409" fmla="*/ 102541 h 393701"/>
              <a:gd name="connsiteX410" fmla="*/ 432343 w 449263"/>
              <a:gd name="connsiteY410" fmla="*/ 104650 h 393701"/>
              <a:gd name="connsiteX411" fmla="*/ 432211 w 449263"/>
              <a:gd name="connsiteY411" fmla="*/ 105836 h 393701"/>
              <a:gd name="connsiteX412" fmla="*/ 432079 w 449263"/>
              <a:gd name="connsiteY412" fmla="*/ 106363 h 393701"/>
              <a:gd name="connsiteX413" fmla="*/ 431550 w 449263"/>
              <a:gd name="connsiteY413" fmla="*/ 106100 h 393701"/>
              <a:gd name="connsiteX414" fmla="*/ 430228 w 449263"/>
              <a:gd name="connsiteY414" fmla="*/ 105572 h 393701"/>
              <a:gd name="connsiteX415" fmla="*/ 428510 w 449263"/>
              <a:gd name="connsiteY415" fmla="*/ 104782 h 393701"/>
              <a:gd name="connsiteX416" fmla="*/ 425866 w 449263"/>
              <a:gd name="connsiteY416" fmla="*/ 103727 h 393701"/>
              <a:gd name="connsiteX417" fmla="*/ 422561 w 449263"/>
              <a:gd name="connsiteY417" fmla="*/ 102409 h 393701"/>
              <a:gd name="connsiteX418" fmla="*/ 418728 w 449263"/>
              <a:gd name="connsiteY418" fmla="*/ 100959 h 393701"/>
              <a:gd name="connsiteX419" fmla="*/ 414234 w 449263"/>
              <a:gd name="connsiteY419" fmla="*/ 99509 h 393701"/>
              <a:gd name="connsiteX420" fmla="*/ 409079 w 449263"/>
              <a:gd name="connsiteY420" fmla="*/ 97928 h 393701"/>
              <a:gd name="connsiteX421" fmla="*/ 403262 w 449263"/>
              <a:gd name="connsiteY421" fmla="*/ 96346 h 393701"/>
              <a:gd name="connsiteX422" fmla="*/ 396785 w 449263"/>
              <a:gd name="connsiteY422" fmla="*/ 94765 h 393701"/>
              <a:gd name="connsiteX423" fmla="*/ 389779 w 449263"/>
              <a:gd name="connsiteY423" fmla="*/ 93315 h 393701"/>
              <a:gd name="connsiteX424" fmla="*/ 382245 w 449263"/>
              <a:gd name="connsiteY424" fmla="*/ 91997 h 393701"/>
              <a:gd name="connsiteX425" fmla="*/ 374049 w 449263"/>
              <a:gd name="connsiteY425" fmla="*/ 90679 h 393701"/>
              <a:gd name="connsiteX426" fmla="*/ 365325 w 449263"/>
              <a:gd name="connsiteY426" fmla="*/ 89624 h 393701"/>
              <a:gd name="connsiteX427" fmla="*/ 355940 w 449263"/>
              <a:gd name="connsiteY427" fmla="*/ 88834 h 393701"/>
              <a:gd name="connsiteX428" fmla="*/ 346158 w 449263"/>
              <a:gd name="connsiteY428" fmla="*/ 88438 h 393701"/>
              <a:gd name="connsiteX429" fmla="*/ 335715 w 449263"/>
              <a:gd name="connsiteY429" fmla="*/ 88175 h 393701"/>
              <a:gd name="connsiteX430" fmla="*/ 324744 w 449263"/>
              <a:gd name="connsiteY430" fmla="*/ 88306 h 393701"/>
              <a:gd name="connsiteX431" fmla="*/ 313244 w 449263"/>
              <a:gd name="connsiteY431" fmla="*/ 88965 h 393701"/>
              <a:gd name="connsiteX432" fmla="*/ 301347 w 449263"/>
              <a:gd name="connsiteY432" fmla="*/ 89888 h 393701"/>
              <a:gd name="connsiteX433" fmla="*/ 288922 w 449263"/>
              <a:gd name="connsiteY433" fmla="*/ 91338 h 393701"/>
              <a:gd name="connsiteX434" fmla="*/ 289054 w 449263"/>
              <a:gd name="connsiteY434" fmla="*/ 89888 h 393701"/>
              <a:gd name="connsiteX435" fmla="*/ 289318 w 449263"/>
              <a:gd name="connsiteY435" fmla="*/ 87516 h 393701"/>
              <a:gd name="connsiteX436" fmla="*/ 289450 w 449263"/>
              <a:gd name="connsiteY436" fmla="*/ 84616 h 393701"/>
              <a:gd name="connsiteX437" fmla="*/ 289450 w 449263"/>
              <a:gd name="connsiteY437" fmla="*/ 81057 h 393701"/>
              <a:gd name="connsiteX438" fmla="*/ 289583 w 449263"/>
              <a:gd name="connsiteY438" fmla="*/ 77235 h 393701"/>
              <a:gd name="connsiteX439" fmla="*/ 289583 w 449263"/>
              <a:gd name="connsiteY439" fmla="*/ 73149 h 393701"/>
              <a:gd name="connsiteX440" fmla="*/ 289715 w 449263"/>
              <a:gd name="connsiteY440" fmla="*/ 68800 h 393701"/>
              <a:gd name="connsiteX441" fmla="*/ 289715 w 449263"/>
              <a:gd name="connsiteY441" fmla="*/ 64582 h 393701"/>
              <a:gd name="connsiteX442" fmla="*/ 289715 w 449263"/>
              <a:gd name="connsiteY442" fmla="*/ 60496 h 393701"/>
              <a:gd name="connsiteX443" fmla="*/ 289715 w 449263"/>
              <a:gd name="connsiteY443" fmla="*/ 56674 h 393701"/>
              <a:gd name="connsiteX444" fmla="*/ 289715 w 449263"/>
              <a:gd name="connsiteY444" fmla="*/ 53247 h 393701"/>
              <a:gd name="connsiteX445" fmla="*/ 289715 w 449263"/>
              <a:gd name="connsiteY445" fmla="*/ 50348 h 393701"/>
              <a:gd name="connsiteX446" fmla="*/ 289715 w 449263"/>
              <a:gd name="connsiteY446" fmla="*/ 47975 h 393701"/>
              <a:gd name="connsiteX447" fmla="*/ 289715 w 449263"/>
              <a:gd name="connsiteY447" fmla="*/ 46657 h 393701"/>
              <a:gd name="connsiteX448" fmla="*/ 289715 w 449263"/>
              <a:gd name="connsiteY448" fmla="*/ 46130 h 393701"/>
              <a:gd name="connsiteX449" fmla="*/ 289450 w 449263"/>
              <a:gd name="connsiteY449" fmla="*/ 41781 h 393701"/>
              <a:gd name="connsiteX450" fmla="*/ 288657 w 449263"/>
              <a:gd name="connsiteY450" fmla="*/ 37695 h 393701"/>
              <a:gd name="connsiteX451" fmla="*/ 287335 w 449263"/>
              <a:gd name="connsiteY451" fmla="*/ 33741 h 393701"/>
              <a:gd name="connsiteX452" fmla="*/ 285617 w 449263"/>
              <a:gd name="connsiteY452" fmla="*/ 29919 h 393701"/>
              <a:gd name="connsiteX453" fmla="*/ 285485 w 449263"/>
              <a:gd name="connsiteY453" fmla="*/ 29523 h 393701"/>
              <a:gd name="connsiteX454" fmla="*/ 285353 w 449263"/>
              <a:gd name="connsiteY454" fmla="*/ 29260 h 393701"/>
              <a:gd name="connsiteX455" fmla="*/ 284824 w 449263"/>
              <a:gd name="connsiteY455" fmla="*/ 28469 h 393701"/>
              <a:gd name="connsiteX456" fmla="*/ 284163 w 449263"/>
              <a:gd name="connsiteY456" fmla="*/ 27415 h 393701"/>
              <a:gd name="connsiteX457" fmla="*/ 284692 w 449263"/>
              <a:gd name="connsiteY457" fmla="*/ 27283 h 393701"/>
              <a:gd name="connsiteX458" fmla="*/ 285749 w 449263"/>
              <a:gd name="connsiteY458" fmla="*/ 26756 h 393701"/>
              <a:gd name="connsiteX459" fmla="*/ 287335 w 449263"/>
              <a:gd name="connsiteY459" fmla="*/ 25965 h 393701"/>
              <a:gd name="connsiteX460" fmla="*/ 289715 w 449263"/>
              <a:gd name="connsiteY460" fmla="*/ 24910 h 393701"/>
              <a:gd name="connsiteX461" fmla="*/ 292623 w 449263"/>
              <a:gd name="connsiteY461" fmla="*/ 23592 h 393701"/>
              <a:gd name="connsiteX462" fmla="*/ 295928 w 449263"/>
              <a:gd name="connsiteY462" fmla="*/ 22143 h 393701"/>
              <a:gd name="connsiteX463" fmla="*/ 299893 w 449263"/>
              <a:gd name="connsiteY463" fmla="*/ 20297 h 393701"/>
              <a:gd name="connsiteX464" fmla="*/ 304123 w 449263"/>
              <a:gd name="connsiteY464" fmla="*/ 18584 h 393701"/>
              <a:gd name="connsiteX465" fmla="*/ 308882 w 449263"/>
              <a:gd name="connsiteY465" fmla="*/ 16871 h 393701"/>
              <a:gd name="connsiteX466" fmla="*/ 314037 w 449263"/>
              <a:gd name="connsiteY466" fmla="*/ 14894 h 393701"/>
              <a:gd name="connsiteX467" fmla="*/ 319589 w 449263"/>
              <a:gd name="connsiteY467" fmla="*/ 13048 h 393701"/>
              <a:gd name="connsiteX468" fmla="*/ 325405 w 449263"/>
              <a:gd name="connsiteY468" fmla="*/ 10940 h 393701"/>
              <a:gd name="connsiteX469" fmla="*/ 331618 w 449263"/>
              <a:gd name="connsiteY469" fmla="*/ 9226 h 393701"/>
              <a:gd name="connsiteX470" fmla="*/ 338095 w 449263"/>
              <a:gd name="connsiteY470" fmla="*/ 7381 h 393701"/>
              <a:gd name="connsiteX471" fmla="*/ 344572 w 449263"/>
              <a:gd name="connsiteY471" fmla="*/ 5667 h 393701"/>
              <a:gd name="connsiteX472" fmla="*/ 351446 w 449263"/>
              <a:gd name="connsiteY472" fmla="*/ 4086 h 393701"/>
              <a:gd name="connsiteX473" fmla="*/ 358451 w 449263"/>
              <a:gd name="connsiteY473" fmla="*/ 2768 h 393701"/>
              <a:gd name="connsiteX474" fmla="*/ 365589 w 449263"/>
              <a:gd name="connsiteY474" fmla="*/ 1713 h 393701"/>
              <a:gd name="connsiteX475" fmla="*/ 372860 w 449263"/>
              <a:gd name="connsiteY475" fmla="*/ 923 h 393701"/>
              <a:gd name="connsiteX476" fmla="*/ 380130 w 449263"/>
              <a:gd name="connsiteY476" fmla="*/ 132 h 393701"/>
              <a:gd name="connsiteX477" fmla="*/ 54461 w 449263"/>
              <a:gd name="connsiteY477" fmla="*/ 0 h 393701"/>
              <a:gd name="connsiteX478" fmla="*/ 61731 w 449263"/>
              <a:gd name="connsiteY478" fmla="*/ 0 h 393701"/>
              <a:gd name="connsiteX479" fmla="*/ 69133 w 449263"/>
              <a:gd name="connsiteY479" fmla="*/ 132 h 393701"/>
              <a:gd name="connsiteX480" fmla="*/ 76403 w 449263"/>
              <a:gd name="connsiteY480" fmla="*/ 923 h 393701"/>
              <a:gd name="connsiteX481" fmla="*/ 83674 w 449263"/>
              <a:gd name="connsiteY481" fmla="*/ 1713 h 393701"/>
              <a:gd name="connsiteX482" fmla="*/ 90812 w 449263"/>
              <a:gd name="connsiteY482" fmla="*/ 2768 h 393701"/>
              <a:gd name="connsiteX483" fmla="*/ 97817 w 449263"/>
              <a:gd name="connsiteY483" fmla="*/ 4086 h 393701"/>
              <a:gd name="connsiteX484" fmla="*/ 104691 w 449263"/>
              <a:gd name="connsiteY484" fmla="*/ 5667 h 393701"/>
              <a:gd name="connsiteX485" fmla="*/ 111433 w 449263"/>
              <a:gd name="connsiteY485" fmla="*/ 7381 h 393701"/>
              <a:gd name="connsiteX486" fmla="*/ 117777 w 449263"/>
              <a:gd name="connsiteY486" fmla="*/ 9226 h 393701"/>
              <a:gd name="connsiteX487" fmla="*/ 123990 w 449263"/>
              <a:gd name="connsiteY487" fmla="*/ 10940 h 393701"/>
              <a:gd name="connsiteX488" fmla="*/ 129674 w 449263"/>
              <a:gd name="connsiteY488" fmla="*/ 13048 h 393701"/>
              <a:gd name="connsiteX489" fmla="*/ 135358 w 449263"/>
              <a:gd name="connsiteY489" fmla="*/ 14894 h 393701"/>
              <a:gd name="connsiteX490" fmla="*/ 140381 w 449263"/>
              <a:gd name="connsiteY490" fmla="*/ 16871 h 393701"/>
              <a:gd name="connsiteX491" fmla="*/ 145272 w 449263"/>
              <a:gd name="connsiteY491" fmla="*/ 18584 h 393701"/>
              <a:gd name="connsiteX492" fmla="*/ 149634 w 449263"/>
              <a:gd name="connsiteY492" fmla="*/ 20297 h 393701"/>
              <a:gd name="connsiteX493" fmla="*/ 153468 w 449263"/>
              <a:gd name="connsiteY493" fmla="*/ 22143 h 393701"/>
              <a:gd name="connsiteX494" fmla="*/ 156904 w 449263"/>
              <a:gd name="connsiteY494" fmla="*/ 23592 h 393701"/>
              <a:gd name="connsiteX495" fmla="*/ 159548 w 449263"/>
              <a:gd name="connsiteY495" fmla="*/ 24910 h 393701"/>
              <a:gd name="connsiteX496" fmla="*/ 161928 w 449263"/>
              <a:gd name="connsiteY496" fmla="*/ 25965 h 393701"/>
              <a:gd name="connsiteX497" fmla="*/ 163514 w 449263"/>
              <a:gd name="connsiteY497" fmla="*/ 26756 h 393701"/>
              <a:gd name="connsiteX498" fmla="*/ 164703 w 449263"/>
              <a:gd name="connsiteY498" fmla="*/ 27283 h 393701"/>
              <a:gd name="connsiteX499" fmla="*/ 165100 w 449263"/>
              <a:gd name="connsiteY499" fmla="*/ 27415 h 393701"/>
              <a:gd name="connsiteX500" fmla="*/ 164571 w 449263"/>
              <a:gd name="connsiteY500" fmla="*/ 28469 h 393701"/>
              <a:gd name="connsiteX501" fmla="*/ 164043 w 449263"/>
              <a:gd name="connsiteY501" fmla="*/ 29260 h 393701"/>
              <a:gd name="connsiteX502" fmla="*/ 163778 w 449263"/>
              <a:gd name="connsiteY502" fmla="*/ 29523 h 393701"/>
              <a:gd name="connsiteX503" fmla="*/ 163646 w 449263"/>
              <a:gd name="connsiteY503" fmla="*/ 29919 h 393701"/>
              <a:gd name="connsiteX504" fmla="*/ 161928 w 449263"/>
              <a:gd name="connsiteY504" fmla="*/ 33741 h 393701"/>
              <a:gd name="connsiteX505" fmla="*/ 160738 w 449263"/>
              <a:gd name="connsiteY505" fmla="*/ 37695 h 393701"/>
              <a:gd name="connsiteX506" fmla="*/ 159945 w 449263"/>
              <a:gd name="connsiteY506" fmla="*/ 41781 h 393701"/>
              <a:gd name="connsiteX507" fmla="*/ 159680 w 449263"/>
              <a:gd name="connsiteY507" fmla="*/ 46130 h 393701"/>
              <a:gd name="connsiteX508" fmla="*/ 159680 w 449263"/>
              <a:gd name="connsiteY508" fmla="*/ 46657 h 393701"/>
              <a:gd name="connsiteX509" fmla="*/ 159680 w 449263"/>
              <a:gd name="connsiteY509" fmla="*/ 47975 h 393701"/>
              <a:gd name="connsiteX510" fmla="*/ 159548 w 449263"/>
              <a:gd name="connsiteY510" fmla="*/ 50348 h 393701"/>
              <a:gd name="connsiteX511" fmla="*/ 159548 w 449263"/>
              <a:gd name="connsiteY511" fmla="*/ 53247 h 393701"/>
              <a:gd name="connsiteX512" fmla="*/ 159548 w 449263"/>
              <a:gd name="connsiteY512" fmla="*/ 56674 h 393701"/>
              <a:gd name="connsiteX513" fmla="*/ 159548 w 449263"/>
              <a:gd name="connsiteY513" fmla="*/ 60496 h 393701"/>
              <a:gd name="connsiteX514" fmla="*/ 159548 w 449263"/>
              <a:gd name="connsiteY514" fmla="*/ 64582 h 393701"/>
              <a:gd name="connsiteX515" fmla="*/ 159680 w 449263"/>
              <a:gd name="connsiteY515" fmla="*/ 68800 h 393701"/>
              <a:gd name="connsiteX516" fmla="*/ 159680 w 449263"/>
              <a:gd name="connsiteY516" fmla="*/ 73149 h 393701"/>
              <a:gd name="connsiteX517" fmla="*/ 159680 w 449263"/>
              <a:gd name="connsiteY517" fmla="*/ 77235 h 393701"/>
              <a:gd name="connsiteX518" fmla="*/ 159813 w 449263"/>
              <a:gd name="connsiteY518" fmla="*/ 81057 h 393701"/>
              <a:gd name="connsiteX519" fmla="*/ 159945 w 449263"/>
              <a:gd name="connsiteY519" fmla="*/ 84616 h 393701"/>
              <a:gd name="connsiteX520" fmla="*/ 160209 w 449263"/>
              <a:gd name="connsiteY520" fmla="*/ 87516 h 393701"/>
              <a:gd name="connsiteX521" fmla="*/ 160341 w 449263"/>
              <a:gd name="connsiteY521" fmla="*/ 89888 h 393701"/>
              <a:gd name="connsiteX522" fmla="*/ 160473 w 449263"/>
              <a:gd name="connsiteY522" fmla="*/ 91338 h 393701"/>
              <a:gd name="connsiteX523" fmla="*/ 147916 w 449263"/>
              <a:gd name="connsiteY523" fmla="*/ 89888 h 393701"/>
              <a:gd name="connsiteX524" fmla="*/ 136019 w 449263"/>
              <a:gd name="connsiteY524" fmla="*/ 88965 h 393701"/>
              <a:gd name="connsiteX525" fmla="*/ 124519 w 449263"/>
              <a:gd name="connsiteY525" fmla="*/ 88306 h 393701"/>
              <a:gd name="connsiteX526" fmla="*/ 113548 w 449263"/>
              <a:gd name="connsiteY526" fmla="*/ 88175 h 393701"/>
              <a:gd name="connsiteX527" fmla="*/ 103105 w 449263"/>
              <a:gd name="connsiteY527" fmla="*/ 88438 h 393701"/>
              <a:gd name="connsiteX528" fmla="*/ 93323 w 449263"/>
              <a:gd name="connsiteY528" fmla="*/ 88834 h 393701"/>
              <a:gd name="connsiteX529" fmla="*/ 83938 w 449263"/>
              <a:gd name="connsiteY529" fmla="*/ 89624 h 393701"/>
              <a:gd name="connsiteX530" fmla="*/ 75214 w 449263"/>
              <a:gd name="connsiteY530" fmla="*/ 90679 h 393701"/>
              <a:gd name="connsiteX531" fmla="*/ 67150 w 449263"/>
              <a:gd name="connsiteY531" fmla="*/ 91997 h 393701"/>
              <a:gd name="connsiteX532" fmla="*/ 59484 w 449263"/>
              <a:gd name="connsiteY532" fmla="*/ 93315 h 393701"/>
              <a:gd name="connsiteX533" fmla="*/ 52478 w 449263"/>
              <a:gd name="connsiteY533" fmla="*/ 94765 h 393701"/>
              <a:gd name="connsiteX534" fmla="*/ 46001 w 449263"/>
              <a:gd name="connsiteY534" fmla="*/ 96346 h 393701"/>
              <a:gd name="connsiteX535" fmla="*/ 40317 w 449263"/>
              <a:gd name="connsiteY535" fmla="*/ 97928 h 393701"/>
              <a:gd name="connsiteX536" fmla="*/ 35029 w 449263"/>
              <a:gd name="connsiteY536" fmla="*/ 99509 h 393701"/>
              <a:gd name="connsiteX537" fmla="*/ 30535 w 449263"/>
              <a:gd name="connsiteY537" fmla="*/ 100959 h 393701"/>
              <a:gd name="connsiteX538" fmla="*/ 26702 w 449263"/>
              <a:gd name="connsiteY538" fmla="*/ 102409 h 393701"/>
              <a:gd name="connsiteX539" fmla="*/ 23529 w 449263"/>
              <a:gd name="connsiteY539" fmla="*/ 103727 h 393701"/>
              <a:gd name="connsiteX540" fmla="*/ 21018 w 449263"/>
              <a:gd name="connsiteY540" fmla="*/ 104782 h 393701"/>
              <a:gd name="connsiteX541" fmla="*/ 19035 w 449263"/>
              <a:gd name="connsiteY541" fmla="*/ 105572 h 393701"/>
              <a:gd name="connsiteX542" fmla="*/ 17977 w 449263"/>
              <a:gd name="connsiteY542" fmla="*/ 106100 h 393701"/>
              <a:gd name="connsiteX543" fmla="*/ 17449 w 449263"/>
              <a:gd name="connsiteY543" fmla="*/ 106363 h 393701"/>
              <a:gd name="connsiteX544" fmla="*/ 17316 w 449263"/>
              <a:gd name="connsiteY544" fmla="*/ 105836 h 393701"/>
              <a:gd name="connsiteX545" fmla="*/ 17052 w 449263"/>
              <a:gd name="connsiteY545" fmla="*/ 104650 h 393701"/>
              <a:gd name="connsiteX546" fmla="*/ 16523 w 449263"/>
              <a:gd name="connsiteY546" fmla="*/ 102541 h 393701"/>
              <a:gd name="connsiteX547" fmla="*/ 16127 w 449263"/>
              <a:gd name="connsiteY547" fmla="*/ 100037 h 393701"/>
              <a:gd name="connsiteX548" fmla="*/ 15466 w 449263"/>
              <a:gd name="connsiteY548" fmla="*/ 96873 h 393701"/>
              <a:gd name="connsiteX549" fmla="*/ 14805 w 449263"/>
              <a:gd name="connsiteY549" fmla="*/ 93183 h 393701"/>
              <a:gd name="connsiteX550" fmla="*/ 14012 w 449263"/>
              <a:gd name="connsiteY550" fmla="*/ 89097 h 393701"/>
              <a:gd name="connsiteX551" fmla="*/ 12954 w 449263"/>
              <a:gd name="connsiteY551" fmla="*/ 84616 h 393701"/>
              <a:gd name="connsiteX552" fmla="*/ 12161 w 449263"/>
              <a:gd name="connsiteY552" fmla="*/ 79871 h 393701"/>
              <a:gd name="connsiteX553" fmla="*/ 11104 w 449263"/>
              <a:gd name="connsiteY553" fmla="*/ 74731 h 393701"/>
              <a:gd name="connsiteX554" fmla="*/ 10178 w 449263"/>
              <a:gd name="connsiteY554" fmla="*/ 69591 h 393701"/>
              <a:gd name="connsiteX555" fmla="*/ 9121 w 449263"/>
              <a:gd name="connsiteY555" fmla="*/ 64451 h 393701"/>
              <a:gd name="connsiteX556" fmla="*/ 8063 w 449263"/>
              <a:gd name="connsiteY556" fmla="*/ 59047 h 393701"/>
              <a:gd name="connsiteX557" fmla="*/ 7138 w 449263"/>
              <a:gd name="connsiteY557" fmla="*/ 53906 h 393701"/>
              <a:gd name="connsiteX558" fmla="*/ 6081 w 449263"/>
              <a:gd name="connsiteY558" fmla="*/ 48766 h 393701"/>
              <a:gd name="connsiteX559" fmla="*/ 5023 w 449263"/>
              <a:gd name="connsiteY559" fmla="*/ 43626 h 393701"/>
              <a:gd name="connsiteX560" fmla="*/ 4098 w 449263"/>
              <a:gd name="connsiteY560" fmla="*/ 39013 h 393701"/>
              <a:gd name="connsiteX561" fmla="*/ 3305 w 449263"/>
              <a:gd name="connsiteY561" fmla="*/ 34532 h 393701"/>
              <a:gd name="connsiteX562" fmla="*/ 2512 w 449263"/>
              <a:gd name="connsiteY562" fmla="*/ 30578 h 393701"/>
              <a:gd name="connsiteX563" fmla="*/ 1718 w 449263"/>
              <a:gd name="connsiteY563" fmla="*/ 26887 h 393701"/>
              <a:gd name="connsiteX564" fmla="*/ 1190 w 449263"/>
              <a:gd name="connsiteY564" fmla="*/ 23724 h 393701"/>
              <a:gd name="connsiteX565" fmla="*/ 661 w 449263"/>
              <a:gd name="connsiteY565" fmla="*/ 21352 h 393701"/>
              <a:gd name="connsiteX566" fmla="*/ 264 w 449263"/>
              <a:gd name="connsiteY566" fmla="*/ 19375 h 393701"/>
              <a:gd name="connsiteX567" fmla="*/ 132 w 449263"/>
              <a:gd name="connsiteY567" fmla="*/ 18189 h 393701"/>
              <a:gd name="connsiteX568" fmla="*/ 0 w 449263"/>
              <a:gd name="connsiteY568" fmla="*/ 17793 h 393701"/>
              <a:gd name="connsiteX569" fmla="*/ 6213 w 449263"/>
              <a:gd name="connsiteY569" fmla="*/ 13576 h 393701"/>
              <a:gd name="connsiteX570" fmla="*/ 12425 w 449263"/>
              <a:gd name="connsiteY570" fmla="*/ 10017 h 393701"/>
              <a:gd name="connsiteX571" fmla="*/ 19035 w 449263"/>
              <a:gd name="connsiteY571" fmla="*/ 7117 h 393701"/>
              <a:gd name="connsiteX572" fmla="*/ 25908 w 449263"/>
              <a:gd name="connsiteY572" fmla="*/ 4613 h 393701"/>
              <a:gd name="connsiteX573" fmla="*/ 32914 w 449263"/>
              <a:gd name="connsiteY573" fmla="*/ 2900 h 393701"/>
              <a:gd name="connsiteX574" fmla="*/ 40052 w 449263"/>
              <a:gd name="connsiteY574" fmla="*/ 1582 h 393701"/>
              <a:gd name="connsiteX575" fmla="*/ 47322 w 449263"/>
              <a:gd name="connsiteY575" fmla="*/ 527 h 39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</a:cxnLst>
            <a:rect l="l" t="t" r="r" b="b"/>
            <a:pathLst>
              <a:path w="449263" h="393701">
                <a:moveTo>
                  <a:pt x="282405" y="106363"/>
                </a:moveTo>
                <a:lnTo>
                  <a:pt x="283194" y="106758"/>
                </a:lnTo>
                <a:lnTo>
                  <a:pt x="284378" y="107416"/>
                </a:lnTo>
                <a:lnTo>
                  <a:pt x="286351" y="108600"/>
                </a:lnTo>
                <a:lnTo>
                  <a:pt x="288587" y="109915"/>
                </a:lnTo>
                <a:lnTo>
                  <a:pt x="291350" y="111494"/>
                </a:lnTo>
                <a:lnTo>
                  <a:pt x="294507" y="113468"/>
                </a:lnTo>
                <a:lnTo>
                  <a:pt x="298058" y="115704"/>
                </a:lnTo>
                <a:lnTo>
                  <a:pt x="302005" y="118336"/>
                </a:lnTo>
                <a:lnTo>
                  <a:pt x="306345" y="121230"/>
                </a:lnTo>
                <a:lnTo>
                  <a:pt x="310818" y="124519"/>
                </a:lnTo>
                <a:lnTo>
                  <a:pt x="315816" y="128071"/>
                </a:lnTo>
                <a:lnTo>
                  <a:pt x="320815" y="132018"/>
                </a:lnTo>
                <a:lnTo>
                  <a:pt x="326077" y="136228"/>
                </a:lnTo>
                <a:lnTo>
                  <a:pt x="331602" y="140702"/>
                </a:lnTo>
                <a:lnTo>
                  <a:pt x="337126" y="145570"/>
                </a:lnTo>
                <a:lnTo>
                  <a:pt x="342914" y="150701"/>
                </a:lnTo>
                <a:lnTo>
                  <a:pt x="348702" y="156358"/>
                </a:lnTo>
                <a:lnTo>
                  <a:pt x="354622" y="162147"/>
                </a:lnTo>
                <a:lnTo>
                  <a:pt x="360672" y="168330"/>
                </a:lnTo>
                <a:lnTo>
                  <a:pt x="366460" y="174777"/>
                </a:lnTo>
                <a:lnTo>
                  <a:pt x="372380" y="181750"/>
                </a:lnTo>
                <a:lnTo>
                  <a:pt x="378168" y="188986"/>
                </a:lnTo>
                <a:lnTo>
                  <a:pt x="383955" y="196617"/>
                </a:lnTo>
                <a:lnTo>
                  <a:pt x="389480" y="204511"/>
                </a:lnTo>
                <a:lnTo>
                  <a:pt x="395005" y="212799"/>
                </a:lnTo>
                <a:lnTo>
                  <a:pt x="400267" y="221351"/>
                </a:lnTo>
                <a:lnTo>
                  <a:pt x="405397" y="230429"/>
                </a:lnTo>
                <a:lnTo>
                  <a:pt x="410132" y="239638"/>
                </a:lnTo>
                <a:lnTo>
                  <a:pt x="414736" y="249243"/>
                </a:lnTo>
                <a:lnTo>
                  <a:pt x="418946" y="259373"/>
                </a:lnTo>
                <a:lnTo>
                  <a:pt x="422761" y="269767"/>
                </a:lnTo>
                <a:lnTo>
                  <a:pt x="426312" y="280424"/>
                </a:lnTo>
                <a:lnTo>
                  <a:pt x="429469" y="291607"/>
                </a:lnTo>
                <a:lnTo>
                  <a:pt x="432232" y="303053"/>
                </a:lnTo>
                <a:lnTo>
                  <a:pt x="434336" y="314894"/>
                </a:lnTo>
                <a:lnTo>
                  <a:pt x="436178" y="327129"/>
                </a:lnTo>
                <a:lnTo>
                  <a:pt x="437362" y="339628"/>
                </a:lnTo>
                <a:lnTo>
                  <a:pt x="438019" y="352653"/>
                </a:lnTo>
                <a:lnTo>
                  <a:pt x="438151" y="365941"/>
                </a:lnTo>
                <a:lnTo>
                  <a:pt x="437625" y="379624"/>
                </a:lnTo>
                <a:lnTo>
                  <a:pt x="436572" y="393701"/>
                </a:lnTo>
                <a:lnTo>
                  <a:pt x="434468" y="386728"/>
                </a:lnTo>
                <a:lnTo>
                  <a:pt x="432232" y="380150"/>
                </a:lnTo>
                <a:lnTo>
                  <a:pt x="429601" y="373572"/>
                </a:lnTo>
                <a:lnTo>
                  <a:pt x="426838" y="367257"/>
                </a:lnTo>
                <a:lnTo>
                  <a:pt x="424076" y="361336"/>
                </a:lnTo>
                <a:lnTo>
                  <a:pt x="420919" y="355416"/>
                </a:lnTo>
                <a:lnTo>
                  <a:pt x="417762" y="349890"/>
                </a:lnTo>
                <a:lnTo>
                  <a:pt x="414605" y="344759"/>
                </a:lnTo>
                <a:lnTo>
                  <a:pt x="411448" y="339628"/>
                </a:lnTo>
                <a:lnTo>
                  <a:pt x="408422" y="335023"/>
                </a:lnTo>
                <a:lnTo>
                  <a:pt x="405528" y="330813"/>
                </a:lnTo>
                <a:lnTo>
                  <a:pt x="402635" y="326866"/>
                </a:lnTo>
                <a:lnTo>
                  <a:pt x="399872" y="323314"/>
                </a:lnTo>
                <a:lnTo>
                  <a:pt x="397373" y="320288"/>
                </a:lnTo>
                <a:lnTo>
                  <a:pt x="395268" y="317657"/>
                </a:lnTo>
                <a:lnTo>
                  <a:pt x="393295" y="315288"/>
                </a:lnTo>
                <a:lnTo>
                  <a:pt x="391848" y="313578"/>
                </a:lnTo>
                <a:lnTo>
                  <a:pt x="390796" y="312262"/>
                </a:lnTo>
                <a:lnTo>
                  <a:pt x="389875" y="311473"/>
                </a:lnTo>
                <a:lnTo>
                  <a:pt x="389612" y="311210"/>
                </a:lnTo>
                <a:lnTo>
                  <a:pt x="389612" y="311605"/>
                </a:lnTo>
                <a:lnTo>
                  <a:pt x="389349" y="312789"/>
                </a:lnTo>
                <a:lnTo>
                  <a:pt x="388823" y="314894"/>
                </a:lnTo>
                <a:lnTo>
                  <a:pt x="388165" y="317525"/>
                </a:lnTo>
                <a:lnTo>
                  <a:pt x="387244" y="320683"/>
                </a:lnTo>
                <a:lnTo>
                  <a:pt x="386060" y="324498"/>
                </a:lnTo>
                <a:lnTo>
                  <a:pt x="384876" y="328971"/>
                </a:lnTo>
                <a:lnTo>
                  <a:pt x="383298" y="333576"/>
                </a:lnTo>
                <a:lnTo>
                  <a:pt x="381456" y="338575"/>
                </a:lnTo>
                <a:lnTo>
                  <a:pt x="379483" y="343838"/>
                </a:lnTo>
                <a:lnTo>
                  <a:pt x="377247" y="349364"/>
                </a:lnTo>
                <a:lnTo>
                  <a:pt x="374616" y="355021"/>
                </a:lnTo>
                <a:lnTo>
                  <a:pt x="371985" y="360810"/>
                </a:lnTo>
                <a:lnTo>
                  <a:pt x="368960" y="366467"/>
                </a:lnTo>
                <a:lnTo>
                  <a:pt x="365671" y="372124"/>
                </a:lnTo>
                <a:lnTo>
                  <a:pt x="362251" y="377519"/>
                </a:lnTo>
                <a:lnTo>
                  <a:pt x="358436" y="382781"/>
                </a:lnTo>
                <a:lnTo>
                  <a:pt x="354358" y="387912"/>
                </a:lnTo>
                <a:lnTo>
                  <a:pt x="350018" y="392649"/>
                </a:lnTo>
                <a:lnTo>
                  <a:pt x="349491" y="375545"/>
                </a:lnTo>
                <a:lnTo>
                  <a:pt x="348439" y="359231"/>
                </a:lnTo>
                <a:lnTo>
                  <a:pt x="347255" y="343575"/>
                </a:lnTo>
                <a:lnTo>
                  <a:pt x="345677" y="328576"/>
                </a:lnTo>
                <a:lnTo>
                  <a:pt x="343703" y="314236"/>
                </a:lnTo>
                <a:lnTo>
                  <a:pt x="341467" y="300422"/>
                </a:lnTo>
                <a:lnTo>
                  <a:pt x="338968" y="287265"/>
                </a:lnTo>
                <a:lnTo>
                  <a:pt x="336206" y="274766"/>
                </a:lnTo>
                <a:lnTo>
                  <a:pt x="333180" y="262794"/>
                </a:lnTo>
                <a:lnTo>
                  <a:pt x="330023" y="251348"/>
                </a:lnTo>
                <a:lnTo>
                  <a:pt x="326735" y="240428"/>
                </a:lnTo>
                <a:lnTo>
                  <a:pt x="323183" y="230034"/>
                </a:lnTo>
                <a:lnTo>
                  <a:pt x="319500" y="220298"/>
                </a:lnTo>
                <a:lnTo>
                  <a:pt x="315685" y="210957"/>
                </a:lnTo>
                <a:lnTo>
                  <a:pt x="311739" y="202142"/>
                </a:lnTo>
                <a:lnTo>
                  <a:pt x="307529" y="193854"/>
                </a:lnTo>
                <a:lnTo>
                  <a:pt x="303451" y="186092"/>
                </a:lnTo>
                <a:lnTo>
                  <a:pt x="299242" y="178724"/>
                </a:lnTo>
                <a:lnTo>
                  <a:pt x="295164" y="171883"/>
                </a:lnTo>
                <a:lnTo>
                  <a:pt x="290955" y="165436"/>
                </a:lnTo>
                <a:lnTo>
                  <a:pt x="286746" y="159515"/>
                </a:lnTo>
                <a:lnTo>
                  <a:pt x="282536" y="153858"/>
                </a:lnTo>
                <a:lnTo>
                  <a:pt x="278458" y="148595"/>
                </a:lnTo>
                <a:lnTo>
                  <a:pt x="274381" y="143859"/>
                </a:lnTo>
                <a:lnTo>
                  <a:pt x="270434" y="139386"/>
                </a:lnTo>
                <a:lnTo>
                  <a:pt x="266488" y="135307"/>
                </a:lnTo>
                <a:lnTo>
                  <a:pt x="262805" y="131624"/>
                </a:lnTo>
                <a:lnTo>
                  <a:pt x="259122" y="128466"/>
                </a:lnTo>
                <a:lnTo>
                  <a:pt x="255702" y="125440"/>
                </a:lnTo>
                <a:lnTo>
                  <a:pt x="252413" y="122677"/>
                </a:lnTo>
                <a:lnTo>
                  <a:pt x="257412" y="121888"/>
                </a:lnTo>
                <a:lnTo>
                  <a:pt x="262147" y="120572"/>
                </a:lnTo>
                <a:lnTo>
                  <a:pt x="266751" y="118599"/>
                </a:lnTo>
                <a:lnTo>
                  <a:pt x="270960" y="116362"/>
                </a:lnTo>
                <a:lnTo>
                  <a:pt x="274907" y="113731"/>
                </a:lnTo>
                <a:lnTo>
                  <a:pt x="277011" y="111889"/>
                </a:lnTo>
                <a:lnTo>
                  <a:pt x="278985" y="110179"/>
                </a:lnTo>
                <a:lnTo>
                  <a:pt x="280695" y="108337"/>
                </a:lnTo>
                <a:close/>
                <a:moveTo>
                  <a:pt x="168190" y="106363"/>
                </a:moveTo>
                <a:lnTo>
                  <a:pt x="169915" y="108337"/>
                </a:lnTo>
                <a:lnTo>
                  <a:pt x="171639" y="110179"/>
                </a:lnTo>
                <a:lnTo>
                  <a:pt x="173762" y="111889"/>
                </a:lnTo>
                <a:lnTo>
                  <a:pt x="175752" y="113731"/>
                </a:lnTo>
                <a:lnTo>
                  <a:pt x="179732" y="116362"/>
                </a:lnTo>
                <a:lnTo>
                  <a:pt x="184110" y="118599"/>
                </a:lnTo>
                <a:lnTo>
                  <a:pt x="188621" y="120572"/>
                </a:lnTo>
                <a:lnTo>
                  <a:pt x="193397" y="121888"/>
                </a:lnTo>
                <a:lnTo>
                  <a:pt x="198438" y="122677"/>
                </a:lnTo>
                <a:lnTo>
                  <a:pt x="195254" y="125440"/>
                </a:lnTo>
                <a:lnTo>
                  <a:pt x="191805" y="128466"/>
                </a:lnTo>
                <a:lnTo>
                  <a:pt x="188223" y="131624"/>
                </a:lnTo>
                <a:lnTo>
                  <a:pt x="184375" y="135307"/>
                </a:lnTo>
                <a:lnTo>
                  <a:pt x="180528" y="139386"/>
                </a:lnTo>
                <a:lnTo>
                  <a:pt x="176415" y="143859"/>
                </a:lnTo>
                <a:lnTo>
                  <a:pt x="172435" y="148595"/>
                </a:lnTo>
                <a:lnTo>
                  <a:pt x="168057" y="153858"/>
                </a:lnTo>
                <a:lnTo>
                  <a:pt x="163945" y="159515"/>
                </a:lnTo>
                <a:lnTo>
                  <a:pt x="159699" y="165436"/>
                </a:lnTo>
                <a:lnTo>
                  <a:pt x="155454" y="171883"/>
                </a:lnTo>
                <a:lnTo>
                  <a:pt x="151209" y="178724"/>
                </a:lnTo>
                <a:lnTo>
                  <a:pt x="146963" y="186092"/>
                </a:lnTo>
                <a:lnTo>
                  <a:pt x="142851" y="193854"/>
                </a:lnTo>
                <a:lnTo>
                  <a:pt x="138738" y="202142"/>
                </a:lnTo>
                <a:lnTo>
                  <a:pt x="134891" y="210957"/>
                </a:lnTo>
                <a:lnTo>
                  <a:pt x="130911" y="220298"/>
                </a:lnTo>
                <a:lnTo>
                  <a:pt x="127196" y="230034"/>
                </a:lnTo>
                <a:lnTo>
                  <a:pt x="123614" y="240428"/>
                </a:lnTo>
                <a:lnTo>
                  <a:pt x="120165" y="251348"/>
                </a:lnTo>
                <a:lnTo>
                  <a:pt x="116981" y="262794"/>
                </a:lnTo>
                <a:lnTo>
                  <a:pt x="113929" y="274766"/>
                </a:lnTo>
                <a:lnTo>
                  <a:pt x="111143" y="287265"/>
                </a:lnTo>
                <a:lnTo>
                  <a:pt x="108755" y="300422"/>
                </a:lnTo>
                <a:lnTo>
                  <a:pt x="106500" y="314236"/>
                </a:lnTo>
                <a:lnTo>
                  <a:pt x="104510" y="328576"/>
                </a:lnTo>
                <a:lnTo>
                  <a:pt x="102918" y="343575"/>
                </a:lnTo>
                <a:lnTo>
                  <a:pt x="101592" y="359231"/>
                </a:lnTo>
                <a:lnTo>
                  <a:pt x="100663" y="375545"/>
                </a:lnTo>
                <a:lnTo>
                  <a:pt x="100000" y="392649"/>
                </a:lnTo>
                <a:lnTo>
                  <a:pt x="95622" y="387912"/>
                </a:lnTo>
                <a:lnTo>
                  <a:pt x="91642" y="382781"/>
                </a:lnTo>
                <a:lnTo>
                  <a:pt x="87794" y="377519"/>
                </a:lnTo>
                <a:lnTo>
                  <a:pt x="84212" y="372124"/>
                </a:lnTo>
                <a:lnTo>
                  <a:pt x="80896" y="366336"/>
                </a:lnTo>
                <a:lnTo>
                  <a:pt x="77977" y="360810"/>
                </a:lnTo>
                <a:lnTo>
                  <a:pt x="75191" y="355021"/>
                </a:lnTo>
                <a:lnTo>
                  <a:pt x="72538" y="349364"/>
                </a:lnTo>
                <a:lnTo>
                  <a:pt x="70415" y="343838"/>
                </a:lnTo>
                <a:lnTo>
                  <a:pt x="68292" y="338575"/>
                </a:lnTo>
                <a:lnTo>
                  <a:pt x="66568" y="333576"/>
                </a:lnTo>
                <a:lnTo>
                  <a:pt x="64976" y="328971"/>
                </a:lnTo>
                <a:lnTo>
                  <a:pt x="63649" y="324498"/>
                </a:lnTo>
                <a:lnTo>
                  <a:pt x="62455" y="320683"/>
                </a:lnTo>
                <a:lnTo>
                  <a:pt x="61526" y="317525"/>
                </a:lnTo>
                <a:lnTo>
                  <a:pt x="60863" y="314894"/>
                </a:lnTo>
                <a:lnTo>
                  <a:pt x="60465" y="312789"/>
                </a:lnTo>
                <a:lnTo>
                  <a:pt x="60200" y="311605"/>
                </a:lnTo>
                <a:lnTo>
                  <a:pt x="60067" y="311210"/>
                </a:lnTo>
                <a:lnTo>
                  <a:pt x="59802" y="311473"/>
                </a:lnTo>
                <a:lnTo>
                  <a:pt x="59138" y="312262"/>
                </a:lnTo>
                <a:lnTo>
                  <a:pt x="57812" y="313578"/>
                </a:lnTo>
                <a:lnTo>
                  <a:pt x="56352" y="315288"/>
                </a:lnTo>
                <a:lnTo>
                  <a:pt x="54362" y="317657"/>
                </a:lnTo>
                <a:lnTo>
                  <a:pt x="52240" y="320288"/>
                </a:lnTo>
                <a:lnTo>
                  <a:pt x="49719" y="323314"/>
                </a:lnTo>
                <a:lnTo>
                  <a:pt x="46933" y="326866"/>
                </a:lnTo>
                <a:lnTo>
                  <a:pt x="44147" y="330813"/>
                </a:lnTo>
                <a:lnTo>
                  <a:pt x="41096" y="335023"/>
                </a:lnTo>
                <a:lnTo>
                  <a:pt x="38044" y="339628"/>
                </a:lnTo>
                <a:lnTo>
                  <a:pt x="34860" y="344759"/>
                </a:lnTo>
                <a:lnTo>
                  <a:pt x="31676" y="349890"/>
                </a:lnTo>
                <a:lnTo>
                  <a:pt x="28492" y="355416"/>
                </a:lnTo>
                <a:lnTo>
                  <a:pt x="25574" y="361336"/>
                </a:lnTo>
                <a:lnTo>
                  <a:pt x="22522" y="367257"/>
                </a:lnTo>
                <a:lnTo>
                  <a:pt x="19736" y="373572"/>
                </a:lnTo>
                <a:lnTo>
                  <a:pt x="17083" y="380150"/>
                </a:lnTo>
                <a:lnTo>
                  <a:pt x="14828" y="386728"/>
                </a:lnTo>
                <a:lnTo>
                  <a:pt x="12838" y="393701"/>
                </a:lnTo>
                <a:lnTo>
                  <a:pt x="11644" y="379624"/>
                </a:lnTo>
                <a:lnTo>
                  <a:pt x="11113" y="365941"/>
                </a:lnTo>
                <a:lnTo>
                  <a:pt x="11246" y="352653"/>
                </a:lnTo>
                <a:lnTo>
                  <a:pt x="11909" y="339628"/>
                </a:lnTo>
                <a:lnTo>
                  <a:pt x="13103" y="327129"/>
                </a:lnTo>
                <a:lnTo>
                  <a:pt x="14960" y="314894"/>
                </a:lnTo>
                <a:lnTo>
                  <a:pt x="17348" y="303053"/>
                </a:lnTo>
                <a:lnTo>
                  <a:pt x="19869" y="291607"/>
                </a:lnTo>
                <a:lnTo>
                  <a:pt x="23053" y="280424"/>
                </a:lnTo>
                <a:lnTo>
                  <a:pt x="26635" y="269767"/>
                </a:lnTo>
                <a:lnTo>
                  <a:pt x="30615" y="259373"/>
                </a:lnTo>
                <a:lnTo>
                  <a:pt x="34860" y="249243"/>
                </a:lnTo>
                <a:lnTo>
                  <a:pt x="39371" y="239638"/>
                </a:lnTo>
                <a:lnTo>
                  <a:pt x="44280" y="230429"/>
                </a:lnTo>
                <a:lnTo>
                  <a:pt x="49321" y="221351"/>
                </a:lnTo>
                <a:lnTo>
                  <a:pt x="54628" y="212799"/>
                </a:lnTo>
                <a:lnTo>
                  <a:pt x="60200" y="204511"/>
                </a:lnTo>
                <a:lnTo>
                  <a:pt x="65772" y="196617"/>
                </a:lnTo>
                <a:lnTo>
                  <a:pt x="71609" y="188986"/>
                </a:lnTo>
                <a:lnTo>
                  <a:pt x="77446" y="181750"/>
                </a:lnTo>
                <a:lnTo>
                  <a:pt x="83416" y="174777"/>
                </a:lnTo>
                <a:lnTo>
                  <a:pt x="89519" y="168330"/>
                </a:lnTo>
                <a:lnTo>
                  <a:pt x="95356" y="162147"/>
                </a:lnTo>
                <a:lnTo>
                  <a:pt x="101326" y="156358"/>
                </a:lnTo>
                <a:lnTo>
                  <a:pt x="107163" y="150701"/>
                </a:lnTo>
                <a:lnTo>
                  <a:pt x="113001" y="145570"/>
                </a:lnTo>
                <a:lnTo>
                  <a:pt x="118573" y="140702"/>
                </a:lnTo>
                <a:lnTo>
                  <a:pt x="124277" y="136228"/>
                </a:lnTo>
                <a:lnTo>
                  <a:pt x="129451" y="132018"/>
                </a:lnTo>
                <a:lnTo>
                  <a:pt x="134758" y="128071"/>
                </a:lnTo>
                <a:lnTo>
                  <a:pt x="139534" y="124519"/>
                </a:lnTo>
                <a:lnTo>
                  <a:pt x="144177" y="121230"/>
                </a:lnTo>
                <a:lnTo>
                  <a:pt x="148423" y="118336"/>
                </a:lnTo>
                <a:lnTo>
                  <a:pt x="152403" y="115704"/>
                </a:lnTo>
                <a:lnTo>
                  <a:pt x="155985" y="113468"/>
                </a:lnTo>
                <a:lnTo>
                  <a:pt x="159169" y="111494"/>
                </a:lnTo>
                <a:lnTo>
                  <a:pt x="162087" y="109915"/>
                </a:lnTo>
                <a:lnTo>
                  <a:pt x="164343" y="108600"/>
                </a:lnTo>
                <a:lnTo>
                  <a:pt x="166200" y="107416"/>
                </a:lnTo>
                <a:lnTo>
                  <a:pt x="167394" y="106758"/>
                </a:lnTo>
                <a:close/>
                <a:moveTo>
                  <a:pt x="308686" y="100013"/>
                </a:moveTo>
                <a:lnTo>
                  <a:pt x="313819" y="100013"/>
                </a:lnTo>
                <a:lnTo>
                  <a:pt x="319479" y="100013"/>
                </a:lnTo>
                <a:lnTo>
                  <a:pt x="325534" y="100013"/>
                </a:lnTo>
                <a:lnTo>
                  <a:pt x="331984" y="100273"/>
                </a:lnTo>
                <a:lnTo>
                  <a:pt x="338698" y="100403"/>
                </a:lnTo>
                <a:lnTo>
                  <a:pt x="345674" y="100793"/>
                </a:lnTo>
                <a:lnTo>
                  <a:pt x="352782" y="101183"/>
                </a:lnTo>
                <a:lnTo>
                  <a:pt x="359890" y="101703"/>
                </a:lnTo>
                <a:lnTo>
                  <a:pt x="366998" y="102353"/>
                </a:lnTo>
                <a:lnTo>
                  <a:pt x="374106" y="103262"/>
                </a:lnTo>
                <a:lnTo>
                  <a:pt x="381083" y="104172"/>
                </a:lnTo>
                <a:lnTo>
                  <a:pt x="387928" y="105342"/>
                </a:lnTo>
                <a:lnTo>
                  <a:pt x="394509" y="106642"/>
                </a:lnTo>
                <a:lnTo>
                  <a:pt x="400564" y="108201"/>
                </a:lnTo>
                <a:lnTo>
                  <a:pt x="406356" y="109891"/>
                </a:lnTo>
                <a:lnTo>
                  <a:pt x="411621" y="111970"/>
                </a:lnTo>
                <a:lnTo>
                  <a:pt x="416360" y="114050"/>
                </a:lnTo>
                <a:lnTo>
                  <a:pt x="420441" y="116519"/>
                </a:lnTo>
                <a:lnTo>
                  <a:pt x="423863" y="119249"/>
                </a:lnTo>
                <a:lnTo>
                  <a:pt x="423073" y="119769"/>
                </a:lnTo>
                <a:lnTo>
                  <a:pt x="421494" y="120159"/>
                </a:lnTo>
                <a:lnTo>
                  <a:pt x="418861" y="120678"/>
                </a:lnTo>
                <a:lnTo>
                  <a:pt x="415307" y="121068"/>
                </a:lnTo>
                <a:lnTo>
                  <a:pt x="411226" y="121458"/>
                </a:lnTo>
                <a:lnTo>
                  <a:pt x="406356" y="121848"/>
                </a:lnTo>
                <a:lnTo>
                  <a:pt x="400696" y="122108"/>
                </a:lnTo>
                <a:lnTo>
                  <a:pt x="394641" y="122238"/>
                </a:lnTo>
                <a:lnTo>
                  <a:pt x="387928" y="122108"/>
                </a:lnTo>
                <a:lnTo>
                  <a:pt x="380951" y="121978"/>
                </a:lnTo>
                <a:lnTo>
                  <a:pt x="373448" y="121588"/>
                </a:lnTo>
                <a:lnTo>
                  <a:pt x="365682" y="120938"/>
                </a:lnTo>
                <a:lnTo>
                  <a:pt x="357652" y="120029"/>
                </a:lnTo>
                <a:lnTo>
                  <a:pt x="349491" y="118859"/>
                </a:lnTo>
                <a:lnTo>
                  <a:pt x="341199" y="117299"/>
                </a:lnTo>
                <a:lnTo>
                  <a:pt x="332642" y="115610"/>
                </a:lnTo>
                <a:lnTo>
                  <a:pt x="324350" y="113270"/>
                </a:lnTo>
                <a:lnTo>
                  <a:pt x="316057" y="110671"/>
                </a:lnTo>
                <a:lnTo>
                  <a:pt x="307896" y="107811"/>
                </a:lnTo>
                <a:lnTo>
                  <a:pt x="299866" y="104302"/>
                </a:lnTo>
                <a:lnTo>
                  <a:pt x="292100" y="100403"/>
                </a:lnTo>
                <a:lnTo>
                  <a:pt x="292890" y="100403"/>
                </a:lnTo>
                <a:lnTo>
                  <a:pt x="294469" y="100273"/>
                </a:lnTo>
                <a:lnTo>
                  <a:pt x="296970" y="100273"/>
                </a:lnTo>
                <a:lnTo>
                  <a:pt x="300130" y="100143"/>
                </a:lnTo>
                <a:lnTo>
                  <a:pt x="304078" y="100143"/>
                </a:lnTo>
                <a:close/>
                <a:moveTo>
                  <a:pt x="123729" y="100013"/>
                </a:moveTo>
                <a:lnTo>
                  <a:pt x="129652" y="100013"/>
                </a:lnTo>
                <a:lnTo>
                  <a:pt x="135444" y="100013"/>
                </a:lnTo>
                <a:lnTo>
                  <a:pt x="140446" y="100013"/>
                </a:lnTo>
                <a:lnTo>
                  <a:pt x="145185" y="100143"/>
                </a:lnTo>
                <a:lnTo>
                  <a:pt x="149133" y="100143"/>
                </a:lnTo>
                <a:lnTo>
                  <a:pt x="152424" y="100273"/>
                </a:lnTo>
                <a:lnTo>
                  <a:pt x="154794" y="100273"/>
                </a:lnTo>
                <a:lnTo>
                  <a:pt x="156505" y="100403"/>
                </a:lnTo>
                <a:lnTo>
                  <a:pt x="157163" y="100403"/>
                </a:lnTo>
                <a:lnTo>
                  <a:pt x="149397" y="104302"/>
                </a:lnTo>
                <a:lnTo>
                  <a:pt x="141499" y="107811"/>
                </a:lnTo>
                <a:lnTo>
                  <a:pt x="133206" y="110671"/>
                </a:lnTo>
                <a:lnTo>
                  <a:pt x="124913" y="113270"/>
                </a:lnTo>
                <a:lnTo>
                  <a:pt x="116489" y="115610"/>
                </a:lnTo>
                <a:lnTo>
                  <a:pt x="108196" y="117299"/>
                </a:lnTo>
                <a:lnTo>
                  <a:pt x="99903" y="118859"/>
                </a:lnTo>
                <a:lnTo>
                  <a:pt x="91479" y="120029"/>
                </a:lnTo>
                <a:lnTo>
                  <a:pt x="83449" y="120938"/>
                </a:lnTo>
                <a:lnTo>
                  <a:pt x="75683" y="121588"/>
                </a:lnTo>
                <a:lnTo>
                  <a:pt x="68312" y="121978"/>
                </a:lnTo>
                <a:lnTo>
                  <a:pt x="61204" y="122108"/>
                </a:lnTo>
                <a:lnTo>
                  <a:pt x="54491" y="122238"/>
                </a:lnTo>
                <a:lnTo>
                  <a:pt x="48435" y="122108"/>
                </a:lnTo>
                <a:lnTo>
                  <a:pt x="42907" y="121848"/>
                </a:lnTo>
                <a:lnTo>
                  <a:pt x="38037" y="121458"/>
                </a:lnTo>
                <a:lnTo>
                  <a:pt x="33824" y="121068"/>
                </a:lnTo>
                <a:lnTo>
                  <a:pt x="30402" y="120678"/>
                </a:lnTo>
                <a:lnTo>
                  <a:pt x="27769" y="120159"/>
                </a:lnTo>
                <a:lnTo>
                  <a:pt x="26058" y="119769"/>
                </a:lnTo>
                <a:lnTo>
                  <a:pt x="25400" y="119249"/>
                </a:lnTo>
                <a:lnTo>
                  <a:pt x="28822" y="116519"/>
                </a:lnTo>
                <a:lnTo>
                  <a:pt x="32903" y="114050"/>
                </a:lnTo>
                <a:lnTo>
                  <a:pt x="37642" y="111970"/>
                </a:lnTo>
                <a:lnTo>
                  <a:pt x="42775" y="109891"/>
                </a:lnTo>
                <a:lnTo>
                  <a:pt x="48699" y="108201"/>
                </a:lnTo>
                <a:lnTo>
                  <a:pt x="54885" y="106642"/>
                </a:lnTo>
                <a:lnTo>
                  <a:pt x="61204" y="105342"/>
                </a:lnTo>
                <a:lnTo>
                  <a:pt x="68049" y="104172"/>
                </a:lnTo>
                <a:lnTo>
                  <a:pt x="75025" y="103262"/>
                </a:lnTo>
                <a:lnTo>
                  <a:pt x="82133" y="102353"/>
                </a:lnTo>
                <a:lnTo>
                  <a:pt x="89373" y="101703"/>
                </a:lnTo>
                <a:lnTo>
                  <a:pt x="96481" y="101183"/>
                </a:lnTo>
                <a:lnTo>
                  <a:pt x="103457" y="100793"/>
                </a:lnTo>
                <a:lnTo>
                  <a:pt x="110434" y="100403"/>
                </a:lnTo>
                <a:lnTo>
                  <a:pt x="117279" y="100273"/>
                </a:lnTo>
                <a:close/>
                <a:moveTo>
                  <a:pt x="201809" y="15875"/>
                </a:moveTo>
                <a:lnTo>
                  <a:pt x="247587" y="15875"/>
                </a:lnTo>
                <a:lnTo>
                  <a:pt x="252377" y="16273"/>
                </a:lnTo>
                <a:lnTo>
                  <a:pt x="257168" y="17334"/>
                </a:lnTo>
                <a:lnTo>
                  <a:pt x="261559" y="18926"/>
                </a:lnTo>
                <a:lnTo>
                  <a:pt x="265685" y="21181"/>
                </a:lnTo>
                <a:lnTo>
                  <a:pt x="269278" y="24100"/>
                </a:lnTo>
                <a:lnTo>
                  <a:pt x="272604" y="27283"/>
                </a:lnTo>
                <a:lnTo>
                  <a:pt x="275532" y="30998"/>
                </a:lnTo>
                <a:lnTo>
                  <a:pt x="277794" y="34977"/>
                </a:lnTo>
                <a:lnTo>
                  <a:pt x="279391" y="39488"/>
                </a:lnTo>
                <a:lnTo>
                  <a:pt x="280456" y="44263"/>
                </a:lnTo>
                <a:lnTo>
                  <a:pt x="280988" y="49039"/>
                </a:lnTo>
                <a:lnTo>
                  <a:pt x="280988" y="79417"/>
                </a:lnTo>
                <a:lnTo>
                  <a:pt x="280456" y="84458"/>
                </a:lnTo>
                <a:lnTo>
                  <a:pt x="279391" y="89101"/>
                </a:lnTo>
                <a:lnTo>
                  <a:pt x="277794" y="93478"/>
                </a:lnTo>
                <a:lnTo>
                  <a:pt x="275532" y="97590"/>
                </a:lnTo>
                <a:lnTo>
                  <a:pt x="272604" y="101305"/>
                </a:lnTo>
                <a:lnTo>
                  <a:pt x="269278" y="104621"/>
                </a:lnTo>
                <a:lnTo>
                  <a:pt x="265685" y="107407"/>
                </a:lnTo>
                <a:lnTo>
                  <a:pt x="261559" y="109662"/>
                </a:lnTo>
                <a:lnTo>
                  <a:pt x="257168" y="111387"/>
                </a:lnTo>
                <a:lnTo>
                  <a:pt x="252377" y="112448"/>
                </a:lnTo>
                <a:lnTo>
                  <a:pt x="247587" y="112713"/>
                </a:lnTo>
                <a:lnTo>
                  <a:pt x="201809" y="112713"/>
                </a:lnTo>
                <a:lnTo>
                  <a:pt x="196753" y="112448"/>
                </a:lnTo>
                <a:lnTo>
                  <a:pt x="192095" y="111387"/>
                </a:lnTo>
                <a:lnTo>
                  <a:pt x="187704" y="109662"/>
                </a:lnTo>
                <a:lnTo>
                  <a:pt x="183578" y="107407"/>
                </a:lnTo>
                <a:lnTo>
                  <a:pt x="179852" y="104621"/>
                </a:lnTo>
                <a:lnTo>
                  <a:pt x="176526" y="101305"/>
                </a:lnTo>
                <a:lnTo>
                  <a:pt x="173598" y="97590"/>
                </a:lnTo>
                <a:lnTo>
                  <a:pt x="171469" y="93478"/>
                </a:lnTo>
                <a:lnTo>
                  <a:pt x="169739" y="89101"/>
                </a:lnTo>
                <a:lnTo>
                  <a:pt x="168674" y="84458"/>
                </a:lnTo>
                <a:lnTo>
                  <a:pt x="168275" y="79417"/>
                </a:lnTo>
                <a:lnTo>
                  <a:pt x="168275" y="49039"/>
                </a:lnTo>
                <a:lnTo>
                  <a:pt x="168674" y="44263"/>
                </a:lnTo>
                <a:lnTo>
                  <a:pt x="169739" y="39488"/>
                </a:lnTo>
                <a:lnTo>
                  <a:pt x="171469" y="35110"/>
                </a:lnTo>
                <a:lnTo>
                  <a:pt x="173598" y="30998"/>
                </a:lnTo>
                <a:lnTo>
                  <a:pt x="176526" y="27283"/>
                </a:lnTo>
                <a:lnTo>
                  <a:pt x="179852" y="24100"/>
                </a:lnTo>
                <a:lnTo>
                  <a:pt x="183578" y="21314"/>
                </a:lnTo>
                <a:lnTo>
                  <a:pt x="187704" y="18926"/>
                </a:lnTo>
                <a:lnTo>
                  <a:pt x="192095" y="17334"/>
                </a:lnTo>
                <a:lnTo>
                  <a:pt x="196753" y="16273"/>
                </a:lnTo>
                <a:close/>
                <a:moveTo>
                  <a:pt x="387532" y="0"/>
                </a:moveTo>
                <a:lnTo>
                  <a:pt x="394802" y="0"/>
                </a:lnTo>
                <a:lnTo>
                  <a:pt x="402205" y="527"/>
                </a:lnTo>
                <a:lnTo>
                  <a:pt x="409343" y="1582"/>
                </a:lnTo>
                <a:lnTo>
                  <a:pt x="416481" y="2900"/>
                </a:lnTo>
                <a:lnTo>
                  <a:pt x="423355" y="4613"/>
                </a:lnTo>
                <a:lnTo>
                  <a:pt x="430228" y="7117"/>
                </a:lnTo>
                <a:lnTo>
                  <a:pt x="436838" y="10017"/>
                </a:lnTo>
                <a:lnTo>
                  <a:pt x="443315" y="13576"/>
                </a:lnTo>
                <a:lnTo>
                  <a:pt x="449263" y="17793"/>
                </a:lnTo>
                <a:lnTo>
                  <a:pt x="449263" y="18189"/>
                </a:lnTo>
                <a:lnTo>
                  <a:pt x="448999" y="19375"/>
                </a:lnTo>
                <a:lnTo>
                  <a:pt x="448602" y="21352"/>
                </a:lnTo>
                <a:lnTo>
                  <a:pt x="448206" y="23724"/>
                </a:lnTo>
                <a:lnTo>
                  <a:pt x="447545" y="26887"/>
                </a:lnTo>
                <a:lnTo>
                  <a:pt x="446884" y="30578"/>
                </a:lnTo>
                <a:lnTo>
                  <a:pt x="445958" y="34532"/>
                </a:lnTo>
                <a:lnTo>
                  <a:pt x="445165" y="39013"/>
                </a:lnTo>
                <a:lnTo>
                  <a:pt x="444240" y="43626"/>
                </a:lnTo>
                <a:lnTo>
                  <a:pt x="443315" y="48766"/>
                </a:lnTo>
                <a:lnTo>
                  <a:pt x="442257" y="53906"/>
                </a:lnTo>
                <a:lnTo>
                  <a:pt x="441200" y="59047"/>
                </a:lnTo>
                <a:lnTo>
                  <a:pt x="440274" y="64451"/>
                </a:lnTo>
                <a:lnTo>
                  <a:pt x="439217" y="69591"/>
                </a:lnTo>
                <a:lnTo>
                  <a:pt x="438159" y="74731"/>
                </a:lnTo>
                <a:lnTo>
                  <a:pt x="437234" y="79871"/>
                </a:lnTo>
                <a:lnTo>
                  <a:pt x="436309" y="84616"/>
                </a:lnTo>
                <a:lnTo>
                  <a:pt x="435516" y="89097"/>
                </a:lnTo>
                <a:lnTo>
                  <a:pt x="434590" y="93183"/>
                </a:lnTo>
                <a:lnTo>
                  <a:pt x="433797" y="96873"/>
                </a:lnTo>
                <a:lnTo>
                  <a:pt x="433269" y="100037"/>
                </a:lnTo>
                <a:lnTo>
                  <a:pt x="432740" y="102541"/>
                </a:lnTo>
                <a:lnTo>
                  <a:pt x="432343" y="104650"/>
                </a:lnTo>
                <a:lnTo>
                  <a:pt x="432211" y="105836"/>
                </a:lnTo>
                <a:lnTo>
                  <a:pt x="432079" y="106363"/>
                </a:lnTo>
                <a:lnTo>
                  <a:pt x="431550" y="106100"/>
                </a:lnTo>
                <a:lnTo>
                  <a:pt x="430228" y="105572"/>
                </a:lnTo>
                <a:lnTo>
                  <a:pt x="428510" y="104782"/>
                </a:lnTo>
                <a:lnTo>
                  <a:pt x="425866" y="103727"/>
                </a:lnTo>
                <a:lnTo>
                  <a:pt x="422561" y="102409"/>
                </a:lnTo>
                <a:lnTo>
                  <a:pt x="418728" y="100959"/>
                </a:lnTo>
                <a:lnTo>
                  <a:pt x="414234" y="99509"/>
                </a:lnTo>
                <a:lnTo>
                  <a:pt x="409079" y="97928"/>
                </a:lnTo>
                <a:lnTo>
                  <a:pt x="403262" y="96346"/>
                </a:lnTo>
                <a:lnTo>
                  <a:pt x="396785" y="94765"/>
                </a:lnTo>
                <a:lnTo>
                  <a:pt x="389779" y="93315"/>
                </a:lnTo>
                <a:lnTo>
                  <a:pt x="382245" y="91997"/>
                </a:lnTo>
                <a:lnTo>
                  <a:pt x="374049" y="90679"/>
                </a:lnTo>
                <a:lnTo>
                  <a:pt x="365325" y="89624"/>
                </a:lnTo>
                <a:lnTo>
                  <a:pt x="355940" y="88834"/>
                </a:lnTo>
                <a:lnTo>
                  <a:pt x="346158" y="88438"/>
                </a:lnTo>
                <a:lnTo>
                  <a:pt x="335715" y="88175"/>
                </a:lnTo>
                <a:lnTo>
                  <a:pt x="324744" y="88306"/>
                </a:lnTo>
                <a:lnTo>
                  <a:pt x="313244" y="88965"/>
                </a:lnTo>
                <a:lnTo>
                  <a:pt x="301347" y="89888"/>
                </a:lnTo>
                <a:lnTo>
                  <a:pt x="288922" y="91338"/>
                </a:lnTo>
                <a:lnTo>
                  <a:pt x="289054" y="89888"/>
                </a:lnTo>
                <a:lnTo>
                  <a:pt x="289318" y="87516"/>
                </a:lnTo>
                <a:lnTo>
                  <a:pt x="289450" y="84616"/>
                </a:lnTo>
                <a:lnTo>
                  <a:pt x="289450" y="81057"/>
                </a:lnTo>
                <a:lnTo>
                  <a:pt x="289583" y="77235"/>
                </a:lnTo>
                <a:lnTo>
                  <a:pt x="289583" y="73149"/>
                </a:lnTo>
                <a:lnTo>
                  <a:pt x="289715" y="68800"/>
                </a:lnTo>
                <a:lnTo>
                  <a:pt x="289715" y="64582"/>
                </a:lnTo>
                <a:lnTo>
                  <a:pt x="289715" y="60496"/>
                </a:lnTo>
                <a:lnTo>
                  <a:pt x="289715" y="56674"/>
                </a:lnTo>
                <a:lnTo>
                  <a:pt x="289715" y="53247"/>
                </a:lnTo>
                <a:lnTo>
                  <a:pt x="289715" y="50348"/>
                </a:lnTo>
                <a:lnTo>
                  <a:pt x="289715" y="47975"/>
                </a:lnTo>
                <a:lnTo>
                  <a:pt x="289715" y="46657"/>
                </a:lnTo>
                <a:lnTo>
                  <a:pt x="289715" y="46130"/>
                </a:lnTo>
                <a:lnTo>
                  <a:pt x="289450" y="41781"/>
                </a:lnTo>
                <a:lnTo>
                  <a:pt x="288657" y="37695"/>
                </a:lnTo>
                <a:lnTo>
                  <a:pt x="287335" y="33741"/>
                </a:lnTo>
                <a:lnTo>
                  <a:pt x="285617" y="29919"/>
                </a:lnTo>
                <a:lnTo>
                  <a:pt x="285485" y="29523"/>
                </a:lnTo>
                <a:lnTo>
                  <a:pt x="285353" y="29260"/>
                </a:lnTo>
                <a:lnTo>
                  <a:pt x="284824" y="28469"/>
                </a:lnTo>
                <a:lnTo>
                  <a:pt x="284163" y="27415"/>
                </a:lnTo>
                <a:lnTo>
                  <a:pt x="284692" y="27283"/>
                </a:lnTo>
                <a:lnTo>
                  <a:pt x="285749" y="26756"/>
                </a:lnTo>
                <a:lnTo>
                  <a:pt x="287335" y="25965"/>
                </a:lnTo>
                <a:lnTo>
                  <a:pt x="289715" y="24910"/>
                </a:lnTo>
                <a:lnTo>
                  <a:pt x="292623" y="23592"/>
                </a:lnTo>
                <a:lnTo>
                  <a:pt x="295928" y="22143"/>
                </a:lnTo>
                <a:lnTo>
                  <a:pt x="299893" y="20297"/>
                </a:lnTo>
                <a:lnTo>
                  <a:pt x="304123" y="18584"/>
                </a:lnTo>
                <a:lnTo>
                  <a:pt x="308882" y="16871"/>
                </a:lnTo>
                <a:lnTo>
                  <a:pt x="314037" y="14894"/>
                </a:lnTo>
                <a:lnTo>
                  <a:pt x="319589" y="13048"/>
                </a:lnTo>
                <a:lnTo>
                  <a:pt x="325405" y="10940"/>
                </a:lnTo>
                <a:lnTo>
                  <a:pt x="331618" y="9226"/>
                </a:lnTo>
                <a:lnTo>
                  <a:pt x="338095" y="7381"/>
                </a:lnTo>
                <a:lnTo>
                  <a:pt x="344572" y="5667"/>
                </a:lnTo>
                <a:lnTo>
                  <a:pt x="351446" y="4086"/>
                </a:lnTo>
                <a:lnTo>
                  <a:pt x="358451" y="2768"/>
                </a:lnTo>
                <a:lnTo>
                  <a:pt x="365589" y="1713"/>
                </a:lnTo>
                <a:lnTo>
                  <a:pt x="372860" y="923"/>
                </a:lnTo>
                <a:lnTo>
                  <a:pt x="380130" y="132"/>
                </a:lnTo>
                <a:close/>
                <a:moveTo>
                  <a:pt x="54461" y="0"/>
                </a:moveTo>
                <a:lnTo>
                  <a:pt x="61731" y="0"/>
                </a:lnTo>
                <a:lnTo>
                  <a:pt x="69133" y="132"/>
                </a:lnTo>
                <a:lnTo>
                  <a:pt x="76403" y="923"/>
                </a:lnTo>
                <a:lnTo>
                  <a:pt x="83674" y="1713"/>
                </a:lnTo>
                <a:lnTo>
                  <a:pt x="90812" y="2768"/>
                </a:lnTo>
                <a:lnTo>
                  <a:pt x="97817" y="4086"/>
                </a:lnTo>
                <a:lnTo>
                  <a:pt x="104691" y="5667"/>
                </a:lnTo>
                <a:lnTo>
                  <a:pt x="111433" y="7381"/>
                </a:lnTo>
                <a:lnTo>
                  <a:pt x="117777" y="9226"/>
                </a:lnTo>
                <a:lnTo>
                  <a:pt x="123990" y="10940"/>
                </a:lnTo>
                <a:lnTo>
                  <a:pt x="129674" y="13048"/>
                </a:lnTo>
                <a:lnTo>
                  <a:pt x="135358" y="14894"/>
                </a:lnTo>
                <a:lnTo>
                  <a:pt x="140381" y="16871"/>
                </a:lnTo>
                <a:lnTo>
                  <a:pt x="145272" y="18584"/>
                </a:lnTo>
                <a:lnTo>
                  <a:pt x="149634" y="20297"/>
                </a:lnTo>
                <a:lnTo>
                  <a:pt x="153468" y="22143"/>
                </a:lnTo>
                <a:lnTo>
                  <a:pt x="156904" y="23592"/>
                </a:lnTo>
                <a:lnTo>
                  <a:pt x="159548" y="24910"/>
                </a:lnTo>
                <a:lnTo>
                  <a:pt x="161928" y="25965"/>
                </a:lnTo>
                <a:lnTo>
                  <a:pt x="163514" y="26756"/>
                </a:lnTo>
                <a:lnTo>
                  <a:pt x="164703" y="27283"/>
                </a:lnTo>
                <a:lnTo>
                  <a:pt x="165100" y="27415"/>
                </a:lnTo>
                <a:lnTo>
                  <a:pt x="164571" y="28469"/>
                </a:lnTo>
                <a:lnTo>
                  <a:pt x="164043" y="29260"/>
                </a:lnTo>
                <a:lnTo>
                  <a:pt x="163778" y="29523"/>
                </a:lnTo>
                <a:lnTo>
                  <a:pt x="163646" y="29919"/>
                </a:lnTo>
                <a:lnTo>
                  <a:pt x="161928" y="33741"/>
                </a:lnTo>
                <a:lnTo>
                  <a:pt x="160738" y="37695"/>
                </a:lnTo>
                <a:lnTo>
                  <a:pt x="159945" y="41781"/>
                </a:lnTo>
                <a:lnTo>
                  <a:pt x="159680" y="46130"/>
                </a:lnTo>
                <a:lnTo>
                  <a:pt x="159680" y="46657"/>
                </a:lnTo>
                <a:lnTo>
                  <a:pt x="159680" y="47975"/>
                </a:lnTo>
                <a:lnTo>
                  <a:pt x="159548" y="50348"/>
                </a:lnTo>
                <a:lnTo>
                  <a:pt x="159548" y="53247"/>
                </a:lnTo>
                <a:lnTo>
                  <a:pt x="159548" y="56674"/>
                </a:lnTo>
                <a:lnTo>
                  <a:pt x="159548" y="60496"/>
                </a:lnTo>
                <a:lnTo>
                  <a:pt x="159548" y="64582"/>
                </a:lnTo>
                <a:lnTo>
                  <a:pt x="159680" y="68800"/>
                </a:lnTo>
                <a:lnTo>
                  <a:pt x="159680" y="73149"/>
                </a:lnTo>
                <a:lnTo>
                  <a:pt x="159680" y="77235"/>
                </a:lnTo>
                <a:lnTo>
                  <a:pt x="159813" y="81057"/>
                </a:lnTo>
                <a:lnTo>
                  <a:pt x="159945" y="84616"/>
                </a:lnTo>
                <a:lnTo>
                  <a:pt x="160209" y="87516"/>
                </a:lnTo>
                <a:lnTo>
                  <a:pt x="160341" y="89888"/>
                </a:lnTo>
                <a:lnTo>
                  <a:pt x="160473" y="91338"/>
                </a:lnTo>
                <a:lnTo>
                  <a:pt x="147916" y="89888"/>
                </a:lnTo>
                <a:lnTo>
                  <a:pt x="136019" y="88965"/>
                </a:lnTo>
                <a:lnTo>
                  <a:pt x="124519" y="88306"/>
                </a:lnTo>
                <a:lnTo>
                  <a:pt x="113548" y="88175"/>
                </a:lnTo>
                <a:lnTo>
                  <a:pt x="103105" y="88438"/>
                </a:lnTo>
                <a:lnTo>
                  <a:pt x="93323" y="88834"/>
                </a:lnTo>
                <a:lnTo>
                  <a:pt x="83938" y="89624"/>
                </a:lnTo>
                <a:lnTo>
                  <a:pt x="75214" y="90679"/>
                </a:lnTo>
                <a:lnTo>
                  <a:pt x="67150" y="91997"/>
                </a:lnTo>
                <a:lnTo>
                  <a:pt x="59484" y="93315"/>
                </a:lnTo>
                <a:lnTo>
                  <a:pt x="52478" y="94765"/>
                </a:lnTo>
                <a:lnTo>
                  <a:pt x="46001" y="96346"/>
                </a:lnTo>
                <a:lnTo>
                  <a:pt x="40317" y="97928"/>
                </a:lnTo>
                <a:lnTo>
                  <a:pt x="35029" y="99509"/>
                </a:lnTo>
                <a:lnTo>
                  <a:pt x="30535" y="100959"/>
                </a:lnTo>
                <a:lnTo>
                  <a:pt x="26702" y="102409"/>
                </a:lnTo>
                <a:lnTo>
                  <a:pt x="23529" y="103727"/>
                </a:lnTo>
                <a:lnTo>
                  <a:pt x="21018" y="104782"/>
                </a:lnTo>
                <a:lnTo>
                  <a:pt x="19035" y="105572"/>
                </a:lnTo>
                <a:lnTo>
                  <a:pt x="17977" y="106100"/>
                </a:lnTo>
                <a:lnTo>
                  <a:pt x="17449" y="106363"/>
                </a:lnTo>
                <a:lnTo>
                  <a:pt x="17316" y="105836"/>
                </a:lnTo>
                <a:lnTo>
                  <a:pt x="17052" y="104650"/>
                </a:lnTo>
                <a:lnTo>
                  <a:pt x="16523" y="102541"/>
                </a:lnTo>
                <a:lnTo>
                  <a:pt x="16127" y="100037"/>
                </a:lnTo>
                <a:lnTo>
                  <a:pt x="15466" y="96873"/>
                </a:lnTo>
                <a:lnTo>
                  <a:pt x="14805" y="93183"/>
                </a:lnTo>
                <a:lnTo>
                  <a:pt x="14012" y="89097"/>
                </a:lnTo>
                <a:lnTo>
                  <a:pt x="12954" y="84616"/>
                </a:lnTo>
                <a:lnTo>
                  <a:pt x="12161" y="79871"/>
                </a:lnTo>
                <a:lnTo>
                  <a:pt x="11104" y="74731"/>
                </a:lnTo>
                <a:lnTo>
                  <a:pt x="10178" y="69591"/>
                </a:lnTo>
                <a:lnTo>
                  <a:pt x="9121" y="64451"/>
                </a:lnTo>
                <a:lnTo>
                  <a:pt x="8063" y="59047"/>
                </a:lnTo>
                <a:lnTo>
                  <a:pt x="7138" y="53906"/>
                </a:lnTo>
                <a:lnTo>
                  <a:pt x="6081" y="48766"/>
                </a:lnTo>
                <a:lnTo>
                  <a:pt x="5023" y="43626"/>
                </a:lnTo>
                <a:lnTo>
                  <a:pt x="4098" y="39013"/>
                </a:lnTo>
                <a:lnTo>
                  <a:pt x="3305" y="34532"/>
                </a:lnTo>
                <a:lnTo>
                  <a:pt x="2512" y="30578"/>
                </a:lnTo>
                <a:lnTo>
                  <a:pt x="1718" y="26887"/>
                </a:lnTo>
                <a:lnTo>
                  <a:pt x="1190" y="23724"/>
                </a:lnTo>
                <a:lnTo>
                  <a:pt x="661" y="21352"/>
                </a:lnTo>
                <a:lnTo>
                  <a:pt x="264" y="19375"/>
                </a:lnTo>
                <a:lnTo>
                  <a:pt x="132" y="18189"/>
                </a:lnTo>
                <a:lnTo>
                  <a:pt x="0" y="17793"/>
                </a:lnTo>
                <a:lnTo>
                  <a:pt x="6213" y="13576"/>
                </a:lnTo>
                <a:lnTo>
                  <a:pt x="12425" y="10017"/>
                </a:lnTo>
                <a:lnTo>
                  <a:pt x="19035" y="7117"/>
                </a:lnTo>
                <a:lnTo>
                  <a:pt x="25908" y="4613"/>
                </a:lnTo>
                <a:lnTo>
                  <a:pt x="32914" y="2900"/>
                </a:lnTo>
                <a:lnTo>
                  <a:pt x="40052" y="1582"/>
                </a:lnTo>
                <a:lnTo>
                  <a:pt x="47322" y="52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42" name="Freeform 411"/>
          <p:cNvSpPr>
            <a:spLocks/>
          </p:cNvSpPr>
          <p:nvPr/>
        </p:nvSpPr>
        <p:spPr bwMode="auto">
          <a:xfrm>
            <a:off x="11013552" y="1941513"/>
            <a:ext cx="446088" cy="493713"/>
          </a:xfrm>
          <a:custGeom>
            <a:avLst/>
            <a:gdLst>
              <a:gd name="T0" fmla="*/ 1548 w 3092"/>
              <a:gd name="T1" fmla="*/ 1 h 3416"/>
              <a:gd name="T2" fmla="*/ 1866 w 3092"/>
              <a:gd name="T3" fmla="*/ 11 h 3416"/>
              <a:gd name="T4" fmla="*/ 2211 w 3092"/>
              <a:gd name="T5" fmla="*/ 55 h 3416"/>
              <a:gd name="T6" fmla="*/ 2479 w 3092"/>
              <a:gd name="T7" fmla="*/ 125 h 3416"/>
              <a:gd name="T8" fmla="*/ 2678 w 3092"/>
              <a:gd name="T9" fmla="*/ 213 h 3416"/>
              <a:gd name="T10" fmla="*/ 2819 w 3092"/>
              <a:gd name="T11" fmla="*/ 312 h 3416"/>
              <a:gd name="T12" fmla="*/ 2911 w 3092"/>
              <a:gd name="T13" fmla="*/ 410 h 3416"/>
              <a:gd name="T14" fmla="*/ 2967 w 3092"/>
              <a:gd name="T15" fmla="*/ 502 h 3416"/>
              <a:gd name="T16" fmla="*/ 2994 w 3092"/>
              <a:gd name="T17" fmla="*/ 581 h 3416"/>
              <a:gd name="T18" fmla="*/ 3003 w 3092"/>
              <a:gd name="T19" fmla="*/ 635 h 3416"/>
              <a:gd name="T20" fmla="*/ 3090 w 3092"/>
              <a:gd name="T21" fmla="*/ 2004 h 3416"/>
              <a:gd name="T22" fmla="*/ 3058 w 3092"/>
              <a:gd name="T23" fmla="*/ 2228 h 3416"/>
              <a:gd name="T24" fmla="*/ 2957 w 3092"/>
              <a:gd name="T25" fmla="*/ 2571 h 3416"/>
              <a:gd name="T26" fmla="*/ 2780 w 3092"/>
              <a:gd name="T27" fmla="*/ 2877 h 3416"/>
              <a:gd name="T28" fmla="*/ 2537 w 3092"/>
              <a:gd name="T29" fmla="*/ 3135 h 3416"/>
              <a:gd name="T30" fmla="*/ 2237 w 3092"/>
              <a:gd name="T31" fmla="*/ 3334 h 3416"/>
              <a:gd name="T32" fmla="*/ 2012 w 3092"/>
              <a:gd name="T33" fmla="*/ 3416 h 3416"/>
              <a:gd name="T34" fmla="*/ 1906 w 3092"/>
              <a:gd name="T35" fmla="*/ 3379 h 3416"/>
              <a:gd name="T36" fmla="*/ 1848 w 3092"/>
              <a:gd name="T37" fmla="*/ 3281 h 3416"/>
              <a:gd name="T38" fmla="*/ 1867 w 3092"/>
              <a:gd name="T39" fmla="*/ 3173 h 3416"/>
              <a:gd name="T40" fmla="*/ 1955 w 3092"/>
              <a:gd name="T41" fmla="*/ 3101 h 3416"/>
              <a:gd name="T42" fmla="*/ 2247 w 3092"/>
              <a:gd name="T43" fmla="*/ 2948 h 3416"/>
              <a:gd name="T44" fmla="*/ 2481 w 3092"/>
              <a:gd name="T45" fmla="*/ 2727 h 3416"/>
              <a:gd name="T46" fmla="*/ 2649 w 3092"/>
              <a:gd name="T47" fmla="*/ 2455 h 3416"/>
              <a:gd name="T48" fmla="*/ 2737 w 3092"/>
              <a:gd name="T49" fmla="*/ 2144 h 3416"/>
              <a:gd name="T50" fmla="*/ 2736 w 3092"/>
              <a:gd name="T51" fmla="*/ 1804 h 3416"/>
              <a:gd name="T52" fmla="*/ 2637 w 3092"/>
              <a:gd name="T53" fmla="*/ 1478 h 3416"/>
              <a:gd name="T54" fmla="*/ 2452 w 3092"/>
              <a:gd name="T55" fmla="*/ 1199 h 3416"/>
              <a:gd name="T56" fmla="*/ 2198 w 3092"/>
              <a:gd name="T57" fmla="*/ 981 h 3416"/>
              <a:gd name="T58" fmla="*/ 1889 w 3092"/>
              <a:gd name="T59" fmla="*/ 838 h 3416"/>
              <a:gd name="T60" fmla="*/ 1540 w 3092"/>
              <a:gd name="T61" fmla="*/ 788 h 3416"/>
              <a:gd name="T62" fmla="*/ 1190 w 3092"/>
              <a:gd name="T63" fmla="*/ 838 h 3416"/>
              <a:gd name="T64" fmla="*/ 881 w 3092"/>
              <a:gd name="T65" fmla="*/ 981 h 3416"/>
              <a:gd name="T66" fmla="*/ 627 w 3092"/>
              <a:gd name="T67" fmla="*/ 1200 h 3416"/>
              <a:gd name="T68" fmla="*/ 442 w 3092"/>
              <a:gd name="T69" fmla="*/ 1480 h 3416"/>
              <a:gd name="T70" fmla="*/ 350 w 3092"/>
              <a:gd name="T71" fmla="*/ 1803 h 3416"/>
              <a:gd name="T72" fmla="*/ 342 w 3092"/>
              <a:gd name="T73" fmla="*/ 2149 h 3416"/>
              <a:gd name="T74" fmla="*/ 432 w 3092"/>
              <a:gd name="T75" fmla="*/ 2457 h 3416"/>
              <a:gd name="T76" fmla="*/ 599 w 3092"/>
              <a:gd name="T77" fmla="*/ 2730 h 3416"/>
              <a:gd name="T78" fmla="*/ 833 w 3092"/>
              <a:gd name="T79" fmla="*/ 2949 h 3416"/>
              <a:gd name="T80" fmla="*/ 1125 w 3092"/>
              <a:gd name="T81" fmla="*/ 3101 h 3416"/>
              <a:gd name="T82" fmla="*/ 1212 w 3092"/>
              <a:gd name="T83" fmla="*/ 3173 h 3416"/>
              <a:gd name="T84" fmla="*/ 1231 w 3092"/>
              <a:gd name="T85" fmla="*/ 3281 h 3416"/>
              <a:gd name="T86" fmla="*/ 1174 w 3092"/>
              <a:gd name="T87" fmla="*/ 3379 h 3416"/>
              <a:gd name="T88" fmla="*/ 1070 w 3092"/>
              <a:gd name="T89" fmla="*/ 3416 h 3416"/>
              <a:gd name="T90" fmla="*/ 836 w 3092"/>
              <a:gd name="T91" fmla="*/ 3331 h 3416"/>
              <a:gd name="T92" fmla="*/ 526 w 3092"/>
              <a:gd name="T93" fmla="*/ 3123 h 3416"/>
              <a:gd name="T94" fmla="*/ 278 w 3092"/>
              <a:gd name="T95" fmla="*/ 2850 h 3416"/>
              <a:gd name="T96" fmla="*/ 104 w 3092"/>
              <a:gd name="T97" fmla="*/ 2527 h 3416"/>
              <a:gd name="T98" fmla="*/ 12 w 3092"/>
              <a:gd name="T99" fmla="*/ 2169 h 3416"/>
              <a:gd name="T100" fmla="*/ 0 w 3092"/>
              <a:gd name="T101" fmla="*/ 1971 h 3416"/>
              <a:gd name="T102" fmla="*/ 87 w 3092"/>
              <a:gd name="T103" fmla="*/ 643 h 3416"/>
              <a:gd name="T104" fmla="*/ 94 w 3092"/>
              <a:gd name="T105" fmla="*/ 597 h 3416"/>
              <a:gd name="T106" fmla="*/ 115 w 3092"/>
              <a:gd name="T107" fmla="*/ 524 h 3416"/>
              <a:gd name="T108" fmla="*/ 161 w 3092"/>
              <a:gd name="T109" fmla="*/ 435 h 3416"/>
              <a:gd name="T110" fmla="*/ 244 w 3092"/>
              <a:gd name="T111" fmla="*/ 336 h 3416"/>
              <a:gd name="T112" fmla="*/ 372 w 3092"/>
              <a:gd name="T113" fmla="*/ 237 h 3416"/>
              <a:gd name="T114" fmla="*/ 556 w 3092"/>
              <a:gd name="T115" fmla="*/ 146 h 3416"/>
              <a:gd name="T116" fmla="*/ 805 w 3092"/>
              <a:gd name="T117" fmla="*/ 71 h 3416"/>
              <a:gd name="T118" fmla="*/ 1130 w 3092"/>
              <a:gd name="T119" fmla="*/ 19 h 3416"/>
              <a:gd name="T120" fmla="*/ 1540 w 3092"/>
              <a:gd name="T121" fmla="*/ 0 h 3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92" h="3416">
                <a:moveTo>
                  <a:pt x="1540" y="0"/>
                </a:moveTo>
                <a:lnTo>
                  <a:pt x="1543" y="1"/>
                </a:lnTo>
                <a:lnTo>
                  <a:pt x="1545" y="1"/>
                </a:lnTo>
                <a:lnTo>
                  <a:pt x="1548" y="1"/>
                </a:lnTo>
                <a:lnTo>
                  <a:pt x="1551" y="0"/>
                </a:lnTo>
                <a:lnTo>
                  <a:pt x="1662" y="1"/>
                </a:lnTo>
                <a:lnTo>
                  <a:pt x="1767" y="5"/>
                </a:lnTo>
                <a:lnTo>
                  <a:pt x="1866" y="11"/>
                </a:lnTo>
                <a:lnTo>
                  <a:pt x="1961" y="19"/>
                </a:lnTo>
                <a:lnTo>
                  <a:pt x="2049" y="30"/>
                </a:lnTo>
                <a:lnTo>
                  <a:pt x="2133" y="41"/>
                </a:lnTo>
                <a:lnTo>
                  <a:pt x="2211" y="55"/>
                </a:lnTo>
                <a:lnTo>
                  <a:pt x="2286" y="71"/>
                </a:lnTo>
                <a:lnTo>
                  <a:pt x="2354" y="87"/>
                </a:lnTo>
                <a:lnTo>
                  <a:pt x="2419" y="106"/>
                </a:lnTo>
                <a:lnTo>
                  <a:pt x="2479" y="125"/>
                </a:lnTo>
                <a:lnTo>
                  <a:pt x="2534" y="146"/>
                </a:lnTo>
                <a:lnTo>
                  <a:pt x="2586" y="167"/>
                </a:lnTo>
                <a:lnTo>
                  <a:pt x="2634" y="190"/>
                </a:lnTo>
                <a:lnTo>
                  <a:pt x="2678" y="213"/>
                </a:lnTo>
                <a:lnTo>
                  <a:pt x="2718" y="237"/>
                </a:lnTo>
                <a:lnTo>
                  <a:pt x="2754" y="262"/>
                </a:lnTo>
                <a:lnTo>
                  <a:pt x="2789" y="286"/>
                </a:lnTo>
                <a:lnTo>
                  <a:pt x="2819" y="312"/>
                </a:lnTo>
                <a:lnTo>
                  <a:pt x="2846" y="336"/>
                </a:lnTo>
                <a:lnTo>
                  <a:pt x="2871" y="361"/>
                </a:lnTo>
                <a:lnTo>
                  <a:pt x="2892" y="386"/>
                </a:lnTo>
                <a:lnTo>
                  <a:pt x="2911" y="410"/>
                </a:lnTo>
                <a:lnTo>
                  <a:pt x="2929" y="435"/>
                </a:lnTo>
                <a:lnTo>
                  <a:pt x="2944" y="458"/>
                </a:lnTo>
                <a:lnTo>
                  <a:pt x="2957" y="481"/>
                </a:lnTo>
                <a:lnTo>
                  <a:pt x="2967" y="502"/>
                </a:lnTo>
                <a:lnTo>
                  <a:pt x="2976" y="524"/>
                </a:lnTo>
                <a:lnTo>
                  <a:pt x="2983" y="544"/>
                </a:lnTo>
                <a:lnTo>
                  <a:pt x="2989" y="563"/>
                </a:lnTo>
                <a:lnTo>
                  <a:pt x="2994" y="581"/>
                </a:lnTo>
                <a:lnTo>
                  <a:pt x="2997" y="597"/>
                </a:lnTo>
                <a:lnTo>
                  <a:pt x="3000" y="611"/>
                </a:lnTo>
                <a:lnTo>
                  <a:pt x="3002" y="623"/>
                </a:lnTo>
                <a:lnTo>
                  <a:pt x="3003" y="635"/>
                </a:lnTo>
                <a:lnTo>
                  <a:pt x="3003" y="643"/>
                </a:lnTo>
                <a:lnTo>
                  <a:pt x="3089" y="1949"/>
                </a:lnTo>
                <a:lnTo>
                  <a:pt x="3092" y="1980"/>
                </a:lnTo>
                <a:lnTo>
                  <a:pt x="3090" y="2004"/>
                </a:lnTo>
                <a:lnTo>
                  <a:pt x="3084" y="2027"/>
                </a:lnTo>
                <a:lnTo>
                  <a:pt x="3077" y="2048"/>
                </a:lnTo>
                <a:lnTo>
                  <a:pt x="3069" y="2139"/>
                </a:lnTo>
                <a:lnTo>
                  <a:pt x="3058" y="2228"/>
                </a:lnTo>
                <a:lnTo>
                  <a:pt x="3039" y="2316"/>
                </a:lnTo>
                <a:lnTo>
                  <a:pt x="3017" y="2403"/>
                </a:lnTo>
                <a:lnTo>
                  <a:pt x="2989" y="2488"/>
                </a:lnTo>
                <a:lnTo>
                  <a:pt x="2957" y="2571"/>
                </a:lnTo>
                <a:lnTo>
                  <a:pt x="2919" y="2650"/>
                </a:lnTo>
                <a:lnTo>
                  <a:pt x="2877" y="2728"/>
                </a:lnTo>
                <a:lnTo>
                  <a:pt x="2831" y="2804"/>
                </a:lnTo>
                <a:lnTo>
                  <a:pt x="2780" y="2877"/>
                </a:lnTo>
                <a:lnTo>
                  <a:pt x="2725" y="2947"/>
                </a:lnTo>
                <a:lnTo>
                  <a:pt x="2667" y="3013"/>
                </a:lnTo>
                <a:lnTo>
                  <a:pt x="2604" y="3076"/>
                </a:lnTo>
                <a:lnTo>
                  <a:pt x="2537" y="3135"/>
                </a:lnTo>
                <a:lnTo>
                  <a:pt x="2467" y="3192"/>
                </a:lnTo>
                <a:lnTo>
                  <a:pt x="2394" y="3244"/>
                </a:lnTo>
                <a:lnTo>
                  <a:pt x="2317" y="3291"/>
                </a:lnTo>
                <a:lnTo>
                  <a:pt x="2237" y="3334"/>
                </a:lnTo>
                <a:lnTo>
                  <a:pt x="2153" y="3373"/>
                </a:lnTo>
                <a:lnTo>
                  <a:pt x="2067" y="3407"/>
                </a:lnTo>
                <a:lnTo>
                  <a:pt x="2039" y="3414"/>
                </a:lnTo>
                <a:lnTo>
                  <a:pt x="2012" y="3416"/>
                </a:lnTo>
                <a:lnTo>
                  <a:pt x="1982" y="3414"/>
                </a:lnTo>
                <a:lnTo>
                  <a:pt x="1956" y="3407"/>
                </a:lnTo>
                <a:lnTo>
                  <a:pt x="1930" y="3395"/>
                </a:lnTo>
                <a:lnTo>
                  <a:pt x="1906" y="3379"/>
                </a:lnTo>
                <a:lnTo>
                  <a:pt x="1886" y="3359"/>
                </a:lnTo>
                <a:lnTo>
                  <a:pt x="1869" y="3336"/>
                </a:lnTo>
                <a:lnTo>
                  <a:pt x="1856" y="3309"/>
                </a:lnTo>
                <a:lnTo>
                  <a:pt x="1848" y="3281"/>
                </a:lnTo>
                <a:lnTo>
                  <a:pt x="1846" y="3253"/>
                </a:lnTo>
                <a:lnTo>
                  <a:pt x="1848" y="3225"/>
                </a:lnTo>
                <a:lnTo>
                  <a:pt x="1856" y="3198"/>
                </a:lnTo>
                <a:lnTo>
                  <a:pt x="1867" y="3173"/>
                </a:lnTo>
                <a:lnTo>
                  <a:pt x="1884" y="3150"/>
                </a:lnTo>
                <a:lnTo>
                  <a:pt x="1904" y="3130"/>
                </a:lnTo>
                <a:lnTo>
                  <a:pt x="1928" y="3113"/>
                </a:lnTo>
                <a:lnTo>
                  <a:pt x="1955" y="3101"/>
                </a:lnTo>
                <a:lnTo>
                  <a:pt x="2032" y="3070"/>
                </a:lnTo>
                <a:lnTo>
                  <a:pt x="2107" y="3034"/>
                </a:lnTo>
                <a:lnTo>
                  <a:pt x="2178" y="2993"/>
                </a:lnTo>
                <a:lnTo>
                  <a:pt x="2247" y="2948"/>
                </a:lnTo>
                <a:lnTo>
                  <a:pt x="2311" y="2899"/>
                </a:lnTo>
                <a:lnTo>
                  <a:pt x="2372" y="2845"/>
                </a:lnTo>
                <a:lnTo>
                  <a:pt x="2429" y="2788"/>
                </a:lnTo>
                <a:lnTo>
                  <a:pt x="2481" y="2727"/>
                </a:lnTo>
                <a:lnTo>
                  <a:pt x="2530" y="2664"/>
                </a:lnTo>
                <a:lnTo>
                  <a:pt x="2575" y="2597"/>
                </a:lnTo>
                <a:lnTo>
                  <a:pt x="2614" y="2527"/>
                </a:lnTo>
                <a:lnTo>
                  <a:pt x="2649" y="2455"/>
                </a:lnTo>
                <a:lnTo>
                  <a:pt x="2679" y="2380"/>
                </a:lnTo>
                <a:lnTo>
                  <a:pt x="2704" y="2303"/>
                </a:lnTo>
                <a:lnTo>
                  <a:pt x="2723" y="2225"/>
                </a:lnTo>
                <a:lnTo>
                  <a:pt x="2737" y="2144"/>
                </a:lnTo>
                <a:lnTo>
                  <a:pt x="2747" y="2063"/>
                </a:lnTo>
                <a:lnTo>
                  <a:pt x="2749" y="1980"/>
                </a:lnTo>
                <a:lnTo>
                  <a:pt x="2746" y="1891"/>
                </a:lnTo>
                <a:lnTo>
                  <a:pt x="2736" y="1804"/>
                </a:lnTo>
                <a:lnTo>
                  <a:pt x="2720" y="1719"/>
                </a:lnTo>
                <a:lnTo>
                  <a:pt x="2699" y="1637"/>
                </a:lnTo>
                <a:lnTo>
                  <a:pt x="2671" y="1556"/>
                </a:lnTo>
                <a:lnTo>
                  <a:pt x="2637" y="1478"/>
                </a:lnTo>
                <a:lnTo>
                  <a:pt x="2597" y="1403"/>
                </a:lnTo>
                <a:lnTo>
                  <a:pt x="2554" y="1331"/>
                </a:lnTo>
                <a:lnTo>
                  <a:pt x="2505" y="1264"/>
                </a:lnTo>
                <a:lnTo>
                  <a:pt x="2452" y="1199"/>
                </a:lnTo>
                <a:lnTo>
                  <a:pt x="2394" y="1137"/>
                </a:lnTo>
                <a:lnTo>
                  <a:pt x="2333" y="1080"/>
                </a:lnTo>
                <a:lnTo>
                  <a:pt x="2267" y="1028"/>
                </a:lnTo>
                <a:lnTo>
                  <a:pt x="2198" y="981"/>
                </a:lnTo>
                <a:lnTo>
                  <a:pt x="2125" y="937"/>
                </a:lnTo>
                <a:lnTo>
                  <a:pt x="2049" y="899"/>
                </a:lnTo>
                <a:lnTo>
                  <a:pt x="1971" y="866"/>
                </a:lnTo>
                <a:lnTo>
                  <a:pt x="1889" y="838"/>
                </a:lnTo>
                <a:lnTo>
                  <a:pt x="1804" y="816"/>
                </a:lnTo>
                <a:lnTo>
                  <a:pt x="1718" y="800"/>
                </a:lnTo>
                <a:lnTo>
                  <a:pt x="1630" y="791"/>
                </a:lnTo>
                <a:lnTo>
                  <a:pt x="1540" y="788"/>
                </a:lnTo>
                <a:lnTo>
                  <a:pt x="1449" y="791"/>
                </a:lnTo>
                <a:lnTo>
                  <a:pt x="1361" y="800"/>
                </a:lnTo>
                <a:lnTo>
                  <a:pt x="1274" y="816"/>
                </a:lnTo>
                <a:lnTo>
                  <a:pt x="1190" y="838"/>
                </a:lnTo>
                <a:lnTo>
                  <a:pt x="1108" y="866"/>
                </a:lnTo>
                <a:lnTo>
                  <a:pt x="1029" y="899"/>
                </a:lnTo>
                <a:lnTo>
                  <a:pt x="954" y="937"/>
                </a:lnTo>
                <a:lnTo>
                  <a:pt x="881" y="981"/>
                </a:lnTo>
                <a:lnTo>
                  <a:pt x="812" y="1029"/>
                </a:lnTo>
                <a:lnTo>
                  <a:pt x="746" y="1081"/>
                </a:lnTo>
                <a:lnTo>
                  <a:pt x="684" y="1138"/>
                </a:lnTo>
                <a:lnTo>
                  <a:pt x="627" y="1200"/>
                </a:lnTo>
                <a:lnTo>
                  <a:pt x="573" y="1265"/>
                </a:lnTo>
                <a:lnTo>
                  <a:pt x="525" y="1333"/>
                </a:lnTo>
                <a:lnTo>
                  <a:pt x="481" y="1406"/>
                </a:lnTo>
                <a:lnTo>
                  <a:pt x="442" y="1480"/>
                </a:lnTo>
                <a:lnTo>
                  <a:pt x="409" y="1558"/>
                </a:lnTo>
                <a:lnTo>
                  <a:pt x="381" y="1639"/>
                </a:lnTo>
                <a:lnTo>
                  <a:pt x="364" y="1718"/>
                </a:lnTo>
                <a:lnTo>
                  <a:pt x="350" y="1803"/>
                </a:lnTo>
                <a:lnTo>
                  <a:pt x="339" y="1891"/>
                </a:lnTo>
                <a:lnTo>
                  <a:pt x="330" y="1985"/>
                </a:lnTo>
                <a:lnTo>
                  <a:pt x="333" y="2067"/>
                </a:lnTo>
                <a:lnTo>
                  <a:pt x="342" y="2149"/>
                </a:lnTo>
                <a:lnTo>
                  <a:pt x="357" y="2228"/>
                </a:lnTo>
                <a:lnTo>
                  <a:pt x="376" y="2307"/>
                </a:lnTo>
                <a:lnTo>
                  <a:pt x="402" y="2383"/>
                </a:lnTo>
                <a:lnTo>
                  <a:pt x="432" y="2457"/>
                </a:lnTo>
                <a:lnTo>
                  <a:pt x="467" y="2529"/>
                </a:lnTo>
                <a:lnTo>
                  <a:pt x="506" y="2599"/>
                </a:lnTo>
                <a:lnTo>
                  <a:pt x="550" y="2666"/>
                </a:lnTo>
                <a:lnTo>
                  <a:pt x="599" y="2730"/>
                </a:lnTo>
                <a:lnTo>
                  <a:pt x="652" y="2790"/>
                </a:lnTo>
                <a:lnTo>
                  <a:pt x="708" y="2846"/>
                </a:lnTo>
                <a:lnTo>
                  <a:pt x="769" y="2899"/>
                </a:lnTo>
                <a:lnTo>
                  <a:pt x="833" y="2949"/>
                </a:lnTo>
                <a:lnTo>
                  <a:pt x="901" y="2993"/>
                </a:lnTo>
                <a:lnTo>
                  <a:pt x="973" y="3034"/>
                </a:lnTo>
                <a:lnTo>
                  <a:pt x="1047" y="3070"/>
                </a:lnTo>
                <a:lnTo>
                  <a:pt x="1125" y="3101"/>
                </a:lnTo>
                <a:lnTo>
                  <a:pt x="1151" y="3113"/>
                </a:lnTo>
                <a:lnTo>
                  <a:pt x="1175" y="3130"/>
                </a:lnTo>
                <a:lnTo>
                  <a:pt x="1196" y="3150"/>
                </a:lnTo>
                <a:lnTo>
                  <a:pt x="1212" y="3173"/>
                </a:lnTo>
                <a:lnTo>
                  <a:pt x="1223" y="3198"/>
                </a:lnTo>
                <a:lnTo>
                  <a:pt x="1231" y="3225"/>
                </a:lnTo>
                <a:lnTo>
                  <a:pt x="1233" y="3253"/>
                </a:lnTo>
                <a:lnTo>
                  <a:pt x="1231" y="3281"/>
                </a:lnTo>
                <a:lnTo>
                  <a:pt x="1223" y="3309"/>
                </a:lnTo>
                <a:lnTo>
                  <a:pt x="1211" y="3336"/>
                </a:lnTo>
                <a:lnTo>
                  <a:pt x="1193" y="3359"/>
                </a:lnTo>
                <a:lnTo>
                  <a:pt x="1174" y="3379"/>
                </a:lnTo>
                <a:lnTo>
                  <a:pt x="1150" y="3395"/>
                </a:lnTo>
                <a:lnTo>
                  <a:pt x="1125" y="3407"/>
                </a:lnTo>
                <a:lnTo>
                  <a:pt x="1098" y="3414"/>
                </a:lnTo>
                <a:lnTo>
                  <a:pt x="1070" y="3416"/>
                </a:lnTo>
                <a:lnTo>
                  <a:pt x="1041" y="3414"/>
                </a:lnTo>
                <a:lnTo>
                  <a:pt x="1012" y="3407"/>
                </a:lnTo>
                <a:lnTo>
                  <a:pt x="922" y="3372"/>
                </a:lnTo>
                <a:lnTo>
                  <a:pt x="836" y="3331"/>
                </a:lnTo>
                <a:lnTo>
                  <a:pt x="754" y="3286"/>
                </a:lnTo>
                <a:lnTo>
                  <a:pt x="674" y="3236"/>
                </a:lnTo>
                <a:lnTo>
                  <a:pt x="598" y="3181"/>
                </a:lnTo>
                <a:lnTo>
                  <a:pt x="526" y="3123"/>
                </a:lnTo>
                <a:lnTo>
                  <a:pt x="458" y="3060"/>
                </a:lnTo>
                <a:lnTo>
                  <a:pt x="393" y="2993"/>
                </a:lnTo>
                <a:lnTo>
                  <a:pt x="334" y="2923"/>
                </a:lnTo>
                <a:lnTo>
                  <a:pt x="278" y="2850"/>
                </a:lnTo>
                <a:lnTo>
                  <a:pt x="228" y="2773"/>
                </a:lnTo>
                <a:lnTo>
                  <a:pt x="182" y="2695"/>
                </a:lnTo>
                <a:lnTo>
                  <a:pt x="141" y="2612"/>
                </a:lnTo>
                <a:lnTo>
                  <a:pt x="104" y="2527"/>
                </a:lnTo>
                <a:lnTo>
                  <a:pt x="73" y="2440"/>
                </a:lnTo>
                <a:lnTo>
                  <a:pt x="47" y="2352"/>
                </a:lnTo>
                <a:lnTo>
                  <a:pt x="27" y="2261"/>
                </a:lnTo>
                <a:lnTo>
                  <a:pt x="12" y="2169"/>
                </a:lnTo>
                <a:lnTo>
                  <a:pt x="3" y="2075"/>
                </a:lnTo>
                <a:lnTo>
                  <a:pt x="0" y="1980"/>
                </a:lnTo>
                <a:lnTo>
                  <a:pt x="0" y="1975"/>
                </a:lnTo>
                <a:lnTo>
                  <a:pt x="0" y="1971"/>
                </a:lnTo>
                <a:lnTo>
                  <a:pt x="0" y="1968"/>
                </a:lnTo>
                <a:lnTo>
                  <a:pt x="3" y="1882"/>
                </a:lnTo>
                <a:lnTo>
                  <a:pt x="12" y="1796"/>
                </a:lnTo>
                <a:lnTo>
                  <a:pt x="87" y="643"/>
                </a:lnTo>
                <a:lnTo>
                  <a:pt x="88" y="635"/>
                </a:lnTo>
                <a:lnTo>
                  <a:pt x="89" y="623"/>
                </a:lnTo>
                <a:lnTo>
                  <a:pt x="90" y="611"/>
                </a:lnTo>
                <a:lnTo>
                  <a:pt x="94" y="597"/>
                </a:lnTo>
                <a:lnTo>
                  <a:pt x="97" y="581"/>
                </a:lnTo>
                <a:lnTo>
                  <a:pt x="101" y="563"/>
                </a:lnTo>
                <a:lnTo>
                  <a:pt x="108" y="544"/>
                </a:lnTo>
                <a:lnTo>
                  <a:pt x="115" y="524"/>
                </a:lnTo>
                <a:lnTo>
                  <a:pt x="124" y="502"/>
                </a:lnTo>
                <a:lnTo>
                  <a:pt x="134" y="481"/>
                </a:lnTo>
                <a:lnTo>
                  <a:pt x="147" y="458"/>
                </a:lnTo>
                <a:lnTo>
                  <a:pt x="161" y="435"/>
                </a:lnTo>
                <a:lnTo>
                  <a:pt x="178" y="410"/>
                </a:lnTo>
                <a:lnTo>
                  <a:pt x="198" y="386"/>
                </a:lnTo>
                <a:lnTo>
                  <a:pt x="219" y="361"/>
                </a:lnTo>
                <a:lnTo>
                  <a:pt x="244" y="336"/>
                </a:lnTo>
                <a:lnTo>
                  <a:pt x="272" y="312"/>
                </a:lnTo>
                <a:lnTo>
                  <a:pt x="302" y="286"/>
                </a:lnTo>
                <a:lnTo>
                  <a:pt x="335" y="262"/>
                </a:lnTo>
                <a:lnTo>
                  <a:pt x="372" y="237"/>
                </a:lnTo>
                <a:lnTo>
                  <a:pt x="413" y="213"/>
                </a:lnTo>
                <a:lnTo>
                  <a:pt x="457" y="190"/>
                </a:lnTo>
                <a:lnTo>
                  <a:pt x="504" y="167"/>
                </a:lnTo>
                <a:lnTo>
                  <a:pt x="556" y="146"/>
                </a:lnTo>
                <a:lnTo>
                  <a:pt x="612" y="125"/>
                </a:lnTo>
                <a:lnTo>
                  <a:pt x="672" y="106"/>
                </a:lnTo>
                <a:lnTo>
                  <a:pt x="736" y="87"/>
                </a:lnTo>
                <a:lnTo>
                  <a:pt x="805" y="71"/>
                </a:lnTo>
                <a:lnTo>
                  <a:pt x="878" y="55"/>
                </a:lnTo>
                <a:lnTo>
                  <a:pt x="957" y="41"/>
                </a:lnTo>
                <a:lnTo>
                  <a:pt x="1041" y="30"/>
                </a:lnTo>
                <a:lnTo>
                  <a:pt x="1130" y="19"/>
                </a:lnTo>
                <a:lnTo>
                  <a:pt x="1223" y="11"/>
                </a:lnTo>
                <a:lnTo>
                  <a:pt x="1323" y="5"/>
                </a:lnTo>
                <a:lnTo>
                  <a:pt x="1429" y="1"/>
                </a:lnTo>
                <a:lnTo>
                  <a:pt x="15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021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Fashion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Fashion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173" name="Freeform 6"/>
          <p:cNvSpPr>
            <a:spLocks noEditPoints="1"/>
          </p:cNvSpPr>
          <p:nvPr/>
        </p:nvSpPr>
        <p:spPr bwMode="auto">
          <a:xfrm>
            <a:off x="11085784" y="5786438"/>
            <a:ext cx="301625" cy="538163"/>
          </a:xfrm>
          <a:custGeom>
            <a:avLst/>
            <a:gdLst>
              <a:gd name="T0" fmla="*/ 996 w 1902"/>
              <a:gd name="T1" fmla="*/ 2579 h 3391"/>
              <a:gd name="T2" fmla="*/ 1387 w 1902"/>
              <a:gd name="T3" fmla="*/ 3237 h 3391"/>
              <a:gd name="T4" fmla="*/ 1528 w 1902"/>
              <a:gd name="T5" fmla="*/ 3135 h 3391"/>
              <a:gd name="T6" fmla="*/ 1650 w 1902"/>
              <a:gd name="T7" fmla="*/ 2948 h 3391"/>
              <a:gd name="T8" fmla="*/ 1683 w 1902"/>
              <a:gd name="T9" fmla="*/ 2706 h 3391"/>
              <a:gd name="T10" fmla="*/ 1732 w 1902"/>
              <a:gd name="T11" fmla="*/ 2321 h 3391"/>
              <a:gd name="T12" fmla="*/ 1781 w 1902"/>
              <a:gd name="T13" fmla="*/ 1881 h 3391"/>
              <a:gd name="T14" fmla="*/ 1812 w 1902"/>
              <a:gd name="T15" fmla="*/ 1472 h 3391"/>
              <a:gd name="T16" fmla="*/ 1789 w 1902"/>
              <a:gd name="T17" fmla="*/ 1012 h 3391"/>
              <a:gd name="T18" fmla="*/ 1591 w 1902"/>
              <a:gd name="T19" fmla="*/ 288 h 3391"/>
              <a:gd name="T20" fmla="*/ 612 w 1902"/>
              <a:gd name="T21" fmla="*/ 3280 h 3391"/>
              <a:gd name="T22" fmla="*/ 1601 w 1902"/>
              <a:gd name="T23" fmla="*/ 314 h 3391"/>
              <a:gd name="T24" fmla="*/ 260 w 1902"/>
              <a:gd name="T25" fmla="*/ 427 h 3391"/>
              <a:gd name="T26" fmla="*/ 163 w 1902"/>
              <a:gd name="T27" fmla="*/ 760 h 3391"/>
              <a:gd name="T28" fmla="*/ 93 w 1902"/>
              <a:gd name="T29" fmla="*/ 1167 h 3391"/>
              <a:gd name="T30" fmla="*/ 93 w 1902"/>
              <a:gd name="T31" fmla="*/ 1534 h 3391"/>
              <a:gd name="T32" fmla="*/ 128 w 1902"/>
              <a:gd name="T33" fmla="*/ 1954 h 3391"/>
              <a:gd name="T34" fmla="*/ 178 w 1902"/>
              <a:gd name="T35" fmla="*/ 2391 h 3391"/>
              <a:gd name="T36" fmla="*/ 225 w 1902"/>
              <a:gd name="T37" fmla="*/ 2758 h 3391"/>
              <a:gd name="T38" fmla="*/ 255 w 1902"/>
              <a:gd name="T39" fmla="*/ 2969 h 3391"/>
              <a:gd name="T40" fmla="*/ 406 w 1902"/>
              <a:gd name="T41" fmla="*/ 3164 h 3391"/>
              <a:gd name="T42" fmla="*/ 1198 w 1902"/>
              <a:gd name="T43" fmla="*/ 330 h 3391"/>
              <a:gd name="T44" fmla="*/ 866 w 1902"/>
              <a:gd name="T45" fmla="*/ 334 h 3391"/>
              <a:gd name="T46" fmla="*/ 424 w 1902"/>
              <a:gd name="T47" fmla="*/ 309 h 3391"/>
              <a:gd name="T48" fmla="*/ 371 w 1902"/>
              <a:gd name="T49" fmla="*/ 213 h 3391"/>
              <a:gd name="T50" fmla="*/ 619 w 1902"/>
              <a:gd name="T51" fmla="*/ 238 h 3391"/>
              <a:gd name="T52" fmla="*/ 1014 w 1902"/>
              <a:gd name="T53" fmla="*/ 247 h 3391"/>
              <a:gd name="T54" fmla="*/ 1351 w 1902"/>
              <a:gd name="T55" fmla="*/ 230 h 3391"/>
              <a:gd name="T56" fmla="*/ 1546 w 1902"/>
              <a:gd name="T57" fmla="*/ 209 h 3391"/>
              <a:gd name="T58" fmla="*/ 1577 w 1902"/>
              <a:gd name="T59" fmla="*/ 0 h 3391"/>
              <a:gd name="T60" fmla="*/ 1658 w 1902"/>
              <a:gd name="T61" fmla="*/ 223 h 3391"/>
              <a:gd name="T62" fmla="*/ 1719 w 1902"/>
              <a:gd name="T63" fmla="*/ 386 h 3391"/>
              <a:gd name="T64" fmla="*/ 1808 w 1902"/>
              <a:gd name="T65" fmla="*/ 679 h 3391"/>
              <a:gd name="T66" fmla="*/ 1882 w 1902"/>
              <a:gd name="T67" fmla="*/ 1047 h 3391"/>
              <a:gd name="T68" fmla="*/ 1901 w 1902"/>
              <a:gd name="T69" fmla="*/ 1410 h 3391"/>
              <a:gd name="T70" fmla="*/ 1876 w 1902"/>
              <a:gd name="T71" fmla="*/ 1793 h 3391"/>
              <a:gd name="T72" fmla="*/ 1831 w 1902"/>
              <a:gd name="T73" fmla="*/ 2220 h 3391"/>
              <a:gd name="T74" fmla="*/ 1783 w 1902"/>
              <a:gd name="T75" fmla="*/ 2614 h 3391"/>
              <a:gd name="T76" fmla="*/ 1744 w 1902"/>
              <a:gd name="T77" fmla="*/ 2901 h 3391"/>
              <a:gd name="T78" fmla="*/ 1727 w 1902"/>
              <a:gd name="T79" fmla="*/ 3009 h 3391"/>
              <a:gd name="T80" fmla="*/ 1563 w 1902"/>
              <a:gd name="T81" fmla="*/ 3223 h 3391"/>
              <a:gd name="T82" fmla="*/ 1353 w 1902"/>
              <a:gd name="T83" fmla="*/ 3351 h 3391"/>
              <a:gd name="T84" fmla="*/ 1220 w 1902"/>
              <a:gd name="T85" fmla="*/ 3390 h 3391"/>
              <a:gd name="T86" fmla="*/ 1038 w 1902"/>
              <a:gd name="T87" fmla="*/ 2967 h 3391"/>
              <a:gd name="T88" fmla="*/ 689 w 1902"/>
              <a:gd name="T89" fmla="*/ 3391 h 3391"/>
              <a:gd name="T90" fmla="*/ 583 w 1902"/>
              <a:gd name="T91" fmla="*/ 3363 h 3391"/>
              <a:gd name="T92" fmla="*/ 376 w 1902"/>
              <a:gd name="T93" fmla="*/ 3252 h 3391"/>
              <a:gd name="T94" fmla="*/ 178 w 1902"/>
              <a:gd name="T95" fmla="*/ 3016 h 3391"/>
              <a:gd name="T96" fmla="*/ 163 w 1902"/>
              <a:gd name="T97" fmla="*/ 2933 h 3391"/>
              <a:gd name="T98" fmla="*/ 126 w 1902"/>
              <a:gd name="T99" fmla="*/ 2671 h 3391"/>
              <a:gd name="T100" fmla="*/ 79 w 1902"/>
              <a:gd name="T101" fmla="*/ 2289 h 3391"/>
              <a:gd name="T102" fmla="*/ 32 w 1902"/>
              <a:gd name="T103" fmla="*/ 1863 h 3391"/>
              <a:gd name="T104" fmla="*/ 3 w 1902"/>
              <a:gd name="T105" fmla="*/ 1468 h 3391"/>
              <a:gd name="T106" fmla="*/ 11 w 1902"/>
              <a:gd name="T107" fmla="*/ 1111 h 3391"/>
              <a:gd name="T108" fmla="*/ 79 w 1902"/>
              <a:gd name="T109" fmla="*/ 737 h 3391"/>
              <a:gd name="T110" fmla="*/ 168 w 1902"/>
              <a:gd name="T111" fmla="*/ 427 h 3391"/>
              <a:gd name="T112" fmla="*/ 238 w 1902"/>
              <a:gd name="T113" fmla="*/ 239 h 3391"/>
              <a:gd name="T114" fmla="*/ 310 w 1902"/>
              <a:gd name="T115" fmla="*/ 3 h 3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02" h="3391">
                <a:moveTo>
                  <a:pt x="951" y="2714"/>
                </a:moveTo>
                <a:lnTo>
                  <a:pt x="894" y="2881"/>
                </a:lnTo>
                <a:lnTo>
                  <a:pt x="1008" y="2881"/>
                </a:lnTo>
                <a:lnTo>
                  <a:pt x="951" y="2714"/>
                </a:lnTo>
                <a:close/>
                <a:moveTo>
                  <a:pt x="1076" y="2347"/>
                </a:moveTo>
                <a:lnTo>
                  <a:pt x="996" y="2579"/>
                </a:lnTo>
                <a:lnTo>
                  <a:pt x="1240" y="3296"/>
                </a:lnTo>
                <a:lnTo>
                  <a:pt x="1263" y="3289"/>
                </a:lnTo>
                <a:lnTo>
                  <a:pt x="1289" y="3280"/>
                </a:lnTo>
                <a:lnTo>
                  <a:pt x="1319" y="3269"/>
                </a:lnTo>
                <a:lnTo>
                  <a:pt x="1352" y="3254"/>
                </a:lnTo>
                <a:lnTo>
                  <a:pt x="1387" y="3237"/>
                </a:lnTo>
                <a:lnTo>
                  <a:pt x="1076" y="2347"/>
                </a:lnTo>
                <a:close/>
                <a:moveTo>
                  <a:pt x="1685" y="561"/>
                </a:moveTo>
                <a:lnTo>
                  <a:pt x="1120" y="2215"/>
                </a:lnTo>
                <a:lnTo>
                  <a:pt x="1461" y="3190"/>
                </a:lnTo>
                <a:lnTo>
                  <a:pt x="1496" y="3164"/>
                </a:lnTo>
                <a:lnTo>
                  <a:pt x="1528" y="3135"/>
                </a:lnTo>
                <a:lnTo>
                  <a:pt x="1560" y="3103"/>
                </a:lnTo>
                <a:lnTo>
                  <a:pt x="1590" y="3067"/>
                </a:lnTo>
                <a:lnTo>
                  <a:pt x="1619" y="3027"/>
                </a:lnTo>
                <a:lnTo>
                  <a:pt x="1644" y="2982"/>
                </a:lnTo>
                <a:lnTo>
                  <a:pt x="1646" y="2969"/>
                </a:lnTo>
                <a:lnTo>
                  <a:pt x="1650" y="2948"/>
                </a:lnTo>
                <a:lnTo>
                  <a:pt x="1653" y="2922"/>
                </a:lnTo>
                <a:lnTo>
                  <a:pt x="1658" y="2888"/>
                </a:lnTo>
                <a:lnTo>
                  <a:pt x="1663" y="2850"/>
                </a:lnTo>
                <a:lnTo>
                  <a:pt x="1669" y="2807"/>
                </a:lnTo>
                <a:lnTo>
                  <a:pt x="1675" y="2758"/>
                </a:lnTo>
                <a:lnTo>
                  <a:pt x="1683" y="2706"/>
                </a:lnTo>
                <a:lnTo>
                  <a:pt x="1691" y="2649"/>
                </a:lnTo>
                <a:lnTo>
                  <a:pt x="1698" y="2589"/>
                </a:lnTo>
                <a:lnTo>
                  <a:pt x="1706" y="2526"/>
                </a:lnTo>
                <a:lnTo>
                  <a:pt x="1715" y="2460"/>
                </a:lnTo>
                <a:lnTo>
                  <a:pt x="1724" y="2391"/>
                </a:lnTo>
                <a:lnTo>
                  <a:pt x="1732" y="2321"/>
                </a:lnTo>
                <a:lnTo>
                  <a:pt x="1740" y="2249"/>
                </a:lnTo>
                <a:lnTo>
                  <a:pt x="1749" y="2176"/>
                </a:lnTo>
                <a:lnTo>
                  <a:pt x="1757" y="2102"/>
                </a:lnTo>
                <a:lnTo>
                  <a:pt x="1765" y="2029"/>
                </a:lnTo>
                <a:lnTo>
                  <a:pt x="1774" y="1954"/>
                </a:lnTo>
                <a:lnTo>
                  <a:pt x="1781" y="1881"/>
                </a:lnTo>
                <a:lnTo>
                  <a:pt x="1787" y="1809"/>
                </a:lnTo>
                <a:lnTo>
                  <a:pt x="1793" y="1736"/>
                </a:lnTo>
                <a:lnTo>
                  <a:pt x="1799" y="1667"/>
                </a:lnTo>
                <a:lnTo>
                  <a:pt x="1805" y="1599"/>
                </a:lnTo>
                <a:lnTo>
                  <a:pt x="1809" y="1534"/>
                </a:lnTo>
                <a:lnTo>
                  <a:pt x="1812" y="1472"/>
                </a:lnTo>
                <a:lnTo>
                  <a:pt x="1814" y="1413"/>
                </a:lnTo>
                <a:lnTo>
                  <a:pt x="1815" y="1357"/>
                </a:lnTo>
                <a:lnTo>
                  <a:pt x="1815" y="1305"/>
                </a:lnTo>
                <a:lnTo>
                  <a:pt x="1812" y="1208"/>
                </a:lnTo>
                <a:lnTo>
                  <a:pt x="1803" y="1110"/>
                </a:lnTo>
                <a:lnTo>
                  <a:pt x="1789" y="1012"/>
                </a:lnTo>
                <a:lnTo>
                  <a:pt x="1773" y="915"/>
                </a:lnTo>
                <a:lnTo>
                  <a:pt x="1753" y="820"/>
                </a:lnTo>
                <a:lnTo>
                  <a:pt x="1731" y="729"/>
                </a:lnTo>
                <a:lnTo>
                  <a:pt x="1707" y="642"/>
                </a:lnTo>
                <a:lnTo>
                  <a:pt x="1685" y="561"/>
                </a:lnTo>
                <a:close/>
                <a:moveTo>
                  <a:pt x="1591" y="288"/>
                </a:moveTo>
                <a:lnTo>
                  <a:pt x="1567" y="295"/>
                </a:lnTo>
                <a:lnTo>
                  <a:pt x="1542" y="300"/>
                </a:lnTo>
                <a:lnTo>
                  <a:pt x="515" y="3237"/>
                </a:lnTo>
                <a:lnTo>
                  <a:pt x="550" y="3254"/>
                </a:lnTo>
                <a:lnTo>
                  <a:pt x="582" y="3269"/>
                </a:lnTo>
                <a:lnTo>
                  <a:pt x="612" y="3280"/>
                </a:lnTo>
                <a:lnTo>
                  <a:pt x="639" y="3289"/>
                </a:lnTo>
                <a:lnTo>
                  <a:pt x="660" y="3296"/>
                </a:lnTo>
                <a:lnTo>
                  <a:pt x="1640" y="424"/>
                </a:lnTo>
                <a:lnTo>
                  <a:pt x="1626" y="383"/>
                </a:lnTo>
                <a:lnTo>
                  <a:pt x="1612" y="345"/>
                </a:lnTo>
                <a:lnTo>
                  <a:pt x="1601" y="314"/>
                </a:lnTo>
                <a:lnTo>
                  <a:pt x="1591" y="288"/>
                </a:lnTo>
                <a:close/>
                <a:moveTo>
                  <a:pt x="311" y="288"/>
                </a:moveTo>
                <a:lnTo>
                  <a:pt x="301" y="314"/>
                </a:lnTo>
                <a:lnTo>
                  <a:pt x="288" y="347"/>
                </a:lnTo>
                <a:lnTo>
                  <a:pt x="275" y="385"/>
                </a:lnTo>
                <a:lnTo>
                  <a:pt x="260" y="427"/>
                </a:lnTo>
                <a:lnTo>
                  <a:pt x="245" y="474"/>
                </a:lnTo>
                <a:lnTo>
                  <a:pt x="228" y="524"/>
                </a:lnTo>
                <a:lnTo>
                  <a:pt x="212" y="579"/>
                </a:lnTo>
                <a:lnTo>
                  <a:pt x="195" y="636"/>
                </a:lnTo>
                <a:lnTo>
                  <a:pt x="179" y="697"/>
                </a:lnTo>
                <a:lnTo>
                  <a:pt x="163" y="760"/>
                </a:lnTo>
                <a:lnTo>
                  <a:pt x="148" y="825"/>
                </a:lnTo>
                <a:lnTo>
                  <a:pt x="133" y="891"/>
                </a:lnTo>
                <a:lnTo>
                  <a:pt x="121" y="959"/>
                </a:lnTo>
                <a:lnTo>
                  <a:pt x="110" y="1028"/>
                </a:lnTo>
                <a:lnTo>
                  <a:pt x="100" y="1098"/>
                </a:lnTo>
                <a:lnTo>
                  <a:pt x="93" y="1167"/>
                </a:lnTo>
                <a:lnTo>
                  <a:pt x="88" y="1237"/>
                </a:lnTo>
                <a:lnTo>
                  <a:pt x="86" y="1305"/>
                </a:lnTo>
                <a:lnTo>
                  <a:pt x="87" y="1357"/>
                </a:lnTo>
                <a:lnTo>
                  <a:pt x="88" y="1413"/>
                </a:lnTo>
                <a:lnTo>
                  <a:pt x="90" y="1472"/>
                </a:lnTo>
                <a:lnTo>
                  <a:pt x="93" y="1534"/>
                </a:lnTo>
                <a:lnTo>
                  <a:pt x="97" y="1599"/>
                </a:lnTo>
                <a:lnTo>
                  <a:pt x="102" y="1667"/>
                </a:lnTo>
                <a:lnTo>
                  <a:pt x="107" y="1736"/>
                </a:lnTo>
                <a:lnTo>
                  <a:pt x="114" y="1809"/>
                </a:lnTo>
                <a:lnTo>
                  <a:pt x="121" y="1881"/>
                </a:lnTo>
                <a:lnTo>
                  <a:pt x="128" y="1954"/>
                </a:lnTo>
                <a:lnTo>
                  <a:pt x="136" y="2029"/>
                </a:lnTo>
                <a:lnTo>
                  <a:pt x="144" y="2102"/>
                </a:lnTo>
                <a:lnTo>
                  <a:pt x="152" y="2176"/>
                </a:lnTo>
                <a:lnTo>
                  <a:pt x="161" y="2249"/>
                </a:lnTo>
                <a:lnTo>
                  <a:pt x="170" y="2321"/>
                </a:lnTo>
                <a:lnTo>
                  <a:pt x="178" y="2391"/>
                </a:lnTo>
                <a:lnTo>
                  <a:pt x="186" y="2460"/>
                </a:lnTo>
                <a:lnTo>
                  <a:pt x="195" y="2526"/>
                </a:lnTo>
                <a:lnTo>
                  <a:pt x="203" y="2589"/>
                </a:lnTo>
                <a:lnTo>
                  <a:pt x="211" y="2649"/>
                </a:lnTo>
                <a:lnTo>
                  <a:pt x="218" y="2706"/>
                </a:lnTo>
                <a:lnTo>
                  <a:pt x="225" y="2758"/>
                </a:lnTo>
                <a:lnTo>
                  <a:pt x="233" y="2807"/>
                </a:lnTo>
                <a:lnTo>
                  <a:pt x="239" y="2850"/>
                </a:lnTo>
                <a:lnTo>
                  <a:pt x="244" y="2888"/>
                </a:lnTo>
                <a:lnTo>
                  <a:pt x="248" y="2922"/>
                </a:lnTo>
                <a:lnTo>
                  <a:pt x="252" y="2948"/>
                </a:lnTo>
                <a:lnTo>
                  <a:pt x="255" y="2969"/>
                </a:lnTo>
                <a:lnTo>
                  <a:pt x="257" y="2982"/>
                </a:lnTo>
                <a:lnTo>
                  <a:pt x="283" y="3027"/>
                </a:lnTo>
                <a:lnTo>
                  <a:pt x="311" y="3067"/>
                </a:lnTo>
                <a:lnTo>
                  <a:pt x="342" y="3103"/>
                </a:lnTo>
                <a:lnTo>
                  <a:pt x="373" y="3135"/>
                </a:lnTo>
                <a:lnTo>
                  <a:pt x="406" y="3164"/>
                </a:lnTo>
                <a:lnTo>
                  <a:pt x="439" y="3190"/>
                </a:lnTo>
                <a:lnTo>
                  <a:pt x="1446" y="314"/>
                </a:lnTo>
                <a:lnTo>
                  <a:pt x="1393" y="320"/>
                </a:lnTo>
                <a:lnTo>
                  <a:pt x="1334" y="324"/>
                </a:lnTo>
                <a:lnTo>
                  <a:pt x="1269" y="328"/>
                </a:lnTo>
                <a:lnTo>
                  <a:pt x="1198" y="330"/>
                </a:lnTo>
                <a:lnTo>
                  <a:pt x="1121" y="332"/>
                </a:lnTo>
                <a:lnTo>
                  <a:pt x="1039" y="333"/>
                </a:lnTo>
                <a:lnTo>
                  <a:pt x="951" y="334"/>
                </a:lnTo>
                <a:lnTo>
                  <a:pt x="951" y="334"/>
                </a:lnTo>
                <a:lnTo>
                  <a:pt x="951" y="334"/>
                </a:lnTo>
                <a:lnTo>
                  <a:pt x="866" y="334"/>
                </a:lnTo>
                <a:lnTo>
                  <a:pt x="783" y="333"/>
                </a:lnTo>
                <a:lnTo>
                  <a:pt x="705" y="331"/>
                </a:lnTo>
                <a:lnTo>
                  <a:pt x="628" y="328"/>
                </a:lnTo>
                <a:lnTo>
                  <a:pt x="556" y="324"/>
                </a:lnTo>
                <a:lnTo>
                  <a:pt x="488" y="318"/>
                </a:lnTo>
                <a:lnTo>
                  <a:pt x="424" y="309"/>
                </a:lnTo>
                <a:lnTo>
                  <a:pt x="365" y="300"/>
                </a:lnTo>
                <a:lnTo>
                  <a:pt x="311" y="288"/>
                </a:lnTo>
                <a:close/>
                <a:moveTo>
                  <a:pt x="360" y="87"/>
                </a:moveTo>
                <a:lnTo>
                  <a:pt x="337" y="206"/>
                </a:lnTo>
                <a:lnTo>
                  <a:pt x="350" y="209"/>
                </a:lnTo>
                <a:lnTo>
                  <a:pt x="371" y="213"/>
                </a:lnTo>
                <a:lnTo>
                  <a:pt x="398" y="217"/>
                </a:lnTo>
                <a:lnTo>
                  <a:pt x="431" y="221"/>
                </a:lnTo>
                <a:lnTo>
                  <a:pt x="470" y="226"/>
                </a:lnTo>
                <a:lnTo>
                  <a:pt x="515" y="230"/>
                </a:lnTo>
                <a:lnTo>
                  <a:pt x="564" y="234"/>
                </a:lnTo>
                <a:lnTo>
                  <a:pt x="619" y="238"/>
                </a:lnTo>
                <a:lnTo>
                  <a:pt x="678" y="241"/>
                </a:lnTo>
                <a:lnTo>
                  <a:pt x="741" y="243"/>
                </a:lnTo>
                <a:lnTo>
                  <a:pt x="807" y="246"/>
                </a:lnTo>
                <a:lnTo>
                  <a:pt x="877" y="247"/>
                </a:lnTo>
                <a:lnTo>
                  <a:pt x="951" y="247"/>
                </a:lnTo>
                <a:lnTo>
                  <a:pt x="1014" y="247"/>
                </a:lnTo>
                <a:lnTo>
                  <a:pt x="1077" y="246"/>
                </a:lnTo>
                <a:lnTo>
                  <a:pt x="1137" y="243"/>
                </a:lnTo>
                <a:lnTo>
                  <a:pt x="1195" y="241"/>
                </a:lnTo>
                <a:lnTo>
                  <a:pt x="1251" y="238"/>
                </a:lnTo>
                <a:lnTo>
                  <a:pt x="1302" y="234"/>
                </a:lnTo>
                <a:lnTo>
                  <a:pt x="1351" y="230"/>
                </a:lnTo>
                <a:lnTo>
                  <a:pt x="1396" y="226"/>
                </a:lnTo>
                <a:lnTo>
                  <a:pt x="1437" y="222"/>
                </a:lnTo>
                <a:lnTo>
                  <a:pt x="1472" y="218"/>
                </a:lnTo>
                <a:lnTo>
                  <a:pt x="1503" y="214"/>
                </a:lnTo>
                <a:lnTo>
                  <a:pt x="1528" y="211"/>
                </a:lnTo>
                <a:lnTo>
                  <a:pt x="1546" y="209"/>
                </a:lnTo>
                <a:lnTo>
                  <a:pt x="1559" y="207"/>
                </a:lnTo>
                <a:lnTo>
                  <a:pt x="1565" y="206"/>
                </a:lnTo>
                <a:lnTo>
                  <a:pt x="1541" y="87"/>
                </a:lnTo>
                <a:lnTo>
                  <a:pt x="360" y="87"/>
                </a:lnTo>
                <a:close/>
                <a:moveTo>
                  <a:pt x="325" y="0"/>
                </a:moveTo>
                <a:lnTo>
                  <a:pt x="1577" y="0"/>
                </a:lnTo>
                <a:lnTo>
                  <a:pt x="1592" y="3"/>
                </a:lnTo>
                <a:lnTo>
                  <a:pt x="1604" y="11"/>
                </a:lnTo>
                <a:lnTo>
                  <a:pt x="1614" y="22"/>
                </a:lnTo>
                <a:lnTo>
                  <a:pt x="1620" y="35"/>
                </a:lnTo>
                <a:lnTo>
                  <a:pt x="1654" y="213"/>
                </a:lnTo>
                <a:lnTo>
                  <a:pt x="1658" y="223"/>
                </a:lnTo>
                <a:lnTo>
                  <a:pt x="1664" y="239"/>
                </a:lnTo>
                <a:lnTo>
                  <a:pt x="1672" y="260"/>
                </a:lnTo>
                <a:lnTo>
                  <a:pt x="1682" y="284"/>
                </a:lnTo>
                <a:lnTo>
                  <a:pt x="1693" y="314"/>
                </a:lnTo>
                <a:lnTo>
                  <a:pt x="1705" y="349"/>
                </a:lnTo>
                <a:lnTo>
                  <a:pt x="1719" y="386"/>
                </a:lnTo>
                <a:lnTo>
                  <a:pt x="1732" y="427"/>
                </a:lnTo>
                <a:lnTo>
                  <a:pt x="1748" y="471"/>
                </a:lnTo>
                <a:lnTo>
                  <a:pt x="1762" y="520"/>
                </a:lnTo>
                <a:lnTo>
                  <a:pt x="1778" y="571"/>
                </a:lnTo>
                <a:lnTo>
                  <a:pt x="1793" y="623"/>
                </a:lnTo>
                <a:lnTo>
                  <a:pt x="1808" y="679"/>
                </a:lnTo>
                <a:lnTo>
                  <a:pt x="1822" y="737"/>
                </a:lnTo>
                <a:lnTo>
                  <a:pt x="1837" y="796"/>
                </a:lnTo>
                <a:lnTo>
                  <a:pt x="1850" y="857"/>
                </a:lnTo>
                <a:lnTo>
                  <a:pt x="1861" y="920"/>
                </a:lnTo>
                <a:lnTo>
                  <a:pt x="1873" y="983"/>
                </a:lnTo>
                <a:lnTo>
                  <a:pt x="1882" y="1047"/>
                </a:lnTo>
                <a:lnTo>
                  <a:pt x="1890" y="1111"/>
                </a:lnTo>
                <a:lnTo>
                  <a:pt x="1897" y="1176"/>
                </a:lnTo>
                <a:lnTo>
                  <a:pt x="1900" y="1240"/>
                </a:lnTo>
                <a:lnTo>
                  <a:pt x="1902" y="1305"/>
                </a:lnTo>
                <a:lnTo>
                  <a:pt x="1902" y="1356"/>
                </a:lnTo>
                <a:lnTo>
                  <a:pt x="1901" y="1410"/>
                </a:lnTo>
                <a:lnTo>
                  <a:pt x="1899" y="1468"/>
                </a:lnTo>
                <a:lnTo>
                  <a:pt x="1896" y="1528"/>
                </a:lnTo>
                <a:lnTo>
                  <a:pt x="1891" y="1592"/>
                </a:lnTo>
                <a:lnTo>
                  <a:pt x="1886" y="1657"/>
                </a:lnTo>
                <a:lnTo>
                  <a:pt x="1881" y="1724"/>
                </a:lnTo>
                <a:lnTo>
                  <a:pt x="1876" y="1793"/>
                </a:lnTo>
                <a:lnTo>
                  <a:pt x="1870" y="1863"/>
                </a:lnTo>
                <a:lnTo>
                  <a:pt x="1862" y="1934"/>
                </a:lnTo>
                <a:lnTo>
                  <a:pt x="1855" y="2006"/>
                </a:lnTo>
                <a:lnTo>
                  <a:pt x="1848" y="2077"/>
                </a:lnTo>
                <a:lnTo>
                  <a:pt x="1840" y="2149"/>
                </a:lnTo>
                <a:lnTo>
                  <a:pt x="1831" y="2220"/>
                </a:lnTo>
                <a:lnTo>
                  <a:pt x="1823" y="2289"/>
                </a:lnTo>
                <a:lnTo>
                  <a:pt x="1815" y="2358"/>
                </a:lnTo>
                <a:lnTo>
                  <a:pt x="1807" y="2426"/>
                </a:lnTo>
                <a:lnTo>
                  <a:pt x="1798" y="2491"/>
                </a:lnTo>
                <a:lnTo>
                  <a:pt x="1790" y="2554"/>
                </a:lnTo>
                <a:lnTo>
                  <a:pt x="1783" y="2614"/>
                </a:lnTo>
                <a:lnTo>
                  <a:pt x="1775" y="2671"/>
                </a:lnTo>
                <a:lnTo>
                  <a:pt x="1767" y="2725"/>
                </a:lnTo>
                <a:lnTo>
                  <a:pt x="1761" y="2776"/>
                </a:lnTo>
                <a:lnTo>
                  <a:pt x="1754" y="2821"/>
                </a:lnTo>
                <a:lnTo>
                  <a:pt x="1749" y="2864"/>
                </a:lnTo>
                <a:lnTo>
                  <a:pt x="1744" y="2901"/>
                </a:lnTo>
                <a:lnTo>
                  <a:pt x="1738" y="2933"/>
                </a:lnTo>
                <a:lnTo>
                  <a:pt x="1735" y="2959"/>
                </a:lnTo>
                <a:lnTo>
                  <a:pt x="1732" y="2979"/>
                </a:lnTo>
                <a:lnTo>
                  <a:pt x="1730" y="2995"/>
                </a:lnTo>
                <a:lnTo>
                  <a:pt x="1728" y="3002"/>
                </a:lnTo>
                <a:lnTo>
                  <a:pt x="1727" y="3009"/>
                </a:lnTo>
                <a:lnTo>
                  <a:pt x="1724" y="3016"/>
                </a:lnTo>
                <a:lnTo>
                  <a:pt x="1696" y="3066"/>
                </a:lnTo>
                <a:lnTo>
                  <a:pt x="1665" y="3112"/>
                </a:lnTo>
                <a:lnTo>
                  <a:pt x="1633" y="3153"/>
                </a:lnTo>
                <a:lnTo>
                  <a:pt x="1598" y="3190"/>
                </a:lnTo>
                <a:lnTo>
                  <a:pt x="1563" y="3223"/>
                </a:lnTo>
                <a:lnTo>
                  <a:pt x="1527" y="3252"/>
                </a:lnTo>
                <a:lnTo>
                  <a:pt x="1490" y="3279"/>
                </a:lnTo>
                <a:lnTo>
                  <a:pt x="1454" y="3301"/>
                </a:lnTo>
                <a:lnTo>
                  <a:pt x="1419" y="3320"/>
                </a:lnTo>
                <a:lnTo>
                  <a:pt x="1385" y="3338"/>
                </a:lnTo>
                <a:lnTo>
                  <a:pt x="1353" y="3351"/>
                </a:lnTo>
                <a:lnTo>
                  <a:pt x="1323" y="3363"/>
                </a:lnTo>
                <a:lnTo>
                  <a:pt x="1295" y="3372"/>
                </a:lnTo>
                <a:lnTo>
                  <a:pt x="1271" y="3379"/>
                </a:lnTo>
                <a:lnTo>
                  <a:pt x="1250" y="3384"/>
                </a:lnTo>
                <a:lnTo>
                  <a:pt x="1233" y="3388"/>
                </a:lnTo>
                <a:lnTo>
                  <a:pt x="1220" y="3390"/>
                </a:lnTo>
                <a:lnTo>
                  <a:pt x="1212" y="3391"/>
                </a:lnTo>
                <a:lnTo>
                  <a:pt x="1199" y="3389"/>
                </a:lnTo>
                <a:lnTo>
                  <a:pt x="1188" y="3382"/>
                </a:lnTo>
                <a:lnTo>
                  <a:pt x="1178" y="3373"/>
                </a:lnTo>
                <a:lnTo>
                  <a:pt x="1171" y="3361"/>
                </a:lnTo>
                <a:lnTo>
                  <a:pt x="1038" y="2967"/>
                </a:lnTo>
                <a:lnTo>
                  <a:pt x="864" y="2967"/>
                </a:lnTo>
                <a:lnTo>
                  <a:pt x="730" y="3361"/>
                </a:lnTo>
                <a:lnTo>
                  <a:pt x="723" y="3373"/>
                </a:lnTo>
                <a:lnTo>
                  <a:pt x="714" y="3382"/>
                </a:lnTo>
                <a:lnTo>
                  <a:pt x="703" y="3389"/>
                </a:lnTo>
                <a:lnTo>
                  <a:pt x="689" y="3391"/>
                </a:lnTo>
                <a:lnTo>
                  <a:pt x="683" y="3390"/>
                </a:lnTo>
                <a:lnTo>
                  <a:pt x="671" y="3388"/>
                </a:lnTo>
                <a:lnTo>
                  <a:pt x="655" y="3384"/>
                </a:lnTo>
                <a:lnTo>
                  <a:pt x="635" y="3379"/>
                </a:lnTo>
                <a:lnTo>
                  <a:pt x="610" y="3372"/>
                </a:lnTo>
                <a:lnTo>
                  <a:pt x="583" y="3363"/>
                </a:lnTo>
                <a:lnTo>
                  <a:pt x="552" y="3351"/>
                </a:lnTo>
                <a:lnTo>
                  <a:pt x="520" y="3338"/>
                </a:lnTo>
                <a:lnTo>
                  <a:pt x="486" y="3320"/>
                </a:lnTo>
                <a:lnTo>
                  <a:pt x="450" y="3301"/>
                </a:lnTo>
                <a:lnTo>
                  <a:pt x="413" y="3279"/>
                </a:lnTo>
                <a:lnTo>
                  <a:pt x="376" y="3252"/>
                </a:lnTo>
                <a:lnTo>
                  <a:pt x="340" y="3223"/>
                </a:lnTo>
                <a:lnTo>
                  <a:pt x="304" y="3190"/>
                </a:lnTo>
                <a:lnTo>
                  <a:pt x="270" y="3153"/>
                </a:lnTo>
                <a:lnTo>
                  <a:pt x="237" y="3112"/>
                </a:lnTo>
                <a:lnTo>
                  <a:pt x="206" y="3066"/>
                </a:lnTo>
                <a:lnTo>
                  <a:pt x="178" y="3016"/>
                </a:lnTo>
                <a:lnTo>
                  <a:pt x="175" y="3009"/>
                </a:lnTo>
                <a:lnTo>
                  <a:pt x="173" y="3002"/>
                </a:lnTo>
                <a:lnTo>
                  <a:pt x="172" y="2995"/>
                </a:lnTo>
                <a:lnTo>
                  <a:pt x="170" y="2979"/>
                </a:lnTo>
                <a:lnTo>
                  <a:pt x="166" y="2959"/>
                </a:lnTo>
                <a:lnTo>
                  <a:pt x="163" y="2933"/>
                </a:lnTo>
                <a:lnTo>
                  <a:pt x="158" y="2901"/>
                </a:lnTo>
                <a:lnTo>
                  <a:pt x="153" y="2864"/>
                </a:lnTo>
                <a:lnTo>
                  <a:pt x="147" y="2821"/>
                </a:lnTo>
                <a:lnTo>
                  <a:pt x="141" y="2776"/>
                </a:lnTo>
                <a:lnTo>
                  <a:pt x="134" y="2725"/>
                </a:lnTo>
                <a:lnTo>
                  <a:pt x="126" y="2671"/>
                </a:lnTo>
                <a:lnTo>
                  <a:pt x="119" y="2614"/>
                </a:lnTo>
                <a:lnTo>
                  <a:pt x="111" y="2554"/>
                </a:lnTo>
                <a:lnTo>
                  <a:pt x="103" y="2491"/>
                </a:lnTo>
                <a:lnTo>
                  <a:pt x="95" y="2426"/>
                </a:lnTo>
                <a:lnTo>
                  <a:pt x="87" y="2358"/>
                </a:lnTo>
                <a:lnTo>
                  <a:pt x="79" y="2289"/>
                </a:lnTo>
                <a:lnTo>
                  <a:pt x="70" y="2220"/>
                </a:lnTo>
                <a:lnTo>
                  <a:pt x="62" y="2149"/>
                </a:lnTo>
                <a:lnTo>
                  <a:pt x="54" y="2077"/>
                </a:lnTo>
                <a:lnTo>
                  <a:pt x="47" y="2006"/>
                </a:lnTo>
                <a:lnTo>
                  <a:pt x="39" y="1934"/>
                </a:lnTo>
                <a:lnTo>
                  <a:pt x="32" y="1863"/>
                </a:lnTo>
                <a:lnTo>
                  <a:pt x="26" y="1793"/>
                </a:lnTo>
                <a:lnTo>
                  <a:pt x="20" y="1724"/>
                </a:lnTo>
                <a:lnTo>
                  <a:pt x="14" y="1657"/>
                </a:lnTo>
                <a:lnTo>
                  <a:pt x="10" y="1592"/>
                </a:lnTo>
                <a:lnTo>
                  <a:pt x="6" y="1528"/>
                </a:lnTo>
                <a:lnTo>
                  <a:pt x="3" y="1468"/>
                </a:lnTo>
                <a:lnTo>
                  <a:pt x="1" y="1410"/>
                </a:lnTo>
                <a:lnTo>
                  <a:pt x="0" y="1356"/>
                </a:lnTo>
                <a:lnTo>
                  <a:pt x="0" y="1305"/>
                </a:lnTo>
                <a:lnTo>
                  <a:pt x="1" y="1240"/>
                </a:lnTo>
                <a:lnTo>
                  <a:pt x="5" y="1176"/>
                </a:lnTo>
                <a:lnTo>
                  <a:pt x="11" y="1111"/>
                </a:lnTo>
                <a:lnTo>
                  <a:pt x="20" y="1047"/>
                </a:lnTo>
                <a:lnTo>
                  <a:pt x="29" y="983"/>
                </a:lnTo>
                <a:lnTo>
                  <a:pt x="39" y="920"/>
                </a:lnTo>
                <a:lnTo>
                  <a:pt x="52" y="857"/>
                </a:lnTo>
                <a:lnTo>
                  <a:pt x="65" y="796"/>
                </a:lnTo>
                <a:lnTo>
                  <a:pt x="79" y="737"/>
                </a:lnTo>
                <a:lnTo>
                  <a:pt x="93" y="679"/>
                </a:lnTo>
                <a:lnTo>
                  <a:pt x="109" y="623"/>
                </a:lnTo>
                <a:lnTo>
                  <a:pt x="124" y="571"/>
                </a:lnTo>
                <a:lnTo>
                  <a:pt x="140" y="520"/>
                </a:lnTo>
                <a:lnTo>
                  <a:pt x="154" y="471"/>
                </a:lnTo>
                <a:lnTo>
                  <a:pt x="168" y="427"/>
                </a:lnTo>
                <a:lnTo>
                  <a:pt x="183" y="386"/>
                </a:lnTo>
                <a:lnTo>
                  <a:pt x="196" y="349"/>
                </a:lnTo>
                <a:lnTo>
                  <a:pt x="209" y="314"/>
                </a:lnTo>
                <a:lnTo>
                  <a:pt x="219" y="284"/>
                </a:lnTo>
                <a:lnTo>
                  <a:pt x="229" y="260"/>
                </a:lnTo>
                <a:lnTo>
                  <a:pt x="238" y="239"/>
                </a:lnTo>
                <a:lnTo>
                  <a:pt x="244" y="223"/>
                </a:lnTo>
                <a:lnTo>
                  <a:pt x="248" y="213"/>
                </a:lnTo>
                <a:lnTo>
                  <a:pt x="282" y="35"/>
                </a:lnTo>
                <a:lnTo>
                  <a:pt x="287" y="22"/>
                </a:lnTo>
                <a:lnTo>
                  <a:pt x="297" y="11"/>
                </a:lnTo>
                <a:lnTo>
                  <a:pt x="310" y="3"/>
                </a:lnTo>
                <a:lnTo>
                  <a:pt x="3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7" name="Freeform 11"/>
          <p:cNvSpPr>
            <a:spLocks noEditPoints="1"/>
          </p:cNvSpPr>
          <p:nvPr/>
        </p:nvSpPr>
        <p:spPr bwMode="auto">
          <a:xfrm>
            <a:off x="10174891" y="5770563"/>
            <a:ext cx="252413" cy="569913"/>
          </a:xfrm>
          <a:custGeom>
            <a:avLst/>
            <a:gdLst>
              <a:gd name="T0" fmla="*/ 1334 w 1595"/>
              <a:gd name="T1" fmla="*/ 311 h 3591"/>
              <a:gd name="T2" fmla="*/ 845 w 1595"/>
              <a:gd name="T3" fmla="*/ 1469 h 3591"/>
              <a:gd name="T4" fmla="*/ 909 w 1595"/>
              <a:gd name="T5" fmla="*/ 2263 h 3591"/>
              <a:gd name="T6" fmla="*/ 999 w 1595"/>
              <a:gd name="T7" fmla="*/ 3102 h 3591"/>
              <a:gd name="T8" fmla="*/ 1408 w 1595"/>
              <a:gd name="T9" fmla="*/ 3474 h 3591"/>
              <a:gd name="T10" fmla="*/ 1436 w 1595"/>
              <a:gd name="T11" fmla="*/ 2808 h 3591"/>
              <a:gd name="T12" fmla="*/ 1469 w 1595"/>
              <a:gd name="T13" fmla="*/ 1830 h 3591"/>
              <a:gd name="T14" fmla="*/ 1481 w 1595"/>
              <a:gd name="T15" fmla="*/ 1013 h 3591"/>
              <a:gd name="T16" fmla="*/ 1342 w 1595"/>
              <a:gd name="T17" fmla="*/ 1056 h 3591"/>
              <a:gd name="T18" fmla="*/ 1439 w 1595"/>
              <a:gd name="T19" fmla="*/ 857 h 3591"/>
              <a:gd name="T20" fmla="*/ 1412 w 1595"/>
              <a:gd name="T21" fmla="*/ 613 h 3591"/>
              <a:gd name="T22" fmla="*/ 1192 w 1595"/>
              <a:gd name="T23" fmla="*/ 272 h 3591"/>
              <a:gd name="T24" fmla="*/ 1259 w 1595"/>
              <a:gd name="T25" fmla="*/ 537 h 3591"/>
              <a:gd name="T26" fmla="*/ 1335 w 1595"/>
              <a:gd name="T27" fmla="*/ 810 h 3591"/>
              <a:gd name="T28" fmla="*/ 1148 w 1595"/>
              <a:gd name="T29" fmla="*/ 492 h 3591"/>
              <a:gd name="T30" fmla="*/ 1063 w 1595"/>
              <a:gd name="T31" fmla="*/ 304 h 3591"/>
              <a:gd name="T32" fmla="*/ 1134 w 1595"/>
              <a:gd name="T33" fmla="*/ 828 h 3591"/>
              <a:gd name="T34" fmla="*/ 1081 w 1595"/>
              <a:gd name="T35" fmla="*/ 920 h 3591"/>
              <a:gd name="T36" fmla="*/ 992 w 1595"/>
              <a:gd name="T37" fmla="*/ 486 h 3591"/>
              <a:gd name="T38" fmla="*/ 403 w 1595"/>
              <a:gd name="T39" fmla="*/ 272 h 3591"/>
              <a:gd name="T40" fmla="*/ 183 w 1595"/>
              <a:gd name="T41" fmla="*/ 613 h 3591"/>
              <a:gd name="T42" fmla="*/ 155 w 1595"/>
              <a:gd name="T43" fmla="*/ 857 h 3591"/>
              <a:gd name="T44" fmla="*/ 253 w 1595"/>
              <a:gd name="T45" fmla="*/ 1056 h 3591"/>
              <a:gd name="T46" fmla="*/ 114 w 1595"/>
              <a:gd name="T47" fmla="*/ 1013 h 3591"/>
              <a:gd name="T48" fmla="*/ 126 w 1595"/>
              <a:gd name="T49" fmla="*/ 1830 h 3591"/>
              <a:gd name="T50" fmla="*/ 159 w 1595"/>
              <a:gd name="T51" fmla="*/ 2808 h 3591"/>
              <a:gd name="T52" fmla="*/ 186 w 1595"/>
              <a:gd name="T53" fmla="*/ 3474 h 3591"/>
              <a:gd name="T54" fmla="*/ 595 w 1595"/>
              <a:gd name="T55" fmla="*/ 3102 h 3591"/>
              <a:gd name="T56" fmla="*/ 685 w 1595"/>
              <a:gd name="T57" fmla="*/ 2263 h 3591"/>
              <a:gd name="T58" fmla="*/ 750 w 1595"/>
              <a:gd name="T59" fmla="*/ 1469 h 3591"/>
              <a:gd name="T60" fmla="*/ 608 w 1595"/>
              <a:gd name="T61" fmla="*/ 434 h 3591"/>
              <a:gd name="T62" fmla="*/ 523 w 1595"/>
              <a:gd name="T63" fmla="*/ 911 h 3591"/>
              <a:gd name="T64" fmla="*/ 448 w 1595"/>
              <a:gd name="T65" fmla="*/ 870 h 3591"/>
              <a:gd name="T66" fmla="*/ 529 w 1595"/>
              <a:gd name="T67" fmla="*/ 347 h 3591"/>
              <a:gd name="T68" fmla="*/ 463 w 1595"/>
              <a:gd name="T69" fmla="*/ 445 h 3591"/>
              <a:gd name="T70" fmla="*/ 270 w 1595"/>
              <a:gd name="T71" fmla="*/ 812 h 3591"/>
              <a:gd name="T72" fmla="*/ 314 w 1595"/>
              <a:gd name="T73" fmla="*/ 589 h 3591"/>
              <a:gd name="T74" fmla="*/ 316 w 1595"/>
              <a:gd name="T75" fmla="*/ 233 h 3591"/>
              <a:gd name="T76" fmla="*/ 273 w 1595"/>
              <a:gd name="T77" fmla="*/ 321 h 3591"/>
              <a:gd name="T78" fmla="*/ 328 w 1595"/>
              <a:gd name="T79" fmla="*/ 0 h 3591"/>
              <a:gd name="T80" fmla="*/ 1387 w 1595"/>
              <a:gd name="T81" fmla="*/ 231 h 3591"/>
              <a:gd name="T82" fmla="*/ 1560 w 1595"/>
              <a:gd name="T83" fmla="*/ 662 h 3591"/>
              <a:gd name="T84" fmla="*/ 1568 w 1595"/>
              <a:gd name="T85" fmla="*/ 790 h 3591"/>
              <a:gd name="T86" fmla="*/ 1566 w 1595"/>
              <a:gd name="T87" fmla="*/ 1339 h 3591"/>
              <a:gd name="T88" fmla="*/ 1544 w 1595"/>
              <a:gd name="T89" fmla="*/ 2204 h 3591"/>
              <a:gd name="T90" fmla="*/ 1512 w 1595"/>
              <a:gd name="T91" fmla="*/ 3054 h 3591"/>
              <a:gd name="T92" fmla="*/ 1493 w 1595"/>
              <a:gd name="T93" fmla="*/ 3531 h 3591"/>
              <a:gd name="T94" fmla="*/ 970 w 1595"/>
              <a:gd name="T95" fmla="*/ 3568 h 3591"/>
              <a:gd name="T96" fmla="*/ 928 w 1595"/>
              <a:gd name="T97" fmla="*/ 3240 h 3591"/>
              <a:gd name="T98" fmla="*/ 846 w 1595"/>
              <a:gd name="T99" fmla="*/ 2498 h 3591"/>
              <a:gd name="T100" fmla="*/ 766 w 1595"/>
              <a:gd name="T101" fmla="*/ 2331 h 3591"/>
              <a:gd name="T102" fmla="*/ 682 w 1595"/>
              <a:gd name="T103" fmla="*/ 3113 h 3591"/>
              <a:gd name="T104" fmla="*/ 630 w 1595"/>
              <a:gd name="T105" fmla="*/ 3544 h 3591"/>
              <a:gd name="T106" fmla="*/ 103 w 1595"/>
              <a:gd name="T107" fmla="*/ 3549 h 3591"/>
              <a:gd name="T108" fmla="*/ 88 w 1595"/>
              <a:gd name="T109" fmla="*/ 3191 h 3591"/>
              <a:gd name="T110" fmla="*/ 57 w 1595"/>
              <a:gd name="T111" fmla="*/ 2387 h 3591"/>
              <a:gd name="T112" fmla="*/ 31 w 1595"/>
              <a:gd name="T113" fmla="*/ 1495 h 3591"/>
              <a:gd name="T114" fmla="*/ 32 w 1595"/>
              <a:gd name="T115" fmla="*/ 863 h 3591"/>
              <a:gd name="T116" fmla="*/ 4 w 1595"/>
              <a:gd name="T117" fmla="*/ 697 h 3591"/>
              <a:gd name="T118" fmla="*/ 174 w 1595"/>
              <a:gd name="T119" fmla="*/ 287 h 3591"/>
              <a:gd name="T120" fmla="*/ 314 w 1595"/>
              <a:gd name="T121" fmla="*/ 2 h 3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95" h="3591">
                <a:moveTo>
                  <a:pt x="1269" y="233"/>
                </a:moveTo>
                <a:lnTo>
                  <a:pt x="1285" y="259"/>
                </a:lnTo>
                <a:lnTo>
                  <a:pt x="1302" y="288"/>
                </a:lnTo>
                <a:lnTo>
                  <a:pt x="1322" y="321"/>
                </a:lnTo>
                <a:lnTo>
                  <a:pt x="1344" y="355"/>
                </a:lnTo>
                <a:lnTo>
                  <a:pt x="1367" y="391"/>
                </a:lnTo>
                <a:lnTo>
                  <a:pt x="1390" y="428"/>
                </a:lnTo>
                <a:lnTo>
                  <a:pt x="1371" y="384"/>
                </a:lnTo>
                <a:lnTo>
                  <a:pt x="1353" y="344"/>
                </a:lnTo>
                <a:lnTo>
                  <a:pt x="1334" y="311"/>
                </a:lnTo>
                <a:lnTo>
                  <a:pt x="1318" y="284"/>
                </a:lnTo>
                <a:lnTo>
                  <a:pt x="1302" y="261"/>
                </a:lnTo>
                <a:lnTo>
                  <a:pt x="1289" y="245"/>
                </a:lnTo>
                <a:lnTo>
                  <a:pt x="1279" y="233"/>
                </a:lnTo>
                <a:lnTo>
                  <a:pt x="1269" y="233"/>
                </a:lnTo>
                <a:close/>
                <a:moveTo>
                  <a:pt x="840" y="233"/>
                </a:moveTo>
                <a:lnTo>
                  <a:pt x="840" y="1306"/>
                </a:lnTo>
                <a:lnTo>
                  <a:pt x="842" y="1354"/>
                </a:lnTo>
                <a:lnTo>
                  <a:pt x="843" y="1409"/>
                </a:lnTo>
                <a:lnTo>
                  <a:pt x="845" y="1469"/>
                </a:lnTo>
                <a:lnTo>
                  <a:pt x="849" y="1533"/>
                </a:lnTo>
                <a:lnTo>
                  <a:pt x="853" y="1602"/>
                </a:lnTo>
                <a:lnTo>
                  <a:pt x="858" y="1675"/>
                </a:lnTo>
                <a:lnTo>
                  <a:pt x="863" y="1753"/>
                </a:lnTo>
                <a:lnTo>
                  <a:pt x="870" y="1833"/>
                </a:lnTo>
                <a:lnTo>
                  <a:pt x="877" y="1915"/>
                </a:lnTo>
                <a:lnTo>
                  <a:pt x="884" y="2000"/>
                </a:lnTo>
                <a:lnTo>
                  <a:pt x="892" y="2087"/>
                </a:lnTo>
                <a:lnTo>
                  <a:pt x="901" y="2174"/>
                </a:lnTo>
                <a:lnTo>
                  <a:pt x="909" y="2263"/>
                </a:lnTo>
                <a:lnTo>
                  <a:pt x="918" y="2353"/>
                </a:lnTo>
                <a:lnTo>
                  <a:pt x="927" y="2441"/>
                </a:lnTo>
                <a:lnTo>
                  <a:pt x="937" y="2531"/>
                </a:lnTo>
                <a:lnTo>
                  <a:pt x="946" y="2618"/>
                </a:lnTo>
                <a:lnTo>
                  <a:pt x="955" y="2705"/>
                </a:lnTo>
                <a:lnTo>
                  <a:pt x="964" y="2790"/>
                </a:lnTo>
                <a:lnTo>
                  <a:pt x="973" y="2872"/>
                </a:lnTo>
                <a:lnTo>
                  <a:pt x="983" y="2952"/>
                </a:lnTo>
                <a:lnTo>
                  <a:pt x="990" y="3029"/>
                </a:lnTo>
                <a:lnTo>
                  <a:pt x="999" y="3102"/>
                </a:lnTo>
                <a:lnTo>
                  <a:pt x="1007" y="3171"/>
                </a:lnTo>
                <a:lnTo>
                  <a:pt x="1015" y="3235"/>
                </a:lnTo>
                <a:lnTo>
                  <a:pt x="1021" y="3296"/>
                </a:lnTo>
                <a:lnTo>
                  <a:pt x="1028" y="3349"/>
                </a:lnTo>
                <a:lnTo>
                  <a:pt x="1033" y="3398"/>
                </a:lnTo>
                <a:lnTo>
                  <a:pt x="1039" y="3441"/>
                </a:lnTo>
                <a:lnTo>
                  <a:pt x="1043" y="3476"/>
                </a:lnTo>
                <a:lnTo>
                  <a:pt x="1046" y="3505"/>
                </a:lnTo>
                <a:lnTo>
                  <a:pt x="1407" y="3505"/>
                </a:lnTo>
                <a:lnTo>
                  <a:pt x="1408" y="3474"/>
                </a:lnTo>
                <a:lnTo>
                  <a:pt x="1411" y="3435"/>
                </a:lnTo>
                <a:lnTo>
                  <a:pt x="1413" y="3389"/>
                </a:lnTo>
                <a:lnTo>
                  <a:pt x="1415" y="3335"/>
                </a:lnTo>
                <a:lnTo>
                  <a:pt x="1417" y="3275"/>
                </a:lnTo>
                <a:lnTo>
                  <a:pt x="1421" y="3209"/>
                </a:lnTo>
                <a:lnTo>
                  <a:pt x="1423" y="3138"/>
                </a:lnTo>
                <a:lnTo>
                  <a:pt x="1426" y="3063"/>
                </a:lnTo>
                <a:lnTo>
                  <a:pt x="1429" y="2982"/>
                </a:lnTo>
                <a:lnTo>
                  <a:pt x="1433" y="2896"/>
                </a:lnTo>
                <a:lnTo>
                  <a:pt x="1436" y="2808"/>
                </a:lnTo>
                <a:lnTo>
                  <a:pt x="1439" y="2717"/>
                </a:lnTo>
                <a:lnTo>
                  <a:pt x="1444" y="2623"/>
                </a:lnTo>
                <a:lnTo>
                  <a:pt x="1447" y="2527"/>
                </a:lnTo>
                <a:lnTo>
                  <a:pt x="1450" y="2428"/>
                </a:lnTo>
                <a:lnTo>
                  <a:pt x="1453" y="2329"/>
                </a:lnTo>
                <a:lnTo>
                  <a:pt x="1457" y="2229"/>
                </a:lnTo>
                <a:lnTo>
                  <a:pt x="1460" y="2128"/>
                </a:lnTo>
                <a:lnTo>
                  <a:pt x="1463" y="2028"/>
                </a:lnTo>
                <a:lnTo>
                  <a:pt x="1466" y="1928"/>
                </a:lnTo>
                <a:lnTo>
                  <a:pt x="1469" y="1830"/>
                </a:lnTo>
                <a:lnTo>
                  <a:pt x="1472" y="1733"/>
                </a:lnTo>
                <a:lnTo>
                  <a:pt x="1474" y="1638"/>
                </a:lnTo>
                <a:lnTo>
                  <a:pt x="1476" y="1546"/>
                </a:lnTo>
                <a:lnTo>
                  <a:pt x="1477" y="1458"/>
                </a:lnTo>
                <a:lnTo>
                  <a:pt x="1480" y="1371"/>
                </a:lnTo>
                <a:lnTo>
                  <a:pt x="1481" y="1290"/>
                </a:lnTo>
                <a:lnTo>
                  <a:pt x="1482" y="1213"/>
                </a:lnTo>
                <a:lnTo>
                  <a:pt x="1482" y="1141"/>
                </a:lnTo>
                <a:lnTo>
                  <a:pt x="1482" y="1074"/>
                </a:lnTo>
                <a:lnTo>
                  <a:pt x="1481" y="1013"/>
                </a:lnTo>
                <a:lnTo>
                  <a:pt x="1481" y="958"/>
                </a:lnTo>
                <a:lnTo>
                  <a:pt x="1456" y="994"/>
                </a:lnTo>
                <a:lnTo>
                  <a:pt x="1430" y="1028"/>
                </a:lnTo>
                <a:lnTo>
                  <a:pt x="1403" y="1057"/>
                </a:lnTo>
                <a:lnTo>
                  <a:pt x="1394" y="1064"/>
                </a:lnTo>
                <a:lnTo>
                  <a:pt x="1383" y="1068"/>
                </a:lnTo>
                <a:lnTo>
                  <a:pt x="1372" y="1069"/>
                </a:lnTo>
                <a:lnTo>
                  <a:pt x="1361" y="1068"/>
                </a:lnTo>
                <a:lnTo>
                  <a:pt x="1352" y="1064"/>
                </a:lnTo>
                <a:lnTo>
                  <a:pt x="1342" y="1056"/>
                </a:lnTo>
                <a:lnTo>
                  <a:pt x="1334" y="1045"/>
                </a:lnTo>
                <a:lnTo>
                  <a:pt x="1330" y="1032"/>
                </a:lnTo>
                <a:lnTo>
                  <a:pt x="1331" y="1019"/>
                </a:lnTo>
                <a:lnTo>
                  <a:pt x="1334" y="1007"/>
                </a:lnTo>
                <a:lnTo>
                  <a:pt x="1343" y="995"/>
                </a:lnTo>
                <a:lnTo>
                  <a:pt x="1364" y="973"/>
                </a:lnTo>
                <a:lnTo>
                  <a:pt x="1383" y="947"/>
                </a:lnTo>
                <a:lnTo>
                  <a:pt x="1403" y="918"/>
                </a:lnTo>
                <a:lnTo>
                  <a:pt x="1422" y="888"/>
                </a:lnTo>
                <a:lnTo>
                  <a:pt x="1439" y="857"/>
                </a:lnTo>
                <a:lnTo>
                  <a:pt x="1454" y="827"/>
                </a:lnTo>
                <a:lnTo>
                  <a:pt x="1470" y="798"/>
                </a:lnTo>
                <a:lnTo>
                  <a:pt x="1482" y="771"/>
                </a:lnTo>
                <a:lnTo>
                  <a:pt x="1493" y="747"/>
                </a:lnTo>
                <a:lnTo>
                  <a:pt x="1502" y="727"/>
                </a:lnTo>
                <a:lnTo>
                  <a:pt x="1482" y="705"/>
                </a:lnTo>
                <a:lnTo>
                  <a:pt x="1462" y="681"/>
                </a:lnTo>
                <a:lnTo>
                  <a:pt x="1462" y="681"/>
                </a:lnTo>
                <a:lnTo>
                  <a:pt x="1437" y="648"/>
                </a:lnTo>
                <a:lnTo>
                  <a:pt x="1412" y="613"/>
                </a:lnTo>
                <a:lnTo>
                  <a:pt x="1385" y="577"/>
                </a:lnTo>
                <a:lnTo>
                  <a:pt x="1360" y="540"/>
                </a:lnTo>
                <a:lnTo>
                  <a:pt x="1335" y="503"/>
                </a:lnTo>
                <a:lnTo>
                  <a:pt x="1311" y="466"/>
                </a:lnTo>
                <a:lnTo>
                  <a:pt x="1287" y="428"/>
                </a:lnTo>
                <a:lnTo>
                  <a:pt x="1265" y="393"/>
                </a:lnTo>
                <a:lnTo>
                  <a:pt x="1244" y="359"/>
                </a:lnTo>
                <a:lnTo>
                  <a:pt x="1225" y="327"/>
                </a:lnTo>
                <a:lnTo>
                  <a:pt x="1207" y="298"/>
                </a:lnTo>
                <a:lnTo>
                  <a:pt x="1192" y="272"/>
                </a:lnTo>
                <a:lnTo>
                  <a:pt x="1180" y="250"/>
                </a:lnTo>
                <a:lnTo>
                  <a:pt x="1169" y="233"/>
                </a:lnTo>
                <a:lnTo>
                  <a:pt x="1160" y="233"/>
                </a:lnTo>
                <a:lnTo>
                  <a:pt x="1168" y="263"/>
                </a:lnTo>
                <a:lnTo>
                  <a:pt x="1178" y="299"/>
                </a:lnTo>
                <a:lnTo>
                  <a:pt x="1190" y="340"/>
                </a:lnTo>
                <a:lnTo>
                  <a:pt x="1204" y="386"/>
                </a:lnTo>
                <a:lnTo>
                  <a:pt x="1220" y="434"/>
                </a:lnTo>
                <a:lnTo>
                  <a:pt x="1238" y="484"/>
                </a:lnTo>
                <a:lnTo>
                  <a:pt x="1259" y="537"/>
                </a:lnTo>
                <a:lnTo>
                  <a:pt x="1280" y="589"/>
                </a:lnTo>
                <a:lnTo>
                  <a:pt x="1306" y="643"/>
                </a:lnTo>
                <a:lnTo>
                  <a:pt x="1332" y="695"/>
                </a:lnTo>
                <a:lnTo>
                  <a:pt x="1361" y="747"/>
                </a:lnTo>
                <a:lnTo>
                  <a:pt x="1367" y="759"/>
                </a:lnTo>
                <a:lnTo>
                  <a:pt x="1367" y="773"/>
                </a:lnTo>
                <a:lnTo>
                  <a:pt x="1364" y="785"/>
                </a:lnTo>
                <a:lnTo>
                  <a:pt x="1357" y="797"/>
                </a:lnTo>
                <a:lnTo>
                  <a:pt x="1346" y="806"/>
                </a:lnTo>
                <a:lnTo>
                  <a:pt x="1335" y="810"/>
                </a:lnTo>
                <a:lnTo>
                  <a:pt x="1324" y="812"/>
                </a:lnTo>
                <a:lnTo>
                  <a:pt x="1310" y="809"/>
                </a:lnTo>
                <a:lnTo>
                  <a:pt x="1297" y="803"/>
                </a:lnTo>
                <a:lnTo>
                  <a:pt x="1287" y="790"/>
                </a:lnTo>
                <a:lnTo>
                  <a:pt x="1259" y="742"/>
                </a:lnTo>
                <a:lnTo>
                  <a:pt x="1233" y="692"/>
                </a:lnTo>
                <a:lnTo>
                  <a:pt x="1209" y="641"/>
                </a:lnTo>
                <a:lnTo>
                  <a:pt x="1186" y="590"/>
                </a:lnTo>
                <a:lnTo>
                  <a:pt x="1167" y="540"/>
                </a:lnTo>
                <a:lnTo>
                  <a:pt x="1148" y="492"/>
                </a:lnTo>
                <a:lnTo>
                  <a:pt x="1132" y="445"/>
                </a:lnTo>
                <a:lnTo>
                  <a:pt x="1117" y="400"/>
                </a:lnTo>
                <a:lnTo>
                  <a:pt x="1104" y="358"/>
                </a:lnTo>
                <a:lnTo>
                  <a:pt x="1093" y="320"/>
                </a:lnTo>
                <a:lnTo>
                  <a:pt x="1085" y="286"/>
                </a:lnTo>
                <a:lnTo>
                  <a:pt x="1077" y="257"/>
                </a:lnTo>
                <a:lnTo>
                  <a:pt x="1071" y="233"/>
                </a:lnTo>
                <a:lnTo>
                  <a:pt x="1058" y="233"/>
                </a:lnTo>
                <a:lnTo>
                  <a:pt x="1060" y="264"/>
                </a:lnTo>
                <a:lnTo>
                  <a:pt x="1063" y="304"/>
                </a:lnTo>
                <a:lnTo>
                  <a:pt x="1066" y="347"/>
                </a:lnTo>
                <a:lnTo>
                  <a:pt x="1070" y="397"/>
                </a:lnTo>
                <a:lnTo>
                  <a:pt x="1075" y="449"/>
                </a:lnTo>
                <a:lnTo>
                  <a:pt x="1080" y="505"/>
                </a:lnTo>
                <a:lnTo>
                  <a:pt x="1087" y="561"/>
                </a:lnTo>
                <a:lnTo>
                  <a:pt x="1094" y="618"/>
                </a:lnTo>
                <a:lnTo>
                  <a:pt x="1103" y="675"/>
                </a:lnTo>
                <a:lnTo>
                  <a:pt x="1112" y="728"/>
                </a:lnTo>
                <a:lnTo>
                  <a:pt x="1123" y="781"/>
                </a:lnTo>
                <a:lnTo>
                  <a:pt x="1134" y="828"/>
                </a:lnTo>
                <a:lnTo>
                  <a:pt x="1147" y="870"/>
                </a:lnTo>
                <a:lnTo>
                  <a:pt x="1149" y="885"/>
                </a:lnTo>
                <a:lnTo>
                  <a:pt x="1147" y="898"/>
                </a:lnTo>
                <a:lnTo>
                  <a:pt x="1141" y="910"/>
                </a:lnTo>
                <a:lnTo>
                  <a:pt x="1132" y="918"/>
                </a:lnTo>
                <a:lnTo>
                  <a:pt x="1120" y="925"/>
                </a:lnTo>
                <a:lnTo>
                  <a:pt x="1113" y="927"/>
                </a:lnTo>
                <a:lnTo>
                  <a:pt x="1106" y="927"/>
                </a:lnTo>
                <a:lnTo>
                  <a:pt x="1093" y="925"/>
                </a:lnTo>
                <a:lnTo>
                  <a:pt x="1081" y="920"/>
                </a:lnTo>
                <a:lnTo>
                  <a:pt x="1071" y="911"/>
                </a:lnTo>
                <a:lnTo>
                  <a:pt x="1065" y="898"/>
                </a:lnTo>
                <a:lnTo>
                  <a:pt x="1052" y="855"/>
                </a:lnTo>
                <a:lnTo>
                  <a:pt x="1041" y="809"/>
                </a:lnTo>
                <a:lnTo>
                  <a:pt x="1030" y="759"/>
                </a:lnTo>
                <a:lnTo>
                  <a:pt x="1020" y="705"/>
                </a:lnTo>
                <a:lnTo>
                  <a:pt x="1011" y="650"/>
                </a:lnTo>
                <a:lnTo>
                  <a:pt x="1005" y="596"/>
                </a:lnTo>
                <a:lnTo>
                  <a:pt x="997" y="541"/>
                </a:lnTo>
                <a:lnTo>
                  <a:pt x="992" y="486"/>
                </a:lnTo>
                <a:lnTo>
                  <a:pt x="986" y="434"/>
                </a:lnTo>
                <a:lnTo>
                  <a:pt x="982" y="385"/>
                </a:lnTo>
                <a:lnTo>
                  <a:pt x="978" y="339"/>
                </a:lnTo>
                <a:lnTo>
                  <a:pt x="976" y="298"/>
                </a:lnTo>
                <a:lnTo>
                  <a:pt x="973" y="262"/>
                </a:lnTo>
                <a:lnTo>
                  <a:pt x="972" y="233"/>
                </a:lnTo>
                <a:lnTo>
                  <a:pt x="840" y="233"/>
                </a:lnTo>
                <a:close/>
                <a:moveTo>
                  <a:pt x="426" y="233"/>
                </a:moveTo>
                <a:lnTo>
                  <a:pt x="416" y="250"/>
                </a:lnTo>
                <a:lnTo>
                  <a:pt x="403" y="272"/>
                </a:lnTo>
                <a:lnTo>
                  <a:pt x="387" y="298"/>
                </a:lnTo>
                <a:lnTo>
                  <a:pt x="370" y="327"/>
                </a:lnTo>
                <a:lnTo>
                  <a:pt x="350" y="359"/>
                </a:lnTo>
                <a:lnTo>
                  <a:pt x="329" y="393"/>
                </a:lnTo>
                <a:lnTo>
                  <a:pt x="308" y="428"/>
                </a:lnTo>
                <a:lnTo>
                  <a:pt x="283" y="466"/>
                </a:lnTo>
                <a:lnTo>
                  <a:pt x="259" y="503"/>
                </a:lnTo>
                <a:lnTo>
                  <a:pt x="234" y="540"/>
                </a:lnTo>
                <a:lnTo>
                  <a:pt x="209" y="577"/>
                </a:lnTo>
                <a:lnTo>
                  <a:pt x="183" y="613"/>
                </a:lnTo>
                <a:lnTo>
                  <a:pt x="158" y="648"/>
                </a:lnTo>
                <a:lnTo>
                  <a:pt x="132" y="681"/>
                </a:lnTo>
                <a:lnTo>
                  <a:pt x="132" y="681"/>
                </a:lnTo>
                <a:lnTo>
                  <a:pt x="113" y="705"/>
                </a:lnTo>
                <a:lnTo>
                  <a:pt x="94" y="727"/>
                </a:lnTo>
                <a:lnTo>
                  <a:pt x="102" y="747"/>
                </a:lnTo>
                <a:lnTo>
                  <a:pt x="113" y="771"/>
                </a:lnTo>
                <a:lnTo>
                  <a:pt x="126" y="798"/>
                </a:lnTo>
                <a:lnTo>
                  <a:pt x="140" y="827"/>
                </a:lnTo>
                <a:lnTo>
                  <a:pt x="155" y="857"/>
                </a:lnTo>
                <a:lnTo>
                  <a:pt x="173" y="888"/>
                </a:lnTo>
                <a:lnTo>
                  <a:pt x="192" y="918"/>
                </a:lnTo>
                <a:lnTo>
                  <a:pt x="211" y="947"/>
                </a:lnTo>
                <a:lnTo>
                  <a:pt x="231" y="973"/>
                </a:lnTo>
                <a:lnTo>
                  <a:pt x="252" y="995"/>
                </a:lnTo>
                <a:lnTo>
                  <a:pt x="260" y="1007"/>
                </a:lnTo>
                <a:lnTo>
                  <a:pt x="265" y="1019"/>
                </a:lnTo>
                <a:lnTo>
                  <a:pt x="265" y="1032"/>
                </a:lnTo>
                <a:lnTo>
                  <a:pt x="260" y="1045"/>
                </a:lnTo>
                <a:lnTo>
                  <a:pt x="253" y="1056"/>
                </a:lnTo>
                <a:lnTo>
                  <a:pt x="244" y="1064"/>
                </a:lnTo>
                <a:lnTo>
                  <a:pt x="233" y="1068"/>
                </a:lnTo>
                <a:lnTo>
                  <a:pt x="222" y="1069"/>
                </a:lnTo>
                <a:lnTo>
                  <a:pt x="211" y="1068"/>
                </a:lnTo>
                <a:lnTo>
                  <a:pt x="201" y="1064"/>
                </a:lnTo>
                <a:lnTo>
                  <a:pt x="192" y="1057"/>
                </a:lnTo>
                <a:lnTo>
                  <a:pt x="165" y="1028"/>
                </a:lnTo>
                <a:lnTo>
                  <a:pt x="139" y="994"/>
                </a:lnTo>
                <a:lnTo>
                  <a:pt x="115" y="958"/>
                </a:lnTo>
                <a:lnTo>
                  <a:pt x="114" y="1013"/>
                </a:lnTo>
                <a:lnTo>
                  <a:pt x="113" y="1074"/>
                </a:lnTo>
                <a:lnTo>
                  <a:pt x="113" y="1141"/>
                </a:lnTo>
                <a:lnTo>
                  <a:pt x="114" y="1213"/>
                </a:lnTo>
                <a:lnTo>
                  <a:pt x="114" y="1290"/>
                </a:lnTo>
                <a:lnTo>
                  <a:pt x="115" y="1371"/>
                </a:lnTo>
                <a:lnTo>
                  <a:pt x="117" y="1458"/>
                </a:lnTo>
                <a:lnTo>
                  <a:pt x="118" y="1546"/>
                </a:lnTo>
                <a:lnTo>
                  <a:pt x="120" y="1638"/>
                </a:lnTo>
                <a:lnTo>
                  <a:pt x="124" y="1733"/>
                </a:lnTo>
                <a:lnTo>
                  <a:pt x="126" y="1830"/>
                </a:lnTo>
                <a:lnTo>
                  <a:pt x="128" y="1928"/>
                </a:lnTo>
                <a:lnTo>
                  <a:pt x="131" y="2028"/>
                </a:lnTo>
                <a:lnTo>
                  <a:pt x="135" y="2128"/>
                </a:lnTo>
                <a:lnTo>
                  <a:pt x="138" y="2229"/>
                </a:lnTo>
                <a:lnTo>
                  <a:pt x="141" y="2329"/>
                </a:lnTo>
                <a:lnTo>
                  <a:pt x="144" y="2428"/>
                </a:lnTo>
                <a:lnTo>
                  <a:pt x="148" y="2527"/>
                </a:lnTo>
                <a:lnTo>
                  <a:pt x="152" y="2623"/>
                </a:lnTo>
                <a:lnTo>
                  <a:pt x="155" y="2717"/>
                </a:lnTo>
                <a:lnTo>
                  <a:pt x="159" y="2808"/>
                </a:lnTo>
                <a:lnTo>
                  <a:pt x="162" y="2896"/>
                </a:lnTo>
                <a:lnTo>
                  <a:pt x="165" y="2982"/>
                </a:lnTo>
                <a:lnTo>
                  <a:pt x="169" y="3063"/>
                </a:lnTo>
                <a:lnTo>
                  <a:pt x="172" y="3138"/>
                </a:lnTo>
                <a:lnTo>
                  <a:pt x="175" y="3209"/>
                </a:lnTo>
                <a:lnTo>
                  <a:pt x="177" y="3275"/>
                </a:lnTo>
                <a:lnTo>
                  <a:pt x="181" y="3335"/>
                </a:lnTo>
                <a:lnTo>
                  <a:pt x="183" y="3389"/>
                </a:lnTo>
                <a:lnTo>
                  <a:pt x="184" y="3435"/>
                </a:lnTo>
                <a:lnTo>
                  <a:pt x="186" y="3474"/>
                </a:lnTo>
                <a:lnTo>
                  <a:pt x="187" y="3505"/>
                </a:lnTo>
                <a:lnTo>
                  <a:pt x="548" y="3505"/>
                </a:lnTo>
                <a:lnTo>
                  <a:pt x="552" y="3476"/>
                </a:lnTo>
                <a:lnTo>
                  <a:pt x="556" y="3441"/>
                </a:lnTo>
                <a:lnTo>
                  <a:pt x="561" y="3398"/>
                </a:lnTo>
                <a:lnTo>
                  <a:pt x="567" y="3349"/>
                </a:lnTo>
                <a:lnTo>
                  <a:pt x="573" y="3296"/>
                </a:lnTo>
                <a:lnTo>
                  <a:pt x="580" y="3235"/>
                </a:lnTo>
                <a:lnTo>
                  <a:pt x="588" y="3171"/>
                </a:lnTo>
                <a:lnTo>
                  <a:pt x="595" y="3102"/>
                </a:lnTo>
                <a:lnTo>
                  <a:pt x="604" y="3029"/>
                </a:lnTo>
                <a:lnTo>
                  <a:pt x="613" y="2952"/>
                </a:lnTo>
                <a:lnTo>
                  <a:pt x="622" y="2872"/>
                </a:lnTo>
                <a:lnTo>
                  <a:pt x="630" y="2790"/>
                </a:lnTo>
                <a:lnTo>
                  <a:pt x="640" y="2705"/>
                </a:lnTo>
                <a:lnTo>
                  <a:pt x="649" y="2618"/>
                </a:lnTo>
                <a:lnTo>
                  <a:pt x="658" y="2531"/>
                </a:lnTo>
                <a:lnTo>
                  <a:pt x="668" y="2441"/>
                </a:lnTo>
                <a:lnTo>
                  <a:pt x="676" y="2353"/>
                </a:lnTo>
                <a:lnTo>
                  <a:pt x="685" y="2263"/>
                </a:lnTo>
                <a:lnTo>
                  <a:pt x="694" y="2174"/>
                </a:lnTo>
                <a:lnTo>
                  <a:pt x="703" y="2087"/>
                </a:lnTo>
                <a:lnTo>
                  <a:pt x="710" y="2000"/>
                </a:lnTo>
                <a:lnTo>
                  <a:pt x="718" y="1915"/>
                </a:lnTo>
                <a:lnTo>
                  <a:pt x="724" y="1833"/>
                </a:lnTo>
                <a:lnTo>
                  <a:pt x="731" y="1753"/>
                </a:lnTo>
                <a:lnTo>
                  <a:pt x="737" y="1675"/>
                </a:lnTo>
                <a:lnTo>
                  <a:pt x="742" y="1602"/>
                </a:lnTo>
                <a:lnTo>
                  <a:pt x="746" y="1533"/>
                </a:lnTo>
                <a:lnTo>
                  <a:pt x="750" y="1469"/>
                </a:lnTo>
                <a:lnTo>
                  <a:pt x="752" y="1409"/>
                </a:lnTo>
                <a:lnTo>
                  <a:pt x="754" y="1354"/>
                </a:lnTo>
                <a:lnTo>
                  <a:pt x="754" y="1306"/>
                </a:lnTo>
                <a:lnTo>
                  <a:pt x="754" y="233"/>
                </a:lnTo>
                <a:lnTo>
                  <a:pt x="623" y="233"/>
                </a:lnTo>
                <a:lnTo>
                  <a:pt x="622" y="262"/>
                </a:lnTo>
                <a:lnTo>
                  <a:pt x="619" y="298"/>
                </a:lnTo>
                <a:lnTo>
                  <a:pt x="616" y="339"/>
                </a:lnTo>
                <a:lnTo>
                  <a:pt x="613" y="385"/>
                </a:lnTo>
                <a:lnTo>
                  <a:pt x="608" y="434"/>
                </a:lnTo>
                <a:lnTo>
                  <a:pt x="603" y="486"/>
                </a:lnTo>
                <a:lnTo>
                  <a:pt x="598" y="541"/>
                </a:lnTo>
                <a:lnTo>
                  <a:pt x="591" y="596"/>
                </a:lnTo>
                <a:lnTo>
                  <a:pt x="583" y="650"/>
                </a:lnTo>
                <a:lnTo>
                  <a:pt x="575" y="705"/>
                </a:lnTo>
                <a:lnTo>
                  <a:pt x="565" y="759"/>
                </a:lnTo>
                <a:lnTo>
                  <a:pt x="555" y="809"/>
                </a:lnTo>
                <a:lnTo>
                  <a:pt x="543" y="855"/>
                </a:lnTo>
                <a:lnTo>
                  <a:pt x="530" y="898"/>
                </a:lnTo>
                <a:lnTo>
                  <a:pt x="523" y="911"/>
                </a:lnTo>
                <a:lnTo>
                  <a:pt x="514" y="920"/>
                </a:lnTo>
                <a:lnTo>
                  <a:pt x="502" y="925"/>
                </a:lnTo>
                <a:lnTo>
                  <a:pt x="489" y="927"/>
                </a:lnTo>
                <a:lnTo>
                  <a:pt x="482" y="927"/>
                </a:lnTo>
                <a:lnTo>
                  <a:pt x="475" y="925"/>
                </a:lnTo>
                <a:lnTo>
                  <a:pt x="463" y="920"/>
                </a:lnTo>
                <a:lnTo>
                  <a:pt x="453" y="910"/>
                </a:lnTo>
                <a:lnTo>
                  <a:pt x="448" y="898"/>
                </a:lnTo>
                <a:lnTo>
                  <a:pt x="445" y="885"/>
                </a:lnTo>
                <a:lnTo>
                  <a:pt x="448" y="870"/>
                </a:lnTo>
                <a:lnTo>
                  <a:pt x="461" y="828"/>
                </a:lnTo>
                <a:lnTo>
                  <a:pt x="472" y="781"/>
                </a:lnTo>
                <a:lnTo>
                  <a:pt x="483" y="728"/>
                </a:lnTo>
                <a:lnTo>
                  <a:pt x="492" y="675"/>
                </a:lnTo>
                <a:lnTo>
                  <a:pt x="500" y="618"/>
                </a:lnTo>
                <a:lnTo>
                  <a:pt x="508" y="561"/>
                </a:lnTo>
                <a:lnTo>
                  <a:pt x="514" y="505"/>
                </a:lnTo>
                <a:lnTo>
                  <a:pt x="520" y="449"/>
                </a:lnTo>
                <a:lnTo>
                  <a:pt x="524" y="397"/>
                </a:lnTo>
                <a:lnTo>
                  <a:pt x="529" y="347"/>
                </a:lnTo>
                <a:lnTo>
                  <a:pt x="532" y="304"/>
                </a:lnTo>
                <a:lnTo>
                  <a:pt x="534" y="264"/>
                </a:lnTo>
                <a:lnTo>
                  <a:pt x="536" y="233"/>
                </a:lnTo>
                <a:lnTo>
                  <a:pt x="523" y="233"/>
                </a:lnTo>
                <a:lnTo>
                  <a:pt x="518" y="257"/>
                </a:lnTo>
                <a:lnTo>
                  <a:pt x="510" y="286"/>
                </a:lnTo>
                <a:lnTo>
                  <a:pt x="501" y="320"/>
                </a:lnTo>
                <a:lnTo>
                  <a:pt x="490" y="358"/>
                </a:lnTo>
                <a:lnTo>
                  <a:pt x="477" y="400"/>
                </a:lnTo>
                <a:lnTo>
                  <a:pt x="463" y="445"/>
                </a:lnTo>
                <a:lnTo>
                  <a:pt x="447" y="492"/>
                </a:lnTo>
                <a:lnTo>
                  <a:pt x="428" y="540"/>
                </a:lnTo>
                <a:lnTo>
                  <a:pt x="408" y="590"/>
                </a:lnTo>
                <a:lnTo>
                  <a:pt x="386" y="641"/>
                </a:lnTo>
                <a:lnTo>
                  <a:pt x="362" y="692"/>
                </a:lnTo>
                <a:lnTo>
                  <a:pt x="336" y="742"/>
                </a:lnTo>
                <a:lnTo>
                  <a:pt x="308" y="790"/>
                </a:lnTo>
                <a:lnTo>
                  <a:pt x="298" y="803"/>
                </a:lnTo>
                <a:lnTo>
                  <a:pt x="285" y="809"/>
                </a:lnTo>
                <a:lnTo>
                  <a:pt x="270" y="812"/>
                </a:lnTo>
                <a:lnTo>
                  <a:pt x="259" y="810"/>
                </a:lnTo>
                <a:lnTo>
                  <a:pt x="248" y="806"/>
                </a:lnTo>
                <a:lnTo>
                  <a:pt x="237" y="797"/>
                </a:lnTo>
                <a:lnTo>
                  <a:pt x="231" y="785"/>
                </a:lnTo>
                <a:lnTo>
                  <a:pt x="228" y="773"/>
                </a:lnTo>
                <a:lnTo>
                  <a:pt x="229" y="759"/>
                </a:lnTo>
                <a:lnTo>
                  <a:pt x="233" y="747"/>
                </a:lnTo>
                <a:lnTo>
                  <a:pt x="263" y="695"/>
                </a:lnTo>
                <a:lnTo>
                  <a:pt x="289" y="643"/>
                </a:lnTo>
                <a:lnTo>
                  <a:pt x="314" y="589"/>
                </a:lnTo>
                <a:lnTo>
                  <a:pt x="336" y="537"/>
                </a:lnTo>
                <a:lnTo>
                  <a:pt x="357" y="484"/>
                </a:lnTo>
                <a:lnTo>
                  <a:pt x="374" y="434"/>
                </a:lnTo>
                <a:lnTo>
                  <a:pt x="391" y="386"/>
                </a:lnTo>
                <a:lnTo>
                  <a:pt x="405" y="340"/>
                </a:lnTo>
                <a:lnTo>
                  <a:pt x="417" y="299"/>
                </a:lnTo>
                <a:lnTo>
                  <a:pt x="427" y="263"/>
                </a:lnTo>
                <a:lnTo>
                  <a:pt x="434" y="233"/>
                </a:lnTo>
                <a:lnTo>
                  <a:pt x="426" y="233"/>
                </a:lnTo>
                <a:close/>
                <a:moveTo>
                  <a:pt x="316" y="233"/>
                </a:moveTo>
                <a:lnTo>
                  <a:pt x="305" y="245"/>
                </a:lnTo>
                <a:lnTo>
                  <a:pt x="292" y="261"/>
                </a:lnTo>
                <a:lnTo>
                  <a:pt x="277" y="284"/>
                </a:lnTo>
                <a:lnTo>
                  <a:pt x="260" y="311"/>
                </a:lnTo>
                <a:lnTo>
                  <a:pt x="242" y="344"/>
                </a:lnTo>
                <a:lnTo>
                  <a:pt x="223" y="384"/>
                </a:lnTo>
                <a:lnTo>
                  <a:pt x="205" y="428"/>
                </a:lnTo>
                <a:lnTo>
                  <a:pt x="229" y="391"/>
                </a:lnTo>
                <a:lnTo>
                  <a:pt x="251" y="355"/>
                </a:lnTo>
                <a:lnTo>
                  <a:pt x="273" y="321"/>
                </a:lnTo>
                <a:lnTo>
                  <a:pt x="292" y="288"/>
                </a:lnTo>
                <a:lnTo>
                  <a:pt x="310" y="259"/>
                </a:lnTo>
                <a:lnTo>
                  <a:pt x="326" y="233"/>
                </a:lnTo>
                <a:lnTo>
                  <a:pt x="316" y="233"/>
                </a:lnTo>
                <a:close/>
                <a:moveTo>
                  <a:pt x="363" y="86"/>
                </a:moveTo>
                <a:lnTo>
                  <a:pt x="351" y="146"/>
                </a:lnTo>
                <a:lnTo>
                  <a:pt x="1244" y="146"/>
                </a:lnTo>
                <a:lnTo>
                  <a:pt x="1231" y="86"/>
                </a:lnTo>
                <a:lnTo>
                  <a:pt x="363" y="86"/>
                </a:lnTo>
                <a:close/>
                <a:moveTo>
                  <a:pt x="328" y="0"/>
                </a:moveTo>
                <a:lnTo>
                  <a:pt x="1266" y="0"/>
                </a:lnTo>
                <a:lnTo>
                  <a:pt x="1282" y="2"/>
                </a:lnTo>
                <a:lnTo>
                  <a:pt x="1294" y="8"/>
                </a:lnTo>
                <a:lnTo>
                  <a:pt x="1303" y="19"/>
                </a:lnTo>
                <a:lnTo>
                  <a:pt x="1309" y="33"/>
                </a:lnTo>
                <a:lnTo>
                  <a:pt x="1336" y="168"/>
                </a:lnTo>
                <a:lnTo>
                  <a:pt x="1346" y="178"/>
                </a:lnTo>
                <a:lnTo>
                  <a:pt x="1358" y="192"/>
                </a:lnTo>
                <a:lnTo>
                  <a:pt x="1371" y="210"/>
                </a:lnTo>
                <a:lnTo>
                  <a:pt x="1387" y="231"/>
                </a:lnTo>
                <a:lnTo>
                  <a:pt x="1403" y="258"/>
                </a:lnTo>
                <a:lnTo>
                  <a:pt x="1421" y="287"/>
                </a:lnTo>
                <a:lnTo>
                  <a:pt x="1438" y="322"/>
                </a:lnTo>
                <a:lnTo>
                  <a:pt x="1457" y="362"/>
                </a:lnTo>
                <a:lnTo>
                  <a:pt x="1474" y="405"/>
                </a:lnTo>
                <a:lnTo>
                  <a:pt x="1492" y="455"/>
                </a:lnTo>
                <a:lnTo>
                  <a:pt x="1508" y="509"/>
                </a:lnTo>
                <a:lnTo>
                  <a:pt x="1522" y="570"/>
                </a:lnTo>
                <a:lnTo>
                  <a:pt x="1537" y="634"/>
                </a:lnTo>
                <a:lnTo>
                  <a:pt x="1560" y="662"/>
                </a:lnTo>
                <a:lnTo>
                  <a:pt x="1582" y="688"/>
                </a:lnTo>
                <a:lnTo>
                  <a:pt x="1590" y="697"/>
                </a:lnTo>
                <a:lnTo>
                  <a:pt x="1595" y="710"/>
                </a:lnTo>
                <a:lnTo>
                  <a:pt x="1595" y="722"/>
                </a:lnTo>
                <a:lnTo>
                  <a:pt x="1592" y="734"/>
                </a:lnTo>
                <a:lnTo>
                  <a:pt x="1590" y="737"/>
                </a:lnTo>
                <a:lnTo>
                  <a:pt x="1587" y="746"/>
                </a:lnTo>
                <a:lnTo>
                  <a:pt x="1582" y="758"/>
                </a:lnTo>
                <a:lnTo>
                  <a:pt x="1576" y="772"/>
                </a:lnTo>
                <a:lnTo>
                  <a:pt x="1568" y="790"/>
                </a:lnTo>
                <a:lnTo>
                  <a:pt x="1560" y="810"/>
                </a:lnTo>
                <a:lnTo>
                  <a:pt x="1563" y="863"/>
                </a:lnTo>
                <a:lnTo>
                  <a:pt x="1566" y="917"/>
                </a:lnTo>
                <a:lnTo>
                  <a:pt x="1567" y="962"/>
                </a:lnTo>
                <a:lnTo>
                  <a:pt x="1567" y="1013"/>
                </a:lnTo>
                <a:lnTo>
                  <a:pt x="1568" y="1069"/>
                </a:lnTo>
                <a:lnTo>
                  <a:pt x="1568" y="1130"/>
                </a:lnTo>
                <a:lnTo>
                  <a:pt x="1568" y="1195"/>
                </a:lnTo>
                <a:lnTo>
                  <a:pt x="1567" y="1265"/>
                </a:lnTo>
                <a:lnTo>
                  <a:pt x="1566" y="1339"/>
                </a:lnTo>
                <a:lnTo>
                  <a:pt x="1565" y="1415"/>
                </a:lnTo>
                <a:lnTo>
                  <a:pt x="1564" y="1495"/>
                </a:lnTo>
                <a:lnTo>
                  <a:pt x="1562" y="1578"/>
                </a:lnTo>
                <a:lnTo>
                  <a:pt x="1560" y="1663"/>
                </a:lnTo>
                <a:lnTo>
                  <a:pt x="1557" y="1750"/>
                </a:lnTo>
                <a:lnTo>
                  <a:pt x="1555" y="1838"/>
                </a:lnTo>
                <a:lnTo>
                  <a:pt x="1553" y="1929"/>
                </a:lnTo>
                <a:lnTo>
                  <a:pt x="1550" y="2020"/>
                </a:lnTo>
                <a:lnTo>
                  <a:pt x="1547" y="2112"/>
                </a:lnTo>
                <a:lnTo>
                  <a:pt x="1544" y="2204"/>
                </a:lnTo>
                <a:lnTo>
                  <a:pt x="1541" y="2295"/>
                </a:lnTo>
                <a:lnTo>
                  <a:pt x="1538" y="2387"/>
                </a:lnTo>
                <a:lnTo>
                  <a:pt x="1534" y="2476"/>
                </a:lnTo>
                <a:lnTo>
                  <a:pt x="1532" y="2566"/>
                </a:lnTo>
                <a:lnTo>
                  <a:pt x="1529" y="2653"/>
                </a:lnTo>
                <a:lnTo>
                  <a:pt x="1526" y="2739"/>
                </a:lnTo>
                <a:lnTo>
                  <a:pt x="1522" y="2822"/>
                </a:lnTo>
                <a:lnTo>
                  <a:pt x="1519" y="2903"/>
                </a:lnTo>
                <a:lnTo>
                  <a:pt x="1516" y="2979"/>
                </a:lnTo>
                <a:lnTo>
                  <a:pt x="1512" y="3054"/>
                </a:lnTo>
                <a:lnTo>
                  <a:pt x="1510" y="3125"/>
                </a:lnTo>
                <a:lnTo>
                  <a:pt x="1507" y="3191"/>
                </a:lnTo>
                <a:lnTo>
                  <a:pt x="1505" y="3253"/>
                </a:lnTo>
                <a:lnTo>
                  <a:pt x="1503" y="3310"/>
                </a:lnTo>
                <a:lnTo>
                  <a:pt x="1500" y="3361"/>
                </a:lnTo>
                <a:lnTo>
                  <a:pt x="1498" y="3408"/>
                </a:lnTo>
                <a:lnTo>
                  <a:pt x="1496" y="3449"/>
                </a:lnTo>
                <a:lnTo>
                  <a:pt x="1495" y="3483"/>
                </a:lnTo>
                <a:lnTo>
                  <a:pt x="1494" y="3510"/>
                </a:lnTo>
                <a:lnTo>
                  <a:pt x="1493" y="3531"/>
                </a:lnTo>
                <a:lnTo>
                  <a:pt x="1493" y="3544"/>
                </a:lnTo>
                <a:lnTo>
                  <a:pt x="1492" y="3549"/>
                </a:lnTo>
                <a:lnTo>
                  <a:pt x="1488" y="3566"/>
                </a:lnTo>
                <a:lnTo>
                  <a:pt x="1479" y="3579"/>
                </a:lnTo>
                <a:lnTo>
                  <a:pt x="1465" y="3588"/>
                </a:lnTo>
                <a:lnTo>
                  <a:pt x="1449" y="3591"/>
                </a:lnTo>
                <a:lnTo>
                  <a:pt x="1008" y="3591"/>
                </a:lnTo>
                <a:lnTo>
                  <a:pt x="993" y="3588"/>
                </a:lnTo>
                <a:lnTo>
                  <a:pt x="979" y="3580"/>
                </a:lnTo>
                <a:lnTo>
                  <a:pt x="970" y="3568"/>
                </a:lnTo>
                <a:lnTo>
                  <a:pt x="965" y="3553"/>
                </a:lnTo>
                <a:lnTo>
                  <a:pt x="964" y="3544"/>
                </a:lnTo>
                <a:lnTo>
                  <a:pt x="962" y="3526"/>
                </a:lnTo>
                <a:lnTo>
                  <a:pt x="959" y="3503"/>
                </a:lnTo>
                <a:lnTo>
                  <a:pt x="955" y="3473"/>
                </a:lnTo>
                <a:lnTo>
                  <a:pt x="951" y="3437"/>
                </a:lnTo>
                <a:lnTo>
                  <a:pt x="947" y="3395"/>
                </a:lnTo>
                <a:lnTo>
                  <a:pt x="940" y="3348"/>
                </a:lnTo>
                <a:lnTo>
                  <a:pt x="935" y="3296"/>
                </a:lnTo>
                <a:lnTo>
                  <a:pt x="928" y="3240"/>
                </a:lnTo>
                <a:lnTo>
                  <a:pt x="920" y="3179"/>
                </a:lnTo>
                <a:lnTo>
                  <a:pt x="913" y="3113"/>
                </a:lnTo>
                <a:lnTo>
                  <a:pt x="905" y="3045"/>
                </a:lnTo>
                <a:lnTo>
                  <a:pt x="897" y="2974"/>
                </a:lnTo>
                <a:lnTo>
                  <a:pt x="889" y="2900"/>
                </a:lnTo>
                <a:lnTo>
                  <a:pt x="881" y="2822"/>
                </a:lnTo>
                <a:lnTo>
                  <a:pt x="872" y="2743"/>
                </a:lnTo>
                <a:lnTo>
                  <a:pt x="863" y="2662"/>
                </a:lnTo>
                <a:lnTo>
                  <a:pt x="855" y="2581"/>
                </a:lnTo>
                <a:lnTo>
                  <a:pt x="846" y="2498"/>
                </a:lnTo>
                <a:lnTo>
                  <a:pt x="837" y="2414"/>
                </a:lnTo>
                <a:lnTo>
                  <a:pt x="828" y="2331"/>
                </a:lnTo>
                <a:lnTo>
                  <a:pt x="821" y="2247"/>
                </a:lnTo>
                <a:lnTo>
                  <a:pt x="812" y="2163"/>
                </a:lnTo>
                <a:lnTo>
                  <a:pt x="804" y="2081"/>
                </a:lnTo>
                <a:lnTo>
                  <a:pt x="798" y="1999"/>
                </a:lnTo>
                <a:lnTo>
                  <a:pt x="790" y="2081"/>
                </a:lnTo>
                <a:lnTo>
                  <a:pt x="782" y="2163"/>
                </a:lnTo>
                <a:lnTo>
                  <a:pt x="775" y="2247"/>
                </a:lnTo>
                <a:lnTo>
                  <a:pt x="766" y="2331"/>
                </a:lnTo>
                <a:lnTo>
                  <a:pt x="757" y="2414"/>
                </a:lnTo>
                <a:lnTo>
                  <a:pt x="749" y="2498"/>
                </a:lnTo>
                <a:lnTo>
                  <a:pt x="740" y="2581"/>
                </a:lnTo>
                <a:lnTo>
                  <a:pt x="731" y="2662"/>
                </a:lnTo>
                <a:lnTo>
                  <a:pt x="723" y="2743"/>
                </a:lnTo>
                <a:lnTo>
                  <a:pt x="715" y="2822"/>
                </a:lnTo>
                <a:lnTo>
                  <a:pt x="706" y="2900"/>
                </a:lnTo>
                <a:lnTo>
                  <a:pt x="697" y="2974"/>
                </a:lnTo>
                <a:lnTo>
                  <a:pt x="689" y="3045"/>
                </a:lnTo>
                <a:lnTo>
                  <a:pt x="682" y="3113"/>
                </a:lnTo>
                <a:lnTo>
                  <a:pt x="674" y="3179"/>
                </a:lnTo>
                <a:lnTo>
                  <a:pt x="668" y="3240"/>
                </a:lnTo>
                <a:lnTo>
                  <a:pt x="660" y="3296"/>
                </a:lnTo>
                <a:lnTo>
                  <a:pt x="654" y="3348"/>
                </a:lnTo>
                <a:lnTo>
                  <a:pt x="649" y="3395"/>
                </a:lnTo>
                <a:lnTo>
                  <a:pt x="644" y="3437"/>
                </a:lnTo>
                <a:lnTo>
                  <a:pt x="639" y="3473"/>
                </a:lnTo>
                <a:lnTo>
                  <a:pt x="636" y="3503"/>
                </a:lnTo>
                <a:lnTo>
                  <a:pt x="633" y="3526"/>
                </a:lnTo>
                <a:lnTo>
                  <a:pt x="630" y="3544"/>
                </a:lnTo>
                <a:lnTo>
                  <a:pt x="629" y="3553"/>
                </a:lnTo>
                <a:lnTo>
                  <a:pt x="625" y="3568"/>
                </a:lnTo>
                <a:lnTo>
                  <a:pt x="615" y="3580"/>
                </a:lnTo>
                <a:lnTo>
                  <a:pt x="602" y="3588"/>
                </a:lnTo>
                <a:lnTo>
                  <a:pt x="587" y="3591"/>
                </a:lnTo>
                <a:lnTo>
                  <a:pt x="146" y="3591"/>
                </a:lnTo>
                <a:lnTo>
                  <a:pt x="129" y="3588"/>
                </a:lnTo>
                <a:lnTo>
                  <a:pt x="116" y="3579"/>
                </a:lnTo>
                <a:lnTo>
                  <a:pt x="106" y="3566"/>
                </a:lnTo>
                <a:lnTo>
                  <a:pt x="103" y="3549"/>
                </a:lnTo>
                <a:lnTo>
                  <a:pt x="103" y="3544"/>
                </a:lnTo>
                <a:lnTo>
                  <a:pt x="102" y="3531"/>
                </a:lnTo>
                <a:lnTo>
                  <a:pt x="101" y="3510"/>
                </a:lnTo>
                <a:lnTo>
                  <a:pt x="100" y="3483"/>
                </a:lnTo>
                <a:lnTo>
                  <a:pt x="98" y="3449"/>
                </a:lnTo>
                <a:lnTo>
                  <a:pt x="96" y="3408"/>
                </a:lnTo>
                <a:lnTo>
                  <a:pt x="94" y="3361"/>
                </a:lnTo>
                <a:lnTo>
                  <a:pt x="92" y="3310"/>
                </a:lnTo>
                <a:lnTo>
                  <a:pt x="90" y="3253"/>
                </a:lnTo>
                <a:lnTo>
                  <a:pt x="88" y="3191"/>
                </a:lnTo>
                <a:lnTo>
                  <a:pt x="84" y="3125"/>
                </a:lnTo>
                <a:lnTo>
                  <a:pt x="82" y="3054"/>
                </a:lnTo>
                <a:lnTo>
                  <a:pt x="79" y="2979"/>
                </a:lnTo>
                <a:lnTo>
                  <a:pt x="76" y="2903"/>
                </a:lnTo>
                <a:lnTo>
                  <a:pt x="73" y="2822"/>
                </a:lnTo>
                <a:lnTo>
                  <a:pt x="70" y="2739"/>
                </a:lnTo>
                <a:lnTo>
                  <a:pt x="67" y="2653"/>
                </a:lnTo>
                <a:lnTo>
                  <a:pt x="63" y="2566"/>
                </a:lnTo>
                <a:lnTo>
                  <a:pt x="60" y="2476"/>
                </a:lnTo>
                <a:lnTo>
                  <a:pt x="57" y="2387"/>
                </a:lnTo>
                <a:lnTo>
                  <a:pt x="54" y="2295"/>
                </a:lnTo>
                <a:lnTo>
                  <a:pt x="50" y="2204"/>
                </a:lnTo>
                <a:lnTo>
                  <a:pt x="48" y="2112"/>
                </a:lnTo>
                <a:lnTo>
                  <a:pt x="45" y="2020"/>
                </a:lnTo>
                <a:lnTo>
                  <a:pt x="42" y="1929"/>
                </a:lnTo>
                <a:lnTo>
                  <a:pt x="39" y="1838"/>
                </a:lnTo>
                <a:lnTo>
                  <a:pt x="37" y="1750"/>
                </a:lnTo>
                <a:lnTo>
                  <a:pt x="35" y="1663"/>
                </a:lnTo>
                <a:lnTo>
                  <a:pt x="33" y="1578"/>
                </a:lnTo>
                <a:lnTo>
                  <a:pt x="31" y="1495"/>
                </a:lnTo>
                <a:lnTo>
                  <a:pt x="30" y="1415"/>
                </a:lnTo>
                <a:lnTo>
                  <a:pt x="28" y="1339"/>
                </a:lnTo>
                <a:lnTo>
                  <a:pt x="27" y="1265"/>
                </a:lnTo>
                <a:lnTo>
                  <a:pt x="27" y="1195"/>
                </a:lnTo>
                <a:lnTo>
                  <a:pt x="26" y="1130"/>
                </a:lnTo>
                <a:lnTo>
                  <a:pt x="26" y="1069"/>
                </a:lnTo>
                <a:lnTo>
                  <a:pt x="27" y="1013"/>
                </a:lnTo>
                <a:lnTo>
                  <a:pt x="28" y="962"/>
                </a:lnTo>
                <a:lnTo>
                  <a:pt x="30" y="917"/>
                </a:lnTo>
                <a:lnTo>
                  <a:pt x="32" y="863"/>
                </a:lnTo>
                <a:lnTo>
                  <a:pt x="36" y="810"/>
                </a:lnTo>
                <a:lnTo>
                  <a:pt x="26" y="790"/>
                </a:lnTo>
                <a:lnTo>
                  <a:pt x="19" y="772"/>
                </a:lnTo>
                <a:lnTo>
                  <a:pt x="12" y="758"/>
                </a:lnTo>
                <a:lnTo>
                  <a:pt x="8" y="746"/>
                </a:lnTo>
                <a:lnTo>
                  <a:pt x="4" y="737"/>
                </a:lnTo>
                <a:lnTo>
                  <a:pt x="3" y="734"/>
                </a:lnTo>
                <a:lnTo>
                  <a:pt x="0" y="722"/>
                </a:lnTo>
                <a:lnTo>
                  <a:pt x="1" y="710"/>
                </a:lnTo>
                <a:lnTo>
                  <a:pt x="4" y="697"/>
                </a:lnTo>
                <a:lnTo>
                  <a:pt x="12" y="688"/>
                </a:lnTo>
                <a:lnTo>
                  <a:pt x="35" y="662"/>
                </a:lnTo>
                <a:lnTo>
                  <a:pt x="59" y="634"/>
                </a:lnTo>
                <a:lnTo>
                  <a:pt x="72" y="570"/>
                </a:lnTo>
                <a:lnTo>
                  <a:pt x="88" y="509"/>
                </a:lnTo>
                <a:lnTo>
                  <a:pt x="104" y="455"/>
                </a:lnTo>
                <a:lnTo>
                  <a:pt x="120" y="405"/>
                </a:lnTo>
                <a:lnTo>
                  <a:pt x="138" y="362"/>
                </a:lnTo>
                <a:lnTo>
                  <a:pt x="156" y="322"/>
                </a:lnTo>
                <a:lnTo>
                  <a:pt x="174" y="287"/>
                </a:lnTo>
                <a:lnTo>
                  <a:pt x="192" y="258"/>
                </a:lnTo>
                <a:lnTo>
                  <a:pt x="208" y="231"/>
                </a:lnTo>
                <a:lnTo>
                  <a:pt x="223" y="210"/>
                </a:lnTo>
                <a:lnTo>
                  <a:pt x="236" y="192"/>
                </a:lnTo>
                <a:lnTo>
                  <a:pt x="248" y="178"/>
                </a:lnTo>
                <a:lnTo>
                  <a:pt x="258" y="168"/>
                </a:lnTo>
                <a:lnTo>
                  <a:pt x="286" y="33"/>
                </a:lnTo>
                <a:lnTo>
                  <a:pt x="291" y="19"/>
                </a:lnTo>
                <a:lnTo>
                  <a:pt x="301" y="8"/>
                </a:lnTo>
                <a:lnTo>
                  <a:pt x="314" y="2"/>
                </a:lnTo>
                <a:lnTo>
                  <a:pt x="32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1" name="Freeform 16"/>
          <p:cNvSpPr>
            <a:spLocks noEditPoints="1"/>
          </p:cNvSpPr>
          <p:nvPr/>
        </p:nvSpPr>
        <p:spPr bwMode="auto">
          <a:xfrm>
            <a:off x="9240984" y="5753100"/>
            <a:ext cx="249238" cy="604837"/>
          </a:xfrm>
          <a:custGeom>
            <a:avLst/>
            <a:gdLst>
              <a:gd name="T0" fmla="*/ 1219 w 1410"/>
              <a:gd name="T1" fmla="*/ 3196 h 3432"/>
              <a:gd name="T2" fmla="*/ 905 w 1410"/>
              <a:gd name="T3" fmla="*/ 3147 h 3432"/>
              <a:gd name="T4" fmla="*/ 136 w 1410"/>
              <a:gd name="T5" fmla="*/ 3187 h 3432"/>
              <a:gd name="T6" fmla="*/ 1136 w 1410"/>
              <a:gd name="T7" fmla="*/ 1068 h 3432"/>
              <a:gd name="T8" fmla="*/ 77 w 1410"/>
              <a:gd name="T9" fmla="*/ 1504 h 3432"/>
              <a:gd name="T10" fmla="*/ 76 w 1410"/>
              <a:gd name="T11" fmla="*/ 989 h 3432"/>
              <a:gd name="T12" fmla="*/ 1260 w 1410"/>
              <a:gd name="T13" fmla="*/ 596 h 3432"/>
              <a:gd name="T14" fmla="*/ 92 w 1410"/>
              <a:gd name="T15" fmla="*/ 571 h 3432"/>
              <a:gd name="T16" fmla="*/ 294 w 1410"/>
              <a:gd name="T17" fmla="*/ 508 h 3432"/>
              <a:gd name="T18" fmla="*/ 1028 w 1410"/>
              <a:gd name="T19" fmla="*/ 297 h 3432"/>
              <a:gd name="T20" fmla="*/ 773 w 1410"/>
              <a:gd name="T21" fmla="*/ 1020 h 3432"/>
              <a:gd name="T22" fmla="*/ 845 w 1410"/>
              <a:gd name="T23" fmla="*/ 1789 h 3432"/>
              <a:gd name="T24" fmla="*/ 885 w 1410"/>
              <a:gd name="T25" fmla="*/ 2806 h 3432"/>
              <a:gd name="T26" fmla="*/ 1264 w 1410"/>
              <a:gd name="T27" fmla="*/ 3073 h 3432"/>
              <a:gd name="T28" fmla="*/ 1329 w 1410"/>
              <a:gd name="T29" fmla="*/ 2375 h 3432"/>
              <a:gd name="T30" fmla="*/ 1330 w 1410"/>
              <a:gd name="T31" fmla="*/ 1582 h 3432"/>
              <a:gd name="T32" fmla="*/ 1322 w 1410"/>
              <a:gd name="T33" fmla="*/ 749 h 3432"/>
              <a:gd name="T34" fmla="*/ 1063 w 1410"/>
              <a:gd name="T35" fmla="*/ 566 h 3432"/>
              <a:gd name="T36" fmla="*/ 1114 w 1410"/>
              <a:gd name="T37" fmla="*/ 323 h 3432"/>
              <a:gd name="T38" fmla="*/ 266 w 1410"/>
              <a:gd name="T39" fmla="*/ 329 h 3432"/>
              <a:gd name="T40" fmla="*/ 411 w 1410"/>
              <a:gd name="T41" fmla="*/ 474 h 3432"/>
              <a:gd name="T42" fmla="*/ 127 w 1410"/>
              <a:gd name="T43" fmla="*/ 679 h 3432"/>
              <a:gd name="T44" fmla="*/ 340 w 1410"/>
              <a:gd name="T45" fmla="*/ 1570 h 3432"/>
              <a:gd name="T46" fmla="*/ 84 w 1410"/>
              <a:gd name="T47" fmla="*/ 2219 h 3432"/>
              <a:gd name="T48" fmla="*/ 114 w 1410"/>
              <a:gd name="T49" fmla="*/ 2963 h 3432"/>
              <a:gd name="T50" fmla="*/ 512 w 1410"/>
              <a:gd name="T51" fmla="*/ 3012 h 3432"/>
              <a:gd name="T52" fmla="*/ 560 w 1410"/>
              <a:gd name="T53" fmla="*/ 2029 h 3432"/>
              <a:gd name="T54" fmla="*/ 613 w 1410"/>
              <a:gd name="T55" fmla="*/ 1168 h 3432"/>
              <a:gd name="T56" fmla="*/ 606 w 1410"/>
              <a:gd name="T57" fmla="*/ 317 h 3432"/>
              <a:gd name="T58" fmla="*/ 1250 w 1410"/>
              <a:gd name="T59" fmla="*/ 86 h 3432"/>
              <a:gd name="T60" fmla="*/ 801 w 1410"/>
              <a:gd name="T61" fmla="*/ 239 h 3432"/>
              <a:gd name="T62" fmla="*/ 1267 w 1410"/>
              <a:gd name="T63" fmla="*/ 130 h 3432"/>
              <a:gd name="T64" fmla="*/ 442 w 1410"/>
              <a:gd name="T65" fmla="*/ 226 h 3432"/>
              <a:gd name="T66" fmla="*/ 250 w 1410"/>
              <a:gd name="T67" fmla="*/ 108 h 3432"/>
              <a:gd name="T68" fmla="*/ 297 w 1410"/>
              <a:gd name="T69" fmla="*/ 38 h 3432"/>
              <a:gd name="T70" fmla="*/ 1021 w 1410"/>
              <a:gd name="T71" fmla="*/ 52 h 3432"/>
              <a:gd name="T72" fmla="*/ 1298 w 1410"/>
              <a:gd name="T73" fmla="*/ 11 h 3432"/>
              <a:gd name="T74" fmla="*/ 1401 w 1410"/>
              <a:gd name="T75" fmla="*/ 616 h 3432"/>
              <a:gd name="T76" fmla="*/ 1407 w 1410"/>
              <a:gd name="T77" fmla="*/ 1459 h 3432"/>
              <a:gd name="T78" fmla="*/ 1405 w 1410"/>
              <a:gd name="T79" fmla="*/ 2127 h 3432"/>
              <a:gd name="T80" fmla="*/ 1392 w 1410"/>
              <a:gd name="T81" fmla="*/ 2740 h 3432"/>
              <a:gd name="T82" fmla="*/ 1348 w 1410"/>
              <a:gd name="T83" fmla="*/ 3215 h 3432"/>
              <a:gd name="T84" fmla="*/ 1006 w 1410"/>
              <a:gd name="T85" fmla="*/ 3277 h 3432"/>
              <a:gd name="T86" fmla="*/ 889 w 1410"/>
              <a:gd name="T87" fmla="*/ 3381 h 3432"/>
              <a:gd name="T88" fmla="*/ 754 w 1410"/>
              <a:gd name="T89" fmla="*/ 3411 h 3432"/>
              <a:gd name="T90" fmla="*/ 813 w 1410"/>
              <a:gd name="T91" fmla="*/ 2908 h 3432"/>
              <a:gd name="T92" fmla="*/ 773 w 1410"/>
              <a:gd name="T93" fmla="*/ 2059 h 3432"/>
              <a:gd name="T94" fmla="*/ 713 w 1410"/>
              <a:gd name="T95" fmla="*/ 1144 h 3432"/>
              <a:gd name="T96" fmla="*/ 640 w 1410"/>
              <a:gd name="T97" fmla="*/ 1919 h 3432"/>
              <a:gd name="T98" fmla="*/ 603 w 1410"/>
              <a:gd name="T99" fmla="*/ 2784 h 3432"/>
              <a:gd name="T100" fmla="*/ 660 w 1410"/>
              <a:gd name="T101" fmla="*/ 3388 h 3432"/>
              <a:gd name="T102" fmla="*/ 544 w 1410"/>
              <a:gd name="T103" fmla="*/ 3321 h 3432"/>
              <a:gd name="T104" fmla="*/ 480 w 1410"/>
              <a:gd name="T105" fmla="*/ 3269 h 3432"/>
              <a:gd name="T106" fmla="*/ 62 w 1410"/>
              <a:gd name="T107" fmla="*/ 3223 h 3432"/>
              <a:gd name="T108" fmla="*/ 22 w 1410"/>
              <a:gd name="T109" fmla="*/ 2795 h 3432"/>
              <a:gd name="T110" fmla="*/ 5 w 1410"/>
              <a:gd name="T111" fmla="*/ 2176 h 3432"/>
              <a:gd name="T112" fmla="*/ 4 w 1410"/>
              <a:gd name="T113" fmla="*/ 1499 h 3432"/>
              <a:gd name="T114" fmla="*/ 8 w 1410"/>
              <a:gd name="T115" fmla="*/ 640 h 3432"/>
              <a:gd name="T116" fmla="*/ 112 w 1410"/>
              <a:gd name="T117" fmla="*/ 11 h 3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10" h="3432">
                <a:moveTo>
                  <a:pt x="905" y="3147"/>
                </a:moveTo>
                <a:lnTo>
                  <a:pt x="906" y="3168"/>
                </a:lnTo>
                <a:lnTo>
                  <a:pt x="907" y="3186"/>
                </a:lnTo>
                <a:lnTo>
                  <a:pt x="929" y="3189"/>
                </a:lnTo>
                <a:lnTo>
                  <a:pt x="956" y="3193"/>
                </a:lnTo>
                <a:lnTo>
                  <a:pt x="987" y="3198"/>
                </a:lnTo>
                <a:lnTo>
                  <a:pt x="1023" y="3201"/>
                </a:lnTo>
                <a:lnTo>
                  <a:pt x="1060" y="3203"/>
                </a:lnTo>
                <a:lnTo>
                  <a:pt x="1102" y="3203"/>
                </a:lnTo>
                <a:lnTo>
                  <a:pt x="1102" y="3203"/>
                </a:lnTo>
                <a:lnTo>
                  <a:pt x="1162" y="3202"/>
                </a:lnTo>
                <a:lnTo>
                  <a:pt x="1219" y="3196"/>
                </a:lnTo>
                <a:lnTo>
                  <a:pt x="1273" y="3187"/>
                </a:lnTo>
                <a:lnTo>
                  <a:pt x="1275" y="3170"/>
                </a:lnTo>
                <a:lnTo>
                  <a:pt x="1277" y="3151"/>
                </a:lnTo>
                <a:lnTo>
                  <a:pt x="1252" y="3154"/>
                </a:lnTo>
                <a:lnTo>
                  <a:pt x="1223" y="3158"/>
                </a:lnTo>
                <a:lnTo>
                  <a:pt x="1188" y="3160"/>
                </a:lnTo>
                <a:lnTo>
                  <a:pt x="1150" y="3162"/>
                </a:lnTo>
                <a:lnTo>
                  <a:pt x="1109" y="3163"/>
                </a:lnTo>
                <a:lnTo>
                  <a:pt x="1063" y="3162"/>
                </a:lnTo>
                <a:lnTo>
                  <a:pt x="1013" y="3159"/>
                </a:lnTo>
                <a:lnTo>
                  <a:pt x="961" y="3155"/>
                </a:lnTo>
                <a:lnTo>
                  <a:pt x="905" y="3147"/>
                </a:lnTo>
                <a:close/>
                <a:moveTo>
                  <a:pt x="505" y="3147"/>
                </a:moveTo>
                <a:lnTo>
                  <a:pt x="449" y="3155"/>
                </a:lnTo>
                <a:lnTo>
                  <a:pt x="395" y="3159"/>
                </a:lnTo>
                <a:lnTo>
                  <a:pt x="346" y="3162"/>
                </a:lnTo>
                <a:lnTo>
                  <a:pt x="301" y="3163"/>
                </a:lnTo>
                <a:lnTo>
                  <a:pt x="258" y="3162"/>
                </a:lnTo>
                <a:lnTo>
                  <a:pt x="221" y="3160"/>
                </a:lnTo>
                <a:lnTo>
                  <a:pt x="187" y="3158"/>
                </a:lnTo>
                <a:lnTo>
                  <a:pt x="157" y="3154"/>
                </a:lnTo>
                <a:lnTo>
                  <a:pt x="132" y="3151"/>
                </a:lnTo>
                <a:lnTo>
                  <a:pt x="134" y="3170"/>
                </a:lnTo>
                <a:lnTo>
                  <a:pt x="136" y="3187"/>
                </a:lnTo>
                <a:lnTo>
                  <a:pt x="189" y="3196"/>
                </a:lnTo>
                <a:lnTo>
                  <a:pt x="247" y="3202"/>
                </a:lnTo>
                <a:lnTo>
                  <a:pt x="307" y="3203"/>
                </a:lnTo>
                <a:lnTo>
                  <a:pt x="348" y="3203"/>
                </a:lnTo>
                <a:lnTo>
                  <a:pt x="387" y="3201"/>
                </a:lnTo>
                <a:lnTo>
                  <a:pt x="421" y="3198"/>
                </a:lnTo>
                <a:lnTo>
                  <a:pt x="454" y="3193"/>
                </a:lnTo>
                <a:lnTo>
                  <a:pt x="480" y="3189"/>
                </a:lnTo>
                <a:lnTo>
                  <a:pt x="502" y="3186"/>
                </a:lnTo>
                <a:lnTo>
                  <a:pt x="503" y="3168"/>
                </a:lnTo>
                <a:lnTo>
                  <a:pt x="505" y="3147"/>
                </a:lnTo>
                <a:close/>
                <a:moveTo>
                  <a:pt x="1136" y="1068"/>
                </a:moveTo>
                <a:lnTo>
                  <a:pt x="1136" y="1504"/>
                </a:lnTo>
                <a:lnTo>
                  <a:pt x="1332" y="1504"/>
                </a:lnTo>
                <a:lnTo>
                  <a:pt x="1333" y="1391"/>
                </a:lnTo>
                <a:lnTo>
                  <a:pt x="1335" y="1279"/>
                </a:lnTo>
                <a:lnTo>
                  <a:pt x="1335" y="1171"/>
                </a:lnTo>
                <a:lnTo>
                  <a:pt x="1333" y="1068"/>
                </a:lnTo>
                <a:lnTo>
                  <a:pt x="1136" y="1068"/>
                </a:lnTo>
                <a:close/>
                <a:moveTo>
                  <a:pt x="75" y="1068"/>
                </a:moveTo>
                <a:lnTo>
                  <a:pt x="74" y="1171"/>
                </a:lnTo>
                <a:lnTo>
                  <a:pt x="74" y="1279"/>
                </a:lnTo>
                <a:lnTo>
                  <a:pt x="75" y="1391"/>
                </a:lnTo>
                <a:lnTo>
                  <a:pt x="77" y="1504"/>
                </a:lnTo>
                <a:lnTo>
                  <a:pt x="273" y="1504"/>
                </a:lnTo>
                <a:lnTo>
                  <a:pt x="273" y="1068"/>
                </a:lnTo>
                <a:lnTo>
                  <a:pt x="75" y="1068"/>
                </a:lnTo>
                <a:close/>
                <a:moveTo>
                  <a:pt x="1136" y="898"/>
                </a:moveTo>
                <a:lnTo>
                  <a:pt x="1136" y="989"/>
                </a:lnTo>
                <a:lnTo>
                  <a:pt x="1332" y="989"/>
                </a:lnTo>
                <a:lnTo>
                  <a:pt x="1331" y="942"/>
                </a:lnTo>
                <a:lnTo>
                  <a:pt x="1329" y="898"/>
                </a:lnTo>
                <a:lnTo>
                  <a:pt x="1136" y="898"/>
                </a:lnTo>
                <a:close/>
                <a:moveTo>
                  <a:pt x="80" y="898"/>
                </a:moveTo>
                <a:lnTo>
                  <a:pt x="78" y="942"/>
                </a:lnTo>
                <a:lnTo>
                  <a:pt x="76" y="989"/>
                </a:lnTo>
                <a:lnTo>
                  <a:pt x="273" y="989"/>
                </a:lnTo>
                <a:lnTo>
                  <a:pt x="273" y="898"/>
                </a:lnTo>
                <a:lnTo>
                  <a:pt x="80" y="898"/>
                </a:lnTo>
                <a:close/>
                <a:moveTo>
                  <a:pt x="1111" y="402"/>
                </a:moveTo>
                <a:lnTo>
                  <a:pt x="1055" y="412"/>
                </a:lnTo>
                <a:lnTo>
                  <a:pt x="1074" y="452"/>
                </a:lnTo>
                <a:lnTo>
                  <a:pt x="1097" y="487"/>
                </a:lnTo>
                <a:lnTo>
                  <a:pt x="1124" y="518"/>
                </a:lnTo>
                <a:lnTo>
                  <a:pt x="1155" y="544"/>
                </a:lnTo>
                <a:lnTo>
                  <a:pt x="1189" y="566"/>
                </a:lnTo>
                <a:lnTo>
                  <a:pt x="1227" y="584"/>
                </a:lnTo>
                <a:lnTo>
                  <a:pt x="1260" y="596"/>
                </a:lnTo>
                <a:lnTo>
                  <a:pt x="1292" y="602"/>
                </a:lnTo>
                <a:lnTo>
                  <a:pt x="1318" y="606"/>
                </a:lnTo>
                <a:lnTo>
                  <a:pt x="1318" y="597"/>
                </a:lnTo>
                <a:lnTo>
                  <a:pt x="1318" y="584"/>
                </a:lnTo>
                <a:lnTo>
                  <a:pt x="1317" y="571"/>
                </a:lnTo>
                <a:lnTo>
                  <a:pt x="1317" y="558"/>
                </a:lnTo>
                <a:lnTo>
                  <a:pt x="1317" y="550"/>
                </a:lnTo>
                <a:lnTo>
                  <a:pt x="1111" y="402"/>
                </a:lnTo>
                <a:close/>
                <a:moveTo>
                  <a:pt x="298" y="402"/>
                </a:moveTo>
                <a:lnTo>
                  <a:pt x="93" y="550"/>
                </a:lnTo>
                <a:lnTo>
                  <a:pt x="92" y="558"/>
                </a:lnTo>
                <a:lnTo>
                  <a:pt x="92" y="571"/>
                </a:lnTo>
                <a:lnTo>
                  <a:pt x="92" y="584"/>
                </a:lnTo>
                <a:lnTo>
                  <a:pt x="92" y="598"/>
                </a:lnTo>
                <a:lnTo>
                  <a:pt x="91" y="606"/>
                </a:lnTo>
                <a:lnTo>
                  <a:pt x="109" y="604"/>
                </a:lnTo>
                <a:lnTo>
                  <a:pt x="129" y="601"/>
                </a:lnTo>
                <a:lnTo>
                  <a:pt x="151" y="596"/>
                </a:lnTo>
                <a:lnTo>
                  <a:pt x="174" y="588"/>
                </a:lnTo>
                <a:lnTo>
                  <a:pt x="198" y="578"/>
                </a:lnTo>
                <a:lnTo>
                  <a:pt x="222" y="565"/>
                </a:lnTo>
                <a:lnTo>
                  <a:pt x="247" y="550"/>
                </a:lnTo>
                <a:lnTo>
                  <a:pt x="271" y="531"/>
                </a:lnTo>
                <a:lnTo>
                  <a:pt x="294" y="508"/>
                </a:lnTo>
                <a:lnTo>
                  <a:pt x="316" y="481"/>
                </a:lnTo>
                <a:lnTo>
                  <a:pt x="337" y="449"/>
                </a:lnTo>
                <a:lnTo>
                  <a:pt x="355" y="412"/>
                </a:lnTo>
                <a:lnTo>
                  <a:pt x="298" y="402"/>
                </a:lnTo>
                <a:close/>
                <a:moveTo>
                  <a:pt x="1296" y="250"/>
                </a:moveTo>
                <a:lnTo>
                  <a:pt x="1273" y="255"/>
                </a:lnTo>
                <a:lnTo>
                  <a:pt x="1242" y="261"/>
                </a:lnTo>
                <a:lnTo>
                  <a:pt x="1208" y="268"/>
                </a:lnTo>
                <a:lnTo>
                  <a:pt x="1169" y="275"/>
                </a:lnTo>
                <a:lnTo>
                  <a:pt x="1125" y="282"/>
                </a:lnTo>
                <a:lnTo>
                  <a:pt x="1078" y="290"/>
                </a:lnTo>
                <a:lnTo>
                  <a:pt x="1028" y="297"/>
                </a:lnTo>
                <a:lnTo>
                  <a:pt x="975" y="303"/>
                </a:lnTo>
                <a:lnTo>
                  <a:pt x="919" y="308"/>
                </a:lnTo>
                <a:lnTo>
                  <a:pt x="862" y="314"/>
                </a:lnTo>
                <a:lnTo>
                  <a:pt x="803" y="317"/>
                </a:lnTo>
                <a:lnTo>
                  <a:pt x="744" y="319"/>
                </a:lnTo>
                <a:lnTo>
                  <a:pt x="744" y="862"/>
                </a:lnTo>
                <a:lnTo>
                  <a:pt x="746" y="872"/>
                </a:lnTo>
                <a:lnTo>
                  <a:pt x="750" y="890"/>
                </a:lnTo>
                <a:lnTo>
                  <a:pt x="754" y="914"/>
                </a:lnTo>
                <a:lnTo>
                  <a:pt x="759" y="943"/>
                </a:lnTo>
                <a:lnTo>
                  <a:pt x="767" y="979"/>
                </a:lnTo>
                <a:lnTo>
                  <a:pt x="773" y="1020"/>
                </a:lnTo>
                <a:lnTo>
                  <a:pt x="780" y="1065"/>
                </a:lnTo>
                <a:lnTo>
                  <a:pt x="789" y="1114"/>
                </a:lnTo>
                <a:lnTo>
                  <a:pt x="796" y="1168"/>
                </a:lnTo>
                <a:lnTo>
                  <a:pt x="803" y="1226"/>
                </a:lnTo>
                <a:lnTo>
                  <a:pt x="812" y="1287"/>
                </a:lnTo>
                <a:lnTo>
                  <a:pt x="818" y="1352"/>
                </a:lnTo>
                <a:lnTo>
                  <a:pt x="825" y="1420"/>
                </a:lnTo>
                <a:lnTo>
                  <a:pt x="830" y="1490"/>
                </a:lnTo>
                <a:lnTo>
                  <a:pt x="836" y="1562"/>
                </a:lnTo>
                <a:lnTo>
                  <a:pt x="840" y="1636"/>
                </a:lnTo>
                <a:lnTo>
                  <a:pt x="843" y="1711"/>
                </a:lnTo>
                <a:lnTo>
                  <a:pt x="845" y="1789"/>
                </a:lnTo>
                <a:lnTo>
                  <a:pt x="846" y="1865"/>
                </a:lnTo>
                <a:lnTo>
                  <a:pt x="847" y="1945"/>
                </a:lnTo>
                <a:lnTo>
                  <a:pt x="850" y="2029"/>
                </a:lnTo>
                <a:lnTo>
                  <a:pt x="852" y="2115"/>
                </a:lnTo>
                <a:lnTo>
                  <a:pt x="855" y="2203"/>
                </a:lnTo>
                <a:lnTo>
                  <a:pt x="860" y="2293"/>
                </a:lnTo>
                <a:lnTo>
                  <a:pt x="863" y="2383"/>
                </a:lnTo>
                <a:lnTo>
                  <a:pt x="867" y="2472"/>
                </a:lnTo>
                <a:lnTo>
                  <a:pt x="871" y="2559"/>
                </a:lnTo>
                <a:lnTo>
                  <a:pt x="876" y="2645"/>
                </a:lnTo>
                <a:lnTo>
                  <a:pt x="881" y="2728"/>
                </a:lnTo>
                <a:lnTo>
                  <a:pt x="885" y="2806"/>
                </a:lnTo>
                <a:lnTo>
                  <a:pt x="889" y="2880"/>
                </a:lnTo>
                <a:lnTo>
                  <a:pt x="893" y="2949"/>
                </a:lnTo>
                <a:lnTo>
                  <a:pt x="896" y="3012"/>
                </a:lnTo>
                <a:lnTo>
                  <a:pt x="899" y="3068"/>
                </a:lnTo>
                <a:lnTo>
                  <a:pt x="962" y="3076"/>
                </a:lnTo>
                <a:lnTo>
                  <a:pt x="1021" y="3082"/>
                </a:lnTo>
                <a:lnTo>
                  <a:pt x="1074" y="3085"/>
                </a:lnTo>
                <a:lnTo>
                  <a:pt x="1123" y="3085"/>
                </a:lnTo>
                <a:lnTo>
                  <a:pt x="1166" y="3084"/>
                </a:lnTo>
                <a:lnTo>
                  <a:pt x="1205" y="3081"/>
                </a:lnTo>
                <a:lnTo>
                  <a:pt x="1237" y="3077"/>
                </a:lnTo>
                <a:lnTo>
                  <a:pt x="1264" y="3073"/>
                </a:lnTo>
                <a:lnTo>
                  <a:pt x="1285" y="3069"/>
                </a:lnTo>
                <a:lnTo>
                  <a:pt x="1291" y="3019"/>
                </a:lnTo>
                <a:lnTo>
                  <a:pt x="1295" y="2963"/>
                </a:lnTo>
                <a:lnTo>
                  <a:pt x="1301" y="2903"/>
                </a:lnTo>
                <a:lnTo>
                  <a:pt x="1306" y="2839"/>
                </a:lnTo>
                <a:lnTo>
                  <a:pt x="1310" y="2772"/>
                </a:lnTo>
                <a:lnTo>
                  <a:pt x="1316" y="2706"/>
                </a:lnTo>
                <a:lnTo>
                  <a:pt x="1320" y="2637"/>
                </a:lnTo>
                <a:lnTo>
                  <a:pt x="1324" y="2569"/>
                </a:lnTo>
                <a:lnTo>
                  <a:pt x="1326" y="2502"/>
                </a:lnTo>
                <a:lnTo>
                  <a:pt x="1328" y="2437"/>
                </a:lnTo>
                <a:lnTo>
                  <a:pt x="1329" y="2375"/>
                </a:lnTo>
                <a:lnTo>
                  <a:pt x="1329" y="2317"/>
                </a:lnTo>
                <a:lnTo>
                  <a:pt x="1327" y="2264"/>
                </a:lnTo>
                <a:lnTo>
                  <a:pt x="1325" y="2219"/>
                </a:lnTo>
                <a:lnTo>
                  <a:pt x="1324" y="2168"/>
                </a:lnTo>
                <a:lnTo>
                  <a:pt x="1324" y="2111"/>
                </a:lnTo>
                <a:lnTo>
                  <a:pt x="1324" y="2050"/>
                </a:lnTo>
                <a:lnTo>
                  <a:pt x="1324" y="1984"/>
                </a:lnTo>
                <a:lnTo>
                  <a:pt x="1325" y="1915"/>
                </a:lnTo>
                <a:lnTo>
                  <a:pt x="1326" y="1843"/>
                </a:lnTo>
                <a:lnTo>
                  <a:pt x="1327" y="1768"/>
                </a:lnTo>
                <a:lnTo>
                  <a:pt x="1329" y="1691"/>
                </a:lnTo>
                <a:lnTo>
                  <a:pt x="1330" y="1582"/>
                </a:lnTo>
                <a:lnTo>
                  <a:pt x="1097" y="1582"/>
                </a:lnTo>
                <a:lnTo>
                  <a:pt x="1082" y="1579"/>
                </a:lnTo>
                <a:lnTo>
                  <a:pt x="1070" y="1570"/>
                </a:lnTo>
                <a:lnTo>
                  <a:pt x="1062" y="1558"/>
                </a:lnTo>
                <a:lnTo>
                  <a:pt x="1058" y="1543"/>
                </a:lnTo>
                <a:lnTo>
                  <a:pt x="1058" y="858"/>
                </a:lnTo>
                <a:lnTo>
                  <a:pt x="1062" y="843"/>
                </a:lnTo>
                <a:lnTo>
                  <a:pt x="1070" y="831"/>
                </a:lnTo>
                <a:lnTo>
                  <a:pt x="1082" y="822"/>
                </a:lnTo>
                <a:lnTo>
                  <a:pt x="1097" y="819"/>
                </a:lnTo>
                <a:lnTo>
                  <a:pt x="1325" y="819"/>
                </a:lnTo>
                <a:lnTo>
                  <a:pt x="1322" y="749"/>
                </a:lnTo>
                <a:lnTo>
                  <a:pt x="1320" y="683"/>
                </a:lnTo>
                <a:lnTo>
                  <a:pt x="1302" y="682"/>
                </a:lnTo>
                <a:lnTo>
                  <a:pt x="1283" y="679"/>
                </a:lnTo>
                <a:lnTo>
                  <a:pt x="1261" y="675"/>
                </a:lnTo>
                <a:lnTo>
                  <a:pt x="1238" y="670"/>
                </a:lnTo>
                <a:lnTo>
                  <a:pt x="1214" y="663"/>
                </a:lnTo>
                <a:lnTo>
                  <a:pt x="1189" y="652"/>
                </a:lnTo>
                <a:lnTo>
                  <a:pt x="1164" y="641"/>
                </a:lnTo>
                <a:lnTo>
                  <a:pt x="1138" y="627"/>
                </a:lnTo>
                <a:lnTo>
                  <a:pt x="1113" y="609"/>
                </a:lnTo>
                <a:lnTo>
                  <a:pt x="1088" y="589"/>
                </a:lnTo>
                <a:lnTo>
                  <a:pt x="1063" y="566"/>
                </a:lnTo>
                <a:lnTo>
                  <a:pt x="1040" y="539"/>
                </a:lnTo>
                <a:lnTo>
                  <a:pt x="1018" y="509"/>
                </a:lnTo>
                <a:lnTo>
                  <a:pt x="998" y="474"/>
                </a:lnTo>
                <a:lnTo>
                  <a:pt x="980" y="437"/>
                </a:lnTo>
                <a:lnTo>
                  <a:pt x="965" y="393"/>
                </a:lnTo>
                <a:lnTo>
                  <a:pt x="963" y="383"/>
                </a:lnTo>
                <a:lnTo>
                  <a:pt x="965" y="372"/>
                </a:lnTo>
                <a:lnTo>
                  <a:pt x="969" y="362"/>
                </a:lnTo>
                <a:lnTo>
                  <a:pt x="976" y="353"/>
                </a:lnTo>
                <a:lnTo>
                  <a:pt x="985" y="347"/>
                </a:lnTo>
                <a:lnTo>
                  <a:pt x="996" y="344"/>
                </a:lnTo>
                <a:lnTo>
                  <a:pt x="1114" y="323"/>
                </a:lnTo>
                <a:lnTo>
                  <a:pt x="1124" y="322"/>
                </a:lnTo>
                <a:lnTo>
                  <a:pt x="1134" y="324"/>
                </a:lnTo>
                <a:lnTo>
                  <a:pt x="1143" y="329"/>
                </a:lnTo>
                <a:lnTo>
                  <a:pt x="1314" y="452"/>
                </a:lnTo>
                <a:lnTo>
                  <a:pt x="1310" y="380"/>
                </a:lnTo>
                <a:lnTo>
                  <a:pt x="1305" y="314"/>
                </a:lnTo>
                <a:lnTo>
                  <a:pt x="1296" y="250"/>
                </a:lnTo>
                <a:close/>
                <a:moveTo>
                  <a:pt x="113" y="250"/>
                </a:moveTo>
                <a:lnTo>
                  <a:pt x="105" y="314"/>
                </a:lnTo>
                <a:lnTo>
                  <a:pt x="98" y="380"/>
                </a:lnTo>
                <a:lnTo>
                  <a:pt x="95" y="452"/>
                </a:lnTo>
                <a:lnTo>
                  <a:pt x="266" y="329"/>
                </a:lnTo>
                <a:lnTo>
                  <a:pt x="275" y="324"/>
                </a:lnTo>
                <a:lnTo>
                  <a:pt x="285" y="322"/>
                </a:lnTo>
                <a:lnTo>
                  <a:pt x="296" y="323"/>
                </a:lnTo>
                <a:lnTo>
                  <a:pt x="413" y="344"/>
                </a:lnTo>
                <a:lnTo>
                  <a:pt x="424" y="347"/>
                </a:lnTo>
                <a:lnTo>
                  <a:pt x="433" y="353"/>
                </a:lnTo>
                <a:lnTo>
                  <a:pt x="440" y="362"/>
                </a:lnTo>
                <a:lnTo>
                  <a:pt x="444" y="372"/>
                </a:lnTo>
                <a:lnTo>
                  <a:pt x="446" y="383"/>
                </a:lnTo>
                <a:lnTo>
                  <a:pt x="443" y="393"/>
                </a:lnTo>
                <a:lnTo>
                  <a:pt x="429" y="437"/>
                </a:lnTo>
                <a:lnTo>
                  <a:pt x="411" y="474"/>
                </a:lnTo>
                <a:lnTo>
                  <a:pt x="391" y="509"/>
                </a:lnTo>
                <a:lnTo>
                  <a:pt x="369" y="539"/>
                </a:lnTo>
                <a:lnTo>
                  <a:pt x="346" y="566"/>
                </a:lnTo>
                <a:lnTo>
                  <a:pt x="322" y="589"/>
                </a:lnTo>
                <a:lnTo>
                  <a:pt x="297" y="609"/>
                </a:lnTo>
                <a:lnTo>
                  <a:pt x="271" y="627"/>
                </a:lnTo>
                <a:lnTo>
                  <a:pt x="246" y="641"/>
                </a:lnTo>
                <a:lnTo>
                  <a:pt x="220" y="652"/>
                </a:lnTo>
                <a:lnTo>
                  <a:pt x="194" y="663"/>
                </a:lnTo>
                <a:lnTo>
                  <a:pt x="170" y="670"/>
                </a:lnTo>
                <a:lnTo>
                  <a:pt x="147" y="675"/>
                </a:lnTo>
                <a:lnTo>
                  <a:pt x="127" y="679"/>
                </a:lnTo>
                <a:lnTo>
                  <a:pt x="107" y="682"/>
                </a:lnTo>
                <a:lnTo>
                  <a:pt x="90" y="683"/>
                </a:lnTo>
                <a:lnTo>
                  <a:pt x="87" y="749"/>
                </a:lnTo>
                <a:lnTo>
                  <a:pt x="85" y="819"/>
                </a:lnTo>
                <a:lnTo>
                  <a:pt x="312" y="819"/>
                </a:lnTo>
                <a:lnTo>
                  <a:pt x="327" y="822"/>
                </a:lnTo>
                <a:lnTo>
                  <a:pt x="340" y="831"/>
                </a:lnTo>
                <a:lnTo>
                  <a:pt x="348" y="843"/>
                </a:lnTo>
                <a:lnTo>
                  <a:pt x="351" y="858"/>
                </a:lnTo>
                <a:lnTo>
                  <a:pt x="351" y="1543"/>
                </a:lnTo>
                <a:lnTo>
                  <a:pt x="348" y="1558"/>
                </a:lnTo>
                <a:lnTo>
                  <a:pt x="340" y="1570"/>
                </a:lnTo>
                <a:lnTo>
                  <a:pt x="327" y="1579"/>
                </a:lnTo>
                <a:lnTo>
                  <a:pt x="312" y="1582"/>
                </a:lnTo>
                <a:lnTo>
                  <a:pt x="78" y="1582"/>
                </a:lnTo>
                <a:lnTo>
                  <a:pt x="80" y="1691"/>
                </a:lnTo>
                <a:lnTo>
                  <a:pt x="82" y="1768"/>
                </a:lnTo>
                <a:lnTo>
                  <a:pt x="83" y="1843"/>
                </a:lnTo>
                <a:lnTo>
                  <a:pt x="84" y="1915"/>
                </a:lnTo>
                <a:lnTo>
                  <a:pt x="85" y="1984"/>
                </a:lnTo>
                <a:lnTo>
                  <a:pt x="85" y="2050"/>
                </a:lnTo>
                <a:lnTo>
                  <a:pt x="85" y="2111"/>
                </a:lnTo>
                <a:lnTo>
                  <a:pt x="85" y="2168"/>
                </a:lnTo>
                <a:lnTo>
                  <a:pt x="84" y="2219"/>
                </a:lnTo>
                <a:lnTo>
                  <a:pt x="82" y="2264"/>
                </a:lnTo>
                <a:lnTo>
                  <a:pt x="80" y="2317"/>
                </a:lnTo>
                <a:lnTo>
                  <a:pt x="79" y="2375"/>
                </a:lnTo>
                <a:lnTo>
                  <a:pt x="80" y="2437"/>
                </a:lnTo>
                <a:lnTo>
                  <a:pt x="83" y="2502"/>
                </a:lnTo>
                <a:lnTo>
                  <a:pt x="86" y="2569"/>
                </a:lnTo>
                <a:lnTo>
                  <a:pt x="89" y="2637"/>
                </a:lnTo>
                <a:lnTo>
                  <a:pt x="93" y="2706"/>
                </a:lnTo>
                <a:lnTo>
                  <a:pt x="98" y="2772"/>
                </a:lnTo>
                <a:lnTo>
                  <a:pt x="103" y="2839"/>
                </a:lnTo>
                <a:lnTo>
                  <a:pt x="109" y="2903"/>
                </a:lnTo>
                <a:lnTo>
                  <a:pt x="114" y="2963"/>
                </a:lnTo>
                <a:lnTo>
                  <a:pt x="119" y="3019"/>
                </a:lnTo>
                <a:lnTo>
                  <a:pt x="123" y="3069"/>
                </a:lnTo>
                <a:lnTo>
                  <a:pt x="145" y="3073"/>
                </a:lnTo>
                <a:lnTo>
                  <a:pt x="171" y="3077"/>
                </a:lnTo>
                <a:lnTo>
                  <a:pt x="205" y="3081"/>
                </a:lnTo>
                <a:lnTo>
                  <a:pt x="243" y="3084"/>
                </a:lnTo>
                <a:lnTo>
                  <a:pt x="287" y="3085"/>
                </a:lnTo>
                <a:lnTo>
                  <a:pt x="335" y="3085"/>
                </a:lnTo>
                <a:lnTo>
                  <a:pt x="389" y="3082"/>
                </a:lnTo>
                <a:lnTo>
                  <a:pt x="447" y="3076"/>
                </a:lnTo>
                <a:lnTo>
                  <a:pt x="509" y="3068"/>
                </a:lnTo>
                <a:lnTo>
                  <a:pt x="512" y="3012"/>
                </a:lnTo>
                <a:lnTo>
                  <a:pt x="517" y="2949"/>
                </a:lnTo>
                <a:lnTo>
                  <a:pt x="521" y="2880"/>
                </a:lnTo>
                <a:lnTo>
                  <a:pt x="525" y="2806"/>
                </a:lnTo>
                <a:lnTo>
                  <a:pt x="529" y="2728"/>
                </a:lnTo>
                <a:lnTo>
                  <a:pt x="533" y="2645"/>
                </a:lnTo>
                <a:lnTo>
                  <a:pt x="538" y="2559"/>
                </a:lnTo>
                <a:lnTo>
                  <a:pt x="542" y="2472"/>
                </a:lnTo>
                <a:lnTo>
                  <a:pt x="546" y="2383"/>
                </a:lnTo>
                <a:lnTo>
                  <a:pt x="550" y="2293"/>
                </a:lnTo>
                <a:lnTo>
                  <a:pt x="553" y="2203"/>
                </a:lnTo>
                <a:lnTo>
                  <a:pt x="556" y="2115"/>
                </a:lnTo>
                <a:lnTo>
                  <a:pt x="560" y="2029"/>
                </a:lnTo>
                <a:lnTo>
                  <a:pt x="562" y="1945"/>
                </a:lnTo>
                <a:lnTo>
                  <a:pt x="564" y="1865"/>
                </a:lnTo>
                <a:lnTo>
                  <a:pt x="565" y="1789"/>
                </a:lnTo>
                <a:lnTo>
                  <a:pt x="566" y="1711"/>
                </a:lnTo>
                <a:lnTo>
                  <a:pt x="569" y="1636"/>
                </a:lnTo>
                <a:lnTo>
                  <a:pt x="573" y="1562"/>
                </a:lnTo>
                <a:lnTo>
                  <a:pt x="578" y="1490"/>
                </a:lnTo>
                <a:lnTo>
                  <a:pt x="585" y="1420"/>
                </a:lnTo>
                <a:lnTo>
                  <a:pt x="591" y="1352"/>
                </a:lnTo>
                <a:lnTo>
                  <a:pt x="598" y="1287"/>
                </a:lnTo>
                <a:lnTo>
                  <a:pt x="606" y="1226"/>
                </a:lnTo>
                <a:lnTo>
                  <a:pt x="613" y="1168"/>
                </a:lnTo>
                <a:lnTo>
                  <a:pt x="621" y="1114"/>
                </a:lnTo>
                <a:lnTo>
                  <a:pt x="629" y="1065"/>
                </a:lnTo>
                <a:lnTo>
                  <a:pt x="636" y="1020"/>
                </a:lnTo>
                <a:lnTo>
                  <a:pt x="643" y="979"/>
                </a:lnTo>
                <a:lnTo>
                  <a:pt x="649" y="943"/>
                </a:lnTo>
                <a:lnTo>
                  <a:pt x="655" y="914"/>
                </a:lnTo>
                <a:lnTo>
                  <a:pt x="660" y="890"/>
                </a:lnTo>
                <a:lnTo>
                  <a:pt x="663" y="872"/>
                </a:lnTo>
                <a:lnTo>
                  <a:pt x="665" y="862"/>
                </a:lnTo>
                <a:lnTo>
                  <a:pt x="665" y="862"/>
                </a:lnTo>
                <a:lnTo>
                  <a:pt x="665" y="319"/>
                </a:lnTo>
                <a:lnTo>
                  <a:pt x="606" y="317"/>
                </a:lnTo>
                <a:lnTo>
                  <a:pt x="547" y="314"/>
                </a:lnTo>
                <a:lnTo>
                  <a:pt x="489" y="308"/>
                </a:lnTo>
                <a:lnTo>
                  <a:pt x="434" y="303"/>
                </a:lnTo>
                <a:lnTo>
                  <a:pt x="381" y="297"/>
                </a:lnTo>
                <a:lnTo>
                  <a:pt x="330" y="290"/>
                </a:lnTo>
                <a:lnTo>
                  <a:pt x="283" y="282"/>
                </a:lnTo>
                <a:lnTo>
                  <a:pt x="239" y="275"/>
                </a:lnTo>
                <a:lnTo>
                  <a:pt x="201" y="268"/>
                </a:lnTo>
                <a:lnTo>
                  <a:pt x="166" y="261"/>
                </a:lnTo>
                <a:lnTo>
                  <a:pt x="137" y="255"/>
                </a:lnTo>
                <a:lnTo>
                  <a:pt x="113" y="250"/>
                </a:lnTo>
                <a:close/>
                <a:moveTo>
                  <a:pt x="1250" y="86"/>
                </a:moveTo>
                <a:lnTo>
                  <a:pt x="1226" y="93"/>
                </a:lnTo>
                <a:lnTo>
                  <a:pt x="1195" y="101"/>
                </a:lnTo>
                <a:lnTo>
                  <a:pt x="1159" y="108"/>
                </a:lnTo>
                <a:lnTo>
                  <a:pt x="1117" y="116"/>
                </a:lnTo>
                <a:lnTo>
                  <a:pt x="1069" y="124"/>
                </a:lnTo>
                <a:lnTo>
                  <a:pt x="1014" y="132"/>
                </a:lnTo>
                <a:lnTo>
                  <a:pt x="955" y="138"/>
                </a:lnTo>
                <a:lnTo>
                  <a:pt x="890" y="143"/>
                </a:lnTo>
                <a:lnTo>
                  <a:pt x="820" y="148"/>
                </a:lnTo>
                <a:lnTo>
                  <a:pt x="744" y="150"/>
                </a:lnTo>
                <a:lnTo>
                  <a:pt x="744" y="242"/>
                </a:lnTo>
                <a:lnTo>
                  <a:pt x="801" y="239"/>
                </a:lnTo>
                <a:lnTo>
                  <a:pt x="858" y="235"/>
                </a:lnTo>
                <a:lnTo>
                  <a:pt x="913" y="231"/>
                </a:lnTo>
                <a:lnTo>
                  <a:pt x="967" y="226"/>
                </a:lnTo>
                <a:lnTo>
                  <a:pt x="1019" y="220"/>
                </a:lnTo>
                <a:lnTo>
                  <a:pt x="1068" y="212"/>
                </a:lnTo>
                <a:lnTo>
                  <a:pt x="1114" y="205"/>
                </a:lnTo>
                <a:lnTo>
                  <a:pt x="1157" y="198"/>
                </a:lnTo>
                <a:lnTo>
                  <a:pt x="1194" y="191"/>
                </a:lnTo>
                <a:lnTo>
                  <a:pt x="1228" y="185"/>
                </a:lnTo>
                <a:lnTo>
                  <a:pt x="1257" y="179"/>
                </a:lnTo>
                <a:lnTo>
                  <a:pt x="1280" y="174"/>
                </a:lnTo>
                <a:lnTo>
                  <a:pt x="1267" y="130"/>
                </a:lnTo>
                <a:lnTo>
                  <a:pt x="1250" y="86"/>
                </a:lnTo>
                <a:close/>
                <a:moveTo>
                  <a:pt x="159" y="86"/>
                </a:moveTo>
                <a:lnTo>
                  <a:pt x="142" y="130"/>
                </a:lnTo>
                <a:lnTo>
                  <a:pt x="130" y="174"/>
                </a:lnTo>
                <a:lnTo>
                  <a:pt x="153" y="179"/>
                </a:lnTo>
                <a:lnTo>
                  <a:pt x="181" y="185"/>
                </a:lnTo>
                <a:lnTo>
                  <a:pt x="214" y="191"/>
                </a:lnTo>
                <a:lnTo>
                  <a:pt x="253" y="198"/>
                </a:lnTo>
                <a:lnTo>
                  <a:pt x="295" y="205"/>
                </a:lnTo>
                <a:lnTo>
                  <a:pt x="341" y="212"/>
                </a:lnTo>
                <a:lnTo>
                  <a:pt x="390" y="220"/>
                </a:lnTo>
                <a:lnTo>
                  <a:pt x="442" y="226"/>
                </a:lnTo>
                <a:lnTo>
                  <a:pt x="496" y="231"/>
                </a:lnTo>
                <a:lnTo>
                  <a:pt x="551" y="235"/>
                </a:lnTo>
                <a:lnTo>
                  <a:pt x="608" y="239"/>
                </a:lnTo>
                <a:lnTo>
                  <a:pt x="665" y="242"/>
                </a:lnTo>
                <a:lnTo>
                  <a:pt x="665" y="150"/>
                </a:lnTo>
                <a:lnTo>
                  <a:pt x="590" y="148"/>
                </a:lnTo>
                <a:lnTo>
                  <a:pt x="519" y="143"/>
                </a:lnTo>
                <a:lnTo>
                  <a:pt x="454" y="138"/>
                </a:lnTo>
                <a:lnTo>
                  <a:pt x="394" y="132"/>
                </a:lnTo>
                <a:lnTo>
                  <a:pt x="341" y="124"/>
                </a:lnTo>
                <a:lnTo>
                  <a:pt x="293" y="116"/>
                </a:lnTo>
                <a:lnTo>
                  <a:pt x="250" y="108"/>
                </a:lnTo>
                <a:lnTo>
                  <a:pt x="213" y="101"/>
                </a:lnTo>
                <a:lnTo>
                  <a:pt x="183" y="93"/>
                </a:lnTo>
                <a:lnTo>
                  <a:pt x="159" y="86"/>
                </a:lnTo>
                <a:close/>
                <a:moveTo>
                  <a:pt x="137" y="0"/>
                </a:moveTo>
                <a:lnTo>
                  <a:pt x="151" y="2"/>
                </a:lnTo>
                <a:lnTo>
                  <a:pt x="154" y="3"/>
                </a:lnTo>
                <a:lnTo>
                  <a:pt x="163" y="7"/>
                </a:lnTo>
                <a:lnTo>
                  <a:pt x="179" y="11"/>
                </a:lnTo>
                <a:lnTo>
                  <a:pt x="200" y="17"/>
                </a:lnTo>
                <a:lnTo>
                  <a:pt x="227" y="23"/>
                </a:lnTo>
                <a:lnTo>
                  <a:pt x="259" y="31"/>
                </a:lnTo>
                <a:lnTo>
                  <a:pt x="297" y="38"/>
                </a:lnTo>
                <a:lnTo>
                  <a:pt x="341" y="45"/>
                </a:lnTo>
                <a:lnTo>
                  <a:pt x="389" y="51"/>
                </a:lnTo>
                <a:lnTo>
                  <a:pt x="442" y="59"/>
                </a:lnTo>
                <a:lnTo>
                  <a:pt x="501" y="64"/>
                </a:lnTo>
                <a:lnTo>
                  <a:pt x="564" y="68"/>
                </a:lnTo>
                <a:lnTo>
                  <a:pt x="632" y="71"/>
                </a:lnTo>
                <a:lnTo>
                  <a:pt x="705" y="72"/>
                </a:lnTo>
                <a:lnTo>
                  <a:pt x="777" y="71"/>
                </a:lnTo>
                <a:lnTo>
                  <a:pt x="845" y="68"/>
                </a:lnTo>
                <a:lnTo>
                  <a:pt x="909" y="64"/>
                </a:lnTo>
                <a:lnTo>
                  <a:pt x="967" y="59"/>
                </a:lnTo>
                <a:lnTo>
                  <a:pt x="1021" y="52"/>
                </a:lnTo>
                <a:lnTo>
                  <a:pt x="1069" y="45"/>
                </a:lnTo>
                <a:lnTo>
                  <a:pt x="1112" y="38"/>
                </a:lnTo>
                <a:lnTo>
                  <a:pt x="1150" y="31"/>
                </a:lnTo>
                <a:lnTo>
                  <a:pt x="1183" y="23"/>
                </a:lnTo>
                <a:lnTo>
                  <a:pt x="1209" y="17"/>
                </a:lnTo>
                <a:lnTo>
                  <a:pt x="1230" y="11"/>
                </a:lnTo>
                <a:lnTo>
                  <a:pt x="1246" y="7"/>
                </a:lnTo>
                <a:lnTo>
                  <a:pt x="1255" y="3"/>
                </a:lnTo>
                <a:lnTo>
                  <a:pt x="1258" y="2"/>
                </a:lnTo>
                <a:lnTo>
                  <a:pt x="1273" y="0"/>
                </a:lnTo>
                <a:lnTo>
                  <a:pt x="1285" y="3"/>
                </a:lnTo>
                <a:lnTo>
                  <a:pt x="1298" y="11"/>
                </a:lnTo>
                <a:lnTo>
                  <a:pt x="1306" y="22"/>
                </a:lnTo>
                <a:lnTo>
                  <a:pt x="1322" y="52"/>
                </a:lnTo>
                <a:lnTo>
                  <a:pt x="1335" y="89"/>
                </a:lnTo>
                <a:lnTo>
                  <a:pt x="1347" y="131"/>
                </a:lnTo>
                <a:lnTo>
                  <a:pt x="1358" y="178"/>
                </a:lnTo>
                <a:lnTo>
                  <a:pt x="1367" y="230"/>
                </a:lnTo>
                <a:lnTo>
                  <a:pt x="1375" y="286"/>
                </a:lnTo>
                <a:lnTo>
                  <a:pt x="1383" y="346"/>
                </a:lnTo>
                <a:lnTo>
                  <a:pt x="1389" y="410"/>
                </a:lnTo>
                <a:lnTo>
                  <a:pt x="1394" y="476"/>
                </a:lnTo>
                <a:lnTo>
                  <a:pt x="1398" y="544"/>
                </a:lnTo>
                <a:lnTo>
                  <a:pt x="1401" y="616"/>
                </a:lnTo>
                <a:lnTo>
                  <a:pt x="1405" y="688"/>
                </a:lnTo>
                <a:lnTo>
                  <a:pt x="1407" y="762"/>
                </a:lnTo>
                <a:lnTo>
                  <a:pt x="1408" y="836"/>
                </a:lnTo>
                <a:lnTo>
                  <a:pt x="1409" y="910"/>
                </a:lnTo>
                <a:lnTo>
                  <a:pt x="1409" y="984"/>
                </a:lnTo>
                <a:lnTo>
                  <a:pt x="1410" y="1058"/>
                </a:lnTo>
                <a:lnTo>
                  <a:pt x="1409" y="1130"/>
                </a:lnTo>
                <a:lnTo>
                  <a:pt x="1409" y="1201"/>
                </a:lnTo>
                <a:lnTo>
                  <a:pt x="1408" y="1270"/>
                </a:lnTo>
                <a:lnTo>
                  <a:pt x="1408" y="1336"/>
                </a:lnTo>
                <a:lnTo>
                  <a:pt x="1407" y="1400"/>
                </a:lnTo>
                <a:lnTo>
                  <a:pt x="1407" y="1459"/>
                </a:lnTo>
                <a:lnTo>
                  <a:pt x="1406" y="1516"/>
                </a:lnTo>
                <a:lnTo>
                  <a:pt x="1406" y="1568"/>
                </a:lnTo>
                <a:lnTo>
                  <a:pt x="1406" y="1615"/>
                </a:lnTo>
                <a:lnTo>
                  <a:pt x="1406" y="1657"/>
                </a:lnTo>
                <a:lnTo>
                  <a:pt x="1407" y="1692"/>
                </a:lnTo>
                <a:lnTo>
                  <a:pt x="1409" y="1761"/>
                </a:lnTo>
                <a:lnTo>
                  <a:pt x="1409" y="1828"/>
                </a:lnTo>
                <a:lnTo>
                  <a:pt x="1409" y="1894"/>
                </a:lnTo>
                <a:lnTo>
                  <a:pt x="1408" y="1957"/>
                </a:lnTo>
                <a:lnTo>
                  <a:pt x="1407" y="2017"/>
                </a:lnTo>
                <a:lnTo>
                  <a:pt x="1406" y="2074"/>
                </a:lnTo>
                <a:lnTo>
                  <a:pt x="1405" y="2127"/>
                </a:lnTo>
                <a:lnTo>
                  <a:pt x="1404" y="2176"/>
                </a:lnTo>
                <a:lnTo>
                  <a:pt x="1404" y="2221"/>
                </a:lnTo>
                <a:lnTo>
                  <a:pt x="1405" y="2260"/>
                </a:lnTo>
                <a:lnTo>
                  <a:pt x="1407" y="2305"/>
                </a:lnTo>
                <a:lnTo>
                  <a:pt x="1408" y="2353"/>
                </a:lnTo>
                <a:lnTo>
                  <a:pt x="1407" y="2404"/>
                </a:lnTo>
                <a:lnTo>
                  <a:pt x="1406" y="2457"/>
                </a:lnTo>
                <a:lnTo>
                  <a:pt x="1405" y="2512"/>
                </a:lnTo>
                <a:lnTo>
                  <a:pt x="1401" y="2569"/>
                </a:lnTo>
                <a:lnTo>
                  <a:pt x="1399" y="2625"/>
                </a:lnTo>
                <a:lnTo>
                  <a:pt x="1395" y="2683"/>
                </a:lnTo>
                <a:lnTo>
                  <a:pt x="1392" y="2740"/>
                </a:lnTo>
                <a:lnTo>
                  <a:pt x="1388" y="2795"/>
                </a:lnTo>
                <a:lnTo>
                  <a:pt x="1384" y="2851"/>
                </a:lnTo>
                <a:lnTo>
                  <a:pt x="1378" y="2903"/>
                </a:lnTo>
                <a:lnTo>
                  <a:pt x="1374" y="2954"/>
                </a:lnTo>
                <a:lnTo>
                  <a:pt x="1370" y="3002"/>
                </a:lnTo>
                <a:lnTo>
                  <a:pt x="1366" y="3046"/>
                </a:lnTo>
                <a:lnTo>
                  <a:pt x="1362" y="3087"/>
                </a:lnTo>
                <a:lnTo>
                  <a:pt x="1359" y="3123"/>
                </a:lnTo>
                <a:lnTo>
                  <a:pt x="1355" y="3155"/>
                </a:lnTo>
                <a:lnTo>
                  <a:pt x="1352" y="3182"/>
                </a:lnTo>
                <a:lnTo>
                  <a:pt x="1350" y="3202"/>
                </a:lnTo>
                <a:lnTo>
                  <a:pt x="1348" y="3215"/>
                </a:lnTo>
                <a:lnTo>
                  <a:pt x="1348" y="3223"/>
                </a:lnTo>
                <a:lnTo>
                  <a:pt x="1345" y="3234"/>
                </a:lnTo>
                <a:lnTo>
                  <a:pt x="1339" y="3245"/>
                </a:lnTo>
                <a:lnTo>
                  <a:pt x="1329" y="3252"/>
                </a:lnTo>
                <a:lnTo>
                  <a:pt x="1319" y="3256"/>
                </a:lnTo>
                <a:lnTo>
                  <a:pt x="1269" y="3268"/>
                </a:lnTo>
                <a:lnTo>
                  <a:pt x="1215" y="3275"/>
                </a:lnTo>
                <a:lnTo>
                  <a:pt x="1160" y="3279"/>
                </a:lnTo>
                <a:lnTo>
                  <a:pt x="1102" y="3281"/>
                </a:lnTo>
                <a:lnTo>
                  <a:pt x="1102" y="3281"/>
                </a:lnTo>
                <a:lnTo>
                  <a:pt x="1052" y="3280"/>
                </a:lnTo>
                <a:lnTo>
                  <a:pt x="1006" y="3277"/>
                </a:lnTo>
                <a:lnTo>
                  <a:pt x="965" y="3273"/>
                </a:lnTo>
                <a:lnTo>
                  <a:pt x="930" y="3269"/>
                </a:lnTo>
                <a:lnTo>
                  <a:pt x="956" y="3344"/>
                </a:lnTo>
                <a:lnTo>
                  <a:pt x="959" y="3356"/>
                </a:lnTo>
                <a:lnTo>
                  <a:pt x="957" y="3368"/>
                </a:lnTo>
                <a:lnTo>
                  <a:pt x="952" y="3379"/>
                </a:lnTo>
                <a:lnTo>
                  <a:pt x="943" y="3388"/>
                </a:lnTo>
                <a:lnTo>
                  <a:pt x="933" y="3394"/>
                </a:lnTo>
                <a:lnTo>
                  <a:pt x="920" y="3396"/>
                </a:lnTo>
                <a:lnTo>
                  <a:pt x="909" y="3395"/>
                </a:lnTo>
                <a:lnTo>
                  <a:pt x="897" y="3390"/>
                </a:lnTo>
                <a:lnTo>
                  <a:pt x="889" y="3381"/>
                </a:lnTo>
                <a:lnTo>
                  <a:pt x="883" y="3370"/>
                </a:lnTo>
                <a:lnTo>
                  <a:pt x="865" y="3321"/>
                </a:lnTo>
                <a:lnTo>
                  <a:pt x="824" y="3409"/>
                </a:lnTo>
                <a:lnTo>
                  <a:pt x="818" y="3418"/>
                </a:lnTo>
                <a:lnTo>
                  <a:pt x="809" y="3425"/>
                </a:lnTo>
                <a:lnTo>
                  <a:pt x="799" y="3430"/>
                </a:lnTo>
                <a:lnTo>
                  <a:pt x="789" y="3432"/>
                </a:lnTo>
                <a:lnTo>
                  <a:pt x="783" y="3431"/>
                </a:lnTo>
                <a:lnTo>
                  <a:pt x="777" y="3430"/>
                </a:lnTo>
                <a:lnTo>
                  <a:pt x="772" y="3427"/>
                </a:lnTo>
                <a:lnTo>
                  <a:pt x="761" y="3420"/>
                </a:lnTo>
                <a:lnTo>
                  <a:pt x="754" y="3411"/>
                </a:lnTo>
                <a:lnTo>
                  <a:pt x="750" y="3400"/>
                </a:lnTo>
                <a:lnTo>
                  <a:pt x="750" y="3388"/>
                </a:lnTo>
                <a:lnTo>
                  <a:pt x="753" y="3376"/>
                </a:lnTo>
                <a:lnTo>
                  <a:pt x="830" y="3211"/>
                </a:lnTo>
                <a:lnTo>
                  <a:pt x="829" y="3194"/>
                </a:lnTo>
                <a:lnTo>
                  <a:pt x="828" y="3172"/>
                </a:lnTo>
                <a:lnTo>
                  <a:pt x="826" y="3141"/>
                </a:lnTo>
                <a:lnTo>
                  <a:pt x="824" y="3106"/>
                </a:lnTo>
                <a:lnTo>
                  <a:pt x="821" y="3064"/>
                </a:lnTo>
                <a:lnTo>
                  <a:pt x="819" y="3017"/>
                </a:lnTo>
                <a:lnTo>
                  <a:pt x="816" y="2965"/>
                </a:lnTo>
                <a:lnTo>
                  <a:pt x="813" y="2908"/>
                </a:lnTo>
                <a:lnTo>
                  <a:pt x="808" y="2848"/>
                </a:lnTo>
                <a:lnTo>
                  <a:pt x="805" y="2784"/>
                </a:lnTo>
                <a:lnTo>
                  <a:pt x="802" y="2717"/>
                </a:lnTo>
                <a:lnTo>
                  <a:pt x="798" y="2648"/>
                </a:lnTo>
                <a:lnTo>
                  <a:pt x="795" y="2577"/>
                </a:lnTo>
                <a:lnTo>
                  <a:pt x="791" y="2504"/>
                </a:lnTo>
                <a:lnTo>
                  <a:pt x="788" y="2430"/>
                </a:lnTo>
                <a:lnTo>
                  <a:pt x="784" y="2356"/>
                </a:lnTo>
                <a:lnTo>
                  <a:pt x="781" y="2281"/>
                </a:lnTo>
                <a:lnTo>
                  <a:pt x="778" y="2206"/>
                </a:lnTo>
                <a:lnTo>
                  <a:pt x="775" y="2132"/>
                </a:lnTo>
                <a:lnTo>
                  <a:pt x="773" y="2059"/>
                </a:lnTo>
                <a:lnTo>
                  <a:pt x="771" y="1988"/>
                </a:lnTo>
                <a:lnTo>
                  <a:pt x="769" y="1919"/>
                </a:lnTo>
                <a:lnTo>
                  <a:pt x="768" y="1852"/>
                </a:lnTo>
                <a:lnTo>
                  <a:pt x="767" y="1790"/>
                </a:lnTo>
                <a:lnTo>
                  <a:pt x="765" y="1698"/>
                </a:lnTo>
                <a:lnTo>
                  <a:pt x="760" y="1609"/>
                </a:lnTo>
                <a:lnTo>
                  <a:pt x="755" y="1522"/>
                </a:lnTo>
                <a:lnTo>
                  <a:pt x="749" y="1438"/>
                </a:lnTo>
                <a:lnTo>
                  <a:pt x="740" y="1358"/>
                </a:lnTo>
                <a:lnTo>
                  <a:pt x="732" y="1282"/>
                </a:lnTo>
                <a:lnTo>
                  <a:pt x="723" y="1210"/>
                </a:lnTo>
                <a:lnTo>
                  <a:pt x="713" y="1144"/>
                </a:lnTo>
                <a:lnTo>
                  <a:pt x="705" y="1083"/>
                </a:lnTo>
                <a:lnTo>
                  <a:pt x="695" y="1144"/>
                </a:lnTo>
                <a:lnTo>
                  <a:pt x="686" y="1210"/>
                </a:lnTo>
                <a:lnTo>
                  <a:pt x="677" y="1282"/>
                </a:lnTo>
                <a:lnTo>
                  <a:pt x="668" y="1358"/>
                </a:lnTo>
                <a:lnTo>
                  <a:pt x="661" y="1438"/>
                </a:lnTo>
                <a:lnTo>
                  <a:pt x="654" y="1522"/>
                </a:lnTo>
                <a:lnTo>
                  <a:pt x="648" y="1609"/>
                </a:lnTo>
                <a:lnTo>
                  <a:pt x="644" y="1698"/>
                </a:lnTo>
                <a:lnTo>
                  <a:pt x="642" y="1790"/>
                </a:lnTo>
                <a:lnTo>
                  <a:pt x="642" y="1852"/>
                </a:lnTo>
                <a:lnTo>
                  <a:pt x="640" y="1919"/>
                </a:lnTo>
                <a:lnTo>
                  <a:pt x="639" y="1988"/>
                </a:lnTo>
                <a:lnTo>
                  <a:pt x="637" y="2059"/>
                </a:lnTo>
                <a:lnTo>
                  <a:pt x="634" y="2132"/>
                </a:lnTo>
                <a:lnTo>
                  <a:pt x="632" y="2206"/>
                </a:lnTo>
                <a:lnTo>
                  <a:pt x="629" y="2281"/>
                </a:lnTo>
                <a:lnTo>
                  <a:pt x="625" y="2356"/>
                </a:lnTo>
                <a:lnTo>
                  <a:pt x="621" y="2430"/>
                </a:lnTo>
                <a:lnTo>
                  <a:pt x="618" y="2504"/>
                </a:lnTo>
                <a:lnTo>
                  <a:pt x="615" y="2577"/>
                </a:lnTo>
                <a:lnTo>
                  <a:pt x="611" y="2648"/>
                </a:lnTo>
                <a:lnTo>
                  <a:pt x="608" y="2717"/>
                </a:lnTo>
                <a:lnTo>
                  <a:pt x="603" y="2784"/>
                </a:lnTo>
                <a:lnTo>
                  <a:pt x="600" y="2848"/>
                </a:lnTo>
                <a:lnTo>
                  <a:pt x="597" y="2908"/>
                </a:lnTo>
                <a:lnTo>
                  <a:pt x="594" y="2965"/>
                </a:lnTo>
                <a:lnTo>
                  <a:pt x="591" y="3017"/>
                </a:lnTo>
                <a:lnTo>
                  <a:pt x="588" y="3064"/>
                </a:lnTo>
                <a:lnTo>
                  <a:pt x="586" y="3106"/>
                </a:lnTo>
                <a:lnTo>
                  <a:pt x="584" y="3141"/>
                </a:lnTo>
                <a:lnTo>
                  <a:pt x="581" y="3172"/>
                </a:lnTo>
                <a:lnTo>
                  <a:pt x="579" y="3194"/>
                </a:lnTo>
                <a:lnTo>
                  <a:pt x="578" y="3211"/>
                </a:lnTo>
                <a:lnTo>
                  <a:pt x="656" y="3376"/>
                </a:lnTo>
                <a:lnTo>
                  <a:pt x="660" y="3388"/>
                </a:lnTo>
                <a:lnTo>
                  <a:pt x="659" y="3400"/>
                </a:lnTo>
                <a:lnTo>
                  <a:pt x="655" y="3411"/>
                </a:lnTo>
                <a:lnTo>
                  <a:pt x="647" y="3420"/>
                </a:lnTo>
                <a:lnTo>
                  <a:pt x="637" y="3427"/>
                </a:lnTo>
                <a:lnTo>
                  <a:pt x="632" y="3430"/>
                </a:lnTo>
                <a:lnTo>
                  <a:pt x="626" y="3431"/>
                </a:lnTo>
                <a:lnTo>
                  <a:pt x="621" y="3432"/>
                </a:lnTo>
                <a:lnTo>
                  <a:pt x="610" y="3430"/>
                </a:lnTo>
                <a:lnTo>
                  <a:pt x="600" y="3425"/>
                </a:lnTo>
                <a:lnTo>
                  <a:pt x="592" y="3418"/>
                </a:lnTo>
                <a:lnTo>
                  <a:pt x="586" y="3409"/>
                </a:lnTo>
                <a:lnTo>
                  <a:pt x="544" y="3321"/>
                </a:lnTo>
                <a:lnTo>
                  <a:pt x="526" y="3370"/>
                </a:lnTo>
                <a:lnTo>
                  <a:pt x="520" y="3381"/>
                </a:lnTo>
                <a:lnTo>
                  <a:pt x="511" y="3390"/>
                </a:lnTo>
                <a:lnTo>
                  <a:pt x="501" y="3395"/>
                </a:lnTo>
                <a:lnTo>
                  <a:pt x="488" y="3396"/>
                </a:lnTo>
                <a:lnTo>
                  <a:pt x="476" y="3394"/>
                </a:lnTo>
                <a:lnTo>
                  <a:pt x="465" y="3388"/>
                </a:lnTo>
                <a:lnTo>
                  <a:pt x="457" y="3379"/>
                </a:lnTo>
                <a:lnTo>
                  <a:pt x="452" y="3368"/>
                </a:lnTo>
                <a:lnTo>
                  <a:pt x="451" y="3356"/>
                </a:lnTo>
                <a:lnTo>
                  <a:pt x="453" y="3344"/>
                </a:lnTo>
                <a:lnTo>
                  <a:pt x="480" y="3269"/>
                </a:lnTo>
                <a:lnTo>
                  <a:pt x="444" y="3273"/>
                </a:lnTo>
                <a:lnTo>
                  <a:pt x="403" y="3277"/>
                </a:lnTo>
                <a:lnTo>
                  <a:pt x="357" y="3280"/>
                </a:lnTo>
                <a:lnTo>
                  <a:pt x="307" y="3281"/>
                </a:lnTo>
                <a:lnTo>
                  <a:pt x="249" y="3279"/>
                </a:lnTo>
                <a:lnTo>
                  <a:pt x="193" y="3275"/>
                </a:lnTo>
                <a:lnTo>
                  <a:pt x="141" y="3268"/>
                </a:lnTo>
                <a:lnTo>
                  <a:pt x="91" y="3256"/>
                </a:lnTo>
                <a:lnTo>
                  <a:pt x="79" y="3252"/>
                </a:lnTo>
                <a:lnTo>
                  <a:pt x="71" y="3245"/>
                </a:lnTo>
                <a:lnTo>
                  <a:pt x="65" y="3234"/>
                </a:lnTo>
                <a:lnTo>
                  <a:pt x="62" y="3223"/>
                </a:lnTo>
                <a:lnTo>
                  <a:pt x="61" y="3215"/>
                </a:lnTo>
                <a:lnTo>
                  <a:pt x="60" y="3202"/>
                </a:lnTo>
                <a:lnTo>
                  <a:pt x="56" y="3182"/>
                </a:lnTo>
                <a:lnTo>
                  <a:pt x="54" y="3155"/>
                </a:lnTo>
                <a:lnTo>
                  <a:pt x="51" y="3123"/>
                </a:lnTo>
                <a:lnTo>
                  <a:pt x="47" y="3087"/>
                </a:lnTo>
                <a:lnTo>
                  <a:pt x="43" y="3046"/>
                </a:lnTo>
                <a:lnTo>
                  <a:pt x="39" y="3002"/>
                </a:lnTo>
                <a:lnTo>
                  <a:pt x="34" y="2954"/>
                </a:lnTo>
                <a:lnTo>
                  <a:pt x="30" y="2903"/>
                </a:lnTo>
                <a:lnTo>
                  <a:pt x="26" y="2851"/>
                </a:lnTo>
                <a:lnTo>
                  <a:pt x="22" y="2795"/>
                </a:lnTo>
                <a:lnTo>
                  <a:pt x="18" y="2740"/>
                </a:lnTo>
                <a:lnTo>
                  <a:pt x="14" y="2683"/>
                </a:lnTo>
                <a:lnTo>
                  <a:pt x="10" y="2625"/>
                </a:lnTo>
                <a:lnTo>
                  <a:pt x="7" y="2569"/>
                </a:lnTo>
                <a:lnTo>
                  <a:pt x="5" y="2512"/>
                </a:lnTo>
                <a:lnTo>
                  <a:pt x="3" y="2457"/>
                </a:lnTo>
                <a:lnTo>
                  <a:pt x="2" y="2404"/>
                </a:lnTo>
                <a:lnTo>
                  <a:pt x="2" y="2353"/>
                </a:lnTo>
                <a:lnTo>
                  <a:pt x="2" y="2305"/>
                </a:lnTo>
                <a:lnTo>
                  <a:pt x="4" y="2260"/>
                </a:lnTo>
                <a:lnTo>
                  <a:pt x="5" y="2221"/>
                </a:lnTo>
                <a:lnTo>
                  <a:pt x="5" y="2176"/>
                </a:lnTo>
                <a:lnTo>
                  <a:pt x="5" y="2127"/>
                </a:lnTo>
                <a:lnTo>
                  <a:pt x="4" y="2074"/>
                </a:lnTo>
                <a:lnTo>
                  <a:pt x="3" y="2017"/>
                </a:lnTo>
                <a:lnTo>
                  <a:pt x="1" y="1957"/>
                </a:lnTo>
                <a:lnTo>
                  <a:pt x="0" y="1894"/>
                </a:lnTo>
                <a:lnTo>
                  <a:pt x="0" y="1828"/>
                </a:lnTo>
                <a:lnTo>
                  <a:pt x="1" y="1761"/>
                </a:lnTo>
                <a:lnTo>
                  <a:pt x="2" y="1692"/>
                </a:lnTo>
                <a:lnTo>
                  <a:pt x="3" y="1653"/>
                </a:lnTo>
                <a:lnTo>
                  <a:pt x="4" y="1606"/>
                </a:lnTo>
                <a:lnTo>
                  <a:pt x="4" y="1555"/>
                </a:lnTo>
                <a:lnTo>
                  <a:pt x="4" y="1499"/>
                </a:lnTo>
                <a:lnTo>
                  <a:pt x="3" y="1440"/>
                </a:lnTo>
                <a:lnTo>
                  <a:pt x="3" y="1376"/>
                </a:lnTo>
                <a:lnTo>
                  <a:pt x="2" y="1309"/>
                </a:lnTo>
                <a:lnTo>
                  <a:pt x="2" y="1239"/>
                </a:lnTo>
                <a:lnTo>
                  <a:pt x="2" y="1167"/>
                </a:lnTo>
                <a:lnTo>
                  <a:pt x="1" y="1093"/>
                </a:lnTo>
                <a:lnTo>
                  <a:pt x="2" y="1019"/>
                </a:lnTo>
                <a:lnTo>
                  <a:pt x="2" y="942"/>
                </a:lnTo>
                <a:lnTo>
                  <a:pt x="3" y="866"/>
                </a:lnTo>
                <a:lnTo>
                  <a:pt x="4" y="790"/>
                </a:lnTo>
                <a:lnTo>
                  <a:pt x="6" y="715"/>
                </a:lnTo>
                <a:lnTo>
                  <a:pt x="8" y="640"/>
                </a:lnTo>
                <a:lnTo>
                  <a:pt x="13" y="566"/>
                </a:lnTo>
                <a:lnTo>
                  <a:pt x="16" y="495"/>
                </a:lnTo>
                <a:lnTo>
                  <a:pt x="21" y="426"/>
                </a:lnTo>
                <a:lnTo>
                  <a:pt x="27" y="362"/>
                </a:lnTo>
                <a:lnTo>
                  <a:pt x="34" y="299"/>
                </a:lnTo>
                <a:lnTo>
                  <a:pt x="42" y="241"/>
                </a:lnTo>
                <a:lnTo>
                  <a:pt x="51" y="186"/>
                </a:lnTo>
                <a:lnTo>
                  <a:pt x="63" y="137"/>
                </a:lnTo>
                <a:lnTo>
                  <a:pt x="74" y="93"/>
                </a:lnTo>
                <a:lnTo>
                  <a:pt x="88" y="55"/>
                </a:lnTo>
                <a:lnTo>
                  <a:pt x="102" y="22"/>
                </a:lnTo>
                <a:lnTo>
                  <a:pt x="112" y="11"/>
                </a:lnTo>
                <a:lnTo>
                  <a:pt x="123" y="3"/>
                </a:lnTo>
                <a:lnTo>
                  <a:pt x="13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Freeform 21"/>
          <p:cNvSpPr>
            <a:spLocks noEditPoints="1"/>
          </p:cNvSpPr>
          <p:nvPr/>
        </p:nvSpPr>
        <p:spPr bwMode="auto">
          <a:xfrm>
            <a:off x="8255484" y="5768975"/>
            <a:ext cx="349250" cy="569913"/>
          </a:xfrm>
          <a:custGeom>
            <a:avLst/>
            <a:gdLst>
              <a:gd name="T0" fmla="*/ 1535 w 2201"/>
              <a:gd name="T1" fmla="*/ 3454 h 3587"/>
              <a:gd name="T2" fmla="*/ 1461 w 2201"/>
              <a:gd name="T3" fmla="*/ 3489 h 3587"/>
              <a:gd name="T4" fmla="*/ 1877 w 2201"/>
              <a:gd name="T5" fmla="*/ 3428 h 3587"/>
              <a:gd name="T6" fmla="*/ 469 w 2201"/>
              <a:gd name="T7" fmla="*/ 3458 h 3587"/>
              <a:gd name="T8" fmla="*/ 1058 w 2201"/>
              <a:gd name="T9" fmla="*/ 3470 h 3587"/>
              <a:gd name="T10" fmla="*/ 420 w 2201"/>
              <a:gd name="T11" fmla="*/ 3421 h 3587"/>
              <a:gd name="T12" fmla="*/ 1396 w 2201"/>
              <a:gd name="T13" fmla="*/ 3377 h 3587"/>
              <a:gd name="T14" fmla="*/ 1849 w 2201"/>
              <a:gd name="T15" fmla="*/ 3315 h 3587"/>
              <a:gd name="T16" fmla="*/ 1947 w 2201"/>
              <a:gd name="T17" fmla="*/ 3178 h 3587"/>
              <a:gd name="T18" fmla="*/ 264 w 2201"/>
              <a:gd name="T19" fmla="*/ 3235 h 3587"/>
              <a:gd name="T20" fmla="*/ 392 w 2201"/>
              <a:gd name="T21" fmla="*/ 3326 h 3587"/>
              <a:gd name="T22" fmla="*/ 890 w 2201"/>
              <a:gd name="T23" fmla="*/ 3380 h 3587"/>
              <a:gd name="T24" fmla="*/ 250 w 2201"/>
              <a:gd name="T25" fmla="*/ 2588 h 3587"/>
              <a:gd name="T26" fmla="*/ 250 w 2201"/>
              <a:gd name="T27" fmla="*/ 2267 h 3587"/>
              <a:gd name="T28" fmla="*/ 250 w 2201"/>
              <a:gd name="T29" fmla="*/ 1945 h 3587"/>
              <a:gd name="T30" fmla="*/ 250 w 2201"/>
              <a:gd name="T31" fmla="*/ 1625 h 3587"/>
              <a:gd name="T32" fmla="*/ 1951 w 2201"/>
              <a:gd name="T33" fmla="*/ 1521 h 3587"/>
              <a:gd name="T34" fmla="*/ 1959 w 2201"/>
              <a:gd name="T35" fmla="*/ 1402 h 3587"/>
              <a:gd name="T36" fmla="*/ 246 w 2201"/>
              <a:gd name="T37" fmla="*/ 1417 h 3587"/>
              <a:gd name="T38" fmla="*/ 250 w 2201"/>
              <a:gd name="T39" fmla="*/ 1531 h 3587"/>
              <a:gd name="T40" fmla="*/ 2045 w 2201"/>
              <a:gd name="T41" fmla="*/ 1037 h 3587"/>
              <a:gd name="T42" fmla="*/ 1144 w 2201"/>
              <a:gd name="T43" fmla="*/ 829 h 3587"/>
              <a:gd name="T44" fmla="*/ 2106 w 2201"/>
              <a:gd name="T45" fmla="*/ 646 h 3587"/>
              <a:gd name="T46" fmla="*/ 108 w 2201"/>
              <a:gd name="T47" fmla="*/ 824 h 3587"/>
              <a:gd name="T48" fmla="*/ 945 w 2201"/>
              <a:gd name="T49" fmla="*/ 613 h 3587"/>
              <a:gd name="T50" fmla="*/ 654 w 2201"/>
              <a:gd name="T51" fmla="*/ 392 h 3587"/>
              <a:gd name="T52" fmla="*/ 1306 w 2201"/>
              <a:gd name="T53" fmla="*/ 602 h 3587"/>
              <a:gd name="T54" fmla="*/ 1353 w 2201"/>
              <a:gd name="T55" fmla="*/ 341 h 3587"/>
              <a:gd name="T56" fmla="*/ 1293 w 2201"/>
              <a:gd name="T57" fmla="*/ 516 h 3587"/>
              <a:gd name="T58" fmla="*/ 1467 w 2201"/>
              <a:gd name="T59" fmla="*/ 339 h 3587"/>
              <a:gd name="T60" fmla="*/ 734 w 2201"/>
              <a:gd name="T61" fmla="*/ 282 h 3587"/>
              <a:gd name="T62" fmla="*/ 740 w 2201"/>
              <a:gd name="T63" fmla="*/ 380 h 3587"/>
              <a:gd name="T64" fmla="*/ 1058 w 2201"/>
              <a:gd name="T65" fmla="*/ 538 h 3587"/>
              <a:gd name="T66" fmla="*/ 734 w 2201"/>
              <a:gd name="T67" fmla="*/ 278 h 3587"/>
              <a:gd name="T68" fmla="*/ 786 w 2201"/>
              <a:gd name="T69" fmla="*/ 129 h 3587"/>
              <a:gd name="T70" fmla="*/ 871 w 2201"/>
              <a:gd name="T71" fmla="*/ 257 h 3587"/>
              <a:gd name="T72" fmla="*/ 1116 w 2201"/>
              <a:gd name="T73" fmla="*/ 302 h 3587"/>
              <a:gd name="T74" fmla="*/ 1391 w 2201"/>
              <a:gd name="T75" fmla="*/ 226 h 3587"/>
              <a:gd name="T76" fmla="*/ 1375 w 2201"/>
              <a:gd name="T77" fmla="*/ 116 h 3587"/>
              <a:gd name="T78" fmla="*/ 1234 w 2201"/>
              <a:gd name="T79" fmla="*/ 5 h 3587"/>
              <a:gd name="T80" fmla="*/ 1550 w 2201"/>
              <a:gd name="T81" fmla="*/ 143 h 3587"/>
              <a:gd name="T82" fmla="*/ 2139 w 2201"/>
              <a:gd name="T83" fmla="*/ 543 h 3587"/>
              <a:gd name="T84" fmla="*/ 2184 w 2201"/>
              <a:gd name="T85" fmla="*/ 807 h 3587"/>
              <a:gd name="T86" fmla="*/ 2090 w 2201"/>
              <a:gd name="T87" fmla="*/ 1222 h 3587"/>
              <a:gd name="T88" fmla="*/ 2037 w 2201"/>
              <a:gd name="T89" fmla="*/ 1463 h 3587"/>
              <a:gd name="T90" fmla="*/ 2037 w 2201"/>
              <a:gd name="T91" fmla="*/ 1907 h 3587"/>
              <a:gd name="T92" fmla="*/ 2037 w 2201"/>
              <a:gd name="T93" fmla="*/ 2611 h 3587"/>
              <a:gd name="T94" fmla="*/ 2037 w 2201"/>
              <a:gd name="T95" fmla="*/ 3103 h 3587"/>
              <a:gd name="T96" fmla="*/ 2007 w 2201"/>
              <a:gd name="T97" fmla="*/ 3291 h 3587"/>
              <a:gd name="T98" fmla="*/ 1933 w 2201"/>
              <a:gd name="T99" fmla="*/ 3501 h 3587"/>
              <a:gd name="T100" fmla="*/ 1580 w 2201"/>
              <a:gd name="T101" fmla="*/ 3566 h 3587"/>
              <a:gd name="T102" fmla="*/ 755 w 2201"/>
              <a:gd name="T103" fmla="*/ 3577 h 3587"/>
              <a:gd name="T104" fmla="*/ 300 w 2201"/>
              <a:gd name="T105" fmla="*/ 3511 h 3587"/>
              <a:gd name="T106" fmla="*/ 221 w 2201"/>
              <a:gd name="T107" fmla="*/ 3344 h 3587"/>
              <a:gd name="T108" fmla="*/ 164 w 2201"/>
              <a:gd name="T109" fmla="*/ 1447 h 3587"/>
              <a:gd name="T110" fmla="*/ 90 w 2201"/>
              <a:gd name="T111" fmla="*/ 1136 h 3587"/>
              <a:gd name="T112" fmla="*/ 4 w 2201"/>
              <a:gd name="T113" fmla="*/ 752 h 3587"/>
              <a:gd name="T114" fmla="*/ 94 w 2201"/>
              <a:gd name="T115" fmla="*/ 516 h 3587"/>
              <a:gd name="T116" fmla="*/ 680 w 2201"/>
              <a:gd name="T117" fmla="*/ 96 h 3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01" h="3587">
                <a:moveTo>
                  <a:pt x="1893" y="3393"/>
                </a:moveTo>
                <a:lnTo>
                  <a:pt x="1871" y="3399"/>
                </a:lnTo>
                <a:lnTo>
                  <a:pt x="1844" y="3406"/>
                </a:lnTo>
                <a:lnTo>
                  <a:pt x="1815" y="3414"/>
                </a:lnTo>
                <a:lnTo>
                  <a:pt x="1780" y="3421"/>
                </a:lnTo>
                <a:lnTo>
                  <a:pt x="1742" y="3428"/>
                </a:lnTo>
                <a:lnTo>
                  <a:pt x="1697" y="3435"/>
                </a:lnTo>
                <a:lnTo>
                  <a:pt x="1649" y="3442"/>
                </a:lnTo>
                <a:lnTo>
                  <a:pt x="1595" y="3449"/>
                </a:lnTo>
                <a:lnTo>
                  <a:pt x="1535" y="3454"/>
                </a:lnTo>
                <a:lnTo>
                  <a:pt x="1469" y="3459"/>
                </a:lnTo>
                <a:lnTo>
                  <a:pt x="1397" y="3464"/>
                </a:lnTo>
                <a:lnTo>
                  <a:pt x="1320" y="3467"/>
                </a:lnTo>
                <a:lnTo>
                  <a:pt x="1235" y="3469"/>
                </a:lnTo>
                <a:lnTo>
                  <a:pt x="1144" y="3470"/>
                </a:lnTo>
                <a:lnTo>
                  <a:pt x="1144" y="3501"/>
                </a:lnTo>
                <a:lnTo>
                  <a:pt x="1232" y="3500"/>
                </a:lnTo>
                <a:lnTo>
                  <a:pt x="1314" y="3497"/>
                </a:lnTo>
                <a:lnTo>
                  <a:pt x="1392" y="3493"/>
                </a:lnTo>
                <a:lnTo>
                  <a:pt x="1461" y="3489"/>
                </a:lnTo>
                <a:lnTo>
                  <a:pt x="1527" y="3483"/>
                </a:lnTo>
                <a:lnTo>
                  <a:pt x="1585" y="3478"/>
                </a:lnTo>
                <a:lnTo>
                  <a:pt x="1640" y="3471"/>
                </a:lnTo>
                <a:lnTo>
                  <a:pt x="1688" y="3465"/>
                </a:lnTo>
                <a:lnTo>
                  <a:pt x="1731" y="3458"/>
                </a:lnTo>
                <a:lnTo>
                  <a:pt x="1769" y="3452"/>
                </a:lnTo>
                <a:lnTo>
                  <a:pt x="1803" y="3445"/>
                </a:lnTo>
                <a:lnTo>
                  <a:pt x="1832" y="3439"/>
                </a:lnTo>
                <a:lnTo>
                  <a:pt x="1856" y="3433"/>
                </a:lnTo>
                <a:lnTo>
                  <a:pt x="1877" y="3428"/>
                </a:lnTo>
                <a:lnTo>
                  <a:pt x="1893" y="3423"/>
                </a:lnTo>
                <a:lnTo>
                  <a:pt x="1893" y="3393"/>
                </a:lnTo>
                <a:close/>
                <a:moveTo>
                  <a:pt x="308" y="3393"/>
                </a:moveTo>
                <a:lnTo>
                  <a:pt x="308" y="3423"/>
                </a:lnTo>
                <a:lnTo>
                  <a:pt x="323" y="3428"/>
                </a:lnTo>
                <a:lnTo>
                  <a:pt x="344" y="3433"/>
                </a:lnTo>
                <a:lnTo>
                  <a:pt x="368" y="3439"/>
                </a:lnTo>
                <a:lnTo>
                  <a:pt x="397" y="3445"/>
                </a:lnTo>
                <a:lnTo>
                  <a:pt x="431" y="3452"/>
                </a:lnTo>
                <a:lnTo>
                  <a:pt x="469" y="3458"/>
                </a:lnTo>
                <a:lnTo>
                  <a:pt x="513" y="3465"/>
                </a:lnTo>
                <a:lnTo>
                  <a:pt x="560" y="3471"/>
                </a:lnTo>
                <a:lnTo>
                  <a:pt x="615" y="3478"/>
                </a:lnTo>
                <a:lnTo>
                  <a:pt x="674" y="3483"/>
                </a:lnTo>
                <a:lnTo>
                  <a:pt x="739" y="3489"/>
                </a:lnTo>
                <a:lnTo>
                  <a:pt x="810" y="3493"/>
                </a:lnTo>
                <a:lnTo>
                  <a:pt x="886" y="3497"/>
                </a:lnTo>
                <a:lnTo>
                  <a:pt x="968" y="3500"/>
                </a:lnTo>
                <a:lnTo>
                  <a:pt x="1058" y="3501"/>
                </a:lnTo>
                <a:lnTo>
                  <a:pt x="1058" y="3470"/>
                </a:lnTo>
                <a:lnTo>
                  <a:pt x="965" y="3469"/>
                </a:lnTo>
                <a:lnTo>
                  <a:pt x="881" y="3467"/>
                </a:lnTo>
                <a:lnTo>
                  <a:pt x="803" y="3464"/>
                </a:lnTo>
                <a:lnTo>
                  <a:pt x="731" y="3459"/>
                </a:lnTo>
                <a:lnTo>
                  <a:pt x="666" y="3454"/>
                </a:lnTo>
                <a:lnTo>
                  <a:pt x="606" y="3449"/>
                </a:lnTo>
                <a:lnTo>
                  <a:pt x="552" y="3442"/>
                </a:lnTo>
                <a:lnTo>
                  <a:pt x="503" y="3435"/>
                </a:lnTo>
                <a:lnTo>
                  <a:pt x="459" y="3428"/>
                </a:lnTo>
                <a:lnTo>
                  <a:pt x="420" y="3421"/>
                </a:lnTo>
                <a:lnTo>
                  <a:pt x="385" y="3414"/>
                </a:lnTo>
                <a:lnTo>
                  <a:pt x="356" y="3406"/>
                </a:lnTo>
                <a:lnTo>
                  <a:pt x="330" y="3399"/>
                </a:lnTo>
                <a:lnTo>
                  <a:pt x="308" y="3393"/>
                </a:lnTo>
                <a:close/>
                <a:moveTo>
                  <a:pt x="1951" y="2909"/>
                </a:moveTo>
                <a:lnTo>
                  <a:pt x="1144" y="3251"/>
                </a:lnTo>
                <a:lnTo>
                  <a:pt x="1144" y="3384"/>
                </a:lnTo>
                <a:lnTo>
                  <a:pt x="1235" y="3382"/>
                </a:lnTo>
                <a:lnTo>
                  <a:pt x="1319" y="3380"/>
                </a:lnTo>
                <a:lnTo>
                  <a:pt x="1396" y="3377"/>
                </a:lnTo>
                <a:lnTo>
                  <a:pt x="1467" y="3372"/>
                </a:lnTo>
                <a:lnTo>
                  <a:pt x="1531" y="3367"/>
                </a:lnTo>
                <a:lnTo>
                  <a:pt x="1590" y="3361"/>
                </a:lnTo>
                <a:lnTo>
                  <a:pt x="1642" y="3356"/>
                </a:lnTo>
                <a:lnTo>
                  <a:pt x="1689" y="3349"/>
                </a:lnTo>
                <a:lnTo>
                  <a:pt x="1730" y="3342"/>
                </a:lnTo>
                <a:lnTo>
                  <a:pt x="1766" y="3335"/>
                </a:lnTo>
                <a:lnTo>
                  <a:pt x="1799" y="3329"/>
                </a:lnTo>
                <a:lnTo>
                  <a:pt x="1826" y="3322"/>
                </a:lnTo>
                <a:lnTo>
                  <a:pt x="1849" y="3315"/>
                </a:lnTo>
                <a:lnTo>
                  <a:pt x="1867" y="3310"/>
                </a:lnTo>
                <a:lnTo>
                  <a:pt x="1882" y="3305"/>
                </a:lnTo>
                <a:lnTo>
                  <a:pt x="1894" y="3300"/>
                </a:lnTo>
                <a:lnTo>
                  <a:pt x="1903" y="3296"/>
                </a:lnTo>
                <a:lnTo>
                  <a:pt x="1909" y="3294"/>
                </a:lnTo>
                <a:lnTo>
                  <a:pt x="1919" y="3276"/>
                </a:lnTo>
                <a:lnTo>
                  <a:pt x="1928" y="3254"/>
                </a:lnTo>
                <a:lnTo>
                  <a:pt x="1936" y="3229"/>
                </a:lnTo>
                <a:lnTo>
                  <a:pt x="1942" y="3203"/>
                </a:lnTo>
                <a:lnTo>
                  <a:pt x="1947" y="3178"/>
                </a:lnTo>
                <a:lnTo>
                  <a:pt x="1949" y="3155"/>
                </a:lnTo>
                <a:lnTo>
                  <a:pt x="1951" y="3135"/>
                </a:lnTo>
                <a:lnTo>
                  <a:pt x="1951" y="2909"/>
                </a:lnTo>
                <a:close/>
                <a:moveTo>
                  <a:pt x="250" y="2909"/>
                </a:moveTo>
                <a:lnTo>
                  <a:pt x="250" y="3137"/>
                </a:lnTo>
                <a:lnTo>
                  <a:pt x="250" y="3150"/>
                </a:lnTo>
                <a:lnTo>
                  <a:pt x="252" y="3168"/>
                </a:lnTo>
                <a:lnTo>
                  <a:pt x="255" y="3189"/>
                </a:lnTo>
                <a:lnTo>
                  <a:pt x="258" y="3212"/>
                </a:lnTo>
                <a:lnTo>
                  <a:pt x="264" y="3235"/>
                </a:lnTo>
                <a:lnTo>
                  <a:pt x="271" y="3257"/>
                </a:lnTo>
                <a:lnTo>
                  <a:pt x="281" y="3276"/>
                </a:lnTo>
                <a:lnTo>
                  <a:pt x="292" y="3294"/>
                </a:lnTo>
                <a:lnTo>
                  <a:pt x="297" y="3296"/>
                </a:lnTo>
                <a:lnTo>
                  <a:pt x="305" y="3299"/>
                </a:lnTo>
                <a:lnTo>
                  <a:pt x="316" y="3303"/>
                </a:lnTo>
                <a:lnTo>
                  <a:pt x="330" y="3308"/>
                </a:lnTo>
                <a:lnTo>
                  <a:pt x="347" y="3313"/>
                </a:lnTo>
                <a:lnTo>
                  <a:pt x="368" y="3320"/>
                </a:lnTo>
                <a:lnTo>
                  <a:pt x="392" y="3326"/>
                </a:lnTo>
                <a:lnTo>
                  <a:pt x="420" y="3332"/>
                </a:lnTo>
                <a:lnTo>
                  <a:pt x="453" y="3338"/>
                </a:lnTo>
                <a:lnTo>
                  <a:pt x="490" y="3345"/>
                </a:lnTo>
                <a:lnTo>
                  <a:pt x="531" y="3351"/>
                </a:lnTo>
                <a:lnTo>
                  <a:pt x="577" y="3358"/>
                </a:lnTo>
                <a:lnTo>
                  <a:pt x="629" y="3363"/>
                </a:lnTo>
                <a:lnTo>
                  <a:pt x="686" y="3369"/>
                </a:lnTo>
                <a:lnTo>
                  <a:pt x="748" y="3373"/>
                </a:lnTo>
                <a:lnTo>
                  <a:pt x="816" y="3378"/>
                </a:lnTo>
                <a:lnTo>
                  <a:pt x="890" y="3380"/>
                </a:lnTo>
                <a:lnTo>
                  <a:pt x="971" y="3382"/>
                </a:lnTo>
                <a:lnTo>
                  <a:pt x="1058" y="3384"/>
                </a:lnTo>
                <a:lnTo>
                  <a:pt x="1058" y="3251"/>
                </a:lnTo>
                <a:lnTo>
                  <a:pt x="250" y="2909"/>
                </a:lnTo>
                <a:close/>
                <a:moveTo>
                  <a:pt x="1951" y="2588"/>
                </a:moveTo>
                <a:lnTo>
                  <a:pt x="1144" y="2905"/>
                </a:lnTo>
                <a:lnTo>
                  <a:pt x="1144" y="3157"/>
                </a:lnTo>
                <a:lnTo>
                  <a:pt x="1951" y="2815"/>
                </a:lnTo>
                <a:lnTo>
                  <a:pt x="1951" y="2588"/>
                </a:lnTo>
                <a:close/>
                <a:moveTo>
                  <a:pt x="250" y="2588"/>
                </a:moveTo>
                <a:lnTo>
                  <a:pt x="250" y="2815"/>
                </a:lnTo>
                <a:lnTo>
                  <a:pt x="1058" y="3157"/>
                </a:lnTo>
                <a:lnTo>
                  <a:pt x="1058" y="2905"/>
                </a:lnTo>
                <a:lnTo>
                  <a:pt x="250" y="2588"/>
                </a:lnTo>
                <a:close/>
                <a:moveTo>
                  <a:pt x="1951" y="2267"/>
                </a:moveTo>
                <a:lnTo>
                  <a:pt x="1144" y="2559"/>
                </a:lnTo>
                <a:lnTo>
                  <a:pt x="1144" y="2813"/>
                </a:lnTo>
                <a:lnTo>
                  <a:pt x="1951" y="2495"/>
                </a:lnTo>
                <a:lnTo>
                  <a:pt x="1951" y="2267"/>
                </a:lnTo>
                <a:close/>
                <a:moveTo>
                  <a:pt x="250" y="2267"/>
                </a:moveTo>
                <a:lnTo>
                  <a:pt x="250" y="2495"/>
                </a:lnTo>
                <a:lnTo>
                  <a:pt x="1058" y="2813"/>
                </a:lnTo>
                <a:lnTo>
                  <a:pt x="1058" y="2559"/>
                </a:lnTo>
                <a:lnTo>
                  <a:pt x="250" y="2267"/>
                </a:lnTo>
                <a:close/>
                <a:moveTo>
                  <a:pt x="1951" y="1945"/>
                </a:moveTo>
                <a:lnTo>
                  <a:pt x="1144" y="2213"/>
                </a:lnTo>
                <a:lnTo>
                  <a:pt x="1144" y="2467"/>
                </a:lnTo>
                <a:lnTo>
                  <a:pt x="1951" y="2174"/>
                </a:lnTo>
                <a:lnTo>
                  <a:pt x="1951" y="1945"/>
                </a:lnTo>
                <a:close/>
                <a:moveTo>
                  <a:pt x="250" y="1945"/>
                </a:moveTo>
                <a:lnTo>
                  <a:pt x="250" y="2174"/>
                </a:lnTo>
                <a:lnTo>
                  <a:pt x="1058" y="2467"/>
                </a:lnTo>
                <a:lnTo>
                  <a:pt x="1058" y="2213"/>
                </a:lnTo>
                <a:lnTo>
                  <a:pt x="250" y="1945"/>
                </a:lnTo>
                <a:close/>
                <a:moveTo>
                  <a:pt x="1951" y="1625"/>
                </a:moveTo>
                <a:lnTo>
                  <a:pt x="1144" y="1867"/>
                </a:lnTo>
                <a:lnTo>
                  <a:pt x="1144" y="2122"/>
                </a:lnTo>
                <a:lnTo>
                  <a:pt x="1951" y="1855"/>
                </a:lnTo>
                <a:lnTo>
                  <a:pt x="1951" y="1625"/>
                </a:lnTo>
                <a:close/>
                <a:moveTo>
                  <a:pt x="250" y="1625"/>
                </a:moveTo>
                <a:lnTo>
                  <a:pt x="250" y="1855"/>
                </a:lnTo>
                <a:lnTo>
                  <a:pt x="1058" y="2122"/>
                </a:lnTo>
                <a:lnTo>
                  <a:pt x="1058" y="1867"/>
                </a:lnTo>
                <a:lnTo>
                  <a:pt x="250" y="1625"/>
                </a:lnTo>
                <a:close/>
                <a:moveTo>
                  <a:pt x="1985" y="1294"/>
                </a:moveTo>
                <a:lnTo>
                  <a:pt x="1144" y="1521"/>
                </a:lnTo>
                <a:lnTo>
                  <a:pt x="1144" y="1776"/>
                </a:lnTo>
                <a:lnTo>
                  <a:pt x="1951" y="1534"/>
                </a:lnTo>
                <a:lnTo>
                  <a:pt x="1951" y="1531"/>
                </a:lnTo>
                <a:lnTo>
                  <a:pt x="1951" y="1521"/>
                </a:lnTo>
                <a:lnTo>
                  <a:pt x="1951" y="1508"/>
                </a:lnTo>
                <a:lnTo>
                  <a:pt x="1951" y="1493"/>
                </a:lnTo>
                <a:lnTo>
                  <a:pt x="1951" y="1475"/>
                </a:lnTo>
                <a:lnTo>
                  <a:pt x="1951" y="1460"/>
                </a:lnTo>
                <a:lnTo>
                  <a:pt x="1951" y="1446"/>
                </a:lnTo>
                <a:lnTo>
                  <a:pt x="1951" y="1436"/>
                </a:lnTo>
                <a:lnTo>
                  <a:pt x="1952" y="1431"/>
                </a:lnTo>
                <a:lnTo>
                  <a:pt x="1952" y="1427"/>
                </a:lnTo>
                <a:lnTo>
                  <a:pt x="1955" y="1417"/>
                </a:lnTo>
                <a:lnTo>
                  <a:pt x="1959" y="1402"/>
                </a:lnTo>
                <a:lnTo>
                  <a:pt x="1964" y="1381"/>
                </a:lnTo>
                <a:lnTo>
                  <a:pt x="1970" y="1356"/>
                </a:lnTo>
                <a:lnTo>
                  <a:pt x="1976" y="1327"/>
                </a:lnTo>
                <a:lnTo>
                  <a:pt x="1985" y="1294"/>
                </a:lnTo>
                <a:close/>
                <a:moveTo>
                  <a:pt x="217" y="1294"/>
                </a:moveTo>
                <a:lnTo>
                  <a:pt x="224" y="1327"/>
                </a:lnTo>
                <a:lnTo>
                  <a:pt x="231" y="1356"/>
                </a:lnTo>
                <a:lnTo>
                  <a:pt x="237" y="1381"/>
                </a:lnTo>
                <a:lnTo>
                  <a:pt x="242" y="1402"/>
                </a:lnTo>
                <a:lnTo>
                  <a:pt x="246" y="1417"/>
                </a:lnTo>
                <a:lnTo>
                  <a:pt x="248" y="1427"/>
                </a:lnTo>
                <a:lnTo>
                  <a:pt x="249" y="1431"/>
                </a:lnTo>
                <a:lnTo>
                  <a:pt x="249" y="1436"/>
                </a:lnTo>
                <a:lnTo>
                  <a:pt x="249" y="1446"/>
                </a:lnTo>
                <a:lnTo>
                  <a:pt x="249" y="1460"/>
                </a:lnTo>
                <a:lnTo>
                  <a:pt x="249" y="1475"/>
                </a:lnTo>
                <a:lnTo>
                  <a:pt x="250" y="1493"/>
                </a:lnTo>
                <a:lnTo>
                  <a:pt x="250" y="1508"/>
                </a:lnTo>
                <a:lnTo>
                  <a:pt x="250" y="1521"/>
                </a:lnTo>
                <a:lnTo>
                  <a:pt x="250" y="1531"/>
                </a:lnTo>
                <a:lnTo>
                  <a:pt x="250" y="1534"/>
                </a:lnTo>
                <a:lnTo>
                  <a:pt x="1058" y="1776"/>
                </a:lnTo>
                <a:lnTo>
                  <a:pt x="1058" y="1521"/>
                </a:lnTo>
                <a:lnTo>
                  <a:pt x="217" y="1294"/>
                </a:lnTo>
                <a:close/>
                <a:moveTo>
                  <a:pt x="2063" y="955"/>
                </a:moveTo>
                <a:lnTo>
                  <a:pt x="1144" y="1175"/>
                </a:lnTo>
                <a:lnTo>
                  <a:pt x="1144" y="1431"/>
                </a:lnTo>
                <a:lnTo>
                  <a:pt x="2007" y="1198"/>
                </a:lnTo>
                <a:lnTo>
                  <a:pt x="2025" y="1118"/>
                </a:lnTo>
                <a:lnTo>
                  <a:pt x="2045" y="1037"/>
                </a:lnTo>
                <a:lnTo>
                  <a:pt x="2063" y="955"/>
                </a:lnTo>
                <a:close/>
                <a:moveTo>
                  <a:pt x="137" y="955"/>
                </a:moveTo>
                <a:lnTo>
                  <a:pt x="156" y="1037"/>
                </a:lnTo>
                <a:lnTo>
                  <a:pt x="175" y="1118"/>
                </a:lnTo>
                <a:lnTo>
                  <a:pt x="194" y="1198"/>
                </a:lnTo>
                <a:lnTo>
                  <a:pt x="1058" y="1431"/>
                </a:lnTo>
                <a:lnTo>
                  <a:pt x="1058" y="1175"/>
                </a:lnTo>
                <a:lnTo>
                  <a:pt x="137" y="955"/>
                </a:lnTo>
                <a:close/>
                <a:moveTo>
                  <a:pt x="2098" y="631"/>
                </a:moveTo>
                <a:lnTo>
                  <a:pt x="1144" y="829"/>
                </a:lnTo>
                <a:lnTo>
                  <a:pt x="1144" y="1086"/>
                </a:lnTo>
                <a:lnTo>
                  <a:pt x="2084" y="861"/>
                </a:lnTo>
                <a:lnTo>
                  <a:pt x="2092" y="824"/>
                </a:lnTo>
                <a:lnTo>
                  <a:pt x="2100" y="790"/>
                </a:lnTo>
                <a:lnTo>
                  <a:pt x="2107" y="761"/>
                </a:lnTo>
                <a:lnTo>
                  <a:pt x="2111" y="735"/>
                </a:lnTo>
                <a:lnTo>
                  <a:pt x="2114" y="709"/>
                </a:lnTo>
                <a:lnTo>
                  <a:pt x="2114" y="685"/>
                </a:lnTo>
                <a:lnTo>
                  <a:pt x="2111" y="665"/>
                </a:lnTo>
                <a:lnTo>
                  <a:pt x="2106" y="646"/>
                </a:lnTo>
                <a:lnTo>
                  <a:pt x="2098" y="631"/>
                </a:lnTo>
                <a:close/>
                <a:moveTo>
                  <a:pt x="102" y="631"/>
                </a:moveTo>
                <a:lnTo>
                  <a:pt x="95" y="646"/>
                </a:lnTo>
                <a:lnTo>
                  <a:pt x="89" y="665"/>
                </a:lnTo>
                <a:lnTo>
                  <a:pt x="86" y="685"/>
                </a:lnTo>
                <a:lnTo>
                  <a:pt x="86" y="709"/>
                </a:lnTo>
                <a:lnTo>
                  <a:pt x="89" y="735"/>
                </a:lnTo>
                <a:lnTo>
                  <a:pt x="95" y="761"/>
                </a:lnTo>
                <a:lnTo>
                  <a:pt x="101" y="790"/>
                </a:lnTo>
                <a:lnTo>
                  <a:pt x="108" y="824"/>
                </a:lnTo>
                <a:lnTo>
                  <a:pt x="116" y="861"/>
                </a:lnTo>
                <a:lnTo>
                  <a:pt x="1058" y="1086"/>
                </a:lnTo>
                <a:lnTo>
                  <a:pt x="1058" y="829"/>
                </a:lnTo>
                <a:lnTo>
                  <a:pt x="102" y="631"/>
                </a:lnTo>
                <a:close/>
                <a:moveTo>
                  <a:pt x="654" y="392"/>
                </a:moveTo>
                <a:lnTo>
                  <a:pt x="200" y="562"/>
                </a:lnTo>
                <a:lnTo>
                  <a:pt x="1058" y="741"/>
                </a:lnTo>
                <a:lnTo>
                  <a:pt x="1058" y="624"/>
                </a:lnTo>
                <a:lnTo>
                  <a:pt x="999" y="621"/>
                </a:lnTo>
                <a:lnTo>
                  <a:pt x="945" y="613"/>
                </a:lnTo>
                <a:lnTo>
                  <a:pt x="896" y="602"/>
                </a:lnTo>
                <a:lnTo>
                  <a:pt x="850" y="588"/>
                </a:lnTo>
                <a:lnTo>
                  <a:pt x="808" y="571"/>
                </a:lnTo>
                <a:lnTo>
                  <a:pt x="771" y="550"/>
                </a:lnTo>
                <a:lnTo>
                  <a:pt x="739" y="526"/>
                </a:lnTo>
                <a:lnTo>
                  <a:pt x="711" y="499"/>
                </a:lnTo>
                <a:lnTo>
                  <a:pt x="689" y="471"/>
                </a:lnTo>
                <a:lnTo>
                  <a:pt x="672" y="443"/>
                </a:lnTo>
                <a:lnTo>
                  <a:pt x="662" y="417"/>
                </a:lnTo>
                <a:lnTo>
                  <a:pt x="654" y="392"/>
                </a:lnTo>
                <a:close/>
                <a:moveTo>
                  <a:pt x="1546" y="392"/>
                </a:moveTo>
                <a:lnTo>
                  <a:pt x="1539" y="417"/>
                </a:lnTo>
                <a:lnTo>
                  <a:pt x="1528" y="443"/>
                </a:lnTo>
                <a:lnTo>
                  <a:pt x="1511" y="471"/>
                </a:lnTo>
                <a:lnTo>
                  <a:pt x="1490" y="499"/>
                </a:lnTo>
                <a:lnTo>
                  <a:pt x="1461" y="526"/>
                </a:lnTo>
                <a:lnTo>
                  <a:pt x="1429" y="550"/>
                </a:lnTo>
                <a:lnTo>
                  <a:pt x="1392" y="571"/>
                </a:lnTo>
                <a:lnTo>
                  <a:pt x="1350" y="588"/>
                </a:lnTo>
                <a:lnTo>
                  <a:pt x="1306" y="602"/>
                </a:lnTo>
                <a:lnTo>
                  <a:pt x="1256" y="613"/>
                </a:lnTo>
                <a:lnTo>
                  <a:pt x="1201" y="621"/>
                </a:lnTo>
                <a:lnTo>
                  <a:pt x="1144" y="624"/>
                </a:lnTo>
                <a:lnTo>
                  <a:pt x="1144" y="741"/>
                </a:lnTo>
                <a:lnTo>
                  <a:pt x="2001" y="562"/>
                </a:lnTo>
                <a:lnTo>
                  <a:pt x="1546" y="392"/>
                </a:lnTo>
                <a:close/>
                <a:moveTo>
                  <a:pt x="1467" y="278"/>
                </a:moveTo>
                <a:lnTo>
                  <a:pt x="1431" y="303"/>
                </a:lnTo>
                <a:lnTo>
                  <a:pt x="1393" y="324"/>
                </a:lnTo>
                <a:lnTo>
                  <a:pt x="1353" y="341"/>
                </a:lnTo>
                <a:lnTo>
                  <a:pt x="1313" y="355"/>
                </a:lnTo>
                <a:lnTo>
                  <a:pt x="1274" y="366"/>
                </a:lnTo>
                <a:lnTo>
                  <a:pt x="1236" y="373"/>
                </a:lnTo>
                <a:lnTo>
                  <a:pt x="1201" y="380"/>
                </a:lnTo>
                <a:lnTo>
                  <a:pt x="1170" y="384"/>
                </a:lnTo>
                <a:lnTo>
                  <a:pt x="1144" y="386"/>
                </a:lnTo>
                <a:lnTo>
                  <a:pt x="1144" y="538"/>
                </a:lnTo>
                <a:lnTo>
                  <a:pt x="1198" y="534"/>
                </a:lnTo>
                <a:lnTo>
                  <a:pt x="1248" y="527"/>
                </a:lnTo>
                <a:lnTo>
                  <a:pt x="1293" y="516"/>
                </a:lnTo>
                <a:lnTo>
                  <a:pt x="1333" y="502"/>
                </a:lnTo>
                <a:lnTo>
                  <a:pt x="1369" y="486"/>
                </a:lnTo>
                <a:lnTo>
                  <a:pt x="1399" y="466"/>
                </a:lnTo>
                <a:lnTo>
                  <a:pt x="1424" y="443"/>
                </a:lnTo>
                <a:lnTo>
                  <a:pt x="1441" y="421"/>
                </a:lnTo>
                <a:lnTo>
                  <a:pt x="1453" y="399"/>
                </a:lnTo>
                <a:lnTo>
                  <a:pt x="1460" y="380"/>
                </a:lnTo>
                <a:lnTo>
                  <a:pt x="1465" y="363"/>
                </a:lnTo>
                <a:lnTo>
                  <a:pt x="1467" y="349"/>
                </a:lnTo>
                <a:lnTo>
                  <a:pt x="1467" y="339"/>
                </a:lnTo>
                <a:lnTo>
                  <a:pt x="1467" y="336"/>
                </a:lnTo>
                <a:lnTo>
                  <a:pt x="1467" y="333"/>
                </a:lnTo>
                <a:lnTo>
                  <a:pt x="1467" y="324"/>
                </a:lnTo>
                <a:lnTo>
                  <a:pt x="1467" y="313"/>
                </a:lnTo>
                <a:lnTo>
                  <a:pt x="1467" y="301"/>
                </a:lnTo>
                <a:lnTo>
                  <a:pt x="1467" y="290"/>
                </a:lnTo>
                <a:lnTo>
                  <a:pt x="1467" y="282"/>
                </a:lnTo>
                <a:lnTo>
                  <a:pt x="1467" y="278"/>
                </a:lnTo>
                <a:close/>
                <a:moveTo>
                  <a:pt x="734" y="278"/>
                </a:moveTo>
                <a:lnTo>
                  <a:pt x="734" y="282"/>
                </a:lnTo>
                <a:lnTo>
                  <a:pt x="734" y="289"/>
                </a:lnTo>
                <a:lnTo>
                  <a:pt x="734" y="300"/>
                </a:lnTo>
                <a:lnTo>
                  <a:pt x="734" y="312"/>
                </a:lnTo>
                <a:lnTo>
                  <a:pt x="734" y="323"/>
                </a:lnTo>
                <a:lnTo>
                  <a:pt x="734" y="331"/>
                </a:lnTo>
                <a:lnTo>
                  <a:pt x="734" y="335"/>
                </a:lnTo>
                <a:lnTo>
                  <a:pt x="734" y="338"/>
                </a:lnTo>
                <a:lnTo>
                  <a:pt x="734" y="347"/>
                </a:lnTo>
                <a:lnTo>
                  <a:pt x="737" y="361"/>
                </a:lnTo>
                <a:lnTo>
                  <a:pt x="740" y="380"/>
                </a:lnTo>
                <a:lnTo>
                  <a:pt x="748" y="399"/>
                </a:lnTo>
                <a:lnTo>
                  <a:pt x="760" y="421"/>
                </a:lnTo>
                <a:lnTo>
                  <a:pt x="777" y="443"/>
                </a:lnTo>
                <a:lnTo>
                  <a:pt x="802" y="466"/>
                </a:lnTo>
                <a:lnTo>
                  <a:pt x="832" y="486"/>
                </a:lnTo>
                <a:lnTo>
                  <a:pt x="867" y="502"/>
                </a:lnTo>
                <a:lnTo>
                  <a:pt x="908" y="516"/>
                </a:lnTo>
                <a:lnTo>
                  <a:pt x="953" y="527"/>
                </a:lnTo>
                <a:lnTo>
                  <a:pt x="1003" y="534"/>
                </a:lnTo>
                <a:lnTo>
                  <a:pt x="1058" y="538"/>
                </a:lnTo>
                <a:lnTo>
                  <a:pt x="1058" y="386"/>
                </a:lnTo>
                <a:lnTo>
                  <a:pt x="1030" y="384"/>
                </a:lnTo>
                <a:lnTo>
                  <a:pt x="999" y="380"/>
                </a:lnTo>
                <a:lnTo>
                  <a:pt x="964" y="373"/>
                </a:lnTo>
                <a:lnTo>
                  <a:pt x="927" y="366"/>
                </a:lnTo>
                <a:lnTo>
                  <a:pt x="888" y="355"/>
                </a:lnTo>
                <a:lnTo>
                  <a:pt x="848" y="341"/>
                </a:lnTo>
                <a:lnTo>
                  <a:pt x="808" y="324"/>
                </a:lnTo>
                <a:lnTo>
                  <a:pt x="770" y="303"/>
                </a:lnTo>
                <a:lnTo>
                  <a:pt x="734" y="278"/>
                </a:lnTo>
                <a:close/>
                <a:moveTo>
                  <a:pt x="1100" y="86"/>
                </a:moveTo>
                <a:lnTo>
                  <a:pt x="1046" y="87"/>
                </a:lnTo>
                <a:lnTo>
                  <a:pt x="996" y="90"/>
                </a:lnTo>
                <a:lnTo>
                  <a:pt x="952" y="93"/>
                </a:lnTo>
                <a:lnTo>
                  <a:pt x="913" y="97"/>
                </a:lnTo>
                <a:lnTo>
                  <a:pt x="879" y="103"/>
                </a:lnTo>
                <a:lnTo>
                  <a:pt x="850" y="108"/>
                </a:lnTo>
                <a:lnTo>
                  <a:pt x="825" y="115"/>
                </a:lnTo>
                <a:lnTo>
                  <a:pt x="803" y="122"/>
                </a:lnTo>
                <a:lnTo>
                  <a:pt x="786" y="129"/>
                </a:lnTo>
                <a:lnTo>
                  <a:pt x="771" y="135"/>
                </a:lnTo>
                <a:lnTo>
                  <a:pt x="760" y="143"/>
                </a:lnTo>
                <a:lnTo>
                  <a:pt x="751" y="149"/>
                </a:lnTo>
                <a:lnTo>
                  <a:pt x="744" y="154"/>
                </a:lnTo>
                <a:lnTo>
                  <a:pt x="739" y="159"/>
                </a:lnTo>
                <a:lnTo>
                  <a:pt x="758" y="185"/>
                </a:lnTo>
                <a:lnTo>
                  <a:pt x="782" y="206"/>
                </a:lnTo>
                <a:lnTo>
                  <a:pt x="810" y="225"/>
                </a:lnTo>
                <a:lnTo>
                  <a:pt x="839" y="242"/>
                </a:lnTo>
                <a:lnTo>
                  <a:pt x="871" y="257"/>
                </a:lnTo>
                <a:lnTo>
                  <a:pt x="902" y="269"/>
                </a:lnTo>
                <a:lnTo>
                  <a:pt x="935" y="278"/>
                </a:lnTo>
                <a:lnTo>
                  <a:pt x="967" y="286"/>
                </a:lnTo>
                <a:lnTo>
                  <a:pt x="999" y="293"/>
                </a:lnTo>
                <a:lnTo>
                  <a:pt x="1029" y="297"/>
                </a:lnTo>
                <a:lnTo>
                  <a:pt x="1057" y="300"/>
                </a:lnTo>
                <a:lnTo>
                  <a:pt x="1081" y="302"/>
                </a:lnTo>
                <a:lnTo>
                  <a:pt x="1100" y="302"/>
                </a:lnTo>
                <a:lnTo>
                  <a:pt x="1106" y="302"/>
                </a:lnTo>
                <a:lnTo>
                  <a:pt x="1116" y="302"/>
                </a:lnTo>
                <a:lnTo>
                  <a:pt x="1133" y="301"/>
                </a:lnTo>
                <a:lnTo>
                  <a:pt x="1155" y="299"/>
                </a:lnTo>
                <a:lnTo>
                  <a:pt x="1178" y="296"/>
                </a:lnTo>
                <a:lnTo>
                  <a:pt x="1206" y="291"/>
                </a:lnTo>
                <a:lnTo>
                  <a:pt x="1236" y="286"/>
                </a:lnTo>
                <a:lnTo>
                  <a:pt x="1267" y="278"/>
                </a:lnTo>
                <a:lnTo>
                  <a:pt x="1299" y="269"/>
                </a:lnTo>
                <a:lnTo>
                  <a:pt x="1331" y="257"/>
                </a:lnTo>
                <a:lnTo>
                  <a:pt x="1361" y="243"/>
                </a:lnTo>
                <a:lnTo>
                  <a:pt x="1391" y="226"/>
                </a:lnTo>
                <a:lnTo>
                  <a:pt x="1418" y="207"/>
                </a:lnTo>
                <a:lnTo>
                  <a:pt x="1442" y="185"/>
                </a:lnTo>
                <a:lnTo>
                  <a:pt x="1461" y="159"/>
                </a:lnTo>
                <a:lnTo>
                  <a:pt x="1457" y="154"/>
                </a:lnTo>
                <a:lnTo>
                  <a:pt x="1450" y="149"/>
                </a:lnTo>
                <a:lnTo>
                  <a:pt x="1441" y="143"/>
                </a:lnTo>
                <a:lnTo>
                  <a:pt x="1430" y="137"/>
                </a:lnTo>
                <a:lnTo>
                  <a:pt x="1415" y="129"/>
                </a:lnTo>
                <a:lnTo>
                  <a:pt x="1397" y="122"/>
                </a:lnTo>
                <a:lnTo>
                  <a:pt x="1375" y="116"/>
                </a:lnTo>
                <a:lnTo>
                  <a:pt x="1350" y="109"/>
                </a:lnTo>
                <a:lnTo>
                  <a:pt x="1321" y="103"/>
                </a:lnTo>
                <a:lnTo>
                  <a:pt x="1287" y="97"/>
                </a:lnTo>
                <a:lnTo>
                  <a:pt x="1249" y="93"/>
                </a:lnTo>
                <a:lnTo>
                  <a:pt x="1205" y="90"/>
                </a:lnTo>
                <a:lnTo>
                  <a:pt x="1156" y="87"/>
                </a:lnTo>
                <a:lnTo>
                  <a:pt x="1100" y="86"/>
                </a:lnTo>
                <a:close/>
                <a:moveTo>
                  <a:pt x="1100" y="0"/>
                </a:moveTo>
                <a:lnTo>
                  <a:pt x="1170" y="1"/>
                </a:lnTo>
                <a:lnTo>
                  <a:pt x="1234" y="5"/>
                </a:lnTo>
                <a:lnTo>
                  <a:pt x="1292" y="11"/>
                </a:lnTo>
                <a:lnTo>
                  <a:pt x="1344" y="19"/>
                </a:lnTo>
                <a:lnTo>
                  <a:pt x="1391" y="30"/>
                </a:lnTo>
                <a:lnTo>
                  <a:pt x="1432" y="43"/>
                </a:lnTo>
                <a:lnTo>
                  <a:pt x="1468" y="58"/>
                </a:lnTo>
                <a:lnTo>
                  <a:pt x="1497" y="75"/>
                </a:lnTo>
                <a:lnTo>
                  <a:pt x="1521" y="96"/>
                </a:lnTo>
                <a:lnTo>
                  <a:pt x="1535" y="114"/>
                </a:lnTo>
                <a:lnTo>
                  <a:pt x="1544" y="130"/>
                </a:lnTo>
                <a:lnTo>
                  <a:pt x="1550" y="143"/>
                </a:lnTo>
                <a:lnTo>
                  <a:pt x="1552" y="155"/>
                </a:lnTo>
                <a:lnTo>
                  <a:pt x="1553" y="163"/>
                </a:lnTo>
                <a:lnTo>
                  <a:pt x="1553" y="163"/>
                </a:lnTo>
                <a:lnTo>
                  <a:pt x="1553" y="301"/>
                </a:lnTo>
                <a:lnTo>
                  <a:pt x="2060" y="492"/>
                </a:lnTo>
                <a:lnTo>
                  <a:pt x="2074" y="498"/>
                </a:lnTo>
                <a:lnTo>
                  <a:pt x="2090" y="506"/>
                </a:lnTo>
                <a:lnTo>
                  <a:pt x="2107" y="516"/>
                </a:lnTo>
                <a:lnTo>
                  <a:pt x="2123" y="529"/>
                </a:lnTo>
                <a:lnTo>
                  <a:pt x="2139" y="543"/>
                </a:lnTo>
                <a:lnTo>
                  <a:pt x="2155" y="561"/>
                </a:lnTo>
                <a:lnTo>
                  <a:pt x="2169" y="581"/>
                </a:lnTo>
                <a:lnTo>
                  <a:pt x="2181" y="603"/>
                </a:lnTo>
                <a:lnTo>
                  <a:pt x="2190" y="627"/>
                </a:lnTo>
                <a:lnTo>
                  <a:pt x="2198" y="655"/>
                </a:lnTo>
                <a:lnTo>
                  <a:pt x="2201" y="684"/>
                </a:lnTo>
                <a:lnTo>
                  <a:pt x="2200" y="717"/>
                </a:lnTo>
                <a:lnTo>
                  <a:pt x="2196" y="752"/>
                </a:lnTo>
                <a:lnTo>
                  <a:pt x="2190" y="777"/>
                </a:lnTo>
                <a:lnTo>
                  <a:pt x="2184" y="807"/>
                </a:lnTo>
                <a:lnTo>
                  <a:pt x="2177" y="841"/>
                </a:lnTo>
                <a:lnTo>
                  <a:pt x="2169" y="878"/>
                </a:lnTo>
                <a:lnTo>
                  <a:pt x="2160" y="918"/>
                </a:lnTo>
                <a:lnTo>
                  <a:pt x="2150" y="959"/>
                </a:lnTo>
                <a:lnTo>
                  <a:pt x="2140" y="1003"/>
                </a:lnTo>
                <a:lnTo>
                  <a:pt x="2131" y="1046"/>
                </a:lnTo>
                <a:lnTo>
                  <a:pt x="2121" y="1091"/>
                </a:lnTo>
                <a:lnTo>
                  <a:pt x="2110" y="1136"/>
                </a:lnTo>
                <a:lnTo>
                  <a:pt x="2100" y="1179"/>
                </a:lnTo>
                <a:lnTo>
                  <a:pt x="2090" y="1222"/>
                </a:lnTo>
                <a:lnTo>
                  <a:pt x="2081" y="1262"/>
                </a:lnTo>
                <a:lnTo>
                  <a:pt x="2072" y="1301"/>
                </a:lnTo>
                <a:lnTo>
                  <a:pt x="2063" y="1335"/>
                </a:lnTo>
                <a:lnTo>
                  <a:pt x="2055" y="1367"/>
                </a:lnTo>
                <a:lnTo>
                  <a:pt x="2049" y="1394"/>
                </a:lnTo>
                <a:lnTo>
                  <a:pt x="2044" y="1417"/>
                </a:lnTo>
                <a:lnTo>
                  <a:pt x="2039" y="1435"/>
                </a:lnTo>
                <a:lnTo>
                  <a:pt x="2037" y="1447"/>
                </a:lnTo>
                <a:lnTo>
                  <a:pt x="2037" y="1451"/>
                </a:lnTo>
                <a:lnTo>
                  <a:pt x="2037" y="1463"/>
                </a:lnTo>
                <a:lnTo>
                  <a:pt x="2037" y="1482"/>
                </a:lnTo>
                <a:lnTo>
                  <a:pt x="2037" y="1508"/>
                </a:lnTo>
                <a:lnTo>
                  <a:pt x="2037" y="1541"/>
                </a:lnTo>
                <a:lnTo>
                  <a:pt x="2037" y="1579"/>
                </a:lnTo>
                <a:lnTo>
                  <a:pt x="2037" y="1622"/>
                </a:lnTo>
                <a:lnTo>
                  <a:pt x="2037" y="1671"/>
                </a:lnTo>
                <a:lnTo>
                  <a:pt x="2037" y="1725"/>
                </a:lnTo>
                <a:lnTo>
                  <a:pt x="2037" y="1782"/>
                </a:lnTo>
                <a:lnTo>
                  <a:pt x="2037" y="1843"/>
                </a:lnTo>
                <a:lnTo>
                  <a:pt x="2037" y="1907"/>
                </a:lnTo>
                <a:lnTo>
                  <a:pt x="2037" y="1974"/>
                </a:lnTo>
                <a:lnTo>
                  <a:pt x="2037" y="2042"/>
                </a:lnTo>
                <a:lnTo>
                  <a:pt x="2037" y="2112"/>
                </a:lnTo>
                <a:lnTo>
                  <a:pt x="2037" y="2184"/>
                </a:lnTo>
                <a:lnTo>
                  <a:pt x="2037" y="2256"/>
                </a:lnTo>
                <a:lnTo>
                  <a:pt x="2037" y="2328"/>
                </a:lnTo>
                <a:lnTo>
                  <a:pt x="2037" y="2400"/>
                </a:lnTo>
                <a:lnTo>
                  <a:pt x="2037" y="2472"/>
                </a:lnTo>
                <a:lnTo>
                  <a:pt x="2037" y="2542"/>
                </a:lnTo>
                <a:lnTo>
                  <a:pt x="2037" y="2611"/>
                </a:lnTo>
                <a:lnTo>
                  <a:pt x="2037" y="2677"/>
                </a:lnTo>
                <a:lnTo>
                  <a:pt x="2037" y="2742"/>
                </a:lnTo>
                <a:lnTo>
                  <a:pt x="2037" y="2803"/>
                </a:lnTo>
                <a:lnTo>
                  <a:pt x="2037" y="2859"/>
                </a:lnTo>
                <a:lnTo>
                  <a:pt x="2037" y="2913"/>
                </a:lnTo>
                <a:lnTo>
                  <a:pt x="2037" y="2962"/>
                </a:lnTo>
                <a:lnTo>
                  <a:pt x="2037" y="3006"/>
                </a:lnTo>
                <a:lnTo>
                  <a:pt x="2037" y="3044"/>
                </a:lnTo>
                <a:lnTo>
                  <a:pt x="2037" y="3077"/>
                </a:lnTo>
                <a:lnTo>
                  <a:pt x="2037" y="3103"/>
                </a:lnTo>
                <a:lnTo>
                  <a:pt x="2037" y="3122"/>
                </a:lnTo>
                <a:lnTo>
                  <a:pt x="2037" y="3134"/>
                </a:lnTo>
                <a:lnTo>
                  <a:pt x="2037" y="3138"/>
                </a:lnTo>
                <a:lnTo>
                  <a:pt x="2036" y="3146"/>
                </a:lnTo>
                <a:lnTo>
                  <a:pt x="2035" y="3163"/>
                </a:lnTo>
                <a:lnTo>
                  <a:pt x="2033" y="3183"/>
                </a:lnTo>
                <a:lnTo>
                  <a:pt x="2029" y="3207"/>
                </a:lnTo>
                <a:lnTo>
                  <a:pt x="2024" y="3235"/>
                </a:lnTo>
                <a:lnTo>
                  <a:pt x="2016" y="3263"/>
                </a:lnTo>
                <a:lnTo>
                  <a:pt x="2007" y="3291"/>
                </a:lnTo>
                <a:lnTo>
                  <a:pt x="1995" y="3319"/>
                </a:lnTo>
                <a:lnTo>
                  <a:pt x="1979" y="3343"/>
                </a:lnTo>
                <a:lnTo>
                  <a:pt x="1979" y="3454"/>
                </a:lnTo>
                <a:lnTo>
                  <a:pt x="1977" y="3466"/>
                </a:lnTo>
                <a:lnTo>
                  <a:pt x="1972" y="3478"/>
                </a:lnTo>
                <a:lnTo>
                  <a:pt x="1964" y="3487"/>
                </a:lnTo>
                <a:lnTo>
                  <a:pt x="1953" y="3493"/>
                </a:lnTo>
                <a:lnTo>
                  <a:pt x="1950" y="3494"/>
                </a:lnTo>
                <a:lnTo>
                  <a:pt x="1943" y="3498"/>
                </a:lnTo>
                <a:lnTo>
                  <a:pt x="1933" y="3501"/>
                </a:lnTo>
                <a:lnTo>
                  <a:pt x="1918" y="3505"/>
                </a:lnTo>
                <a:lnTo>
                  <a:pt x="1900" y="3511"/>
                </a:lnTo>
                <a:lnTo>
                  <a:pt x="1877" y="3517"/>
                </a:lnTo>
                <a:lnTo>
                  <a:pt x="1850" y="3524"/>
                </a:lnTo>
                <a:lnTo>
                  <a:pt x="1817" y="3531"/>
                </a:lnTo>
                <a:lnTo>
                  <a:pt x="1780" y="3538"/>
                </a:lnTo>
                <a:lnTo>
                  <a:pt x="1739" y="3546"/>
                </a:lnTo>
                <a:lnTo>
                  <a:pt x="1691" y="3552"/>
                </a:lnTo>
                <a:lnTo>
                  <a:pt x="1639" y="3560"/>
                </a:lnTo>
                <a:lnTo>
                  <a:pt x="1580" y="3566"/>
                </a:lnTo>
                <a:lnTo>
                  <a:pt x="1516" y="3572"/>
                </a:lnTo>
                <a:lnTo>
                  <a:pt x="1445" y="3577"/>
                </a:lnTo>
                <a:lnTo>
                  <a:pt x="1369" y="3582"/>
                </a:lnTo>
                <a:lnTo>
                  <a:pt x="1286" y="3585"/>
                </a:lnTo>
                <a:lnTo>
                  <a:pt x="1197" y="3586"/>
                </a:lnTo>
                <a:lnTo>
                  <a:pt x="1100" y="3587"/>
                </a:lnTo>
                <a:lnTo>
                  <a:pt x="1004" y="3586"/>
                </a:lnTo>
                <a:lnTo>
                  <a:pt x="915" y="3585"/>
                </a:lnTo>
                <a:lnTo>
                  <a:pt x="831" y="3582"/>
                </a:lnTo>
                <a:lnTo>
                  <a:pt x="755" y="3577"/>
                </a:lnTo>
                <a:lnTo>
                  <a:pt x="686" y="3572"/>
                </a:lnTo>
                <a:lnTo>
                  <a:pt x="620" y="3566"/>
                </a:lnTo>
                <a:lnTo>
                  <a:pt x="563" y="3560"/>
                </a:lnTo>
                <a:lnTo>
                  <a:pt x="509" y="3552"/>
                </a:lnTo>
                <a:lnTo>
                  <a:pt x="462" y="3546"/>
                </a:lnTo>
                <a:lnTo>
                  <a:pt x="420" y="3538"/>
                </a:lnTo>
                <a:lnTo>
                  <a:pt x="383" y="3531"/>
                </a:lnTo>
                <a:lnTo>
                  <a:pt x="350" y="3524"/>
                </a:lnTo>
                <a:lnTo>
                  <a:pt x="323" y="3517"/>
                </a:lnTo>
                <a:lnTo>
                  <a:pt x="300" y="3511"/>
                </a:lnTo>
                <a:lnTo>
                  <a:pt x="282" y="3505"/>
                </a:lnTo>
                <a:lnTo>
                  <a:pt x="268" y="3501"/>
                </a:lnTo>
                <a:lnTo>
                  <a:pt x="257" y="3498"/>
                </a:lnTo>
                <a:lnTo>
                  <a:pt x="250" y="3494"/>
                </a:lnTo>
                <a:lnTo>
                  <a:pt x="247" y="3493"/>
                </a:lnTo>
                <a:lnTo>
                  <a:pt x="236" y="3487"/>
                </a:lnTo>
                <a:lnTo>
                  <a:pt x="229" y="3478"/>
                </a:lnTo>
                <a:lnTo>
                  <a:pt x="223" y="3466"/>
                </a:lnTo>
                <a:lnTo>
                  <a:pt x="221" y="3454"/>
                </a:lnTo>
                <a:lnTo>
                  <a:pt x="221" y="3344"/>
                </a:lnTo>
                <a:lnTo>
                  <a:pt x="205" y="3318"/>
                </a:lnTo>
                <a:lnTo>
                  <a:pt x="192" y="3290"/>
                </a:lnTo>
                <a:lnTo>
                  <a:pt x="182" y="3261"/>
                </a:lnTo>
                <a:lnTo>
                  <a:pt x="174" y="3233"/>
                </a:lnTo>
                <a:lnTo>
                  <a:pt x="170" y="3205"/>
                </a:lnTo>
                <a:lnTo>
                  <a:pt x="166" y="3180"/>
                </a:lnTo>
                <a:lnTo>
                  <a:pt x="164" y="3161"/>
                </a:lnTo>
                <a:lnTo>
                  <a:pt x="164" y="3145"/>
                </a:lnTo>
                <a:lnTo>
                  <a:pt x="164" y="3137"/>
                </a:lnTo>
                <a:lnTo>
                  <a:pt x="164" y="1447"/>
                </a:lnTo>
                <a:lnTo>
                  <a:pt x="161" y="1435"/>
                </a:lnTo>
                <a:lnTo>
                  <a:pt x="157" y="1417"/>
                </a:lnTo>
                <a:lnTo>
                  <a:pt x="151" y="1394"/>
                </a:lnTo>
                <a:lnTo>
                  <a:pt x="145" y="1367"/>
                </a:lnTo>
                <a:lnTo>
                  <a:pt x="137" y="1335"/>
                </a:lnTo>
                <a:lnTo>
                  <a:pt x="129" y="1301"/>
                </a:lnTo>
                <a:lnTo>
                  <a:pt x="120" y="1262"/>
                </a:lnTo>
                <a:lnTo>
                  <a:pt x="111" y="1222"/>
                </a:lnTo>
                <a:lnTo>
                  <a:pt x="101" y="1179"/>
                </a:lnTo>
                <a:lnTo>
                  <a:pt x="90" y="1136"/>
                </a:lnTo>
                <a:lnTo>
                  <a:pt x="81" y="1091"/>
                </a:lnTo>
                <a:lnTo>
                  <a:pt x="70" y="1046"/>
                </a:lnTo>
                <a:lnTo>
                  <a:pt x="60" y="1003"/>
                </a:lnTo>
                <a:lnTo>
                  <a:pt x="50" y="959"/>
                </a:lnTo>
                <a:lnTo>
                  <a:pt x="40" y="918"/>
                </a:lnTo>
                <a:lnTo>
                  <a:pt x="32" y="878"/>
                </a:lnTo>
                <a:lnTo>
                  <a:pt x="24" y="841"/>
                </a:lnTo>
                <a:lnTo>
                  <a:pt x="16" y="807"/>
                </a:lnTo>
                <a:lnTo>
                  <a:pt x="10" y="777"/>
                </a:lnTo>
                <a:lnTo>
                  <a:pt x="4" y="752"/>
                </a:lnTo>
                <a:lnTo>
                  <a:pt x="0" y="717"/>
                </a:lnTo>
                <a:lnTo>
                  <a:pt x="0" y="684"/>
                </a:lnTo>
                <a:lnTo>
                  <a:pt x="3" y="655"/>
                </a:lnTo>
                <a:lnTo>
                  <a:pt x="10" y="627"/>
                </a:lnTo>
                <a:lnTo>
                  <a:pt x="20" y="603"/>
                </a:lnTo>
                <a:lnTo>
                  <a:pt x="32" y="581"/>
                </a:lnTo>
                <a:lnTo>
                  <a:pt x="46" y="561"/>
                </a:lnTo>
                <a:lnTo>
                  <a:pt x="61" y="543"/>
                </a:lnTo>
                <a:lnTo>
                  <a:pt x="77" y="529"/>
                </a:lnTo>
                <a:lnTo>
                  <a:pt x="94" y="516"/>
                </a:lnTo>
                <a:lnTo>
                  <a:pt x="111" y="506"/>
                </a:lnTo>
                <a:lnTo>
                  <a:pt x="126" y="498"/>
                </a:lnTo>
                <a:lnTo>
                  <a:pt x="141" y="492"/>
                </a:lnTo>
                <a:lnTo>
                  <a:pt x="647" y="301"/>
                </a:lnTo>
                <a:lnTo>
                  <a:pt x="647" y="163"/>
                </a:lnTo>
                <a:lnTo>
                  <a:pt x="649" y="155"/>
                </a:lnTo>
                <a:lnTo>
                  <a:pt x="651" y="143"/>
                </a:lnTo>
                <a:lnTo>
                  <a:pt x="656" y="130"/>
                </a:lnTo>
                <a:lnTo>
                  <a:pt x="665" y="114"/>
                </a:lnTo>
                <a:lnTo>
                  <a:pt x="680" y="96"/>
                </a:lnTo>
                <a:lnTo>
                  <a:pt x="704" y="75"/>
                </a:lnTo>
                <a:lnTo>
                  <a:pt x="733" y="58"/>
                </a:lnTo>
                <a:lnTo>
                  <a:pt x="768" y="43"/>
                </a:lnTo>
                <a:lnTo>
                  <a:pt x="810" y="30"/>
                </a:lnTo>
                <a:lnTo>
                  <a:pt x="856" y="19"/>
                </a:lnTo>
                <a:lnTo>
                  <a:pt x="909" y="11"/>
                </a:lnTo>
                <a:lnTo>
                  <a:pt x="967" y="5"/>
                </a:lnTo>
                <a:lnTo>
                  <a:pt x="1030" y="1"/>
                </a:lnTo>
                <a:lnTo>
                  <a:pt x="11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9" name="Freeform 26"/>
          <p:cNvSpPr>
            <a:spLocks noEditPoints="1"/>
          </p:cNvSpPr>
          <p:nvPr/>
        </p:nvSpPr>
        <p:spPr bwMode="auto">
          <a:xfrm>
            <a:off x="7366028" y="5764213"/>
            <a:ext cx="257175" cy="581025"/>
          </a:xfrm>
          <a:custGeom>
            <a:avLst/>
            <a:gdLst>
              <a:gd name="T0" fmla="*/ 1350 w 1457"/>
              <a:gd name="T1" fmla="*/ 435 h 3290"/>
              <a:gd name="T2" fmla="*/ 1343 w 1457"/>
              <a:gd name="T3" fmla="*/ 226 h 3290"/>
              <a:gd name="T4" fmla="*/ 1376 w 1457"/>
              <a:gd name="T5" fmla="*/ 742 h 3290"/>
              <a:gd name="T6" fmla="*/ 1327 w 1457"/>
              <a:gd name="T7" fmla="*/ 567 h 3290"/>
              <a:gd name="T8" fmla="*/ 1252 w 1457"/>
              <a:gd name="T9" fmla="*/ 376 h 3290"/>
              <a:gd name="T10" fmla="*/ 884 w 1457"/>
              <a:gd name="T11" fmla="*/ 593 h 3290"/>
              <a:gd name="T12" fmla="*/ 825 w 1457"/>
              <a:gd name="T13" fmla="*/ 767 h 3290"/>
              <a:gd name="T14" fmla="*/ 788 w 1457"/>
              <a:gd name="T15" fmla="*/ 1011 h 3290"/>
              <a:gd name="T16" fmla="*/ 823 w 1457"/>
              <a:gd name="T17" fmla="*/ 1207 h 3290"/>
              <a:gd name="T18" fmla="*/ 832 w 1457"/>
              <a:gd name="T19" fmla="*/ 1317 h 3290"/>
              <a:gd name="T20" fmla="*/ 1040 w 1457"/>
              <a:gd name="T21" fmla="*/ 245 h 3290"/>
              <a:gd name="T22" fmla="*/ 981 w 1457"/>
              <a:gd name="T23" fmla="*/ 264 h 3290"/>
              <a:gd name="T24" fmla="*/ 768 w 1457"/>
              <a:gd name="T25" fmla="*/ 226 h 3290"/>
              <a:gd name="T26" fmla="*/ 802 w 1457"/>
              <a:gd name="T27" fmla="*/ 645 h 3290"/>
              <a:gd name="T28" fmla="*/ 389 w 1457"/>
              <a:gd name="T29" fmla="*/ 3213 h 3290"/>
              <a:gd name="T30" fmla="*/ 629 w 1457"/>
              <a:gd name="T31" fmla="*/ 1261 h 3290"/>
              <a:gd name="T32" fmla="*/ 653 w 1457"/>
              <a:gd name="T33" fmla="*/ 1076 h 3290"/>
              <a:gd name="T34" fmla="*/ 492 w 1457"/>
              <a:gd name="T35" fmla="*/ 226 h 3290"/>
              <a:gd name="T36" fmla="*/ 453 w 1457"/>
              <a:gd name="T37" fmla="*/ 271 h 3290"/>
              <a:gd name="T38" fmla="*/ 414 w 1457"/>
              <a:gd name="T39" fmla="*/ 226 h 3290"/>
              <a:gd name="T40" fmla="*/ 194 w 1457"/>
              <a:gd name="T41" fmla="*/ 417 h 3290"/>
              <a:gd name="T42" fmla="*/ 117 w 1457"/>
              <a:gd name="T43" fmla="*/ 586 h 3290"/>
              <a:gd name="T44" fmla="*/ 78 w 1457"/>
              <a:gd name="T45" fmla="*/ 806 h 3290"/>
              <a:gd name="T46" fmla="*/ 110 w 1457"/>
              <a:gd name="T47" fmla="*/ 264 h 3290"/>
              <a:gd name="T48" fmla="*/ 118 w 1457"/>
              <a:gd name="T49" fmla="*/ 402 h 3290"/>
              <a:gd name="T50" fmla="*/ 1042 w 1457"/>
              <a:gd name="T51" fmla="*/ 78 h 3290"/>
              <a:gd name="T52" fmla="*/ 1042 w 1457"/>
              <a:gd name="T53" fmla="*/ 78 h 3290"/>
              <a:gd name="T54" fmla="*/ 492 w 1457"/>
              <a:gd name="T55" fmla="*/ 78 h 3290"/>
              <a:gd name="T56" fmla="*/ 129 w 1457"/>
              <a:gd name="T57" fmla="*/ 96 h 3290"/>
              <a:gd name="T58" fmla="*/ 100 w 1457"/>
              <a:gd name="T59" fmla="*/ 0 h 3290"/>
              <a:gd name="T60" fmla="*/ 1395 w 1457"/>
              <a:gd name="T61" fmla="*/ 31 h 3290"/>
              <a:gd name="T62" fmla="*/ 1406 w 1457"/>
              <a:gd name="T63" fmla="*/ 98 h 3290"/>
              <a:gd name="T64" fmla="*/ 1428 w 1457"/>
              <a:gd name="T65" fmla="*/ 305 h 3290"/>
              <a:gd name="T66" fmla="*/ 1453 w 1457"/>
              <a:gd name="T67" fmla="*/ 713 h 3290"/>
              <a:gd name="T68" fmla="*/ 1454 w 1457"/>
              <a:gd name="T69" fmla="*/ 892 h 3290"/>
              <a:gd name="T70" fmla="*/ 1445 w 1457"/>
              <a:gd name="T71" fmla="*/ 1187 h 3290"/>
              <a:gd name="T72" fmla="*/ 1431 w 1457"/>
              <a:gd name="T73" fmla="*/ 1618 h 3290"/>
              <a:gd name="T74" fmla="*/ 1415 w 1457"/>
              <a:gd name="T75" fmla="*/ 2112 h 3290"/>
              <a:gd name="T76" fmla="*/ 1400 w 1457"/>
              <a:gd name="T77" fmla="*/ 2593 h 3290"/>
              <a:gd name="T78" fmla="*/ 1387 w 1457"/>
              <a:gd name="T79" fmla="*/ 2988 h 3290"/>
              <a:gd name="T80" fmla="*/ 1380 w 1457"/>
              <a:gd name="T81" fmla="*/ 3220 h 3290"/>
              <a:gd name="T82" fmla="*/ 1355 w 1457"/>
              <a:gd name="T83" fmla="*/ 3287 h 3290"/>
              <a:gd name="T84" fmla="*/ 832 w 1457"/>
              <a:gd name="T85" fmla="*/ 3253 h 3290"/>
              <a:gd name="T86" fmla="*/ 741 w 1457"/>
              <a:gd name="T87" fmla="*/ 1171 h 3290"/>
              <a:gd name="T88" fmla="*/ 708 w 1457"/>
              <a:gd name="T89" fmla="*/ 1241 h 3290"/>
              <a:gd name="T90" fmla="*/ 613 w 1457"/>
              <a:gd name="T91" fmla="*/ 3279 h 3290"/>
              <a:gd name="T92" fmla="*/ 81 w 1457"/>
              <a:gd name="T93" fmla="*/ 3267 h 3290"/>
              <a:gd name="T94" fmla="*/ 75 w 1457"/>
              <a:gd name="T95" fmla="*/ 3165 h 3290"/>
              <a:gd name="T96" fmla="*/ 66 w 1457"/>
              <a:gd name="T97" fmla="*/ 2871 h 3290"/>
              <a:gd name="T98" fmla="*/ 52 w 1457"/>
              <a:gd name="T99" fmla="*/ 2439 h 3290"/>
              <a:gd name="T100" fmla="*/ 36 w 1457"/>
              <a:gd name="T101" fmla="*/ 1946 h 3290"/>
              <a:gd name="T102" fmla="*/ 21 w 1457"/>
              <a:gd name="T103" fmla="*/ 1464 h 3290"/>
              <a:gd name="T104" fmla="*/ 8 w 1457"/>
              <a:gd name="T105" fmla="*/ 1070 h 3290"/>
              <a:gd name="T106" fmla="*/ 1 w 1457"/>
              <a:gd name="T107" fmla="*/ 837 h 3290"/>
              <a:gd name="T108" fmla="*/ 12 w 1457"/>
              <a:gd name="T109" fmla="*/ 551 h 3290"/>
              <a:gd name="T110" fmla="*/ 37 w 1457"/>
              <a:gd name="T111" fmla="*/ 217 h 3290"/>
              <a:gd name="T112" fmla="*/ 56 w 1457"/>
              <a:gd name="T113" fmla="*/ 63 h 3290"/>
              <a:gd name="T114" fmla="*/ 67 w 1457"/>
              <a:gd name="T115" fmla="*/ 18 h 3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57" h="3290">
                <a:moveTo>
                  <a:pt x="1312" y="226"/>
                </a:moveTo>
                <a:lnTo>
                  <a:pt x="1316" y="277"/>
                </a:lnTo>
                <a:lnTo>
                  <a:pt x="1322" y="323"/>
                </a:lnTo>
                <a:lnTo>
                  <a:pt x="1330" y="364"/>
                </a:lnTo>
                <a:lnTo>
                  <a:pt x="1339" y="402"/>
                </a:lnTo>
                <a:lnTo>
                  <a:pt x="1350" y="435"/>
                </a:lnTo>
                <a:lnTo>
                  <a:pt x="1361" y="465"/>
                </a:lnTo>
                <a:lnTo>
                  <a:pt x="1357" y="407"/>
                </a:lnTo>
                <a:lnTo>
                  <a:pt x="1354" y="354"/>
                </a:lnTo>
                <a:lnTo>
                  <a:pt x="1350" y="307"/>
                </a:lnTo>
                <a:lnTo>
                  <a:pt x="1346" y="264"/>
                </a:lnTo>
                <a:lnTo>
                  <a:pt x="1343" y="226"/>
                </a:lnTo>
                <a:lnTo>
                  <a:pt x="1312" y="226"/>
                </a:lnTo>
                <a:close/>
                <a:moveTo>
                  <a:pt x="1146" y="226"/>
                </a:moveTo>
                <a:lnTo>
                  <a:pt x="1146" y="3213"/>
                </a:lnTo>
                <a:lnTo>
                  <a:pt x="1303" y="3213"/>
                </a:lnTo>
                <a:lnTo>
                  <a:pt x="1379" y="806"/>
                </a:lnTo>
                <a:lnTo>
                  <a:pt x="1376" y="742"/>
                </a:lnTo>
                <a:lnTo>
                  <a:pt x="1373" y="681"/>
                </a:lnTo>
                <a:lnTo>
                  <a:pt x="1370" y="624"/>
                </a:lnTo>
                <a:lnTo>
                  <a:pt x="1362" y="615"/>
                </a:lnTo>
                <a:lnTo>
                  <a:pt x="1351" y="602"/>
                </a:lnTo>
                <a:lnTo>
                  <a:pt x="1339" y="586"/>
                </a:lnTo>
                <a:lnTo>
                  <a:pt x="1327" y="567"/>
                </a:lnTo>
                <a:lnTo>
                  <a:pt x="1313" y="544"/>
                </a:lnTo>
                <a:lnTo>
                  <a:pt x="1300" y="517"/>
                </a:lnTo>
                <a:lnTo>
                  <a:pt x="1287" y="488"/>
                </a:lnTo>
                <a:lnTo>
                  <a:pt x="1274" y="454"/>
                </a:lnTo>
                <a:lnTo>
                  <a:pt x="1263" y="417"/>
                </a:lnTo>
                <a:lnTo>
                  <a:pt x="1252" y="376"/>
                </a:lnTo>
                <a:lnTo>
                  <a:pt x="1244" y="330"/>
                </a:lnTo>
                <a:lnTo>
                  <a:pt x="1238" y="280"/>
                </a:lnTo>
                <a:lnTo>
                  <a:pt x="1235" y="226"/>
                </a:lnTo>
                <a:lnTo>
                  <a:pt x="1146" y="226"/>
                </a:lnTo>
                <a:close/>
                <a:moveTo>
                  <a:pt x="884" y="226"/>
                </a:moveTo>
                <a:lnTo>
                  <a:pt x="884" y="593"/>
                </a:lnTo>
                <a:lnTo>
                  <a:pt x="883" y="630"/>
                </a:lnTo>
                <a:lnTo>
                  <a:pt x="878" y="664"/>
                </a:lnTo>
                <a:lnTo>
                  <a:pt x="869" y="695"/>
                </a:lnTo>
                <a:lnTo>
                  <a:pt x="858" y="722"/>
                </a:lnTo>
                <a:lnTo>
                  <a:pt x="843" y="746"/>
                </a:lnTo>
                <a:lnTo>
                  <a:pt x="825" y="767"/>
                </a:lnTo>
                <a:lnTo>
                  <a:pt x="806" y="784"/>
                </a:lnTo>
                <a:lnTo>
                  <a:pt x="786" y="795"/>
                </a:lnTo>
                <a:lnTo>
                  <a:pt x="768" y="802"/>
                </a:lnTo>
                <a:lnTo>
                  <a:pt x="768" y="956"/>
                </a:lnTo>
                <a:lnTo>
                  <a:pt x="779" y="982"/>
                </a:lnTo>
                <a:lnTo>
                  <a:pt x="788" y="1011"/>
                </a:lnTo>
                <a:lnTo>
                  <a:pt x="796" y="1043"/>
                </a:lnTo>
                <a:lnTo>
                  <a:pt x="804" y="1076"/>
                </a:lnTo>
                <a:lnTo>
                  <a:pt x="810" y="1109"/>
                </a:lnTo>
                <a:lnTo>
                  <a:pt x="815" y="1143"/>
                </a:lnTo>
                <a:lnTo>
                  <a:pt x="820" y="1176"/>
                </a:lnTo>
                <a:lnTo>
                  <a:pt x="823" y="1207"/>
                </a:lnTo>
                <a:lnTo>
                  <a:pt x="826" y="1235"/>
                </a:lnTo>
                <a:lnTo>
                  <a:pt x="828" y="1261"/>
                </a:lnTo>
                <a:lnTo>
                  <a:pt x="830" y="1283"/>
                </a:lnTo>
                <a:lnTo>
                  <a:pt x="831" y="1300"/>
                </a:lnTo>
                <a:lnTo>
                  <a:pt x="831" y="1311"/>
                </a:lnTo>
                <a:lnTo>
                  <a:pt x="832" y="1317"/>
                </a:lnTo>
                <a:lnTo>
                  <a:pt x="908" y="3213"/>
                </a:lnTo>
                <a:lnTo>
                  <a:pt x="1068" y="3213"/>
                </a:lnTo>
                <a:lnTo>
                  <a:pt x="1068" y="226"/>
                </a:lnTo>
                <a:lnTo>
                  <a:pt x="1042" y="226"/>
                </a:lnTo>
                <a:lnTo>
                  <a:pt x="1042" y="232"/>
                </a:lnTo>
                <a:lnTo>
                  <a:pt x="1040" y="245"/>
                </a:lnTo>
                <a:lnTo>
                  <a:pt x="1035" y="255"/>
                </a:lnTo>
                <a:lnTo>
                  <a:pt x="1027" y="264"/>
                </a:lnTo>
                <a:lnTo>
                  <a:pt x="1016" y="269"/>
                </a:lnTo>
                <a:lnTo>
                  <a:pt x="1004" y="271"/>
                </a:lnTo>
                <a:lnTo>
                  <a:pt x="991" y="269"/>
                </a:lnTo>
                <a:lnTo>
                  <a:pt x="981" y="264"/>
                </a:lnTo>
                <a:lnTo>
                  <a:pt x="972" y="255"/>
                </a:lnTo>
                <a:lnTo>
                  <a:pt x="967" y="245"/>
                </a:lnTo>
                <a:lnTo>
                  <a:pt x="965" y="232"/>
                </a:lnTo>
                <a:lnTo>
                  <a:pt x="965" y="226"/>
                </a:lnTo>
                <a:lnTo>
                  <a:pt x="884" y="226"/>
                </a:lnTo>
                <a:close/>
                <a:moveTo>
                  <a:pt x="768" y="226"/>
                </a:moveTo>
                <a:lnTo>
                  <a:pt x="768" y="715"/>
                </a:lnTo>
                <a:lnTo>
                  <a:pt x="776" y="706"/>
                </a:lnTo>
                <a:lnTo>
                  <a:pt x="784" y="696"/>
                </a:lnTo>
                <a:lnTo>
                  <a:pt x="791" y="682"/>
                </a:lnTo>
                <a:lnTo>
                  <a:pt x="797" y="665"/>
                </a:lnTo>
                <a:lnTo>
                  <a:pt x="802" y="645"/>
                </a:lnTo>
                <a:lnTo>
                  <a:pt x="805" y="621"/>
                </a:lnTo>
                <a:lnTo>
                  <a:pt x="807" y="593"/>
                </a:lnTo>
                <a:lnTo>
                  <a:pt x="807" y="226"/>
                </a:lnTo>
                <a:lnTo>
                  <a:pt x="768" y="226"/>
                </a:lnTo>
                <a:close/>
                <a:moveTo>
                  <a:pt x="389" y="226"/>
                </a:moveTo>
                <a:lnTo>
                  <a:pt x="389" y="3213"/>
                </a:lnTo>
                <a:lnTo>
                  <a:pt x="549" y="3213"/>
                </a:lnTo>
                <a:lnTo>
                  <a:pt x="625" y="1317"/>
                </a:lnTo>
                <a:lnTo>
                  <a:pt x="625" y="1311"/>
                </a:lnTo>
                <a:lnTo>
                  <a:pt x="626" y="1300"/>
                </a:lnTo>
                <a:lnTo>
                  <a:pt x="627" y="1283"/>
                </a:lnTo>
                <a:lnTo>
                  <a:pt x="629" y="1261"/>
                </a:lnTo>
                <a:lnTo>
                  <a:pt x="631" y="1235"/>
                </a:lnTo>
                <a:lnTo>
                  <a:pt x="634" y="1207"/>
                </a:lnTo>
                <a:lnTo>
                  <a:pt x="637" y="1176"/>
                </a:lnTo>
                <a:lnTo>
                  <a:pt x="642" y="1143"/>
                </a:lnTo>
                <a:lnTo>
                  <a:pt x="647" y="1109"/>
                </a:lnTo>
                <a:lnTo>
                  <a:pt x="653" y="1076"/>
                </a:lnTo>
                <a:lnTo>
                  <a:pt x="660" y="1043"/>
                </a:lnTo>
                <a:lnTo>
                  <a:pt x="669" y="1011"/>
                </a:lnTo>
                <a:lnTo>
                  <a:pt x="678" y="982"/>
                </a:lnTo>
                <a:lnTo>
                  <a:pt x="689" y="956"/>
                </a:lnTo>
                <a:lnTo>
                  <a:pt x="689" y="226"/>
                </a:lnTo>
                <a:lnTo>
                  <a:pt x="492" y="226"/>
                </a:lnTo>
                <a:lnTo>
                  <a:pt x="492" y="232"/>
                </a:lnTo>
                <a:lnTo>
                  <a:pt x="490" y="245"/>
                </a:lnTo>
                <a:lnTo>
                  <a:pt x="485" y="255"/>
                </a:lnTo>
                <a:lnTo>
                  <a:pt x="476" y="264"/>
                </a:lnTo>
                <a:lnTo>
                  <a:pt x="465" y="269"/>
                </a:lnTo>
                <a:lnTo>
                  <a:pt x="453" y="271"/>
                </a:lnTo>
                <a:lnTo>
                  <a:pt x="441" y="269"/>
                </a:lnTo>
                <a:lnTo>
                  <a:pt x="430" y="264"/>
                </a:lnTo>
                <a:lnTo>
                  <a:pt x="422" y="255"/>
                </a:lnTo>
                <a:lnTo>
                  <a:pt x="416" y="245"/>
                </a:lnTo>
                <a:lnTo>
                  <a:pt x="414" y="232"/>
                </a:lnTo>
                <a:lnTo>
                  <a:pt x="414" y="226"/>
                </a:lnTo>
                <a:lnTo>
                  <a:pt x="389" y="226"/>
                </a:lnTo>
                <a:close/>
                <a:moveTo>
                  <a:pt x="222" y="226"/>
                </a:moveTo>
                <a:lnTo>
                  <a:pt x="219" y="280"/>
                </a:lnTo>
                <a:lnTo>
                  <a:pt x="213" y="330"/>
                </a:lnTo>
                <a:lnTo>
                  <a:pt x="204" y="376"/>
                </a:lnTo>
                <a:lnTo>
                  <a:pt x="194" y="417"/>
                </a:lnTo>
                <a:lnTo>
                  <a:pt x="183" y="454"/>
                </a:lnTo>
                <a:lnTo>
                  <a:pt x="170" y="488"/>
                </a:lnTo>
                <a:lnTo>
                  <a:pt x="157" y="517"/>
                </a:lnTo>
                <a:lnTo>
                  <a:pt x="144" y="544"/>
                </a:lnTo>
                <a:lnTo>
                  <a:pt x="130" y="567"/>
                </a:lnTo>
                <a:lnTo>
                  <a:pt x="117" y="586"/>
                </a:lnTo>
                <a:lnTo>
                  <a:pt x="106" y="602"/>
                </a:lnTo>
                <a:lnTo>
                  <a:pt x="95" y="615"/>
                </a:lnTo>
                <a:lnTo>
                  <a:pt x="86" y="624"/>
                </a:lnTo>
                <a:lnTo>
                  <a:pt x="83" y="681"/>
                </a:lnTo>
                <a:lnTo>
                  <a:pt x="81" y="742"/>
                </a:lnTo>
                <a:lnTo>
                  <a:pt x="78" y="806"/>
                </a:lnTo>
                <a:lnTo>
                  <a:pt x="154" y="3213"/>
                </a:lnTo>
                <a:lnTo>
                  <a:pt x="311" y="3213"/>
                </a:lnTo>
                <a:lnTo>
                  <a:pt x="311" y="226"/>
                </a:lnTo>
                <a:lnTo>
                  <a:pt x="222" y="226"/>
                </a:lnTo>
                <a:close/>
                <a:moveTo>
                  <a:pt x="114" y="226"/>
                </a:moveTo>
                <a:lnTo>
                  <a:pt x="110" y="264"/>
                </a:lnTo>
                <a:lnTo>
                  <a:pt x="107" y="307"/>
                </a:lnTo>
                <a:lnTo>
                  <a:pt x="103" y="354"/>
                </a:lnTo>
                <a:lnTo>
                  <a:pt x="99" y="407"/>
                </a:lnTo>
                <a:lnTo>
                  <a:pt x="95" y="465"/>
                </a:lnTo>
                <a:lnTo>
                  <a:pt x="107" y="435"/>
                </a:lnTo>
                <a:lnTo>
                  <a:pt x="118" y="402"/>
                </a:lnTo>
                <a:lnTo>
                  <a:pt x="127" y="364"/>
                </a:lnTo>
                <a:lnTo>
                  <a:pt x="135" y="323"/>
                </a:lnTo>
                <a:lnTo>
                  <a:pt x="141" y="277"/>
                </a:lnTo>
                <a:lnTo>
                  <a:pt x="145" y="226"/>
                </a:lnTo>
                <a:lnTo>
                  <a:pt x="114" y="226"/>
                </a:lnTo>
                <a:close/>
                <a:moveTo>
                  <a:pt x="1042" y="78"/>
                </a:moveTo>
                <a:lnTo>
                  <a:pt x="1042" y="148"/>
                </a:lnTo>
                <a:lnTo>
                  <a:pt x="1335" y="148"/>
                </a:lnTo>
                <a:lnTo>
                  <a:pt x="1331" y="119"/>
                </a:lnTo>
                <a:lnTo>
                  <a:pt x="1328" y="96"/>
                </a:lnTo>
                <a:lnTo>
                  <a:pt x="1325" y="78"/>
                </a:lnTo>
                <a:lnTo>
                  <a:pt x="1042" y="78"/>
                </a:lnTo>
                <a:close/>
                <a:moveTo>
                  <a:pt x="768" y="78"/>
                </a:moveTo>
                <a:lnTo>
                  <a:pt x="768" y="148"/>
                </a:lnTo>
                <a:lnTo>
                  <a:pt x="965" y="148"/>
                </a:lnTo>
                <a:lnTo>
                  <a:pt x="965" y="78"/>
                </a:lnTo>
                <a:lnTo>
                  <a:pt x="768" y="78"/>
                </a:lnTo>
                <a:close/>
                <a:moveTo>
                  <a:pt x="492" y="78"/>
                </a:moveTo>
                <a:lnTo>
                  <a:pt x="492" y="148"/>
                </a:lnTo>
                <a:lnTo>
                  <a:pt x="689" y="148"/>
                </a:lnTo>
                <a:lnTo>
                  <a:pt x="689" y="78"/>
                </a:lnTo>
                <a:lnTo>
                  <a:pt x="492" y="78"/>
                </a:lnTo>
                <a:close/>
                <a:moveTo>
                  <a:pt x="132" y="78"/>
                </a:moveTo>
                <a:lnTo>
                  <a:pt x="129" y="96"/>
                </a:lnTo>
                <a:lnTo>
                  <a:pt x="126" y="119"/>
                </a:lnTo>
                <a:lnTo>
                  <a:pt x="122" y="148"/>
                </a:lnTo>
                <a:lnTo>
                  <a:pt x="414" y="148"/>
                </a:lnTo>
                <a:lnTo>
                  <a:pt x="414" y="78"/>
                </a:lnTo>
                <a:lnTo>
                  <a:pt x="132" y="78"/>
                </a:lnTo>
                <a:close/>
                <a:moveTo>
                  <a:pt x="100" y="0"/>
                </a:moveTo>
                <a:lnTo>
                  <a:pt x="1357" y="0"/>
                </a:lnTo>
                <a:lnTo>
                  <a:pt x="1370" y="3"/>
                </a:lnTo>
                <a:lnTo>
                  <a:pt x="1381" y="9"/>
                </a:lnTo>
                <a:lnTo>
                  <a:pt x="1389" y="18"/>
                </a:lnTo>
                <a:lnTo>
                  <a:pt x="1395" y="29"/>
                </a:lnTo>
                <a:lnTo>
                  <a:pt x="1395" y="31"/>
                </a:lnTo>
                <a:lnTo>
                  <a:pt x="1396" y="35"/>
                </a:lnTo>
                <a:lnTo>
                  <a:pt x="1397" y="42"/>
                </a:lnTo>
                <a:lnTo>
                  <a:pt x="1399" y="51"/>
                </a:lnTo>
                <a:lnTo>
                  <a:pt x="1401" y="63"/>
                </a:lnTo>
                <a:lnTo>
                  <a:pt x="1404" y="79"/>
                </a:lnTo>
                <a:lnTo>
                  <a:pt x="1406" y="98"/>
                </a:lnTo>
                <a:lnTo>
                  <a:pt x="1409" y="121"/>
                </a:lnTo>
                <a:lnTo>
                  <a:pt x="1413" y="149"/>
                </a:lnTo>
                <a:lnTo>
                  <a:pt x="1416" y="180"/>
                </a:lnTo>
                <a:lnTo>
                  <a:pt x="1420" y="217"/>
                </a:lnTo>
                <a:lnTo>
                  <a:pt x="1424" y="258"/>
                </a:lnTo>
                <a:lnTo>
                  <a:pt x="1428" y="305"/>
                </a:lnTo>
                <a:lnTo>
                  <a:pt x="1432" y="357"/>
                </a:lnTo>
                <a:lnTo>
                  <a:pt x="1436" y="416"/>
                </a:lnTo>
                <a:lnTo>
                  <a:pt x="1440" y="480"/>
                </a:lnTo>
                <a:lnTo>
                  <a:pt x="1444" y="551"/>
                </a:lnTo>
                <a:lnTo>
                  <a:pt x="1448" y="629"/>
                </a:lnTo>
                <a:lnTo>
                  <a:pt x="1453" y="713"/>
                </a:lnTo>
                <a:lnTo>
                  <a:pt x="1457" y="804"/>
                </a:lnTo>
                <a:lnTo>
                  <a:pt x="1457" y="808"/>
                </a:lnTo>
                <a:lnTo>
                  <a:pt x="1456" y="819"/>
                </a:lnTo>
                <a:lnTo>
                  <a:pt x="1456" y="837"/>
                </a:lnTo>
                <a:lnTo>
                  <a:pt x="1455" y="861"/>
                </a:lnTo>
                <a:lnTo>
                  <a:pt x="1454" y="892"/>
                </a:lnTo>
                <a:lnTo>
                  <a:pt x="1453" y="929"/>
                </a:lnTo>
                <a:lnTo>
                  <a:pt x="1451" y="971"/>
                </a:lnTo>
                <a:lnTo>
                  <a:pt x="1450" y="1018"/>
                </a:lnTo>
                <a:lnTo>
                  <a:pt x="1448" y="1070"/>
                </a:lnTo>
                <a:lnTo>
                  <a:pt x="1446" y="1126"/>
                </a:lnTo>
                <a:lnTo>
                  <a:pt x="1445" y="1187"/>
                </a:lnTo>
                <a:lnTo>
                  <a:pt x="1443" y="1251"/>
                </a:lnTo>
                <a:lnTo>
                  <a:pt x="1440" y="1319"/>
                </a:lnTo>
                <a:lnTo>
                  <a:pt x="1438" y="1390"/>
                </a:lnTo>
                <a:lnTo>
                  <a:pt x="1436" y="1464"/>
                </a:lnTo>
                <a:lnTo>
                  <a:pt x="1433" y="1540"/>
                </a:lnTo>
                <a:lnTo>
                  <a:pt x="1431" y="1618"/>
                </a:lnTo>
                <a:lnTo>
                  <a:pt x="1428" y="1699"/>
                </a:lnTo>
                <a:lnTo>
                  <a:pt x="1426" y="1780"/>
                </a:lnTo>
                <a:lnTo>
                  <a:pt x="1423" y="1863"/>
                </a:lnTo>
                <a:lnTo>
                  <a:pt x="1421" y="1946"/>
                </a:lnTo>
                <a:lnTo>
                  <a:pt x="1418" y="2029"/>
                </a:lnTo>
                <a:lnTo>
                  <a:pt x="1415" y="2112"/>
                </a:lnTo>
                <a:lnTo>
                  <a:pt x="1413" y="2195"/>
                </a:lnTo>
                <a:lnTo>
                  <a:pt x="1410" y="2277"/>
                </a:lnTo>
                <a:lnTo>
                  <a:pt x="1407" y="2359"/>
                </a:lnTo>
                <a:lnTo>
                  <a:pt x="1405" y="2439"/>
                </a:lnTo>
                <a:lnTo>
                  <a:pt x="1402" y="2517"/>
                </a:lnTo>
                <a:lnTo>
                  <a:pt x="1400" y="2593"/>
                </a:lnTo>
                <a:lnTo>
                  <a:pt x="1398" y="2666"/>
                </a:lnTo>
                <a:lnTo>
                  <a:pt x="1395" y="2737"/>
                </a:lnTo>
                <a:lnTo>
                  <a:pt x="1393" y="2806"/>
                </a:lnTo>
                <a:lnTo>
                  <a:pt x="1391" y="2871"/>
                </a:lnTo>
                <a:lnTo>
                  <a:pt x="1389" y="2931"/>
                </a:lnTo>
                <a:lnTo>
                  <a:pt x="1387" y="2988"/>
                </a:lnTo>
                <a:lnTo>
                  <a:pt x="1386" y="3040"/>
                </a:lnTo>
                <a:lnTo>
                  <a:pt x="1384" y="3087"/>
                </a:lnTo>
                <a:lnTo>
                  <a:pt x="1383" y="3129"/>
                </a:lnTo>
                <a:lnTo>
                  <a:pt x="1382" y="3165"/>
                </a:lnTo>
                <a:lnTo>
                  <a:pt x="1381" y="3196"/>
                </a:lnTo>
                <a:lnTo>
                  <a:pt x="1380" y="3220"/>
                </a:lnTo>
                <a:lnTo>
                  <a:pt x="1380" y="3238"/>
                </a:lnTo>
                <a:lnTo>
                  <a:pt x="1379" y="3249"/>
                </a:lnTo>
                <a:lnTo>
                  <a:pt x="1379" y="3253"/>
                </a:lnTo>
                <a:lnTo>
                  <a:pt x="1376" y="3267"/>
                </a:lnTo>
                <a:lnTo>
                  <a:pt x="1367" y="3279"/>
                </a:lnTo>
                <a:lnTo>
                  <a:pt x="1355" y="3287"/>
                </a:lnTo>
                <a:lnTo>
                  <a:pt x="1340" y="3290"/>
                </a:lnTo>
                <a:lnTo>
                  <a:pt x="871" y="3290"/>
                </a:lnTo>
                <a:lnTo>
                  <a:pt x="856" y="3287"/>
                </a:lnTo>
                <a:lnTo>
                  <a:pt x="844" y="3279"/>
                </a:lnTo>
                <a:lnTo>
                  <a:pt x="835" y="3268"/>
                </a:lnTo>
                <a:lnTo>
                  <a:pt x="832" y="3253"/>
                </a:lnTo>
                <a:lnTo>
                  <a:pt x="754" y="1320"/>
                </a:lnTo>
                <a:lnTo>
                  <a:pt x="753" y="1299"/>
                </a:lnTo>
                <a:lnTo>
                  <a:pt x="751" y="1272"/>
                </a:lnTo>
                <a:lnTo>
                  <a:pt x="749" y="1241"/>
                </a:lnTo>
                <a:lnTo>
                  <a:pt x="745" y="1207"/>
                </a:lnTo>
                <a:lnTo>
                  <a:pt x="741" y="1171"/>
                </a:lnTo>
                <a:lnTo>
                  <a:pt x="735" y="1134"/>
                </a:lnTo>
                <a:lnTo>
                  <a:pt x="728" y="1098"/>
                </a:lnTo>
                <a:lnTo>
                  <a:pt x="721" y="1134"/>
                </a:lnTo>
                <a:lnTo>
                  <a:pt x="716" y="1171"/>
                </a:lnTo>
                <a:lnTo>
                  <a:pt x="712" y="1207"/>
                </a:lnTo>
                <a:lnTo>
                  <a:pt x="708" y="1241"/>
                </a:lnTo>
                <a:lnTo>
                  <a:pt x="706" y="1272"/>
                </a:lnTo>
                <a:lnTo>
                  <a:pt x="704" y="1299"/>
                </a:lnTo>
                <a:lnTo>
                  <a:pt x="703" y="1320"/>
                </a:lnTo>
                <a:lnTo>
                  <a:pt x="625" y="3253"/>
                </a:lnTo>
                <a:lnTo>
                  <a:pt x="621" y="3268"/>
                </a:lnTo>
                <a:lnTo>
                  <a:pt x="613" y="3279"/>
                </a:lnTo>
                <a:lnTo>
                  <a:pt x="601" y="3287"/>
                </a:lnTo>
                <a:lnTo>
                  <a:pt x="586" y="3290"/>
                </a:lnTo>
                <a:lnTo>
                  <a:pt x="116" y="3290"/>
                </a:lnTo>
                <a:lnTo>
                  <a:pt x="102" y="3287"/>
                </a:lnTo>
                <a:lnTo>
                  <a:pt x="89" y="3279"/>
                </a:lnTo>
                <a:lnTo>
                  <a:pt x="81" y="3267"/>
                </a:lnTo>
                <a:lnTo>
                  <a:pt x="78" y="3253"/>
                </a:lnTo>
                <a:lnTo>
                  <a:pt x="78" y="3249"/>
                </a:lnTo>
                <a:lnTo>
                  <a:pt x="77" y="3238"/>
                </a:lnTo>
                <a:lnTo>
                  <a:pt x="77" y="3220"/>
                </a:lnTo>
                <a:lnTo>
                  <a:pt x="76" y="3196"/>
                </a:lnTo>
                <a:lnTo>
                  <a:pt x="75" y="3165"/>
                </a:lnTo>
                <a:lnTo>
                  <a:pt x="74" y="3129"/>
                </a:lnTo>
                <a:lnTo>
                  <a:pt x="72" y="3087"/>
                </a:lnTo>
                <a:lnTo>
                  <a:pt x="71" y="3040"/>
                </a:lnTo>
                <a:lnTo>
                  <a:pt x="69" y="2988"/>
                </a:lnTo>
                <a:lnTo>
                  <a:pt x="67" y="2931"/>
                </a:lnTo>
                <a:lnTo>
                  <a:pt x="66" y="2871"/>
                </a:lnTo>
                <a:lnTo>
                  <a:pt x="64" y="2806"/>
                </a:lnTo>
                <a:lnTo>
                  <a:pt x="61" y="2737"/>
                </a:lnTo>
                <a:lnTo>
                  <a:pt x="59" y="2666"/>
                </a:lnTo>
                <a:lnTo>
                  <a:pt x="57" y="2593"/>
                </a:lnTo>
                <a:lnTo>
                  <a:pt x="54" y="2517"/>
                </a:lnTo>
                <a:lnTo>
                  <a:pt x="52" y="2439"/>
                </a:lnTo>
                <a:lnTo>
                  <a:pt x="49" y="2359"/>
                </a:lnTo>
                <a:lnTo>
                  <a:pt x="47" y="2277"/>
                </a:lnTo>
                <a:lnTo>
                  <a:pt x="44" y="2195"/>
                </a:lnTo>
                <a:lnTo>
                  <a:pt x="42" y="2112"/>
                </a:lnTo>
                <a:lnTo>
                  <a:pt x="39" y="2029"/>
                </a:lnTo>
                <a:lnTo>
                  <a:pt x="36" y="1946"/>
                </a:lnTo>
                <a:lnTo>
                  <a:pt x="34" y="1863"/>
                </a:lnTo>
                <a:lnTo>
                  <a:pt x="31" y="1780"/>
                </a:lnTo>
                <a:lnTo>
                  <a:pt x="28" y="1699"/>
                </a:lnTo>
                <a:lnTo>
                  <a:pt x="26" y="1618"/>
                </a:lnTo>
                <a:lnTo>
                  <a:pt x="23" y="1540"/>
                </a:lnTo>
                <a:lnTo>
                  <a:pt x="21" y="1464"/>
                </a:lnTo>
                <a:lnTo>
                  <a:pt x="19" y="1390"/>
                </a:lnTo>
                <a:lnTo>
                  <a:pt x="16" y="1319"/>
                </a:lnTo>
                <a:lnTo>
                  <a:pt x="14" y="1251"/>
                </a:lnTo>
                <a:lnTo>
                  <a:pt x="12" y="1187"/>
                </a:lnTo>
                <a:lnTo>
                  <a:pt x="10" y="1126"/>
                </a:lnTo>
                <a:lnTo>
                  <a:pt x="8" y="1070"/>
                </a:lnTo>
                <a:lnTo>
                  <a:pt x="7" y="1018"/>
                </a:lnTo>
                <a:lnTo>
                  <a:pt x="5" y="971"/>
                </a:lnTo>
                <a:lnTo>
                  <a:pt x="4" y="929"/>
                </a:lnTo>
                <a:lnTo>
                  <a:pt x="3" y="892"/>
                </a:lnTo>
                <a:lnTo>
                  <a:pt x="2" y="861"/>
                </a:lnTo>
                <a:lnTo>
                  <a:pt x="1" y="837"/>
                </a:lnTo>
                <a:lnTo>
                  <a:pt x="1" y="819"/>
                </a:lnTo>
                <a:lnTo>
                  <a:pt x="0" y="808"/>
                </a:lnTo>
                <a:lnTo>
                  <a:pt x="0" y="804"/>
                </a:lnTo>
                <a:lnTo>
                  <a:pt x="4" y="713"/>
                </a:lnTo>
                <a:lnTo>
                  <a:pt x="8" y="629"/>
                </a:lnTo>
                <a:lnTo>
                  <a:pt x="12" y="551"/>
                </a:lnTo>
                <a:lnTo>
                  <a:pt x="17" y="480"/>
                </a:lnTo>
                <a:lnTo>
                  <a:pt x="21" y="416"/>
                </a:lnTo>
                <a:lnTo>
                  <a:pt x="25" y="357"/>
                </a:lnTo>
                <a:lnTo>
                  <a:pt x="29" y="305"/>
                </a:lnTo>
                <a:lnTo>
                  <a:pt x="33" y="258"/>
                </a:lnTo>
                <a:lnTo>
                  <a:pt x="37" y="217"/>
                </a:lnTo>
                <a:lnTo>
                  <a:pt x="41" y="180"/>
                </a:lnTo>
                <a:lnTo>
                  <a:pt x="44" y="149"/>
                </a:lnTo>
                <a:lnTo>
                  <a:pt x="47" y="121"/>
                </a:lnTo>
                <a:lnTo>
                  <a:pt x="50" y="98"/>
                </a:lnTo>
                <a:lnTo>
                  <a:pt x="53" y="79"/>
                </a:lnTo>
                <a:lnTo>
                  <a:pt x="56" y="63"/>
                </a:lnTo>
                <a:lnTo>
                  <a:pt x="58" y="51"/>
                </a:lnTo>
                <a:lnTo>
                  <a:pt x="59" y="42"/>
                </a:lnTo>
                <a:lnTo>
                  <a:pt x="61" y="35"/>
                </a:lnTo>
                <a:lnTo>
                  <a:pt x="62" y="31"/>
                </a:lnTo>
                <a:lnTo>
                  <a:pt x="62" y="29"/>
                </a:lnTo>
                <a:lnTo>
                  <a:pt x="67" y="18"/>
                </a:lnTo>
                <a:lnTo>
                  <a:pt x="76" y="9"/>
                </a:lnTo>
                <a:lnTo>
                  <a:pt x="87" y="3"/>
                </a:lnTo>
                <a:lnTo>
                  <a:pt x="1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0" name="Group 229"/>
          <p:cNvGrpSpPr/>
          <p:nvPr/>
        </p:nvGrpSpPr>
        <p:grpSpPr>
          <a:xfrm>
            <a:off x="6363859" y="5775325"/>
            <a:ext cx="390525" cy="558800"/>
            <a:chOff x="6367463" y="5775325"/>
            <a:chExt cx="390525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3" name="Freeform 31"/>
            <p:cNvSpPr>
              <a:spLocks/>
            </p:cNvSpPr>
            <p:nvPr/>
          </p:nvSpPr>
          <p:spPr bwMode="auto">
            <a:xfrm>
              <a:off x="6573838" y="6046788"/>
              <a:ext cx="14287" cy="14288"/>
            </a:xfrm>
            <a:custGeom>
              <a:avLst/>
              <a:gdLst>
                <a:gd name="T0" fmla="*/ 43 w 86"/>
                <a:gd name="T1" fmla="*/ 0 h 86"/>
                <a:gd name="T2" fmla="*/ 54 w 86"/>
                <a:gd name="T3" fmla="*/ 2 h 86"/>
                <a:gd name="T4" fmla="*/ 64 w 86"/>
                <a:gd name="T5" fmla="*/ 6 h 86"/>
                <a:gd name="T6" fmla="*/ 74 w 86"/>
                <a:gd name="T7" fmla="*/ 12 h 86"/>
                <a:gd name="T8" fmla="*/ 80 w 86"/>
                <a:gd name="T9" fmla="*/ 22 h 86"/>
                <a:gd name="T10" fmla="*/ 84 w 86"/>
                <a:gd name="T11" fmla="*/ 33 h 86"/>
                <a:gd name="T12" fmla="*/ 86 w 86"/>
                <a:gd name="T13" fmla="*/ 43 h 86"/>
                <a:gd name="T14" fmla="*/ 84 w 86"/>
                <a:gd name="T15" fmla="*/ 54 h 86"/>
                <a:gd name="T16" fmla="*/ 80 w 86"/>
                <a:gd name="T17" fmla="*/ 65 h 86"/>
                <a:gd name="T18" fmla="*/ 74 w 86"/>
                <a:gd name="T19" fmla="*/ 74 h 86"/>
                <a:gd name="T20" fmla="*/ 64 w 86"/>
                <a:gd name="T21" fmla="*/ 81 h 86"/>
                <a:gd name="T22" fmla="*/ 54 w 86"/>
                <a:gd name="T23" fmla="*/ 85 h 86"/>
                <a:gd name="T24" fmla="*/ 43 w 86"/>
                <a:gd name="T25" fmla="*/ 86 h 86"/>
                <a:gd name="T26" fmla="*/ 32 w 86"/>
                <a:gd name="T27" fmla="*/ 85 h 86"/>
                <a:gd name="T28" fmla="*/ 21 w 86"/>
                <a:gd name="T29" fmla="*/ 81 h 86"/>
                <a:gd name="T30" fmla="*/ 13 w 86"/>
                <a:gd name="T31" fmla="*/ 74 h 86"/>
                <a:gd name="T32" fmla="*/ 5 w 86"/>
                <a:gd name="T33" fmla="*/ 65 h 86"/>
                <a:gd name="T34" fmla="*/ 1 w 86"/>
                <a:gd name="T35" fmla="*/ 54 h 86"/>
                <a:gd name="T36" fmla="*/ 0 w 86"/>
                <a:gd name="T37" fmla="*/ 43 h 86"/>
                <a:gd name="T38" fmla="*/ 1 w 86"/>
                <a:gd name="T39" fmla="*/ 33 h 86"/>
                <a:gd name="T40" fmla="*/ 5 w 86"/>
                <a:gd name="T41" fmla="*/ 22 h 86"/>
                <a:gd name="T42" fmla="*/ 13 w 86"/>
                <a:gd name="T43" fmla="*/ 12 h 86"/>
                <a:gd name="T44" fmla="*/ 21 w 86"/>
                <a:gd name="T45" fmla="*/ 6 h 86"/>
                <a:gd name="T46" fmla="*/ 32 w 86"/>
                <a:gd name="T47" fmla="*/ 2 h 86"/>
                <a:gd name="T48" fmla="*/ 43 w 86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" h="86">
                  <a:moveTo>
                    <a:pt x="43" y="0"/>
                  </a:moveTo>
                  <a:lnTo>
                    <a:pt x="54" y="2"/>
                  </a:lnTo>
                  <a:lnTo>
                    <a:pt x="64" y="6"/>
                  </a:lnTo>
                  <a:lnTo>
                    <a:pt x="74" y="12"/>
                  </a:lnTo>
                  <a:lnTo>
                    <a:pt x="80" y="22"/>
                  </a:lnTo>
                  <a:lnTo>
                    <a:pt x="84" y="33"/>
                  </a:lnTo>
                  <a:lnTo>
                    <a:pt x="86" y="43"/>
                  </a:lnTo>
                  <a:lnTo>
                    <a:pt x="84" y="54"/>
                  </a:lnTo>
                  <a:lnTo>
                    <a:pt x="80" y="65"/>
                  </a:lnTo>
                  <a:lnTo>
                    <a:pt x="74" y="74"/>
                  </a:lnTo>
                  <a:lnTo>
                    <a:pt x="64" y="81"/>
                  </a:lnTo>
                  <a:lnTo>
                    <a:pt x="54" y="85"/>
                  </a:lnTo>
                  <a:lnTo>
                    <a:pt x="43" y="86"/>
                  </a:lnTo>
                  <a:lnTo>
                    <a:pt x="32" y="85"/>
                  </a:lnTo>
                  <a:lnTo>
                    <a:pt x="21" y="81"/>
                  </a:lnTo>
                  <a:lnTo>
                    <a:pt x="13" y="74"/>
                  </a:lnTo>
                  <a:lnTo>
                    <a:pt x="5" y="65"/>
                  </a:lnTo>
                  <a:lnTo>
                    <a:pt x="1" y="54"/>
                  </a:lnTo>
                  <a:lnTo>
                    <a:pt x="0" y="43"/>
                  </a:lnTo>
                  <a:lnTo>
                    <a:pt x="1" y="33"/>
                  </a:lnTo>
                  <a:lnTo>
                    <a:pt x="5" y="22"/>
                  </a:lnTo>
                  <a:lnTo>
                    <a:pt x="13" y="12"/>
                  </a:lnTo>
                  <a:lnTo>
                    <a:pt x="21" y="6"/>
                  </a:lnTo>
                  <a:lnTo>
                    <a:pt x="32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32"/>
            <p:cNvSpPr>
              <a:spLocks/>
            </p:cNvSpPr>
            <p:nvPr/>
          </p:nvSpPr>
          <p:spPr bwMode="auto">
            <a:xfrm>
              <a:off x="6573838" y="6138863"/>
              <a:ext cx="14287" cy="14288"/>
            </a:xfrm>
            <a:custGeom>
              <a:avLst/>
              <a:gdLst>
                <a:gd name="T0" fmla="*/ 43 w 86"/>
                <a:gd name="T1" fmla="*/ 0 h 87"/>
                <a:gd name="T2" fmla="*/ 54 w 86"/>
                <a:gd name="T3" fmla="*/ 3 h 87"/>
                <a:gd name="T4" fmla="*/ 64 w 86"/>
                <a:gd name="T5" fmla="*/ 7 h 87"/>
                <a:gd name="T6" fmla="*/ 74 w 86"/>
                <a:gd name="T7" fmla="*/ 13 h 87"/>
                <a:gd name="T8" fmla="*/ 80 w 86"/>
                <a:gd name="T9" fmla="*/ 22 h 87"/>
                <a:gd name="T10" fmla="*/ 84 w 86"/>
                <a:gd name="T11" fmla="*/ 33 h 87"/>
                <a:gd name="T12" fmla="*/ 86 w 86"/>
                <a:gd name="T13" fmla="*/ 44 h 87"/>
                <a:gd name="T14" fmla="*/ 84 w 86"/>
                <a:gd name="T15" fmla="*/ 55 h 87"/>
                <a:gd name="T16" fmla="*/ 80 w 86"/>
                <a:gd name="T17" fmla="*/ 66 h 87"/>
                <a:gd name="T18" fmla="*/ 74 w 86"/>
                <a:gd name="T19" fmla="*/ 74 h 87"/>
                <a:gd name="T20" fmla="*/ 64 w 86"/>
                <a:gd name="T21" fmla="*/ 82 h 87"/>
                <a:gd name="T22" fmla="*/ 54 w 86"/>
                <a:gd name="T23" fmla="*/ 86 h 87"/>
                <a:gd name="T24" fmla="*/ 43 w 86"/>
                <a:gd name="T25" fmla="*/ 87 h 87"/>
                <a:gd name="T26" fmla="*/ 32 w 86"/>
                <a:gd name="T27" fmla="*/ 86 h 87"/>
                <a:gd name="T28" fmla="*/ 21 w 86"/>
                <a:gd name="T29" fmla="*/ 82 h 87"/>
                <a:gd name="T30" fmla="*/ 13 w 86"/>
                <a:gd name="T31" fmla="*/ 74 h 87"/>
                <a:gd name="T32" fmla="*/ 5 w 86"/>
                <a:gd name="T33" fmla="*/ 66 h 87"/>
                <a:gd name="T34" fmla="*/ 1 w 86"/>
                <a:gd name="T35" fmla="*/ 55 h 87"/>
                <a:gd name="T36" fmla="*/ 0 w 86"/>
                <a:gd name="T37" fmla="*/ 44 h 87"/>
                <a:gd name="T38" fmla="*/ 1 w 86"/>
                <a:gd name="T39" fmla="*/ 33 h 87"/>
                <a:gd name="T40" fmla="*/ 5 w 86"/>
                <a:gd name="T41" fmla="*/ 22 h 87"/>
                <a:gd name="T42" fmla="*/ 13 w 86"/>
                <a:gd name="T43" fmla="*/ 13 h 87"/>
                <a:gd name="T44" fmla="*/ 21 w 86"/>
                <a:gd name="T45" fmla="*/ 7 h 87"/>
                <a:gd name="T46" fmla="*/ 32 w 86"/>
                <a:gd name="T47" fmla="*/ 3 h 87"/>
                <a:gd name="T48" fmla="*/ 43 w 86"/>
                <a:gd name="T4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" h="87">
                  <a:moveTo>
                    <a:pt x="43" y="0"/>
                  </a:moveTo>
                  <a:lnTo>
                    <a:pt x="54" y="3"/>
                  </a:lnTo>
                  <a:lnTo>
                    <a:pt x="64" y="7"/>
                  </a:lnTo>
                  <a:lnTo>
                    <a:pt x="74" y="13"/>
                  </a:lnTo>
                  <a:lnTo>
                    <a:pt x="80" y="22"/>
                  </a:lnTo>
                  <a:lnTo>
                    <a:pt x="84" y="33"/>
                  </a:lnTo>
                  <a:lnTo>
                    <a:pt x="86" y="44"/>
                  </a:lnTo>
                  <a:lnTo>
                    <a:pt x="84" y="55"/>
                  </a:lnTo>
                  <a:lnTo>
                    <a:pt x="80" y="66"/>
                  </a:lnTo>
                  <a:lnTo>
                    <a:pt x="74" y="74"/>
                  </a:lnTo>
                  <a:lnTo>
                    <a:pt x="64" y="82"/>
                  </a:lnTo>
                  <a:lnTo>
                    <a:pt x="54" y="86"/>
                  </a:lnTo>
                  <a:lnTo>
                    <a:pt x="43" y="87"/>
                  </a:lnTo>
                  <a:lnTo>
                    <a:pt x="32" y="86"/>
                  </a:lnTo>
                  <a:lnTo>
                    <a:pt x="21" y="82"/>
                  </a:lnTo>
                  <a:lnTo>
                    <a:pt x="13" y="74"/>
                  </a:lnTo>
                  <a:lnTo>
                    <a:pt x="5" y="66"/>
                  </a:lnTo>
                  <a:lnTo>
                    <a:pt x="1" y="55"/>
                  </a:lnTo>
                  <a:lnTo>
                    <a:pt x="0" y="44"/>
                  </a:lnTo>
                  <a:lnTo>
                    <a:pt x="1" y="33"/>
                  </a:lnTo>
                  <a:lnTo>
                    <a:pt x="5" y="22"/>
                  </a:lnTo>
                  <a:lnTo>
                    <a:pt x="13" y="13"/>
                  </a:lnTo>
                  <a:lnTo>
                    <a:pt x="21" y="7"/>
                  </a:lnTo>
                  <a:lnTo>
                    <a:pt x="32" y="3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33"/>
            <p:cNvSpPr>
              <a:spLocks noEditPoints="1"/>
            </p:cNvSpPr>
            <p:nvPr/>
          </p:nvSpPr>
          <p:spPr bwMode="auto">
            <a:xfrm>
              <a:off x="6611938" y="5924550"/>
              <a:ext cx="55562" cy="50800"/>
            </a:xfrm>
            <a:custGeom>
              <a:avLst/>
              <a:gdLst>
                <a:gd name="T0" fmla="*/ 176 w 353"/>
                <a:gd name="T1" fmla="*/ 128 h 314"/>
                <a:gd name="T2" fmla="*/ 118 w 353"/>
                <a:gd name="T3" fmla="*/ 228 h 314"/>
                <a:gd name="T4" fmla="*/ 235 w 353"/>
                <a:gd name="T5" fmla="*/ 228 h 314"/>
                <a:gd name="T6" fmla="*/ 176 w 353"/>
                <a:gd name="T7" fmla="*/ 128 h 314"/>
                <a:gd name="T8" fmla="*/ 178 w 353"/>
                <a:gd name="T9" fmla="*/ 0 h 314"/>
                <a:gd name="T10" fmla="*/ 189 w 353"/>
                <a:gd name="T11" fmla="*/ 1 h 314"/>
                <a:gd name="T12" fmla="*/ 198 w 353"/>
                <a:gd name="T13" fmla="*/ 5 h 314"/>
                <a:gd name="T14" fmla="*/ 205 w 353"/>
                <a:gd name="T15" fmla="*/ 10 h 314"/>
                <a:gd name="T16" fmla="*/ 211 w 353"/>
                <a:gd name="T17" fmla="*/ 17 h 314"/>
                <a:gd name="T18" fmla="*/ 214 w 353"/>
                <a:gd name="T19" fmla="*/ 21 h 314"/>
                <a:gd name="T20" fmla="*/ 214 w 353"/>
                <a:gd name="T21" fmla="*/ 21 h 314"/>
                <a:gd name="T22" fmla="*/ 348 w 353"/>
                <a:gd name="T23" fmla="*/ 250 h 314"/>
                <a:gd name="T24" fmla="*/ 353 w 353"/>
                <a:gd name="T25" fmla="*/ 264 h 314"/>
                <a:gd name="T26" fmla="*/ 353 w 353"/>
                <a:gd name="T27" fmla="*/ 279 h 314"/>
                <a:gd name="T28" fmla="*/ 348 w 353"/>
                <a:gd name="T29" fmla="*/ 293 h 314"/>
                <a:gd name="T30" fmla="*/ 338 w 353"/>
                <a:gd name="T31" fmla="*/ 304 h 314"/>
                <a:gd name="T32" fmla="*/ 325 w 353"/>
                <a:gd name="T33" fmla="*/ 312 h 314"/>
                <a:gd name="T34" fmla="*/ 310 w 353"/>
                <a:gd name="T35" fmla="*/ 314 h 314"/>
                <a:gd name="T36" fmla="*/ 43 w 353"/>
                <a:gd name="T37" fmla="*/ 314 h 314"/>
                <a:gd name="T38" fmla="*/ 28 w 353"/>
                <a:gd name="T39" fmla="*/ 312 h 314"/>
                <a:gd name="T40" fmla="*/ 15 w 353"/>
                <a:gd name="T41" fmla="*/ 304 h 314"/>
                <a:gd name="T42" fmla="*/ 5 w 353"/>
                <a:gd name="T43" fmla="*/ 293 h 314"/>
                <a:gd name="T44" fmla="*/ 0 w 353"/>
                <a:gd name="T45" fmla="*/ 279 h 314"/>
                <a:gd name="T46" fmla="*/ 0 w 353"/>
                <a:gd name="T47" fmla="*/ 264 h 314"/>
                <a:gd name="T48" fmla="*/ 5 w 353"/>
                <a:gd name="T49" fmla="*/ 250 h 314"/>
                <a:gd name="T50" fmla="*/ 139 w 353"/>
                <a:gd name="T51" fmla="*/ 21 h 314"/>
                <a:gd name="T52" fmla="*/ 147 w 353"/>
                <a:gd name="T53" fmla="*/ 11 h 314"/>
                <a:gd name="T54" fmla="*/ 156 w 353"/>
                <a:gd name="T55" fmla="*/ 5 h 314"/>
                <a:gd name="T56" fmla="*/ 166 w 353"/>
                <a:gd name="T57" fmla="*/ 1 h 314"/>
                <a:gd name="T58" fmla="*/ 178 w 353"/>
                <a:gd name="T5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3" h="314">
                  <a:moveTo>
                    <a:pt x="176" y="128"/>
                  </a:moveTo>
                  <a:lnTo>
                    <a:pt x="118" y="228"/>
                  </a:lnTo>
                  <a:lnTo>
                    <a:pt x="235" y="228"/>
                  </a:lnTo>
                  <a:lnTo>
                    <a:pt x="176" y="128"/>
                  </a:lnTo>
                  <a:close/>
                  <a:moveTo>
                    <a:pt x="178" y="0"/>
                  </a:moveTo>
                  <a:lnTo>
                    <a:pt x="189" y="1"/>
                  </a:lnTo>
                  <a:lnTo>
                    <a:pt x="198" y="5"/>
                  </a:lnTo>
                  <a:lnTo>
                    <a:pt x="205" y="10"/>
                  </a:lnTo>
                  <a:lnTo>
                    <a:pt x="211" y="17"/>
                  </a:lnTo>
                  <a:lnTo>
                    <a:pt x="214" y="21"/>
                  </a:lnTo>
                  <a:lnTo>
                    <a:pt x="214" y="21"/>
                  </a:lnTo>
                  <a:lnTo>
                    <a:pt x="348" y="250"/>
                  </a:lnTo>
                  <a:lnTo>
                    <a:pt x="353" y="264"/>
                  </a:lnTo>
                  <a:lnTo>
                    <a:pt x="353" y="279"/>
                  </a:lnTo>
                  <a:lnTo>
                    <a:pt x="348" y="293"/>
                  </a:lnTo>
                  <a:lnTo>
                    <a:pt x="338" y="304"/>
                  </a:lnTo>
                  <a:lnTo>
                    <a:pt x="325" y="312"/>
                  </a:lnTo>
                  <a:lnTo>
                    <a:pt x="310" y="314"/>
                  </a:lnTo>
                  <a:lnTo>
                    <a:pt x="43" y="314"/>
                  </a:lnTo>
                  <a:lnTo>
                    <a:pt x="28" y="312"/>
                  </a:lnTo>
                  <a:lnTo>
                    <a:pt x="15" y="304"/>
                  </a:lnTo>
                  <a:lnTo>
                    <a:pt x="5" y="293"/>
                  </a:lnTo>
                  <a:lnTo>
                    <a:pt x="0" y="279"/>
                  </a:lnTo>
                  <a:lnTo>
                    <a:pt x="0" y="264"/>
                  </a:lnTo>
                  <a:lnTo>
                    <a:pt x="5" y="250"/>
                  </a:lnTo>
                  <a:lnTo>
                    <a:pt x="139" y="21"/>
                  </a:lnTo>
                  <a:lnTo>
                    <a:pt x="147" y="11"/>
                  </a:lnTo>
                  <a:lnTo>
                    <a:pt x="156" y="5"/>
                  </a:lnTo>
                  <a:lnTo>
                    <a:pt x="166" y="1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34"/>
            <p:cNvSpPr>
              <a:spLocks noEditPoints="1"/>
            </p:cNvSpPr>
            <p:nvPr/>
          </p:nvSpPr>
          <p:spPr bwMode="auto">
            <a:xfrm>
              <a:off x="6367463" y="5775325"/>
              <a:ext cx="390525" cy="558800"/>
            </a:xfrm>
            <a:custGeom>
              <a:avLst/>
              <a:gdLst>
                <a:gd name="T0" fmla="*/ 1884 w 2464"/>
                <a:gd name="T1" fmla="*/ 2554 h 3515"/>
                <a:gd name="T2" fmla="*/ 710 w 2464"/>
                <a:gd name="T3" fmla="*/ 2558 h 3515"/>
                <a:gd name="T4" fmla="*/ 2073 w 2464"/>
                <a:gd name="T5" fmla="*/ 1197 h 3515"/>
                <a:gd name="T6" fmla="*/ 2009 w 2464"/>
                <a:gd name="T7" fmla="*/ 1867 h 3515"/>
                <a:gd name="T8" fmla="*/ 2085 w 2464"/>
                <a:gd name="T9" fmla="*/ 2837 h 3515"/>
                <a:gd name="T10" fmla="*/ 2377 w 2464"/>
                <a:gd name="T11" fmla="*/ 3241 h 3515"/>
                <a:gd name="T12" fmla="*/ 2357 w 2464"/>
                <a:gd name="T13" fmla="*/ 2278 h 3515"/>
                <a:gd name="T14" fmla="*/ 2334 w 2464"/>
                <a:gd name="T15" fmla="*/ 1021 h 3515"/>
                <a:gd name="T16" fmla="*/ 238 w 2464"/>
                <a:gd name="T17" fmla="*/ 469 h 3515"/>
                <a:gd name="T18" fmla="*/ 128 w 2464"/>
                <a:gd name="T19" fmla="*/ 1099 h 3515"/>
                <a:gd name="T20" fmla="*/ 105 w 2464"/>
                <a:gd name="T21" fmla="*/ 2368 h 3515"/>
                <a:gd name="T22" fmla="*/ 100 w 2464"/>
                <a:gd name="T23" fmla="*/ 3247 h 3515"/>
                <a:gd name="T24" fmla="*/ 386 w 2464"/>
                <a:gd name="T25" fmla="*/ 2752 h 3515"/>
                <a:gd name="T26" fmla="*/ 453 w 2464"/>
                <a:gd name="T27" fmla="*/ 1818 h 3515"/>
                <a:gd name="T28" fmla="*/ 377 w 2464"/>
                <a:gd name="T29" fmla="*/ 1117 h 3515"/>
                <a:gd name="T30" fmla="*/ 1784 w 2464"/>
                <a:gd name="T31" fmla="*/ 332 h 3515"/>
                <a:gd name="T32" fmla="*/ 1652 w 2464"/>
                <a:gd name="T33" fmla="*/ 822 h 3515"/>
                <a:gd name="T34" fmla="*/ 1295 w 2464"/>
                <a:gd name="T35" fmla="*/ 1466 h 3515"/>
                <a:gd name="T36" fmla="*/ 1557 w 2464"/>
                <a:gd name="T37" fmla="*/ 3407 h 3515"/>
                <a:gd name="T38" fmla="*/ 2000 w 2464"/>
                <a:gd name="T39" fmla="*/ 3356 h 3515"/>
                <a:gd name="T40" fmla="*/ 1843 w 2464"/>
                <a:gd name="T41" fmla="*/ 2646 h 3515"/>
                <a:gd name="T42" fmla="*/ 1636 w 2464"/>
                <a:gd name="T43" fmla="*/ 2339 h 3515"/>
                <a:gd name="T44" fmla="*/ 1931 w 2464"/>
                <a:gd name="T45" fmla="*/ 1704 h 3515"/>
                <a:gd name="T46" fmla="*/ 2036 w 2464"/>
                <a:gd name="T47" fmla="*/ 907 h 3515"/>
                <a:gd name="T48" fmla="*/ 1870 w 2464"/>
                <a:gd name="T49" fmla="*/ 294 h 3515"/>
                <a:gd name="T50" fmla="*/ 362 w 2464"/>
                <a:gd name="T51" fmla="*/ 606 h 3515"/>
                <a:gd name="T52" fmla="*/ 518 w 2464"/>
                <a:gd name="T53" fmla="*/ 1550 h 3515"/>
                <a:gd name="T54" fmla="*/ 534 w 2464"/>
                <a:gd name="T55" fmla="*/ 2230 h 3515"/>
                <a:gd name="T56" fmla="*/ 742 w 2464"/>
                <a:gd name="T57" fmla="*/ 2640 h 3515"/>
                <a:gd name="T58" fmla="*/ 452 w 2464"/>
                <a:gd name="T59" fmla="*/ 3079 h 3515"/>
                <a:gd name="T60" fmla="*/ 813 w 2464"/>
                <a:gd name="T61" fmla="*/ 3429 h 3515"/>
                <a:gd name="T62" fmla="*/ 1148 w 2464"/>
                <a:gd name="T63" fmla="*/ 3151 h 3515"/>
                <a:gd name="T64" fmla="*/ 945 w 2464"/>
                <a:gd name="T65" fmla="*/ 1086 h 3515"/>
                <a:gd name="T66" fmla="*/ 685 w 2464"/>
                <a:gd name="T67" fmla="*/ 426 h 3515"/>
                <a:gd name="T68" fmla="*/ 1497 w 2464"/>
                <a:gd name="T69" fmla="*/ 432 h 3515"/>
                <a:gd name="T70" fmla="*/ 1275 w 2464"/>
                <a:gd name="T71" fmla="*/ 1335 h 3515"/>
                <a:gd name="T72" fmla="*/ 1695 w 2464"/>
                <a:gd name="T73" fmla="*/ 469 h 3515"/>
                <a:gd name="T74" fmla="*/ 849 w 2464"/>
                <a:gd name="T75" fmla="*/ 150 h 3515"/>
                <a:gd name="T76" fmla="*/ 884 w 2464"/>
                <a:gd name="T77" fmla="*/ 772 h 3515"/>
                <a:gd name="T78" fmla="*/ 1136 w 2464"/>
                <a:gd name="T79" fmla="*/ 1071 h 3515"/>
                <a:gd name="T80" fmla="*/ 903 w 2464"/>
                <a:gd name="T81" fmla="*/ 167 h 3515"/>
                <a:gd name="T82" fmla="*/ 1162 w 2464"/>
                <a:gd name="T83" fmla="*/ 835 h 3515"/>
                <a:gd name="T84" fmla="*/ 1427 w 2464"/>
                <a:gd name="T85" fmla="*/ 362 h 3515"/>
                <a:gd name="T86" fmla="*/ 1590 w 2464"/>
                <a:gd name="T87" fmla="*/ 32 h 3515"/>
                <a:gd name="T88" fmla="*/ 2108 w 2464"/>
                <a:gd name="T89" fmla="*/ 310 h 3515"/>
                <a:gd name="T90" fmla="*/ 2334 w 2464"/>
                <a:gd name="T91" fmla="*/ 492 h 3515"/>
                <a:gd name="T92" fmla="*/ 2426 w 2464"/>
                <a:gd name="T93" fmla="*/ 1371 h 3515"/>
                <a:gd name="T94" fmla="*/ 2451 w 2464"/>
                <a:gd name="T95" fmla="*/ 2626 h 3515"/>
                <a:gd name="T96" fmla="*/ 2461 w 2464"/>
                <a:gd name="T97" fmla="*/ 3281 h 3515"/>
                <a:gd name="T98" fmla="*/ 2091 w 2464"/>
                <a:gd name="T99" fmla="*/ 3326 h 3515"/>
                <a:gd name="T100" fmla="*/ 1822 w 2464"/>
                <a:gd name="T101" fmla="*/ 3498 h 3515"/>
                <a:gd name="T102" fmla="*/ 1514 w 2464"/>
                <a:gd name="T103" fmla="*/ 3482 h 3515"/>
                <a:gd name="T104" fmla="*/ 880 w 2464"/>
                <a:gd name="T105" fmla="*/ 3510 h 3515"/>
                <a:gd name="T106" fmla="*/ 505 w 2464"/>
                <a:gd name="T107" fmla="*/ 3463 h 3515"/>
                <a:gd name="T108" fmla="*/ 212 w 2464"/>
                <a:gd name="T109" fmla="*/ 3350 h 3515"/>
                <a:gd name="T110" fmla="*/ 1 w 2464"/>
                <a:gd name="T111" fmla="*/ 3228 h 3515"/>
                <a:gd name="T112" fmla="*/ 20 w 2464"/>
                <a:gd name="T113" fmla="*/ 2299 h 3515"/>
                <a:gd name="T114" fmla="*/ 42 w 2464"/>
                <a:gd name="T115" fmla="*/ 1097 h 3515"/>
                <a:gd name="T116" fmla="*/ 177 w 2464"/>
                <a:gd name="T117" fmla="*/ 405 h 3515"/>
                <a:gd name="T118" fmla="*/ 513 w 2464"/>
                <a:gd name="T119" fmla="*/ 238 h 3515"/>
                <a:gd name="T120" fmla="*/ 914 w 2464"/>
                <a:gd name="T121" fmla="*/ 8 h 3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64" h="3515">
                  <a:moveTo>
                    <a:pt x="1232" y="3174"/>
                  </a:moveTo>
                  <a:lnTo>
                    <a:pt x="1213" y="3214"/>
                  </a:lnTo>
                  <a:lnTo>
                    <a:pt x="1193" y="3250"/>
                  </a:lnTo>
                  <a:lnTo>
                    <a:pt x="1171" y="3283"/>
                  </a:lnTo>
                  <a:lnTo>
                    <a:pt x="1292" y="3283"/>
                  </a:lnTo>
                  <a:lnTo>
                    <a:pt x="1272" y="3250"/>
                  </a:lnTo>
                  <a:lnTo>
                    <a:pt x="1251" y="3214"/>
                  </a:lnTo>
                  <a:lnTo>
                    <a:pt x="1232" y="3174"/>
                  </a:lnTo>
                  <a:close/>
                  <a:moveTo>
                    <a:pt x="1947" y="2370"/>
                  </a:moveTo>
                  <a:lnTo>
                    <a:pt x="1723" y="2401"/>
                  </a:lnTo>
                  <a:lnTo>
                    <a:pt x="1754" y="2558"/>
                  </a:lnTo>
                  <a:lnTo>
                    <a:pt x="1778" y="2560"/>
                  </a:lnTo>
                  <a:lnTo>
                    <a:pt x="1809" y="2560"/>
                  </a:lnTo>
                  <a:lnTo>
                    <a:pt x="1845" y="2559"/>
                  </a:lnTo>
                  <a:lnTo>
                    <a:pt x="1884" y="2554"/>
                  </a:lnTo>
                  <a:lnTo>
                    <a:pt x="1925" y="2544"/>
                  </a:lnTo>
                  <a:lnTo>
                    <a:pt x="1968" y="2528"/>
                  </a:lnTo>
                  <a:lnTo>
                    <a:pt x="1961" y="2471"/>
                  </a:lnTo>
                  <a:lnTo>
                    <a:pt x="1954" y="2419"/>
                  </a:lnTo>
                  <a:lnTo>
                    <a:pt x="1947" y="2370"/>
                  </a:lnTo>
                  <a:close/>
                  <a:moveTo>
                    <a:pt x="516" y="2370"/>
                  </a:moveTo>
                  <a:lnTo>
                    <a:pt x="510" y="2419"/>
                  </a:lnTo>
                  <a:lnTo>
                    <a:pt x="503" y="2471"/>
                  </a:lnTo>
                  <a:lnTo>
                    <a:pt x="496" y="2528"/>
                  </a:lnTo>
                  <a:lnTo>
                    <a:pt x="539" y="2544"/>
                  </a:lnTo>
                  <a:lnTo>
                    <a:pt x="580" y="2554"/>
                  </a:lnTo>
                  <a:lnTo>
                    <a:pt x="619" y="2559"/>
                  </a:lnTo>
                  <a:lnTo>
                    <a:pt x="654" y="2560"/>
                  </a:lnTo>
                  <a:lnTo>
                    <a:pt x="685" y="2560"/>
                  </a:lnTo>
                  <a:lnTo>
                    <a:pt x="710" y="2558"/>
                  </a:lnTo>
                  <a:lnTo>
                    <a:pt x="741" y="2401"/>
                  </a:lnTo>
                  <a:lnTo>
                    <a:pt x="516" y="2370"/>
                  </a:lnTo>
                  <a:close/>
                  <a:moveTo>
                    <a:pt x="2226" y="469"/>
                  </a:moveTo>
                  <a:lnTo>
                    <a:pt x="2217" y="503"/>
                  </a:lnTo>
                  <a:lnTo>
                    <a:pt x="2206" y="543"/>
                  </a:lnTo>
                  <a:lnTo>
                    <a:pt x="2195" y="589"/>
                  </a:lnTo>
                  <a:lnTo>
                    <a:pt x="2182" y="640"/>
                  </a:lnTo>
                  <a:lnTo>
                    <a:pt x="2170" y="697"/>
                  </a:lnTo>
                  <a:lnTo>
                    <a:pt x="2156" y="758"/>
                  </a:lnTo>
                  <a:lnTo>
                    <a:pt x="2142" y="822"/>
                  </a:lnTo>
                  <a:lnTo>
                    <a:pt x="2127" y="891"/>
                  </a:lnTo>
                  <a:lnTo>
                    <a:pt x="2113" y="964"/>
                  </a:lnTo>
                  <a:lnTo>
                    <a:pt x="2099" y="1039"/>
                  </a:lnTo>
                  <a:lnTo>
                    <a:pt x="2086" y="1117"/>
                  </a:lnTo>
                  <a:lnTo>
                    <a:pt x="2073" y="1197"/>
                  </a:lnTo>
                  <a:lnTo>
                    <a:pt x="2062" y="1280"/>
                  </a:lnTo>
                  <a:lnTo>
                    <a:pt x="2051" y="1364"/>
                  </a:lnTo>
                  <a:lnTo>
                    <a:pt x="2042" y="1449"/>
                  </a:lnTo>
                  <a:lnTo>
                    <a:pt x="2035" y="1535"/>
                  </a:lnTo>
                  <a:lnTo>
                    <a:pt x="2034" y="1539"/>
                  </a:lnTo>
                  <a:lnTo>
                    <a:pt x="2033" y="1549"/>
                  </a:lnTo>
                  <a:lnTo>
                    <a:pt x="2031" y="1565"/>
                  </a:lnTo>
                  <a:lnTo>
                    <a:pt x="2029" y="1588"/>
                  </a:lnTo>
                  <a:lnTo>
                    <a:pt x="2026" y="1616"/>
                  </a:lnTo>
                  <a:lnTo>
                    <a:pt x="2023" y="1649"/>
                  </a:lnTo>
                  <a:lnTo>
                    <a:pt x="2020" y="1685"/>
                  </a:lnTo>
                  <a:lnTo>
                    <a:pt x="2017" y="1727"/>
                  </a:lnTo>
                  <a:lnTo>
                    <a:pt x="2014" y="1771"/>
                  </a:lnTo>
                  <a:lnTo>
                    <a:pt x="2011" y="1818"/>
                  </a:lnTo>
                  <a:lnTo>
                    <a:pt x="2009" y="1867"/>
                  </a:lnTo>
                  <a:lnTo>
                    <a:pt x="2007" y="1918"/>
                  </a:lnTo>
                  <a:lnTo>
                    <a:pt x="2006" y="1972"/>
                  </a:lnTo>
                  <a:lnTo>
                    <a:pt x="2006" y="2025"/>
                  </a:lnTo>
                  <a:lnTo>
                    <a:pt x="2007" y="2080"/>
                  </a:lnTo>
                  <a:lnTo>
                    <a:pt x="2009" y="2134"/>
                  </a:lnTo>
                  <a:lnTo>
                    <a:pt x="2012" y="2188"/>
                  </a:lnTo>
                  <a:lnTo>
                    <a:pt x="2018" y="2240"/>
                  </a:lnTo>
                  <a:lnTo>
                    <a:pt x="2024" y="2292"/>
                  </a:lnTo>
                  <a:lnTo>
                    <a:pt x="2033" y="2357"/>
                  </a:lnTo>
                  <a:lnTo>
                    <a:pt x="2042" y="2428"/>
                  </a:lnTo>
                  <a:lnTo>
                    <a:pt x="2052" y="2504"/>
                  </a:lnTo>
                  <a:lnTo>
                    <a:pt x="2061" y="2585"/>
                  </a:lnTo>
                  <a:lnTo>
                    <a:pt x="2070" y="2667"/>
                  </a:lnTo>
                  <a:lnTo>
                    <a:pt x="2078" y="2752"/>
                  </a:lnTo>
                  <a:lnTo>
                    <a:pt x="2085" y="2837"/>
                  </a:lnTo>
                  <a:lnTo>
                    <a:pt x="2091" y="2922"/>
                  </a:lnTo>
                  <a:lnTo>
                    <a:pt x="2095" y="3005"/>
                  </a:lnTo>
                  <a:lnTo>
                    <a:pt x="2098" y="3086"/>
                  </a:lnTo>
                  <a:lnTo>
                    <a:pt x="2098" y="3164"/>
                  </a:lnTo>
                  <a:lnTo>
                    <a:pt x="2097" y="3237"/>
                  </a:lnTo>
                  <a:lnTo>
                    <a:pt x="2139" y="3249"/>
                  </a:lnTo>
                  <a:lnTo>
                    <a:pt x="2178" y="3258"/>
                  </a:lnTo>
                  <a:lnTo>
                    <a:pt x="2213" y="3262"/>
                  </a:lnTo>
                  <a:lnTo>
                    <a:pt x="2247" y="3264"/>
                  </a:lnTo>
                  <a:lnTo>
                    <a:pt x="2276" y="3263"/>
                  </a:lnTo>
                  <a:lnTo>
                    <a:pt x="2303" y="3261"/>
                  </a:lnTo>
                  <a:lnTo>
                    <a:pt x="2326" y="3256"/>
                  </a:lnTo>
                  <a:lnTo>
                    <a:pt x="2346" y="3252"/>
                  </a:lnTo>
                  <a:lnTo>
                    <a:pt x="2363" y="3247"/>
                  </a:lnTo>
                  <a:lnTo>
                    <a:pt x="2377" y="3241"/>
                  </a:lnTo>
                  <a:lnTo>
                    <a:pt x="2376" y="3217"/>
                  </a:lnTo>
                  <a:lnTo>
                    <a:pt x="2375" y="3184"/>
                  </a:lnTo>
                  <a:lnTo>
                    <a:pt x="2375" y="3144"/>
                  </a:lnTo>
                  <a:lnTo>
                    <a:pt x="2374" y="3097"/>
                  </a:lnTo>
                  <a:lnTo>
                    <a:pt x="2373" y="3045"/>
                  </a:lnTo>
                  <a:lnTo>
                    <a:pt x="2372" y="2987"/>
                  </a:lnTo>
                  <a:lnTo>
                    <a:pt x="2369" y="2923"/>
                  </a:lnTo>
                  <a:lnTo>
                    <a:pt x="2368" y="2854"/>
                  </a:lnTo>
                  <a:lnTo>
                    <a:pt x="2367" y="2781"/>
                  </a:lnTo>
                  <a:lnTo>
                    <a:pt x="2365" y="2704"/>
                  </a:lnTo>
                  <a:lnTo>
                    <a:pt x="2364" y="2624"/>
                  </a:lnTo>
                  <a:lnTo>
                    <a:pt x="2362" y="2542"/>
                  </a:lnTo>
                  <a:lnTo>
                    <a:pt x="2361" y="2455"/>
                  </a:lnTo>
                  <a:lnTo>
                    <a:pt x="2359" y="2368"/>
                  </a:lnTo>
                  <a:lnTo>
                    <a:pt x="2357" y="2278"/>
                  </a:lnTo>
                  <a:lnTo>
                    <a:pt x="2356" y="2188"/>
                  </a:lnTo>
                  <a:lnTo>
                    <a:pt x="2353" y="2096"/>
                  </a:lnTo>
                  <a:lnTo>
                    <a:pt x="2351" y="2004"/>
                  </a:lnTo>
                  <a:lnTo>
                    <a:pt x="2350" y="1912"/>
                  </a:lnTo>
                  <a:lnTo>
                    <a:pt x="2348" y="1821"/>
                  </a:lnTo>
                  <a:lnTo>
                    <a:pt x="2347" y="1730"/>
                  </a:lnTo>
                  <a:lnTo>
                    <a:pt x="2345" y="1641"/>
                  </a:lnTo>
                  <a:lnTo>
                    <a:pt x="2344" y="1555"/>
                  </a:lnTo>
                  <a:lnTo>
                    <a:pt x="2342" y="1470"/>
                  </a:lnTo>
                  <a:lnTo>
                    <a:pt x="2341" y="1389"/>
                  </a:lnTo>
                  <a:lnTo>
                    <a:pt x="2340" y="1310"/>
                  </a:lnTo>
                  <a:lnTo>
                    <a:pt x="2337" y="1235"/>
                  </a:lnTo>
                  <a:lnTo>
                    <a:pt x="2336" y="1164"/>
                  </a:lnTo>
                  <a:lnTo>
                    <a:pt x="2335" y="1099"/>
                  </a:lnTo>
                  <a:lnTo>
                    <a:pt x="2334" y="1021"/>
                  </a:lnTo>
                  <a:lnTo>
                    <a:pt x="2330" y="949"/>
                  </a:lnTo>
                  <a:lnTo>
                    <a:pt x="2326" y="884"/>
                  </a:lnTo>
                  <a:lnTo>
                    <a:pt x="2320" y="824"/>
                  </a:lnTo>
                  <a:lnTo>
                    <a:pt x="2314" y="769"/>
                  </a:lnTo>
                  <a:lnTo>
                    <a:pt x="2306" y="720"/>
                  </a:lnTo>
                  <a:lnTo>
                    <a:pt x="2298" y="676"/>
                  </a:lnTo>
                  <a:lnTo>
                    <a:pt x="2289" y="637"/>
                  </a:lnTo>
                  <a:lnTo>
                    <a:pt x="2281" y="601"/>
                  </a:lnTo>
                  <a:lnTo>
                    <a:pt x="2271" y="570"/>
                  </a:lnTo>
                  <a:lnTo>
                    <a:pt x="2262" y="544"/>
                  </a:lnTo>
                  <a:lnTo>
                    <a:pt x="2252" y="520"/>
                  </a:lnTo>
                  <a:lnTo>
                    <a:pt x="2243" y="500"/>
                  </a:lnTo>
                  <a:lnTo>
                    <a:pt x="2235" y="483"/>
                  </a:lnTo>
                  <a:lnTo>
                    <a:pt x="2226" y="469"/>
                  </a:lnTo>
                  <a:close/>
                  <a:moveTo>
                    <a:pt x="238" y="469"/>
                  </a:moveTo>
                  <a:lnTo>
                    <a:pt x="230" y="483"/>
                  </a:lnTo>
                  <a:lnTo>
                    <a:pt x="220" y="500"/>
                  </a:lnTo>
                  <a:lnTo>
                    <a:pt x="212" y="520"/>
                  </a:lnTo>
                  <a:lnTo>
                    <a:pt x="202" y="544"/>
                  </a:lnTo>
                  <a:lnTo>
                    <a:pt x="192" y="570"/>
                  </a:lnTo>
                  <a:lnTo>
                    <a:pt x="184" y="601"/>
                  </a:lnTo>
                  <a:lnTo>
                    <a:pt x="174" y="637"/>
                  </a:lnTo>
                  <a:lnTo>
                    <a:pt x="166" y="676"/>
                  </a:lnTo>
                  <a:lnTo>
                    <a:pt x="158" y="720"/>
                  </a:lnTo>
                  <a:lnTo>
                    <a:pt x="151" y="769"/>
                  </a:lnTo>
                  <a:lnTo>
                    <a:pt x="143" y="824"/>
                  </a:lnTo>
                  <a:lnTo>
                    <a:pt x="138" y="884"/>
                  </a:lnTo>
                  <a:lnTo>
                    <a:pt x="134" y="949"/>
                  </a:lnTo>
                  <a:lnTo>
                    <a:pt x="130" y="1021"/>
                  </a:lnTo>
                  <a:lnTo>
                    <a:pt x="128" y="1099"/>
                  </a:lnTo>
                  <a:lnTo>
                    <a:pt x="127" y="1164"/>
                  </a:lnTo>
                  <a:lnTo>
                    <a:pt x="126" y="1235"/>
                  </a:lnTo>
                  <a:lnTo>
                    <a:pt x="125" y="1310"/>
                  </a:lnTo>
                  <a:lnTo>
                    <a:pt x="123" y="1389"/>
                  </a:lnTo>
                  <a:lnTo>
                    <a:pt x="122" y="1470"/>
                  </a:lnTo>
                  <a:lnTo>
                    <a:pt x="121" y="1555"/>
                  </a:lnTo>
                  <a:lnTo>
                    <a:pt x="119" y="1641"/>
                  </a:lnTo>
                  <a:lnTo>
                    <a:pt x="117" y="1730"/>
                  </a:lnTo>
                  <a:lnTo>
                    <a:pt x="115" y="1821"/>
                  </a:lnTo>
                  <a:lnTo>
                    <a:pt x="113" y="1912"/>
                  </a:lnTo>
                  <a:lnTo>
                    <a:pt x="112" y="2004"/>
                  </a:lnTo>
                  <a:lnTo>
                    <a:pt x="110" y="2096"/>
                  </a:lnTo>
                  <a:lnTo>
                    <a:pt x="108" y="2188"/>
                  </a:lnTo>
                  <a:lnTo>
                    <a:pt x="107" y="2279"/>
                  </a:lnTo>
                  <a:lnTo>
                    <a:pt x="105" y="2368"/>
                  </a:lnTo>
                  <a:lnTo>
                    <a:pt x="104" y="2456"/>
                  </a:lnTo>
                  <a:lnTo>
                    <a:pt x="101" y="2542"/>
                  </a:lnTo>
                  <a:lnTo>
                    <a:pt x="99" y="2625"/>
                  </a:lnTo>
                  <a:lnTo>
                    <a:pt x="98" y="2706"/>
                  </a:lnTo>
                  <a:lnTo>
                    <a:pt x="96" y="2781"/>
                  </a:lnTo>
                  <a:lnTo>
                    <a:pt x="95" y="2854"/>
                  </a:lnTo>
                  <a:lnTo>
                    <a:pt x="94" y="2923"/>
                  </a:lnTo>
                  <a:lnTo>
                    <a:pt x="93" y="2987"/>
                  </a:lnTo>
                  <a:lnTo>
                    <a:pt x="91" y="3045"/>
                  </a:lnTo>
                  <a:lnTo>
                    <a:pt x="90" y="3097"/>
                  </a:lnTo>
                  <a:lnTo>
                    <a:pt x="90" y="3144"/>
                  </a:lnTo>
                  <a:lnTo>
                    <a:pt x="89" y="3184"/>
                  </a:lnTo>
                  <a:lnTo>
                    <a:pt x="88" y="3217"/>
                  </a:lnTo>
                  <a:lnTo>
                    <a:pt x="88" y="3241"/>
                  </a:lnTo>
                  <a:lnTo>
                    <a:pt x="100" y="3247"/>
                  </a:lnTo>
                  <a:lnTo>
                    <a:pt x="117" y="3252"/>
                  </a:lnTo>
                  <a:lnTo>
                    <a:pt x="138" y="3256"/>
                  </a:lnTo>
                  <a:lnTo>
                    <a:pt x="160" y="3261"/>
                  </a:lnTo>
                  <a:lnTo>
                    <a:pt x="187" y="3263"/>
                  </a:lnTo>
                  <a:lnTo>
                    <a:pt x="217" y="3264"/>
                  </a:lnTo>
                  <a:lnTo>
                    <a:pt x="250" y="3262"/>
                  </a:lnTo>
                  <a:lnTo>
                    <a:pt x="286" y="3258"/>
                  </a:lnTo>
                  <a:lnTo>
                    <a:pt x="325" y="3249"/>
                  </a:lnTo>
                  <a:lnTo>
                    <a:pt x="368" y="3237"/>
                  </a:lnTo>
                  <a:lnTo>
                    <a:pt x="365" y="3164"/>
                  </a:lnTo>
                  <a:lnTo>
                    <a:pt x="365" y="3086"/>
                  </a:lnTo>
                  <a:lnTo>
                    <a:pt x="369" y="3005"/>
                  </a:lnTo>
                  <a:lnTo>
                    <a:pt x="373" y="2922"/>
                  </a:lnTo>
                  <a:lnTo>
                    <a:pt x="378" y="2837"/>
                  </a:lnTo>
                  <a:lnTo>
                    <a:pt x="386" y="2752"/>
                  </a:lnTo>
                  <a:lnTo>
                    <a:pt x="394" y="2667"/>
                  </a:lnTo>
                  <a:lnTo>
                    <a:pt x="403" y="2585"/>
                  </a:lnTo>
                  <a:lnTo>
                    <a:pt x="411" y="2504"/>
                  </a:lnTo>
                  <a:lnTo>
                    <a:pt x="421" y="2428"/>
                  </a:lnTo>
                  <a:lnTo>
                    <a:pt x="431" y="2357"/>
                  </a:lnTo>
                  <a:lnTo>
                    <a:pt x="440" y="2292"/>
                  </a:lnTo>
                  <a:lnTo>
                    <a:pt x="446" y="2240"/>
                  </a:lnTo>
                  <a:lnTo>
                    <a:pt x="451" y="2188"/>
                  </a:lnTo>
                  <a:lnTo>
                    <a:pt x="454" y="2134"/>
                  </a:lnTo>
                  <a:lnTo>
                    <a:pt x="456" y="2080"/>
                  </a:lnTo>
                  <a:lnTo>
                    <a:pt x="457" y="2025"/>
                  </a:lnTo>
                  <a:lnTo>
                    <a:pt x="457" y="1972"/>
                  </a:lnTo>
                  <a:lnTo>
                    <a:pt x="456" y="1918"/>
                  </a:lnTo>
                  <a:lnTo>
                    <a:pt x="455" y="1867"/>
                  </a:lnTo>
                  <a:lnTo>
                    <a:pt x="453" y="1818"/>
                  </a:lnTo>
                  <a:lnTo>
                    <a:pt x="450" y="1771"/>
                  </a:lnTo>
                  <a:lnTo>
                    <a:pt x="447" y="1727"/>
                  </a:lnTo>
                  <a:lnTo>
                    <a:pt x="443" y="1685"/>
                  </a:lnTo>
                  <a:lnTo>
                    <a:pt x="441" y="1649"/>
                  </a:lnTo>
                  <a:lnTo>
                    <a:pt x="438" y="1616"/>
                  </a:lnTo>
                  <a:lnTo>
                    <a:pt x="435" y="1588"/>
                  </a:lnTo>
                  <a:lnTo>
                    <a:pt x="433" y="1565"/>
                  </a:lnTo>
                  <a:lnTo>
                    <a:pt x="431" y="1549"/>
                  </a:lnTo>
                  <a:lnTo>
                    <a:pt x="430" y="1539"/>
                  </a:lnTo>
                  <a:lnTo>
                    <a:pt x="430" y="1535"/>
                  </a:lnTo>
                  <a:lnTo>
                    <a:pt x="421" y="1449"/>
                  </a:lnTo>
                  <a:lnTo>
                    <a:pt x="412" y="1364"/>
                  </a:lnTo>
                  <a:lnTo>
                    <a:pt x="402" y="1280"/>
                  </a:lnTo>
                  <a:lnTo>
                    <a:pt x="390" y="1197"/>
                  </a:lnTo>
                  <a:lnTo>
                    <a:pt x="377" y="1117"/>
                  </a:lnTo>
                  <a:lnTo>
                    <a:pt x="364" y="1039"/>
                  </a:lnTo>
                  <a:lnTo>
                    <a:pt x="350" y="963"/>
                  </a:lnTo>
                  <a:lnTo>
                    <a:pt x="337" y="891"/>
                  </a:lnTo>
                  <a:lnTo>
                    <a:pt x="323" y="822"/>
                  </a:lnTo>
                  <a:lnTo>
                    <a:pt x="309" y="758"/>
                  </a:lnTo>
                  <a:lnTo>
                    <a:pt x="295" y="697"/>
                  </a:lnTo>
                  <a:lnTo>
                    <a:pt x="281" y="640"/>
                  </a:lnTo>
                  <a:lnTo>
                    <a:pt x="269" y="589"/>
                  </a:lnTo>
                  <a:lnTo>
                    <a:pt x="258" y="543"/>
                  </a:lnTo>
                  <a:lnTo>
                    <a:pt x="247" y="503"/>
                  </a:lnTo>
                  <a:lnTo>
                    <a:pt x="238" y="469"/>
                  </a:lnTo>
                  <a:close/>
                  <a:moveTo>
                    <a:pt x="1759" y="235"/>
                  </a:moveTo>
                  <a:lnTo>
                    <a:pt x="1784" y="302"/>
                  </a:lnTo>
                  <a:lnTo>
                    <a:pt x="1787" y="318"/>
                  </a:lnTo>
                  <a:lnTo>
                    <a:pt x="1784" y="332"/>
                  </a:lnTo>
                  <a:lnTo>
                    <a:pt x="1776" y="346"/>
                  </a:lnTo>
                  <a:lnTo>
                    <a:pt x="1765" y="355"/>
                  </a:lnTo>
                  <a:lnTo>
                    <a:pt x="1720" y="380"/>
                  </a:lnTo>
                  <a:lnTo>
                    <a:pt x="1770" y="417"/>
                  </a:lnTo>
                  <a:lnTo>
                    <a:pt x="1778" y="426"/>
                  </a:lnTo>
                  <a:lnTo>
                    <a:pt x="1785" y="437"/>
                  </a:lnTo>
                  <a:lnTo>
                    <a:pt x="1787" y="448"/>
                  </a:lnTo>
                  <a:lnTo>
                    <a:pt x="1786" y="461"/>
                  </a:lnTo>
                  <a:lnTo>
                    <a:pt x="1773" y="509"/>
                  </a:lnTo>
                  <a:lnTo>
                    <a:pt x="1758" y="559"/>
                  </a:lnTo>
                  <a:lnTo>
                    <a:pt x="1741" y="609"/>
                  </a:lnTo>
                  <a:lnTo>
                    <a:pt x="1722" y="661"/>
                  </a:lnTo>
                  <a:lnTo>
                    <a:pt x="1700" y="715"/>
                  </a:lnTo>
                  <a:lnTo>
                    <a:pt x="1677" y="768"/>
                  </a:lnTo>
                  <a:lnTo>
                    <a:pt x="1652" y="822"/>
                  </a:lnTo>
                  <a:lnTo>
                    <a:pt x="1627" y="876"/>
                  </a:lnTo>
                  <a:lnTo>
                    <a:pt x="1601" y="930"/>
                  </a:lnTo>
                  <a:lnTo>
                    <a:pt x="1573" y="982"/>
                  </a:lnTo>
                  <a:lnTo>
                    <a:pt x="1546" y="1035"/>
                  </a:lnTo>
                  <a:lnTo>
                    <a:pt x="1519" y="1086"/>
                  </a:lnTo>
                  <a:lnTo>
                    <a:pt x="1492" y="1135"/>
                  </a:lnTo>
                  <a:lnTo>
                    <a:pt x="1465" y="1183"/>
                  </a:lnTo>
                  <a:lnTo>
                    <a:pt x="1439" y="1229"/>
                  </a:lnTo>
                  <a:lnTo>
                    <a:pt x="1413" y="1272"/>
                  </a:lnTo>
                  <a:lnTo>
                    <a:pt x="1389" y="1313"/>
                  </a:lnTo>
                  <a:lnTo>
                    <a:pt x="1367" y="1350"/>
                  </a:lnTo>
                  <a:lnTo>
                    <a:pt x="1346" y="1386"/>
                  </a:lnTo>
                  <a:lnTo>
                    <a:pt x="1326" y="1417"/>
                  </a:lnTo>
                  <a:lnTo>
                    <a:pt x="1310" y="1443"/>
                  </a:lnTo>
                  <a:lnTo>
                    <a:pt x="1295" y="1466"/>
                  </a:lnTo>
                  <a:lnTo>
                    <a:pt x="1284" y="1484"/>
                  </a:lnTo>
                  <a:lnTo>
                    <a:pt x="1275" y="1498"/>
                  </a:lnTo>
                  <a:lnTo>
                    <a:pt x="1275" y="3046"/>
                  </a:lnTo>
                  <a:lnTo>
                    <a:pt x="1294" y="3101"/>
                  </a:lnTo>
                  <a:lnTo>
                    <a:pt x="1316" y="3151"/>
                  </a:lnTo>
                  <a:lnTo>
                    <a:pt x="1339" y="3194"/>
                  </a:lnTo>
                  <a:lnTo>
                    <a:pt x="1364" y="3234"/>
                  </a:lnTo>
                  <a:lnTo>
                    <a:pt x="1389" y="3269"/>
                  </a:lnTo>
                  <a:lnTo>
                    <a:pt x="1415" y="3300"/>
                  </a:lnTo>
                  <a:lnTo>
                    <a:pt x="1441" y="3326"/>
                  </a:lnTo>
                  <a:lnTo>
                    <a:pt x="1466" y="3350"/>
                  </a:lnTo>
                  <a:lnTo>
                    <a:pt x="1492" y="3369"/>
                  </a:lnTo>
                  <a:lnTo>
                    <a:pt x="1515" y="3385"/>
                  </a:lnTo>
                  <a:lnTo>
                    <a:pt x="1537" y="3398"/>
                  </a:lnTo>
                  <a:lnTo>
                    <a:pt x="1557" y="3407"/>
                  </a:lnTo>
                  <a:lnTo>
                    <a:pt x="1574" y="3415"/>
                  </a:lnTo>
                  <a:lnTo>
                    <a:pt x="1588" y="3421"/>
                  </a:lnTo>
                  <a:lnTo>
                    <a:pt x="1600" y="3424"/>
                  </a:lnTo>
                  <a:lnTo>
                    <a:pt x="1606" y="3427"/>
                  </a:lnTo>
                  <a:lnTo>
                    <a:pt x="1650" y="3429"/>
                  </a:lnTo>
                  <a:lnTo>
                    <a:pt x="1695" y="3428"/>
                  </a:lnTo>
                  <a:lnTo>
                    <a:pt x="1739" y="3424"/>
                  </a:lnTo>
                  <a:lnTo>
                    <a:pt x="1781" y="3418"/>
                  </a:lnTo>
                  <a:lnTo>
                    <a:pt x="1822" y="3410"/>
                  </a:lnTo>
                  <a:lnTo>
                    <a:pt x="1861" y="3401"/>
                  </a:lnTo>
                  <a:lnTo>
                    <a:pt x="1896" y="3391"/>
                  </a:lnTo>
                  <a:lnTo>
                    <a:pt x="1928" y="3382"/>
                  </a:lnTo>
                  <a:lnTo>
                    <a:pt x="1957" y="3372"/>
                  </a:lnTo>
                  <a:lnTo>
                    <a:pt x="1980" y="3363"/>
                  </a:lnTo>
                  <a:lnTo>
                    <a:pt x="2000" y="3356"/>
                  </a:lnTo>
                  <a:lnTo>
                    <a:pt x="2005" y="3309"/>
                  </a:lnTo>
                  <a:lnTo>
                    <a:pt x="2009" y="3256"/>
                  </a:lnTo>
                  <a:lnTo>
                    <a:pt x="2011" y="3201"/>
                  </a:lnTo>
                  <a:lnTo>
                    <a:pt x="2012" y="3141"/>
                  </a:lnTo>
                  <a:lnTo>
                    <a:pt x="2011" y="3079"/>
                  </a:lnTo>
                  <a:lnTo>
                    <a:pt x="2009" y="3015"/>
                  </a:lnTo>
                  <a:lnTo>
                    <a:pt x="2006" y="2948"/>
                  </a:lnTo>
                  <a:lnTo>
                    <a:pt x="2002" y="2882"/>
                  </a:lnTo>
                  <a:lnTo>
                    <a:pt x="1996" y="2815"/>
                  </a:lnTo>
                  <a:lnTo>
                    <a:pt x="1991" y="2747"/>
                  </a:lnTo>
                  <a:lnTo>
                    <a:pt x="1985" y="2682"/>
                  </a:lnTo>
                  <a:lnTo>
                    <a:pt x="1977" y="2617"/>
                  </a:lnTo>
                  <a:lnTo>
                    <a:pt x="1930" y="2632"/>
                  </a:lnTo>
                  <a:lnTo>
                    <a:pt x="1885" y="2641"/>
                  </a:lnTo>
                  <a:lnTo>
                    <a:pt x="1843" y="2646"/>
                  </a:lnTo>
                  <a:lnTo>
                    <a:pt x="1804" y="2647"/>
                  </a:lnTo>
                  <a:lnTo>
                    <a:pt x="1778" y="2647"/>
                  </a:lnTo>
                  <a:lnTo>
                    <a:pt x="1756" y="2645"/>
                  </a:lnTo>
                  <a:lnTo>
                    <a:pt x="1737" y="2642"/>
                  </a:lnTo>
                  <a:lnTo>
                    <a:pt x="1723" y="2640"/>
                  </a:lnTo>
                  <a:lnTo>
                    <a:pt x="1713" y="2639"/>
                  </a:lnTo>
                  <a:lnTo>
                    <a:pt x="1709" y="2638"/>
                  </a:lnTo>
                  <a:lnTo>
                    <a:pt x="1697" y="2634"/>
                  </a:lnTo>
                  <a:lnTo>
                    <a:pt x="1688" y="2626"/>
                  </a:lnTo>
                  <a:lnTo>
                    <a:pt x="1680" y="2617"/>
                  </a:lnTo>
                  <a:lnTo>
                    <a:pt x="1676" y="2605"/>
                  </a:lnTo>
                  <a:lnTo>
                    <a:pt x="1629" y="2372"/>
                  </a:lnTo>
                  <a:lnTo>
                    <a:pt x="1629" y="2360"/>
                  </a:lnTo>
                  <a:lnTo>
                    <a:pt x="1631" y="2349"/>
                  </a:lnTo>
                  <a:lnTo>
                    <a:pt x="1636" y="2339"/>
                  </a:lnTo>
                  <a:lnTo>
                    <a:pt x="1645" y="2330"/>
                  </a:lnTo>
                  <a:lnTo>
                    <a:pt x="1654" y="2324"/>
                  </a:lnTo>
                  <a:lnTo>
                    <a:pt x="1666" y="2320"/>
                  </a:lnTo>
                  <a:lnTo>
                    <a:pt x="1936" y="2284"/>
                  </a:lnTo>
                  <a:lnTo>
                    <a:pt x="1930" y="2230"/>
                  </a:lnTo>
                  <a:lnTo>
                    <a:pt x="1925" y="2174"/>
                  </a:lnTo>
                  <a:lnTo>
                    <a:pt x="1923" y="2118"/>
                  </a:lnTo>
                  <a:lnTo>
                    <a:pt x="1921" y="2062"/>
                  </a:lnTo>
                  <a:lnTo>
                    <a:pt x="1919" y="2006"/>
                  </a:lnTo>
                  <a:lnTo>
                    <a:pt x="1919" y="1951"/>
                  </a:lnTo>
                  <a:lnTo>
                    <a:pt x="1922" y="1897"/>
                  </a:lnTo>
                  <a:lnTo>
                    <a:pt x="1923" y="1846"/>
                  </a:lnTo>
                  <a:lnTo>
                    <a:pt x="1925" y="1795"/>
                  </a:lnTo>
                  <a:lnTo>
                    <a:pt x="1928" y="1748"/>
                  </a:lnTo>
                  <a:lnTo>
                    <a:pt x="1931" y="1704"/>
                  </a:lnTo>
                  <a:lnTo>
                    <a:pt x="1934" y="1665"/>
                  </a:lnTo>
                  <a:lnTo>
                    <a:pt x="1938" y="1628"/>
                  </a:lnTo>
                  <a:lnTo>
                    <a:pt x="1941" y="1597"/>
                  </a:lnTo>
                  <a:lnTo>
                    <a:pt x="1943" y="1571"/>
                  </a:lnTo>
                  <a:lnTo>
                    <a:pt x="1946" y="1550"/>
                  </a:lnTo>
                  <a:lnTo>
                    <a:pt x="1947" y="1535"/>
                  </a:lnTo>
                  <a:lnTo>
                    <a:pt x="1948" y="1527"/>
                  </a:lnTo>
                  <a:lnTo>
                    <a:pt x="1956" y="1445"/>
                  </a:lnTo>
                  <a:lnTo>
                    <a:pt x="1964" y="1363"/>
                  </a:lnTo>
                  <a:lnTo>
                    <a:pt x="1974" y="1283"/>
                  </a:lnTo>
                  <a:lnTo>
                    <a:pt x="1986" y="1204"/>
                  </a:lnTo>
                  <a:lnTo>
                    <a:pt x="1998" y="1127"/>
                  </a:lnTo>
                  <a:lnTo>
                    <a:pt x="2009" y="1051"/>
                  </a:lnTo>
                  <a:lnTo>
                    <a:pt x="2023" y="978"/>
                  </a:lnTo>
                  <a:lnTo>
                    <a:pt x="2036" y="907"/>
                  </a:lnTo>
                  <a:lnTo>
                    <a:pt x="2050" y="840"/>
                  </a:lnTo>
                  <a:lnTo>
                    <a:pt x="2063" y="776"/>
                  </a:lnTo>
                  <a:lnTo>
                    <a:pt x="2077" y="715"/>
                  </a:lnTo>
                  <a:lnTo>
                    <a:pt x="2089" y="658"/>
                  </a:lnTo>
                  <a:lnTo>
                    <a:pt x="2102" y="606"/>
                  </a:lnTo>
                  <a:lnTo>
                    <a:pt x="2114" y="558"/>
                  </a:lnTo>
                  <a:lnTo>
                    <a:pt x="2125" y="515"/>
                  </a:lnTo>
                  <a:lnTo>
                    <a:pt x="2134" y="477"/>
                  </a:lnTo>
                  <a:lnTo>
                    <a:pt x="2143" y="445"/>
                  </a:lnTo>
                  <a:lnTo>
                    <a:pt x="2150" y="419"/>
                  </a:lnTo>
                  <a:lnTo>
                    <a:pt x="2097" y="399"/>
                  </a:lnTo>
                  <a:lnTo>
                    <a:pt x="2042" y="377"/>
                  </a:lnTo>
                  <a:lnTo>
                    <a:pt x="1985" y="351"/>
                  </a:lnTo>
                  <a:lnTo>
                    <a:pt x="1927" y="323"/>
                  </a:lnTo>
                  <a:lnTo>
                    <a:pt x="1870" y="294"/>
                  </a:lnTo>
                  <a:lnTo>
                    <a:pt x="1814" y="264"/>
                  </a:lnTo>
                  <a:lnTo>
                    <a:pt x="1759" y="235"/>
                  </a:lnTo>
                  <a:close/>
                  <a:moveTo>
                    <a:pt x="704" y="235"/>
                  </a:moveTo>
                  <a:lnTo>
                    <a:pt x="650" y="264"/>
                  </a:lnTo>
                  <a:lnTo>
                    <a:pt x="594" y="294"/>
                  </a:lnTo>
                  <a:lnTo>
                    <a:pt x="536" y="323"/>
                  </a:lnTo>
                  <a:lnTo>
                    <a:pt x="479" y="351"/>
                  </a:lnTo>
                  <a:lnTo>
                    <a:pt x="422" y="377"/>
                  </a:lnTo>
                  <a:lnTo>
                    <a:pt x="367" y="399"/>
                  </a:lnTo>
                  <a:lnTo>
                    <a:pt x="313" y="419"/>
                  </a:lnTo>
                  <a:lnTo>
                    <a:pt x="321" y="445"/>
                  </a:lnTo>
                  <a:lnTo>
                    <a:pt x="329" y="477"/>
                  </a:lnTo>
                  <a:lnTo>
                    <a:pt x="339" y="515"/>
                  </a:lnTo>
                  <a:lnTo>
                    <a:pt x="350" y="558"/>
                  </a:lnTo>
                  <a:lnTo>
                    <a:pt x="362" y="606"/>
                  </a:lnTo>
                  <a:lnTo>
                    <a:pt x="374" y="658"/>
                  </a:lnTo>
                  <a:lnTo>
                    <a:pt x="387" y="715"/>
                  </a:lnTo>
                  <a:lnTo>
                    <a:pt x="401" y="776"/>
                  </a:lnTo>
                  <a:lnTo>
                    <a:pt x="415" y="840"/>
                  </a:lnTo>
                  <a:lnTo>
                    <a:pt x="427" y="907"/>
                  </a:lnTo>
                  <a:lnTo>
                    <a:pt x="441" y="978"/>
                  </a:lnTo>
                  <a:lnTo>
                    <a:pt x="454" y="1051"/>
                  </a:lnTo>
                  <a:lnTo>
                    <a:pt x="467" y="1127"/>
                  </a:lnTo>
                  <a:lnTo>
                    <a:pt x="479" y="1204"/>
                  </a:lnTo>
                  <a:lnTo>
                    <a:pt x="489" y="1283"/>
                  </a:lnTo>
                  <a:lnTo>
                    <a:pt x="499" y="1363"/>
                  </a:lnTo>
                  <a:lnTo>
                    <a:pt x="508" y="1445"/>
                  </a:lnTo>
                  <a:lnTo>
                    <a:pt x="515" y="1527"/>
                  </a:lnTo>
                  <a:lnTo>
                    <a:pt x="516" y="1535"/>
                  </a:lnTo>
                  <a:lnTo>
                    <a:pt x="518" y="1550"/>
                  </a:lnTo>
                  <a:lnTo>
                    <a:pt x="520" y="1571"/>
                  </a:lnTo>
                  <a:lnTo>
                    <a:pt x="523" y="1597"/>
                  </a:lnTo>
                  <a:lnTo>
                    <a:pt x="526" y="1628"/>
                  </a:lnTo>
                  <a:lnTo>
                    <a:pt x="529" y="1665"/>
                  </a:lnTo>
                  <a:lnTo>
                    <a:pt x="532" y="1704"/>
                  </a:lnTo>
                  <a:lnTo>
                    <a:pt x="535" y="1748"/>
                  </a:lnTo>
                  <a:lnTo>
                    <a:pt x="539" y="1795"/>
                  </a:lnTo>
                  <a:lnTo>
                    <a:pt x="541" y="1846"/>
                  </a:lnTo>
                  <a:lnTo>
                    <a:pt x="543" y="1897"/>
                  </a:lnTo>
                  <a:lnTo>
                    <a:pt x="544" y="1951"/>
                  </a:lnTo>
                  <a:lnTo>
                    <a:pt x="544" y="2006"/>
                  </a:lnTo>
                  <a:lnTo>
                    <a:pt x="543" y="2062"/>
                  </a:lnTo>
                  <a:lnTo>
                    <a:pt x="542" y="2118"/>
                  </a:lnTo>
                  <a:lnTo>
                    <a:pt x="539" y="2174"/>
                  </a:lnTo>
                  <a:lnTo>
                    <a:pt x="534" y="2230"/>
                  </a:lnTo>
                  <a:lnTo>
                    <a:pt x="528" y="2284"/>
                  </a:lnTo>
                  <a:lnTo>
                    <a:pt x="798" y="2320"/>
                  </a:lnTo>
                  <a:lnTo>
                    <a:pt x="809" y="2324"/>
                  </a:lnTo>
                  <a:lnTo>
                    <a:pt x="820" y="2330"/>
                  </a:lnTo>
                  <a:lnTo>
                    <a:pt x="827" y="2339"/>
                  </a:lnTo>
                  <a:lnTo>
                    <a:pt x="833" y="2349"/>
                  </a:lnTo>
                  <a:lnTo>
                    <a:pt x="836" y="2360"/>
                  </a:lnTo>
                  <a:lnTo>
                    <a:pt x="835" y="2372"/>
                  </a:lnTo>
                  <a:lnTo>
                    <a:pt x="788" y="2605"/>
                  </a:lnTo>
                  <a:lnTo>
                    <a:pt x="783" y="2617"/>
                  </a:lnTo>
                  <a:lnTo>
                    <a:pt x="777" y="2626"/>
                  </a:lnTo>
                  <a:lnTo>
                    <a:pt x="767" y="2634"/>
                  </a:lnTo>
                  <a:lnTo>
                    <a:pt x="756" y="2638"/>
                  </a:lnTo>
                  <a:lnTo>
                    <a:pt x="751" y="2639"/>
                  </a:lnTo>
                  <a:lnTo>
                    <a:pt x="742" y="2640"/>
                  </a:lnTo>
                  <a:lnTo>
                    <a:pt x="727" y="2642"/>
                  </a:lnTo>
                  <a:lnTo>
                    <a:pt x="709" y="2645"/>
                  </a:lnTo>
                  <a:lnTo>
                    <a:pt x="686" y="2647"/>
                  </a:lnTo>
                  <a:lnTo>
                    <a:pt x="659" y="2647"/>
                  </a:lnTo>
                  <a:lnTo>
                    <a:pt x="621" y="2646"/>
                  </a:lnTo>
                  <a:lnTo>
                    <a:pt x="579" y="2641"/>
                  </a:lnTo>
                  <a:lnTo>
                    <a:pt x="533" y="2632"/>
                  </a:lnTo>
                  <a:lnTo>
                    <a:pt x="486" y="2618"/>
                  </a:lnTo>
                  <a:lnTo>
                    <a:pt x="480" y="2682"/>
                  </a:lnTo>
                  <a:lnTo>
                    <a:pt x="473" y="2747"/>
                  </a:lnTo>
                  <a:lnTo>
                    <a:pt x="467" y="2815"/>
                  </a:lnTo>
                  <a:lnTo>
                    <a:pt x="462" y="2882"/>
                  </a:lnTo>
                  <a:lnTo>
                    <a:pt x="457" y="2948"/>
                  </a:lnTo>
                  <a:lnTo>
                    <a:pt x="454" y="3015"/>
                  </a:lnTo>
                  <a:lnTo>
                    <a:pt x="452" y="3079"/>
                  </a:lnTo>
                  <a:lnTo>
                    <a:pt x="452" y="3141"/>
                  </a:lnTo>
                  <a:lnTo>
                    <a:pt x="452" y="3201"/>
                  </a:lnTo>
                  <a:lnTo>
                    <a:pt x="454" y="3256"/>
                  </a:lnTo>
                  <a:lnTo>
                    <a:pt x="458" y="3309"/>
                  </a:lnTo>
                  <a:lnTo>
                    <a:pt x="464" y="3356"/>
                  </a:lnTo>
                  <a:lnTo>
                    <a:pt x="483" y="3363"/>
                  </a:lnTo>
                  <a:lnTo>
                    <a:pt x="507" y="3372"/>
                  </a:lnTo>
                  <a:lnTo>
                    <a:pt x="535" y="3382"/>
                  </a:lnTo>
                  <a:lnTo>
                    <a:pt x="567" y="3391"/>
                  </a:lnTo>
                  <a:lnTo>
                    <a:pt x="604" y="3401"/>
                  </a:lnTo>
                  <a:lnTo>
                    <a:pt x="642" y="3409"/>
                  </a:lnTo>
                  <a:lnTo>
                    <a:pt x="683" y="3418"/>
                  </a:lnTo>
                  <a:lnTo>
                    <a:pt x="726" y="3423"/>
                  </a:lnTo>
                  <a:lnTo>
                    <a:pt x="769" y="3428"/>
                  </a:lnTo>
                  <a:lnTo>
                    <a:pt x="813" y="3429"/>
                  </a:lnTo>
                  <a:lnTo>
                    <a:pt x="857" y="3427"/>
                  </a:lnTo>
                  <a:lnTo>
                    <a:pt x="865" y="3424"/>
                  </a:lnTo>
                  <a:lnTo>
                    <a:pt x="875" y="3421"/>
                  </a:lnTo>
                  <a:lnTo>
                    <a:pt x="889" y="3416"/>
                  </a:lnTo>
                  <a:lnTo>
                    <a:pt x="906" y="3407"/>
                  </a:lnTo>
                  <a:lnTo>
                    <a:pt x="927" y="3398"/>
                  </a:lnTo>
                  <a:lnTo>
                    <a:pt x="948" y="3385"/>
                  </a:lnTo>
                  <a:lnTo>
                    <a:pt x="971" y="3369"/>
                  </a:lnTo>
                  <a:lnTo>
                    <a:pt x="996" y="3350"/>
                  </a:lnTo>
                  <a:lnTo>
                    <a:pt x="1023" y="3327"/>
                  </a:lnTo>
                  <a:lnTo>
                    <a:pt x="1048" y="3300"/>
                  </a:lnTo>
                  <a:lnTo>
                    <a:pt x="1074" y="3269"/>
                  </a:lnTo>
                  <a:lnTo>
                    <a:pt x="1100" y="3234"/>
                  </a:lnTo>
                  <a:lnTo>
                    <a:pt x="1124" y="3194"/>
                  </a:lnTo>
                  <a:lnTo>
                    <a:pt x="1148" y="3151"/>
                  </a:lnTo>
                  <a:lnTo>
                    <a:pt x="1169" y="3100"/>
                  </a:lnTo>
                  <a:lnTo>
                    <a:pt x="1188" y="3046"/>
                  </a:lnTo>
                  <a:lnTo>
                    <a:pt x="1188" y="1498"/>
                  </a:lnTo>
                  <a:lnTo>
                    <a:pt x="1180" y="1484"/>
                  </a:lnTo>
                  <a:lnTo>
                    <a:pt x="1168" y="1466"/>
                  </a:lnTo>
                  <a:lnTo>
                    <a:pt x="1154" y="1443"/>
                  </a:lnTo>
                  <a:lnTo>
                    <a:pt x="1137" y="1417"/>
                  </a:lnTo>
                  <a:lnTo>
                    <a:pt x="1118" y="1386"/>
                  </a:lnTo>
                  <a:lnTo>
                    <a:pt x="1098" y="1350"/>
                  </a:lnTo>
                  <a:lnTo>
                    <a:pt x="1074" y="1313"/>
                  </a:lnTo>
                  <a:lnTo>
                    <a:pt x="1051" y="1272"/>
                  </a:lnTo>
                  <a:lnTo>
                    <a:pt x="1025" y="1229"/>
                  </a:lnTo>
                  <a:lnTo>
                    <a:pt x="999" y="1183"/>
                  </a:lnTo>
                  <a:lnTo>
                    <a:pt x="973" y="1135"/>
                  </a:lnTo>
                  <a:lnTo>
                    <a:pt x="945" y="1086"/>
                  </a:lnTo>
                  <a:lnTo>
                    <a:pt x="917" y="1035"/>
                  </a:lnTo>
                  <a:lnTo>
                    <a:pt x="890" y="982"/>
                  </a:lnTo>
                  <a:lnTo>
                    <a:pt x="864" y="930"/>
                  </a:lnTo>
                  <a:lnTo>
                    <a:pt x="837" y="876"/>
                  </a:lnTo>
                  <a:lnTo>
                    <a:pt x="811" y="822"/>
                  </a:lnTo>
                  <a:lnTo>
                    <a:pt x="787" y="768"/>
                  </a:lnTo>
                  <a:lnTo>
                    <a:pt x="764" y="715"/>
                  </a:lnTo>
                  <a:lnTo>
                    <a:pt x="743" y="661"/>
                  </a:lnTo>
                  <a:lnTo>
                    <a:pt x="722" y="609"/>
                  </a:lnTo>
                  <a:lnTo>
                    <a:pt x="705" y="559"/>
                  </a:lnTo>
                  <a:lnTo>
                    <a:pt x="690" y="509"/>
                  </a:lnTo>
                  <a:lnTo>
                    <a:pt x="678" y="461"/>
                  </a:lnTo>
                  <a:lnTo>
                    <a:pt x="676" y="448"/>
                  </a:lnTo>
                  <a:lnTo>
                    <a:pt x="680" y="437"/>
                  </a:lnTo>
                  <a:lnTo>
                    <a:pt x="685" y="426"/>
                  </a:lnTo>
                  <a:lnTo>
                    <a:pt x="694" y="417"/>
                  </a:lnTo>
                  <a:lnTo>
                    <a:pt x="744" y="380"/>
                  </a:lnTo>
                  <a:lnTo>
                    <a:pt x="699" y="355"/>
                  </a:lnTo>
                  <a:lnTo>
                    <a:pt x="687" y="346"/>
                  </a:lnTo>
                  <a:lnTo>
                    <a:pt x="680" y="332"/>
                  </a:lnTo>
                  <a:lnTo>
                    <a:pt x="676" y="318"/>
                  </a:lnTo>
                  <a:lnTo>
                    <a:pt x="680" y="302"/>
                  </a:lnTo>
                  <a:lnTo>
                    <a:pt x="704" y="235"/>
                  </a:lnTo>
                  <a:close/>
                  <a:moveTo>
                    <a:pt x="1567" y="120"/>
                  </a:moveTo>
                  <a:lnTo>
                    <a:pt x="1560" y="167"/>
                  </a:lnTo>
                  <a:lnTo>
                    <a:pt x="1551" y="220"/>
                  </a:lnTo>
                  <a:lnTo>
                    <a:pt x="1538" y="276"/>
                  </a:lnTo>
                  <a:lnTo>
                    <a:pt x="1525" y="323"/>
                  </a:lnTo>
                  <a:lnTo>
                    <a:pt x="1512" y="376"/>
                  </a:lnTo>
                  <a:lnTo>
                    <a:pt x="1497" y="432"/>
                  </a:lnTo>
                  <a:lnTo>
                    <a:pt x="1481" y="492"/>
                  </a:lnTo>
                  <a:lnTo>
                    <a:pt x="1465" y="555"/>
                  </a:lnTo>
                  <a:lnTo>
                    <a:pt x="1448" y="620"/>
                  </a:lnTo>
                  <a:lnTo>
                    <a:pt x="1431" y="686"/>
                  </a:lnTo>
                  <a:lnTo>
                    <a:pt x="1413" y="752"/>
                  </a:lnTo>
                  <a:lnTo>
                    <a:pt x="1395" y="819"/>
                  </a:lnTo>
                  <a:lnTo>
                    <a:pt x="1378" y="885"/>
                  </a:lnTo>
                  <a:lnTo>
                    <a:pt x="1361" y="949"/>
                  </a:lnTo>
                  <a:lnTo>
                    <a:pt x="1343" y="1011"/>
                  </a:lnTo>
                  <a:lnTo>
                    <a:pt x="1327" y="1071"/>
                  </a:lnTo>
                  <a:lnTo>
                    <a:pt x="1312" y="1127"/>
                  </a:lnTo>
                  <a:lnTo>
                    <a:pt x="1299" y="1178"/>
                  </a:lnTo>
                  <a:lnTo>
                    <a:pt x="1286" y="1225"/>
                  </a:lnTo>
                  <a:lnTo>
                    <a:pt x="1275" y="1267"/>
                  </a:lnTo>
                  <a:lnTo>
                    <a:pt x="1275" y="1335"/>
                  </a:lnTo>
                  <a:lnTo>
                    <a:pt x="1301" y="1292"/>
                  </a:lnTo>
                  <a:lnTo>
                    <a:pt x="1328" y="1245"/>
                  </a:lnTo>
                  <a:lnTo>
                    <a:pt x="1358" y="1195"/>
                  </a:lnTo>
                  <a:lnTo>
                    <a:pt x="1389" y="1141"/>
                  </a:lnTo>
                  <a:lnTo>
                    <a:pt x="1421" y="1083"/>
                  </a:lnTo>
                  <a:lnTo>
                    <a:pt x="1454" y="1024"/>
                  </a:lnTo>
                  <a:lnTo>
                    <a:pt x="1487" y="962"/>
                  </a:lnTo>
                  <a:lnTo>
                    <a:pt x="1519" y="899"/>
                  </a:lnTo>
                  <a:lnTo>
                    <a:pt x="1550" y="836"/>
                  </a:lnTo>
                  <a:lnTo>
                    <a:pt x="1581" y="772"/>
                  </a:lnTo>
                  <a:lnTo>
                    <a:pt x="1608" y="708"/>
                  </a:lnTo>
                  <a:lnTo>
                    <a:pt x="1634" y="646"/>
                  </a:lnTo>
                  <a:lnTo>
                    <a:pt x="1658" y="584"/>
                  </a:lnTo>
                  <a:lnTo>
                    <a:pt x="1678" y="526"/>
                  </a:lnTo>
                  <a:lnTo>
                    <a:pt x="1695" y="469"/>
                  </a:lnTo>
                  <a:lnTo>
                    <a:pt x="1615" y="409"/>
                  </a:lnTo>
                  <a:lnTo>
                    <a:pt x="1605" y="398"/>
                  </a:lnTo>
                  <a:lnTo>
                    <a:pt x="1599" y="385"/>
                  </a:lnTo>
                  <a:lnTo>
                    <a:pt x="1598" y="371"/>
                  </a:lnTo>
                  <a:lnTo>
                    <a:pt x="1601" y="358"/>
                  </a:lnTo>
                  <a:lnTo>
                    <a:pt x="1608" y="345"/>
                  </a:lnTo>
                  <a:lnTo>
                    <a:pt x="1620" y="336"/>
                  </a:lnTo>
                  <a:lnTo>
                    <a:pt x="1691" y="298"/>
                  </a:lnTo>
                  <a:lnTo>
                    <a:pt x="1643" y="166"/>
                  </a:lnTo>
                  <a:lnTo>
                    <a:pt x="1615" y="150"/>
                  </a:lnTo>
                  <a:lnTo>
                    <a:pt x="1589" y="134"/>
                  </a:lnTo>
                  <a:lnTo>
                    <a:pt x="1567" y="120"/>
                  </a:lnTo>
                  <a:close/>
                  <a:moveTo>
                    <a:pt x="897" y="120"/>
                  </a:moveTo>
                  <a:lnTo>
                    <a:pt x="874" y="134"/>
                  </a:lnTo>
                  <a:lnTo>
                    <a:pt x="849" y="150"/>
                  </a:lnTo>
                  <a:lnTo>
                    <a:pt x="821" y="166"/>
                  </a:lnTo>
                  <a:lnTo>
                    <a:pt x="773" y="298"/>
                  </a:lnTo>
                  <a:lnTo>
                    <a:pt x="844" y="336"/>
                  </a:lnTo>
                  <a:lnTo>
                    <a:pt x="855" y="345"/>
                  </a:lnTo>
                  <a:lnTo>
                    <a:pt x="862" y="358"/>
                  </a:lnTo>
                  <a:lnTo>
                    <a:pt x="867" y="371"/>
                  </a:lnTo>
                  <a:lnTo>
                    <a:pt x="865" y="385"/>
                  </a:lnTo>
                  <a:lnTo>
                    <a:pt x="859" y="398"/>
                  </a:lnTo>
                  <a:lnTo>
                    <a:pt x="850" y="409"/>
                  </a:lnTo>
                  <a:lnTo>
                    <a:pt x="768" y="469"/>
                  </a:lnTo>
                  <a:lnTo>
                    <a:pt x="786" y="526"/>
                  </a:lnTo>
                  <a:lnTo>
                    <a:pt x="806" y="584"/>
                  </a:lnTo>
                  <a:lnTo>
                    <a:pt x="829" y="646"/>
                  </a:lnTo>
                  <a:lnTo>
                    <a:pt x="855" y="708"/>
                  </a:lnTo>
                  <a:lnTo>
                    <a:pt x="884" y="772"/>
                  </a:lnTo>
                  <a:lnTo>
                    <a:pt x="914" y="836"/>
                  </a:lnTo>
                  <a:lnTo>
                    <a:pt x="945" y="899"/>
                  </a:lnTo>
                  <a:lnTo>
                    <a:pt x="977" y="962"/>
                  </a:lnTo>
                  <a:lnTo>
                    <a:pt x="1010" y="1024"/>
                  </a:lnTo>
                  <a:lnTo>
                    <a:pt x="1042" y="1083"/>
                  </a:lnTo>
                  <a:lnTo>
                    <a:pt x="1074" y="1141"/>
                  </a:lnTo>
                  <a:lnTo>
                    <a:pt x="1106" y="1195"/>
                  </a:lnTo>
                  <a:lnTo>
                    <a:pt x="1135" y="1245"/>
                  </a:lnTo>
                  <a:lnTo>
                    <a:pt x="1163" y="1292"/>
                  </a:lnTo>
                  <a:lnTo>
                    <a:pt x="1188" y="1335"/>
                  </a:lnTo>
                  <a:lnTo>
                    <a:pt x="1188" y="1267"/>
                  </a:lnTo>
                  <a:lnTo>
                    <a:pt x="1178" y="1225"/>
                  </a:lnTo>
                  <a:lnTo>
                    <a:pt x="1165" y="1178"/>
                  </a:lnTo>
                  <a:lnTo>
                    <a:pt x="1151" y="1127"/>
                  </a:lnTo>
                  <a:lnTo>
                    <a:pt x="1136" y="1071"/>
                  </a:lnTo>
                  <a:lnTo>
                    <a:pt x="1120" y="1011"/>
                  </a:lnTo>
                  <a:lnTo>
                    <a:pt x="1103" y="949"/>
                  </a:lnTo>
                  <a:lnTo>
                    <a:pt x="1086" y="885"/>
                  </a:lnTo>
                  <a:lnTo>
                    <a:pt x="1069" y="819"/>
                  </a:lnTo>
                  <a:lnTo>
                    <a:pt x="1051" y="752"/>
                  </a:lnTo>
                  <a:lnTo>
                    <a:pt x="1033" y="686"/>
                  </a:lnTo>
                  <a:lnTo>
                    <a:pt x="1015" y="620"/>
                  </a:lnTo>
                  <a:lnTo>
                    <a:pt x="998" y="555"/>
                  </a:lnTo>
                  <a:lnTo>
                    <a:pt x="982" y="492"/>
                  </a:lnTo>
                  <a:lnTo>
                    <a:pt x="966" y="432"/>
                  </a:lnTo>
                  <a:lnTo>
                    <a:pt x="951" y="376"/>
                  </a:lnTo>
                  <a:lnTo>
                    <a:pt x="938" y="323"/>
                  </a:lnTo>
                  <a:lnTo>
                    <a:pt x="926" y="276"/>
                  </a:lnTo>
                  <a:lnTo>
                    <a:pt x="913" y="220"/>
                  </a:lnTo>
                  <a:lnTo>
                    <a:pt x="903" y="167"/>
                  </a:lnTo>
                  <a:lnTo>
                    <a:pt x="897" y="120"/>
                  </a:lnTo>
                  <a:close/>
                  <a:moveTo>
                    <a:pt x="981" y="87"/>
                  </a:moveTo>
                  <a:lnTo>
                    <a:pt x="984" y="122"/>
                  </a:lnTo>
                  <a:lnTo>
                    <a:pt x="990" y="163"/>
                  </a:lnTo>
                  <a:lnTo>
                    <a:pt x="998" y="207"/>
                  </a:lnTo>
                  <a:lnTo>
                    <a:pt x="1010" y="255"/>
                  </a:lnTo>
                  <a:lnTo>
                    <a:pt x="1023" y="305"/>
                  </a:lnTo>
                  <a:lnTo>
                    <a:pt x="1037" y="362"/>
                  </a:lnTo>
                  <a:lnTo>
                    <a:pt x="1053" y="423"/>
                  </a:lnTo>
                  <a:lnTo>
                    <a:pt x="1070" y="487"/>
                  </a:lnTo>
                  <a:lnTo>
                    <a:pt x="1087" y="554"/>
                  </a:lnTo>
                  <a:lnTo>
                    <a:pt x="1106" y="623"/>
                  </a:lnTo>
                  <a:lnTo>
                    <a:pt x="1124" y="693"/>
                  </a:lnTo>
                  <a:lnTo>
                    <a:pt x="1144" y="764"/>
                  </a:lnTo>
                  <a:lnTo>
                    <a:pt x="1162" y="835"/>
                  </a:lnTo>
                  <a:lnTo>
                    <a:pt x="1181" y="904"/>
                  </a:lnTo>
                  <a:lnTo>
                    <a:pt x="1198" y="970"/>
                  </a:lnTo>
                  <a:lnTo>
                    <a:pt x="1215" y="1035"/>
                  </a:lnTo>
                  <a:lnTo>
                    <a:pt x="1232" y="1096"/>
                  </a:lnTo>
                  <a:lnTo>
                    <a:pt x="1248" y="1035"/>
                  </a:lnTo>
                  <a:lnTo>
                    <a:pt x="1265" y="970"/>
                  </a:lnTo>
                  <a:lnTo>
                    <a:pt x="1284" y="904"/>
                  </a:lnTo>
                  <a:lnTo>
                    <a:pt x="1302" y="835"/>
                  </a:lnTo>
                  <a:lnTo>
                    <a:pt x="1321" y="764"/>
                  </a:lnTo>
                  <a:lnTo>
                    <a:pt x="1339" y="693"/>
                  </a:lnTo>
                  <a:lnTo>
                    <a:pt x="1358" y="623"/>
                  </a:lnTo>
                  <a:lnTo>
                    <a:pt x="1377" y="554"/>
                  </a:lnTo>
                  <a:lnTo>
                    <a:pt x="1394" y="487"/>
                  </a:lnTo>
                  <a:lnTo>
                    <a:pt x="1411" y="423"/>
                  </a:lnTo>
                  <a:lnTo>
                    <a:pt x="1427" y="362"/>
                  </a:lnTo>
                  <a:lnTo>
                    <a:pt x="1441" y="305"/>
                  </a:lnTo>
                  <a:lnTo>
                    <a:pt x="1455" y="255"/>
                  </a:lnTo>
                  <a:lnTo>
                    <a:pt x="1465" y="207"/>
                  </a:lnTo>
                  <a:lnTo>
                    <a:pt x="1474" y="163"/>
                  </a:lnTo>
                  <a:lnTo>
                    <a:pt x="1480" y="122"/>
                  </a:lnTo>
                  <a:lnTo>
                    <a:pt x="1483" y="87"/>
                  </a:lnTo>
                  <a:lnTo>
                    <a:pt x="981" y="87"/>
                  </a:lnTo>
                  <a:close/>
                  <a:moveTo>
                    <a:pt x="937" y="0"/>
                  </a:moveTo>
                  <a:lnTo>
                    <a:pt x="1526" y="0"/>
                  </a:lnTo>
                  <a:lnTo>
                    <a:pt x="1539" y="2"/>
                  </a:lnTo>
                  <a:lnTo>
                    <a:pt x="1550" y="8"/>
                  </a:lnTo>
                  <a:lnTo>
                    <a:pt x="1553" y="10"/>
                  </a:lnTo>
                  <a:lnTo>
                    <a:pt x="1560" y="14"/>
                  </a:lnTo>
                  <a:lnTo>
                    <a:pt x="1573" y="23"/>
                  </a:lnTo>
                  <a:lnTo>
                    <a:pt x="1590" y="32"/>
                  </a:lnTo>
                  <a:lnTo>
                    <a:pt x="1611" y="45"/>
                  </a:lnTo>
                  <a:lnTo>
                    <a:pt x="1634" y="60"/>
                  </a:lnTo>
                  <a:lnTo>
                    <a:pt x="1661" y="76"/>
                  </a:lnTo>
                  <a:lnTo>
                    <a:pt x="1691" y="94"/>
                  </a:lnTo>
                  <a:lnTo>
                    <a:pt x="1724" y="114"/>
                  </a:lnTo>
                  <a:lnTo>
                    <a:pt x="1758" y="134"/>
                  </a:lnTo>
                  <a:lnTo>
                    <a:pt x="1794" y="154"/>
                  </a:lnTo>
                  <a:lnTo>
                    <a:pt x="1832" y="176"/>
                  </a:lnTo>
                  <a:lnTo>
                    <a:pt x="1870" y="197"/>
                  </a:lnTo>
                  <a:lnTo>
                    <a:pt x="1910" y="217"/>
                  </a:lnTo>
                  <a:lnTo>
                    <a:pt x="1950" y="238"/>
                  </a:lnTo>
                  <a:lnTo>
                    <a:pt x="1990" y="258"/>
                  </a:lnTo>
                  <a:lnTo>
                    <a:pt x="2031" y="277"/>
                  </a:lnTo>
                  <a:lnTo>
                    <a:pt x="2069" y="294"/>
                  </a:lnTo>
                  <a:lnTo>
                    <a:pt x="2108" y="310"/>
                  </a:lnTo>
                  <a:lnTo>
                    <a:pt x="2145" y="325"/>
                  </a:lnTo>
                  <a:lnTo>
                    <a:pt x="2180" y="337"/>
                  </a:lnTo>
                  <a:lnTo>
                    <a:pt x="2214" y="348"/>
                  </a:lnTo>
                  <a:lnTo>
                    <a:pt x="2220" y="349"/>
                  </a:lnTo>
                  <a:lnTo>
                    <a:pt x="2226" y="352"/>
                  </a:lnTo>
                  <a:lnTo>
                    <a:pt x="2235" y="356"/>
                  </a:lnTo>
                  <a:lnTo>
                    <a:pt x="2243" y="362"/>
                  </a:lnTo>
                  <a:lnTo>
                    <a:pt x="2253" y="369"/>
                  </a:lnTo>
                  <a:lnTo>
                    <a:pt x="2264" y="378"/>
                  </a:lnTo>
                  <a:lnTo>
                    <a:pt x="2274" y="390"/>
                  </a:lnTo>
                  <a:lnTo>
                    <a:pt x="2286" y="405"/>
                  </a:lnTo>
                  <a:lnTo>
                    <a:pt x="2298" y="422"/>
                  </a:lnTo>
                  <a:lnTo>
                    <a:pt x="2310" y="441"/>
                  </a:lnTo>
                  <a:lnTo>
                    <a:pt x="2322" y="465"/>
                  </a:lnTo>
                  <a:lnTo>
                    <a:pt x="2334" y="492"/>
                  </a:lnTo>
                  <a:lnTo>
                    <a:pt x="2346" y="522"/>
                  </a:lnTo>
                  <a:lnTo>
                    <a:pt x="2358" y="558"/>
                  </a:lnTo>
                  <a:lnTo>
                    <a:pt x="2368" y="597"/>
                  </a:lnTo>
                  <a:lnTo>
                    <a:pt x="2378" y="641"/>
                  </a:lnTo>
                  <a:lnTo>
                    <a:pt x="2388" y="689"/>
                  </a:lnTo>
                  <a:lnTo>
                    <a:pt x="2397" y="743"/>
                  </a:lnTo>
                  <a:lnTo>
                    <a:pt x="2405" y="803"/>
                  </a:lnTo>
                  <a:lnTo>
                    <a:pt x="2411" y="867"/>
                  </a:lnTo>
                  <a:lnTo>
                    <a:pt x="2416" y="937"/>
                  </a:lnTo>
                  <a:lnTo>
                    <a:pt x="2420" y="1014"/>
                  </a:lnTo>
                  <a:lnTo>
                    <a:pt x="2422" y="1097"/>
                  </a:lnTo>
                  <a:lnTo>
                    <a:pt x="2423" y="1160"/>
                  </a:lnTo>
                  <a:lnTo>
                    <a:pt x="2424" y="1226"/>
                  </a:lnTo>
                  <a:lnTo>
                    <a:pt x="2425" y="1297"/>
                  </a:lnTo>
                  <a:lnTo>
                    <a:pt x="2426" y="1371"/>
                  </a:lnTo>
                  <a:lnTo>
                    <a:pt x="2428" y="1448"/>
                  </a:lnTo>
                  <a:lnTo>
                    <a:pt x="2429" y="1528"/>
                  </a:lnTo>
                  <a:lnTo>
                    <a:pt x="2430" y="1609"/>
                  </a:lnTo>
                  <a:lnTo>
                    <a:pt x="2433" y="1693"/>
                  </a:lnTo>
                  <a:lnTo>
                    <a:pt x="2434" y="1778"/>
                  </a:lnTo>
                  <a:lnTo>
                    <a:pt x="2436" y="1865"/>
                  </a:lnTo>
                  <a:lnTo>
                    <a:pt x="2437" y="1951"/>
                  </a:lnTo>
                  <a:lnTo>
                    <a:pt x="2439" y="2039"/>
                  </a:lnTo>
                  <a:lnTo>
                    <a:pt x="2440" y="2126"/>
                  </a:lnTo>
                  <a:lnTo>
                    <a:pt x="2442" y="2212"/>
                  </a:lnTo>
                  <a:lnTo>
                    <a:pt x="2444" y="2299"/>
                  </a:lnTo>
                  <a:lnTo>
                    <a:pt x="2445" y="2384"/>
                  </a:lnTo>
                  <a:lnTo>
                    <a:pt x="2447" y="2467"/>
                  </a:lnTo>
                  <a:lnTo>
                    <a:pt x="2449" y="2548"/>
                  </a:lnTo>
                  <a:lnTo>
                    <a:pt x="2451" y="2626"/>
                  </a:lnTo>
                  <a:lnTo>
                    <a:pt x="2452" y="2702"/>
                  </a:lnTo>
                  <a:lnTo>
                    <a:pt x="2453" y="2776"/>
                  </a:lnTo>
                  <a:lnTo>
                    <a:pt x="2455" y="2846"/>
                  </a:lnTo>
                  <a:lnTo>
                    <a:pt x="2456" y="2911"/>
                  </a:lnTo>
                  <a:lnTo>
                    <a:pt x="2457" y="2972"/>
                  </a:lnTo>
                  <a:lnTo>
                    <a:pt x="2458" y="3029"/>
                  </a:lnTo>
                  <a:lnTo>
                    <a:pt x="2459" y="3080"/>
                  </a:lnTo>
                  <a:lnTo>
                    <a:pt x="2460" y="3126"/>
                  </a:lnTo>
                  <a:lnTo>
                    <a:pt x="2461" y="3167"/>
                  </a:lnTo>
                  <a:lnTo>
                    <a:pt x="2461" y="3201"/>
                  </a:lnTo>
                  <a:lnTo>
                    <a:pt x="2462" y="3228"/>
                  </a:lnTo>
                  <a:lnTo>
                    <a:pt x="2462" y="3248"/>
                  </a:lnTo>
                  <a:lnTo>
                    <a:pt x="2464" y="3262"/>
                  </a:lnTo>
                  <a:lnTo>
                    <a:pt x="2464" y="3267"/>
                  </a:lnTo>
                  <a:lnTo>
                    <a:pt x="2461" y="3281"/>
                  </a:lnTo>
                  <a:lnTo>
                    <a:pt x="2455" y="3294"/>
                  </a:lnTo>
                  <a:lnTo>
                    <a:pt x="2444" y="3304"/>
                  </a:lnTo>
                  <a:lnTo>
                    <a:pt x="2440" y="3306"/>
                  </a:lnTo>
                  <a:lnTo>
                    <a:pt x="2431" y="3311"/>
                  </a:lnTo>
                  <a:lnTo>
                    <a:pt x="2419" y="3317"/>
                  </a:lnTo>
                  <a:lnTo>
                    <a:pt x="2402" y="3324"/>
                  </a:lnTo>
                  <a:lnTo>
                    <a:pt x="2380" y="3331"/>
                  </a:lnTo>
                  <a:lnTo>
                    <a:pt x="2355" y="3339"/>
                  </a:lnTo>
                  <a:lnTo>
                    <a:pt x="2325" y="3344"/>
                  </a:lnTo>
                  <a:lnTo>
                    <a:pt x="2290" y="3348"/>
                  </a:lnTo>
                  <a:lnTo>
                    <a:pt x="2252" y="3350"/>
                  </a:lnTo>
                  <a:lnTo>
                    <a:pt x="2216" y="3348"/>
                  </a:lnTo>
                  <a:lnTo>
                    <a:pt x="2177" y="3344"/>
                  </a:lnTo>
                  <a:lnTo>
                    <a:pt x="2135" y="3337"/>
                  </a:lnTo>
                  <a:lnTo>
                    <a:pt x="2091" y="3326"/>
                  </a:lnTo>
                  <a:lnTo>
                    <a:pt x="2086" y="3361"/>
                  </a:lnTo>
                  <a:lnTo>
                    <a:pt x="2081" y="3394"/>
                  </a:lnTo>
                  <a:lnTo>
                    <a:pt x="2076" y="3407"/>
                  </a:lnTo>
                  <a:lnTo>
                    <a:pt x="2067" y="3418"/>
                  </a:lnTo>
                  <a:lnTo>
                    <a:pt x="2056" y="3425"/>
                  </a:lnTo>
                  <a:lnTo>
                    <a:pt x="2051" y="3428"/>
                  </a:lnTo>
                  <a:lnTo>
                    <a:pt x="2041" y="3432"/>
                  </a:lnTo>
                  <a:lnTo>
                    <a:pt x="2027" y="3438"/>
                  </a:lnTo>
                  <a:lnTo>
                    <a:pt x="2008" y="3446"/>
                  </a:lnTo>
                  <a:lnTo>
                    <a:pt x="1985" y="3453"/>
                  </a:lnTo>
                  <a:lnTo>
                    <a:pt x="1958" y="3463"/>
                  </a:lnTo>
                  <a:lnTo>
                    <a:pt x="1928" y="3473"/>
                  </a:lnTo>
                  <a:lnTo>
                    <a:pt x="1895" y="3481"/>
                  </a:lnTo>
                  <a:lnTo>
                    <a:pt x="1860" y="3490"/>
                  </a:lnTo>
                  <a:lnTo>
                    <a:pt x="1822" y="3498"/>
                  </a:lnTo>
                  <a:lnTo>
                    <a:pt x="1783" y="3505"/>
                  </a:lnTo>
                  <a:lnTo>
                    <a:pt x="1742" y="3510"/>
                  </a:lnTo>
                  <a:lnTo>
                    <a:pt x="1700" y="3514"/>
                  </a:lnTo>
                  <a:lnTo>
                    <a:pt x="1658" y="3515"/>
                  </a:lnTo>
                  <a:lnTo>
                    <a:pt x="1645" y="3515"/>
                  </a:lnTo>
                  <a:lnTo>
                    <a:pt x="1631" y="3514"/>
                  </a:lnTo>
                  <a:lnTo>
                    <a:pt x="1616" y="3513"/>
                  </a:lnTo>
                  <a:lnTo>
                    <a:pt x="1603" y="3512"/>
                  </a:lnTo>
                  <a:lnTo>
                    <a:pt x="1594" y="3512"/>
                  </a:lnTo>
                  <a:lnTo>
                    <a:pt x="1589" y="3511"/>
                  </a:lnTo>
                  <a:lnTo>
                    <a:pt x="1585" y="3510"/>
                  </a:lnTo>
                  <a:lnTo>
                    <a:pt x="1573" y="3507"/>
                  </a:lnTo>
                  <a:lnTo>
                    <a:pt x="1558" y="3501"/>
                  </a:lnTo>
                  <a:lnTo>
                    <a:pt x="1538" y="3493"/>
                  </a:lnTo>
                  <a:lnTo>
                    <a:pt x="1514" y="3482"/>
                  </a:lnTo>
                  <a:lnTo>
                    <a:pt x="1488" y="3468"/>
                  </a:lnTo>
                  <a:lnTo>
                    <a:pt x="1458" y="3450"/>
                  </a:lnTo>
                  <a:lnTo>
                    <a:pt x="1427" y="3428"/>
                  </a:lnTo>
                  <a:lnTo>
                    <a:pt x="1395" y="3401"/>
                  </a:lnTo>
                  <a:lnTo>
                    <a:pt x="1362" y="3369"/>
                  </a:lnTo>
                  <a:lnTo>
                    <a:pt x="1102" y="3369"/>
                  </a:lnTo>
                  <a:lnTo>
                    <a:pt x="1069" y="3401"/>
                  </a:lnTo>
                  <a:lnTo>
                    <a:pt x="1037" y="3428"/>
                  </a:lnTo>
                  <a:lnTo>
                    <a:pt x="1006" y="3450"/>
                  </a:lnTo>
                  <a:lnTo>
                    <a:pt x="976" y="3468"/>
                  </a:lnTo>
                  <a:lnTo>
                    <a:pt x="949" y="3482"/>
                  </a:lnTo>
                  <a:lnTo>
                    <a:pt x="926" y="3493"/>
                  </a:lnTo>
                  <a:lnTo>
                    <a:pt x="905" y="3501"/>
                  </a:lnTo>
                  <a:lnTo>
                    <a:pt x="890" y="3507"/>
                  </a:lnTo>
                  <a:lnTo>
                    <a:pt x="880" y="3510"/>
                  </a:lnTo>
                  <a:lnTo>
                    <a:pt x="874" y="3511"/>
                  </a:lnTo>
                  <a:lnTo>
                    <a:pt x="870" y="3512"/>
                  </a:lnTo>
                  <a:lnTo>
                    <a:pt x="860" y="3512"/>
                  </a:lnTo>
                  <a:lnTo>
                    <a:pt x="847" y="3513"/>
                  </a:lnTo>
                  <a:lnTo>
                    <a:pt x="833" y="3514"/>
                  </a:lnTo>
                  <a:lnTo>
                    <a:pt x="819" y="3515"/>
                  </a:lnTo>
                  <a:lnTo>
                    <a:pt x="806" y="3515"/>
                  </a:lnTo>
                  <a:lnTo>
                    <a:pt x="764" y="3514"/>
                  </a:lnTo>
                  <a:lnTo>
                    <a:pt x="721" y="3510"/>
                  </a:lnTo>
                  <a:lnTo>
                    <a:pt x="681" y="3505"/>
                  </a:lnTo>
                  <a:lnTo>
                    <a:pt x="641" y="3498"/>
                  </a:lnTo>
                  <a:lnTo>
                    <a:pt x="604" y="3490"/>
                  </a:lnTo>
                  <a:lnTo>
                    <a:pt x="569" y="3481"/>
                  </a:lnTo>
                  <a:lnTo>
                    <a:pt x="535" y="3473"/>
                  </a:lnTo>
                  <a:lnTo>
                    <a:pt x="505" y="3463"/>
                  </a:lnTo>
                  <a:lnTo>
                    <a:pt x="479" y="3453"/>
                  </a:lnTo>
                  <a:lnTo>
                    <a:pt x="455" y="3446"/>
                  </a:lnTo>
                  <a:lnTo>
                    <a:pt x="437" y="3438"/>
                  </a:lnTo>
                  <a:lnTo>
                    <a:pt x="422" y="3432"/>
                  </a:lnTo>
                  <a:lnTo>
                    <a:pt x="412" y="3428"/>
                  </a:lnTo>
                  <a:lnTo>
                    <a:pt x="408" y="3425"/>
                  </a:lnTo>
                  <a:lnTo>
                    <a:pt x="396" y="3418"/>
                  </a:lnTo>
                  <a:lnTo>
                    <a:pt x="388" y="3407"/>
                  </a:lnTo>
                  <a:lnTo>
                    <a:pt x="384" y="3394"/>
                  </a:lnTo>
                  <a:lnTo>
                    <a:pt x="378" y="3361"/>
                  </a:lnTo>
                  <a:lnTo>
                    <a:pt x="373" y="3326"/>
                  </a:lnTo>
                  <a:lnTo>
                    <a:pt x="329" y="3337"/>
                  </a:lnTo>
                  <a:lnTo>
                    <a:pt x="287" y="3344"/>
                  </a:lnTo>
                  <a:lnTo>
                    <a:pt x="248" y="3348"/>
                  </a:lnTo>
                  <a:lnTo>
                    <a:pt x="212" y="3350"/>
                  </a:lnTo>
                  <a:lnTo>
                    <a:pt x="173" y="3348"/>
                  </a:lnTo>
                  <a:lnTo>
                    <a:pt x="140" y="3344"/>
                  </a:lnTo>
                  <a:lnTo>
                    <a:pt x="109" y="3339"/>
                  </a:lnTo>
                  <a:lnTo>
                    <a:pt x="83" y="3331"/>
                  </a:lnTo>
                  <a:lnTo>
                    <a:pt x="62" y="3324"/>
                  </a:lnTo>
                  <a:lnTo>
                    <a:pt x="45" y="3317"/>
                  </a:lnTo>
                  <a:lnTo>
                    <a:pt x="32" y="3311"/>
                  </a:lnTo>
                  <a:lnTo>
                    <a:pt x="23" y="3306"/>
                  </a:lnTo>
                  <a:lnTo>
                    <a:pt x="20" y="3304"/>
                  </a:lnTo>
                  <a:lnTo>
                    <a:pt x="10" y="3294"/>
                  </a:lnTo>
                  <a:lnTo>
                    <a:pt x="2" y="3281"/>
                  </a:lnTo>
                  <a:lnTo>
                    <a:pt x="0" y="3267"/>
                  </a:lnTo>
                  <a:lnTo>
                    <a:pt x="1" y="3262"/>
                  </a:lnTo>
                  <a:lnTo>
                    <a:pt x="1" y="3248"/>
                  </a:lnTo>
                  <a:lnTo>
                    <a:pt x="1" y="3228"/>
                  </a:lnTo>
                  <a:lnTo>
                    <a:pt x="2" y="3201"/>
                  </a:lnTo>
                  <a:lnTo>
                    <a:pt x="2" y="3167"/>
                  </a:lnTo>
                  <a:lnTo>
                    <a:pt x="3" y="3126"/>
                  </a:lnTo>
                  <a:lnTo>
                    <a:pt x="4" y="3080"/>
                  </a:lnTo>
                  <a:lnTo>
                    <a:pt x="5" y="3029"/>
                  </a:lnTo>
                  <a:lnTo>
                    <a:pt x="6" y="2972"/>
                  </a:lnTo>
                  <a:lnTo>
                    <a:pt x="7" y="2911"/>
                  </a:lnTo>
                  <a:lnTo>
                    <a:pt x="10" y="2846"/>
                  </a:lnTo>
                  <a:lnTo>
                    <a:pt x="11" y="2776"/>
                  </a:lnTo>
                  <a:lnTo>
                    <a:pt x="12" y="2702"/>
                  </a:lnTo>
                  <a:lnTo>
                    <a:pt x="14" y="2626"/>
                  </a:lnTo>
                  <a:lnTo>
                    <a:pt x="15" y="2548"/>
                  </a:lnTo>
                  <a:lnTo>
                    <a:pt x="17" y="2467"/>
                  </a:lnTo>
                  <a:lnTo>
                    <a:pt x="18" y="2384"/>
                  </a:lnTo>
                  <a:lnTo>
                    <a:pt x="20" y="2299"/>
                  </a:lnTo>
                  <a:lnTo>
                    <a:pt x="21" y="2212"/>
                  </a:lnTo>
                  <a:lnTo>
                    <a:pt x="23" y="2126"/>
                  </a:lnTo>
                  <a:lnTo>
                    <a:pt x="25" y="2039"/>
                  </a:lnTo>
                  <a:lnTo>
                    <a:pt x="27" y="1951"/>
                  </a:lnTo>
                  <a:lnTo>
                    <a:pt x="28" y="1865"/>
                  </a:lnTo>
                  <a:lnTo>
                    <a:pt x="30" y="1778"/>
                  </a:lnTo>
                  <a:lnTo>
                    <a:pt x="31" y="1693"/>
                  </a:lnTo>
                  <a:lnTo>
                    <a:pt x="33" y="1609"/>
                  </a:lnTo>
                  <a:lnTo>
                    <a:pt x="34" y="1528"/>
                  </a:lnTo>
                  <a:lnTo>
                    <a:pt x="36" y="1448"/>
                  </a:lnTo>
                  <a:lnTo>
                    <a:pt x="37" y="1371"/>
                  </a:lnTo>
                  <a:lnTo>
                    <a:pt x="38" y="1297"/>
                  </a:lnTo>
                  <a:lnTo>
                    <a:pt x="39" y="1226"/>
                  </a:lnTo>
                  <a:lnTo>
                    <a:pt x="41" y="1160"/>
                  </a:lnTo>
                  <a:lnTo>
                    <a:pt x="42" y="1097"/>
                  </a:lnTo>
                  <a:lnTo>
                    <a:pt x="44" y="1014"/>
                  </a:lnTo>
                  <a:lnTo>
                    <a:pt x="48" y="937"/>
                  </a:lnTo>
                  <a:lnTo>
                    <a:pt x="53" y="867"/>
                  </a:lnTo>
                  <a:lnTo>
                    <a:pt x="60" y="803"/>
                  </a:lnTo>
                  <a:lnTo>
                    <a:pt x="67" y="743"/>
                  </a:lnTo>
                  <a:lnTo>
                    <a:pt x="76" y="689"/>
                  </a:lnTo>
                  <a:lnTo>
                    <a:pt x="85" y="641"/>
                  </a:lnTo>
                  <a:lnTo>
                    <a:pt x="95" y="597"/>
                  </a:lnTo>
                  <a:lnTo>
                    <a:pt x="107" y="558"/>
                  </a:lnTo>
                  <a:lnTo>
                    <a:pt x="117" y="522"/>
                  </a:lnTo>
                  <a:lnTo>
                    <a:pt x="129" y="492"/>
                  </a:lnTo>
                  <a:lnTo>
                    <a:pt x="142" y="465"/>
                  </a:lnTo>
                  <a:lnTo>
                    <a:pt x="154" y="441"/>
                  </a:lnTo>
                  <a:lnTo>
                    <a:pt x="166" y="422"/>
                  </a:lnTo>
                  <a:lnTo>
                    <a:pt x="177" y="405"/>
                  </a:lnTo>
                  <a:lnTo>
                    <a:pt x="189" y="390"/>
                  </a:lnTo>
                  <a:lnTo>
                    <a:pt x="201" y="378"/>
                  </a:lnTo>
                  <a:lnTo>
                    <a:pt x="210" y="369"/>
                  </a:lnTo>
                  <a:lnTo>
                    <a:pt x="220" y="362"/>
                  </a:lnTo>
                  <a:lnTo>
                    <a:pt x="230" y="356"/>
                  </a:lnTo>
                  <a:lnTo>
                    <a:pt x="237" y="352"/>
                  </a:lnTo>
                  <a:lnTo>
                    <a:pt x="244" y="349"/>
                  </a:lnTo>
                  <a:lnTo>
                    <a:pt x="249" y="348"/>
                  </a:lnTo>
                  <a:lnTo>
                    <a:pt x="283" y="337"/>
                  </a:lnTo>
                  <a:lnTo>
                    <a:pt x="318" y="325"/>
                  </a:lnTo>
                  <a:lnTo>
                    <a:pt x="356" y="310"/>
                  </a:lnTo>
                  <a:lnTo>
                    <a:pt x="394" y="294"/>
                  </a:lnTo>
                  <a:lnTo>
                    <a:pt x="434" y="277"/>
                  </a:lnTo>
                  <a:lnTo>
                    <a:pt x="473" y="258"/>
                  </a:lnTo>
                  <a:lnTo>
                    <a:pt x="513" y="238"/>
                  </a:lnTo>
                  <a:lnTo>
                    <a:pt x="554" y="217"/>
                  </a:lnTo>
                  <a:lnTo>
                    <a:pt x="593" y="197"/>
                  </a:lnTo>
                  <a:lnTo>
                    <a:pt x="632" y="176"/>
                  </a:lnTo>
                  <a:lnTo>
                    <a:pt x="670" y="154"/>
                  </a:lnTo>
                  <a:lnTo>
                    <a:pt x="705" y="134"/>
                  </a:lnTo>
                  <a:lnTo>
                    <a:pt x="741" y="114"/>
                  </a:lnTo>
                  <a:lnTo>
                    <a:pt x="773" y="94"/>
                  </a:lnTo>
                  <a:lnTo>
                    <a:pt x="803" y="76"/>
                  </a:lnTo>
                  <a:lnTo>
                    <a:pt x="829" y="60"/>
                  </a:lnTo>
                  <a:lnTo>
                    <a:pt x="854" y="45"/>
                  </a:lnTo>
                  <a:lnTo>
                    <a:pt x="874" y="32"/>
                  </a:lnTo>
                  <a:lnTo>
                    <a:pt x="890" y="23"/>
                  </a:lnTo>
                  <a:lnTo>
                    <a:pt x="903" y="14"/>
                  </a:lnTo>
                  <a:lnTo>
                    <a:pt x="911" y="10"/>
                  </a:lnTo>
                  <a:lnTo>
                    <a:pt x="914" y="8"/>
                  </a:lnTo>
                  <a:lnTo>
                    <a:pt x="926" y="2"/>
                  </a:lnTo>
                  <a:lnTo>
                    <a:pt x="9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0" name="Freeform 39"/>
          <p:cNvSpPr>
            <a:spLocks noEditPoints="1"/>
          </p:cNvSpPr>
          <p:nvPr/>
        </p:nvSpPr>
        <p:spPr bwMode="auto">
          <a:xfrm>
            <a:off x="5483927" y="5770563"/>
            <a:ext cx="279400" cy="569913"/>
          </a:xfrm>
          <a:custGeom>
            <a:avLst/>
            <a:gdLst>
              <a:gd name="T0" fmla="*/ 1092 w 1765"/>
              <a:gd name="T1" fmla="*/ 3111 h 3593"/>
              <a:gd name="T2" fmla="*/ 1284 w 1765"/>
              <a:gd name="T3" fmla="*/ 3417 h 3593"/>
              <a:gd name="T4" fmla="*/ 1370 w 1765"/>
              <a:gd name="T5" fmla="*/ 3131 h 3593"/>
              <a:gd name="T6" fmla="*/ 897 w 1765"/>
              <a:gd name="T7" fmla="*/ 1478 h 3593"/>
              <a:gd name="T8" fmla="*/ 775 w 1765"/>
              <a:gd name="T9" fmla="*/ 2263 h 3593"/>
              <a:gd name="T10" fmla="*/ 760 w 1765"/>
              <a:gd name="T11" fmla="*/ 3266 h 3593"/>
              <a:gd name="T12" fmla="*/ 882 w 1765"/>
              <a:gd name="T13" fmla="*/ 3507 h 3593"/>
              <a:gd name="T14" fmla="*/ 1005 w 1765"/>
              <a:gd name="T15" fmla="*/ 3204 h 3593"/>
              <a:gd name="T16" fmla="*/ 983 w 1765"/>
              <a:gd name="T17" fmla="*/ 2145 h 3593"/>
              <a:gd name="T18" fmla="*/ 894 w 1765"/>
              <a:gd name="T19" fmla="*/ 2094 h 3593"/>
              <a:gd name="T20" fmla="*/ 899 w 1765"/>
              <a:gd name="T21" fmla="*/ 1536 h 3593"/>
              <a:gd name="T22" fmla="*/ 464 w 1765"/>
              <a:gd name="T23" fmla="*/ 2445 h 3593"/>
              <a:gd name="T24" fmla="*/ 376 w 1765"/>
              <a:gd name="T25" fmla="*/ 3425 h 3593"/>
              <a:gd name="T26" fmla="*/ 602 w 1765"/>
              <a:gd name="T27" fmla="*/ 3381 h 3593"/>
              <a:gd name="T28" fmla="*/ 674 w 1765"/>
              <a:gd name="T29" fmla="*/ 2710 h 3593"/>
              <a:gd name="T30" fmla="*/ 757 w 1765"/>
              <a:gd name="T31" fmla="*/ 1546 h 3593"/>
              <a:gd name="T32" fmla="*/ 1369 w 1765"/>
              <a:gd name="T33" fmla="*/ 2005 h 3593"/>
              <a:gd name="T34" fmla="*/ 1420 w 1765"/>
              <a:gd name="T35" fmla="*/ 2720 h 3593"/>
              <a:gd name="T36" fmla="*/ 1499 w 1765"/>
              <a:gd name="T37" fmla="*/ 3495 h 3593"/>
              <a:gd name="T38" fmla="*/ 1612 w 1765"/>
              <a:gd name="T39" fmla="*/ 2800 h 3593"/>
              <a:gd name="T40" fmla="*/ 1340 w 1765"/>
              <a:gd name="T41" fmla="*/ 1609 h 3593"/>
              <a:gd name="T42" fmla="*/ 387 w 1765"/>
              <a:gd name="T43" fmla="*/ 1725 h 3593"/>
              <a:gd name="T44" fmla="*/ 118 w 1765"/>
              <a:gd name="T45" fmla="*/ 3079 h 3593"/>
              <a:gd name="T46" fmla="*/ 287 w 1765"/>
              <a:gd name="T47" fmla="*/ 3470 h 3593"/>
              <a:gd name="T48" fmla="*/ 364 w 1765"/>
              <a:gd name="T49" fmla="*/ 2547 h 3593"/>
              <a:gd name="T50" fmla="*/ 559 w 1765"/>
              <a:gd name="T51" fmla="*/ 1442 h 3593"/>
              <a:gd name="T52" fmla="*/ 989 w 1765"/>
              <a:gd name="T53" fmla="*/ 1801 h 3593"/>
              <a:gd name="T54" fmla="*/ 1138 w 1765"/>
              <a:gd name="T55" fmla="*/ 1473 h 3593"/>
              <a:gd name="T56" fmla="*/ 1169 w 1765"/>
              <a:gd name="T57" fmla="*/ 1313 h 3593"/>
              <a:gd name="T58" fmla="*/ 559 w 1765"/>
              <a:gd name="T59" fmla="*/ 1231 h 3593"/>
              <a:gd name="T60" fmla="*/ 780 w 1765"/>
              <a:gd name="T61" fmla="*/ 1390 h 3593"/>
              <a:gd name="T62" fmla="*/ 644 w 1765"/>
              <a:gd name="T63" fmla="*/ 1215 h 3593"/>
              <a:gd name="T64" fmla="*/ 518 w 1765"/>
              <a:gd name="T65" fmla="*/ 421 h 3593"/>
              <a:gd name="T66" fmla="*/ 455 w 1765"/>
              <a:gd name="T67" fmla="*/ 725 h 3593"/>
              <a:gd name="T68" fmla="*/ 594 w 1765"/>
              <a:gd name="T69" fmla="*/ 1085 h 3593"/>
              <a:gd name="T70" fmla="*/ 1088 w 1765"/>
              <a:gd name="T71" fmla="*/ 1133 h 3593"/>
              <a:gd name="T72" fmla="*/ 1265 w 1765"/>
              <a:gd name="T73" fmla="*/ 830 h 3593"/>
              <a:gd name="T74" fmla="*/ 1230 w 1765"/>
              <a:gd name="T75" fmla="*/ 501 h 3593"/>
              <a:gd name="T76" fmla="*/ 685 w 1765"/>
              <a:gd name="T77" fmla="*/ 174 h 3593"/>
              <a:gd name="T78" fmla="*/ 688 w 1765"/>
              <a:gd name="T79" fmla="*/ 61 h 3593"/>
              <a:gd name="T80" fmla="*/ 1111 w 1765"/>
              <a:gd name="T81" fmla="*/ 365 h 3593"/>
              <a:gd name="T82" fmla="*/ 1397 w 1765"/>
              <a:gd name="T83" fmla="*/ 616 h 3593"/>
              <a:gd name="T84" fmla="*/ 1288 w 1765"/>
              <a:gd name="T85" fmla="*/ 984 h 3593"/>
              <a:gd name="T86" fmla="*/ 1317 w 1765"/>
              <a:gd name="T87" fmla="*/ 1318 h 3593"/>
              <a:gd name="T88" fmla="*/ 1643 w 1765"/>
              <a:gd name="T89" fmla="*/ 2452 h 3593"/>
              <a:gd name="T90" fmla="*/ 1759 w 1765"/>
              <a:gd name="T91" fmla="*/ 3330 h 3593"/>
              <a:gd name="T92" fmla="*/ 1659 w 1765"/>
              <a:gd name="T93" fmla="*/ 3482 h 3593"/>
              <a:gd name="T94" fmla="*/ 1384 w 1765"/>
              <a:gd name="T95" fmla="*/ 3586 h 3593"/>
              <a:gd name="T96" fmla="*/ 1137 w 1765"/>
              <a:gd name="T97" fmla="*/ 3469 h 3593"/>
              <a:gd name="T98" fmla="*/ 882 w 1765"/>
              <a:gd name="T99" fmla="*/ 3593 h 3593"/>
              <a:gd name="T100" fmla="*/ 648 w 1765"/>
              <a:gd name="T101" fmla="*/ 3475 h 3593"/>
              <a:gd name="T102" fmla="*/ 404 w 1765"/>
              <a:gd name="T103" fmla="*/ 3579 h 3593"/>
              <a:gd name="T104" fmla="*/ 122 w 1765"/>
              <a:gd name="T105" fmla="*/ 3492 h 3593"/>
              <a:gd name="T106" fmla="*/ 4 w 1765"/>
              <a:gd name="T107" fmla="*/ 3364 h 3593"/>
              <a:gd name="T108" fmla="*/ 101 w 1765"/>
              <a:gd name="T109" fmla="*/ 2573 h 3593"/>
              <a:gd name="T110" fmla="*/ 381 w 1765"/>
              <a:gd name="T111" fmla="*/ 1478 h 3593"/>
              <a:gd name="T112" fmla="*/ 504 w 1765"/>
              <a:gd name="T113" fmla="*/ 1068 h 3593"/>
              <a:gd name="T114" fmla="*/ 363 w 1765"/>
              <a:gd name="T115" fmla="*/ 705 h 3593"/>
              <a:gd name="T116" fmla="*/ 443 w 1765"/>
              <a:gd name="T117" fmla="*/ 366 h 3593"/>
              <a:gd name="T118" fmla="*/ 603 w 1765"/>
              <a:gd name="T119" fmla="*/ 0 h 3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65" h="3593">
                <a:moveTo>
                  <a:pt x="1241" y="2079"/>
                </a:moveTo>
                <a:lnTo>
                  <a:pt x="1069" y="2123"/>
                </a:lnTo>
                <a:lnTo>
                  <a:pt x="1074" y="2218"/>
                </a:lnTo>
                <a:lnTo>
                  <a:pt x="1079" y="2314"/>
                </a:lnTo>
                <a:lnTo>
                  <a:pt x="1083" y="2410"/>
                </a:lnTo>
                <a:lnTo>
                  <a:pt x="1086" y="2507"/>
                </a:lnTo>
                <a:lnTo>
                  <a:pt x="1088" y="2601"/>
                </a:lnTo>
                <a:lnTo>
                  <a:pt x="1090" y="2694"/>
                </a:lnTo>
                <a:lnTo>
                  <a:pt x="1092" y="2785"/>
                </a:lnTo>
                <a:lnTo>
                  <a:pt x="1092" y="2872"/>
                </a:lnTo>
                <a:lnTo>
                  <a:pt x="1093" y="2956"/>
                </a:lnTo>
                <a:lnTo>
                  <a:pt x="1093" y="3036"/>
                </a:lnTo>
                <a:lnTo>
                  <a:pt x="1092" y="3111"/>
                </a:lnTo>
                <a:lnTo>
                  <a:pt x="1092" y="3181"/>
                </a:lnTo>
                <a:lnTo>
                  <a:pt x="1090" y="3244"/>
                </a:lnTo>
                <a:lnTo>
                  <a:pt x="1090" y="3301"/>
                </a:lnTo>
                <a:lnTo>
                  <a:pt x="1089" y="3351"/>
                </a:lnTo>
                <a:lnTo>
                  <a:pt x="1088" y="3393"/>
                </a:lnTo>
                <a:lnTo>
                  <a:pt x="1110" y="3386"/>
                </a:lnTo>
                <a:lnTo>
                  <a:pt x="1135" y="3383"/>
                </a:lnTo>
                <a:lnTo>
                  <a:pt x="1161" y="3381"/>
                </a:lnTo>
                <a:lnTo>
                  <a:pt x="1192" y="3383"/>
                </a:lnTo>
                <a:lnTo>
                  <a:pt x="1219" y="3388"/>
                </a:lnTo>
                <a:lnTo>
                  <a:pt x="1243" y="3396"/>
                </a:lnTo>
                <a:lnTo>
                  <a:pt x="1265" y="3406"/>
                </a:lnTo>
                <a:lnTo>
                  <a:pt x="1284" y="3417"/>
                </a:lnTo>
                <a:lnTo>
                  <a:pt x="1301" y="3430"/>
                </a:lnTo>
                <a:lnTo>
                  <a:pt x="1317" y="3442"/>
                </a:lnTo>
                <a:lnTo>
                  <a:pt x="1331" y="3455"/>
                </a:lnTo>
                <a:lnTo>
                  <a:pt x="1350" y="3473"/>
                </a:lnTo>
                <a:lnTo>
                  <a:pt x="1370" y="3487"/>
                </a:lnTo>
                <a:lnTo>
                  <a:pt x="1392" y="3498"/>
                </a:lnTo>
                <a:lnTo>
                  <a:pt x="1391" y="3465"/>
                </a:lnTo>
                <a:lnTo>
                  <a:pt x="1389" y="3425"/>
                </a:lnTo>
                <a:lnTo>
                  <a:pt x="1387" y="3377"/>
                </a:lnTo>
                <a:lnTo>
                  <a:pt x="1383" y="3324"/>
                </a:lnTo>
                <a:lnTo>
                  <a:pt x="1379" y="3265"/>
                </a:lnTo>
                <a:lnTo>
                  <a:pt x="1376" y="3200"/>
                </a:lnTo>
                <a:lnTo>
                  <a:pt x="1370" y="3131"/>
                </a:lnTo>
                <a:lnTo>
                  <a:pt x="1365" y="3057"/>
                </a:lnTo>
                <a:lnTo>
                  <a:pt x="1358" y="2979"/>
                </a:lnTo>
                <a:lnTo>
                  <a:pt x="1350" y="2897"/>
                </a:lnTo>
                <a:lnTo>
                  <a:pt x="1343" y="2813"/>
                </a:lnTo>
                <a:lnTo>
                  <a:pt x="1334" y="2725"/>
                </a:lnTo>
                <a:lnTo>
                  <a:pt x="1323" y="2636"/>
                </a:lnTo>
                <a:lnTo>
                  <a:pt x="1312" y="2545"/>
                </a:lnTo>
                <a:lnTo>
                  <a:pt x="1301" y="2452"/>
                </a:lnTo>
                <a:lnTo>
                  <a:pt x="1288" y="2359"/>
                </a:lnTo>
                <a:lnTo>
                  <a:pt x="1274" y="2265"/>
                </a:lnTo>
                <a:lnTo>
                  <a:pt x="1259" y="2172"/>
                </a:lnTo>
                <a:lnTo>
                  <a:pt x="1241" y="2079"/>
                </a:lnTo>
                <a:close/>
                <a:moveTo>
                  <a:pt x="897" y="1478"/>
                </a:moveTo>
                <a:lnTo>
                  <a:pt x="883" y="1478"/>
                </a:lnTo>
                <a:lnTo>
                  <a:pt x="871" y="1478"/>
                </a:lnTo>
                <a:lnTo>
                  <a:pt x="859" y="1478"/>
                </a:lnTo>
                <a:lnTo>
                  <a:pt x="846" y="1542"/>
                </a:lnTo>
                <a:lnTo>
                  <a:pt x="835" y="1610"/>
                </a:lnTo>
                <a:lnTo>
                  <a:pt x="824" y="1682"/>
                </a:lnTo>
                <a:lnTo>
                  <a:pt x="814" y="1757"/>
                </a:lnTo>
                <a:lnTo>
                  <a:pt x="805" y="1836"/>
                </a:lnTo>
                <a:lnTo>
                  <a:pt x="798" y="1918"/>
                </a:lnTo>
                <a:lnTo>
                  <a:pt x="790" y="2001"/>
                </a:lnTo>
                <a:lnTo>
                  <a:pt x="784" y="2088"/>
                </a:lnTo>
                <a:lnTo>
                  <a:pt x="779" y="2174"/>
                </a:lnTo>
                <a:lnTo>
                  <a:pt x="775" y="2263"/>
                </a:lnTo>
                <a:lnTo>
                  <a:pt x="770" y="2350"/>
                </a:lnTo>
                <a:lnTo>
                  <a:pt x="767" y="2439"/>
                </a:lnTo>
                <a:lnTo>
                  <a:pt x="765" y="2526"/>
                </a:lnTo>
                <a:lnTo>
                  <a:pt x="763" y="2613"/>
                </a:lnTo>
                <a:lnTo>
                  <a:pt x="760" y="2698"/>
                </a:lnTo>
                <a:lnTo>
                  <a:pt x="759" y="2781"/>
                </a:lnTo>
                <a:lnTo>
                  <a:pt x="759" y="2861"/>
                </a:lnTo>
                <a:lnTo>
                  <a:pt x="758" y="2939"/>
                </a:lnTo>
                <a:lnTo>
                  <a:pt x="758" y="3013"/>
                </a:lnTo>
                <a:lnTo>
                  <a:pt x="758" y="3083"/>
                </a:lnTo>
                <a:lnTo>
                  <a:pt x="759" y="3149"/>
                </a:lnTo>
                <a:lnTo>
                  <a:pt x="759" y="3210"/>
                </a:lnTo>
                <a:lnTo>
                  <a:pt x="760" y="3266"/>
                </a:lnTo>
                <a:lnTo>
                  <a:pt x="760" y="3316"/>
                </a:lnTo>
                <a:lnTo>
                  <a:pt x="762" y="3360"/>
                </a:lnTo>
                <a:lnTo>
                  <a:pt x="763" y="3396"/>
                </a:lnTo>
                <a:lnTo>
                  <a:pt x="763" y="3426"/>
                </a:lnTo>
                <a:lnTo>
                  <a:pt x="764" y="3449"/>
                </a:lnTo>
                <a:lnTo>
                  <a:pt x="771" y="3455"/>
                </a:lnTo>
                <a:lnTo>
                  <a:pt x="787" y="3469"/>
                </a:lnTo>
                <a:lnTo>
                  <a:pt x="803" y="3481"/>
                </a:lnTo>
                <a:lnTo>
                  <a:pt x="819" y="3492"/>
                </a:lnTo>
                <a:lnTo>
                  <a:pt x="837" y="3500"/>
                </a:lnTo>
                <a:lnTo>
                  <a:pt x="858" y="3504"/>
                </a:lnTo>
                <a:lnTo>
                  <a:pt x="882" y="3507"/>
                </a:lnTo>
                <a:lnTo>
                  <a:pt x="882" y="3507"/>
                </a:lnTo>
                <a:lnTo>
                  <a:pt x="907" y="3504"/>
                </a:lnTo>
                <a:lnTo>
                  <a:pt x="928" y="3500"/>
                </a:lnTo>
                <a:lnTo>
                  <a:pt x="945" y="3492"/>
                </a:lnTo>
                <a:lnTo>
                  <a:pt x="961" y="3481"/>
                </a:lnTo>
                <a:lnTo>
                  <a:pt x="977" y="3469"/>
                </a:lnTo>
                <a:lnTo>
                  <a:pt x="993" y="3455"/>
                </a:lnTo>
                <a:lnTo>
                  <a:pt x="1001" y="3449"/>
                </a:lnTo>
                <a:lnTo>
                  <a:pt x="1002" y="3426"/>
                </a:lnTo>
                <a:lnTo>
                  <a:pt x="1002" y="3395"/>
                </a:lnTo>
                <a:lnTo>
                  <a:pt x="1003" y="3358"/>
                </a:lnTo>
                <a:lnTo>
                  <a:pt x="1004" y="3313"/>
                </a:lnTo>
                <a:lnTo>
                  <a:pt x="1004" y="3262"/>
                </a:lnTo>
                <a:lnTo>
                  <a:pt x="1005" y="3204"/>
                </a:lnTo>
                <a:lnTo>
                  <a:pt x="1005" y="3141"/>
                </a:lnTo>
                <a:lnTo>
                  <a:pt x="1006" y="3073"/>
                </a:lnTo>
                <a:lnTo>
                  <a:pt x="1006" y="3001"/>
                </a:lnTo>
                <a:lnTo>
                  <a:pt x="1006" y="2925"/>
                </a:lnTo>
                <a:lnTo>
                  <a:pt x="1005" y="2845"/>
                </a:lnTo>
                <a:lnTo>
                  <a:pt x="1004" y="2763"/>
                </a:lnTo>
                <a:lnTo>
                  <a:pt x="1003" y="2677"/>
                </a:lnTo>
                <a:lnTo>
                  <a:pt x="1002" y="2591"/>
                </a:lnTo>
                <a:lnTo>
                  <a:pt x="1000" y="2502"/>
                </a:lnTo>
                <a:lnTo>
                  <a:pt x="996" y="2413"/>
                </a:lnTo>
                <a:lnTo>
                  <a:pt x="993" y="2324"/>
                </a:lnTo>
                <a:lnTo>
                  <a:pt x="989" y="2234"/>
                </a:lnTo>
                <a:lnTo>
                  <a:pt x="983" y="2145"/>
                </a:lnTo>
                <a:lnTo>
                  <a:pt x="981" y="2146"/>
                </a:lnTo>
                <a:lnTo>
                  <a:pt x="975" y="2148"/>
                </a:lnTo>
                <a:lnTo>
                  <a:pt x="965" y="2150"/>
                </a:lnTo>
                <a:lnTo>
                  <a:pt x="954" y="2153"/>
                </a:lnTo>
                <a:lnTo>
                  <a:pt x="944" y="2154"/>
                </a:lnTo>
                <a:lnTo>
                  <a:pt x="936" y="2156"/>
                </a:lnTo>
                <a:lnTo>
                  <a:pt x="922" y="2153"/>
                </a:lnTo>
                <a:lnTo>
                  <a:pt x="909" y="2146"/>
                </a:lnTo>
                <a:lnTo>
                  <a:pt x="900" y="2136"/>
                </a:lnTo>
                <a:lnTo>
                  <a:pt x="895" y="2124"/>
                </a:lnTo>
                <a:lnTo>
                  <a:pt x="894" y="2110"/>
                </a:lnTo>
                <a:lnTo>
                  <a:pt x="894" y="2105"/>
                </a:lnTo>
                <a:lnTo>
                  <a:pt x="894" y="2094"/>
                </a:lnTo>
                <a:lnTo>
                  <a:pt x="895" y="2077"/>
                </a:lnTo>
                <a:lnTo>
                  <a:pt x="896" y="2053"/>
                </a:lnTo>
                <a:lnTo>
                  <a:pt x="897" y="2024"/>
                </a:lnTo>
                <a:lnTo>
                  <a:pt x="898" y="1990"/>
                </a:lnTo>
                <a:lnTo>
                  <a:pt x="899" y="1951"/>
                </a:lnTo>
                <a:lnTo>
                  <a:pt x="900" y="1908"/>
                </a:lnTo>
                <a:lnTo>
                  <a:pt x="901" y="1862"/>
                </a:lnTo>
                <a:lnTo>
                  <a:pt x="902" y="1813"/>
                </a:lnTo>
                <a:lnTo>
                  <a:pt x="902" y="1762"/>
                </a:lnTo>
                <a:lnTo>
                  <a:pt x="902" y="1707"/>
                </a:lnTo>
                <a:lnTo>
                  <a:pt x="902" y="1651"/>
                </a:lnTo>
                <a:lnTo>
                  <a:pt x="901" y="1594"/>
                </a:lnTo>
                <a:lnTo>
                  <a:pt x="899" y="1536"/>
                </a:lnTo>
                <a:lnTo>
                  <a:pt x="897" y="1478"/>
                </a:lnTo>
                <a:close/>
                <a:moveTo>
                  <a:pt x="680" y="1466"/>
                </a:moveTo>
                <a:lnTo>
                  <a:pt x="653" y="1544"/>
                </a:lnTo>
                <a:lnTo>
                  <a:pt x="628" y="1625"/>
                </a:lnTo>
                <a:lnTo>
                  <a:pt x="604" y="1708"/>
                </a:lnTo>
                <a:lnTo>
                  <a:pt x="582" y="1796"/>
                </a:lnTo>
                <a:lnTo>
                  <a:pt x="562" y="1885"/>
                </a:lnTo>
                <a:lnTo>
                  <a:pt x="543" y="1976"/>
                </a:lnTo>
                <a:lnTo>
                  <a:pt x="524" y="2069"/>
                </a:lnTo>
                <a:lnTo>
                  <a:pt x="508" y="2162"/>
                </a:lnTo>
                <a:lnTo>
                  <a:pt x="493" y="2257"/>
                </a:lnTo>
                <a:lnTo>
                  <a:pt x="479" y="2351"/>
                </a:lnTo>
                <a:lnTo>
                  <a:pt x="464" y="2445"/>
                </a:lnTo>
                <a:lnTo>
                  <a:pt x="452" y="2538"/>
                </a:lnTo>
                <a:lnTo>
                  <a:pt x="441" y="2630"/>
                </a:lnTo>
                <a:lnTo>
                  <a:pt x="432" y="2720"/>
                </a:lnTo>
                <a:lnTo>
                  <a:pt x="423" y="2809"/>
                </a:lnTo>
                <a:lnTo>
                  <a:pt x="414" y="2894"/>
                </a:lnTo>
                <a:lnTo>
                  <a:pt x="406" y="2976"/>
                </a:lnTo>
                <a:lnTo>
                  <a:pt x="400" y="3054"/>
                </a:lnTo>
                <a:lnTo>
                  <a:pt x="394" y="3128"/>
                </a:lnTo>
                <a:lnTo>
                  <a:pt x="389" y="3198"/>
                </a:lnTo>
                <a:lnTo>
                  <a:pt x="386" y="3264"/>
                </a:lnTo>
                <a:lnTo>
                  <a:pt x="381" y="3323"/>
                </a:lnTo>
                <a:lnTo>
                  <a:pt x="378" y="3376"/>
                </a:lnTo>
                <a:lnTo>
                  <a:pt x="376" y="3425"/>
                </a:lnTo>
                <a:lnTo>
                  <a:pt x="374" y="3465"/>
                </a:lnTo>
                <a:lnTo>
                  <a:pt x="373" y="3498"/>
                </a:lnTo>
                <a:lnTo>
                  <a:pt x="394" y="3487"/>
                </a:lnTo>
                <a:lnTo>
                  <a:pt x="414" y="3473"/>
                </a:lnTo>
                <a:lnTo>
                  <a:pt x="434" y="3455"/>
                </a:lnTo>
                <a:lnTo>
                  <a:pt x="448" y="3442"/>
                </a:lnTo>
                <a:lnTo>
                  <a:pt x="463" y="3430"/>
                </a:lnTo>
                <a:lnTo>
                  <a:pt x="481" y="3417"/>
                </a:lnTo>
                <a:lnTo>
                  <a:pt x="499" y="3406"/>
                </a:lnTo>
                <a:lnTo>
                  <a:pt x="521" y="3396"/>
                </a:lnTo>
                <a:lnTo>
                  <a:pt x="545" y="3388"/>
                </a:lnTo>
                <a:lnTo>
                  <a:pt x="571" y="3383"/>
                </a:lnTo>
                <a:lnTo>
                  <a:pt x="602" y="3381"/>
                </a:lnTo>
                <a:lnTo>
                  <a:pt x="629" y="3383"/>
                </a:lnTo>
                <a:lnTo>
                  <a:pt x="653" y="3386"/>
                </a:lnTo>
                <a:lnTo>
                  <a:pt x="675" y="3393"/>
                </a:lnTo>
                <a:lnTo>
                  <a:pt x="675" y="3351"/>
                </a:lnTo>
                <a:lnTo>
                  <a:pt x="674" y="3303"/>
                </a:lnTo>
                <a:lnTo>
                  <a:pt x="673" y="3247"/>
                </a:lnTo>
                <a:lnTo>
                  <a:pt x="673" y="3185"/>
                </a:lnTo>
                <a:lnTo>
                  <a:pt x="672" y="3117"/>
                </a:lnTo>
                <a:lnTo>
                  <a:pt x="672" y="3044"/>
                </a:lnTo>
                <a:lnTo>
                  <a:pt x="672" y="2966"/>
                </a:lnTo>
                <a:lnTo>
                  <a:pt x="672" y="2884"/>
                </a:lnTo>
                <a:lnTo>
                  <a:pt x="673" y="2799"/>
                </a:lnTo>
                <a:lnTo>
                  <a:pt x="674" y="2710"/>
                </a:lnTo>
                <a:lnTo>
                  <a:pt x="675" y="2619"/>
                </a:lnTo>
                <a:lnTo>
                  <a:pt x="677" y="2526"/>
                </a:lnTo>
                <a:lnTo>
                  <a:pt x="681" y="2432"/>
                </a:lnTo>
                <a:lnTo>
                  <a:pt x="684" y="2337"/>
                </a:lnTo>
                <a:lnTo>
                  <a:pt x="688" y="2243"/>
                </a:lnTo>
                <a:lnTo>
                  <a:pt x="694" y="2148"/>
                </a:lnTo>
                <a:lnTo>
                  <a:pt x="699" y="2055"/>
                </a:lnTo>
                <a:lnTo>
                  <a:pt x="707" y="1963"/>
                </a:lnTo>
                <a:lnTo>
                  <a:pt x="715" y="1873"/>
                </a:lnTo>
                <a:lnTo>
                  <a:pt x="723" y="1786"/>
                </a:lnTo>
                <a:lnTo>
                  <a:pt x="733" y="1702"/>
                </a:lnTo>
                <a:lnTo>
                  <a:pt x="745" y="1622"/>
                </a:lnTo>
                <a:lnTo>
                  <a:pt x="757" y="1546"/>
                </a:lnTo>
                <a:lnTo>
                  <a:pt x="771" y="1475"/>
                </a:lnTo>
                <a:lnTo>
                  <a:pt x="727" y="1472"/>
                </a:lnTo>
                <a:lnTo>
                  <a:pt x="680" y="1466"/>
                </a:lnTo>
                <a:close/>
                <a:moveTo>
                  <a:pt x="1264" y="1419"/>
                </a:moveTo>
                <a:lnTo>
                  <a:pt x="1242" y="1430"/>
                </a:lnTo>
                <a:lnTo>
                  <a:pt x="1218" y="1439"/>
                </a:lnTo>
                <a:lnTo>
                  <a:pt x="1239" y="1501"/>
                </a:lnTo>
                <a:lnTo>
                  <a:pt x="1262" y="1569"/>
                </a:lnTo>
                <a:lnTo>
                  <a:pt x="1284" y="1645"/>
                </a:lnTo>
                <a:lnTo>
                  <a:pt x="1307" y="1725"/>
                </a:lnTo>
                <a:lnTo>
                  <a:pt x="1328" y="1812"/>
                </a:lnTo>
                <a:lnTo>
                  <a:pt x="1349" y="1905"/>
                </a:lnTo>
                <a:lnTo>
                  <a:pt x="1369" y="2005"/>
                </a:lnTo>
                <a:lnTo>
                  <a:pt x="1369" y="2018"/>
                </a:lnTo>
                <a:lnTo>
                  <a:pt x="1366" y="2030"/>
                </a:lnTo>
                <a:lnTo>
                  <a:pt x="1359" y="2041"/>
                </a:lnTo>
                <a:lnTo>
                  <a:pt x="1349" y="2049"/>
                </a:lnTo>
                <a:lnTo>
                  <a:pt x="1337" y="2054"/>
                </a:lnTo>
                <a:lnTo>
                  <a:pt x="1325" y="2057"/>
                </a:lnTo>
                <a:lnTo>
                  <a:pt x="1343" y="2152"/>
                </a:lnTo>
                <a:lnTo>
                  <a:pt x="1358" y="2249"/>
                </a:lnTo>
                <a:lnTo>
                  <a:pt x="1373" y="2345"/>
                </a:lnTo>
                <a:lnTo>
                  <a:pt x="1387" y="2440"/>
                </a:lnTo>
                <a:lnTo>
                  <a:pt x="1399" y="2535"/>
                </a:lnTo>
                <a:lnTo>
                  <a:pt x="1409" y="2629"/>
                </a:lnTo>
                <a:lnTo>
                  <a:pt x="1420" y="2720"/>
                </a:lnTo>
                <a:lnTo>
                  <a:pt x="1429" y="2810"/>
                </a:lnTo>
                <a:lnTo>
                  <a:pt x="1438" y="2896"/>
                </a:lnTo>
                <a:lnTo>
                  <a:pt x="1444" y="2979"/>
                </a:lnTo>
                <a:lnTo>
                  <a:pt x="1451" y="3059"/>
                </a:lnTo>
                <a:lnTo>
                  <a:pt x="1458" y="3135"/>
                </a:lnTo>
                <a:lnTo>
                  <a:pt x="1462" y="3205"/>
                </a:lnTo>
                <a:lnTo>
                  <a:pt x="1466" y="3270"/>
                </a:lnTo>
                <a:lnTo>
                  <a:pt x="1470" y="3330"/>
                </a:lnTo>
                <a:lnTo>
                  <a:pt x="1473" y="3384"/>
                </a:lnTo>
                <a:lnTo>
                  <a:pt x="1475" y="3430"/>
                </a:lnTo>
                <a:lnTo>
                  <a:pt x="1477" y="3470"/>
                </a:lnTo>
                <a:lnTo>
                  <a:pt x="1478" y="3502"/>
                </a:lnTo>
                <a:lnTo>
                  <a:pt x="1499" y="3495"/>
                </a:lnTo>
                <a:lnTo>
                  <a:pt x="1518" y="3484"/>
                </a:lnTo>
                <a:lnTo>
                  <a:pt x="1535" y="3470"/>
                </a:lnTo>
                <a:lnTo>
                  <a:pt x="1553" y="3455"/>
                </a:lnTo>
                <a:lnTo>
                  <a:pt x="1568" y="3441"/>
                </a:lnTo>
                <a:lnTo>
                  <a:pt x="1584" y="3428"/>
                </a:lnTo>
                <a:lnTo>
                  <a:pt x="1603" y="3415"/>
                </a:lnTo>
                <a:lnTo>
                  <a:pt x="1625" y="3403"/>
                </a:lnTo>
                <a:lnTo>
                  <a:pt x="1648" y="3393"/>
                </a:lnTo>
                <a:lnTo>
                  <a:pt x="1675" y="3385"/>
                </a:lnTo>
                <a:lnTo>
                  <a:pt x="1662" y="3229"/>
                </a:lnTo>
                <a:lnTo>
                  <a:pt x="1647" y="3079"/>
                </a:lnTo>
                <a:lnTo>
                  <a:pt x="1629" y="2936"/>
                </a:lnTo>
                <a:lnTo>
                  <a:pt x="1612" y="2800"/>
                </a:lnTo>
                <a:lnTo>
                  <a:pt x="1592" y="2670"/>
                </a:lnTo>
                <a:lnTo>
                  <a:pt x="1572" y="2546"/>
                </a:lnTo>
                <a:lnTo>
                  <a:pt x="1551" y="2430"/>
                </a:lnTo>
                <a:lnTo>
                  <a:pt x="1530" y="2320"/>
                </a:lnTo>
                <a:lnTo>
                  <a:pt x="1508" y="2216"/>
                </a:lnTo>
                <a:lnTo>
                  <a:pt x="1486" y="2118"/>
                </a:lnTo>
                <a:lnTo>
                  <a:pt x="1464" y="2028"/>
                </a:lnTo>
                <a:lnTo>
                  <a:pt x="1442" y="1943"/>
                </a:lnTo>
                <a:lnTo>
                  <a:pt x="1420" y="1865"/>
                </a:lnTo>
                <a:lnTo>
                  <a:pt x="1399" y="1791"/>
                </a:lnTo>
                <a:lnTo>
                  <a:pt x="1378" y="1725"/>
                </a:lnTo>
                <a:lnTo>
                  <a:pt x="1358" y="1664"/>
                </a:lnTo>
                <a:lnTo>
                  <a:pt x="1340" y="1609"/>
                </a:lnTo>
                <a:lnTo>
                  <a:pt x="1321" y="1559"/>
                </a:lnTo>
                <a:lnTo>
                  <a:pt x="1305" y="1517"/>
                </a:lnTo>
                <a:lnTo>
                  <a:pt x="1289" y="1478"/>
                </a:lnTo>
                <a:lnTo>
                  <a:pt x="1276" y="1447"/>
                </a:lnTo>
                <a:lnTo>
                  <a:pt x="1264" y="1419"/>
                </a:lnTo>
                <a:close/>
                <a:moveTo>
                  <a:pt x="500" y="1419"/>
                </a:moveTo>
                <a:lnTo>
                  <a:pt x="488" y="1446"/>
                </a:lnTo>
                <a:lnTo>
                  <a:pt x="475" y="1478"/>
                </a:lnTo>
                <a:lnTo>
                  <a:pt x="460" y="1516"/>
                </a:lnTo>
                <a:lnTo>
                  <a:pt x="444" y="1559"/>
                </a:lnTo>
                <a:lnTo>
                  <a:pt x="426" y="1609"/>
                </a:lnTo>
                <a:lnTo>
                  <a:pt x="406" y="1663"/>
                </a:lnTo>
                <a:lnTo>
                  <a:pt x="387" y="1725"/>
                </a:lnTo>
                <a:lnTo>
                  <a:pt x="366" y="1791"/>
                </a:lnTo>
                <a:lnTo>
                  <a:pt x="344" y="1865"/>
                </a:lnTo>
                <a:lnTo>
                  <a:pt x="322" y="1943"/>
                </a:lnTo>
                <a:lnTo>
                  <a:pt x="300" y="2028"/>
                </a:lnTo>
                <a:lnTo>
                  <a:pt x="279" y="2119"/>
                </a:lnTo>
                <a:lnTo>
                  <a:pt x="257" y="2217"/>
                </a:lnTo>
                <a:lnTo>
                  <a:pt x="235" y="2321"/>
                </a:lnTo>
                <a:lnTo>
                  <a:pt x="213" y="2430"/>
                </a:lnTo>
                <a:lnTo>
                  <a:pt x="192" y="2547"/>
                </a:lnTo>
                <a:lnTo>
                  <a:pt x="173" y="2670"/>
                </a:lnTo>
                <a:lnTo>
                  <a:pt x="153" y="2800"/>
                </a:lnTo>
                <a:lnTo>
                  <a:pt x="135" y="2937"/>
                </a:lnTo>
                <a:lnTo>
                  <a:pt x="118" y="3079"/>
                </a:lnTo>
                <a:lnTo>
                  <a:pt x="103" y="3229"/>
                </a:lnTo>
                <a:lnTo>
                  <a:pt x="90" y="3385"/>
                </a:lnTo>
                <a:lnTo>
                  <a:pt x="116" y="3393"/>
                </a:lnTo>
                <a:lnTo>
                  <a:pt x="140" y="3403"/>
                </a:lnTo>
                <a:lnTo>
                  <a:pt x="161" y="3415"/>
                </a:lnTo>
                <a:lnTo>
                  <a:pt x="179" y="3428"/>
                </a:lnTo>
                <a:lnTo>
                  <a:pt x="197" y="3441"/>
                </a:lnTo>
                <a:lnTo>
                  <a:pt x="212" y="3455"/>
                </a:lnTo>
                <a:lnTo>
                  <a:pt x="229" y="3470"/>
                </a:lnTo>
                <a:lnTo>
                  <a:pt x="247" y="3484"/>
                </a:lnTo>
                <a:lnTo>
                  <a:pt x="266" y="3495"/>
                </a:lnTo>
                <a:lnTo>
                  <a:pt x="286" y="3502"/>
                </a:lnTo>
                <a:lnTo>
                  <a:pt x="287" y="3470"/>
                </a:lnTo>
                <a:lnTo>
                  <a:pt x="288" y="3431"/>
                </a:lnTo>
                <a:lnTo>
                  <a:pt x="292" y="3384"/>
                </a:lnTo>
                <a:lnTo>
                  <a:pt x="294" y="3332"/>
                </a:lnTo>
                <a:lnTo>
                  <a:pt x="297" y="3272"/>
                </a:lnTo>
                <a:lnTo>
                  <a:pt x="302" y="3208"/>
                </a:lnTo>
                <a:lnTo>
                  <a:pt x="306" y="3139"/>
                </a:lnTo>
                <a:lnTo>
                  <a:pt x="312" y="3065"/>
                </a:lnTo>
                <a:lnTo>
                  <a:pt x="318" y="2986"/>
                </a:lnTo>
                <a:lnTo>
                  <a:pt x="326" y="2904"/>
                </a:lnTo>
                <a:lnTo>
                  <a:pt x="333" y="2818"/>
                </a:lnTo>
                <a:lnTo>
                  <a:pt x="343" y="2730"/>
                </a:lnTo>
                <a:lnTo>
                  <a:pt x="353" y="2639"/>
                </a:lnTo>
                <a:lnTo>
                  <a:pt x="364" y="2547"/>
                </a:lnTo>
                <a:lnTo>
                  <a:pt x="376" y="2453"/>
                </a:lnTo>
                <a:lnTo>
                  <a:pt x="389" y="2358"/>
                </a:lnTo>
                <a:lnTo>
                  <a:pt x="403" y="2263"/>
                </a:lnTo>
                <a:lnTo>
                  <a:pt x="418" y="2166"/>
                </a:lnTo>
                <a:lnTo>
                  <a:pt x="436" y="2071"/>
                </a:lnTo>
                <a:lnTo>
                  <a:pt x="453" y="1977"/>
                </a:lnTo>
                <a:lnTo>
                  <a:pt x="473" y="1883"/>
                </a:lnTo>
                <a:lnTo>
                  <a:pt x="494" y="1792"/>
                </a:lnTo>
                <a:lnTo>
                  <a:pt x="517" y="1703"/>
                </a:lnTo>
                <a:lnTo>
                  <a:pt x="541" y="1615"/>
                </a:lnTo>
                <a:lnTo>
                  <a:pt x="566" y="1532"/>
                </a:lnTo>
                <a:lnTo>
                  <a:pt x="593" y="1452"/>
                </a:lnTo>
                <a:lnTo>
                  <a:pt x="559" y="1442"/>
                </a:lnTo>
                <a:lnTo>
                  <a:pt x="528" y="1432"/>
                </a:lnTo>
                <a:lnTo>
                  <a:pt x="500" y="1419"/>
                </a:lnTo>
                <a:close/>
                <a:moveTo>
                  <a:pt x="1034" y="1226"/>
                </a:moveTo>
                <a:lnTo>
                  <a:pt x="999" y="1228"/>
                </a:lnTo>
                <a:lnTo>
                  <a:pt x="963" y="1229"/>
                </a:lnTo>
                <a:lnTo>
                  <a:pt x="970" y="1299"/>
                </a:lnTo>
                <a:lnTo>
                  <a:pt x="977" y="1371"/>
                </a:lnTo>
                <a:lnTo>
                  <a:pt x="981" y="1444"/>
                </a:lnTo>
                <a:lnTo>
                  <a:pt x="986" y="1519"/>
                </a:lnTo>
                <a:lnTo>
                  <a:pt x="988" y="1592"/>
                </a:lnTo>
                <a:lnTo>
                  <a:pt x="989" y="1664"/>
                </a:lnTo>
                <a:lnTo>
                  <a:pt x="989" y="1734"/>
                </a:lnTo>
                <a:lnTo>
                  <a:pt x="989" y="1801"/>
                </a:lnTo>
                <a:lnTo>
                  <a:pt x="989" y="1863"/>
                </a:lnTo>
                <a:lnTo>
                  <a:pt x="987" y="1921"/>
                </a:lnTo>
                <a:lnTo>
                  <a:pt x="986" y="1973"/>
                </a:lnTo>
                <a:lnTo>
                  <a:pt x="984" y="2019"/>
                </a:lnTo>
                <a:lnTo>
                  <a:pt x="982" y="2056"/>
                </a:lnTo>
                <a:lnTo>
                  <a:pt x="1276" y="1981"/>
                </a:lnTo>
                <a:lnTo>
                  <a:pt x="1258" y="1893"/>
                </a:lnTo>
                <a:lnTo>
                  <a:pt x="1238" y="1810"/>
                </a:lnTo>
                <a:lnTo>
                  <a:pt x="1218" y="1732"/>
                </a:lnTo>
                <a:lnTo>
                  <a:pt x="1199" y="1659"/>
                </a:lnTo>
                <a:lnTo>
                  <a:pt x="1178" y="1592"/>
                </a:lnTo>
                <a:lnTo>
                  <a:pt x="1158" y="1530"/>
                </a:lnTo>
                <a:lnTo>
                  <a:pt x="1138" y="1473"/>
                </a:lnTo>
                <a:lnTo>
                  <a:pt x="1119" y="1421"/>
                </a:lnTo>
                <a:lnTo>
                  <a:pt x="1101" y="1376"/>
                </a:lnTo>
                <a:lnTo>
                  <a:pt x="1084" y="1334"/>
                </a:lnTo>
                <a:lnTo>
                  <a:pt x="1069" y="1299"/>
                </a:lnTo>
                <a:lnTo>
                  <a:pt x="1054" y="1268"/>
                </a:lnTo>
                <a:lnTo>
                  <a:pt x="1042" y="1244"/>
                </a:lnTo>
                <a:lnTo>
                  <a:pt x="1034" y="1226"/>
                </a:lnTo>
                <a:close/>
                <a:moveTo>
                  <a:pt x="1192" y="1199"/>
                </a:moveTo>
                <a:lnTo>
                  <a:pt x="1160" y="1208"/>
                </a:lnTo>
                <a:lnTo>
                  <a:pt x="1124" y="1215"/>
                </a:lnTo>
                <a:lnTo>
                  <a:pt x="1137" y="1242"/>
                </a:lnTo>
                <a:lnTo>
                  <a:pt x="1153" y="1275"/>
                </a:lnTo>
                <a:lnTo>
                  <a:pt x="1169" y="1313"/>
                </a:lnTo>
                <a:lnTo>
                  <a:pt x="1188" y="1357"/>
                </a:lnTo>
                <a:lnTo>
                  <a:pt x="1204" y="1351"/>
                </a:lnTo>
                <a:lnTo>
                  <a:pt x="1217" y="1346"/>
                </a:lnTo>
                <a:lnTo>
                  <a:pt x="1227" y="1342"/>
                </a:lnTo>
                <a:lnTo>
                  <a:pt x="1232" y="1338"/>
                </a:lnTo>
                <a:lnTo>
                  <a:pt x="1230" y="1325"/>
                </a:lnTo>
                <a:lnTo>
                  <a:pt x="1227" y="1307"/>
                </a:lnTo>
                <a:lnTo>
                  <a:pt x="1222" y="1285"/>
                </a:lnTo>
                <a:lnTo>
                  <a:pt x="1214" y="1260"/>
                </a:lnTo>
                <a:lnTo>
                  <a:pt x="1204" y="1230"/>
                </a:lnTo>
                <a:lnTo>
                  <a:pt x="1192" y="1199"/>
                </a:lnTo>
                <a:close/>
                <a:moveTo>
                  <a:pt x="573" y="1199"/>
                </a:moveTo>
                <a:lnTo>
                  <a:pt x="559" y="1231"/>
                </a:lnTo>
                <a:lnTo>
                  <a:pt x="550" y="1260"/>
                </a:lnTo>
                <a:lnTo>
                  <a:pt x="543" y="1286"/>
                </a:lnTo>
                <a:lnTo>
                  <a:pt x="538" y="1308"/>
                </a:lnTo>
                <a:lnTo>
                  <a:pt x="534" y="1325"/>
                </a:lnTo>
                <a:lnTo>
                  <a:pt x="532" y="1338"/>
                </a:lnTo>
                <a:lnTo>
                  <a:pt x="555" y="1350"/>
                </a:lnTo>
                <a:lnTo>
                  <a:pt x="583" y="1360"/>
                </a:lnTo>
                <a:lnTo>
                  <a:pt x="614" y="1369"/>
                </a:lnTo>
                <a:lnTo>
                  <a:pt x="647" y="1376"/>
                </a:lnTo>
                <a:lnTo>
                  <a:pt x="681" y="1381"/>
                </a:lnTo>
                <a:lnTo>
                  <a:pt x="715" y="1384"/>
                </a:lnTo>
                <a:lnTo>
                  <a:pt x="748" y="1388"/>
                </a:lnTo>
                <a:lnTo>
                  <a:pt x="780" y="1390"/>
                </a:lnTo>
                <a:lnTo>
                  <a:pt x="810" y="1391"/>
                </a:lnTo>
                <a:lnTo>
                  <a:pt x="836" y="1392"/>
                </a:lnTo>
                <a:lnTo>
                  <a:pt x="859" y="1392"/>
                </a:lnTo>
                <a:lnTo>
                  <a:pt x="876" y="1392"/>
                </a:lnTo>
                <a:lnTo>
                  <a:pt x="887" y="1392"/>
                </a:lnTo>
                <a:lnTo>
                  <a:pt x="892" y="1392"/>
                </a:lnTo>
                <a:lnTo>
                  <a:pt x="884" y="1310"/>
                </a:lnTo>
                <a:lnTo>
                  <a:pt x="875" y="1231"/>
                </a:lnTo>
                <a:lnTo>
                  <a:pt x="824" y="1230"/>
                </a:lnTo>
                <a:lnTo>
                  <a:pt x="774" y="1228"/>
                </a:lnTo>
                <a:lnTo>
                  <a:pt x="727" y="1225"/>
                </a:lnTo>
                <a:lnTo>
                  <a:pt x="683" y="1220"/>
                </a:lnTo>
                <a:lnTo>
                  <a:pt x="644" y="1215"/>
                </a:lnTo>
                <a:lnTo>
                  <a:pt x="618" y="1210"/>
                </a:lnTo>
                <a:lnTo>
                  <a:pt x="594" y="1205"/>
                </a:lnTo>
                <a:lnTo>
                  <a:pt x="573" y="1199"/>
                </a:lnTo>
                <a:close/>
                <a:moveTo>
                  <a:pt x="598" y="95"/>
                </a:moveTo>
                <a:lnTo>
                  <a:pt x="530" y="125"/>
                </a:lnTo>
                <a:lnTo>
                  <a:pt x="536" y="170"/>
                </a:lnTo>
                <a:lnTo>
                  <a:pt x="540" y="214"/>
                </a:lnTo>
                <a:lnTo>
                  <a:pt x="541" y="255"/>
                </a:lnTo>
                <a:lnTo>
                  <a:pt x="539" y="294"/>
                </a:lnTo>
                <a:lnTo>
                  <a:pt x="535" y="330"/>
                </a:lnTo>
                <a:lnTo>
                  <a:pt x="531" y="364"/>
                </a:lnTo>
                <a:lnTo>
                  <a:pt x="524" y="394"/>
                </a:lnTo>
                <a:lnTo>
                  <a:pt x="518" y="421"/>
                </a:lnTo>
                <a:lnTo>
                  <a:pt x="512" y="444"/>
                </a:lnTo>
                <a:lnTo>
                  <a:pt x="506" y="462"/>
                </a:lnTo>
                <a:lnTo>
                  <a:pt x="502" y="476"/>
                </a:lnTo>
                <a:lnTo>
                  <a:pt x="497" y="486"/>
                </a:lnTo>
                <a:lnTo>
                  <a:pt x="496" y="491"/>
                </a:lnTo>
                <a:lnTo>
                  <a:pt x="480" y="530"/>
                </a:lnTo>
                <a:lnTo>
                  <a:pt x="468" y="566"/>
                </a:lnTo>
                <a:lnTo>
                  <a:pt x="458" y="599"/>
                </a:lnTo>
                <a:lnTo>
                  <a:pt x="452" y="628"/>
                </a:lnTo>
                <a:lnTo>
                  <a:pt x="449" y="656"/>
                </a:lnTo>
                <a:lnTo>
                  <a:pt x="448" y="680"/>
                </a:lnTo>
                <a:lnTo>
                  <a:pt x="450" y="703"/>
                </a:lnTo>
                <a:lnTo>
                  <a:pt x="455" y="725"/>
                </a:lnTo>
                <a:lnTo>
                  <a:pt x="461" y="745"/>
                </a:lnTo>
                <a:lnTo>
                  <a:pt x="469" y="766"/>
                </a:lnTo>
                <a:lnTo>
                  <a:pt x="477" y="786"/>
                </a:lnTo>
                <a:lnTo>
                  <a:pt x="488" y="808"/>
                </a:lnTo>
                <a:lnTo>
                  <a:pt x="499" y="830"/>
                </a:lnTo>
                <a:lnTo>
                  <a:pt x="519" y="868"/>
                </a:lnTo>
                <a:lnTo>
                  <a:pt x="540" y="912"/>
                </a:lnTo>
                <a:lnTo>
                  <a:pt x="556" y="949"/>
                </a:lnTo>
                <a:lnTo>
                  <a:pt x="568" y="983"/>
                </a:lnTo>
                <a:lnTo>
                  <a:pt x="578" y="1013"/>
                </a:lnTo>
                <a:lnTo>
                  <a:pt x="586" y="1041"/>
                </a:lnTo>
                <a:lnTo>
                  <a:pt x="591" y="1065"/>
                </a:lnTo>
                <a:lnTo>
                  <a:pt x="594" y="1085"/>
                </a:lnTo>
                <a:lnTo>
                  <a:pt x="597" y="1102"/>
                </a:lnTo>
                <a:lnTo>
                  <a:pt x="598" y="1116"/>
                </a:lnTo>
                <a:lnTo>
                  <a:pt x="616" y="1122"/>
                </a:lnTo>
                <a:lnTo>
                  <a:pt x="642" y="1127"/>
                </a:lnTo>
                <a:lnTo>
                  <a:pt x="676" y="1133"/>
                </a:lnTo>
                <a:lnTo>
                  <a:pt x="717" y="1137"/>
                </a:lnTo>
                <a:lnTo>
                  <a:pt x="765" y="1141"/>
                </a:lnTo>
                <a:lnTo>
                  <a:pt x="821" y="1144"/>
                </a:lnTo>
                <a:lnTo>
                  <a:pt x="882" y="1145"/>
                </a:lnTo>
                <a:lnTo>
                  <a:pt x="944" y="1144"/>
                </a:lnTo>
                <a:lnTo>
                  <a:pt x="1000" y="1141"/>
                </a:lnTo>
                <a:lnTo>
                  <a:pt x="1048" y="1137"/>
                </a:lnTo>
                <a:lnTo>
                  <a:pt x="1088" y="1133"/>
                </a:lnTo>
                <a:lnTo>
                  <a:pt x="1122" y="1127"/>
                </a:lnTo>
                <a:lnTo>
                  <a:pt x="1148" y="1122"/>
                </a:lnTo>
                <a:lnTo>
                  <a:pt x="1167" y="1116"/>
                </a:lnTo>
                <a:lnTo>
                  <a:pt x="1168" y="1102"/>
                </a:lnTo>
                <a:lnTo>
                  <a:pt x="1170" y="1085"/>
                </a:lnTo>
                <a:lnTo>
                  <a:pt x="1173" y="1065"/>
                </a:lnTo>
                <a:lnTo>
                  <a:pt x="1179" y="1041"/>
                </a:lnTo>
                <a:lnTo>
                  <a:pt x="1187" y="1013"/>
                </a:lnTo>
                <a:lnTo>
                  <a:pt x="1196" y="983"/>
                </a:lnTo>
                <a:lnTo>
                  <a:pt x="1208" y="949"/>
                </a:lnTo>
                <a:lnTo>
                  <a:pt x="1224" y="912"/>
                </a:lnTo>
                <a:lnTo>
                  <a:pt x="1244" y="868"/>
                </a:lnTo>
                <a:lnTo>
                  <a:pt x="1265" y="830"/>
                </a:lnTo>
                <a:lnTo>
                  <a:pt x="1277" y="807"/>
                </a:lnTo>
                <a:lnTo>
                  <a:pt x="1287" y="785"/>
                </a:lnTo>
                <a:lnTo>
                  <a:pt x="1297" y="764"/>
                </a:lnTo>
                <a:lnTo>
                  <a:pt x="1305" y="742"/>
                </a:lnTo>
                <a:lnTo>
                  <a:pt x="1311" y="720"/>
                </a:lnTo>
                <a:lnTo>
                  <a:pt x="1314" y="698"/>
                </a:lnTo>
                <a:lnTo>
                  <a:pt x="1315" y="673"/>
                </a:lnTo>
                <a:lnTo>
                  <a:pt x="1314" y="647"/>
                </a:lnTo>
                <a:lnTo>
                  <a:pt x="1311" y="619"/>
                </a:lnTo>
                <a:lnTo>
                  <a:pt x="1303" y="587"/>
                </a:lnTo>
                <a:lnTo>
                  <a:pt x="1293" y="552"/>
                </a:lnTo>
                <a:lnTo>
                  <a:pt x="1277" y="512"/>
                </a:lnTo>
                <a:lnTo>
                  <a:pt x="1230" y="501"/>
                </a:lnTo>
                <a:lnTo>
                  <a:pt x="1182" y="487"/>
                </a:lnTo>
                <a:lnTo>
                  <a:pt x="1134" y="470"/>
                </a:lnTo>
                <a:lnTo>
                  <a:pt x="1087" y="449"/>
                </a:lnTo>
                <a:lnTo>
                  <a:pt x="1040" y="426"/>
                </a:lnTo>
                <a:lnTo>
                  <a:pt x="994" y="400"/>
                </a:lnTo>
                <a:lnTo>
                  <a:pt x="948" y="374"/>
                </a:lnTo>
                <a:lnTo>
                  <a:pt x="905" y="345"/>
                </a:lnTo>
                <a:lnTo>
                  <a:pt x="863" y="316"/>
                </a:lnTo>
                <a:lnTo>
                  <a:pt x="823" y="286"/>
                </a:lnTo>
                <a:lnTo>
                  <a:pt x="784" y="258"/>
                </a:lnTo>
                <a:lnTo>
                  <a:pt x="748" y="228"/>
                </a:lnTo>
                <a:lnTo>
                  <a:pt x="716" y="201"/>
                </a:lnTo>
                <a:lnTo>
                  <a:pt x="685" y="174"/>
                </a:lnTo>
                <a:lnTo>
                  <a:pt x="658" y="150"/>
                </a:lnTo>
                <a:lnTo>
                  <a:pt x="635" y="130"/>
                </a:lnTo>
                <a:lnTo>
                  <a:pt x="614" y="110"/>
                </a:lnTo>
                <a:lnTo>
                  <a:pt x="598" y="95"/>
                </a:lnTo>
                <a:close/>
                <a:moveTo>
                  <a:pt x="603" y="0"/>
                </a:moveTo>
                <a:lnTo>
                  <a:pt x="616" y="0"/>
                </a:lnTo>
                <a:lnTo>
                  <a:pt x="628" y="5"/>
                </a:lnTo>
                <a:lnTo>
                  <a:pt x="638" y="14"/>
                </a:lnTo>
                <a:lnTo>
                  <a:pt x="641" y="16"/>
                </a:lnTo>
                <a:lnTo>
                  <a:pt x="648" y="22"/>
                </a:lnTo>
                <a:lnTo>
                  <a:pt x="658" y="32"/>
                </a:lnTo>
                <a:lnTo>
                  <a:pt x="672" y="45"/>
                </a:lnTo>
                <a:lnTo>
                  <a:pt x="688" y="61"/>
                </a:lnTo>
                <a:lnTo>
                  <a:pt x="708" y="79"/>
                </a:lnTo>
                <a:lnTo>
                  <a:pt x="731" y="100"/>
                </a:lnTo>
                <a:lnTo>
                  <a:pt x="757" y="122"/>
                </a:lnTo>
                <a:lnTo>
                  <a:pt x="784" y="146"/>
                </a:lnTo>
                <a:lnTo>
                  <a:pt x="815" y="171"/>
                </a:lnTo>
                <a:lnTo>
                  <a:pt x="848" y="196"/>
                </a:lnTo>
                <a:lnTo>
                  <a:pt x="882" y="223"/>
                </a:lnTo>
                <a:lnTo>
                  <a:pt x="917" y="248"/>
                </a:lnTo>
                <a:lnTo>
                  <a:pt x="954" y="274"/>
                </a:lnTo>
                <a:lnTo>
                  <a:pt x="992" y="298"/>
                </a:lnTo>
                <a:lnTo>
                  <a:pt x="1031" y="322"/>
                </a:lnTo>
                <a:lnTo>
                  <a:pt x="1072" y="345"/>
                </a:lnTo>
                <a:lnTo>
                  <a:pt x="1111" y="365"/>
                </a:lnTo>
                <a:lnTo>
                  <a:pt x="1153" y="383"/>
                </a:lnTo>
                <a:lnTo>
                  <a:pt x="1193" y="400"/>
                </a:lnTo>
                <a:lnTo>
                  <a:pt x="1234" y="413"/>
                </a:lnTo>
                <a:lnTo>
                  <a:pt x="1274" y="424"/>
                </a:lnTo>
                <a:lnTo>
                  <a:pt x="1313" y="430"/>
                </a:lnTo>
                <a:lnTo>
                  <a:pt x="1313" y="430"/>
                </a:lnTo>
                <a:lnTo>
                  <a:pt x="1328" y="435"/>
                </a:lnTo>
                <a:lnTo>
                  <a:pt x="1340" y="444"/>
                </a:lnTo>
                <a:lnTo>
                  <a:pt x="1348" y="456"/>
                </a:lnTo>
                <a:lnTo>
                  <a:pt x="1366" y="501"/>
                </a:lnTo>
                <a:lnTo>
                  <a:pt x="1380" y="543"/>
                </a:lnTo>
                <a:lnTo>
                  <a:pt x="1391" y="581"/>
                </a:lnTo>
                <a:lnTo>
                  <a:pt x="1397" y="616"/>
                </a:lnTo>
                <a:lnTo>
                  <a:pt x="1402" y="648"/>
                </a:lnTo>
                <a:lnTo>
                  <a:pt x="1403" y="678"/>
                </a:lnTo>
                <a:lnTo>
                  <a:pt x="1401" y="705"/>
                </a:lnTo>
                <a:lnTo>
                  <a:pt x="1397" y="731"/>
                </a:lnTo>
                <a:lnTo>
                  <a:pt x="1392" y="755"/>
                </a:lnTo>
                <a:lnTo>
                  <a:pt x="1384" y="779"/>
                </a:lnTo>
                <a:lnTo>
                  <a:pt x="1374" y="802"/>
                </a:lnTo>
                <a:lnTo>
                  <a:pt x="1365" y="824"/>
                </a:lnTo>
                <a:lnTo>
                  <a:pt x="1354" y="847"/>
                </a:lnTo>
                <a:lnTo>
                  <a:pt x="1342" y="869"/>
                </a:lnTo>
                <a:lnTo>
                  <a:pt x="1322" y="906"/>
                </a:lnTo>
                <a:lnTo>
                  <a:pt x="1303" y="947"/>
                </a:lnTo>
                <a:lnTo>
                  <a:pt x="1288" y="984"/>
                </a:lnTo>
                <a:lnTo>
                  <a:pt x="1276" y="1016"/>
                </a:lnTo>
                <a:lnTo>
                  <a:pt x="1267" y="1044"/>
                </a:lnTo>
                <a:lnTo>
                  <a:pt x="1261" y="1068"/>
                </a:lnTo>
                <a:lnTo>
                  <a:pt x="1256" y="1088"/>
                </a:lnTo>
                <a:lnTo>
                  <a:pt x="1254" y="1104"/>
                </a:lnTo>
                <a:lnTo>
                  <a:pt x="1253" y="1116"/>
                </a:lnTo>
                <a:lnTo>
                  <a:pt x="1253" y="1124"/>
                </a:lnTo>
                <a:lnTo>
                  <a:pt x="1272" y="1166"/>
                </a:lnTo>
                <a:lnTo>
                  <a:pt x="1287" y="1204"/>
                </a:lnTo>
                <a:lnTo>
                  <a:pt x="1298" y="1240"/>
                </a:lnTo>
                <a:lnTo>
                  <a:pt x="1307" y="1271"/>
                </a:lnTo>
                <a:lnTo>
                  <a:pt x="1313" y="1297"/>
                </a:lnTo>
                <a:lnTo>
                  <a:pt x="1317" y="1318"/>
                </a:lnTo>
                <a:lnTo>
                  <a:pt x="1319" y="1333"/>
                </a:lnTo>
                <a:lnTo>
                  <a:pt x="1357" y="1423"/>
                </a:lnTo>
                <a:lnTo>
                  <a:pt x="1392" y="1514"/>
                </a:lnTo>
                <a:lnTo>
                  <a:pt x="1426" y="1607"/>
                </a:lnTo>
                <a:lnTo>
                  <a:pt x="1458" y="1702"/>
                </a:lnTo>
                <a:lnTo>
                  <a:pt x="1487" y="1796"/>
                </a:lnTo>
                <a:lnTo>
                  <a:pt x="1514" y="1891"/>
                </a:lnTo>
                <a:lnTo>
                  <a:pt x="1541" y="1986"/>
                </a:lnTo>
                <a:lnTo>
                  <a:pt x="1565" y="2081"/>
                </a:lnTo>
                <a:lnTo>
                  <a:pt x="1586" y="2176"/>
                </a:lnTo>
                <a:lnTo>
                  <a:pt x="1607" y="2269"/>
                </a:lnTo>
                <a:lnTo>
                  <a:pt x="1626" y="2361"/>
                </a:lnTo>
                <a:lnTo>
                  <a:pt x="1643" y="2452"/>
                </a:lnTo>
                <a:lnTo>
                  <a:pt x="1660" y="2541"/>
                </a:lnTo>
                <a:lnTo>
                  <a:pt x="1674" y="2627"/>
                </a:lnTo>
                <a:lnTo>
                  <a:pt x="1688" y="2711"/>
                </a:lnTo>
                <a:lnTo>
                  <a:pt x="1699" y="2792"/>
                </a:lnTo>
                <a:lnTo>
                  <a:pt x="1710" y="2870"/>
                </a:lnTo>
                <a:lnTo>
                  <a:pt x="1720" y="2943"/>
                </a:lnTo>
                <a:lnTo>
                  <a:pt x="1728" y="3013"/>
                </a:lnTo>
                <a:lnTo>
                  <a:pt x="1735" y="3079"/>
                </a:lnTo>
                <a:lnTo>
                  <a:pt x="1742" y="3140"/>
                </a:lnTo>
                <a:lnTo>
                  <a:pt x="1747" y="3196"/>
                </a:lnTo>
                <a:lnTo>
                  <a:pt x="1751" y="3246"/>
                </a:lnTo>
                <a:lnTo>
                  <a:pt x="1756" y="3292"/>
                </a:lnTo>
                <a:lnTo>
                  <a:pt x="1759" y="3330"/>
                </a:lnTo>
                <a:lnTo>
                  <a:pt x="1761" y="3363"/>
                </a:lnTo>
                <a:lnTo>
                  <a:pt x="1762" y="3389"/>
                </a:lnTo>
                <a:lnTo>
                  <a:pt x="1763" y="3408"/>
                </a:lnTo>
                <a:lnTo>
                  <a:pt x="1765" y="3420"/>
                </a:lnTo>
                <a:lnTo>
                  <a:pt x="1765" y="3425"/>
                </a:lnTo>
                <a:lnTo>
                  <a:pt x="1762" y="3438"/>
                </a:lnTo>
                <a:lnTo>
                  <a:pt x="1756" y="3450"/>
                </a:lnTo>
                <a:lnTo>
                  <a:pt x="1747" y="3460"/>
                </a:lnTo>
                <a:lnTo>
                  <a:pt x="1735" y="3465"/>
                </a:lnTo>
                <a:lnTo>
                  <a:pt x="1722" y="3467"/>
                </a:lnTo>
                <a:lnTo>
                  <a:pt x="1697" y="3469"/>
                </a:lnTo>
                <a:lnTo>
                  <a:pt x="1676" y="3475"/>
                </a:lnTo>
                <a:lnTo>
                  <a:pt x="1659" y="3482"/>
                </a:lnTo>
                <a:lnTo>
                  <a:pt x="1642" y="3492"/>
                </a:lnTo>
                <a:lnTo>
                  <a:pt x="1627" y="3505"/>
                </a:lnTo>
                <a:lnTo>
                  <a:pt x="1610" y="3520"/>
                </a:lnTo>
                <a:lnTo>
                  <a:pt x="1596" y="3532"/>
                </a:lnTo>
                <a:lnTo>
                  <a:pt x="1581" y="3545"/>
                </a:lnTo>
                <a:lnTo>
                  <a:pt x="1564" y="3557"/>
                </a:lnTo>
                <a:lnTo>
                  <a:pt x="1545" y="3569"/>
                </a:lnTo>
                <a:lnTo>
                  <a:pt x="1523" y="3579"/>
                </a:lnTo>
                <a:lnTo>
                  <a:pt x="1499" y="3586"/>
                </a:lnTo>
                <a:lnTo>
                  <a:pt x="1472" y="3591"/>
                </a:lnTo>
                <a:lnTo>
                  <a:pt x="1442" y="3593"/>
                </a:lnTo>
                <a:lnTo>
                  <a:pt x="1412" y="3591"/>
                </a:lnTo>
                <a:lnTo>
                  <a:pt x="1384" y="3586"/>
                </a:lnTo>
                <a:lnTo>
                  <a:pt x="1360" y="3579"/>
                </a:lnTo>
                <a:lnTo>
                  <a:pt x="1338" y="3569"/>
                </a:lnTo>
                <a:lnTo>
                  <a:pt x="1320" y="3557"/>
                </a:lnTo>
                <a:lnTo>
                  <a:pt x="1302" y="3545"/>
                </a:lnTo>
                <a:lnTo>
                  <a:pt x="1287" y="3532"/>
                </a:lnTo>
                <a:lnTo>
                  <a:pt x="1273" y="3520"/>
                </a:lnTo>
                <a:lnTo>
                  <a:pt x="1256" y="3505"/>
                </a:lnTo>
                <a:lnTo>
                  <a:pt x="1241" y="3492"/>
                </a:lnTo>
                <a:lnTo>
                  <a:pt x="1225" y="3482"/>
                </a:lnTo>
                <a:lnTo>
                  <a:pt x="1207" y="3475"/>
                </a:lnTo>
                <a:lnTo>
                  <a:pt x="1187" y="3469"/>
                </a:lnTo>
                <a:lnTo>
                  <a:pt x="1163" y="3467"/>
                </a:lnTo>
                <a:lnTo>
                  <a:pt x="1137" y="3469"/>
                </a:lnTo>
                <a:lnTo>
                  <a:pt x="1117" y="3475"/>
                </a:lnTo>
                <a:lnTo>
                  <a:pt x="1099" y="3482"/>
                </a:lnTo>
                <a:lnTo>
                  <a:pt x="1083" y="3492"/>
                </a:lnTo>
                <a:lnTo>
                  <a:pt x="1067" y="3505"/>
                </a:lnTo>
                <a:lnTo>
                  <a:pt x="1051" y="3520"/>
                </a:lnTo>
                <a:lnTo>
                  <a:pt x="1037" y="3532"/>
                </a:lnTo>
                <a:lnTo>
                  <a:pt x="1022" y="3545"/>
                </a:lnTo>
                <a:lnTo>
                  <a:pt x="1004" y="3557"/>
                </a:lnTo>
                <a:lnTo>
                  <a:pt x="986" y="3569"/>
                </a:lnTo>
                <a:lnTo>
                  <a:pt x="964" y="3579"/>
                </a:lnTo>
                <a:lnTo>
                  <a:pt x="940" y="3586"/>
                </a:lnTo>
                <a:lnTo>
                  <a:pt x="912" y="3591"/>
                </a:lnTo>
                <a:lnTo>
                  <a:pt x="882" y="3593"/>
                </a:lnTo>
                <a:lnTo>
                  <a:pt x="882" y="3593"/>
                </a:lnTo>
                <a:lnTo>
                  <a:pt x="851" y="3591"/>
                </a:lnTo>
                <a:lnTo>
                  <a:pt x="825" y="3586"/>
                </a:lnTo>
                <a:lnTo>
                  <a:pt x="801" y="3579"/>
                </a:lnTo>
                <a:lnTo>
                  <a:pt x="779" y="3569"/>
                </a:lnTo>
                <a:lnTo>
                  <a:pt x="760" y="3557"/>
                </a:lnTo>
                <a:lnTo>
                  <a:pt x="743" y="3545"/>
                </a:lnTo>
                <a:lnTo>
                  <a:pt x="728" y="3532"/>
                </a:lnTo>
                <a:lnTo>
                  <a:pt x="713" y="3520"/>
                </a:lnTo>
                <a:lnTo>
                  <a:pt x="697" y="3505"/>
                </a:lnTo>
                <a:lnTo>
                  <a:pt x="682" y="3492"/>
                </a:lnTo>
                <a:lnTo>
                  <a:pt x="665" y="3482"/>
                </a:lnTo>
                <a:lnTo>
                  <a:pt x="648" y="3475"/>
                </a:lnTo>
                <a:lnTo>
                  <a:pt x="627" y="3469"/>
                </a:lnTo>
                <a:lnTo>
                  <a:pt x="602" y="3467"/>
                </a:lnTo>
                <a:lnTo>
                  <a:pt x="578" y="3469"/>
                </a:lnTo>
                <a:lnTo>
                  <a:pt x="557" y="3475"/>
                </a:lnTo>
                <a:lnTo>
                  <a:pt x="540" y="3482"/>
                </a:lnTo>
                <a:lnTo>
                  <a:pt x="523" y="3492"/>
                </a:lnTo>
                <a:lnTo>
                  <a:pt x="507" y="3505"/>
                </a:lnTo>
                <a:lnTo>
                  <a:pt x="492" y="3520"/>
                </a:lnTo>
                <a:lnTo>
                  <a:pt x="477" y="3532"/>
                </a:lnTo>
                <a:lnTo>
                  <a:pt x="462" y="3545"/>
                </a:lnTo>
                <a:lnTo>
                  <a:pt x="445" y="3557"/>
                </a:lnTo>
                <a:lnTo>
                  <a:pt x="426" y="3569"/>
                </a:lnTo>
                <a:lnTo>
                  <a:pt x="404" y="3579"/>
                </a:lnTo>
                <a:lnTo>
                  <a:pt x="380" y="3586"/>
                </a:lnTo>
                <a:lnTo>
                  <a:pt x="353" y="3591"/>
                </a:lnTo>
                <a:lnTo>
                  <a:pt x="322" y="3593"/>
                </a:lnTo>
                <a:lnTo>
                  <a:pt x="292" y="3591"/>
                </a:lnTo>
                <a:lnTo>
                  <a:pt x="266" y="3586"/>
                </a:lnTo>
                <a:lnTo>
                  <a:pt x="241" y="3579"/>
                </a:lnTo>
                <a:lnTo>
                  <a:pt x="220" y="3569"/>
                </a:lnTo>
                <a:lnTo>
                  <a:pt x="201" y="3557"/>
                </a:lnTo>
                <a:lnTo>
                  <a:pt x="184" y="3545"/>
                </a:lnTo>
                <a:lnTo>
                  <a:pt x="168" y="3532"/>
                </a:lnTo>
                <a:lnTo>
                  <a:pt x="154" y="3520"/>
                </a:lnTo>
                <a:lnTo>
                  <a:pt x="138" y="3505"/>
                </a:lnTo>
                <a:lnTo>
                  <a:pt x="122" y="3492"/>
                </a:lnTo>
                <a:lnTo>
                  <a:pt x="106" y="3482"/>
                </a:lnTo>
                <a:lnTo>
                  <a:pt x="89" y="3475"/>
                </a:lnTo>
                <a:lnTo>
                  <a:pt x="68" y="3469"/>
                </a:lnTo>
                <a:lnTo>
                  <a:pt x="43" y="3467"/>
                </a:lnTo>
                <a:lnTo>
                  <a:pt x="30" y="3465"/>
                </a:lnTo>
                <a:lnTo>
                  <a:pt x="17" y="3460"/>
                </a:lnTo>
                <a:lnTo>
                  <a:pt x="8" y="3450"/>
                </a:lnTo>
                <a:lnTo>
                  <a:pt x="2" y="3438"/>
                </a:lnTo>
                <a:lnTo>
                  <a:pt x="0" y="3425"/>
                </a:lnTo>
                <a:lnTo>
                  <a:pt x="0" y="3420"/>
                </a:lnTo>
                <a:lnTo>
                  <a:pt x="1" y="3409"/>
                </a:lnTo>
                <a:lnTo>
                  <a:pt x="2" y="3389"/>
                </a:lnTo>
                <a:lnTo>
                  <a:pt x="4" y="3364"/>
                </a:lnTo>
                <a:lnTo>
                  <a:pt x="7" y="3333"/>
                </a:lnTo>
                <a:lnTo>
                  <a:pt x="10" y="3294"/>
                </a:lnTo>
                <a:lnTo>
                  <a:pt x="14" y="3251"/>
                </a:lnTo>
                <a:lnTo>
                  <a:pt x="19" y="3201"/>
                </a:lnTo>
                <a:lnTo>
                  <a:pt x="24" y="3147"/>
                </a:lnTo>
                <a:lnTo>
                  <a:pt x="31" y="3088"/>
                </a:lnTo>
                <a:lnTo>
                  <a:pt x="38" y="3024"/>
                </a:lnTo>
                <a:lnTo>
                  <a:pt x="46" y="2956"/>
                </a:lnTo>
                <a:lnTo>
                  <a:pt x="55" y="2886"/>
                </a:lnTo>
                <a:lnTo>
                  <a:pt x="66" y="2812"/>
                </a:lnTo>
                <a:lnTo>
                  <a:pt x="76" y="2734"/>
                </a:lnTo>
                <a:lnTo>
                  <a:pt x="87" y="2655"/>
                </a:lnTo>
                <a:lnTo>
                  <a:pt x="101" y="2573"/>
                </a:lnTo>
                <a:lnTo>
                  <a:pt x="115" y="2490"/>
                </a:lnTo>
                <a:lnTo>
                  <a:pt x="130" y="2405"/>
                </a:lnTo>
                <a:lnTo>
                  <a:pt x="146" y="2319"/>
                </a:lnTo>
                <a:lnTo>
                  <a:pt x="164" y="2232"/>
                </a:lnTo>
                <a:lnTo>
                  <a:pt x="182" y="2145"/>
                </a:lnTo>
                <a:lnTo>
                  <a:pt x="203" y="2058"/>
                </a:lnTo>
                <a:lnTo>
                  <a:pt x="224" y="1971"/>
                </a:lnTo>
                <a:lnTo>
                  <a:pt x="247" y="1885"/>
                </a:lnTo>
                <a:lnTo>
                  <a:pt x="271" y="1800"/>
                </a:lnTo>
                <a:lnTo>
                  <a:pt x="296" y="1717"/>
                </a:lnTo>
                <a:lnTo>
                  <a:pt x="323" y="1635"/>
                </a:lnTo>
                <a:lnTo>
                  <a:pt x="352" y="1555"/>
                </a:lnTo>
                <a:lnTo>
                  <a:pt x="381" y="1478"/>
                </a:lnTo>
                <a:lnTo>
                  <a:pt x="413" y="1404"/>
                </a:lnTo>
                <a:lnTo>
                  <a:pt x="446" y="1333"/>
                </a:lnTo>
                <a:lnTo>
                  <a:pt x="448" y="1318"/>
                </a:lnTo>
                <a:lnTo>
                  <a:pt x="451" y="1297"/>
                </a:lnTo>
                <a:lnTo>
                  <a:pt x="458" y="1271"/>
                </a:lnTo>
                <a:lnTo>
                  <a:pt x="467" y="1240"/>
                </a:lnTo>
                <a:lnTo>
                  <a:pt x="477" y="1204"/>
                </a:lnTo>
                <a:lnTo>
                  <a:pt x="493" y="1166"/>
                </a:lnTo>
                <a:lnTo>
                  <a:pt x="511" y="1124"/>
                </a:lnTo>
                <a:lnTo>
                  <a:pt x="511" y="1116"/>
                </a:lnTo>
                <a:lnTo>
                  <a:pt x="510" y="1104"/>
                </a:lnTo>
                <a:lnTo>
                  <a:pt x="508" y="1088"/>
                </a:lnTo>
                <a:lnTo>
                  <a:pt x="504" y="1068"/>
                </a:lnTo>
                <a:lnTo>
                  <a:pt x="497" y="1044"/>
                </a:lnTo>
                <a:lnTo>
                  <a:pt x="488" y="1016"/>
                </a:lnTo>
                <a:lnTo>
                  <a:pt x="476" y="984"/>
                </a:lnTo>
                <a:lnTo>
                  <a:pt x="461" y="947"/>
                </a:lnTo>
                <a:lnTo>
                  <a:pt x="443" y="906"/>
                </a:lnTo>
                <a:lnTo>
                  <a:pt x="423" y="869"/>
                </a:lnTo>
                <a:lnTo>
                  <a:pt x="411" y="847"/>
                </a:lnTo>
                <a:lnTo>
                  <a:pt x="400" y="824"/>
                </a:lnTo>
                <a:lnTo>
                  <a:pt x="390" y="802"/>
                </a:lnTo>
                <a:lnTo>
                  <a:pt x="380" y="779"/>
                </a:lnTo>
                <a:lnTo>
                  <a:pt x="373" y="755"/>
                </a:lnTo>
                <a:lnTo>
                  <a:pt x="367" y="731"/>
                </a:lnTo>
                <a:lnTo>
                  <a:pt x="363" y="705"/>
                </a:lnTo>
                <a:lnTo>
                  <a:pt x="362" y="678"/>
                </a:lnTo>
                <a:lnTo>
                  <a:pt x="363" y="648"/>
                </a:lnTo>
                <a:lnTo>
                  <a:pt x="366" y="616"/>
                </a:lnTo>
                <a:lnTo>
                  <a:pt x="374" y="581"/>
                </a:lnTo>
                <a:lnTo>
                  <a:pt x="385" y="543"/>
                </a:lnTo>
                <a:lnTo>
                  <a:pt x="399" y="501"/>
                </a:lnTo>
                <a:lnTo>
                  <a:pt x="416" y="456"/>
                </a:lnTo>
                <a:lnTo>
                  <a:pt x="417" y="453"/>
                </a:lnTo>
                <a:lnTo>
                  <a:pt x="421" y="445"/>
                </a:lnTo>
                <a:lnTo>
                  <a:pt x="425" y="431"/>
                </a:lnTo>
                <a:lnTo>
                  <a:pt x="430" y="414"/>
                </a:lnTo>
                <a:lnTo>
                  <a:pt x="436" y="392"/>
                </a:lnTo>
                <a:lnTo>
                  <a:pt x="443" y="366"/>
                </a:lnTo>
                <a:lnTo>
                  <a:pt x="447" y="337"/>
                </a:lnTo>
                <a:lnTo>
                  <a:pt x="451" y="305"/>
                </a:lnTo>
                <a:lnTo>
                  <a:pt x="453" y="270"/>
                </a:lnTo>
                <a:lnTo>
                  <a:pt x="455" y="232"/>
                </a:lnTo>
                <a:lnTo>
                  <a:pt x="452" y="193"/>
                </a:lnTo>
                <a:lnTo>
                  <a:pt x="447" y="153"/>
                </a:lnTo>
                <a:lnTo>
                  <a:pt x="438" y="111"/>
                </a:lnTo>
                <a:lnTo>
                  <a:pt x="437" y="96"/>
                </a:lnTo>
                <a:lnTo>
                  <a:pt x="441" y="81"/>
                </a:lnTo>
                <a:lnTo>
                  <a:pt x="450" y="69"/>
                </a:lnTo>
                <a:lnTo>
                  <a:pt x="462" y="61"/>
                </a:lnTo>
                <a:lnTo>
                  <a:pt x="590" y="4"/>
                </a:lnTo>
                <a:lnTo>
                  <a:pt x="60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" name="Freeform 44"/>
          <p:cNvSpPr>
            <a:spLocks noEditPoints="1"/>
          </p:cNvSpPr>
          <p:nvPr/>
        </p:nvSpPr>
        <p:spPr bwMode="auto">
          <a:xfrm>
            <a:off x="4516683" y="5770563"/>
            <a:ext cx="342900" cy="569913"/>
          </a:xfrm>
          <a:custGeom>
            <a:avLst/>
            <a:gdLst>
              <a:gd name="T0" fmla="*/ 478 w 2156"/>
              <a:gd name="T1" fmla="*/ 1632 h 3588"/>
              <a:gd name="T2" fmla="*/ 347 w 2156"/>
              <a:gd name="T3" fmla="*/ 2274 h 3588"/>
              <a:gd name="T4" fmla="*/ 304 w 2156"/>
              <a:gd name="T5" fmla="*/ 3384 h 3588"/>
              <a:gd name="T6" fmla="*/ 753 w 2156"/>
              <a:gd name="T7" fmla="*/ 3486 h 3588"/>
              <a:gd name="T8" fmla="*/ 1587 w 2156"/>
              <a:gd name="T9" fmla="*/ 3462 h 3588"/>
              <a:gd name="T10" fmla="*/ 1863 w 2156"/>
              <a:gd name="T11" fmla="*/ 3109 h 3588"/>
              <a:gd name="T12" fmla="*/ 1779 w 2156"/>
              <a:gd name="T13" fmla="*/ 2052 h 3588"/>
              <a:gd name="T14" fmla="*/ 1623 w 2156"/>
              <a:gd name="T15" fmla="*/ 1496 h 3588"/>
              <a:gd name="T16" fmla="*/ 1541 w 2156"/>
              <a:gd name="T17" fmla="*/ 1455 h 3588"/>
              <a:gd name="T18" fmla="*/ 1564 w 2156"/>
              <a:gd name="T19" fmla="*/ 1782 h 3588"/>
              <a:gd name="T20" fmla="*/ 1456 w 2156"/>
              <a:gd name="T21" fmla="*/ 1474 h 3588"/>
              <a:gd name="T22" fmla="*/ 721 w 2156"/>
              <a:gd name="T23" fmla="*/ 1426 h 3588"/>
              <a:gd name="T24" fmla="*/ 612 w 2156"/>
              <a:gd name="T25" fmla="*/ 1780 h 3588"/>
              <a:gd name="T26" fmla="*/ 591 w 2156"/>
              <a:gd name="T27" fmla="*/ 1529 h 3588"/>
              <a:gd name="T28" fmla="*/ 517 w 2156"/>
              <a:gd name="T29" fmla="*/ 772 h 3588"/>
              <a:gd name="T30" fmla="*/ 505 w 2156"/>
              <a:gd name="T31" fmla="*/ 1020 h 3588"/>
              <a:gd name="T32" fmla="*/ 621 w 2156"/>
              <a:gd name="T33" fmla="*/ 1193 h 3588"/>
              <a:gd name="T34" fmla="*/ 696 w 2156"/>
              <a:gd name="T35" fmla="*/ 1099 h 3588"/>
              <a:gd name="T36" fmla="*/ 1418 w 2156"/>
              <a:gd name="T37" fmla="*/ 1258 h 3588"/>
              <a:gd name="T38" fmla="*/ 1515 w 2156"/>
              <a:gd name="T39" fmla="*/ 1072 h 3588"/>
              <a:gd name="T40" fmla="*/ 1556 w 2156"/>
              <a:gd name="T41" fmla="*/ 1250 h 3588"/>
              <a:gd name="T42" fmla="*/ 1664 w 2156"/>
              <a:gd name="T43" fmla="*/ 918 h 3588"/>
              <a:gd name="T44" fmla="*/ 1621 w 2156"/>
              <a:gd name="T45" fmla="*/ 600 h 3588"/>
              <a:gd name="T46" fmla="*/ 1078 w 2156"/>
              <a:gd name="T47" fmla="*/ 678 h 3588"/>
              <a:gd name="T48" fmla="*/ 562 w 2156"/>
              <a:gd name="T49" fmla="*/ 611 h 3588"/>
              <a:gd name="T50" fmla="*/ 513 w 2156"/>
              <a:gd name="T51" fmla="*/ 376 h 3588"/>
              <a:gd name="T52" fmla="*/ 681 w 2156"/>
              <a:gd name="T53" fmla="*/ 554 h 3588"/>
              <a:gd name="T54" fmla="*/ 1339 w 2156"/>
              <a:gd name="T55" fmla="*/ 577 h 3588"/>
              <a:gd name="T56" fmla="*/ 1652 w 2156"/>
              <a:gd name="T57" fmla="*/ 489 h 3588"/>
              <a:gd name="T58" fmla="*/ 1562 w 2156"/>
              <a:gd name="T59" fmla="*/ 225 h 3588"/>
              <a:gd name="T60" fmla="*/ 840 w 2156"/>
              <a:gd name="T61" fmla="*/ 270 h 3588"/>
              <a:gd name="T62" fmla="*/ 189 w 2156"/>
              <a:gd name="T63" fmla="*/ 298 h 3588"/>
              <a:gd name="T64" fmla="*/ 173 w 2156"/>
              <a:gd name="T65" fmla="*/ 751 h 3588"/>
              <a:gd name="T66" fmla="*/ 430 w 2156"/>
              <a:gd name="T67" fmla="*/ 787 h 3588"/>
              <a:gd name="T68" fmla="*/ 435 w 2156"/>
              <a:gd name="T69" fmla="*/ 329 h 3588"/>
              <a:gd name="T70" fmla="*/ 330 w 2156"/>
              <a:gd name="T71" fmla="*/ 115 h 3588"/>
              <a:gd name="T72" fmla="*/ 1691 w 2156"/>
              <a:gd name="T73" fmla="*/ 251 h 3588"/>
              <a:gd name="T74" fmla="*/ 1725 w 2156"/>
              <a:gd name="T75" fmla="*/ 678 h 3588"/>
              <a:gd name="T76" fmla="*/ 1895 w 2156"/>
              <a:gd name="T77" fmla="*/ 815 h 3588"/>
              <a:gd name="T78" fmla="*/ 2028 w 2156"/>
              <a:gd name="T79" fmla="*/ 461 h 3588"/>
              <a:gd name="T80" fmla="*/ 322 w 2156"/>
              <a:gd name="T81" fmla="*/ 3 h 3588"/>
              <a:gd name="T82" fmla="*/ 524 w 2156"/>
              <a:gd name="T83" fmla="*/ 111 h 3588"/>
              <a:gd name="T84" fmla="*/ 1237 w 2156"/>
              <a:gd name="T85" fmla="*/ 190 h 3588"/>
              <a:gd name="T86" fmla="*/ 1757 w 2156"/>
              <a:gd name="T87" fmla="*/ 56 h 3588"/>
              <a:gd name="T88" fmla="*/ 1873 w 2156"/>
              <a:gd name="T89" fmla="*/ 4 h 3588"/>
              <a:gd name="T90" fmla="*/ 2030 w 2156"/>
              <a:gd name="T91" fmla="*/ 230 h 3588"/>
              <a:gd name="T92" fmla="*/ 2146 w 2156"/>
              <a:gd name="T93" fmla="*/ 708 h 3588"/>
              <a:gd name="T94" fmla="*/ 1915 w 2156"/>
              <a:gd name="T95" fmla="*/ 903 h 3588"/>
              <a:gd name="T96" fmla="*/ 1666 w 2156"/>
              <a:gd name="T97" fmla="*/ 1231 h 3588"/>
              <a:gd name="T98" fmla="*/ 1721 w 2156"/>
              <a:gd name="T99" fmla="*/ 1500 h 3588"/>
              <a:gd name="T100" fmla="*/ 1870 w 2156"/>
              <a:gd name="T101" fmla="*/ 2079 h 3588"/>
              <a:gd name="T102" fmla="*/ 1952 w 2156"/>
              <a:gd name="T103" fmla="*/ 3259 h 3588"/>
              <a:gd name="T104" fmla="*/ 1840 w 2156"/>
              <a:gd name="T105" fmla="*/ 3484 h 3588"/>
              <a:gd name="T106" fmla="*/ 1255 w 2156"/>
              <a:gd name="T107" fmla="*/ 3584 h 3588"/>
              <a:gd name="T108" fmla="*/ 459 w 2156"/>
              <a:gd name="T109" fmla="*/ 3527 h 3588"/>
              <a:gd name="T110" fmla="*/ 222 w 2156"/>
              <a:gd name="T111" fmla="*/ 3439 h 3588"/>
              <a:gd name="T112" fmla="*/ 244 w 2156"/>
              <a:gd name="T113" fmla="*/ 2428 h 3588"/>
              <a:gd name="T114" fmla="*/ 378 w 2156"/>
              <a:gd name="T115" fmla="*/ 1655 h 3588"/>
              <a:gd name="T116" fmla="*/ 526 w 2156"/>
              <a:gd name="T117" fmla="*/ 1346 h 3588"/>
              <a:gd name="T118" fmla="*/ 404 w 2156"/>
              <a:gd name="T119" fmla="*/ 959 h 3588"/>
              <a:gd name="T120" fmla="*/ 54 w 2156"/>
              <a:gd name="T121" fmla="*/ 758 h 3588"/>
              <a:gd name="T122" fmla="*/ 49 w 2156"/>
              <a:gd name="T123" fmla="*/ 423 h 3588"/>
              <a:gd name="T124" fmla="*/ 253 w 2156"/>
              <a:gd name="T125" fmla="*/ 36 h 3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56" h="3588">
                <a:moveTo>
                  <a:pt x="620" y="1375"/>
                </a:moveTo>
                <a:lnTo>
                  <a:pt x="613" y="1380"/>
                </a:lnTo>
                <a:lnTo>
                  <a:pt x="604" y="1389"/>
                </a:lnTo>
                <a:lnTo>
                  <a:pt x="594" y="1401"/>
                </a:lnTo>
                <a:lnTo>
                  <a:pt x="580" y="1418"/>
                </a:lnTo>
                <a:lnTo>
                  <a:pt x="566" y="1438"/>
                </a:lnTo>
                <a:lnTo>
                  <a:pt x="550" y="1465"/>
                </a:lnTo>
                <a:lnTo>
                  <a:pt x="533" y="1496"/>
                </a:lnTo>
                <a:lnTo>
                  <a:pt x="515" y="1535"/>
                </a:lnTo>
                <a:lnTo>
                  <a:pt x="496" y="1579"/>
                </a:lnTo>
                <a:lnTo>
                  <a:pt x="478" y="1632"/>
                </a:lnTo>
                <a:lnTo>
                  <a:pt x="458" y="1692"/>
                </a:lnTo>
                <a:lnTo>
                  <a:pt x="447" y="1730"/>
                </a:lnTo>
                <a:lnTo>
                  <a:pt x="435" y="1774"/>
                </a:lnTo>
                <a:lnTo>
                  <a:pt x="423" y="1821"/>
                </a:lnTo>
                <a:lnTo>
                  <a:pt x="412" y="1872"/>
                </a:lnTo>
                <a:lnTo>
                  <a:pt x="400" y="1927"/>
                </a:lnTo>
                <a:lnTo>
                  <a:pt x="389" y="1988"/>
                </a:lnTo>
                <a:lnTo>
                  <a:pt x="378" y="2052"/>
                </a:lnTo>
                <a:lnTo>
                  <a:pt x="367" y="2121"/>
                </a:lnTo>
                <a:lnTo>
                  <a:pt x="356" y="2195"/>
                </a:lnTo>
                <a:lnTo>
                  <a:pt x="347" y="2274"/>
                </a:lnTo>
                <a:lnTo>
                  <a:pt x="338" y="2358"/>
                </a:lnTo>
                <a:lnTo>
                  <a:pt x="329" y="2448"/>
                </a:lnTo>
                <a:lnTo>
                  <a:pt x="320" y="2544"/>
                </a:lnTo>
                <a:lnTo>
                  <a:pt x="314" y="2645"/>
                </a:lnTo>
                <a:lnTo>
                  <a:pt x="307" y="2751"/>
                </a:lnTo>
                <a:lnTo>
                  <a:pt x="302" y="2865"/>
                </a:lnTo>
                <a:lnTo>
                  <a:pt x="297" y="2983"/>
                </a:lnTo>
                <a:lnTo>
                  <a:pt x="293" y="3109"/>
                </a:lnTo>
                <a:lnTo>
                  <a:pt x="291" y="3240"/>
                </a:lnTo>
                <a:lnTo>
                  <a:pt x="290" y="3378"/>
                </a:lnTo>
                <a:lnTo>
                  <a:pt x="304" y="3384"/>
                </a:lnTo>
                <a:lnTo>
                  <a:pt x="321" y="3392"/>
                </a:lnTo>
                <a:lnTo>
                  <a:pt x="343" y="3401"/>
                </a:lnTo>
                <a:lnTo>
                  <a:pt x="369" y="3411"/>
                </a:lnTo>
                <a:lnTo>
                  <a:pt x="400" y="3421"/>
                </a:lnTo>
                <a:lnTo>
                  <a:pt x="435" y="3432"/>
                </a:lnTo>
                <a:lnTo>
                  <a:pt x="476" y="3441"/>
                </a:lnTo>
                <a:lnTo>
                  <a:pt x="520" y="3451"/>
                </a:lnTo>
                <a:lnTo>
                  <a:pt x="571" y="3461"/>
                </a:lnTo>
                <a:lnTo>
                  <a:pt x="626" y="3471"/>
                </a:lnTo>
                <a:lnTo>
                  <a:pt x="686" y="3480"/>
                </a:lnTo>
                <a:lnTo>
                  <a:pt x="753" y="3486"/>
                </a:lnTo>
                <a:lnTo>
                  <a:pt x="825" y="3493"/>
                </a:lnTo>
                <a:lnTo>
                  <a:pt x="904" y="3497"/>
                </a:lnTo>
                <a:lnTo>
                  <a:pt x="988" y="3500"/>
                </a:lnTo>
                <a:lnTo>
                  <a:pt x="1078" y="3502"/>
                </a:lnTo>
                <a:lnTo>
                  <a:pt x="1169" y="3500"/>
                </a:lnTo>
                <a:lnTo>
                  <a:pt x="1254" y="3497"/>
                </a:lnTo>
                <a:lnTo>
                  <a:pt x="1333" y="3493"/>
                </a:lnTo>
                <a:lnTo>
                  <a:pt x="1405" y="3487"/>
                </a:lnTo>
                <a:lnTo>
                  <a:pt x="1471" y="3480"/>
                </a:lnTo>
                <a:lnTo>
                  <a:pt x="1533" y="3471"/>
                </a:lnTo>
                <a:lnTo>
                  <a:pt x="1587" y="3462"/>
                </a:lnTo>
                <a:lnTo>
                  <a:pt x="1637" y="3452"/>
                </a:lnTo>
                <a:lnTo>
                  <a:pt x="1682" y="3441"/>
                </a:lnTo>
                <a:lnTo>
                  <a:pt x="1722" y="3432"/>
                </a:lnTo>
                <a:lnTo>
                  <a:pt x="1758" y="3421"/>
                </a:lnTo>
                <a:lnTo>
                  <a:pt x="1787" y="3411"/>
                </a:lnTo>
                <a:lnTo>
                  <a:pt x="1813" y="3402"/>
                </a:lnTo>
                <a:lnTo>
                  <a:pt x="1835" y="3393"/>
                </a:lnTo>
                <a:lnTo>
                  <a:pt x="1853" y="3384"/>
                </a:lnTo>
                <a:lnTo>
                  <a:pt x="1866" y="3378"/>
                </a:lnTo>
                <a:lnTo>
                  <a:pt x="1865" y="3240"/>
                </a:lnTo>
                <a:lnTo>
                  <a:pt x="1863" y="3109"/>
                </a:lnTo>
                <a:lnTo>
                  <a:pt x="1859" y="2983"/>
                </a:lnTo>
                <a:lnTo>
                  <a:pt x="1855" y="2865"/>
                </a:lnTo>
                <a:lnTo>
                  <a:pt x="1850" y="2752"/>
                </a:lnTo>
                <a:lnTo>
                  <a:pt x="1843" y="2645"/>
                </a:lnTo>
                <a:lnTo>
                  <a:pt x="1835" y="2544"/>
                </a:lnTo>
                <a:lnTo>
                  <a:pt x="1828" y="2449"/>
                </a:lnTo>
                <a:lnTo>
                  <a:pt x="1819" y="2359"/>
                </a:lnTo>
                <a:lnTo>
                  <a:pt x="1809" y="2274"/>
                </a:lnTo>
                <a:lnTo>
                  <a:pt x="1799" y="2195"/>
                </a:lnTo>
                <a:lnTo>
                  <a:pt x="1788" y="2121"/>
                </a:lnTo>
                <a:lnTo>
                  <a:pt x="1779" y="2052"/>
                </a:lnTo>
                <a:lnTo>
                  <a:pt x="1766" y="1988"/>
                </a:lnTo>
                <a:lnTo>
                  <a:pt x="1756" y="1927"/>
                </a:lnTo>
                <a:lnTo>
                  <a:pt x="1745" y="1872"/>
                </a:lnTo>
                <a:lnTo>
                  <a:pt x="1733" y="1821"/>
                </a:lnTo>
                <a:lnTo>
                  <a:pt x="1721" y="1774"/>
                </a:lnTo>
                <a:lnTo>
                  <a:pt x="1710" y="1730"/>
                </a:lnTo>
                <a:lnTo>
                  <a:pt x="1698" y="1692"/>
                </a:lnTo>
                <a:lnTo>
                  <a:pt x="1679" y="1632"/>
                </a:lnTo>
                <a:lnTo>
                  <a:pt x="1659" y="1579"/>
                </a:lnTo>
                <a:lnTo>
                  <a:pt x="1641" y="1535"/>
                </a:lnTo>
                <a:lnTo>
                  <a:pt x="1623" y="1496"/>
                </a:lnTo>
                <a:lnTo>
                  <a:pt x="1606" y="1465"/>
                </a:lnTo>
                <a:lnTo>
                  <a:pt x="1590" y="1438"/>
                </a:lnTo>
                <a:lnTo>
                  <a:pt x="1575" y="1418"/>
                </a:lnTo>
                <a:lnTo>
                  <a:pt x="1563" y="1401"/>
                </a:lnTo>
                <a:lnTo>
                  <a:pt x="1551" y="1389"/>
                </a:lnTo>
                <a:lnTo>
                  <a:pt x="1542" y="1380"/>
                </a:lnTo>
                <a:lnTo>
                  <a:pt x="1536" y="1375"/>
                </a:lnTo>
                <a:lnTo>
                  <a:pt x="1505" y="1375"/>
                </a:lnTo>
                <a:lnTo>
                  <a:pt x="1517" y="1398"/>
                </a:lnTo>
                <a:lnTo>
                  <a:pt x="1529" y="1425"/>
                </a:lnTo>
                <a:lnTo>
                  <a:pt x="1541" y="1455"/>
                </a:lnTo>
                <a:lnTo>
                  <a:pt x="1553" y="1490"/>
                </a:lnTo>
                <a:lnTo>
                  <a:pt x="1564" y="1529"/>
                </a:lnTo>
                <a:lnTo>
                  <a:pt x="1575" y="1573"/>
                </a:lnTo>
                <a:lnTo>
                  <a:pt x="1585" y="1621"/>
                </a:lnTo>
                <a:lnTo>
                  <a:pt x="1594" y="1675"/>
                </a:lnTo>
                <a:lnTo>
                  <a:pt x="1601" y="1734"/>
                </a:lnTo>
                <a:lnTo>
                  <a:pt x="1601" y="1748"/>
                </a:lnTo>
                <a:lnTo>
                  <a:pt x="1597" y="1760"/>
                </a:lnTo>
                <a:lnTo>
                  <a:pt x="1588" y="1771"/>
                </a:lnTo>
                <a:lnTo>
                  <a:pt x="1577" y="1779"/>
                </a:lnTo>
                <a:lnTo>
                  <a:pt x="1564" y="1782"/>
                </a:lnTo>
                <a:lnTo>
                  <a:pt x="1559" y="1782"/>
                </a:lnTo>
                <a:lnTo>
                  <a:pt x="1543" y="1780"/>
                </a:lnTo>
                <a:lnTo>
                  <a:pt x="1530" y="1771"/>
                </a:lnTo>
                <a:lnTo>
                  <a:pt x="1521" y="1759"/>
                </a:lnTo>
                <a:lnTo>
                  <a:pt x="1516" y="1744"/>
                </a:lnTo>
                <a:lnTo>
                  <a:pt x="1509" y="1685"/>
                </a:lnTo>
                <a:lnTo>
                  <a:pt x="1500" y="1631"/>
                </a:lnTo>
                <a:lnTo>
                  <a:pt x="1489" y="1584"/>
                </a:lnTo>
                <a:lnTo>
                  <a:pt x="1479" y="1542"/>
                </a:lnTo>
                <a:lnTo>
                  <a:pt x="1467" y="1506"/>
                </a:lnTo>
                <a:lnTo>
                  <a:pt x="1456" y="1474"/>
                </a:lnTo>
                <a:lnTo>
                  <a:pt x="1445" y="1448"/>
                </a:lnTo>
                <a:lnTo>
                  <a:pt x="1434" y="1426"/>
                </a:lnTo>
                <a:lnTo>
                  <a:pt x="1424" y="1408"/>
                </a:lnTo>
                <a:lnTo>
                  <a:pt x="1416" y="1394"/>
                </a:lnTo>
                <a:lnTo>
                  <a:pt x="1407" y="1383"/>
                </a:lnTo>
                <a:lnTo>
                  <a:pt x="1400" y="1375"/>
                </a:lnTo>
                <a:lnTo>
                  <a:pt x="755" y="1375"/>
                </a:lnTo>
                <a:lnTo>
                  <a:pt x="749" y="1383"/>
                </a:lnTo>
                <a:lnTo>
                  <a:pt x="741" y="1394"/>
                </a:lnTo>
                <a:lnTo>
                  <a:pt x="732" y="1408"/>
                </a:lnTo>
                <a:lnTo>
                  <a:pt x="721" y="1426"/>
                </a:lnTo>
                <a:lnTo>
                  <a:pt x="712" y="1448"/>
                </a:lnTo>
                <a:lnTo>
                  <a:pt x="700" y="1474"/>
                </a:lnTo>
                <a:lnTo>
                  <a:pt x="689" y="1506"/>
                </a:lnTo>
                <a:lnTo>
                  <a:pt x="678" y="1542"/>
                </a:lnTo>
                <a:lnTo>
                  <a:pt x="667" y="1584"/>
                </a:lnTo>
                <a:lnTo>
                  <a:pt x="657" y="1631"/>
                </a:lnTo>
                <a:lnTo>
                  <a:pt x="648" y="1685"/>
                </a:lnTo>
                <a:lnTo>
                  <a:pt x="639" y="1744"/>
                </a:lnTo>
                <a:lnTo>
                  <a:pt x="635" y="1759"/>
                </a:lnTo>
                <a:lnTo>
                  <a:pt x="625" y="1771"/>
                </a:lnTo>
                <a:lnTo>
                  <a:pt x="612" y="1780"/>
                </a:lnTo>
                <a:lnTo>
                  <a:pt x="597" y="1782"/>
                </a:lnTo>
                <a:lnTo>
                  <a:pt x="592" y="1782"/>
                </a:lnTo>
                <a:lnTo>
                  <a:pt x="579" y="1779"/>
                </a:lnTo>
                <a:lnTo>
                  <a:pt x="567" y="1771"/>
                </a:lnTo>
                <a:lnTo>
                  <a:pt x="560" y="1760"/>
                </a:lnTo>
                <a:lnTo>
                  <a:pt x="554" y="1748"/>
                </a:lnTo>
                <a:lnTo>
                  <a:pt x="554" y="1734"/>
                </a:lnTo>
                <a:lnTo>
                  <a:pt x="562" y="1675"/>
                </a:lnTo>
                <a:lnTo>
                  <a:pt x="571" y="1621"/>
                </a:lnTo>
                <a:lnTo>
                  <a:pt x="580" y="1573"/>
                </a:lnTo>
                <a:lnTo>
                  <a:pt x="591" y="1529"/>
                </a:lnTo>
                <a:lnTo>
                  <a:pt x="603" y="1490"/>
                </a:lnTo>
                <a:lnTo>
                  <a:pt x="615" y="1455"/>
                </a:lnTo>
                <a:lnTo>
                  <a:pt x="627" y="1425"/>
                </a:lnTo>
                <a:lnTo>
                  <a:pt x="639" y="1398"/>
                </a:lnTo>
                <a:lnTo>
                  <a:pt x="651" y="1375"/>
                </a:lnTo>
                <a:lnTo>
                  <a:pt x="620" y="1375"/>
                </a:lnTo>
                <a:close/>
                <a:moveTo>
                  <a:pt x="512" y="591"/>
                </a:moveTo>
                <a:lnTo>
                  <a:pt x="516" y="643"/>
                </a:lnTo>
                <a:lnTo>
                  <a:pt x="518" y="691"/>
                </a:lnTo>
                <a:lnTo>
                  <a:pt x="518" y="734"/>
                </a:lnTo>
                <a:lnTo>
                  <a:pt x="517" y="772"/>
                </a:lnTo>
                <a:lnTo>
                  <a:pt x="515" y="806"/>
                </a:lnTo>
                <a:lnTo>
                  <a:pt x="510" y="837"/>
                </a:lnTo>
                <a:lnTo>
                  <a:pt x="506" y="862"/>
                </a:lnTo>
                <a:lnTo>
                  <a:pt x="502" y="884"/>
                </a:lnTo>
                <a:lnTo>
                  <a:pt x="497" y="902"/>
                </a:lnTo>
                <a:lnTo>
                  <a:pt x="492" y="918"/>
                </a:lnTo>
                <a:lnTo>
                  <a:pt x="488" y="929"/>
                </a:lnTo>
                <a:lnTo>
                  <a:pt x="490" y="944"/>
                </a:lnTo>
                <a:lnTo>
                  <a:pt x="493" y="965"/>
                </a:lnTo>
                <a:lnTo>
                  <a:pt x="498" y="991"/>
                </a:lnTo>
                <a:lnTo>
                  <a:pt x="505" y="1020"/>
                </a:lnTo>
                <a:lnTo>
                  <a:pt x="514" y="1054"/>
                </a:lnTo>
                <a:lnTo>
                  <a:pt x="526" y="1092"/>
                </a:lnTo>
                <a:lnTo>
                  <a:pt x="540" y="1130"/>
                </a:lnTo>
                <a:lnTo>
                  <a:pt x="557" y="1169"/>
                </a:lnTo>
                <a:lnTo>
                  <a:pt x="577" y="1210"/>
                </a:lnTo>
                <a:lnTo>
                  <a:pt x="601" y="1250"/>
                </a:lnTo>
                <a:lnTo>
                  <a:pt x="629" y="1289"/>
                </a:lnTo>
                <a:lnTo>
                  <a:pt x="657" y="1289"/>
                </a:lnTo>
                <a:lnTo>
                  <a:pt x="643" y="1261"/>
                </a:lnTo>
                <a:lnTo>
                  <a:pt x="631" y="1229"/>
                </a:lnTo>
                <a:lnTo>
                  <a:pt x="621" y="1193"/>
                </a:lnTo>
                <a:lnTo>
                  <a:pt x="614" y="1155"/>
                </a:lnTo>
                <a:lnTo>
                  <a:pt x="612" y="1112"/>
                </a:lnTo>
                <a:lnTo>
                  <a:pt x="614" y="1099"/>
                </a:lnTo>
                <a:lnTo>
                  <a:pt x="620" y="1087"/>
                </a:lnTo>
                <a:lnTo>
                  <a:pt x="630" y="1077"/>
                </a:lnTo>
                <a:lnTo>
                  <a:pt x="642" y="1072"/>
                </a:lnTo>
                <a:lnTo>
                  <a:pt x="655" y="1070"/>
                </a:lnTo>
                <a:lnTo>
                  <a:pt x="669" y="1072"/>
                </a:lnTo>
                <a:lnTo>
                  <a:pt x="680" y="1077"/>
                </a:lnTo>
                <a:lnTo>
                  <a:pt x="690" y="1087"/>
                </a:lnTo>
                <a:lnTo>
                  <a:pt x="696" y="1099"/>
                </a:lnTo>
                <a:lnTo>
                  <a:pt x="699" y="1112"/>
                </a:lnTo>
                <a:lnTo>
                  <a:pt x="701" y="1148"/>
                </a:lnTo>
                <a:lnTo>
                  <a:pt x="706" y="1181"/>
                </a:lnTo>
                <a:lnTo>
                  <a:pt x="716" y="1210"/>
                </a:lnTo>
                <a:lnTo>
                  <a:pt x="727" y="1236"/>
                </a:lnTo>
                <a:lnTo>
                  <a:pt x="738" y="1258"/>
                </a:lnTo>
                <a:lnTo>
                  <a:pt x="749" y="1275"/>
                </a:lnTo>
                <a:lnTo>
                  <a:pt x="759" y="1289"/>
                </a:lnTo>
                <a:lnTo>
                  <a:pt x="1397" y="1289"/>
                </a:lnTo>
                <a:lnTo>
                  <a:pt x="1407" y="1275"/>
                </a:lnTo>
                <a:lnTo>
                  <a:pt x="1418" y="1258"/>
                </a:lnTo>
                <a:lnTo>
                  <a:pt x="1430" y="1235"/>
                </a:lnTo>
                <a:lnTo>
                  <a:pt x="1441" y="1210"/>
                </a:lnTo>
                <a:lnTo>
                  <a:pt x="1449" y="1180"/>
                </a:lnTo>
                <a:lnTo>
                  <a:pt x="1456" y="1148"/>
                </a:lnTo>
                <a:lnTo>
                  <a:pt x="1458" y="1112"/>
                </a:lnTo>
                <a:lnTo>
                  <a:pt x="1460" y="1099"/>
                </a:lnTo>
                <a:lnTo>
                  <a:pt x="1466" y="1087"/>
                </a:lnTo>
                <a:lnTo>
                  <a:pt x="1476" y="1077"/>
                </a:lnTo>
                <a:lnTo>
                  <a:pt x="1488" y="1072"/>
                </a:lnTo>
                <a:lnTo>
                  <a:pt x="1501" y="1070"/>
                </a:lnTo>
                <a:lnTo>
                  <a:pt x="1515" y="1072"/>
                </a:lnTo>
                <a:lnTo>
                  <a:pt x="1527" y="1077"/>
                </a:lnTo>
                <a:lnTo>
                  <a:pt x="1536" y="1087"/>
                </a:lnTo>
                <a:lnTo>
                  <a:pt x="1542" y="1099"/>
                </a:lnTo>
                <a:lnTo>
                  <a:pt x="1545" y="1112"/>
                </a:lnTo>
                <a:lnTo>
                  <a:pt x="1542" y="1155"/>
                </a:lnTo>
                <a:lnTo>
                  <a:pt x="1535" y="1193"/>
                </a:lnTo>
                <a:lnTo>
                  <a:pt x="1525" y="1229"/>
                </a:lnTo>
                <a:lnTo>
                  <a:pt x="1513" y="1261"/>
                </a:lnTo>
                <a:lnTo>
                  <a:pt x="1500" y="1289"/>
                </a:lnTo>
                <a:lnTo>
                  <a:pt x="1527" y="1289"/>
                </a:lnTo>
                <a:lnTo>
                  <a:pt x="1556" y="1250"/>
                </a:lnTo>
                <a:lnTo>
                  <a:pt x="1578" y="1210"/>
                </a:lnTo>
                <a:lnTo>
                  <a:pt x="1599" y="1169"/>
                </a:lnTo>
                <a:lnTo>
                  <a:pt x="1617" y="1130"/>
                </a:lnTo>
                <a:lnTo>
                  <a:pt x="1631" y="1091"/>
                </a:lnTo>
                <a:lnTo>
                  <a:pt x="1642" y="1054"/>
                </a:lnTo>
                <a:lnTo>
                  <a:pt x="1651" y="1020"/>
                </a:lnTo>
                <a:lnTo>
                  <a:pt x="1658" y="990"/>
                </a:lnTo>
                <a:lnTo>
                  <a:pt x="1663" y="965"/>
                </a:lnTo>
                <a:lnTo>
                  <a:pt x="1666" y="944"/>
                </a:lnTo>
                <a:lnTo>
                  <a:pt x="1668" y="929"/>
                </a:lnTo>
                <a:lnTo>
                  <a:pt x="1664" y="918"/>
                </a:lnTo>
                <a:lnTo>
                  <a:pt x="1659" y="902"/>
                </a:lnTo>
                <a:lnTo>
                  <a:pt x="1654" y="884"/>
                </a:lnTo>
                <a:lnTo>
                  <a:pt x="1650" y="862"/>
                </a:lnTo>
                <a:lnTo>
                  <a:pt x="1645" y="837"/>
                </a:lnTo>
                <a:lnTo>
                  <a:pt x="1642" y="806"/>
                </a:lnTo>
                <a:lnTo>
                  <a:pt x="1639" y="772"/>
                </a:lnTo>
                <a:lnTo>
                  <a:pt x="1637" y="734"/>
                </a:lnTo>
                <a:lnTo>
                  <a:pt x="1639" y="691"/>
                </a:lnTo>
                <a:lnTo>
                  <a:pt x="1641" y="643"/>
                </a:lnTo>
                <a:lnTo>
                  <a:pt x="1645" y="591"/>
                </a:lnTo>
                <a:lnTo>
                  <a:pt x="1621" y="600"/>
                </a:lnTo>
                <a:lnTo>
                  <a:pt x="1594" y="611"/>
                </a:lnTo>
                <a:lnTo>
                  <a:pt x="1563" y="621"/>
                </a:lnTo>
                <a:lnTo>
                  <a:pt x="1528" y="631"/>
                </a:lnTo>
                <a:lnTo>
                  <a:pt x="1489" y="640"/>
                </a:lnTo>
                <a:lnTo>
                  <a:pt x="1445" y="649"/>
                </a:lnTo>
                <a:lnTo>
                  <a:pt x="1397" y="657"/>
                </a:lnTo>
                <a:lnTo>
                  <a:pt x="1343" y="664"/>
                </a:lnTo>
                <a:lnTo>
                  <a:pt x="1286" y="669"/>
                </a:lnTo>
                <a:lnTo>
                  <a:pt x="1222" y="674"/>
                </a:lnTo>
                <a:lnTo>
                  <a:pt x="1152" y="677"/>
                </a:lnTo>
                <a:lnTo>
                  <a:pt x="1078" y="678"/>
                </a:lnTo>
                <a:lnTo>
                  <a:pt x="1078" y="678"/>
                </a:lnTo>
                <a:lnTo>
                  <a:pt x="1003" y="677"/>
                </a:lnTo>
                <a:lnTo>
                  <a:pt x="935" y="674"/>
                </a:lnTo>
                <a:lnTo>
                  <a:pt x="871" y="669"/>
                </a:lnTo>
                <a:lnTo>
                  <a:pt x="812" y="664"/>
                </a:lnTo>
                <a:lnTo>
                  <a:pt x="760" y="657"/>
                </a:lnTo>
                <a:lnTo>
                  <a:pt x="712" y="649"/>
                </a:lnTo>
                <a:lnTo>
                  <a:pt x="668" y="640"/>
                </a:lnTo>
                <a:lnTo>
                  <a:pt x="629" y="631"/>
                </a:lnTo>
                <a:lnTo>
                  <a:pt x="594" y="621"/>
                </a:lnTo>
                <a:lnTo>
                  <a:pt x="562" y="611"/>
                </a:lnTo>
                <a:lnTo>
                  <a:pt x="535" y="600"/>
                </a:lnTo>
                <a:lnTo>
                  <a:pt x="512" y="591"/>
                </a:lnTo>
                <a:close/>
                <a:moveTo>
                  <a:pt x="595" y="225"/>
                </a:moveTo>
                <a:lnTo>
                  <a:pt x="583" y="236"/>
                </a:lnTo>
                <a:lnTo>
                  <a:pt x="572" y="249"/>
                </a:lnTo>
                <a:lnTo>
                  <a:pt x="560" y="265"/>
                </a:lnTo>
                <a:lnTo>
                  <a:pt x="549" y="281"/>
                </a:lnTo>
                <a:lnTo>
                  <a:pt x="538" y="301"/>
                </a:lnTo>
                <a:lnTo>
                  <a:pt x="528" y="323"/>
                </a:lnTo>
                <a:lnTo>
                  <a:pt x="519" y="348"/>
                </a:lnTo>
                <a:lnTo>
                  <a:pt x="513" y="376"/>
                </a:lnTo>
                <a:lnTo>
                  <a:pt x="507" y="410"/>
                </a:lnTo>
                <a:lnTo>
                  <a:pt x="504" y="447"/>
                </a:lnTo>
                <a:lnTo>
                  <a:pt x="504" y="489"/>
                </a:lnTo>
                <a:lnTo>
                  <a:pt x="514" y="494"/>
                </a:lnTo>
                <a:lnTo>
                  <a:pt x="527" y="502"/>
                </a:lnTo>
                <a:lnTo>
                  <a:pt x="542" y="510"/>
                </a:lnTo>
                <a:lnTo>
                  <a:pt x="562" y="518"/>
                </a:lnTo>
                <a:lnTo>
                  <a:pt x="586" y="527"/>
                </a:lnTo>
                <a:lnTo>
                  <a:pt x="613" y="536"/>
                </a:lnTo>
                <a:lnTo>
                  <a:pt x="645" y="546"/>
                </a:lnTo>
                <a:lnTo>
                  <a:pt x="681" y="554"/>
                </a:lnTo>
                <a:lnTo>
                  <a:pt x="723" y="562"/>
                </a:lnTo>
                <a:lnTo>
                  <a:pt x="768" y="571"/>
                </a:lnTo>
                <a:lnTo>
                  <a:pt x="819" y="577"/>
                </a:lnTo>
                <a:lnTo>
                  <a:pt x="876" y="583"/>
                </a:lnTo>
                <a:lnTo>
                  <a:pt x="937" y="587"/>
                </a:lnTo>
                <a:lnTo>
                  <a:pt x="1005" y="591"/>
                </a:lnTo>
                <a:lnTo>
                  <a:pt x="1078" y="591"/>
                </a:lnTo>
                <a:lnTo>
                  <a:pt x="1152" y="591"/>
                </a:lnTo>
                <a:lnTo>
                  <a:pt x="1220" y="587"/>
                </a:lnTo>
                <a:lnTo>
                  <a:pt x="1282" y="583"/>
                </a:lnTo>
                <a:lnTo>
                  <a:pt x="1339" y="577"/>
                </a:lnTo>
                <a:lnTo>
                  <a:pt x="1389" y="571"/>
                </a:lnTo>
                <a:lnTo>
                  <a:pt x="1435" y="562"/>
                </a:lnTo>
                <a:lnTo>
                  <a:pt x="1477" y="554"/>
                </a:lnTo>
                <a:lnTo>
                  <a:pt x="1513" y="546"/>
                </a:lnTo>
                <a:lnTo>
                  <a:pt x="1545" y="536"/>
                </a:lnTo>
                <a:lnTo>
                  <a:pt x="1572" y="527"/>
                </a:lnTo>
                <a:lnTo>
                  <a:pt x="1595" y="518"/>
                </a:lnTo>
                <a:lnTo>
                  <a:pt x="1615" y="510"/>
                </a:lnTo>
                <a:lnTo>
                  <a:pt x="1630" y="502"/>
                </a:lnTo>
                <a:lnTo>
                  <a:pt x="1643" y="494"/>
                </a:lnTo>
                <a:lnTo>
                  <a:pt x="1652" y="489"/>
                </a:lnTo>
                <a:lnTo>
                  <a:pt x="1652" y="447"/>
                </a:lnTo>
                <a:lnTo>
                  <a:pt x="1648" y="410"/>
                </a:lnTo>
                <a:lnTo>
                  <a:pt x="1644" y="377"/>
                </a:lnTo>
                <a:lnTo>
                  <a:pt x="1636" y="348"/>
                </a:lnTo>
                <a:lnTo>
                  <a:pt x="1628" y="323"/>
                </a:lnTo>
                <a:lnTo>
                  <a:pt x="1618" y="301"/>
                </a:lnTo>
                <a:lnTo>
                  <a:pt x="1608" y="281"/>
                </a:lnTo>
                <a:lnTo>
                  <a:pt x="1596" y="265"/>
                </a:lnTo>
                <a:lnTo>
                  <a:pt x="1585" y="249"/>
                </a:lnTo>
                <a:lnTo>
                  <a:pt x="1573" y="236"/>
                </a:lnTo>
                <a:lnTo>
                  <a:pt x="1562" y="225"/>
                </a:lnTo>
                <a:lnTo>
                  <a:pt x="1507" y="238"/>
                </a:lnTo>
                <a:lnTo>
                  <a:pt x="1448" y="250"/>
                </a:lnTo>
                <a:lnTo>
                  <a:pt x="1385" y="261"/>
                </a:lnTo>
                <a:lnTo>
                  <a:pt x="1316" y="270"/>
                </a:lnTo>
                <a:lnTo>
                  <a:pt x="1242" y="277"/>
                </a:lnTo>
                <a:lnTo>
                  <a:pt x="1163" y="281"/>
                </a:lnTo>
                <a:lnTo>
                  <a:pt x="1078" y="282"/>
                </a:lnTo>
                <a:lnTo>
                  <a:pt x="1078" y="282"/>
                </a:lnTo>
                <a:lnTo>
                  <a:pt x="994" y="281"/>
                </a:lnTo>
                <a:lnTo>
                  <a:pt x="914" y="277"/>
                </a:lnTo>
                <a:lnTo>
                  <a:pt x="840" y="270"/>
                </a:lnTo>
                <a:lnTo>
                  <a:pt x="772" y="261"/>
                </a:lnTo>
                <a:lnTo>
                  <a:pt x="707" y="250"/>
                </a:lnTo>
                <a:lnTo>
                  <a:pt x="648" y="238"/>
                </a:lnTo>
                <a:lnTo>
                  <a:pt x="595" y="225"/>
                </a:lnTo>
                <a:close/>
                <a:moveTo>
                  <a:pt x="310" y="102"/>
                </a:moveTo>
                <a:lnTo>
                  <a:pt x="294" y="122"/>
                </a:lnTo>
                <a:lnTo>
                  <a:pt x="277" y="148"/>
                </a:lnTo>
                <a:lnTo>
                  <a:pt x="256" y="178"/>
                </a:lnTo>
                <a:lnTo>
                  <a:pt x="234" y="213"/>
                </a:lnTo>
                <a:lnTo>
                  <a:pt x="212" y="254"/>
                </a:lnTo>
                <a:lnTo>
                  <a:pt x="189" y="298"/>
                </a:lnTo>
                <a:lnTo>
                  <a:pt x="167" y="349"/>
                </a:lnTo>
                <a:lnTo>
                  <a:pt x="146" y="404"/>
                </a:lnTo>
                <a:lnTo>
                  <a:pt x="128" y="463"/>
                </a:lnTo>
                <a:lnTo>
                  <a:pt x="111" y="526"/>
                </a:lnTo>
                <a:lnTo>
                  <a:pt x="97" y="594"/>
                </a:lnTo>
                <a:lnTo>
                  <a:pt x="87" y="666"/>
                </a:lnTo>
                <a:lnTo>
                  <a:pt x="98" y="678"/>
                </a:lnTo>
                <a:lnTo>
                  <a:pt x="111" y="693"/>
                </a:lnTo>
                <a:lnTo>
                  <a:pt x="129" y="711"/>
                </a:lnTo>
                <a:lnTo>
                  <a:pt x="149" y="731"/>
                </a:lnTo>
                <a:lnTo>
                  <a:pt x="173" y="751"/>
                </a:lnTo>
                <a:lnTo>
                  <a:pt x="199" y="773"/>
                </a:lnTo>
                <a:lnTo>
                  <a:pt x="228" y="794"/>
                </a:lnTo>
                <a:lnTo>
                  <a:pt x="260" y="815"/>
                </a:lnTo>
                <a:lnTo>
                  <a:pt x="295" y="833"/>
                </a:lnTo>
                <a:lnTo>
                  <a:pt x="333" y="850"/>
                </a:lnTo>
                <a:lnTo>
                  <a:pt x="373" y="863"/>
                </a:lnTo>
                <a:lnTo>
                  <a:pt x="415" y="874"/>
                </a:lnTo>
                <a:lnTo>
                  <a:pt x="419" y="857"/>
                </a:lnTo>
                <a:lnTo>
                  <a:pt x="423" y="838"/>
                </a:lnTo>
                <a:lnTo>
                  <a:pt x="426" y="815"/>
                </a:lnTo>
                <a:lnTo>
                  <a:pt x="430" y="787"/>
                </a:lnTo>
                <a:lnTo>
                  <a:pt x="431" y="756"/>
                </a:lnTo>
                <a:lnTo>
                  <a:pt x="432" y="720"/>
                </a:lnTo>
                <a:lnTo>
                  <a:pt x="431" y="679"/>
                </a:lnTo>
                <a:lnTo>
                  <a:pt x="429" y="633"/>
                </a:lnTo>
                <a:lnTo>
                  <a:pt x="424" y="583"/>
                </a:lnTo>
                <a:lnTo>
                  <a:pt x="419" y="530"/>
                </a:lnTo>
                <a:lnTo>
                  <a:pt x="418" y="481"/>
                </a:lnTo>
                <a:lnTo>
                  <a:pt x="419" y="437"/>
                </a:lnTo>
                <a:lnTo>
                  <a:pt x="422" y="398"/>
                </a:lnTo>
                <a:lnTo>
                  <a:pt x="427" y="362"/>
                </a:lnTo>
                <a:lnTo>
                  <a:pt x="435" y="329"/>
                </a:lnTo>
                <a:lnTo>
                  <a:pt x="444" y="301"/>
                </a:lnTo>
                <a:lnTo>
                  <a:pt x="454" y="274"/>
                </a:lnTo>
                <a:lnTo>
                  <a:pt x="466" y="251"/>
                </a:lnTo>
                <a:lnTo>
                  <a:pt x="478" y="231"/>
                </a:lnTo>
                <a:lnTo>
                  <a:pt x="490" y="212"/>
                </a:lnTo>
                <a:lnTo>
                  <a:pt x="503" y="197"/>
                </a:lnTo>
                <a:lnTo>
                  <a:pt x="458" y="179"/>
                </a:lnTo>
                <a:lnTo>
                  <a:pt x="419" y="163"/>
                </a:lnTo>
                <a:lnTo>
                  <a:pt x="384" y="145"/>
                </a:lnTo>
                <a:lnTo>
                  <a:pt x="354" y="130"/>
                </a:lnTo>
                <a:lnTo>
                  <a:pt x="330" y="115"/>
                </a:lnTo>
                <a:lnTo>
                  <a:pt x="310" y="102"/>
                </a:lnTo>
                <a:close/>
                <a:moveTo>
                  <a:pt x="1846" y="102"/>
                </a:moveTo>
                <a:lnTo>
                  <a:pt x="1827" y="115"/>
                </a:lnTo>
                <a:lnTo>
                  <a:pt x="1801" y="130"/>
                </a:lnTo>
                <a:lnTo>
                  <a:pt x="1772" y="145"/>
                </a:lnTo>
                <a:lnTo>
                  <a:pt x="1738" y="162"/>
                </a:lnTo>
                <a:lnTo>
                  <a:pt x="1699" y="179"/>
                </a:lnTo>
                <a:lnTo>
                  <a:pt x="1653" y="197"/>
                </a:lnTo>
                <a:lnTo>
                  <a:pt x="1666" y="212"/>
                </a:lnTo>
                <a:lnTo>
                  <a:pt x="1679" y="231"/>
                </a:lnTo>
                <a:lnTo>
                  <a:pt x="1691" y="251"/>
                </a:lnTo>
                <a:lnTo>
                  <a:pt x="1702" y="274"/>
                </a:lnTo>
                <a:lnTo>
                  <a:pt x="1712" y="301"/>
                </a:lnTo>
                <a:lnTo>
                  <a:pt x="1722" y="329"/>
                </a:lnTo>
                <a:lnTo>
                  <a:pt x="1728" y="362"/>
                </a:lnTo>
                <a:lnTo>
                  <a:pt x="1735" y="398"/>
                </a:lnTo>
                <a:lnTo>
                  <a:pt x="1738" y="437"/>
                </a:lnTo>
                <a:lnTo>
                  <a:pt x="1739" y="481"/>
                </a:lnTo>
                <a:lnTo>
                  <a:pt x="1737" y="530"/>
                </a:lnTo>
                <a:lnTo>
                  <a:pt x="1733" y="583"/>
                </a:lnTo>
                <a:lnTo>
                  <a:pt x="1727" y="633"/>
                </a:lnTo>
                <a:lnTo>
                  <a:pt x="1725" y="678"/>
                </a:lnTo>
                <a:lnTo>
                  <a:pt x="1724" y="719"/>
                </a:lnTo>
                <a:lnTo>
                  <a:pt x="1725" y="756"/>
                </a:lnTo>
                <a:lnTo>
                  <a:pt x="1727" y="787"/>
                </a:lnTo>
                <a:lnTo>
                  <a:pt x="1729" y="815"/>
                </a:lnTo>
                <a:lnTo>
                  <a:pt x="1734" y="838"/>
                </a:lnTo>
                <a:lnTo>
                  <a:pt x="1737" y="857"/>
                </a:lnTo>
                <a:lnTo>
                  <a:pt x="1741" y="874"/>
                </a:lnTo>
                <a:lnTo>
                  <a:pt x="1783" y="863"/>
                </a:lnTo>
                <a:lnTo>
                  <a:pt x="1823" y="850"/>
                </a:lnTo>
                <a:lnTo>
                  <a:pt x="1860" y="833"/>
                </a:lnTo>
                <a:lnTo>
                  <a:pt x="1895" y="815"/>
                </a:lnTo>
                <a:lnTo>
                  <a:pt x="1928" y="794"/>
                </a:lnTo>
                <a:lnTo>
                  <a:pt x="1957" y="773"/>
                </a:lnTo>
                <a:lnTo>
                  <a:pt x="1984" y="751"/>
                </a:lnTo>
                <a:lnTo>
                  <a:pt x="2007" y="731"/>
                </a:lnTo>
                <a:lnTo>
                  <a:pt x="2028" y="711"/>
                </a:lnTo>
                <a:lnTo>
                  <a:pt x="2044" y="693"/>
                </a:lnTo>
                <a:lnTo>
                  <a:pt x="2058" y="678"/>
                </a:lnTo>
                <a:lnTo>
                  <a:pt x="2068" y="666"/>
                </a:lnTo>
                <a:lnTo>
                  <a:pt x="2058" y="593"/>
                </a:lnTo>
                <a:lnTo>
                  <a:pt x="2045" y="525"/>
                </a:lnTo>
                <a:lnTo>
                  <a:pt x="2028" y="461"/>
                </a:lnTo>
                <a:lnTo>
                  <a:pt x="2009" y="402"/>
                </a:lnTo>
                <a:lnTo>
                  <a:pt x="1988" y="348"/>
                </a:lnTo>
                <a:lnTo>
                  <a:pt x="1967" y="298"/>
                </a:lnTo>
                <a:lnTo>
                  <a:pt x="1944" y="253"/>
                </a:lnTo>
                <a:lnTo>
                  <a:pt x="1922" y="213"/>
                </a:lnTo>
                <a:lnTo>
                  <a:pt x="1900" y="177"/>
                </a:lnTo>
                <a:lnTo>
                  <a:pt x="1880" y="148"/>
                </a:lnTo>
                <a:lnTo>
                  <a:pt x="1862" y="122"/>
                </a:lnTo>
                <a:lnTo>
                  <a:pt x="1846" y="102"/>
                </a:lnTo>
                <a:close/>
                <a:moveTo>
                  <a:pt x="309" y="0"/>
                </a:moveTo>
                <a:lnTo>
                  <a:pt x="322" y="3"/>
                </a:lnTo>
                <a:lnTo>
                  <a:pt x="333" y="11"/>
                </a:lnTo>
                <a:lnTo>
                  <a:pt x="336" y="13"/>
                </a:lnTo>
                <a:lnTo>
                  <a:pt x="341" y="17"/>
                </a:lnTo>
                <a:lnTo>
                  <a:pt x="351" y="24"/>
                </a:lnTo>
                <a:lnTo>
                  <a:pt x="363" y="33"/>
                </a:lnTo>
                <a:lnTo>
                  <a:pt x="379" y="44"/>
                </a:lnTo>
                <a:lnTo>
                  <a:pt x="400" y="56"/>
                </a:lnTo>
                <a:lnTo>
                  <a:pt x="425" y="69"/>
                </a:lnTo>
                <a:lnTo>
                  <a:pt x="454" y="83"/>
                </a:lnTo>
                <a:lnTo>
                  <a:pt x="486" y="97"/>
                </a:lnTo>
                <a:lnTo>
                  <a:pt x="524" y="111"/>
                </a:lnTo>
                <a:lnTo>
                  <a:pt x="566" y="126"/>
                </a:lnTo>
                <a:lnTo>
                  <a:pt x="612" y="140"/>
                </a:lnTo>
                <a:lnTo>
                  <a:pt x="664" y="153"/>
                </a:lnTo>
                <a:lnTo>
                  <a:pt x="720" y="164"/>
                </a:lnTo>
                <a:lnTo>
                  <a:pt x="782" y="175"/>
                </a:lnTo>
                <a:lnTo>
                  <a:pt x="847" y="184"/>
                </a:lnTo>
                <a:lnTo>
                  <a:pt x="919" y="190"/>
                </a:lnTo>
                <a:lnTo>
                  <a:pt x="996" y="195"/>
                </a:lnTo>
                <a:lnTo>
                  <a:pt x="1078" y="196"/>
                </a:lnTo>
                <a:lnTo>
                  <a:pt x="1161" y="195"/>
                </a:lnTo>
                <a:lnTo>
                  <a:pt x="1237" y="190"/>
                </a:lnTo>
                <a:lnTo>
                  <a:pt x="1310" y="184"/>
                </a:lnTo>
                <a:lnTo>
                  <a:pt x="1375" y="175"/>
                </a:lnTo>
                <a:lnTo>
                  <a:pt x="1436" y="164"/>
                </a:lnTo>
                <a:lnTo>
                  <a:pt x="1493" y="152"/>
                </a:lnTo>
                <a:lnTo>
                  <a:pt x="1545" y="140"/>
                </a:lnTo>
                <a:lnTo>
                  <a:pt x="1590" y="126"/>
                </a:lnTo>
                <a:lnTo>
                  <a:pt x="1633" y="111"/>
                </a:lnTo>
                <a:lnTo>
                  <a:pt x="1670" y="97"/>
                </a:lnTo>
                <a:lnTo>
                  <a:pt x="1703" y="83"/>
                </a:lnTo>
                <a:lnTo>
                  <a:pt x="1731" y="69"/>
                </a:lnTo>
                <a:lnTo>
                  <a:pt x="1757" y="56"/>
                </a:lnTo>
                <a:lnTo>
                  <a:pt x="1777" y="44"/>
                </a:lnTo>
                <a:lnTo>
                  <a:pt x="1794" y="33"/>
                </a:lnTo>
                <a:lnTo>
                  <a:pt x="1806" y="24"/>
                </a:lnTo>
                <a:lnTo>
                  <a:pt x="1816" y="17"/>
                </a:lnTo>
                <a:lnTo>
                  <a:pt x="1821" y="13"/>
                </a:lnTo>
                <a:lnTo>
                  <a:pt x="1822" y="11"/>
                </a:lnTo>
                <a:lnTo>
                  <a:pt x="1822" y="11"/>
                </a:lnTo>
                <a:lnTo>
                  <a:pt x="1834" y="3"/>
                </a:lnTo>
                <a:lnTo>
                  <a:pt x="1846" y="0"/>
                </a:lnTo>
                <a:lnTo>
                  <a:pt x="1859" y="0"/>
                </a:lnTo>
                <a:lnTo>
                  <a:pt x="1873" y="4"/>
                </a:lnTo>
                <a:lnTo>
                  <a:pt x="1883" y="12"/>
                </a:lnTo>
                <a:lnTo>
                  <a:pt x="1887" y="16"/>
                </a:lnTo>
                <a:lnTo>
                  <a:pt x="1893" y="24"/>
                </a:lnTo>
                <a:lnTo>
                  <a:pt x="1904" y="36"/>
                </a:lnTo>
                <a:lnTo>
                  <a:pt x="1917" y="51"/>
                </a:lnTo>
                <a:lnTo>
                  <a:pt x="1933" y="71"/>
                </a:lnTo>
                <a:lnTo>
                  <a:pt x="1949" y="95"/>
                </a:lnTo>
                <a:lnTo>
                  <a:pt x="1969" y="123"/>
                </a:lnTo>
                <a:lnTo>
                  <a:pt x="1988" y="154"/>
                </a:lnTo>
                <a:lnTo>
                  <a:pt x="2009" y="190"/>
                </a:lnTo>
                <a:lnTo>
                  <a:pt x="2030" y="230"/>
                </a:lnTo>
                <a:lnTo>
                  <a:pt x="2051" y="272"/>
                </a:lnTo>
                <a:lnTo>
                  <a:pt x="2070" y="319"/>
                </a:lnTo>
                <a:lnTo>
                  <a:pt x="2089" y="370"/>
                </a:lnTo>
                <a:lnTo>
                  <a:pt x="2108" y="423"/>
                </a:lnTo>
                <a:lnTo>
                  <a:pt x="2123" y="481"/>
                </a:lnTo>
                <a:lnTo>
                  <a:pt x="2137" y="541"/>
                </a:lnTo>
                <a:lnTo>
                  <a:pt x="2148" y="607"/>
                </a:lnTo>
                <a:lnTo>
                  <a:pt x="2156" y="675"/>
                </a:lnTo>
                <a:lnTo>
                  <a:pt x="2155" y="690"/>
                </a:lnTo>
                <a:lnTo>
                  <a:pt x="2148" y="703"/>
                </a:lnTo>
                <a:lnTo>
                  <a:pt x="2146" y="708"/>
                </a:lnTo>
                <a:lnTo>
                  <a:pt x="2139" y="715"/>
                </a:lnTo>
                <a:lnTo>
                  <a:pt x="2130" y="727"/>
                </a:lnTo>
                <a:lnTo>
                  <a:pt x="2117" y="742"/>
                </a:lnTo>
                <a:lnTo>
                  <a:pt x="2102" y="758"/>
                </a:lnTo>
                <a:lnTo>
                  <a:pt x="2083" y="778"/>
                </a:lnTo>
                <a:lnTo>
                  <a:pt x="2063" y="797"/>
                </a:lnTo>
                <a:lnTo>
                  <a:pt x="2039" y="819"/>
                </a:lnTo>
                <a:lnTo>
                  <a:pt x="2011" y="841"/>
                </a:lnTo>
                <a:lnTo>
                  <a:pt x="1982" y="862"/>
                </a:lnTo>
                <a:lnTo>
                  <a:pt x="1950" y="884"/>
                </a:lnTo>
                <a:lnTo>
                  <a:pt x="1915" y="903"/>
                </a:lnTo>
                <a:lnTo>
                  <a:pt x="1878" y="921"/>
                </a:lnTo>
                <a:lnTo>
                  <a:pt x="1838" y="936"/>
                </a:lnTo>
                <a:lnTo>
                  <a:pt x="1796" y="949"/>
                </a:lnTo>
                <a:lnTo>
                  <a:pt x="1751" y="959"/>
                </a:lnTo>
                <a:lnTo>
                  <a:pt x="1747" y="985"/>
                </a:lnTo>
                <a:lnTo>
                  <a:pt x="1740" y="1017"/>
                </a:lnTo>
                <a:lnTo>
                  <a:pt x="1731" y="1054"/>
                </a:lnTo>
                <a:lnTo>
                  <a:pt x="1721" y="1095"/>
                </a:lnTo>
                <a:lnTo>
                  <a:pt x="1706" y="1138"/>
                </a:lnTo>
                <a:lnTo>
                  <a:pt x="1688" y="1183"/>
                </a:lnTo>
                <a:lnTo>
                  <a:pt x="1666" y="1231"/>
                </a:lnTo>
                <a:lnTo>
                  <a:pt x="1640" y="1278"/>
                </a:lnTo>
                <a:lnTo>
                  <a:pt x="1609" y="1324"/>
                </a:lnTo>
                <a:lnTo>
                  <a:pt x="1619" y="1334"/>
                </a:lnTo>
                <a:lnTo>
                  <a:pt x="1630" y="1346"/>
                </a:lnTo>
                <a:lnTo>
                  <a:pt x="1642" y="1361"/>
                </a:lnTo>
                <a:lnTo>
                  <a:pt x="1654" y="1377"/>
                </a:lnTo>
                <a:lnTo>
                  <a:pt x="1667" y="1397"/>
                </a:lnTo>
                <a:lnTo>
                  <a:pt x="1679" y="1419"/>
                </a:lnTo>
                <a:lnTo>
                  <a:pt x="1693" y="1443"/>
                </a:lnTo>
                <a:lnTo>
                  <a:pt x="1706" y="1470"/>
                </a:lnTo>
                <a:lnTo>
                  <a:pt x="1721" y="1500"/>
                </a:lnTo>
                <a:lnTo>
                  <a:pt x="1735" y="1534"/>
                </a:lnTo>
                <a:lnTo>
                  <a:pt x="1749" y="1571"/>
                </a:lnTo>
                <a:lnTo>
                  <a:pt x="1763" y="1611"/>
                </a:lnTo>
                <a:lnTo>
                  <a:pt x="1777" y="1655"/>
                </a:lnTo>
                <a:lnTo>
                  <a:pt x="1792" y="1703"/>
                </a:lnTo>
                <a:lnTo>
                  <a:pt x="1806" y="1755"/>
                </a:lnTo>
                <a:lnTo>
                  <a:pt x="1819" y="1810"/>
                </a:lnTo>
                <a:lnTo>
                  <a:pt x="1833" y="1872"/>
                </a:lnTo>
                <a:lnTo>
                  <a:pt x="1846" y="1936"/>
                </a:lnTo>
                <a:lnTo>
                  <a:pt x="1858" y="2005"/>
                </a:lnTo>
                <a:lnTo>
                  <a:pt x="1870" y="2079"/>
                </a:lnTo>
                <a:lnTo>
                  <a:pt x="1882" y="2159"/>
                </a:lnTo>
                <a:lnTo>
                  <a:pt x="1893" y="2244"/>
                </a:lnTo>
                <a:lnTo>
                  <a:pt x="1903" y="2333"/>
                </a:lnTo>
                <a:lnTo>
                  <a:pt x="1913" y="2428"/>
                </a:lnTo>
                <a:lnTo>
                  <a:pt x="1922" y="2529"/>
                </a:lnTo>
                <a:lnTo>
                  <a:pt x="1929" y="2635"/>
                </a:lnTo>
                <a:lnTo>
                  <a:pt x="1936" y="2748"/>
                </a:lnTo>
                <a:lnTo>
                  <a:pt x="1941" y="2866"/>
                </a:lnTo>
                <a:lnTo>
                  <a:pt x="1946" y="2991"/>
                </a:lnTo>
                <a:lnTo>
                  <a:pt x="1950" y="3122"/>
                </a:lnTo>
                <a:lnTo>
                  <a:pt x="1952" y="3259"/>
                </a:lnTo>
                <a:lnTo>
                  <a:pt x="1952" y="3403"/>
                </a:lnTo>
                <a:lnTo>
                  <a:pt x="1950" y="3417"/>
                </a:lnTo>
                <a:lnTo>
                  <a:pt x="1944" y="3429"/>
                </a:lnTo>
                <a:lnTo>
                  <a:pt x="1934" y="3439"/>
                </a:lnTo>
                <a:lnTo>
                  <a:pt x="1932" y="3441"/>
                </a:lnTo>
                <a:lnTo>
                  <a:pt x="1925" y="3445"/>
                </a:lnTo>
                <a:lnTo>
                  <a:pt x="1915" y="3450"/>
                </a:lnTo>
                <a:lnTo>
                  <a:pt x="1902" y="3457"/>
                </a:lnTo>
                <a:lnTo>
                  <a:pt x="1886" y="3465"/>
                </a:lnTo>
                <a:lnTo>
                  <a:pt x="1865" y="3474"/>
                </a:lnTo>
                <a:lnTo>
                  <a:pt x="1840" y="3484"/>
                </a:lnTo>
                <a:lnTo>
                  <a:pt x="1810" y="3494"/>
                </a:lnTo>
                <a:lnTo>
                  <a:pt x="1777" y="3505"/>
                </a:lnTo>
                <a:lnTo>
                  <a:pt x="1739" y="3516"/>
                </a:lnTo>
                <a:lnTo>
                  <a:pt x="1697" y="3527"/>
                </a:lnTo>
                <a:lnTo>
                  <a:pt x="1650" y="3538"/>
                </a:lnTo>
                <a:lnTo>
                  <a:pt x="1597" y="3547"/>
                </a:lnTo>
                <a:lnTo>
                  <a:pt x="1539" y="3557"/>
                </a:lnTo>
                <a:lnTo>
                  <a:pt x="1477" y="3566"/>
                </a:lnTo>
                <a:lnTo>
                  <a:pt x="1409" y="3574"/>
                </a:lnTo>
                <a:lnTo>
                  <a:pt x="1335" y="3579"/>
                </a:lnTo>
                <a:lnTo>
                  <a:pt x="1255" y="3584"/>
                </a:lnTo>
                <a:lnTo>
                  <a:pt x="1170" y="3587"/>
                </a:lnTo>
                <a:lnTo>
                  <a:pt x="1078" y="3588"/>
                </a:lnTo>
                <a:lnTo>
                  <a:pt x="986" y="3587"/>
                </a:lnTo>
                <a:lnTo>
                  <a:pt x="901" y="3584"/>
                </a:lnTo>
                <a:lnTo>
                  <a:pt x="821" y="3579"/>
                </a:lnTo>
                <a:lnTo>
                  <a:pt x="748" y="3574"/>
                </a:lnTo>
                <a:lnTo>
                  <a:pt x="679" y="3566"/>
                </a:lnTo>
                <a:lnTo>
                  <a:pt x="617" y="3557"/>
                </a:lnTo>
                <a:lnTo>
                  <a:pt x="559" y="3547"/>
                </a:lnTo>
                <a:lnTo>
                  <a:pt x="506" y="3538"/>
                </a:lnTo>
                <a:lnTo>
                  <a:pt x="459" y="3527"/>
                </a:lnTo>
                <a:lnTo>
                  <a:pt x="416" y="3516"/>
                </a:lnTo>
                <a:lnTo>
                  <a:pt x="379" y="3505"/>
                </a:lnTo>
                <a:lnTo>
                  <a:pt x="345" y="3494"/>
                </a:lnTo>
                <a:lnTo>
                  <a:pt x="317" y="3484"/>
                </a:lnTo>
                <a:lnTo>
                  <a:pt x="292" y="3474"/>
                </a:lnTo>
                <a:lnTo>
                  <a:pt x="271" y="3465"/>
                </a:lnTo>
                <a:lnTo>
                  <a:pt x="254" y="3457"/>
                </a:lnTo>
                <a:lnTo>
                  <a:pt x="240" y="3450"/>
                </a:lnTo>
                <a:lnTo>
                  <a:pt x="232" y="3445"/>
                </a:lnTo>
                <a:lnTo>
                  <a:pt x="225" y="3441"/>
                </a:lnTo>
                <a:lnTo>
                  <a:pt x="222" y="3439"/>
                </a:lnTo>
                <a:lnTo>
                  <a:pt x="212" y="3429"/>
                </a:lnTo>
                <a:lnTo>
                  <a:pt x="206" y="3417"/>
                </a:lnTo>
                <a:lnTo>
                  <a:pt x="203" y="3403"/>
                </a:lnTo>
                <a:lnTo>
                  <a:pt x="204" y="3259"/>
                </a:lnTo>
                <a:lnTo>
                  <a:pt x="207" y="3122"/>
                </a:lnTo>
                <a:lnTo>
                  <a:pt x="210" y="2991"/>
                </a:lnTo>
                <a:lnTo>
                  <a:pt x="214" y="2866"/>
                </a:lnTo>
                <a:lnTo>
                  <a:pt x="221" y="2748"/>
                </a:lnTo>
                <a:lnTo>
                  <a:pt x="227" y="2635"/>
                </a:lnTo>
                <a:lnTo>
                  <a:pt x="235" y="2529"/>
                </a:lnTo>
                <a:lnTo>
                  <a:pt x="244" y="2428"/>
                </a:lnTo>
                <a:lnTo>
                  <a:pt x="253" y="2333"/>
                </a:lnTo>
                <a:lnTo>
                  <a:pt x="263" y="2244"/>
                </a:lnTo>
                <a:lnTo>
                  <a:pt x="274" y="2159"/>
                </a:lnTo>
                <a:lnTo>
                  <a:pt x="285" y="2079"/>
                </a:lnTo>
                <a:lnTo>
                  <a:pt x="297" y="2005"/>
                </a:lnTo>
                <a:lnTo>
                  <a:pt x="310" y="1936"/>
                </a:lnTo>
                <a:lnTo>
                  <a:pt x="324" y="1872"/>
                </a:lnTo>
                <a:lnTo>
                  <a:pt x="337" y="1810"/>
                </a:lnTo>
                <a:lnTo>
                  <a:pt x="351" y="1755"/>
                </a:lnTo>
                <a:lnTo>
                  <a:pt x="364" y="1703"/>
                </a:lnTo>
                <a:lnTo>
                  <a:pt x="378" y="1655"/>
                </a:lnTo>
                <a:lnTo>
                  <a:pt x="392" y="1611"/>
                </a:lnTo>
                <a:lnTo>
                  <a:pt x="407" y="1571"/>
                </a:lnTo>
                <a:lnTo>
                  <a:pt x="421" y="1534"/>
                </a:lnTo>
                <a:lnTo>
                  <a:pt x="435" y="1500"/>
                </a:lnTo>
                <a:lnTo>
                  <a:pt x="449" y="1470"/>
                </a:lnTo>
                <a:lnTo>
                  <a:pt x="463" y="1443"/>
                </a:lnTo>
                <a:lnTo>
                  <a:pt x="477" y="1419"/>
                </a:lnTo>
                <a:lnTo>
                  <a:pt x="490" y="1397"/>
                </a:lnTo>
                <a:lnTo>
                  <a:pt x="502" y="1377"/>
                </a:lnTo>
                <a:lnTo>
                  <a:pt x="515" y="1361"/>
                </a:lnTo>
                <a:lnTo>
                  <a:pt x="526" y="1346"/>
                </a:lnTo>
                <a:lnTo>
                  <a:pt x="537" y="1334"/>
                </a:lnTo>
                <a:lnTo>
                  <a:pt x="548" y="1324"/>
                </a:lnTo>
                <a:lnTo>
                  <a:pt x="516" y="1278"/>
                </a:lnTo>
                <a:lnTo>
                  <a:pt x="491" y="1231"/>
                </a:lnTo>
                <a:lnTo>
                  <a:pt x="468" y="1183"/>
                </a:lnTo>
                <a:lnTo>
                  <a:pt x="450" y="1138"/>
                </a:lnTo>
                <a:lnTo>
                  <a:pt x="436" y="1095"/>
                </a:lnTo>
                <a:lnTo>
                  <a:pt x="424" y="1054"/>
                </a:lnTo>
                <a:lnTo>
                  <a:pt x="415" y="1017"/>
                </a:lnTo>
                <a:lnTo>
                  <a:pt x="409" y="985"/>
                </a:lnTo>
                <a:lnTo>
                  <a:pt x="404" y="959"/>
                </a:lnTo>
                <a:lnTo>
                  <a:pt x="361" y="949"/>
                </a:lnTo>
                <a:lnTo>
                  <a:pt x="318" y="936"/>
                </a:lnTo>
                <a:lnTo>
                  <a:pt x="279" y="921"/>
                </a:lnTo>
                <a:lnTo>
                  <a:pt x="242" y="903"/>
                </a:lnTo>
                <a:lnTo>
                  <a:pt x="207" y="884"/>
                </a:lnTo>
                <a:lnTo>
                  <a:pt x="174" y="862"/>
                </a:lnTo>
                <a:lnTo>
                  <a:pt x="144" y="841"/>
                </a:lnTo>
                <a:lnTo>
                  <a:pt x="118" y="819"/>
                </a:lnTo>
                <a:lnTo>
                  <a:pt x="94" y="797"/>
                </a:lnTo>
                <a:lnTo>
                  <a:pt x="72" y="778"/>
                </a:lnTo>
                <a:lnTo>
                  <a:pt x="54" y="758"/>
                </a:lnTo>
                <a:lnTo>
                  <a:pt x="38" y="742"/>
                </a:lnTo>
                <a:lnTo>
                  <a:pt x="26" y="727"/>
                </a:lnTo>
                <a:lnTo>
                  <a:pt x="16" y="715"/>
                </a:lnTo>
                <a:lnTo>
                  <a:pt x="11" y="708"/>
                </a:lnTo>
                <a:lnTo>
                  <a:pt x="8" y="703"/>
                </a:lnTo>
                <a:lnTo>
                  <a:pt x="1" y="690"/>
                </a:lnTo>
                <a:lnTo>
                  <a:pt x="0" y="675"/>
                </a:lnTo>
                <a:lnTo>
                  <a:pt x="8" y="607"/>
                </a:lnTo>
                <a:lnTo>
                  <a:pt x="20" y="542"/>
                </a:lnTo>
                <a:lnTo>
                  <a:pt x="33" y="481"/>
                </a:lnTo>
                <a:lnTo>
                  <a:pt x="49" y="423"/>
                </a:lnTo>
                <a:lnTo>
                  <a:pt x="67" y="370"/>
                </a:lnTo>
                <a:lnTo>
                  <a:pt x="85" y="319"/>
                </a:lnTo>
                <a:lnTo>
                  <a:pt x="106" y="272"/>
                </a:lnTo>
                <a:lnTo>
                  <a:pt x="127" y="230"/>
                </a:lnTo>
                <a:lnTo>
                  <a:pt x="148" y="190"/>
                </a:lnTo>
                <a:lnTo>
                  <a:pt x="168" y="154"/>
                </a:lnTo>
                <a:lnTo>
                  <a:pt x="188" y="123"/>
                </a:lnTo>
                <a:lnTo>
                  <a:pt x="207" y="95"/>
                </a:lnTo>
                <a:lnTo>
                  <a:pt x="224" y="71"/>
                </a:lnTo>
                <a:lnTo>
                  <a:pt x="239" y="51"/>
                </a:lnTo>
                <a:lnTo>
                  <a:pt x="253" y="36"/>
                </a:lnTo>
                <a:lnTo>
                  <a:pt x="262" y="24"/>
                </a:lnTo>
                <a:lnTo>
                  <a:pt x="270" y="16"/>
                </a:lnTo>
                <a:lnTo>
                  <a:pt x="273" y="12"/>
                </a:lnTo>
                <a:lnTo>
                  <a:pt x="273" y="12"/>
                </a:lnTo>
                <a:lnTo>
                  <a:pt x="284" y="4"/>
                </a:lnTo>
                <a:lnTo>
                  <a:pt x="296" y="0"/>
                </a:lnTo>
                <a:lnTo>
                  <a:pt x="3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9" name="Group 228"/>
          <p:cNvGrpSpPr/>
          <p:nvPr/>
        </p:nvGrpSpPr>
        <p:grpSpPr>
          <a:xfrm>
            <a:off x="3519277" y="5778500"/>
            <a:ext cx="466725" cy="552450"/>
            <a:chOff x="3448050" y="5778500"/>
            <a:chExt cx="466725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8" name="Freeform 49"/>
            <p:cNvSpPr>
              <a:spLocks/>
            </p:cNvSpPr>
            <p:nvPr/>
          </p:nvSpPr>
          <p:spPr bwMode="auto">
            <a:xfrm>
              <a:off x="3551238" y="6065838"/>
              <a:ext cx="34925" cy="115888"/>
            </a:xfrm>
            <a:custGeom>
              <a:avLst/>
              <a:gdLst>
                <a:gd name="T0" fmla="*/ 174 w 223"/>
                <a:gd name="T1" fmla="*/ 0 h 726"/>
                <a:gd name="T2" fmla="*/ 189 w 223"/>
                <a:gd name="T3" fmla="*/ 1 h 726"/>
                <a:gd name="T4" fmla="*/ 202 w 223"/>
                <a:gd name="T5" fmla="*/ 6 h 726"/>
                <a:gd name="T6" fmla="*/ 211 w 223"/>
                <a:gd name="T7" fmla="*/ 14 h 726"/>
                <a:gd name="T8" fmla="*/ 219 w 223"/>
                <a:gd name="T9" fmla="*/ 25 h 726"/>
                <a:gd name="T10" fmla="*/ 223 w 223"/>
                <a:gd name="T11" fmla="*/ 38 h 726"/>
                <a:gd name="T12" fmla="*/ 222 w 223"/>
                <a:gd name="T13" fmla="*/ 51 h 726"/>
                <a:gd name="T14" fmla="*/ 85 w 223"/>
                <a:gd name="T15" fmla="*/ 692 h 726"/>
                <a:gd name="T16" fmla="*/ 82 w 223"/>
                <a:gd name="T17" fmla="*/ 702 h 726"/>
                <a:gd name="T18" fmla="*/ 76 w 223"/>
                <a:gd name="T19" fmla="*/ 711 h 726"/>
                <a:gd name="T20" fmla="*/ 68 w 223"/>
                <a:gd name="T21" fmla="*/ 719 h 726"/>
                <a:gd name="T22" fmla="*/ 59 w 223"/>
                <a:gd name="T23" fmla="*/ 724 h 726"/>
                <a:gd name="T24" fmla="*/ 47 w 223"/>
                <a:gd name="T25" fmla="*/ 726 h 726"/>
                <a:gd name="T26" fmla="*/ 33 w 223"/>
                <a:gd name="T27" fmla="*/ 725 h 726"/>
                <a:gd name="T28" fmla="*/ 21 w 223"/>
                <a:gd name="T29" fmla="*/ 720 h 726"/>
                <a:gd name="T30" fmla="*/ 10 w 223"/>
                <a:gd name="T31" fmla="*/ 711 h 726"/>
                <a:gd name="T32" fmla="*/ 4 w 223"/>
                <a:gd name="T33" fmla="*/ 701 h 726"/>
                <a:gd name="T34" fmla="*/ 0 w 223"/>
                <a:gd name="T35" fmla="*/ 688 h 726"/>
                <a:gd name="T36" fmla="*/ 1 w 223"/>
                <a:gd name="T37" fmla="*/ 674 h 726"/>
                <a:gd name="T38" fmla="*/ 137 w 223"/>
                <a:gd name="T39" fmla="*/ 33 h 726"/>
                <a:gd name="T40" fmla="*/ 142 w 223"/>
                <a:gd name="T41" fmla="*/ 21 h 726"/>
                <a:gd name="T42" fmla="*/ 151 w 223"/>
                <a:gd name="T43" fmla="*/ 10 h 726"/>
                <a:gd name="T44" fmla="*/ 161 w 223"/>
                <a:gd name="T45" fmla="*/ 4 h 726"/>
                <a:gd name="T46" fmla="*/ 174 w 223"/>
                <a:gd name="T47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3" h="726">
                  <a:moveTo>
                    <a:pt x="174" y="0"/>
                  </a:moveTo>
                  <a:lnTo>
                    <a:pt x="189" y="1"/>
                  </a:lnTo>
                  <a:lnTo>
                    <a:pt x="202" y="6"/>
                  </a:lnTo>
                  <a:lnTo>
                    <a:pt x="211" y="14"/>
                  </a:lnTo>
                  <a:lnTo>
                    <a:pt x="219" y="25"/>
                  </a:lnTo>
                  <a:lnTo>
                    <a:pt x="223" y="38"/>
                  </a:lnTo>
                  <a:lnTo>
                    <a:pt x="222" y="51"/>
                  </a:lnTo>
                  <a:lnTo>
                    <a:pt x="85" y="692"/>
                  </a:lnTo>
                  <a:lnTo>
                    <a:pt x="82" y="702"/>
                  </a:lnTo>
                  <a:lnTo>
                    <a:pt x="76" y="711"/>
                  </a:lnTo>
                  <a:lnTo>
                    <a:pt x="68" y="719"/>
                  </a:lnTo>
                  <a:lnTo>
                    <a:pt x="59" y="724"/>
                  </a:lnTo>
                  <a:lnTo>
                    <a:pt x="47" y="726"/>
                  </a:lnTo>
                  <a:lnTo>
                    <a:pt x="33" y="725"/>
                  </a:lnTo>
                  <a:lnTo>
                    <a:pt x="21" y="720"/>
                  </a:lnTo>
                  <a:lnTo>
                    <a:pt x="10" y="711"/>
                  </a:lnTo>
                  <a:lnTo>
                    <a:pt x="4" y="701"/>
                  </a:lnTo>
                  <a:lnTo>
                    <a:pt x="0" y="688"/>
                  </a:lnTo>
                  <a:lnTo>
                    <a:pt x="1" y="674"/>
                  </a:lnTo>
                  <a:lnTo>
                    <a:pt x="137" y="33"/>
                  </a:lnTo>
                  <a:lnTo>
                    <a:pt x="142" y="21"/>
                  </a:lnTo>
                  <a:lnTo>
                    <a:pt x="151" y="10"/>
                  </a:lnTo>
                  <a:lnTo>
                    <a:pt x="161" y="4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50"/>
            <p:cNvSpPr>
              <a:spLocks/>
            </p:cNvSpPr>
            <p:nvPr/>
          </p:nvSpPr>
          <p:spPr bwMode="auto">
            <a:xfrm>
              <a:off x="3775075" y="6065838"/>
              <a:ext cx="36513" cy="115888"/>
            </a:xfrm>
            <a:custGeom>
              <a:avLst/>
              <a:gdLst>
                <a:gd name="T0" fmla="*/ 47 w 223"/>
                <a:gd name="T1" fmla="*/ 0 h 726"/>
                <a:gd name="T2" fmla="*/ 60 w 223"/>
                <a:gd name="T3" fmla="*/ 4 h 726"/>
                <a:gd name="T4" fmla="*/ 72 w 223"/>
                <a:gd name="T5" fmla="*/ 10 h 726"/>
                <a:gd name="T6" fmla="*/ 80 w 223"/>
                <a:gd name="T7" fmla="*/ 21 h 726"/>
                <a:gd name="T8" fmla="*/ 85 w 223"/>
                <a:gd name="T9" fmla="*/ 33 h 726"/>
                <a:gd name="T10" fmla="*/ 222 w 223"/>
                <a:gd name="T11" fmla="*/ 674 h 726"/>
                <a:gd name="T12" fmla="*/ 223 w 223"/>
                <a:gd name="T13" fmla="*/ 688 h 726"/>
                <a:gd name="T14" fmla="*/ 219 w 223"/>
                <a:gd name="T15" fmla="*/ 701 h 726"/>
                <a:gd name="T16" fmla="*/ 211 w 223"/>
                <a:gd name="T17" fmla="*/ 711 h 726"/>
                <a:gd name="T18" fmla="*/ 202 w 223"/>
                <a:gd name="T19" fmla="*/ 720 h 726"/>
                <a:gd name="T20" fmla="*/ 189 w 223"/>
                <a:gd name="T21" fmla="*/ 725 h 726"/>
                <a:gd name="T22" fmla="*/ 174 w 223"/>
                <a:gd name="T23" fmla="*/ 726 h 726"/>
                <a:gd name="T24" fmla="*/ 160 w 223"/>
                <a:gd name="T25" fmla="*/ 722 h 726"/>
                <a:gd name="T26" fmla="*/ 150 w 223"/>
                <a:gd name="T27" fmla="*/ 714 h 726"/>
                <a:gd name="T28" fmla="*/ 141 w 223"/>
                <a:gd name="T29" fmla="*/ 704 h 726"/>
                <a:gd name="T30" fmla="*/ 137 w 223"/>
                <a:gd name="T31" fmla="*/ 692 h 726"/>
                <a:gd name="T32" fmla="*/ 1 w 223"/>
                <a:gd name="T33" fmla="*/ 51 h 726"/>
                <a:gd name="T34" fmla="*/ 0 w 223"/>
                <a:gd name="T35" fmla="*/ 38 h 726"/>
                <a:gd name="T36" fmla="*/ 3 w 223"/>
                <a:gd name="T37" fmla="*/ 25 h 726"/>
                <a:gd name="T38" fmla="*/ 10 w 223"/>
                <a:gd name="T39" fmla="*/ 14 h 726"/>
                <a:gd name="T40" fmla="*/ 21 w 223"/>
                <a:gd name="T41" fmla="*/ 6 h 726"/>
                <a:gd name="T42" fmla="*/ 34 w 223"/>
                <a:gd name="T43" fmla="*/ 1 h 726"/>
                <a:gd name="T44" fmla="*/ 47 w 223"/>
                <a:gd name="T45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3" h="726">
                  <a:moveTo>
                    <a:pt x="47" y="0"/>
                  </a:moveTo>
                  <a:lnTo>
                    <a:pt x="60" y="4"/>
                  </a:lnTo>
                  <a:lnTo>
                    <a:pt x="72" y="10"/>
                  </a:lnTo>
                  <a:lnTo>
                    <a:pt x="80" y="21"/>
                  </a:lnTo>
                  <a:lnTo>
                    <a:pt x="85" y="33"/>
                  </a:lnTo>
                  <a:lnTo>
                    <a:pt x="222" y="674"/>
                  </a:lnTo>
                  <a:lnTo>
                    <a:pt x="223" y="688"/>
                  </a:lnTo>
                  <a:lnTo>
                    <a:pt x="219" y="701"/>
                  </a:lnTo>
                  <a:lnTo>
                    <a:pt x="211" y="711"/>
                  </a:lnTo>
                  <a:lnTo>
                    <a:pt x="202" y="720"/>
                  </a:lnTo>
                  <a:lnTo>
                    <a:pt x="189" y="725"/>
                  </a:lnTo>
                  <a:lnTo>
                    <a:pt x="174" y="726"/>
                  </a:lnTo>
                  <a:lnTo>
                    <a:pt x="160" y="722"/>
                  </a:lnTo>
                  <a:lnTo>
                    <a:pt x="150" y="714"/>
                  </a:lnTo>
                  <a:lnTo>
                    <a:pt x="141" y="704"/>
                  </a:lnTo>
                  <a:lnTo>
                    <a:pt x="137" y="692"/>
                  </a:lnTo>
                  <a:lnTo>
                    <a:pt x="1" y="51"/>
                  </a:lnTo>
                  <a:lnTo>
                    <a:pt x="0" y="38"/>
                  </a:lnTo>
                  <a:lnTo>
                    <a:pt x="3" y="25"/>
                  </a:lnTo>
                  <a:lnTo>
                    <a:pt x="10" y="14"/>
                  </a:lnTo>
                  <a:lnTo>
                    <a:pt x="21" y="6"/>
                  </a:lnTo>
                  <a:lnTo>
                    <a:pt x="34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51"/>
            <p:cNvSpPr>
              <a:spLocks noEditPoints="1"/>
            </p:cNvSpPr>
            <p:nvPr/>
          </p:nvSpPr>
          <p:spPr bwMode="auto">
            <a:xfrm>
              <a:off x="3448050" y="5778500"/>
              <a:ext cx="466725" cy="552450"/>
            </a:xfrm>
            <a:custGeom>
              <a:avLst/>
              <a:gdLst>
                <a:gd name="T0" fmla="*/ 2518 w 2939"/>
                <a:gd name="T1" fmla="*/ 3232 h 3476"/>
                <a:gd name="T2" fmla="*/ 1513 w 2939"/>
                <a:gd name="T3" fmla="*/ 3117 h 3476"/>
                <a:gd name="T4" fmla="*/ 2332 w 2939"/>
                <a:gd name="T5" fmla="*/ 2991 h 3476"/>
                <a:gd name="T6" fmla="*/ 2363 w 2939"/>
                <a:gd name="T7" fmla="*/ 2838 h 3476"/>
                <a:gd name="T8" fmla="*/ 2423 w 2939"/>
                <a:gd name="T9" fmla="*/ 2158 h 3476"/>
                <a:gd name="T10" fmla="*/ 2326 w 2939"/>
                <a:gd name="T11" fmla="*/ 1124 h 3476"/>
                <a:gd name="T12" fmla="*/ 514 w 2939"/>
                <a:gd name="T13" fmla="*/ 1981 h 3476"/>
                <a:gd name="T14" fmla="*/ 565 w 2939"/>
                <a:gd name="T15" fmla="*/ 2763 h 3476"/>
                <a:gd name="T16" fmla="*/ 374 w 2939"/>
                <a:gd name="T17" fmla="*/ 911 h 3476"/>
                <a:gd name="T18" fmla="*/ 138 w 2939"/>
                <a:gd name="T19" fmla="*/ 1789 h 3476"/>
                <a:gd name="T20" fmla="*/ 142 w 2939"/>
                <a:gd name="T21" fmla="*/ 3145 h 3476"/>
                <a:gd name="T22" fmla="*/ 500 w 2939"/>
                <a:gd name="T23" fmla="*/ 2913 h 3476"/>
                <a:gd name="T24" fmla="*/ 447 w 2939"/>
                <a:gd name="T25" fmla="*/ 2485 h 3476"/>
                <a:gd name="T26" fmla="*/ 445 w 2939"/>
                <a:gd name="T27" fmla="*/ 1612 h 3476"/>
                <a:gd name="T28" fmla="*/ 2443 w 2939"/>
                <a:gd name="T29" fmla="*/ 1257 h 3476"/>
                <a:gd name="T30" fmla="*/ 2509 w 2939"/>
                <a:gd name="T31" fmla="*/ 2200 h 3476"/>
                <a:gd name="T32" fmla="*/ 2452 w 2939"/>
                <a:gd name="T33" fmla="*/ 2832 h 3476"/>
                <a:gd name="T34" fmla="*/ 2423 w 2939"/>
                <a:gd name="T35" fmla="*/ 2980 h 3476"/>
                <a:gd name="T36" fmla="*/ 2847 w 2939"/>
                <a:gd name="T37" fmla="*/ 2228 h 3476"/>
                <a:gd name="T38" fmla="*/ 2660 w 2939"/>
                <a:gd name="T39" fmla="*/ 1177 h 3476"/>
                <a:gd name="T40" fmla="*/ 1396 w 2939"/>
                <a:gd name="T41" fmla="*/ 609 h 3476"/>
                <a:gd name="T42" fmla="*/ 1336 w 2939"/>
                <a:gd name="T43" fmla="*/ 535 h 3476"/>
                <a:gd name="T44" fmla="*/ 1902 w 2939"/>
                <a:gd name="T45" fmla="*/ 671 h 3476"/>
                <a:gd name="T46" fmla="*/ 1513 w 2939"/>
                <a:gd name="T47" fmla="*/ 1038 h 3476"/>
                <a:gd name="T48" fmla="*/ 2179 w 2939"/>
                <a:gd name="T49" fmla="*/ 475 h 3476"/>
                <a:gd name="T50" fmla="*/ 615 w 2939"/>
                <a:gd name="T51" fmla="*/ 1038 h 3476"/>
                <a:gd name="T52" fmla="*/ 1078 w 2939"/>
                <a:gd name="T53" fmla="*/ 677 h 3476"/>
                <a:gd name="T54" fmla="*/ 761 w 2939"/>
                <a:gd name="T55" fmla="*/ 475 h 3476"/>
                <a:gd name="T56" fmla="*/ 1198 w 2939"/>
                <a:gd name="T57" fmla="*/ 312 h 3476"/>
                <a:gd name="T58" fmla="*/ 1715 w 2939"/>
                <a:gd name="T59" fmla="*/ 377 h 3476"/>
                <a:gd name="T60" fmla="*/ 1598 w 2939"/>
                <a:gd name="T61" fmla="*/ 238 h 3476"/>
                <a:gd name="T62" fmla="*/ 1059 w 2939"/>
                <a:gd name="T63" fmla="*/ 157 h 3476"/>
                <a:gd name="T64" fmla="*/ 845 w 2939"/>
                <a:gd name="T65" fmla="*/ 459 h 3476"/>
                <a:gd name="T66" fmla="*/ 1166 w 2939"/>
                <a:gd name="T67" fmla="*/ 599 h 3476"/>
                <a:gd name="T68" fmla="*/ 1131 w 2939"/>
                <a:gd name="T69" fmla="*/ 381 h 3476"/>
                <a:gd name="T70" fmla="*/ 1275 w 2939"/>
                <a:gd name="T71" fmla="*/ 162 h 3476"/>
                <a:gd name="T72" fmla="*/ 1763 w 2939"/>
                <a:gd name="T73" fmla="*/ 202 h 3476"/>
                <a:gd name="T74" fmla="*/ 1762 w 2939"/>
                <a:gd name="T75" fmla="*/ 464 h 3476"/>
                <a:gd name="T76" fmla="*/ 1892 w 2939"/>
                <a:gd name="T77" fmla="*/ 585 h 3476"/>
                <a:gd name="T78" fmla="*/ 2097 w 2939"/>
                <a:gd name="T79" fmla="*/ 377 h 3476"/>
                <a:gd name="T80" fmla="*/ 1725 w 2939"/>
                <a:gd name="T81" fmla="*/ 110 h 3476"/>
                <a:gd name="T82" fmla="*/ 1816 w 2939"/>
                <a:gd name="T83" fmla="*/ 42 h 3476"/>
                <a:gd name="T84" fmla="*/ 2186 w 2939"/>
                <a:gd name="T85" fmla="*/ 387 h 3476"/>
                <a:gd name="T86" fmla="*/ 2492 w 2939"/>
                <a:gd name="T87" fmla="*/ 561 h 3476"/>
                <a:gd name="T88" fmla="*/ 2600 w 2939"/>
                <a:gd name="T89" fmla="*/ 772 h 3476"/>
                <a:gd name="T90" fmla="*/ 2830 w 2939"/>
                <a:gd name="T91" fmla="*/ 1475 h 3476"/>
                <a:gd name="T92" fmla="*/ 2935 w 2939"/>
                <a:gd name="T93" fmla="*/ 2661 h 3476"/>
                <a:gd name="T94" fmla="*/ 2860 w 2939"/>
                <a:gd name="T95" fmla="*/ 3305 h 3476"/>
                <a:gd name="T96" fmla="*/ 2814 w 2939"/>
                <a:gd name="T97" fmla="*/ 3473 h 3476"/>
                <a:gd name="T98" fmla="*/ 2365 w 2939"/>
                <a:gd name="T99" fmla="*/ 3193 h 3476"/>
                <a:gd name="T100" fmla="*/ 474 w 2939"/>
                <a:gd name="T101" fmla="*/ 3454 h 3476"/>
                <a:gd name="T102" fmla="*/ 94 w 2939"/>
                <a:gd name="T103" fmla="*/ 3414 h 3476"/>
                <a:gd name="T104" fmla="*/ 62 w 2939"/>
                <a:gd name="T105" fmla="*/ 3199 h 3476"/>
                <a:gd name="T106" fmla="*/ 28 w 2939"/>
                <a:gd name="T107" fmla="*/ 1955 h 3476"/>
                <a:gd name="T108" fmla="*/ 235 w 2939"/>
                <a:gd name="T109" fmla="*/ 1038 h 3476"/>
                <a:gd name="T110" fmla="*/ 424 w 2939"/>
                <a:gd name="T111" fmla="*/ 596 h 3476"/>
                <a:gd name="T112" fmla="*/ 564 w 2939"/>
                <a:gd name="T113" fmla="*/ 470 h 3476"/>
                <a:gd name="T114" fmla="*/ 878 w 2939"/>
                <a:gd name="T115" fmla="*/ 162 h 3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39" h="3476">
                  <a:moveTo>
                    <a:pt x="2535" y="3354"/>
                  </a:moveTo>
                  <a:lnTo>
                    <a:pt x="2541" y="3390"/>
                  </a:lnTo>
                  <a:lnTo>
                    <a:pt x="2761" y="3390"/>
                  </a:lnTo>
                  <a:lnTo>
                    <a:pt x="2766" y="3354"/>
                  </a:lnTo>
                  <a:lnTo>
                    <a:pt x="2535" y="3354"/>
                  </a:lnTo>
                  <a:close/>
                  <a:moveTo>
                    <a:pt x="173" y="3354"/>
                  </a:moveTo>
                  <a:lnTo>
                    <a:pt x="179" y="3390"/>
                  </a:lnTo>
                  <a:lnTo>
                    <a:pt x="399" y="3390"/>
                  </a:lnTo>
                  <a:lnTo>
                    <a:pt x="403" y="3354"/>
                  </a:lnTo>
                  <a:lnTo>
                    <a:pt x="173" y="3354"/>
                  </a:lnTo>
                  <a:close/>
                  <a:moveTo>
                    <a:pt x="2518" y="3232"/>
                  </a:moveTo>
                  <a:lnTo>
                    <a:pt x="2524" y="3267"/>
                  </a:lnTo>
                  <a:lnTo>
                    <a:pt x="2779" y="3267"/>
                  </a:lnTo>
                  <a:lnTo>
                    <a:pt x="2784" y="3232"/>
                  </a:lnTo>
                  <a:lnTo>
                    <a:pt x="2518" y="3232"/>
                  </a:lnTo>
                  <a:close/>
                  <a:moveTo>
                    <a:pt x="155" y="3232"/>
                  </a:moveTo>
                  <a:lnTo>
                    <a:pt x="161" y="3267"/>
                  </a:lnTo>
                  <a:lnTo>
                    <a:pt x="416" y="3267"/>
                  </a:lnTo>
                  <a:lnTo>
                    <a:pt x="421" y="3232"/>
                  </a:lnTo>
                  <a:lnTo>
                    <a:pt x="155" y="3232"/>
                  </a:lnTo>
                  <a:close/>
                  <a:moveTo>
                    <a:pt x="1513" y="3077"/>
                  </a:moveTo>
                  <a:lnTo>
                    <a:pt x="1513" y="3117"/>
                  </a:lnTo>
                  <a:lnTo>
                    <a:pt x="2304" y="3117"/>
                  </a:lnTo>
                  <a:lnTo>
                    <a:pt x="2313" y="3077"/>
                  </a:lnTo>
                  <a:lnTo>
                    <a:pt x="1513" y="3077"/>
                  </a:lnTo>
                  <a:close/>
                  <a:moveTo>
                    <a:pt x="626" y="3077"/>
                  </a:moveTo>
                  <a:lnTo>
                    <a:pt x="636" y="3117"/>
                  </a:lnTo>
                  <a:lnTo>
                    <a:pt x="1427" y="3117"/>
                  </a:lnTo>
                  <a:lnTo>
                    <a:pt x="1427" y="3077"/>
                  </a:lnTo>
                  <a:lnTo>
                    <a:pt x="626" y="3077"/>
                  </a:lnTo>
                  <a:close/>
                  <a:moveTo>
                    <a:pt x="1513" y="2951"/>
                  </a:moveTo>
                  <a:lnTo>
                    <a:pt x="1513" y="2991"/>
                  </a:lnTo>
                  <a:lnTo>
                    <a:pt x="2332" y="2991"/>
                  </a:lnTo>
                  <a:lnTo>
                    <a:pt x="2342" y="2951"/>
                  </a:lnTo>
                  <a:lnTo>
                    <a:pt x="1513" y="2951"/>
                  </a:lnTo>
                  <a:close/>
                  <a:moveTo>
                    <a:pt x="598" y="2951"/>
                  </a:moveTo>
                  <a:lnTo>
                    <a:pt x="607" y="2991"/>
                  </a:lnTo>
                  <a:lnTo>
                    <a:pt x="1427" y="2991"/>
                  </a:lnTo>
                  <a:lnTo>
                    <a:pt x="1427" y="2951"/>
                  </a:lnTo>
                  <a:lnTo>
                    <a:pt x="598" y="2951"/>
                  </a:lnTo>
                  <a:close/>
                  <a:moveTo>
                    <a:pt x="1513" y="1124"/>
                  </a:moveTo>
                  <a:lnTo>
                    <a:pt x="1513" y="2865"/>
                  </a:lnTo>
                  <a:lnTo>
                    <a:pt x="2359" y="2865"/>
                  </a:lnTo>
                  <a:lnTo>
                    <a:pt x="2363" y="2838"/>
                  </a:lnTo>
                  <a:lnTo>
                    <a:pt x="2368" y="2804"/>
                  </a:lnTo>
                  <a:lnTo>
                    <a:pt x="2375" y="2763"/>
                  </a:lnTo>
                  <a:lnTo>
                    <a:pt x="2381" y="2716"/>
                  </a:lnTo>
                  <a:lnTo>
                    <a:pt x="2387" y="2663"/>
                  </a:lnTo>
                  <a:lnTo>
                    <a:pt x="2394" y="2604"/>
                  </a:lnTo>
                  <a:lnTo>
                    <a:pt x="2400" y="2540"/>
                  </a:lnTo>
                  <a:lnTo>
                    <a:pt x="2406" y="2472"/>
                  </a:lnTo>
                  <a:lnTo>
                    <a:pt x="2412" y="2399"/>
                  </a:lnTo>
                  <a:lnTo>
                    <a:pt x="2417" y="2322"/>
                  </a:lnTo>
                  <a:lnTo>
                    <a:pt x="2420" y="2241"/>
                  </a:lnTo>
                  <a:lnTo>
                    <a:pt x="2423" y="2158"/>
                  </a:lnTo>
                  <a:lnTo>
                    <a:pt x="2425" y="2071"/>
                  </a:lnTo>
                  <a:lnTo>
                    <a:pt x="2425" y="1981"/>
                  </a:lnTo>
                  <a:lnTo>
                    <a:pt x="2423" y="1890"/>
                  </a:lnTo>
                  <a:lnTo>
                    <a:pt x="2420" y="1796"/>
                  </a:lnTo>
                  <a:lnTo>
                    <a:pt x="2414" y="1702"/>
                  </a:lnTo>
                  <a:lnTo>
                    <a:pt x="2406" y="1606"/>
                  </a:lnTo>
                  <a:lnTo>
                    <a:pt x="2396" y="1509"/>
                  </a:lnTo>
                  <a:lnTo>
                    <a:pt x="2383" y="1413"/>
                  </a:lnTo>
                  <a:lnTo>
                    <a:pt x="2367" y="1316"/>
                  </a:lnTo>
                  <a:lnTo>
                    <a:pt x="2348" y="1220"/>
                  </a:lnTo>
                  <a:lnTo>
                    <a:pt x="2326" y="1124"/>
                  </a:lnTo>
                  <a:lnTo>
                    <a:pt x="1513" y="1124"/>
                  </a:lnTo>
                  <a:close/>
                  <a:moveTo>
                    <a:pt x="613" y="1124"/>
                  </a:moveTo>
                  <a:lnTo>
                    <a:pt x="591" y="1220"/>
                  </a:lnTo>
                  <a:lnTo>
                    <a:pt x="572" y="1316"/>
                  </a:lnTo>
                  <a:lnTo>
                    <a:pt x="556" y="1413"/>
                  </a:lnTo>
                  <a:lnTo>
                    <a:pt x="544" y="1509"/>
                  </a:lnTo>
                  <a:lnTo>
                    <a:pt x="533" y="1606"/>
                  </a:lnTo>
                  <a:lnTo>
                    <a:pt x="525" y="1702"/>
                  </a:lnTo>
                  <a:lnTo>
                    <a:pt x="519" y="1796"/>
                  </a:lnTo>
                  <a:lnTo>
                    <a:pt x="516" y="1890"/>
                  </a:lnTo>
                  <a:lnTo>
                    <a:pt x="514" y="1981"/>
                  </a:lnTo>
                  <a:lnTo>
                    <a:pt x="514" y="2071"/>
                  </a:lnTo>
                  <a:lnTo>
                    <a:pt x="516" y="2158"/>
                  </a:lnTo>
                  <a:lnTo>
                    <a:pt x="518" y="2241"/>
                  </a:lnTo>
                  <a:lnTo>
                    <a:pt x="523" y="2322"/>
                  </a:lnTo>
                  <a:lnTo>
                    <a:pt x="528" y="2399"/>
                  </a:lnTo>
                  <a:lnTo>
                    <a:pt x="533" y="2472"/>
                  </a:lnTo>
                  <a:lnTo>
                    <a:pt x="539" y="2540"/>
                  </a:lnTo>
                  <a:lnTo>
                    <a:pt x="546" y="2604"/>
                  </a:lnTo>
                  <a:lnTo>
                    <a:pt x="552" y="2663"/>
                  </a:lnTo>
                  <a:lnTo>
                    <a:pt x="558" y="2716"/>
                  </a:lnTo>
                  <a:lnTo>
                    <a:pt x="565" y="2763"/>
                  </a:lnTo>
                  <a:lnTo>
                    <a:pt x="570" y="2804"/>
                  </a:lnTo>
                  <a:lnTo>
                    <a:pt x="575" y="2838"/>
                  </a:lnTo>
                  <a:lnTo>
                    <a:pt x="580" y="2865"/>
                  </a:lnTo>
                  <a:lnTo>
                    <a:pt x="1427" y="2865"/>
                  </a:lnTo>
                  <a:lnTo>
                    <a:pt x="1427" y="1124"/>
                  </a:lnTo>
                  <a:lnTo>
                    <a:pt x="613" y="1124"/>
                  </a:lnTo>
                  <a:close/>
                  <a:moveTo>
                    <a:pt x="455" y="726"/>
                  </a:moveTo>
                  <a:lnTo>
                    <a:pt x="437" y="764"/>
                  </a:lnTo>
                  <a:lnTo>
                    <a:pt x="417" y="807"/>
                  </a:lnTo>
                  <a:lnTo>
                    <a:pt x="397" y="857"/>
                  </a:lnTo>
                  <a:lnTo>
                    <a:pt x="374" y="911"/>
                  </a:lnTo>
                  <a:lnTo>
                    <a:pt x="351" y="971"/>
                  </a:lnTo>
                  <a:lnTo>
                    <a:pt x="327" y="1036"/>
                  </a:lnTo>
                  <a:lnTo>
                    <a:pt x="303" y="1105"/>
                  </a:lnTo>
                  <a:lnTo>
                    <a:pt x="279" y="1179"/>
                  </a:lnTo>
                  <a:lnTo>
                    <a:pt x="255" y="1259"/>
                  </a:lnTo>
                  <a:lnTo>
                    <a:pt x="232" y="1342"/>
                  </a:lnTo>
                  <a:lnTo>
                    <a:pt x="212" y="1422"/>
                  </a:lnTo>
                  <a:lnTo>
                    <a:pt x="191" y="1505"/>
                  </a:lnTo>
                  <a:lnTo>
                    <a:pt x="172" y="1595"/>
                  </a:lnTo>
                  <a:lnTo>
                    <a:pt x="154" y="1689"/>
                  </a:lnTo>
                  <a:lnTo>
                    <a:pt x="138" y="1789"/>
                  </a:lnTo>
                  <a:lnTo>
                    <a:pt x="123" y="1892"/>
                  </a:lnTo>
                  <a:lnTo>
                    <a:pt x="110" y="2000"/>
                  </a:lnTo>
                  <a:lnTo>
                    <a:pt x="99" y="2113"/>
                  </a:lnTo>
                  <a:lnTo>
                    <a:pt x="92" y="2230"/>
                  </a:lnTo>
                  <a:lnTo>
                    <a:pt x="87" y="2350"/>
                  </a:lnTo>
                  <a:lnTo>
                    <a:pt x="86" y="2474"/>
                  </a:lnTo>
                  <a:lnTo>
                    <a:pt x="89" y="2602"/>
                  </a:lnTo>
                  <a:lnTo>
                    <a:pt x="95" y="2733"/>
                  </a:lnTo>
                  <a:lnTo>
                    <a:pt x="106" y="2867"/>
                  </a:lnTo>
                  <a:lnTo>
                    <a:pt x="121" y="3005"/>
                  </a:lnTo>
                  <a:lnTo>
                    <a:pt x="142" y="3145"/>
                  </a:lnTo>
                  <a:lnTo>
                    <a:pt x="443" y="3145"/>
                  </a:lnTo>
                  <a:lnTo>
                    <a:pt x="518" y="2990"/>
                  </a:lnTo>
                  <a:lnTo>
                    <a:pt x="517" y="2987"/>
                  </a:lnTo>
                  <a:lnTo>
                    <a:pt x="516" y="2980"/>
                  </a:lnTo>
                  <a:lnTo>
                    <a:pt x="513" y="2970"/>
                  </a:lnTo>
                  <a:lnTo>
                    <a:pt x="511" y="2958"/>
                  </a:lnTo>
                  <a:lnTo>
                    <a:pt x="508" y="2946"/>
                  </a:lnTo>
                  <a:lnTo>
                    <a:pt x="506" y="2933"/>
                  </a:lnTo>
                  <a:lnTo>
                    <a:pt x="502" y="2922"/>
                  </a:lnTo>
                  <a:lnTo>
                    <a:pt x="501" y="2916"/>
                  </a:lnTo>
                  <a:lnTo>
                    <a:pt x="500" y="2913"/>
                  </a:lnTo>
                  <a:lnTo>
                    <a:pt x="498" y="2901"/>
                  </a:lnTo>
                  <a:lnTo>
                    <a:pt x="496" y="2884"/>
                  </a:lnTo>
                  <a:lnTo>
                    <a:pt x="492" y="2861"/>
                  </a:lnTo>
                  <a:lnTo>
                    <a:pt x="488" y="2832"/>
                  </a:lnTo>
                  <a:lnTo>
                    <a:pt x="482" y="2797"/>
                  </a:lnTo>
                  <a:lnTo>
                    <a:pt x="477" y="2757"/>
                  </a:lnTo>
                  <a:lnTo>
                    <a:pt x="471" y="2712"/>
                  </a:lnTo>
                  <a:lnTo>
                    <a:pt x="465" y="2661"/>
                  </a:lnTo>
                  <a:lnTo>
                    <a:pt x="459" y="2607"/>
                  </a:lnTo>
                  <a:lnTo>
                    <a:pt x="453" y="2548"/>
                  </a:lnTo>
                  <a:lnTo>
                    <a:pt x="447" y="2485"/>
                  </a:lnTo>
                  <a:lnTo>
                    <a:pt x="442" y="2419"/>
                  </a:lnTo>
                  <a:lnTo>
                    <a:pt x="438" y="2349"/>
                  </a:lnTo>
                  <a:lnTo>
                    <a:pt x="434" y="2276"/>
                  </a:lnTo>
                  <a:lnTo>
                    <a:pt x="430" y="2200"/>
                  </a:lnTo>
                  <a:lnTo>
                    <a:pt x="428" y="2122"/>
                  </a:lnTo>
                  <a:lnTo>
                    <a:pt x="427" y="2040"/>
                  </a:lnTo>
                  <a:lnTo>
                    <a:pt x="428" y="1958"/>
                  </a:lnTo>
                  <a:lnTo>
                    <a:pt x="430" y="1873"/>
                  </a:lnTo>
                  <a:lnTo>
                    <a:pt x="434" y="1787"/>
                  </a:lnTo>
                  <a:lnTo>
                    <a:pt x="439" y="1700"/>
                  </a:lnTo>
                  <a:lnTo>
                    <a:pt x="445" y="1612"/>
                  </a:lnTo>
                  <a:lnTo>
                    <a:pt x="455" y="1523"/>
                  </a:lnTo>
                  <a:lnTo>
                    <a:pt x="465" y="1434"/>
                  </a:lnTo>
                  <a:lnTo>
                    <a:pt x="479" y="1345"/>
                  </a:lnTo>
                  <a:lnTo>
                    <a:pt x="495" y="1257"/>
                  </a:lnTo>
                  <a:lnTo>
                    <a:pt x="514" y="1168"/>
                  </a:lnTo>
                  <a:lnTo>
                    <a:pt x="535" y="1081"/>
                  </a:lnTo>
                  <a:lnTo>
                    <a:pt x="455" y="726"/>
                  </a:lnTo>
                  <a:close/>
                  <a:moveTo>
                    <a:pt x="2485" y="726"/>
                  </a:moveTo>
                  <a:lnTo>
                    <a:pt x="2404" y="1081"/>
                  </a:lnTo>
                  <a:lnTo>
                    <a:pt x="2425" y="1168"/>
                  </a:lnTo>
                  <a:lnTo>
                    <a:pt x="2443" y="1257"/>
                  </a:lnTo>
                  <a:lnTo>
                    <a:pt x="2460" y="1345"/>
                  </a:lnTo>
                  <a:lnTo>
                    <a:pt x="2473" y="1434"/>
                  </a:lnTo>
                  <a:lnTo>
                    <a:pt x="2485" y="1523"/>
                  </a:lnTo>
                  <a:lnTo>
                    <a:pt x="2493" y="1612"/>
                  </a:lnTo>
                  <a:lnTo>
                    <a:pt x="2500" y="1700"/>
                  </a:lnTo>
                  <a:lnTo>
                    <a:pt x="2506" y="1787"/>
                  </a:lnTo>
                  <a:lnTo>
                    <a:pt x="2509" y="1873"/>
                  </a:lnTo>
                  <a:lnTo>
                    <a:pt x="2511" y="1958"/>
                  </a:lnTo>
                  <a:lnTo>
                    <a:pt x="2511" y="2040"/>
                  </a:lnTo>
                  <a:lnTo>
                    <a:pt x="2510" y="2122"/>
                  </a:lnTo>
                  <a:lnTo>
                    <a:pt x="2509" y="2200"/>
                  </a:lnTo>
                  <a:lnTo>
                    <a:pt x="2506" y="2276"/>
                  </a:lnTo>
                  <a:lnTo>
                    <a:pt x="2502" y="2349"/>
                  </a:lnTo>
                  <a:lnTo>
                    <a:pt x="2497" y="2419"/>
                  </a:lnTo>
                  <a:lnTo>
                    <a:pt x="2492" y="2485"/>
                  </a:lnTo>
                  <a:lnTo>
                    <a:pt x="2486" y="2548"/>
                  </a:lnTo>
                  <a:lnTo>
                    <a:pt x="2480" y="2607"/>
                  </a:lnTo>
                  <a:lnTo>
                    <a:pt x="2474" y="2661"/>
                  </a:lnTo>
                  <a:lnTo>
                    <a:pt x="2469" y="2712"/>
                  </a:lnTo>
                  <a:lnTo>
                    <a:pt x="2462" y="2757"/>
                  </a:lnTo>
                  <a:lnTo>
                    <a:pt x="2457" y="2797"/>
                  </a:lnTo>
                  <a:lnTo>
                    <a:pt x="2452" y="2832"/>
                  </a:lnTo>
                  <a:lnTo>
                    <a:pt x="2448" y="2861"/>
                  </a:lnTo>
                  <a:lnTo>
                    <a:pt x="2443" y="2884"/>
                  </a:lnTo>
                  <a:lnTo>
                    <a:pt x="2440" y="2901"/>
                  </a:lnTo>
                  <a:lnTo>
                    <a:pt x="2439" y="2913"/>
                  </a:lnTo>
                  <a:lnTo>
                    <a:pt x="2438" y="2916"/>
                  </a:lnTo>
                  <a:lnTo>
                    <a:pt x="2436" y="2922"/>
                  </a:lnTo>
                  <a:lnTo>
                    <a:pt x="2434" y="2933"/>
                  </a:lnTo>
                  <a:lnTo>
                    <a:pt x="2432" y="2946"/>
                  </a:lnTo>
                  <a:lnTo>
                    <a:pt x="2429" y="2958"/>
                  </a:lnTo>
                  <a:lnTo>
                    <a:pt x="2425" y="2970"/>
                  </a:lnTo>
                  <a:lnTo>
                    <a:pt x="2423" y="2980"/>
                  </a:lnTo>
                  <a:lnTo>
                    <a:pt x="2422" y="2987"/>
                  </a:lnTo>
                  <a:lnTo>
                    <a:pt x="2421" y="2990"/>
                  </a:lnTo>
                  <a:lnTo>
                    <a:pt x="2496" y="3145"/>
                  </a:lnTo>
                  <a:lnTo>
                    <a:pt x="2798" y="3145"/>
                  </a:lnTo>
                  <a:lnTo>
                    <a:pt x="2818" y="3005"/>
                  </a:lnTo>
                  <a:lnTo>
                    <a:pt x="2834" y="2867"/>
                  </a:lnTo>
                  <a:lnTo>
                    <a:pt x="2844" y="2733"/>
                  </a:lnTo>
                  <a:lnTo>
                    <a:pt x="2851" y="2601"/>
                  </a:lnTo>
                  <a:lnTo>
                    <a:pt x="2854" y="2473"/>
                  </a:lnTo>
                  <a:lnTo>
                    <a:pt x="2852" y="2349"/>
                  </a:lnTo>
                  <a:lnTo>
                    <a:pt x="2847" y="2228"/>
                  </a:lnTo>
                  <a:lnTo>
                    <a:pt x="2840" y="2111"/>
                  </a:lnTo>
                  <a:lnTo>
                    <a:pt x="2829" y="1999"/>
                  </a:lnTo>
                  <a:lnTo>
                    <a:pt x="2817" y="1890"/>
                  </a:lnTo>
                  <a:lnTo>
                    <a:pt x="2802" y="1786"/>
                  </a:lnTo>
                  <a:lnTo>
                    <a:pt x="2785" y="1687"/>
                  </a:lnTo>
                  <a:lnTo>
                    <a:pt x="2767" y="1592"/>
                  </a:lnTo>
                  <a:lnTo>
                    <a:pt x="2748" y="1503"/>
                  </a:lnTo>
                  <a:lnTo>
                    <a:pt x="2728" y="1418"/>
                  </a:lnTo>
                  <a:lnTo>
                    <a:pt x="2707" y="1339"/>
                  </a:lnTo>
                  <a:lnTo>
                    <a:pt x="2683" y="1256"/>
                  </a:lnTo>
                  <a:lnTo>
                    <a:pt x="2660" y="1177"/>
                  </a:lnTo>
                  <a:lnTo>
                    <a:pt x="2636" y="1103"/>
                  </a:lnTo>
                  <a:lnTo>
                    <a:pt x="2612" y="1033"/>
                  </a:lnTo>
                  <a:lnTo>
                    <a:pt x="2588" y="969"/>
                  </a:lnTo>
                  <a:lnTo>
                    <a:pt x="2565" y="910"/>
                  </a:lnTo>
                  <a:lnTo>
                    <a:pt x="2543" y="856"/>
                  </a:lnTo>
                  <a:lnTo>
                    <a:pt x="2522" y="807"/>
                  </a:lnTo>
                  <a:lnTo>
                    <a:pt x="2503" y="764"/>
                  </a:lnTo>
                  <a:lnTo>
                    <a:pt x="2485" y="726"/>
                  </a:lnTo>
                  <a:close/>
                  <a:moveTo>
                    <a:pt x="1336" y="535"/>
                  </a:moveTo>
                  <a:lnTo>
                    <a:pt x="1366" y="573"/>
                  </a:lnTo>
                  <a:lnTo>
                    <a:pt x="1396" y="609"/>
                  </a:lnTo>
                  <a:lnTo>
                    <a:pt x="1399" y="614"/>
                  </a:lnTo>
                  <a:lnTo>
                    <a:pt x="1401" y="618"/>
                  </a:lnTo>
                  <a:lnTo>
                    <a:pt x="1404" y="622"/>
                  </a:lnTo>
                  <a:lnTo>
                    <a:pt x="1469" y="757"/>
                  </a:lnTo>
                  <a:lnTo>
                    <a:pt x="1535" y="622"/>
                  </a:lnTo>
                  <a:lnTo>
                    <a:pt x="1537" y="618"/>
                  </a:lnTo>
                  <a:lnTo>
                    <a:pt x="1540" y="614"/>
                  </a:lnTo>
                  <a:lnTo>
                    <a:pt x="1543" y="609"/>
                  </a:lnTo>
                  <a:lnTo>
                    <a:pt x="1574" y="573"/>
                  </a:lnTo>
                  <a:lnTo>
                    <a:pt x="1604" y="535"/>
                  </a:lnTo>
                  <a:lnTo>
                    <a:pt x="1336" y="535"/>
                  </a:lnTo>
                  <a:close/>
                  <a:moveTo>
                    <a:pt x="2179" y="475"/>
                  </a:moveTo>
                  <a:lnTo>
                    <a:pt x="2168" y="505"/>
                  </a:lnTo>
                  <a:lnTo>
                    <a:pt x="2154" y="532"/>
                  </a:lnTo>
                  <a:lnTo>
                    <a:pt x="2134" y="558"/>
                  </a:lnTo>
                  <a:lnTo>
                    <a:pt x="2112" y="582"/>
                  </a:lnTo>
                  <a:lnTo>
                    <a:pt x="2084" y="604"/>
                  </a:lnTo>
                  <a:lnTo>
                    <a:pt x="2051" y="622"/>
                  </a:lnTo>
                  <a:lnTo>
                    <a:pt x="2016" y="639"/>
                  </a:lnTo>
                  <a:lnTo>
                    <a:pt x="1979" y="652"/>
                  </a:lnTo>
                  <a:lnTo>
                    <a:pt x="1941" y="662"/>
                  </a:lnTo>
                  <a:lnTo>
                    <a:pt x="1902" y="671"/>
                  </a:lnTo>
                  <a:lnTo>
                    <a:pt x="1862" y="677"/>
                  </a:lnTo>
                  <a:lnTo>
                    <a:pt x="1822" y="682"/>
                  </a:lnTo>
                  <a:lnTo>
                    <a:pt x="1783" y="685"/>
                  </a:lnTo>
                  <a:lnTo>
                    <a:pt x="1746" y="687"/>
                  </a:lnTo>
                  <a:lnTo>
                    <a:pt x="1710" y="688"/>
                  </a:lnTo>
                  <a:lnTo>
                    <a:pt x="1678" y="687"/>
                  </a:lnTo>
                  <a:lnTo>
                    <a:pt x="1649" y="687"/>
                  </a:lnTo>
                  <a:lnTo>
                    <a:pt x="1623" y="684"/>
                  </a:lnTo>
                  <a:lnTo>
                    <a:pt x="1601" y="683"/>
                  </a:lnTo>
                  <a:lnTo>
                    <a:pt x="1513" y="866"/>
                  </a:lnTo>
                  <a:lnTo>
                    <a:pt x="1513" y="1038"/>
                  </a:lnTo>
                  <a:lnTo>
                    <a:pt x="2325" y="1038"/>
                  </a:lnTo>
                  <a:lnTo>
                    <a:pt x="2421" y="614"/>
                  </a:lnTo>
                  <a:lnTo>
                    <a:pt x="2408" y="602"/>
                  </a:lnTo>
                  <a:lnTo>
                    <a:pt x="2393" y="588"/>
                  </a:lnTo>
                  <a:lnTo>
                    <a:pt x="2372" y="572"/>
                  </a:lnTo>
                  <a:lnTo>
                    <a:pt x="2348" y="555"/>
                  </a:lnTo>
                  <a:lnTo>
                    <a:pt x="2321" y="538"/>
                  </a:lnTo>
                  <a:lnTo>
                    <a:pt x="2290" y="521"/>
                  </a:lnTo>
                  <a:lnTo>
                    <a:pt x="2256" y="505"/>
                  </a:lnTo>
                  <a:lnTo>
                    <a:pt x="2219" y="489"/>
                  </a:lnTo>
                  <a:lnTo>
                    <a:pt x="2179" y="475"/>
                  </a:lnTo>
                  <a:close/>
                  <a:moveTo>
                    <a:pt x="761" y="475"/>
                  </a:moveTo>
                  <a:lnTo>
                    <a:pt x="719" y="489"/>
                  </a:lnTo>
                  <a:lnTo>
                    <a:pt x="682" y="505"/>
                  </a:lnTo>
                  <a:lnTo>
                    <a:pt x="648" y="521"/>
                  </a:lnTo>
                  <a:lnTo>
                    <a:pt x="618" y="538"/>
                  </a:lnTo>
                  <a:lnTo>
                    <a:pt x="590" y="555"/>
                  </a:lnTo>
                  <a:lnTo>
                    <a:pt x="567" y="572"/>
                  </a:lnTo>
                  <a:lnTo>
                    <a:pt x="547" y="588"/>
                  </a:lnTo>
                  <a:lnTo>
                    <a:pt x="530" y="602"/>
                  </a:lnTo>
                  <a:lnTo>
                    <a:pt x="517" y="614"/>
                  </a:lnTo>
                  <a:lnTo>
                    <a:pt x="615" y="1038"/>
                  </a:lnTo>
                  <a:lnTo>
                    <a:pt x="1427" y="1038"/>
                  </a:lnTo>
                  <a:lnTo>
                    <a:pt x="1427" y="866"/>
                  </a:lnTo>
                  <a:lnTo>
                    <a:pt x="1337" y="683"/>
                  </a:lnTo>
                  <a:lnTo>
                    <a:pt x="1316" y="684"/>
                  </a:lnTo>
                  <a:lnTo>
                    <a:pt x="1290" y="687"/>
                  </a:lnTo>
                  <a:lnTo>
                    <a:pt x="1261" y="687"/>
                  </a:lnTo>
                  <a:lnTo>
                    <a:pt x="1228" y="688"/>
                  </a:lnTo>
                  <a:lnTo>
                    <a:pt x="1193" y="687"/>
                  </a:lnTo>
                  <a:lnTo>
                    <a:pt x="1156" y="685"/>
                  </a:lnTo>
                  <a:lnTo>
                    <a:pt x="1117" y="682"/>
                  </a:lnTo>
                  <a:lnTo>
                    <a:pt x="1078" y="677"/>
                  </a:lnTo>
                  <a:lnTo>
                    <a:pt x="1038" y="671"/>
                  </a:lnTo>
                  <a:lnTo>
                    <a:pt x="998" y="662"/>
                  </a:lnTo>
                  <a:lnTo>
                    <a:pt x="959" y="652"/>
                  </a:lnTo>
                  <a:lnTo>
                    <a:pt x="923" y="639"/>
                  </a:lnTo>
                  <a:lnTo>
                    <a:pt x="888" y="622"/>
                  </a:lnTo>
                  <a:lnTo>
                    <a:pt x="856" y="604"/>
                  </a:lnTo>
                  <a:lnTo>
                    <a:pt x="827" y="582"/>
                  </a:lnTo>
                  <a:lnTo>
                    <a:pt x="804" y="558"/>
                  </a:lnTo>
                  <a:lnTo>
                    <a:pt x="785" y="532"/>
                  </a:lnTo>
                  <a:lnTo>
                    <a:pt x="771" y="505"/>
                  </a:lnTo>
                  <a:lnTo>
                    <a:pt x="761" y="475"/>
                  </a:lnTo>
                  <a:close/>
                  <a:moveTo>
                    <a:pt x="1469" y="230"/>
                  </a:moveTo>
                  <a:lnTo>
                    <a:pt x="1423" y="230"/>
                  </a:lnTo>
                  <a:lnTo>
                    <a:pt x="1380" y="233"/>
                  </a:lnTo>
                  <a:lnTo>
                    <a:pt x="1340" y="238"/>
                  </a:lnTo>
                  <a:lnTo>
                    <a:pt x="1305" y="244"/>
                  </a:lnTo>
                  <a:lnTo>
                    <a:pt x="1274" y="252"/>
                  </a:lnTo>
                  <a:lnTo>
                    <a:pt x="1248" y="261"/>
                  </a:lnTo>
                  <a:lnTo>
                    <a:pt x="1227" y="272"/>
                  </a:lnTo>
                  <a:lnTo>
                    <a:pt x="1211" y="285"/>
                  </a:lnTo>
                  <a:lnTo>
                    <a:pt x="1202" y="297"/>
                  </a:lnTo>
                  <a:lnTo>
                    <a:pt x="1198" y="312"/>
                  </a:lnTo>
                  <a:lnTo>
                    <a:pt x="1199" y="324"/>
                  </a:lnTo>
                  <a:lnTo>
                    <a:pt x="1205" y="339"/>
                  </a:lnTo>
                  <a:lnTo>
                    <a:pt x="1213" y="357"/>
                  </a:lnTo>
                  <a:lnTo>
                    <a:pt x="1225" y="377"/>
                  </a:lnTo>
                  <a:lnTo>
                    <a:pt x="1238" y="399"/>
                  </a:lnTo>
                  <a:lnTo>
                    <a:pt x="1253" y="423"/>
                  </a:lnTo>
                  <a:lnTo>
                    <a:pt x="1271" y="450"/>
                  </a:lnTo>
                  <a:lnTo>
                    <a:pt x="1668" y="450"/>
                  </a:lnTo>
                  <a:lnTo>
                    <a:pt x="1686" y="423"/>
                  </a:lnTo>
                  <a:lnTo>
                    <a:pt x="1701" y="399"/>
                  </a:lnTo>
                  <a:lnTo>
                    <a:pt x="1715" y="377"/>
                  </a:lnTo>
                  <a:lnTo>
                    <a:pt x="1726" y="357"/>
                  </a:lnTo>
                  <a:lnTo>
                    <a:pt x="1734" y="339"/>
                  </a:lnTo>
                  <a:lnTo>
                    <a:pt x="1739" y="324"/>
                  </a:lnTo>
                  <a:lnTo>
                    <a:pt x="1741" y="312"/>
                  </a:lnTo>
                  <a:lnTo>
                    <a:pt x="1738" y="297"/>
                  </a:lnTo>
                  <a:lnTo>
                    <a:pt x="1728" y="285"/>
                  </a:lnTo>
                  <a:lnTo>
                    <a:pt x="1712" y="272"/>
                  </a:lnTo>
                  <a:lnTo>
                    <a:pt x="1691" y="261"/>
                  </a:lnTo>
                  <a:lnTo>
                    <a:pt x="1665" y="252"/>
                  </a:lnTo>
                  <a:lnTo>
                    <a:pt x="1634" y="244"/>
                  </a:lnTo>
                  <a:lnTo>
                    <a:pt x="1598" y="238"/>
                  </a:lnTo>
                  <a:lnTo>
                    <a:pt x="1559" y="233"/>
                  </a:lnTo>
                  <a:lnTo>
                    <a:pt x="1516" y="230"/>
                  </a:lnTo>
                  <a:lnTo>
                    <a:pt x="1469" y="230"/>
                  </a:lnTo>
                  <a:close/>
                  <a:moveTo>
                    <a:pt x="1469" y="86"/>
                  </a:moveTo>
                  <a:lnTo>
                    <a:pt x="1401" y="88"/>
                  </a:lnTo>
                  <a:lnTo>
                    <a:pt x="1336" y="92"/>
                  </a:lnTo>
                  <a:lnTo>
                    <a:pt x="1274" y="100"/>
                  </a:lnTo>
                  <a:lnTo>
                    <a:pt x="1214" y="110"/>
                  </a:lnTo>
                  <a:lnTo>
                    <a:pt x="1158" y="123"/>
                  </a:lnTo>
                  <a:lnTo>
                    <a:pt x="1106" y="139"/>
                  </a:lnTo>
                  <a:lnTo>
                    <a:pt x="1059" y="157"/>
                  </a:lnTo>
                  <a:lnTo>
                    <a:pt x="1014" y="177"/>
                  </a:lnTo>
                  <a:lnTo>
                    <a:pt x="975" y="200"/>
                  </a:lnTo>
                  <a:lnTo>
                    <a:pt x="940" y="224"/>
                  </a:lnTo>
                  <a:lnTo>
                    <a:pt x="910" y="251"/>
                  </a:lnTo>
                  <a:lnTo>
                    <a:pt x="884" y="280"/>
                  </a:lnTo>
                  <a:lnTo>
                    <a:pt x="864" y="310"/>
                  </a:lnTo>
                  <a:lnTo>
                    <a:pt x="850" y="343"/>
                  </a:lnTo>
                  <a:lnTo>
                    <a:pt x="841" y="377"/>
                  </a:lnTo>
                  <a:lnTo>
                    <a:pt x="839" y="412"/>
                  </a:lnTo>
                  <a:lnTo>
                    <a:pt x="840" y="436"/>
                  </a:lnTo>
                  <a:lnTo>
                    <a:pt x="845" y="459"/>
                  </a:lnTo>
                  <a:lnTo>
                    <a:pt x="855" y="480"/>
                  </a:lnTo>
                  <a:lnTo>
                    <a:pt x="868" y="499"/>
                  </a:lnTo>
                  <a:lnTo>
                    <a:pt x="884" y="516"/>
                  </a:lnTo>
                  <a:lnTo>
                    <a:pt x="911" y="535"/>
                  </a:lnTo>
                  <a:lnTo>
                    <a:pt x="940" y="552"/>
                  </a:lnTo>
                  <a:lnTo>
                    <a:pt x="973" y="565"/>
                  </a:lnTo>
                  <a:lnTo>
                    <a:pt x="1009" y="577"/>
                  </a:lnTo>
                  <a:lnTo>
                    <a:pt x="1047" y="585"/>
                  </a:lnTo>
                  <a:lnTo>
                    <a:pt x="1086" y="591"/>
                  </a:lnTo>
                  <a:lnTo>
                    <a:pt x="1126" y="596"/>
                  </a:lnTo>
                  <a:lnTo>
                    <a:pt x="1166" y="599"/>
                  </a:lnTo>
                  <a:lnTo>
                    <a:pt x="1205" y="601"/>
                  </a:lnTo>
                  <a:lnTo>
                    <a:pt x="1242" y="601"/>
                  </a:lnTo>
                  <a:lnTo>
                    <a:pt x="1276" y="600"/>
                  </a:lnTo>
                  <a:lnTo>
                    <a:pt x="1257" y="575"/>
                  </a:lnTo>
                  <a:lnTo>
                    <a:pt x="1236" y="549"/>
                  </a:lnTo>
                  <a:lnTo>
                    <a:pt x="1216" y="522"/>
                  </a:lnTo>
                  <a:lnTo>
                    <a:pt x="1196" y="493"/>
                  </a:lnTo>
                  <a:lnTo>
                    <a:pt x="1177" y="464"/>
                  </a:lnTo>
                  <a:lnTo>
                    <a:pt x="1159" y="436"/>
                  </a:lnTo>
                  <a:lnTo>
                    <a:pt x="1143" y="408"/>
                  </a:lnTo>
                  <a:lnTo>
                    <a:pt x="1131" y="381"/>
                  </a:lnTo>
                  <a:lnTo>
                    <a:pt x="1120" y="356"/>
                  </a:lnTo>
                  <a:lnTo>
                    <a:pt x="1114" y="332"/>
                  </a:lnTo>
                  <a:lnTo>
                    <a:pt x="1112" y="312"/>
                  </a:lnTo>
                  <a:lnTo>
                    <a:pt x="1114" y="286"/>
                  </a:lnTo>
                  <a:lnTo>
                    <a:pt x="1122" y="261"/>
                  </a:lnTo>
                  <a:lnTo>
                    <a:pt x="1135" y="239"/>
                  </a:lnTo>
                  <a:lnTo>
                    <a:pt x="1153" y="219"/>
                  </a:lnTo>
                  <a:lnTo>
                    <a:pt x="1176" y="202"/>
                  </a:lnTo>
                  <a:lnTo>
                    <a:pt x="1204" y="186"/>
                  </a:lnTo>
                  <a:lnTo>
                    <a:pt x="1236" y="174"/>
                  </a:lnTo>
                  <a:lnTo>
                    <a:pt x="1275" y="162"/>
                  </a:lnTo>
                  <a:lnTo>
                    <a:pt x="1316" y="154"/>
                  </a:lnTo>
                  <a:lnTo>
                    <a:pt x="1363" y="147"/>
                  </a:lnTo>
                  <a:lnTo>
                    <a:pt x="1414" y="144"/>
                  </a:lnTo>
                  <a:lnTo>
                    <a:pt x="1469" y="143"/>
                  </a:lnTo>
                  <a:lnTo>
                    <a:pt x="1525" y="144"/>
                  </a:lnTo>
                  <a:lnTo>
                    <a:pt x="1576" y="147"/>
                  </a:lnTo>
                  <a:lnTo>
                    <a:pt x="1623" y="154"/>
                  </a:lnTo>
                  <a:lnTo>
                    <a:pt x="1665" y="162"/>
                  </a:lnTo>
                  <a:lnTo>
                    <a:pt x="1703" y="174"/>
                  </a:lnTo>
                  <a:lnTo>
                    <a:pt x="1735" y="186"/>
                  </a:lnTo>
                  <a:lnTo>
                    <a:pt x="1763" y="202"/>
                  </a:lnTo>
                  <a:lnTo>
                    <a:pt x="1787" y="219"/>
                  </a:lnTo>
                  <a:lnTo>
                    <a:pt x="1804" y="239"/>
                  </a:lnTo>
                  <a:lnTo>
                    <a:pt x="1817" y="261"/>
                  </a:lnTo>
                  <a:lnTo>
                    <a:pt x="1825" y="286"/>
                  </a:lnTo>
                  <a:lnTo>
                    <a:pt x="1828" y="312"/>
                  </a:lnTo>
                  <a:lnTo>
                    <a:pt x="1826" y="332"/>
                  </a:lnTo>
                  <a:lnTo>
                    <a:pt x="1819" y="356"/>
                  </a:lnTo>
                  <a:lnTo>
                    <a:pt x="1809" y="381"/>
                  </a:lnTo>
                  <a:lnTo>
                    <a:pt x="1796" y="408"/>
                  </a:lnTo>
                  <a:lnTo>
                    <a:pt x="1780" y="436"/>
                  </a:lnTo>
                  <a:lnTo>
                    <a:pt x="1762" y="464"/>
                  </a:lnTo>
                  <a:lnTo>
                    <a:pt x="1743" y="493"/>
                  </a:lnTo>
                  <a:lnTo>
                    <a:pt x="1723" y="522"/>
                  </a:lnTo>
                  <a:lnTo>
                    <a:pt x="1703" y="549"/>
                  </a:lnTo>
                  <a:lnTo>
                    <a:pt x="1683" y="575"/>
                  </a:lnTo>
                  <a:lnTo>
                    <a:pt x="1663" y="600"/>
                  </a:lnTo>
                  <a:lnTo>
                    <a:pt x="1698" y="601"/>
                  </a:lnTo>
                  <a:lnTo>
                    <a:pt x="1735" y="601"/>
                  </a:lnTo>
                  <a:lnTo>
                    <a:pt x="1774" y="599"/>
                  </a:lnTo>
                  <a:lnTo>
                    <a:pt x="1813" y="596"/>
                  </a:lnTo>
                  <a:lnTo>
                    <a:pt x="1853" y="591"/>
                  </a:lnTo>
                  <a:lnTo>
                    <a:pt x="1892" y="585"/>
                  </a:lnTo>
                  <a:lnTo>
                    <a:pt x="1930" y="577"/>
                  </a:lnTo>
                  <a:lnTo>
                    <a:pt x="1966" y="565"/>
                  </a:lnTo>
                  <a:lnTo>
                    <a:pt x="1999" y="552"/>
                  </a:lnTo>
                  <a:lnTo>
                    <a:pt x="2029" y="535"/>
                  </a:lnTo>
                  <a:lnTo>
                    <a:pt x="2054" y="516"/>
                  </a:lnTo>
                  <a:lnTo>
                    <a:pt x="2071" y="499"/>
                  </a:lnTo>
                  <a:lnTo>
                    <a:pt x="2085" y="480"/>
                  </a:lnTo>
                  <a:lnTo>
                    <a:pt x="2093" y="459"/>
                  </a:lnTo>
                  <a:lnTo>
                    <a:pt x="2100" y="436"/>
                  </a:lnTo>
                  <a:lnTo>
                    <a:pt x="2101" y="412"/>
                  </a:lnTo>
                  <a:lnTo>
                    <a:pt x="2097" y="377"/>
                  </a:lnTo>
                  <a:lnTo>
                    <a:pt x="2089" y="343"/>
                  </a:lnTo>
                  <a:lnTo>
                    <a:pt x="2074" y="310"/>
                  </a:lnTo>
                  <a:lnTo>
                    <a:pt x="2054" y="280"/>
                  </a:lnTo>
                  <a:lnTo>
                    <a:pt x="2030" y="251"/>
                  </a:lnTo>
                  <a:lnTo>
                    <a:pt x="1999" y="224"/>
                  </a:lnTo>
                  <a:lnTo>
                    <a:pt x="1964" y="200"/>
                  </a:lnTo>
                  <a:lnTo>
                    <a:pt x="1925" y="177"/>
                  </a:lnTo>
                  <a:lnTo>
                    <a:pt x="1881" y="157"/>
                  </a:lnTo>
                  <a:lnTo>
                    <a:pt x="1833" y="139"/>
                  </a:lnTo>
                  <a:lnTo>
                    <a:pt x="1781" y="123"/>
                  </a:lnTo>
                  <a:lnTo>
                    <a:pt x="1725" y="110"/>
                  </a:lnTo>
                  <a:lnTo>
                    <a:pt x="1666" y="100"/>
                  </a:lnTo>
                  <a:lnTo>
                    <a:pt x="1604" y="92"/>
                  </a:lnTo>
                  <a:lnTo>
                    <a:pt x="1538" y="88"/>
                  </a:lnTo>
                  <a:lnTo>
                    <a:pt x="1469" y="86"/>
                  </a:lnTo>
                  <a:close/>
                  <a:moveTo>
                    <a:pt x="1469" y="0"/>
                  </a:moveTo>
                  <a:lnTo>
                    <a:pt x="1469" y="0"/>
                  </a:lnTo>
                  <a:lnTo>
                    <a:pt x="1545" y="1"/>
                  </a:lnTo>
                  <a:lnTo>
                    <a:pt x="1618" y="7"/>
                  </a:lnTo>
                  <a:lnTo>
                    <a:pt x="1688" y="16"/>
                  </a:lnTo>
                  <a:lnTo>
                    <a:pt x="1754" y="28"/>
                  </a:lnTo>
                  <a:lnTo>
                    <a:pt x="1816" y="42"/>
                  </a:lnTo>
                  <a:lnTo>
                    <a:pt x="1874" y="62"/>
                  </a:lnTo>
                  <a:lnTo>
                    <a:pt x="1927" y="83"/>
                  </a:lnTo>
                  <a:lnTo>
                    <a:pt x="1977" y="106"/>
                  </a:lnTo>
                  <a:lnTo>
                    <a:pt x="2021" y="133"/>
                  </a:lnTo>
                  <a:lnTo>
                    <a:pt x="2060" y="162"/>
                  </a:lnTo>
                  <a:lnTo>
                    <a:pt x="2095" y="195"/>
                  </a:lnTo>
                  <a:lnTo>
                    <a:pt x="2125" y="229"/>
                  </a:lnTo>
                  <a:lnTo>
                    <a:pt x="2149" y="266"/>
                  </a:lnTo>
                  <a:lnTo>
                    <a:pt x="2167" y="304"/>
                  </a:lnTo>
                  <a:lnTo>
                    <a:pt x="2180" y="345"/>
                  </a:lnTo>
                  <a:lnTo>
                    <a:pt x="2186" y="387"/>
                  </a:lnTo>
                  <a:lnTo>
                    <a:pt x="2231" y="401"/>
                  </a:lnTo>
                  <a:lnTo>
                    <a:pt x="2272" y="417"/>
                  </a:lnTo>
                  <a:lnTo>
                    <a:pt x="2310" y="434"/>
                  </a:lnTo>
                  <a:lnTo>
                    <a:pt x="2344" y="452"/>
                  </a:lnTo>
                  <a:lnTo>
                    <a:pt x="2376" y="470"/>
                  </a:lnTo>
                  <a:lnTo>
                    <a:pt x="2403" y="488"/>
                  </a:lnTo>
                  <a:lnTo>
                    <a:pt x="2429" y="506"/>
                  </a:lnTo>
                  <a:lnTo>
                    <a:pt x="2450" y="523"/>
                  </a:lnTo>
                  <a:lnTo>
                    <a:pt x="2467" y="537"/>
                  </a:lnTo>
                  <a:lnTo>
                    <a:pt x="2481" y="550"/>
                  </a:lnTo>
                  <a:lnTo>
                    <a:pt x="2492" y="561"/>
                  </a:lnTo>
                  <a:lnTo>
                    <a:pt x="2498" y="568"/>
                  </a:lnTo>
                  <a:lnTo>
                    <a:pt x="2502" y="571"/>
                  </a:lnTo>
                  <a:lnTo>
                    <a:pt x="2504" y="574"/>
                  </a:lnTo>
                  <a:lnTo>
                    <a:pt x="2508" y="582"/>
                  </a:lnTo>
                  <a:lnTo>
                    <a:pt x="2515" y="596"/>
                  </a:lnTo>
                  <a:lnTo>
                    <a:pt x="2525" y="614"/>
                  </a:lnTo>
                  <a:lnTo>
                    <a:pt x="2536" y="636"/>
                  </a:lnTo>
                  <a:lnTo>
                    <a:pt x="2550" y="663"/>
                  </a:lnTo>
                  <a:lnTo>
                    <a:pt x="2565" y="695"/>
                  </a:lnTo>
                  <a:lnTo>
                    <a:pt x="2582" y="732"/>
                  </a:lnTo>
                  <a:lnTo>
                    <a:pt x="2600" y="772"/>
                  </a:lnTo>
                  <a:lnTo>
                    <a:pt x="2620" y="818"/>
                  </a:lnTo>
                  <a:lnTo>
                    <a:pt x="2640" y="866"/>
                  </a:lnTo>
                  <a:lnTo>
                    <a:pt x="2661" y="920"/>
                  </a:lnTo>
                  <a:lnTo>
                    <a:pt x="2682" y="976"/>
                  </a:lnTo>
                  <a:lnTo>
                    <a:pt x="2705" y="1038"/>
                  </a:lnTo>
                  <a:lnTo>
                    <a:pt x="2726" y="1102"/>
                  </a:lnTo>
                  <a:lnTo>
                    <a:pt x="2748" y="1170"/>
                  </a:lnTo>
                  <a:lnTo>
                    <a:pt x="2769" y="1242"/>
                  </a:lnTo>
                  <a:lnTo>
                    <a:pt x="2790" y="1317"/>
                  </a:lnTo>
                  <a:lnTo>
                    <a:pt x="2810" y="1394"/>
                  </a:lnTo>
                  <a:lnTo>
                    <a:pt x="2830" y="1475"/>
                  </a:lnTo>
                  <a:lnTo>
                    <a:pt x="2848" y="1562"/>
                  </a:lnTo>
                  <a:lnTo>
                    <a:pt x="2866" y="1654"/>
                  </a:lnTo>
                  <a:lnTo>
                    <a:pt x="2883" y="1750"/>
                  </a:lnTo>
                  <a:lnTo>
                    <a:pt x="2898" y="1850"/>
                  </a:lnTo>
                  <a:lnTo>
                    <a:pt x="2912" y="1955"/>
                  </a:lnTo>
                  <a:lnTo>
                    <a:pt x="2922" y="2064"/>
                  </a:lnTo>
                  <a:lnTo>
                    <a:pt x="2931" y="2176"/>
                  </a:lnTo>
                  <a:lnTo>
                    <a:pt x="2937" y="2292"/>
                  </a:lnTo>
                  <a:lnTo>
                    <a:pt x="2939" y="2411"/>
                  </a:lnTo>
                  <a:lnTo>
                    <a:pt x="2939" y="2535"/>
                  </a:lnTo>
                  <a:lnTo>
                    <a:pt x="2935" y="2661"/>
                  </a:lnTo>
                  <a:lnTo>
                    <a:pt x="2927" y="2790"/>
                  </a:lnTo>
                  <a:lnTo>
                    <a:pt x="2915" y="2923"/>
                  </a:lnTo>
                  <a:lnTo>
                    <a:pt x="2898" y="3058"/>
                  </a:lnTo>
                  <a:lnTo>
                    <a:pt x="2877" y="3196"/>
                  </a:lnTo>
                  <a:lnTo>
                    <a:pt x="2876" y="3199"/>
                  </a:lnTo>
                  <a:lnTo>
                    <a:pt x="2875" y="3208"/>
                  </a:lnTo>
                  <a:lnTo>
                    <a:pt x="2873" y="3222"/>
                  </a:lnTo>
                  <a:lnTo>
                    <a:pt x="2871" y="3238"/>
                  </a:lnTo>
                  <a:lnTo>
                    <a:pt x="2867" y="3260"/>
                  </a:lnTo>
                  <a:lnTo>
                    <a:pt x="2864" y="3282"/>
                  </a:lnTo>
                  <a:lnTo>
                    <a:pt x="2860" y="3305"/>
                  </a:lnTo>
                  <a:lnTo>
                    <a:pt x="2857" y="3329"/>
                  </a:lnTo>
                  <a:lnTo>
                    <a:pt x="2854" y="3354"/>
                  </a:lnTo>
                  <a:lnTo>
                    <a:pt x="2851" y="3376"/>
                  </a:lnTo>
                  <a:lnTo>
                    <a:pt x="2847" y="3397"/>
                  </a:lnTo>
                  <a:lnTo>
                    <a:pt x="2844" y="3414"/>
                  </a:lnTo>
                  <a:lnTo>
                    <a:pt x="2842" y="3428"/>
                  </a:lnTo>
                  <a:lnTo>
                    <a:pt x="2841" y="3436"/>
                  </a:lnTo>
                  <a:lnTo>
                    <a:pt x="2841" y="3439"/>
                  </a:lnTo>
                  <a:lnTo>
                    <a:pt x="2836" y="3454"/>
                  </a:lnTo>
                  <a:lnTo>
                    <a:pt x="2826" y="3466"/>
                  </a:lnTo>
                  <a:lnTo>
                    <a:pt x="2814" y="3473"/>
                  </a:lnTo>
                  <a:lnTo>
                    <a:pt x="2798" y="3476"/>
                  </a:lnTo>
                  <a:lnTo>
                    <a:pt x="2504" y="3476"/>
                  </a:lnTo>
                  <a:lnTo>
                    <a:pt x="2488" y="3473"/>
                  </a:lnTo>
                  <a:lnTo>
                    <a:pt x="2475" y="3466"/>
                  </a:lnTo>
                  <a:lnTo>
                    <a:pt x="2466" y="3454"/>
                  </a:lnTo>
                  <a:lnTo>
                    <a:pt x="2460" y="3439"/>
                  </a:lnTo>
                  <a:lnTo>
                    <a:pt x="2426" y="3200"/>
                  </a:lnTo>
                  <a:lnTo>
                    <a:pt x="2390" y="3125"/>
                  </a:lnTo>
                  <a:lnTo>
                    <a:pt x="2380" y="3170"/>
                  </a:lnTo>
                  <a:lnTo>
                    <a:pt x="2375" y="3182"/>
                  </a:lnTo>
                  <a:lnTo>
                    <a:pt x="2365" y="3193"/>
                  </a:lnTo>
                  <a:lnTo>
                    <a:pt x="2352" y="3200"/>
                  </a:lnTo>
                  <a:lnTo>
                    <a:pt x="2339" y="3203"/>
                  </a:lnTo>
                  <a:lnTo>
                    <a:pt x="601" y="3203"/>
                  </a:lnTo>
                  <a:lnTo>
                    <a:pt x="587" y="3200"/>
                  </a:lnTo>
                  <a:lnTo>
                    <a:pt x="574" y="3193"/>
                  </a:lnTo>
                  <a:lnTo>
                    <a:pt x="565" y="3182"/>
                  </a:lnTo>
                  <a:lnTo>
                    <a:pt x="558" y="3170"/>
                  </a:lnTo>
                  <a:lnTo>
                    <a:pt x="549" y="3125"/>
                  </a:lnTo>
                  <a:lnTo>
                    <a:pt x="512" y="3200"/>
                  </a:lnTo>
                  <a:lnTo>
                    <a:pt x="479" y="3439"/>
                  </a:lnTo>
                  <a:lnTo>
                    <a:pt x="474" y="3454"/>
                  </a:lnTo>
                  <a:lnTo>
                    <a:pt x="464" y="3466"/>
                  </a:lnTo>
                  <a:lnTo>
                    <a:pt x="452" y="3473"/>
                  </a:lnTo>
                  <a:lnTo>
                    <a:pt x="436" y="3476"/>
                  </a:lnTo>
                  <a:lnTo>
                    <a:pt x="141" y="3476"/>
                  </a:lnTo>
                  <a:lnTo>
                    <a:pt x="126" y="3473"/>
                  </a:lnTo>
                  <a:lnTo>
                    <a:pt x="113" y="3466"/>
                  </a:lnTo>
                  <a:lnTo>
                    <a:pt x="104" y="3454"/>
                  </a:lnTo>
                  <a:lnTo>
                    <a:pt x="98" y="3439"/>
                  </a:lnTo>
                  <a:lnTo>
                    <a:pt x="98" y="3436"/>
                  </a:lnTo>
                  <a:lnTo>
                    <a:pt x="96" y="3428"/>
                  </a:lnTo>
                  <a:lnTo>
                    <a:pt x="94" y="3414"/>
                  </a:lnTo>
                  <a:lnTo>
                    <a:pt x="92" y="3397"/>
                  </a:lnTo>
                  <a:lnTo>
                    <a:pt x="89" y="3376"/>
                  </a:lnTo>
                  <a:lnTo>
                    <a:pt x="86" y="3354"/>
                  </a:lnTo>
                  <a:lnTo>
                    <a:pt x="83" y="3329"/>
                  </a:lnTo>
                  <a:lnTo>
                    <a:pt x="78" y="3305"/>
                  </a:lnTo>
                  <a:lnTo>
                    <a:pt x="75" y="3282"/>
                  </a:lnTo>
                  <a:lnTo>
                    <a:pt x="72" y="3260"/>
                  </a:lnTo>
                  <a:lnTo>
                    <a:pt x="69" y="3238"/>
                  </a:lnTo>
                  <a:lnTo>
                    <a:pt x="67" y="3222"/>
                  </a:lnTo>
                  <a:lnTo>
                    <a:pt x="65" y="3208"/>
                  </a:lnTo>
                  <a:lnTo>
                    <a:pt x="62" y="3199"/>
                  </a:lnTo>
                  <a:lnTo>
                    <a:pt x="62" y="3196"/>
                  </a:lnTo>
                  <a:lnTo>
                    <a:pt x="41" y="3058"/>
                  </a:lnTo>
                  <a:lnTo>
                    <a:pt x="24" y="2923"/>
                  </a:lnTo>
                  <a:lnTo>
                    <a:pt x="13" y="2790"/>
                  </a:lnTo>
                  <a:lnTo>
                    <a:pt x="4" y="2661"/>
                  </a:lnTo>
                  <a:lnTo>
                    <a:pt x="0" y="2535"/>
                  </a:lnTo>
                  <a:lnTo>
                    <a:pt x="0" y="2411"/>
                  </a:lnTo>
                  <a:lnTo>
                    <a:pt x="2" y="2292"/>
                  </a:lnTo>
                  <a:lnTo>
                    <a:pt x="8" y="2176"/>
                  </a:lnTo>
                  <a:lnTo>
                    <a:pt x="17" y="2064"/>
                  </a:lnTo>
                  <a:lnTo>
                    <a:pt x="28" y="1955"/>
                  </a:lnTo>
                  <a:lnTo>
                    <a:pt x="41" y="1850"/>
                  </a:lnTo>
                  <a:lnTo>
                    <a:pt x="56" y="1750"/>
                  </a:lnTo>
                  <a:lnTo>
                    <a:pt x="73" y="1654"/>
                  </a:lnTo>
                  <a:lnTo>
                    <a:pt x="90" y="1562"/>
                  </a:lnTo>
                  <a:lnTo>
                    <a:pt x="109" y="1475"/>
                  </a:lnTo>
                  <a:lnTo>
                    <a:pt x="129" y="1394"/>
                  </a:lnTo>
                  <a:lnTo>
                    <a:pt x="149" y="1317"/>
                  </a:lnTo>
                  <a:lnTo>
                    <a:pt x="169" y="1242"/>
                  </a:lnTo>
                  <a:lnTo>
                    <a:pt x="191" y="1170"/>
                  </a:lnTo>
                  <a:lnTo>
                    <a:pt x="213" y="1102"/>
                  </a:lnTo>
                  <a:lnTo>
                    <a:pt x="235" y="1038"/>
                  </a:lnTo>
                  <a:lnTo>
                    <a:pt x="257" y="977"/>
                  </a:lnTo>
                  <a:lnTo>
                    <a:pt x="278" y="920"/>
                  </a:lnTo>
                  <a:lnTo>
                    <a:pt x="299" y="866"/>
                  </a:lnTo>
                  <a:lnTo>
                    <a:pt x="319" y="818"/>
                  </a:lnTo>
                  <a:lnTo>
                    <a:pt x="340" y="772"/>
                  </a:lnTo>
                  <a:lnTo>
                    <a:pt x="358" y="732"/>
                  </a:lnTo>
                  <a:lnTo>
                    <a:pt x="374" y="695"/>
                  </a:lnTo>
                  <a:lnTo>
                    <a:pt x="389" y="663"/>
                  </a:lnTo>
                  <a:lnTo>
                    <a:pt x="403" y="636"/>
                  </a:lnTo>
                  <a:lnTo>
                    <a:pt x="415" y="614"/>
                  </a:lnTo>
                  <a:lnTo>
                    <a:pt x="424" y="596"/>
                  </a:lnTo>
                  <a:lnTo>
                    <a:pt x="432" y="582"/>
                  </a:lnTo>
                  <a:lnTo>
                    <a:pt x="436" y="574"/>
                  </a:lnTo>
                  <a:lnTo>
                    <a:pt x="438" y="571"/>
                  </a:lnTo>
                  <a:lnTo>
                    <a:pt x="441" y="568"/>
                  </a:lnTo>
                  <a:lnTo>
                    <a:pt x="447" y="561"/>
                  </a:lnTo>
                  <a:lnTo>
                    <a:pt x="458" y="550"/>
                  </a:lnTo>
                  <a:lnTo>
                    <a:pt x="472" y="537"/>
                  </a:lnTo>
                  <a:lnTo>
                    <a:pt x="490" y="523"/>
                  </a:lnTo>
                  <a:lnTo>
                    <a:pt x="511" y="506"/>
                  </a:lnTo>
                  <a:lnTo>
                    <a:pt x="535" y="488"/>
                  </a:lnTo>
                  <a:lnTo>
                    <a:pt x="564" y="470"/>
                  </a:lnTo>
                  <a:lnTo>
                    <a:pt x="594" y="452"/>
                  </a:lnTo>
                  <a:lnTo>
                    <a:pt x="629" y="434"/>
                  </a:lnTo>
                  <a:lnTo>
                    <a:pt x="667" y="417"/>
                  </a:lnTo>
                  <a:lnTo>
                    <a:pt x="709" y="401"/>
                  </a:lnTo>
                  <a:lnTo>
                    <a:pt x="753" y="387"/>
                  </a:lnTo>
                  <a:lnTo>
                    <a:pt x="759" y="345"/>
                  </a:lnTo>
                  <a:lnTo>
                    <a:pt x="772" y="304"/>
                  </a:lnTo>
                  <a:lnTo>
                    <a:pt x="790" y="266"/>
                  </a:lnTo>
                  <a:lnTo>
                    <a:pt x="814" y="229"/>
                  </a:lnTo>
                  <a:lnTo>
                    <a:pt x="844" y="195"/>
                  </a:lnTo>
                  <a:lnTo>
                    <a:pt x="878" y="162"/>
                  </a:lnTo>
                  <a:lnTo>
                    <a:pt x="918" y="133"/>
                  </a:lnTo>
                  <a:lnTo>
                    <a:pt x="963" y="106"/>
                  </a:lnTo>
                  <a:lnTo>
                    <a:pt x="1011" y="83"/>
                  </a:lnTo>
                  <a:lnTo>
                    <a:pt x="1065" y="62"/>
                  </a:lnTo>
                  <a:lnTo>
                    <a:pt x="1123" y="42"/>
                  </a:lnTo>
                  <a:lnTo>
                    <a:pt x="1185" y="28"/>
                  </a:lnTo>
                  <a:lnTo>
                    <a:pt x="1251" y="16"/>
                  </a:lnTo>
                  <a:lnTo>
                    <a:pt x="1320" y="7"/>
                  </a:lnTo>
                  <a:lnTo>
                    <a:pt x="1393" y="1"/>
                  </a:lnTo>
                  <a:lnTo>
                    <a:pt x="14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4" name="Freeform 56"/>
          <p:cNvSpPr>
            <a:spLocks noEditPoints="1"/>
          </p:cNvSpPr>
          <p:nvPr/>
        </p:nvSpPr>
        <p:spPr bwMode="auto">
          <a:xfrm>
            <a:off x="2534570" y="5859463"/>
            <a:ext cx="565150" cy="390525"/>
          </a:xfrm>
          <a:custGeom>
            <a:avLst/>
            <a:gdLst>
              <a:gd name="T0" fmla="*/ 1165 w 3561"/>
              <a:gd name="T1" fmla="*/ 2311 h 2457"/>
              <a:gd name="T2" fmla="*/ 2544 w 3561"/>
              <a:gd name="T3" fmla="*/ 2071 h 2457"/>
              <a:gd name="T4" fmla="*/ 1020 w 3561"/>
              <a:gd name="T5" fmla="*/ 2067 h 2457"/>
              <a:gd name="T6" fmla="*/ 1251 w 3561"/>
              <a:gd name="T7" fmla="*/ 2273 h 2457"/>
              <a:gd name="T8" fmla="*/ 1251 w 3561"/>
              <a:gd name="T9" fmla="*/ 1832 h 2457"/>
              <a:gd name="T10" fmla="*/ 930 w 3561"/>
              <a:gd name="T11" fmla="*/ 2273 h 2457"/>
              <a:gd name="T12" fmla="*/ 2754 w 3561"/>
              <a:gd name="T13" fmla="*/ 1795 h 2457"/>
              <a:gd name="T14" fmla="*/ 2935 w 3561"/>
              <a:gd name="T15" fmla="*/ 2134 h 2457"/>
              <a:gd name="T16" fmla="*/ 2938 w 3561"/>
              <a:gd name="T17" fmla="*/ 1831 h 2457"/>
              <a:gd name="T18" fmla="*/ 2522 w 3561"/>
              <a:gd name="T19" fmla="*/ 1965 h 2457"/>
              <a:gd name="T20" fmla="*/ 1165 w 3561"/>
              <a:gd name="T21" fmla="*/ 1694 h 2457"/>
              <a:gd name="T22" fmla="*/ 3027 w 3561"/>
              <a:gd name="T23" fmla="*/ 1699 h 2457"/>
              <a:gd name="T24" fmla="*/ 3247 w 3561"/>
              <a:gd name="T25" fmla="*/ 1976 h 2457"/>
              <a:gd name="T26" fmla="*/ 3137 w 3561"/>
              <a:gd name="T27" fmla="*/ 1571 h 2457"/>
              <a:gd name="T28" fmla="*/ 325 w 3561"/>
              <a:gd name="T29" fmla="*/ 1825 h 2457"/>
              <a:gd name="T30" fmla="*/ 444 w 3561"/>
              <a:gd name="T31" fmla="*/ 2051 h 2457"/>
              <a:gd name="T32" fmla="*/ 459 w 3561"/>
              <a:gd name="T33" fmla="*/ 1532 h 2457"/>
              <a:gd name="T34" fmla="*/ 3315 w 3561"/>
              <a:gd name="T35" fmla="*/ 1786 h 2457"/>
              <a:gd name="T36" fmla="*/ 3211 w 3561"/>
              <a:gd name="T37" fmla="*/ 2119 h 2457"/>
              <a:gd name="T38" fmla="*/ 3178 w 3561"/>
              <a:gd name="T39" fmla="*/ 2271 h 2457"/>
              <a:gd name="T40" fmla="*/ 3468 w 3561"/>
              <a:gd name="T41" fmla="*/ 2023 h 2457"/>
              <a:gd name="T42" fmla="*/ 3341 w 3561"/>
              <a:gd name="T43" fmla="*/ 1505 h 2457"/>
              <a:gd name="T44" fmla="*/ 131 w 3561"/>
              <a:gd name="T45" fmla="*/ 1714 h 2457"/>
              <a:gd name="T46" fmla="*/ 156 w 3561"/>
              <a:gd name="T47" fmla="*/ 2161 h 2457"/>
              <a:gd name="T48" fmla="*/ 548 w 3561"/>
              <a:gd name="T49" fmla="*/ 2180 h 2457"/>
              <a:gd name="T50" fmla="*/ 246 w 3561"/>
              <a:gd name="T51" fmla="*/ 2037 h 2457"/>
              <a:gd name="T52" fmla="*/ 316 w 3561"/>
              <a:gd name="T53" fmla="*/ 1597 h 2457"/>
              <a:gd name="T54" fmla="*/ 2343 w 3561"/>
              <a:gd name="T55" fmla="*/ 1414 h 2457"/>
              <a:gd name="T56" fmla="*/ 2501 w 3561"/>
              <a:gd name="T57" fmla="*/ 1354 h 2457"/>
              <a:gd name="T58" fmla="*/ 1177 w 3561"/>
              <a:gd name="T59" fmla="*/ 1608 h 2457"/>
              <a:gd name="T60" fmla="*/ 3106 w 3561"/>
              <a:gd name="T61" fmla="*/ 1439 h 2457"/>
              <a:gd name="T62" fmla="*/ 398 w 3561"/>
              <a:gd name="T63" fmla="*/ 1402 h 2457"/>
              <a:gd name="T64" fmla="*/ 657 w 3561"/>
              <a:gd name="T65" fmla="*/ 407 h 2457"/>
              <a:gd name="T66" fmla="*/ 558 w 3561"/>
              <a:gd name="T67" fmla="*/ 1595 h 2457"/>
              <a:gd name="T68" fmla="*/ 869 w 3561"/>
              <a:gd name="T69" fmla="*/ 1482 h 2457"/>
              <a:gd name="T70" fmla="*/ 1090 w 3561"/>
              <a:gd name="T71" fmla="*/ 1266 h 2457"/>
              <a:gd name="T72" fmla="*/ 1312 w 3561"/>
              <a:gd name="T73" fmla="*/ 1482 h 2457"/>
              <a:gd name="T74" fmla="*/ 2153 w 3561"/>
              <a:gd name="T75" fmla="*/ 1751 h 2457"/>
              <a:gd name="T76" fmla="*/ 2332 w 3561"/>
              <a:gd name="T77" fmla="*/ 1302 h 2457"/>
              <a:gd name="T78" fmla="*/ 2685 w 3561"/>
              <a:gd name="T79" fmla="*/ 1400 h 2457"/>
              <a:gd name="T80" fmla="*/ 2923 w 3561"/>
              <a:gd name="T81" fmla="*/ 1661 h 2457"/>
              <a:gd name="T82" fmla="*/ 3015 w 3561"/>
              <a:gd name="T83" fmla="*/ 537 h 2457"/>
              <a:gd name="T84" fmla="*/ 1260 w 3561"/>
              <a:gd name="T85" fmla="*/ 177 h 2457"/>
              <a:gd name="T86" fmla="*/ 2244 w 3561"/>
              <a:gd name="T87" fmla="*/ 166 h 2457"/>
              <a:gd name="T88" fmla="*/ 1326 w 3561"/>
              <a:gd name="T89" fmla="*/ 188 h 2457"/>
              <a:gd name="T90" fmla="*/ 2151 w 3561"/>
              <a:gd name="T91" fmla="*/ 157 h 2457"/>
              <a:gd name="T92" fmla="*/ 2207 w 3561"/>
              <a:gd name="T93" fmla="*/ 23 h 2457"/>
              <a:gd name="T94" fmla="*/ 2410 w 3561"/>
              <a:gd name="T95" fmla="*/ 222 h 2457"/>
              <a:gd name="T96" fmla="*/ 3104 w 3561"/>
              <a:gd name="T97" fmla="*/ 568 h 2457"/>
              <a:gd name="T98" fmla="*/ 3364 w 3561"/>
              <a:gd name="T99" fmla="*/ 1366 h 2457"/>
              <a:gd name="T100" fmla="*/ 3539 w 3561"/>
              <a:gd name="T101" fmla="*/ 1783 h 2457"/>
              <a:gd name="T102" fmla="*/ 3470 w 3561"/>
              <a:gd name="T103" fmla="*/ 2217 h 2457"/>
              <a:gd name="T104" fmla="*/ 2597 w 3561"/>
              <a:gd name="T105" fmla="*/ 2438 h 2457"/>
              <a:gd name="T106" fmla="*/ 1218 w 3561"/>
              <a:gd name="T107" fmla="*/ 2438 h 2457"/>
              <a:gd name="T108" fmla="*/ 330 w 3561"/>
              <a:gd name="T109" fmla="*/ 2351 h 2457"/>
              <a:gd name="T110" fmla="*/ 14 w 3561"/>
              <a:gd name="T111" fmla="*/ 2066 h 2457"/>
              <a:gd name="T112" fmla="*/ 94 w 3561"/>
              <a:gd name="T113" fmla="*/ 1570 h 2457"/>
              <a:gd name="T114" fmla="*/ 230 w 3561"/>
              <a:gd name="T115" fmla="*/ 1321 h 2457"/>
              <a:gd name="T116" fmla="*/ 533 w 3561"/>
              <a:gd name="T117" fmla="*/ 385 h 2457"/>
              <a:gd name="T118" fmla="*/ 1214 w 3561"/>
              <a:gd name="T119" fmla="*/ 104 h 2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61" h="2457">
                <a:moveTo>
                  <a:pt x="2396" y="2265"/>
                </a:moveTo>
                <a:lnTo>
                  <a:pt x="2396" y="2311"/>
                </a:lnTo>
                <a:lnTo>
                  <a:pt x="2412" y="2371"/>
                </a:lnTo>
                <a:lnTo>
                  <a:pt x="2528" y="2371"/>
                </a:lnTo>
                <a:lnTo>
                  <a:pt x="2544" y="2311"/>
                </a:lnTo>
                <a:lnTo>
                  <a:pt x="2544" y="2265"/>
                </a:lnTo>
                <a:lnTo>
                  <a:pt x="2396" y="2265"/>
                </a:lnTo>
                <a:close/>
                <a:moveTo>
                  <a:pt x="1017" y="2265"/>
                </a:moveTo>
                <a:lnTo>
                  <a:pt x="1017" y="2311"/>
                </a:lnTo>
                <a:lnTo>
                  <a:pt x="1032" y="2371"/>
                </a:lnTo>
                <a:lnTo>
                  <a:pt x="1149" y="2371"/>
                </a:lnTo>
                <a:lnTo>
                  <a:pt x="1165" y="2311"/>
                </a:lnTo>
                <a:lnTo>
                  <a:pt x="1165" y="2265"/>
                </a:lnTo>
                <a:lnTo>
                  <a:pt x="1017" y="2265"/>
                </a:lnTo>
                <a:close/>
                <a:moveTo>
                  <a:pt x="2471" y="2046"/>
                </a:moveTo>
                <a:lnTo>
                  <a:pt x="2449" y="2047"/>
                </a:lnTo>
                <a:lnTo>
                  <a:pt x="2432" y="2050"/>
                </a:lnTo>
                <a:lnTo>
                  <a:pt x="2417" y="2056"/>
                </a:lnTo>
                <a:lnTo>
                  <a:pt x="2407" y="2061"/>
                </a:lnTo>
                <a:lnTo>
                  <a:pt x="2399" y="2067"/>
                </a:lnTo>
                <a:lnTo>
                  <a:pt x="2396" y="2071"/>
                </a:lnTo>
                <a:lnTo>
                  <a:pt x="2396" y="2178"/>
                </a:lnTo>
                <a:lnTo>
                  <a:pt x="2544" y="2178"/>
                </a:lnTo>
                <a:lnTo>
                  <a:pt x="2544" y="2071"/>
                </a:lnTo>
                <a:lnTo>
                  <a:pt x="2541" y="2067"/>
                </a:lnTo>
                <a:lnTo>
                  <a:pt x="2535" y="2061"/>
                </a:lnTo>
                <a:lnTo>
                  <a:pt x="2524" y="2056"/>
                </a:lnTo>
                <a:lnTo>
                  <a:pt x="2510" y="2050"/>
                </a:lnTo>
                <a:lnTo>
                  <a:pt x="2491" y="2047"/>
                </a:lnTo>
                <a:lnTo>
                  <a:pt x="2471" y="2046"/>
                </a:lnTo>
                <a:close/>
                <a:moveTo>
                  <a:pt x="1090" y="2046"/>
                </a:moveTo>
                <a:lnTo>
                  <a:pt x="1069" y="2047"/>
                </a:lnTo>
                <a:lnTo>
                  <a:pt x="1052" y="2050"/>
                </a:lnTo>
                <a:lnTo>
                  <a:pt x="1037" y="2056"/>
                </a:lnTo>
                <a:lnTo>
                  <a:pt x="1027" y="2061"/>
                </a:lnTo>
                <a:lnTo>
                  <a:pt x="1020" y="2067"/>
                </a:lnTo>
                <a:lnTo>
                  <a:pt x="1017" y="2071"/>
                </a:lnTo>
                <a:lnTo>
                  <a:pt x="1017" y="2178"/>
                </a:lnTo>
                <a:lnTo>
                  <a:pt x="1165" y="2178"/>
                </a:lnTo>
                <a:lnTo>
                  <a:pt x="1165" y="2071"/>
                </a:lnTo>
                <a:lnTo>
                  <a:pt x="1162" y="2067"/>
                </a:lnTo>
                <a:lnTo>
                  <a:pt x="1154" y="2061"/>
                </a:lnTo>
                <a:lnTo>
                  <a:pt x="1145" y="2056"/>
                </a:lnTo>
                <a:lnTo>
                  <a:pt x="1129" y="2050"/>
                </a:lnTo>
                <a:lnTo>
                  <a:pt x="1112" y="2047"/>
                </a:lnTo>
                <a:lnTo>
                  <a:pt x="1090" y="2046"/>
                </a:lnTo>
                <a:close/>
                <a:moveTo>
                  <a:pt x="1251" y="1832"/>
                </a:moveTo>
                <a:lnTo>
                  <a:pt x="1251" y="2273"/>
                </a:lnTo>
                <a:lnTo>
                  <a:pt x="2311" y="2273"/>
                </a:lnTo>
                <a:lnTo>
                  <a:pt x="2311" y="1832"/>
                </a:lnTo>
                <a:lnTo>
                  <a:pt x="2218" y="1835"/>
                </a:lnTo>
                <a:lnTo>
                  <a:pt x="2118" y="1837"/>
                </a:lnTo>
                <a:lnTo>
                  <a:pt x="2013" y="1839"/>
                </a:lnTo>
                <a:lnTo>
                  <a:pt x="1901" y="1840"/>
                </a:lnTo>
                <a:lnTo>
                  <a:pt x="1781" y="1840"/>
                </a:lnTo>
                <a:lnTo>
                  <a:pt x="1661" y="1840"/>
                </a:lnTo>
                <a:lnTo>
                  <a:pt x="1548" y="1839"/>
                </a:lnTo>
                <a:lnTo>
                  <a:pt x="1442" y="1837"/>
                </a:lnTo>
                <a:lnTo>
                  <a:pt x="1344" y="1835"/>
                </a:lnTo>
                <a:lnTo>
                  <a:pt x="1251" y="1832"/>
                </a:lnTo>
                <a:close/>
                <a:moveTo>
                  <a:pt x="623" y="1752"/>
                </a:moveTo>
                <a:lnTo>
                  <a:pt x="623" y="2101"/>
                </a:lnTo>
                <a:lnTo>
                  <a:pt x="625" y="2133"/>
                </a:lnTo>
                <a:lnTo>
                  <a:pt x="634" y="2162"/>
                </a:lnTo>
                <a:lnTo>
                  <a:pt x="646" y="2188"/>
                </a:lnTo>
                <a:lnTo>
                  <a:pt x="663" y="2213"/>
                </a:lnTo>
                <a:lnTo>
                  <a:pt x="684" y="2233"/>
                </a:lnTo>
                <a:lnTo>
                  <a:pt x="709" y="2251"/>
                </a:lnTo>
                <a:lnTo>
                  <a:pt x="736" y="2262"/>
                </a:lnTo>
                <a:lnTo>
                  <a:pt x="765" y="2271"/>
                </a:lnTo>
                <a:lnTo>
                  <a:pt x="795" y="2273"/>
                </a:lnTo>
                <a:lnTo>
                  <a:pt x="930" y="2273"/>
                </a:lnTo>
                <a:lnTo>
                  <a:pt x="930" y="1811"/>
                </a:lnTo>
                <a:lnTo>
                  <a:pt x="865" y="1805"/>
                </a:lnTo>
                <a:lnTo>
                  <a:pt x="807" y="1797"/>
                </a:lnTo>
                <a:lnTo>
                  <a:pt x="753" y="1787"/>
                </a:lnTo>
                <a:lnTo>
                  <a:pt x="704" y="1777"/>
                </a:lnTo>
                <a:lnTo>
                  <a:pt x="661" y="1765"/>
                </a:lnTo>
                <a:lnTo>
                  <a:pt x="623" y="1752"/>
                </a:lnTo>
                <a:close/>
                <a:moveTo>
                  <a:pt x="2938" y="1749"/>
                </a:moveTo>
                <a:lnTo>
                  <a:pt x="2900" y="1763"/>
                </a:lnTo>
                <a:lnTo>
                  <a:pt x="2857" y="1774"/>
                </a:lnTo>
                <a:lnTo>
                  <a:pt x="2808" y="1785"/>
                </a:lnTo>
                <a:lnTo>
                  <a:pt x="2754" y="1795"/>
                </a:lnTo>
                <a:lnTo>
                  <a:pt x="2696" y="1803"/>
                </a:lnTo>
                <a:lnTo>
                  <a:pt x="2631" y="1810"/>
                </a:lnTo>
                <a:lnTo>
                  <a:pt x="2631" y="2273"/>
                </a:lnTo>
                <a:lnTo>
                  <a:pt x="2766" y="2273"/>
                </a:lnTo>
                <a:lnTo>
                  <a:pt x="2797" y="2271"/>
                </a:lnTo>
                <a:lnTo>
                  <a:pt x="2826" y="2264"/>
                </a:lnTo>
                <a:lnTo>
                  <a:pt x="2853" y="2251"/>
                </a:lnTo>
                <a:lnTo>
                  <a:pt x="2877" y="2233"/>
                </a:lnTo>
                <a:lnTo>
                  <a:pt x="2897" y="2213"/>
                </a:lnTo>
                <a:lnTo>
                  <a:pt x="2914" y="2189"/>
                </a:lnTo>
                <a:lnTo>
                  <a:pt x="2927" y="2163"/>
                </a:lnTo>
                <a:lnTo>
                  <a:pt x="2935" y="2134"/>
                </a:lnTo>
                <a:lnTo>
                  <a:pt x="2938" y="2103"/>
                </a:lnTo>
                <a:lnTo>
                  <a:pt x="2938" y="2099"/>
                </a:lnTo>
                <a:lnTo>
                  <a:pt x="2938" y="2087"/>
                </a:lnTo>
                <a:lnTo>
                  <a:pt x="2938" y="2070"/>
                </a:lnTo>
                <a:lnTo>
                  <a:pt x="2938" y="2047"/>
                </a:lnTo>
                <a:lnTo>
                  <a:pt x="2938" y="2020"/>
                </a:lnTo>
                <a:lnTo>
                  <a:pt x="2938" y="1991"/>
                </a:lnTo>
                <a:lnTo>
                  <a:pt x="2938" y="1958"/>
                </a:lnTo>
                <a:lnTo>
                  <a:pt x="2938" y="1926"/>
                </a:lnTo>
                <a:lnTo>
                  <a:pt x="2938" y="1892"/>
                </a:lnTo>
                <a:lnTo>
                  <a:pt x="2938" y="1860"/>
                </a:lnTo>
                <a:lnTo>
                  <a:pt x="2938" y="1831"/>
                </a:lnTo>
                <a:lnTo>
                  <a:pt x="2938" y="1804"/>
                </a:lnTo>
                <a:lnTo>
                  <a:pt x="2938" y="1781"/>
                </a:lnTo>
                <a:lnTo>
                  <a:pt x="2938" y="1764"/>
                </a:lnTo>
                <a:lnTo>
                  <a:pt x="2938" y="1753"/>
                </a:lnTo>
                <a:lnTo>
                  <a:pt x="2938" y="1749"/>
                </a:lnTo>
                <a:close/>
                <a:moveTo>
                  <a:pt x="2396" y="1694"/>
                </a:moveTo>
                <a:lnTo>
                  <a:pt x="2396" y="1971"/>
                </a:lnTo>
                <a:lnTo>
                  <a:pt x="2419" y="1965"/>
                </a:lnTo>
                <a:lnTo>
                  <a:pt x="2444" y="1961"/>
                </a:lnTo>
                <a:lnTo>
                  <a:pt x="2471" y="1960"/>
                </a:lnTo>
                <a:lnTo>
                  <a:pt x="2497" y="1961"/>
                </a:lnTo>
                <a:lnTo>
                  <a:pt x="2522" y="1965"/>
                </a:lnTo>
                <a:lnTo>
                  <a:pt x="2544" y="1971"/>
                </a:lnTo>
                <a:lnTo>
                  <a:pt x="2544" y="1694"/>
                </a:lnTo>
                <a:lnTo>
                  <a:pt x="2396" y="1694"/>
                </a:lnTo>
                <a:close/>
                <a:moveTo>
                  <a:pt x="1017" y="1694"/>
                </a:moveTo>
                <a:lnTo>
                  <a:pt x="1017" y="1971"/>
                </a:lnTo>
                <a:lnTo>
                  <a:pt x="1040" y="1965"/>
                </a:lnTo>
                <a:lnTo>
                  <a:pt x="1065" y="1961"/>
                </a:lnTo>
                <a:lnTo>
                  <a:pt x="1090" y="1960"/>
                </a:lnTo>
                <a:lnTo>
                  <a:pt x="1116" y="1961"/>
                </a:lnTo>
                <a:lnTo>
                  <a:pt x="1141" y="1965"/>
                </a:lnTo>
                <a:lnTo>
                  <a:pt x="1165" y="1971"/>
                </a:lnTo>
                <a:lnTo>
                  <a:pt x="1165" y="1694"/>
                </a:lnTo>
                <a:lnTo>
                  <a:pt x="1017" y="1694"/>
                </a:lnTo>
                <a:close/>
                <a:moveTo>
                  <a:pt x="3104" y="1508"/>
                </a:moveTo>
                <a:lnTo>
                  <a:pt x="3103" y="1543"/>
                </a:lnTo>
                <a:lnTo>
                  <a:pt x="3098" y="1574"/>
                </a:lnTo>
                <a:lnTo>
                  <a:pt x="3091" y="1602"/>
                </a:lnTo>
                <a:lnTo>
                  <a:pt x="3082" y="1626"/>
                </a:lnTo>
                <a:lnTo>
                  <a:pt x="3071" y="1647"/>
                </a:lnTo>
                <a:lnTo>
                  <a:pt x="3060" y="1663"/>
                </a:lnTo>
                <a:lnTo>
                  <a:pt x="3050" y="1677"/>
                </a:lnTo>
                <a:lnTo>
                  <a:pt x="3040" y="1687"/>
                </a:lnTo>
                <a:lnTo>
                  <a:pt x="3032" y="1694"/>
                </a:lnTo>
                <a:lnTo>
                  <a:pt x="3027" y="1699"/>
                </a:lnTo>
                <a:lnTo>
                  <a:pt x="3025" y="1701"/>
                </a:lnTo>
                <a:lnTo>
                  <a:pt x="3025" y="2058"/>
                </a:lnTo>
                <a:lnTo>
                  <a:pt x="3057" y="2057"/>
                </a:lnTo>
                <a:lnTo>
                  <a:pt x="3088" y="2055"/>
                </a:lnTo>
                <a:lnTo>
                  <a:pt x="3118" y="2051"/>
                </a:lnTo>
                <a:lnTo>
                  <a:pt x="3146" y="2047"/>
                </a:lnTo>
                <a:lnTo>
                  <a:pt x="3171" y="2041"/>
                </a:lnTo>
                <a:lnTo>
                  <a:pt x="3194" y="2033"/>
                </a:lnTo>
                <a:lnTo>
                  <a:pt x="3213" y="2023"/>
                </a:lnTo>
                <a:lnTo>
                  <a:pt x="3228" y="2011"/>
                </a:lnTo>
                <a:lnTo>
                  <a:pt x="3239" y="1997"/>
                </a:lnTo>
                <a:lnTo>
                  <a:pt x="3247" y="1976"/>
                </a:lnTo>
                <a:lnTo>
                  <a:pt x="3251" y="1951"/>
                </a:lnTo>
                <a:lnTo>
                  <a:pt x="3252" y="1924"/>
                </a:lnTo>
                <a:lnTo>
                  <a:pt x="3249" y="1894"/>
                </a:lnTo>
                <a:lnTo>
                  <a:pt x="3243" y="1860"/>
                </a:lnTo>
                <a:lnTo>
                  <a:pt x="3236" y="1825"/>
                </a:lnTo>
                <a:lnTo>
                  <a:pt x="3226" y="1790"/>
                </a:lnTo>
                <a:lnTo>
                  <a:pt x="3214" y="1753"/>
                </a:lnTo>
                <a:lnTo>
                  <a:pt x="3200" y="1715"/>
                </a:lnTo>
                <a:lnTo>
                  <a:pt x="3186" y="1678"/>
                </a:lnTo>
                <a:lnTo>
                  <a:pt x="3170" y="1641"/>
                </a:lnTo>
                <a:lnTo>
                  <a:pt x="3154" y="1606"/>
                </a:lnTo>
                <a:lnTo>
                  <a:pt x="3137" y="1571"/>
                </a:lnTo>
                <a:lnTo>
                  <a:pt x="3120" y="1539"/>
                </a:lnTo>
                <a:lnTo>
                  <a:pt x="3104" y="1508"/>
                </a:lnTo>
                <a:close/>
                <a:moveTo>
                  <a:pt x="458" y="1507"/>
                </a:moveTo>
                <a:lnTo>
                  <a:pt x="441" y="1538"/>
                </a:lnTo>
                <a:lnTo>
                  <a:pt x="424" y="1570"/>
                </a:lnTo>
                <a:lnTo>
                  <a:pt x="408" y="1605"/>
                </a:lnTo>
                <a:lnTo>
                  <a:pt x="392" y="1640"/>
                </a:lnTo>
                <a:lnTo>
                  <a:pt x="375" y="1677"/>
                </a:lnTo>
                <a:lnTo>
                  <a:pt x="360" y="1715"/>
                </a:lnTo>
                <a:lnTo>
                  <a:pt x="347" y="1753"/>
                </a:lnTo>
                <a:lnTo>
                  <a:pt x="335" y="1790"/>
                </a:lnTo>
                <a:lnTo>
                  <a:pt x="325" y="1825"/>
                </a:lnTo>
                <a:lnTo>
                  <a:pt x="317" y="1860"/>
                </a:lnTo>
                <a:lnTo>
                  <a:pt x="312" y="1892"/>
                </a:lnTo>
                <a:lnTo>
                  <a:pt x="309" y="1924"/>
                </a:lnTo>
                <a:lnTo>
                  <a:pt x="310" y="1951"/>
                </a:lnTo>
                <a:lnTo>
                  <a:pt x="314" y="1976"/>
                </a:lnTo>
                <a:lnTo>
                  <a:pt x="322" y="1997"/>
                </a:lnTo>
                <a:lnTo>
                  <a:pt x="333" y="2011"/>
                </a:lnTo>
                <a:lnTo>
                  <a:pt x="348" y="2023"/>
                </a:lnTo>
                <a:lnTo>
                  <a:pt x="367" y="2033"/>
                </a:lnTo>
                <a:lnTo>
                  <a:pt x="389" y="2041"/>
                </a:lnTo>
                <a:lnTo>
                  <a:pt x="415" y="2047"/>
                </a:lnTo>
                <a:lnTo>
                  <a:pt x="444" y="2051"/>
                </a:lnTo>
                <a:lnTo>
                  <a:pt x="473" y="2055"/>
                </a:lnTo>
                <a:lnTo>
                  <a:pt x="504" y="2057"/>
                </a:lnTo>
                <a:lnTo>
                  <a:pt x="537" y="2058"/>
                </a:lnTo>
                <a:lnTo>
                  <a:pt x="537" y="1703"/>
                </a:lnTo>
                <a:lnTo>
                  <a:pt x="532" y="1699"/>
                </a:lnTo>
                <a:lnTo>
                  <a:pt x="510" y="1677"/>
                </a:lnTo>
                <a:lnTo>
                  <a:pt x="492" y="1654"/>
                </a:lnTo>
                <a:lnTo>
                  <a:pt x="479" y="1631"/>
                </a:lnTo>
                <a:lnTo>
                  <a:pt x="471" y="1607"/>
                </a:lnTo>
                <a:lnTo>
                  <a:pt x="464" y="1582"/>
                </a:lnTo>
                <a:lnTo>
                  <a:pt x="460" y="1557"/>
                </a:lnTo>
                <a:lnTo>
                  <a:pt x="459" y="1532"/>
                </a:lnTo>
                <a:lnTo>
                  <a:pt x="458" y="1507"/>
                </a:lnTo>
                <a:close/>
                <a:moveTo>
                  <a:pt x="3295" y="1420"/>
                </a:moveTo>
                <a:lnTo>
                  <a:pt x="3190" y="1487"/>
                </a:lnTo>
                <a:lnTo>
                  <a:pt x="3202" y="1509"/>
                </a:lnTo>
                <a:lnTo>
                  <a:pt x="3215" y="1535"/>
                </a:lnTo>
                <a:lnTo>
                  <a:pt x="3230" y="1565"/>
                </a:lnTo>
                <a:lnTo>
                  <a:pt x="3245" y="1597"/>
                </a:lnTo>
                <a:lnTo>
                  <a:pt x="3261" y="1633"/>
                </a:lnTo>
                <a:lnTo>
                  <a:pt x="3276" y="1670"/>
                </a:lnTo>
                <a:lnTo>
                  <a:pt x="3290" y="1707"/>
                </a:lnTo>
                <a:lnTo>
                  <a:pt x="3304" y="1746"/>
                </a:lnTo>
                <a:lnTo>
                  <a:pt x="3315" y="1786"/>
                </a:lnTo>
                <a:lnTo>
                  <a:pt x="3324" y="1826"/>
                </a:lnTo>
                <a:lnTo>
                  <a:pt x="3332" y="1865"/>
                </a:lnTo>
                <a:lnTo>
                  <a:pt x="3336" y="1904"/>
                </a:lnTo>
                <a:lnTo>
                  <a:pt x="3337" y="1940"/>
                </a:lnTo>
                <a:lnTo>
                  <a:pt x="3334" y="1976"/>
                </a:lnTo>
                <a:lnTo>
                  <a:pt x="3327" y="2007"/>
                </a:lnTo>
                <a:lnTo>
                  <a:pt x="3315" y="2037"/>
                </a:lnTo>
                <a:lnTo>
                  <a:pt x="3301" y="2059"/>
                </a:lnTo>
                <a:lnTo>
                  <a:pt x="3282" y="2079"/>
                </a:lnTo>
                <a:lnTo>
                  <a:pt x="3262" y="2095"/>
                </a:lnTo>
                <a:lnTo>
                  <a:pt x="3237" y="2108"/>
                </a:lnTo>
                <a:lnTo>
                  <a:pt x="3211" y="2119"/>
                </a:lnTo>
                <a:lnTo>
                  <a:pt x="3182" y="2127"/>
                </a:lnTo>
                <a:lnTo>
                  <a:pt x="3151" y="2134"/>
                </a:lnTo>
                <a:lnTo>
                  <a:pt x="3120" y="2138"/>
                </a:lnTo>
                <a:lnTo>
                  <a:pt x="3088" y="2141"/>
                </a:lnTo>
                <a:lnTo>
                  <a:pt x="3054" y="2143"/>
                </a:lnTo>
                <a:lnTo>
                  <a:pt x="3022" y="2145"/>
                </a:lnTo>
                <a:lnTo>
                  <a:pt x="3013" y="2180"/>
                </a:lnTo>
                <a:lnTo>
                  <a:pt x="2999" y="2214"/>
                </a:lnTo>
                <a:lnTo>
                  <a:pt x="2980" y="2245"/>
                </a:lnTo>
                <a:lnTo>
                  <a:pt x="2959" y="2273"/>
                </a:lnTo>
                <a:lnTo>
                  <a:pt x="3131" y="2273"/>
                </a:lnTo>
                <a:lnTo>
                  <a:pt x="3178" y="2271"/>
                </a:lnTo>
                <a:lnTo>
                  <a:pt x="3222" y="2266"/>
                </a:lnTo>
                <a:lnTo>
                  <a:pt x="3261" y="2255"/>
                </a:lnTo>
                <a:lnTo>
                  <a:pt x="3297" y="2242"/>
                </a:lnTo>
                <a:lnTo>
                  <a:pt x="3329" y="2226"/>
                </a:lnTo>
                <a:lnTo>
                  <a:pt x="3358" y="2206"/>
                </a:lnTo>
                <a:lnTo>
                  <a:pt x="3383" y="2185"/>
                </a:lnTo>
                <a:lnTo>
                  <a:pt x="3404" y="2161"/>
                </a:lnTo>
                <a:lnTo>
                  <a:pt x="3423" y="2136"/>
                </a:lnTo>
                <a:lnTo>
                  <a:pt x="3439" y="2109"/>
                </a:lnTo>
                <a:lnTo>
                  <a:pt x="3451" y="2081"/>
                </a:lnTo>
                <a:lnTo>
                  <a:pt x="3461" y="2053"/>
                </a:lnTo>
                <a:lnTo>
                  <a:pt x="3468" y="2023"/>
                </a:lnTo>
                <a:lnTo>
                  <a:pt x="3473" y="1994"/>
                </a:lnTo>
                <a:lnTo>
                  <a:pt x="3475" y="1950"/>
                </a:lnTo>
                <a:lnTo>
                  <a:pt x="3473" y="1903"/>
                </a:lnTo>
                <a:lnTo>
                  <a:pt x="3466" y="1857"/>
                </a:lnTo>
                <a:lnTo>
                  <a:pt x="3456" y="1809"/>
                </a:lnTo>
                <a:lnTo>
                  <a:pt x="3445" y="1762"/>
                </a:lnTo>
                <a:lnTo>
                  <a:pt x="3429" y="1714"/>
                </a:lnTo>
                <a:lnTo>
                  <a:pt x="3413" y="1667"/>
                </a:lnTo>
                <a:lnTo>
                  <a:pt x="3396" y="1623"/>
                </a:lnTo>
                <a:lnTo>
                  <a:pt x="3377" y="1581"/>
                </a:lnTo>
                <a:lnTo>
                  <a:pt x="3359" y="1541"/>
                </a:lnTo>
                <a:lnTo>
                  <a:pt x="3341" y="1505"/>
                </a:lnTo>
                <a:lnTo>
                  <a:pt x="3324" y="1472"/>
                </a:lnTo>
                <a:lnTo>
                  <a:pt x="3309" y="1443"/>
                </a:lnTo>
                <a:lnTo>
                  <a:pt x="3295" y="1420"/>
                </a:lnTo>
                <a:close/>
                <a:moveTo>
                  <a:pt x="265" y="1420"/>
                </a:moveTo>
                <a:lnTo>
                  <a:pt x="252" y="1443"/>
                </a:lnTo>
                <a:lnTo>
                  <a:pt x="237" y="1472"/>
                </a:lnTo>
                <a:lnTo>
                  <a:pt x="220" y="1505"/>
                </a:lnTo>
                <a:lnTo>
                  <a:pt x="202" y="1541"/>
                </a:lnTo>
                <a:lnTo>
                  <a:pt x="184" y="1581"/>
                </a:lnTo>
                <a:lnTo>
                  <a:pt x="166" y="1623"/>
                </a:lnTo>
                <a:lnTo>
                  <a:pt x="148" y="1667"/>
                </a:lnTo>
                <a:lnTo>
                  <a:pt x="131" y="1714"/>
                </a:lnTo>
                <a:lnTo>
                  <a:pt x="117" y="1762"/>
                </a:lnTo>
                <a:lnTo>
                  <a:pt x="104" y="1809"/>
                </a:lnTo>
                <a:lnTo>
                  <a:pt x="95" y="1857"/>
                </a:lnTo>
                <a:lnTo>
                  <a:pt x="89" y="1904"/>
                </a:lnTo>
                <a:lnTo>
                  <a:pt x="87" y="1950"/>
                </a:lnTo>
                <a:lnTo>
                  <a:pt x="89" y="1994"/>
                </a:lnTo>
                <a:lnTo>
                  <a:pt x="93" y="2023"/>
                </a:lnTo>
                <a:lnTo>
                  <a:pt x="100" y="2053"/>
                </a:lnTo>
                <a:lnTo>
                  <a:pt x="109" y="2081"/>
                </a:lnTo>
                <a:lnTo>
                  <a:pt x="122" y="2109"/>
                </a:lnTo>
                <a:lnTo>
                  <a:pt x="137" y="2136"/>
                </a:lnTo>
                <a:lnTo>
                  <a:pt x="156" y="2161"/>
                </a:lnTo>
                <a:lnTo>
                  <a:pt x="179" y="2185"/>
                </a:lnTo>
                <a:lnTo>
                  <a:pt x="203" y="2206"/>
                </a:lnTo>
                <a:lnTo>
                  <a:pt x="232" y="2226"/>
                </a:lnTo>
                <a:lnTo>
                  <a:pt x="264" y="2242"/>
                </a:lnTo>
                <a:lnTo>
                  <a:pt x="300" y="2255"/>
                </a:lnTo>
                <a:lnTo>
                  <a:pt x="340" y="2266"/>
                </a:lnTo>
                <a:lnTo>
                  <a:pt x="383" y="2271"/>
                </a:lnTo>
                <a:lnTo>
                  <a:pt x="429" y="2273"/>
                </a:lnTo>
                <a:lnTo>
                  <a:pt x="603" y="2273"/>
                </a:lnTo>
                <a:lnTo>
                  <a:pt x="581" y="2245"/>
                </a:lnTo>
                <a:lnTo>
                  <a:pt x="563" y="2214"/>
                </a:lnTo>
                <a:lnTo>
                  <a:pt x="548" y="2180"/>
                </a:lnTo>
                <a:lnTo>
                  <a:pt x="540" y="2145"/>
                </a:lnTo>
                <a:lnTo>
                  <a:pt x="506" y="2143"/>
                </a:lnTo>
                <a:lnTo>
                  <a:pt x="474" y="2141"/>
                </a:lnTo>
                <a:lnTo>
                  <a:pt x="440" y="2138"/>
                </a:lnTo>
                <a:lnTo>
                  <a:pt x="409" y="2134"/>
                </a:lnTo>
                <a:lnTo>
                  <a:pt x="379" y="2127"/>
                </a:lnTo>
                <a:lnTo>
                  <a:pt x="351" y="2119"/>
                </a:lnTo>
                <a:lnTo>
                  <a:pt x="323" y="2108"/>
                </a:lnTo>
                <a:lnTo>
                  <a:pt x="300" y="2095"/>
                </a:lnTo>
                <a:lnTo>
                  <a:pt x="278" y="2079"/>
                </a:lnTo>
                <a:lnTo>
                  <a:pt x="261" y="2059"/>
                </a:lnTo>
                <a:lnTo>
                  <a:pt x="246" y="2037"/>
                </a:lnTo>
                <a:lnTo>
                  <a:pt x="234" y="2007"/>
                </a:lnTo>
                <a:lnTo>
                  <a:pt x="226" y="1976"/>
                </a:lnTo>
                <a:lnTo>
                  <a:pt x="224" y="1940"/>
                </a:lnTo>
                <a:lnTo>
                  <a:pt x="225" y="1904"/>
                </a:lnTo>
                <a:lnTo>
                  <a:pt x="229" y="1865"/>
                </a:lnTo>
                <a:lnTo>
                  <a:pt x="236" y="1826"/>
                </a:lnTo>
                <a:lnTo>
                  <a:pt x="246" y="1786"/>
                </a:lnTo>
                <a:lnTo>
                  <a:pt x="257" y="1746"/>
                </a:lnTo>
                <a:lnTo>
                  <a:pt x="270" y="1707"/>
                </a:lnTo>
                <a:lnTo>
                  <a:pt x="286" y="1670"/>
                </a:lnTo>
                <a:lnTo>
                  <a:pt x="301" y="1633"/>
                </a:lnTo>
                <a:lnTo>
                  <a:pt x="316" y="1597"/>
                </a:lnTo>
                <a:lnTo>
                  <a:pt x="331" y="1565"/>
                </a:lnTo>
                <a:lnTo>
                  <a:pt x="345" y="1535"/>
                </a:lnTo>
                <a:lnTo>
                  <a:pt x="359" y="1509"/>
                </a:lnTo>
                <a:lnTo>
                  <a:pt x="370" y="1487"/>
                </a:lnTo>
                <a:lnTo>
                  <a:pt x="265" y="1420"/>
                </a:lnTo>
                <a:close/>
                <a:moveTo>
                  <a:pt x="2471" y="1353"/>
                </a:moveTo>
                <a:lnTo>
                  <a:pt x="2440" y="1354"/>
                </a:lnTo>
                <a:lnTo>
                  <a:pt x="2412" y="1359"/>
                </a:lnTo>
                <a:lnTo>
                  <a:pt x="2390" y="1369"/>
                </a:lnTo>
                <a:lnTo>
                  <a:pt x="2370" y="1381"/>
                </a:lnTo>
                <a:lnTo>
                  <a:pt x="2355" y="1396"/>
                </a:lnTo>
                <a:lnTo>
                  <a:pt x="2343" y="1414"/>
                </a:lnTo>
                <a:lnTo>
                  <a:pt x="2336" y="1436"/>
                </a:lnTo>
                <a:lnTo>
                  <a:pt x="2332" y="1461"/>
                </a:lnTo>
                <a:lnTo>
                  <a:pt x="2384" y="1608"/>
                </a:lnTo>
                <a:lnTo>
                  <a:pt x="2557" y="1608"/>
                </a:lnTo>
                <a:lnTo>
                  <a:pt x="2608" y="1461"/>
                </a:lnTo>
                <a:lnTo>
                  <a:pt x="2605" y="1436"/>
                </a:lnTo>
                <a:lnTo>
                  <a:pt x="2599" y="1414"/>
                </a:lnTo>
                <a:lnTo>
                  <a:pt x="2587" y="1396"/>
                </a:lnTo>
                <a:lnTo>
                  <a:pt x="2570" y="1381"/>
                </a:lnTo>
                <a:lnTo>
                  <a:pt x="2552" y="1369"/>
                </a:lnTo>
                <a:lnTo>
                  <a:pt x="2528" y="1359"/>
                </a:lnTo>
                <a:lnTo>
                  <a:pt x="2501" y="1354"/>
                </a:lnTo>
                <a:lnTo>
                  <a:pt x="2471" y="1353"/>
                </a:lnTo>
                <a:close/>
                <a:moveTo>
                  <a:pt x="1090" y="1353"/>
                </a:moveTo>
                <a:lnTo>
                  <a:pt x="1060" y="1354"/>
                </a:lnTo>
                <a:lnTo>
                  <a:pt x="1033" y="1359"/>
                </a:lnTo>
                <a:lnTo>
                  <a:pt x="1009" y="1369"/>
                </a:lnTo>
                <a:lnTo>
                  <a:pt x="990" y="1381"/>
                </a:lnTo>
                <a:lnTo>
                  <a:pt x="975" y="1396"/>
                </a:lnTo>
                <a:lnTo>
                  <a:pt x="963" y="1414"/>
                </a:lnTo>
                <a:lnTo>
                  <a:pt x="955" y="1436"/>
                </a:lnTo>
                <a:lnTo>
                  <a:pt x="952" y="1461"/>
                </a:lnTo>
                <a:lnTo>
                  <a:pt x="1004" y="1608"/>
                </a:lnTo>
                <a:lnTo>
                  <a:pt x="1177" y="1608"/>
                </a:lnTo>
                <a:lnTo>
                  <a:pt x="1229" y="1461"/>
                </a:lnTo>
                <a:lnTo>
                  <a:pt x="1226" y="1436"/>
                </a:lnTo>
                <a:lnTo>
                  <a:pt x="1218" y="1414"/>
                </a:lnTo>
                <a:lnTo>
                  <a:pt x="1206" y="1396"/>
                </a:lnTo>
                <a:lnTo>
                  <a:pt x="1191" y="1381"/>
                </a:lnTo>
                <a:lnTo>
                  <a:pt x="1172" y="1369"/>
                </a:lnTo>
                <a:lnTo>
                  <a:pt x="1148" y="1359"/>
                </a:lnTo>
                <a:lnTo>
                  <a:pt x="1121" y="1354"/>
                </a:lnTo>
                <a:lnTo>
                  <a:pt x="1090" y="1353"/>
                </a:lnTo>
                <a:close/>
                <a:moveTo>
                  <a:pt x="3104" y="1291"/>
                </a:moveTo>
                <a:lnTo>
                  <a:pt x="3104" y="1441"/>
                </a:lnTo>
                <a:lnTo>
                  <a:pt x="3106" y="1439"/>
                </a:lnTo>
                <a:lnTo>
                  <a:pt x="3112" y="1436"/>
                </a:lnTo>
                <a:lnTo>
                  <a:pt x="3120" y="1430"/>
                </a:lnTo>
                <a:lnTo>
                  <a:pt x="3130" y="1424"/>
                </a:lnTo>
                <a:lnTo>
                  <a:pt x="3139" y="1417"/>
                </a:lnTo>
                <a:lnTo>
                  <a:pt x="3149" y="1411"/>
                </a:lnTo>
                <a:lnTo>
                  <a:pt x="3157" y="1407"/>
                </a:lnTo>
                <a:lnTo>
                  <a:pt x="3162" y="1402"/>
                </a:lnTo>
                <a:lnTo>
                  <a:pt x="3164" y="1401"/>
                </a:lnTo>
                <a:lnTo>
                  <a:pt x="3104" y="1291"/>
                </a:lnTo>
                <a:close/>
                <a:moveTo>
                  <a:pt x="458" y="1291"/>
                </a:moveTo>
                <a:lnTo>
                  <a:pt x="397" y="1401"/>
                </a:lnTo>
                <a:lnTo>
                  <a:pt x="398" y="1402"/>
                </a:lnTo>
                <a:lnTo>
                  <a:pt x="405" y="1407"/>
                </a:lnTo>
                <a:lnTo>
                  <a:pt x="412" y="1411"/>
                </a:lnTo>
                <a:lnTo>
                  <a:pt x="422" y="1417"/>
                </a:lnTo>
                <a:lnTo>
                  <a:pt x="432" y="1424"/>
                </a:lnTo>
                <a:lnTo>
                  <a:pt x="441" y="1430"/>
                </a:lnTo>
                <a:lnTo>
                  <a:pt x="449" y="1436"/>
                </a:lnTo>
                <a:lnTo>
                  <a:pt x="455" y="1439"/>
                </a:lnTo>
                <a:lnTo>
                  <a:pt x="458" y="1441"/>
                </a:lnTo>
                <a:lnTo>
                  <a:pt x="458" y="1291"/>
                </a:lnTo>
                <a:close/>
                <a:moveTo>
                  <a:pt x="716" y="396"/>
                </a:moveTo>
                <a:lnTo>
                  <a:pt x="686" y="398"/>
                </a:lnTo>
                <a:lnTo>
                  <a:pt x="657" y="407"/>
                </a:lnTo>
                <a:lnTo>
                  <a:pt x="630" y="419"/>
                </a:lnTo>
                <a:lnTo>
                  <a:pt x="606" y="436"/>
                </a:lnTo>
                <a:lnTo>
                  <a:pt x="584" y="457"/>
                </a:lnTo>
                <a:lnTo>
                  <a:pt x="568" y="482"/>
                </a:lnTo>
                <a:lnTo>
                  <a:pt x="555" y="508"/>
                </a:lnTo>
                <a:lnTo>
                  <a:pt x="546" y="537"/>
                </a:lnTo>
                <a:lnTo>
                  <a:pt x="544" y="568"/>
                </a:lnTo>
                <a:lnTo>
                  <a:pt x="544" y="1485"/>
                </a:lnTo>
                <a:lnTo>
                  <a:pt x="544" y="1518"/>
                </a:lnTo>
                <a:lnTo>
                  <a:pt x="546" y="1547"/>
                </a:lnTo>
                <a:lnTo>
                  <a:pt x="551" y="1572"/>
                </a:lnTo>
                <a:lnTo>
                  <a:pt x="558" y="1595"/>
                </a:lnTo>
                <a:lnTo>
                  <a:pt x="570" y="1615"/>
                </a:lnTo>
                <a:lnTo>
                  <a:pt x="587" y="1634"/>
                </a:lnTo>
                <a:lnTo>
                  <a:pt x="610" y="1650"/>
                </a:lnTo>
                <a:lnTo>
                  <a:pt x="639" y="1664"/>
                </a:lnTo>
                <a:lnTo>
                  <a:pt x="673" y="1678"/>
                </a:lnTo>
                <a:lnTo>
                  <a:pt x="713" y="1690"/>
                </a:lnTo>
                <a:lnTo>
                  <a:pt x="758" y="1701"/>
                </a:lnTo>
                <a:lnTo>
                  <a:pt x="809" y="1710"/>
                </a:lnTo>
                <a:lnTo>
                  <a:pt x="867" y="1717"/>
                </a:lnTo>
                <a:lnTo>
                  <a:pt x="930" y="1724"/>
                </a:lnTo>
                <a:lnTo>
                  <a:pt x="930" y="1659"/>
                </a:lnTo>
                <a:lnTo>
                  <a:pt x="869" y="1482"/>
                </a:lnTo>
                <a:lnTo>
                  <a:pt x="867" y="1476"/>
                </a:lnTo>
                <a:lnTo>
                  <a:pt x="867" y="1468"/>
                </a:lnTo>
                <a:lnTo>
                  <a:pt x="869" y="1433"/>
                </a:lnTo>
                <a:lnTo>
                  <a:pt x="876" y="1400"/>
                </a:lnTo>
                <a:lnTo>
                  <a:pt x="889" y="1370"/>
                </a:lnTo>
                <a:lnTo>
                  <a:pt x="905" y="1344"/>
                </a:lnTo>
                <a:lnTo>
                  <a:pt x="927" y="1321"/>
                </a:lnTo>
                <a:lnTo>
                  <a:pt x="953" y="1302"/>
                </a:lnTo>
                <a:lnTo>
                  <a:pt x="982" y="1287"/>
                </a:lnTo>
                <a:lnTo>
                  <a:pt x="1015" y="1276"/>
                </a:lnTo>
                <a:lnTo>
                  <a:pt x="1052" y="1268"/>
                </a:lnTo>
                <a:lnTo>
                  <a:pt x="1090" y="1266"/>
                </a:lnTo>
                <a:lnTo>
                  <a:pt x="1131" y="1268"/>
                </a:lnTo>
                <a:lnTo>
                  <a:pt x="1166" y="1276"/>
                </a:lnTo>
                <a:lnTo>
                  <a:pt x="1200" y="1287"/>
                </a:lnTo>
                <a:lnTo>
                  <a:pt x="1229" y="1302"/>
                </a:lnTo>
                <a:lnTo>
                  <a:pt x="1254" y="1321"/>
                </a:lnTo>
                <a:lnTo>
                  <a:pt x="1275" y="1344"/>
                </a:lnTo>
                <a:lnTo>
                  <a:pt x="1293" y="1370"/>
                </a:lnTo>
                <a:lnTo>
                  <a:pt x="1305" y="1400"/>
                </a:lnTo>
                <a:lnTo>
                  <a:pt x="1312" y="1433"/>
                </a:lnTo>
                <a:lnTo>
                  <a:pt x="1315" y="1468"/>
                </a:lnTo>
                <a:lnTo>
                  <a:pt x="1314" y="1476"/>
                </a:lnTo>
                <a:lnTo>
                  <a:pt x="1312" y="1482"/>
                </a:lnTo>
                <a:lnTo>
                  <a:pt x="1251" y="1659"/>
                </a:lnTo>
                <a:lnTo>
                  <a:pt x="1251" y="1745"/>
                </a:lnTo>
                <a:lnTo>
                  <a:pt x="1327" y="1749"/>
                </a:lnTo>
                <a:lnTo>
                  <a:pt x="1409" y="1751"/>
                </a:lnTo>
                <a:lnTo>
                  <a:pt x="1494" y="1753"/>
                </a:lnTo>
                <a:lnTo>
                  <a:pt x="1585" y="1754"/>
                </a:lnTo>
                <a:lnTo>
                  <a:pt x="1680" y="1754"/>
                </a:lnTo>
                <a:lnTo>
                  <a:pt x="1781" y="1755"/>
                </a:lnTo>
                <a:lnTo>
                  <a:pt x="1881" y="1754"/>
                </a:lnTo>
                <a:lnTo>
                  <a:pt x="1976" y="1754"/>
                </a:lnTo>
                <a:lnTo>
                  <a:pt x="2067" y="1753"/>
                </a:lnTo>
                <a:lnTo>
                  <a:pt x="2153" y="1751"/>
                </a:lnTo>
                <a:lnTo>
                  <a:pt x="2234" y="1749"/>
                </a:lnTo>
                <a:lnTo>
                  <a:pt x="2311" y="1745"/>
                </a:lnTo>
                <a:lnTo>
                  <a:pt x="2311" y="1659"/>
                </a:lnTo>
                <a:lnTo>
                  <a:pt x="2248" y="1482"/>
                </a:lnTo>
                <a:lnTo>
                  <a:pt x="2247" y="1476"/>
                </a:lnTo>
                <a:lnTo>
                  <a:pt x="2246" y="1468"/>
                </a:lnTo>
                <a:lnTo>
                  <a:pt x="2249" y="1433"/>
                </a:lnTo>
                <a:lnTo>
                  <a:pt x="2257" y="1400"/>
                </a:lnTo>
                <a:lnTo>
                  <a:pt x="2269" y="1370"/>
                </a:lnTo>
                <a:lnTo>
                  <a:pt x="2286" y="1344"/>
                </a:lnTo>
                <a:lnTo>
                  <a:pt x="2308" y="1321"/>
                </a:lnTo>
                <a:lnTo>
                  <a:pt x="2332" y="1302"/>
                </a:lnTo>
                <a:lnTo>
                  <a:pt x="2362" y="1287"/>
                </a:lnTo>
                <a:lnTo>
                  <a:pt x="2395" y="1276"/>
                </a:lnTo>
                <a:lnTo>
                  <a:pt x="2431" y="1268"/>
                </a:lnTo>
                <a:lnTo>
                  <a:pt x="2471" y="1266"/>
                </a:lnTo>
                <a:lnTo>
                  <a:pt x="2510" y="1268"/>
                </a:lnTo>
                <a:lnTo>
                  <a:pt x="2547" y="1276"/>
                </a:lnTo>
                <a:lnTo>
                  <a:pt x="2579" y="1287"/>
                </a:lnTo>
                <a:lnTo>
                  <a:pt x="2608" y="1302"/>
                </a:lnTo>
                <a:lnTo>
                  <a:pt x="2634" y="1321"/>
                </a:lnTo>
                <a:lnTo>
                  <a:pt x="2656" y="1344"/>
                </a:lnTo>
                <a:lnTo>
                  <a:pt x="2672" y="1370"/>
                </a:lnTo>
                <a:lnTo>
                  <a:pt x="2685" y="1400"/>
                </a:lnTo>
                <a:lnTo>
                  <a:pt x="2693" y="1433"/>
                </a:lnTo>
                <a:lnTo>
                  <a:pt x="2695" y="1468"/>
                </a:lnTo>
                <a:lnTo>
                  <a:pt x="2695" y="1476"/>
                </a:lnTo>
                <a:lnTo>
                  <a:pt x="2693" y="1482"/>
                </a:lnTo>
                <a:lnTo>
                  <a:pt x="2631" y="1659"/>
                </a:lnTo>
                <a:lnTo>
                  <a:pt x="2631" y="1724"/>
                </a:lnTo>
                <a:lnTo>
                  <a:pt x="2695" y="1716"/>
                </a:lnTo>
                <a:lnTo>
                  <a:pt x="2752" y="1707"/>
                </a:lnTo>
                <a:lnTo>
                  <a:pt x="2803" y="1698"/>
                </a:lnTo>
                <a:lnTo>
                  <a:pt x="2850" y="1687"/>
                </a:lnTo>
                <a:lnTo>
                  <a:pt x="2888" y="1675"/>
                </a:lnTo>
                <a:lnTo>
                  <a:pt x="2923" y="1661"/>
                </a:lnTo>
                <a:lnTo>
                  <a:pt x="2951" y="1647"/>
                </a:lnTo>
                <a:lnTo>
                  <a:pt x="2974" y="1631"/>
                </a:lnTo>
                <a:lnTo>
                  <a:pt x="2991" y="1613"/>
                </a:lnTo>
                <a:lnTo>
                  <a:pt x="3003" y="1593"/>
                </a:lnTo>
                <a:lnTo>
                  <a:pt x="3011" y="1571"/>
                </a:lnTo>
                <a:lnTo>
                  <a:pt x="3015" y="1546"/>
                </a:lnTo>
                <a:lnTo>
                  <a:pt x="3017" y="1518"/>
                </a:lnTo>
                <a:lnTo>
                  <a:pt x="3017" y="1486"/>
                </a:lnTo>
                <a:lnTo>
                  <a:pt x="3017" y="1486"/>
                </a:lnTo>
                <a:lnTo>
                  <a:pt x="3017" y="1485"/>
                </a:lnTo>
                <a:lnTo>
                  <a:pt x="3017" y="568"/>
                </a:lnTo>
                <a:lnTo>
                  <a:pt x="3015" y="537"/>
                </a:lnTo>
                <a:lnTo>
                  <a:pt x="3006" y="508"/>
                </a:lnTo>
                <a:lnTo>
                  <a:pt x="2993" y="482"/>
                </a:lnTo>
                <a:lnTo>
                  <a:pt x="2977" y="457"/>
                </a:lnTo>
                <a:lnTo>
                  <a:pt x="2956" y="436"/>
                </a:lnTo>
                <a:lnTo>
                  <a:pt x="2932" y="419"/>
                </a:lnTo>
                <a:lnTo>
                  <a:pt x="2905" y="407"/>
                </a:lnTo>
                <a:lnTo>
                  <a:pt x="2875" y="398"/>
                </a:lnTo>
                <a:lnTo>
                  <a:pt x="2845" y="396"/>
                </a:lnTo>
                <a:lnTo>
                  <a:pt x="716" y="396"/>
                </a:lnTo>
                <a:close/>
                <a:moveTo>
                  <a:pt x="1293" y="166"/>
                </a:moveTo>
                <a:lnTo>
                  <a:pt x="1275" y="169"/>
                </a:lnTo>
                <a:lnTo>
                  <a:pt x="1260" y="177"/>
                </a:lnTo>
                <a:lnTo>
                  <a:pt x="1247" y="189"/>
                </a:lnTo>
                <a:lnTo>
                  <a:pt x="1240" y="205"/>
                </a:lnTo>
                <a:lnTo>
                  <a:pt x="1237" y="222"/>
                </a:lnTo>
                <a:lnTo>
                  <a:pt x="1237" y="310"/>
                </a:lnTo>
                <a:lnTo>
                  <a:pt x="2324" y="310"/>
                </a:lnTo>
                <a:lnTo>
                  <a:pt x="2324" y="222"/>
                </a:lnTo>
                <a:lnTo>
                  <a:pt x="2322" y="205"/>
                </a:lnTo>
                <a:lnTo>
                  <a:pt x="2313" y="189"/>
                </a:lnTo>
                <a:lnTo>
                  <a:pt x="2301" y="177"/>
                </a:lnTo>
                <a:lnTo>
                  <a:pt x="2286" y="169"/>
                </a:lnTo>
                <a:lnTo>
                  <a:pt x="2269" y="166"/>
                </a:lnTo>
                <a:lnTo>
                  <a:pt x="2244" y="166"/>
                </a:lnTo>
                <a:lnTo>
                  <a:pt x="2235" y="188"/>
                </a:lnTo>
                <a:lnTo>
                  <a:pt x="2223" y="207"/>
                </a:lnTo>
                <a:lnTo>
                  <a:pt x="2207" y="223"/>
                </a:lnTo>
                <a:lnTo>
                  <a:pt x="2187" y="235"/>
                </a:lnTo>
                <a:lnTo>
                  <a:pt x="2165" y="244"/>
                </a:lnTo>
                <a:lnTo>
                  <a:pt x="2141" y="246"/>
                </a:lnTo>
                <a:lnTo>
                  <a:pt x="1419" y="246"/>
                </a:lnTo>
                <a:lnTo>
                  <a:pt x="1396" y="244"/>
                </a:lnTo>
                <a:lnTo>
                  <a:pt x="1374" y="235"/>
                </a:lnTo>
                <a:lnTo>
                  <a:pt x="1354" y="223"/>
                </a:lnTo>
                <a:lnTo>
                  <a:pt x="1338" y="207"/>
                </a:lnTo>
                <a:lnTo>
                  <a:pt x="1326" y="188"/>
                </a:lnTo>
                <a:lnTo>
                  <a:pt x="1318" y="166"/>
                </a:lnTo>
                <a:lnTo>
                  <a:pt x="1293" y="166"/>
                </a:lnTo>
                <a:close/>
                <a:moveTo>
                  <a:pt x="1419" y="86"/>
                </a:moveTo>
                <a:lnTo>
                  <a:pt x="1411" y="89"/>
                </a:lnTo>
                <a:lnTo>
                  <a:pt x="1403" y="95"/>
                </a:lnTo>
                <a:lnTo>
                  <a:pt x="1401" y="105"/>
                </a:lnTo>
                <a:lnTo>
                  <a:pt x="1401" y="141"/>
                </a:lnTo>
                <a:lnTo>
                  <a:pt x="1403" y="151"/>
                </a:lnTo>
                <a:lnTo>
                  <a:pt x="1411" y="157"/>
                </a:lnTo>
                <a:lnTo>
                  <a:pt x="1419" y="159"/>
                </a:lnTo>
                <a:lnTo>
                  <a:pt x="2141" y="159"/>
                </a:lnTo>
                <a:lnTo>
                  <a:pt x="2151" y="157"/>
                </a:lnTo>
                <a:lnTo>
                  <a:pt x="2157" y="151"/>
                </a:lnTo>
                <a:lnTo>
                  <a:pt x="2160" y="141"/>
                </a:lnTo>
                <a:lnTo>
                  <a:pt x="2160" y="105"/>
                </a:lnTo>
                <a:lnTo>
                  <a:pt x="2157" y="95"/>
                </a:lnTo>
                <a:lnTo>
                  <a:pt x="2151" y="89"/>
                </a:lnTo>
                <a:lnTo>
                  <a:pt x="2141" y="86"/>
                </a:lnTo>
                <a:lnTo>
                  <a:pt x="1419" y="86"/>
                </a:lnTo>
                <a:close/>
                <a:moveTo>
                  <a:pt x="1419" y="0"/>
                </a:moveTo>
                <a:lnTo>
                  <a:pt x="2141" y="0"/>
                </a:lnTo>
                <a:lnTo>
                  <a:pt x="2165" y="2"/>
                </a:lnTo>
                <a:lnTo>
                  <a:pt x="2187" y="10"/>
                </a:lnTo>
                <a:lnTo>
                  <a:pt x="2207" y="23"/>
                </a:lnTo>
                <a:lnTo>
                  <a:pt x="2223" y="39"/>
                </a:lnTo>
                <a:lnTo>
                  <a:pt x="2235" y="58"/>
                </a:lnTo>
                <a:lnTo>
                  <a:pt x="2244" y="80"/>
                </a:lnTo>
                <a:lnTo>
                  <a:pt x="2269" y="80"/>
                </a:lnTo>
                <a:lnTo>
                  <a:pt x="2297" y="82"/>
                </a:lnTo>
                <a:lnTo>
                  <a:pt x="2324" y="91"/>
                </a:lnTo>
                <a:lnTo>
                  <a:pt x="2348" y="104"/>
                </a:lnTo>
                <a:lnTo>
                  <a:pt x="2369" y="121"/>
                </a:lnTo>
                <a:lnTo>
                  <a:pt x="2386" y="143"/>
                </a:lnTo>
                <a:lnTo>
                  <a:pt x="2399" y="167"/>
                </a:lnTo>
                <a:lnTo>
                  <a:pt x="2408" y="194"/>
                </a:lnTo>
                <a:lnTo>
                  <a:pt x="2410" y="222"/>
                </a:lnTo>
                <a:lnTo>
                  <a:pt x="2410" y="310"/>
                </a:lnTo>
                <a:lnTo>
                  <a:pt x="2845" y="310"/>
                </a:lnTo>
                <a:lnTo>
                  <a:pt x="2886" y="313"/>
                </a:lnTo>
                <a:lnTo>
                  <a:pt x="2926" y="323"/>
                </a:lnTo>
                <a:lnTo>
                  <a:pt x="2963" y="339"/>
                </a:lnTo>
                <a:lnTo>
                  <a:pt x="2998" y="359"/>
                </a:lnTo>
                <a:lnTo>
                  <a:pt x="3028" y="385"/>
                </a:lnTo>
                <a:lnTo>
                  <a:pt x="3054" y="416"/>
                </a:lnTo>
                <a:lnTo>
                  <a:pt x="3075" y="449"/>
                </a:lnTo>
                <a:lnTo>
                  <a:pt x="3091" y="487"/>
                </a:lnTo>
                <a:lnTo>
                  <a:pt x="3100" y="526"/>
                </a:lnTo>
                <a:lnTo>
                  <a:pt x="3104" y="568"/>
                </a:lnTo>
                <a:lnTo>
                  <a:pt x="3104" y="1112"/>
                </a:lnTo>
                <a:lnTo>
                  <a:pt x="3237" y="1355"/>
                </a:lnTo>
                <a:lnTo>
                  <a:pt x="3287" y="1323"/>
                </a:lnTo>
                <a:lnTo>
                  <a:pt x="3297" y="1318"/>
                </a:lnTo>
                <a:lnTo>
                  <a:pt x="3308" y="1316"/>
                </a:lnTo>
                <a:lnTo>
                  <a:pt x="3319" y="1317"/>
                </a:lnTo>
                <a:lnTo>
                  <a:pt x="3330" y="1321"/>
                </a:lnTo>
                <a:lnTo>
                  <a:pt x="3340" y="1328"/>
                </a:lnTo>
                <a:lnTo>
                  <a:pt x="3347" y="1336"/>
                </a:lnTo>
                <a:lnTo>
                  <a:pt x="3349" y="1342"/>
                </a:lnTo>
                <a:lnTo>
                  <a:pt x="3356" y="1351"/>
                </a:lnTo>
                <a:lnTo>
                  <a:pt x="3364" y="1366"/>
                </a:lnTo>
                <a:lnTo>
                  <a:pt x="3375" y="1385"/>
                </a:lnTo>
                <a:lnTo>
                  <a:pt x="3388" y="1408"/>
                </a:lnTo>
                <a:lnTo>
                  <a:pt x="3402" y="1435"/>
                </a:lnTo>
                <a:lnTo>
                  <a:pt x="3417" y="1464"/>
                </a:lnTo>
                <a:lnTo>
                  <a:pt x="3434" y="1498"/>
                </a:lnTo>
                <a:lnTo>
                  <a:pt x="3451" y="1532"/>
                </a:lnTo>
                <a:lnTo>
                  <a:pt x="3467" y="1570"/>
                </a:lnTo>
                <a:lnTo>
                  <a:pt x="3483" y="1610"/>
                </a:lnTo>
                <a:lnTo>
                  <a:pt x="3500" y="1652"/>
                </a:lnTo>
                <a:lnTo>
                  <a:pt x="3514" y="1694"/>
                </a:lnTo>
                <a:lnTo>
                  <a:pt x="3528" y="1739"/>
                </a:lnTo>
                <a:lnTo>
                  <a:pt x="3539" y="1783"/>
                </a:lnTo>
                <a:lnTo>
                  <a:pt x="3548" y="1828"/>
                </a:lnTo>
                <a:lnTo>
                  <a:pt x="3556" y="1873"/>
                </a:lnTo>
                <a:lnTo>
                  <a:pt x="3560" y="1917"/>
                </a:lnTo>
                <a:lnTo>
                  <a:pt x="3561" y="1961"/>
                </a:lnTo>
                <a:lnTo>
                  <a:pt x="3558" y="2004"/>
                </a:lnTo>
                <a:lnTo>
                  <a:pt x="3554" y="2034"/>
                </a:lnTo>
                <a:lnTo>
                  <a:pt x="3547" y="2066"/>
                </a:lnTo>
                <a:lnTo>
                  <a:pt x="3538" y="2097"/>
                </a:lnTo>
                <a:lnTo>
                  <a:pt x="3525" y="2128"/>
                </a:lnTo>
                <a:lnTo>
                  <a:pt x="3509" y="2159"/>
                </a:lnTo>
                <a:lnTo>
                  <a:pt x="3491" y="2189"/>
                </a:lnTo>
                <a:lnTo>
                  <a:pt x="3470" y="2217"/>
                </a:lnTo>
                <a:lnTo>
                  <a:pt x="3446" y="2243"/>
                </a:lnTo>
                <a:lnTo>
                  <a:pt x="3419" y="2268"/>
                </a:lnTo>
                <a:lnTo>
                  <a:pt x="3388" y="2291"/>
                </a:lnTo>
                <a:lnTo>
                  <a:pt x="3354" y="2310"/>
                </a:lnTo>
                <a:lnTo>
                  <a:pt x="3317" y="2327"/>
                </a:lnTo>
                <a:lnTo>
                  <a:pt x="3276" y="2341"/>
                </a:lnTo>
                <a:lnTo>
                  <a:pt x="3231" y="2351"/>
                </a:lnTo>
                <a:lnTo>
                  <a:pt x="3183" y="2358"/>
                </a:lnTo>
                <a:lnTo>
                  <a:pt x="3131" y="2360"/>
                </a:lnTo>
                <a:lnTo>
                  <a:pt x="2621" y="2360"/>
                </a:lnTo>
                <a:lnTo>
                  <a:pt x="2604" y="2425"/>
                </a:lnTo>
                <a:lnTo>
                  <a:pt x="2597" y="2438"/>
                </a:lnTo>
                <a:lnTo>
                  <a:pt x="2588" y="2447"/>
                </a:lnTo>
                <a:lnTo>
                  <a:pt x="2576" y="2454"/>
                </a:lnTo>
                <a:lnTo>
                  <a:pt x="2562" y="2457"/>
                </a:lnTo>
                <a:lnTo>
                  <a:pt x="2379" y="2457"/>
                </a:lnTo>
                <a:lnTo>
                  <a:pt x="2365" y="2454"/>
                </a:lnTo>
                <a:lnTo>
                  <a:pt x="2353" y="2447"/>
                </a:lnTo>
                <a:lnTo>
                  <a:pt x="2343" y="2438"/>
                </a:lnTo>
                <a:lnTo>
                  <a:pt x="2338" y="2425"/>
                </a:lnTo>
                <a:lnTo>
                  <a:pt x="2321" y="2360"/>
                </a:lnTo>
                <a:lnTo>
                  <a:pt x="1241" y="2360"/>
                </a:lnTo>
                <a:lnTo>
                  <a:pt x="1224" y="2425"/>
                </a:lnTo>
                <a:lnTo>
                  <a:pt x="1218" y="2438"/>
                </a:lnTo>
                <a:lnTo>
                  <a:pt x="1208" y="2447"/>
                </a:lnTo>
                <a:lnTo>
                  <a:pt x="1195" y="2454"/>
                </a:lnTo>
                <a:lnTo>
                  <a:pt x="1181" y="2457"/>
                </a:lnTo>
                <a:lnTo>
                  <a:pt x="1000" y="2457"/>
                </a:lnTo>
                <a:lnTo>
                  <a:pt x="986" y="2454"/>
                </a:lnTo>
                <a:lnTo>
                  <a:pt x="973" y="2447"/>
                </a:lnTo>
                <a:lnTo>
                  <a:pt x="964" y="2438"/>
                </a:lnTo>
                <a:lnTo>
                  <a:pt x="957" y="2425"/>
                </a:lnTo>
                <a:lnTo>
                  <a:pt x="940" y="2360"/>
                </a:lnTo>
                <a:lnTo>
                  <a:pt x="429" y="2360"/>
                </a:lnTo>
                <a:lnTo>
                  <a:pt x="378" y="2358"/>
                </a:lnTo>
                <a:lnTo>
                  <a:pt x="330" y="2351"/>
                </a:lnTo>
                <a:lnTo>
                  <a:pt x="286" y="2341"/>
                </a:lnTo>
                <a:lnTo>
                  <a:pt x="244" y="2327"/>
                </a:lnTo>
                <a:lnTo>
                  <a:pt x="207" y="2310"/>
                </a:lnTo>
                <a:lnTo>
                  <a:pt x="173" y="2291"/>
                </a:lnTo>
                <a:lnTo>
                  <a:pt x="142" y="2268"/>
                </a:lnTo>
                <a:lnTo>
                  <a:pt x="115" y="2243"/>
                </a:lnTo>
                <a:lnTo>
                  <a:pt x="91" y="2217"/>
                </a:lnTo>
                <a:lnTo>
                  <a:pt x="69" y="2189"/>
                </a:lnTo>
                <a:lnTo>
                  <a:pt x="51" y="2159"/>
                </a:lnTo>
                <a:lnTo>
                  <a:pt x="36" y="2128"/>
                </a:lnTo>
                <a:lnTo>
                  <a:pt x="24" y="2097"/>
                </a:lnTo>
                <a:lnTo>
                  <a:pt x="14" y="2066"/>
                </a:lnTo>
                <a:lnTo>
                  <a:pt x="8" y="2034"/>
                </a:lnTo>
                <a:lnTo>
                  <a:pt x="2" y="2004"/>
                </a:lnTo>
                <a:lnTo>
                  <a:pt x="0" y="1961"/>
                </a:lnTo>
                <a:lnTo>
                  <a:pt x="1" y="1917"/>
                </a:lnTo>
                <a:lnTo>
                  <a:pt x="5" y="1873"/>
                </a:lnTo>
                <a:lnTo>
                  <a:pt x="12" y="1828"/>
                </a:lnTo>
                <a:lnTo>
                  <a:pt x="22" y="1783"/>
                </a:lnTo>
                <a:lnTo>
                  <a:pt x="34" y="1739"/>
                </a:lnTo>
                <a:lnTo>
                  <a:pt x="47" y="1694"/>
                </a:lnTo>
                <a:lnTo>
                  <a:pt x="62" y="1652"/>
                </a:lnTo>
                <a:lnTo>
                  <a:pt x="77" y="1610"/>
                </a:lnTo>
                <a:lnTo>
                  <a:pt x="94" y="1570"/>
                </a:lnTo>
                <a:lnTo>
                  <a:pt x="110" y="1532"/>
                </a:lnTo>
                <a:lnTo>
                  <a:pt x="127" y="1498"/>
                </a:lnTo>
                <a:lnTo>
                  <a:pt x="143" y="1464"/>
                </a:lnTo>
                <a:lnTo>
                  <a:pt x="159" y="1435"/>
                </a:lnTo>
                <a:lnTo>
                  <a:pt x="173" y="1408"/>
                </a:lnTo>
                <a:lnTo>
                  <a:pt x="186" y="1385"/>
                </a:lnTo>
                <a:lnTo>
                  <a:pt x="197" y="1366"/>
                </a:lnTo>
                <a:lnTo>
                  <a:pt x="206" y="1351"/>
                </a:lnTo>
                <a:lnTo>
                  <a:pt x="211" y="1342"/>
                </a:lnTo>
                <a:lnTo>
                  <a:pt x="214" y="1336"/>
                </a:lnTo>
                <a:lnTo>
                  <a:pt x="222" y="1328"/>
                </a:lnTo>
                <a:lnTo>
                  <a:pt x="230" y="1321"/>
                </a:lnTo>
                <a:lnTo>
                  <a:pt x="241" y="1317"/>
                </a:lnTo>
                <a:lnTo>
                  <a:pt x="253" y="1316"/>
                </a:lnTo>
                <a:lnTo>
                  <a:pt x="264" y="1318"/>
                </a:lnTo>
                <a:lnTo>
                  <a:pt x="274" y="1323"/>
                </a:lnTo>
                <a:lnTo>
                  <a:pt x="323" y="1355"/>
                </a:lnTo>
                <a:lnTo>
                  <a:pt x="458" y="1112"/>
                </a:lnTo>
                <a:lnTo>
                  <a:pt x="458" y="568"/>
                </a:lnTo>
                <a:lnTo>
                  <a:pt x="461" y="526"/>
                </a:lnTo>
                <a:lnTo>
                  <a:pt x="471" y="487"/>
                </a:lnTo>
                <a:lnTo>
                  <a:pt x="487" y="449"/>
                </a:lnTo>
                <a:lnTo>
                  <a:pt x="507" y="416"/>
                </a:lnTo>
                <a:lnTo>
                  <a:pt x="533" y="385"/>
                </a:lnTo>
                <a:lnTo>
                  <a:pt x="564" y="359"/>
                </a:lnTo>
                <a:lnTo>
                  <a:pt x="597" y="339"/>
                </a:lnTo>
                <a:lnTo>
                  <a:pt x="635" y="323"/>
                </a:lnTo>
                <a:lnTo>
                  <a:pt x="674" y="313"/>
                </a:lnTo>
                <a:lnTo>
                  <a:pt x="716" y="310"/>
                </a:lnTo>
                <a:lnTo>
                  <a:pt x="1151" y="310"/>
                </a:lnTo>
                <a:lnTo>
                  <a:pt x="1151" y="222"/>
                </a:lnTo>
                <a:lnTo>
                  <a:pt x="1153" y="194"/>
                </a:lnTo>
                <a:lnTo>
                  <a:pt x="1162" y="167"/>
                </a:lnTo>
                <a:lnTo>
                  <a:pt x="1175" y="143"/>
                </a:lnTo>
                <a:lnTo>
                  <a:pt x="1192" y="121"/>
                </a:lnTo>
                <a:lnTo>
                  <a:pt x="1214" y="104"/>
                </a:lnTo>
                <a:lnTo>
                  <a:pt x="1238" y="91"/>
                </a:lnTo>
                <a:lnTo>
                  <a:pt x="1265" y="82"/>
                </a:lnTo>
                <a:lnTo>
                  <a:pt x="1293" y="80"/>
                </a:lnTo>
                <a:lnTo>
                  <a:pt x="1318" y="80"/>
                </a:lnTo>
                <a:lnTo>
                  <a:pt x="1326" y="58"/>
                </a:lnTo>
                <a:lnTo>
                  <a:pt x="1338" y="39"/>
                </a:lnTo>
                <a:lnTo>
                  <a:pt x="1354" y="23"/>
                </a:lnTo>
                <a:lnTo>
                  <a:pt x="1374" y="10"/>
                </a:lnTo>
                <a:lnTo>
                  <a:pt x="1396" y="2"/>
                </a:lnTo>
                <a:lnTo>
                  <a:pt x="141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8" name="Group 227"/>
          <p:cNvGrpSpPr/>
          <p:nvPr/>
        </p:nvGrpSpPr>
        <p:grpSpPr>
          <a:xfrm>
            <a:off x="1664164" y="5765800"/>
            <a:ext cx="434975" cy="579437"/>
            <a:chOff x="1612900" y="5765800"/>
            <a:chExt cx="434975" cy="579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8" name="Freeform 61"/>
            <p:cNvSpPr>
              <a:spLocks noEditPoints="1"/>
            </p:cNvSpPr>
            <p:nvPr/>
          </p:nvSpPr>
          <p:spPr bwMode="auto">
            <a:xfrm>
              <a:off x="1797050" y="5838825"/>
              <a:ext cx="250825" cy="506412"/>
            </a:xfrm>
            <a:custGeom>
              <a:avLst/>
              <a:gdLst>
                <a:gd name="T0" fmla="*/ 121 w 1426"/>
                <a:gd name="T1" fmla="*/ 2692 h 2870"/>
                <a:gd name="T2" fmla="*/ 408 w 1426"/>
                <a:gd name="T3" fmla="*/ 2774 h 2870"/>
                <a:gd name="T4" fmla="*/ 288 w 1426"/>
                <a:gd name="T5" fmla="*/ 2521 h 2870"/>
                <a:gd name="T6" fmla="*/ 911 w 1426"/>
                <a:gd name="T7" fmla="*/ 1251 h 2870"/>
                <a:gd name="T8" fmla="*/ 897 w 1426"/>
                <a:gd name="T9" fmla="*/ 1330 h 2870"/>
                <a:gd name="T10" fmla="*/ 702 w 1426"/>
                <a:gd name="T11" fmla="*/ 1624 h 2870"/>
                <a:gd name="T12" fmla="*/ 189 w 1426"/>
                <a:gd name="T13" fmla="*/ 2375 h 2870"/>
                <a:gd name="T14" fmla="*/ 471 w 1426"/>
                <a:gd name="T15" fmla="*/ 2592 h 2870"/>
                <a:gd name="T16" fmla="*/ 1066 w 1426"/>
                <a:gd name="T17" fmla="*/ 2074 h 2870"/>
                <a:gd name="T18" fmla="*/ 1277 w 1426"/>
                <a:gd name="T19" fmla="*/ 1945 h 2870"/>
                <a:gd name="T20" fmla="*/ 1111 w 1426"/>
                <a:gd name="T21" fmla="*/ 1741 h 2870"/>
                <a:gd name="T22" fmla="*/ 1333 w 1426"/>
                <a:gd name="T23" fmla="*/ 1684 h 2870"/>
                <a:gd name="T24" fmla="*/ 1157 w 1426"/>
                <a:gd name="T25" fmla="*/ 1303 h 2870"/>
                <a:gd name="T26" fmla="*/ 1074 w 1426"/>
                <a:gd name="T27" fmla="*/ 1283 h 2870"/>
                <a:gd name="T28" fmla="*/ 1199 w 1426"/>
                <a:gd name="T29" fmla="*/ 1014 h 2870"/>
                <a:gd name="T30" fmla="*/ 1181 w 1426"/>
                <a:gd name="T31" fmla="*/ 1201 h 2870"/>
                <a:gd name="T32" fmla="*/ 1250 w 1426"/>
                <a:gd name="T33" fmla="*/ 1204 h 2870"/>
                <a:gd name="T34" fmla="*/ 1250 w 1426"/>
                <a:gd name="T35" fmla="*/ 1113 h 2870"/>
                <a:gd name="T36" fmla="*/ 1257 w 1426"/>
                <a:gd name="T37" fmla="*/ 1022 h 2870"/>
                <a:gd name="T38" fmla="*/ 794 w 1426"/>
                <a:gd name="T39" fmla="*/ 1045 h 2870"/>
                <a:gd name="T40" fmla="*/ 797 w 1426"/>
                <a:gd name="T41" fmla="*/ 1169 h 2870"/>
                <a:gd name="T42" fmla="*/ 801 w 1426"/>
                <a:gd name="T43" fmla="*/ 1245 h 2870"/>
                <a:gd name="T44" fmla="*/ 850 w 1426"/>
                <a:gd name="T45" fmla="*/ 1025 h 2870"/>
                <a:gd name="T46" fmla="*/ 740 w 1426"/>
                <a:gd name="T47" fmla="*/ 926 h 2870"/>
                <a:gd name="T48" fmla="*/ 918 w 1426"/>
                <a:gd name="T49" fmla="*/ 775 h 2870"/>
                <a:gd name="T50" fmla="*/ 871 w 1426"/>
                <a:gd name="T51" fmla="*/ 907 h 2870"/>
                <a:gd name="T52" fmla="*/ 931 w 1426"/>
                <a:gd name="T53" fmla="*/ 955 h 2870"/>
                <a:gd name="T54" fmla="*/ 1077 w 1426"/>
                <a:gd name="T55" fmla="*/ 920 h 2870"/>
                <a:gd name="T56" fmla="*/ 1157 w 1426"/>
                <a:gd name="T57" fmla="*/ 754 h 2870"/>
                <a:gd name="T58" fmla="*/ 1074 w 1426"/>
                <a:gd name="T59" fmla="*/ 746 h 2870"/>
                <a:gd name="T60" fmla="*/ 1205 w 1426"/>
                <a:gd name="T61" fmla="*/ 456 h 2870"/>
                <a:gd name="T62" fmla="*/ 1170 w 1426"/>
                <a:gd name="T63" fmla="*/ 651 h 2870"/>
                <a:gd name="T64" fmla="*/ 1260 w 1426"/>
                <a:gd name="T65" fmla="*/ 655 h 2870"/>
                <a:gd name="T66" fmla="*/ 1224 w 1426"/>
                <a:gd name="T67" fmla="*/ 588 h 2870"/>
                <a:gd name="T68" fmla="*/ 1244 w 1426"/>
                <a:gd name="T69" fmla="*/ 474 h 2870"/>
                <a:gd name="T70" fmla="*/ 787 w 1426"/>
                <a:gd name="T71" fmla="*/ 487 h 2870"/>
                <a:gd name="T72" fmla="*/ 796 w 1426"/>
                <a:gd name="T73" fmla="*/ 609 h 2870"/>
                <a:gd name="T74" fmla="*/ 740 w 1426"/>
                <a:gd name="T75" fmla="*/ 751 h 2870"/>
                <a:gd name="T76" fmla="*/ 947 w 1426"/>
                <a:gd name="T77" fmla="*/ 565 h 2870"/>
                <a:gd name="T78" fmla="*/ 801 w 1426"/>
                <a:gd name="T79" fmla="*/ 434 h 2870"/>
                <a:gd name="T80" fmla="*/ 926 w 1426"/>
                <a:gd name="T81" fmla="*/ 362 h 2870"/>
                <a:gd name="T82" fmla="*/ 1086 w 1426"/>
                <a:gd name="T83" fmla="*/ 416 h 2870"/>
                <a:gd name="T84" fmla="*/ 1128 w 1426"/>
                <a:gd name="T85" fmla="*/ 352 h 2870"/>
                <a:gd name="T86" fmla="*/ 1031 w 1426"/>
                <a:gd name="T87" fmla="*/ 354 h 2870"/>
                <a:gd name="T88" fmla="*/ 949 w 1426"/>
                <a:gd name="T89" fmla="*/ 341 h 2870"/>
                <a:gd name="T90" fmla="*/ 1241 w 1426"/>
                <a:gd name="T91" fmla="*/ 196 h 2870"/>
                <a:gd name="T92" fmla="*/ 906 w 1426"/>
                <a:gd name="T93" fmla="*/ 252 h 2870"/>
                <a:gd name="T94" fmla="*/ 828 w 1426"/>
                <a:gd name="T95" fmla="*/ 252 h 2870"/>
                <a:gd name="T96" fmla="*/ 1320 w 1426"/>
                <a:gd name="T97" fmla="*/ 39 h 2870"/>
                <a:gd name="T98" fmla="*/ 1362 w 1426"/>
                <a:gd name="T99" fmla="*/ 1529 h 2870"/>
                <a:gd name="T100" fmla="*/ 1425 w 1426"/>
                <a:gd name="T101" fmla="*/ 1765 h 2870"/>
                <a:gd name="T102" fmla="*/ 1324 w 1426"/>
                <a:gd name="T103" fmla="*/ 2007 h 2870"/>
                <a:gd name="T104" fmla="*/ 1108 w 1426"/>
                <a:gd name="T105" fmla="*/ 2140 h 2870"/>
                <a:gd name="T106" fmla="*/ 479 w 1426"/>
                <a:gd name="T107" fmla="*/ 2821 h 2870"/>
                <a:gd name="T108" fmla="*/ 307 w 1426"/>
                <a:gd name="T109" fmla="*/ 2870 h 2870"/>
                <a:gd name="T110" fmla="*/ 22 w 1426"/>
                <a:gd name="T111" fmla="*/ 2673 h 2870"/>
                <a:gd name="T112" fmla="*/ 68 w 1426"/>
                <a:gd name="T113" fmla="*/ 2363 h 2870"/>
                <a:gd name="T114" fmla="*/ 181 w 1426"/>
                <a:gd name="T115" fmla="*/ 2216 h 2870"/>
                <a:gd name="T116" fmla="*/ 405 w 1426"/>
                <a:gd name="T117" fmla="*/ 1926 h 2870"/>
                <a:gd name="T118" fmla="*/ 574 w 1426"/>
                <a:gd name="T119" fmla="*/ 1708 h 2870"/>
                <a:gd name="T120" fmla="*/ 618 w 1426"/>
                <a:gd name="T121" fmla="*/ 1631 h 2870"/>
                <a:gd name="T122" fmla="*/ 662 w 1426"/>
                <a:gd name="T123" fmla="*/ 291 h 2870"/>
                <a:gd name="T124" fmla="*/ 706 w 1426"/>
                <a:gd name="T125" fmla="*/ 8 h 2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26" h="2870">
                  <a:moveTo>
                    <a:pt x="118" y="2430"/>
                  </a:moveTo>
                  <a:lnTo>
                    <a:pt x="102" y="2460"/>
                  </a:lnTo>
                  <a:lnTo>
                    <a:pt x="90" y="2490"/>
                  </a:lnTo>
                  <a:lnTo>
                    <a:pt x="82" y="2521"/>
                  </a:lnTo>
                  <a:lnTo>
                    <a:pt x="78" y="2552"/>
                  </a:lnTo>
                  <a:lnTo>
                    <a:pt x="81" y="2591"/>
                  </a:lnTo>
                  <a:lnTo>
                    <a:pt x="89" y="2627"/>
                  </a:lnTo>
                  <a:lnTo>
                    <a:pt x="102" y="2661"/>
                  </a:lnTo>
                  <a:lnTo>
                    <a:pt x="121" y="2692"/>
                  </a:lnTo>
                  <a:lnTo>
                    <a:pt x="144" y="2720"/>
                  </a:lnTo>
                  <a:lnTo>
                    <a:pt x="171" y="2744"/>
                  </a:lnTo>
                  <a:lnTo>
                    <a:pt x="201" y="2764"/>
                  </a:lnTo>
                  <a:lnTo>
                    <a:pt x="235" y="2779"/>
                  </a:lnTo>
                  <a:lnTo>
                    <a:pt x="271" y="2789"/>
                  </a:lnTo>
                  <a:lnTo>
                    <a:pt x="309" y="2793"/>
                  </a:lnTo>
                  <a:lnTo>
                    <a:pt x="344" y="2791"/>
                  </a:lnTo>
                  <a:lnTo>
                    <a:pt x="377" y="2785"/>
                  </a:lnTo>
                  <a:lnTo>
                    <a:pt x="408" y="2774"/>
                  </a:lnTo>
                  <a:lnTo>
                    <a:pt x="437" y="2759"/>
                  </a:lnTo>
                  <a:lnTo>
                    <a:pt x="464" y="2739"/>
                  </a:lnTo>
                  <a:lnTo>
                    <a:pt x="446" y="2699"/>
                  </a:lnTo>
                  <a:lnTo>
                    <a:pt x="424" y="2662"/>
                  </a:lnTo>
                  <a:lnTo>
                    <a:pt x="400" y="2628"/>
                  </a:lnTo>
                  <a:lnTo>
                    <a:pt x="374" y="2597"/>
                  </a:lnTo>
                  <a:lnTo>
                    <a:pt x="347" y="2569"/>
                  </a:lnTo>
                  <a:lnTo>
                    <a:pt x="317" y="2544"/>
                  </a:lnTo>
                  <a:lnTo>
                    <a:pt x="288" y="2521"/>
                  </a:lnTo>
                  <a:lnTo>
                    <a:pt x="260" y="2501"/>
                  </a:lnTo>
                  <a:lnTo>
                    <a:pt x="231" y="2484"/>
                  </a:lnTo>
                  <a:lnTo>
                    <a:pt x="204" y="2469"/>
                  </a:lnTo>
                  <a:lnTo>
                    <a:pt x="179" y="2456"/>
                  </a:lnTo>
                  <a:lnTo>
                    <a:pt x="156" y="2445"/>
                  </a:lnTo>
                  <a:lnTo>
                    <a:pt x="135" y="2437"/>
                  </a:lnTo>
                  <a:lnTo>
                    <a:pt x="118" y="2430"/>
                  </a:lnTo>
                  <a:close/>
                  <a:moveTo>
                    <a:pt x="1004" y="1165"/>
                  </a:moveTo>
                  <a:lnTo>
                    <a:pt x="911" y="1251"/>
                  </a:lnTo>
                  <a:lnTo>
                    <a:pt x="924" y="1262"/>
                  </a:lnTo>
                  <a:lnTo>
                    <a:pt x="931" y="1272"/>
                  </a:lnTo>
                  <a:lnTo>
                    <a:pt x="936" y="1283"/>
                  </a:lnTo>
                  <a:lnTo>
                    <a:pt x="936" y="1295"/>
                  </a:lnTo>
                  <a:lnTo>
                    <a:pt x="933" y="1306"/>
                  </a:lnTo>
                  <a:lnTo>
                    <a:pt x="926" y="1317"/>
                  </a:lnTo>
                  <a:lnTo>
                    <a:pt x="918" y="1324"/>
                  </a:lnTo>
                  <a:lnTo>
                    <a:pt x="908" y="1328"/>
                  </a:lnTo>
                  <a:lnTo>
                    <a:pt x="897" y="1330"/>
                  </a:lnTo>
                  <a:lnTo>
                    <a:pt x="884" y="1327"/>
                  </a:lnTo>
                  <a:lnTo>
                    <a:pt x="871" y="1320"/>
                  </a:lnTo>
                  <a:lnTo>
                    <a:pt x="853" y="1303"/>
                  </a:lnTo>
                  <a:lnTo>
                    <a:pt x="738" y="1406"/>
                  </a:lnTo>
                  <a:lnTo>
                    <a:pt x="734" y="1460"/>
                  </a:lnTo>
                  <a:lnTo>
                    <a:pt x="728" y="1509"/>
                  </a:lnTo>
                  <a:lnTo>
                    <a:pt x="720" y="1552"/>
                  </a:lnTo>
                  <a:lnTo>
                    <a:pt x="712" y="1591"/>
                  </a:lnTo>
                  <a:lnTo>
                    <a:pt x="702" y="1624"/>
                  </a:lnTo>
                  <a:lnTo>
                    <a:pt x="692" y="1653"/>
                  </a:lnTo>
                  <a:lnTo>
                    <a:pt x="683" y="1677"/>
                  </a:lnTo>
                  <a:lnTo>
                    <a:pt x="673" y="1697"/>
                  </a:lnTo>
                  <a:lnTo>
                    <a:pt x="665" y="1713"/>
                  </a:lnTo>
                  <a:lnTo>
                    <a:pt x="658" y="1725"/>
                  </a:lnTo>
                  <a:lnTo>
                    <a:pt x="652" y="1733"/>
                  </a:lnTo>
                  <a:lnTo>
                    <a:pt x="649" y="1738"/>
                  </a:lnTo>
                  <a:lnTo>
                    <a:pt x="165" y="2365"/>
                  </a:lnTo>
                  <a:lnTo>
                    <a:pt x="189" y="2375"/>
                  </a:lnTo>
                  <a:lnTo>
                    <a:pt x="216" y="2387"/>
                  </a:lnTo>
                  <a:lnTo>
                    <a:pt x="246" y="2402"/>
                  </a:lnTo>
                  <a:lnTo>
                    <a:pt x="277" y="2420"/>
                  </a:lnTo>
                  <a:lnTo>
                    <a:pt x="310" y="2440"/>
                  </a:lnTo>
                  <a:lnTo>
                    <a:pt x="344" y="2464"/>
                  </a:lnTo>
                  <a:lnTo>
                    <a:pt x="377" y="2491"/>
                  </a:lnTo>
                  <a:lnTo>
                    <a:pt x="410" y="2521"/>
                  </a:lnTo>
                  <a:lnTo>
                    <a:pt x="441" y="2555"/>
                  </a:lnTo>
                  <a:lnTo>
                    <a:pt x="471" y="2592"/>
                  </a:lnTo>
                  <a:lnTo>
                    <a:pt x="498" y="2633"/>
                  </a:lnTo>
                  <a:lnTo>
                    <a:pt x="522" y="2678"/>
                  </a:lnTo>
                  <a:lnTo>
                    <a:pt x="1010" y="2129"/>
                  </a:lnTo>
                  <a:lnTo>
                    <a:pt x="1012" y="2126"/>
                  </a:lnTo>
                  <a:lnTo>
                    <a:pt x="1018" y="2120"/>
                  </a:lnTo>
                  <a:lnTo>
                    <a:pt x="1026" y="2111"/>
                  </a:lnTo>
                  <a:lnTo>
                    <a:pt x="1037" y="2100"/>
                  </a:lnTo>
                  <a:lnTo>
                    <a:pt x="1050" y="2088"/>
                  </a:lnTo>
                  <a:lnTo>
                    <a:pt x="1066" y="2074"/>
                  </a:lnTo>
                  <a:lnTo>
                    <a:pt x="1084" y="2059"/>
                  </a:lnTo>
                  <a:lnTo>
                    <a:pt x="1102" y="2044"/>
                  </a:lnTo>
                  <a:lnTo>
                    <a:pt x="1122" y="2030"/>
                  </a:lnTo>
                  <a:lnTo>
                    <a:pt x="1143" y="2017"/>
                  </a:lnTo>
                  <a:lnTo>
                    <a:pt x="1166" y="2005"/>
                  </a:lnTo>
                  <a:lnTo>
                    <a:pt x="1188" y="1995"/>
                  </a:lnTo>
                  <a:lnTo>
                    <a:pt x="1223" y="1979"/>
                  </a:lnTo>
                  <a:lnTo>
                    <a:pt x="1252" y="1963"/>
                  </a:lnTo>
                  <a:lnTo>
                    <a:pt x="1277" y="1945"/>
                  </a:lnTo>
                  <a:lnTo>
                    <a:pt x="1298" y="1926"/>
                  </a:lnTo>
                  <a:lnTo>
                    <a:pt x="1316" y="1905"/>
                  </a:lnTo>
                  <a:lnTo>
                    <a:pt x="1121" y="1804"/>
                  </a:lnTo>
                  <a:lnTo>
                    <a:pt x="1111" y="1796"/>
                  </a:lnTo>
                  <a:lnTo>
                    <a:pt x="1104" y="1787"/>
                  </a:lnTo>
                  <a:lnTo>
                    <a:pt x="1100" y="1775"/>
                  </a:lnTo>
                  <a:lnTo>
                    <a:pt x="1100" y="1763"/>
                  </a:lnTo>
                  <a:lnTo>
                    <a:pt x="1104" y="1751"/>
                  </a:lnTo>
                  <a:lnTo>
                    <a:pt x="1111" y="1741"/>
                  </a:lnTo>
                  <a:lnTo>
                    <a:pt x="1121" y="1735"/>
                  </a:lnTo>
                  <a:lnTo>
                    <a:pt x="1133" y="1731"/>
                  </a:lnTo>
                  <a:lnTo>
                    <a:pt x="1145" y="1731"/>
                  </a:lnTo>
                  <a:lnTo>
                    <a:pt x="1156" y="1735"/>
                  </a:lnTo>
                  <a:lnTo>
                    <a:pt x="1345" y="1833"/>
                  </a:lnTo>
                  <a:lnTo>
                    <a:pt x="1349" y="1798"/>
                  </a:lnTo>
                  <a:lnTo>
                    <a:pt x="1347" y="1761"/>
                  </a:lnTo>
                  <a:lnTo>
                    <a:pt x="1342" y="1723"/>
                  </a:lnTo>
                  <a:lnTo>
                    <a:pt x="1333" y="1684"/>
                  </a:lnTo>
                  <a:lnTo>
                    <a:pt x="1320" y="1643"/>
                  </a:lnTo>
                  <a:lnTo>
                    <a:pt x="1305" y="1600"/>
                  </a:lnTo>
                  <a:lnTo>
                    <a:pt x="1289" y="1557"/>
                  </a:lnTo>
                  <a:lnTo>
                    <a:pt x="1280" y="1533"/>
                  </a:lnTo>
                  <a:lnTo>
                    <a:pt x="1271" y="1510"/>
                  </a:lnTo>
                  <a:lnTo>
                    <a:pt x="1270" y="1503"/>
                  </a:lnTo>
                  <a:lnTo>
                    <a:pt x="1269" y="1497"/>
                  </a:lnTo>
                  <a:lnTo>
                    <a:pt x="1269" y="1405"/>
                  </a:lnTo>
                  <a:lnTo>
                    <a:pt x="1157" y="1303"/>
                  </a:lnTo>
                  <a:lnTo>
                    <a:pt x="1138" y="1320"/>
                  </a:lnTo>
                  <a:lnTo>
                    <a:pt x="1126" y="1327"/>
                  </a:lnTo>
                  <a:lnTo>
                    <a:pt x="1112" y="1330"/>
                  </a:lnTo>
                  <a:lnTo>
                    <a:pt x="1102" y="1328"/>
                  </a:lnTo>
                  <a:lnTo>
                    <a:pt x="1092" y="1324"/>
                  </a:lnTo>
                  <a:lnTo>
                    <a:pt x="1083" y="1317"/>
                  </a:lnTo>
                  <a:lnTo>
                    <a:pt x="1077" y="1306"/>
                  </a:lnTo>
                  <a:lnTo>
                    <a:pt x="1074" y="1295"/>
                  </a:lnTo>
                  <a:lnTo>
                    <a:pt x="1074" y="1283"/>
                  </a:lnTo>
                  <a:lnTo>
                    <a:pt x="1078" y="1272"/>
                  </a:lnTo>
                  <a:lnTo>
                    <a:pt x="1086" y="1262"/>
                  </a:lnTo>
                  <a:lnTo>
                    <a:pt x="1099" y="1251"/>
                  </a:lnTo>
                  <a:lnTo>
                    <a:pt x="1004" y="1165"/>
                  </a:lnTo>
                  <a:close/>
                  <a:moveTo>
                    <a:pt x="1269" y="926"/>
                  </a:moveTo>
                  <a:lnTo>
                    <a:pt x="1208" y="982"/>
                  </a:lnTo>
                  <a:lnTo>
                    <a:pt x="1208" y="993"/>
                  </a:lnTo>
                  <a:lnTo>
                    <a:pt x="1205" y="1004"/>
                  </a:lnTo>
                  <a:lnTo>
                    <a:pt x="1199" y="1014"/>
                  </a:lnTo>
                  <a:lnTo>
                    <a:pt x="1190" y="1021"/>
                  </a:lnTo>
                  <a:lnTo>
                    <a:pt x="1180" y="1025"/>
                  </a:lnTo>
                  <a:lnTo>
                    <a:pt x="1170" y="1026"/>
                  </a:lnTo>
                  <a:lnTo>
                    <a:pt x="1165" y="1026"/>
                  </a:lnTo>
                  <a:lnTo>
                    <a:pt x="1160" y="1025"/>
                  </a:lnTo>
                  <a:lnTo>
                    <a:pt x="1062" y="1113"/>
                  </a:lnTo>
                  <a:lnTo>
                    <a:pt x="1160" y="1200"/>
                  </a:lnTo>
                  <a:lnTo>
                    <a:pt x="1170" y="1199"/>
                  </a:lnTo>
                  <a:lnTo>
                    <a:pt x="1181" y="1201"/>
                  </a:lnTo>
                  <a:lnTo>
                    <a:pt x="1190" y="1205"/>
                  </a:lnTo>
                  <a:lnTo>
                    <a:pt x="1199" y="1212"/>
                  </a:lnTo>
                  <a:lnTo>
                    <a:pt x="1205" y="1222"/>
                  </a:lnTo>
                  <a:lnTo>
                    <a:pt x="1208" y="1233"/>
                  </a:lnTo>
                  <a:lnTo>
                    <a:pt x="1208" y="1245"/>
                  </a:lnTo>
                  <a:lnTo>
                    <a:pt x="1269" y="1300"/>
                  </a:lnTo>
                  <a:lnTo>
                    <a:pt x="1269" y="1199"/>
                  </a:lnTo>
                  <a:lnTo>
                    <a:pt x="1260" y="1202"/>
                  </a:lnTo>
                  <a:lnTo>
                    <a:pt x="1250" y="1204"/>
                  </a:lnTo>
                  <a:lnTo>
                    <a:pt x="1240" y="1202"/>
                  </a:lnTo>
                  <a:lnTo>
                    <a:pt x="1230" y="1198"/>
                  </a:lnTo>
                  <a:lnTo>
                    <a:pt x="1222" y="1191"/>
                  </a:lnTo>
                  <a:lnTo>
                    <a:pt x="1215" y="1180"/>
                  </a:lnTo>
                  <a:lnTo>
                    <a:pt x="1212" y="1169"/>
                  </a:lnTo>
                  <a:lnTo>
                    <a:pt x="1212" y="1157"/>
                  </a:lnTo>
                  <a:lnTo>
                    <a:pt x="1217" y="1146"/>
                  </a:lnTo>
                  <a:lnTo>
                    <a:pt x="1224" y="1136"/>
                  </a:lnTo>
                  <a:lnTo>
                    <a:pt x="1250" y="1113"/>
                  </a:lnTo>
                  <a:lnTo>
                    <a:pt x="1224" y="1089"/>
                  </a:lnTo>
                  <a:lnTo>
                    <a:pt x="1217" y="1080"/>
                  </a:lnTo>
                  <a:lnTo>
                    <a:pt x="1212" y="1068"/>
                  </a:lnTo>
                  <a:lnTo>
                    <a:pt x="1212" y="1057"/>
                  </a:lnTo>
                  <a:lnTo>
                    <a:pt x="1215" y="1045"/>
                  </a:lnTo>
                  <a:lnTo>
                    <a:pt x="1222" y="1035"/>
                  </a:lnTo>
                  <a:lnTo>
                    <a:pt x="1232" y="1026"/>
                  </a:lnTo>
                  <a:lnTo>
                    <a:pt x="1244" y="1022"/>
                  </a:lnTo>
                  <a:lnTo>
                    <a:pt x="1257" y="1022"/>
                  </a:lnTo>
                  <a:lnTo>
                    <a:pt x="1269" y="1027"/>
                  </a:lnTo>
                  <a:lnTo>
                    <a:pt x="1269" y="926"/>
                  </a:lnTo>
                  <a:close/>
                  <a:moveTo>
                    <a:pt x="740" y="926"/>
                  </a:moveTo>
                  <a:lnTo>
                    <a:pt x="740" y="1027"/>
                  </a:lnTo>
                  <a:lnTo>
                    <a:pt x="752" y="1022"/>
                  </a:lnTo>
                  <a:lnTo>
                    <a:pt x="765" y="1022"/>
                  </a:lnTo>
                  <a:lnTo>
                    <a:pt x="777" y="1026"/>
                  </a:lnTo>
                  <a:lnTo>
                    <a:pt x="787" y="1035"/>
                  </a:lnTo>
                  <a:lnTo>
                    <a:pt x="794" y="1045"/>
                  </a:lnTo>
                  <a:lnTo>
                    <a:pt x="797" y="1057"/>
                  </a:lnTo>
                  <a:lnTo>
                    <a:pt x="796" y="1068"/>
                  </a:lnTo>
                  <a:lnTo>
                    <a:pt x="792" y="1080"/>
                  </a:lnTo>
                  <a:lnTo>
                    <a:pt x="784" y="1089"/>
                  </a:lnTo>
                  <a:lnTo>
                    <a:pt x="759" y="1113"/>
                  </a:lnTo>
                  <a:lnTo>
                    <a:pt x="784" y="1136"/>
                  </a:lnTo>
                  <a:lnTo>
                    <a:pt x="792" y="1146"/>
                  </a:lnTo>
                  <a:lnTo>
                    <a:pt x="796" y="1157"/>
                  </a:lnTo>
                  <a:lnTo>
                    <a:pt x="797" y="1169"/>
                  </a:lnTo>
                  <a:lnTo>
                    <a:pt x="794" y="1180"/>
                  </a:lnTo>
                  <a:lnTo>
                    <a:pt x="787" y="1191"/>
                  </a:lnTo>
                  <a:lnTo>
                    <a:pt x="779" y="1198"/>
                  </a:lnTo>
                  <a:lnTo>
                    <a:pt x="769" y="1202"/>
                  </a:lnTo>
                  <a:lnTo>
                    <a:pt x="758" y="1204"/>
                  </a:lnTo>
                  <a:lnTo>
                    <a:pt x="749" y="1202"/>
                  </a:lnTo>
                  <a:lnTo>
                    <a:pt x="740" y="1199"/>
                  </a:lnTo>
                  <a:lnTo>
                    <a:pt x="740" y="1300"/>
                  </a:lnTo>
                  <a:lnTo>
                    <a:pt x="801" y="1245"/>
                  </a:lnTo>
                  <a:lnTo>
                    <a:pt x="801" y="1233"/>
                  </a:lnTo>
                  <a:lnTo>
                    <a:pt x="804" y="1222"/>
                  </a:lnTo>
                  <a:lnTo>
                    <a:pt x="810" y="1212"/>
                  </a:lnTo>
                  <a:lnTo>
                    <a:pt x="819" y="1205"/>
                  </a:lnTo>
                  <a:lnTo>
                    <a:pt x="829" y="1201"/>
                  </a:lnTo>
                  <a:lnTo>
                    <a:pt x="839" y="1199"/>
                  </a:lnTo>
                  <a:lnTo>
                    <a:pt x="850" y="1200"/>
                  </a:lnTo>
                  <a:lnTo>
                    <a:pt x="947" y="1113"/>
                  </a:lnTo>
                  <a:lnTo>
                    <a:pt x="850" y="1025"/>
                  </a:lnTo>
                  <a:lnTo>
                    <a:pt x="845" y="1026"/>
                  </a:lnTo>
                  <a:lnTo>
                    <a:pt x="840" y="1026"/>
                  </a:lnTo>
                  <a:lnTo>
                    <a:pt x="829" y="1025"/>
                  </a:lnTo>
                  <a:lnTo>
                    <a:pt x="820" y="1021"/>
                  </a:lnTo>
                  <a:lnTo>
                    <a:pt x="810" y="1014"/>
                  </a:lnTo>
                  <a:lnTo>
                    <a:pt x="804" y="1004"/>
                  </a:lnTo>
                  <a:lnTo>
                    <a:pt x="801" y="993"/>
                  </a:lnTo>
                  <a:lnTo>
                    <a:pt x="801" y="982"/>
                  </a:lnTo>
                  <a:lnTo>
                    <a:pt x="740" y="926"/>
                  </a:lnTo>
                  <a:close/>
                  <a:moveTo>
                    <a:pt x="1004" y="617"/>
                  </a:moveTo>
                  <a:lnTo>
                    <a:pt x="911" y="702"/>
                  </a:lnTo>
                  <a:lnTo>
                    <a:pt x="924" y="713"/>
                  </a:lnTo>
                  <a:lnTo>
                    <a:pt x="931" y="723"/>
                  </a:lnTo>
                  <a:lnTo>
                    <a:pt x="936" y="734"/>
                  </a:lnTo>
                  <a:lnTo>
                    <a:pt x="936" y="746"/>
                  </a:lnTo>
                  <a:lnTo>
                    <a:pt x="933" y="758"/>
                  </a:lnTo>
                  <a:lnTo>
                    <a:pt x="926" y="768"/>
                  </a:lnTo>
                  <a:lnTo>
                    <a:pt x="918" y="775"/>
                  </a:lnTo>
                  <a:lnTo>
                    <a:pt x="908" y="779"/>
                  </a:lnTo>
                  <a:lnTo>
                    <a:pt x="897" y="781"/>
                  </a:lnTo>
                  <a:lnTo>
                    <a:pt x="888" y="780"/>
                  </a:lnTo>
                  <a:lnTo>
                    <a:pt x="879" y="776"/>
                  </a:lnTo>
                  <a:lnTo>
                    <a:pt x="871" y="771"/>
                  </a:lnTo>
                  <a:lnTo>
                    <a:pt x="853" y="754"/>
                  </a:lnTo>
                  <a:lnTo>
                    <a:pt x="759" y="839"/>
                  </a:lnTo>
                  <a:lnTo>
                    <a:pt x="853" y="923"/>
                  </a:lnTo>
                  <a:lnTo>
                    <a:pt x="871" y="907"/>
                  </a:lnTo>
                  <a:lnTo>
                    <a:pt x="882" y="900"/>
                  </a:lnTo>
                  <a:lnTo>
                    <a:pt x="893" y="897"/>
                  </a:lnTo>
                  <a:lnTo>
                    <a:pt x="905" y="897"/>
                  </a:lnTo>
                  <a:lnTo>
                    <a:pt x="917" y="902"/>
                  </a:lnTo>
                  <a:lnTo>
                    <a:pt x="926" y="909"/>
                  </a:lnTo>
                  <a:lnTo>
                    <a:pt x="933" y="920"/>
                  </a:lnTo>
                  <a:lnTo>
                    <a:pt x="936" y="931"/>
                  </a:lnTo>
                  <a:lnTo>
                    <a:pt x="936" y="943"/>
                  </a:lnTo>
                  <a:lnTo>
                    <a:pt x="931" y="955"/>
                  </a:lnTo>
                  <a:lnTo>
                    <a:pt x="924" y="964"/>
                  </a:lnTo>
                  <a:lnTo>
                    <a:pt x="911" y="976"/>
                  </a:lnTo>
                  <a:lnTo>
                    <a:pt x="1004" y="1060"/>
                  </a:lnTo>
                  <a:lnTo>
                    <a:pt x="1099" y="976"/>
                  </a:lnTo>
                  <a:lnTo>
                    <a:pt x="1086" y="964"/>
                  </a:lnTo>
                  <a:lnTo>
                    <a:pt x="1078" y="955"/>
                  </a:lnTo>
                  <a:lnTo>
                    <a:pt x="1074" y="943"/>
                  </a:lnTo>
                  <a:lnTo>
                    <a:pt x="1074" y="931"/>
                  </a:lnTo>
                  <a:lnTo>
                    <a:pt x="1077" y="920"/>
                  </a:lnTo>
                  <a:lnTo>
                    <a:pt x="1083" y="909"/>
                  </a:lnTo>
                  <a:lnTo>
                    <a:pt x="1093" y="902"/>
                  </a:lnTo>
                  <a:lnTo>
                    <a:pt x="1104" y="897"/>
                  </a:lnTo>
                  <a:lnTo>
                    <a:pt x="1116" y="897"/>
                  </a:lnTo>
                  <a:lnTo>
                    <a:pt x="1128" y="900"/>
                  </a:lnTo>
                  <a:lnTo>
                    <a:pt x="1138" y="907"/>
                  </a:lnTo>
                  <a:lnTo>
                    <a:pt x="1157" y="923"/>
                  </a:lnTo>
                  <a:lnTo>
                    <a:pt x="1250" y="839"/>
                  </a:lnTo>
                  <a:lnTo>
                    <a:pt x="1157" y="754"/>
                  </a:lnTo>
                  <a:lnTo>
                    <a:pt x="1138" y="771"/>
                  </a:lnTo>
                  <a:lnTo>
                    <a:pt x="1130" y="776"/>
                  </a:lnTo>
                  <a:lnTo>
                    <a:pt x="1121" y="780"/>
                  </a:lnTo>
                  <a:lnTo>
                    <a:pt x="1112" y="781"/>
                  </a:lnTo>
                  <a:lnTo>
                    <a:pt x="1102" y="779"/>
                  </a:lnTo>
                  <a:lnTo>
                    <a:pt x="1092" y="775"/>
                  </a:lnTo>
                  <a:lnTo>
                    <a:pt x="1083" y="768"/>
                  </a:lnTo>
                  <a:lnTo>
                    <a:pt x="1077" y="758"/>
                  </a:lnTo>
                  <a:lnTo>
                    <a:pt x="1074" y="746"/>
                  </a:lnTo>
                  <a:lnTo>
                    <a:pt x="1074" y="734"/>
                  </a:lnTo>
                  <a:lnTo>
                    <a:pt x="1078" y="723"/>
                  </a:lnTo>
                  <a:lnTo>
                    <a:pt x="1086" y="713"/>
                  </a:lnTo>
                  <a:lnTo>
                    <a:pt x="1099" y="702"/>
                  </a:lnTo>
                  <a:lnTo>
                    <a:pt x="1004" y="617"/>
                  </a:lnTo>
                  <a:close/>
                  <a:moveTo>
                    <a:pt x="1269" y="378"/>
                  </a:moveTo>
                  <a:lnTo>
                    <a:pt x="1208" y="434"/>
                  </a:lnTo>
                  <a:lnTo>
                    <a:pt x="1208" y="445"/>
                  </a:lnTo>
                  <a:lnTo>
                    <a:pt x="1205" y="456"/>
                  </a:lnTo>
                  <a:lnTo>
                    <a:pt x="1199" y="466"/>
                  </a:lnTo>
                  <a:lnTo>
                    <a:pt x="1190" y="473"/>
                  </a:lnTo>
                  <a:lnTo>
                    <a:pt x="1180" y="477"/>
                  </a:lnTo>
                  <a:lnTo>
                    <a:pt x="1170" y="479"/>
                  </a:lnTo>
                  <a:lnTo>
                    <a:pt x="1165" y="478"/>
                  </a:lnTo>
                  <a:lnTo>
                    <a:pt x="1160" y="477"/>
                  </a:lnTo>
                  <a:lnTo>
                    <a:pt x="1062" y="565"/>
                  </a:lnTo>
                  <a:lnTo>
                    <a:pt x="1160" y="653"/>
                  </a:lnTo>
                  <a:lnTo>
                    <a:pt x="1170" y="651"/>
                  </a:lnTo>
                  <a:lnTo>
                    <a:pt x="1181" y="653"/>
                  </a:lnTo>
                  <a:lnTo>
                    <a:pt x="1190" y="657"/>
                  </a:lnTo>
                  <a:lnTo>
                    <a:pt x="1199" y="664"/>
                  </a:lnTo>
                  <a:lnTo>
                    <a:pt x="1205" y="674"/>
                  </a:lnTo>
                  <a:lnTo>
                    <a:pt x="1208" y="685"/>
                  </a:lnTo>
                  <a:lnTo>
                    <a:pt x="1208" y="696"/>
                  </a:lnTo>
                  <a:lnTo>
                    <a:pt x="1269" y="751"/>
                  </a:lnTo>
                  <a:lnTo>
                    <a:pt x="1269" y="651"/>
                  </a:lnTo>
                  <a:lnTo>
                    <a:pt x="1260" y="655"/>
                  </a:lnTo>
                  <a:lnTo>
                    <a:pt x="1250" y="656"/>
                  </a:lnTo>
                  <a:lnTo>
                    <a:pt x="1240" y="654"/>
                  </a:lnTo>
                  <a:lnTo>
                    <a:pt x="1230" y="650"/>
                  </a:lnTo>
                  <a:lnTo>
                    <a:pt x="1222" y="643"/>
                  </a:lnTo>
                  <a:lnTo>
                    <a:pt x="1215" y="633"/>
                  </a:lnTo>
                  <a:lnTo>
                    <a:pt x="1212" y="621"/>
                  </a:lnTo>
                  <a:lnTo>
                    <a:pt x="1212" y="609"/>
                  </a:lnTo>
                  <a:lnTo>
                    <a:pt x="1217" y="598"/>
                  </a:lnTo>
                  <a:lnTo>
                    <a:pt x="1224" y="588"/>
                  </a:lnTo>
                  <a:lnTo>
                    <a:pt x="1250" y="565"/>
                  </a:lnTo>
                  <a:lnTo>
                    <a:pt x="1224" y="542"/>
                  </a:lnTo>
                  <a:lnTo>
                    <a:pt x="1217" y="532"/>
                  </a:lnTo>
                  <a:lnTo>
                    <a:pt x="1212" y="521"/>
                  </a:lnTo>
                  <a:lnTo>
                    <a:pt x="1212" y="509"/>
                  </a:lnTo>
                  <a:lnTo>
                    <a:pt x="1215" y="497"/>
                  </a:lnTo>
                  <a:lnTo>
                    <a:pt x="1222" y="487"/>
                  </a:lnTo>
                  <a:lnTo>
                    <a:pt x="1232" y="479"/>
                  </a:lnTo>
                  <a:lnTo>
                    <a:pt x="1244" y="474"/>
                  </a:lnTo>
                  <a:lnTo>
                    <a:pt x="1257" y="475"/>
                  </a:lnTo>
                  <a:lnTo>
                    <a:pt x="1269" y="479"/>
                  </a:lnTo>
                  <a:lnTo>
                    <a:pt x="1269" y="378"/>
                  </a:lnTo>
                  <a:close/>
                  <a:moveTo>
                    <a:pt x="740" y="378"/>
                  </a:moveTo>
                  <a:lnTo>
                    <a:pt x="740" y="479"/>
                  </a:lnTo>
                  <a:lnTo>
                    <a:pt x="752" y="475"/>
                  </a:lnTo>
                  <a:lnTo>
                    <a:pt x="765" y="474"/>
                  </a:lnTo>
                  <a:lnTo>
                    <a:pt x="777" y="478"/>
                  </a:lnTo>
                  <a:lnTo>
                    <a:pt x="787" y="487"/>
                  </a:lnTo>
                  <a:lnTo>
                    <a:pt x="794" y="497"/>
                  </a:lnTo>
                  <a:lnTo>
                    <a:pt x="797" y="509"/>
                  </a:lnTo>
                  <a:lnTo>
                    <a:pt x="796" y="521"/>
                  </a:lnTo>
                  <a:lnTo>
                    <a:pt x="792" y="532"/>
                  </a:lnTo>
                  <a:lnTo>
                    <a:pt x="784" y="542"/>
                  </a:lnTo>
                  <a:lnTo>
                    <a:pt x="759" y="565"/>
                  </a:lnTo>
                  <a:lnTo>
                    <a:pt x="784" y="588"/>
                  </a:lnTo>
                  <a:lnTo>
                    <a:pt x="792" y="598"/>
                  </a:lnTo>
                  <a:lnTo>
                    <a:pt x="796" y="609"/>
                  </a:lnTo>
                  <a:lnTo>
                    <a:pt x="797" y="621"/>
                  </a:lnTo>
                  <a:lnTo>
                    <a:pt x="794" y="633"/>
                  </a:lnTo>
                  <a:lnTo>
                    <a:pt x="787" y="643"/>
                  </a:lnTo>
                  <a:lnTo>
                    <a:pt x="779" y="650"/>
                  </a:lnTo>
                  <a:lnTo>
                    <a:pt x="769" y="654"/>
                  </a:lnTo>
                  <a:lnTo>
                    <a:pt x="758" y="656"/>
                  </a:lnTo>
                  <a:lnTo>
                    <a:pt x="749" y="655"/>
                  </a:lnTo>
                  <a:lnTo>
                    <a:pt x="740" y="651"/>
                  </a:lnTo>
                  <a:lnTo>
                    <a:pt x="740" y="751"/>
                  </a:lnTo>
                  <a:lnTo>
                    <a:pt x="801" y="696"/>
                  </a:lnTo>
                  <a:lnTo>
                    <a:pt x="801" y="685"/>
                  </a:lnTo>
                  <a:lnTo>
                    <a:pt x="804" y="674"/>
                  </a:lnTo>
                  <a:lnTo>
                    <a:pt x="810" y="664"/>
                  </a:lnTo>
                  <a:lnTo>
                    <a:pt x="819" y="657"/>
                  </a:lnTo>
                  <a:lnTo>
                    <a:pt x="829" y="653"/>
                  </a:lnTo>
                  <a:lnTo>
                    <a:pt x="839" y="651"/>
                  </a:lnTo>
                  <a:lnTo>
                    <a:pt x="850" y="652"/>
                  </a:lnTo>
                  <a:lnTo>
                    <a:pt x="947" y="565"/>
                  </a:lnTo>
                  <a:lnTo>
                    <a:pt x="850" y="477"/>
                  </a:lnTo>
                  <a:lnTo>
                    <a:pt x="845" y="478"/>
                  </a:lnTo>
                  <a:lnTo>
                    <a:pt x="840" y="479"/>
                  </a:lnTo>
                  <a:lnTo>
                    <a:pt x="829" y="477"/>
                  </a:lnTo>
                  <a:lnTo>
                    <a:pt x="820" y="473"/>
                  </a:lnTo>
                  <a:lnTo>
                    <a:pt x="810" y="466"/>
                  </a:lnTo>
                  <a:lnTo>
                    <a:pt x="804" y="456"/>
                  </a:lnTo>
                  <a:lnTo>
                    <a:pt x="801" y="445"/>
                  </a:lnTo>
                  <a:lnTo>
                    <a:pt x="801" y="434"/>
                  </a:lnTo>
                  <a:lnTo>
                    <a:pt x="740" y="378"/>
                  </a:lnTo>
                  <a:close/>
                  <a:moveTo>
                    <a:pt x="801" y="330"/>
                  </a:moveTo>
                  <a:lnTo>
                    <a:pt x="853" y="375"/>
                  </a:lnTo>
                  <a:lnTo>
                    <a:pt x="871" y="359"/>
                  </a:lnTo>
                  <a:lnTo>
                    <a:pt x="882" y="352"/>
                  </a:lnTo>
                  <a:lnTo>
                    <a:pt x="893" y="349"/>
                  </a:lnTo>
                  <a:lnTo>
                    <a:pt x="905" y="350"/>
                  </a:lnTo>
                  <a:lnTo>
                    <a:pt x="917" y="354"/>
                  </a:lnTo>
                  <a:lnTo>
                    <a:pt x="926" y="362"/>
                  </a:lnTo>
                  <a:lnTo>
                    <a:pt x="933" y="372"/>
                  </a:lnTo>
                  <a:lnTo>
                    <a:pt x="936" y="384"/>
                  </a:lnTo>
                  <a:lnTo>
                    <a:pt x="935" y="396"/>
                  </a:lnTo>
                  <a:lnTo>
                    <a:pt x="931" y="407"/>
                  </a:lnTo>
                  <a:lnTo>
                    <a:pt x="924" y="416"/>
                  </a:lnTo>
                  <a:lnTo>
                    <a:pt x="911" y="428"/>
                  </a:lnTo>
                  <a:lnTo>
                    <a:pt x="1004" y="512"/>
                  </a:lnTo>
                  <a:lnTo>
                    <a:pt x="1099" y="428"/>
                  </a:lnTo>
                  <a:lnTo>
                    <a:pt x="1086" y="416"/>
                  </a:lnTo>
                  <a:lnTo>
                    <a:pt x="1078" y="407"/>
                  </a:lnTo>
                  <a:lnTo>
                    <a:pt x="1074" y="396"/>
                  </a:lnTo>
                  <a:lnTo>
                    <a:pt x="1074" y="384"/>
                  </a:lnTo>
                  <a:lnTo>
                    <a:pt x="1077" y="372"/>
                  </a:lnTo>
                  <a:lnTo>
                    <a:pt x="1083" y="362"/>
                  </a:lnTo>
                  <a:lnTo>
                    <a:pt x="1093" y="354"/>
                  </a:lnTo>
                  <a:lnTo>
                    <a:pt x="1104" y="350"/>
                  </a:lnTo>
                  <a:lnTo>
                    <a:pt x="1116" y="349"/>
                  </a:lnTo>
                  <a:lnTo>
                    <a:pt x="1128" y="352"/>
                  </a:lnTo>
                  <a:lnTo>
                    <a:pt x="1138" y="359"/>
                  </a:lnTo>
                  <a:lnTo>
                    <a:pt x="1157" y="375"/>
                  </a:lnTo>
                  <a:lnTo>
                    <a:pt x="1207" y="330"/>
                  </a:lnTo>
                  <a:lnTo>
                    <a:pt x="1067" y="330"/>
                  </a:lnTo>
                  <a:lnTo>
                    <a:pt x="1063" y="335"/>
                  </a:lnTo>
                  <a:lnTo>
                    <a:pt x="1059" y="341"/>
                  </a:lnTo>
                  <a:lnTo>
                    <a:pt x="1051" y="348"/>
                  </a:lnTo>
                  <a:lnTo>
                    <a:pt x="1041" y="352"/>
                  </a:lnTo>
                  <a:lnTo>
                    <a:pt x="1031" y="354"/>
                  </a:lnTo>
                  <a:lnTo>
                    <a:pt x="1017" y="351"/>
                  </a:lnTo>
                  <a:lnTo>
                    <a:pt x="1005" y="343"/>
                  </a:lnTo>
                  <a:lnTo>
                    <a:pt x="1004" y="343"/>
                  </a:lnTo>
                  <a:lnTo>
                    <a:pt x="1004" y="343"/>
                  </a:lnTo>
                  <a:lnTo>
                    <a:pt x="992" y="351"/>
                  </a:lnTo>
                  <a:lnTo>
                    <a:pt x="978" y="354"/>
                  </a:lnTo>
                  <a:lnTo>
                    <a:pt x="968" y="352"/>
                  </a:lnTo>
                  <a:lnTo>
                    <a:pt x="958" y="348"/>
                  </a:lnTo>
                  <a:lnTo>
                    <a:pt x="949" y="341"/>
                  </a:lnTo>
                  <a:lnTo>
                    <a:pt x="945" y="335"/>
                  </a:lnTo>
                  <a:lnTo>
                    <a:pt x="942" y="330"/>
                  </a:lnTo>
                  <a:lnTo>
                    <a:pt x="801" y="330"/>
                  </a:lnTo>
                  <a:close/>
                  <a:moveTo>
                    <a:pt x="1173" y="78"/>
                  </a:moveTo>
                  <a:lnTo>
                    <a:pt x="1173" y="252"/>
                  </a:lnTo>
                  <a:lnTo>
                    <a:pt x="1256" y="252"/>
                  </a:lnTo>
                  <a:lnTo>
                    <a:pt x="1243" y="207"/>
                  </a:lnTo>
                  <a:lnTo>
                    <a:pt x="1242" y="201"/>
                  </a:lnTo>
                  <a:lnTo>
                    <a:pt x="1241" y="196"/>
                  </a:lnTo>
                  <a:lnTo>
                    <a:pt x="1241" y="78"/>
                  </a:lnTo>
                  <a:lnTo>
                    <a:pt x="1173" y="78"/>
                  </a:lnTo>
                  <a:close/>
                  <a:moveTo>
                    <a:pt x="1039" y="78"/>
                  </a:moveTo>
                  <a:lnTo>
                    <a:pt x="1039" y="252"/>
                  </a:lnTo>
                  <a:lnTo>
                    <a:pt x="1096" y="252"/>
                  </a:lnTo>
                  <a:lnTo>
                    <a:pt x="1096" y="78"/>
                  </a:lnTo>
                  <a:lnTo>
                    <a:pt x="1039" y="78"/>
                  </a:lnTo>
                  <a:close/>
                  <a:moveTo>
                    <a:pt x="906" y="78"/>
                  </a:moveTo>
                  <a:lnTo>
                    <a:pt x="906" y="252"/>
                  </a:lnTo>
                  <a:lnTo>
                    <a:pt x="961" y="252"/>
                  </a:lnTo>
                  <a:lnTo>
                    <a:pt x="961" y="78"/>
                  </a:lnTo>
                  <a:lnTo>
                    <a:pt x="906" y="78"/>
                  </a:lnTo>
                  <a:close/>
                  <a:moveTo>
                    <a:pt x="767" y="78"/>
                  </a:moveTo>
                  <a:lnTo>
                    <a:pt x="767" y="196"/>
                  </a:lnTo>
                  <a:lnTo>
                    <a:pt x="767" y="201"/>
                  </a:lnTo>
                  <a:lnTo>
                    <a:pt x="766" y="207"/>
                  </a:lnTo>
                  <a:lnTo>
                    <a:pt x="753" y="252"/>
                  </a:lnTo>
                  <a:lnTo>
                    <a:pt x="828" y="252"/>
                  </a:lnTo>
                  <a:lnTo>
                    <a:pt x="828" y="78"/>
                  </a:lnTo>
                  <a:lnTo>
                    <a:pt x="767" y="78"/>
                  </a:lnTo>
                  <a:close/>
                  <a:moveTo>
                    <a:pt x="728" y="0"/>
                  </a:moveTo>
                  <a:lnTo>
                    <a:pt x="1280" y="0"/>
                  </a:lnTo>
                  <a:lnTo>
                    <a:pt x="1293" y="2"/>
                  </a:lnTo>
                  <a:lnTo>
                    <a:pt x="1303" y="8"/>
                  </a:lnTo>
                  <a:lnTo>
                    <a:pt x="1313" y="16"/>
                  </a:lnTo>
                  <a:lnTo>
                    <a:pt x="1318" y="27"/>
                  </a:lnTo>
                  <a:lnTo>
                    <a:pt x="1320" y="39"/>
                  </a:lnTo>
                  <a:lnTo>
                    <a:pt x="1320" y="190"/>
                  </a:lnTo>
                  <a:lnTo>
                    <a:pt x="1346" y="280"/>
                  </a:lnTo>
                  <a:lnTo>
                    <a:pt x="1347" y="281"/>
                  </a:lnTo>
                  <a:lnTo>
                    <a:pt x="1347" y="284"/>
                  </a:lnTo>
                  <a:lnTo>
                    <a:pt x="1348" y="287"/>
                  </a:lnTo>
                  <a:lnTo>
                    <a:pt x="1348" y="291"/>
                  </a:lnTo>
                  <a:lnTo>
                    <a:pt x="1348" y="1490"/>
                  </a:lnTo>
                  <a:lnTo>
                    <a:pt x="1355" y="1509"/>
                  </a:lnTo>
                  <a:lnTo>
                    <a:pt x="1362" y="1529"/>
                  </a:lnTo>
                  <a:lnTo>
                    <a:pt x="1371" y="1551"/>
                  </a:lnTo>
                  <a:lnTo>
                    <a:pt x="1379" y="1574"/>
                  </a:lnTo>
                  <a:lnTo>
                    <a:pt x="1388" y="1599"/>
                  </a:lnTo>
                  <a:lnTo>
                    <a:pt x="1396" y="1625"/>
                  </a:lnTo>
                  <a:lnTo>
                    <a:pt x="1404" y="1651"/>
                  </a:lnTo>
                  <a:lnTo>
                    <a:pt x="1412" y="1679"/>
                  </a:lnTo>
                  <a:lnTo>
                    <a:pt x="1418" y="1707"/>
                  </a:lnTo>
                  <a:lnTo>
                    <a:pt x="1422" y="1736"/>
                  </a:lnTo>
                  <a:lnTo>
                    <a:pt x="1425" y="1765"/>
                  </a:lnTo>
                  <a:lnTo>
                    <a:pt x="1426" y="1794"/>
                  </a:lnTo>
                  <a:lnTo>
                    <a:pt x="1424" y="1823"/>
                  </a:lnTo>
                  <a:lnTo>
                    <a:pt x="1420" y="1851"/>
                  </a:lnTo>
                  <a:lnTo>
                    <a:pt x="1413" y="1880"/>
                  </a:lnTo>
                  <a:lnTo>
                    <a:pt x="1403" y="1907"/>
                  </a:lnTo>
                  <a:lnTo>
                    <a:pt x="1389" y="1934"/>
                  </a:lnTo>
                  <a:lnTo>
                    <a:pt x="1372" y="1960"/>
                  </a:lnTo>
                  <a:lnTo>
                    <a:pt x="1350" y="1984"/>
                  </a:lnTo>
                  <a:lnTo>
                    <a:pt x="1324" y="2007"/>
                  </a:lnTo>
                  <a:lnTo>
                    <a:pt x="1293" y="2029"/>
                  </a:lnTo>
                  <a:lnTo>
                    <a:pt x="1257" y="2049"/>
                  </a:lnTo>
                  <a:lnTo>
                    <a:pt x="1216" y="2067"/>
                  </a:lnTo>
                  <a:lnTo>
                    <a:pt x="1196" y="2076"/>
                  </a:lnTo>
                  <a:lnTo>
                    <a:pt x="1177" y="2087"/>
                  </a:lnTo>
                  <a:lnTo>
                    <a:pt x="1158" y="2100"/>
                  </a:lnTo>
                  <a:lnTo>
                    <a:pt x="1140" y="2113"/>
                  </a:lnTo>
                  <a:lnTo>
                    <a:pt x="1123" y="2127"/>
                  </a:lnTo>
                  <a:lnTo>
                    <a:pt x="1108" y="2140"/>
                  </a:lnTo>
                  <a:lnTo>
                    <a:pt x="1095" y="2153"/>
                  </a:lnTo>
                  <a:lnTo>
                    <a:pt x="1085" y="2163"/>
                  </a:lnTo>
                  <a:lnTo>
                    <a:pt x="1077" y="2172"/>
                  </a:lnTo>
                  <a:lnTo>
                    <a:pt x="1071" y="2178"/>
                  </a:lnTo>
                  <a:lnTo>
                    <a:pt x="1069" y="2180"/>
                  </a:lnTo>
                  <a:lnTo>
                    <a:pt x="559" y="2753"/>
                  </a:lnTo>
                  <a:lnTo>
                    <a:pt x="534" y="2780"/>
                  </a:lnTo>
                  <a:lnTo>
                    <a:pt x="507" y="2802"/>
                  </a:lnTo>
                  <a:lnTo>
                    <a:pt x="479" y="2821"/>
                  </a:lnTo>
                  <a:lnTo>
                    <a:pt x="451" y="2836"/>
                  </a:lnTo>
                  <a:lnTo>
                    <a:pt x="424" y="2847"/>
                  </a:lnTo>
                  <a:lnTo>
                    <a:pt x="398" y="2856"/>
                  </a:lnTo>
                  <a:lnTo>
                    <a:pt x="374" y="2862"/>
                  </a:lnTo>
                  <a:lnTo>
                    <a:pt x="352" y="2866"/>
                  </a:lnTo>
                  <a:lnTo>
                    <a:pt x="335" y="2868"/>
                  </a:lnTo>
                  <a:lnTo>
                    <a:pt x="320" y="2870"/>
                  </a:lnTo>
                  <a:lnTo>
                    <a:pt x="311" y="2870"/>
                  </a:lnTo>
                  <a:lnTo>
                    <a:pt x="307" y="2870"/>
                  </a:lnTo>
                  <a:lnTo>
                    <a:pt x="265" y="2867"/>
                  </a:lnTo>
                  <a:lnTo>
                    <a:pt x="224" y="2857"/>
                  </a:lnTo>
                  <a:lnTo>
                    <a:pt x="186" y="2843"/>
                  </a:lnTo>
                  <a:lnTo>
                    <a:pt x="150" y="2824"/>
                  </a:lnTo>
                  <a:lnTo>
                    <a:pt x="117" y="2801"/>
                  </a:lnTo>
                  <a:lnTo>
                    <a:pt x="88" y="2774"/>
                  </a:lnTo>
                  <a:lnTo>
                    <a:pt x="61" y="2743"/>
                  </a:lnTo>
                  <a:lnTo>
                    <a:pt x="39" y="2710"/>
                  </a:lnTo>
                  <a:lnTo>
                    <a:pt x="22" y="2673"/>
                  </a:lnTo>
                  <a:lnTo>
                    <a:pt x="9" y="2634"/>
                  </a:lnTo>
                  <a:lnTo>
                    <a:pt x="2" y="2593"/>
                  </a:lnTo>
                  <a:lnTo>
                    <a:pt x="0" y="2551"/>
                  </a:lnTo>
                  <a:lnTo>
                    <a:pt x="3" y="2514"/>
                  </a:lnTo>
                  <a:lnTo>
                    <a:pt x="10" y="2480"/>
                  </a:lnTo>
                  <a:lnTo>
                    <a:pt x="21" y="2449"/>
                  </a:lnTo>
                  <a:lnTo>
                    <a:pt x="35" y="2418"/>
                  </a:lnTo>
                  <a:lnTo>
                    <a:pt x="51" y="2390"/>
                  </a:lnTo>
                  <a:lnTo>
                    <a:pt x="68" y="2363"/>
                  </a:lnTo>
                  <a:lnTo>
                    <a:pt x="69" y="2360"/>
                  </a:lnTo>
                  <a:lnTo>
                    <a:pt x="75" y="2354"/>
                  </a:lnTo>
                  <a:lnTo>
                    <a:pt x="83" y="2344"/>
                  </a:lnTo>
                  <a:lnTo>
                    <a:pt x="94" y="2329"/>
                  </a:lnTo>
                  <a:lnTo>
                    <a:pt x="107" y="2312"/>
                  </a:lnTo>
                  <a:lnTo>
                    <a:pt x="123" y="2292"/>
                  </a:lnTo>
                  <a:lnTo>
                    <a:pt x="140" y="2269"/>
                  </a:lnTo>
                  <a:lnTo>
                    <a:pt x="160" y="2244"/>
                  </a:lnTo>
                  <a:lnTo>
                    <a:pt x="181" y="2216"/>
                  </a:lnTo>
                  <a:lnTo>
                    <a:pt x="203" y="2187"/>
                  </a:lnTo>
                  <a:lnTo>
                    <a:pt x="227" y="2157"/>
                  </a:lnTo>
                  <a:lnTo>
                    <a:pt x="251" y="2125"/>
                  </a:lnTo>
                  <a:lnTo>
                    <a:pt x="276" y="2092"/>
                  </a:lnTo>
                  <a:lnTo>
                    <a:pt x="302" y="2059"/>
                  </a:lnTo>
                  <a:lnTo>
                    <a:pt x="329" y="2025"/>
                  </a:lnTo>
                  <a:lnTo>
                    <a:pt x="354" y="1992"/>
                  </a:lnTo>
                  <a:lnTo>
                    <a:pt x="380" y="1959"/>
                  </a:lnTo>
                  <a:lnTo>
                    <a:pt x="405" y="1926"/>
                  </a:lnTo>
                  <a:lnTo>
                    <a:pt x="430" y="1894"/>
                  </a:lnTo>
                  <a:lnTo>
                    <a:pt x="453" y="1864"/>
                  </a:lnTo>
                  <a:lnTo>
                    <a:pt x="476" y="1835"/>
                  </a:lnTo>
                  <a:lnTo>
                    <a:pt x="497" y="1807"/>
                  </a:lnTo>
                  <a:lnTo>
                    <a:pt x="516" y="1782"/>
                  </a:lnTo>
                  <a:lnTo>
                    <a:pt x="534" y="1759"/>
                  </a:lnTo>
                  <a:lnTo>
                    <a:pt x="549" y="1739"/>
                  </a:lnTo>
                  <a:lnTo>
                    <a:pt x="562" y="1722"/>
                  </a:lnTo>
                  <a:lnTo>
                    <a:pt x="574" y="1708"/>
                  </a:lnTo>
                  <a:lnTo>
                    <a:pt x="582" y="1698"/>
                  </a:lnTo>
                  <a:lnTo>
                    <a:pt x="587" y="1691"/>
                  </a:lnTo>
                  <a:lnTo>
                    <a:pt x="588" y="1689"/>
                  </a:lnTo>
                  <a:lnTo>
                    <a:pt x="590" y="1688"/>
                  </a:lnTo>
                  <a:lnTo>
                    <a:pt x="593" y="1683"/>
                  </a:lnTo>
                  <a:lnTo>
                    <a:pt x="597" y="1675"/>
                  </a:lnTo>
                  <a:lnTo>
                    <a:pt x="603" y="1664"/>
                  </a:lnTo>
                  <a:lnTo>
                    <a:pt x="610" y="1650"/>
                  </a:lnTo>
                  <a:lnTo>
                    <a:pt x="618" y="1631"/>
                  </a:lnTo>
                  <a:lnTo>
                    <a:pt x="625" y="1610"/>
                  </a:lnTo>
                  <a:lnTo>
                    <a:pt x="633" y="1584"/>
                  </a:lnTo>
                  <a:lnTo>
                    <a:pt x="641" y="1554"/>
                  </a:lnTo>
                  <a:lnTo>
                    <a:pt x="647" y="1520"/>
                  </a:lnTo>
                  <a:lnTo>
                    <a:pt x="653" y="1482"/>
                  </a:lnTo>
                  <a:lnTo>
                    <a:pt x="658" y="1440"/>
                  </a:lnTo>
                  <a:lnTo>
                    <a:pt x="661" y="1393"/>
                  </a:lnTo>
                  <a:lnTo>
                    <a:pt x="662" y="1342"/>
                  </a:lnTo>
                  <a:lnTo>
                    <a:pt x="662" y="291"/>
                  </a:lnTo>
                  <a:lnTo>
                    <a:pt x="662" y="287"/>
                  </a:lnTo>
                  <a:lnTo>
                    <a:pt x="663" y="283"/>
                  </a:lnTo>
                  <a:lnTo>
                    <a:pt x="663" y="281"/>
                  </a:lnTo>
                  <a:lnTo>
                    <a:pt x="664" y="280"/>
                  </a:lnTo>
                  <a:lnTo>
                    <a:pt x="690" y="190"/>
                  </a:lnTo>
                  <a:lnTo>
                    <a:pt x="690" y="39"/>
                  </a:lnTo>
                  <a:lnTo>
                    <a:pt x="692" y="27"/>
                  </a:lnTo>
                  <a:lnTo>
                    <a:pt x="697" y="16"/>
                  </a:lnTo>
                  <a:lnTo>
                    <a:pt x="706" y="8"/>
                  </a:lnTo>
                  <a:lnTo>
                    <a:pt x="716" y="2"/>
                  </a:lnTo>
                  <a:lnTo>
                    <a:pt x="7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62"/>
            <p:cNvSpPr>
              <a:spLocks/>
            </p:cNvSpPr>
            <p:nvPr/>
          </p:nvSpPr>
          <p:spPr bwMode="auto">
            <a:xfrm>
              <a:off x="1962150" y="6072188"/>
              <a:ext cx="22225" cy="17462"/>
            </a:xfrm>
            <a:custGeom>
              <a:avLst/>
              <a:gdLst>
                <a:gd name="T0" fmla="*/ 43 w 131"/>
                <a:gd name="T1" fmla="*/ 0 h 101"/>
                <a:gd name="T2" fmla="*/ 55 w 131"/>
                <a:gd name="T3" fmla="*/ 3 h 101"/>
                <a:gd name="T4" fmla="*/ 65 w 131"/>
                <a:gd name="T5" fmla="*/ 10 h 101"/>
                <a:gd name="T6" fmla="*/ 65 w 131"/>
                <a:gd name="T7" fmla="*/ 10 h 101"/>
                <a:gd name="T8" fmla="*/ 66 w 131"/>
                <a:gd name="T9" fmla="*/ 10 h 101"/>
                <a:gd name="T10" fmla="*/ 76 w 131"/>
                <a:gd name="T11" fmla="*/ 3 h 101"/>
                <a:gd name="T12" fmla="*/ 88 w 131"/>
                <a:gd name="T13" fmla="*/ 0 h 101"/>
                <a:gd name="T14" fmla="*/ 99 w 131"/>
                <a:gd name="T15" fmla="*/ 1 h 101"/>
                <a:gd name="T16" fmla="*/ 111 w 131"/>
                <a:gd name="T17" fmla="*/ 5 h 101"/>
                <a:gd name="T18" fmla="*/ 120 w 131"/>
                <a:gd name="T19" fmla="*/ 13 h 101"/>
                <a:gd name="T20" fmla="*/ 128 w 131"/>
                <a:gd name="T21" fmla="*/ 23 h 101"/>
                <a:gd name="T22" fmla="*/ 131 w 131"/>
                <a:gd name="T23" fmla="*/ 35 h 101"/>
                <a:gd name="T24" fmla="*/ 131 w 131"/>
                <a:gd name="T25" fmla="*/ 47 h 101"/>
                <a:gd name="T26" fmla="*/ 126 w 131"/>
                <a:gd name="T27" fmla="*/ 58 h 101"/>
                <a:gd name="T28" fmla="*/ 118 w 131"/>
                <a:gd name="T29" fmla="*/ 68 h 101"/>
                <a:gd name="T30" fmla="*/ 91 w 131"/>
                <a:gd name="T31" fmla="*/ 91 h 101"/>
                <a:gd name="T32" fmla="*/ 83 w 131"/>
                <a:gd name="T33" fmla="*/ 97 h 101"/>
                <a:gd name="T34" fmla="*/ 75 w 131"/>
                <a:gd name="T35" fmla="*/ 100 h 101"/>
                <a:gd name="T36" fmla="*/ 65 w 131"/>
                <a:gd name="T37" fmla="*/ 101 h 101"/>
                <a:gd name="T38" fmla="*/ 52 w 131"/>
                <a:gd name="T39" fmla="*/ 99 h 101"/>
                <a:gd name="T40" fmla="*/ 39 w 131"/>
                <a:gd name="T41" fmla="*/ 91 h 101"/>
                <a:gd name="T42" fmla="*/ 13 w 131"/>
                <a:gd name="T43" fmla="*/ 68 h 101"/>
                <a:gd name="T44" fmla="*/ 5 w 131"/>
                <a:gd name="T45" fmla="*/ 58 h 101"/>
                <a:gd name="T46" fmla="*/ 1 w 131"/>
                <a:gd name="T47" fmla="*/ 47 h 101"/>
                <a:gd name="T48" fmla="*/ 0 w 131"/>
                <a:gd name="T49" fmla="*/ 35 h 101"/>
                <a:gd name="T50" fmla="*/ 4 w 131"/>
                <a:gd name="T51" fmla="*/ 23 h 101"/>
                <a:gd name="T52" fmla="*/ 10 w 131"/>
                <a:gd name="T53" fmla="*/ 13 h 101"/>
                <a:gd name="T54" fmla="*/ 20 w 131"/>
                <a:gd name="T55" fmla="*/ 5 h 101"/>
                <a:gd name="T56" fmla="*/ 31 w 131"/>
                <a:gd name="T57" fmla="*/ 1 h 101"/>
                <a:gd name="T58" fmla="*/ 43 w 131"/>
                <a:gd name="T5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1" h="101">
                  <a:moveTo>
                    <a:pt x="43" y="0"/>
                  </a:moveTo>
                  <a:lnTo>
                    <a:pt x="55" y="3"/>
                  </a:lnTo>
                  <a:lnTo>
                    <a:pt x="65" y="10"/>
                  </a:lnTo>
                  <a:lnTo>
                    <a:pt x="65" y="10"/>
                  </a:lnTo>
                  <a:lnTo>
                    <a:pt x="66" y="10"/>
                  </a:lnTo>
                  <a:lnTo>
                    <a:pt x="76" y="3"/>
                  </a:lnTo>
                  <a:lnTo>
                    <a:pt x="88" y="0"/>
                  </a:lnTo>
                  <a:lnTo>
                    <a:pt x="99" y="1"/>
                  </a:lnTo>
                  <a:lnTo>
                    <a:pt x="111" y="5"/>
                  </a:lnTo>
                  <a:lnTo>
                    <a:pt x="120" y="13"/>
                  </a:lnTo>
                  <a:lnTo>
                    <a:pt x="128" y="23"/>
                  </a:lnTo>
                  <a:lnTo>
                    <a:pt x="131" y="35"/>
                  </a:lnTo>
                  <a:lnTo>
                    <a:pt x="131" y="47"/>
                  </a:lnTo>
                  <a:lnTo>
                    <a:pt x="126" y="58"/>
                  </a:lnTo>
                  <a:lnTo>
                    <a:pt x="118" y="68"/>
                  </a:lnTo>
                  <a:lnTo>
                    <a:pt x="91" y="91"/>
                  </a:lnTo>
                  <a:lnTo>
                    <a:pt x="83" y="97"/>
                  </a:lnTo>
                  <a:lnTo>
                    <a:pt x="75" y="100"/>
                  </a:lnTo>
                  <a:lnTo>
                    <a:pt x="65" y="101"/>
                  </a:lnTo>
                  <a:lnTo>
                    <a:pt x="52" y="99"/>
                  </a:lnTo>
                  <a:lnTo>
                    <a:pt x="39" y="91"/>
                  </a:lnTo>
                  <a:lnTo>
                    <a:pt x="13" y="68"/>
                  </a:lnTo>
                  <a:lnTo>
                    <a:pt x="5" y="58"/>
                  </a:lnTo>
                  <a:lnTo>
                    <a:pt x="1" y="47"/>
                  </a:lnTo>
                  <a:lnTo>
                    <a:pt x="0" y="35"/>
                  </a:lnTo>
                  <a:lnTo>
                    <a:pt x="4" y="23"/>
                  </a:lnTo>
                  <a:lnTo>
                    <a:pt x="10" y="13"/>
                  </a:lnTo>
                  <a:lnTo>
                    <a:pt x="20" y="5"/>
                  </a:lnTo>
                  <a:lnTo>
                    <a:pt x="31" y="1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63"/>
            <p:cNvSpPr>
              <a:spLocks/>
            </p:cNvSpPr>
            <p:nvPr/>
          </p:nvSpPr>
          <p:spPr bwMode="auto">
            <a:xfrm>
              <a:off x="1962150" y="5975350"/>
              <a:ext cx="22225" cy="22225"/>
            </a:xfrm>
            <a:custGeom>
              <a:avLst/>
              <a:gdLst>
                <a:gd name="T0" fmla="*/ 43 w 131"/>
                <a:gd name="T1" fmla="*/ 0 h 125"/>
                <a:gd name="T2" fmla="*/ 55 w 131"/>
                <a:gd name="T3" fmla="*/ 3 h 125"/>
                <a:gd name="T4" fmla="*/ 65 w 131"/>
                <a:gd name="T5" fmla="*/ 10 h 125"/>
                <a:gd name="T6" fmla="*/ 65 w 131"/>
                <a:gd name="T7" fmla="*/ 10 h 125"/>
                <a:gd name="T8" fmla="*/ 66 w 131"/>
                <a:gd name="T9" fmla="*/ 10 h 125"/>
                <a:gd name="T10" fmla="*/ 76 w 131"/>
                <a:gd name="T11" fmla="*/ 3 h 125"/>
                <a:gd name="T12" fmla="*/ 88 w 131"/>
                <a:gd name="T13" fmla="*/ 0 h 125"/>
                <a:gd name="T14" fmla="*/ 99 w 131"/>
                <a:gd name="T15" fmla="*/ 1 h 125"/>
                <a:gd name="T16" fmla="*/ 111 w 131"/>
                <a:gd name="T17" fmla="*/ 5 h 125"/>
                <a:gd name="T18" fmla="*/ 120 w 131"/>
                <a:gd name="T19" fmla="*/ 13 h 125"/>
                <a:gd name="T20" fmla="*/ 129 w 131"/>
                <a:gd name="T21" fmla="*/ 25 h 125"/>
                <a:gd name="T22" fmla="*/ 131 w 131"/>
                <a:gd name="T23" fmla="*/ 38 h 125"/>
                <a:gd name="T24" fmla="*/ 130 w 131"/>
                <a:gd name="T25" fmla="*/ 51 h 125"/>
                <a:gd name="T26" fmla="*/ 122 w 131"/>
                <a:gd name="T27" fmla="*/ 63 h 125"/>
                <a:gd name="T28" fmla="*/ 130 w 131"/>
                <a:gd name="T29" fmla="*/ 75 h 125"/>
                <a:gd name="T30" fmla="*/ 131 w 131"/>
                <a:gd name="T31" fmla="*/ 88 h 125"/>
                <a:gd name="T32" fmla="*/ 129 w 131"/>
                <a:gd name="T33" fmla="*/ 101 h 125"/>
                <a:gd name="T34" fmla="*/ 120 w 131"/>
                <a:gd name="T35" fmla="*/ 113 h 125"/>
                <a:gd name="T36" fmla="*/ 112 w 131"/>
                <a:gd name="T37" fmla="*/ 120 h 125"/>
                <a:gd name="T38" fmla="*/ 102 w 131"/>
                <a:gd name="T39" fmla="*/ 124 h 125"/>
                <a:gd name="T40" fmla="*/ 92 w 131"/>
                <a:gd name="T41" fmla="*/ 125 h 125"/>
                <a:gd name="T42" fmla="*/ 78 w 131"/>
                <a:gd name="T43" fmla="*/ 123 h 125"/>
                <a:gd name="T44" fmla="*/ 66 w 131"/>
                <a:gd name="T45" fmla="*/ 115 h 125"/>
                <a:gd name="T46" fmla="*/ 65 w 131"/>
                <a:gd name="T47" fmla="*/ 115 h 125"/>
                <a:gd name="T48" fmla="*/ 65 w 131"/>
                <a:gd name="T49" fmla="*/ 115 h 125"/>
                <a:gd name="T50" fmla="*/ 53 w 131"/>
                <a:gd name="T51" fmla="*/ 123 h 125"/>
                <a:gd name="T52" fmla="*/ 39 w 131"/>
                <a:gd name="T53" fmla="*/ 125 h 125"/>
                <a:gd name="T54" fmla="*/ 29 w 131"/>
                <a:gd name="T55" fmla="*/ 124 h 125"/>
                <a:gd name="T56" fmla="*/ 19 w 131"/>
                <a:gd name="T57" fmla="*/ 120 h 125"/>
                <a:gd name="T58" fmla="*/ 10 w 131"/>
                <a:gd name="T59" fmla="*/ 113 h 125"/>
                <a:gd name="T60" fmla="*/ 3 w 131"/>
                <a:gd name="T61" fmla="*/ 101 h 125"/>
                <a:gd name="T62" fmla="*/ 0 w 131"/>
                <a:gd name="T63" fmla="*/ 88 h 125"/>
                <a:gd name="T64" fmla="*/ 2 w 131"/>
                <a:gd name="T65" fmla="*/ 75 h 125"/>
                <a:gd name="T66" fmla="*/ 9 w 131"/>
                <a:gd name="T67" fmla="*/ 63 h 125"/>
                <a:gd name="T68" fmla="*/ 2 w 131"/>
                <a:gd name="T69" fmla="*/ 51 h 125"/>
                <a:gd name="T70" fmla="*/ 0 w 131"/>
                <a:gd name="T71" fmla="*/ 38 h 125"/>
                <a:gd name="T72" fmla="*/ 3 w 131"/>
                <a:gd name="T73" fmla="*/ 25 h 125"/>
                <a:gd name="T74" fmla="*/ 10 w 131"/>
                <a:gd name="T75" fmla="*/ 13 h 125"/>
                <a:gd name="T76" fmla="*/ 20 w 131"/>
                <a:gd name="T77" fmla="*/ 5 h 125"/>
                <a:gd name="T78" fmla="*/ 31 w 131"/>
                <a:gd name="T79" fmla="*/ 1 h 125"/>
                <a:gd name="T80" fmla="*/ 43 w 131"/>
                <a:gd name="T8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1" h="125">
                  <a:moveTo>
                    <a:pt x="43" y="0"/>
                  </a:moveTo>
                  <a:lnTo>
                    <a:pt x="55" y="3"/>
                  </a:lnTo>
                  <a:lnTo>
                    <a:pt x="65" y="10"/>
                  </a:lnTo>
                  <a:lnTo>
                    <a:pt x="65" y="10"/>
                  </a:lnTo>
                  <a:lnTo>
                    <a:pt x="66" y="10"/>
                  </a:lnTo>
                  <a:lnTo>
                    <a:pt x="76" y="3"/>
                  </a:lnTo>
                  <a:lnTo>
                    <a:pt x="88" y="0"/>
                  </a:lnTo>
                  <a:lnTo>
                    <a:pt x="99" y="1"/>
                  </a:lnTo>
                  <a:lnTo>
                    <a:pt x="111" y="5"/>
                  </a:lnTo>
                  <a:lnTo>
                    <a:pt x="120" y="13"/>
                  </a:lnTo>
                  <a:lnTo>
                    <a:pt x="129" y="25"/>
                  </a:lnTo>
                  <a:lnTo>
                    <a:pt x="131" y="38"/>
                  </a:lnTo>
                  <a:lnTo>
                    <a:pt x="130" y="51"/>
                  </a:lnTo>
                  <a:lnTo>
                    <a:pt x="122" y="63"/>
                  </a:lnTo>
                  <a:lnTo>
                    <a:pt x="130" y="75"/>
                  </a:lnTo>
                  <a:lnTo>
                    <a:pt x="131" y="88"/>
                  </a:lnTo>
                  <a:lnTo>
                    <a:pt x="129" y="101"/>
                  </a:lnTo>
                  <a:lnTo>
                    <a:pt x="120" y="113"/>
                  </a:lnTo>
                  <a:lnTo>
                    <a:pt x="112" y="120"/>
                  </a:lnTo>
                  <a:lnTo>
                    <a:pt x="102" y="124"/>
                  </a:lnTo>
                  <a:lnTo>
                    <a:pt x="92" y="125"/>
                  </a:lnTo>
                  <a:lnTo>
                    <a:pt x="78" y="123"/>
                  </a:lnTo>
                  <a:lnTo>
                    <a:pt x="66" y="115"/>
                  </a:lnTo>
                  <a:lnTo>
                    <a:pt x="65" y="115"/>
                  </a:lnTo>
                  <a:lnTo>
                    <a:pt x="65" y="115"/>
                  </a:lnTo>
                  <a:lnTo>
                    <a:pt x="53" y="123"/>
                  </a:lnTo>
                  <a:lnTo>
                    <a:pt x="39" y="125"/>
                  </a:lnTo>
                  <a:lnTo>
                    <a:pt x="29" y="124"/>
                  </a:lnTo>
                  <a:lnTo>
                    <a:pt x="19" y="120"/>
                  </a:lnTo>
                  <a:lnTo>
                    <a:pt x="10" y="113"/>
                  </a:lnTo>
                  <a:lnTo>
                    <a:pt x="3" y="101"/>
                  </a:lnTo>
                  <a:lnTo>
                    <a:pt x="0" y="88"/>
                  </a:lnTo>
                  <a:lnTo>
                    <a:pt x="2" y="75"/>
                  </a:lnTo>
                  <a:lnTo>
                    <a:pt x="9" y="63"/>
                  </a:lnTo>
                  <a:lnTo>
                    <a:pt x="2" y="51"/>
                  </a:lnTo>
                  <a:lnTo>
                    <a:pt x="0" y="38"/>
                  </a:lnTo>
                  <a:lnTo>
                    <a:pt x="3" y="25"/>
                  </a:lnTo>
                  <a:lnTo>
                    <a:pt x="10" y="13"/>
                  </a:lnTo>
                  <a:lnTo>
                    <a:pt x="20" y="5"/>
                  </a:lnTo>
                  <a:lnTo>
                    <a:pt x="31" y="1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64"/>
            <p:cNvSpPr>
              <a:spLocks noEditPoints="1"/>
            </p:cNvSpPr>
            <p:nvPr/>
          </p:nvSpPr>
          <p:spPr bwMode="auto">
            <a:xfrm>
              <a:off x="1612900" y="5765800"/>
              <a:ext cx="250825" cy="506412"/>
            </a:xfrm>
            <a:custGeom>
              <a:avLst/>
              <a:gdLst>
                <a:gd name="T0" fmla="*/ 121 w 1426"/>
                <a:gd name="T1" fmla="*/ 2691 h 2870"/>
                <a:gd name="T2" fmla="*/ 408 w 1426"/>
                <a:gd name="T3" fmla="*/ 2774 h 2870"/>
                <a:gd name="T4" fmla="*/ 289 w 1426"/>
                <a:gd name="T5" fmla="*/ 2520 h 2870"/>
                <a:gd name="T6" fmla="*/ 912 w 1426"/>
                <a:gd name="T7" fmla="*/ 1249 h 2870"/>
                <a:gd name="T8" fmla="*/ 898 w 1426"/>
                <a:gd name="T9" fmla="*/ 1328 h 2870"/>
                <a:gd name="T10" fmla="*/ 703 w 1426"/>
                <a:gd name="T11" fmla="*/ 1623 h 2870"/>
                <a:gd name="T12" fmla="*/ 190 w 1426"/>
                <a:gd name="T13" fmla="*/ 2373 h 2870"/>
                <a:gd name="T14" fmla="*/ 471 w 1426"/>
                <a:gd name="T15" fmla="*/ 2591 h 2870"/>
                <a:gd name="T16" fmla="*/ 1066 w 1426"/>
                <a:gd name="T17" fmla="*/ 2073 h 2870"/>
                <a:gd name="T18" fmla="*/ 1278 w 1426"/>
                <a:gd name="T19" fmla="*/ 1945 h 2870"/>
                <a:gd name="T20" fmla="*/ 1111 w 1426"/>
                <a:gd name="T21" fmla="*/ 1741 h 2870"/>
                <a:gd name="T22" fmla="*/ 1332 w 1426"/>
                <a:gd name="T23" fmla="*/ 1683 h 2870"/>
                <a:gd name="T24" fmla="*/ 1157 w 1426"/>
                <a:gd name="T25" fmla="*/ 1302 h 2870"/>
                <a:gd name="T26" fmla="*/ 1074 w 1426"/>
                <a:gd name="T27" fmla="*/ 1282 h 2870"/>
                <a:gd name="T28" fmla="*/ 1199 w 1426"/>
                <a:gd name="T29" fmla="*/ 1013 h 2870"/>
                <a:gd name="T30" fmla="*/ 1181 w 1426"/>
                <a:gd name="T31" fmla="*/ 1200 h 2870"/>
                <a:gd name="T32" fmla="*/ 1251 w 1426"/>
                <a:gd name="T33" fmla="*/ 1203 h 2870"/>
                <a:gd name="T34" fmla="*/ 1251 w 1426"/>
                <a:gd name="T35" fmla="*/ 1112 h 2870"/>
                <a:gd name="T36" fmla="*/ 1258 w 1426"/>
                <a:gd name="T37" fmla="*/ 1022 h 2870"/>
                <a:gd name="T38" fmla="*/ 795 w 1426"/>
                <a:gd name="T39" fmla="*/ 1045 h 2870"/>
                <a:gd name="T40" fmla="*/ 798 w 1426"/>
                <a:gd name="T41" fmla="*/ 1169 h 2870"/>
                <a:gd name="T42" fmla="*/ 801 w 1426"/>
                <a:gd name="T43" fmla="*/ 1243 h 2870"/>
                <a:gd name="T44" fmla="*/ 849 w 1426"/>
                <a:gd name="T45" fmla="*/ 1025 h 2870"/>
                <a:gd name="T46" fmla="*/ 740 w 1426"/>
                <a:gd name="T47" fmla="*/ 926 h 2870"/>
                <a:gd name="T48" fmla="*/ 918 w 1426"/>
                <a:gd name="T49" fmla="*/ 775 h 2870"/>
                <a:gd name="T50" fmla="*/ 883 w 1426"/>
                <a:gd name="T51" fmla="*/ 900 h 2870"/>
                <a:gd name="T52" fmla="*/ 924 w 1426"/>
                <a:gd name="T53" fmla="*/ 964 h 2870"/>
                <a:gd name="T54" fmla="*/ 1083 w 1426"/>
                <a:gd name="T55" fmla="*/ 909 h 2870"/>
                <a:gd name="T56" fmla="*/ 1139 w 1426"/>
                <a:gd name="T57" fmla="*/ 770 h 2870"/>
                <a:gd name="T58" fmla="*/ 1074 w 1426"/>
                <a:gd name="T59" fmla="*/ 734 h 2870"/>
                <a:gd name="T60" fmla="*/ 1199 w 1426"/>
                <a:gd name="T61" fmla="*/ 465 h 2870"/>
                <a:gd name="T62" fmla="*/ 1181 w 1426"/>
                <a:gd name="T63" fmla="*/ 652 h 2870"/>
                <a:gd name="T64" fmla="*/ 1251 w 1426"/>
                <a:gd name="T65" fmla="*/ 655 h 2870"/>
                <a:gd name="T66" fmla="*/ 1251 w 1426"/>
                <a:gd name="T67" fmla="*/ 565 h 2870"/>
                <a:gd name="T68" fmla="*/ 1258 w 1426"/>
                <a:gd name="T69" fmla="*/ 473 h 2870"/>
                <a:gd name="T70" fmla="*/ 795 w 1426"/>
                <a:gd name="T71" fmla="*/ 496 h 2870"/>
                <a:gd name="T72" fmla="*/ 798 w 1426"/>
                <a:gd name="T73" fmla="*/ 621 h 2870"/>
                <a:gd name="T74" fmla="*/ 801 w 1426"/>
                <a:gd name="T75" fmla="*/ 696 h 2870"/>
                <a:gd name="T76" fmla="*/ 849 w 1426"/>
                <a:gd name="T77" fmla="*/ 476 h 2870"/>
                <a:gd name="T78" fmla="*/ 740 w 1426"/>
                <a:gd name="T79" fmla="*/ 377 h 2870"/>
                <a:gd name="T80" fmla="*/ 934 w 1426"/>
                <a:gd name="T81" fmla="*/ 371 h 2870"/>
                <a:gd name="T82" fmla="*/ 1078 w 1426"/>
                <a:gd name="T83" fmla="*/ 405 h 2870"/>
                <a:gd name="T84" fmla="*/ 1139 w 1426"/>
                <a:gd name="T85" fmla="*/ 358 h 2870"/>
                <a:gd name="T86" fmla="*/ 1018 w 1426"/>
                <a:gd name="T87" fmla="*/ 350 h 2870"/>
                <a:gd name="T88" fmla="*/ 946 w 1426"/>
                <a:gd name="T89" fmla="*/ 334 h 2870"/>
                <a:gd name="T90" fmla="*/ 1242 w 1426"/>
                <a:gd name="T91" fmla="*/ 78 h 2870"/>
                <a:gd name="T92" fmla="*/ 962 w 1426"/>
                <a:gd name="T93" fmla="*/ 251 h 2870"/>
                <a:gd name="T94" fmla="*/ 828 w 1426"/>
                <a:gd name="T95" fmla="*/ 78 h 2870"/>
                <a:gd name="T96" fmla="*/ 1320 w 1426"/>
                <a:gd name="T97" fmla="*/ 189 h 2870"/>
                <a:gd name="T98" fmla="*/ 1371 w 1426"/>
                <a:gd name="T99" fmla="*/ 1550 h 2870"/>
                <a:gd name="T100" fmla="*/ 1426 w 1426"/>
                <a:gd name="T101" fmla="*/ 1794 h 2870"/>
                <a:gd name="T102" fmla="*/ 1294 w 1426"/>
                <a:gd name="T103" fmla="*/ 2029 h 2870"/>
                <a:gd name="T104" fmla="*/ 1095 w 1426"/>
                <a:gd name="T105" fmla="*/ 2152 h 2870"/>
                <a:gd name="T106" fmla="*/ 452 w 1426"/>
                <a:gd name="T107" fmla="*/ 2835 h 2870"/>
                <a:gd name="T108" fmla="*/ 266 w 1426"/>
                <a:gd name="T109" fmla="*/ 2866 h 2870"/>
                <a:gd name="T110" fmla="*/ 10 w 1426"/>
                <a:gd name="T111" fmla="*/ 2633 h 2870"/>
                <a:gd name="T112" fmla="*/ 70 w 1426"/>
                <a:gd name="T113" fmla="*/ 2359 h 2870"/>
                <a:gd name="T114" fmla="*/ 204 w 1426"/>
                <a:gd name="T115" fmla="*/ 2187 h 2870"/>
                <a:gd name="T116" fmla="*/ 430 w 1426"/>
                <a:gd name="T117" fmla="*/ 1894 h 2870"/>
                <a:gd name="T118" fmla="*/ 581 w 1426"/>
                <a:gd name="T119" fmla="*/ 1698 h 2870"/>
                <a:gd name="T120" fmla="*/ 626 w 1426"/>
                <a:gd name="T121" fmla="*/ 1608 h 2870"/>
                <a:gd name="T122" fmla="*/ 663 w 1426"/>
                <a:gd name="T123" fmla="*/ 285 h 2870"/>
                <a:gd name="T124" fmla="*/ 717 w 1426"/>
                <a:gd name="T125" fmla="*/ 2 h 2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26" h="2870">
                  <a:moveTo>
                    <a:pt x="118" y="2429"/>
                  </a:moveTo>
                  <a:lnTo>
                    <a:pt x="102" y="2459"/>
                  </a:lnTo>
                  <a:lnTo>
                    <a:pt x="89" y="2489"/>
                  </a:lnTo>
                  <a:lnTo>
                    <a:pt x="81" y="2519"/>
                  </a:lnTo>
                  <a:lnTo>
                    <a:pt x="78" y="2551"/>
                  </a:lnTo>
                  <a:lnTo>
                    <a:pt x="80" y="2589"/>
                  </a:lnTo>
                  <a:lnTo>
                    <a:pt x="89" y="2626"/>
                  </a:lnTo>
                  <a:lnTo>
                    <a:pt x="102" y="2660"/>
                  </a:lnTo>
                  <a:lnTo>
                    <a:pt x="121" y="2691"/>
                  </a:lnTo>
                  <a:lnTo>
                    <a:pt x="145" y="2719"/>
                  </a:lnTo>
                  <a:lnTo>
                    <a:pt x="172" y="2743"/>
                  </a:lnTo>
                  <a:lnTo>
                    <a:pt x="202" y="2764"/>
                  </a:lnTo>
                  <a:lnTo>
                    <a:pt x="235" y="2779"/>
                  </a:lnTo>
                  <a:lnTo>
                    <a:pt x="271" y="2789"/>
                  </a:lnTo>
                  <a:lnTo>
                    <a:pt x="310" y="2792"/>
                  </a:lnTo>
                  <a:lnTo>
                    <a:pt x="343" y="2791"/>
                  </a:lnTo>
                  <a:lnTo>
                    <a:pt x="377" y="2784"/>
                  </a:lnTo>
                  <a:lnTo>
                    <a:pt x="408" y="2774"/>
                  </a:lnTo>
                  <a:lnTo>
                    <a:pt x="438" y="2758"/>
                  </a:lnTo>
                  <a:lnTo>
                    <a:pt x="465" y="2738"/>
                  </a:lnTo>
                  <a:lnTo>
                    <a:pt x="446" y="2698"/>
                  </a:lnTo>
                  <a:lnTo>
                    <a:pt x="425" y="2661"/>
                  </a:lnTo>
                  <a:lnTo>
                    <a:pt x="401" y="2627"/>
                  </a:lnTo>
                  <a:lnTo>
                    <a:pt x="375" y="2596"/>
                  </a:lnTo>
                  <a:lnTo>
                    <a:pt x="346" y="2568"/>
                  </a:lnTo>
                  <a:lnTo>
                    <a:pt x="318" y="2542"/>
                  </a:lnTo>
                  <a:lnTo>
                    <a:pt x="289" y="2520"/>
                  </a:lnTo>
                  <a:lnTo>
                    <a:pt x="260" y="2500"/>
                  </a:lnTo>
                  <a:lnTo>
                    <a:pt x="232" y="2483"/>
                  </a:lnTo>
                  <a:lnTo>
                    <a:pt x="205" y="2467"/>
                  </a:lnTo>
                  <a:lnTo>
                    <a:pt x="180" y="2455"/>
                  </a:lnTo>
                  <a:lnTo>
                    <a:pt x="157" y="2444"/>
                  </a:lnTo>
                  <a:lnTo>
                    <a:pt x="136" y="2435"/>
                  </a:lnTo>
                  <a:lnTo>
                    <a:pt x="118" y="2429"/>
                  </a:lnTo>
                  <a:close/>
                  <a:moveTo>
                    <a:pt x="1005" y="1165"/>
                  </a:moveTo>
                  <a:lnTo>
                    <a:pt x="912" y="1249"/>
                  </a:lnTo>
                  <a:lnTo>
                    <a:pt x="924" y="1261"/>
                  </a:lnTo>
                  <a:lnTo>
                    <a:pt x="932" y="1270"/>
                  </a:lnTo>
                  <a:lnTo>
                    <a:pt x="936" y="1282"/>
                  </a:lnTo>
                  <a:lnTo>
                    <a:pt x="937" y="1294"/>
                  </a:lnTo>
                  <a:lnTo>
                    <a:pt x="934" y="1305"/>
                  </a:lnTo>
                  <a:lnTo>
                    <a:pt x="927" y="1316"/>
                  </a:lnTo>
                  <a:lnTo>
                    <a:pt x="918" y="1323"/>
                  </a:lnTo>
                  <a:lnTo>
                    <a:pt x="909" y="1327"/>
                  </a:lnTo>
                  <a:lnTo>
                    <a:pt x="898" y="1328"/>
                  </a:lnTo>
                  <a:lnTo>
                    <a:pt x="884" y="1326"/>
                  </a:lnTo>
                  <a:lnTo>
                    <a:pt x="872" y="1318"/>
                  </a:lnTo>
                  <a:lnTo>
                    <a:pt x="853" y="1302"/>
                  </a:lnTo>
                  <a:lnTo>
                    <a:pt x="739" y="1405"/>
                  </a:lnTo>
                  <a:lnTo>
                    <a:pt x="735" y="1459"/>
                  </a:lnTo>
                  <a:lnTo>
                    <a:pt x="729" y="1507"/>
                  </a:lnTo>
                  <a:lnTo>
                    <a:pt x="721" y="1551"/>
                  </a:lnTo>
                  <a:lnTo>
                    <a:pt x="712" y="1589"/>
                  </a:lnTo>
                  <a:lnTo>
                    <a:pt x="703" y="1623"/>
                  </a:lnTo>
                  <a:lnTo>
                    <a:pt x="693" y="1653"/>
                  </a:lnTo>
                  <a:lnTo>
                    <a:pt x="683" y="1677"/>
                  </a:lnTo>
                  <a:lnTo>
                    <a:pt x="674" y="1697"/>
                  </a:lnTo>
                  <a:lnTo>
                    <a:pt x="665" y="1713"/>
                  </a:lnTo>
                  <a:lnTo>
                    <a:pt x="658" y="1725"/>
                  </a:lnTo>
                  <a:lnTo>
                    <a:pt x="653" y="1733"/>
                  </a:lnTo>
                  <a:lnTo>
                    <a:pt x="650" y="1738"/>
                  </a:lnTo>
                  <a:lnTo>
                    <a:pt x="166" y="2363"/>
                  </a:lnTo>
                  <a:lnTo>
                    <a:pt x="190" y="2373"/>
                  </a:lnTo>
                  <a:lnTo>
                    <a:pt x="217" y="2386"/>
                  </a:lnTo>
                  <a:lnTo>
                    <a:pt x="247" y="2401"/>
                  </a:lnTo>
                  <a:lnTo>
                    <a:pt x="278" y="2419"/>
                  </a:lnTo>
                  <a:lnTo>
                    <a:pt x="310" y="2439"/>
                  </a:lnTo>
                  <a:lnTo>
                    <a:pt x="344" y="2463"/>
                  </a:lnTo>
                  <a:lnTo>
                    <a:pt x="378" y="2490"/>
                  </a:lnTo>
                  <a:lnTo>
                    <a:pt x="411" y="2520"/>
                  </a:lnTo>
                  <a:lnTo>
                    <a:pt x="442" y="2553"/>
                  </a:lnTo>
                  <a:lnTo>
                    <a:pt x="471" y="2591"/>
                  </a:lnTo>
                  <a:lnTo>
                    <a:pt x="499" y="2632"/>
                  </a:lnTo>
                  <a:lnTo>
                    <a:pt x="523" y="2677"/>
                  </a:lnTo>
                  <a:lnTo>
                    <a:pt x="1011" y="2128"/>
                  </a:lnTo>
                  <a:lnTo>
                    <a:pt x="1013" y="2126"/>
                  </a:lnTo>
                  <a:lnTo>
                    <a:pt x="1019" y="2120"/>
                  </a:lnTo>
                  <a:lnTo>
                    <a:pt x="1027" y="2111"/>
                  </a:lnTo>
                  <a:lnTo>
                    <a:pt x="1038" y="2100"/>
                  </a:lnTo>
                  <a:lnTo>
                    <a:pt x="1051" y="2087"/>
                  </a:lnTo>
                  <a:lnTo>
                    <a:pt x="1066" y="2073"/>
                  </a:lnTo>
                  <a:lnTo>
                    <a:pt x="1083" y="2059"/>
                  </a:lnTo>
                  <a:lnTo>
                    <a:pt x="1102" y="2044"/>
                  </a:lnTo>
                  <a:lnTo>
                    <a:pt x="1123" y="2030"/>
                  </a:lnTo>
                  <a:lnTo>
                    <a:pt x="1144" y="2016"/>
                  </a:lnTo>
                  <a:lnTo>
                    <a:pt x="1166" y="2004"/>
                  </a:lnTo>
                  <a:lnTo>
                    <a:pt x="1189" y="1994"/>
                  </a:lnTo>
                  <a:lnTo>
                    <a:pt x="1223" y="1979"/>
                  </a:lnTo>
                  <a:lnTo>
                    <a:pt x="1253" y="1963"/>
                  </a:lnTo>
                  <a:lnTo>
                    <a:pt x="1278" y="1945"/>
                  </a:lnTo>
                  <a:lnTo>
                    <a:pt x="1299" y="1925"/>
                  </a:lnTo>
                  <a:lnTo>
                    <a:pt x="1315" y="1905"/>
                  </a:lnTo>
                  <a:lnTo>
                    <a:pt x="1121" y="1804"/>
                  </a:lnTo>
                  <a:lnTo>
                    <a:pt x="1110" y="1796"/>
                  </a:lnTo>
                  <a:lnTo>
                    <a:pt x="1103" y="1786"/>
                  </a:lnTo>
                  <a:lnTo>
                    <a:pt x="1100" y="1775"/>
                  </a:lnTo>
                  <a:lnTo>
                    <a:pt x="1100" y="1763"/>
                  </a:lnTo>
                  <a:lnTo>
                    <a:pt x="1104" y="1751"/>
                  </a:lnTo>
                  <a:lnTo>
                    <a:pt x="1111" y="1741"/>
                  </a:lnTo>
                  <a:lnTo>
                    <a:pt x="1122" y="1734"/>
                  </a:lnTo>
                  <a:lnTo>
                    <a:pt x="1133" y="1731"/>
                  </a:lnTo>
                  <a:lnTo>
                    <a:pt x="1145" y="1731"/>
                  </a:lnTo>
                  <a:lnTo>
                    <a:pt x="1157" y="1735"/>
                  </a:lnTo>
                  <a:lnTo>
                    <a:pt x="1345" y="1832"/>
                  </a:lnTo>
                  <a:lnTo>
                    <a:pt x="1348" y="1798"/>
                  </a:lnTo>
                  <a:lnTo>
                    <a:pt x="1347" y="1761"/>
                  </a:lnTo>
                  <a:lnTo>
                    <a:pt x="1341" y="1723"/>
                  </a:lnTo>
                  <a:lnTo>
                    <a:pt x="1332" y="1683"/>
                  </a:lnTo>
                  <a:lnTo>
                    <a:pt x="1320" y="1641"/>
                  </a:lnTo>
                  <a:lnTo>
                    <a:pt x="1306" y="1599"/>
                  </a:lnTo>
                  <a:lnTo>
                    <a:pt x="1290" y="1556"/>
                  </a:lnTo>
                  <a:lnTo>
                    <a:pt x="1280" y="1531"/>
                  </a:lnTo>
                  <a:lnTo>
                    <a:pt x="1272" y="1509"/>
                  </a:lnTo>
                  <a:lnTo>
                    <a:pt x="1270" y="1502"/>
                  </a:lnTo>
                  <a:lnTo>
                    <a:pt x="1270" y="1496"/>
                  </a:lnTo>
                  <a:lnTo>
                    <a:pt x="1270" y="1404"/>
                  </a:lnTo>
                  <a:lnTo>
                    <a:pt x="1157" y="1302"/>
                  </a:lnTo>
                  <a:lnTo>
                    <a:pt x="1139" y="1318"/>
                  </a:lnTo>
                  <a:lnTo>
                    <a:pt x="1127" y="1326"/>
                  </a:lnTo>
                  <a:lnTo>
                    <a:pt x="1112" y="1328"/>
                  </a:lnTo>
                  <a:lnTo>
                    <a:pt x="1101" y="1327"/>
                  </a:lnTo>
                  <a:lnTo>
                    <a:pt x="1092" y="1323"/>
                  </a:lnTo>
                  <a:lnTo>
                    <a:pt x="1083" y="1316"/>
                  </a:lnTo>
                  <a:lnTo>
                    <a:pt x="1076" y="1305"/>
                  </a:lnTo>
                  <a:lnTo>
                    <a:pt x="1073" y="1294"/>
                  </a:lnTo>
                  <a:lnTo>
                    <a:pt x="1074" y="1282"/>
                  </a:lnTo>
                  <a:lnTo>
                    <a:pt x="1078" y="1270"/>
                  </a:lnTo>
                  <a:lnTo>
                    <a:pt x="1086" y="1261"/>
                  </a:lnTo>
                  <a:lnTo>
                    <a:pt x="1098" y="1249"/>
                  </a:lnTo>
                  <a:lnTo>
                    <a:pt x="1005" y="1165"/>
                  </a:lnTo>
                  <a:close/>
                  <a:moveTo>
                    <a:pt x="1270" y="926"/>
                  </a:moveTo>
                  <a:lnTo>
                    <a:pt x="1209" y="981"/>
                  </a:lnTo>
                  <a:lnTo>
                    <a:pt x="1209" y="993"/>
                  </a:lnTo>
                  <a:lnTo>
                    <a:pt x="1206" y="1004"/>
                  </a:lnTo>
                  <a:lnTo>
                    <a:pt x="1199" y="1013"/>
                  </a:lnTo>
                  <a:lnTo>
                    <a:pt x="1191" y="1020"/>
                  </a:lnTo>
                  <a:lnTo>
                    <a:pt x="1181" y="1025"/>
                  </a:lnTo>
                  <a:lnTo>
                    <a:pt x="1170" y="1026"/>
                  </a:lnTo>
                  <a:lnTo>
                    <a:pt x="1166" y="1026"/>
                  </a:lnTo>
                  <a:lnTo>
                    <a:pt x="1161" y="1025"/>
                  </a:lnTo>
                  <a:lnTo>
                    <a:pt x="1063" y="1112"/>
                  </a:lnTo>
                  <a:lnTo>
                    <a:pt x="1161" y="1200"/>
                  </a:lnTo>
                  <a:lnTo>
                    <a:pt x="1171" y="1199"/>
                  </a:lnTo>
                  <a:lnTo>
                    <a:pt x="1181" y="1200"/>
                  </a:lnTo>
                  <a:lnTo>
                    <a:pt x="1191" y="1204"/>
                  </a:lnTo>
                  <a:lnTo>
                    <a:pt x="1199" y="1211"/>
                  </a:lnTo>
                  <a:lnTo>
                    <a:pt x="1206" y="1221"/>
                  </a:lnTo>
                  <a:lnTo>
                    <a:pt x="1209" y="1232"/>
                  </a:lnTo>
                  <a:lnTo>
                    <a:pt x="1209" y="1243"/>
                  </a:lnTo>
                  <a:lnTo>
                    <a:pt x="1270" y="1299"/>
                  </a:lnTo>
                  <a:lnTo>
                    <a:pt x="1270" y="1198"/>
                  </a:lnTo>
                  <a:lnTo>
                    <a:pt x="1261" y="1202"/>
                  </a:lnTo>
                  <a:lnTo>
                    <a:pt x="1251" y="1203"/>
                  </a:lnTo>
                  <a:lnTo>
                    <a:pt x="1241" y="1202"/>
                  </a:lnTo>
                  <a:lnTo>
                    <a:pt x="1231" y="1198"/>
                  </a:lnTo>
                  <a:lnTo>
                    <a:pt x="1222" y="1191"/>
                  </a:lnTo>
                  <a:lnTo>
                    <a:pt x="1216" y="1180"/>
                  </a:lnTo>
                  <a:lnTo>
                    <a:pt x="1212" y="1169"/>
                  </a:lnTo>
                  <a:lnTo>
                    <a:pt x="1213" y="1157"/>
                  </a:lnTo>
                  <a:lnTo>
                    <a:pt x="1217" y="1145"/>
                  </a:lnTo>
                  <a:lnTo>
                    <a:pt x="1225" y="1136"/>
                  </a:lnTo>
                  <a:lnTo>
                    <a:pt x="1251" y="1112"/>
                  </a:lnTo>
                  <a:lnTo>
                    <a:pt x="1225" y="1089"/>
                  </a:lnTo>
                  <a:lnTo>
                    <a:pt x="1217" y="1079"/>
                  </a:lnTo>
                  <a:lnTo>
                    <a:pt x="1213" y="1068"/>
                  </a:lnTo>
                  <a:lnTo>
                    <a:pt x="1212" y="1056"/>
                  </a:lnTo>
                  <a:lnTo>
                    <a:pt x="1216" y="1045"/>
                  </a:lnTo>
                  <a:lnTo>
                    <a:pt x="1222" y="1034"/>
                  </a:lnTo>
                  <a:lnTo>
                    <a:pt x="1233" y="1026"/>
                  </a:lnTo>
                  <a:lnTo>
                    <a:pt x="1245" y="1022"/>
                  </a:lnTo>
                  <a:lnTo>
                    <a:pt x="1258" y="1022"/>
                  </a:lnTo>
                  <a:lnTo>
                    <a:pt x="1270" y="1026"/>
                  </a:lnTo>
                  <a:lnTo>
                    <a:pt x="1270" y="926"/>
                  </a:lnTo>
                  <a:close/>
                  <a:moveTo>
                    <a:pt x="740" y="926"/>
                  </a:moveTo>
                  <a:lnTo>
                    <a:pt x="740" y="1026"/>
                  </a:lnTo>
                  <a:lnTo>
                    <a:pt x="752" y="1022"/>
                  </a:lnTo>
                  <a:lnTo>
                    <a:pt x="765" y="1022"/>
                  </a:lnTo>
                  <a:lnTo>
                    <a:pt x="777" y="1026"/>
                  </a:lnTo>
                  <a:lnTo>
                    <a:pt x="788" y="1034"/>
                  </a:lnTo>
                  <a:lnTo>
                    <a:pt x="795" y="1045"/>
                  </a:lnTo>
                  <a:lnTo>
                    <a:pt x="798" y="1056"/>
                  </a:lnTo>
                  <a:lnTo>
                    <a:pt x="797" y="1068"/>
                  </a:lnTo>
                  <a:lnTo>
                    <a:pt x="793" y="1079"/>
                  </a:lnTo>
                  <a:lnTo>
                    <a:pt x="785" y="1089"/>
                  </a:lnTo>
                  <a:lnTo>
                    <a:pt x="759" y="1112"/>
                  </a:lnTo>
                  <a:lnTo>
                    <a:pt x="785" y="1136"/>
                  </a:lnTo>
                  <a:lnTo>
                    <a:pt x="793" y="1145"/>
                  </a:lnTo>
                  <a:lnTo>
                    <a:pt x="797" y="1157"/>
                  </a:lnTo>
                  <a:lnTo>
                    <a:pt x="798" y="1169"/>
                  </a:lnTo>
                  <a:lnTo>
                    <a:pt x="795" y="1180"/>
                  </a:lnTo>
                  <a:lnTo>
                    <a:pt x="788" y="1191"/>
                  </a:lnTo>
                  <a:lnTo>
                    <a:pt x="779" y="1198"/>
                  </a:lnTo>
                  <a:lnTo>
                    <a:pt x="769" y="1202"/>
                  </a:lnTo>
                  <a:lnTo>
                    <a:pt x="759" y="1203"/>
                  </a:lnTo>
                  <a:lnTo>
                    <a:pt x="749" y="1202"/>
                  </a:lnTo>
                  <a:lnTo>
                    <a:pt x="740" y="1198"/>
                  </a:lnTo>
                  <a:lnTo>
                    <a:pt x="740" y="1299"/>
                  </a:lnTo>
                  <a:lnTo>
                    <a:pt x="801" y="1243"/>
                  </a:lnTo>
                  <a:lnTo>
                    <a:pt x="801" y="1232"/>
                  </a:lnTo>
                  <a:lnTo>
                    <a:pt x="804" y="1221"/>
                  </a:lnTo>
                  <a:lnTo>
                    <a:pt x="811" y="1211"/>
                  </a:lnTo>
                  <a:lnTo>
                    <a:pt x="819" y="1204"/>
                  </a:lnTo>
                  <a:lnTo>
                    <a:pt x="829" y="1200"/>
                  </a:lnTo>
                  <a:lnTo>
                    <a:pt x="839" y="1199"/>
                  </a:lnTo>
                  <a:lnTo>
                    <a:pt x="849" y="1200"/>
                  </a:lnTo>
                  <a:lnTo>
                    <a:pt x="947" y="1112"/>
                  </a:lnTo>
                  <a:lnTo>
                    <a:pt x="849" y="1025"/>
                  </a:lnTo>
                  <a:lnTo>
                    <a:pt x="844" y="1026"/>
                  </a:lnTo>
                  <a:lnTo>
                    <a:pt x="840" y="1026"/>
                  </a:lnTo>
                  <a:lnTo>
                    <a:pt x="829" y="1025"/>
                  </a:lnTo>
                  <a:lnTo>
                    <a:pt x="819" y="1020"/>
                  </a:lnTo>
                  <a:lnTo>
                    <a:pt x="811" y="1013"/>
                  </a:lnTo>
                  <a:lnTo>
                    <a:pt x="804" y="1004"/>
                  </a:lnTo>
                  <a:lnTo>
                    <a:pt x="801" y="993"/>
                  </a:lnTo>
                  <a:lnTo>
                    <a:pt x="801" y="981"/>
                  </a:lnTo>
                  <a:lnTo>
                    <a:pt x="740" y="926"/>
                  </a:lnTo>
                  <a:close/>
                  <a:moveTo>
                    <a:pt x="1005" y="617"/>
                  </a:moveTo>
                  <a:lnTo>
                    <a:pt x="912" y="701"/>
                  </a:lnTo>
                  <a:lnTo>
                    <a:pt x="924" y="713"/>
                  </a:lnTo>
                  <a:lnTo>
                    <a:pt x="932" y="723"/>
                  </a:lnTo>
                  <a:lnTo>
                    <a:pt x="936" y="734"/>
                  </a:lnTo>
                  <a:lnTo>
                    <a:pt x="937" y="746"/>
                  </a:lnTo>
                  <a:lnTo>
                    <a:pt x="934" y="757"/>
                  </a:lnTo>
                  <a:lnTo>
                    <a:pt x="927" y="768"/>
                  </a:lnTo>
                  <a:lnTo>
                    <a:pt x="918" y="775"/>
                  </a:lnTo>
                  <a:lnTo>
                    <a:pt x="909" y="779"/>
                  </a:lnTo>
                  <a:lnTo>
                    <a:pt x="898" y="781"/>
                  </a:lnTo>
                  <a:lnTo>
                    <a:pt x="884" y="778"/>
                  </a:lnTo>
                  <a:lnTo>
                    <a:pt x="872" y="770"/>
                  </a:lnTo>
                  <a:lnTo>
                    <a:pt x="853" y="754"/>
                  </a:lnTo>
                  <a:lnTo>
                    <a:pt x="759" y="838"/>
                  </a:lnTo>
                  <a:lnTo>
                    <a:pt x="853" y="923"/>
                  </a:lnTo>
                  <a:lnTo>
                    <a:pt x="872" y="906"/>
                  </a:lnTo>
                  <a:lnTo>
                    <a:pt x="883" y="900"/>
                  </a:lnTo>
                  <a:lnTo>
                    <a:pt x="894" y="897"/>
                  </a:lnTo>
                  <a:lnTo>
                    <a:pt x="906" y="897"/>
                  </a:lnTo>
                  <a:lnTo>
                    <a:pt x="917" y="901"/>
                  </a:lnTo>
                  <a:lnTo>
                    <a:pt x="927" y="909"/>
                  </a:lnTo>
                  <a:lnTo>
                    <a:pt x="934" y="920"/>
                  </a:lnTo>
                  <a:lnTo>
                    <a:pt x="937" y="931"/>
                  </a:lnTo>
                  <a:lnTo>
                    <a:pt x="936" y="943"/>
                  </a:lnTo>
                  <a:lnTo>
                    <a:pt x="932" y="954"/>
                  </a:lnTo>
                  <a:lnTo>
                    <a:pt x="924" y="964"/>
                  </a:lnTo>
                  <a:lnTo>
                    <a:pt x="912" y="975"/>
                  </a:lnTo>
                  <a:lnTo>
                    <a:pt x="1005" y="1060"/>
                  </a:lnTo>
                  <a:lnTo>
                    <a:pt x="1098" y="975"/>
                  </a:lnTo>
                  <a:lnTo>
                    <a:pt x="1086" y="964"/>
                  </a:lnTo>
                  <a:lnTo>
                    <a:pt x="1078" y="954"/>
                  </a:lnTo>
                  <a:lnTo>
                    <a:pt x="1074" y="943"/>
                  </a:lnTo>
                  <a:lnTo>
                    <a:pt x="1073" y="931"/>
                  </a:lnTo>
                  <a:lnTo>
                    <a:pt x="1076" y="920"/>
                  </a:lnTo>
                  <a:lnTo>
                    <a:pt x="1083" y="909"/>
                  </a:lnTo>
                  <a:lnTo>
                    <a:pt x="1093" y="901"/>
                  </a:lnTo>
                  <a:lnTo>
                    <a:pt x="1104" y="897"/>
                  </a:lnTo>
                  <a:lnTo>
                    <a:pt x="1117" y="897"/>
                  </a:lnTo>
                  <a:lnTo>
                    <a:pt x="1129" y="900"/>
                  </a:lnTo>
                  <a:lnTo>
                    <a:pt x="1139" y="906"/>
                  </a:lnTo>
                  <a:lnTo>
                    <a:pt x="1157" y="923"/>
                  </a:lnTo>
                  <a:lnTo>
                    <a:pt x="1251" y="838"/>
                  </a:lnTo>
                  <a:lnTo>
                    <a:pt x="1157" y="754"/>
                  </a:lnTo>
                  <a:lnTo>
                    <a:pt x="1139" y="770"/>
                  </a:lnTo>
                  <a:lnTo>
                    <a:pt x="1131" y="776"/>
                  </a:lnTo>
                  <a:lnTo>
                    <a:pt x="1122" y="779"/>
                  </a:lnTo>
                  <a:lnTo>
                    <a:pt x="1112" y="781"/>
                  </a:lnTo>
                  <a:lnTo>
                    <a:pt x="1101" y="779"/>
                  </a:lnTo>
                  <a:lnTo>
                    <a:pt x="1092" y="775"/>
                  </a:lnTo>
                  <a:lnTo>
                    <a:pt x="1083" y="768"/>
                  </a:lnTo>
                  <a:lnTo>
                    <a:pt x="1076" y="757"/>
                  </a:lnTo>
                  <a:lnTo>
                    <a:pt x="1073" y="746"/>
                  </a:lnTo>
                  <a:lnTo>
                    <a:pt x="1074" y="734"/>
                  </a:lnTo>
                  <a:lnTo>
                    <a:pt x="1078" y="723"/>
                  </a:lnTo>
                  <a:lnTo>
                    <a:pt x="1086" y="713"/>
                  </a:lnTo>
                  <a:lnTo>
                    <a:pt x="1098" y="701"/>
                  </a:lnTo>
                  <a:lnTo>
                    <a:pt x="1005" y="617"/>
                  </a:lnTo>
                  <a:close/>
                  <a:moveTo>
                    <a:pt x="1270" y="377"/>
                  </a:moveTo>
                  <a:lnTo>
                    <a:pt x="1209" y="432"/>
                  </a:lnTo>
                  <a:lnTo>
                    <a:pt x="1209" y="444"/>
                  </a:lnTo>
                  <a:lnTo>
                    <a:pt x="1206" y="455"/>
                  </a:lnTo>
                  <a:lnTo>
                    <a:pt x="1199" y="465"/>
                  </a:lnTo>
                  <a:lnTo>
                    <a:pt x="1191" y="472"/>
                  </a:lnTo>
                  <a:lnTo>
                    <a:pt x="1181" y="476"/>
                  </a:lnTo>
                  <a:lnTo>
                    <a:pt x="1170" y="477"/>
                  </a:lnTo>
                  <a:lnTo>
                    <a:pt x="1166" y="477"/>
                  </a:lnTo>
                  <a:lnTo>
                    <a:pt x="1161" y="476"/>
                  </a:lnTo>
                  <a:lnTo>
                    <a:pt x="1063" y="565"/>
                  </a:lnTo>
                  <a:lnTo>
                    <a:pt x="1161" y="652"/>
                  </a:lnTo>
                  <a:lnTo>
                    <a:pt x="1171" y="651"/>
                  </a:lnTo>
                  <a:lnTo>
                    <a:pt x="1181" y="652"/>
                  </a:lnTo>
                  <a:lnTo>
                    <a:pt x="1191" y="657"/>
                  </a:lnTo>
                  <a:lnTo>
                    <a:pt x="1199" y="664"/>
                  </a:lnTo>
                  <a:lnTo>
                    <a:pt x="1206" y="673"/>
                  </a:lnTo>
                  <a:lnTo>
                    <a:pt x="1209" y="684"/>
                  </a:lnTo>
                  <a:lnTo>
                    <a:pt x="1209" y="696"/>
                  </a:lnTo>
                  <a:lnTo>
                    <a:pt x="1270" y="751"/>
                  </a:lnTo>
                  <a:lnTo>
                    <a:pt x="1270" y="651"/>
                  </a:lnTo>
                  <a:lnTo>
                    <a:pt x="1261" y="654"/>
                  </a:lnTo>
                  <a:lnTo>
                    <a:pt x="1251" y="655"/>
                  </a:lnTo>
                  <a:lnTo>
                    <a:pt x="1241" y="654"/>
                  </a:lnTo>
                  <a:lnTo>
                    <a:pt x="1231" y="650"/>
                  </a:lnTo>
                  <a:lnTo>
                    <a:pt x="1222" y="643"/>
                  </a:lnTo>
                  <a:lnTo>
                    <a:pt x="1216" y="632"/>
                  </a:lnTo>
                  <a:lnTo>
                    <a:pt x="1212" y="621"/>
                  </a:lnTo>
                  <a:lnTo>
                    <a:pt x="1213" y="609"/>
                  </a:lnTo>
                  <a:lnTo>
                    <a:pt x="1217" y="598"/>
                  </a:lnTo>
                  <a:lnTo>
                    <a:pt x="1225" y="588"/>
                  </a:lnTo>
                  <a:lnTo>
                    <a:pt x="1251" y="565"/>
                  </a:lnTo>
                  <a:lnTo>
                    <a:pt x="1225" y="540"/>
                  </a:lnTo>
                  <a:lnTo>
                    <a:pt x="1217" y="531"/>
                  </a:lnTo>
                  <a:lnTo>
                    <a:pt x="1213" y="519"/>
                  </a:lnTo>
                  <a:lnTo>
                    <a:pt x="1212" y="507"/>
                  </a:lnTo>
                  <a:lnTo>
                    <a:pt x="1216" y="496"/>
                  </a:lnTo>
                  <a:lnTo>
                    <a:pt x="1222" y="485"/>
                  </a:lnTo>
                  <a:lnTo>
                    <a:pt x="1233" y="477"/>
                  </a:lnTo>
                  <a:lnTo>
                    <a:pt x="1245" y="473"/>
                  </a:lnTo>
                  <a:lnTo>
                    <a:pt x="1258" y="473"/>
                  </a:lnTo>
                  <a:lnTo>
                    <a:pt x="1270" y="478"/>
                  </a:lnTo>
                  <a:lnTo>
                    <a:pt x="1270" y="377"/>
                  </a:lnTo>
                  <a:close/>
                  <a:moveTo>
                    <a:pt x="740" y="377"/>
                  </a:moveTo>
                  <a:lnTo>
                    <a:pt x="740" y="478"/>
                  </a:lnTo>
                  <a:lnTo>
                    <a:pt x="752" y="473"/>
                  </a:lnTo>
                  <a:lnTo>
                    <a:pt x="765" y="473"/>
                  </a:lnTo>
                  <a:lnTo>
                    <a:pt x="777" y="477"/>
                  </a:lnTo>
                  <a:lnTo>
                    <a:pt x="788" y="485"/>
                  </a:lnTo>
                  <a:lnTo>
                    <a:pt x="795" y="496"/>
                  </a:lnTo>
                  <a:lnTo>
                    <a:pt x="798" y="507"/>
                  </a:lnTo>
                  <a:lnTo>
                    <a:pt x="797" y="519"/>
                  </a:lnTo>
                  <a:lnTo>
                    <a:pt x="793" y="531"/>
                  </a:lnTo>
                  <a:lnTo>
                    <a:pt x="785" y="540"/>
                  </a:lnTo>
                  <a:lnTo>
                    <a:pt x="759" y="565"/>
                  </a:lnTo>
                  <a:lnTo>
                    <a:pt x="785" y="588"/>
                  </a:lnTo>
                  <a:lnTo>
                    <a:pt x="793" y="598"/>
                  </a:lnTo>
                  <a:lnTo>
                    <a:pt x="797" y="609"/>
                  </a:lnTo>
                  <a:lnTo>
                    <a:pt x="798" y="621"/>
                  </a:lnTo>
                  <a:lnTo>
                    <a:pt x="795" y="632"/>
                  </a:lnTo>
                  <a:lnTo>
                    <a:pt x="788" y="643"/>
                  </a:lnTo>
                  <a:lnTo>
                    <a:pt x="779" y="650"/>
                  </a:lnTo>
                  <a:lnTo>
                    <a:pt x="769" y="654"/>
                  </a:lnTo>
                  <a:lnTo>
                    <a:pt x="759" y="655"/>
                  </a:lnTo>
                  <a:lnTo>
                    <a:pt x="749" y="654"/>
                  </a:lnTo>
                  <a:lnTo>
                    <a:pt x="740" y="651"/>
                  </a:lnTo>
                  <a:lnTo>
                    <a:pt x="740" y="751"/>
                  </a:lnTo>
                  <a:lnTo>
                    <a:pt x="801" y="696"/>
                  </a:lnTo>
                  <a:lnTo>
                    <a:pt x="801" y="684"/>
                  </a:lnTo>
                  <a:lnTo>
                    <a:pt x="804" y="673"/>
                  </a:lnTo>
                  <a:lnTo>
                    <a:pt x="811" y="664"/>
                  </a:lnTo>
                  <a:lnTo>
                    <a:pt x="819" y="657"/>
                  </a:lnTo>
                  <a:lnTo>
                    <a:pt x="829" y="652"/>
                  </a:lnTo>
                  <a:lnTo>
                    <a:pt x="839" y="651"/>
                  </a:lnTo>
                  <a:lnTo>
                    <a:pt x="849" y="652"/>
                  </a:lnTo>
                  <a:lnTo>
                    <a:pt x="947" y="565"/>
                  </a:lnTo>
                  <a:lnTo>
                    <a:pt x="849" y="476"/>
                  </a:lnTo>
                  <a:lnTo>
                    <a:pt x="844" y="477"/>
                  </a:lnTo>
                  <a:lnTo>
                    <a:pt x="840" y="477"/>
                  </a:lnTo>
                  <a:lnTo>
                    <a:pt x="829" y="476"/>
                  </a:lnTo>
                  <a:lnTo>
                    <a:pt x="819" y="472"/>
                  </a:lnTo>
                  <a:lnTo>
                    <a:pt x="811" y="465"/>
                  </a:lnTo>
                  <a:lnTo>
                    <a:pt x="804" y="455"/>
                  </a:lnTo>
                  <a:lnTo>
                    <a:pt x="801" y="444"/>
                  </a:lnTo>
                  <a:lnTo>
                    <a:pt x="801" y="432"/>
                  </a:lnTo>
                  <a:lnTo>
                    <a:pt x="740" y="377"/>
                  </a:lnTo>
                  <a:close/>
                  <a:moveTo>
                    <a:pt x="802" y="328"/>
                  </a:moveTo>
                  <a:lnTo>
                    <a:pt x="853" y="374"/>
                  </a:lnTo>
                  <a:lnTo>
                    <a:pt x="872" y="358"/>
                  </a:lnTo>
                  <a:lnTo>
                    <a:pt x="883" y="351"/>
                  </a:lnTo>
                  <a:lnTo>
                    <a:pt x="894" y="348"/>
                  </a:lnTo>
                  <a:lnTo>
                    <a:pt x="906" y="348"/>
                  </a:lnTo>
                  <a:lnTo>
                    <a:pt x="917" y="353"/>
                  </a:lnTo>
                  <a:lnTo>
                    <a:pt x="927" y="360"/>
                  </a:lnTo>
                  <a:lnTo>
                    <a:pt x="934" y="371"/>
                  </a:lnTo>
                  <a:lnTo>
                    <a:pt x="937" y="382"/>
                  </a:lnTo>
                  <a:lnTo>
                    <a:pt x="936" y="394"/>
                  </a:lnTo>
                  <a:lnTo>
                    <a:pt x="932" y="405"/>
                  </a:lnTo>
                  <a:lnTo>
                    <a:pt x="924" y="415"/>
                  </a:lnTo>
                  <a:lnTo>
                    <a:pt x="912" y="427"/>
                  </a:lnTo>
                  <a:lnTo>
                    <a:pt x="1005" y="511"/>
                  </a:lnTo>
                  <a:lnTo>
                    <a:pt x="1098" y="427"/>
                  </a:lnTo>
                  <a:lnTo>
                    <a:pt x="1086" y="415"/>
                  </a:lnTo>
                  <a:lnTo>
                    <a:pt x="1078" y="405"/>
                  </a:lnTo>
                  <a:lnTo>
                    <a:pt x="1074" y="394"/>
                  </a:lnTo>
                  <a:lnTo>
                    <a:pt x="1073" y="382"/>
                  </a:lnTo>
                  <a:lnTo>
                    <a:pt x="1076" y="371"/>
                  </a:lnTo>
                  <a:lnTo>
                    <a:pt x="1083" y="360"/>
                  </a:lnTo>
                  <a:lnTo>
                    <a:pt x="1093" y="353"/>
                  </a:lnTo>
                  <a:lnTo>
                    <a:pt x="1104" y="348"/>
                  </a:lnTo>
                  <a:lnTo>
                    <a:pt x="1117" y="348"/>
                  </a:lnTo>
                  <a:lnTo>
                    <a:pt x="1129" y="351"/>
                  </a:lnTo>
                  <a:lnTo>
                    <a:pt x="1139" y="358"/>
                  </a:lnTo>
                  <a:lnTo>
                    <a:pt x="1157" y="374"/>
                  </a:lnTo>
                  <a:lnTo>
                    <a:pt x="1208" y="328"/>
                  </a:lnTo>
                  <a:lnTo>
                    <a:pt x="1067" y="328"/>
                  </a:lnTo>
                  <a:lnTo>
                    <a:pt x="1064" y="334"/>
                  </a:lnTo>
                  <a:lnTo>
                    <a:pt x="1060" y="339"/>
                  </a:lnTo>
                  <a:lnTo>
                    <a:pt x="1052" y="347"/>
                  </a:lnTo>
                  <a:lnTo>
                    <a:pt x="1042" y="351"/>
                  </a:lnTo>
                  <a:lnTo>
                    <a:pt x="1031" y="352"/>
                  </a:lnTo>
                  <a:lnTo>
                    <a:pt x="1018" y="350"/>
                  </a:lnTo>
                  <a:lnTo>
                    <a:pt x="1005" y="342"/>
                  </a:lnTo>
                  <a:lnTo>
                    <a:pt x="1005" y="342"/>
                  </a:lnTo>
                  <a:lnTo>
                    <a:pt x="1005" y="342"/>
                  </a:lnTo>
                  <a:lnTo>
                    <a:pt x="992" y="350"/>
                  </a:lnTo>
                  <a:lnTo>
                    <a:pt x="979" y="352"/>
                  </a:lnTo>
                  <a:lnTo>
                    <a:pt x="968" y="351"/>
                  </a:lnTo>
                  <a:lnTo>
                    <a:pt x="958" y="347"/>
                  </a:lnTo>
                  <a:lnTo>
                    <a:pt x="950" y="339"/>
                  </a:lnTo>
                  <a:lnTo>
                    <a:pt x="946" y="334"/>
                  </a:lnTo>
                  <a:lnTo>
                    <a:pt x="943" y="328"/>
                  </a:lnTo>
                  <a:lnTo>
                    <a:pt x="802" y="328"/>
                  </a:lnTo>
                  <a:close/>
                  <a:moveTo>
                    <a:pt x="1174" y="78"/>
                  </a:moveTo>
                  <a:lnTo>
                    <a:pt x="1174" y="251"/>
                  </a:lnTo>
                  <a:lnTo>
                    <a:pt x="1257" y="251"/>
                  </a:lnTo>
                  <a:lnTo>
                    <a:pt x="1244" y="206"/>
                  </a:lnTo>
                  <a:lnTo>
                    <a:pt x="1243" y="200"/>
                  </a:lnTo>
                  <a:lnTo>
                    <a:pt x="1242" y="195"/>
                  </a:lnTo>
                  <a:lnTo>
                    <a:pt x="1242" y="78"/>
                  </a:lnTo>
                  <a:lnTo>
                    <a:pt x="1174" y="78"/>
                  </a:lnTo>
                  <a:close/>
                  <a:moveTo>
                    <a:pt x="1040" y="78"/>
                  </a:moveTo>
                  <a:lnTo>
                    <a:pt x="1040" y="251"/>
                  </a:lnTo>
                  <a:lnTo>
                    <a:pt x="1095" y="251"/>
                  </a:lnTo>
                  <a:lnTo>
                    <a:pt x="1095" y="78"/>
                  </a:lnTo>
                  <a:lnTo>
                    <a:pt x="1040" y="78"/>
                  </a:lnTo>
                  <a:close/>
                  <a:moveTo>
                    <a:pt x="907" y="78"/>
                  </a:moveTo>
                  <a:lnTo>
                    <a:pt x="907" y="251"/>
                  </a:lnTo>
                  <a:lnTo>
                    <a:pt x="962" y="251"/>
                  </a:lnTo>
                  <a:lnTo>
                    <a:pt x="962" y="78"/>
                  </a:lnTo>
                  <a:lnTo>
                    <a:pt x="907" y="78"/>
                  </a:lnTo>
                  <a:close/>
                  <a:moveTo>
                    <a:pt x="768" y="78"/>
                  </a:moveTo>
                  <a:lnTo>
                    <a:pt x="768" y="195"/>
                  </a:lnTo>
                  <a:lnTo>
                    <a:pt x="768" y="200"/>
                  </a:lnTo>
                  <a:lnTo>
                    <a:pt x="766" y="206"/>
                  </a:lnTo>
                  <a:lnTo>
                    <a:pt x="753" y="251"/>
                  </a:lnTo>
                  <a:lnTo>
                    <a:pt x="828" y="251"/>
                  </a:lnTo>
                  <a:lnTo>
                    <a:pt x="828" y="78"/>
                  </a:lnTo>
                  <a:lnTo>
                    <a:pt x="768" y="78"/>
                  </a:lnTo>
                  <a:close/>
                  <a:moveTo>
                    <a:pt x="729" y="0"/>
                  </a:moveTo>
                  <a:lnTo>
                    <a:pt x="1281" y="0"/>
                  </a:lnTo>
                  <a:lnTo>
                    <a:pt x="1293" y="2"/>
                  </a:lnTo>
                  <a:lnTo>
                    <a:pt x="1304" y="7"/>
                  </a:lnTo>
                  <a:lnTo>
                    <a:pt x="1312" y="16"/>
                  </a:lnTo>
                  <a:lnTo>
                    <a:pt x="1318" y="26"/>
                  </a:lnTo>
                  <a:lnTo>
                    <a:pt x="1320" y="39"/>
                  </a:lnTo>
                  <a:lnTo>
                    <a:pt x="1320" y="189"/>
                  </a:lnTo>
                  <a:lnTo>
                    <a:pt x="1346" y="279"/>
                  </a:lnTo>
                  <a:lnTo>
                    <a:pt x="1346" y="280"/>
                  </a:lnTo>
                  <a:lnTo>
                    <a:pt x="1347" y="282"/>
                  </a:lnTo>
                  <a:lnTo>
                    <a:pt x="1347" y="286"/>
                  </a:lnTo>
                  <a:lnTo>
                    <a:pt x="1347" y="290"/>
                  </a:lnTo>
                  <a:lnTo>
                    <a:pt x="1347" y="1489"/>
                  </a:lnTo>
                  <a:lnTo>
                    <a:pt x="1354" y="1508"/>
                  </a:lnTo>
                  <a:lnTo>
                    <a:pt x="1363" y="1528"/>
                  </a:lnTo>
                  <a:lnTo>
                    <a:pt x="1371" y="1550"/>
                  </a:lnTo>
                  <a:lnTo>
                    <a:pt x="1380" y="1573"/>
                  </a:lnTo>
                  <a:lnTo>
                    <a:pt x="1389" y="1598"/>
                  </a:lnTo>
                  <a:lnTo>
                    <a:pt x="1397" y="1623"/>
                  </a:lnTo>
                  <a:lnTo>
                    <a:pt x="1405" y="1651"/>
                  </a:lnTo>
                  <a:lnTo>
                    <a:pt x="1412" y="1679"/>
                  </a:lnTo>
                  <a:lnTo>
                    <a:pt x="1418" y="1707"/>
                  </a:lnTo>
                  <a:lnTo>
                    <a:pt x="1423" y="1736"/>
                  </a:lnTo>
                  <a:lnTo>
                    <a:pt x="1426" y="1765"/>
                  </a:lnTo>
                  <a:lnTo>
                    <a:pt x="1426" y="1794"/>
                  </a:lnTo>
                  <a:lnTo>
                    <a:pt x="1425" y="1823"/>
                  </a:lnTo>
                  <a:lnTo>
                    <a:pt x="1421" y="1851"/>
                  </a:lnTo>
                  <a:lnTo>
                    <a:pt x="1414" y="1879"/>
                  </a:lnTo>
                  <a:lnTo>
                    <a:pt x="1404" y="1907"/>
                  </a:lnTo>
                  <a:lnTo>
                    <a:pt x="1390" y="1934"/>
                  </a:lnTo>
                  <a:lnTo>
                    <a:pt x="1373" y="1959"/>
                  </a:lnTo>
                  <a:lnTo>
                    <a:pt x="1350" y="1984"/>
                  </a:lnTo>
                  <a:lnTo>
                    <a:pt x="1324" y="2007"/>
                  </a:lnTo>
                  <a:lnTo>
                    <a:pt x="1294" y="2029"/>
                  </a:lnTo>
                  <a:lnTo>
                    <a:pt x="1258" y="2049"/>
                  </a:lnTo>
                  <a:lnTo>
                    <a:pt x="1217" y="2067"/>
                  </a:lnTo>
                  <a:lnTo>
                    <a:pt x="1197" y="2076"/>
                  </a:lnTo>
                  <a:lnTo>
                    <a:pt x="1177" y="2087"/>
                  </a:lnTo>
                  <a:lnTo>
                    <a:pt x="1159" y="2100"/>
                  </a:lnTo>
                  <a:lnTo>
                    <a:pt x="1141" y="2113"/>
                  </a:lnTo>
                  <a:lnTo>
                    <a:pt x="1124" y="2127"/>
                  </a:lnTo>
                  <a:lnTo>
                    <a:pt x="1108" y="2140"/>
                  </a:lnTo>
                  <a:lnTo>
                    <a:pt x="1095" y="2152"/>
                  </a:lnTo>
                  <a:lnTo>
                    <a:pt x="1084" y="2163"/>
                  </a:lnTo>
                  <a:lnTo>
                    <a:pt x="1076" y="2172"/>
                  </a:lnTo>
                  <a:lnTo>
                    <a:pt x="1071" y="2177"/>
                  </a:lnTo>
                  <a:lnTo>
                    <a:pt x="1069" y="2179"/>
                  </a:lnTo>
                  <a:lnTo>
                    <a:pt x="560" y="2752"/>
                  </a:lnTo>
                  <a:lnTo>
                    <a:pt x="534" y="2779"/>
                  </a:lnTo>
                  <a:lnTo>
                    <a:pt x="507" y="2802"/>
                  </a:lnTo>
                  <a:lnTo>
                    <a:pt x="480" y="2820"/>
                  </a:lnTo>
                  <a:lnTo>
                    <a:pt x="452" y="2835"/>
                  </a:lnTo>
                  <a:lnTo>
                    <a:pt x="424" y="2847"/>
                  </a:lnTo>
                  <a:lnTo>
                    <a:pt x="398" y="2855"/>
                  </a:lnTo>
                  <a:lnTo>
                    <a:pt x="374" y="2862"/>
                  </a:lnTo>
                  <a:lnTo>
                    <a:pt x="352" y="2866"/>
                  </a:lnTo>
                  <a:lnTo>
                    <a:pt x="334" y="2868"/>
                  </a:lnTo>
                  <a:lnTo>
                    <a:pt x="320" y="2869"/>
                  </a:lnTo>
                  <a:lnTo>
                    <a:pt x="311" y="2870"/>
                  </a:lnTo>
                  <a:lnTo>
                    <a:pt x="308" y="2870"/>
                  </a:lnTo>
                  <a:lnTo>
                    <a:pt x="266" y="2866"/>
                  </a:lnTo>
                  <a:lnTo>
                    <a:pt x="225" y="2857"/>
                  </a:lnTo>
                  <a:lnTo>
                    <a:pt x="187" y="2843"/>
                  </a:lnTo>
                  <a:lnTo>
                    <a:pt x="151" y="2824"/>
                  </a:lnTo>
                  <a:lnTo>
                    <a:pt x="117" y="2801"/>
                  </a:lnTo>
                  <a:lnTo>
                    <a:pt x="88" y="2774"/>
                  </a:lnTo>
                  <a:lnTo>
                    <a:pt x="62" y="2742"/>
                  </a:lnTo>
                  <a:lnTo>
                    <a:pt x="40" y="2708"/>
                  </a:lnTo>
                  <a:lnTo>
                    <a:pt x="23" y="2672"/>
                  </a:lnTo>
                  <a:lnTo>
                    <a:pt x="10" y="2633"/>
                  </a:lnTo>
                  <a:lnTo>
                    <a:pt x="2" y="2592"/>
                  </a:lnTo>
                  <a:lnTo>
                    <a:pt x="0" y="2549"/>
                  </a:lnTo>
                  <a:lnTo>
                    <a:pt x="4" y="2513"/>
                  </a:lnTo>
                  <a:lnTo>
                    <a:pt x="11" y="2479"/>
                  </a:lnTo>
                  <a:lnTo>
                    <a:pt x="22" y="2447"/>
                  </a:lnTo>
                  <a:lnTo>
                    <a:pt x="36" y="2417"/>
                  </a:lnTo>
                  <a:lnTo>
                    <a:pt x="52" y="2389"/>
                  </a:lnTo>
                  <a:lnTo>
                    <a:pt x="68" y="2361"/>
                  </a:lnTo>
                  <a:lnTo>
                    <a:pt x="70" y="2359"/>
                  </a:lnTo>
                  <a:lnTo>
                    <a:pt x="75" y="2353"/>
                  </a:lnTo>
                  <a:lnTo>
                    <a:pt x="83" y="2342"/>
                  </a:lnTo>
                  <a:lnTo>
                    <a:pt x="94" y="2329"/>
                  </a:lnTo>
                  <a:lnTo>
                    <a:pt x="107" y="2311"/>
                  </a:lnTo>
                  <a:lnTo>
                    <a:pt x="122" y="2291"/>
                  </a:lnTo>
                  <a:lnTo>
                    <a:pt x="141" y="2269"/>
                  </a:lnTo>
                  <a:lnTo>
                    <a:pt x="160" y="2243"/>
                  </a:lnTo>
                  <a:lnTo>
                    <a:pt x="181" y="2216"/>
                  </a:lnTo>
                  <a:lnTo>
                    <a:pt x="204" y="2187"/>
                  </a:lnTo>
                  <a:lnTo>
                    <a:pt x="227" y="2156"/>
                  </a:lnTo>
                  <a:lnTo>
                    <a:pt x="252" y="2125"/>
                  </a:lnTo>
                  <a:lnTo>
                    <a:pt x="277" y="2092"/>
                  </a:lnTo>
                  <a:lnTo>
                    <a:pt x="302" y="2059"/>
                  </a:lnTo>
                  <a:lnTo>
                    <a:pt x="328" y="2025"/>
                  </a:lnTo>
                  <a:lnTo>
                    <a:pt x="354" y="1992"/>
                  </a:lnTo>
                  <a:lnTo>
                    <a:pt x="381" y="1958"/>
                  </a:lnTo>
                  <a:lnTo>
                    <a:pt x="406" y="1926"/>
                  </a:lnTo>
                  <a:lnTo>
                    <a:pt x="430" y="1894"/>
                  </a:lnTo>
                  <a:lnTo>
                    <a:pt x="454" y="1863"/>
                  </a:lnTo>
                  <a:lnTo>
                    <a:pt x="476" y="1834"/>
                  </a:lnTo>
                  <a:lnTo>
                    <a:pt x="497" y="1807"/>
                  </a:lnTo>
                  <a:lnTo>
                    <a:pt x="517" y="1782"/>
                  </a:lnTo>
                  <a:lnTo>
                    <a:pt x="534" y="1759"/>
                  </a:lnTo>
                  <a:lnTo>
                    <a:pt x="550" y="1739"/>
                  </a:lnTo>
                  <a:lnTo>
                    <a:pt x="563" y="1722"/>
                  </a:lnTo>
                  <a:lnTo>
                    <a:pt x="574" y="1708"/>
                  </a:lnTo>
                  <a:lnTo>
                    <a:pt x="581" y="1698"/>
                  </a:lnTo>
                  <a:lnTo>
                    <a:pt x="586" y="1691"/>
                  </a:lnTo>
                  <a:lnTo>
                    <a:pt x="588" y="1689"/>
                  </a:lnTo>
                  <a:lnTo>
                    <a:pt x="589" y="1687"/>
                  </a:lnTo>
                  <a:lnTo>
                    <a:pt x="592" y="1683"/>
                  </a:lnTo>
                  <a:lnTo>
                    <a:pt x="597" y="1675"/>
                  </a:lnTo>
                  <a:lnTo>
                    <a:pt x="603" y="1664"/>
                  </a:lnTo>
                  <a:lnTo>
                    <a:pt x="610" y="1649"/>
                  </a:lnTo>
                  <a:lnTo>
                    <a:pt x="617" y="1630"/>
                  </a:lnTo>
                  <a:lnTo>
                    <a:pt x="626" y="1608"/>
                  </a:lnTo>
                  <a:lnTo>
                    <a:pt x="634" y="1583"/>
                  </a:lnTo>
                  <a:lnTo>
                    <a:pt x="641" y="1553"/>
                  </a:lnTo>
                  <a:lnTo>
                    <a:pt x="648" y="1519"/>
                  </a:lnTo>
                  <a:lnTo>
                    <a:pt x="654" y="1481"/>
                  </a:lnTo>
                  <a:lnTo>
                    <a:pt x="659" y="1439"/>
                  </a:lnTo>
                  <a:lnTo>
                    <a:pt x="662" y="1392"/>
                  </a:lnTo>
                  <a:lnTo>
                    <a:pt x="663" y="1340"/>
                  </a:lnTo>
                  <a:lnTo>
                    <a:pt x="663" y="290"/>
                  </a:lnTo>
                  <a:lnTo>
                    <a:pt x="663" y="285"/>
                  </a:lnTo>
                  <a:lnTo>
                    <a:pt x="663" y="282"/>
                  </a:lnTo>
                  <a:lnTo>
                    <a:pt x="664" y="280"/>
                  </a:lnTo>
                  <a:lnTo>
                    <a:pt x="664" y="279"/>
                  </a:lnTo>
                  <a:lnTo>
                    <a:pt x="690" y="189"/>
                  </a:lnTo>
                  <a:lnTo>
                    <a:pt x="690" y="39"/>
                  </a:lnTo>
                  <a:lnTo>
                    <a:pt x="692" y="26"/>
                  </a:lnTo>
                  <a:lnTo>
                    <a:pt x="698" y="16"/>
                  </a:lnTo>
                  <a:lnTo>
                    <a:pt x="706" y="7"/>
                  </a:lnTo>
                  <a:lnTo>
                    <a:pt x="717" y="2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65"/>
            <p:cNvSpPr>
              <a:spLocks/>
            </p:cNvSpPr>
            <p:nvPr/>
          </p:nvSpPr>
          <p:spPr bwMode="auto">
            <a:xfrm>
              <a:off x="1778000" y="5999163"/>
              <a:ext cx="23813" cy="17462"/>
            </a:xfrm>
            <a:custGeom>
              <a:avLst/>
              <a:gdLst>
                <a:gd name="T0" fmla="*/ 43 w 130"/>
                <a:gd name="T1" fmla="*/ 0 h 101"/>
                <a:gd name="T2" fmla="*/ 54 w 130"/>
                <a:gd name="T3" fmla="*/ 3 h 101"/>
                <a:gd name="T4" fmla="*/ 65 w 130"/>
                <a:gd name="T5" fmla="*/ 10 h 101"/>
                <a:gd name="T6" fmla="*/ 65 w 130"/>
                <a:gd name="T7" fmla="*/ 10 h 101"/>
                <a:gd name="T8" fmla="*/ 65 w 130"/>
                <a:gd name="T9" fmla="*/ 10 h 101"/>
                <a:gd name="T10" fmla="*/ 76 w 130"/>
                <a:gd name="T11" fmla="*/ 3 h 101"/>
                <a:gd name="T12" fmla="*/ 87 w 130"/>
                <a:gd name="T13" fmla="*/ 0 h 101"/>
                <a:gd name="T14" fmla="*/ 99 w 130"/>
                <a:gd name="T15" fmla="*/ 0 h 101"/>
                <a:gd name="T16" fmla="*/ 110 w 130"/>
                <a:gd name="T17" fmla="*/ 5 h 101"/>
                <a:gd name="T18" fmla="*/ 120 w 130"/>
                <a:gd name="T19" fmla="*/ 12 h 101"/>
                <a:gd name="T20" fmla="*/ 127 w 130"/>
                <a:gd name="T21" fmla="*/ 23 h 101"/>
                <a:gd name="T22" fmla="*/ 130 w 130"/>
                <a:gd name="T23" fmla="*/ 34 h 101"/>
                <a:gd name="T24" fmla="*/ 129 w 130"/>
                <a:gd name="T25" fmla="*/ 46 h 101"/>
                <a:gd name="T26" fmla="*/ 125 w 130"/>
                <a:gd name="T27" fmla="*/ 58 h 101"/>
                <a:gd name="T28" fmla="*/ 117 w 130"/>
                <a:gd name="T29" fmla="*/ 67 h 101"/>
                <a:gd name="T30" fmla="*/ 91 w 130"/>
                <a:gd name="T31" fmla="*/ 91 h 101"/>
                <a:gd name="T32" fmla="*/ 79 w 130"/>
                <a:gd name="T33" fmla="*/ 99 h 101"/>
                <a:gd name="T34" fmla="*/ 65 w 130"/>
                <a:gd name="T35" fmla="*/ 101 h 101"/>
                <a:gd name="T36" fmla="*/ 65 w 130"/>
                <a:gd name="T37" fmla="*/ 101 h 101"/>
                <a:gd name="T38" fmla="*/ 65 w 130"/>
                <a:gd name="T39" fmla="*/ 101 h 101"/>
                <a:gd name="T40" fmla="*/ 51 w 130"/>
                <a:gd name="T41" fmla="*/ 99 h 101"/>
                <a:gd name="T42" fmla="*/ 39 w 130"/>
                <a:gd name="T43" fmla="*/ 91 h 101"/>
                <a:gd name="T44" fmla="*/ 13 w 130"/>
                <a:gd name="T45" fmla="*/ 67 h 101"/>
                <a:gd name="T46" fmla="*/ 5 w 130"/>
                <a:gd name="T47" fmla="*/ 58 h 101"/>
                <a:gd name="T48" fmla="*/ 1 w 130"/>
                <a:gd name="T49" fmla="*/ 46 h 101"/>
                <a:gd name="T50" fmla="*/ 0 w 130"/>
                <a:gd name="T51" fmla="*/ 34 h 101"/>
                <a:gd name="T52" fmla="*/ 3 w 130"/>
                <a:gd name="T53" fmla="*/ 23 h 101"/>
                <a:gd name="T54" fmla="*/ 10 w 130"/>
                <a:gd name="T55" fmla="*/ 12 h 101"/>
                <a:gd name="T56" fmla="*/ 20 w 130"/>
                <a:gd name="T57" fmla="*/ 5 h 101"/>
                <a:gd name="T58" fmla="*/ 31 w 130"/>
                <a:gd name="T59" fmla="*/ 0 h 101"/>
                <a:gd name="T60" fmla="*/ 43 w 130"/>
                <a:gd name="T6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" h="101">
                  <a:moveTo>
                    <a:pt x="43" y="0"/>
                  </a:moveTo>
                  <a:lnTo>
                    <a:pt x="54" y="3"/>
                  </a:lnTo>
                  <a:lnTo>
                    <a:pt x="65" y="10"/>
                  </a:lnTo>
                  <a:lnTo>
                    <a:pt x="65" y="10"/>
                  </a:lnTo>
                  <a:lnTo>
                    <a:pt x="65" y="10"/>
                  </a:lnTo>
                  <a:lnTo>
                    <a:pt x="76" y="3"/>
                  </a:lnTo>
                  <a:lnTo>
                    <a:pt x="87" y="0"/>
                  </a:lnTo>
                  <a:lnTo>
                    <a:pt x="99" y="0"/>
                  </a:lnTo>
                  <a:lnTo>
                    <a:pt x="110" y="5"/>
                  </a:lnTo>
                  <a:lnTo>
                    <a:pt x="120" y="12"/>
                  </a:lnTo>
                  <a:lnTo>
                    <a:pt x="127" y="23"/>
                  </a:lnTo>
                  <a:lnTo>
                    <a:pt x="130" y="34"/>
                  </a:lnTo>
                  <a:lnTo>
                    <a:pt x="129" y="46"/>
                  </a:lnTo>
                  <a:lnTo>
                    <a:pt x="125" y="58"/>
                  </a:lnTo>
                  <a:lnTo>
                    <a:pt x="117" y="67"/>
                  </a:lnTo>
                  <a:lnTo>
                    <a:pt x="91" y="91"/>
                  </a:lnTo>
                  <a:lnTo>
                    <a:pt x="79" y="99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51" y="99"/>
                  </a:lnTo>
                  <a:lnTo>
                    <a:pt x="39" y="91"/>
                  </a:lnTo>
                  <a:lnTo>
                    <a:pt x="13" y="67"/>
                  </a:lnTo>
                  <a:lnTo>
                    <a:pt x="5" y="58"/>
                  </a:lnTo>
                  <a:lnTo>
                    <a:pt x="1" y="46"/>
                  </a:lnTo>
                  <a:lnTo>
                    <a:pt x="0" y="34"/>
                  </a:lnTo>
                  <a:lnTo>
                    <a:pt x="3" y="23"/>
                  </a:lnTo>
                  <a:lnTo>
                    <a:pt x="10" y="12"/>
                  </a:lnTo>
                  <a:lnTo>
                    <a:pt x="20" y="5"/>
                  </a:lnTo>
                  <a:lnTo>
                    <a:pt x="31" y="0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66"/>
            <p:cNvSpPr>
              <a:spLocks/>
            </p:cNvSpPr>
            <p:nvPr/>
          </p:nvSpPr>
          <p:spPr bwMode="auto">
            <a:xfrm>
              <a:off x="1778000" y="5902325"/>
              <a:ext cx="23813" cy="22225"/>
            </a:xfrm>
            <a:custGeom>
              <a:avLst/>
              <a:gdLst>
                <a:gd name="T0" fmla="*/ 43 w 130"/>
                <a:gd name="T1" fmla="*/ 0 h 125"/>
                <a:gd name="T2" fmla="*/ 54 w 130"/>
                <a:gd name="T3" fmla="*/ 3 h 125"/>
                <a:gd name="T4" fmla="*/ 65 w 130"/>
                <a:gd name="T5" fmla="*/ 10 h 125"/>
                <a:gd name="T6" fmla="*/ 65 w 130"/>
                <a:gd name="T7" fmla="*/ 10 h 125"/>
                <a:gd name="T8" fmla="*/ 65 w 130"/>
                <a:gd name="T9" fmla="*/ 10 h 125"/>
                <a:gd name="T10" fmla="*/ 76 w 130"/>
                <a:gd name="T11" fmla="*/ 3 h 125"/>
                <a:gd name="T12" fmla="*/ 87 w 130"/>
                <a:gd name="T13" fmla="*/ 0 h 125"/>
                <a:gd name="T14" fmla="*/ 99 w 130"/>
                <a:gd name="T15" fmla="*/ 1 h 125"/>
                <a:gd name="T16" fmla="*/ 110 w 130"/>
                <a:gd name="T17" fmla="*/ 5 h 125"/>
                <a:gd name="T18" fmla="*/ 120 w 130"/>
                <a:gd name="T19" fmla="*/ 13 h 125"/>
                <a:gd name="T20" fmla="*/ 127 w 130"/>
                <a:gd name="T21" fmla="*/ 24 h 125"/>
                <a:gd name="T22" fmla="*/ 130 w 130"/>
                <a:gd name="T23" fmla="*/ 37 h 125"/>
                <a:gd name="T24" fmla="*/ 128 w 130"/>
                <a:gd name="T25" fmla="*/ 51 h 125"/>
                <a:gd name="T26" fmla="*/ 122 w 130"/>
                <a:gd name="T27" fmla="*/ 62 h 125"/>
                <a:gd name="T28" fmla="*/ 128 w 130"/>
                <a:gd name="T29" fmla="*/ 74 h 125"/>
                <a:gd name="T30" fmla="*/ 130 w 130"/>
                <a:gd name="T31" fmla="*/ 88 h 125"/>
                <a:gd name="T32" fmla="*/ 127 w 130"/>
                <a:gd name="T33" fmla="*/ 101 h 125"/>
                <a:gd name="T34" fmla="*/ 120 w 130"/>
                <a:gd name="T35" fmla="*/ 112 h 125"/>
                <a:gd name="T36" fmla="*/ 112 w 130"/>
                <a:gd name="T37" fmla="*/ 119 h 125"/>
                <a:gd name="T38" fmla="*/ 102 w 130"/>
                <a:gd name="T39" fmla="*/ 124 h 125"/>
                <a:gd name="T40" fmla="*/ 91 w 130"/>
                <a:gd name="T41" fmla="*/ 125 h 125"/>
                <a:gd name="T42" fmla="*/ 78 w 130"/>
                <a:gd name="T43" fmla="*/ 123 h 125"/>
                <a:gd name="T44" fmla="*/ 65 w 130"/>
                <a:gd name="T45" fmla="*/ 115 h 125"/>
                <a:gd name="T46" fmla="*/ 65 w 130"/>
                <a:gd name="T47" fmla="*/ 115 h 125"/>
                <a:gd name="T48" fmla="*/ 65 w 130"/>
                <a:gd name="T49" fmla="*/ 115 h 125"/>
                <a:gd name="T50" fmla="*/ 57 w 130"/>
                <a:gd name="T51" fmla="*/ 121 h 125"/>
                <a:gd name="T52" fmla="*/ 48 w 130"/>
                <a:gd name="T53" fmla="*/ 124 h 125"/>
                <a:gd name="T54" fmla="*/ 39 w 130"/>
                <a:gd name="T55" fmla="*/ 125 h 125"/>
                <a:gd name="T56" fmla="*/ 28 w 130"/>
                <a:gd name="T57" fmla="*/ 124 h 125"/>
                <a:gd name="T58" fmla="*/ 18 w 130"/>
                <a:gd name="T59" fmla="*/ 119 h 125"/>
                <a:gd name="T60" fmla="*/ 10 w 130"/>
                <a:gd name="T61" fmla="*/ 112 h 125"/>
                <a:gd name="T62" fmla="*/ 3 w 130"/>
                <a:gd name="T63" fmla="*/ 101 h 125"/>
                <a:gd name="T64" fmla="*/ 0 w 130"/>
                <a:gd name="T65" fmla="*/ 88 h 125"/>
                <a:gd name="T66" fmla="*/ 2 w 130"/>
                <a:gd name="T67" fmla="*/ 74 h 125"/>
                <a:gd name="T68" fmla="*/ 8 w 130"/>
                <a:gd name="T69" fmla="*/ 62 h 125"/>
                <a:gd name="T70" fmla="*/ 2 w 130"/>
                <a:gd name="T71" fmla="*/ 51 h 125"/>
                <a:gd name="T72" fmla="*/ 0 w 130"/>
                <a:gd name="T73" fmla="*/ 37 h 125"/>
                <a:gd name="T74" fmla="*/ 3 w 130"/>
                <a:gd name="T75" fmla="*/ 24 h 125"/>
                <a:gd name="T76" fmla="*/ 10 w 130"/>
                <a:gd name="T77" fmla="*/ 13 h 125"/>
                <a:gd name="T78" fmla="*/ 20 w 130"/>
                <a:gd name="T79" fmla="*/ 5 h 125"/>
                <a:gd name="T80" fmla="*/ 31 w 130"/>
                <a:gd name="T81" fmla="*/ 1 h 125"/>
                <a:gd name="T82" fmla="*/ 43 w 130"/>
                <a:gd name="T8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0" h="125">
                  <a:moveTo>
                    <a:pt x="43" y="0"/>
                  </a:moveTo>
                  <a:lnTo>
                    <a:pt x="54" y="3"/>
                  </a:lnTo>
                  <a:lnTo>
                    <a:pt x="65" y="10"/>
                  </a:lnTo>
                  <a:lnTo>
                    <a:pt x="65" y="10"/>
                  </a:lnTo>
                  <a:lnTo>
                    <a:pt x="65" y="10"/>
                  </a:lnTo>
                  <a:lnTo>
                    <a:pt x="76" y="3"/>
                  </a:lnTo>
                  <a:lnTo>
                    <a:pt x="87" y="0"/>
                  </a:lnTo>
                  <a:lnTo>
                    <a:pt x="99" y="1"/>
                  </a:lnTo>
                  <a:lnTo>
                    <a:pt x="110" y="5"/>
                  </a:lnTo>
                  <a:lnTo>
                    <a:pt x="120" y="13"/>
                  </a:lnTo>
                  <a:lnTo>
                    <a:pt x="127" y="24"/>
                  </a:lnTo>
                  <a:lnTo>
                    <a:pt x="130" y="37"/>
                  </a:lnTo>
                  <a:lnTo>
                    <a:pt x="128" y="51"/>
                  </a:lnTo>
                  <a:lnTo>
                    <a:pt x="122" y="62"/>
                  </a:lnTo>
                  <a:lnTo>
                    <a:pt x="128" y="74"/>
                  </a:lnTo>
                  <a:lnTo>
                    <a:pt x="130" y="88"/>
                  </a:lnTo>
                  <a:lnTo>
                    <a:pt x="127" y="101"/>
                  </a:lnTo>
                  <a:lnTo>
                    <a:pt x="120" y="112"/>
                  </a:lnTo>
                  <a:lnTo>
                    <a:pt x="112" y="119"/>
                  </a:lnTo>
                  <a:lnTo>
                    <a:pt x="102" y="124"/>
                  </a:lnTo>
                  <a:lnTo>
                    <a:pt x="91" y="125"/>
                  </a:lnTo>
                  <a:lnTo>
                    <a:pt x="78" y="123"/>
                  </a:lnTo>
                  <a:lnTo>
                    <a:pt x="65" y="115"/>
                  </a:lnTo>
                  <a:lnTo>
                    <a:pt x="65" y="115"/>
                  </a:lnTo>
                  <a:lnTo>
                    <a:pt x="65" y="115"/>
                  </a:lnTo>
                  <a:lnTo>
                    <a:pt x="57" y="121"/>
                  </a:lnTo>
                  <a:lnTo>
                    <a:pt x="48" y="124"/>
                  </a:lnTo>
                  <a:lnTo>
                    <a:pt x="39" y="125"/>
                  </a:lnTo>
                  <a:lnTo>
                    <a:pt x="28" y="124"/>
                  </a:lnTo>
                  <a:lnTo>
                    <a:pt x="18" y="119"/>
                  </a:lnTo>
                  <a:lnTo>
                    <a:pt x="10" y="112"/>
                  </a:lnTo>
                  <a:lnTo>
                    <a:pt x="3" y="101"/>
                  </a:lnTo>
                  <a:lnTo>
                    <a:pt x="0" y="88"/>
                  </a:lnTo>
                  <a:lnTo>
                    <a:pt x="2" y="74"/>
                  </a:lnTo>
                  <a:lnTo>
                    <a:pt x="8" y="62"/>
                  </a:lnTo>
                  <a:lnTo>
                    <a:pt x="2" y="51"/>
                  </a:lnTo>
                  <a:lnTo>
                    <a:pt x="0" y="37"/>
                  </a:lnTo>
                  <a:lnTo>
                    <a:pt x="3" y="24"/>
                  </a:lnTo>
                  <a:lnTo>
                    <a:pt x="10" y="13"/>
                  </a:lnTo>
                  <a:lnTo>
                    <a:pt x="20" y="5"/>
                  </a:lnTo>
                  <a:lnTo>
                    <a:pt x="31" y="1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7" name="Freeform 71"/>
          <p:cNvSpPr>
            <a:spLocks noEditPoints="1"/>
          </p:cNvSpPr>
          <p:nvPr/>
        </p:nvSpPr>
        <p:spPr bwMode="auto">
          <a:xfrm>
            <a:off x="661995" y="5889625"/>
            <a:ext cx="568325" cy="328613"/>
          </a:xfrm>
          <a:custGeom>
            <a:avLst/>
            <a:gdLst>
              <a:gd name="T0" fmla="*/ 271 w 3581"/>
              <a:gd name="T1" fmla="*/ 1453 h 2067"/>
              <a:gd name="T2" fmla="*/ 88 w 3581"/>
              <a:gd name="T3" fmla="*/ 1595 h 2067"/>
              <a:gd name="T4" fmla="*/ 212 w 3581"/>
              <a:gd name="T5" fmla="*/ 1740 h 2067"/>
              <a:gd name="T6" fmla="*/ 773 w 3581"/>
              <a:gd name="T7" fmla="*/ 1903 h 2067"/>
              <a:gd name="T8" fmla="*/ 1791 w 3581"/>
              <a:gd name="T9" fmla="*/ 1981 h 2067"/>
              <a:gd name="T10" fmla="*/ 2808 w 3581"/>
              <a:gd name="T11" fmla="*/ 1903 h 2067"/>
              <a:gd name="T12" fmla="*/ 3369 w 3581"/>
              <a:gd name="T13" fmla="*/ 1740 h 2067"/>
              <a:gd name="T14" fmla="*/ 3492 w 3581"/>
              <a:gd name="T15" fmla="*/ 1595 h 2067"/>
              <a:gd name="T16" fmla="*/ 3297 w 3581"/>
              <a:gd name="T17" fmla="*/ 1447 h 2067"/>
              <a:gd name="T18" fmla="*/ 2901 w 3581"/>
              <a:gd name="T19" fmla="*/ 1394 h 2067"/>
              <a:gd name="T20" fmla="*/ 2898 w 3581"/>
              <a:gd name="T21" fmla="*/ 1501 h 2067"/>
              <a:gd name="T22" fmla="*/ 2719 w 3581"/>
              <a:gd name="T23" fmla="*/ 1583 h 2067"/>
              <a:gd name="T24" fmla="*/ 2105 w 3581"/>
              <a:gd name="T25" fmla="*/ 1647 h 2067"/>
              <a:gd name="T26" fmla="*/ 1282 w 3581"/>
              <a:gd name="T27" fmla="*/ 1637 h 2067"/>
              <a:gd name="T28" fmla="*/ 787 w 3581"/>
              <a:gd name="T29" fmla="*/ 1564 h 2067"/>
              <a:gd name="T30" fmla="*/ 676 w 3581"/>
              <a:gd name="T31" fmla="*/ 1479 h 2067"/>
              <a:gd name="T32" fmla="*/ 685 w 3581"/>
              <a:gd name="T33" fmla="*/ 1334 h 2067"/>
              <a:gd name="T34" fmla="*/ 765 w 3581"/>
              <a:gd name="T35" fmla="*/ 1421 h 2067"/>
              <a:gd name="T36" fmla="*/ 837 w 3581"/>
              <a:gd name="T37" fmla="*/ 1489 h 2067"/>
              <a:gd name="T38" fmla="*/ 1260 w 3581"/>
              <a:gd name="T39" fmla="*/ 1549 h 2067"/>
              <a:gd name="T40" fmla="*/ 2119 w 3581"/>
              <a:gd name="T41" fmla="*/ 1561 h 2067"/>
              <a:gd name="T42" fmla="*/ 2687 w 3581"/>
              <a:gd name="T43" fmla="*/ 1503 h 2067"/>
              <a:gd name="T44" fmla="*/ 2820 w 3581"/>
              <a:gd name="T45" fmla="*/ 1460 h 2067"/>
              <a:gd name="T46" fmla="*/ 2789 w 3581"/>
              <a:gd name="T47" fmla="*/ 1174 h 2067"/>
              <a:gd name="T48" fmla="*/ 2341 w 3581"/>
              <a:gd name="T49" fmla="*/ 1183 h 2067"/>
              <a:gd name="T50" fmla="*/ 1596 w 3581"/>
              <a:gd name="T51" fmla="*/ 1201 h 2067"/>
              <a:gd name="T52" fmla="*/ 954 w 3581"/>
              <a:gd name="T53" fmla="*/ 1151 h 2067"/>
              <a:gd name="T54" fmla="*/ 1246 w 3581"/>
              <a:gd name="T55" fmla="*/ 113 h 2067"/>
              <a:gd name="T56" fmla="*/ 1102 w 3581"/>
              <a:gd name="T57" fmla="*/ 218 h 2067"/>
              <a:gd name="T58" fmla="*/ 927 w 3581"/>
              <a:gd name="T59" fmla="*/ 556 h 2067"/>
              <a:gd name="T60" fmla="*/ 851 w 3581"/>
              <a:gd name="T61" fmla="*/ 1042 h 2067"/>
              <a:gd name="T62" fmla="*/ 1354 w 3581"/>
              <a:gd name="T63" fmla="*/ 1105 h 2067"/>
              <a:gd name="T64" fmla="*/ 2059 w 3581"/>
              <a:gd name="T65" fmla="*/ 1113 h 2067"/>
              <a:gd name="T66" fmla="*/ 2636 w 3581"/>
              <a:gd name="T67" fmla="*/ 1062 h 2067"/>
              <a:gd name="T68" fmla="*/ 2695 w 3581"/>
              <a:gd name="T69" fmla="*/ 691 h 2067"/>
              <a:gd name="T70" fmla="*/ 2486 w 3581"/>
              <a:gd name="T71" fmla="*/ 227 h 2067"/>
              <a:gd name="T72" fmla="*/ 2385 w 3581"/>
              <a:gd name="T73" fmla="*/ 140 h 2067"/>
              <a:gd name="T74" fmla="*/ 2136 w 3581"/>
              <a:gd name="T75" fmla="*/ 103 h 2067"/>
              <a:gd name="T76" fmla="*/ 1862 w 3581"/>
              <a:gd name="T77" fmla="*/ 243 h 2067"/>
              <a:gd name="T78" fmla="*/ 1593 w 3581"/>
              <a:gd name="T79" fmla="*/ 183 h 2067"/>
              <a:gd name="T80" fmla="*/ 1386 w 3581"/>
              <a:gd name="T81" fmla="*/ 2 h 2067"/>
              <a:gd name="T82" fmla="*/ 1700 w 3581"/>
              <a:gd name="T83" fmla="*/ 144 h 2067"/>
              <a:gd name="T84" fmla="*/ 1941 w 3581"/>
              <a:gd name="T85" fmla="*/ 112 h 2067"/>
              <a:gd name="T86" fmla="*/ 2278 w 3581"/>
              <a:gd name="T87" fmla="*/ 3 h 2067"/>
              <a:gd name="T88" fmla="*/ 2520 w 3581"/>
              <a:gd name="T89" fmla="*/ 132 h 2067"/>
              <a:gd name="T90" fmla="*/ 2732 w 3581"/>
              <a:gd name="T91" fmla="*/ 515 h 2067"/>
              <a:gd name="T92" fmla="*/ 2862 w 3581"/>
              <a:gd name="T93" fmla="*/ 1066 h 2067"/>
              <a:gd name="T94" fmla="*/ 3158 w 3581"/>
              <a:gd name="T95" fmla="*/ 1307 h 2067"/>
              <a:gd name="T96" fmla="*/ 3504 w 3581"/>
              <a:gd name="T97" fmla="*/ 1467 h 2067"/>
              <a:gd name="T98" fmla="*/ 3552 w 3581"/>
              <a:gd name="T99" fmla="*/ 1700 h 2067"/>
              <a:gd name="T100" fmla="*/ 3272 w 3581"/>
              <a:gd name="T101" fmla="*/ 1875 h 2067"/>
              <a:gd name="T102" fmla="*/ 2709 w 3581"/>
              <a:gd name="T103" fmla="*/ 2006 h 2067"/>
              <a:gd name="T104" fmla="*/ 1650 w 3581"/>
              <a:gd name="T105" fmla="*/ 2066 h 2067"/>
              <a:gd name="T106" fmla="*/ 648 w 3581"/>
              <a:gd name="T107" fmla="*/ 1967 h 2067"/>
              <a:gd name="T108" fmla="*/ 220 w 3581"/>
              <a:gd name="T109" fmla="*/ 1839 h 2067"/>
              <a:gd name="T110" fmla="*/ 3 w 3581"/>
              <a:gd name="T111" fmla="*/ 1641 h 2067"/>
              <a:gd name="T112" fmla="*/ 147 w 3581"/>
              <a:gd name="T113" fmla="*/ 1419 h 2067"/>
              <a:gd name="T114" fmla="*/ 528 w 3581"/>
              <a:gd name="T115" fmla="*/ 1280 h 2067"/>
              <a:gd name="T116" fmla="*/ 742 w 3581"/>
              <a:gd name="T117" fmla="*/ 933 h 2067"/>
              <a:gd name="T118" fmla="*/ 900 w 3581"/>
              <a:gd name="T119" fmla="*/ 385 h 2067"/>
              <a:gd name="T120" fmla="*/ 1106 w 3581"/>
              <a:gd name="T121" fmla="*/ 90 h 2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81" h="2067">
                <a:moveTo>
                  <a:pt x="685" y="1334"/>
                </a:moveTo>
                <a:lnTo>
                  <a:pt x="648" y="1342"/>
                </a:lnTo>
                <a:lnTo>
                  <a:pt x="569" y="1359"/>
                </a:lnTo>
                <a:lnTo>
                  <a:pt x="496" y="1377"/>
                </a:lnTo>
                <a:lnTo>
                  <a:pt x="431" y="1396"/>
                </a:lnTo>
                <a:lnTo>
                  <a:pt x="371" y="1414"/>
                </a:lnTo>
                <a:lnTo>
                  <a:pt x="319" y="1434"/>
                </a:lnTo>
                <a:lnTo>
                  <a:pt x="271" y="1453"/>
                </a:lnTo>
                <a:lnTo>
                  <a:pt x="231" y="1472"/>
                </a:lnTo>
                <a:lnTo>
                  <a:pt x="195" y="1491"/>
                </a:lnTo>
                <a:lnTo>
                  <a:pt x="164" y="1510"/>
                </a:lnTo>
                <a:lnTo>
                  <a:pt x="140" y="1528"/>
                </a:lnTo>
                <a:lnTo>
                  <a:pt x="120" y="1547"/>
                </a:lnTo>
                <a:lnTo>
                  <a:pt x="106" y="1564"/>
                </a:lnTo>
                <a:lnTo>
                  <a:pt x="95" y="1580"/>
                </a:lnTo>
                <a:lnTo>
                  <a:pt x="88" y="1595"/>
                </a:lnTo>
                <a:lnTo>
                  <a:pt x="87" y="1611"/>
                </a:lnTo>
                <a:lnTo>
                  <a:pt x="89" y="1626"/>
                </a:lnTo>
                <a:lnTo>
                  <a:pt x="96" y="1643"/>
                </a:lnTo>
                <a:lnTo>
                  <a:pt x="108" y="1662"/>
                </a:lnTo>
                <a:lnTo>
                  <a:pt x="125" y="1680"/>
                </a:lnTo>
                <a:lnTo>
                  <a:pt x="148" y="1700"/>
                </a:lnTo>
                <a:lnTo>
                  <a:pt x="177" y="1719"/>
                </a:lnTo>
                <a:lnTo>
                  <a:pt x="212" y="1740"/>
                </a:lnTo>
                <a:lnTo>
                  <a:pt x="253" y="1760"/>
                </a:lnTo>
                <a:lnTo>
                  <a:pt x="301" y="1781"/>
                </a:lnTo>
                <a:lnTo>
                  <a:pt x="356" y="1801"/>
                </a:lnTo>
                <a:lnTo>
                  <a:pt x="418" y="1822"/>
                </a:lnTo>
                <a:lnTo>
                  <a:pt x="487" y="1842"/>
                </a:lnTo>
                <a:lnTo>
                  <a:pt x="565" y="1861"/>
                </a:lnTo>
                <a:lnTo>
                  <a:pt x="666" y="1883"/>
                </a:lnTo>
                <a:lnTo>
                  <a:pt x="773" y="1903"/>
                </a:lnTo>
                <a:lnTo>
                  <a:pt x="887" y="1921"/>
                </a:lnTo>
                <a:lnTo>
                  <a:pt x="1004" y="1937"/>
                </a:lnTo>
                <a:lnTo>
                  <a:pt x="1127" y="1950"/>
                </a:lnTo>
                <a:lnTo>
                  <a:pt x="1253" y="1961"/>
                </a:lnTo>
                <a:lnTo>
                  <a:pt x="1384" y="1970"/>
                </a:lnTo>
                <a:lnTo>
                  <a:pt x="1517" y="1976"/>
                </a:lnTo>
                <a:lnTo>
                  <a:pt x="1652" y="1980"/>
                </a:lnTo>
                <a:lnTo>
                  <a:pt x="1791" y="1981"/>
                </a:lnTo>
                <a:lnTo>
                  <a:pt x="1929" y="1980"/>
                </a:lnTo>
                <a:lnTo>
                  <a:pt x="2065" y="1976"/>
                </a:lnTo>
                <a:lnTo>
                  <a:pt x="2198" y="1970"/>
                </a:lnTo>
                <a:lnTo>
                  <a:pt x="2328" y="1961"/>
                </a:lnTo>
                <a:lnTo>
                  <a:pt x="2454" y="1950"/>
                </a:lnTo>
                <a:lnTo>
                  <a:pt x="2577" y="1937"/>
                </a:lnTo>
                <a:lnTo>
                  <a:pt x="2695" y="1921"/>
                </a:lnTo>
                <a:lnTo>
                  <a:pt x="2808" y="1903"/>
                </a:lnTo>
                <a:lnTo>
                  <a:pt x="2914" y="1883"/>
                </a:lnTo>
                <a:lnTo>
                  <a:pt x="3017" y="1861"/>
                </a:lnTo>
                <a:lnTo>
                  <a:pt x="3094" y="1842"/>
                </a:lnTo>
                <a:lnTo>
                  <a:pt x="3164" y="1822"/>
                </a:lnTo>
                <a:lnTo>
                  <a:pt x="3226" y="1801"/>
                </a:lnTo>
                <a:lnTo>
                  <a:pt x="3280" y="1781"/>
                </a:lnTo>
                <a:lnTo>
                  <a:pt x="3328" y="1760"/>
                </a:lnTo>
                <a:lnTo>
                  <a:pt x="3369" y="1740"/>
                </a:lnTo>
                <a:lnTo>
                  <a:pt x="3404" y="1719"/>
                </a:lnTo>
                <a:lnTo>
                  <a:pt x="3433" y="1700"/>
                </a:lnTo>
                <a:lnTo>
                  <a:pt x="3456" y="1680"/>
                </a:lnTo>
                <a:lnTo>
                  <a:pt x="3474" y="1662"/>
                </a:lnTo>
                <a:lnTo>
                  <a:pt x="3486" y="1643"/>
                </a:lnTo>
                <a:lnTo>
                  <a:pt x="3492" y="1626"/>
                </a:lnTo>
                <a:lnTo>
                  <a:pt x="3494" y="1611"/>
                </a:lnTo>
                <a:lnTo>
                  <a:pt x="3492" y="1595"/>
                </a:lnTo>
                <a:lnTo>
                  <a:pt x="3486" y="1578"/>
                </a:lnTo>
                <a:lnTo>
                  <a:pt x="3475" y="1561"/>
                </a:lnTo>
                <a:lnTo>
                  <a:pt x="3458" y="1543"/>
                </a:lnTo>
                <a:lnTo>
                  <a:pt x="3438" y="1525"/>
                </a:lnTo>
                <a:lnTo>
                  <a:pt x="3411" y="1505"/>
                </a:lnTo>
                <a:lnTo>
                  <a:pt x="3379" y="1486"/>
                </a:lnTo>
                <a:lnTo>
                  <a:pt x="3341" y="1466"/>
                </a:lnTo>
                <a:lnTo>
                  <a:pt x="3297" y="1447"/>
                </a:lnTo>
                <a:lnTo>
                  <a:pt x="3247" y="1427"/>
                </a:lnTo>
                <a:lnTo>
                  <a:pt x="3191" y="1408"/>
                </a:lnTo>
                <a:lnTo>
                  <a:pt x="3128" y="1388"/>
                </a:lnTo>
                <a:lnTo>
                  <a:pt x="3057" y="1370"/>
                </a:lnTo>
                <a:lnTo>
                  <a:pt x="2980" y="1351"/>
                </a:lnTo>
                <a:lnTo>
                  <a:pt x="2896" y="1334"/>
                </a:lnTo>
                <a:lnTo>
                  <a:pt x="2898" y="1364"/>
                </a:lnTo>
                <a:lnTo>
                  <a:pt x="2901" y="1394"/>
                </a:lnTo>
                <a:lnTo>
                  <a:pt x="2904" y="1419"/>
                </a:lnTo>
                <a:lnTo>
                  <a:pt x="2905" y="1439"/>
                </a:lnTo>
                <a:lnTo>
                  <a:pt x="2906" y="1456"/>
                </a:lnTo>
                <a:lnTo>
                  <a:pt x="2907" y="1465"/>
                </a:lnTo>
                <a:lnTo>
                  <a:pt x="2907" y="1469"/>
                </a:lnTo>
                <a:lnTo>
                  <a:pt x="2906" y="1479"/>
                </a:lnTo>
                <a:lnTo>
                  <a:pt x="2904" y="1490"/>
                </a:lnTo>
                <a:lnTo>
                  <a:pt x="2898" y="1501"/>
                </a:lnTo>
                <a:lnTo>
                  <a:pt x="2890" y="1512"/>
                </a:lnTo>
                <a:lnTo>
                  <a:pt x="2880" y="1523"/>
                </a:lnTo>
                <a:lnTo>
                  <a:pt x="2865" y="1534"/>
                </a:lnTo>
                <a:lnTo>
                  <a:pt x="2847" y="1543"/>
                </a:lnTo>
                <a:lnTo>
                  <a:pt x="2823" y="1554"/>
                </a:lnTo>
                <a:lnTo>
                  <a:pt x="2795" y="1564"/>
                </a:lnTo>
                <a:lnTo>
                  <a:pt x="2760" y="1574"/>
                </a:lnTo>
                <a:lnTo>
                  <a:pt x="2719" y="1583"/>
                </a:lnTo>
                <a:lnTo>
                  <a:pt x="2672" y="1593"/>
                </a:lnTo>
                <a:lnTo>
                  <a:pt x="2617" y="1603"/>
                </a:lnTo>
                <a:lnTo>
                  <a:pt x="2554" y="1612"/>
                </a:lnTo>
                <a:lnTo>
                  <a:pt x="2475" y="1621"/>
                </a:lnTo>
                <a:lnTo>
                  <a:pt x="2390" y="1630"/>
                </a:lnTo>
                <a:lnTo>
                  <a:pt x="2299" y="1637"/>
                </a:lnTo>
                <a:lnTo>
                  <a:pt x="2204" y="1643"/>
                </a:lnTo>
                <a:lnTo>
                  <a:pt x="2105" y="1647"/>
                </a:lnTo>
                <a:lnTo>
                  <a:pt x="2003" y="1651"/>
                </a:lnTo>
                <a:lnTo>
                  <a:pt x="1898" y="1653"/>
                </a:lnTo>
                <a:lnTo>
                  <a:pt x="1791" y="1654"/>
                </a:lnTo>
                <a:lnTo>
                  <a:pt x="1683" y="1653"/>
                </a:lnTo>
                <a:lnTo>
                  <a:pt x="1579" y="1651"/>
                </a:lnTo>
                <a:lnTo>
                  <a:pt x="1476" y="1647"/>
                </a:lnTo>
                <a:lnTo>
                  <a:pt x="1377" y="1643"/>
                </a:lnTo>
                <a:lnTo>
                  <a:pt x="1282" y="1637"/>
                </a:lnTo>
                <a:lnTo>
                  <a:pt x="1191" y="1630"/>
                </a:lnTo>
                <a:lnTo>
                  <a:pt x="1106" y="1621"/>
                </a:lnTo>
                <a:lnTo>
                  <a:pt x="1026" y="1612"/>
                </a:lnTo>
                <a:lnTo>
                  <a:pt x="964" y="1603"/>
                </a:lnTo>
                <a:lnTo>
                  <a:pt x="909" y="1593"/>
                </a:lnTo>
                <a:lnTo>
                  <a:pt x="863" y="1583"/>
                </a:lnTo>
                <a:lnTo>
                  <a:pt x="821" y="1574"/>
                </a:lnTo>
                <a:lnTo>
                  <a:pt x="787" y="1564"/>
                </a:lnTo>
                <a:lnTo>
                  <a:pt x="758" y="1554"/>
                </a:lnTo>
                <a:lnTo>
                  <a:pt x="734" y="1543"/>
                </a:lnTo>
                <a:lnTo>
                  <a:pt x="716" y="1534"/>
                </a:lnTo>
                <a:lnTo>
                  <a:pt x="701" y="1523"/>
                </a:lnTo>
                <a:lnTo>
                  <a:pt x="691" y="1512"/>
                </a:lnTo>
                <a:lnTo>
                  <a:pt x="683" y="1501"/>
                </a:lnTo>
                <a:lnTo>
                  <a:pt x="678" y="1490"/>
                </a:lnTo>
                <a:lnTo>
                  <a:pt x="676" y="1479"/>
                </a:lnTo>
                <a:lnTo>
                  <a:pt x="674" y="1469"/>
                </a:lnTo>
                <a:lnTo>
                  <a:pt x="674" y="1465"/>
                </a:lnTo>
                <a:lnTo>
                  <a:pt x="676" y="1456"/>
                </a:lnTo>
                <a:lnTo>
                  <a:pt x="677" y="1439"/>
                </a:lnTo>
                <a:lnTo>
                  <a:pt x="678" y="1419"/>
                </a:lnTo>
                <a:lnTo>
                  <a:pt x="680" y="1394"/>
                </a:lnTo>
                <a:lnTo>
                  <a:pt x="683" y="1364"/>
                </a:lnTo>
                <a:lnTo>
                  <a:pt x="685" y="1334"/>
                </a:lnTo>
                <a:close/>
                <a:moveTo>
                  <a:pt x="800" y="1118"/>
                </a:moveTo>
                <a:lnTo>
                  <a:pt x="792" y="1174"/>
                </a:lnTo>
                <a:lnTo>
                  <a:pt x="785" y="1226"/>
                </a:lnTo>
                <a:lnTo>
                  <a:pt x="780" y="1273"/>
                </a:lnTo>
                <a:lnTo>
                  <a:pt x="775" y="1318"/>
                </a:lnTo>
                <a:lnTo>
                  <a:pt x="770" y="1358"/>
                </a:lnTo>
                <a:lnTo>
                  <a:pt x="767" y="1393"/>
                </a:lnTo>
                <a:lnTo>
                  <a:pt x="765" y="1421"/>
                </a:lnTo>
                <a:lnTo>
                  <a:pt x="763" y="1444"/>
                </a:lnTo>
                <a:lnTo>
                  <a:pt x="762" y="1460"/>
                </a:lnTo>
                <a:lnTo>
                  <a:pt x="767" y="1463"/>
                </a:lnTo>
                <a:lnTo>
                  <a:pt x="773" y="1467"/>
                </a:lnTo>
                <a:lnTo>
                  <a:pt x="784" y="1472"/>
                </a:lnTo>
                <a:lnTo>
                  <a:pt x="797" y="1477"/>
                </a:lnTo>
                <a:lnTo>
                  <a:pt x="815" y="1483"/>
                </a:lnTo>
                <a:lnTo>
                  <a:pt x="837" y="1489"/>
                </a:lnTo>
                <a:lnTo>
                  <a:pt x="863" y="1496"/>
                </a:lnTo>
                <a:lnTo>
                  <a:pt x="894" y="1503"/>
                </a:lnTo>
                <a:lnTo>
                  <a:pt x="931" y="1510"/>
                </a:lnTo>
                <a:lnTo>
                  <a:pt x="975" y="1517"/>
                </a:lnTo>
                <a:lnTo>
                  <a:pt x="1024" y="1524"/>
                </a:lnTo>
                <a:lnTo>
                  <a:pt x="1080" y="1531"/>
                </a:lnTo>
                <a:lnTo>
                  <a:pt x="1167" y="1541"/>
                </a:lnTo>
                <a:lnTo>
                  <a:pt x="1260" y="1549"/>
                </a:lnTo>
                <a:lnTo>
                  <a:pt x="1359" y="1555"/>
                </a:lnTo>
                <a:lnTo>
                  <a:pt x="1462" y="1561"/>
                </a:lnTo>
                <a:lnTo>
                  <a:pt x="1569" y="1564"/>
                </a:lnTo>
                <a:lnTo>
                  <a:pt x="1679" y="1566"/>
                </a:lnTo>
                <a:lnTo>
                  <a:pt x="1791" y="1567"/>
                </a:lnTo>
                <a:lnTo>
                  <a:pt x="1903" y="1566"/>
                </a:lnTo>
                <a:lnTo>
                  <a:pt x="2013" y="1564"/>
                </a:lnTo>
                <a:lnTo>
                  <a:pt x="2119" y="1561"/>
                </a:lnTo>
                <a:lnTo>
                  <a:pt x="2223" y="1555"/>
                </a:lnTo>
                <a:lnTo>
                  <a:pt x="2322" y="1549"/>
                </a:lnTo>
                <a:lnTo>
                  <a:pt x="2414" y="1541"/>
                </a:lnTo>
                <a:lnTo>
                  <a:pt x="2501" y="1531"/>
                </a:lnTo>
                <a:lnTo>
                  <a:pt x="2558" y="1524"/>
                </a:lnTo>
                <a:lnTo>
                  <a:pt x="2607" y="1517"/>
                </a:lnTo>
                <a:lnTo>
                  <a:pt x="2650" y="1510"/>
                </a:lnTo>
                <a:lnTo>
                  <a:pt x="2687" y="1503"/>
                </a:lnTo>
                <a:lnTo>
                  <a:pt x="2719" y="1496"/>
                </a:lnTo>
                <a:lnTo>
                  <a:pt x="2745" y="1489"/>
                </a:lnTo>
                <a:lnTo>
                  <a:pt x="2766" y="1483"/>
                </a:lnTo>
                <a:lnTo>
                  <a:pt x="2784" y="1477"/>
                </a:lnTo>
                <a:lnTo>
                  <a:pt x="2797" y="1472"/>
                </a:lnTo>
                <a:lnTo>
                  <a:pt x="2807" y="1467"/>
                </a:lnTo>
                <a:lnTo>
                  <a:pt x="2814" y="1463"/>
                </a:lnTo>
                <a:lnTo>
                  <a:pt x="2820" y="1460"/>
                </a:lnTo>
                <a:lnTo>
                  <a:pt x="2819" y="1444"/>
                </a:lnTo>
                <a:lnTo>
                  <a:pt x="2817" y="1421"/>
                </a:lnTo>
                <a:lnTo>
                  <a:pt x="2814" y="1393"/>
                </a:lnTo>
                <a:lnTo>
                  <a:pt x="2811" y="1358"/>
                </a:lnTo>
                <a:lnTo>
                  <a:pt x="2807" y="1318"/>
                </a:lnTo>
                <a:lnTo>
                  <a:pt x="2801" y="1273"/>
                </a:lnTo>
                <a:lnTo>
                  <a:pt x="2796" y="1226"/>
                </a:lnTo>
                <a:lnTo>
                  <a:pt x="2789" y="1174"/>
                </a:lnTo>
                <a:lnTo>
                  <a:pt x="2782" y="1118"/>
                </a:lnTo>
                <a:lnTo>
                  <a:pt x="2737" y="1129"/>
                </a:lnTo>
                <a:lnTo>
                  <a:pt x="2685" y="1141"/>
                </a:lnTo>
                <a:lnTo>
                  <a:pt x="2627" y="1151"/>
                </a:lnTo>
                <a:lnTo>
                  <a:pt x="2564" y="1161"/>
                </a:lnTo>
                <a:lnTo>
                  <a:pt x="2495" y="1169"/>
                </a:lnTo>
                <a:lnTo>
                  <a:pt x="2421" y="1177"/>
                </a:lnTo>
                <a:lnTo>
                  <a:pt x="2341" y="1183"/>
                </a:lnTo>
                <a:lnTo>
                  <a:pt x="2257" y="1190"/>
                </a:lnTo>
                <a:lnTo>
                  <a:pt x="2170" y="1194"/>
                </a:lnTo>
                <a:lnTo>
                  <a:pt x="2079" y="1199"/>
                </a:lnTo>
                <a:lnTo>
                  <a:pt x="1985" y="1201"/>
                </a:lnTo>
                <a:lnTo>
                  <a:pt x="1890" y="1203"/>
                </a:lnTo>
                <a:lnTo>
                  <a:pt x="1791" y="1204"/>
                </a:lnTo>
                <a:lnTo>
                  <a:pt x="1692" y="1203"/>
                </a:lnTo>
                <a:lnTo>
                  <a:pt x="1596" y="1201"/>
                </a:lnTo>
                <a:lnTo>
                  <a:pt x="1501" y="1199"/>
                </a:lnTo>
                <a:lnTo>
                  <a:pt x="1411" y="1194"/>
                </a:lnTo>
                <a:lnTo>
                  <a:pt x="1324" y="1190"/>
                </a:lnTo>
                <a:lnTo>
                  <a:pt x="1240" y="1183"/>
                </a:lnTo>
                <a:lnTo>
                  <a:pt x="1161" y="1177"/>
                </a:lnTo>
                <a:lnTo>
                  <a:pt x="1087" y="1169"/>
                </a:lnTo>
                <a:lnTo>
                  <a:pt x="1017" y="1161"/>
                </a:lnTo>
                <a:lnTo>
                  <a:pt x="954" y="1151"/>
                </a:lnTo>
                <a:lnTo>
                  <a:pt x="895" y="1141"/>
                </a:lnTo>
                <a:lnTo>
                  <a:pt x="844" y="1129"/>
                </a:lnTo>
                <a:lnTo>
                  <a:pt x="800" y="1118"/>
                </a:lnTo>
                <a:close/>
                <a:moveTo>
                  <a:pt x="1372" y="89"/>
                </a:moveTo>
                <a:lnTo>
                  <a:pt x="1338" y="90"/>
                </a:lnTo>
                <a:lnTo>
                  <a:pt x="1305" y="95"/>
                </a:lnTo>
                <a:lnTo>
                  <a:pt x="1275" y="102"/>
                </a:lnTo>
                <a:lnTo>
                  <a:pt x="1246" y="113"/>
                </a:lnTo>
                <a:lnTo>
                  <a:pt x="1220" y="125"/>
                </a:lnTo>
                <a:lnTo>
                  <a:pt x="1194" y="139"/>
                </a:lnTo>
                <a:lnTo>
                  <a:pt x="1173" y="154"/>
                </a:lnTo>
                <a:lnTo>
                  <a:pt x="1153" y="169"/>
                </a:lnTo>
                <a:lnTo>
                  <a:pt x="1136" y="185"/>
                </a:lnTo>
                <a:lnTo>
                  <a:pt x="1122" y="198"/>
                </a:lnTo>
                <a:lnTo>
                  <a:pt x="1111" y="209"/>
                </a:lnTo>
                <a:lnTo>
                  <a:pt x="1102" y="218"/>
                </a:lnTo>
                <a:lnTo>
                  <a:pt x="1097" y="225"/>
                </a:lnTo>
                <a:lnTo>
                  <a:pt x="1095" y="227"/>
                </a:lnTo>
                <a:lnTo>
                  <a:pt x="1062" y="270"/>
                </a:lnTo>
                <a:lnTo>
                  <a:pt x="1030" y="319"/>
                </a:lnTo>
                <a:lnTo>
                  <a:pt x="1002" y="372"/>
                </a:lnTo>
                <a:lnTo>
                  <a:pt x="975" y="431"/>
                </a:lnTo>
                <a:lnTo>
                  <a:pt x="950" y="491"/>
                </a:lnTo>
                <a:lnTo>
                  <a:pt x="927" y="556"/>
                </a:lnTo>
                <a:lnTo>
                  <a:pt x="905" y="623"/>
                </a:lnTo>
                <a:lnTo>
                  <a:pt x="886" y="691"/>
                </a:lnTo>
                <a:lnTo>
                  <a:pt x="868" y="759"/>
                </a:lnTo>
                <a:lnTo>
                  <a:pt x="852" y="829"/>
                </a:lnTo>
                <a:lnTo>
                  <a:pt x="838" y="898"/>
                </a:lnTo>
                <a:lnTo>
                  <a:pt x="825" y="965"/>
                </a:lnTo>
                <a:lnTo>
                  <a:pt x="814" y="1033"/>
                </a:lnTo>
                <a:lnTo>
                  <a:pt x="851" y="1042"/>
                </a:lnTo>
                <a:lnTo>
                  <a:pt x="894" y="1053"/>
                </a:lnTo>
                <a:lnTo>
                  <a:pt x="945" y="1062"/>
                </a:lnTo>
                <a:lnTo>
                  <a:pt x="1001" y="1072"/>
                </a:lnTo>
                <a:lnTo>
                  <a:pt x="1063" y="1079"/>
                </a:lnTo>
                <a:lnTo>
                  <a:pt x="1129" y="1087"/>
                </a:lnTo>
                <a:lnTo>
                  <a:pt x="1200" y="1093"/>
                </a:lnTo>
                <a:lnTo>
                  <a:pt x="1275" y="1100"/>
                </a:lnTo>
                <a:lnTo>
                  <a:pt x="1354" y="1105"/>
                </a:lnTo>
                <a:lnTo>
                  <a:pt x="1436" y="1110"/>
                </a:lnTo>
                <a:lnTo>
                  <a:pt x="1522" y="1113"/>
                </a:lnTo>
                <a:lnTo>
                  <a:pt x="1609" y="1115"/>
                </a:lnTo>
                <a:lnTo>
                  <a:pt x="1699" y="1117"/>
                </a:lnTo>
                <a:lnTo>
                  <a:pt x="1791" y="1117"/>
                </a:lnTo>
                <a:lnTo>
                  <a:pt x="1882" y="1117"/>
                </a:lnTo>
                <a:lnTo>
                  <a:pt x="1972" y="1115"/>
                </a:lnTo>
                <a:lnTo>
                  <a:pt x="2059" y="1113"/>
                </a:lnTo>
                <a:lnTo>
                  <a:pt x="2145" y="1110"/>
                </a:lnTo>
                <a:lnTo>
                  <a:pt x="2227" y="1105"/>
                </a:lnTo>
                <a:lnTo>
                  <a:pt x="2306" y="1100"/>
                </a:lnTo>
                <a:lnTo>
                  <a:pt x="2381" y="1093"/>
                </a:lnTo>
                <a:lnTo>
                  <a:pt x="2452" y="1087"/>
                </a:lnTo>
                <a:lnTo>
                  <a:pt x="2518" y="1079"/>
                </a:lnTo>
                <a:lnTo>
                  <a:pt x="2580" y="1072"/>
                </a:lnTo>
                <a:lnTo>
                  <a:pt x="2636" y="1062"/>
                </a:lnTo>
                <a:lnTo>
                  <a:pt x="2687" y="1053"/>
                </a:lnTo>
                <a:lnTo>
                  <a:pt x="2731" y="1042"/>
                </a:lnTo>
                <a:lnTo>
                  <a:pt x="2768" y="1033"/>
                </a:lnTo>
                <a:lnTo>
                  <a:pt x="2757" y="965"/>
                </a:lnTo>
                <a:lnTo>
                  <a:pt x="2744" y="898"/>
                </a:lnTo>
                <a:lnTo>
                  <a:pt x="2728" y="829"/>
                </a:lnTo>
                <a:lnTo>
                  <a:pt x="2713" y="759"/>
                </a:lnTo>
                <a:lnTo>
                  <a:pt x="2695" y="691"/>
                </a:lnTo>
                <a:lnTo>
                  <a:pt x="2676" y="623"/>
                </a:lnTo>
                <a:lnTo>
                  <a:pt x="2654" y="556"/>
                </a:lnTo>
                <a:lnTo>
                  <a:pt x="2632" y="491"/>
                </a:lnTo>
                <a:lnTo>
                  <a:pt x="2607" y="431"/>
                </a:lnTo>
                <a:lnTo>
                  <a:pt x="2579" y="372"/>
                </a:lnTo>
                <a:lnTo>
                  <a:pt x="2550" y="319"/>
                </a:lnTo>
                <a:lnTo>
                  <a:pt x="2520" y="270"/>
                </a:lnTo>
                <a:lnTo>
                  <a:pt x="2486" y="227"/>
                </a:lnTo>
                <a:lnTo>
                  <a:pt x="2484" y="225"/>
                </a:lnTo>
                <a:lnTo>
                  <a:pt x="2479" y="218"/>
                </a:lnTo>
                <a:lnTo>
                  <a:pt x="2471" y="209"/>
                </a:lnTo>
                <a:lnTo>
                  <a:pt x="2459" y="198"/>
                </a:lnTo>
                <a:lnTo>
                  <a:pt x="2444" y="185"/>
                </a:lnTo>
                <a:lnTo>
                  <a:pt x="2427" y="170"/>
                </a:lnTo>
                <a:lnTo>
                  <a:pt x="2407" y="155"/>
                </a:lnTo>
                <a:lnTo>
                  <a:pt x="2385" y="140"/>
                </a:lnTo>
                <a:lnTo>
                  <a:pt x="2361" y="126"/>
                </a:lnTo>
                <a:lnTo>
                  <a:pt x="2334" y="114"/>
                </a:lnTo>
                <a:lnTo>
                  <a:pt x="2304" y="103"/>
                </a:lnTo>
                <a:lnTo>
                  <a:pt x="2274" y="96"/>
                </a:lnTo>
                <a:lnTo>
                  <a:pt x="2241" y="90"/>
                </a:lnTo>
                <a:lnTo>
                  <a:pt x="2207" y="90"/>
                </a:lnTo>
                <a:lnTo>
                  <a:pt x="2172" y="95"/>
                </a:lnTo>
                <a:lnTo>
                  <a:pt x="2136" y="103"/>
                </a:lnTo>
                <a:lnTo>
                  <a:pt x="2097" y="118"/>
                </a:lnTo>
                <a:lnTo>
                  <a:pt x="2058" y="140"/>
                </a:lnTo>
                <a:lnTo>
                  <a:pt x="2017" y="166"/>
                </a:lnTo>
                <a:lnTo>
                  <a:pt x="1989" y="183"/>
                </a:lnTo>
                <a:lnTo>
                  <a:pt x="1959" y="201"/>
                </a:lnTo>
                <a:lnTo>
                  <a:pt x="1928" y="217"/>
                </a:lnTo>
                <a:lnTo>
                  <a:pt x="1896" y="231"/>
                </a:lnTo>
                <a:lnTo>
                  <a:pt x="1862" y="243"/>
                </a:lnTo>
                <a:lnTo>
                  <a:pt x="1828" y="251"/>
                </a:lnTo>
                <a:lnTo>
                  <a:pt x="1791" y="253"/>
                </a:lnTo>
                <a:lnTo>
                  <a:pt x="1754" y="251"/>
                </a:lnTo>
                <a:lnTo>
                  <a:pt x="1719" y="243"/>
                </a:lnTo>
                <a:lnTo>
                  <a:pt x="1685" y="231"/>
                </a:lnTo>
                <a:lnTo>
                  <a:pt x="1654" y="217"/>
                </a:lnTo>
                <a:lnTo>
                  <a:pt x="1622" y="201"/>
                </a:lnTo>
                <a:lnTo>
                  <a:pt x="1593" y="183"/>
                </a:lnTo>
                <a:lnTo>
                  <a:pt x="1564" y="166"/>
                </a:lnTo>
                <a:lnTo>
                  <a:pt x="1523" y="140"/>
                </a:lnTo>
                <a:lnTo>
                  <a:pt x="1484" y="118"/>
                </a:lnTo>
                <a:lnTo>
                  <a:pt x="1445" y="103"/>
                </a:lnTo>
                <a:lnTo>
                  <a:pt x="1408" y="93"/>
                </a:lnTo>
                <a:lnTo>
                  <a:pt x="1372" y="89"/>
                </a:lnTo>
                <a:close/>
                <a:moveTo>
                  <a:pt x="1344" y="0"/>
                </a:moveTo>
                <a:lnTo>
                  <a:pt x="1386" y="2"/>
                </a:lnTo>
                <a:lnTo>
                  <a:pt x="1429" y="9"/>
                </a:lnTo>
                <a:lnTo>
                  <a:pt x="1474" y="22"/>
                </a:lnTo>
                <a:lnTo>
                  <a:pt x="1521" y="41"/>
                </a:lnTo>
                <a:lnTo>
                  <a:pt x="1567" y="65"/>
                </a:lnTo>
                <a:lnTo>
                  <a:pt x="1611" y="92"/>
                </a:lnTo>
                <a:lnTo>
                  <a:pt x="1641" y="112"/>
                </a:lnTo>
                <a:lnTo>
                  <a:pt x="1670" y="129"/>
                </a:lnTo>
                <a:lnTo>
                  <a:pt x="1700" y="144"/>
                </a:lnTo>
                <a:lnTo>
                  <a:pt x="1730" y="156"/>
                </a:lnTo>
                <a:lnTo>
                  <a:pt x="1760" y="164"/>
                </a:lnTo>
                <a:lnTo>
                  <a:pt x="1791" y="167"/>
                </a:lnTo>
                <a:lnTo>
                  <a:pt x="1821" y="164"/>
                </a:lnTo>
                <a:lnTo>
                  <a:pt x="1852" y="156"/>
                </a:lnTo>
                <a:lnTo>
                  <a:pt x="1881" y="144"/>
                </a:lnTo>
                <a:lnTo>
                  <a:pt x="1910" y="129"/>
                </a:lnTo>
                <a:lnTo>
                  <a:pt x="1941" y="112"/>
                </a:lnTo>
                <a:lnTo>
                  <a:pt x="1970" y="92"/>
                </a:lnTo>
                <a:lnTo>
                  <a:pt x="2015" y="65"/>
                </a:lnTo>
                <a:lnTo>
                  <a:pt x="2060" y="41"/>
                </a:lnTo>
                <a:lnTo>
                  <a:pt x="2107" y="22"/>
                </a:lnTo>
                <a:lnTo>
                  <a:pt x="2152" y="9"/>
                </a:lnTo>
                <a:lnTo>
                  <a:pt x="2195" y="2"/>
                </a:lnTo>
                <a:lnTo>
                  <a:pt x="2238" y="0"/>
                </a:lnTo>
                <a:lnTo>
                  <a:pt x="2278" y="3"/>
                </a:lnTo>
                <a:lnTo>
                  <a:pt x="2316" y="11"/>
                </a:lnTo>
                <a:lnTo>
                  <a:pt x="2353" y="22"/>
                </a:lnTo>
                <a:lnTo>
                  <a:pt x="2387" y="36"/>
                </a:lnTo>
                <a:lnTo>
                  <a:pt x="2418" y="52"/>
                </a:lnTo>
                <a:lnTo>
                  <a:pt x="2448" y="71"/>
                </a:lnTo>
                <a:lnTo>
                  <a:pt x="2475" y="90"/>
                </a:lnTo>
                <a:lnTo>
                  <a:pt x="2499" y="111"/>
                </a:lnTo>
                <a:lnTo>
                  <a:pt x="2520" y="132"/>
                </a:lnTo>
                <a:lnTo>
                  <a:pt x="2538" y="153"/>
                </a:lnTo>
                <a:lnTo>
                  <a:pt x="2553" y="173"/>
                </a:lnTo>
                <a:lnTo>
                  <a:pt x="2589" y="218"/>
                </a:lnTo>
                <a:lnTo>
                  <a:pt x="2622" y="270"/>
                </a:lnTo>
                <a:lnTo>
                  <a:pt x="2652" y="326"/>
                </a:lnTo>
                <a:lnTo>
                  <a:pt x="2682" y="385"/>
                </a:lnTo>
                <a:lnTo>
                  <a:pt x="2708" y="449"/>
                </a:lnTo>
                <a:lnTo>
                  <a:pt x="2732" y="515"/>
                </a:lnTo>
                <a:lnTo>
                  <a:pt x="2755" y="583"/>
                </a:lnTo>
                <a:lnTo>
                  <a:pt x="2775" y="652"/>
                </a:lnTo>
                <a:lnTo>
                  <a:pt x="2794" y="722"/>
                </a:lnTo>
                <a:lnTo>
                  <a:pt x="2810" y="794"/>
                </a:lnTo>
                <a:lnTo>
                  <a:pt x="2825" y="863"/>
                </a:lnTo>
                <a:lnTo>
                  <a:pt x="2839" y="933"/>
                </a:lnTo>
                <a:lnTo>
                  <a:pt x="2851" y="1001"/>
                </a:lnTo>
                <a:lnTo>
                  <a:pt x="2862" y="1066"/>
                </a:lnTo>
                <a:lnTo>
                  <a:pt x="2871" y="1129"/>
                </a:lnTo>
                <a:lnTo>
                  <a:pt x="2879" y="1189"/>
                </a:lnTo>
                <a:lnTo>
                  <a:pt x="2886" y="1244"/>
                </a:lnTo>
                <a:lnTo>
                  <a:pt x="2941" y="1255"/>
                </a:lnTo>
                <a:lnTo>
                  <a:pt x="2995" y="1267"/>
                </a:lnTo>
                <a:lnTo>
                  <a:pt x="3050" y="1279"/>
                </a:lnTo>
                <a:lnTo>
                  <a:pt x="3105" y="1293"/>
                </a:lnTo>
                <a:lnTo>
                  <a:pt x="3158" y="1307"/>
                </a:lnTo>
                <a:lnTo>
                  <a:pt x="3210" y="1323"/>
                </a:lnTo>
                <a:lnTo>
                  <a:pt x="3261" y="1341"/>
                </a:lnTo>
                <a:lnTo>
                  <a:pt x="3309" y="1358"/>
                </a:lnTo>
                <a:lnTo>
                  <a:pt x="3355" y="1377"/>
                </a:lnTo>
                <a:lnTo>
                  <a:pt x="3399" y="1398"/>
                </a:lnTo>
                <a:lnTo>
                  <a:pt x="3438" y="1420"/>
                </a:lnTo>
                <a:lnTo>
                  <a:pt x="3474" y="1444"/>
                </a:lnTo>
                <a:lnTo>
                  <a:pt x="3504" y="1467"/>
                </a:lnTo>
                <a:lnTo>
                  <a:pt x="3531" y="1493"/>
                </a:lnTo>
                <a:lnTo>
                  <a:pt x="3552" y="1521"/>
                </a:lnTo>
                <a:lnTo>
                  <a:pt x="3568" y="1549"/>
                </a:lnTo>
                <a:lnTo>
                  <a:pt x="3578" y="1579"/>
                </a:lnTo>
                <a:lnTo>
                  <a:pt x="3581" y="1611"/>
                </a:lnTo>
                <a:lnTo>
                  <a:pt x="3578" y="1641"/>
                </a:lnTo>
                <a:lnTo>
                  <a:pt x="3568" y="1671"/>
                </a:lnTo>
                <a:lnTo>
                  <a:pt x="3552" y="1700"/>
                </a:lnTo>
                <a:lnTo>
                  <a:pt x="3531" y="1726"/>
                </a:lnTo>
                <a:lnTo>
                  <a:pt x="3505" y="1752"/>
                </a:lnTo>
                <a:lnTo>
                  <a:pt x="3475" y="1775"/>
                </a:lnTo>
                <a:lnTo>
                  <a:pt x="3440" y="1798"/>
                </a:lnTo>
                <a:lnTo>
                  <a:pt x="3402" y="1819"/>
                </a:lnTo>
                <a:lnTo>
                  <a:pt x="3362" y="1839"/>
                </a:lnTo>
                <a:lnTo>
                  <a:pt x="3318" y="1858"/>
                </a:lnTo>
                <a:lnTo>
                  <a:pt x="3272" y="1875"/>
                </a:lnTo>
                <a:lnTo>
                  <a:pt x="3227" y="1891"/>
                </a:lnTo>
                <a:lnTo>
                  <a:pt x="3179" y="1907"/>
                </a:lnTo>
                <a:lnTo>
                  <a:pt x="3131" y="1921"/>
                </a:lnTo>
                <a:lnTo>
                  <a:pt x="3083" y="1934"/>
                </a:lnTo>
                <a:lnTo>
                  <a:pt x="3036" y="1945"/>
                </a:lnTo>
                <a:lnTo>
                  <a:pt x="2933" y="1967"/>
                </a:lnTo>
                <a:lnTo>
                  <a:pt x="2824" y="1988"/>
                </a:lnTo>
                <a:lnTo>
                  <a:pt x="2709" y="2006"/>
                </a:lnTo>
                <a:lnTo>
                  <a:pt x="2589" y="2023"/>
                </a:lnTo>
                <a:lnTo>
                  <a:pt x="2465" y="2036"/>
                </a:lnTo>
                <a:lnTo>
                  <a:pt x="2336" y="2047"/>
                </a:lnTo>
                <a:lnTo>
                  <a:pt x="2204" y="2056"/>
                </a:lnTo>
                <a:lnTo>
                  <a:pt x="2069" y="2062"/>
                </a:lnTo>
                <a:lnTo>
                  <a:pt x="1931" y="2066"/>
                </a:lnTo>
                <a:lnTo>
                  <a:pt x="1791" y="2067"/>
                </a:lnTo>
                <a:lnTo>
                  <a:pt x="1650" y="2066"/>
                </a:lnTo>
                <a:lnTo>
                  <a:pt x="1512" y="2062"/>
                </a:lnTo>
                <a:lnTo>
                  <a:pt x="1377" y="2056"/>
                </a:lnTo>
                <a:lnTo>
                  <a:pt x="1246" y="2047"/>
                </a:lnTo>
                <a:lnTo>
                  <a:pt x="1116" y="2036"/>
                </a:lnTo>
                <a:lnTo>
                  <a:pt x="992" y="2023"/>
                </a:lnTo>
                <a:lnTo>
                  <a:pt x="872" y="2006"/>
                </a:lnTo>
                <a:lnTo>
                  <a:pt x="757" y="1988"/>
                </a:lnTo>
                <a:lnTo>
                  <a:pt x="648" y="1967"/>
                </a:lnTo>
                <a:lnTo>
                  <a:pt x="545" y="1945"/>
                </a:lnTo>
                <a:lnTo>
                  <a:pt x="498" y="1934"/>
                </a:lnTo>
                <a:lnTo>
                  <a:pt x="450" y="1921"/>
                </a:lnTo>
                <a:lnTo>
                  <a:pt x="403" y="1907"/>
                </a:lnTo>
                <a:lnTo>
                  <a:pt x="355" y="1891"/>
                </a:lnTo>
                <a:lnTo>
                  <a:pt x="309" y="1875"/>
                </a:lnTo>
                <a:lnTo>
                  <a:pt x="263" y="1858"/>
                </a:lnTo>
                <a:lnTo>
                  <a:pt x="220" y="1839"/>
                </a:lnTo>
                <a:lnTo>
                  <a:pt x="180" y="1819"/>
                </a:lnTo>
                <a:lnTo>
                  <a:pt x="141" y="1798"/>
                </a:lnTo>
                <a:lnTo>
                  <a:pt x="107" y="1775"/>
                </a:lnTo>
                <a:lnTo>
                  <a:pt x="76" y="1752"/>
                </a:lnTo>
                <a:lnTo>
                  <a:pt x="50" y="1726"/>
                </a:lnTo>
                <a:lnTo>
                  <a:pt x="29" y="1700"/>
                </a:lnTo>
                <a:lnTo>
                  <a:pt x="13" y="1671"/>
                </a:lnTo>
                <a:lnTo>
                  <a:pt x="3" y="1641"/>
                </a:lnTo>
                <a:lnTo>
                  <a:pt x="0" y="1611"/>
                </a:lnTo>
                <a:lnTo>
                  <a:pt x="3" y="1579"/>
                </a:lnTo>
                <a:lnTo>
                  <a:pt x="13" y="1549"/>
                </a:lnTo>
                <a:lnTo>
                  <a:pt x="29" y="1520"/>
                </a:lnTo>
                <a:lnTo>
                  <a:pt x="52" y="1492"/>
                </a:lnTo>
                <a:lnTo>
                  <a:pt x="78" y="1466"/>
                </a:lnTo>
                <a:lnTo>
                  <a:pt x="111" y="1443"/>
                </a:lnTo>
                <a:lnTo>
                  <a:pt x="147" y="1419"/>
                </a:lnTo>
                <a:lnTo>
                  <a:pt x="186" y="1397"/>
                </a:lnTo>
                <a:lnTo>
                  <a:pt x="230" y="1377"/>
                </a:lnTo>
                <a:lnTo>
                  <a:pt x="275" y="1358"/>
                </a:lnTo>
                <a:lnTo>
                  <a:pt x="323" y="1339"/>
                </a:lnTo>
                <a:lnTo>
                  <a:pt x="372" y="1323"/>
                </a:lnTo>
                <a:lnTo>
                  <a:pt x="423" y="1308"/>
                </a:lnTo>
                <a:lnTo>
                  <a:pt x="475" y="1293"/>
                </a:lnTo>
                <a:lnTo>
                  <a:pt x="528" y="1280"/>
                </a:lnTo>
                <a:lnTo>
                  <a:pt x="579" y="1268"/>
                </a:lnTo>
                <a:lnTo>
                  <a:pt x="630" y="1257"/>
                </a:lnTo>
                <a:lnTo>
                  <a:pt x="695" y="1244"/>
                </a:lnTo>
                <a:lnTo>
                  <a:pt x="702" y="1189"/>
                </a:lnTo>
                <a:lnTo>
                  <a:pt x="710" y="1129"/>
                </a:lnTo>
                <a:lnTo>
                  <a:pt x="719" y="1066"/>
                </a:lnTo>
                <a:lnTo>
                  <a:pt x="730" y="1001"/>
                </a:lnTo>
                <a:lnTo>
                  <a:pt x="742" y="933"/>
                </a:lnTo>
                <a:lnTo>
                  <a:pt x="756" y="863"/>
                </a:lnTo>
                <a:lnTo>
                  <a:pt x="771" y="794"/>
                </a:lnTo>
                <a:lnTo>
                  <a:pt x="788" y="722"/>
                </a:lnTo>
                <a:lnTo>
                  <a:pt x="806" y="652"/>
                </a:lnTo>
                <a:lnTo>
                  <a:pt x="827" y="583"/>
                </a:lnTo>
                <a:lnTo>
                  <a:pt x="850" y="515"/>
                </a:lnTo>
                <a:lnTo>
                  <a:pt x="874" y="449"/>
                </a:lnTo>
                <a:lnTo>
                  <a:pt x="900" y="385"/>
                </a:lnTo>
                <a:lnTo>
                  <a:pt x="929" y="326"/>
                </a:lnTo>
                <a:lnTo>
                  <a:pt x="960" y="270"/>
                </a:lnTo>
                <a:lnTo>
                  <a:pt x="992" y="218"/>
                </a:lnTo>
                <a:lnTo>
                  <a:pt x="1028" y="173"/>
                </a:lnTo>
                <a:lnTo>
                  <a:pt x="1043" y="153"/>
                </a:lnTo>
                <a:lnTo>
                  <a:pt x="1062" y="132"/>
                </a:lnTo>
                <a:lnTo>
                  <a:pt x="1082" y="111"/>
                </a:lnTo>
                <a:lnTo>
                  <a:pt x="1106" y="90"/>
                </a:lnTo>
                <a:lnTo>
                  <a:pt x="1134" y="71"/>
                </a:lnTo>
                <a:lnTo>
                  <a:pt x="1163" y="52"/>
                </a:lnTo>
                <a:lnTo>
                  <a:pt x="1194" y="36"/>
                </a:lnTo>
                <a:lnTo>
                  <a:pt x="1228" y="22"/>
                </a:lnTo>
                <a:lnTo>
                  <a:pt x="1265" y="11"/>
                </a:lnTo>
                <a:lnTo>
                  <a:pt x="1303" y="3"/>
                </a:lnTo>
                <a:lnTo>
                  <a:pt x="13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93" name="Group 292"/>
          <p:cNvGrpSpPr/>
          <p:nvPr/>
        </p:nvGrpSpPr>
        <p:grpSpPr>
          <a:xfrm>
            <a:off x="11072290" y="4995863"/>
            <a:ext cx="328613" cy="574675"/>
            <a:chOff x="11047413" y="4995863"/>
            <a:chExt cx="328613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4" name="Freeform 76"/>
            <p:cNvSpPr>
              <a:spLocks noEditPoints="1"/>
            </p:cNvSpPr>
            <p:nvPr/>
          </p:nvSpPr>
          <p:spPr bwMode="auto">
            <a:xfrm>
              <a:off x="11128376" y="5127625"/>
              <a:ext cx="69850" cy="93663"/>
            </a:xfrm>
            <a:custGeom>
              <a:avLst/>
              <a:gdLst>
                <a:gd name="T0" fmla="*/ 86 w 446"/>
                <a:gd name="T1" fmla="*/ 258 h 591"/>
                <a:gd name="T2" fmla="*/ 86 w 446"/>
                <a:gd name="T3" fmla="*/ 505 h 591"/>
                <a:gd name="T4" fmla="*/ 360 w 446"/>
                <a:gd name="T5" fmla="*/ 505 h 591"/>
                <a:gd name="T6" fmla="*/ 360 w 446"/>
                <a:gd name="T7" fmla="*/ 258 h 591"/>
                <a:gd name="T8" fmla="*/ 86 w 446"/>
                <a:gd name="T9" fmla="*/ 258 h 591"/>
                <a:gd name="T10" fmla="*/ 230 w 446"/>
                <a:gd name="T11" fmla="*/ 87 h 591"/>
                <a:gd name="T12" fmla="*/ 243 w 446"/>
                <a:gd name="T13" fmla="*/ 91 h 591"/>
                <a:gd name="T14" fmla="*/ 253 w 446"/>
                <a:gd name="T15" fmla="*/ 99 h 591"/>
                <a:gd name="T16" fmla="*/ 260 w 446"/>
                <a:gd name="T17" fmla="*/ 108 h 591"/>
                <a:gd name="T18" fmla="*/ 264 w 446"/>
                <a:gd name="T19" fmla="*/ 118 h 591"/>
                <a:gd name="T20" fmla="*/ 266 w 446"/>
                <a:gd name="T21" fmla="*/ 129 h 591"/>
                <a:gd name="T22" fmla="*/ 264 w 446"/>
                <a:gd name="T23" fmla="*/ 140 h 591"/>
                <a:gd name="T24" fmla="*/ 260 w 446"/>
                <a:gd name="T25" fmla="*/ 151 h 591"/>
                <a:gd name="T26" fmla="*/ 253 w 446"/>
                <a:gd name="T27" fmla="*/ 160 h 591"/>
                <a:gd name="T28" fmla="*/ 241 w 446"/>
                <a:gd name="T29" fmla="*/ 168 h 591"/>
                <a:gd name="T30" fmla="*/ 227 w 446"/>
                <a:gd name="T31" fmla="*/ 172 h 591"/>
                <a:gd name="T32" fmla="*/ 360 w 446"/>
                <a:gd name="T33" fmla="*/ 172 h 591"/>
                <a:gd name="T34" fmla="*/ 360 w 446"/>
                <a:gd name="T35" fmla="*/ 87 h 591"/>
                <a:gd name="T36" fmla="*/ 230 w 446"/>
                <a:gd name="T37" fmla="*/ 87 h 591"/>
                <a:gd name="T38" fmla="*/ 86 w 446"/>
                <a:gd name="T39" fmla="*/ 87 h 591"/>
                <a:gd name="T40" fmla="*/ 86 w 446"/>
                <a:gd name="T41" fmla="*/ 172 h 591"/>
                <a:gd name="T42" fmla="*/ 219 w 446"/>
                <a:gd name="T43" fmla="*/ 172 h 591"/>
                <a:gd name="T44" fmla="*/ 205 w 446"/>
                <a:gd name="T45" fmla="*/ 168 h 591"/>
                <a:gd name="T46" fmla="*/ 192 w 446"/>
                <a:gd name="T47" fmla="*/ 160 h 591"/>
                <a:gd name="T48" fmla="*/ 186 w 446"/>
                <a:gd name="T49" fmla="*/ 151 h 591"/>
                <a:gd name="T50" fmla="*/ 181 w 446"/>
                <a:gd name="T51" fmla="*/ 140 h 591"/>
                <a:gd name="T52" fmla="*/ 179 w 446"/>
                <a:gd name="T53" fmla="*/ 129 h 591"/>
                <a:gd name="T54" fmla="*/ 181 w 446"/>
                <a:gd name="T55" fmla="*/ 118 h 591"/>
                <a:gd name="T56" fmla="*/ 186 w 446"/>
                <a:gd name="T57" fmla="*/ 108 h 591"/>
                <a:gd name="T58" fmla="*/ 192 w 446"/>
                <a:gd name="T59" fmla="*/ 99 h 591"/>
                <a:gd name="T60" fmla="*/ 202 w 446"/>
                <a:gd name="T61" fmla="*/ 91 h 591"/>
                <a:gd name="T62" fmla="*/ 214 w 446"/>
                <a:gd name="T63" fmla="*/ 87 h 591"/>
                <a:gd name="T64" fmla="*/ 86 w 446"/>
                <a:gd name="T65" fmla="*/ 87 h 591"/>
                <a:gd name="T66" fmla="*/ 43 w 446"/>
                <a:gd name="T67" fmla="*/ 0 h 591"/>
                <a:gd name="T68" fmla="*/ 403 w 446"/>
                <a:gd name="T69" fmla="*/ 0 h 591"/>
                <a:gd name="T70" fmla="*/ 417 w 446"/>
                <a:gd name="T71" fmla="*/ 2 h 591"/>
                <a:gd name="T72" fmla="*/ 428 w 446"/>
                <a:gd name="T73" fmla="*/ 8 h 591"/>
                <a:gd name="T74" fmla="*/ 438 w 446"/>
                <a:gd name="T75" fmla="*/ 17 h 591"/>
                <a:gd name="T76" fmla="*/ 443 w 446"/>
                <a:gd name="T77" fmla="*/ 29 h 591"/>
                <a:gd name="T78" fmla="*/ 446 w 446"/>
                <a:gd name="T79" fmla="*/ 44 h 591"/>
                <a:gd name="T80" fmla="*/ 446 w 446"/>
                <a:gd name="T81" fmla="*/ 548 h 591"/>
                <a:gd name="T82" fmla="*/ 443 w 446"/>
                <a:gd name="T83" fmla="*/ 562 h 591"/>
                <a:gd name="T84" fmla="*/ 438 w 446"/>
                <a:gd name="T85" fmla="*/ 573 h 591"/>
                <a:gd name="T86" fmla="*/ 428 w 446"/>
                <a:gd name="T87" fmla="*/ 583 h 591"/>
                <a:gd name="T88" fmla="*/ 417 w 446"/>
                <a:gd name="T89" fmla="*/ 589 h 591"/>
                <a:gd name="T90" fmla="*/ 403 w 446"/>
                <a:gd name="T91" fmla="*/ 591 h 591"/>
                <a:gd name="T92" fmla="*/ 43 w 446"/>
                <a:gd name="T93" fmla="*/ 591 h 591"/>
                <a:gd name="T94" fmla="*/ 28 w 446"/>
                <a:gd name="T95" fmla="*/ 589 h 591"/>
                <a:gd name="T96" fmla="*/ 17 w 446"/>
                <a:gd name="T97" fmla="*/ 583 h 591"/>
                <a:gd name="T98" fmla="*/ 7 w 446"/>
                <a:gd name="T99" fmla="*/ 573 h 591"/>
                <a:gd name="T100" fmla="*/ 1 w 446"/>
                <a:gd name="T101" fmla="*/ 562 h 591"/>
                <a:gd name="T102" fmla="*/ 0 w 446"/>
                <a:gd name="T103" fmla="*/ 548 h 591"/>
                <a:gd name="T104" fmla="*/ 0 w 446"/>
                <a:gd name="T105" fmla="*/ 44 h 591"/>
                <a:gd name="T106" fmla="*/ 1 w 446"/>
                <a:gd name="T107" fmla="*/ 29 h 591"/>
                <a:gd name="T108" fmla="*/ 7 w 446"/>
                <a:gd name="T109" fmla="*/ 17 h 591"/>
                <a:gd name="T110" fmla="*/ 17 w 446"/>
                <a:gd name="T111" fmla="*/ 8 h 591"/>
                <a:gd name="T112" fmla="*/ 28 w 446"/>
                <a:gd name="T113" fmla="*/ 2 h 591"/>
                <a:gd name="T114" fmla="*/ 43 w 446"/>
                <a:gd name="T115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6" h="591">
                  <a:moveTo>
                    <a:pt x="86" y="258"/>
                  </a:moveTo>
                  <a:lnTo>
                    <a:pt x="86" y="505"/>
                  </a:lnTo>
                  <a:lnTo>
                    <a:pt x="360" y="505"/>
                  </a:lnTo>
                  <a:lnTo>
                    <a:pt x="360" y="258"/>
                  </a:lnTo>
                  <a:lnTo>
                    <a:pt x="86" y="258"/>
                  </a:lnTo>
                  <a:close/>
                  <a:moveTo>
                    <a:pt x="230" y="87"/>
                  </a:moveTo>
                  <a:lnTo>
                    <a:pt x="243" y="91"/>
                  </a:lnTo>
                  <a:lnTo>
                    <a:pt x="253" y="99"/>
                  </a:lnTo>
                  <a:lnTo>
                    <a:pt x="260" y="108"/>
                  </a:lnTo>
                  <a:lnTo>
                    <a:pt x="264" y="118"/>
                  </a:lnTo>
                  <a:lnTo>
                    <a:pt x="266" y="129"/>
                  </a:lnTo>
                  <a:lnTo>
                    <a:pt x="264" y="140"/>
                  </a:lnTo>
                  <a:lnTo>
                    <a:pt x="260" y="151"/>
                  </a:lnTo>
                  <a:lnTo>
                    <a:pt x="253" y="160"/>
                  </a:lnTo>
                  <a:lnTo>
                    <a:pt x="241" y="168"/>
                  </a:lnTo>
                  <a:lnTo>
                    <a:pt x="227" y="172"/>
                  </a:lnTo>
                  <a:lnTo>
                    <a:pt x="360" y="172"/>
                  </a:lnTo>
                  <a:lnTo>
                    <a:pt x="360" y="87"/>
                  </a:lnTo>
                  <a:lnTo>
                    <a:pt x="230" y="87"/>
                  </a:lnTo>
                  <a:close/>
                  <a:moveTo>
                    <a:pt x="86" y="87"/>
                  </a:moveTo>
                  <a:lnTo>
                    <a:pt x="86" y="172"/>
                  </a:lnTo>
                  <a:lnTo>
                    <a:pt x="219" y="172"/>
                  </a:lnTo>
                  <a:lnTo>
                    <a:pt x="205" y="168"/>
                  </a:lnTo>
                  <a:lnTo>
                    <a:pt x="192" y="160"/>
                  </a:lnTo>
                  <a:lnTo>
                    <a:pt x="186" y="151"/>
                  </a:lnTo>
                  <a:lnTo>
                    <a:pt x="181" y="140"/>
                  </a:lnTo>
                  <a:lnTo>
                    <a:pt x="179" y="129"/>
                  </a:lnTo>
                  <a:lnTo>
                    <a:pt x="181" y="118"/>
                  </a:lnTo>
                  <a:lnTo>
                    <a:pt x="186" y="108"/>
                  </a:lnTo>
                  <a:lnTo>
                    <a:pt x="192" y="99"/>
                  </a:lnTo>
                  <a:lnTo>
                    <a:pt x="202" y="91"/>
                  </a:lnTo>
                  <a:lnTo>
                    <a:pt x="214" y="87"/>
                  </a:lnTo>
                  <a:lnTo>
                    <a:pt x="86" y="87"/>
                  </a:lnTo>
                  <a:close/>
                  <a:moveTo>
                    <a:pt x="43" y="0"/>
                  </a:moveTo>
                  <a:lnTo>
                    <a:pt x="403" y="0"/>
                  </a:lnTo>
                  <a:lnTo>
                    <a:pt x="417" y="2"/>
                  </a:lnTo>
                  <a:lnTo>
                    <a:pt x="428" y="8"/>
                  </a:lnTo>
                  <a:lnTo>
                    <a:pt x="438" y="17"/>
                  </a:lnTo>
                  <a:lnTo>
                    <a:pt x="443" y="29"/>
                  </a:lnTo>
                  <a:lnTo>
                    <a:pt x="446" y="44"/>
                  </a:lnTo>
                  <a:lnTo>
                    <a:pt x="446" y="548"/>
                  </a:lnTo>
                  <a:lnTo>
                    <a:pt x="443" y="562"/>
                  </a:lnTo>
                  <a:lnTo>
                    <a:pt x="438" y="573"/>
                  </a:lnTo>
                  <a:lnTo>
                    <a:pt x="428" y="583"/>
                  </a:lnTo>
                  <a:lnTo>
                    <a:pt x="417" y="589"/>
                  </a:lnTo>
                  <a:lnTo>
                    <a:pt x="403" y="591"/>
                  </a:lnTo>
                  <a:lnTo>
                    <a:pt x="43" y="591"/>
                  </a:lnTo>
                  <a:lnTo>
                    <a:pt x="28" y="589"/>
                  </a:lnTo>
                  <a:lnTo>
                    <a:pt x="17" y="583"/>
                  </a:lnTo>
                  <a:lnTo>
                    <a:pt x="7" y="573"/>
                  </a:lnTo>
                  <a:lnTo>
                    <a:pt x="1" y="562"/>
                  </a:lnTo>
                  <a:lnTo>
                    <a:pt x="0" y="548"/>
                  </a:lnTo>
                  <a:lnTo>
                    <a:pt x="0" y="44"/>
                  </a:lnTo>
                  <a:lnTo>
                    <a:pt x="1" y="29"/>
                  </a:lnTo>
                  <a:lnTo>
                    <a:pt x="7" y="17"/>
                  </a:lnTo>
                  <a:lnTo>
                    <a:pt x="17" y="8"/>
                  </a:lnTo>
                  <a:lnTo>
                    <a:pt x="28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77"/>
            <p:cNvSpPr>
              <a:spLocks noEditPoints="1"/>
            </p:cNvSpPr>
            <p:nvPr/>
          </p:nvSpPr>
          <p:spPr bwMode="auto">
            <a:xfrm>
              <a:off x="11225213" y="5127625"/>
              <a:ext cx="69850" cy="93663"/>
            </a:xfrm>
            <a:custGeom>
              <a:avLst/>
              <a:gdLst>
                <a:gd name="T0" fmla="*/ 86 w 447"/>
                <a:gd name="T1" fmla="*/ 258 h 591"/>
                <a:gd name="T2" fmla="*/ 86 w 447"/>
                <a:gd name="T3" fmla="*/ 505 h 591"/>
                <a:gd name="T4" fmla="*/ 362 w 447"/>
                <a:gd name="T5" fmla="*/ 505 h 591"/>
                <a:gd name="T6" fmla="*/ 362 w 447"/>
                <a:gd name="T7" fmla="*/ 258 h 591"/>
                <a:gd name="T8" fmla="*/ 86 w 447"/>
                <a:gd name="T9" fmla="*/ 258 h 591"/>
                <a:gd name="T10" fmla="*/ 232 w 447"/>
                <a:gd name="T11" fmla="*/ 87 h 591"/>
                <a:gd name="T12" fmla="*/ 244 w 447"/>
                <a:gd name="T13" fmla="*/ 91 h 591"/>
                <a:gd name="T14" fmla="*/ 255 w 447"/>
                <a:gd name="T15" fmla="*/ 99 h 591"/>
                <a:gd name="T16" fmla="*/ 261 w 447"/>
                <a:gd name="T17" fmla="*/ 108 h 591"/>
                <a:gd name="T18" fmla="*/ 266 w 447"/>
                <a:gd name="T19" fmla="*/ 118 h 591"/>
                <a:gd name="T20" fmla="*/ 267 w 447"/>
                <a:gd name="T21" fmla="*/ 129 h 591"/>
                <a:gd name="T22" fmla="*/ 266 w 447"/>
                <a:gd name="T23" fmla="*/ 140 h 591"/>
                <a:gd name="T24" fmla="*/ 261 w 447"/>
                <a:gd name="T25" fmla="*/ 151 h 591"/>
                <a:gd name="T26" fmla="*/ 255 w 447"/>
                <a:gd name="T27" fmla="*/ 160 h 591"/>
                <a:gd name="T28" fmla="*/ 243 w 447"/>
                <a:gd name="T29" fmla="*/ 168 h 591"/>
                <a:gd name="T30" fmla="*/ 228 w 447"/>
                <a:gd name="T31" fmla="*/ 172 h 591"/>
                <a:gd name="T32" fmla="*/ 362 w 447"/>
                <a:gd name="T33" fmla="*/ 172 h 591"/>
                <a:gd name="T34" fmla="*/ 362 w 447"/>
                <a:gd name="T35" fmla="*/ 87 h 591"/>
                <a:gd name="T36" fmla="*/ 232 w 447"/>
                <a:gd name="T37" fmla="*/ 87 h 591"/>
                <a:gd name="T38" fmla="*/ 86 w 447"/>
                <a:gd name="T39" fmla="*/ 87 h 591"/>
                <a:gd name="T40" fmla="*/ 86 w 447"/>
                <a:gd name="T41" fmla="*/ 172 h 591"/>
                <a:gd name="T42" fmla="*/ 220 w 447"/>
                <a:gd name="T43" fmla="*/ 172 h 591"/>
                <a:gd name="T44" fmla="*/ 205 w 447"/>
                <a:gd name="T45" fmla="*/ 168 h 591"/>
                <a:gd name="T46" fmla="*/ 194 w 447"/>
                <a:gd name="T47" fmla="*/ 160 h 591"/>
                <a:gd name="T48" fmla="*/ 187 w 447"/>
                <a:gd name="T49" fmla="*/ 151 h 591"/>
                <a:gd name="T50" fmla="*/ 182 w 447"/>
                <a:gd name="T51" fmla="*/ 140 h 591"/>
                <a:gd name="T52" fmla="*/ 181 w 447"/>
                <a:gd name="T53" fmla="*/ 129 h 591"/>
                <a:gd name="T54" fmla="*/ 182 w 447"/>
                <a:gd name="T55" fmla="*/ 118 h 591"/>
                <a:gd name="T56" fmla="*/ 187 w 447"/>
                <a:gd name="T57" fmla="*/ 108 h 591"/>
                <a:gd name="T58" fmla="*/ 194 w 447"/>
                <a:gd name="T59" fmla="*/ 99 h 591"/>
                <a:gd name="T60" fmla="*/ 204 w 447"/>
                <a:gd name="T61" fmla="*/ 91 h 591"/>
                <a:gd name="T62" fmla="*/ 216 w 447"/>
                <a:gd name="T63" fmla="*/ 87 h 591"/>
                <a:gd name="T64" fmla="*/ 86 w 447"/>
                <a:gd name="T65" fmla="*/ 87 h 591"/>
                <a:gd name="T66" fmla="*/ 43 w 447"/>
                <a:gd name="T67" fmla="*/ 0 h 591"/>
                <a:gd name="T68" fmla="*/ 405 w 447"/>
                <a:gd name="T69" fmla="*/ 0 h 591"/>
                <a:gd name="T70" fmla="*/ 418 w 447"/>
                <a:gd name="T71" fmla="*/ 2 h 591"/>
                <a:gd name="T72" fmla="*/ 430 w 447"/>
                <a:gd name="T73" fmla="*/ 8 h 591"/>
                <a:gd name="T74" fmla="*/ 440 w 447"/>
                <a:gd name="T75" fmla="*/ 17 h 591"/>
                <a:gd name="T76" fmla="*/ 445 w 447"/>
                <a:gd name="T77" fmla="*/ 29 h 591"/>
                <a:gd name="T78" fmla="*/ 447 w 447"/>
                <a:gd name="T79" fmla="*/ 44 h 591"/>
                <a:gd name="T80" fmla="*/ 447 w 447"/>
                <a:gd name="T81" fmla="*/ 548 h 591"/>
                <a:gd name="T82" fmla="*/ 445 w 447"/>
                <a:gd name="T83" fmla="*/ 562 h 591"/>
                <a:gd name="T84" fmla="*/ 440 w 447"/>
                <a:gd name="T85" fmla="*/ 573 h 591"/>
                <a:gd name="T86" fmla="*/ 430 w 447"/>
                <a:gd name="T87" fmla="*/ 583 h 591"/>
                <a:gd name="T88" fmla="*/ 418 w 447"/>
                <a:gd name="T89" fmla="*/ 589 h 591"/>
                <a:gd name="T90" fmla="*/ 405 w 447"/>
                <a:gd name="T91" fmla="*/ 591 h 591"/>
                <a:gd name="T92" fmla="*/ 43 w 447"/>
                <a:gd name="T93" fmla="*/ 591 h 591"/>
                <a:gd name="T94" fmla="*/ 30 w 447"/>
                <a:gd name="T95" fmla="*/ 589 h 591"/>
                <a:gd name="T96" fmla="*/ 18 w 447"/>
                <a:gd name="T97" fmla="*/ 583 h 591"/>
                <a:gd name="T98" fmla="*/ 9 w 447"/>
                <a:gd name="T99" fmla="*/ 573 h 591"/>
                <a:gd name="T100" fmla="*/ 3 w 447"/>
                <a:gd name="T101" fmla="*/ 562 h 591"/>
                <a:gd name="T102" fmla="*/ 0 w 447"/>
                <a:gd name="T103" fmla="*/ 548 h 591"/>
                <a:gd name="T104" fmla="*/ 0 w 447"/>
                <a:gd name="T105" fmla="*/ 44 h 591"/>
                <a:gd name="T106" fmla="*/ 3 w 447"/>
                <a:gd name="T107" fmla="*/ 29 h 591"/>
                <a:gd name="T108" fmla="*/ 9 w 447"/>
                <a:gd name="T109" fmla="*/ 17 h 591"/>
                <a:gd name="T110" fmla="*/ 18 w 447"/>
                <a:gd name="T111" fmla="*/ 8 h 591"/>
                <a:gd name="T112" fmla="*/ 30 w 447"/>
                <a:gd name="T113" fmla="*/ 2 h 591"/>
                <a:gd name="T114" fmla="*/ 43 w 447"/>
                <a:gd name="T115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7" h="591">
                  <a:moveTo>
                    <a:pt x="86" y="258"/>
                  </a:moveTo>
                  <a:lnTo>
                    <a:pt x="86" y="505"/>
                  </a:lnTo>
                  <a:lnTo>
                    <a:pt x="362" y="505"/>
                  </a:lnTo>
                  <a:lnTo>
                    <a:pt x="362" y="258"/>
                  </a:lnTo>
                  <a:lnTo>
                    <a:pt x="86" y="258"/>
                  </a:lnTo>
                  <a:close/>
                  <a:moveTo>
                    <a:pt x="232" y="87"/>
                  </a:moveTo>
                  <a:lnTo>
                    <a:pt x="244" y="91"/>
                  </a:lnTo>
                  <a:lnTo>
                    <a:pt x="255" y="99"/>
                  </a:lnTo>
                  <a:lnTo>
                    <a:pt x="261" y="108"/>
                  </a:lnTo>
                  <a:lnTo>
                    <a:pt x="266" y="118"/>
                  </a:lnTo>
                  <a:lnTo>
                    <a:pt x="267" y="129"/>
                  </a:lnTo>
                  <a:lnTo>
                    <a:pt x="266" y="140"/>
                  </a:lnTo>
                  <a:lnTo>
                    <a:pt x="261" y="151"/>
                  </a:lnTo>
                  <a:lnTo>
                    <a:pt x="255" y="160"/>
                  </a:lnTo>
                  <a:lnTo>
                    <a:pt x="243" y="168"/>
                  </a:lnTo>
                  <a:lnTo>
                    <a:pt x="228" y="172"/>
                  </a:lnTo>
                  <a:lnTo>
                    <a:pt x="362" y="172"/>
                  </a:lnTo>
                  <a:lnTo>
                    <a:pt x="362" y="87"/>
                  </a:lnTo>
                  <a:lnTo>
                    <a:pt x="232" y="87"/>
                  </a:lnTo>
                  <a:close/>
                  <a:moveTo>
                    <a:pt x="86" y="87"/>
                  </a:moveTo>
                  <a:lnTo>
                    <a:pt x="86" y="172"/>
                  </a:lnTo>
                  <a:lnTo>
                    <a:pt x="220" y="172"/>
                  </a:lnTo>
                  <a:lnTo>
                    <a:pt x="205" y="168"/>
                  </a:lnTo>
                  <a:lnTo>
                    <a:pt x="194" y="160"/>
                  </a:lnTo>
                  <a:lnTo>
                    <a:pt x="187" y="151"/>
                  </a:lnTo>
                  <a:lnTo>
                    <a:pt x="182" y="140"/>
                  </a:lnTo>
                  <a:lnTo>
                    <a:pt x="181" y="129"/>
                  </a:lnTo>
                  <a:lnTo>
                    <a:pt x="182" y="118"/>
                  </a:lnTo>
                  <a:lnTo>
                    <a:pt x="187" y="108"/>
                  </a:lnTo>
                  <a:lnTo>
                    <a:pt x="194" y="99"/>
                  </a:lnTo>
                  <a:lnTo>
                    <a:pt x="204" y="91"/>
                  </a:lnTo>
                  <a:lnTo>
                    <a:pt x="216" y="87"/>
                  </a:lnTo>
                  <a:lnTo>
                    <a:pt x="86" y="87"/>
                  </a:lnTo>
                  <a:close/>
                  <a:moveTo>
                    <a:pt x="43" y="0"/>
                  </a:moveTo>
                  <a:lnTo>
                    <a:pt x="405" y="0"/>
                  </a:lnTo>
                  <a:lnTo>
                    <a:pt x="418" y="2"/>
                  </a:lnTo>
                  <a:lnTo>
                    <a:pt x="430" y="8"/>
                  </a:lnTo>
                  <a:lnTo>
                    <a:pt x="440" y="17"/>
                  </a:lnTo>
                  <a:lnTo>
                    <a:pt x="445" y="29"/>
                  </a:lnTo>
                  <a:lnTo>
                    <a:pt x="447" y="44"/>
                  </a:lnTo>
                  <a:lnTo>
                    <a:pt x="447" y="548"/>
                  </a:lnTo>
                  <a:lnTo>
                    <a:pt x="445" y="562"/>
                  </a:lnTo>
                  <a:lnTo>
                    <a:pt x="440" y="573"/>
                  </a:lnTo>
                  <a:lnTo>
                    <a:pt x="430" y="583"/>
                  </a:lnTo>
                  <a:lnTo>
                    <a:pt x="418" y="589"/>
                  </a:lnTo>
                  <a:lnTo>
                    <a:pt x="405" y="591"/>
                  </a:lnTo>
                  <a:lnTo>
                    <a:pt x="43" y="591"/>
                  </a:lnTo>
                  <a:lnTo>
                    <a:pt x="30" y="589"/>
                  </a:lnTo>
                  <a:lnTo>
                    <a:pt x="18" y="583"/>
                  </a:lnTo>
                  <a:lnTo>
                    <a:pt x="9" y="573"/>
                  </a:lnTo>
                  <a:lnTo>
                    <a:pt x="3" y="562"/>
                  </a:lnTo>
                  <a:lnTo>
                    <a:pt x="0" y="548"/>
                  </a:lnTo>
                  <a:lnTo>
                    <a:pt x="0" y="44"/>
                  </a:lnTo>
                  <a:lnTo>
                    <a:pt x="3" y="29"/>
                  </a:lnTo>
                  <a:lnTo>
                    <a:pt x="9" y="17"/>
                  </a:lnTo>
                  <a:lnTo>
                    <a:pt x="18" y="8"/>
                  </a:lnTo>
                  <a:lnTo>
                    <a:pt x="30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78"/>
            <p:cNvSpPr>
              <a:spLocks noEditPoints="1"/>
            </p:cNvSpPr>
            <p:nvPr/>
          </p:nvSpPr>
          <p:spPr bwMode="auto">
            <a:xfrm>
              <a:off x="11047413" y="4995863"/>
              <a:ext cx="328613" cy="574675"/>
            </a:xfrm>
            <a:custGeom>
              <a:avLst/>
              <a:gdLst>
                <a:gd name="T0" fmla="*/ 1163 w 2072"/>
                <a:gd name="T1" fmla="*/ 1808 h 3620"/>
                <a:gd name="T2" fmla="*/ 1079 w 2072"/>
                <a:gd name="T3" fmla="*/ 1830 h 3620"/>
                <a:gd name="T4" fmla="*/ 1164 w 2072"/>
                <a:gd name="T5" fmla="*/ 2098 h 3620"/>
                <a:gd name="T6" fmla="*/ 1079 w 2072"/>
                <a:gd name="T7" fmla="*/ 2366 h 3620"/>
                <a:gd name="T8" fmla="*/ 1163 w 2072"/>
                <a:gd name="T9" fmla="*/ 2388 h 3620"/>
                <a:gd name="T10" fmla="*/ 1083 w 2072"/>
                <a:gd name="T11" fmla="*/ 2635 h 3620"/>
                <a:gd name="T12" fmla="*/ 1158 w 2072"/>
                <a:gd name="T13" fmla="*/ 2678 h 3620"/>
                <a:gd name="T14" fmla="*/ 1090 w 2072"/>
                <a:gd name="T15" fmla="*/ 2905 h 3620"/>
                <a:gd name="T16" fmla="*/ 1152 w 2072"/>
                <a:gd name="T17" fmla="*/ 2966 h 3620"/>
                <a:gd name="T18" fmla="*/ 1100 w 2072"/>
                <a:gd name="T19" fmla="*/ 3178 h 3620"/>
                <a:gd name="T20" fmla="*/ 1143 w 2072"/>
                <a:gd name="T21" fmla="*/ 3253 h 3620"/>
                <a:gd name="T22" fmla="*/ 1361 w 2072"/>
                <a:gd name="T23" fmla="*/ 3521 h 3620"/>
                <a:gd name="T24" fmla="*/ 1679 w 2072"/>
                <a:gd name="T25" fmla="*/ 3380 h 3620"/>
                <a:gd name="T26" fmla="*/ 1627 w 2072"/>
                <a:gd name="T27" fmla="*/ 2539 h 3620"/>
                <a:gd name="T28" fmla="*/ 1567 w 2072"/>
                <a:gd name="T29" fmla="*/ 1698 h 3620"/>
                <a:gd name="T30" fmla="*/ 458 w 2072"/>
                <a:gd name="T31" fmla="*/ 2376 h 3620"/>
                <a:gd name="T32" fmla="*/ 396 w 2072"/>
                <a:gd name="T33" fmla="*/ 3278 h 3620"/>
                <a:gd name="T34" fmla="*/ 609 w 2072"/>
                <a:gd name="T35" fmla="*/ 3507 h 3620"/>
                <a:gd name="T36" fmla="*/ 1873 w 2072"/>
                <a:gd name="T37" fmla="*/ 733 h 3620"/>
                <a:gd name="T38" fmla="*/ 1745 w 2072"/>
                <a:gd name="T39" fmla="*/ 974 h 3620"/>
                <a:gd name="T40" fmla="*/ 96 w 2072"/>
                <a:gd name="T41" fmla="*/ 652 h 3620"/>
                <a:gd name="T42" fmla="*/ 357 w 2072"/>
                <a:gd name="T43" fmla="*/ 950 h 3620"/>
                <a:gd name="T44" fmla="*/ 131 w 2072"/>
                <a:gd name="T45" fmla="*/ 616 h 3620"/>
                <a:gd name="T46" fmla="*/ 1711 w 2072"/>
                <a:gd name="T47" fmla="*/ 807 h 3620"/>
                <a:gd name="T48" fmla="*/ 241 w 2072"/>
                <a:gd name="T49" fmla="*/ 636 h 3620"/>
                <a:gd name="T50" fmla="*/ 410 w 2072"/>
                <a:gd name="T51" fmla="*/ 598 h 3620"/>
                <a:gd name="T52" fmla="*/ 1415 w 2072"/>
                <a:gd name="T53" fmla="*/ 431 h 3620"/>
                <a:gd name="T54" fmla="*/ 1079 w 2072"/>
                <a:gd name="T55" fmla="*/ 1611 h 3620"/>
                <a:gd name="T56" fmla="*/ 1597 w 2072"/>
                <a:gd name="T57" fmla="*/ 1300 h 3620"/>
                <a:gd name="T58" fmla="*/ 1631 w 2072"/>
                <a:gd name="T59" fmla="*/ 935 h 3620"/>
                <a:gd name="T60" fmla="*/ 1599 w 2072"/>
                <a:gd name="T61" fmla="*/ 452 h 3620"/>
                <a:gd name="T62" fmla="*/ 503 w 2072"/>
                <a:gd name="T63" fmla="*/ 294 h 3620"/>
                <a:gd name="T64" fmla="*/ 480 w 2072"/>
                <a:gd name="T65" fmla="*/ 798 h 3620"/>
                <a:gd name="T66" fmla="*/ 463 w 2072"/>
                <a:gd name="T67" fmla="*/ 1161 h 3620"/>
                <a:gd name="T68" fmla="*/ 504 w 2072"/>
                <a:gd name="T69" fmla="*/ 1597 h 3620"/>
                <a:gd name="T70" fmla="*/ 672 w 2072"/>
                <a:gd name="T71" fmla="*/ 468 h 3620"/>
                <a:gd name="T72" fmla="*/ 1242 w 2072"/>
                <a:gd name="T73" fmla="*/ 325 h 3620"/>
                <a:gd name="T74" fmla="*/ 704 w 2072"/>
                <a:gd name="T75" fmla="*/ 220 h 3620"/>
                <a:gd name="T76" fmla="*/ 1089 w 2072"/>
                <a:gd name="T77" fmla="*/ 118 h 3620"/>
                <a:gd name="T78" fmla="*/ 1432 w 2072"/>
                <a:gd name="T79" fmla="*/ 140 h 3620"/>
                <a:gd name="T80" fmla="*/ 1721 w 2072"/>
                <a:gd name="T81" fmla="*/ 279 h 3620"/>
                <a:gd name="T82" fmla="*/ 2042 w 2072"/>
                <a:gd name="T83" fmla="*/ 712 h 3620"/>
                <a:gd name="T84" fmla="*/ 1767 w 2072"/>
                <a:gd name="T85" fmla="*/ 1066 h 3620"/>
                <a:gd name="T86" fmla="*/ 1654 w 2072"/>
                <a:gd name="T87" fmla="*/ 1616 h 3620"/>
                <a:gd name="T88" fmla="*/ 1688 w 2072"/>
                <a:gd name="T89" fmla="*/ 2221 h 3620"/>
                <a:gd name="T90" fmla="*/ 1758 w 2072"/>
                <a:gd name="T91" fmla="*/ 3156 h 3620"/>
                <a:gd name="T92" fmla="*/ 1732 w 2072"/>
                <a:gd name="T93" fmla="*/ 3524 h 3620"/>
                <a:gd name="T94" fmla="*/ 1390 w 2072"/>
                <a:gd name="T95" fmla="*/ 3605 h 3620"/>
                <a:gd name="T96" fmla="*/ 581 w 2072"/>
                <a:gd name="T97" fmla="*/ 3591 h 3620"/>
                <a:gd name="T98" fmla="*/ 331 w 2072"/>
                <a:gd name="T99" fmla="*/ 3518 h 3620"/>
                <a:gd name="T100" fmla="*/ 323 w 2072"/>
                <a:gd name="T101" fmla="*/ 3017 h 3620"/>
                <a:gd name="T102" fmla="*/ 395 w 2072"/>
                <a:gd name="T103" fmla="*/ 2080 h 3620"/>
                <a:gd name="T104" fmla="*/ 412 w 2072"/>
                <a:gd name="T105" fmla="*/ 1535 h 3620"/>
                <a:gd name="T106" fmla="*/ 244 w 2072"/>
                <a:gd name="T107" fmla="*/ 1014 h 3620"/>
                <a:gd name="T108" fmla="*/ 12 w 2072"/>
                <a:gd name="T109" fmla="*/ 677 h 3620"/>
                <a:gd name="T110" fmla="*/ 352 w 2072"/>
                <a:gd name="T111" fmla="*/ 279 h 3620"/>
                <a:gd name="T112" fmla="*/ 751 w 2072"/>
                <a:gd name="T113" fmla="*/ 6 h 3620"/>
                <a:gd name="T114" fmla="*/ 1087 w 2072"/>
                <a:gd name="T115" fmla="*/ 32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2" h="3620">
                  <a:moveTo>
                    <a:pt x="1079" y="1698"/>
                  </a:moveTo>
                  <a:lnTo>
                    <a:pt x="1079" y="1807"/>
                  </a:lnTo>
                  <a:lnTo>
                    <a:pt x="1083" y="1797"/>
                  </a:lnTo>
                  <a:lnTo>
                    <a:pt x="1090" y="1788"/>
                  </a:lnTo>
                  <a:lnTo>
                    <a:pt x="1100" y="1781"/>
                  </a:lnTo>
                  <a:lnTo>
                    <a:pt x="1110" y="1777"/>
                  </a:lnTo>
                  <a:lnTo>
                    <a:pt x="1121" y="1776"/>
                  </a:lnTo>
                  <a:lnTo>
                    <a:pt x="1132" y="1777"/>
                  </a:lnTo>
                  <a:lnTo>
                    <a:pt x="1143" y="1781"/>
                  </a:lnTo>
                  <a:lnTo>
                    <a:pt x="1152" y="1788"/>
                  </a:lnTo>
                  <a:lnTo>
                    <a:pt x="1158" y="1797"/>
                  </a:lnTo>
                  <a:lnTo>
                    <a:pt x="1163" y="1808"/>
                  </a:lnTo>
                  <a:lnTo>
                    <a:pt x="1164" y="1819"/>
                  </a:lnTo>
                  <a:lnTo>
                    <a:pt x="1163" y="1830"/>
                  </a:lnTo>
                  <a:lnTo>
                    <a:pt x="1158" y="1840"/>
                  </a:lnTo>
                  <a:lnTo>
                    <a:pt x="1152" y="1849"/>
                  </a:lnTo>
                  <a:lnTo>
                    <a:pt x="1143" y="1856"/>
                  </a:lnTo>
                  <a:lnTo>
                    <a:pt x="1132" y="1861"/>
                  </a:lnTo>
                  <a:lnTo>
                    <a:pt x="1121" y="1862"/>
                  </a:lnTo>
                  <a:lnTo>
                    <a:pt x="1110" y="1861"/>
                  </a:lnTo>
                  <a:lnTo>
                    <a:pt x="1100" y="1856"/>
                  </a:lnTo>
                  <a:lnTo>
                    <a:pt x="1090" y="1849"/>
                  </a:lnTo>
                  <a:lnTo>
                    <a:pt x="1083" y="1840"/>
                  </a:lnTo>
                  <a:lnTo>
                    <a:pt x="1079" y="1830"/>
                  </a:lnTo>
                  <a:lnTo>
                    <a:pt x="1079" y="2087"/>
                  </a:lnTo>
                  <a:lnTo>
                    <a:pt x="1083" y="2076"/>
                  </a:lnTo>
                  <a:lnTo>
                    <a:pt x="1090" y="2067"/>
                  </a:lnTo>
                  <a:lnTo>
                    <a:pt x="1100" y="2060"/>
                  </a:lnTo>
                  <a:lnTo>
                    <a:pt x="1110" y="2056"/>
                  </a:lnTo>
                  <a:lnTo>
                    <a:pt x="1121" y="2055"/>
                  </a:lnTo>
                  <a:lnTo>
                    <a:pt x="1132" y="2056"/>
                  </a:lnTo>
                  <a:lnTo>
                    <a:pt x="1143" y="2060"/>
                  </a:lnTo>
                  <a:lnTo>
                    <a:pt x="1152" y="2067"/>
                  </a:lnTo>
                  <a:lnTo>
                    <a:pt x="1158" y="2076"/>
                  </a:lnTo>
                  <a:lnTo>
                    <a:pt x="1163" y="2087"/>
                  </a:lnTo>
                  <a:lnTo>
                    <a:pt x="1164" y="2098"/>
                  </a:lnTo>
                  <a:lnTo>
                    <a:pt x="1163" y="2109"/>
                  </a:lnTo>
                  <a:lnTo>
                    <a:pt x="1158" y="2119"/>
                  </a:lnTo>
                  <a:lnTo>
                    <a:pt x="1152" y="2129"/>
                  </a:lnTo>
                  <a:lnTo>
                    <a:pt x="1143" y="2135"/>
                  </a:lnTo>
                  <a:lnTo>
                    <a:pt x="1132" y="2140"/>
                  </a:lnTo>
                  <a:lnTo>
                    <a:pt x="1121" y="2141"/>
                  </a:lnTo>
                  <a:lnTo>
                    <a:pt x="1110" y="2140"/>
                  </a:lnTo>
                  <a:lnTo>
                    <a:pt x="1100" y="2135"/>
                  </a:lnTo>
                  <a:lnTo>
                    <a:pt x="1090" y="2129"/>
                  </a:lnTo>
                  <a:lnTo>
                    <a:pt x="1083" y="2120"/>
                  </a:lnTo>
                  <a:lnTo>
                    <a:pt x="1079" y="2109"/>
                  </a:lnTo>
                  <a:lnTo>
                    <a:pt x="1079" y="2366"/>
                  </a:lnTo>
                  <a:lnTo>
                    <a:pt x="1083" y="2355"/>
                  </a:lnTo>
                  <a:lnTo>
                    <a:pt x="1090" y="2346"/>
                  </a:lnTo>
                  <a:lnTo>
                    <a:pt x="1100" y="2339"/>
                  </a:lnTo>
                  <a:lnTo>
                    <a:pt x="1110" y="2335"/>
                  </a:lnTo>
                  <a:lnTo>
                    <a:pt x="1121" y="2334"/>
                  </a:lnTo>
                  <a:lnTo>
                    <a:pt x="1132" y="2335"/>
                  </a:lnTo>
                  <a:lnTo>
                    <a:pt x="1143" y="2339"/>
                  </a:lnTo>
                  <a:lnTo>
                    <a:pt x="1152" y="2346"/>
                  </a:lnTo>
                  <a:lnTo>
                    <a:pt x="1158" y="2356"/>
                  </a:lnTo>
                  <a:lnTo>
                    <a:pt x="1163" y="2366"/>
                  </a:lnTo>
                  <a:lnTo>
                    <a:pt x="1164" y="2377"/>
                  </a:lnTo>
                  <a:lnTo>
                    <a:pt x="1163" y="2388"/>
                  </a:lnTo>
                  <a:lnTo>
                    <a:pt x="1158" y="2399"/>
                  </a:lnTo>
                  <a:lnTo>
                    <a:pt x="1152" y="2408"/>
                  </a:lnTo>
                  <a:lnTo>
                    <a:pt x="1143" y="2414"/>
                  </a:lnTo>
                  <a:lnTo>
                    <a:pt x="1132" y="2419"/>
                  </a:lnTo>
                  <a:lnTo>
                    <a:pt x="1121" y="2420"/>
                  </a:lnTo>
                  <a:lnTo>
                    <a:pt x="1110" y="2419"/>
                  </a:lnTo>
                  <a:lnTo>
                    <a:pt x="1100" y="2414"/>
                  </a:lnTo>
                  <a:lnTo>
                    <a:pt x="1090" y="2408"/>
                  </a:lnTo>
                  <a:lnTo>
                    <a:pt x="1083" y="2399"/>
                  </a:lnTo>
                  <a:lnTo>
                    <a:pt x="1079" y="2388"/>
                  </a:lnTo>
                  <a:lnTo>
                    <a:pt x="1079" y="2645"/>
                  </a:lnTo>
                  <a:lnTo>
                    <a:pt x="1083" y="2635"/>
                  </a:lnTo>
                  <a:lnTo>
                    <a:pt x="1090" y="2626"/>
                  </a:lnTo>
                  <a:lnTo>
                    <a:pt x="1100" y="2618"/>
                  </a:lnTo>
                  <a:lnTo>
                    <a:pt x="1110" y="2614"/>
                  </a:lnTo>
                  <a:lnTo>
                    <a:pt x="1121" y="2613"/>
                  </a:lnTo>
                  <a:lnTo>
                    <a:pt x="1132" y="2614"/>
                  </a:lnTo>
                  <a:lnTo>
                    <a:pt x="1143" y="2618"/>
                  </a:lnTo>
                  <a:lnTo>
                    <a:pt x="1152" y="2626"/>
                  </a:lnTo>
                  <a:lnTo>
                    <a:pt x="1158" y="2635"/>
                  </a:lnTo>
                  <a:lnTo>
                    <a:pt x="1163" y="2645"/>
                  </a:lnTo>
                  <a:lnTo>
                    <a:pt x="1164" y="2656"/>
                  </a:lnTo>
                  <a:lnTo>
                    <a:pt x="1163" y="2667"/>
                  </a:lnTo>
                  <a:lnTo>
                    <a:pt x="1158" y="2678"/>
                  </a:lnTo>
                  <a:lnTo>
                    <a:pt x="1152" y="2687"/>
                  </a:lnTo>
                  <a:lnTo>
                    <a:pt x="1143" y="2693"/>
                  </a:lnTo>
                  <a:lnTo>
                    <a:pt x="1132" y="2698"/>
                  </a:lnTo>
                  <a:lnTo>
                    <a:pt x="1121" y="2699"/>
                  </a:lnTo>
                  <a:lnTo>
                    <a:pt x="1110" y="2698"/>
                  </a:lnTo>
                  <a:lnTo>
                    <a:pt x="1100" y="2693"/>
                  </a:lnTo>
                  <a:lnTo>
                    <a:pt x="1090" y="2687"/>
                  </a:lnTo>
                  <a:lnTo>
                    <a:pt x="1083" y="2678"/>
                  </a:lnTo>
                  <a:lnTo>
                    <a:pt x="1079" y="2668"/>
                  </a:lnTo>
                  <a:lnTo>
                    <a:pt x="1079" y="2924"/>
                  </a:lnTo>
                  <a:lnTo>
                    <a:pt x="1083" y="2914"/>
                  </a:lnTo>
                  <a:lnTo>
                    <a:pt x="1090" y="2905"/>
                  </a:lnTo>
                  <a:lnTo>
                    <a:pt x="1099" y="2899"/>
                  </a:lnTo>
                  <a:lnTo>
                    <a:pt x="1110" y="2894"/>
                  </a:lnTo>
                  <a:lnTo>
                    <a:pt x="1121" y="2892"/>
                  </a:lnTo>
                  <a:lnTo>
                    <a:pt x="1132" y="2894"/>
                  </a:lnTo>
                  <a:lnTo>
                    <a:pt x="1143" y="2899"/>
                  </a:lnTo>
                  <a:lnTo>
                    <a:pt x="1152" y="2905"/>
                  </a:lnTo>
                  <a:lnTo>
                    <a:pt x="1158" y="2914"/>
                  </a:lnTo>
                  <a:lnTo>
                    <a:pt x="1163" y="2924"/>
                  </a:lnTo>
                  <a:lnTo>
                    <a:pt x="1164" y="2936"/>
                  </a:lnTo>
                  <a:lnTo>
                    <a:pt x="1163" y="2947"/>
                  </a:lnTo>
                  <a:lnTo>
                    <a:pt x="1158" y="2957"/>
                  </a:lnTo>
                  <a:lnTo>
                    <a:pt x="1152" y="2966"/>
                  </a:lnTo>
                  <a:lnTo>
                    <a:pt x="1143" y="2972"/>
                  </a:lnTo>
                  <a:lnTo>
                    <a:pt x="1132" y="2977"/>
                  </a:lnTo>
                  <a:lnTo>
                    <a:pt x="1121" y="2979"/>
                  </a:lnTo>
                  <a:lnTo>
                    <a:pt x="1110" y="2977"/>
                  </a:lnTo>
                  <a:lnTo>
                    <a:pt x="1100" y="2972"/>
                  </a:lnTo>
                  <a:lnTo>
                    <a:pt x="1090" y="2966"/>
                  </a:lnTo>
                  <a:lnTo>
                    <a:pt x="1083" y="2957"/>
                  </a:lnTo>
                  <a:lnTo>
                    <a:pt x="1079" y="2947"/>
                  </a:lnTo>
                  <a:lnTo>
                    <a:pt x="1079" y="3203"/>
                  </a:lnTo>
                  <a:lnTo>
                    <a:pt x="1083" y="3193"/>
                  </a:lnTo>
                  <a:lnTo>
                    <a:pt x="1090" y="3184"/>
                  </a:lnTo>
                  <a:lnTo>
                    <a:pt x="1100" y="3178"/>
                  </a:lnTo>
                  <a:lnTo>
                    <a:pt x="1110" y="3173"/>
                  </a:lnTo>
                  <a:lnTo>
                    <a:pt x="1121" y="3172"/>
                  </a:lnTo>
                  <a:lnTo>
                    <a:pt x="1132" y="3173"/>
                  </a:lnTo>
                  <a:lnTo>
                    <a:pt x="1143" y="3178"/>
                  </a:lnTo>
                  <a:lnTo>
                    <a:pt x="1152" y="3184"/>
                  </a:lnTo>
                  <a:lnTo>
                    <a:pt x="1158" y="3193"/>
                  </a:lnTo>
                  <a:lnTo>
                    <a:pt x="1163" y="3204"/>
                  </a:lnTo>
                  <a:lnTo>
                    <a:pt x="1164" y="3215"/>
                  </a:lnTo>
                  <a:lnTo>
                    <a:pt x="1163" y="3226"/>
                  </a:lnTo>
                  <a:lnTo>
                    <a:pt x="1158" y="3236"/>
                  </a:lnTo>
                  <a:lnTo>
                    <a:pt x="1152" y="3245"/>
                  </a:lnTo>
                  <a:lnTo>
                    <a:pt x="1143" y="3253"/>
                  </a:lnTo>
                  <a:lnTo>
                    <a:pt x="1132" y="3257"/>
                  </a:lnTo>
                  <a:lnTo>
                    <a:pt x="1121" y="3258"/>
                  </a:lnTo>
                  <a:lnTo>
                    <a:pt x="1110" y="3257"/>
                  </a:lnTo>
                  <a:lnTo>
                    <a:pt x="1100" y="3253"/>
                  </a:lnTo>
                  <a:lnTo>
                    <a:pt x="1090" y="3245"/>
                  </a:lnTo>
                  <a:lnTo>
                    <a:pt x="1083" y="3236"/>
                  </a:lnTo>
                  <a:lnTo>
                    <a:pt x="1079" y="3226"/>
                  </a:lnTo>
                  <a:lnTo>
                    <a:pt x="1079" y="3534"/>
                  </a:lnTo>
                  <a:lnTo>
                    <a:pt x="1159" y="3532"/>
                  </a:lnTo>
                  <a:lnTo>
                    <a:pt x="1233" y="3530"/>
                  </a:lnTo>
                  <a:lnTo>
                    <a:pt x="1300" y="3525"/>
                  </a:lnTo>
                  <a:lnTo>
                    <a:pt x="1361" y="3521"/>
                  </a:lnTo>
                  <a:lnTo>
                    <a:pt x="1415" y="3514"/>
                  </a:lnTo>
                  <a:lnTo>
                    <a:pt x="1464" y="3507"/>
                  </a:lnTo>
                  <a:lnTo>
                    <a:pt x="1507" y="3501"/>
                  </a:lnTo>
                  <a:lnTo>
                    <a:pt x="1545" y="3494"/>
                  </a:lnTo>
                  <a:lnTo>
                    <a:pt x="1578" y="3487"/>
                  </a:lnTo>
                  <a:lnTo>
                    <a:pt x="1605" y="3480"/>
                  </a:lnTo>
                  <a:lnTo>
                    <a:pt x="1630" y="3473"/>
                  </a:lnTo>
                  <a:lnTo>
                    <a:pt x="1649" y="3467"/>
                  </a:lnTo>
                  <a:lnTo>
                    <a:pt x="1665" y="3461"/>
                  </a:lnTo>
                  <a:lnTo>
                    <a:pt x="1676" y="3456"/>
                  </a:lnTo>
                  <a:lnTo>
                    <a:pt x="1678" y="3421"/>
                  </a:lnTo>
                  <a:lnTo>
                    <a:pt x="1679" y="3380"/>
                  </a:lnTo>
                  <a:lnTo>
                    <a:pt x="1678" y="3332"/>
                  </a:lnTo>
                  <a:lnTo>
                    <a:pt x="1677" y="3278"/>
                  </a:lnTo>
                  <a:lnTo>
                    <a:pt x="1675" y="3220"/>
                  </a:lnTo>
                  <a:lnTo>
                    <a:pt x="1671" y="3156"/>
                  </a:lnTo>
                  <a:lnTo>
                    <a:pt x="1668" y="3087"/>
                  </a:lnTo>
                  <a:lnTo>
                    <a:pt x="1664" y="3016"/>
                  </a:lnTo>
                  <a:lnTo>
                    <a:pt x="1658" y="2941"/>
                  </a:lnTo>
                  <a:lnTo>
                    <a:pt x="1653" y="2863"/>
                  </a:lnTo>
                  <a:lnTo>
                    <a:pt x="1647" y="2784"/>
                  </a:lnTo>
                  <a:lnTo>
                    <a:pt x="1641" y="2702"/>
                  </a:lnTo>
                  <a:lnTo>
                    <a:pt x="1634" y="2621"/>
                  </a:lnTo>
                  <a:lnTo>
                    <a:pt x="1627" y="2539"/>
                  </a:lnTo>
                  <a:lnTo>
                    <a:pt x="1621" y="2456"/>
                  </a:lnTo>
                  <a:lnTo>
                    <a:pt x="1614" y="2376"/>
                  </a:lnTo>
                  <a:lnTo>
                    <a:pt x="1608" y="2291"/>
                  </a:lnTo>
                  <a:lnTo>
                    <a:pt x="1601" y="2209"/>
                  </a:lnTo>
                  <a:lnTo>
                    <a:pt x="1594" y="2131"/>
                  </a:lnTo>
                  <a:lnTo>
                    <a:pt x="1589" y="2055"/>
                  </a:lnTo>
                  <a:lnTo>
                    <a:pt x="1583" y="1983"/>
                  </a:lnTo>
                  <a:lnTo>
                    <a:pt x="1578" y="1915"/>
                  </a:lnTo>
                  <a:lnTo>
                    <a:pt x="1574" y="1853"/>
                  </a:lnTo>
                  <a:lnTo>
                    <a:pt x="1571" y="1794"/>
                  </a:lnTo>
                  <a:lnTo>
                    <a:pt x="1568" y="1744"/>
                  </a:lnTo>
                  <a:lnTo>
                    <a:pt x="1567" y="1698"/>
                  </a:lnTo>
                  <a:lnTo>
                    <a:pt x="1079" y="1698"/>
                  </a:lnTo>
                  <a:close/>
                  <a:moveTo>
                    <a:pt x="506" y="1698"/>
                  </a:moveTo>
                  <a:lnTo>
                    <a:pt x="504" y="1744"/>
                  </a:lnTo>
                  <a:lnTo>
                    <a:pt x="502" y="1794"/>
                  </a:lnTo>
                  <a:lnTo>
                    <a:pt x="499" y="1853"/>
                  </a:lnTo>
                  <a:lnTo>
                    <a:pt x="494" y="1915"/>
                  </a:lnTo>
                  <a:lnTo>
                    <a:pt x="490" y="1983"/>
                  </a:lnTo>
                  <a:lnTo>
                    <a:pt x="484" y="2055"/>
                  </a:lnTo>
                  <a:lnTo>
                    <a:pt x="478" y="2131"/>
                  </a:lnTo>
                  <a:lnTo>
                    <a:pt x="472" y="2209"/>
                  </a:lnTo>
                  <a:lnTo>
                    <a:pt x="466" y="2291"/>
                  </a:lnTo>
                  <a:lnTo>
                    <a:pt x="458" y="2376"/>
                  </a:lnTo>
                  <a:lnTo>
                    <a:pt x="451" y="2456"/>
                  </a:lnTo>
                  <a:lnTo>
                    <a:pt x="445" y="2539"/>
                  </a:lnTo>
                  <a:lnTo>
                    <a:pt x="438" y="2621"/>
                  </a:lnTo>
                  <a:lnTo>
                    <a:pt x="432" y="2702"/>
                  </a:lnTo>
                  <a:lnTo>
                    <a:pt x="426" y="2784"/>
                  </a:lnTo>
                  <a:lnTo>
                    <a:pt x="419" y="2863"/>
                  </a:lnTo>
                  <a:lnTo>
                    <a:pt x="414" y="2941"/>
                  </a:lnTo>
                  <a:lnTo>
                    <a:pt x="410" y="3016"/>
                  </a:lnTo>
                  <a:lnTo>
                    <a:pt x="405" y="3087"/>
                  </a:lnTo>
                  <a:lnTo>
                    <a:pt x="401" y="3156"/>
                  </a:lnTo>
                  <a:lnTo>
                    <a:pt x="399" y="3220"/>
                  </a:lnTo>
                  <a:lnTo>
                    <a:pt x="396" y="3278"/>
                  </a:lnTo>
                  <a:lnTo>
                    <a:pt x="394" y="3332"/>
                  </a:lnTo>
                  <a:lnTo>
                    <a:pt x="394" y="3380"/>
                  </a:lnTo>
                  <a:lnTo>
                    <a:pt x="395" y="3421"/>
                  </a:lnTo>
                  <a:lnTo>
                    <a:pt x="396" y="3456"/>
                  </a:lnTo>
                  <a:lnTo>
                    <a:pt x="408" y="3461"/>
                  </a:lnTo>
                  <a:lnTo>
                    <a:pt x="424" y="3467"/>
                  </a:lnTo>
                  <a:lnTo>
                    <a:pt x="444" y="3473"/>
                  </a:lnTo>
                  <a:lnTo>
                    <a:pt x="467" y="3480"/>
                  </a:lnTo>
                  <a:lnTo>
                    <a:pt x="495" y="3487"/>
                  </a:lnTo>
                  <a:lnTo>
                    <a:pt x="527" y="3494"/>
                  </a:lnTo>
                  <a:lnTo>
                    <a:pt x="566" y="3501"/>
                  </a:lnTo>
                  <a:lnTo>
                    <a:pt x="609" y="3507"/>
                  </a:lnTo>
                  <a:lnTo>
                    <a:pt x="657" y="3514"/>
                  </a:lnTo>
                  <a:lnTo>
                    <a:pt x="712" y="3521"/>
                  </a:lnTo>
                  <a:lnTo>
                    <a:pt x="773" y="3525"/>
                  </a:lnTo>
                  <a:lnTo>
                    <a:pt x="839" y="3530"/>
                  </a:lnTo>
                  <a:lnTo>
                    <a:pt x="913" y="3532"/>
                  </a:lnTo>
                  <a:lnTo>
                    <a:pt x="993" y="3534"/>
                  </a:lnTo>
                  <a:lnTo>
                    <a:pt x="993" y="1698"/>
                  </a:lnTo>
                  <a:lnTo>
                    <a:pt x="506" y="1698"/>
                  </a:lnTo>
                  <a:close/>
                  <a:moveTo>
                    <a:pt x="1942" y="616"/>
                  </a:moveTo>
                  <a:lnTo>
                    <a:pt x="1920" y="657"/>
                  </a:lnTo>
                  <a:lnTo>
                    <a:pt x="1896" y="696"/>
                  </a:lnTo>
                  <a:lnTo>
                    <a:pt x="1873" y="733"/>
                  </a:lnTo>
                  <a:lnTo>
                    <a:pt x="1849" y="769"/>
                  </a:lnTo>
                  <a:lnTo>
                    <a:pt x="1824" y="802"/>
                  </a:lnTo>
                  <a:lnTo>
                    <a:pt x="1801" y="832"/>
                  </a:lnTo>
                  <a:lnTo>
                    <a:pt x="1780" y="859"/>
                  </a:lnTo>
                  <a:lnTo>
                    <a:pt x="1761" y="882"/>
                  </a:lnTo>
                  <a:lnTo>
                    <a:pt x="1743" y="903"/>
                  </a:lnTo>
                  <a:lnTo>
                    <a:pt x="1729" y="920"/>
                  </a:lnTo>
                  <a:lnTo>
                    <a:pt x="1718" y="932"/>
                  </a:lnTo>
                  <a:lnTo>
                    <a:pt x="1715" y="950"/>
                  </a:lnTo>
                  <a:lnTo>
                    <a:pt x="1714" y="973"/>
                  </a:lnTo>
                  <a:lnTo>
                    <a:pt x="1711" y="1000"/>
                  </a:lnTo>
                  <a:lnTo>
                    <a:pt x="1745" y="974"/>
                  </a:lnTo>
                  <a:lnTo>
                    <a:pt x="1778" y="942"/>
                  </a:lnTo>
                  <a:lnTo>
                    <a:pt x="1810" y="908"/>
                  </a:lnTo>
                  <a:lnTo>
                    <a:pt x="1840" y="870"/>
                  </a:lnTo>
                  <a:lnTo>
                    <a:pt x="1870" y="832"/>
                  </a:lnTo>
                  <a:lnTo>
                    <a:pt x="1896" y="792"/>
                  </a:lnTo>
                  <a:lnTo>
                    <a:pt x="1920" y="753"/>
                  </a:lnTo>
                  <a:lnTo>
                    <a:pt x="1942" y="717"/>
                  </a:lnTo>
                  <a:lnTo>
                    <a:pt x="1961" y="683"/>
                  </a:lnTo>
                  <a:lnTo>
                    <a:pt x="1977" y="652"/>
                  </a:lnTo>
                  <a:lnTo>
                    <a:pt x="1942" y="616"/>
                  </a:lnTo>
                  <a:close/>
                  <a:moveTo>
                    <a:pt x="131" y="616"/>
                  </a:moveTo>
                  <a:lnTo>
                    <a:pt x="96" y="652"/>
                  </a:lnTo>
                  <a:lnTo>
                    <a:pt x="111" y="681"/>
                  </a:lnTo>
                  <a:lnTo>
                    <a:pt x="131" y="717"/>
                  </a:lnTo>
                  <a:lnTo>
                    <a:pt x="153" y="753"/>
                  </a:lnTo>
                  <a:lnTo>
                    <a:pt x="177" y="792"/>
                  </a:lnTo>
                  <a:lnTo>
                    <a:pt x="204" y="832"/>
                  </a:lnTo>
                  <a:lnTo>
                    <a:pt x="232" y="870"/>
                  </a:lnTo>
                  <a:lnTo>
                    <a:pt x="263" y="908"/>
                  </a:lnTo>
                  <a:lnTo>
                    <a:pt x="295" y="942"/>
                  </a:lnTo>
                  <a:lnTo>
                    <a:pt x="328" y="974"/>
                  </a:lnTo>
                  <a:lnTo>
                    <a:pt x="361" y="1000"/>
                  </a:lnTo>
                  <a:lnTo>
                    <a:pt x="359" y="973"/>
                  </a:lnTo>
                  <a:lnTo>
                    <a:pt x="357" y="950"/>
                  </a:lnTo>
                  <a:lnTo>
                    <a:pt x="356" y="932"/>
                  </a:lnTo>
                  <a:lnTo>
                    <a:pt x="345" y="920"/>
                  </a:lnTo>
                  <a:lnTo>
                    <a:pt x="329" y="903"/>
                  </a:lnTo>
                  <a:lnTo>
                    <a:pt x="313" y="882"/>
                  </a:lnTo>
                  <a:lnTo>
                    <a:pt x="293" y="859"/>
                  </a:lnTo>
                  <a:lnTo>
                    <a:pt x="271" y="832"/>
                  </a:lnTo>
                  <a:lnTo>
                    <a:pt x="248" y="802"/>
                  </a:lnTo>
                  <a:lnTo>
                    <a:pt x="225" y="769"/>
                  </a:lnTo>
                  <a:lnTo>
                    <a:pt x="200" y="733"/>
                  </a:lnTo>
                  <a:lnTo>
                    <a:pt x="176" y="696"/>
                  </a:lnTo>
                  <a:lnTo>
                    <a:pt x="153" y="657"/>
                  </a:lnTo>
                  <a:lnTo>
                    <a:pt x="131" y="616"/>
                  </a:lnTo>
                  <a:close/>
                  <a:moveTo>
                    <a:pt x="1711" y="389"/>
                  </a:moveTo>
                  <a:lnTo>
                    <a:pt x="1691" y="444"/>
                  </a:lnTo>
                  <a:lnTo>
                    <a:pt x="1677" y="497"/>
                  </a:lnTo>
                  <a:lnTo>
                    <a:pt x="1668" y="549"/>
                  </a:lnTo>
                  <a:lnTo>
                    <a:pt x="1663" y="598"/>
                  </a:lnTo>
                  <a:lnTo>
                    <a:pt x="1661" y="645"/>
                  </a:lnTo>
                  <a:lnTo>
                    <a:pt x="1664" y="689"/>
                  </a:lnTo>
                  <a:lnTo>
                    <a:pt x="1668" y="730"/>
                  </a:lnTo>
                  <a:lnTo>
                    <a:pt x="1675" y="768"/>
                  </a:lnTo>
                  <a:lnTo>
                    <a:pt x="1682" y="802"/>
                  </a:lnTo>
                  <a:lnTo>
                    <a:pt x="1691" y="832"/>
                  </a:lnTo>
                  <a:lnTo>
                    <a:pt x="1711" y="807"/>
                  </a:lnTo>
                  <a:lnTo>
                    <a:pt x="1733" y="779"/>
                  </a:lnTo>
                  <a:lnTo>
                    <a:pt x="1757" y="747"/>
                  </a:lnTo>
                  <a:lnTo>
                    <a:pt x="1783" y="712"/>
                  </a:lnTo>
                  <a:lnTo>
                    <a:pt x="1807" y="676"/>
                  </a:lnTo>
                  <a:lnTo>
                    <a:pt x="1832" y="636"/>
                  </a:lnTo>
                  <a:lnTo>
                    <a:pt x="1855" y="595"/>
                  </a:lnTo>
                  <a:lnTo>
                    <a:pt x="1877" y="554"/>
                  </a:lnTo>
                  <a:lnTo>
                    <a:pt x="1711" y="389"/>
                  </a:lnTo>
                  <a:close/>
                  <a:moveTo>
                    <a:pt x="362" y="389"/>
                  </a:moveTo>
                  <a:lnTo>
                    <a:pt x="195" y="554"/>
                  </a:lnTo>
                  <a:lnTo>
                    <a:pt x="217" y="595"/>
                  </a:lnTo>
                  <a:lnTo>
                    <a:pt x="241" y="636"/>
                  </a:lnTo>
                  <a:lnTo>
                    <a:pt x="265" y="676"/>
                  </a:lnTo>
                  <a:lnTo>
                    <a:pt x="291" y="712"/>
                  </a:lnTo>
                  <a:lnTo>
                    <a:pt x="316" y="747"/>
                  </a:lnTo>
                  <a:lnTo>
                    <a:pt x="339" y="779"/>
                  </a:lnTo>
                  <a:lnTo>
                    <a:pt x="362" y="807"/>
                  </a:lnTo>
                  <a:lnTo>
                    <a:pt x="382" y="832"/>
                  </a:lnTo>
                  <a:lnTo>
                    <a:pt x="391" y="802"/>
                  </a:lnTo>
                  <a:lnTo>
                    <a:pt x="399" y="768"/>
                  </a:lnTo>
                  <a:lnTo>
                    <a:pt x="404" y="730"/>
                  </a:lnTo>
                  <a:lnTo>
                    <a:pt x="410" y="689"/>
                  </a:lnTo>
                  <a:lnTo>
                    <a:pt x="411" y="645"/>
                  </a:lnTo>
                  <a:lnTo>
                    <a:pt x="410" y="598"/>
                  </a:lnTo>
                  <a:lnTo>
                    <a:pt x="405" y="549"/>
                  </a:lnTo>
                  <a:lnTo>
                    <a:pt x="396" y="497"/>
                  </a:lnTo>
                  <a:lnTo>
                    <a:pt x="382" y="444"/>
                  </a:lnTo>
                  <a:lnTo>
                    <a:pt x="362" y="389"/>
                  </a:lnTo>
                  <a:close/>
                  <a:moveTo>
                    <a:pt x="1456" y="242"/>
                  </a:moveTo>
                  <a:lnTo>
                    <a:pt x="1453" y="273"/>
                  </a:lnTo>
                  <a:lnTo>
                    <a:pt x="1449" y="303"/>
                  </a:lnTo>
                  <a:lnTo>
                    <a:pt x="1443" y="333"/>
                  </a:lnTo>
                  <a:lnTo>
                    <a:pt x="1437" y="361"/>
                  </a:lnTo>
                  <a:lnTo>
                    <a:pt x="1429" y="387"/>
                  </a:lnTo>
                  <a:lnTo>
                    <a:pt x="1421" y="410"/>
                  </a:lnTo>
                  <a:lnTo>
                    <a:pt x="1415" y="431"/>
                  </a:lnTo>
                  <a:lnTo>
                    <a:pt x="1408" y="448"/>
                  </a:lnTo>
                  <a:lnTo>
                    <a:pt x="1404" y="460"/>
                  </a:lnTo>
                  <a:lnTo>
                    <a:pt x="1401" y="468"/>
                  </a:lnTo>
                  <a:lnTo>
                    <a:pt x="1395" y="479"/>
                  </a:lnTo>
                  <a:lnTo>
                    <a:pt x="1387" y="487"/>
                  </a:lnTo>
                  <a:lnTo>
                    <a:pt x="1377" y="493"/>
                  </a:lnTo>
                  <a:lnTo>
                    <a:pt x="1365" y="495"/>
                  </a:lnTo>
                  <a:lnTo>
                    <a:pt x="1353" y="493"/>
                  </a:lnTo>
                  <a:lnTo>
                    <a:pt x="1339" y="486"/>
                  </a:lnTo>
                  <a:lnTo>
                    <a:pt x="1211" y="408"/>
                  </a:lnTo>
                  <a:lnTo>
                    <a:pt x="1079" y="769"/>
                  </a:lnTo>
                  <a:lnTo>
                    <a:pt x="1079" y="1611"/>
                  </a:lnTo>
                  <a:lnTo>
                    <a:pt x="1567" y="1611"/>
                  </a:lnTo>
                  <a:lnTo>
                    <a:pt x="1568" y="1608"/>
                  </a:lnTo>
                  <a:lnTo>
                    <a:pt x="1569" y="1597"/>
                  </a:lnTo>
                  <a:lnTo>
                    <a:pt x="1570" y="1579"/>
                  </a:lnTo>
                  <a:lnTo>
                    <a:pt x="1572" y="1556"/>
                  </a:lnTo>
                  <a:lnTo>
                    <a:pt x="1576" y="1529"/>
                  </a:lnTo>
                  <a:lnTo>
                    <a:pt x="1578" y="1497"/>
                  </a:lnTo>
                  <a:lnTo>
                    <a:pt x="1581" y="1461"/>
                  </a:lnTo>
                  <a:lnTo>
                    <a:pt x="1585" y="1424"/>
                  </a:lnTo>
                  <a:lnTo>
                    <a:pt x="1589" y="1384"/>
                  </a:lnTo>
                  <a:lnTo>
                    <a:pt x="1593" y="1342"/>
                  </a:lnTo>
                  <a:lnTo>
                    <a:pt x="1597" y="1300"/>
                  </a:lnTo>
                  <a:lnTo>
                    <a:pt x="1601" y="1258"/>
                  </a:lnTo>
                  <a:lnTo>
                    <a:pt x="1605" y="1216"/>
                  </a:lnTo>
                  <a:lnTo>
                    <a:pt x="1609" y="1177"/>
                  </a:lnTo>
                  <a:lnTo>
                    <a:pt x="1612" y="1139"/>
                  </a:lnTo>
                  <a:lnTo>
                    <a:pt x="1615" y="1104"/>
                  </a:lnTo>
                  <a:lnTo>
                    <a:pt x="1619" y="1073"/>
                  </a:lnTo>
                  <a:lnTo>
                    <a:pt x="1619" y="1073"/>
                  </a:lnTo>
                  <a:lnTo>
                    <a:pt x="1622" y="1038"/>
                  </a:lnTo>
                  <a:lnTo>
                    <a:pt x="1624" y="1006"/>
                  </a:lnTo>
                  <a:lnTo>
                    <a:pt x="1627" y="978"/>
                  </a:lnTo>
                  <a:lnTo>
                    <a:pt x="1628" y="954"/>
                  </a:lnTo>
                  <a:lnTo>
                    <a:pt x="1631" y="935"/>
                  </a:lnTo>
                  <a:lnTo>
                    <a:pt x="1632" y="921"/>
                  </a:lnTo>
                  <a:lnTo>
                    <a:pt x="1622" y="897"/>
                  </a:lnTo>
                  <a:lnTo>
                    <a:pt x="1612" y="868"/>
                  </a:lnTo>
                  <a:lnTo>
                    <a:pt x="1602" y="835"/>
                  </a:lnTo>
                  <a:lnTo>
                    <a:pt x="1592" y="798"/>
                  </a:lnTo>
                  <a:lnTo>
                    <a:pt x="1584" y="758"/>
                  </a:lnTo>
                  <a:lnTo>
                    <a:pt x="1579" y="713"/>
                  </a:lnTo>
                  <a:lnTo>
                    <a:pt x="1574" y="667"/>
                  </a:lnTo>
                  <a:lnTo>
                    <a:pt x="1574" y="616"/>
                  </a:lnTo>
                  <a:lnTo>
                    <a:pt x="1578" y="565"/>
                  </a:lnTo>
                  <a:lnTo>
                    <a:pt x="1585" y="509"/>
                  </a:lnTo>
                  <a:lnTo>
                    <a:pt x="1599" y="452"/>
                  </a:lnTo>
                  <a:lnTo>
                    <a:pt x="1617" y="393"/>
                  </a:lnTo>
                  <a:lnTo>
                    <a:pt x="1642" y="332"/>
                  </a:lnTo>
                  <a:lnTo>
                    <a:pt x="1622" y="322"/>
                  </a:lnTo>
                  <a:lnTo>
                    <a:pt x="1598" y="309"/>
                  </a:lnTo>
                  <a:lnTo>
                    <a:pt x="1569" y="294"/>
                  </a:lnTo>
                  <a:lnTo>
                    <a:pt x="1536" y="279"/>
                  </a:lnTo>
                  <a:lnTo>
                    <a:pt x="1499" y="261"/>
                  </a:lnTo>
                  <a:lnTo>
                    <a:pt x="1456" y="242"/>
                  </a:lnTo>
                  <a:close/>
                  <a:moveTo>
                    <a:pt x="618" y="242"/>
                  </a:moveTo>
                  <a:lnTo>
                    <a:pt x="575" y="261"/>
                  </a:lnTo>
                  <a:lnTo>
                    <a:pt x="537" y="279"/>
                  </a:lnTo>
                  <a:lnTo>
                    <a:pt x="503" y="294"/>
                  </a:lnTo>
                  <a:lnTo>
                    <a:pt x="474" y="309"/>
                  </a:lnTo>
                  <a:lnTo>
                    <a:pt x="451" y="322"/>
                  </a:lnTo>
                  <a:lnTo>
                    <a:pt x="432" y="332"/>
                  </a:lnTo>
                  <a:lnTo>
                    <a:pt x="456" y="393"/>
                  </a:lnTo>
                  <a:lnTo>
                    <a:pt x="474" y="452"/>
                  </a:lnTo>
                  <a:lnTo>
                    <a:pt x="487" y="509"/>
                  </a:lnTo>
                  <a:lnTo>
                    <a:pt x="494" y="565"/>
                  </a:lnTo>
                  <a:lnTo>
                    <a:pt x="499" y="616"/>
                  </a:lnTo>
                  <a:lnTo>
                    <a:pt x="498" y="667"/>
                  </a:lnTo>
                  <a:lnTo>
                    <a:pt x="494" y="713"/>
                  </a:lnTo>
                  <a:lnTo>
                    <a:pt x="489" y="758"/>
                  </a:lnTo>
                  <a:lnTo>
                    <a:pt x="480" y="798"/>
                  </a:lnTo>
                  <a:lnTo>
                    <a:pt x="471" y="835"/>
                  </a:lnTo>
                  <a:lnTo>
                    <a:pt x="461" y="868"/>
                  </a:lnTo>
                  <a:lnTo>
                    <a:pt x="450" y="897"/>
                  </a:lnTo>
                  <a:lnTo>
                    <a:pt x="440" y="921"/>
                  </a:lnTo>
                  <a:lnTo>
                    <a:pt x="443" y="934"/>
                  </a:lnTo>
                  <a:lnTo>
                    <a:pt x="444" y="954"/>
                  </a:lnTo>
                  <a:lnTo>
                    <a:pt x="446" y="978"/>
                  </a:lnTo>
                  <a:lnTo>
                    <a:pt x="449" y="1008"/>
                  </a:lnTo>
                  <a:lnTo>
                    <a:pt x="452" y="1042"/>
                  </a:lnTo>
                  <a:lnTo>
                    <a:pt x="456" y="1080"/>
                  </a:lnTo>
                  <a:lnTo>
                    <a:pt x="459" y="1119"/>
                  </a:lnTo>
                  <a:lnTo>
                    <a:pt x="463" y="1161"/>
                  </a:lnTo>
                  <a:lnTo>
                    <a:pt x="468" y="1204"/>
                  </a:lnTo>
                  <a:lnTo>
                    <a:pt x="471" y="1250"/>
                  </a:lnTo>
                  <a:lnTo>
                    <a:pt x="476" y="1294"/>
                  </a:lnTo>
                  <a:lnTo>
                    <a:pt x="480" y="1338"/>
                  </a:lnTo>
                  <a:lnTo>
                    <a:pt x="484" y="1381"/>
                  </a:lnTo>
                  <a:lnTo>
                    <a:pt x="488" y="1423"/>
                  </a:lnTo>
                  <a:lnTo>
                    <a:pt x="491" y="1461"/>
                  </a:lnTo>
                  <a:lnTo>
                    <a:pt x="494" y="1497"/>
                  </a:lnTo>
                  <a:lnTo>
                    <a:pt x="498" y="1529"/>
                  </a:lnTo>
                  <a:lnTo>
                    <a:pt x="501" y="1557"/>
                  </a:lnTo>
                  <a:lnTo>
                    <a:pt x="503" y="1579"/>
                  </a:lnTo>
                  <a:lnTo>
                    <a:pt x="504" y="1597"/>
                  </a:lnTo>
                  <a:lnTo>
                    <a:pt x="505" y="1608"/>
                  </a:lnTo>
                  <a:lnTo>
                    <a:pt x="505" y="1611"/>
                  </a:lnTo>
                  <a:lnTo>
                    <a:pt x="993" y="1611"/>
                  </a:lnTo>
                  <a:lnTo>
                    <a:pt x="993" y="769"/>
                  </a:lnTo>
                  <a:lnTo>
                    <a:pt x="861" y="408"/>
                  </a:lnTo>
                  <a:lnTo>
                    <a:pt x="734" y="486"/>
                  </a:lnTo>
                  <a:lnTo>
                    <a:pt x="724" y="492"/>
                  </a:lnTo>
                  <a:lnTo>
                    <a:pt x="712" y="493"/>
                  </a:lnTo>
                  <a:lnTo>
                    <a:pt x="700" y="492"/>
                  </a:lnTo>
                  <a:lnTo>
                    <a:pt x="689" y="486"/>
                  </a:lnTo>
                  <a:lnTo>
                    <a:pt x="679" y="479"/>
                  </a:lnTo>
                  <a:lnTo>
                    <a:pt x="672" y="468"/>
                  </a:lnTo>
                  <a:lnTo>
                    <a:pt x="669" y="460"/>
                  </a:lnTo>
                  <a:lnTo>
                    <a:pt x="664" y="448"/>
                  </a:lnTo>
                  <a:lnTo>
                    <a:pt x="658" y="431"/>
                  </a:lnTo>
                  <a:lnTo>
                    <a:pt x="651" y="411"/>
                  </a:lnTo>
                  <a:lnTo>
                    <a:pt x="644" y="387"/>
                  </a:lnTo>
                  <a:lnTo>
                    <a:pt x="636" y="361"/>
                  </a:lnTo>
                  <a:lnTo>
                    <a:pt x="630" y="333"/>
                  </a:lnTo>
                  <a:lnTo>
                    <a:pt x="623" y="303"/>
                  </a:lnTo>
                  <a:lnTo>
                    <a:pt x="620" y="273"/>
                  </a:lnTo>
                  <a:lnTo>
                    <a:pt x="618" y="242"/>
                  </a:lnTo>
                  <a:close/>
                  <a:moveTo>
                    <a:pt x="1314" y="129"/>
                  </a:moveTo>
                  <a:lnTo>
                    <a:pt x="1242" y="325"/>
                  </a:lnTo>
                  <a:lnTo>
                    <a:pt x="1339" y="386"/>
                  </a:lnTo>
                  <a:lnTo>
                    <a:pt x="1347" y="361"/>
                  </a:lnTo>
                  <a:lnTo>
                    <a:pt x="1354" y="333"/>
                  </a:lnTo>
                  <a:lnTo>
                    <a:pt x="1361" y="304"/>
                  </a:lnTo>
                  <a:lnTo>
                    <a:pt x="1366" y="276"/>
                  </a:lnTo>
                  <a:lnTo>
                    <a:pt x="1369" y="247"/>
                  </a:lnTo>
                  <a:lnTo>
                    <a:pt x="1370" y="220"/>
                  </a:lnTo>
                  <a:lnTo>
                    <a:pt x="1366" y="195"/>
                  </a:lnTo>
                  <a:lnTo>
                    <a:pt x="1314" y="129"/>
                  </a:lnTo>
                  <a:close/>
                  <a:moveTo>
                    <a:pt x="760" y="129"/>
                  </a:moveTo>
                  <a:lnTo>
                    <a:pt x="706" y="195"/>
                  </a:lnTo>
                  <a:lnTo>
                    <a:pt x="704" y="220"/>
                  </a:lnTo>
                  <a:lnTo>
                    <a:pt x="704" y="247"/>
                  </a:lnTo>
                  <a:lnTo>
                    <a:pt x="707" y="276"/>
                  </a:lnTo>
                  <a:lnTo>
                    <a:pt x="711" y="304"/>
                  </a:lnTo>
                  <a:lnTo>
                    <a:pt x="718" y="333"/>
                  </a:lnTo>
                  <a:lnTo>
                    <a:pt x="726" y="361"/>
                  </a:lnTo>
                  <a:lnTo>
                    <a:pt x="733" y="386"/>
                  </a:lnTo>
                  <a:lnTo>
                    <a:pt x="831" y="325"/>
                  </a:lnTo>
                  <a:lnTo>
                    <a:pt x="760" y="129"/>
                  </a:lnTo>
                  <a:close/>
                  <a:moveTo>
                    <a:pt x="1230" y="105"/>
                  </a:moveTo>
                  <a:lnTo>
                    <a:pt x="1187" y="110"/>
                  </a:lnTo>
                  <a:lnTo>
                    <a:pt x="1140" y="116"/>
                  </a:lnTo>
                  <a:lnTo>
                    <a:pt x="1089" y="118"/>
                  </a:lnTo>
                  <a:lnTo>
                    <a:pt x="1036" y="119"/>
                  </a:lnTo>
                  <a:lnTo>
                    <a:pt x="983" y="118"/>
                  </a:lnTo>
                  <a:lnTo>
                    <a:pt x="934" y="116"/>
                  </a:lnTo>
                  <a:lnTo>
                    <a:pt x="886" y="110"/>
                  </a:lnTo>
                  <a:lnTo>
                    <a:pt x="842" y="105"/>
                  </a:lnTo>
                  <a:lnTo>
                    <a:pt x="1036" y="635"/>
                  </a:lnTo>
                  <a:lnTo>
                    <a:pt x="1230" y="105"/>
                  </a:lnTo>
                  <a:close/>
                  <a:moveTo>
                    <a:pt x="1297" y="0"/>
                  </a:moveTo>
                  <a:lnTo>
                    <a:pt x="1310" y="1"/>
                  </a:lnTo>
                  <a:lnTo>
                    <a:pt x="1322" y="6"/>
                  </a:lnTo>
                  <a:lnTo>
                    <a:pt x="1332" y="15"/>
                  </a:lnTo>
                  <a:lnTo>
                    <a:pt x="1432" y="140"/>
                  </a:lnTo>
                  <a:lnTo>
                    <a:pt x="1486" y="162"/>
                  </a:lnTo>
                  <a:lnTo>
                    <a:pt x="1535" y="183"/>
                  </a:lnTo>
                  <a:lnTo>
                    <a:pt x="1577" y="202"/>
                  </a:lnTo>
                  <a:lnTo>
                    <a:pt x="1614" y="220"/>
                  </a:lnTo>
                  <a:lnTo>
                    <a:pt x="1645" y="236"/>
                  </a:lnTo>
                  <a:lnTo>
                    <a:pt x="1671" y="250"/>
                  </a:lnTo>
                  <a:lnTo>
                    <a:pt x="1691" y="261"/>
                  </a:lnTo>
                  <a:lnTo>
                    <a:pt x="1707" y="270"/>
                  </a:lnTo>
                  <a:lnTo>
                    <a:pt x="1717" y="276"/>
                  </a:lnTo>
                  <a:lnTo>
                    <a:pt x="1721" y="279"/>
                  </a:lnTo>
                  <a:lnTo>
                    <a:pt x="1721" y="279"/>
                  </a:lnTo>
                  <a:lnTo>
                    <a:pt x="1721" y="279"/>
                  </a:lnTo>
                  <a:lnTo>
                    <a:pt x="1724" y="281"/>
                  </a:lnTo>
                  <a:lnTo>
                    <a:pt x="1728" y="284"/>
                  </a:lnTo>
                  <a:lnTo>
                    <a:pt x="1728" y="284"/>
                  </a:lnTo>
                  <a:lnTo>
                    <a:pt x="2060" y="612"/>
                  </a:lnTo>
                  <a:lnTo>
                    <a:pt x="2068" y="623"/>
                  </a:lnTo>
                  <a:lnTo>
                    <a:pt x="2072" y="635"/>
                  </a:lnTo>
                  <a:lnTo>
                    <a:pt x="2072" y="648"/>
                  </a:lnTo>
                  <a:lnTo>
                    <a:pt x="2069" y="661"/>
                  </a:lnTo>
                  <a:lnTo>
                    <a:pt x="2067" y="666"/>
                  </a:lnTo>
                  <a:lnTo>
                    <a:pt x="2061" y="677"/>
                  </a:lnTo>
                  <a:lnTo>
                    <a:pt x="2053" y="693"/>
                  </a:lnTo>
                  <a:lnTo>
                    <a:pt x="2042" y="712"/>
                  </a:lnTo>
                  <a:lnTo>
                    <a:pt x="2030" y="736"/>
                  </a:lnTo>
                  <a:lnTo>
                    <a:pt x="2015" y="762"/>
                  </a:lnTo>
                  <a:lnTo>
                    <a:pt x="1998" y="791"/>
                  </a:lnTo>
                  <a:lnTo>
                    <a:pt x="1980" y="822"/>
                  </a:lnTo>
                  <a:lnTo>
                    <a:pt x="1958" y="854"/>
                  </a:lnTo>
                  <a:lnTo>
                    <a:pt x="1936" y="887"/>
                  </a:lnTo>
                  <a:lnTo>
                    <a:pt x="1911" y="920"/>
                  </a:lnTo>
                  <a:lnTo>
                    <a:pt x="1885" y="953"/>
                  </a:lnTo>
                  <a:lnTo>
                    <a:pt x="1857" y="984"/>
                  </a:lnTo>
                  <a:lnTo>
                    <a:pt x="1829" y="1014"/>
                  </a:lnTo>
                  <a:lnTo>
                    <a:pt x="1798" y="1041"/>
                  </a:lnTo>
                  <a:lnTo>
                    <a:pt x="1767" y="1066"/>
                  </a:lnTo>
                  <a:lnTo>
                    <a:pt x="1735" y="1089"/>
                  </a:lnTo>
                  <a:lnTo>
                    <a:pt x="1702" y="1106"/>
                  </a:lnTo>
                  <a:lnTo>
                    <a:pt x="1697" y="1157"/>
                  </a:lnTo>
                  <a:lnTo>
                    <a:pt x="1692" y="1212"/>
                  </a:lnTo>
                  <a:lnTo>
                    <a:pt x="1687" y="1268"/>
                  </a:lnTo>
                  <a:lnTo>
                    <a:pt x="1681" y="1325"/>
                  </a:lnTo>
                  <a:lnTo>
                    <a:pt x="1677" y="1381"/>
                  </a:lnTo>
                  <a:lnTo>
                    <a:pt x="1671" y="1436"/>
                  </a:lnTo>
                  <a:lnTo>
                    <a:pt x="1666" y="1488"/>
                  </a:lnTo>
                  <a:lnTo>
                    <a:pt x="1661" y="1535"/>
                  </a:lnTo>
                  <a:lnTo>
                    <a:pt x="1657" y="1578"/>
                  </a:lnTo>
                  <a:lnTo>
                    <a:pt x="1654" y="1616"/>
                  </a:lnTo>
                  <a:lnTo>
                    <a:pt x="1652" y="1636"/>
                  </a:lnTo>
                  <a:lnTo>
                    <a:pt x="1652" y="1663"/>
                  </a:lnTo>
                  <a:lnTo>
                    <a:pt x="1653" y="1697"/>
                  </a:lnTo>
                  <a:lnTo>
                    <a:pt x="1654" y="1738"/>
                  </a:lnTo>
                  <a:lnTo>
                    <a:pt x="1656" y="1783"/>
                  </a:lnTo>
                  <a:lnTo>
                    <a:pt x="1659" y="1835"/>
                  </a:lnTo>
                  <a:lnTo>
                    <a:pt x="1663" y="1890"/>
                  </a:lnTo>
                  <a:lnTo>
                    <a:pt x="1667" y="1950"/>
                  </a:lnTo>
                  <a:lnTo>
                    <a:pt x="1672" y="2014"/>
                  </a:lnTo>
                  <a:lnTo>
                    <a:pt x="1677" y="2080"/>
                  </a:lnTo>
                  <a:lnTo>
                    <a:pt x="1682" y="2150"/>
                  </a:lnTo>
                  <a:lnTo>
                    <a:pt x="1688" y="2221"/>
                  </a:lnTo>
                  <a:lnTo>
                    <a:pt x="1695" y="2294"/>
                  </a:lnTo>
                  <a:lnTo>
                    <a:pt x="1700" y="2368"/>
                  </a:lnTo>
                  <a:lnTo>
                    <a:pt x="1708" y="2453"/>
                  </a:lnTo>
                  <a:lnTo>
                    <a:pt x="1714" y="2537"/>
                  </a:lnTo>
                  <a:lnTo>
                    <a:pt x="1721" y="2621"/>
                  </a:lnTo>
                  <a:lnTo>
                    <a:pt x="1728" y="2703"/>
                  </a:lnTo>
                  <a:lnTo>
                    <a:pt x="1734" y="2785"/>
                  </a:lnTo>
                  <a:lnTo>
                    <a:pt x="1740" y="2864"/>
                  </a:lnTo>
                  <a:lnTo>
                    <a:pt x="1745" y="2942"/>
                  </a:lnTo>
                  <a:lnTo>
                    <a:pt x="1750" y="3017"/>
                  </a:lnTo>
                  <a:lnTo>
                    <a:pt x="1754" y="3087"/>
                  </a:lnTo>
                  <a:lnTo>
                    <a:pt x="1758" y="3156"/>
                  </a:lnTo>
                  <a:lnTo>
                    <a:pt x="1761" y="3218"/>
                  </a:lnTo>
                  <a:lnTo>
                    <a:pt x="1763" y="3278"/>
                  </a:lnTo>
                  <a:lnTo>
                    <a:pt x="1765" y="3332"/>
                  </a:lnTo>
                  <a:lnTo>
                    <a:pt x="1765" y="3381"/>
                  </a:lnTo>
                  <a:lnTo>
                    <a:pt x="1764" y="3424"/>
                  </a:lnTo>
                  <a:lnTo>
                    <a:pt x="1763" y="3460"/>
                  </a:lnTo>
                  <a:lnTo>
                    <a:pt x="1759" y="3490"/>
                  </a:lnTo>
                  <a:lnTo>
                    <a:pt x="1756" y="3501"/>
                  </a:lnTo>
                  <a:lnTo>
                    <a:pt x="1750" y="3511"/>
                  </a:lnTo>
                  <a:lnTo>
                    <a:pt x="1742" y="3518"/>
                  </a:lnTo>
                  <a:lnTo>
                    <a:pt x="1739" y="3521"/>
                  </a:lnTo>
                  <a:lnTo>
                    <a:pt x="1732" y="3524"/>
                  </a:lnTo>
                  <a:lnTo>
                    <a:pt x="1724" y="3530"/>
                  </a:lnTo>
                  <a:lnTo>
                    <a:pt x="1713" y="3534"/>
                  </a:lnTo>
                  <a:lnTo>
                    <a:pt x="1699" y="3541"/>
                  </a:lnTo>
                  <a:lnTo>
                    <a:pt x="1681" y="3547"/>
                  </a:lnTo>
                  <a:lnTo>
                    <a:pt x="1659" y="3555"/>
                  </a:lnTo>
                  <a:lnTo>
                    <a:pt x="1634" y="3562"/>
                  </a:lnTo>
                  <a:lnTo>
                    <a:pt x="1605" y="3569"/>
                  </a:lnTo>
                  <a:lnTo>
                    <a:pt x="1572" y="3577"/>
                  </a:lnTo>
                  <a:lnTo>
                    <a:pt x="1534" y="3585"/>
                  </a:lnTo>
                  <a:lnTo>
                    <a:pt x="1491" y="3591"/>
                  </a:lnTo>
                  <a:lnTo>
                    <a:pt x="1443" y="3598"/>
                  </a:lnTo>
                  <a:lnTo>
                    <a:pt x="1390" y="3605"/>
                  </a:lnTo>
                  <a:lnTo>
                    <a:pt x="1331" y="3610"/>
                  </a:lnTo>
                  <a:lnTo>
                    <a:pt x="1267" y="3614"/>
                  </a:lnTo>
                  <a:lnTo>
                    <a:pt x="1197" y="3618"/>
                  </a:lnTo>
                  <a:lnTo>
                    <a:pt x="1120" y="3620"/>
                  </a:lnTo>
                  <a:lnTo>
                    <a:pt x="1036" y="3620"/>
                  </a:lnTo>
                  <a:lnTo>
                    <a:pt x="953" y="3620"/>
                  </a:lnTo>
                  <a:lnTo>
                    <a:pt x="876" y="3618"/>
                  </a:lnTo>
                  <a:lnTo>
                    <a:pt x="806" y="3614"/>
                  </a:lnTo>
                  <a:lnTo>
                    <a:pt x="742" y="3610"/>
                  </a:lnTo>
                  <a:lnTo>
                    <a:pt x="683" y="3605"/>
                  </a:lnTo>
                  <a:lnTo>
                    <a:pt x="630" y="3598"/>
                  </a:lnTo>
                  <a:lnTo>
                    <a:pt x="581" y="3591"/>
                  </a:lnTo>
                  <a:lnTo>
                    <a:pt x="539" y="3585"/>
                  </a:lnTo>
                  <a:lnTo>
                    <a:pt x="501" y="3577"/>
                  </a:lnTo>
                  <a:lnTo>
                    <a:pt x="468" y="3569"/>
                  </a:lnTo>
                  <a:lnTo>
                    <a:pt x="438" y="3562"/>
                  </a:lnTo>
                  <a:lnTo>
                    <a:pt x="413" y="3555"/>
                  </a:lnTo>
                  <a:lnTo>
                    <a:pt x="392" y="3547"/>
                  </a:lnTo>
                  <a:lnTo>
                    <a:pt x="374" y="3541"/>
                  </a:lnTo>
                  <a:lnTo>
                    <a:pt x="360" y="3534"/>
                  </a:lnTo>
                  <a:lnTo>
                    <a:pt x="349" y="3530"/>
                  </a:lnTo>
                  <a:lnTo>
                    <a:pt x="340" y="3524"/>
                  </a:lnTo>
                  <a:lnTo>
                    <a:pt x="335" y="3521"/>
                  </a:lnTo>
                  <a:lnTo>
                    <a:pt x="331" y="3518"/>
                  </a:lnTo>
                  <a:lnTo>
                    <a:pt x="323" y="3511"/>
                  </a:lnTo>
                  <a:lnTo>
                    <a:pt x="317" y="3501"/>
                  </a:lnTo>
                  <a:lnTo>
                    <a:pt x="314" y="3490"/>
                  </a:lnTo>
                  <a:lnTo>
                    <a:pt x="310" y="3460"/>
                  </a:lnTo>
                  <a:lnTo>
                    <a:pt x="308" y="3424"/>
                  </a:lnTo>
                  <a:lnTo>
                    <a:pt x="308" y="3381"/>
                  </a:lnTo>
                  <a:lnTo>
                    <a:pt x="308" y="3332"/>
                  </a:lnTo>
                  <a:lnTo>
                    <a:pt x="309" y="3278"/>
                  </a:lnTo>
                  <a:lnTo>
                    <a:pt x="312" y="3218"/>
                  </a:lnTo>
                  <a:lnTo>
                    <a:pt x="315" y="3156"/>
                  </a:lnTo>
                  <a:lnTo>
                    <a:pt x="318" y="3087"/>
                  </a:lnTo>
                  <a:lnTo>
                    <a:pt x="323" y="3017"/>
                  </a:lnTo>
                  <a:lnTo>
                    <a:pt x="328" y="2942"/>
                  </a:lnTo>
                  <a:lnTo>
                    <a:pt x="334" y="2864"/>
                  </a:lnTo>
                  <a:lnTo>
                    <a:pt x="339" y="2785"/>
                  </a:lnTo>
                  <a:lnTo>
                    <a:pt x="346" y="2703"/>
                  </a:lnTo>
                  <a:lnTo>
                    <a:pt x="352" y="2621"/>
                  </a:lnTo>
                  <a:lnTo>
                    <a:pt x="359" y="2537"/>
                  </a:lnTo>
                  <a:lnTo>
                    <a:pt x="365" y="2453"/>
                  </a:lnTo>
                  <a:lnTo>
                    <a:pt x="372" y="2368"/>
                  </a:lnTo>
                  <a:lnTo>
                    <a:pt x="379" y="2294"/>
                  </a:lnTo>
                  <a:lnTo>
                    <a:pt x="384" y="2221"/>
                  </a:lnTo>
                  <a:lnTo>
                    <a:pt x="390" y="2150"/>
                  </a:lnTo>
                  <a:lnTo>
                    <a:pt x="395" y="2080"/>
                  </a:lnTo>
                  <a:lnTo>
                    <a:pt x="401" y="2014"/>
                  </a:lnTo>
                  <a:lnTo>
                    <a:pt x="405" y="1950"/>
                  </a:lnTo>
                  <a:lnTo>
                    <a:pt x="410" y="1890"/>
                  </a:lnTo>
                  <a:lnTo>
                    <a:pt x="414" y="1835"/>
                  </a:lnTo>
                  <a:lnTo>
                    <a:pt x="416" y="1783"/>
                  </a:lnTo>
                  <a:lnTo>
                    <a:pt x="418" y="1738"/>
                  </a:lnTo>
                  <a:lnTo>
                    <a:pt x="421" y="1697"/>
                  </a:lnTo>
                  <a:lnTo>
                    <a:pt x="421" y="1663"/>
                  </a:lnTo>
                  <a:lnTo>
                    <a:pt x="421" y="1636"/>
                  </a:lnTo>
                  <a:lnTo>
                    <a:pt x="419" y="1616"/>
                  </a:lnTo>
                  <a:lnTo>
                    <a:pt x="415" y="1578"/>
                  </a:lnTo>
                  <a:lnTo>
                    <a:pt x="412" y="1535"/>
                  </a:lnTo>
                  <a:lnTo>
                    <a:pt x="406" y="1488"/>
                  </a:lnTo>
                  <a:lnTo>
                    <a:pt x="402" y="1436"/>
                  </a:lnTo>
                  <a:lnTo>
                    <a:pt x="396" y="1381"/>
                  </a:lnTo>
                  <a:lnTo>
                    <a:pt x="391" y="1325"/>
                  </a:lnTo>
                  <a:lnTo>
                    <a:pt x="385" y="1268"/>
                  </a:lnTo>
                  <a:lnTo>
                    <a:pt x="381" y="1212"/>
                  </a:lnTo>
                  <a:lnTo>
                    <a:pt x="375" y="1157"/>
                  </a:lnTo>
                  <a:lnTo>
                    <a:pt x="371" y="1106"/>
                  </a:lnTo>
                  <a:lnTo>
                    <a:pt x="338" y="1089"/>
                  </a:lnTo>
                  <a:lnTo>
                    <a:pt x="306" y="1066"/>
                  </a:lnTo>
                  <a:lnTo>
                    <a:pt x="274" y="1041"/>
                  </a:lnTo>
                  <a:lnTo>
                    <a:pt x="244" y="1014"/>
                  </a:lnTo>
                  <a:lnTo>
                    <a:pt x="216" y="984"/>
                  </a:lnTo>
                  <a:lnTo>
                    <a:pt x="188" y="953"/>
                  </a:lnTo>
                  <a:lnTo>
                    <a:pt x="162" y="920"/>
                  </a:lnTo>
                  <a:lnTo>
                    <a:pt x="138" y="887"/>
                  </a:lnTo>
                  <a:lnTo>
                    <a:pt x="114" y="854"/>
                  </a:lnTo>
                  <a:lnTo>
                    <a:pt x="93" y="822"/>
                  </a:lnTo>
                  <a:lnTo>
                    <a:pt x="75" y="791"/>
                  </a:lnTo>
                  <a:lnTo>
                    <a:pt x="57" y="762"/>
                  </a:lnTo>
                  <a:lnTo>
                    <a:pt x="43" y="736"/>
                  </a:lnTo>
                  <a:lnTo>
                    <a:pt x="30" y="712"/>
                  </a:lnTo>
                  <a:lnTo>
                    <a:pt x="20" y="693"/>
                  </a:lnTo>
                  <a:lnTo>
                    <a:pt x="12" y="677"/>
                  </a:lnTo>
                  <a:lnTo>
                    <a:pt x="7" y="666"/>
                  </a:lnTo>
                  <a:lnTo>
                    <a:pt x="4" y="661"/>
                  </a:lnTo>
                  <a:lnTo>
                    <a:pt x="0" y="648"/>
                  </a:lnTo>
                  <a:lnTo>
                    <a:pt x="1" y="635"/>
                  </a:lnTo>
                  <a:lnTo>
                    <a:pt x="5" y="623"/>
                  </a:lnTo>
                  <a:lnTo>
                    <a:pt x="13" y="612"/>
                  </a:lnTo>
                  <a:lnTo>
                    <a:pt x="345" y="284"/>
                  </a:lnTo>
                  <a:lnTo>
                    <a:pt x="346" y="284"/>
                  </a:lnTo>
                  <a:lnTo>
                    <a:pt x="348" y="281"/>
                  </a:lnTo>
                  <a:lnTo>
                    <a:pt x="351" y="279"/>
                  </a:lnTo>
                  <a:lnTo>
                    <a:pt x="352" y="279"/>
                  </a:lnTo>
                  <a:lnTo>
                    <a:pt x="352" y="279"/>
                  </a:lnTo>
                  <a:lnTo>
                    <a:pt x="357" y="277"/>
                  </a:lnTo>
                  <a:lnTo>
                    <a:pt x="367" y="270"/>
                  </a:lnTo>
                  <a:lnTo>
                    <a:pt x="381" y="261"/>
                  </a:lnTo>
                  <a:lnTo>
                    <a:pt x="402" y="250"/>
                  </a:lnTo>
                  <a:lnTo>
                    <a:pt x="427" y="236"/>
                  </a:lnTo>
                  <a:lnTo>
                    <a:pt x="459" y="220"/>
                  </a:lnTo>
                  <a:lnTo>
                    <a:pt x="495" y="202"/>
                  </a:lnTo>
                  <a:lnTo>
                    <a:pt x="538" y="183"/>
                  </a:lnTo>
                  <a:lnTo>
                    <a:pt x="586" y="162"/>
                  </a:lnTo>
                  <a:lnTo>
                    <a:pt x="640" y="140"/>
                  </a:lnTo>
                  <a:lnTo>
                    <a:pt x="740" y="15"/>
                  </a:lnTo>
                  <a:lnTo>
                    <a:pt x="751" y="6"/>
                  </a:lnTo>
                  <a:lnTo>
                    <a:pt x="763" y="1"/>
                  </a:lnTo>
                  <a:lnTo>
                    <a:pt x="776" y="0"/>
                  </a:lnTo>
                  <a:lnTo>
                    <a:pt x="789" y="2"/>
                  </a:lnTo>
                  <a:lnTo>
                    <a:pt x="789" y="2"/>
                  </a:lnTo>
                  <a:lnTo>
                    <a:pt x="809" y="9"/>
                  </a:lnTo>
                  <a:lnTo>
                    <a:pt x="833" y="14"/>
                  </a:lnTo>
                  <a:lnTo>
                    <a:pt x="864" y="21"/>
                  </a:lnTo>
                  <a:lnTo>
                    <a:pt x="900" y="25"/>
                  </a:lnTo>
                  <a:lnTo>
                    <a:pt x="940" y="30"/>
                  </a:lnTo>
                  <a:lnTo>
                    <a:pt x="986" y="32"/>
                  </a:lnTo>
                  <a:lnTo>
                    <a:pt x="1036" y="33"/>
                  </a:lnTo>
                  <a:lnTo>
                    <a:pt x="1087" y="32"/>
                  </a:lnTo>
                  <a:lnTo>
                    <a:pt x="1132" y="30"/>
                  </a:lnTo>
                  <a:lnTo>
                    <a:pt x="1173" y="25"/>
                  </a:lnTo>
                  <a:lnTo>
                    <a:pt x="1209" y="21"/>
                  </a:lnTo>
                  <a:lnTo>
                    <a:pt x="1239" y="14"/>
                  </a:lnTo>
                  <a:lnTo>
                    <a:pt x="1264" y="9"/>
                  </a:lnTo>
                  <a:lnTo>
                    <a:pt x="1284" y="2"/>
                  </a:lnTo>
                  <a:lnTo>
                    <a:pt x="1284" y="2"/>
                  </a:lnTo>
                  <a:lnTo>
                    <a:pt x="12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0" name="Freeform 83"/>
          <p:cNvSpPr>
            <a:spLocks noEditPoints="1"/>
          </p:cNvSpPr>
          <p:nvPr/>
        </p:nvSpPr>
        <p:spPr bwMode="auto">
          <a:xfrm>
            <a:off x="10208229" y="4986338"/>
            <a:ext cx="185737" cy="593725"/>
          </a:xfrm>
          <a:custGeom>
            <a:avLst/>
            <a:gdLst>
              <a:gd name="T0" fmla="*/ 436 w 1053"/>
              <a:gd name="T1" fmla="*/ 302 h 3365"/>
              <a:gd name="T2" fmla="*/ 408 w 1053"/>
              <a:gd name="T3" fmla="*/ 406 h 3365"/>
              <a:gd name="T4" fmla="*/ 78 w 1053"/>
              <a:gd name="T5" fmla="*/ 603 h 3365"/>
              <a:gd name="T6" fmla="*/ 146 w 1053"/>
              <a:gd name="T7" fmla="*/ 811 h 3365"/>
              <a:gd name="T8" fmla="*/ 243 w 1053"/>
              <a:gd name="T9" fmla="*/ 1101 h 3365"/>
              <a:gd name="T10" fmla="*/ 282 w 1053"/>
              <a:gd name="T11" fmla="*/ 1229 h 3365"/>
              <a:gd name="T12" fmla="*/ 268 w 1053"/>
              <a:gd name="T13" fmla="*/ 1432 h 3365"/>
              <a:gd name="T14" fmla="*/ 166 w 1053"/>
              <a:gd name="T15" fmla="*/ 1696 h 3365"/>
              <a:gd name="T16" fmla="*/ 184 w 1053"/>
              <a:gd name="T17" fmla="*/ 1983 h 3365"/>
              <a:gd name="T18" fmla="*/ 245 w 1053"/>
              <a:gd name="T19" fmla="*/ 2061 h 3365"/>
              <a:gd name="T20" fmla="*/ 525 w 1053"/>
              <a:gd name="T21" fmla="*/ 2094 h 3365"/>
              <a:gd name="T22" fmla="*/ 807 w 1053"/>
              <a:gd name="T23" fmla="*/ 2061 h 3365"/>
              <a:gd name="T24" fmla="*/ 868 w 1053"/>
              <a:gd name="T25" fmla="*/ 1983 h 3365"/>
              <a:gd name="T26" fmla="*/ 887 w 1053"/>
              <a:gd name="T27" fmla="*/ 1696 h 3365"/>
              <a:gd name="T28" fmla="*/ 785 w 1053"/>
              <a:gd name="T29" fmla="*/ 1432 h 3365"/>
              <a:gd name="T30" fmla="*/ 771 w 1053"/>
              <a:gd name="T31" fmla="*/ 1229 h 3365"/>
              <a:gd name="T32" fmla="*/ 810 w 1053"/>
              <a:gd name="T33" fmla="*/ 1101 h 3365"/>
              <a:gd name="T34" fmla="*/ 907 w 1053"/>
              <a:gd name="T35" fmla="*/ 811 h 3365"/>
              <a:gd name="T36" fmla="*/ 975 w 1053"/>
              <a:gd name="T37" fmla="*/ 603 h 3365"/>
              <a:gd name="T38" fmla="*/ 645 w 1053"/>
              <a:gd name="T39" fmla="*/ 406 h 3365"/>
              <a:gd name="T40" fmla="*/ 617 w 1053"/>
              <a:gd name="T41" fmla="*/ 302 h 3365"/>
              <a:gd name="T42" fmla="*/ 515 w 1053"/>
              <a:gd name="T43" fmla="*/ 153 h 3365"/>
              <a:gd name="T44" fmla="*/ 525 w 1053"/>
              <a:gd name="T45" fmla="*/ 0 h 3365"/>
              <a:gd name="T46" fmla="*/ 583 w 1053"/>
              <a:gd name="T47" fmla="*/ 83 h 3365"/>
              <a:gd name="T48" fmla="*/ 683 w 1053"/>
              <a:gd name="T49" fmla="*/ 246 h 3365"/>
              <a:gd name="T50" fmla="*/ 1013 w 1053"/>
              <a:gd name="T51" fmla="*/ 504 h 3365"/>
              <a:gd name="T52" fmla="*/ 1032 w 1053"/>
              <a:gd name="T53" fmla="*/ 705 h 3365"/>
              <a:gd name="T54" fmla="*/ 925 w 1053"/>
              <a:gd name="T55" fmla="*/ 994 h 3365"/>
              <a:gd name="T56" fmla="*/ 852 w 1053"/>
              <a:gd name="T57" fmla="*/ 1227 h 3365"/>
              <a:gd name="T58" fmla="*/ 844 w 1053"/>
              <a:gd name="T59" fmla="*/ 1344 h 3365"/>
              <a:gd name="T60" fmla="*/ 949 w 1053"/>
              <a:gd name="T61" fmla="*/ 1593 h 3365"/>
              <a:gd name="T62" fmla="*/ 959 w 1053"/>
              <a:gd name="T63" fmla="*/ 1894 h 3365"/>
              <a:gd name="T64" fmla="*/ 933 w 1053"/>
              <a:gd name="T65" fmla="*/ 2058 h 3365"/>
              <a:gd name="T66" fmla="*/ 860 w 1053"/>
              <a:gd name="T67" fmla="*/ 2125 h 3365"/>
              <a:gd name="T68" fmla="*/ 566 w 1053"/>
              <a:gd name="T69" fmla="*/ 2171 h 3365"/>
              <a:gd name="T70" fmla="*/ 731 w 1053"/>
              <a:gd name="T71" fmla="*/ 3083 h 3365"/>
              <a:gd name="T72" fmla="*/ 796 w 1053"/>
              <a:gd name="T73" fmla="*/ 3270 h 3365"/>
              <a:gd name="T74" fmla="*/ 847 w 1053"/>
              <a:gd name="T75" fmla="*/ 3261 h 3365"/>
              <a:gd name="T76" fmla="*/ 925 w 1053"/>
              <a:gd name="T77" fmla="*/ 3261 h 3365"/>
              <a:gd name="T78" fmla="*/ 798 w 1053"/>
              <a:gd name="T79" fmla="*/ 3364 h 3365"/>
              <a:gd name="T80" fmla="*/ 719 w 1053"/>
              <a:gd name="T81" fmla="*/ 3286 h 3365"/>
              <a:gd name="T82" fmla="*/ 687 w 1053"/>
              <a:gd name="T83" fmla="*/ 3153 h 3365"/>
              <a:gd name="T84" fmla="*/ 566 w 1053"/>
              <a:gd name="T85" fmla="*/ 3327 h 3365"/>
              <a:gd name="T86" fmla="*/ 487 w 1053"/>
              <a:gd name="T87" fmla="*/ 3327 h 3365"/>
              <a:gd name="T88" fmla="*/ 361 w 1053"/>
              <a:gd name="T89" fmla="*/ 3163 h 3365"/>
              <a:gd name="T90" fmla="*/ 331 w 1053"/>
              <a:gd name="T91" fmla="*/ 3296 h 3365"/>
              <a:gd name="T92" fmla="*/ 232 w 1053"/>
              <a:gd name="T93" fmla="*/ 3365 h 3365"/>
              <a:gd name="T94" fmla="*/ 131 w 1053"/>
              <a:gd name="T95" fmla="*/ 3246 h 3365"/>
              <a:gd name="T96" fmla="*/ 208 w 1053"/>
              <a:gd name="T97" fmla="*/ 3271 h 3365"/>
              <a:gd name="T98" fmla="*/ 259 w 1053"/>
              <a:gd name="T99" fmla="*/ 3264 h 3365"/>
              <a:gd name="T100" fmla="*/ 346 w 1053"/>
              <a:gd name="T101" fmla="*/ 3058 h 3365"/>
              <a:gd name="T102" fmla="*/ 433 w 1053"/>
              <a:gd name="T103" fmla="*/ 2169 h 3365"/>
              <a:gd name="T104" fmla="*/ 175 w 1053"/>
              <a:gd name="T105" fmla="*/ 2116 h 3365"/>
              <a:gd name="T106" fmla="*/ 119 w 1053"/>
              <a:gd name="T107" fmla="*/ 2054 h 3365"/>
              <a:gd name="T108" fmla="*/ 89 w 1053"/>
              <a:gd name="T109" fmla="*/ 1859 h 3365"/>
              <a:gd name="T110" fmla="*/ 114 w 1053"/>
              <a:gd name="T111" fmla="*/ 1560 h 3365"/>
              <a:gd name="T112" fmla="*/ 211 w 1053"/>
              <a:gd name="T113" fmla="*/ 1318 h 3365"/>
              <a:gd name="T114" fmla="*/ 194 w 1053"/>
              <a:gd name="T115" fmla="*/ 1209 h 3365"/>
              <a:gd name="T116" fmla="*/ 114 w 1053"/>
              <a:gd name="T117" fmla="*/ 956 h 3365"/>
              <a:gd name="T118" fmla="*/ 8 w 1053"/>
              <a:gd name="T119" fmla="*/ 667 h 3365"/>
              <a:gd name="T120" fmla="*/ 48 w 1053"/>
              <a:gd name="T121" fmla="*/ 498 h 3365"/>
              <a:gd name="T122" fmla="*/ 379 w 1053"/>
              <a:gd name="T123" fmla="*/ 231 h 3365"/>
              <a:gd name="T124" fmla="*/ 478 w 1053"/>
              <a:gd name="T125" fmla="*/ 79 h 3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3" h="3365">
                <a:moveTo>
                  <a:pt x="525" y="258"/>
                </a:moveTo>
                <a:lnTo>
                  <a:pt x="506" y="259"/>
                </a:lnTo>
                <a:lnTo>
                  <a:pt x="486" y="262"/>
                </a:lnTo>
                <a:lnTo>
                  <a:pt x="468" y="266"/>
                </a:lnTo>
                <a:lnTo>
                  <a:pt x="455" y="271"/>
                </a:lnTo>
                <a:lnTo>
                  <a:pt x="444" y="276"/>
                </a:lnTo>
                <a:lnTo>
                  <a:pt x="440" y="281"/>
                </a:lnTo>
                <a:lnTo>
                  <a:pt x="436" y="302"/>
                </a:lnTo>
                <a:lnTo>
                  <a:pt x="431" y="322"/>
                </a:lnTo>
                <a:lnTo>
                  <a:pt x="427" y="341"/>
                </a:lnTo>
                <a:lnTo>
                  <a:pt x="423" y="358"/>
                </a:lnTo>
                <a:lnTo>
                  <a:pt x="419" y="372"/>
                </a:lnTo>
                <a:lnTo>
                  <a:pt x="415" y="385"/>
                </a:lnTo>
                <a:lnTo>
                  <a:pt x="413" y="392"/>
                </a:lnTo>
                <a:lnTo>
                  <a:pt x="412" y="395"/>
                </a:lnTo>
                <a:lnTo>
                  <a:pt x="408" y="406"/>
                </a:lnTo>
                <a:lnTo>
                  <a:pt x="401" y="414"/>
                </a:lnTo>
                <a:lnTo>
                  <a:pt x="392" y="421"/>
                </a:lnTo>
                <a:lnTo>
                  <a:pt x="89" y="563"/>
                </a:lnTo>
                <a:lnTo>
                  <a:pt x="86" y="567"/>
                </a:lnTo>
                <a:lnTo>
                  <a:pt x="83" y="572"/>
                </a:lnTo>
                <a:lnTo>
                  <a:pt x="80" y="581"/>
                </a:lnTo>
                <a:lnTo>
                  <a:pt x="78" y="591"/>
                </a:lnTo>
                <a:lnTo>
                  <a:pt x="78" y="603"/>
                </a:lnTo>
                <a:lnTo>
                  <a:pt x="79" y="620"/>
                </a:lnTo>
                <a:lnTo>
                  <a:pt x="82" y="638"/>
                </a:lnTo>
                <a:lnTo>
                  <a:pt x="87" y="661"/>
                </a:lnTo>
                <a:lnTo>
                  <a:pt x="96" y="686"/>
                </a:lnTo>
                <a:lnTo>
                  <a:pt x="108" y="715"/>
                </a:lnTo>
                <a:lnTo>
                  <a:pt x="120" y="745"/>
                </a:lnTo>
                <a:lnTo>
                  <a:pt x="133" y="777"/>
                </a:lnTo>
                <a:lnTo>
                  <a:pt x="146" y="811"/>
                </a:lnTo>
                <a:lnTo>
                  <a:pt x="159" y="848"/>
                </a:lnTo>
                <a:lnTo>
                  <a:pt x="173" y="885"/>
                </a:lnTo>
                <a:lnTo>
                  <a:pt x="185" y="923"/>
                </a:lnTo>
                <a:lnTo>
                  <a:pt x="197" y="960"/>
                </a:lnTo>
                <a:lnTo>
                  <a:pt x="210" y="997"/>
                </a:lnTo>
                <a:lnTo>
                  <a:pt x="222" y="1034"/>
                </a:lnTo>
                <a:lnTo>
                  <a:pt x="232" y="1068"/>
                </a:lnTo>
                <a:lnTo>
                  <a:pt x="243" y="1101"/>
                </a:lnTo>
                <a:lnTo>
                  <a:pt x="252" y="1130"/>
                </a:lnTo>
                <a:lnTo>
                  <a:pt x="260" y="1157"/>
                </a:lnTo>
                <a:lnTo>
                  <a:pt x="267" y="1179"/>
                </a:lnTo>
                <a:lnTo>
                  <a:pt x="273" y="1198"/>
                </a:lnTo>
                <a:lnTo>
                  <a:pt x="277" y="1212"/>
                </a:lnTo>
                <a:lnTo>
                  <a:pt x="280" y="1220"/>
                </a:lnTo>
                <a:lnTo>
                  <a:pt x="281" y="1224"/>
                </a:lnTo>
                <a:lnTo>
                  <a:pt x="282" y="1229"/>
                </a:lnTo>
                <a:lnTo>
                  <a:pt x="284" y="1240"/>
                </a:lnTo>
                <a:lnTo>
                  <a:pt x="286" y="1255"/>
                </a:lnTo>
                <a:lnTo>
                  <a:pt x="288" y="1276"/>
                </a:lnTo>
                <a:lnTo>
                  <a:pt x="289" y="1302"/>
                </a:lnTo>
                <a:lnTo>
                  <a:pt x="288" y="1329"/>
                </a:lnTo>
                <a:lnTo>
                  <a:pt x="285" y="1361"/>
                </a:lnTo>
                <a:lnTo>
                  <a:pt x="279" y="1396"/>
                </a:lnTo>
                <a:lnTo>
                  <a:pt x="268" y="1432"/>
                </a:lnTo>
                <a:lnTo>
                  <a:pt x="253" y="1470"/>
                </a:lnTo>
                <a:lnTo>
                  <a:pt x="233" y="1509"/>
                </a:lnTo>
                <a:lnTo>
                  <a:pt x="208" y="1548"/>
                </a:lnTo>
                <a:lnTo>
                  <a:pt x="194" y="1570"/>
                </a:lnTo>
                <a:lnTo>
                  <a:pt x="184" y="1598"/>
                </a:lnTo>
                <a:lnTo>
                  <a:pt x="175" y="1628"/>
                </a:lnTo>
                <a:lnTo>
                  <a:pt x="170" y="1661"/>
                </a:lnTo>
                <a:lnTo>
                  <a:pt x="166" y="1696"/>
                </a:lnTo>
                <a:lnTo>
                  <a:pt x="164" y="1733"/>
                </a:lnTo>
                <a:lnTo>
                  <a:pt x="164" y="1771"/>
                </a:lnTo>
                <a:lnTo>
                  <a:pt x="165" y="1809"/>
                </a:lnTo>
                <a:lnTo>
                  <a:pt x="168" y="1847"/>
                </a:lnTo>
                <a:lnTo>
                  <a:pt x="171" y="1884"/>
                </a:lnTo>
                <a:lnTo>
                  <a:pt x="175" y="1919"/>
                </a:lnTo>
                <a:lnTo>
                  <a:pt x="180" y="1953"/>
                </a:lnTo>
                <a:lnTo>
                  <a:pt x="184" y="1983"/>
                </a:lnTo>
                <a:lnTo>
                  <a:pt x="189" y="2010"/>
                </a:lnTo>
                <a:lnTo>
                  <a:pt x="194" y="2034"/>
                </a:lnTo>
                <a:lnTo>
                  <a:pt x="196" y="2037"/>
                </a:lnTo>
                <a:lnTo>
                  <a:pt x="202" y="2040"/>
                </a:lnTo>
                <a:lnTo>
                  <a:pt x="208" y="2045"/>
                </a:lnTo>
                <a:lnTo>
                  <a:pt x="217" y="2050"/>
                </a:lnTo>
                <a:lnTo>
                  <a:pt x="229" y="2055"/>
                </a:lnTo>
                <a:lnTo>
                  <a:pt x="245" y="2061"/>
                </a:lnTo>
                <a:lnTo>
                  <a:pt x="264" y="2068"/>
                </a:lnTo>
                <a:lnTo>
                  <a:pt x="287" y="2074"/>
                </a:lnTo>
                <a:lnTo>
                  <a:pt x="315" y="2079"/>
                </a:lnTo>
                <a:lnTo>
                  <a:pt x="347" y="2084"/>
                </a:lnTo>
                <a:lnTo>
                  <a:pt x="383" y="2088"/>
                </a:lnTo>
                <a:lnTo>
                  <a:pt x="425" y="2091"/>
                </a:lnTo>
                <a:lnTo>
                  <a:pt x="473" y="2093"/>
                </a:lnTo>
                <a:lnTo>
                  <a:pt x="525" y="2094"/>
                </a:lnTo>
                <a:lnTo>
                  <a:pt x="580" y="2093"/>
                </a:lnTo>
                <a:lnTo>
                  <a:pt x="627" y="2091"/>
                </a:lnTo>
                <a:lnTo>
                  <a:pt x="669" y="2088"/>
                </a:lnTo>
                <a:lnTo>
                  <a:pt x="706" y="2084"/>
                </a:lnTo>
                <a:lnTo>
                  <a:pt x="738" y="2079"/>
                </a:lnTo>
                <a:lnTo>
                  <a:pt x="765" y="2074"/>
                </a:lnTo>
                <a:lnTo>
                  <a:pt x="789" y="2068"/>
                </a:lnTo>
                <a:lnTo>
                  <a:pt x="807" y="2061"/>
                </a:lnTo>
                <a:lnTo>
                  <a:pt x="823" y="2055"/>
                </a:lnTo>
                <a:lnTo>
                  <a:pt x="835" y="2050"/>
                </a:lnTo>
                <a:lnTo>
                  <a:pt x="844" y="2045"/>
                </a:lnTo>
                <a:lnTo>
                  <a:pt x="851" y="2040"/>
                </a:lnTo>
                <a:lnTo>
                  <a:pt x="856" y="2037"/>
                </a:lnTo>
                <a:lnTo>
                  <a:pt x="859" y="2034"/>
                </a:lnTo>
                <a:lnTo>
                  <a:pt x="864" y="2010"/>
                </a:lnTo>
                <a:lnTo>
                  <a:pt x="868" y="1983"/>
                </a:lnTo>
                <a:lnTo>
                  <a:pt x="873" y="1953"/>
                </a:lnTo>
                <a:lnTo>
                  <a:pt x="878" y="1919"/>
                </a:lnTo>
                <a:lnTo>
                  <a:pt x="882" y="1884"/>
                </a:lnTo>
                <a:lnTo>
                  <a:pt x="885" y="1847"/>
                </a:lnTo>
                <a:lnTo>
                  <a:pt x="887" y="1809"/>
                </a:lnTo>
                <a:lnTo>
                  <a:pt x="889" y="1771"/>
                </a:lnTo>
                <a:lnTo>
                  <a:pt x="888" y="1733"/>
                </a:lnTo>
                <a:lnTo>
                  <a:pt x="887" y="1696"/>
                </a:lnTo>
                <a:lnTo>
                  <a:pt x="883" y="1661"/>
                </a:lnTo>
                <a:lnTo>
                  <a:pt x="877" y="1628"/>
                </a:lnTo>
                <a:lnTo>
                  <a:pt x="869" y="1598"/>
                </a:lnTo>
                <a:lnTo>
                  <a:pt x="859" y="1570"/>
                </a:lnTo>
                <a:lnTo>
                  <a:pt x="844" y="1548"/>
                </a:lnTo>
                <a:lnTo>
                  <a:pt x="819" y="1509"/>
                </a:lnTo>
                <a:lnTo>
                  <a:pt x="799" y="1470"/>
                </a:lnTo>
                <a:lnTo>
                  <a:pt x="785" y="1432"/>
                </a:lnTo>
                <a:lnTo>
                  <a:pt x="774" y="1396"/>
                </a:lnTo>
                <a:lnTo>
                  <a:pt x="768" y="1361"/>
                </a:lnTo>
                <a:lnTo>
                  <a:pt x="765" y="1329"/>
                </a:lnTo>
                <a:lnTo>
                  <a:pt x="764" y="1302"/>
                </a:lnTo>
                <a:lnTo>
                  <a:pt x="765" y="1276"/>
                </a:lnTo>
                <a:lnTo>
                  <a:pt x="767" y="1255"/>
                </a:lnTo>
                <a:lnTo>
                  <a:pt x="769" y="1240"/>
                </a:lnTo>
                <a:lnTo>
                  <a:pt x="771" y="1229"/>
                </a:lnTo>
                <a:lnTo>
                  <a:pt x="772" y="1224"/>
                </a:lnTo>
                <a:lnTo>
                  <a:pt x="773" y="1220"/>
                </a:lnTo>
                <a:lnTo>
                  <a:pt x="775" y="1212"/>
                </a:lnTo>
                <a:lnTo>
                  <a:pt x="779" y="1198"/>
                </a:lnTo>
                <a:lnTo>
                  <a:pt x="786" y="1179"/>
                </a:lnTo>
                <a:lnTo>
                  <a:pt x="793" y="1157"/>
                </a:lnTo>
                <a:lnTo>
                  <a:pt x="801" y="1130"/>
                </a:lnTo>
                <a:lnTo>
                  <a:pt x="810" y="1101"/>
                </a:lnTo>
                <a:lnTo>
                  <a:pt x="820" y="1068"/>
                </a:lnTo>
                <a:lnTo>
                  <a:pt x="831" y="1034"/>
                </a:lnTo>
                <a:lnTo>
                  <a:pt x="842" y="997"/>
                </a:lnTo>
                <a:lnTo>
                  <a:pt x="855" y="960"/>
                </a:lnTo>
                <a:lnTo>
                  <a:pt x="868" y="923"/>
                </a:lnTo>
                <a:lnTo>
                  <a:pt x="880" y="885"/>
                </a:lnTo>
                <a:lnTo>
                  <a:pt x="894" y="848"/>
                </a:lnTo>
                <a:lnTo>
                  <a:pt x="907" y="811"/>
                </a:lnTo>
                <a:lnTo>
                  <a:pt x="919" y="777"/>
                </a:lnTo>
                <a:lnTo>
                  <a:pt x="933" y="745"/>
                </a:lnTo>
                <a:lnTo>
                  <a:pt x="945" y="715"/>
                </a:lnTo>
                <a:lnTo>
                  <a:pt x="956" y="686"/>
                </a:lnTo>
                <a:lnTo>
                  <a:pt x="966" y="661"/>
                </a:lnTo>
                <a:lnTo>
                  <a:pt x="971" y="638"/>
                </a:lnTo>
                <a:lnTo>
                  <a:pt x="974" y="620"/>
                </a:lnTo>
                <a:lnTo>
                  <a:pt x="975" y="603"/>
                </a:lnTo>
                <a:lnTo>
                  <a:pt x="974" y="591"/>
                </a:lnTo>
                <a:lnTo>
                  <a:pt x="973" y="581"/>
                </a:lnTo>
                <a:lnTo>
                  <a:pt x="970" y="572"/>
                </a:lnTo>
                <a:lnTo>
                  <a:pt x="967" y="567"/>
                </a:lnTo>
                <a:lnTo>
                  <a:pt x="964" y="563"/>
                </a:lnTo>
                <a:lnTo>
                  <a:pt x="661" y="421"/>
                </a:lnTo>
                <a:lnTo>
                  <a:pt x="652" y="414"/>
                </a:lnTo>
                <a:lnTo>
                  <a:pt x="645" y="406"/>
                </a:lnTo>
                <a:lnTo>
                  <a:pt x="641" y="395"/>
                </a:lnTo>
                <a:lnTo>
                  <a:pt x="640" y="392"/>
                </a:lnTo>
                <a:lnTo>
                  <a:pt x="638" y="385"/>
                </a:lnTo>
                <a:lnTo>
                  <a:pt x="634" y="372"/>
                </a:lnTo>
                <a:lnTo>
                  <a:pt x="630" y="358"/>
                </a:lnTo>
                <a:lnTo>
                  <a:pt x="626" y="341"/>
                </a:lnTo>
                <a:lnTo>
                  <a:pt x="622" y="322"/>
                </a:lnTo>
                <a:lnTo>
                  <a:pt x="617" y="302"/>
                </a:lnTo>
                <a:lnTo>
                  <a:pt x="613" y="281"/>
                </a:lnTo>
                <a:lnTo>
                  <a:pt x="609" y="276"/>
                </a:lnTo>
                <a:lnTo>
                  <a:pt x="598" y="271"/>
                </a:lnTo>
                <a:lnTo>
                  <a:pt x="584" y="266"/>
                </a:lnTo>
                <a:lnTo>
                  <a:pt x="567" y="262"/>
                </a:lnTo>
                <a:lnTo>
                  <a:pt x="547" y="259"/>
                </a:lnTo>
                <a:lnTo>
                  <a:pt x="525" y="258"/>
                </a:lnTo>
                <a:close/>
                <a:moveTo>
                  <a:pt x="515" y="153"/>
                </a:moveTo>
                <a:lnTo>
                  <a:pt x="508" y="181"/>
                </a:lnTo>
                <a:lnTo>
                  <a:pt x="516" y="181"/>
                </a:lnTo>
                <a:lnTo>
                  <a:pt x="525" y="180"/>
                </a:lnTo>
                <a:lnTo>
                  <a:pt x="537" y="181"/>
                </a:lnTo>
                <a:lnTo>
                  <a:pt x="544" y="181"/>
                </a:lnTo>
                <a:lnTo>
                  <a:pt x="537" y="153"/>
                </a:lnTo>
                <a:lnTo>
                  <a:pt x="515" y="153"/>
                </a:lnTo>
                <a:close/>
                <a:moveTo>
                  <a:pt x="525" y="0"/>
                </a:moveTo>
                <a:lnTo>
                  <a:pt x="542" y="3"/>
                </a:lnTo>
                <a:lnTo>
                  <a:pt x="554" y="11"/>
                </a:lnTo>
                <a:lnTo>
                  <a:pt x="562" y="24"/>
                </a:lnTo>
                <a:lnTo>
                  <a:pt x="566" y="39"/>
                </a:lnTo>
                <a:lnTo>
                  <a:pt x="566" y="75"/>
                </a:lnTo>
                <a:lnTo>
                  <a:pt x="568" y="76"/>
                </a:lnTo>
                <a:lnTo>
                  <a:pt x="575" y="79"/>
                </a:lnTo>
                <a:lnTo>
                  <a:pt x="583" y="83"/>
                </a:lnTo>
                <a:lnTo>
                  <a:pt x="592" y="89"/>
                </a:lnTo>
                <a:lnTo>
                  <a:pt x="601" y="97"/>
                </a:lnTo>
                <a:lnTo>
                  <a:pt x="605" y="104"/>
                </a:lnTo>
                <a:lnTo>
                  <a:pt x="630" y="199"/>
                </a:lnTo>
                <a:lnTo>
                  <a:pt x="646" y="208"/>
                </a:lnTo>
                <a:lnTo>
                  <a:pt x="660" y="219"/>
                </a:lnTo>
                <a:lnTo>
                  <a:pt x="673" y="231"/>
                </a:lnTo>
                <a:lnTo>
                  <a:pt x="683" y="246"/>
                </a:lnTo>
                <a:lnTo>
                  <a:pt x="689" y="265"/>
                </a:lnTo>
                <a:lnTo>
                  <a:pt x="695" y="291"/>
                </a:lnTo>
                <a:lnTo>
                  <a:pt x="700" y="317"/>
                </a:lnTo>
                <a:lnTo>
                  <a:pt x="706" y="340"/>
                </a:lnTo>
                <a:lnTo>
                  <a:pt x="711" y="358"/>
                </a:lnTo>
                <a:lnTo>
                  <a:pt x="997" y="493"/>
                </a:lnTo>
                <a:lnTo>
                  <a:pt x="1004" y="498"/>
                </a:lnTo>
                <a:lnTo>
                  <a:pt x="1013" y="504"/>
                </a:lnTo>
                <a:lnTo>
                  <a:pt x="1023" y="513"/>
                </a:lnTo>
                <a:lnTo>
                  <a:pt x="1033" y="526"/>
                </a:lnTo>
                <a:lnTo>
                  <a:pt x="1043" y="545"/>
                </a:lnTo>
                <a:lnTo>
                  <a:pt x="1050" y="570"/>
                </a:lnTo>
                <a:lnTo>
                  <a:pt x="1053" y="600"/>
                </a:lnTo>
                <a:lnTo>
                  <a:pt x="1051" y="632"/>
                </a:lnTo>
                <a:lnTo>
                  <a:pt x="1044" y="667"/>
                </a:lnTo>
                <a:lnTo>
                  <a:pt x="1032" y="705"/>
                </a:lnTo>
                <a:lnTo>
                  <a:pt x="1017" y="746"/>
                </a:lnTo>
                <a:lnTo>
                  <a:pt x="1004" y="775"/>
                </a:lnTo>
                <a:lnTo>
                  <a:pt x="991" y="809"/>
                </a:lnTo>
                <a:lnTo>
                  <a:pt x="978" y="844"/>
                </a:lnTo>
                <a:lnTo>
                  <a:pt x="965" y="881"/>
                </a:lnTo>
                <a:lnTo>
                  <a:pt x="951" y="918"/>
                </a:lnTo>
                <a:lnTo>
                  <a:pt x="938" y="956"/>
                </a:lnTo>
                <a:lnTo>
                  <a:pt x="925" y="994"/>
                </a:lnTo>
                <a:lnTo>
                  <a:pt x="913" y="1032"/>
                </a:lnTo>
                <a:lnTo>
                  <a:pt x="902" y="1068"/>
                </a:lnTo>
                <a:lnTo>
                  <a:pt x="891" y="1102"/>
                </a:lnTo>
                <a:lnTo>
                  <a:pt x="881" y="1134"/>
                </a:lnTo>
                <a:lnTo>
                  <a:pt x="872" y="1163"/>
                </a:lnTo>
                <a:lnTo>
                  <a:pt x="865" y="1189"/>
                </a:lnTo>
                <a:lnTo>
                  <a:pt x="858" y="1210"/>
                </a:lnTo>
                <a:lnTo>
                  <a:pt x="852" y="1227"/>
                </a:lnTo>
                <a:lnTo>
                  <a:pt x="849" y="1238"/>
                </a:lnTo>
                <a:lnTo>
                  <a:pt x="847" y="1244"/>
                </a:lnTo>
                <a:lnTo>
                  <a:pt x="846" y="1249"/>
                </a:lnTo>
                <a:lnTo>
                  <a:pt x="844" y="1259"/>
                </a:lnTo>
                <a:lnTo>
                  <a:pt x="843" y="1275"/>
                </a:lnTo>
                <a:lnTo>
                  <a:pt x="842" y="1294"/>
                </a:lnTo>
                <a:lnTo>
                  <a:pt x="842" y="1317"/>
                </a:lnTo>
                <a:lnTo>
                  <a:pt x="844" y="1344"/>
                </a:lnTo>
                <a:lnTo>
                  <a:pt x="849" y="1372"/>
                </a:lnTo>
                <a:lnTo>
                  <a:pt x="857" y="1403"/>
                </a:lnTo>
                <a:lnTo>
                  <a:pt x="869" y="1435"/>
                </a:lnTo>
                <a:lnTo>
                  <a:pt x="885" y="1468"/>
                </a:lnTo>
                <a:lnTo>
                  <a:pt x="908" y="1501"/>
                </a:lnTo>
                <a:lnTo>
                  <a:pt x="924" y="1529"/>
                </a:lnTo>
                <a:lnTo>
                  <a:pt x="938" y="1560"/>
                </a:lnTo>
                <a:lnTo>
                  <a:pt x="949" y="1593"/>
                </a:lnTo>
                <a:lnTo>
                  <a:pt x="957" y="1629"/>
                </a:lnTo>
                <a:lnTo>
                  <a:pt x="963" y="1666"/>
                </a:lnTo>
                <a:lnTo>
                  <a:pt x="967" y="1705"/>
                </a:lnTo>
                <a:lnTo>
                  <a:pt x="968" y="1743"/>
                </a:lnTo>
                <a:lnTo>
                  <a:pt x="968" y="1782"/>
                </a:lnTo>
                <a:lnTo>
                  <a:pt x="966" y="1821"/>
                </a:lnTo>
                <a:lnTo>
                  <a:pt x="964" y="1858"/>
                </a:lnTo>
                <a:lnTo>
                  <a:pt x="959" y="1894"/>
                </a:lnTo>
                <a:lnTo>
                  <a:pt x="955" y="1928"/>
                </a:lnTo>
                <a:lnTo>
                  <a:pt x="951" y="1960"/>
                </a:lnTo>
                <a:lnTo>
                  <a:pt x="947" y="1988"/>
                </a:lnTo>
                <a:lnTo>
                  <a:pt x="943" y="2011"/>
                </a:lnTo>
                <a:lnTo>
                  <a:pt x="939" y="2032"/>
                </a:lnTo>
                <a:lnTo>
                  <a:pt x="936" y="2047"/>
                </a:lnTo>
                <a:lnTo>
                  <a:pt x="934" y="2056"/>
                </a:lnTo>
                <a:lnTo>
                  <a:pt x="933" y="2058"/>
                </a:lnTo>
                <a:lnTo>
                  <a:pt x="931" y="2064"/>
                </a:lnTo>
                <a:lnTo>
                  <a:pt x="928" y="2072"/>
                </a:lnTo>
                <a:lnTo>
                  <a:pt x="922" y="2080"/>
                </a:lnTo>
                <a:lnTo>
                  <a:pt x="914" y="2089"/>
                </a:lnTo>
                <a:lnTo>
                  <a:pt x="905" y="2097"/>
                </a:lnTo>
                <a:lnTo>
                  <a:pt x="893" y="2106"/>
                </a:lnTo>
                <a:lnTo>
                  <a:pt x="878" y="2116"/>
                </a:lnTo>
                <a:lnTo>
                  <a:pt x="860" y="2125"/>
                </a:lnTo>
                <a:lnTo>
                  <a:pt x="838" y="2133"/>
                </a:lnTo>
                <a:lnTo>
                  <a:pt x="813" y="2141"/>
                </a:lnTo>
                <a:lnTo>
                  <a:pt x="784" y="2150"/>
                </a:lnTo>
                <a:lnTo>
                  <a:pt x="750" y="2156"/>
                </a:lnTo>
                <a:lnTo>
                  <a:pt x="712" y="2162"/>
                </a:lnTo>
                <a:lnTo>
                  <a:pt x="668" y="2166"/>
                </a:lnTo>
                <a:lnTo>
                  <a:pt x="619" y="2169"/>
                </a:lnTo>
                <a:lnTo>
                  <a:pt x="566" y="2171"/>
                </a:lnTo>
                <a:lnTo>
                  <a:pt x="566" y="3002"/>
                </a:lnTo>
                <a:lnTo>
                  <a:pt x="586" y="3004"/>
                </a:lnTo>
                <a:lnTo>
                  <a:pt x="609" y="3008"/>
                </a:lnTo>
                <a:lnTo>
                  <a:pt x="632" y="3015"/>
                </a:lnTo>
                <a:lnTo>
                  <a:pt x="657" y="3025"/>
                </a:lnTo>
                <a:lnTo>
                  <a:pt x="683" y="3040"/>
                </a:lnTo>
                <a:lnTo>
                  <a:pt x="707" y="3058"/>
                </a:lnTo>
                <a:lnTo>
                  <a:pt x="731" y="3083"/>
                </a:lnTo>
                <a:lnTo>
                  <a:pt x="752" y="3110"/>
                </a:lnTo>
                <a:lnTo>
                  <a:pt x="768" y="3142"/>
                </a:lnTo>
                <a:lnTo>
                  <a:pt x="780" y="3178"/>
                </a:lnTo>
                <a:lnTo>
                  <a:pt x="789" y="3216"/>
                </a:lnTo>
                <a:lnTo>
                  <a:pt x="793" y="3259"/>
                </a:lnTo>
                <a:lnTo>
                  <a:pt x="794" y="3260"/>
                </a:lnTo>
                <a:lnTo>
                  <a:pt x="794" y="3264"/>
                </a:lnTo>
                <a:lnTo>
                  <a:pt x="796" y="3270"/>
                </a:lnTo>
                <a:lnTo>
                  <a:pt x="799" y="3277"/>
                </a:lnTo>
                <a:lnTo>
                  <a:pt x="804" y="3282"/>
                </a:lnTo>
                <a:lnTo>
                  <a:pt x="810" y="3286"/>
                </a:lnTo>
                <a:lnTo>
                  <a:pt x="821" y="3288"/>
                </a:lnTo>
                <a:lnTo>
                  <a:pt x="831" y="3286"/>
                </a:lnTo>
                <a:lnTo>
                  <a:pt x="839" y="3280"/>
                </a:lnTo>
                <a:lnTo>
                  <a:pt x="845" y="3271"/>
                </a:lnTo>
                <a:lnTo>
                  <a:pt x="847" y="3261"/>
                </a:lnTo>
                <a:lnTo>
                  <a:pt x="850" y="3246"/>
                </a:lnTo>
                <a:lnTo>
                  <a:pt x="859" y="3233"/>
                </a:lnTo>
                <a:lnTo>
                  <a:pt x="871" y="3225"/>
                </a:lnTo>
                <a:lnTo>
                  <a:pt x="886" y="3222"/>
                </a:lnTo>
                <a:lnTo>
                  <a:pt x="901" y="3225"/>
                </a:lnTo>
                <a:lnTo>
                  <a:pt x="913" y="3233"/>
                </a:lnTo>
                <a:lnTo>
                  <a:pt x="922" y="3246"/>
                </a:lnTo>
                <a:lnTo>
                  <a:pt x="925" y="3261"/>
                </a:lnTo>
                <a:lnTo>
                  <a:pt x="922" y="3285"/>
                </a:lnTo>
                <a:lnTo>
                  <a:pt x="914" y="3306"/>
                </a:lnTo>
                <a:lnTo>
                  <a:pt x="902" y="3326"/>
                </a:lnTo>
                <a:lnTo>
                  <a:pt x="885" y="3342"/>
                </a:lnTo>
                <a:lnTo>
                  <a:pt x="866" y="3354"/>
                </a:lnTo>
                <a:lnTo>
                  <a:pt x="844" y="3363"/>
                </a:lnTo>
                <a:lnTo>
                  <a:pt x="821" y="3365"/>
                </a:lnTo>
                <a:lnTo>
                  <a:pt x="798" y="3364"/>
                </a:lnTo>
                <a:lnTo>
                  <a:pt x="778" y="3359"/>
                </a:lnTo>
                <a:lnTo>
                  <a:pt x="763" y="3351"/>
                </a:lnTo>
                <a:lnTo>
                  <a:pt x="750" y="3342"/>
                </a:lnTo>
                <a:lnTo>
                  <a:pt x="739" y="3331"/>
                </a:lnTo>
                <a:lnTo>
                  <a:pt x="732" y="3320"/>
                </a:lnTo>
                <a:lnTo>
                  <a:pt x="726" y="3308"/>
                </a:lnTo>
                <a:lnTo>
                  <a:pt x="721" y="3296"/>
                </a:lnTo>
                <a:lnTo>
                  <a:pt x="719" y="3286"/>
                </a:lnTo>
                <a:lnTo>
                  <a:pt x="717" y="3277"/>
                </a:lnTo>
                <a:lnTo>
                  <a:pt x="716" y="3269"/>
                </a:lnTo>
                <a:lnTo>
                  <a:pt x="716" y="3264"/>
                </a:lnTo>
                <a:lnTo>
                  <a:pt x="716" y="3262"/>
                </a:lnTo>
                <a:lnTo>
                  <a:pt x="713" y="3231"/>
                </a:lnTo>
                <a:lnTo>
                  <a:pt x="706" y="3203"/>
                </a:lnTo>
                <a:lnTo>
                  <a:pt x="698" y="3176"/>
                </a:lnTo>
                <a:lnTo>
                  <a:pt x="687" y="3153"/>
                </a:lnTo>
                <a:lnTo>
                  <a:pt x="673" y="3134"/>
                </a:lnTo>
                <a:lnTo>
                  <a:pt x="656" y="3117"/>
                </a:lnTo>
                <a:lnTo>
                  <a:pt x="638" y="3103"/>
                </a:lnTo>
                <a:lnTo>
                  <a:pt x="619" y="3094"/>
                </a:lnTo>
                <a:lnTo>
                  <a:pt x="601" y="3087"/>
                </a:lnTo>
                <a:lnTo>
                  <a:pt x="582" y="3082"/>
                </a:lnTo>
                <a:lnTo>
                  <a:pt x="566" y="3080"/>
                </a:lnTo>
                <a:lnTo>
                  <a:pt x="566" y="3327"/>
                </a:lnTo>
                <a:lnTo>
                  <a:pt x="562" y="3341"/>
                </a:lnTo>
                <a:lnTo>
                  <a:pt x="554" y="3353"/>
                </a:lnTo>
                <a:lnTo>
                  <a:pt x="542" y="3363"/>
                </a:lnTo>
                <a:lnTo>
                  <a:pt x="525" y="3365"/>
                </a:lnTo>
                <a:lnTo>
                  <a:pt x="511" y="3363"/>
                </a:lnTo>
                <a:lnTo>
                  <a:pt x="499" y="3353"/>
                </a:lnTo>
                <a:lnTo>
                  <a:pt x="491" y="3341"/>
                </a:lnTo>
                <a:lnTo>
                  <a:pt x="487" y="3327"/>
                </a:lnTo>
                <a:lnTo>
                  <a:pt x="487" y="3080"/>
                </a:lnTo>
                <a:lnTo>
                  <a:pt x="471" y="3082"/>
                </a:lnTo>
                <a:lnTo>
                  <a:pt x="452" y="3087"/>
                </a:lnTo>
                <a:lnTo>
                  <a:pt x="433" y="3094"/>
                </a:lnTo>
                <a:lnTo>
                  <a:pt x="414" y="3104"/>
                </a:lnTo>
                <a:lnTo>
                  <a:pt x="396" y="3118"/>
                </a:lnTo>
                <a:lnTo>
                  <a:pt x="376" y="3138"/>
                </a:lnTo>
                <a:lnTo>
                  <a:pt x="361" y="3163"/>
                </a:lnTo>
                <a:lnTo>
                  <a:pt x="349" y="3192"/>
                </a:lnTo>
                <a:lnTo>
                  <a:pt x="341" y="3225"/>
                </a:lnTo>
                <a:lnTo>
                  <a:pt x="337" y="3262"/>
                </a:lnTo>
                <a:lnTo>
                  <a:pt x="337" y="3264"/>
                </a:lnTo>
                <a:lnTo>
                  <a:pt x="337" y="3269"/>
                </a:lnTo>
                <a:lnTo>
                  <a:pt x="336" y="3277"/>
                </a:lnTo>
                <a:lnTo>
                  <a:pt x="334" y="3286"/>
                </a:lnTo>
                <a:lnTo>
                  <a:pt x="331" y="3296"/>
                </a:lnTo>
                <a:lnTo>
                  <a:pt x="326" y="3308"/>
                </a:lnTo>
                <a:lnTo>
                  <a:pt x="320" y="3320"/>
                </a:lnTo>
                <a:lnTo>
                  <a:pt x="313" y="3331"/>
                </a:lnTo>
                <a:lnTo>
                  <a:pt x="301" y="3342"/>
                </a:lnTo>
                <a:lnTo>
                  <a:pt x="289" y="3351"/>
                </a:lnTo>
                <a:lnTo>
                  <a:pt x="274" y="3359"/>
                </a:lnTo>
                <a:lnTo>
                  <a:pt x="255" y="3364"/>
                </a:lnTo>
                <a:lnTo>
                  <a:pt x="232" y="3365"/>
                </a:lnTo>
                <a:lnTo>
                  <a:pt x="209" y="3363"/>
                </a:lnTo>
                <a:lnTo>
                  <a:pt x="186" y="3354"/>
                </a:lnTo>
                <a:lnTo>
                  <a:pt x="167" y="3342"/>
                </a:lnTo>
                <a:lnTo>
                  <a:pt x="151" y="3326"/>
                </a:lnTo>
                <a:lnTo>
                  <a:pt x="139" y="3306"/>
                </a:lnTo>
                <a:lnTo>
                  <a:pt x="131" y="3285"/>
                </a:lnTo>
                <a:lnTo>
                  <a:pt x="128" y="3261"/>
                </a:lnTo>
                <a:lnTo>
                  <a:pt x="131" y="3246"/>
                </a:lnTo>
                <a:lnTo>
                  <a:pt x="139" y="3233"/>
                </a:lnTo>
                <a:lnTo>
                  <a:pt x="151" y="3225"/>
                </a:lnTo>
                <a:lnTo>
                  <a:pt x="167" y="3222"/>
                </a:lnTo>
                <a:lnTo>
                  <a:pt x="182" y="3225"/>
                </a:lnTo>
                <a:lnTo>
                  <a:pt x="194" y="3233"/>
                </a:lnTo>
                <a:lnTo>
                  <a:pt x="203" y="3246"/>
                </a:lnTo>
                <a:lnTo>
                  <a:pt x="206" y="3261"/>
                </a:lnTo>
                <a:lnTo>
                  <a:pt x="208" y="3271"/>
                </a:lnTo>
                <a:lnTo>
                  <a:pt x="214" y="3280"/>
                </a:lnTo>
                <a:lnTo>
                  <a:pt x="222" y="3286"/>
                </a:lnTo>
                <a:lnTo>
                  <a:pt x="232" y="3288"/>
                </a:lnTo>
                <a:lnTo>
                  <a:pt x="243" y="3286"/>
                </a:lnTo>
                <a:lnTo>
                  <a:pt x="250" y="3282"/>
                </a:lnTo>
                <a:lnTo>
                  <a:pt x="255" y="3277"/>
                </a:lnTo>
                <a:lnTo>
                  <a:pt x="257" y="3270"/>
                </a:lnTo>
                <a:lnTo>
                  <a:pt x="259" y="3264"/>
                </a:lnTo>
                <a:lnTo>
                  <a:pt x="259" y="3260"/>
                </a:lnTo>
                <a:lnTo>
                  <a:pt x="259" y="3259"/>
                </a:lnTo>
                <a:lnTo>
                  <a:pt x="263" y="3216"/>
                </a:lnTo>
                <a:lnTo>
                  <a:pt x="271" y="3178"/>
                </a:lnTo>
                <a:lnTo>
                  <a:pt x="284" y="3142"/>
                </a:lnTo>
                <a:lnTo>
                  <a:pt x="300" y="3110"/>
                </a:lnTo>
                <a:lnTo>
                  <a:pt x="321" y="3083"/>
                </a:lnTo>
                <a:lnTo>
                  <a:pt x="346" y="3058"/>
                </a:lnTo>
                <a:lnTo>
                  <a:pt x="370" y="3040"/>
                </a:lnTo>
                <a:lnTo>
                  <a:pt x="395" y="3025"/>
                </a:lnTo>
                <a:lnTo>
                  <a:pt x="421" y="3015"/>
                </a:lnTo>
                <a:lnTo>
                  <a:pt x="444" y="3008"/>
                </a:lnTo>
                <a:lnTo>
                  <a:pt x="467" y="3004"/>
                </a:lnTo>
                <a:lnTo>
                  <a:pt x="487" y="3002"/>
                </a:lnTo>
                <a:lnTo>
                  <a:pt x="487" y="2171"/>
                </a:lnTo>
                <a:lnTo>
                  <a:pt x="433" y="2169"/>
                </a:lnTo>
                <a:lnTo>
                  <a:pt x="385" y="2166"/>
                </a:lnTo>
                <a:lnTo>
                  <a:pt x="341" y="2162"/>
                </a:lnTo>
                <a:lnTo>
                  <a:pt x="302" y="2156"/>
                </a:lnTo>
                <a:lnTo>
                  <a:pt x="269" y="2150"/>
                </a:lnTo>
                <a:lnTo>
                  <a:pt x="240" y="2141"/>
                </a:lnTo>
                <a:lnTo>
                  <a:pt x="214" y="2133"/>
                </a:lnTo>
                <a:lnTo>
                  <a:pt x="192" y="2125"/>
                </a:lnTo>
                <a:lnTo>
                  <a:pt x="175" y="2116"/>
                </a:lnTo>
                <a:lnTo>
                  <a:pt x="159" y="2106"/>
                </a:lnTo>
                <a:lnTo>
                  <a:pt x="148" y="2097"/>
                </a:lnTo>
                <a:lnTo>
                  <a:pt x="138" y="2089"/>
                </a:lnTo>
                <a:lnTo>
                  <a:pt x="131" y="2080"/>
                </a:lnTo>
                <a:lnTo>
                  <a:pt x="125" y="2072"/>
                </a:lnTo>
                <a:lnTo>
                  <a:pt x="122" y="2064"/>
                </a:lnTo>
                <a:lnTo>
                  <a:pt x="119" y="2058"/>
                </a:lnTo>
                <a:lnTo>
                  <a:pt x="119" y="2054"/>
                </a:lnTo>
                <a:lnTo>
                  <a:pt x="117" y="2045"/>
                </a:lnTo>
                <a:lnTo>
                  <a:pt x="114" y="2031"/>
                </a:lnTo>
                <a:lnTo>
                  <a:pt x="110" y="2011"/>
                </a:lnTo>
                <a:lnTo>
                  <a:pt x="106" y="1988"/>
                </a:lnTo>
                <a:lnTo>
                  <a:pt x="102" y="1960"/>
                </a:lnTo>
                <a:lnTo>
                  <a:pt x="97" y="1928"/>
                </a:lnTo>
                <a:lnTo>
                  <a:pt x="93" y="1895"/>
                </a:lnTo>
                <a:lnTo>
                  <a:pt x="89" y="1859"/>
                </a:lnTo>
                <a:lnTo>
                  <a:pt x="87" y="1821"/>
                </a:lnTo>
                <a:lnTo>
                  <a:pt x="85" y="1783"/>
                </a:lnTo>
                <a:lnTo>
                  <a:pt x="85" y="1743"/>
                </a:lnTo>
                <a:lnTo>
                  <a:pt x="86" y="1705"/>
                </a:lnTo>
                <a:lnTo>
                  <a:pt x="90" y="1667"/>
                </a:lnTo>
                <a:lnTo>
                  <a:pt x="96" y="1629"/>
                </a:lnTo>
                <a:lnTo>
                  <a:pt x="104" y="1594"/>
                </a:lnTo>
                <a:lnTo>
                  <a:pt x="114" y="1560"/>
                </a:lnTo>
                <a:lnTo>
                  <a:pt x="129" y="1529"/>
                </a:lnTo>
                <a:lnTo>
                  <a:pt x="145" y="1501"/>
                </a:lnTo>
                <a:lnTo>
                  <a:pt x="167" y="1468"/>
                </a:lnTo>
                <a:lnTo>
                  <a:pt x="183" y="1435"/>
                </a:lnTo>
                <a:lnTo>
                  <a:pt x="195" y="1403"/>
                </a:lnTo>
                <a:lnTo>
                  <a:pt x="204" y="1372"/>
                </a:lnTo>
                <a:lnTo>
                  <a:pt x="209" y="1344"/>
                </a:lnTo>
                <a:lnTo>
                  <a:pt x="211" y="1318"/>
                </a:lnTo>
                <a:lnTo>
                  <a:pt x="211" y="1294"/>
                </a:lnTo>
                <a:lnTo>
                  <a:pt x="210" y="1275"/>
                </a:lnTo>
                <a:lnTo>
                  <a:pt x="208" y="1260"/>
                </a:lnTo>
                <a:lnTo>
                  <a:pt x="207" y="1249"/>
                </a:lnTo>
                <a:lnTo>
                  <a:pt x="205" y="1244"/>
                </a:lnTo>
                <a:lnTo>
                  <a:pt x="204" y="1238"/>
                </a:lnTo>
                <a:lnTo>
                  <a:pt x="199" y="1227"/>
                </a:lnTo>
                <a:lnTo>
                  <a:pt x="194" y="1209"/>
                </a:lnTo>
                <a:lnTo>
                  <a:pt x="188" y="1188"/>
                </a:lnTo>
                <a:lnTo>
                  <a:pt x="181" y="1162"/>
                </a:lnTo>
                <a:lnTo>
                  <a:pt x="172" y="1133"/>
                </a:lnTo>
                <a:lnTo>
                  <a:pt x="161" y="1102"/>
                </a:lnTo>
                <a:lnTo>
                  <a:pt x="151" y="1068"/>
                </a:lnTo>
                <a:lnTo>
                  <a:pt x="139" y="1031"/>
                </a:lnTo>
                <a:lnTo>
                  <a:pt x="126" y="994"/>
                </a:lnTo>
                <a:lnTo>
                  <a:pt x="114" y="956"/>
                </a:lnTo>
                <a:lnTo>
                  <a:pt x="101" y="918"/>
                </a:lnTo>
                <a:lnTo>
                  <a:pt x="88" y="880"/>
                </a:lnTo>
                <a:lnTo>
                  <a:pt x="75" y="844"/>
                </a:lnTo>
                <a:lnTo>
                  <a:pt x="62" y="809"/>
                </a:lnTo>
                <a:lnTo>
                  <a:pt x="48" y="775"/>
                </a:lnTo>
                <a:lnTo>
                  <a:pt x="36" y="746"/>
                </a:lnTo>
                <a:lnTo>
                  <a:pt x="20" y="705"/>
                </a:lnTo>
                <a:lnTo>
                  <a:pt x="8" y="667"/>
                </a:lnTo>
                <a:lnTo>
                  <a:pt x="2" y="632"/>
                </a:lnTo>
                <a:lnTo>
                  <a:pt x="0" y="600"/>
                </a:lnTo>
                <a:lnTo>
                  <a:pt x="3" y="570"/>
                </a:lnTo>
                <a:lnTo>
                  <a:pt x="10" y="545"/>
                </a:lnTo>
                <a:lnTo>
                  <a:pt x="20" y="526"/>
                </a:lnTo>
                <a:lnTo>
                  <a:pt x="30" y="513"/>
                </a:lnTo>
                <a:lnTo>
                  <a:pt x="40" y="504"/>
                </a:lnTo>
                <a:lnTo>
                  <a:pt x="48" y="498"/>
                </a:lnTo>
                <a:lnTo>
                  <a:pt x="56" y="493"/>
                </a:lnTo>
                <a:lnTo>
                  <a:pt x="341" y="358"/>
                </a:lnTo>
                <a:lnTo>
                  <a:pt x="347" y="340"/>
                </a:lnTo>
                <a:lnTo>
                  <a:pt x="352" y="317"/>
                </a:lnTo>
                <a:lnTo>
                  <a:pt x="358" y="291"/>
                </a:lnTo>
                <a:lnTo>
                  <a:pt x="364" y="265"/>
                </a:lnTo>
                <a:lnTo>
                  <a:pt x="370" y="246"/>
                </a:lnTo>
                <a:lnTo>
                  <a:pt x="379" y="231"/>
                </a:lnTo>
                <a:lnTo>
                  <a:pt x="392" y="219"/>
                </a:lnTo>
                <a:lnTo>
                  <a:pt x="406" y="208"/>
                </a:lnTo>
                <a:lnTo>
                  <a:pt x="423" y="199"/>
                </a:lnTo>
                <a:lnTo>
                  <a:pt x="447" y="104"/>
                </a:lnTo>
                <a:lnTo>
                  <a:pt x="452" y="96"/>
                </a:lnTo>
                <a:lnTo>
                  <a:pt x="460" y="89"/>
                </a:lnTo>
                <a:lnTo>
                  <a:pt x="469" y="83"/>
                </a:lnTo>
                <a:lnTo>
                  <a:pt x="478" y="79"/>
                </a:lnTo>
                <a:lnTo>
                  <a:pt x="484" y="76"/>
                </a:lnTo>
                <a:lnTo>
                  <a:pt x="487" y="75"/>
                </a:lnTo>
                <a:lnTo>
                  <a:pt x="487" y="39"/>
                </a:lnTo>
                <a:lnTo>
                  <a:pt x="491" y="24"/>
                </a:lnTo>
                <a:lnTo>
                  <a:pt x="499" y="11"/>
                </a:lnTo>
                <a:lnTo>
                  <a:pt x="511" y="3"/>
                </a:lnTo>
                <a:lnTo>
                  <a:pt x="5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4" name="Freeform 88"/>
          <p:cNvSpPr>
            <a:spLocks noEditPoints="1"/>
          </p:cNvSpPr>
          <p:nvPr/>
        </p:nvSpPr>
        <p:spPr bwMode="auto">
          <a:xfrm>
            <a:off x="9157641" y="5011738"/>
            <a:ext cx="415925" cy="541338"/>
          </a:xfrm>
          <a:custGeom>
            <a:avLst/>
            <a:gdLst>
              <a:gd name="T0" fmla="*/ 578 w 2622"/>
              <a:gd name="T1" fmla="*/ 496 h 3410"/>
              <a:gd name="T2" fmla="*/ 484 w 2622"/>
              <a:gd name="T3" fmla="*/ 867 h 3410"/>
              <a:gd name="T4" fmla="*/ 476 w 2622"/>
              <a:gd name="T5" fmla="*/ 1019 h 3410"/>
              <a:gd name="T6" fmla="*/ 481 w 2622"/>
              <a:gd name="T7" fmla="*/ 1460 h 3410"/>
              <a:gd name="T8" fmla="*/ 489 w 2622"/>
              <a:gd name="T9" fmla="*/ 2024 h 3410"/>
              <a:gd name="T10" fmla="*/ 507 w 2622"/>
              <a:gd name="T11" fmla="*/ 3259 h 3410"/>
              <a:gd name="T12" fmla="*/ 913 w 2622"/>
              <a:gd name="T13" fmla="*/ 3311 h 3410"/>
              <a:gd name="T14" fmla="*/ 1709 w 2622"/>
              <a:gd name="T15" fmla="*/ 3311 h 3410"/>
              <a:gd name="T16" fmla="*/ 2114 w 2622"/>
              <a:gd name="T17" fmla="*/ 3259 h 3410"/>
              <a:gd name="T18" fmla="*/ 2133 w 2622"/>
              <a:gd name="T19" fmla="*/ 2024 h 3410"/>
              <a:gd name="T20" fmla="*/ 2140 w 2622"/>
              <a:gd name="T21" fmla="*/ 1459 h 3410"/>
              <a:gd name="T22" fmla="*/ 2145 w 2622"/>
              <a:gd name="T23" fmla="*/ 1019 h 3410"/>
              <a:gd name="T24" fmla="*/ 2138 w 2622"/>
              <a:gd name="T25" fmla="*/ 867 h 3410"/>
              <a:gd name="T26" fmla="*/ 2043 w 2622"/>
              <a:gd name="T27" fmla="*/ 496 h 3410"/>
              <a:gd name="T28" fmla="*/ 1763 w 2622"/>
              <a:gd name="T29" fmla="*/ 283 h 3410"/>
              <a:gd name="T30" fmla="*/ 1248 w 2622"/>
              <a:gd name="T31" fmla="*/ 436 h 3410"/>
              <a:gd name="T32" fmla="*/ 851 w 2622"/>
              <a:gd name="T33" fmla="*/ 133 h 3410"/>
              <a:gd name="T34" fmla="*/ 1252 w 2622"/>
              <a:gd name="T35" fmla="*/ 350 h 3410"/>
              <a:gd name="T36" fmla="*/ 1726 w 2622"/>
              <a:gd name="T37" fmla="*/ 199 h 3410"/>
              <a:gd name="T38" fmla="*/ 1435 w 2622"/>
              <a:gd name="T39" fmla="*/ 223 h 3410"/>
              <a:gd name="T40" fmla="*/ 911 w 2622"/>
              <a:gd name="T41" fmla="*/ 159 h 3410"/>
              <a:gd name="T42" fmla="*/ 1992 w 2622"/>
              <a:gd name="T43" fmla="*/ 275 h 3410"/>
              <a:gd name="T44" fmla="*/ 2191 w 2622"/>
              <a:gd name="T45" fmla="*/ 659 h 3410"/>
              <a:gd name="T46" fmla="*/ 2290 w 2622"/>
              <a:gd name="T47" fmla="*/ 722 h 3410"/>
              <a:gd name="T48" fmla="*/ 2529 w 2622"/>
              <a:gd name="T49" fmla="*/ 2894 h 3410"/>
              <a:gd name="T50" fmla="*/ 2456 w 2622"/>
              <a:gd name="T51" fmla="*/ 1421 h 3410"/>
              <a:gd name="T52" fmla="*/ 2377 w 2622"/>
              <a:gd name="T53" fmla="*/ 629 h 3410"/>
              <a:gd name="T54" fmla="*/ 2330 w 2622"/>
              <a:gd name="T55" fmla="*/ 378 h 3410"/>
              <a:gd name="T56" fmla="*/ 2127 w 2622"/>
              <a:gd name="T57" fmla="*/ 184 h 3410"/>
              <a:gd name="T58" fmla="*/ 1901 w 2622"/>
              <a:gd name="T59" fmla="*/ 107 h 3410"/>
              <a:gd name="T60" fmla="*/ 528 w 2622"/>
              <a:gd name="T61" fmla="*/ 169 h 3410"/>
              <a:gd name="T62" fmla="*/ 337 w 2622"/>
              <a:gd name="T63" fmla="*/ 308 h 3410"/>
              <a:gd name="T64" fmla="*/ 256 w 2622"/>
              <a:gd name="T65" fmla="*/ 547 h 3410"/>
              <a:gd name="T66" fmla="*/ 182 w 2622"/>
              <a:gd name="T67" fmla="*/ 1211 h 3410"/>
              <a:gd name="T68" fmla="*/ 104 w 2622"/>
              <a:gd name="T69" fmla="*/ 2543 h 3410"/>
              <a:gd name="T70" fmla="*/ 309 w 2622"/>
              <a:gd name="T71" fmla="*/ 737 h 3410"/>
              <a:gd name="T72" fmla="*/ 414 w 2622"/>
              <a:gd name="T73" fmla="*/ 738 h 3410"/>
              <a:gd name="T74" fmla="*/ 571 w 2622"/>
              <a:gd name="T75" fmla="*/ 340 h 3410"/>
              <a:gd name="T76" fmla="*/ 789 w 2622"/>
              <a:gd name="T77" fmla="*/ 0 h 3410"/>
              <a:gd name="T78" fmla="*/ 956 w 2622"/>
              <a:gd name="T79" fmla="*/ 84 h 3410"/>
              <a:gd name="T80" fmla="*/ 1491 w 2622"/>
              <a:gd name="T81" fmla="*/ 128 h 3410"/>
              <a:gd name="T82" fmla="*/ 1798 w 2622"/>
              <a:gd name="T83" fmla="*/ 18 h 3410"/>
              <a:gd name="T84" fmla="*/ 1895 w 2622"/>
              <a:gd name="T85" fmla="*/ 15 h 3410"/>
              <a:gd name="T86" fmla="*/ 2126 w 2622"/>
              <a:gd name="T87" fmla="*/ 89 h 3410"/>
              <a:gd name="T88" fmla="*/ 2335 w 2622"/>
              <a:gd name="T89" fmla="*/ 228 h 3410"/>
              <a:gd name="T90" fmla="*/ 2444 w 2622"/>
              <a:gd name="T91" fmla="*/ 485 h 3410"/>
              <a:gd name="T92" fmla="*/ 2510 w 2622"/>
              <a:gd name="T93" fmla="*/ 1044 h 3410"/>
              <a:gd name="T94" fmla="*/ 2593 w 2622"/>
              <a:gd name="T95" fmla="*/ 2254 h 3410"/>
              <a:gd name="T96" fmla="*/ 2589 w 2622"/>
              <a:gd name="T97" fmla="*/ 3166 h 3410"/>
              <a:gd name="T98" fmla="*/ 2169 w 2622"/>
              <a:gd name="T99" fmla="*/ 3334 h 3410"/>
              <a:gd name="T100" fmla="*/ 1844 w 2622"/>
              <a:gd name="T101" fmla="*/ 3387 h 3410"/>
              <a:gd name="T102" fmla="*/ 1047 w 2622"/>
              <a:gd name="T103" fmla="*/ 3404 h 3410"/>
              <a:gd name="T104" fmla="*/ 529 w 2622"/>
              <a:gd name="T105" fmla="*/ 3352 h 3410"/>
              <a:gd name="T106" fmla="*/ 407 w 2622"/>
              <a:gd name="T107" fmla="*/ 3300 h 3410"/>
              <a:gd name="T108" fmla="*/ 5 w 2622"/>
              <a:gd name="T109" fmla="*/ 2936 h 3410"/>
              <a:gd name="T110" fmla="*/ 77 w 2622"/>
              <a:gd name="T111" fmla="*/ 1445 h 3410"/>
              <a:gd name="T112" fmla="*/ 157 w 2622"/>
              <a:gd name="T113" fmla="*/ 634 h 3410"/>
              <a:gd name="T114" fmla="*/ 207 w 2622"/>
              <a:gd name="T115" fmla="*/ 349 h 3410"/>
              <a:gd name="T116" fmla="*/ 440 w 2622"/>
              <a:gd name="T117" fmla="*/ 114 h 3410"/>
              <a:gd name="T118" fmla="*/ 626 w 2622"/>
              <a:gd name="T119" fmla="*/ 44 h 3410"/>
              <a:gd name="T120" fmla="*/ 789 w 2622"/>
              <a:gd name="T121" fmla="*/ 0 h 3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22" h="3410">
                <a:moveTo>
                  <a:pt x="834" y="259"/>
                </a:moveTo>
                <a:lnTo>
                  <a:pt x="794" y="272"/>
                </a:lnTo>
                <a:lnTo>
                  <a:pt x="758" y="288"/>
                </a:lnTo>
                <a:lnTo>
                  <a:pt x="725" y="309"/>
                </a:lnTo>
                <a:lnTo>
                  <a:pt x="695" y="333"/>
                </a:lnTo>
                <a:lnTo>
                  <a:pt x="667" y="361"/>
                </a:lnTo>
                <a:lnTo>
                  <a:pt x="641" y="391"/>
                </a:lnTo>
                <a:lnTo>
                  <a:pt x="618" y="424"/>
                </a:lnTo>
                <a:lnTo>
                  <a:pt x="597" y="460"/>
                </a:lnTo>
                <a:lnTo>
                  <a:pt x="578" y="496"/>
                </a:lnTo>
                <a:lnTo>
                  <a:pt x="562" y="535"/>
                </a:lnTo>
                <a:lnTo>
                  <a:pt x="547" y="573"/>
                </a:lnTo>
                <a:lnTo>
                  <a:pt x="533" y="613"/>
                </a:lnTo>
                <a:lnTo>
                  <a:pt x="522" y="652"/>
                </a:lnTo>
                <a:lnTo>
                  <a:pt x="513" y="692"/>
                </a:lnTo>
                <a:lnTo>
                  <a:pt x="504" y="730"/>
                </a:lnTo>
                <a:lnTo>
                  <a:pt x="498" y="766"/>
                </a:lnTo>
                <a:lnTo>
                  <a:pt x="492" y="803"/>
                </a:lnTo>
                <a:lnTo>
                  <a:pt x="488" y="836"/>
                </a:lnTo>
                <a:lnTo>
                  <a:pt x="484" y="867"/>
                </a:lnTo>
                <a:lnTo>
                  <a:pt x="481" y="896"/>
                </a:lnTo>
                <a:lnTo>
                  <a:pt x="479" y="921"/>
                </a:lnTo>
                <a:lnTo>
                  <a:pt x="477" y="943"/>
                </a:lnTo>
                <a:lnTo>
                  <a:pt x="476" y="961"/>
                </a:lnTo>
                <a:lnTo>
                  <a:pt x="476" y="974"/>
                </a:lnTo>
                <a:lnTo>
                  <a:pt x="476" y="984"/>
                </a:lnTo>
                <a:lnTo>
                  <a:pt x="476" y="987"/>
                </a:lnTo>
                <a:lnTo>
                  <a:pt x="476" y="991"/>
                </a:lnTo>
                <a:lnTo>
                  <a:pt x="476" y="1001"/>
                </a:lnTo>
                <a:lnTo>
                  <a:pt x="476" y="1019"/>
                </a:lnTo>
                <a:lnTo>
                  <a:pt x="476" y="1043"/>
                </a:lnTo>
                <a:lnTo>
                  <a:pt x="477" y="1073"/>
                </a:lnTo>
                <a:lnTo>
                  <a:pt x="477" y="1108"/>
                </a:lnTo>
                <a:lnTo>
                  <a:pt x="478" y="1148"/>
                </a:lnTo>
                <a:lnTo>
                  <a:pt x="478" y="1193"/>
                </a:lnTo>
                <a:lnTo>
                  <a:pt x="479" y="1240"/>
                </a:lnTo>
                <a:lnTo>
                  <a:pt x="479" y="1291"/>
                </a:lnTo>
                <a:lnTo>
                  <a:pt x="480" y="1345"/>
                </a:lnTo>
                <a:lnTo>
                  <a:pt x="480" y="1401"/>
                </a:lnTo>
                <a:lnTo>
                  <a:pt x="481" y="1460"/>
                </a:lnTo>
                <a:lnTo>
                  <a:pt x="482" y="1519"/>
                </a:lnTo>
                <a:lnTo>
                  <a:pt x="484" y="1578"/>
                </a:lnTo>
                <a:lnTo>
                  <a:pt x="484" y="1638"/>
                </a:lnTo>
                <a:lnTo>
                  <a:pt x="485" y="1699"/>
                </a:lnTo>
                <a:lnTo>
                  <a:pt x="486" y="1758"/>
                </a:lnTo>
                <a:lnTo>
                  <a:pt x="486" y="1815"/>
                </a:lnTo>
                <a:lnTo>
                  <a:pt x="487" y="1871"/>
                </a:lnTo>
                <a:lnTo>
                  <a:pt x="488" y="1925"/>
                </a:lnTo>
                <a:lnTo>
                  <a:pt x="488" y="1976"/>
                </a:lnTo>
                <a:lnTo>
                  <a:pt x="489" y="2024"/>
                </a:lnTo>
                <a:lnTo>
                  <a:pt x="489" y="2069"/>
                </a:lnTo>
                <a:lnTo>
                  <a:pt x="490" y="2108"/>
                </a:lnTo>
                <a:lnTo>
                  <a:pt x="490" y="2144"/>
                </a:lnTo>
                <a:lnTo>
                  <a:pt x="490" y="2174"/>
                </a:lnTo>
                <a:lnTo>
                  <a:pt x="491" y="2198"/>
                </a:lnTo>
                <a:lnTo>
                  <a:pt x="491" y="2215"/>
                </a:lnTo>
                <a:lnTo>
                  <a:pt x="491" y="2227"/>
                </a:lnTo>
                <a:lnTo>
                  <a:pt x="491" y="2230"/>
                </a:lnTo>
                <a:lnTo>
                  <a:pt x="491" y="3255"/>
                </a:lnTo>
                <a:lnTo>
                  <a:pt x="507" y="3259"/>
                </a:lnTo>
                <a:lnTo>
                  <a:pt x="527" y="3263"/>
                </a:lnTo>
                <a:lnTo>
                  <a:pt x="552" y="3268"/>
                </a:lnTo>
                <a:lnTo>
                  <a:pt x="580" y="3273"/>
                </a:lnTo>
                <a:lnTo>
                  <a:pt x="614" y="3280"/>
                </a:lnTo>
                <a:lnTo>
                  <a:pt x="651" y="3285"/>
                </a:lnTo>
                <a:lnTo>
                  <a:pt x="694" y="3290"/>
                </a:lnTo>
                <a:lnTo>
                  <a:pt x="740" y="3296"/>
                </a:lnTo>
                <a:lnTo>
                  <a:pt x="792" y="3302"/>
                </a:lnTo>
                <a:lnTo>
                  <a:pt x="850" y="3307"/>
                </a:lnTo>
                <a:lnTo>
                  <a:pt x="913" y="3311"/>
                </a:lnTo>
                <a:lnTo>
                  <a:pt x="981" y="3315"/>
                </a:lnTo>
                <a:lnTo>
                  <a:pt x="1054" y="3318"/>
                </a:lnTo>
                <a:lnTo>
                  <a:pt x="1133" y="3320"/>
                </a:lnTo>
                <a:lnTo>
                  <a:pt x="1219" y="3322"/>
                </a:lnTo>
                <a:lnTo>
                  <a:pt x="1310" y="3322"/>
                </a:lnTo>
                <a:lnTo>
                  <a:pt x="1402" y="3322"/>
                </a:lnTo>
                <a:lnTo>
                  <a:pt x="1487" y="3320"/>
                </a:lnTo>
                <a:lnTo>
                  <a:pt x="1567" y="3318"/>
                </a:lnTo>
                <a:lnTo>
                  <a:pt x="1640" y="3315"/>
                </a:lnTo>
                <a:lnTo>
                  <a:pt x="1709" y="3311"/>
                </a:lnTo>
                <a:lnTo>
                  <a:pt x="1771" y="3307"/>
                </a:lnTo>
                <a:lnTo>
                  <a:pt x="1828" y="3302"/>
                </a:lnTo>
                <a:lnTo>
                  <a:pt x="1880" y="3296"/>
                </a:lnTo>
                <a:lnTo>
                  <a:pt x="1928" y="3290"/>
                </a:lnTo>
                <a:lnTo>
                  <a:pt x="1970" y="3285"/>
                </a:lnTo>
                <a:lnTo>
                  <a:pt x="2008" y="3280"/>
                </a:lnTo>
                <a:lnTo>
                  <a:pt x="2040" y="3273"/>
                </a:lnTo>
                <a:lnTo>
                  <a:pt x="2069" y="3268"/>
                </a:lnTo>
                <a:lnTo>
                  <a:pt x="2093" y="3263"/>
                </a:lnTo>
                <a:lnTo>
                  <a:pt x="2114" y="3259"/>
                </a:lnTo>
                <a:lnTo>
                  <a:pt x="2131" y="3255"/>
                </a:lnTo>
                <a:lnTo>
                  <a:pt x="2131" y="2230"/>
                </a:lnTo>
                <a:lnTo>
                  <a:pt x="2131" y="2227"/>
                </a:lnTo>
                <a:lnTo>
                  <a:pt x="2131" y="2215"/>
                </a:lnTo>
                <a:lnTo>
                  <a:pt x="2131" y="2198"/>
                </a:lnTo>
                <a:lnTo>
                  <a:pt x="2131" y="2174"/>
                </a:lnTo>
                <a:lnTo>
                  <a:pt x="2132" y="2144"/>
                </a:lnTo>
                <a:lnTo>
                  <a:pt x="2132" y="2108"/>
                </a:lnTo>
                <a:lnTo>
                  <a:pt x="2132" y="2069"/>
                </a:lnTo>
                <a:lnTo>
                  <a:pt x="2133" y="2024"/>
                </a:lnTo>
                <a:lnTo>
                  <a:pt x="2134" y="1976"/>
                </a:lnTo>
                <a:lnTo>
                  <a:pt x="2134" y="1925"/>
                </a:lnTo>
                <a:lnTo>
                  <a:pt x="2135" y="1871"/>
                </a:lnTo>
                <a:lnTo>
                  <a:pt x="2135" y="1815"/>
                </a:lnTo>
                <a:lnTo>
                  <a:pt x="2136" y="1757"/>
                </a:lnTo>
                <a:lnTo>
                  <a:pt x="2137" y="1698"/>
                </a:lnTo>
                <a:lnTo>
                  <a:pt x="2137" y="1638"/>
                </a:lnTo>
                <a:lnTo>
                  <a:pt x="2138" y="1578"/>
                </a:lnTo>
                <a:lnTo>
                  <a:pt x="2139" y="1518"/>
                </a:lnTo>
                <a:lnTo>
                  <a:pt x="2140" y="1459"/>
                </a:lnTo>
                <a:lnTo>
                  <a:pt x="2140" y="1401"/>
                </a:lnTo>
                <a:lnTo>
                  <a:pt x="2141" y="1345"/>
                </a:lnTo>
                <a:lnTo>
                  <a:pt x="2141" y="1291"/>
                </a:lnTo>
                <a:lnTo>
                  <a:pt x="2142" y="1239"/>
                </a:lnTo>
                <a:lnTo>
                  <a:pt x="2143" y="1192"/>
                </a:lnTo>
                <a:lnTo>
                  <a:pt x="2143" y="1148"/>
                </a:lnTo>
                <a:lnTo>
                  <a:pt x="2144" y="1108"/>
                </a:lnTo>
                <a:lnTo>
                  <a:pt x="2144" y="1073"/>
                </a:lnTo>
                <a:lnTo>
                  <a:pt x="2144" y="1043"/>
                </a:lnTo>
                <a:lnTo>
                  <a:pt x="2145" y="1019"/>
                </a:lnTo>
                <a:lnTo>
                  <a:pt x="2145" y="1001"/>
                </a:lnTo>
                <a:lnTo>
                  <a:pt x="2145" y="990"/>
                </a:lnTo>
                <a:lnTo>
                  <a:pt x="2145" y="986"/>
                </a:lnTo>
                <a:lnTo>
                  <a:pt x="2145" y="983"/>
                </a:lnTo>
                <a:lnTo>
                  <a:pt x="2145" y="974"/>
                </a:lnTo>
                <a:lnTo>
                  <a:pt x="2144" y="961"/>
                </a:lnTo>
                <a:lnTo>
                  <a:pt x="2143" y="943"/>
                </a:lnTo>
                <a:lnTo>
                  <a:pt x="2142" y="921"/>
                </a:lnTo>
                <a:lnTo>
                  <a:pt x="2140" y="895"/>
                </a:lnTo>
                <a:lnTo>
                  <a:pt x="2138" y="867"/>
                </a:lnTo>
                <a:lnTo>
                  <a:pt x="2134" y="836"/>
                </a:lnTo>
                <a:lnTo>
                  <a:pt x="2130" y="803"/>
                </a:lnTo>
                <a:lnTo>
                  <a:pt x="2124" y="766"/>
                </a:lnTo>
                <a:lnTo>
                  <a:pt x="2116" y="730"/>
                </a:lnTo>
                <a:lnTo>
                  <a:pt x="2109" y="692"/>
                </a:lnTo>
                <a:lnTo>
                  <a:pt x="2099" y="652"/>
                </a:lnTo>
                <a:lnTo>
                  <a:pt x="2087" y="613"/>
                </a:lnTo>
                <a:lnTo>
                  <a:pt x="2075" y="573"/>
                </a:lnTo>
                <a:lnTo>
                  <a:pt x="2060" y="535"/>
                </a:lnTo>
                <a:lnTo>
                  <a:pt x="2043" y="496"/>
                </a:lnTo>
                <a:lnTo>
                  <a:pt x="2025" y="460"/>
                </a:lnTo>
                <a:lnTo>
                  <a:pt x="2004" y="424"/>
                </a:lnTo>
                <a:lnTo>
                  <a:pt x="1980" y="391"/>
                </a:lnTo>
                <a:lnTo>
                  <a:pt x="1955" y="361"/>
                </a:lnTo>
                <a:lnTo>
                  <a:pt x="1927" y="333"/>
                </a:lnTo>
                <a:lnTo>
                  <a:pt x="1896" y="309"/>
                </a:lnTo>
                <a:lnTo>
                  <a:pt x="1862" y="288"/>
                </a:lnTo>
                <a:lnTo>
                  <a:pt x="1826" y="272"/>
                </a:lnTo>
                <a:lnTo>
                  <a:pt x="1788" y="259"/>
                </a:lnTo>
                <a:lnTo>
                  <a:pt x="1763" y="283"/>
                </a:lnTo>
                <a:lnTo>
                  <a:pt x="1736" y="307"/>
                </a:lnTo>
                <a:lnTo>
                  <a:pt x="1705" y="329"/>
                </a:lnTo>
                <a:lnTo>
                  <a:pt x="1658" y="357"/>
                </a:lnTo>
                <a:lnTo>
                  <a:pt x="1607" y="382"/>
                </a:lnTo>
                <a:lnTo>
                  <a:pt x="1553" y="402"/>
                </a:lnTo>
                <a:lnTo>
                  <a:pt x="1495" y="418"/>
                </a:lnTo>
                <a:lnTo>
                  <a:pt x="1435" y="430"/>
                </a:lnTo>
                <a:lnTo>
                  <a:pt x="1374" y="436"/>
                </a:lnTo>
                <a:lnTo>
                  <a:pt x="1310" y="439"/>
                </a:lnTo>
                <a:lnTo>
                  <a:pt x="1248" y="436"/>
                </a:lnTo>
                <a:lnTo>
                  <a:pt x="1187" y="430"/>
                </a:lnTo>
                <a:lnTo>
                  <a:pt x="1126" y="418"/>
                </a:lnTo>
                <a:lnTo>
                  <a:pt x="1069" y="402"/>
                </a:lnTo>
                <a:lnTo>
                  <a:pt x="1015" y="382"/>
                </a:lnTo>
                <a:lnTo>
                  <a:pt x="964" y="357"/>
                </a:lnTo>
                <a:lnTo>
                  <a:pt x="916" y="329"/>
                </a:lnTo>
                <a:lnTo>
                  <a:pt x="886" y="307"/>
                </a:lnTo>
                <a:lnTo>
                  <a:pt x="859" y="283"/>
                </a:lnTo>
                <a:lnTo>
                  <a:pt x="834" y="259"/>
                </a:lnTo>
                <a:close/>
                <a:moveTo>
                  <a:pt x="851" y="133"/>
                </a:moveTo>
                <a:lnTo>
                  <a:pt x="870" y="167"/>
                </a:lnTo>
                <a:lnTo>
                  <a:pt x="895" y="199"/>
                </a:lnTo>
                <a:lnTo>
                  <a:pt x="926" y="228"/>
                </a:lnTo>
                <a:lnTo>
                  <a:pt x="961" y="255"/>
                </a:lnTo>
                <a:lnTo>
                  <a:pt x="1000" y="279"/>
                </a:lnTo>
                <a:lnTo>
                  <a:pt x="1044" y="301"/>
                </a:lnTo>
                <a:lnTo>
                  <a:pt x="1092" y="318"/>
                </a:lnTo>
                <a:lnTo>
                  <a:pt x="1143" y="333"/>
                </a:lnTo>
                <a:lnTo>
                  <a:pt x="1196" y="343"/>
                </a:lnTo>
                <a:lnTo>
                  <a:pt x="1252" y="350"/>
                </a:lnTo>
                <a:lnTo>
                  <a:pt x="1310" y="352"/>
                </a:lnTo>
                <a:lnTo>
                  <a:pt x="1369" y="350"/>
                </a:lnTo>
                <a:lnTo>
                  <a:pt x="1425" y="343"/>
                </a:lnTo>
                <a:lnTo>
                  <a:pt x="1479" y="333"/>
                </a:lnTo>
                <a:lnTo>
                  <a:pt x="1530" y="318"/>
                </a:lnTo>
                <a:lnTo>
                  <a:pt x="1577" y="301"/>
                </a:lnTo>
                <a:lnTo>
                  <a:pt x="1621" y="279"/>
                </a:lnTo>
                <a:lnTo>
                  <a:pt x="1661" y="255"/>
                </a:lnTo>
                <a:lnTo>
                  <a:pt x="1696" y="228"/>
                </a:lnTo>
                <a:lnTo>
                  <a:pt x="1726" y="199"/>
                </a:lnTo>
                <a:lnTo>
                  <a:pt x="1751" y="167"/>
                </a:lnTo>
                <a:lnTo>
                  <a:pt x="1771" y="133"/>
                </a:lnTo>
                <a:lnTo>
                  <a:pt x="1742" y="147"/>
                </a:lnTo>
                <a:lnTo>
                  <a:pt x="1711" y="159"/>
                </a:lnTo>
                <a:lnTo>
                  <a:pt x="1674" y="173"/>
                </a:lnTo>
                <a:lnTo>
                  <a:pt x="1635" y="185"/>
                </a:lnTo>
                <a:lnTo>
                  <a:pt x="1591" y="197"/>
                </a:lnTo>
                <a:lnTo>
                  <a:pt x="1543" y="207"/>
                </a:lnTo>
                <a:lnTo>
                  <a:pt x="1491" y="216"/>
                </a:lnTo>
                <a:lnTo>
                  <a:pt x="1435" y="223"/>
                </a:lnTo>
                <a:lnTo>
                  <a:pt x="1375" y="227"/>
                </a:lnTo>
                <a:lnTo>
                  <a:pt x="1310" y="228"/>
                </a:lnTo>
                <a:lnTo>
                  <a:pt x="1247" y="227"/>
                </a:lnTo>
                <a:lnTo>
                  <a:pt x="1187" y="223"/>
                </a:lnTo>
                <a:lnTo>
                  <a:pt x="1130" y="216"/>
                </a:lnTo>
                <a:lnTo>
                  <a:pt x="1078" y="207"/>
                </a:lnTo>
                <a:lnTo>
                  <a:pt x="1031" y="197"/>
                </a:lnTo>
                <a:lnTo>
                  <a:pt x="987" y="185"/>
                </a:lnTo>
                <a:lnTo>
                  <a:pt x="947" y="173"/>
                </a:lnTo>
                <a:lnTo>
                  <a:pt x="911" y="159"/>
                </a:lnTo>
                <a:lnTo>
                  <a:pt x="879" y="147"/>
                </a:lnTo>
                <a:lnTo>
                  <a:pt x="851" y="133"/>
                </a:lnTo>
                <a:close/>
                <a:moveTo>
                  <a:pt x="1873" y="99"/>
                </a:moveTo>
                <a:lnTo>
                  <a:pt x="1866" y="128"/>
                </a:lnTo>
                <a:lnTo>
                  <a:pt x="1855" y="157"/>
                </a:lnTo>
                <a:lnTo>
                  <a:pt x="1842" y="184"/>
                </a:lnTo>
                <a:lnTo>
                  <a:pt x="1884" y="201"/>
                </a:lnTo>
                <a:lnTo>
                  <a:pt x="1923" y="223"/>
                </a:lnTo>
                <a:lnTo>
                  <a:pt x="1959" y="247"/>
                </a:lnTo>
                <a:lnTo>
                  <a:pt x="1992" y="275"/>
                </a:lnTo>
                <a:lnTo>
                  <a:pt x="2023" y="306"/>
                </a:lnTo>
                <a:lnTo>
                  <a:pt x="2051" y="340"/>
                </a:lnTo>
                <a:lnTo>
                  <a:pt x="2076" y="376"/>
                </a:lnTo>
                <a:lnTo>
                  <a:pt x="2099" y="414"/>
                </a:lnTo>
                <a:lnTo>
                  <a:pt x="2119" y="453"/>
                </a:lnTo>
                <a:lnTo>
                  <a:pt x="2137" y="493"/>
                </a:lnTo>
                <a:lnTo>
                  <a:pt x="2154" y="535"/>
                </a:lnTo>
                <a:lnTo>
                  <a:pt x="2168" y="576"/>
                </a:lnTo>
                <a:lnTo>
                  <a:pt x="2180" y="618"/>
                </a:lnTo>
                <a:lnTo>
                  <a:pt x="2191" y="659"/>
                </a:lnTo>
                <a:lnTo>
                  <a:pt x="2199" y="700"/>
                </a:lnTo>
                <a:lnTo>
                  <a:pt x="2208" y="738"/>
                </a:lnTo>
                <a:lnTo>
                  <a:pt x="2214" y="777"/>
                </a:lnTo>
                <a:lnTo>
                  <a:pt x="2219" y="812"/>
                </a:lnTo>
                <a:lnTo>
                  <a:pt x="2237" y="752"/>
                </a:lnTo>
                <a:lnTo>
                  <a:pt x="2242" y="739"/>
                </a:lnTo>
                <a:lnTo>
                  <a:pt x="2251" y="729"/>
                </a:lnTo>
                <a:lnTo>
                  <a:pt x="2263" y="723"/>
                </a:lnTo>
                <a:lnTo>
                  <a:pt x="2276" y="721"/>
                </a:lnTo>
                <a:lnTo>
                  <a:pt x="2290" y="722"/>
                </a:lnTo>
                <a:lnTo>
                  <a:pt x="2302" y="728"/>
                </a:lnTo>
                <a:lnTo>
                  <a:pt x="2313" y="737"/>
                </a:lnTo>
                <a:lnTo>
                  <a:pt x="2319" y="749"/>
                </a:lnTo>
                <a:lnTo>
                  <a:pt x="2321" y="762"/>
                </a:lnTo>
                <a:lnTo>
                  <a:pt x="2320" y="776"/>
                </a:lnTo>
                <a:lnTo>
                  <a:pt x="2231" y="1083"/>
                </a:lnTo>
                <a:lnTo>
                  <a:pt x="2217" y="2231"/>
                </a:lnTo>
                <a:lnTo>
                  <a:pt x="2217" y="3082"/>
                </a:lnTo>
                <a:lnTo>
                  <a:pt x="2533" y="3082"/>
                </a:lnTo>
                <a:lnTo>
                  <a:pt x="2529" y="2894"/>
                </a:lnTo>
                <a:lnTo>
                  <a:pt x="2524" y="2715"/>
                </a:lnTo>
                <a:lnTo>
                  <a:pt x="2518" y="2543"/>
                </a:lnTo>
                <a:lnTo>
                  <a:pt x="2511" y="2377"/>
                </a:lnTo>
                <a:lnTo>
                  <a:pt x="2504" y="2220"/>
                </a:lnTo>
                <a:lnTo>
                  <a:pt x="2497" y="2069"/>
                </a:lnTo>
                <a:lnTo>
                  <a:pt x="2490" y="1925"/>
                </a:lnTo>
                <a:lnTo>
                  <a:pt x="2481" y="1789"/>
                </a:lnTo>
                <a:lnTo>
                  <a:pt x="2473" y="1660"/>
                </a:lnTo>
                <a:lnTo>
                  <a:pt x="2465" y="1538"/>
                </a:lnTo>
                <a:lnTo>
                  <a:pt x="2456" y="1421"/>
                </a:lnTo>
                <a:lnTo>
                  <a:pt x="2447" y="1313"/>
                </a:lnTo>
                <a:lnTo>
                  <a:pt x="2439" y="1211"/>
                </a:lnTo>
                <a:lnTo>
                  <a:pt x="2430" y="1116"/>
                </a:lnTo>
                <a:lnTo>
                  <a:pt x="2422" y="1026"/>
                </a:lnTo>
                <a:lnTo>
                  <a:pt x="2414" y="944"/>
                </a:lnTo>
                <a:lnTo>
                  <a:pt x="2405" y="868"/>
                </a:lnTo>
                <a:lnTo>
                  <a:pt x="2398" y="800"/>
                </a:lnTo>
                <a:lnTo>
                  <a:pt x="2391" y="736"/>
                </a:lnTo>
                <a:lnTo>
                  <a:pt x="2383" y="680"/>
                </a:lnTo>
                <a:lnTo>
                  <a:pt x="2377" y="629"/>
                </a:lnTo>
                <a:lnTo>
                  <a:pt x="2371" y="586"/>
                </a:lnTo>
                <a:lnTo>
                  <a:pt x="2366" y="547"/>
                </a:lnTo>
                <a:lnTo>
                  <a:pt x="2362" y="515"/>
                </a:lnTo>
                <a:lnTo>
                  <a:pt x="2357" y="489"/>
                </a:lnTo>
                <a:lnTo>
                  <a:pt x="2354" y="468"/>
                </a:lnTo>
                <a:lnTo>
                  <a:pt x="2351" y="455"/>
                </a:lnTo>
                <a:lnTo>
                  <a:pt x="2350" y="445"/>
                </a:lnTo>
                <a:lnTo>
                  <a:pt x="2349" y="443"/>
                </a:lnTo>
                <a:lnTo>
                  <a:pt x="2342" y="409"/>
                </a:lnTo>
                <a:lnTo>
                  <a:pt x="2330" y="378"/>
                </a:lnTo>
                <a:lnTo>
                  <a:pt x="2315" y="349"/>
                </a:lnTo>
                <a:lnTo>
                  <a:pt x="2297" y="322"/>
                </a:lnTo>
                <a:lnTo>
                  <a:pt x="2276" y="298"/>
                </a:lnTo>
                <a:lnTo>
                  <a:pt x="2255" y="275"/>
                </a:lnTo>
                <a:lnTo>
                  <a:pt x="2233" y="254"/>
                </a:lnTo>
                <a:lnTo>
                  <a:pt x="2210" y="236"/>
                </a:lnTo>
                <a:lnTo>
                  <a:pt x="2187" y="220"/>
                </a:lnTo>
                <a:lnTo>
                  <a:pt x="2165" y="206"/>
                </a:lnTo>
                <a:lnTo>
                  <a:pt x="2145" y="195"/>
                </a:lnTo>
                <a:lnTo>
                  <a:pt x="2127" y="184"/>
                </a:lnTo>
                <a:lnTo>
                  <a:pt x="2112" y="177"/>
                </a:lnTo>
                <a:lnTo>
                  <a:pt x="2101" y="172"/>
                </a:lnTo>
                <a:lnTo>
                  <a:pt x="2093" y="169"/>
                </a:lnTo>
                <a:lnTo>
                  <a:pt x="2090" y="168"/>
                </a:lnTo>
                <a:lnTo>
                  <a:pt x="2064" y="157"/>
                </a:lnTo>
                <a:lnTo>
                  <a:pt x="2033" y="147"/>
                </a:lnTo>
                <a:lnTo>
                  <a:pt x="2000" y="137"/>
                </a:lnTo>
                <a:lnTo>
                  <a:pt x="1966" y="126"/>
                </a:lnTo>
                <a:lnTo>
                  <a:pt x="1932" y="117"/>
                </a:lnTo>
                <a:lnTo>
                  <a:pt x="1901" y="107"/>
                </a:lnTo>
                <a:lnTo>
                  <a:pt x="1873" y="99"/>
                </a:lnTo>
                <a:close/>
                <a:moveTo>
                  <a:pt x="749" y="99"/>
                </a:moveTo>
                <a:lnTo>
                  <a:pt x="721" y="107"/>
                </a:lnTo>
                <a:lnTo>
                  <a:pt x="689" y="117"/>
                </a:lnTo>
                <a:lnTo>
                  <a:pt x="655" y="126"/>
                </a:lnTo>
                <a:lnTo>
                  <a:pt x="621" y="137"/>
                </a:lnTo>
                <a:lnTo>
                  <a:pt x="588" y="147"/>
                </a:lnTo>
                <a:lnTo>
                  <a:pt x="557" y="157"/>
                </a:lnTo>
                <a:lnTo>
                  <a:pt x="530" y="168"/>
                </a:lnTo>
                <a:lnTo>
                  <a:pt x="528" y="169"/>
                </a:lnTo>
                <a:lnTo>
                  <a:pt x="520" y="172"/>
                </a:lnTo>
                <a:lnTo>
                  <a:pt x="508" y="177"/>
                </a:lnTo>
                <a:lnTo>
                  <a:pt x="493" y="184"/>
                </a:lnTo>
                <a:lnTo>
                  <a:pt x="474" y="195"/>
                </a:lnTo>
                <a:lnTo>
                  <a:pt x="453" y="207"/>
                </a:lnTo>
                <a:lnTo>
                  <a:pt x="430" y="222"/>
                </a:lnTo>
                <a:lnTo>
                  <a:pt x="407" y="239"/>
                </a:lnTo>
                <a:lnTo>
                  <a:pt x="383" y="259"/>
                </a:lnTo>
                <a:lnTo>
                  <a:pt x="360" y="282"/>
                </a:lnTo>
                <a:lnTo>
                  <a:pt x="337" y="308"/>
                </a:lnTo>
                <a:lnTo>
                  <a:pt x="316" y="337"/>
                </a:lnTo>
                <a:lnTo>
                  <a:pt x="298" y="369"/>
                </a:lnTo>
                <a:lnTo>
                  <a:pt x="283" y="405"/>
                </a:lnTo>
                <a:lnTo>
                  <a:pt x="271" y="443"/>
                </a:lnTo>
                <a:lnTo>
                  <a:pt x="271" y="445"/>
                </a:lnTo>
                <a:lnTo>
                  <a:pt x="269" y="455"/>
                </a:lnTo>
                <a:lnTo>
                  <a:pt x="267" y="468"/>
                </a:lnTo>
                <a:lnTo>
                  <a:pt x="264" y="489"/>
                </a:lnTo>
                <a:lnTo>
                  <a:pt x="260" y="515"/>
                </a:lnTo>
                <a:lnTo>
                  <a:pt x="256" y="547"/>
                </a:lnTo>
                <a:lnTo>
                  <a:pt x="251" y="586"/>
                </a:lnTo>
                <a:lnTo>
                  <a:pt x="244" y="629"/>
                </a:lnTo>
                <a:lnTo>
                  <a:pt x="238" y="680"/>
                </a:lnTo>
                <a:lnTo>
                  <a:pt x="231" y="736"/>
                </a:lnTo>
                <a:lnTo>
                  <a:pt x="224" y="800"/>
                </a:lnTo>
                <a:lnTo>
                  <a:pt x="215" y="868"/>
                </a:lnTo>
                <a:lnTo>
                  <a:pt x="208" y="944"/>
                </a:lnTo>
                <a:lnTo>
                  <a:pt x="200" y="1026"/>
                </a:lnTo>
                <a:lnTo>
                  <a:pt x="191" y="1116"/>
                </a:lnTo>
                <a:lnTo>
                  <a:pt x="182" y="1211"/>
                </a:lnTo>
                <a:lnTo>
                  <a:pt x="174" y="1313"/>
                </a:lnTo>
                <a:lnTo>
                  <a:pt x="165" y="1421"/>
                </a:lnTo>
                <a:lnTo>
                  <a:pt x="157" y="1538"/>
                </a:lnTo>
                <a:lnTo>
                  <a:pt x="149" y="1660"/>
                </a:lnTo>
                <a:lnTo>
                  <a:pt x="140" y="1789"/>
                </a:lnTo>
                <a:lnTo>
                  <a:pt x="132" y="1925"/>
                </a:lnTo>
                <a:lnTo>
                  <a:pt x="125" y="2069"/>
                </a:lnTo>
                <a:lnTo>
                  <a:pt x="117" y="2220"/>
                </a:lnTo>
                <a:lnTo>
                  <a:pt x="110" y="2377"/>
                </a:lnTo>
                <a:lnTo>
                  <a:pt x="104" y="2543"/>
                </a:lnTo>
                <a:lnTo>
                  <a:pt x="98" y="2715"/>
                </a:lnTo>
                <a:lnTo>
                  <a:pt x="93" y="2894"/>
                </a:lnTo>
                <a:lnTo>
                  <a:pt x="87" y="3082"/>
                </a:lnTo>
                <a:lnTo>
                  <a:pt x="404" y="3082"/>
                </a:lnTo>
                <a:lnTo>
                  <a:pt x="404" y="2231"/>
                </a:lnTo>
                <a:lnTo>
                  <a:pt x="391" y="1083"/>
                </a:lnTo>
                <a:lnTo>
                  <a:pt x="302" y="776"/>
                </a:lnTo>
                <a:lnTo>
                  <a:pt x="299" y="762"/>
                </a:lnTo>
                <a:lnTo>
                  <a:pt x="303" y="749"/>
                </a:lnTo>
                <a:lnTo>
                  <a:pt x="309" y="737"/>
                </a:lnTo>
                <a:lnTo>
                  <a:pt x="318" y="728"/>
                </a:lnTo>
                <a:lnTo>
                  <a:pt x="331" y="722"/>
                </a:lnTo>
                <a:lnTo>
                  <a:pt x="345" y="721"/>
                </a:lnTo>
                <a:lnTo>
                  <a:pt x="358" y="723"/>
                </a:lnTo>
                <a:lnTo>
                  <a:pt x="369" y="729"/>
                </a:lnTo>
                <a:lnTo>
                  <a:pt x="378" y="739"/>
                </a:lnTo>
                <a:lnTo>
                  <a:pt x="385" y="752"/>
                </a:lnTo>
                <a:lnTo>
                  <a:pt x="402" y="812"/>
                </a:lnTo>
                <a:lnTo>
                  <a:pt x="408" y="777"/>
                </a:lnTo>
                <a:lnTo>
                  <a:pt x="414" y="738"/>
                </a:lnTo>
                <a:lnTo>
                  <a:pt x="421" y="700"/>
                </a:lnTo>
                <a:lnTo>
                  <a:pt x="430" y="659"/>
                </a:lnTo>
                <a:lnTo>
                  <a:pt x="441" y="618"/>
                </a:lnTo>
                <a:lnTo>
                  <a:pt x="453" y="576"/>
                </a:lnTo>
                <a:lnTo>
                  <a:pt x="468" y="535"/>
                </a:lnTo>
                <a:lnTo>
                  <a:pt x="484" y="493"/>
                </a:lnTo>
                <a:lnTo>
                  <a:pt x="502" y="453"/>
                </a:lnTo>
                <a:lnTo>
                  <a:pt x="523" y="414"/>
                </a:lnTo>
                <a:lnTo>
                  <a:pt x="545" y="376"/>
                </a:lnTo>
                <a:lnTo>
                  <a:pt x="571" y="340"/>
                </a:lnTo>
                <a:lnTo>
                  <a:pt x="598" y="306"/>
                </a:lnTo>
                <a:lnTo>
                  <a:pt x="629" y="275"/>
                </a:lnTo>
                <a:lnTo>
                  <a:pt x="662" y="247"/>
                </a:lnTo>
                <a:lnTo>
                  <a:pt x="698" y="223"/>
                </a:lnTo>
                <a:lnTo>
                  <a:pt x="737" y="201"/>
                </a:lnTo>
                <a:lnTo>
                  <a:pt x="780" y="184"/>
                </a:lnTo>
                <a:lnTo>
                  <a:pt x="766" y="157"/>
                </a:lnTo>
                <a:lnTo>
                  <a:pt x="756" y="128"/>
                </a:lnTo>
                <a:lnTo>
                  <a:pt x="749" y="99"/>
                </a:lnTo>
                <a:close/>
                <a:moveTo>
                  <a:pt x="789" y="0"/>
                </a:moveTo>
                <a:lnTo>
                  <a:pt x="803" y="4"/>
                </a:lnTo>
                <a:lnTo>
                  <a:pt x="814" y="11"/>
                </a:lnTo>
                <a:lnTo>
                  <a:pt x="817" y="13"/>
                </a:lnTo>
                <a:lnTo>
                  <a:pt x="825" y="18"/>
                </a:lnTo>
                <a:lnTo>
                  <a:pt x="835" y="25"/>
                </a:lnTo>
                <a:lnTo>
                  <a:pt x="851" y="35"/>
                </a:lnTo>
                <a:lnTo>
                  <a:pt x="870" y="46"/>
                </a:lnTo>
                <a:lnTo>
                  <a:pt x="894" y="58"/>
                </a:lnTo>
                <a:lnTo>
                  <a:pt x="922" y="70"/>
                </a:lnTo>
                <a:lnTo>
                  <a:pt x="956" y="84"/>
                </a:lnTo>
                <a:lnTo>
                  <a:pt x="992" y="96"/>
                </a:lnTo>
                <a:lnTo>
                  <a:pt x="1034" y="108"/>
                </a:lnTo>
                <a:lnTo>
                  <a:pt x="1080" y="119"/>
                </a:lnTo>
                <a:lnTo>
                  <a:pt x="1131" y="128"/>
                </a:lnTo>
                <a:lnTo>
                  <a:pt x="1187" y="136"/>
                </a:lnTo>
                <a:lnTo>
                  <a:pt x="1246" y="140"/>
                </a:lnTo>
                <a:lnTo>
                  <a:pt x="1310" y="142"/>
                </a:lnTo>
                <a:lnTo>
                  <a:pt x="1376" y="140"/>
                </a:lnTo>
                <a:lnTo>
                  <a:pt x="1435" y="136"/>
                </a:lnTo>
                <a:lnTo>
                  <a:pt x="1491" y="128"/>
                </a:lnTo>
                <a:lnTo>
                  <a:pt x="1542" y="119"/>
                </a:lnTo>
                <a:lnTo>
                  <a:pt x="1588" y="107"/>
                </a:lnTo>
                <a:lnTo>
                  <a:pt x="1630" y="96"/>
                </a:lnTo>
                <a:lnTo>
                  <a:pt x="1667" y="84"/>
                </a:lnTo>
                <a:lnTo>
                  <a:pt x="1699" y="70"/>
                </a:lnTo>
                <a:lnTo>
                  <a:pt x="1728" y="58"/>
                </a:lnTo>
                <a:lnTo>
                  <a:pt x="1752" y="45"/>
                </a:lnTo>
                <a:lnTo>
                  <a:pt x="1771" y="35"/>
                </a:lnTo>
                <a:lnTo>
                  <a:pt x="1787" y="25"/>
                </a:lnTo>
                <a:lnTo>
                  <a:pt x="1798" y="18"/>
                </a:lnTo>
                <a:lnTo>
                  <a:pt x="1804" y="13"/>
                </a:lnTo>
                <a:lnTo>
                  <a:pt x="1806" y="11"/>
                </a:lnTo>
                <a:lnTo>
                  <a:pt x="1819" y="4"/>
                </a:lnTo>
                <a:lnTo>
                  <a:pt x="1832" y="1"/>
                </a:lnTo>
                <a:lnTo>
                  <a:pt x="1846" y="2"/>
                </a:lnTo>
                <a:lnTo>
                  <a:pt x="1846" y="2"/>
                </a:lnTo>
                <a:lnTo>
                  <a:pt x="1850" y="4"/>
                </a:lnTo>
                <a:lnTo>
                  <a:pt x="1860" y="7"/>
                </a:lnTo>
                <a:lnTo>
                  <a:pt x="1875" y="10"/>
                </a:lnTo>
                <a:lnTo>
                  <a:pt x="1895" y="15"/>
                </a:lnTo>
                <a:lnTo>
                  <a:pt x="1917" y="21"/>
                </a:lnTo>
                <a:lnTo>
                  <a:pt x="1942" y="28"/>
                </a:lnTo>
                <a:lnTo>
                  <a:pt x="1968" y="37"/>
                </a:lnTo>
                <a:lnTo>
                  <a:pt x="1995" y="44"/>
                </a:lnTo>
                <a:lnTo>
                  <a:pt x="2023" y="53"/>
                </a:lnTo>
                <a:lnTo>
                  <a:pt x="2050" y="62"/>
                </a:lnTo>
                <a:lnTo>
                  <a:pt x="2077" y="70"/>
                </a:lnTo>
                <a:lnTo>
                  <a:pt x="2101" y="79"/>
                </a:lnTo>
                <a:lnTo>
                  <a:pt x="2122" y="88"/>
                </a:lnTo>
                <a:lnTo>
                  <a:pt x="2126" y="89"/>
                </a:lnTo>
                <a:lnTo>
                  <a:pt x="2134" y="92"/>
                </a:lnTo>
                <a:lnTo>
                  <a:pt x="2146" y="97"/>
                </a:lnTo>
                <a:lnTo>
                  <a:pt x="2163" y="105"/>
                </a:lnTo>
                <a:lnTo>
                  <a:pt x="2183" y="116"/>
                </a:lnTo>
                <a:lnTo>
                  <a:pt x="2206" y="129"/>
                </a:lnTo>
                <a:lnTo>
                  <a:pt x="2231" y="144"/>
                </a:lnTo>
                <a:lnTo>
                  <a:pt x="2256" y="162"/>
                </a:lnTo>
                <a:lnTo>
                  <a:pt x="2283" y="181"/>
                </a:lnTo>
                <a:lnTo>
                  <a:pt x="2309" y="204"/>
                </a:lnTo>
                <a:lnTo>
                  <a:pt x="2335" y="228"/>
                </a:lnTo>
                <a:lnTo>
                  <a:pt x="2359" y="256"/>
                </a:lnTo>
                <a:lnTo>
                  <a:pt x="2380" y="285"/>
                </a:lnTo>
                <a:lnTo>
                  <a:pt x="2400" y="317"/>
                </a:lnTo>
                <a:lnTo>
                  <a:pt x="2416" y="352"/>
                </a:lnTo>
                <a:lnTo>
                  <a:pt x="2428" y="389"/>
                </a:lnTo>
                <a:lnTo>
                  <a:pt x="2435" y="429"/>
                </a:lnTo>
                <a:lnTo>
                  <a:pt x="2435" y="435"/>
                </a:lnTo>
                <a:lnTo>
                  <a:pt x="2438" y="445"/>
                </a:lnTo>
                <a:lnTo>
                  <a:pt x="2441" y="463"/>
                </a:lnTo>
                <a:lnTo>
                  <a:pt x="2444" y="485"/>
                </a:lnTo>
                <a:lnTo>
                  <a:pt x="2448" y="514"/>
                </a:lnTo>
                <a:lnTo>
                  <a:pt x="2453" y="548"/>
                </a:lnTo>
                <a:lnTo>
                  <a:pt x="2458" y="589"/>
                </a:lnTo>
                <a:lnTo>
                  <a:pt x="2465" y="634"/>
                </a:lnTo>
                <a:lnTo>
                  <a:pt x="2471" y="687"/>
                </a:lnTo>
                <a:lnTo>
                  <a:pt x="2478" y="746"/>
                </a:lnTo>
                <a:lnTo>
                  <a:pt x="2485" y="811"/>
                </a:lnTo>
                <a:lnTo>
                  <a:pt x="2494" y="882"/>
                </a:lnTo>
                <a:lnTo>
                  <a:pt x="2502" y="960"/>
                </a:lnTo>
                <a:lnTo>
                  <a:pt x="2510" y="1044"/>
                </a:lnTo>
                <a:lnTo>
                  <a:pt x="2519" y="1134"/>
                </a:lnTo>
                <a:lnTo>
                  <a:pt x="2527" y="1231"/>
                </a:lnTo>
                <a:lnTo>
                  <a:pt x="2535" y="1335"/>
                </a:lnTo>
                <a:lnTo>
                  <a:pt x="2545" y="1445"/>
                </a:lnTo>
                <a:lnTo>
                  <a:pt x="2553" y="1563"/>
                </a:lnTo>
                <a:lnTo>
                  <a:pt x="2561" y="1687"/>
                </a:lnTo>
                <a:lnTo>
                  <a:pt x="2570" y="1818"/>
                </a:lnTo>
                <a:lnTo>
                  <a:pt x="2578" y="1957"/>
                </a:lnTo>
                <a:lnTo>
                  <a:pt x="2585" y="2101"/>
                </a:lnTo>
                <a:lnTo>
                  <a:pt x="2593" y="2254"/>
                </a:lnTo>
                <a:lnTo>
                  <a:pt x="2600" y="2413"/>
                </a:lnTo>
                <a:lnTo>
                  <a:pt x="2606" y="2579"/>
                </a:lnTo>
                <a:lnTo>
                  <a:pt x="2611" y="2754"/>
                </a:lnTo>
                <a:lnTo>
                  <a:pt x="2616" y="2936"/>
                </a:lnTo>
                <a:lnTo>
                  <a:pt x="2622" y="3124"/>
                </a:lnTo>
                <a:lnTo>
                  <a:pt x="2620" y="3135"/>
                </a:lnTo>
                <a:lnTo>
                  <a:pt x="2615" y="3146"/>
                </a:lnTo>
                <a:lnTo>
                  <a:pt x="2609" y="3155"/>
                </a:lnTo>
                <a:lnTo>
                  <a:pt x="2600" y="3162"/>
                </a:lnTo>
                <a:lnTo>
                  <a:pt x="2589" y="3166"/>
                </a:lnTo>
                <a:lnTo>
                  <a:pt x="2578" y="3168"/>
                </a:lnTo>
                <a:lnTo>
                  <a:pt x="2217" y="3168"/>
                </a:lnTo>
                <a:lnTo>
                  <a:pt x="2217" y="3287"/>
                </a:lnTo>
                <a:lnTo>
                  <a:pt x="2215" y="3300"/>
                </a:lnTo>
                <a:lnTo>
                  <a:pt x="2209" y="3312"/>
                </a:lnTo>
                <a:lnTo>
                  <a:pt x="2200" y="3321"/>
                </a:lnTo>
                <a:lnTo>
                  <a:pt x="2189" y="3327"/>
                </a:lnTo>
                <a:lnTo>
                  <a:pt x="2186" y="3329"/>
                </a:lnTo>
                <a:lnTo>
                  <a:pt x="2180" y="3331"/>
                </a:lnTo>
                <a:lnTo>
                  <a:pt x="2169" y="3334"/>
                </a:lnTo>
                <a:lnTo>
                  <a:pt x="2156" y="3338"/>
                </a:lnTo>
                <a:lnTo>
                  <a:pt x="2139" y="3342"/>
                </a:lnTo>
                <a:lnTo>
                  <a:pt x="2117" y="3347"/>
                </a:lnTo>
                <a:lnTo>
                  <a:pt x="2092" y="3352"/>
                </a:lnTo>
                <a:lnTo>
                  <a:pt x="2062" y="3358"/>
                </a:lnTo>
                <a:lnTo>
                  <a:pt x="2029" y="3364"/>
                </a:lnTo>
                <a:lnTo>
                  <a:pt x="1989" y="3370"/>
                </a:lnTo>
                <a:lnTo>
                  <a:pt x="1946" y="3375"/>
                </a:lnTo>
                <a:lnTo>
                  <a:pt x="1898" y="3382"/>
                </a:lnTo>
                <a:lnTo>
                  <a:pt x="1844" y="3387"/>
                </a:lnTo>
                <a:lnTo>
                  <a:pt x="1784" y="3392"/>
                </a:lnTo>
                <a:lnTo>
                  <a:pt x="1720" y="3397"/>
                </a:lnTo>
                <a:lnTo>
                  <a:pt x="1650" y="3401"/>
                </a:lnTo>
                <a:lnTo>
                  <a:pt x="1574" y="3404"/>
                </a:lnTo>
                <a:lnTo>
                  <a:pt x="1492" y="3406"/>
                </a:lnTo>
                <a:lnTo>
                  <a:pt x="1405" y="3409"/>
                </a:lnTo>
                <a:lnTo>
                  <a:pt x="1310" y="3410"/>
                </a:lnTo>
                <a:lnTo>
                  <a:pt x="1217" y="3409"/>
                </a:lnTo>
                <a:lnTo>
                  <a:pt x="1128" y="3406"/>
                </a:lnTo>
                <a:lnTo>
                  <a:pt x="1047" y="3404"/>
                </a:lnTo>
                <a:lnTo>
                  <a:pt x="971" y="3401"/>
                </a:lnTo>
                <a:lnTo>
                  <a:pt x="901" y="3397"/>
                </a:lnTo>
                <a:lnTo>
                  <a:pt x="836" y="3392"/>
                </a:lnTo>
                <a:lnTo>
                  <a:pt x="778" y="3387"/>
                </a:lnTo>
                <a:lnTo>
                  <a:pt x="724" y="3382"/>
                </a:lnTo>
                <a:lnTo>
                  <a:pt x="675" y="3375"/>
                </a:lnTo>
                <a:lnTo>
                  <a:pt x="631" y="3370"/>
                </a:lnTo>
                <a:lnTo>
                  <a:pt x="593" y="3364"/>
                </a:lnTo>
                <a:lnTo>
                  <a:pt x="558" y="3358"/>
                </a:lnTo>
                <a:lnTo>
                  <a:pt x="529" y="3352"/>
                </a:lnTo>
                <a:lnTo>
                  <a:pt x="503" y="3347"/>
                </a:lnTo>
                <a:lnTo>
                  <a:pt x="482" y="3342"/>
                </a:lnTo>
                <a:lnTo>
                  <a:pt x="465" y="3338"/>
                </a:lnTo>
                <a:lnTo>
                  <a:pt x="451" y="3334"/>
                </a:lnTo>
                <a:lnTo>
                  <a:pt x="442" y="3331"/>
                </a:lnTo>
                <a:lnTo>
                  <a:pt x="436" y="3329"/>
                </a:lnTo>
                <a:lnTo>
                  <a:pt x="433" y="3327"/>
                </a:lnTo>
                <a:lnTo>
                  <a:pt x="421" y="3321"/>
                </a:lnTo>
                <a:lnTo>
                  <a:pt x="412" y="3312"/>
                </a:lnTo>
                <a:lnTo>
                  <a:pt x="407" y="3300"/>
                </a:lnTo>
                <a:lnTo>
                  <a:pt x="404" y="3287"/>
                </a:lnTo>
                <a:lnTo>
                  <a:pt x="404" y="3168"/>
                </a:lnTo>
                <a:lnTo>
                  <a:pt x="44" y="3168"/>
                </a:lnTo>
                <a:lnTo>
                  <a:pt x="32" y="3166"/>
                </a:lnTo>
                <a:lnTo>
                  <a:pt x="22" y="3162"/>
                </a:lnTo>
                <a:lnTo>
                  <a:pt x="12" y="3155"/>
                </a:lnTo>
                <a:lnTo>
                  <a:pt x="5" y="3146"/>
                </a:lnTo>
                <a:lnTo>
                  <a:pt x="1" y="3135"/>
                </a:lnTo>
                <a:lnTo>
                  <a:pt x="0" y="3124"/>
                </a:lnTo>
                <a:lnTo>
                  <a:pt x="5" y="2936"/>
                </a:lnTo>
                <a:lnTo>
                  <a:pt x="9" y="2754"/>
                </a:lnTo>
                <a:lnTo>
                  <a:pt x="16" y="2579"/>
                </a:lnTo>
                <a:lnTo>
                  <a:pt x="22" y="2413"/>
                </a:lnTo>
                <a:lnTo>
                  <a:pt x="29" y="2254"/>
                </a:lnTo>
                <a:lnTo>
                  <a:pt x="36" y="2101"/>
                </a:lnTo>
                <a:lnTo>
                  <a:pt x="44" y="1955"/>
                </a:lnTo>
                <a:lnTo>
                  <a:pt x="52" y="1818"/>
                </a:lnTo>
                <a:lnTo>
                  <a:pt x="60" y="1686"/>
                </a:lnTo>
                <a:lnTo>
                  <a:pt x="69" y="1563"/>
                </a:lnTo>
                <a:lnTo>
                  <a:pt x="77" y="1445"/>
                </a:lnTo>
                <a:lnTo>
                  <a:pt x="85" y="1335"/>
                </a:lnTo>
                <a:lnTo>
                  <a:pt x="94" y="1231"/>
                </a:lnTo>
                <a:lnTo>
                  <a:pt x="103" y="1134"/>
                </a:lnTo>
                <a:lnTo>
                  <a:pt x="111" y="1044"/>
                </a:lnTo>
                <a:lnTo>
                  <a:pt x="120" y="960"/>
                </a:lnTo>
                <a:lnTo>
                  <a:pt x="128" y="882"/>
                </a:lnTo>
                <a:lnTo>
                  <a:pt x="135" y="811"/>
                </a:lnTo>
                <a:lnTo>
                  <a:pt x="142" y="746"/>
                </a:lnTo>
                <a:lnTo>
                  <a:pt x="150" y="687"/>
                </a:lnTo>
                <a:lnTo>
                  <a:pt x="157" y="634"/>
                </a:lnTo>
                <a:lnTo>
                  <a:pt x="163" y="589"/>
                </a:lnTo>
                <a:lnTo>
                  <a:pt x="168" y="548"/>
                </a:lnTo>
                <a:lnTo>
                  <a:pt x="174" y="514"/>
                </a:lnTo>
                <a:lnTo>
                  <a:pt x="178" y="485"/>
                </a:lnTo>
                <a:lnTo>
                  <a:pt x="181" y="463"/>
                </a:lnTo>
                <a:lnTo>
                  <a:pt x="184" y="445"/>
                </a:lnTo>
                <a:lnTo>
                  <a:pt x="185" y="435"/>
                </a:lnTo>
                <a:lnTo>
                  <a:pt x="186" y="429"/>
                </a:lnTo>
                <a:lnTo>
                  <a:pt x="194" y="387"/>
                </a:lnTo>
                <a:lnTo>
                  <a:pt x="207" y="349"/>
                </a:lnTo>
                <a:lnTo>
                  <a:pt x="224" y="313"/>
                </a:lnTo>
                <a:lnTo>
                  <a:pt x="243" y="280"/>
                </a:lnTo>
                <a:lnTo>
                  <a:pt x="265" y="250"/>
                </a:lnTo>
                <a:lnTo>
                  <a:pt x="290" y="223"/>
                </a:lnTo>
                <a:lnTo>
                  <a:pt x="315" y="199"/>
                </a:lnTo>
                <a:lnTo>
                  <a:pt x="341" y="176"/>
                </a:lnTo>
                <a:lnTo>
                  <a:pt x="367" y="157"/>
                </a:lnTo>
                <a:lnTo>
                  <a:pt x="393" y="141"/>
                </a:lnTo>
                <a:lnTo>
                  <a:pt x="417" y="126"/>
                </a:lnTo>
                <a:lnTo>
                  <a:pt x="440" y="114"/>
                </a:lnTo>
                <a:lnTo>
                  <a:pt x="460" y="104"/>
                </a:lnTo>
                <a:lnTo>
                  <a:pt x="475" y="97"/>
                </a:lnTo>
                <a:lnTo>
                  <a:pt x="488" y="92"/>
                </a:lnTo>
                <a:lnTo>
                  <a:pt x="496" y="89"/>
                </a:lnTo>
                <a:lnTo>
                  <a:pt x="499" y="88"/>
                </a:lnTo>
                <a:lnTo>
                  <a:pt x="521" y="79"/>
                </a:lnTo>
                <a:lnTo>
                  <a:pt x="545" y="70"/>
                </a:lnTo>
                <a:lnTo>
                  <a:pt x="571" y="62"/>
                </a:lnTo>
                <a:lnTo>
                  <a:pt x="599" y="53"/>
                </a:lnTo>
                <a:lnTo>
                  <a:pt x="626" y="44"/>
                </a:lnTo>
                <a:lnTo>
                  <a:pt x="654" y="37"/>
                </a:lnTo>
                <a:lnTo>
                  <a:pt x="680" y="28"/>
                </a:lnTo>
                <a:lnTo>
                  <a:pt x="705" y="21"/>
                </a:lnTo>
                <a:lnTo>
                  <a:pt x="727" y="15"/>
                </a:lnTo>
                <a:lnTo>
                  <a:pt x="746" y="10"/>
                </a:lnTo>
                <a:lnTo>
                  <a:pt x="761" y="7"/>
                </a:lnTo>
                <a:lnTo>
                  <a:pt x="771" y="4"/>
                </a:lnTo>
                <a:lnTo>
                  <a:pt x="776" y="2"/>
                </a:lnTo>
                <a:lnTo>
                  <a:pt x="776" y="2"/>
                </a:lnTo>
                <a:lnTo>
                  <a:pt x="7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8" name="Freeform 93"/>
          <p:cNvSpPr>
            <a:spLocks noEditPoints="1"/>
          </p:cNvSpPr>
          <p:nvPr/>
        </p:nvSpPr>
        <p:spPr bwMode="auto">
          <a:xfrm>
            <a:off x="8347559" y="4986338"/>
            <a:ext cx="165100" cy="590550"/>
          </a:xfrm>
          <a:custGeom>
            <a:avLst/>
            <a:gdLst>
              <a:gd name="T0" fmla="*/ 174 w 933"/>
              <a:gd name="T1" fmla="*/ 1118 h 3343"/>
              <a:gd name="T2" fmla="*/ 127 w 933"/>
              <a:gd name="T3" fmla="*/ 1324 h 3343"/>
              <a:gd name="T4" fmla="*/ 88 w 933"/>
              <a:gd name="T5" fmla="*/ 1751 h 3343"/>
              <a:gd name="T6" fmla="*/ 103 w 933"/>
              <a:gd name="T7" fmla="*/ 3194 h 3343"/>
              <a:gd name="T8" fmla="*/ 275 w 933"/>
              <a:gd name="T9" fmla="*/ 3251 h 3343"/>
              <a:gd name="T10" fmla="*/ 617 w 933"/>
              <a:gd name="T11" fmla="*/ 3257 h 3343"/>
              <a:gd name="T12" fmla="*/ 815 w 933"/>
              <a:gd name="T13" fmla="*/ 3202 h 3343"/>
              <a:gd name="T14" fmla="*/ 849 w 933"/>
              <a:gd name="T15" fmla="*/ 1836 h 3343"/>
              <a:gd name="T16" fmla="*/ 812 w 933"/>
              <a:gd name="T17" fmla="*/ 1370 h 3343"/>
              <a:gd name="T18" fmla="*/ 765 w 933"/>
              <a:gd name="T19" fmla="*/ 1137 h 3343"/>
              <a:gd name="T20" fmla="*/ 731 w 933"/>
              <a:gd name="T21" fmla="*/ 1058 h 3343"/>
              <a:gd name="T22" fmla="*/ 731 w 933"/>
              <a:gd name="T23" fmla="*/ 1196 h 3343"/>
              <a:gd name="T24" fmla="*/ 700 w 933"/>
              <a:gd name="T25" fmla="*/ 1367 h 3343"/>
              <a:gd name="T26" fmla="*/ 654 w 933"/>
              <a:gd name="T27" fmla="*/ 1202 h 3343"/>
              <a:gd name="T28" fmla="*/ 616 w 933"/>
              <a:gd name="T29" fmla="*/ 1064 h 3343"/>
              <a:gd name="T30" fmla="*/ 294 w 933"/>
              <a:gd name="T31" fmla="*/ 1120 h 3343"/>
              <a:gd name="T32" fmla="*/ 269 w 933"/>
              <a:gd name="T33" fmla="*/ 1343 h 3343"/>
              <a:gd name="T34" fmla="*/ 194 w 933"/>
              <a:gd name="T35" fmla="*/ 1328 h 3343"/>
              <a:gd name="T36" fmla="*/ 226 w 933"/>
              <a:gd name="T37" fmla="*/ 1079 h 3343"/>
              <a:gd name="T38" fmla="*/ 255 w 933"/>
              <a:gd name="T39" fmla="*/ 225 h 3343"/>
              <a:gd name="T40" fmla="*/ 162 w 933"/>
              <a:gd name="T41" fmla="*/ 431 h 3343"/>
              <a:gd name="T42" fmla="*/ 159 w 933"/>
              <a:gd name="T43" fmla="*/ 613 h 3343"/>
              <a:gd name="T44" fmla="*/ 144 w 933"/>
              <a:gd name="T45" fmla="*/ 873 h 3343"/>
              <a:gd name="T46" fmla="*/ 195 w 933"/>
              <a:gd name="T47" fmla="*/ 978 h 3343"/>
              <a:gd name="T48" fmla="*/ 236 w 933"/>
              <a:gd name="T49" fmla="*/ 860 h 3343"/>
              <a:gd name="T50" fmla="*/ 305 w 933"/>
              <a:gd name="T51" fmla="*/ 855 h 3343"/>
              <a:gd name="T52" fmla="*/ 327 w 933"/>
              <a:gd name="T53" fmla="*/ 980 h 3343"/>
              <a:gd name="T54" fmla="*/ 623 w 933"/>
              <a:gd name="T55" fmla="*/ 865 h 3343"/>
              <a:gd name="T56" fmla="*/ 690 w 933"/>
              <a:gd name="T57" fmla="*/ 850 h 3343"/>
              <a:gd name="T58" fmla="*/ 730 w 933"/>
              <a:gd name="T59" fmla="*/ 980 h 3343"/>
              <a:gd name="T60" fmla="*/ 784 w 933"/>
              <a:gd name="T61" fmla="*/ 899 h 3343"/>
              <a:gd name="T62" fmla="*/ 776 w 933"/>
              <a:gd name="T63" fmla="*/ 652 h 3343"/>
              <a:gd name="T64" fmla="*/ 771 w 933"/>
              <a:gd name="T65" fmla="*/ 442 h 3343"/>
              <a:gd name="T66" fmla="*/ 695 w 933"/>
              <a:gd name="T67" fmla="*/ 255 h 3343"/>
              <a:gd name="T68" fmla="*/ 509 w 933"/>
              <a:gd name="T69" fmla="*/ 171 h 3343"/>
              <a:gd name="T70" fmla="*/ 257 w 933"/>
              <a:gd name="T71" fmla="*/ 3 h 3343"/>
              <a:gd name="T72" fmla="*/ 318 w 933"/>
              <a:gd name="T73" fmla="*/ 67 h 3343"/>
              <a:gd name="T74" fmla="*/ 539 w 933"/>
              <a:gd name="T75" fmla="*/ 89 h 3343"/>
              <a:gd name="T76" fmla="*/ 651 w 933"/>
              <a:gd name="T77" fmla="*/ 39 h 3343"/>
              <a:gd name="T78" fmla="*/ 726 w 933"/>
              <a:gd name="T79" fmla="*/ 23 h 3343"/>
              <a:gd name="T80" fmla="*/ 723 w 933"/>
              <a:gd name="T81" fmla="*/ 153 h 3343"/>
              <a:gd name="T82" fmla="*/ 833 w 933"/>
              <a:gd name="T83" fmla="*/ 365 h 3343"/>
              <a:gd name="T84" fmla="*/ 848 w 933"/>
              <a:gd name="T85" fmla="*/ 482 h 3343"/>
              <a:gd name="T86" fmla="*/ 859 w 933"/>
              <a:gd name="T87" fmla="*/ 728 h 3343"/>
              <a:gd name="T88" fmla="*/ 841 w 933"/>
              <a:gd name="T89" fmla="*/ 972 h 3343"/>
              <a:gd name="T90" fmla="*/ 845 w 933"/>
              <a:gd name="T91" fmla="*/ 1137 h 3343"/>
              <a:gd name="T92" fmla="*/ 914 w 933"/>
              <a:gd name="T93" fmla="*/ 1617 h 3343"/>
              <a:gd name="T94" fmla="*/ 931 w 933"/>
              <a:gd name="T95" fmla="*/ 3199 h 3343"/>
              <a:gd name="T96" fmla="*/ 886 w 933"/>
              <a:gd name="T97" fmla="*/ 3250 h 3343"/>
              <a:gd name="T98" fmla="*/ 711 w 933"/>
              <a:gd name="T99" fmla="*/ 3320 h 3343"/>
              <a:gd name="T100" fmla="*/ 354 w 933"/>
              <a:gd name="T101" fmla="*/ 3339 h 3343"/>
              <a:gd name="T102" fmla="*/ 102 w 933"/>
              <a:gd name="T103" fmla="*/ 3282 h 3343"/>
              <a:gd name="T104" fmla="*/ 12 w 933"/>
              <a:gd name="T105" fmla="*/ 3218 h 3343"/>
              <a:gd name="T106" fmla="*/ 7 w 933"/>
              <a:gd name="T107" fmla="*/ 1807 h 3343"/>
              <a:gd name="T108" fmla="*/ 64 w 933"/>
              <a:gd name="T109" fmla="*/ 1243 h 3343"/>
              <a:gd name="T110" fmla="*/ 105 w 933"/>
              <a:gd name="T111" fmla="*/ 996 h 3343"/>
              <a:gd name="T112" fmla="*/ 70 w 933"/>
              <a:gd name="T113" fmla="*/ 767 h 3343"/>
              <a:gd name="T114" fmla="*/ 84 w 933"/>
              <a:gd name="T115" fmla="*/ 510 h 3343"/>
              <a:gd name="T116" fmla="*/ 90 w 933"/>
              <a:gd name="T117" fmla="*/ 395 h 3343"/>
              <a:gd name="T118" fmla="*/ 193 w 933"/>
              <a:gd name="T119" fmla="*/ 179 h 3343"/>
              <a:gd name="T120" fmla="*/ 204 w 933"/>
              <a:gd name="T121" fmla="*/ 39 h 3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33" h="3343">
                <a:moveTo>
                  <a:pt x="201" y="1058"/>
                </a:moveTo>
                <a:lnTo>
                  <a:pt x="198" y="1062"/>
                </a:lnTo>
                <a:lnTo>
                  <a:pt x="194" y="1070"/>
                </a:lnTo>
                <a:lnTo>
                  <a:pt x="190" y="1078"/>
                </a:lnTo>
                <a:lnTo>
                  <a:pt x="185" y="1089"/>
                </a:lnTo>
                <a:lnTo>
                  <a:pt x="179" y="1102"/>
                </a:lnTo>
                <a:lnTo>
                  <a:pt x="174" y="1118"/>
                </a:lnTo>
                <a:lnTo>
                  <a:pt x="168" y="1137"/>
                </a:lnTo>
                <a:lnTo>
                  <a:pt x="161" y="1159"/>
                </a:lnTo>
                <a:lnTo>
                  <a:pt x="154" y="1185"/>
                </a:lnTo>
                <a:lnTo>
                  <a:pt x="147" y="1214"/>
                </a:lnTo>
                <a:lnTo>
                  <a:pt x="141" y="1247"/>
                </a:lnTo>
                <a:lnTo>
                  <a:pt x="134" y="1283"/>
                </a:lnTo>
                <a:lnTo>
                  <a:pt x="127" y="1324"/>
                </a:lnTo>
                <a:lnTo>
                  <a:pt x="121" y="1370"/>
                </a:lnTo>
                <a:lnTo>
                  <a:pt x="114" y="1421"/>
                </a:lnTo>
                <a:lnTo>
                  <a:pt x="108" y="1476"/>
                </a:lnTo>
                <a:lnTo>
                  <a:pt x="103" y="1537"/>
                </a:lnTo>
                <a:lnTo>
                  <a:pt x="97" y="1603"/>
                </a:lnTo>
                <a:lnTo>
                  <a:pt x="92" y="1674"/>
                </a:lnTo>
                <a:lnTo>
                  <a:pt x="88" y="1751"/>
                </a:lnTo>
                <a:lnTo>
                  <a:pt x="84" y="1836"/>
                </a:lnTo>
                <a:lnTo>
                  <a:pt x="80" y="1925"/>
                </a:lnTo>
                <a:lnTo>
                  <a:pt x="78" y="2022"/>
                </a:lnTo>
                <a:lnTo>
                  <a:pt x="78" y="3174"/>
                </a:lnTo>
                <a:lnTo>
                  <a:pt x="84" y="3180"/>
                </a:lnTo>
                <a:lnTo>
                  <a:pt x="92" y="3186"/>
                </a:lnTo>
                <a:lnTo>
                  <a:pt x="103" y="3194"/>
                </a:lnTo>
                <a:lnTo>
                  <a:pt x="117" y="3202"/>
                </a:lnTo>
                <a:lnTo>
                  <a:pt x="134" y="3211"/>
                </a:lnTo>
                <a:lnTo>
                  <a:pt x="155" y="3220"/>
                </a:lnTo>
                <a:lnTo>
                  <a:pt x="179" y="3228"/>
                </a:lnTo>
                <a:lnTo>
                  <a:pt x="207" y="3237"/>
                </a:lnTo>
                <a:lnTo>
                  <a:pt x="239" y="3244"/>
                </a:lnTo>
                <a:lnTo>
                  <a:pt x="275" y="3251"/>
                </a:lnTo>
                <a:lnTo>
                  <a:pt x="316" y="3257"/>
                </a:lnTo>
                <a:lnTo>
                  <a:pt x="360" y="3261"/>
                </a:lnTo>
                <a:lnTo>
                  <a:pt x="411" y="3264"/>
                </a:lnTo>
                <a:lnTo>
                  <a:pt x="466" y="3265"/>
                </a:lnTo>
                <a:lnTo>
                  <a:pt x="522" y="3264"/>
                </a:lnTo>
                <a:lnTo>
                  <a:pt x="571" y="3261"/>
                </a:lnTo>
                <a:lnTo>
                  <a:pt x="617" y="3257"/>
                </a:lnTo>
                <a:lnTo>
                  <a:pt x="657" y="3251"/>
                </a:lnTo>
                <a:lnTo>
                  <a:pt x="694" y="3244"/>
                </a:lnTo>
                <a:lnTo>
                  <a:pt x="726" y="3237"/>
                </a:lnTo>
                <a:lnTo>
                  <a:pt x="753" y="3228"/>
                </a:lnTo>
                <a:lnTo>
                  <a:pt x="777" y="3220"/>
                </a:lnTo>
                <a:lnTo>
                  <a:pt x="798" y="3211"/>
                </a:lnTo>
                <a:lnTo>
                  <a:pt x="815" y="3202"/>
                </a:lnTo>
                <a:lnTo>
                  <a:pt x="829" y="3194"/>
                </a:lnTo>
                <a:lnTo>
                  <a:pt x="840" y="3186"/>
                </a:lnTo>
                <a:lnTo>
                  <a:pt x="849" y="3180"/>
                </a:lnTo>
                <a:lnTo>
                  <a:pt x="855" y="3174"/>
                </a:lnTo>
                <a:lnTo>
                  <a:pt x="855" y="2022"/>
                </a:lnTo>
                <a:lnTo>
                  <a:pt x="852" y="1925"/>
                </a:lnTo>
                <a:lnTo>
                  <a:pt x="849" y="1836"/>
                </a:lnTo>
                <a:lnTo>
                  <a:pt x="845" y="1751"/>
                </a:lnTo>
                <a:lnTo>
                  <a:pt x="841" y="1674"/>
                </a:lnTo>
                <a:lnTo>
                  <a:pt x="836" y="1603"/>
                </a:lnTo>
                <a:lnTo>
                  <a:pt x="830" y="1537"/>
                </a:lnTo>
                <a:lnTo>
                  <a:pt x="824" y="1476"/>
                </a:lnTo>
                <a:lnTo>
                  <a:pt x="818" y="1421"/>
                </a:lnTo>
                <a:lnTo>
                  <a:pt x="812" y="1370"/>
                </a:lnTo>
                <a:lnTo>
                  <a:pt x="805" y="1324"/>
                </a:lnTo>
                <a:lnTo>
                  <a:pt x="799" y="1283"/>
                </a:lnTo>
                <a:lnTo>
                  <a:pt x="792" y="1247"/>
                </a:lnTo>
                <a:lnTo>
                  <a:pt x="785" y="1214"/>
                </a:lnTo>
                <a:lnTo>
                  <a:pt x="778" y="1185"/>
                </a:lnTo>
                <a:lnTo>
                  <a:pt x="771" y="1159"/>
                </a:lnTo>
                <a:lnTo>
                  <a:pt x="765" y="1137"/>
                </a:lnTo>
                <a:lnTo>
                  <a:pt x="759" y="1118"/>
                </a:lnTo>
                <a:lnTo>
                  <a:pt x="753" y="1102"/>
                </a:lnTo>
                <a:lnTo>
                  <a:pt x="748" y="1089"/>
                </a:lnTo>
                <a:lnTo>
                  <a:pt x="743" y="1078"/>
                </a:lnTo>
                <a:lnTo>
                  <a:pt x="738" y="1070"/>
                </a:lnTo>
                <a:lnTo>
                  <a:pt x="735" y="1062"/>
                </a:lnTo>
                <a:lnTo>
                  <a:pt x="731" y="1058"/>
                </a:lnTo>
                <a:lnTo>
                  <a:pt x="730" y="1058"/>
                </a:lnTo>
                <a:lnTo>
                  <a:pt x="699" y="1058"/>
                </a:lnTo>
                <a:lnTo>
                  <a:pt x="707" y="1079"/>
                </a:lnTo>
                <a:lnTo>
                  <a:pt x="714" y="1102"/>
                </a:lnTo>
                <a:lnTo>
                  <a:pt x="721" y="1130"/>
                </a:lnTo>
                <a:lnTo>
                  <a:pt x="726" y="1160"/>
                </a:lnTo>
                <a:lnTo>
                  <a:pt x="731" y="1196"/>
                </a:lnTo>
                <a:lnTo>
                  <a:pt x="735" y="1235"/>
                </a:lnTo>
                <a:lnTo>
                  <a:pt x="738" y="1279"/>
                </a:lnTo>
                <a:lnTo>
                  <a:pt x="738" y="1328"/>
                </a:lnTo>
                <a:lnTo>
                  <a:pt x="735" y="1343"/>
                </a:lnTo>
                <a:lnTo>
                  <a:pt x="727" y="1355"/>
                </a:lnTo>
                <a:lnTo>
                  <a:pt x="715" y="1364"/>
                </a:lnTo>
                <a:lnTo>
                  <a:pt x="700" y="1367"/>
                </a:lnTo>
                <a:lnTo>
                  <a:pt x="685" y="1364"/>
                </a:lnTo>
                <a:lnTo>
                  <a:pt x="672" y="1355"/>
                </a:lnTo>
                <a:lnTo>
                  <a:pt x="664" y="1343"/>
                </a:lnTo>
                <a:lnTo>
                  <a:pt x="661" y="1328"/>
                </a:lnTo>
                <a:lnTo>
                  <a:pt x="660" y="1280"/>
                </a:lnTo>
                <a:lnTo>
                  <a:pt x="658" y="1238"/>
                </a:lnTo>
                <a:lnTo>
                  <a:pt x="654" y="1202"/>
                </a:lnTo>
                <a:lnTo>
                  <a:pt x="650" y="1170"/>
                </a:lnTo>
                <a:lnTo>
                  <a:pt x="644" y="1143"/>
                </a:lnTo>
                <a:lnTo>
                  <a:pt x="639" y="1120"/>
                </a:lnTo>
                <a:lnTo>
                  <a:pt x="633" y="1101"/>
                </a:lnTo>
                <a:lnTo>
                  <a:pt x="627" y="1086"/>
                </a:lnTo>
                <a:lnTo>
                  <a:pt x="621" y="1074"/>
                </a:lnTo>
                <a:lnTo>
                  <a:pt x="616" y="1064"/>
                </a:lnTo>
                <a:lnTo>
                  <a:pt x="611" y="1058"/>
                </a:lnTo>
                <a:lnTo>
                  <a:pt x="321" y="1058"/>
                </a:lnTo>
                <a:lnTo>
                  <a:pt x="317" y="1064"/>
                </a:lnTo>
                <a:lnTo>
                  <a:pt x="312" y="1074"/>
                </a:lnTo>
                <a:lnTo>
                  <a:pt x="306" y="1086"/>
                </a:lnTo>
                <a:lnTo>
                  <a:pt x="300" y="1101"/>
                </a:lnTo>
                <a:lnTo>
                  <a:pt x="294" y="1120"/>
                </a:lnTo>
                <a:lnTo>
                  <a:pt x="288" y="1143"/>
                </a:lnTo>
                <a:lnTo>
                  <a:pt x="283" y="1170"/>
                </a:lnTo>
                <a:lnTo>
                  <a:pt x="279" y="1202"/>
                </a:lnTo>
                <a:lnTo>
                  <a:pt x="275" y="1238"/>
                </a:lnTo>
                <a:lnTo>
                  <a:pt x="273" y="1280"/>
                </a:lnTo>
                <a:lnTo>
                  <a:pt x="272" y="1328"/>
                </a:lnTo>
                <a:lnTo>
                  <a:pt x="269" y="1343"/>
                </a:lnTo>
                <a:lnTo>
                  <a:pt x="260" y="1355"/>
                </a:lnTo>
                <a:lnTo>
                  <a:pt x="247" y="1364"/>
                </a:lnTo>
                <a:lnTo>
                  <a:pt x="233" y="1367"/>
                </a:lnTo>
                <a:lnTo>
                  <a:pt x="218" y="1364"/>
                </a:lnTo>
                <a:lnTo>
                  <a:pt x="206" y="1355"/>
                </a:lnTo>
                <a:lnTo>
                  <a:pt x="197" y="1343"/>
                </a:lnTo>
                <a:lnTo>
                  <a:pt x="194" y="1328"/>
                </a:lnTo>
                <a:lnTo>
                  <a:pt x="195" y="1279"/>
                </a:lnTo>
                <a:lnTo>
                  <a:pt x="198" y="1235"/>
                </a:lnTo>
                <a:lnTo>
                  <a:pt x="201" y="1196"/>
                </a:lnTo>
                <a:lnTo>
                  <a:pt x="206" y="1160"/>
                </a:lnTo>
                <a:lnTo>
                  <a:pt x="212" y="1130"/>
                </a:lnTo>
                <a:lnTo>
                  <a:pt x="219" y="1102"/>
                </a:lnTo>
                <a:lnTo>
                  <a:pt x="226" y="1079"/>
                </a:lnTo>
                <a:lnTo>
                  <a:pt x="234" y="1058"/>
                </a:lnTo>
                <a:lnTo>
                  <a:pt x="202" y="1058"/>
                </a:lnTo>
                <a:lnTo>
                  <a:pt x="201" y="1058"/>
                </a:lnTo>
                <a:close/>
                <a:moveTo>
                  <a:pt x="305" y="147"/>
                </a:moveTo>
                <a:lnTo>
                  <a:pt x="290" y="170"/>
                </a:lnTo>
                <a:lnTo>
                  <a:pt x="274" y="196"/>
                </a:lnTo>
                <a:lnTo>
                  <a:pt x="255" y="225"/>
                </a:lnTo>
                <a:lnTo>
                  <a:pt x="238" y="255"/>
                </a:lnTo>
                <a:lnTo>
                  <a:pt x="220" y="287"/>
                </a:lnTo>
                <a:lnTo>
                  <a:pt x="204" y="319"/>
                </a:lnTo>
                <a:lnTo>
                  <a:pt x="189" y="350"/>
                </a:lnTo>
                <a:lnTo>
                  <a:pt x="177" y="379"/>
                </a:lnTo>
                <a:lnTo>
                  <a:pt x="168" y="406"/>
                </a:lnTo>
                <a:lnTo>
                  <a:pt x="162" y="431"/>
                </a:lnTo>
                <a:lnTo>
                  <a:pt x="162" y="442"/>
                </a:lnTo>
                <a:lnTo>
                  <a:pt x="162" y="458"/>
                </a:lnTo>
                <a:lnTo>
                  <a:pt x="162" y="481"/>
                </a:lnTo>
                <a:lnTo>
                  <a:pt x="162" y="509"/>
                </a:lnTo>
                <a:lnTo>
                  <a:pt x="161" y="540"/>
                </a:lnTo>
                <a:lnTo>
                  <a:pt x="160" y="575"/>
                </a:lnTo>
                <a:lnTo>
                  <a:pt x="159" y="613"/>
                </a:lnTo>
                <a:lnTo>
                  <a:pt x="156" y="652"/>
                </a:lnTo>
                <a:lnTo>
                  <a:pt x="153" y="693"/>
                </a:lnTo>
                <a:lnTo>
                  <a:pt x="150" y="735"/>
                </a:lnTo>
                <a:lnTo>
                  <a:pt x="146" y="776"/>
                </a:lnTo>
                <a:lnTo>
                  <a:pt x="143" y="812"/>
                </a:lnTo>
                <a:lnTo>
                  <a:pt x="142" y="844"/>
                </a:lnTo>
                <a:lnTo>
                  <a:pt x="144" y="873"/>
                </a:lnTo>
                <a:lnTo>
                  <a:pt x="148" y="899"/>
                </a:lnTo>
                <a:lnTo>
                  <a:pt x="154" y="920"/>
                </a:lnTo>
                <a:lnTo>
                  <a:pt x="162" y="939"/>
                </a:lnTo>
                <a:lnTo>
                  <a:pt x="170" y="955"/>
                </a:lnTo>
                <a:lnTo>
                  <a:pt x="178" y="966"/>
                </a:lnTo>
                <a:lnTo>
                  <a:pt x="187" y="974"/>
                </a:lnTo>
                <a:lnTo>
                  <a:pt x="195" y="978"/>
                </a:lnTo>
                <a:lnTo>
                  <a:pt x="202" y="980"/>
                </a:lnTo>
                <a:lnTo>
                  <a:pt x="244" y="980"/>
                </a:lnTo>
                <a:lnTo>
                  <a:pt x="239" y="958"/>
                </a:lnTo>
                <a:lnTo>
                  <a:pt x="235" y="932"/>
                </a:lnTo>
                <a:lnTo>
                  <a:pt x="233" y="904"/>
                </a:lnTo>
                <a:lnTo>
                  <a:pt x="233" y="872"/>
                </a:lnTo>
                <a:lnTo>
                  <a:pt x="236" y="860"/>
                </a:lnTo>
                <a:lnTo>
                  <a:pt x="242" y="850"/>
                </a:lnTo>
                <a:lnTo>
                  <a:pt x="251" y="842"/>
                </a:lnTo>
                <a:lnTo>
                  <a:pt x="263" y="838"/>
                </a:lnTo>
                <a:lnTo>
                  <a:pt x="275" y="837"/>
                </a:lnTo>
                <a:lnTo>
                  <a:pt x="287" y="840"/>
                </a:lnTo>
                <a:lnTo>
                  <a:pt x="297" y="846"/>
                </a:lnTo>
                <a:lnTo>
                  <a:pt x="305" y="855"/>
                </a:lnTo>
                <a:lnTo>
                  <a:pt x="310" y="865"/>
                </a:lnTo>
                <a:lnTo>
                  <a:pt x="311" y="878"/>
                </a:lnTo>
                <a:lnTo>
                  <a:pt x="310" y="906"/>
                </a:lnTo>
                <a:lnTo>
                  <a:pt x="313" y="930"/>
                </a:lnTo>
                <a:lnTo>
                  <a:pt x="317" y="950"/>
                </a:lnTo>
                <a:lnTo>
                  <a:pt x="322" y="968"/>
                </a:lnTo>
                <a:lnTo>
                  <a:pt x="327" y="980"/>
                </a:lnTo>
                <a:lnTo>
                  <a:pt x="606" y="980"/>
                </a:lnTo>
                <a:lnTo>
                  <a:pt x="611" y="968"/>
                </a:lnTo>
                <a:lnTo>
                  <a:pt x="616" y="950"/>
                </a:lnTo>
                <a:lnTo>
                  <a:pt x="620" y="930"/>
                </a:lnTo>
                <a:lnTo>
                  <a:pt x="622" y="906"/>
                </a:lnTo>
                <a:lnTo>
                  <a:pt x="622" y="878"/>
                </a:lnTo>
                <a:lnTo>
                  <a:pt x="623" y="865"/>
                </a:lnTo>
                <a:lnTo>
                  <a:pt x="628" y="855"/>
                </a:lnTo>
                <a:lnTo>
                  <a:pt x="635" y="846"/>
                </a:lnTo>
                <a:lnTo>
                  <a:pt x="645" y="840"/>
                </a:lnTo>
                <a:lnTo>
                  <a:pt x="657" y="837"/>
                </a:lnTo>
                <a:lnTo>
                  <a:pt x="670" y="838"/>
                </a:lnTo>
                <a:lnTo>
                  <a:pt x="682" y="842"/>
                </a:lnTo>
                <a:lnTo>
                  <a:pt x="690" y="850"/>
                </a:lnTo>
                <a:lnTo>
                  <a:pt x="697" y="860"/>
                </a:lnTo>
                <a:lnTo>
                  <a:pt x="699" y="872"/>
                </a:lnTo>
                <a:lnTo>
                  <a:pt x="700" y="904"/>
                </a:lnTo>
                <a:lnTo>
                  <a:pt x="698" y="932"/>
                </a:lnTo>
                <a:lnTo>
                  <a:pt x="694" y="958"/>
                </a:lnTo>
                <a:lnTo>
                  <a:pt x="688" y="980"/>
                </a:lnTo>
                <a:lnTo>
                  <a:pt x="730" y="980"/>
                </a:lnTo>
                <a:lnTo>
                  <a:pt x="738" y="978"/>
                </a:lnTo>
                <a:lnTo>
                  <a:pt x="746" y="974"/>
                </a:lnTo>
                <a:lnTo>
                  <a:pt x="754" y="966"/>
                </a:lnTo>
                <a:lnTo>
                  <a:pt x="763" y="955"/>
                </a:lnTo>
                <a:lnTo>
                  <a:pt x="771" y="939"/>
                </a:lnTo>
                <a:lnTo>
                  <a:pt x="778" y="920"/>
                </a:lnTo>
                <a:lnTo>
                  <a:pt x="784" y="899"/>
                </a:lnTo>
                <a:lnTo>
                  <a:pt x="788" y="873"/>
                </a:lnTo>
                <a:lnTo>
                  <a:pt x="790" y="844"/>
                </a:lnTo>
                <a:lnTo>
                  <a:pt x="790" y="812"/>
                </a:lnTo>
                <a:lnTo>
                  <a:pt x="787" y="776"/>
                </a:lnTo>
                <a:lnTo>
                  <a:pt x="783" y="735"/>
                </a:lnTo>
                <a:lnTo>
                  <a:pt x="778" y="693"/>
                </a:lnTo>
                <a:lnTo>
                  <a:pt x="776" y="652"/>
                </a:lnTo>
                <a:lnTo>
                  <a:pt x="774" y="613"/>
                </a:lnTo>
                <a:lnTo>
                  <a:pt x="772" y="575"/>
                </a:lnTo>
                <a:lnTo>
                  <a:pt x="771" y="540"/>
                </a:lnTo>
                <a:lnTo>
                  <a:pt x="771" y="509"/>
                </a:lnTo>
                <a:lnTo>
                  <a:pt x="771" y="481"/>
                </a:lnTo>
                <a:lnTo>
                  <a:pt x="771" y="458"/>
                </a:lnTo>
                <a:lnTo>
                  <a:pt x="771" y="442"/>
                </a:lnTo>
                <a:lnTo>
                  <a:pt x="771" y="431"/>
                </a:lnTo>
                <a:lnTo>
                  <a:pt x="765" y="406"/>
                </a:lnTo>
                <a:lnTo>
                  <a:pt x="756" y="379"/>
                </a:lnTo>
                <a:lnTo>
                  <a:pt x="743" y="350"/>
                </a:lnTo>
                <a:lnTo>
                  <a:pt x="729" y="319"/>
                </a:lnTo>
                <a:lnTo>
                  <a:pt x="713" y="287"/>
                </a:lnTo>
                <a:lnTo>
                  <a:pt x="695" y="255"/>
                </a:lnTo>
                <a:lnTo>
                  <a:pt x="676" y="225"/>
                </a:lnTo>
                <a:lnTo>
                  <a:pt x="659" y="196"/>
                </a:lnTo>
                <a:lnTo>
                  <a:pt x="642" y="170"/>
                </a:lnTo>
                <a:lnTo>
                  <a:pt x="627" y="147"/>
                </a:lnTo>
                <a:lnTo>
                  <a:pt x="591" y="158"/>
                </a:lnTo>
                <a:lnTo>
                  <a:pt x="550" y="166"/>
                </a:lnTo>
                <a:lnTo>
                  <a:pt x="509" y="171"/>
                </a:lnTo>
                <a:lnTo>
                  <a:pt x="466" y="172"/>
                </a:lnTo>
                <a:lnTo>
                  <a:pt x="424" y="171"/>
                </a:lnTo>
                <a:lnTo>
                  <a:pt x="382" y="166"/>
                </a:lnTo>
                <a:lnTo>
                  <a:pt x="342" y="158"/>
                </a:lnTo>
                <a:lnTo>
                  <a:pt x="305" y="147"/>
                </a:lnTo>
                <a:close/>
                <a:moveTo>
                  <a:pt x="242" y="0"/>
                </a:moveTo>
                <a:lnTo>
                  <a:pt x="257" y="3"/>
                </a:lnTo>
                <a:lnTo>
                  <a:pt x="270" y="11"/>
                </a:lnTo>
                <a:lnTo>
                  <a:pt x="278" y="23"/>
                </a:lnTo>
                <a:lnTo>
                  <a:pt x="281" y="39"/>
                </a:lnTo>
                <a:lnTo>
                  <a:pt x="284" y="44"/>
                </a:lnTo>
                <a:lnTo>
                  <a:pt x="291" y="51"/>
                </a:lnTo>
                <a:lnTo>
                  <a:pt x="302" y="59"/>
                </a:lnTo>
                <a:lnTo>
                  <a:pt x="318" y="67"/>
                </a:lnTo>
                <a:lnTo>
                  <a:pt x="339" y="75"/>
                </a:lnTo>
                <a:lnTo>
                  <a:pt x="364" y="84"/>
                </a:lnTo>
                <a:lnTo>
                  <a:pt x="394" y="89"/>
                </a:lnTo>
                <a:lnTo>
                  <a:pt x="428" y="93"/>
                </a:lnTo>
                <a:lnTo>
                  <a:pt x="466" y="95"/>
                </a:lnTo>
                <a:lnTo>
                  <a:pt x="505" y="93"/>
                </a:lnTo>
                <a:lnTo>
                  <a:pt x="539" y="89"/>
                </a:lnTo>
                <a:lnTo>
                  <a:pt x="568" y="84"/>
                </a:lnTo>
                <a:lnTo>
                  <a:pt x="594" y="75"/>
                </a:lnTo>
                <a:lnTo>
                  <a:pt x="614" y="67"/>
                </a:lnTo>
                <a:lnTo>
                  <a:pt x="631" y="59"/>
                </a:lnTo>
                <a:lnTo>
                  <a:pt x="642" y="51"/>
                </a:lnTo>
                <a:lnTo>
                  <a:pt x="649" y="44"/>
                </a:lnTo>
                <a:lnTo>
                  <a:pt x="651" y="39"/>
                </a:lnTo>
                <a:lnTo>
                  <a:pt x="654" y="23"/>
                </a:lnTo>
                <a:lnTo>
                  <a:pt x="663" y="11"/>
                </a:lnTo>
                <a:lnTo>
                  <a:pt x="675" y="3"/>
                </a:lnTo>
                <a:lnTo>
                  <a:pt x="691" y="0"/>
                </a:lnTo>
                <a:lnTo>
                  <a:pt x="706" y="3"/>
                </a:lnTo>
                <a:lnTo>
                  <a:pt x="718" y="11"/>
                </a:lnTo>
                <a:lnTo>
                  <a:pt x="726" y="23"/>
                </a:lnTo>
                <a:lnTo>
                  <a:pt x="729" y="39"/>
                </a:lnTo>
                <a:lnTo>
                  <a:pt x="727" y="58"/>
                </a:lnTo>
                <a:lnTo>
                  <a:pt x="720" y="76"/>
                </a:lnTo>
                <a:lnTo>
                  <a:pt x="709" y="93"/>
                </a:lnTo>
                <a:lnTo>
                  <a:pt x="695" y="108"/>
                </a:lnTo>
                <a:lnTo>
                  <a:pt x="708" y="128"/>
                </a:lnTo>
                <a:lnTo>
                  <a:pt x="723" y="153"/>
                </a:lnTo>
                <a:lnTo>
                  <a:pt x="740" y="179"/>
                </a:lnTo>
                <a:lnTo>
                  <a:pt x="757" y="209"/>
                </a:lnTo>
                <a:lnTo>
                  <a:pt x="774" y="239"/>
                </a:lnTo>
                <a:lnTo>
                  <a:pt x="792" y="271"/>
                </a:lnTo>
                <a:lnTo>
                  <a:pt x="807" y="303"/>
                </a:lnTo>
                <a:lnTo>
                  <a:pt x="822" y="335"/>
                </a:lnTo>
                <a:lnTo>
                  <a:pt x="833" y="365"/>
                </a:lnTo>
                <a:lnTo>
                  <a:pt x="842" y="395"/>
                </a:lnTo>
                <a:lnTo>
                  <a:pt x="848" y="422"/>
                </a:lnTo>
                <a:lnTo>
                  <a:pt x="849" y="428"/>
                </a:lnTo>
                <a:lnTo>
                  <a:pt x="849" y="433"/>
                </a:lnTo>
                <a:lnTo>
                  <a:pt x="848" y="444"/>
                </a:lnTo>
                <a:lnTo>
                  <a:pt x="848" y="460"/>
                </a:lnTo>
                <a:lnTo>
                  <a:pt x="848" y="482"/>
                </a:lnTo>
                <a:lnTo>
                  <a:pt x="848" y="510"/>
                </a:lnTo>
                <a:lnTo>
                  <a:pt x="849" y="540"/>
                </a:lnTo>
                <a:lnTo>
                  <a:pt x="850" y="574"/>
                </a:lnTo>
                <a:lnTo>
                  <a:pt x="851" y="611"/>
                </a:lnTo>
                <a:lnTo>
                  <a:pt x="853" y="649"/>
                </a:lnTo>
                <a:lnTo>
                  <a:pt x="856" y="688"/>
                </a:lnTo>
                <a:lnTo>
                  <a:pt x="859" y="728"/>
                </a:lnTo>
                <a:lnTo>
                  <a:pt x="863" y="767"/>
                </a:lnTo>
                <a:lnTo>
                  <a:pt x="866" y="806"/>
                </a:lnTo>
                <a:lnTo>
                  <a:pt x="867" y="845"/>
                </a:lnTo>
                <a:lnTo>
                  <a:pt x="865" y="880"/>
                </a:lnTo>
                <a:lnTo>
                  <a:pt x="859" y="913"/>
                </a:lnTo>
                <a:lnTo>
                  <a:pt x="852" y="944"/>
                </a:lnTo>
                <a:lnTo>
                  <a:pt x="841" y="972"/>
                </a:lnTo>
                <a:lnTo>
                  <a:pt x="828" y="996"/>
                </a:lnTo>
                <a:lnTo>
                  <a:pt x="813" y="1018"/>
                </a:lnTo>
                <a:lnTo>
                  <a:pt x="808" y="1023"/>
                </a:lnTo>
                <a:lnTo>
                  <a:pt x="804" y="1027"/>
                </a:lnTo>
                <a:lnTo>
                  <a:pt x="818" y="1056"/>
                </a:lnTo>
                <a:lnTo>
                  <a:pt x="832" y="1093"/>
                </a:lnTo>
                <a:lnTo>
                  <a:pt x="845" y="1137"/>
                </a:lnTo>
                <a:lnTo>
                  <a:pt x="857" y="1186"/>
                </a:lnTo>
                <a:lnTo>
                  <a:pt x="869" y="1243"/>
                </a:lnTo>
                <a:lnTo>
                  <a:pt x="880" y="1305"/>
                </a:lnTo>
                <a:lnTo>
                  <a:pt x="890" y="1374"/>
                </a:lnTo>
                <a:lnTo>
                  <a:pt x="899" y="1449"/>
                </a:lnTo>
                <a:lnTo>
                  <a:pt x="907" y="1529"/>
                </a:lnTo>
                <a:lnTo>
                  <a:pt x="914" y="1617"/>
                </a:lnTo>
                <a:lnTo>
                  <a:pt x="920" y="1710"/>
                </a:lnTo>
                <a:lnTo>
                  <a:pt x="925" y="1807"/>
                </a:lnTo>
                <a:lnTo>
                  <a:pt x="929" y="1911"/>
                </a:lnTo>
                <a:lnTo>
                  <a:pt x="933" y="2021"/>
                </a:lnTo>
                <a:lnTo>
                  <a:pt x="933" y="2022"/>
                </a:lnTo>
                <a:lnTo>
                  <a:pt x="933" y="3189"/>
                </a:lnTo>
                <a:lnTo>
                  <a:pt x="931" y="3199"/>
                </a:lnTo>
                <a:lnTo>
                  <a:pt x="927" y="3210"/>
                </a:lnTo>
                <a:lnTo>
                  <a:pt x="925" y="3213"/>
                </a:lnTo>
                <a:lnTo>
                  <a:pt x="921" y="3218"/>
                </a:lnTo>
                <a:lnTo>
                  <a:pt x="915" y="3224"/>
                </a:lnTo>
                <a:lnTo>
                  <a:pt x="908" y="3232"/>
                </a:lnTo>
                <a:lnTo>
                  <a:pt x="898" y="3241"/>
                </a:lnTo>
                <a:lnTo>
                  <a:pt x="886" y="3250"/>
                </a:lnTo>
                <a:lnTo>
                  <a:pt x="870" y="3260"/>
                </a:lnTo>
                <a:lnTo>
                  <a:pt x="852" y="3271"/>
                </a:lnTo>
                <a:lnTo>
                  <a:pt x="831" y="3282"/>
                </a:lnTo>
                <a:lnTo>
                  <a:pt x="807" y="3292"/>
                </a:lnTo>
                <a:lnTo>
                  <a:pt x="778" y="3302"/>
                </a:lnTo>
                <a:lnTo>
                  <a:pt x="747" y="3311"/>
                </a:lnTo>
                <a:lnTo>
                  <a:pt x="711" y="3320"/>
                </a:lnTo>
                <a:lnTo>
                  <a:pt x="671" y="3328"/>
                </a:lnTo>
                <a:lnTo>
                  <a:pt x="627" y="3335"/>
                </a:lnTo>
                <a:lnTo>
                  <a:pt x="579" y="3339"/>
                </a:lnTo>
                <a:lnTo>
                  <a:pt x="525" y="3342"/>
                </a:lnTo>
                <a:lnTo>
                  <a:pt x="466" y="3343"/>
                </a:lnTo>
                <a:lnTo>
                  <a:pt x="408" y="3342"/>
                </a:lnTo>
                <a:lnTo>
                  <a:pt x="354" y="3339"/>
                </a:lnTo>
                <a:lnTo>
                  <a:pt x="306" y="3335"/>
                </a:lnTo>
                <a:lnTo>
                  <a:pt x="262" y="3328"/>
                </a:lnTo>
                <a:lnTo>
                  <a:pt x="221" y="3320"/>
                </a:lnTo>
                <a:lnTo>
                  <a:pt x="186" y="3311"/>
                </a:lnTo>
                <a:lnTo>
                  <a:pt x="154" y="3302"/>
                </a:lnTo>
                <a:lnTo>
                  <a:pt x="126" y="3292"/>
                </a:lnTo>
                <a:lnTo>
                  <a:pt x="102" y="3282"/>
                </a:lnTo>
                <a:lnTo>
                  <a:pt x="81" y="3271"/>
                </a:lnTo>
                <a:lnTo>
                  <a:pt x="63" y="3260"/>
                </a:lnTo>
                <a:lnTo>
                  <a:pt x="47" y="3250"/>
                </a:lnTo>
                <a:lnTo>
                  <a:pt x="35" y="3241"/>
                </a:lnTo>
                <a:lnTo>
                  <a:pt x="25" y="3232"/>
                </a:lnTo>
                <a:lnTo>
                  <a:pt x="17" y="3224"/>
                </a:lnTo>
                <a:lnTo>
                  <a:pt x="12" y="3218"/>
                </a:lnTo>
                <a:lnTo>
                  <a:pt x="8" y="3213"/>
                </a:lnTo>
                <a:lnTo>
                  <a:pt x="6" y="3210"/>
                </a:lnTo>
                <a:lnTo>
                  <a:pt x="2" y="3199"/>
                </a:lnTo>
                <a:lnTo>
                  <a:pt x="0" y="3189"/>
                </a:lnTo>
                <a:lnTo>
                  <a:pt x="0" y="2021"/>
                </a:lnTo>
                <a:lnTo>
                  <a:pt x="3" y="1911"/>
                </a:lnTo>
                <a:lnTo>
                  <a:pt x="7" y="1807"/>
                </a:lnTo>
                <a:lnTo>
                  <a:pt x="12" y="1710"/>
                </a:lnTo>
                <a:lnTo>
                  <a:pt x="19" y="1617"/>
                </a:lnTo>
                <a:lnTo>
                  <a:pt x="26" y="1529"/>
                </a:lnTo>
                <a:lnTo>
                  <a:pt x="34" y="1449"/>
                </a:lnTo>
                <a:lnTo>
                  <a:pt x="42" y="1374"/>
                </a:lnTo>
                <a:lnTo>
                  <a:pt x="52" y="1305"/>
                </a:lnTo>
                <a:lnTo>
                  <a:pt x="64" y="1243"/>
                </a:lnTo>
                <a:lnTo>
                  <a:pt x="75" y="1186"/>
                </a:lnTo>
                <a:lnTo>
                  <a:pt x="88" y="1136"/>
                </a:lnTo>
                <a:lnTo>
                  <a:pt x="101" y="1093"/>
                </a:lnTo>
                <a:lnTo>
                  <a:pt x="115" y="1056"/>
                </a:lnTo>
                <a:lnTo>
                  <a:pt x="129" y="1027"/>
                </a:lnTo>
                <a:lnTo>
                  <a:pt x="120" y="1018"/>
                </a:lnTo>
                <a:lnTo>
                  <a:pt x="105" y="996"/>
                </a:lnTo>
                <a:lnTo>
                  <a:pt x="92" y="972"/>
                </a:lnTo>
                <a:lnTo>
                  <a:pt x="81" y="944"/>
                </a:lnTo>
                <a:lnTo>
                  <a:pt x="73" y="913"/>
                </a:lnTo>
                <a:lnTo>
                  <a:pt x="68" y="880"/>
                </a:lnTo>
                <a:lnTo>
                  <a:pt x="66" y="845"/>
                </a:lnTo>
                <a:lnTo>
                  <a:pt x="66" y="806"/>
                </a:lnTo>
                <a:lnTo>
                  <a:pt x="70" y="767"/>
                </a:lnTo>
                <a:lnTo>
                  <a:pt x="74" y="728"/>
                </a:lnTo>
                <a:lnTo>
                  <a:pt x="77" y="688"/>
                </a:lnTo>
                <a:lnTo>
                  <a:pt x="80" y="649"/>
                </a:lnTo>
                <a:lnTo>
                  <a:pt x="81" y="611"/>
                </a:lnTo>
                <a:lnTo>
                  <a:pt x="83" y="574"/>
                </a:lnTo>
                <a:lnTo>
                  <a:pt x="84" y="540"/>
                </a:lnTo>
                <a:lnTo>
                  <a:pt x="84" y="510"/>
                </a:lnTo>
                <a:lnTo>
                  <a:pt x="84" y="482"/>
                </a:lnTo>
                <a:lnTo>
                  <a:pt x="84" y="460"/>
                </a:lnTo>
                <a:lnTo>
                  <a:pt x="84" y="444"/>
                </a:lnTo>
                <a:lnTo>
                  <a:pt x="84" y="433"/>
                </a:lnTo>
                <a:lnTo>
                  <a:pt x="84" y="428"/>
                </a:lnTo>
                <a:lnTo>
                  <a:pt x="85" y="422"/>
                </a:lnTo>
                <a:lnTo>
                  <a:pt x="90" y="395"/>
                </a:lnTo>
                <a:lnTo>
                  <a:pt x="99" y="365"/>
                </a:lnTo>
                <a:lnTo>
                  <a:pt x="111" y="335"/>
                </a:lnTo>
                <a:lnTo>
                  <a:pt x="125" y="303"/>
                </a:lnTo>
                <a:lnTo>
                  <a:pt x="141" y="271"/>
                </a:lnTo>
                <a:lnTo>
                  <a:pt x="159" y="239"/>
                </a:lnTo>
                <a:lnTo>
                  <a:pt x="176" y="209"/>
                </a:lnTo>
                <a:lnTo>
                  <a:pt x="193" y="179"/>
                </a:lnTo>
                <a:lnTo>
                  <a:pt x="209" y="153"/>
                </a:lnTo>
                <a:lnTo>
                  <a:pt x="224" y="128"/>
                </a:lnTo>
                <a:lnTo>
                  <a:pt x="238" y="108"/>
                </a:lnTo>
                <a:lnTo>
                  <a:pt x="223" y="93"/>
                </a:lnTo>
                <a:lnTo>
                  <a:pt x="213" y="76"/>
                </a:lnTo>
                <a:lnTo>
                  <a:pt x="206" y="58"/>
                </a:lnTo>
                <a:lnTo>
                  <a:pt x="204" y="39"/>
                </a:lnTo>
                <a:lnTo>
                  <a:pt x="207" y="23"/>
                </a:lnTo>
                <a:lnTo>
                  <a:pt x="215" y="11"/>
                </a:lnTo>
                <a:lnTo>
                  <a:pt x="227" y="3"/>
                </a:lnTo>
                <a:lnTo>
                  <a:pt x="2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2" name="Freeform 98"/>
          <p:cNvSpPr>
            <a:spLocks noEditPoints="1"/>
          </p:cNvSpPr>
          <p:nvPr/>
        </p:nvSpPr>
        <p:spPr bwMode="auto">
          <a:xfrm>
            <a:off x="7377934" y="4983163"/>
            <a:ext cx="233363" cy="598488"/>
          </a:xfrm>
          <a:custGeom>
            <a:avLst/>
            <a:gdLst>
              <a:gd name="T0" fmla="*/ 374 w 1326"/>
              <a:gd name="T1" fmla="*/ 1282 h 3390"/>
              <a:gd name="T2" fmla="*/ 267 w 1326"/>
              <a:gd name="T3" fmla="*/ 1664 h 3390"/>
              <a:gd name="T4" fmla="*/ 262 w 1326"/>
              <a:gd name="T5" fmla="*/ 1940 h 3390"/>
              <a:gd name="T6" fmla="*/ 262 w 1326"/>
              <a:gd name="T7" fmla="*/ 2160 h 3390"/>
              <a:gd name="T8" fmla="*/ 223 w 1326"/>
              <a:gd name="T9" fmla="*/ 3022 h 3390"/>
              <a:gd name="T10" fmla="*/ 264 w 1326"/>
              <a:gd name="T11" fmla="*/ 3302 h 3390"/>
              <a:gd name="T12" fmla="*/ 304 w 1326"/>
              <a:gd name="T13" fmla="*/ 3150 h 3390"/>
              <a:gd name="T14" fmla="*/ 347 w 1326"/>
              <a:gd name="T15" fmla="*/ 2699 h 3390"/>
              <a:gd name="T16" fmla="*/ 367 w 1326"/>
              <a:gd name="T17" fmla="*/ 1902 h 3390"/>
              <a:gd name="T18" fmla="*/ 441 w 1326"/>
              <a:gd name="T19" fmla="*/ 2173 h 3390"/>
              <a:gd name="T20" fmla="*/ 398 w 1326"/>
              <a:gd name="T21" fmla="*/ 3033 h 3390"/>
              <a:gd name="T22" fmla="*/ 624 w 1326"/>
              <a:gd name="T23" fmla="*/ 1638 h 3390"/>
              <a:gd name="T24" fmla="*/ 702 w 1326"/>
              <a:gd name="T25" fmla="*/ 3311 h 3390"/>
              <a:gd name="T26" fmla="*/ 919 w 1326"/>
              <a:gd name="T27" fmla="*/ 2961 h 3390"/>
              <a:gd name="T28" fmla="*/ 884 w 1326"/>
              <a:gd name="T29" fmla="*/ 2049 h 3390"/>
              <a:gd name="T30" fmla="*/ 962 w 1326"/>
              <a:gd name="T31" fmla="*/ 1917 h 3390"/>
              <a:gd name="T32" fmla="*/ 982 w 1326"/>
              <a:gd name="T33" fmla="*/ 2768 h 3390"/>
              <a:gd name="T34" fmla="*/ 1027 w 1326"/>
              <a:gd name="T35" fmla="*/ 3178 h 3390"/>
              <a:gd name="T36" fmla="*/ 1065 w 1326"/>
              <a:gd name="T37" fmla="*/ 3307 h 3390"/>
              <a:gd name="T38" fmla="*/ 1095 w 1326"/>
              <a:gd name="T39" fmla="*/ 2952 h 3390"/>
              <a:gd name="T40" fmla="*/ 1064 w 1326"/>
              <a:gd name="T41" fmla="*/ 2153 h 3390"/>
              <a:gd name="T42" fmla="*/ 1064 w 1326"/>
              <a:gd name="T43" fmla="*/ 1908 h 3390"/>
              <a:gd name="T44" fmla="*/ 1052 w 1326"/>
              <a:gd name="T45" fmla="*/ 1603 h 3390"/>
              <a:gd name="T46" fmla="*/ 937 w 1326"/>
              <a:gd name="T47" fmla="*/ 1256 h 3390"/>
              <a:gd name="T48" fmla="*/ 417 w 1326"/>
              <a:gd name="T49" fmla="*/ 1019 h 3390"/>
              <a:gd name="T50" fmla="*/ 380 w 1326"/>
              <a:gd name="T51" fmla="*/ 567 h 3390"/>
              <a:gd name="T52" fmla="*/ 318 w 1326"/>
              <a:gd name="T53" fmla="*/ 677 h 3390"/>
              <a:gd name="T54" fmla="*/ 336 w 1326"/>
              <a:gd name="T55" fmla="*/ 828 h 3390"/>
              <a:gd name="T56" fmla="*/ 1002 w 1326"/>
              <a:gd name="T57" fmla="*/ 765 h 3390"/>
              <a:gd name="T58" fmla="*/ 1006 w 1326"/>
              <a:gd name="T59" fmla="*/ 660 h 3390"/>
              <a:gd name="T60" fmla="*/ 928 w 1326"/>
              <a:gd name="T61" fmla="*/ 561 h 3390"/>
              <a:gd name="T62" fmla="*/ 529 w 1326"/>
              <a:gd name="T63" fmla="*/ 181 h 3390"/>
              <a:gd name="T64" fmla="*/ 436 w 1326"/>
              <a:gd name="T65" fmla="*/ 415 h 3390"/>
              <a:gd name="T66" fmla="*/ 885 w 1326"/>
              <a:gd name="T67" fmla="*/ 376 h 3390"/>
              <a:gd name="T68" fmla="*/ 742 w 1326"/>
              <a:gd name="T69" fmla="*/ 131 h 3390"/>
              <a:gd name="T70" fmla="*/ 689 w 1326"/>
              <a:gd name="T71" fmla="*/ 7 h 3390"/>
              <a:gd name="T72" fmla="*/ 906 w 1326"/>
              <a:gd name="T73" fmla="*/ 194 h 3390"/>
              <a:gd name="T74" fmla="*/ 968 w 1326"/>
              <a:gd name="T75" fmla="*/ 425 h 3390"/>
              <a:gd name="T76" fmla="*/ 1084 w 1326"/>
              <a:gd name="T77" fmla="*/ 650 h 3390"/>
              <a:gd name="T78" fmla="*/ 1050 w 1326"/>
              <a:gd name="T79" fmla="*/ 902 h 3390"/>
              <a:gd name="T80" fmla="*/ 985 w 1326"/>
              <a:gd name="T81" fmla="*/ 1192 h 3390"/>
              <a:gd name="T82" fmla="*/ 1120 w 1326"/>
              <a:gd name="T83" fmla="*/ 1535 h 3390"/>
              <a:gd name="T84" fmla="*/ 1142 w 1326"/>
              <a:gd name="T85" fmla="*/ 1878 h 3390"/>
              <a:gd name="T86" fmla="*/ 1141 w 1326"/>
              <a:gd name="T87" fmla="*/ 2140 h 3390"/>
              <a:gd name="T88" fmla="*/ 1157 w 1326"/>
              <a:gd name="T89" fmla="*/ 2771 h 3390"/>
              <a:gd name="T90" fmla="*/ 1212 w 1326"/>
              <a:gd name="T91" fmla="*/ 3178 h 3390"/>
              <a:gd name="T92" fmla="*/ 1274 w 1326"/>
              <a:gd name="T93" fmla="*/ 3307 h 3390"/>
              <a:gd name="T94" fmla="*/ 1314 w 1326"/>
              <a:gd name="T95" fmla="*/ 3378 h 3390"/>
              <a:gd name="T96" fmla="*/ 11 w 1326"/>
              <a:gd name="T97" fmla="*/ 3323 h 3390"/>
              <a:gd name="T98" fmla="*/ 77 w 1326"/>
              <a:gd name="T99" fmla="*/ 3274 h 3390"/>
              <a:gd name="T100" fmla="*/ 141 w 1326"/>
              <a:gd name="T101" fmla="*/ 3041 h 3390"/>
              <a:gd name="T102" fmla="*/ 183 w 1326"/>
              <a:gd name="T103" fmla="*/ 2459 h 3390"/>
              <a:gd name="T104" fmla="*/ 185 w 1326"/>
              <a:gd name="T105" fmla="*/ 2039 h 3390"/>
              <a:gd name="T106" fmla="*/ 184 w 1326"/>
              <a:gd name="T107" fmla="*/ 1802 h 3390"/>
              <a:gd name="T108" fmla="*/ 257 w 1326"/>
              <a:gd name="T109" fmla="*/ 1344 h 3390"/>
              <a:gd name="T110" fmla="*/ 400 w 1326"/>
              <a:gd name="T111" fmla="*/ 1126 h 3390"/>
              <a:gd name="T112" fmla="*/ 243 w 1326"/>
              <a:gd name="T113" fmla="*/ 754 h 3390"/>
              <a:gd name="T114" fmla="*/ 289 w 1326"/>
              <a:gd name="T115" fmla="*/ 538 h 3390"/>
              <a:gd name="T116" fmla="*/ 366 w 1326"/>
              <a:gd name="T117" fmla="*/ 348 h 3390"/>
              <a:gd name="T118" fmla="*/ 529 w 1326"/>
              <a:gd name="T119" fmla="*/ 74 h 3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26" h="3390">
                <a:moveTo>
                  <a:pt x="469" y="1170"/>
                </a:moveTo>
                <a:lnTo>
                  <a:pt x="463" y="1175"/>
                </a:lnTo>
                <a:lnTo>
                  <a:pt x="454" y="1183"/>
                </a:lnTo>
                <a:lnTo>
                  <a:pt x="444" y="1192"/>
                </a:lnTo>
                <a:lnTo>
                  <a:pt x="431" y="1204"/>
                </a:lnTo>
                <a:lnTo>
                  <a:pt x="419" y="1219"/>
                </a:lnTo>
                <a:lnTo>
                  <a:pt x="404" y="1237"/>
                </a:lnTo>
                <a:lnTo>
                  <a:pt x="390" y="1258"/>
                </a:lnTo>
                <a:lnTo>
                  <a:pt x="374" y="1282"/>
                </a:lnTo>
                <a:lnTo>
                  <a:pt x="360" y="1308"/>
                </a:lnTo>
                <a:lnTo>
                  <a:pt x="345" y="1339"/>
                </a:lnTo>
                <a:lnTo>
                  <a:pt x="330" y="1373"/>
                </a:lnTo>
                <a:lnTo>
                  <a:pt x="317" y="1411"/>
                </a:lnTo>
                <a:lnTo>
                  <a:pt x="303" y="1453"/>
                </a:lnTo>
                <a:lnTo>
                  <a:pt x="292" y="1499"/>
                </a:lnTo>
                <a:lnTo>
                  <a:pt x="282" y="1550"/>
                </a:lnTo>
                <a:lnTo>
                  <a:pt x="273" y="1604"/>
                </a:lnTo>
                <a:lnTo>
                  <a:pt x="267" y="1664"/>
                </a:lnTo>
                <a:lnTo>
                  <a:pt x="263" y="1729"/>
                </a:lnTo>
                <a:lnTo>
                  <a:pt x="262" y="1798"/>
                </a:lnTo>
                <a:lnTo>
                  <a:pt x="262" y="1802"/>
                </a:lnTo>
                <a:lnTo>
                  <a:pt x="262" y="1812"/>
                </a:lnTo>
                <a:lnTo>
                  <a:pt x="262" y="1830"/>
                </a:lnTo>
                <a:lnTo>
                  <a:pt x="262" y="1853"/>
                </a:lnTo>
                <a:lnTo>
                  <a:pt x="262" y="1878"/>
                </a:lnTo>
                <a:lnTo>
                  <a:pt x="262" y="1908"/>
                </a:lnTo>
                <a:lnTo>
                  <a:pt x="262" y="1940"/>
                </a:lnTo>
                <a:lnTo>
                  <a:pt x="262" y="1973"/>
                </a:lnTo>
                <a:lnTo>
                  <a:pt x="262" y="2006"/>
                </a:lnTo>
                <a:lnTo>
                  <a:pt x="262" y="2038"/>
                </a:lnTo>
                <a:lnTo>
                  <a:pt x="262" y="2069"/>
                </a:lnTo>
                <a:lnTo>
                  <a:pt x="262" y="2097"/>
                </a:lnTo>
                <a:lnTo>
                  <a:pt x="262" y="2121"/>
                </a:lnTo>
                <a:lnTo>
                  <a:pt x="262" y="2139"/>
                </a:lnTo>
                <a:lnTo>
                  <a:pt x="262" y="2153"/>
                </a:lnTo>
                <a:lnTo>
                  <a:pt x="262" y="2160"/>
                </a:lnTo>
                <a:lnTo>
                  <a:pt x="262" y="2281"/>
                </a:lnTo>
                <a:lnTo>
                  <a:pt x="261" y="2396"/>
                </a:lnTo>
                <a:lnTo>
                  <a:pt x="259" y="2505"/>
                </a:lnTo>
                <a:lnTo>
                  <a:pt x="256" y="2607"/>
                </a:lnTo>
                <a:lnTo>
                  <a:pt x="252" y="2702"/>
                </a:lnTo>
                <a:lnTo>
                  <a:pt x="246" y="2792"/>
                </a:lnTo>
                <a:lnTo>
                  <a:pt x="239" y="2874"/>
                </a:lnTo>
                <a:lnTo>
                  <a:pt x="231" y="2952"/>
                </a:lnTo>
                <a:lnTo>
                  <a:pt x="223" y="3022"/>
                </a:lnTo>
                <a:lnTo>
                  <a:pt x="213" y="3086"/>
                </a:lnTo>
                <a:lnTo>
                  <a:pt x="201" y="3143"/>
                </a:lnTo>
                <a:lnTo>
                  <a:pt x="189" y="3195"/>
                </a:lnTo>
                <a:lnTo>
                  <a:pt x="175" y="3239"/>
                </a:lnTo>
                <a:lnTo>
                  <a:pt x="161" y="3278"/>
                </a:lnTo>
                <a:lnTo>
                  <a:pt x="145" y="3311"/>
                </a:lnTo>
                <a:lnTo>
                  <a:pt x="259" y="3311"/>
                </a:lnTo>
                <a:lnTo>
                  <a:pt x="261" y="3307"/>
                </a:lnTo>
                <a:lnTo>
                  <a:pt x="264" y="3302"/>
                </a:lnTo>
                <a:lnTo>
                  <a:pt x="267" y="3295"/>
                </a:lnTo>
                <a:lnTo>
                  <a:pt x="271" y="3286"/>
                </a:lnTo>
                <a:lnTo>
                  <a:pt x="275" y="3274"/>
                </a:lnTo>
                <a:lnTo>
                  <a:pt x="280" y="3261"/>
                </a:lnTo>
                <a:lnTo>
                  <a:pt x="284" y="3244"/>
                </a:lnTo>
                <a:lnTo>
                  <a:pt x="289" y="3226"/>
                </a:lnTo>
                <a:lnTo>
                  <a:pt x="294" y="3204"/>
                </a:lnTo>
                <a:lnTo>
                  <a:pt x="299" y="3178"/>
                </a:lnTo>
                <a:lnTo>
                  <a:pt x="304" y="3150"/>
                </a:lnTo>
                <a:lnTo>
                  <a:pt x="309" y="3118"/>
                </a:lnTo>
                <a:lnTo>
                  <a:pt x="315" y="3080"/>
                </a:lnTo>
                <a:lnTo>
                  <a:pt x="320" y="3040"/>
                </a:lnTo>
                <a:lnTo>
                  <a:pt x="325" y="2996"/>
                </a:lnTo>
                <a:lnTo>
                  <a:pt x="329" y="2946"/>
                </a:lnTo>
                <a:lnTo>
                  <a:pt x="334" y="2892"/>
                </a:lnTo>
                <a:lnTo>
                  <a:pt x="338" y="2833"/>
                </a:lnTo>
                <a:lnTo>
                  <a:pt x="344" y="2768"/>
                </a:lnTo>
                <a:lnTo>
                  <a:pt x="347" y="2699"/>
                </a:lnTo>
                <a:lnTo>
                  <a:pt x="351" y="2623"/>
                </a:lnTo>
                <a:lnTo>
                  <a:pt x="354" y="2541"/>
                </a:lnTo>
                <a:lnTo>
                  <a:pt x="357" y="2454"/>
                </a:lnTo>
                <a:lnTo>
                  <a:pt x="360" y="2360"/>
                </a:lnTo>
                <a:lnTo>
                  <a:pt x="361" y="2260"/>
                </a:lnTo>
                <a:lnTo>
                  <a:pt x="363" y="2153"/>
                </a:lnTo>
                <a:lnTo>
                  <a:pt x="364" y="2038"/>
                </a:lnTo>
                <a:lnTo>
                  <a:pt x="364" y="1917"/>
                </a:lnTo>
                <a:lnTo>
                  <a:pt x="367" y="1902"/>
                </a:lnTo>
                <a:lnTo>
                  <a:pt x="376" y="1890"/>
                </a:lnTo>
                <a:lnTo>
                  <a:pt x="388" y="1882"/>
                </a:lnTo>
                <a:lnTo>
                  <a:pt x="403" y="1878"/>
                </a:lnTo>
                <a:lnTo>
                  <a:pt x="419" y="1882"/>
                </a:lnTo>
                <a:lnTo>
                  <a:pt x="431" y="1890"/>
                </a:lnTo>
                <a:lnTo>
                  <a:pt x="439" y="1902"/>
                </a:lnTo>
                <a:lnTo>
                  <a:pt x="443" y="1917"/>
                </a:lnTo>
                <a:lnTo>
                  <a:pt x="442" y="2049"/>
                </a:lnTo>
                <a:lnTo>
                  <a:pt x="441" y="2173"/>
                </a:lnTo>
                <a:lnTo>
                  <a:pt x="438" y="2293"/>
                </a:lnTo>
                <a:lnTo>
                  <a:pt x="436" y="2406"/>
                </a:lnTo>
                <a:lnTo>
                  <a:pt x="433" y="2513"/>
                </a:lnTo>
                <a:lnTo>
                  <a:pt x="429" y="2616"/>
                </a:lnTo>
                <a:lnTo>
                  <a:pt x="424" y="2711"/>
                </a:lnTo>
                <a:lnTo>
                  <a:pt x="419" y="2800"/>
                </a:lnTo>
                <a:lnTo>
                  <a:pt x="413" y="2884"/>
                </a:lnTo>
                <a:lnTo>
                  <a:pt x="406" y="2961"/>
                </a:lnTo>
                <a:lnTo>
                  <a:pt x="398" y="3033"/>
                </a:lnTo>
                <a:lnTo>
                  <a:pt x="390" y="3098"/>
                </a:lnTo>
                <a:lnTo>
                  <a:pt x="383" y="3147"/>
                </a:lnTo>
                <a:lnTo>
                  <a:pt x="376" y="3191"/>
                </a:lnTo>
                <a:lnTo>
                  <a:pt x="367" y="3229"/>
                </a:lnTo>
                <a:lnTo>
                  <a:pt x="360" y="3261"/>
                </a:lnTo>
                <a:lnTo>
                  <a:pt x="352" y="3289"/>
                </a:lnTo>
                <a:lnTo>
                  <a:pt x="344" y="3311"/>
                </a:lnTo>
                <a:lnTo>
                  <a:pt x="624" y="3311"/>
                </a:lnTo>
                <a:lnTo>
                  <a:pt x="624" y="1638"/>
                </a:lnTo>
                <a:lnTo>
                  <a:pt x="627" y="1623"/>
                </a:lnTo>
                <a:lnTo>
                  <a:pt x="636" y="1610"/>
                </a:lnTo>
                <a:lnTo>
                  <a:pt x="648" y="1602"/>
                </a:lnTo>
                <a:lnTo>
                  <a:pt x="663" y="1599"/>
                </a:lnTo>
                <a:lnTo>
                  <a:pt x="678" y="1602"/>
                </a:lnTo>
                <a:lnTo>
                  <a:pt x="690" y="1610"/>
                </a:lnTo>
                <a:lnTo>
                  <a:pt x="698" y="1623"/>
                </a:lnTo>
                <a:lnTo>
                  <a:pt x="702" y="1638"/>
                </a:lnTo>
                <a:lnTo>
                  <a:pt x="702" y="3311"/>
                </a:lnTo>
                <a:lnTo>
                  <a:pt x="982" y="3311"/>
                </a:lnTo>
                <a:lnTo>
                  <a:pt x="974" y="3289"/>
                </a:lnTo>
                <a:lnTo>
                  <a:pt x="967" y="3261"/>
                </a:lnTo>
                <a:lnTo>
                  <a:pt x="958" y="3229"/>
                </a:lnTo>
                <a:lnTo>
                  <a:pt x="950" y="3191"/>
                </a:lnTo>
                <a:lnTo>
                  <a:pt x="943" y="3147"/>
                </a:lnTo>
                <a:lnTo>
                  <a:pt x="936" y="3098"/>
                </a:lnTo>
                <a:lnTo>
                  <a:pt x="928" y="3033"/>
                </a:lnTo>
                <a:lnTo>
                  <a:pt x="919" y="2961"/>
                </a:lnTo>
                <a:lnTo>
                  <a:pt x="913" y="2884"/>
                </a:lnTo>
                <a:lnTo>
                  <a:pt x="907" y="2800"/>
                </a:lnTo>
                <a:lnTo>
                  <a:pt x="902" y="2711"/>
                </a:lnTo>
                <a:lnTo>
                  <a:pt x="897" y="2616"/>
                </a:lnTo>
                <a:lnTo>
                  <a:pt x="892" y="2513"/>
                </a:lnTo>
                <a:lnTo>
                  <a:pt x="889" y="2406"/>
                </a:lnTo>
                <a:lnTo>
                  <a:pt x="887" y="2293"/>
                </a:lnTo>
                <a:lnTo>
                  <a:pt x="885" y="2173"/>
                </a:lnTo>
                <a:lnTo>
                  <a:pt x="884" y="2049"/>
                </a:lnTo>
                <a:lnTo>
                  <a:pt x="883" y="1917"/>
                </a:lnTo>
                <a:lnTo>
                  <a:pt x="886" y="1902"/>
                </a:lnTo>
                <a:lnTo>
                  <a:pt x="895" y="1890"/>
                </a:lnTo>
                <a:lnTo>
                  <a:pt x="907" y="1882"/>
                </a:lnTo>
                <a:lnTo>
                  <a:pt x="922" y="1878"/>
                </a:lnTo>
                <a:lnTo>
                  <a:pt x="938" y="1882"/>
                </a:lnTo>
                <a:lnTo>
                  <a:pt x="950" y="1890"/>
                </a:lnTo>
                <a:lnTo>
                  <a:pt x="958" y="1902"/>
                </a:lnTo>
                <a:lnTo>
                  <a:pt x="962" y="1917"/>
                </a:lnTo>
                <a:lnTo>
                  <a:pt x="962" y="2038"/>
                </a:lnTo>
                <a:lnTo>
                  <a:pt x="963" y="2153"/>
                </a:lnTo>
                <a:lnTo>
                  <a:pt x="965" y="2260"/>
                </a:lnTo>
                <a:lnTo>
                  <a:pt x="966" y="2360"/>
                </a:lnTo>
                <a:lnTo>
                  <a:pt x="969" y="2454"/>
                </a:lnTo>
                <a:lnTo>
                  <a:pt x="972" y="2541"/>
                </a:lnTo>
                <a:lnTo>
                  <a:pt x="975" y="2623"/>
                </a:lnTo>
                <a:lnTo>
                  <a:pt x="979" y="2699"/>
                </a:lnTo>
                <a:lnTo>
                  <a:pt x="982" y="2768"/>
                </a:lnTo>
                <a:lnTo>
                  <a:pt x="987" y="2833"/>
                </a:lnTo>
                <a:lnTo>
                  <a:pt x="991" y="2892"/>
                </a:lnTo>
                <a:lnTo>
                  <a:pt x="997" y="2946"/>
                </a:lnTo>
                <a:lnTo>
                  <a:pt x="1001" y="2996"/>
                </a:lnTo>
                <a:lnTo>
                  <a:pt x="1006" y="3040"/>
                </a:lnTo>
                <a:lnTo>
                  <a:pt x="1011" y="3081"/>
                </a:lnTo>
                <a:lnTo>
                  <a:pt x="1016" y="3118"/>
                </a:lnTo>
                <a:lnTo>
                  <a:pt x="1021" y="3150"/>
                </a:lnTo>
                <a:lnTo>
                  <a:pt x="1027" y="3178"/>
                </a:lnTo>
                <a:lnTo>
                  <a:pt x="1032" y="3204"/>
                </a:lnTo>
                <a:lnTo>
                  <a:pt x="1037" y="3226"/>
                </a:lnTo>
                <a:lnTo>
                  <a:pt x="1042" y="3244"/>
                </a:lnTo>
                <a:lnTo>
                  <a:pt x="1046" y="3261"/>
                </a:lnTo>
                <a:lnTo>
                  <a:pt x="1050" y="3274"/>
                </a:lnTo>
                <a:lnTo>
                  <a:pt x="1054" y="3286"/>
                </a:lnTo>
                <a:lnTo>
                  <a:pt x="1059" y="3295"/>
                </a:lnTo>
                <a:lnTo>
                  <a:pt x="1062" y="3302"/>
                </a:lnTo>
                <a:lnTo>
                  <a:pt x="1065" y="3307"/>
                </a:lnTo>
                <a:lnTo>
                  <a:pt x="1067" y="3311"/>
                </a:lnTo>
                <a:lnTo>
                  <a:pt x="1180" y="3311"/>
                </a:lnTo>
                <a:lnTo>
                  <a:pt x="1165" y="3278"/>
                </a:lnTo>
                <a:lnTo>
                  <a:pt x="1150" y="3239"/>
                </a:lnTo>
                <a:lnTo>
                  <a:pt x="1137" y="3195"/>
                </a:lnTo>
                <a:lnTo>
                  <a:pt x="1125" y="3143"/>
                </a:lnTo>
                <a:lnTo>
                  <a:pt x="1113" y="3086"/>
                </a:lnTo>
                <a:lnTo>
                  <a:pt x="1103" y="3022"/>
                </a:lnTo>
                <a:lnTo>
                  <a:pt x="1095" y="2952"/>
                </a:lnTo>
                <a:lnTo>
                  <a:pt x="1086" y="2874"/>
                </a:lnTo>
                <a:lnTo>
                  <a:pt x="1080" y="2792"/>
                </a:lnTo>
                <a:lnTo>
                  <a:pt x="1074" y="2702"/>
                </a:lnTo>
                <a:lnTo>
                  <a:pt x="1070" y="2607"/>
                </a:lnTo>
                <a:lnTo>
                  <a:pt x="1067" y="2505"/>
                </a:lnTo>
                <a:lnTo>
                  <a:pt x="1065" y="2396"/>
                </a:lnTo>
                <a:lnTo>
                  <a:pt x="1064" y="2281"/>
                </a:lnTo>
                <a:lnTo>
                  <a:pt x="1064" y="2160"/>
                </a:lnTo>
                <a:lnTo>
                  <a:pt x="1064" y="2153"/>
                </a:lnTo>
                <a:lnTo>
                  <a:pt x="1064" y="2139"/>
                </a:lnTo>
                <a:lnTo>
                  <a:pt x="1064" y="2121"/>
                </a:lnTo>
                <a:lnTo>
                  <a:pt x="1064" y="2097"/>
                </a:lnTo>
                <a:lnTo>
                  <a:pt x="1064" y="2069"/>
                </a:lnTo>
                <a:lnTo>
                  <a:pt x="1064" y="2038"/>
                </a:lnTo>
                <a:lnTo>
                  <a:pt x="1064" y="2006"/>
                </a:lnTo>
                <a:lnTo>
                  <a:pt x="1064" y="1973"/>
                </a:lnTo>
                <a:lnTo>
                  <a:pt x="1064" y="1940"/>
                </a:lnTo>
                <a:lnTo>
                  <a:pt x="1064" y="1908"/>
                </a:lnTo>
                <a:lnTo>
                  <a:pt x="1064" y="1878"/>
                </a:lnTo>
                <a:lnTo>
                  <a:pt x="1064" y="1853"/>
                </a:lnTo>
                <a:lnTo>
                  <a:pt x="1064" y="1830"/>
                </a:lnTo>
                <a:lnTo>
                  <a:pt x="1064" y="1812"/>
                </a:lnTo>
                <a:lnTo>
                  <a:pt x="1064" y="1802"/>
                </a:lnTo>
                <a:lnTo>
                  <a:pt x="1064" y="1798"/>
                </a:lnTo>
                <a:lnTo>
                  <a:pt x="1063" y="1728"/>
                </a:lnTo>
                <a:lnTo>
                  <a:pt x="1059" y="1663"/>
                </a:lnTo>
                <a:lnTo>
                  <a:pt x="1052" y="1603"/>
                </a:lnTo>
                <a:lnTo>
                  <a:pt x="1044" y="1547"/>
                </a:lnTo>
                <a:lnTo>
                  <a:pt x="1034" y="1497"/>
                </a:lnTo>
                <a:lnTo>
                  <a:pt x="1022" y="1451"/>
                </a:lnTo>
                <a:lnTo>
                  <a:pt x="1010" y="1409"/>
                </a:lnTo>
                <a:lnTo>
                  <a:pt x="996" y="1371"/>
                </a:lnTo>
                <a:lnTo>
                  <a:pt x="981" y="1337"/>
                </a:lnTo>
                <a:lnTo>
                  <a:pt x="967" y="1306"/>
                </a:lnTo>
                <a:lnTo>
                  <a:pt x="951" y="1279"/>
                </a:lnTo>
                <a:lnTo>
                  <a:pt x="937" y="1256"/>
                </a:lnTo>
                <a:lnTo>
                  <a:pt x="921" y="1235"/>
                </a:lnTo>
                <a:lnTo>
                  <a:pt x="908" y="1219"/>
                </a:lnTo>
                <a:lnTo>
                  <a:pt x="895" y="1203"/>
                </a:lnTo>
                <a:lnTo>
                  <a:pt x="883" y="1192"/>
                </a:lnTo>
                <a:lnTo>
                  <a:pt x="872" y="1183"/>
                </a:lnTo>
                <a:lnTo>
                  <a:pt x="864" y="1175"/>
                </a:lnTo>
                <a:lnTo>
                  <a:pt x="856" y="1170"/>
                </a:lnTo>
                <a:lnTo>
                  <a:pt x="469" y="1170"/>
                </a:lnTo>
                <a:close/>
                <a:moveTo>
                  <a:pt x="417" y="1019"/>
                </a:moveTo>
                <a:lnTo>
                  <a:pt x="444" y="1056"/>
                </a:lnTo>
                <a:lnTo>
                  <a:pt x="475" y="1092"/>
                </a:lnTo>
                <a:lnTo>
                  <a:pt x="851" y="1092"/>
                </a:lnTo>
                <a:lnTo>
                  <a:pt x="882" y="1056"/>
                </a:lnTo>
                <a:lnTo>
                  <a:pt x="909" y="1019"/>
                </a:lnTo>
                <a:lnTo>
                  <a:pt x="417" y="1019"/>
                </a:lnTo>
                <a:close/>
                <a:moveTo>
                  <a:pt x="419" y="559"/>
                </a:moveTo>
                <a:lnTo>
                  <a:pt x="397" y="561"/>
                </a:lnTo>
                <a:lnTo>
                  <a:pt x="380" y="567"/>
                </a:lnTo>
                <a:lnTo>
                  <a:pt x="364" y="576"/>
                </a:lnTo>
                <a:lnTo>
                  <a:pt x="352" y="588"/>
                </a:lnTo>
                <a:lnTo>
                  <a:pt x="341" y="601"/>
                </a:lnTo>
                <a:lnTo>
                  <a:pt x="333" y="615"/>
                </a:lnTo>
                <a:lnTo>
                  <a:pt x="328" y="630"/>
                </a:lnTo>
                <a:lnTo>
                  <a:pt x="324" y="643"/>
                </a:lnTo>
                <a:lnTo>
                  <a:pt x="321" y="657"/>
                </a:lnTo>
                <a:lnTo>
                  <a:pt x="319" y="668"/>
                </a:lnTo>
                <a:lnTo>
                  <a:pt x="318" y="677"/>
                </a:lnTo>
                <a:lnTo>
                  <a:pt x="318" y="684"/>
                </a:lnTo>
                <a:lnTo>
                  <a:pt x="318" y="686"/>
                </a:lnTo>
                <a:lnTo>
                  <a:pt x="318" y="690"/>
                </a:lnTo>
                <a:lnTo>
                  <a:pt x="318" y="700"/>
                </a:lnTo>
                <a:lnTo>
                  <a:pt x="319" y="717"/>
                </a:lnTo>
                <a:lnTo>
                  <a:pt x="321" y="738"/>
                </a:lnTo>
                <a:lnTo>
                  <a:pt x="324" y="765"/>
                </a:lnTo>
                <a:lnTo>
                  <a:pt x="329" y="795"/>
                </a:lnTo>
                <a:lnTo>
                  <a:pt x="336" y="828"/>
                </a:lnTo>
                <a:lnTo>
                  <a:pt x="346" y="864"/>
                </a:lnTo>
                <a:lnTo>
                  <a:pt x="359" y="902"/>
                </a:lnTo>
                <a:lnTo>
                  <a:pt x="374" y="941"/>
                </a:lnTo>
                <a:lnTo>
                  <a:pt x="951" y="941"/>
                </a:lnTo>
                <a:lnTo>
                  <a:pt x="967" y="902"/>
                </a:lnTo>
                <a:lnTo>
                  <a:pt x="980" y="864"/>
                </a:lnTo>
                <a:lnTo>
                  <a:pt x="989" y="828"/>
                </a:lnTo>
                <a:lnTo>
                  <a:pt x="997" y="795"/>
                </a:lnTo>
                <a:lnTo>
                  <a:pt x="1002" y="765"/>
                </a:lnTo>
                <a:lnTo>
                  <a:pt x="1005" y="738"/>
                </a:lnTo>
                <a:lnTo>
                  <a:pt x="1007" y="717"/>
                </a:lnTo>
                <a:lnTo>
                  <a:pt x="1008" y="700"/>
                </a:lnTo>
                <a:lnTo>
                  <a:pt x="1008" y="690"/>
                </a:lnTo>
                <a:lnTo>
                  <a:pt x="1008" y="686"/>
                </a:lnTo>
                <a:lnTo>
                  <a:pt x="1008" y="684"/>
                </a:lnTo>
                <a:lnTo>
                  <a:pt x="1008" y="678"/>
                </a:lnTo>
                <a:lnTo>
                  <a:pt x="1008" y="670"/>
                </a:lnTo>
                <a:lnTo>
                  <a:pt x="1006" y="660"/>
                </a:lnTo>
                <a:lnTo>
                  <a:pt x="1004" y="649"/>
                </a:lnTo>
                <a:lnTo>
                  <a:pt x="1001" y="635"/>
                </a:lnTo>
                <a:lnTo>
                  <a:pt x="997" y="622"/>
                </a:lnTo>
                <a:lnTo>
                  <a:pt x="990" y="608"/>
                </a:lnTo>
                <a:lnTo>
                  <a:pt x="982" y="596"/>
                </a:lnTo>
                <a:lnTo>
                  <a:pt x="973" y="584"/>
                </a:lnTo>
                <a:lnTo>
                  <a:pt x="961" y="574"/>
                </a:lnTo>
                <a:lnTo>
                  <a:pt x="945" y="566"/>
                </a:lnTo>
                <a:lnTo>
                  <a:pt x="928" y="561"/>
                </a:lnTo>
                <a:lnTo>
                  <a:pt x="907" y="559"/>
                </a:lnTo>
                <a:lnTo>
                  <a:pt x="419" y="559"/>
                </a:lnTo>
                <a:close/>
                <a:moveTo>
                  <a:pt x="663" y="81"/>
                </a:moveTo>
                <a:lnTo>
                  <a:pt x="649" y="88"/>
                </a:lnTo>
                <a:lnTo>
                  <a:pt x="630" y="98"/>
                </a:lnTo>
                <a:lnTo>
                  <a:pt x="609" y="112"/>
                </a:lnTo>
                <a:lnTo>
                  <a:pt x="584" y="131"/>
                </a:lnTo>
                <a:lnTo>
                  <a:pt x="557" y="154"/>
                </a:lnTo>
                <a:lnTo>
                  <a:pt x="529" y="181"/>
                </a:lnTo>
                <a:lnTo>
                  <a:pt x="500" y="213"/>
                </a:lnTo>
                <a:lnTo>
                  <a:pt x="483" y="239"/>
                </a:lnTo>
                <a:lnTo>
                  <a:pt x="469" y="267"/>
                </a:lnTo>
                <a:lnTo>
                  <a:pt x="458" y="295"/>
                </a:lnTo>
                <a:lnTo>
                  <a:pt x="450" y="324"/>
                </a:lnTo>
                <a:lnTo>
                  <a:pt x="445" y="352"/>
                </a:lnTo>
                <a:lnTo>
                  <a:pt x="441" y="376"/>
                </a:lnTo>
                <a:lnTo>
                  <a:pt x="437" y="398"/>
                </a:lnTo>
                <a:lnTo>
                  <a:pt x="436" y="415"/>
                </a:lnTo>
                <a:lnTo>
                  <a:pt x="435" y="426"/>
                </a:lnTo>
                <a:lnTo>
                  <a:pt x="435" y="430"/>
                </a:lnTo>
                <a:lnTo>
                  <a:pt x="435" y="482"/>
                </a:lnTo>
                <a:lnTo>
                  <a:pt x="890" y="482"/>
                </a:lnTo>
                <a:lnTo>
                  <a:pt x="890" y="430"/>
                </a:lnTo>
                <a:lnTo>
                  <a:pt x="890" y="426"/>
                </a:lnTo>
                <a:lnTo>
                  <a:pt x="889" y="415"/>
                </a:lnTo>
                <a:lnTo>
                  <a:pt x="888" y="398"/>
                </a:lnTo>
                <a:lnTo>
                  <a:pt x="885" y="376"/>
                </a:lnTo>
                <a:lnTo>
                  <a:pt x="882" y="352"/>
                </a:lnTo>
                <a:lnTo>
                  <a:pt x="876" y="324"/>
                </a:lnTo>
                <a:lnTo>
                  <a:pt x="868" y="295"/>
                </a:lnTo>
                <a:lnTo>
                  <a:pt x="856" y="267"/>
                </a:lnTo>
                <a:lnTo>
                  <a:pt x="843" y="239"/>
                </a:lnTo>
                <a:lnTo>
                  <a:pt x="825" y="213"/>
                </a:lnTo>
                <a:lnTo>
                  <a:pt x="796" y="181"/>
                </a:lnTo>
                <a:lnTo>
                  <a:pt x="769" y="154"/>
                </a:lnTo>
                <a:lnTo>
                  <a:pt x="742" y="131"/>
                </a:lnTo>
                <a:lnTo>
                  <a:pt x="717" y="112"/>
                </a:lnTo>
                <a:lnTo>
                  <a:pt x="695" y="98"/>
                </a:lnTo>
                <a:lnTo>
                  <a:pt x="677" y="88"/>
                </a:lnTo>
                <a:lnTo>
                  <a:pt x="663" y="81"/>
                </a:lnTo>
                <a:close/>
                <a:moveTo>
                  <a:pt x="663" y="0"/>
                </a:moveTo>
                <a:lnTo>
                  <a:pt x="675" y="2"/>
                </a:lnTo>
                <a:lnTo>
                  <a:pt x="676" y="2"/>
                </a:lnTo>
                <a:lnTo>
                  <a:pt x="680" y="3"/>
                </a:lnTo>
                <a:lnTo>
                  <a:pt x="689" y="7"/>
                </a:lnTo>
                <a:lnTo>
                  <a:pt x="704" y="15"/>
                </a:lnTo>
                <a:lnTo>
                  <a:pt x="722" y="24"/>
                </a:lnTo>
                <a:lnTo>
                  <a:pt x="744" y="37"/>
                </a:lnTo>
                <a:lnTo>
                  <a:pt x="769" y="54"/>
                </a:lnTo>
                <a:lnTo>
                  <a:pt x="796" y="74"/>
                </a:lnTo>
                <a:lnTo>
                  <a:pt x="825" y="100"/>
                </a:lnTo>
                <a:lnTo>
                  <a:pt x="855" y="130"/>
                </a:lnTo>
                <a:lnTo>
                  <a:pt x="885" y="165"/>
                </a:lnTo>
                <a:lnTo>
                  <a:pt x="906" y="194"/>
                </a:lnTo>
                <a:lnTo>
                  <a:pt x="922" y="224"/>
                </a:lnTo>
                <a:lnTo>
                  <a:pt x="936" y="256"/>
                </a:lnTo>
                <a:lnTo>
                  <a:pt x="946" y="288"/>
                </a:lnTo>
                <a:lnTo>
                  <a:pt x="954" y="319"/>
                </a:lnTo>
                <a:lnTo>
                  <a:pt x="960" y="348"/>
                </a:lnTo>
                <a:lnTo>
                  <a:pt x="964" y="373"/>
                </a:lnTo>
                <a:lnTo>
                  <a:pt x="966" y="395"/>
                </a:lnTo>
                <a:lnTo>
                  <a:pt x="968" y="412"/>
                </a:lnTo>
                <a:lnTo>
                  <a:pt x="968" y="425"/>
                </a:lnTo>
                <a:lnTo>
                  <a:pt x="968" y="430"/>
                </a:lnTo>
                <a:lnTo>
                  <a:pt x="968" y="491"/>
                </a:lnTo>
                <a:lnTo>
                  <a:pt x="994" y="503"/>
                </a:lnTo>
                <a:lnTo>
                  <a:pt x="1017" y="519"/>
                </a:lnTo>
                <a:lnTo>
                  <a:pt x="1037" y="538"/>
                </a:lnTo>
                <a:lnTo>
                  <a:pt x="1054" y="561"/>
                </a:lnTo>
                <a:lnTo>
                  <a:pt x="1068" y="588"/>
                </a:lnTo>
                <a:lnTo>
                  <a:pt x="1078" y="617"/>
                </a:lnTo>
                <a:lnTo>
                  <a:pt x="1084" y="650"/>
                </a:lnTo>
                <a:lnTo>
                  <a:pt x="1086" y="684"/>
                </a:lnTo>
                <a:lnTo>
                  <a:pt x="1086" y="692"/>
                </a:lnTo>
                <a:lnTo>
                  <a:pt x="1085" y="706"/>
                </a:lnTo>
                <a:lnTo>
                  <a:pt x="1084" y="728"/>
                </a:lnTo>
                <a:lnTo>
                  <a:pt x="1082" y="754"/>
                </a:lnTo>
                <a:lnTo>
                  <a:pt x="1078" y="786"/>
                </a:lnTo>
                <a:lnTo>
                  <a:pt x="1071" y="821"/>
                </a:lnTo>
                <a:lnTo>
                  <a:pt x="1063" y="860"/>
                </a:lnTo>
                <a:lnTo>
                  <a:pt x="1050" y="902"/>
                </a:lnTo>
                <a:lnTo>
                  <a:pt x="1034" y="945"/>
                </a:lnTo>
                <a:lnTo>
                  <a:pt x="1014" y="991"/>
                </a:lnTo>
                <a:lnTo>
                  <a:pt x="989" y="1036"/>
                </a:lnTo>
                <a:lnTo>
                  <a:pt x="961" y="1082"/>
                </a:lnTo>
                <a:lnTo>
                  <a:pt x="925" y="1126"/>
                </a:lnTo>
                <a:lnTo>
                  <a:pt x="939" y="1138"/>
                </a:lnTo>
                <a:lnTo>
                  <a:pt x="953" y="1154"/>
                </a:lnTo>
                <a:lnTo>
                  <a:pt x="969" y="1171"/>
                </a:lnTo>
                <a:lnTo>
                  <a:pt x="985" y="1192"/>
                </a:lnTo>
                <a:lnTo>
                  <a:pt x="1002" y="1216"/>
                </a:lnTo>
                <a:lnTo>
                  <a:pt x="1019" y="1242"/>
                </a:lnTo>
                <a:lnTo>
                  <a:pt x="1036" y="1272"/>
                </a:lnTo>
                <a:lnTo>
                  <a:pt x="1052" y="1306"/>
                </a:lnTo>
                <a:lnTo>
                  <a:pt x="1069" y="1344"/>
                </a:lnTo>
                <a:lnTo>
                  <a:pt x="1083" y="1386"/>
                </a:lnTo>
                <a:lnTo>
                  <a:pt x="1098" y="1431"/>
                </a:lnTo>
                <a:lnTo>
                  <a:pt x="1110" y="1480"/>
                </a:lnTo>
                <a:lnTo>
                  <a:pt x="1120" y="1535"/>
                </a:lnTo>
                <a:lnTo>
                  <a:pt x="1130" y="1594"/>
                </a:lnTo>
                <a:lnTo>
                  <a:pt x="1136" y="1657"/>
                </a:lnTo>
                <a:lnTo>
                  <a:pt x="1140" y="1725"/>
                </a:lnTo>
                <a:lnTo>
                  <a:pt x="1142" y="1798"/>
                </a:lnTo>
                <a:lnTo>
                  <a:pt x="1142" y="1802"/>
                </a:lnTo>
                <a:lnTo>
                  <a:pt x="1142" y="1812"/>
                </a:lnTo>
                <a:lnTo>
                  <a:pt x="1142" y="1830"/>
                </a:lnTo>
                <a:lnTo>
                  <a:pt x="1142" y="1853"/>
                </a:lnTo>
                <a:lnTo>
                  <a:pt x="1142" y="1878"/>
                </a:lnTo>
                <a:lnTo>
                  <a:pt x="1142" y="1908"/>
                </a:lnTo>
                <a:lnTo>
                  <a:pt x="1142" y="1940"/>
                </a:lnTo>
                <a:lnTo>
                  <a:pt x="1142" y="1973"/>
                </a:lnTo>
                <a:lnTo>
                  <a:pt x="1141" y="2006"/>
                </a:lnTo>
                <a:lnTo>
                  <a:pt x="1141" y="2039"/>
                </a:lnTo>
                <a:lnTo>
                  <a:pt x="1141" y="2069"/>
                </a:lnTo>
                <a:lnTo>
                  <a:pt x="1141" y="2097"/>
                </a:lnTo>
                <a:lnTo>
                  <a:pt x="1141" y="2121"/>
                </a:lnTo>
                <a:lnTo>
                  <a:pt x="1141" y="2140"/>
                </a:lnTo>
                <a:lnTo>
                  <a:pt x="1141" y="2154"/>
                </a:lnTo>
                <a:lnTo>
                  <a:pt x="1141" y="2160"/>
                </a:lnTo>
                <a:lnTo>
                  <a:pt x="1141" y="2266"/>
                </a:lnTo>
                <a:lnTo>
                  <a:pt x="1142" y="2366"/>
                </a:lnTo>
                <a:lnTo>
                  <a:pt x="1143" y="2459"/>
                </a:lnTo>
                <a:lnTo>
                  <a:pt x="1146" y="2546"/>
                </a:lnTo>
                <a:lnTo>
                  <a:pt x="1149" y="2627"/>
                </a:lnTo>
                <a:lnTo>
                  <a:pt x="1152" y="2702"/>
                </a:lnTo>
                <a:lnTo>
                  <a:pt x="1157" y="2771"/>
                </a:lnTo>
                <a:lnTo>
                  <a:pt x="1162" y="2835"/>
                </a:lnTo>
                <a:lnTo>
                  <a:pt x="1167" y="2894"/>
                </a:lnTo>
                <a:lnTo>
                  <a:pt x="1172" y="2947"/>
                </a:lnTo>
                <a:lnTo>
                  <a:pt x="1178" y="2997"/>
                </a:lnTo>
                <a:lnTo>
                  <a:pt x="1184" y="3041"/>
                </a:lnTo>
                <a:lnTo>
                  <a:pt x="1191" y="3081"/>
                </a:lnTo>
                <a:lnTo>
                  <a:pt x="1198" y="3118"/>
                </a:lnTo>
                <a:lnTo>
                  <a:pt x="1205" y="3150"/>
                </a:lnTo>
                <a:lnTo>
                  <a:pt x="1212" y="3178"/>
                </a:lnTo>
                <a:lnTo>
                  <a:pt x="1220" y="3204"/>
                </a:lnTo>
                <a:lnTo>
                  <a:pt x="1227" y="3226"/>
                </a:lnTo>
                <a:lnTo>
                  <a:pt x="1234" y="3244"/>
                </a:lnTo>
                <a:lnTo>
                  <a:pt x="1241" y="3261"/>
                </a:lnTo>
                <a:lnTo>
                  <a:pt x="1248" y="3274"/>
                </a:lnTo>
                <a:lnTo>
                  <a:pt x="1255" y="3286"/>
                </a:lnTo>
                <a:lnTo>
                  <a:pt x="1262" y="3294"/>
                </a:lnTo>
                <a:lnTo>
                  <a:pt x="1268" y="3301"/>
                </a:lnTo>
                <a:lnTo>
                  <a:pt x="1274" y="3307"/>
                </a:lnTo>
                <a:lnTo>
                  <a:pt x="1280" y="3310"/>
                </a:lnTo>
                <a:lnTo>
                  <a:pt x="1285" y="3311"/>
                </a:lnTo>
                <a:lnTo>
                  <a:pt x="1287" y="3311"/>
                </a:lnTo>
                <a:lnTo>
                  <a:pt x="1302" y="3314"/>
                </a:lnTo>
                <a:lnTo>
                  <a:pt x="1314" y="3323"/>
                </a:lnTo>
                <a:lnTo>
                  <a:pt x="1323" y="3335"/>
                </a:lnTo>
                <a:lnTo>
                  <a:pt x="1326" y="3351"/>
                </a:lnTo>
                <a:lnTo>
                  <a:pt x="1323" y="3366"/>
                </a:lnTo>
                <a:lnTo>
                  <a:pt x="1314" y="3378"/>
                </a:lnTo>
                <a:lnTo>
                  <a:pt x="1302" y="3387"/>
                </a:lnTo>
                <a:lnTo>
                  <a:pt x="1287" y="3390"/>
                </a:lnTo>
                <a:lnTo>
                  <a:pt x="39" y="3390"/>
                </a:lnTo>
                <a:lnTo>
                  <a:pt x="24" y="3387"/>
                </a:lnTo>
                <a:lnTo>
                  <a:pt x="11" y="3378"/>
                </a:lnTo>
                <a:lnTo>
                  <a:pt x="3" y="3366"/>
                </a:lnTo>
                <a:lnTo>
                  <a:pt x="0" y="3351"/>
                </a:lnTo>
                <a:lnTo>
                  <a:pt x="3" y="3335"/>
                </a:lnTo>
                <a:lnTo>
                  <a:pt x="11" y="3323"/>
                </a:lnTo>
                <a:lnTo>
                  <a:pt x="24" y="3314"/>
                </a:lnTo>
                <a:lnTo>
                  <a:pt x="39" y="3311"/>
                </a:lnTo>
                <a:lnTo>
                  <a:pt x="41" y="3311"/>
                </a:lnTo>
                <a:lnTo>
                  <a:pt x="45" y="3310"/>
                </a:lnTo>
                <a:lnTo>
                  <a:pt x="52" y="3307"/>
                </a:lnTo>
                <a:lnTo>
                  <a:pt x="58" y="3301"/>
                </a:lnTo>
                <a:lnTo>
                  <a:pt x="64" y="3294"/>
                </a:lnTo>
                <a:lnTo>
                  <a:pt x="71" y="3286"/>
                </a:lnTo>
                <a:lnTo>
                  <a:pt x="77" y="3274"/>
                </a:lnTo>
                <a:lnTo>
                  <a:pt x="85" y="3261"/>
                </a:lnTo>
                <a:lnTo>
                  <a:pt x="92" y="3244"/>
                </a:lnTo>
                <a:lnTo>
                  <a:pt x="99" y="3226"/>
                </a:lnTo>
                <a:lnTo>
                  <a:pt x="106" y="3204"/>
                </a:lnTo>
                <a:lnTo>
                  <a:pt x="113" y="3178"/>
                </a:lnTo>
                <a:lnTo>
                  <a:pt x="121" y="3150"/>
                </a:lnTo>
                <a:lnTo>
                  <a:pt x="128" y="3118"/>
                </a:lnTo>
                <a:lnTo>
                  <a:pt x="135" y="3081"/>
                </a:lnTo>
                <a:lnTo>
                  <a:pt x="141" y="3041"/>
                </a:lnTo>
                <a:lnTo>
                  <a:pt x="148" y="2997"/>
                </a:lnTo>
                <a:lnTo>
                  <a:pt x="154" y="2947"/>
                </a:lnTo>
                <a:lnTo>
                  <a:pt x="159" y="2894"/>
                </a:lnTo>
                <a:lnTo>
                  <a:pt x="164" y="2835"/>
                </a:lnTo>
                <a:lnTo>
                  <a:pt x="169" y="2771"/>
                </a:lnTo>
                <a:lnTo>
                  <a:pt x="173" y="2702"/>
                </a:lnTo>
                <a:lnTo>
                  <a:pt x="177" y="2627"/>
                </a:lnTo>
                <a:lnTo>
                  <a:pt x="179" y="2546"/>
                </a:lnTo>
                <a:lnTo>
                  <a:pt x="183" y="2459"/>
                </a:lnTo>
                <a:lnTo>
                  <a:pt x="184" y="2366"/>
                </a:lnTo>
                <a:lnTo>
                  <a:pt x="185" y="2266"/>
                </a:lnTo>
                <a:lnTo>
                  <a:pt x="185" y="2160"/>
                </a:lnTo>
                <a:lnTo>
                  <a:pt x="185" y="2154"/>
                </a:lnTo>
                <a:lnTo>
                  <a:pt x="185" y="2140"/>
                </a:lnTo>
                <a:lnTo>
                  <a:pt x="185" y="2121"/>
                </a:lnTo>
                <a:lnTo>
                  <a:pt x="185" y="2097"/>
                </a:lnTo>
                <a:lnTo>
                  <a:pt x="185" y="2069"/>
                </a:lnTo>
                <a:lnTo>
                  <a:pt x="185" y="2039"/>
                </a:lnTo>
                <a:lnTo>
                  <a:pt x="185" y="2006"/>
                </a:lnTo>
                <a:lnTo>
                  <a:pt x="185" y="1973"/>
                </a:lnTo>
                <a:lnTo>
                  <a:pt x="185" y="1940"/>
                </a:lnTo>
                <a:lnTo>
                  <a:pt x="185" y="1908"/>
                </a:lnTo>
                <a:lnTo>
                  <a:pt x="184" y="1878"/>
                </a:lnTo>
                <a:lnTo>
                  <a:pt x="184" y="1853"/>
                </a:lnTo>
                <a:lnTo>
                  <a:pt x="184" y="1830"/>
                </a:lnTo>
                <a:lnTo>
                  <a:pt x="184" y="1812"/>
                </a:lnTo>
                <a:lnTo>
                  <a:pt x="184" y="1802"/>
                </a:lnTo>
                <a:lnTo>
                  <a:pt x="184" y="1798"/>
                </a:lnTo>
                <a:lnTo>
                  <a:pt x="186" y="1725"/>
                </a:lnTo>
                <a:lnTo>
                  <a:pt x="190" y="1657"/>
                </a:lnTo>
                <a:lnTo>
                  <a:pt x="196" y="1594"/>
                </a:lnTo>
                <a:lnTo>
                  <a:pt x="205" y="1535"/>
                </a:lnTo>
                <a:lnTo>
                  <a:pt x="216" y="1480"/>
                </a:lnTo>
                <a:lnTo>
                  <a:pt x="228" y="1431"/>
                </a:lnTo>
                <a:lnTo>
                  <a:pt x="242" y="1386"/>
                </a:lnTo>
                <a:lnTo>
                  <a:pt x="257" y="1344"/>
                </a:lnTo>
                <a:lnTo>
                  <a:pt x="273" y="1306"/>
                </a:lnTo>
                <a:lnTo>
                  <a:pt x="290" y="1272"/>
                </a:lnTo>
                <a:lnTo>
                  <a:pt x="306" y="1242"/>
                </a:lnTo>
                <a:lnTo>
                  <a:pt x="324" y="1216"/>
                </a:lnTo>
                <a:lnTo>
                  <a:pt x="340" y="1192"/>
                </a:lnTo>
                <a:lnTo>
                  <a:pt x="357" y="1171"/>
                </a:lnTo>
                <a:lnTo>
                  <a:pt x="372" y="1154"/>
                </a:lnTo>
                <a:lnTo>
                  <a:pt x="387" y="1138"/>
                </a:lnTo>
                <a:lnTo>
                  <a:pt x="400" y="1126"/>
                </a:lnTo>
                <a:lnTo>
                  <a:pt x="365" y="1082"/>
                </a:lnTo>
                <a:lnTo>
                  <a:pt x="336" y="1036"/>
                </a:lnTo>
                <a:lnTo>
                  <a:pt x="312" y="991"/>
                </a:lnTo>
                <a:lnTo>
                  <a:pt x="292" y="945"/>
                </a:lnTo>
                <a:lnTo>
                  <a:pt x="275" y="902"/>
                </a:lnTo>
                <a:lnTo>
                  <a:pt x="263" y="860"/>
                </a:lnTo>
                <a:lnTo>
                  <a:pt x="255" y="821"/>
                </a:lnTo>
                <a:lnTo>
                  <a:pt x="248" y="786"/>
                </a:lnTo>
                <a:lnTo>
                  <a:pt x="243" y="754"/>
                </a:lnTo>
                <a:lnTo>
                  <a:pt x="241" y="728"/>
                </a:lnTo>
                <a:lnTo>
                  <a:pt x="240" y="706"/>
                </a:lnTo>
                <a:lnTo>
                  <a:pt x="239" y="692"/>
                </a:lnTo>
                <a:lnTo>
                  <a:pt x="239" y="684"/>
                </a:lnTo>
                <a:lnTo>
                  <a:pt x="241" y="650"/>
                </a:lnTo>
                <a:lnTo>
                  <a:pt x="248" y="617"/>
                </a:lnTo>
                <a:lnTo>
                  <a:pt x="258" y="588"/>
                </a:lnTo>
                <a:lnTo>
                  <a:pt x="271" y="561"/>
                </a:lnTo>
                <a:lnTo>
                  <a:pt x="289" y="538"/>
                </a:lnTo>
                <a:lnTo>
                  <a:pt x="308" y="519"/>
                </a:lnTo>
                <a:lnTo>
                  <a:pt x="332" y="503"/>
                </a:lnTo>
                <a:lnTo>
                  <a:pt x="358" y="491"/>
                </a:lnTo>
                <a:lnTo>
                  <a:pt x="358" y="430"/>
                </a:lnTo>
                <a:lnTo>
                  <a:pt x="358" y="425"/>
                </a:lnTo>
                <a:lnTo>
                  <a:pt x="358" y="412"/>
                </a:lnTo>
                <a:lnTo>
                  <a:pt x="360" y="395"/>
                </a:lnTo>
                <a:lnTo>
                  <a:pt x="362" y="373"/>
                </a:lnTo>
                <a:lnTo>
                  <a:pt x="366" y="348"/>
                </a:lnTo>
                <a:lnTo>
                  <a:pt x="371" y="319"/>
                </a:lnTo>
                <a:lnTo>
                  <a:pt x="380" y="288"/>
                </a:lnTo>
                <a:lnTo>
                  <a:pt x="390" y="256"/>
                </a:lnTo>
                <a:lnTo>
                  <a:pt x="403" y="224"/>
                </a:lnTo>
                <a:lnTo>
                  <a:pt x="420" y="194"/>
                </a:lnTo>
                <a:lnTo>
                  <a:pt x="441" y="165"/>
                </a:lnTo>
                <a:lnTo>
                  <a:pt x="470" y="130"/>
                </a:lnTo>
                <a:lnTo>
                  <a:pt x="500" y="100"/>
                </a:lnTo>
                <a:lnTo>
                  <a:pt x="529" y="74"/>
                </a:lnTo>
                <a:lnTo>
                  <a:pt x="557" y="54"/>
                </a:lnTo>
                <a:lnTo>
                  <a:pt x="582" y="37"/>
                </a:lnTo>
                <a:lnTo>
                  <a:pt x="604" y="24"/>
                </a:lnTo>
                <a:lnTo>
                  <a:pt x="622" y="15"/>
                </a:lnTo>
                <a:lnTo>
                  <a:pt x="637" y="7"/>
                </a:lnTo>
                <a:lnTo>
                  <a:pt x="646" y="3"/>
                </a:lnTo>
                <a:lnTo>
                  <a:pt x="651" y="2"/>
                </a:lnTo>
                <a:lnTo>
                  <a:pt x="66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94" name="Group 293"/>
          <p:cNvGrpSpPr/>
          <p:nvPr/>
        </p:nvGrpSpPr>
        <p:grpSpPr>
          <a:xfrm>
            <a:off x="6267021" y="5184775"/>
            <a:ext cx="584200" cy="192088"/>
            <a:chOff x="6296025" y="5184775"/>
            <a:chExt cx="584200" cy="192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6" name="Freeform 103"/>
            <p:cNvSpPr>
              <a:spLocks/>
            </p:cNvSpPr>
            <p:nvPr/>
          </p:nvSpPr>
          <p:spPr bwMode="auto">
            <a:xfrm>
              <a:off x="6446838" y="5259388"/>
              <a:ext cx="114300" cy="28575"/>
            </a:xfrm>
            <a:custGeom>
              <a:avLst/>
              <a:gdLst>
                <a:gd name="T0" fmla="*/ 33 w 646"/>
                <a:gd name="T1" fmla="*/ 0 h 161"/>
                <a:gd name="T2" fmla="*/ 45 w 646"/>
                <a:gd name="T3" fmla="*/ 1 h 161"/>
                <a:gd name="T4" fmla="*/ 184 w 646"/>
                <a:gd name="T5" fmla="*/ 23 h 161"/>
                <a:gd name="T6" fmla="*/ 324 w 646"/>
                <a:gd name="T7" fmla="*/ 45 h 161"/>
                <a:gd name="T8" fmla="*/ 468 w 646"/>
                <a:gd name="T9" fmla="*/ 65 h 161"/>
                <a:gd name="T10" fmla="*/ 612 w 646"/>
                <a:gd name="T11" fmla="*/ 83 h 161"/>
                <a:gd name="T12" fmla="*/ 624 w 646"/>
                <a:gd name="T13" fmla="*/ 86 h 161"/>
                <a:gd name="T14" fmla="*/ 634 w 646"/>
                <a:gd name="T15" fmla="*/ 93 h 161"/>
                <a:gd name="T16" fmla="*/ 641 w 646"/>
                <a:gd name="T17" fmla="*/ 102 h 161"/>
                <a:gd name="T18" fmla="*/ 646 w 646"/>
                <a:gd name="T19" fmla="*/ 114 h 161"/>
                <a:gd name="T20" fmla="*/ 646 w 646"/>
                <a:gd name="T21" fmla="*/ 126 h 161"/>
                <a:gd name="T22" fmla="*/ 642 w 646"/>
                <a:gd name="T23" fmla="*/ 141 h 161"/>
                <a:gd name="T24" fmla="*/ 633 w 646"/>
                <a:gd name="T25" fmla="*/ 151 h 161"/>
                <a:gd name="T26" fmla="*/ 622 w 646"/>
                <a:gd name="T27" fmla="*/ 158 h 161"/>
                <a:gd name="T28" fmla="*/ 608 w 646"/>
                <a:gd name="T29" fmla="*/ 161 h 161"/>
                <a:gd name="T30" fmla="*/ 602 w 646"/>
                <a:gd name="T31" fmla="*/ 161 h 161"/>
                <a:gd name="T32" fmla="*/ 590 w 646"/>
                <a:gd name="T33" fmla="*/ 159 h 161"/>
                <a:gd name="T34" fmla="*/ 573 w 646"/>
                <a:gd name="T35" fmla="*/ 157 h 161"/>
                <a:gd name="T36" fmla="*/ 550 w 646"/>
                <a:gd name="T37" fmla="*/ 154 h 161"/>
                <a:gd name="T38" fmla="*/ 523 w 646"/>
                <a:gd name="T39" fmla="*/ 151 h 161"/>
                <a:gd name="T40" fmla="*/ 493 w 646"/>
                <a:gd name="T41" fmla="*/ 147 h 161"/>
                <a:gd name="T42" fmla="*/ 459 w 646"/>
                <a:gd name="T43" fmla="*/ 142 h 161"/>
                <a:gd name="T44" fmla="*/ 422 w 646"/>
                <a:gd name="T45" fmla="*/ 137 h 161"/>
                <a:gd name="T46" fmla="*/ 383 w 646"/>
                <a:gd name="T47" fmla="*/ 131 h 161"/>
                <a:gd name="T48" fmla="*/ 343 w 646"/>
                <a:gd name="T49" fmla="*/ 125 h 161"/>
                <a:gd name="T50" fmla="*/ 301 w 646"/>
                <a:gd name="T51" fmla="*/ 119 h 161"/>
                <a:gd name="T52" fmla="*/ 260 w 646"/>
                <a:gd name="T53" fmla="*/ 113 h 161"/>
                <a:gd name="T54" fmla="*/ 218 w 646"/>
                <a:gd name="T55" fmla="*/ 106 h 161"/>
                <a:gd name="T56" fmla="*/ 177 w 646"/>
                <a:gd name="T57" fmla="*/ 100 h 161"/>
                <a:gd name="T58" fmla="*/ 138 w 646"/>
                <a:gd name="T59" fmla="*/ 94 h 161"/>
                <a:gd name="T60" fmla="*/ 99 w 646"/>
                <a:gd name="T61" fmla="*/ 88 h 161"/>
                <a:gd name="T62" fmla="*/ 64 w 646"/>
                <a:gd name="T63" fmla="*/ 82 h 161"/>
                <a:gd name="T64" fmla="*/ 32 w 646"/>
                <a:gd name="T65" fmla="*/ 77 h 161"/>
                <a:gd name="T66" fmla="*/ 20 w 646"/>
                <a:gd name="T67" fmla="*/ 73 h 161"/>
                <a:gd name="T68" fmla="*/ 11 w 646"/>
                <a:gd name="T69" fmla="*/ 66 h 161"/>
                <a:gd name="T70" fmla="*/ 4 w 646"/>
                <a:gd name="T71" fmla="*/ 56 h 161"/>
                <a:gd name="T72" fmla="*/ 0 w 646"/>
                <a:gd name="T73" fmla="*/ 45 h 161"/>
                <a:gd name="T74" fmla="*/ 0 w 646"/>
                <a:gd name="T75" fmla="*/ 32 h 161"/>
                <a:gd name="T76" fmla="*/ 4 w 646"/>
                <a:gd name="T77" fmla="*/ 20 h 161"/>
                <a:gd name="T78" fmla="*/ 12 w 646"/>
                <a:gd name="T79" fmla="*/ 11 h 161"/>
                <a:gd name="T80" fmla="*/ 21 w 646"/>
                <a:gd name="T81" fmla="*/ 4 h 161"/>
                <a:gd name="T82" fmla="*/ 33 w 646"/>
                <a:gd name="T83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46" h="161">
                  <a:moveTo>
                    <a:pt x="33" y="0"/>
                  </a:moveTo>
                  <a:lnTo>
                    <a:pt x="45" y="1"/>
                  </a:lnTo>
                  <a:lnTo>
                    <a:pt x="184" y="23"/>
                  </a:lnTo>
                  <a:lnTo>
                    <a:pt x="324" y="45"/>
                  </a:lnTo>
                  <a:lnTo>
                    <a:pt x="468" y="65"/>
                  </a:lnTo>
                  <a:lnTo>
                    <a:pt x="612" y="83"/>
                  </a:lnTo>
                  <a:lnTo>
                    <a:pt x="624" y="86"/>
                  </a:lnTo>
                  <a:lnTo>
                    <a:pt x="634" y="93"/>
                  </a:lnTo>
                  <a:lnTo>
                    <a:pt x="641" y="102"/>
                  </a:lnTo>
                  <a:lnTo>
                    <a:pt x="646" y="114"/>
                  </a:lnTo>
                  <a:lnTo>
                    <a:pt x="646" y="126"/>
                  </a:lnTo>
                  <a:lnTo>
                    <a:pt x="642" y="141"/>
                  </a:lnTo>
                  <a:lnTo>
                    <a:pt x="633" y="151"/>
                  </a:lnTo>
                  <a:lnTo>
                    <a:pt x="622" y="158"/>
                  </a:lnTo>
                  <a:lnTo>
                    <a:pt x="608" y="161"/>
                  </a:lnTo>
                  <a:lnTo>
                    <a:pt x="602" y="161"/>
                  </a:lnTo>
                  <a:lnTo>
                    <a:pt x="590" y="159"/>
                  </a:lnTo>
                  <a:lnTo>
                    <a:pt x="573" y="157"/>
                  </a:lnTo>
                  <a:lnTo>
                    <a:pt x="550" y="154"/>
                  </a:lnTo>
                  <a:lnTo>
                    <a:pt x="523" y="151"/>
                  </a:lnTo>
                  <a:lnTo>
                    <a:pt x="493" y="147"/>
                  </a:lnTo>
                  <a:lnTo>
                    <a:pt x="459" y="142"/>
                  </a:lnTo>
                  <a:lnTo>
                    <a:pt x="422" y="137"/>
                  </a:lnTo>
                  <a:lnTo>
                    <a:pt x="383" y="131"/>
                  </a:lnTo>
                  <a:lnTo>
                    <a:pt x="343" y="125"/>
                  </a:lnTo>
                  <a:lnTo>
                    <a:pt x="301" y="119"/>
                  </a:lnTo>
                  <a:lnTo>
                    <a:pt x="260" y="113"/>
                  </a:lnTo>
                  <a:lnTo>
                    <a:pt x="218" y="106"/>
                  </a:lnTo>
                  <a:lnTo>
                    <a:pt x="177" y="100"/>
                  </a:lnTo>
                  <a:lnTo>
                    <a:pt x="138" y="94"/>
                  </a:lnTo>
                  <a:lnTo>
                    <a:pt x="99" y="88"/>
                  </a:lnTo>
                  <a:lnTo>
                    <a:pt x="64" y="82"/>
                  </a:lnTo>
                  <a:lnTo>
                    <a:pt x="32" y="77"/>
                  </a:lnTo>
                  <a:lnTo>
                    <a:pt x="20" y="73"/>
                  </a:lnTo>
                  <a:lnTo>
                    <a:pt x="11" y="66"/>
                  </a:lnTo>
                  <a:lnTo>
                    <a:pt x="4" y="56"/>
                  </a:lnTo>
                  <a:lnTo>
                    <a:pt x="0" y="45"/>
                  </a:lnTo>
                  <a:lnTo>
                    <a:pt x="0" y="32"/>
                  </a:lnTo>
                  <a:lnTo>
                    <a:pt x="4" y="20"/>
                  </a:lnTo>
                  <a:lnTo>
                    <a:pt x="12" y="11"/>
                  </a:lnTo>
                  <a:lnTo>
                    <a:pt x="21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104"/>
            <p:cNvSpPr>
              <a:spLocks/>
            </p:cNvSpPr>
            <p:nvPr/>
          </p:nvSpPr>
          <p:spPr bwMode="auto">
            <a:xfrm>
              <a:off x="6340475" y="5235575"/>
              <a:ext cx="98425" cy="33338"/>
            </a:xfrm>
            <a:custGeom>
              <a:avLst/>
              <a:gdLst>
                <a:gd name="T0" fmla="*/ 37 w 563"/>
                <a:gd name="T1" fmla="*/ 0 h 185"/>
                <a:gd name="T2" fmla="*/ 50 w 563"/>
                <a:gd name="T3" fmla="*/ 1 h 185"/>
                <a:gd name="T4" fmla="*/ 53 w 563"/>
                <a:gd name="T5" fmla="*/ 2 h 185"/>
                <a:gd name="T6" fmla="*/ 62 w 563"/>
                <a:gd name="T7" fmla="*/ 5 h 185"/>
                <a:gd name="T8" fmla="*/ 78 w 563"/>
                <a:gd name="T9" fmla="*/ 9 h 185"/>
                <a:gd name="T10" fmla="*/ 99 w 563"/>
                <a:gd name="T11" fmla="*/ 14 h 185"/>
                <a:gd name="T12" fmla="*/ 125 w 563"/>
                <a:gd name="T13" fmla="*/ 21 h 185"/>
                <a:gd name="T14" fmla="*/ 158 w 563"/>
                <a:gd name="T15" fmla="*/ 29 h 185"/>
                <a:gd name="T16" fmla="*/ 196 w 563"/>
                <a:gd name="T17" fmla="*/ 39 h 185"/>
                <a:gd name="T18" fmla="*/ 239 w 563"/>
                <a:gd name="T19" fmla="*/ 48 h 185"/>
                <a:gd name="T20" fmla="*/ 288 w 563"/>
                <a:gd name="T21" fmla="*/ 59 h 185"/>
                <a:gd name="T22" fmla="*/ 341 w 563"/>
                <a:gd name="T23" fmla="*/ 70 h 185"/>
                <a:gd name="T24" fmla="*/ 399 w 563"/>
                <a:gd name="T25" fmla="*/ 83 h 185"/>
                <a:gd name="T26" fmla="*/ 464 w 563"/>
                <a:gd name="T27" fmla="*/ 95 h 185"/>
                <a:gd name="T28" fmla="*/ 532 w 563"/>
                <a:gd name="T29" fmla="*/ 108 h 185"/>
                <a:gd name="T30" fmla="*/ 544 w 563"/>
                <a:gd name="T31" fmla="*/ 112 h 185"/>
                <a:gd name="T32" fmla="*/ 553 w 563"/>
                <a:gd name="T33" fmla="*/ 120 h 185"/>
                <a:gd name="T34" fmla="*/ 560 w 563"/>
                <a:gd name="T35" fmla="*/ 129 h 185"/>
                <a:gd name="T36" fmla="*/ 563 w 563"/>
                <a:gd name="T37" fmla="*/ 141 h 185"/>
                <a:gd name="T38" fmla="*/ 563 w 563"/>
                <a:gd name="T39" fmla="*/ 153 h 185"/>
                <a:gd name="T40" fmla="*/ 558 w 563"/>
                <a:gd name="T41" fmla="*/ 166 h 185"/>
                <a:gd name="T42" fmla="*/ 549 w 563"/>
                <a:gd name="T43" fmla="*/ 176 h 185"/>
                <a:gd name="T44" fmla="*/ 538 w 563"/>
                <a:gd name="T45" fmla="*/ 182 h 185"/>
                <a:gd name="T46" fmla="*/ 525 w 563"/>
                <a:gd name="T47" fmla="*/ 185 h 185"/>
                <a:gd name="T48" fmla="*/ 518 w 563"/>
                <a:gd name="T49" fmla="*/ 184 h 185"/>
                <a:gd name="T50" fmla="*/ 506 w 563"/>
                <a:gd name="T51" fmla="*/ 182 h 185"/>
                <a:gd name="T52" fmla="*/ 490 w 563"/>
                <a:gd name="T53" fmla="*/ 179 h 185"/>
                <a:gd name="T54" fmla="*/ 469 w 563"/>
                <a:gd name="T55" fmla="*/ 175 h 185"/>
                <a:gd name="T56" fmla="*/ 444 w 563"/>
                <a:gd name="T57" fmla="*/ 169 h 185"/>
                <a:gd name="T58" fmla="*/ 415 w 563"/>
                <a:gd name="T59" fmla="*/ 163 h 185"/>
                <a:gd name="T60" fmla="*/ 385 w 563"/>
                <a:gd name="T61" fmla="*/ 157 h 185"/>
                <a:gd name="T62" fmla="*/ 353 w 563"/>
                <a:gd name="T63" fmla="*/ 150 h 185"/>
                <a:gd name="T64" fmla="*/ 319 w 563"/>
                <a:gd name="T65" fmla="*/ 142 h 185"/>
                <a:gd name="T66" fmla="*/ 285 w 563"/>
                <a:gd name="T67" fmla="*/ 135 h 185"/>
                <a:gd name="T68" fmla="*/ 251 w 563"/>
                <a:gd name="T69" fmla="*/ 127 h 185"/>
                <a:gd name="T70" fmla="*/ 217 w 563"/>
                <a:gd name="T71" fmla="*/ 120 h 185"/>
                <a:gd name="T72" fmla="*/ 184 w 563"/>
                <a:gd name="T73" fmla="*/ 112 h 185"/>
                <a:gd name="T74" fmla="*/ 152 w 563"/>
                <a:gd name="T75" fmla="*/ 105 h 185"/>
                <a:gd name="T76" fmla="*/ 123 w 563"/>
                <a:gd name="T77" fmla="*/ 99 h 185"/>
                <a:gd name="T78" fmla="*/ 97 w 563"/>
                <a:gd name="T79" fmla="*/ 93 h 185"/>
                <a:gd name="T80" fmla="*/ 74 w 563"/>
                <a:gd name="T81" fmla="*/ 87 h 185"/>
                <a:gd name="T82" fmla="*/ 55 w 563"/>
                <a:gd name="T83" fmla="*/ 83 h 185"/>
                <a:gd name="T84" fmla="*/ 41 w 563"/>
                <a:gd name="T85" fmla="*/ 80 h 185"/>
                <a:gd name="T86" fmla="*/ 32 w 563"/>
                <a:gd name="T87" fmla="*/ 78 h 185"/>
                <a:gd name="T88" fmla="*/ 29 w 563"/>
                <a:gd name="T89" fmla="*/ 77 h 185"/>
                <a:gd name="T90" fmla="*/ 17 w 563"/>
                <a:gd name="T91" fmla="*/ 72 h 185"/>
                <a:gd name="T92" fmla="*/ 9 w 563"/>
                <a:gd name="T93" fmla="*/ 64 h 185"/>
                <a:gd name="T94" fmla="*/ 3 w 563"/>
                <a:gd name="T95" fmla="*/ 53 h 185"/>
                <a:gd name="T96" fmla="*/ 0 w 563"/>
                <a:gd name="T97" fmla="*/ 41 h 185"/>
                <a:gd name="T98" fmla="*/ 2 w 563"/>
                <a:gd name="T99" fmla="*/ 28 h 185"/>
                <a:gd name="T100" fmla="*/ 7 w 563"/>
                <a:gd name="T101" fmla="*/ 17 h 185"/>
                <a:gd name="T102" fmla="*/ 15 w 563"/>
                <a:gd name="T103" fmla="*/ 8 h 185"/>
                <a:gd name="T104" fmla="*/ 26 w 563"/>
                <a:gd name="T105" fmla="*/ 2 h 185"/>
                <a:gd name="T106" fmla="*/ 37 w 563"/>
                <a:gd name="T10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185">
                  <a:moveTo>
                    <a:pt x="37" y="0"/>
                  </a:moveTo>
                  <a:lnTo>
                    <a:pt x="50" y="1"/>
                  </a:lnTo>
                  <a:lnTo>
                    <a:pt x="53" y="2"/>
                  </a:lnTo>
                  <a:lnTo>
                    <a:pt x="62" y="5"/>
                  </a:lnTo>
                  <a:lnTo>
                    <a:pt x="78" y="9"/>
                  </a:lnTo>
                  <a:lnTo>
                    <a:pt x="99" y="14"/>
                  </a:lnTo>
                  <a:lnTo>
                    <a:pt x="125" y="21"/>
                  </a:lnTo>
                  <a:lnTo>
                    <a:pt x="158" y="29"/>
                  </a:lnTo>
                  <a:lnTo>
                    <a:pt x="196" y="39"/>
                  </a:lnTo>
                  <a:lnTo>
                    <a:pt x="239" y="48"/>
                  </a:lnTo>
                  <a:lnTo>
                    <a:pt x="288" y="59"/>
                  </a:lnTo>
                  <a:lnTo>
                    <a:pt x="341" y="70"/>
                  </a:lnTo>
                  <a:lnTo>
                    <a:pt x="399" y="83"/>
                  </a:lnTo>
                  <a:lnTo>
                    <a:pt x="464" y="95"/>
                  </a:lnTo>
                  <a:lnTo>
                    <a:pt x="532" y="108"/>
                  </a:lnTo>
                  <a:lnTo>
                    <a:pt x="544" y="112"/>
                  </a:lnTo>
                  <a:lnTo>
                    <a:pt x="553" y="120"/>
                  </a:lnTo>
                  <a:lnTo>
                    <a:pt x="560" y="129"/>
                  </a:lnTo>
                  <a:lnTo>
                    <a:pt x="563" y="141"/>
                  </a:lnTo>
                  <a:lnTo>
                    <a:pt x="563" y="153"/>
                  </a:lnTo>
                  <a:lnTo>
                    <a:pt x="558" y="166"/>
                  </a:lnTo>
                  <a:lnTo>
                    <a:pt x="549" y="176"/>
                  </a:lnTo>
                  <a:lnTo>
                    <a:pt x="538" y="182"/>
                  </a:lnTo>
                  <a:lnTo>
                    <a:pt x="525" y="185"/>
                  </a:lnTo>
                  <a:lnTo>
                    <a:pt x="518" y="184"/>
                  </a:lnTo>
                  <a:lnTo>
                    <a:pt x="506" y="182"/>
                  </a:lnTo>
                  <a:lnTo>
                    <a:pt x="490" y="179"/>
                  </a:lnTo>
                  <a:lnTo>
                    <a:pt x="469" y="175"/>
                  </a:lnTo>
                  <a:lnTo>
                    <a:pt x="444" y="169"/>
                  </a:lnTo>
                  <a:lnTo>
                    <a:pt x="415" y="163"/>
                  </a:lnTo>
                  <a:lnTo>
                    <a:pt x="385" y="157"/>
                  </a:lnTo>
                  <a:lnTo>
                    <a:pt x="353" y="150"/>
                  </a:lnTo>
                  <a:lnTo>
                    <a:pt x="319" y="142"/>
                  </a:lnTo>
                  <a:lnTo>
                    <a:pt x="285" y="135"/>
                  </a:lnTo>
                  <a:lnTo>
                    <a:pt x="251" y="127"/>
                  </a:lnTo>
                  <a:lnTo>
                    <a:pt x="217" y="120"/>
                  </a:lnTo>
                  <a:lnTo>
                    <a:pt x="184" y="112"/>
                  </a:lnTo>
                  <a:lnTo>
                    <a:pt x="152" y="105"/>
                  </a:lnTo>
                  <a:lnTo>
                    <a:pt x="123" y="99"/>
                  </a:lnTo>
                  <a:lnTo>
                    <a:pt x="97" y="93"/>
                  </a:lnTo>
                  <a:lnTo>
                    <a:pt x="74" y="87"/>
                  </a:lnTo>
                  <a:lnTo>
                    <a:pt x="55" y="83"/>
                  </a:lnTo>
                  <a:lnTo>
                    <a:pt x="41" y="80"/>
                  </a:lnTo>
                  <a:lnTo>
                    <a:pt x="32" y="78"/>
                  </a:lnTo>
                  <a:lnTo>
                    <a:pt x="29" y="77"/>
                  </a:lnTo>
                  <a:lnTo>
                    <a:pt x="17" y="72"/>
                  </a:lnTo>
                  <a:lnTo>
                    <a:pt x="9" y="64"/>
                  </a:lnTo>
                  <a:lnTo>
                    <a:pt x="3" y="53"/>
                  </a:lnTo>
                  <a:lnTo>
                    <a:pt x="0" y="41"/>
                  </a:lnTo>
                  <a:lnTo>
                    <a:pt x="2" y="28"/>
                  </a:lnTo>
                  <a:lnTo>
                    <a:pt x="7" y="17"/>
                  </a:lnTo>
                  <a:lnTo>
                    <a:pt x="15" y="8"/>
                  </a:lnTo>
                  <a:lnTo>
                    <a:pt x="26" y="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105"/>
            <p:cNvSpPr>
              <a:spLocks/>
            </p:cNvSpPr>
            <p:nvPr/>
          </p:nvSpPr>
          <p:spPr bwMode="auto">
            <a:xfrm>
              <a:off x="6619875" y="5262563"/>
              <a:ext cx="28575" cy="15875"/>
            </a:xfrm>
            <a:custGeom>
              <a:avLst/>
              <a:gdLst>
                <a:gd name="T0" fmla="*/ 33 w 169"/>
                <a:gd name="T1" fmla="*/ 0 h 92"/>
                <a:gd name="T2" fmla="*/ 46 w 169"/>
                <a:gd name="T3" fmla="*/ 0 h 92"/>
                <a:gd name="T4" fmla="*/ 48 w 169"/>
                <a:gd name="T5" fmla="*/ 1 h 92"/>
                <a:gd name="T6" fmla="*/ 57 w 169"/>
                <a:gd name="T7" fmla="*/ 2 h 92"/>
                <a:gd name="T8" fmla="*/ 70 w 169"/>
                <a:gd name="T9" fmla="*/ 4 h 92"/>
                <a:gd name="T10" fmla="*/ 88 w 169"/>
                <a:gd name="T11" fmla="*/ 7 h 92"/>
                <a:gd name="T12" fmla="*/ 110 w 169"/>
                <a:gd name="T13" fmla="*/ 11 h 92"/>
                <a:gd name="T14" fmla="*/ 136 w 169"/>
                <a:gd name="T15" fmla="*/ 15 h 92"/>
                <a:gd name="T16" fmla="*/ 148 w 169"/>
                <a:gd name="T17" fmla="*/ 19 h 92"/>
                <a:gd name="T18" fmla="*/ 158 w 169"/>
                <a:gd name="T19" fmla="*/ 26 h 92"/>
                <a:gd name="T20" fmla="*/ 165 w 169"/>
                <a:gd name="T21" fmla="*/ 35 h 92"/>
                <a:gd name="T22" fmla="*/ 169 w 169"/>
                <a:gd name="T23" fmla="*/ 47 h 92"/>
                <a:gd name="T24" fmla="*/ 169 w 169"/>
                <a:gd name="T25" fmla="*/ 59 h 92"/>
                <a:gd name="T26" fmla="*/ 164 w 169"/>
                <a:gd name="T27" fmla="*/ 72 h 92"/>
                <a:gd name="T28" fmla="*/ 155 w 169"/>
                <a:gd name="T29" fmla="*/ 83 h 92"/>
                <a:gd name="T30" fmla="*/ 144 w 169"/>
                <a:gd name="T31" fmla="*/ 90 h 92"/>
                <a:gd name="T32" fmla="*/ 130 w 169"/>
                <a:gd name="T33" fmla="*/ 92 h 92"/>
                <a:gd name="T34" fmla="*/ 127 w 169"/>
                <a:gd name="T35" fmla="*/ 92 h 92"/>
                <a:gd name="T36" fmla="*/ 120 w 169"/>
                <a:gd name="T37" fmla="*/ 90 h 92"/>
                <a:gd name="T38" fmla="*/ 109 w 169"/>
                <a:gd name="T39" fmla="*/ 89 h 92"/>
                <a:gd name="T40" fmla="*/ 95 w 169"/>
                <a:gd name="T41" fmla="*/ 87 h 92"/>
                <a:gd name="T42" fmla="*/ 81 w 169"/>
                <a:gd name="T43" fmla="*/ 84 h 92"/>
                <a:gd name="T44" fmla="*/ 67 w 169"/>
                <a:gd name="T45" fmla="*/ 82 h 92"/>
                <a:gd name="T46" fmla="*/ 53 w 169"/>
                <a:gd name="T47" fmla="*/ 80 h 92"/>
                <a:gd name="T48" fmla="*/ 43 w 169"/>
                <a:gd name="T49" fmla="*/ 78 h 92"/>
                <a:gd name="T50" fmla="*/ 35 w 169"/>
                <a:gd name="T51" fmla="*/ 77 h 92"/>
                <a:gd name="T52" fmla="*/ 32 w 169"/>
                <a:gd name="T53" fmla="*/ 76 h 92"/>
                <a:gd name="T54" fmla="*/ 20 w 169"/>
                <a:gd name="T55" fmla="*/ 72 h 92"/>
                <a:gd name="T56" fmla="*/ 11 w 169"/>
                <a:gd name="T57" fmla="*/ 65 h 92"/>
                <a:gd name="T58" fmla="*/ 4 w 169"/>
                <a:gd name="T59" fmla="*/ 55 h 92"/>
                <a:gd name="T60" fmla="*/ 0 w 169"/>
                <a:gd name="T61" fmla="*/ 44 h 92"/>
                <a:gd name="T62" fmla="*/ 1 w 169"/>
                <a:gd name="T63" fmla="*/ 31 h 92"/>
                <a:gd name="T64" fmla="*/ 5 w 169"/>
                <a:gd name="T65" fmla="*/ 20 h 92"/>
                <a:gd name="T66" fmla="*/ 12 w 169"/>
                <a:gd name="T67" fmla="*/ 10 h 92"/>
                <a:gd name="T68" fmla="*/ 22 w 169"/>
                <a:gd name="T69" fmla="*/ 3 h 92"/>
                <a:gd name="T70" fmla="*/ 33 w 169"/>
                <a:gd name="T7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9" h="92">
                  <a:moveTo>
                    <a:pt x="33" y="0"/>
                  </a:moveTo>
                  <a:lnTo>
                    <a:pt x="46" y="0"/>
                  </a:lnTo>
                  <a:lnTo>
                    <a:pt x="48" y="1"/>
                  </a:lnTo>
                  <a:lnTo>
                    <a:pt x="57" y="2"/>
                  </a:lnTo>
                  <a:lnTo>
                    <a:pt x="70" y="4"/>
                  </a:lnTo>
                  <a:lnTo>
                    <a:pt x="88" y="7"/>
                  </a:lnTo>
                  <a:lnTo>
                    <a:pt x="110" y="11"/>
                  </a:lnTo>
                  <a:lnTo>
                    <a:pt x="136" y="15"/>
                  </a:lnTo>
                  <a:lnTo>
                    <a:pt x="148" y="19"/>
                  </a:lnTo>
                  <a:lnTo>
                    <a:pt x="158" y="26"/>
                  </a:lnTo>
                  <a:lnTo>
                    <a:pt x="165" y="35"/>
                  </a:lnTo>
                  <a:lnTo>
                    <a:pt x="169" y="47"/>
                  </a:lnTo>
                  <a:lnTo>
                    <a:pt x="169" y="59"/>
                  </a:lnTo>
                  <a:lnTo>
                    <a:pt x="164" y="72"/>
                  </a:lnTo>
                  <a:lnTo>
                    <a:pt x="155" y="83"/>
                  </a:lnTo>
                  <a:lnTo>
                    <a:pt x="144" y="90"/>
                  </a:lnTo>
                  <a:lnTo>
                    <a:pt x="130" y="92"/>
                  </a:lnTo>
                  <a:lnTo>
                    <a:pt x="127" y="92"/>
                  </a:lnTo>
                  <a:lnTo>
                    <a:pt x="120" y="90"/>
                  </a:lnTo>
                  <a:lnTo>
                    <a:pt x="109" y="89"/>
                  </a:lnTo>
                  <a:lnTo>
                    <a:pt x="95" y="87"/>
                  </a:lnTo>
                  <a:lnTo>
                    <a:pt x="81" y="84"/>
                  </a:lnTo>
                  <a:lnTo>
                    <a:pt x="67" y="82"/>
                  </a:lnTo>
                  <a:lnTo>
                    <a:pt x="53" y="80"/>
                  </a:lnTo>
                  <a:lnTo>
                    <a:pt x="43" y="78"/>
                  </a:lnTo>
                  <a:lnTo>
                    <a:pt x="35" y="77"/>
                  </a:lnTo>
                  <a:lnTo>
                    <a:pt x="32" y="76"/>
                  </a:lnTo>
                  <a:lnTo>
                    <a:pt x="20" y="72"/>
                  </a:lnTo>
                  <a:lnTo>
                    <a:pt x="11" y="65"/>
                  </a:lnTo>
                  <a:lnTo>
                    <a:pt x="4" y="55"/>
                  </a:lnTo>
                  <a:lnTo>
                    <a:pt x="0" y="44"/>
                  </a:lnTo>
                  <a:lnTo>
                    <a:pt x="1" y="31"/>
                  </a:lnTo>
                  <a:lnTo>
                    <a:pt x="5" y="20"/>
                  </a:lnTo>
                  <a:lnTo>
                    <a:pt x="12" y="10"/>
                  </a:lnTo>
                  <a:lnTo>
                    <a:pt x="22" y="3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106"/>
            <p:cNvSpPr>
              <a:spLocks noEditPoints="1"/>
            </p:cNvSpPr>
            <p:nvPr/>
          </p:nvSpPr>
          <p:spPr bwMode="auto">
            <a:xfrm>
              <a:off x="6664325" y="5268913"/>
              <a:ext cx="157163" cy="22225"/>
            </a:xfrm>
            <a:custGeom>
              <a:avLst/>
              <a:gdLst>
                <a:gd name="T0" fmla="*/ 860 w 890"/>
                <a:gd name="T1" fmla="*/ 37 h 124"/>
                <a:gd name="T2" fmla="*/ 880 w 890"/>
                <a:gd name="T3" fmla="*/ 49 h 124"/>
                <a:gd name="T4" fmla="*/ 890 w 890"/>
                <a:gd name="T5" fmla="*/ 70 h 124"/>
                <a:gd name="T6" fmla="*/ 885 w 890"/>
                <a:gd name="T7" fmla="*/ 96 h 124"/>
                <a:gd name="T8" fmla="*/ 868 w 890"/>
                <a:gd name="T9" fmla="*/ 111 h 124"/>
                <a:gd name="T10" fmla="*/ 839 w 890"/>
                <a:gd name="T11" fmla="*/ 116 h 124"/>
                <a:gd name="T12" fmla="*/ 797 w 890"/>
                <a:gd name="T13" fmla="*/ 119 h 124"/>
                <a:gd name="T14" fmla="*/ 753 w 890"/>
                <a:gd name="T15" fmla="*/ 122 h 124"/>
                <a:gd name="T16" fmla="*/ 715 w 890"/>
                <a:gd name="T17" fmla="*/ 123 h 124"/>
                <a:gd name="T18" fmla="*/ 692 w 890"/>
                <a:gd name="T19" fmla="*/ 124 h 124"/>
                <a:gd name="T20" fmla="*/ 674 w 890"/>
                <a:gd name="T21" fmla="*/ 121 h 124"/>
                <a:gd name="T22" fmla="*/ 653 w 890"/>
                <a:gd name="T23" fmla="*/ 101 h 124"/>
                <a:gd name="T24" fmla="*/ 652 w 890"/>
                <a:gd name="T25" fmla="*/ 74 h 124"/>
                <a:gd name="T26" fmla="*/ 665 w 890"/>
                <a:gd name="T27" fmla="*/ 54 h 124"/>
                <a:gd name="T28" fmla="*/ 688 w 890"/>
                <a:gd name="T29" fmla="*/ 46 h 124"/>
                <a:gd name="T30" fmla="*/ 798 w 890"/>
                <a:gd name="T31" fmla="*/ 41 h 124"/>
                <a:gd name="T32" fmla="*/ 366 w 890"/>
                <a:gd name="T33" fmla="*/ 34 h 124"/>
                <a:gd name="T34" fmla="*/ 527 w 890"/>
                <a:gd name="T35" fmla="*/ 44 h 124"/>
                <a:gd name="T36" fmla="*/ 550 w 890"/>
                <a:gd name="T37" fmla="*/ 52 h 124"/>
                <a:gd name="T38" fmla="*/ 563 w 890"/>
                <a:gd name="T39" fmla="*/ 73 h 124"/>
                <a:gd name="T40" fmla="*/ 561 w 890"/>
                <a:gd name="T41" fmla="*/ 99 h 124"/>
                <a:gd name="T42" fmla="*/ 541 w 890"/>
                <a:gd name="T43" fmla="*/ 119 h 124"/>
                <a:gd name="T44" fmla="*/ 522 w 890"/>
                <a:gd name="T45" fmla="*/ 122 h 124"/>
                <a:gd name="T46" fmla="*/ 500 w 890"/>
                <a:gd name="T47" fmla="*/ 121 h 124"/>
                <a:gd name="T48" fmla="*/ 464 w 890"/>
                <a:gd name="T49" fmla="*/ 119 h 124"/>
                <a:gd name="T50" fmla="*/ 420 w 890"/>
                <a:gd name="T51" fmla="*/ 116 h 124"/>
                <a:gd name="T52" fmla="*/ 378 w 890"/>
                <a:gd name="T53" fmla="*/ 114 h 124"/>
                <a:gd name="T54" fmla="*/ 348 w 890"/>
                <a:gd name="T55" fmla="*/ 109 h 124"/>
                <a:gd name="T56" fmla="*/ 330 w 890"/>
                <a:gd name="T57" fmla="*/ 94 h 124"/>
                <a:gd name="T58" fmla="*/ 324 w 890"/>
                <a:gd name="T59" fmla="*/ 70 h 124"/>
                <a:gd name="T60" fmla="*/ 333 w 890"/>
                <a:gd name="T61" fmla="*/ 47 h 124"/>
                <a:gd name="T62" fmla="*/ 353 w 890"/>
                <a:gd name="T63" fmla="*/ 35 h 124"/>
                <a:gd name="T64" fmla="*/ 43 w 890"/>
                <a:gd name="T65" fmla="*/ 0 h 124"/>
                <a:gd name="T66" fmla="*/ 204 w 890"/>
                <a:gd name="T67" fmla="*/ 19 h 124"/>
                <a:gd name="T68" fmla="*/ 226 w 890"/>
                <a:gd name="T69" fmla="*/ 29 h 124"/>
                <a:gd name="T70" fmla="*/ 238 w 890"/>
                <a:gd name="T71" fmla="*/ 49 h 124"/>
                <a:gd name="T72" fmla="*/ 234 w 890"/>
                <a:gd name="T73" fmla="*/ 76 h 124"/>
                <a:gd name="T74" fmla="*/ 214 w 890"/>
                <a:gd name="T75" fmla="*/ 95 h 124"/>
                <a:gd name="T76" fmla="*/ 196 w 890"/>
                <a:gd name="T77" fmla="*/ 97 h 124"/>
                <a:gd name="T78" fmla="*/ 174 w 890"/>
                <a:gd name="T79" fmla="*/ 94 h 124"/>
                <a:gd name="T80" fmla="*/ 137 w 890"/>
                <a:gd name="T81" fmla="*/ 90 h 124"/>
                <a:gd name="T82" fmla="*/ 93 w 890"/>
                <a:gd name="T83" fmla="*/ 85 h 124"/>
                <a:gd name="T84" fmla="*/ 51 w 890"/>
                <a:gd name="T85" fmla="*/ 80 h 124"/>
                <a:gd name="T86" fmla="*/ 21 w 890"/>
                <a:gd name="T87" fmla="*/ 74 h 124"/>
                <a:gd name="T88" fmla="*/ 4 w 890"/>
                <a:gd name="T89" fmla="*/ 57 h 124"/>
                <a:gd name="T90" fmla="*/ 0 w 890"/>
                <a:gd name="T91" fmla="*/ 33 h 124"/>
                <a:gd name="T92" fmla="*/ 10 w 890"/>
                <a:gd name="T93" fmla="*/ 11 h 124"/>
                <a:gd name="T94" fmla="*/ 31 w 890"/>
                <a:gd name="T9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0" h="124">
                  <a:moveTo>
                    <a:pt x="848" y="37"/>
                  </a:moveTo>
                  <a:lnTo>
                    <a:pt x="860" y="37"/>
                  </a:lnTo>
                  <a:lnTo>
                    <a:pt x="871" y="42"/>
                  </a:lnTo>
                  <a:lnTo>
                    <a:pt x="880" y="49"/>
                  </a:lnTo>
                  <a:lnTo>
                    <a:pt x="887" y="59"/>
                  </a:lnTo>
                  <a:lnTo>
                    <a:pt x="890" y="70"/>
                  </a:lnTo>
                  <a:lnTo>
                    <a:pt x="890" y="84"/>
                  </a:lnTo>
                  <a:lnTo>
                    <a:pt x="885" y="96"/>
                  </a:lnTo>
                  <a:lnTo>
                    <a:pt x="878" y="105"/>
                  </a:lnTo>
                  <a:lnTo>
                    <a:pt x="868" y="111"/>
                  </a:lnTo>
                  <a:lnTo>
                    <a:pt x="856" y="115"/>
                  </a:lnTo>
                  <a:lnTo>
                    <a:pt x="839" y="116"/>
                  </a:lnTo>
                  <a:lnTo>
                    <a:pt x="820" y="118"/>
                  </a:lnTo>
                  <a:lnTo>
                    <a:pt x="797" y="119"/>
                  </a:lnTo>
                  <a:lnTo>
                    <a:pt x="775" y="120"/>
                  </a:lnTo>
                  <a:lnTo>
                    <a:pt x="753" y="122"/>
                  </a:lnTo>
                  <a:lnTo>
                    <a:pt x="733" y="122"/>
                  </a:lnTo>
                  <a:lnTo>
                    <a:pt x="715" y="123"/>
                  </a:lnTo>
                  <a:lnTo>
                    <a:pt x="701" y="124"/>
                  </a:lnTo>
                  <a:lnTo>
                    <a:pt x="692" y="124"/>
                  </a:lnTo>
                  <a:lnTo>
                    <a:pt x="689" y="124"/>
                  </a:lnTo>
                  <a:lnTo>
                    <a:pt x="674" y="121"/>
                  </a:lnTo>
                  <a:lnTo>
                    <a:pt x="661" y="113"/>
                  </a:lnTo>
                  <a:lnTo>
                    <a:pt x="653" y="101"/>
                  </a:lnTo>
                  <a:lnTo>
                    <a:pt x="650" y="86"/>
                  </a:lnTo>
                  <a:lnTo>
                    <a:pt x="652" y="74"/>
                  </a:lnTo>
                  <a:lnTo>
                    <a:pt x="657" y="62"/>
                  </a:lnTo>
                  <a:lnTo>
                    <a:pt x="665" y="54"/>
                  </a:lnTo>
                  <a:lnTo>
                    <a:pt x="676" y="48"/>
                  </a:lnTo>
                  <a:lnTo>
                    <a:pt x="688" y="46"/>
                  </a:lnTo>
                  <a:lnTo>
                    <a:pt x="745" y="44"/>
                  </a:lnTo>
                  <a:lnTo>
                    <a:pt x="798" y="41"/>
                  </a:lnTo>
                  <a:lnTo>
                    <a:pt x="848" y="37"/>
                  </a:lnTo>
                  <a:close/>
                  <a:moveTo>
                    <a:pt x="366" y="34"/>
                  </a:moveTo>
                  <a:lnTo>
                    <a:pt x="448" y="40"/>
                  </a:lnTo>
                  <a:lnTo>
                    <a:pt x="527" y="44"/>
                  </a:lnTo>
                  <a:lnTo>
                    <a:pt x="540" y="46"/>
                  </a:lnTo>
                  <a:lnTo>
                    <a:pt x="550" y="52"/>
                  </a:lnTo>
                  <a:lnTo>
                    <a:pt x="558" y="61"/>
                  </a:lnTo>
                  <a:lnTo>
                    <a:pt x="563" y="73"/>
                  </a:lnTo>
                  <a:lnTo>
                    <a:pt x="565" y="85"/>
                  </a:lnTo>
                  <a:lnTo>
                    <a:pt x="561" y="99"/>
                  </a:lnTo>
                  <a:lnTo>
                    <a:pt x="553" y="111"/>
                  </a:lnTo>
                  <a:lnTo>
                    <a:pt x="541" y="119"/>
                  </a:lnTo>
                  <a:lnTo>
                    <a:pt x="525" y="122"/>
                  </a:lnTo>
                  <a:lnTo>
                    <a:pt x="522" y="122"/>
                  </a:lnTo>
                  <a:lnTo>
                    <a:pt x="513" y="121"/>
                  </a:lnTo>
                  <a:lnTo>
                    <a:pt x="500" y="121"/>
                  </a:lnTo>
                  <a:lnTo>
                    <a:pt x="483" y="120"/>
                  </a:lnTo>
                  <a:lnTo>
                    <a:pt x="464" y="119"/>
                  </a:lnTo>
                  <a:lnTo>
                    <a:pt x="442" y="118"/>
                  </a:lnTo>
                  <a:lnTo>
                    <a:pt x="420" y="116"/>
                  </a:lnTo>
                  <a:lnTo>
                    <a:pt x="399" y="115"/>
                  </a:lnTo>
                  <a:lnTo>
                    <a:pt x="378" y="114"/>
                  </a:lnTo>
                  <a:lnTo>
                    <a:pt x="360" y="112"/>
                  </a:lnTo>
                  <a:lnTo>
                    <a:pt x="348" y="109"/>
                  </a:lnTo>
                  <a:lnTo>
                    <a:pt x="337" y="103"/>
                  </a:lnTo>
                  <a:lnTo>
                    <a:pt x="330" y="94"/>
                  </a:lnTo>
                  <a:lnTo>
                    <a:pt x="325" y="83"/>
                  </a:lnTo>
                  <a:lnTo>
                    <a:pt x="324" y="70"/>
                  </a:lnTo>
                  <a:lnTo>
                    <a:pt x="327" y="58"/>
                  </a:lnTo>
                  <a:lnTo>
                    <a:pt x="333" y="47"/>
                  </a:lnTo>
                  <a:lnTo>
                    <a:pt x="342" y="40"/>
                  </a:lnTo>
                  <a:lnTo>
                    <a:pt x="353" y="35"/>
                  </a:lnTo>
                  <a:lnTo>
                    <a:pt x="366" y="34"/>
                  </a:lnTo>
                  <a:close/>
                  <a:moveTo>
                    <a:pt x="43" y="0"/>
                  </a:moveTo>
                  <a:lnTo>
                    <a:pt x="124" y="10"/>
                  </a:lnTo>
                  <a:lnTo>
                    <a:pt x="204" y="19"/>
                  </a:lnTo>
                  <a:lnTo>
                    <a:pt x="216" y="22"/>
                  </a:lnTo>
                  <a:lnTo>
                    <a:pt x="226" y="29"/>
                  </a:lnTo>
                  <a:lnTo>
                    <a:pt x="233" y="38"/>
                  </a:lnTo>
                  <a:lnTo>
                    <a:pt x="238" y="49"/>
                  </a:lnTo>
                  <a:lnTo>
                    <a:pt x="238" y="62"/>
                  </a:lnTo>
                  <a:lnTo>
                    <a:pt x="234" y="76"/>
                  </a:lnTo>
                  <a:lnTo>
                    <a:pt x="226" y="87"/>
                  </a:lnTo>
                  <a:lnTo>
                    <a:pt x="214" y="95"/>
                  </a:lnTo>
                  <a:lnTo>
                    <a:pt x="200" y="97"/>
                  </a:lnTo>
                  <a:lnTo>
                    <a:pt x="196" y="97"/>
                  </a:lnTo>
                  <a:lnTo>
                    <a:pt x="187" y="96"/>
                  </a:lnTo>
                  <a:lnTo>
                    <a:pt x="174" y="94"/>
                  </a:lnTo>
                  <a:lnTo>
                    <a:pt x="156" y="92"/>
                  </a:lnTo>
                  <a:lnTo>
                    <a:pt x="137" y="90"/>
                  </a:lnTo>
                  <a:lnTo>
                    <a:pt x="115" y="88"/>
                  </a:lnTo>
                  <a:lnTo>
                    <a:pt x="93" y="85"/>
                  </a:lnTo>
                  <a:lnTo>
                    <a:pt x="72" y="82"/>
                  </a:lnTo>
                  <a:lnTo>
                    <a:pt x="51" y="80"/>
                  </a:lnTo>
                  <a:lnTo>
                    <a:pt x="33" y="78"/>
                  </a:lnTo>
                  <a:lnTo>
                    <a:pt x="21" y="74"/>
                  </a:lnTo>
                  <a:lnTo>
                    <a:pt x="12" y="66"/>
                  </a:lnTo>
                  <a:lnTo>
                    <a:pt x="4" y="57"/>
                  </a:lnTo>
                  <a:lnTo>
                    <a:pt x="0" y="46"/>
                  </a:lnTo>
                  <a:lnTo>
                    <a:pt x="0" y="33"/>
                  </a:lnTo>
                  <a:lnTo>
                    <a:pt x="3" y="21"/>
                  </a:lnTo>
                  <a:lnTo>
                    <a:pt x="10" y="11"/>
                  </a:lnTo>
                  <a:lnTo>
                    <a:pt x="20" y="4"/>
                  </a:lnTo>
                  <a:lnTo>
                    <a:pt x="31" y="0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107"/>
            <p:cNvSpPr>
              <a:spLocks noEditPoints="1"/>
            </p:cNvSpPr>
            <p:nvPr/>
          </p:nvSpPr>
          <p:spPr bwMode="auto">
            <a:xfrm>
              <a:off x="6296025" y="5184775"/>
              <a:ext cx="584200" cy="192088"/>
            </a:xfrm>
            <a:custGeom>
              <a:avLst/>
              <a:gdLst>
                <a:gd name="T0" fmla="*/ 160 w 3308"/>
                <a:gd name="T1" fmla="*/ 1004 h 1088"/>
                <a:gd name="T2" fmla="*/ 1696 w 3308"/>
                <a:gd name="T3" fmla="*/ 1010 h 1088"/>
                <a:gd name="T4" fmla="*/ 1984 w 3308"/>
                <a:gd name="T5" fmla="*/ 996 h 1088"/>
                <a:gd name="T6" fmla="*/ 1764 w 3308"/>
                <a:gd name="T7" fmla="*/ 966 h 1088"/>
                <a:gd name="T8" fmla="*/ 268 w 3308"/>
                <a:gd name="T9" fmla="*/ 947 h 1088"/>
                <a:gd name="T10" fmla="*/ 1717 w 3308"/>
                <a:gd name="T11" fmla="*/ 113 h 1088"/>
                <a:gd name="T12" fmla="*/ 1673 w 3308"/>
                <a:gd name="T13" fmla="*/ 283 h 1088"/>
                <a:gd name="T14" fmla="*/ 1754 w 3308"/>
                <a:gd name="T15" fmla="*/ 412 h 1088"/>
                <a:gd name="T16" fmla="*/ 1953 w 3308"/>
                <a:gd name="T17" fmla="*/ 277 h 1088"/>
                <a:gd name="T18" fmla="*/ 1709 w 3308"/>
                <a:gd name="T19" fmla="*/ 564 h 1088"/>
                <a:gd name="T20" fmla="*/ 1660 w 3308"/>
                <a:gd name="T21" fmla="*/ 521 h 1088"/>
                <a:gd name="T22" fmla="*/ 1521 w 3308"/>
                <a:gd name="T23" fmla="*/ 463 h 1088"/>
                <a:gd name="T24" fmla="*/ 1064 w 3308"/>
                <a:gd name="T25" fmla="*/ 398 h 1088"/>
                <a:gd name="T26" fmla="*/ 541 w 3308"/>
                <a:gd name="T27" fmla="*/ 297 h 1088"/>
                <a:gd name="T28" fmla="*/ 161 w 3308"/>
                <a:gd name="T29" fmla="*/ 203 h 1088"/>
                <a:gd name="T30" fmla="*/ 103 w 3308"/>
                <a:gd name="T31" fmla="*/ 431 h 1088"/>
                <a:gd name="T32" fmla="*/ 83 w 3308"/>
                <a:gd name="T33" fmla="*/ 647 h 1088"/>
                <a:gd name="T34" fmla="*/ 134 w 3308"/>
                <a:gd name="T35" fmla="*/ 818 h 1088"/>
                <a:gd name="T36" fmla="*/ 271 w 3308"/>
                <a:gd name="T37" fmla="*/ 869 h 1088"/>
                <a:gd name="T38" fmla="*/ 470 w 3308"/>
                <a:gd name="T39" fmla="*/ 869 h 1088"/>
                <a:gd name="T40" fmla="*/ 860 w 3308"/>
                <a:gd name="T41" fmla="*/ 869 h 1088"/>
                <a:gd name="T42" fmla="*/ 1284 w 3308"/>
                <a:gd name="T43" fmla="*/ 869 h 1088"/>
                <a:gd name="T44" fmla="*/ 1585 w 3308"/>
                <a:gd name="T45" fmla="*/ 870 h 1088"/>
                <a:gd name="T46" fmla="*/ 1669 w 3308"/>
                <a:gd name="T47" fmla="*/ 874 h 1088"/>
                <a:gd name="T48" fmla="*/ 1901 w 3308"/>
                <a:gd name="T49" fmla="*/ 903 h 1088"/>
                <a:gd name="T50" fmla="*/ 2301 w 3308"/>
                <a:gd name="T51" fmla="*/ 916 h 1088"/>
                <a:gd name="T52" fmla="*/ 2823 w 3308"/>
                <a:gd name="T53" fmla="*/ 837 h 1088"/>
                <a:gd name="T54" fmla="*/ 3138 w 3308"/>
                <a:gd name="T55" fmla="*/ 711 h 1088"/>
                <a:gd name="T56" fmla="*/ 3226 w 3308"/>
                <a:gd name="T57" fmla="*/ 626 h 1088"/>
                <a:gd name="T58" fmla="*/ 3198 w 3308"/>
                <a:gd name="T59" fmla="*/ 538 h 1088"/>
                <a:gd name="T60" fmla="*/ 3075 w 3308"/>
                <a:gd name="T61" fmla="*/ 552 h 1088"/>
                <a:gd name="T62" fmla="*/ 2999 w 3308"/>
                <a:gd name="T63" fmla="*/ 489 h 1088"/>
                <a:gd name="T64" fmla="*/ 2543 w 3308"/>
                <a:gd name="T65" fmla="*/ 432 h 1088"/>
                <a:gd name="T66" fmla="*/ 1909 w 3308"/>
                <a:gd name="T67" fmla="*/ 219 h 1088"/>
                <a:gd name="T68" fmla="*/ 1889 w 3308"/>
                <a:gd name="T69" fmla="*/ 122 h 1088"/>
                <a:gd name="T70" fmla="*/ 2535 w 3308"/>
                <a:gd name="T71" fmla="*/ 352 h 1088"/>
                <a:gd name="T72" fmla="*/ 3003 w 3308"/>
                <a:gd name="T73" fmla="*/ 412 h 1088"/>
                <a:gd name="T74" fmla="*/ 3199 w 3308"/>
                <a:gd name="T75" fmla="*/ 444 h 1088"/>
                <a:gd name="T76" fmla="*/ 3297 w 3308"/>
                <a:gd name="T77" fmla="*/ 556 h 1088"/>
                <a:gd name="T78" fmla="*/ 3252 w 3308"/>
                <a:gd name="T79" fmla="*/ 723 h 1088"/>
                <a:gd name="T80" fmla="*/ 2908 w 3308"/>
                <a:gd name="T81" fmla="*/ 908 h 1088"/>
                <a:gd name="T82" fmla="*/ 2412 w 3308"/>
                <a:gd name="T83" fmla="*/ 1027 h 1088"/>
                <a:gd name="T84" fmla="*/ 1947 w 3308"/>
                <a:gd name="T85" fmla="*/ 1077 h 1088"/>
                <a:gd name="T86" fmla="*/ 1666 w 3308"/>
                <a:gd name="T87" fmla="*/ 1088 h 1088"/>
                <a:gd name="T88" fmla="*/ 95 w 3308"/>
                <a:gd name="T89" fmla="*/ 1054 h 1088"/>
                <a:gd name="T90" fmla="*/ 9 w 3308"/>
                <a:gd name="T91" fmla="*/ 858 h 1088"/>
                <a:gd name="T92" fmla="*/ 2 w 3308"/>
                <a:gd name="T93" fmla="*/ 643 h 1088"/>
                <a:gd name="T94" fmla="*/ 28 w 3308"/>
                <a:gd name="T95" fmla="*/ 410 h 1088"/>
                <a:gd name="T96" fmla="*/ 92 w 3308"/>
                <a:gd name="T97" fmla="*/ 164 h 1088"/>
                <a:gd name="T98" fmla="*/ 137 w 3308"/>
                <a:gd name="T99" fmla="*/ 99 h 1088"/>
                <a:gd name="T100" fmla="*/ 471 w 3308"/>
                <a:gd name="T101" fmla="*/ 200 h 1088"/>
                <a:gd name="T102" fmla="*/ 1020 w 3308"/>
                <a:gd name="T103" fmla="*/ 311 h 1088"/>
                <a:gd name="T104" fmla="*/ 1516 w 3308"/>
                <a:gd name="T105" fmla="*/ 384 h 1088"/>
                <a:gd name="T106" fmla="*/ 1595 w 3308"/>
                <a:gd name="T107" fmla="*/ 284 h 1088"/>
                <a:gd name="T108" fmla="*/ 1641 w 3308"/>
                <a:gd name="T109" fmla="*/ 86 h 1088"/>
                <a:gd name="T110" fmla="*/ 1641 w 3308"/>
                <a:gd name="T111" fmla="*/ 17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08" h="1088">
                  <a:moveTo>
                    <a:pt x="89" y="882"/>
                  </a:moveTo>
                  <a:lnTo>
                    <a:pt x="97" y="912"/>
                  </a:lnTo>
                  <a:lnTo>
                    <a:pt x="107" y="939"/>
                  </a:lnTo>
                  <a:lnTo>
                    <a:pt x="119" y="963"/>
                  </a:lnTo>
                  <a:lnTo>
                    <a:pt x="133" y="983"/>
                  </a:lnTo>
                  <a:lnTo>
                    <a:pt x="147" y="996"/>
                  </a:lnTo>
                  <a:lnTo>
                    <a:pt x="160" y="1004"/>
                  </a:lnTo>
                  <a:lnTo>
                    <a:pt x="176" y="1009"/>
                  </a:lnTo>
                  <a:lnTo>
                    <a:pt x="193" y="1011"/>
                  </a:lnTo>
                  <a:lnTo>
                    <a:pt x="1641" y="1011"/>
                  </a:lnTo>
                  <a:lnTo>
                    <a:pt x="1646" y="1011"/>
                  </a:lnTo>
                  <a:lnTo>
                    <a:pt x="1656" y="1011"/>
                  </a:lnTo>
                  <a:lnTo>
                    <a:pt x="1673" y="1010"/>
                  </a:lnTo>
                  <a:lnTo>
                    <a:pt x="1696" y="1010"/>
                  </a:lnTo>
                  <a:lnTo>
                    <a:pt x="1724" y="1009"/>
                  </a:lnTo>
                  <a:lnTo>
                    <a:pt x="1757" y="1008"/>
                  </a:lnTo>
                  <a:lnTo>
                    <a:pt x="1795" y="1007"/>
                  </a:lnTo>
                  <a:lnTo>
                    <a:pt x="1837" y="1005"/>
                  </a:lnTo>
                  <a:lnTo>
                    <a:pt x="1883" y="1002"/>
                  </a:lnTo>
                  <a:lnTo>
                    <a:pt x="1932" y="999"/>
                  </a:lnTo>
                  <a:lnTo>
                    <a:pt x="1984" y="996"/>
                  </a:lnTo>
                  <a:lnTo>
                    <a:pt x="2040" y="991"/>
                  </a:lnTo>
                  <a:lnTo>
                    <a:pt x="1987" y="987"/>
                  </a:lnTo>
                  <a:lnTo>
                    <a:pt x="1937" y="983"/>
                  </a:lnTo>
                  <a:lnTo>
                    <a:pt x="1889" y="979"/>
                  </a:lnTo>
                  <a:lnTo>
                    <a:pt x="1845" y="975"/>
                  </a:lnTo>
                  <a:lnTo>
                    <a:pt x="1803" y="970"/>
                  </a:lnTo>
                  <a:lnTo>
                    <a:pt x="1764" y="966"/>
                  </a:lnTo>
                  <a:lnTo>
                    <a:pt x="1730" y="961"/>
                  </a:lnTo>
                  <a:lnTo>
                    <a:pt x="1701" y="957"/>
                  </a:lnTo>
                  <a:lnTo>
                    <a:pt x="1675" y="954"/>
                  </a:lnTo>
                  <a:lnTo>
                    <a:pt x="1655" y="951"/>
                  </a:lnTo>
                  <a:lnTo>
                    <a:pt x="1640" y="948"/>
                  </a:lnTo>
                  <a:lnTo>
                    <a:pt x="1631" y="947"/>
                  </a:lnTo>
                  <a:lnTo>
                    <a:pt x="268" y="947"/>
                  </a:lnTo>
                  <a:lnTo>
                    <a:pt x="232" y="945"/>
                  </a:lnTo>
                  <a:lnTo>
                    <a:pt x="199" y="939"/>
                  </a:lnTo>
                  <a:lnTo>
                    <a:pt x="168" y="930"/>
                  </a:lnTo>
                  <a:lnTo>
                    <a:pt x="140" y="918"/>
                  </a:lnTo>
                  <a:lnTo>
                    <a:pt x="113" y="902"/>
                  </a:lnTo>
                  <a:lnTo>
                    <a:pt x="89" y="882"/>
                  </a:lnTo>
                  <a:close/>
                  <a:moveTo>
                    <a:pt x="1717" y="113"/>
                  </a:moveTo>
                  <a:lnTo>
                    <a:pt x="1714" y="134"/>
                  </a:lnTo>
                  <a:lnTo>
                    <a:pt x="1708" y="156"/>
                  </a:lnTo>
                  <a:lnTo>
                    <a:pt x="1701" y="180"/>
                  </a:lnTo>
                  <a:lnTo>
                    <a:pt x="1691" y="206"/>
                  </a:lnTo>
                  <a:lnTo>
                    <a:pt x="1682" y="232"/>
                  </a:lnTo>
                  <a:lnTo>
                    <a:pt x="1676" y="258"/>
                  </a:lnTo>
                  <a:lnTo>
                    <a:pt x="1673" y="283"/>
                  </a:lnTo>
                  <a:lnTo>
                    <a:pt x="1673" y="307"/>
                  </a:lnTo>
                  <a:lnTo>
                    <a:pt x="1676" y="331"/>
                  </a:lnTo>
                  <a:lnTo>
                    <a:pt x="1683" y="351"/>
                  </a:lnTo>
                  <a:lnTo>
                    <a:pt x="1695" y="370"/>
                  </a:lnTo>
                  <a:lnTo>
                    <a:pt x="1710" y="387"/>
                  </a:lnTo>
                  <a:lnTo>
                    <a:pt x="1730" y="401"/>
                  </a:lnTo>
                  <a:lnTo>
                    <a:pt x="1754" y="412"/>
                  </a:lnTo>
                  <a:lnTo>
                    <a:pt x="1891" y="268"/>
                  </a:lnTo>
                  <a:lnTo>
                    <a:pt x="1901" y="261"/>
                  </a:lnTo>
                  <a:lnTo>
                    <a:pt x="1912" y="257"/>
                  </a:lnTo>
                  <a:lnTo>
                    <a:pt x="1924" y="257"/>
                  </a:lnTo>
                  <a:lnTo>
                    <a:pt x="1935" y="260"/>
                  </a:lnTo>
                  <a:lnTo>
                    <a:pt x="1946" y="267"/>
                  </a:lnTo>
                  <a:lnTo>
                    <a:pt x="1953" y="277"/>
                  </a:lnTo>
                  <a:lnTo>
                    <a:pt x="1957" y="288"/>
                  </a:lnTo>
                  <a:lnTo>
                    <a:pt x="1957" y="300"/>
                  </a:lnTo>
                  <a:lnTo>
                    <a:pt x="1954" y="311"/>
                  </a:lnTo>
                  <a:lnTo>
                    <a:pt x="1947" y="322"/>
                  </a:lnTo>
                  <a:lnTo>
                    <a:pt x="1727" y="554"/>
                  </a:lnTo>
                  <a:lnTo>
                    <a:pt x="1718" y="560"/>
                  </a:lnTo>
                  <a:lnTo>
                    <a:pt x="1709" y="564"/>
                  </a:lnTo>
                  <a:lnTo>
                    <a:pt x="1699" y="566"/>
                  </a:lnTo>
                  <a:lnTo>
                    <a:pt x="1689" y="564"/>
                  </a:lnTo>
                  <a:lnTo>
                    <a:pt x="1680" y="561"/>
                  </a:lnTo>
                  <a:lnTo>
                    <a:pt x="1672" y="555"/>
                  </a:lnTo>
                  <a:lnTo>
                    <a:pt x="1665" y="544"/>
                  </a:lnTo>
                  <a:lnTo>
                    <a:pt x="1661" y="533"/>
                  </a:lnTo>
                  <a:lnTo>
                    <a:pt x="1660" y="521"/>
                  </a:lnTo>
                  <a:lnTo>
                    <a:pt x="1664" y="509"/>
                  </a:lnTo>
                  <a:lnTo>
                    <a:pt x="1671" y="499"/>
                  </a:lnTo>
                  <a:lnTo>
                    <a:pt x="1686" y="483"/>
                  </a:lnTo>
                  <a:lnTo>
                    <a:pt x="1654" y="479"/>
                  </a:lnTo>
                  <a:lnTo>
                    <a:pt x="1615" y="475"/>
                  </a:lnTo>
                  <a:lnTo>
                    <a:pt x="1571" y="469"/>
                  </a:lnTo>
                  <a:lnTo>
                    <a:pt x="1521" y="463"/>
                  </a:lnTo>
                  <a:lnTo>
                    <a:pt x="1466" y="456"/>
                  </a:lnTo>
                  <a:lnTo>
                    <a:pt x="1407" y="448"/>
                  </a:lnTo>
                  <a:lnTo>
                    <a:pt x="1344" y="440"/>
                  </a:lnTo>
                  <a:lnTo>
                    <a:pt x="1278" y="431"/>
                  </a:lnTo>
                  <a:lnTo>
                    <a:pt x="1209" y="420"/>
                  </a:lnTo>
                  <a:lnTo>
                    <a:pt x="1137" y="410"/>
                  </a:lnTo>
                  <a:lnTo>
                    <a:pt x="1064" y="398"/>
                  </a:lnTo>
                  <a:lnTo>
                    <a:pt x="990" y="386"/>
                  </a:lnTo>
                  <a:lnTo>
                    <a:pt x="914" y="373"/>
                  </a:lnTo>
                  <a:lnTo>
                    <a:pt x="838" y="359"/>
                  </a:lnTo>
                  <a:lnTo>
                    <a:pt x="762" y="345"/>
                  </a:lnTo>
                  <a:lnTo>
                    <a:pt x="687" y="330"/>
                  </a:lnTo>
                  <a:lnTo>
                    <a:pt x="613" y="313"/>
                  </a:lnTo>
                  <a:lnTo>
                    <a:pt x="541" y="297"/>
                  </a:lnTo>
                  <a:lnTo>
                    <a:pt x="470" y="280"/>
                  </a:lnTo>
                  <a:lnTo>
                    <a:pt x="402" y="263"/>
                  </a:lnTo>
                  <a:lnTo>
                    <a:pt x="337" y="245"/>
                  </a:lnTo>
                  <a:lnTo>
                    <a:pt x="276" y="226"/>
                  </a:lnTo>
                  <a:lnTo>
                    <a:pt x="220" y="207"/>
                  </a:lnTo>
                  <a:lnTo>
                    <a:pt x="167" y="187"/>
                  </a:lnTo>
                  <a:lnTo>
                    <a:pt x="161" y="203"/>
                  </a:lnTo>
                  <a:lnTo>
                    <a:pt x="154" y="222"/>
                  </a:lnTo>
                  <a:lnTo>
                    <a:pt x="146" y="246"/>
                  </a:lnTo>
                  <a:lnTo>
                    <a:pt x="136" y="274"/>
                  </a:lnTo>
                  <a:lnTo>
                    <a:pt x="128" y="306"/>
                  </a:lnTo>
                  <a:lnTo>
                    <a:pt x="119" y="344"/>
                  </a:lnTo>
                  <a:lnTo>
                    <a:pt x="111" y="385"/>
                  </a:lnTo>
                  <a:lnTo>
                    <a:pt x="103" y="431"/>
                  </a:lnTo>
                  <a:lnTo>
                    <a:pt x="95" y="483"/>
                  </a:lnTo>
                  <a:lnTo>
                    <a:pt x="88" y="539"/>
                  </a:lnTo>
                  <a:lnTo>
                    <a:pt x="82" y="602"/>
                  </a:lnTo>
                  <a:lnTo>
                    <a:pt x="82" y="605"/>
                  </a:lnTo>
                  <a:lnTo>
                    <a:pt x="82" y="614"/>
                  </a:lnTo>
                  <a:lnTo>
                    <a:pt x="82" y="629"/>
                  </a:lnTo>
                  <a:lnTo>
                    <a:pt x="83" y="647"/>
                  </a:lnTo>
                  <a:lnTo>
                    <a:pt x="84" y="668"/>
                  </a:lnTo>
                  <a:lnTo>
                    <a:pt x="87" y="692"/>
                  </a:lnTo>
                  <a:lnTo>
                    <a:pt x="92" y="717"/>
                  </a:lnTo>
                  <a:lnTo>
                    <a:pt x="98" y="743"/>
                  </a:lnTo>
                  <a:lnTo>
                    <a:pt x="108" y="770"/>
                  </a:lnTo>
                  <a:lnTo>
                    <a:pt x="119" y="795"/>
                  </a:lnTo>
                  <a:lnTo>
                    <a:pt x="134" y="818"/>
                  </a:lnTo>
                  <a:lnTo>
                    <a:pt x="151" y="834"/>
                  </a:lnTo>
                  <a:lnTo>
                    <a:pt x="169" y="847"/>
                  </a:lnTo>
                  <a:lnTo>
                    <a:pt x="190" y="857"/>
                  </a:lnTo>
                  <a:lnTo>
                    <a:pt x="214" y="864"/>
                  </a:lnTo>
                  <a:lnTo>
                    <a:pt x="239" y="868"/>
                  </a:lnTo>
                  <a:lnTo>
                    <a:pt x="268" y="869"/>
                  </a:lnTo>
                  <a:lnTo>
                    <a:pt x="271" y="869"/>
                  </a:lnTo>
                  <a:lnTo>
                    <a:pt x="282" y="869"/>
                  </a:lnTo>
                  <a:lnTo>
                    <a:pt x="299" y="869"/>
                  </a:lnTo>
                  <a:lnTo>
                    <a:pt x="323" y="869"/>
                  </a:lnTo>
                  <a:lnTo>
                    <a:pt x="352" y="869"/>
                  </a:lnTo>
                  <a:lnTo>
                    <a:pt x="387" y="869"/>
                  </a:lnTo>
                  <a:lnTo>
                    <a:pt x="427" y="869"/>
                  </a:lnTo>
                  <a:lnTo>
                    <a:pt x="470" y="869"/>
                  </a:lnTo>
                  <a:lnTo>
                    <a:pt x="518" y="869"/>
                  </a:lnTo>
                  <a:lnTo>
                    <a:pt x="569" y="869"/>
                  </a:lnTo>
                  <a:lnTo>
                    <a:pt x="623" y="869"/>
                  </a:lnTo>
                  <a:lnTo>
                    <a:pt x="679" y="869"/>
                  </a:lnTo>
                  <a:lnTo>
                    <a:pt x="739" y="869"/>
                  </a:lnTo>
                  <a:lnTo>
                    <a:pt x="799" y="869"/>
                  </a:lnTo>
                  <a:lnTo>
                    <a:pt x="860" y="869"/>
                  </a:lnTo>
                  <a:lnTo>
                    <a:pt x="922" y="869"/>
                  </a:lnTo>
                  <a:lnTo>
                    <a:pt x="985" y="869"/>
                  </a:lnTo>
                  <a:lnTo>
                    <a:pt x="1047" y="869"/>
                  </a:lnTo>
                  <a:lnTo>
                    <a:pt x="1108" y="869"/>
                  </a:lnTo>
                  <a:lnTo>
                    <a:pt x="1168" y="869"/>
                  </a:lnTo>
                  <a:lnTo>
                    <a:pt x="1227" y="869"/>
                  </a:lnTo>
                  <a:lnTo>
                    <a:pt x="1284" y="869"/>
                  </a:lnTo>
                  <a:lnTo>
                    <a:pt x="1338" y="869"/>
                  </a:lnTo>
                  <a:lnTo>
                    <a:pt x="1389" y="869"/>
                  </a:lnTo>
                  <a:lnTo>
                    <a:pt x="1437" y="869"/>
                  </a:lnTo>
                  <a:lnTo>
                    <a:pt x="1480" y="870"/>
                  </a:lnTo>
                  <a:lnTo>
                    <a:pt x="1521" y="870"/>
                  </a:lnTo>
                  <a:lnTo>
                    <a:pt x="1556" y="870"/>
                  </a:lnTo>
                  <a:lnTo>
                    <a:pt x="1585" y="870"/>
                  </a:lnTo>
                  <a:lnTo>
                    <a:pt x="1609" y="870"/>
                  </a:lnTo>
                  <a:lnTo>
                    <a:pt x="1626" y="870"/>
                  </a:lnTo>
                  <a:lnTo>
                    <a:pt x="1637" y="870"/>
                  </a:lnTo>
                  <a:lnTo>
                    <a:pt x="1641" y="870"/>
                  </a:lnTo>
                  <a:lnTo>
                    <a:pt x="1645" y="870"/>
                  </a:lnTo>
                  <a:lnTo>
                    <a:pt x="1654" y="872"/>
                  </a:lnTo>
                  <a:lnTo>
                    <a:pt x="1669" y="874"/>
                  </a:lnTo>
                  <a:lnTo>
                    <a:pt x="1689" y="877"/>
                  </a:lnTo>
                  <a:lnTo>
                    <a:pt x="1714" y="881"/>
                  </a:lnTo>
                  <a:lnTo>
                    <a:pt x="1743" y="885"/>
                  </a:lnTo>
                  <a:lnTo>
                    <a:pt x="1777" y="889"/>
                  </a:lnTo>
                  <a:lnTo>
                    <a:pt x="1816" y="894"/>
                  </a:lnTo>
                  <a:lnTo>
                    <a:pt x="1857" y="898"/>
                  </a:lnTo>
                  <a:lnTo>
                    <a:pt x="1901" y="903"/>
                  </a:lnTo>
                  <a:lnTo>
                    <a:pt x="1948" y="907"/>
                  </a:lnTo>
                  <a:lnTo>
                    <a:pt x="1998" y="910"/>
                  </a:lnTo>
                  <a:lnTo>
                    <a:pt x="2050" y="913"/>
                  </a:lnTo>
                  <a:lnTo>
                    <a:pt x="2104" y="916"/>
                  </a:lnTo>
                  <a:lnTo>
                    <a:pt x="2159" y="917"/>
                  </a:lnTo>
                  <a:lnTo>
                    <a:pt x="2216" y="918"/>
                  </a:lnTo>
                  <a:lnTo>
                    <a:pt x="2301" y="916"/>
                  </a:lnTo>
                  <a:lnTo>
                    <a:pt x="2383" y="913"/>
                  </a:lnTo>
                  <a:lnTo>
                    <a:pt x="2460" y="906"/>
                  </a:lnTo>
                  <a:lnTo>
                    <a:pt x="2533" y="897"/>
                  </a:lnTo>
                  <a:lnTo>
                    <a:pt x="2603" y="886"/>
                  </a:lnTo>
                  <a:lnTo>
                    <a:pt x="2683" y="870"/>
                  </a:lnTo>
                  <a:lnTo>
                    <a:pt x="2756" y="854"/>
                  </a:lnTo>
                  <a:lnTo>
                    <a:pt x="2823" y="837"/>
                  </a:lnTo>
                  <a:lnTo>
                    <a:pt x="2884" y="820"/>
                  </a:lnTo>
                  <a:lnTo>
                    <a:pt x="2939" y="803"/>
                  </a:lnTo>
                  <a:lnTo>
                    <a:pt x="2988" y="785"/>
                  </a:lnTo>
                  <a:lnTo>
                    <a:pt x="3032" y="767"/>
                  </a:lnTo>
                  <a:lnTo>
                    <a:pt x="3070" y="750"/>
                  </a:lnTo>
                  <a:lnTo>
                    <a:pt x="3104" y="733"/>
                  </a:lnTo>
                  <a:lnTo>
                    <a:pt x="3138" y="711"/>
                  </a:lnTo>
                  <a:lnTo>
                    <a:pt x="3170" y="687"/>
                  </a:lnTo>
                  <a:lnTo>
                    <a:pt x="3200" y="663"/>
                  </a:lnTo>
                  <a:lnTo>
                    <a:pt x="3202" y="661"/>
                  </a:lnTo>
                  <a:lnTo>
                    <a:pt x="3207" y="656"/>
                  </a:lnTo>
                  <a:lnTo>
                    <a:pt x="3214" y="648"/>
                  </a:lnTo>
                  <a:lnTo>
                    <a:pt x="3221" y="638"/>
                  </a:lnTo>
                  <a:lnTo>
                    <a:pt x="3226" y="626"/>
                  </a:lnTo>
                  <a:lnTo>
                    <a:pt x="3230" y="612"/>
                  </a:lnTo>
                  <a:lnTo>
                    <a:pt x="3230" y="598"/>
                  </a:lnTo>
                  <a:lnTo>
                    <a:pt x="3228" y="593"/>
                  </a:lnTo>
                  <a:lnTo>
                    <a:pt x="3225" y="583"/>
                  </a:lnTo>
                  <a:lnTo>
                    <a:pt x="3219" y="570"/>
                  </a:lnTo>
                  <a:lnTo>
                    <a:pt x="3211" y="555"/>
                  </a:lnTo>
                  <a:lnTo>
                    <a:pt x="3198" y="538"/>
                  </a:lnTo>
                  <a:lnTo>
                    <a:pt x="3182" y="524"/>
                  </a:lnTo>
                  <a:lnTo>
                    <a:pt x="3148" y="541"/>
                  </a:lnTo>
                  <a:lnTo>
                    <a:pt x="3110" y="557"/>
                  </a:lnTo>
                  <a:lnTo>
                    <a:pt x="3104" y="559"/>
                  </a:lnTo>
                  <a:lnTo>
                    <a:pt x="3098" y="560"/>
                  </a:lnTo>
                  <a:lnTo>
                    <a:pt x="3086" y="558"/>
                  </a:lnTo>
                  <a:lnTo>
                    <a:pt x="3075" y="552"/>
                  </a:lnTo>
                  <a:lnTo>
                    <a:pt x="3067" y="543"/>
                  </a:lnTo>
                  <a:lnTo>
                    <a:pt x="3061" y="532"/>
                  </a:lnTo>
                  <a:lnTo>
                    <a:pt x="3059" y="518"/>
                  </a:lnTo>
                  <a:lnTo>
                    <a:pt x="3062" y="505"/>
                  </a:lnTo>
                  <a:lnTo>
                    <a:pt x="3070" y="493"/>
                  </a:lnTo>
                  <a:lnTo>
                    <a:pt x="3040" y="492"/>
                  </a:lnTo>
                  <a:lnTo>
                    <a:pt x="2999" y="489"/>
                  </a:lnTo>
                  <a:lnTo>
                    <a:pt x="2951" y="486"/>
                  </a:lnTo>
                  <a:lnTo>
                    <a:pt x="2895" y="482"/>
                  </a:lnTo>
                  <a:lnTo>
                    <a:pt x="2835" y="476"/>
                  </a:lnTo>
                  <a:lnTo>
                    <a:pt x="2769" y="469"/>
                  </a:lnTo>
                  <a:lnTo>
                    <a:pt x="2698" y="459"/>
                  </a:lnTo>
                  <a:lnTo>
                    <a:pt x="2623" y="447"/>
                  </a:lnTo>
                  <a:lnTo>
                    <a:pt x="2543" y="432"/>
                  </a:lnTo>
                  <a:lnTo>
                    <a:pt x="2460" y="414"/>
                  </a:lnTo>
                  <a:lnTo>
                    <a:pt x="2374" y="393"/>
                  </a:lnTo>
                  <a:lnTo>
                    <a:pt x="2284" y="367"/>
                  </a:lnTo>
                  <a:lnTo>
                    <a:pt x="2193" y="338"/>
                  </a:lnTo>
                  <a:lnTo>
                    <a:pt x="2100" y="303"/>
                  </a:lnTo>
                  <a:lnTo>
                    <a:pt x="2005" y="263"/>
                  </a:lnTo>
                  <a:lnTo>
                    <a:pt x="1909" y="219"/>
                  </a:lnTo>
                  <a:lnTo>
                    <a:pt x="1814" y="169"/>
                  </a:lnTo>
                  <a:lnTo>
                    <a:pt x="1717" y="113"/>
                  </a:lnTo>
                  <a:close/>
                  <a:moveTo>
                    <a:pt x="1672" y="0"/>
                  </a:moveTo>
                  <a:lnTo>
                    <a:pt x="1684" y="2"/>
                  </a:lnTo>
                  <a:lnTo>
                    <a:pt x="1695" y="7"/>
                  </a:lnTo>
                  <a:lnTo>
                    <a:pt x="1792" y="67"/>
                  </a:lnTo>
                  <a:lnTo>
                    <a:pt x="1889" y="122"/>
                  </a:lnTo>
                  <a:lnTo>
                    <a:pt x="1986" y="170"/>
                  </a:lnTo>
                  <a:lnTo>
                    <a:pt x="2083" y="212"/>
                  </a:lnTo>
                  <a:lnTo>
                    <a:pt x="2177" y="249"/>
                  </a:lnTo>
                  <a:lnTo>
                    <a:pt x="2270" y="281"/>
                  </a:lnTo>
                  <a:lnTo>
                    <a:pt x="2362" y="308"/>
                  </a:lnTo>
                  <a:lnTo>
                    <a:pt x="2450" y="332"/>
                  </a:lnTo>
                  <a:lnTo>
                    <a:pt x="2535" y="352"/>
                  </a:lnTo>
                  <a:lnTo>
                    <a:pt x="2616" y="368"/>
                  </a:lnTo>
                  <a:lnTo>
                    <a:pt x="2694" y="380"/>
                  </a:lnTo>
                  <a:lnTo>
                    <a:pt x="2767" y="391"/>
                  </a:lnTo>
                  <a:lnTo>
                    <a:pt x="2834" y="398"/>
                  </a:lnTo>
                  <a:lnTo>
                    <a:pt x="2896" y="404"/>
                  </a:lnTo>
                  <a:lnTo>
                    <a:pt x="2953" y="409"/>
                  </a:lnTo>
                  <a:lnTo>
                    <a:pt x="3003" y="412"/>
                  </a:lnTo>
                  <a:lnTo>
                    <a:pt x="3045" y="414"/>
                  </a:lnTo>
                  <a:lnTo>
                    <a:pt x="3073" y="416"/>
                  </a:lnTo>
                  <a:lnTo>
                    <a:pt x="3097" y="417"/>
                  </a:lnTo>
                  <a:lnTo>
                    <a:pt x="3116" y="419"/>
                  </a:lnTo>
                  <a:lnTo>
                    <a:pt x="3147" y="424"/>
                  </a:lnTo>
                  <a:lnTo>
                    <a:pt x="3175" y="433"/>
                  </a:lnTo>
                  <a:lnTo>
                    <a:pt x="3199" y="444"/>
                  </a:lnTo>
                  <a:lnTo>
                    <a:pt x="3221" y="457"/>
                  </a:lnTo>
                  <a:lnTo>
                    <a:pt x="3240" y="471"/>
                  </a:lnTo>
                  <a:lnTo>
                    <a:pt x="3256" y="488"/>
                  </a:lnTo>
                  <a:lnTo>
                    <a:pt x="3270" y="504"/>
                  </a:lnTo>
                  <a:lnTo>
                    <a:pt x="3281" y="521"/>
                  </a:lnTo>
                  <a:lnTo>
                    <a:pt x="3290" y="538"/>
                  </a:lnTo>
                  <a:lnTo>
                    <a:pt x="3297" y="556"/>
                  </a:lnTo>
                  <a:lnTo>
                    <a:pt x="3303" y="571"/>
                  </a:lnTo>
                  <a:lnTo>
                    <a:pt x="3306" y="585"/>
                  </a:lnTo>
                  <a:lnTo>
                    <a:pt x="3308" y="613"/>
                  </a:lnTo>
                  <a:lnTo>
                    <a:pt x="3303" y="641"/>
                  </a:lnTo>
                  <a:lnTo>
                    <a:pt x="3292" y="669"/>
                  </a:lnTo>
                  <a:lnTo>
                    <a:pt x="3275" y="696"/>
                  </a:lnTo>
                  <a:lnTo>
                    <a:pt x="3252" y="723"/>
                  </a:lnTo>
                  <a:lnTo>
                    <a:pt x="3222" y="748"/>
                  </a:lnTo>
                  <a:lnTo>
                    <a:pt x="3187" y="775"/>
                  </a:lnTo>
                  <a:lnTo>
                    <a:pt x="3145" y="799"/>
                  </a:lnTo>
                  <a:lnTo>
                    <a:pt x="3091" y="830"/>
                  </a:lnTo>
                  <a:lnTo>
                    <a:pt x="3033" y="858"/>
                  </a:lnTo>
                  <a:lnTo>
                    <a:pt x="2972" y="884"/>
                  </a:lnTo>
                  <a:lnTo>
                    <a:pt x="2908" y="908"/>
                  </a:lnTo>
                  <a:lnTo>
                    <a:pt x="2840" y="930"/>
                  </a:lnTo>
                  <a:lnTo>
                    <a:pt x="2772" y="950"/>
                  </a:lnTo>
                  <a:lnTo>
                    <a:pt x="2701" y="969"/>
                  </a:lnTo>
                  <a:lnTo>
                    <a:pt x="2630" y="985"/>
                  </a:lnTo>
                  <a:lnTo>
                    <a:pt x="2557" y="1001"/>
                  </a:lnTo>
                  <a:lnTo>
                    <a:pt x="2484" y="1015"/>
                  </a:lnTo>
                  <a:lnTo>
                    <a:pt x="2412" y="1027"/>
                  </a:lnTo>
                  <a:lnTo>
                    <a:pt x="2340" y="1037"/>
                  </a:lnTo>
                  <a:lnTo>
                    <a:pt x="2269" y="1047"/>
                  </a:lnTo>
                  <a:lnTo>
                    <a:pt x="2200" y="1055"/>
                  </a:lnTo>
                  <a:lnTo>
                    <a:pt x="2133" y="1062"/>
                  </a:lnTo>
                  <a:lnTo>
                    <a:pt x="2067" y="1068"/>
                  </a:lnTo>
                  <a:lnTo>
                    <a:pt x="2005" y="1073"/>
                  </a:lnTo>
                  <a:lnTo>
                    <a:pt x="1947" y="1077"/>
                  </a:lnTo>
                  <a:lnTo>
                    <a:pt x="1892" y="1080"/>
                  </a:lnTo>
                  <a:lnTo>
                    <a:pt x="1842" y="1083"/>
                  </a:lnTo>
                  <a:lnTo>
                    <a:pt x="1796" y="1085"/>
                  </a:lnTo>
                  <a:lnTo>
                    <a:pt x="1754" y="1086"/>
                  </a:lnTo>
                  <a:lnTo>
                    <a:pt x="1718" y="1087"/>
                  </a:lnTo>
                  <a:lnTo>
                    <a:pt x="1689" y="1088"/>
                  </a:lnTo>
                  <a:lnTo>
                    <a:pt x="1666" y="1088"/>
                  </a:lnTo>
                  <a:lnTo>
                    <a:pt x="1650" y="1088"/>
                  </a:lnTo>
                  <a:lnTo>
                    <a:pt x="1641" y="1088"/>
                  </a:lnTo>
                  <a:lnTo>
                    <a:pt x="193" y="1088"/>
                  </a:lnTo>
                  <a:lnTo>
                    <a:pt x="166" y="1086"/>
                  </a:lnTo>
                  <a:lnTo>
                    <a:pt x="141" y="1080"/>
                  </a:lnTo>
                  <a:lnTo>
                    <a:pt x="116" y="1069"/>
                  </a:lnTo>
                  <a:lnTo>
                    <a:pt x="95" y="1054"/>
                  </a:lnTo>
                  <a:lnTo>
                    <a:pt x="75" y="1036"/>
                  </a:lnTo>
                  <a:lnTo>
                    <a:pt x="58" y="1013"/>
                  </a:lnTo>
                  <a:lnTo>
                    <a:pt x="44" y="986"/>
                  </a:lnTo>
                  <a:lnTo>
                    <a:pt x="32" y="957"/>
                  </a:lnTo>
                  <a:lnTo>
                    <a:pt x="23" y="926"/>
                  </a:lnTo>
                  <a:lnTo>
                    <a:pt x="15" y="893"/>
                  </a:lnTo>
                  <a:lnTo>
                    <a:pt x="9" y="858"/>
                  </a:lnTo>
                  <a:lnTo>
                    <a:pt x="5" y="824"/>
                  </a:lnTo>
                  <a:lnTo>
                    <a:pt x="2" y="790"/>
                  </a:lnTo>
                  <a:lnTo>
                    <a:pt x="1" y="755"/>
                  </a:lnTo>
                  <a:lnTo>
                    <a:pt x="0" y="723"/>
                  </a:lnTo>
                  <a:lnTo>
                    <a:pt x="0" y="693"/>
                  </a:lnTo>
                  <a:lnTo>
                    <a:pt x="1" y="666"/>
                  </a:lnTo>
                  <a:lnTo>
                    <a:pt x="2" y="643"/>
                  </a:lnTo>
                  <a:lnTo>
                    <a:pt x="3" y="623"/>
                  </a:lnTo>
                  <a:lnTo>
                    <a:pt x="4" y="608"/>
                  </a:lnTo>
                  <a:lnTo>
                    <a:pt x="5" y="599"/>
                  </a:lnTo>
                  <a:lnTo>
                    <a:pt x="5" y="595"/>
                  </a:lnTo>
                  <a:lnTo>
                    <a:pt x="12" y="527"/>
                  </a:lnTo>
                  <a:lnTo>
                    <a:pt x="19" y="466"/>
                  </a:lnTo>
                  <a:lnTo>
                    <a:pt x="28" y="410"/>
                  </a:lnTo>
                  <a:lnTo>
                    <a:pt x="37" y="360"/>
                  </a:lnTo>
                  <a:lnTo>
                    <a:pt x="46" y="315"/>
                  </a:lnTo>
                  <a:lnTo>
                    <a:pt x="56" y="275"/>
                  </a:lnTo>
                  <a:lnTo>
                    <a:pt x="65" y="240"/>
                  </a:lnTo>
                  <a:lnTo>
                    <a:pt x="75" y="210"/>
                  </a:lnTo>
                  <a:lnTo>
                    <a:pt x="84" y="185"/>
                  </a:lnTo>
                  <a:lnTo>
                    <a:pt x="92" y="164"/>
                  </a:lnTo>
                  <a:lnTo>
                    <a:pt x="99" y="147"/>
                  </a:lnTo>
                  <a:lnTo>
                    <a:pt x="106" y="134"/>
                  </a:lnTo>
                  <a:lnTo>
                    <a:pt x="111" y="124"/>
                  </a:lnTo>
                  <a:lnTo>
                    <a:pt x="114" y="118"/>
                  </a:lnTo>
                  <a:lnTo>
                    <a:pt x="116" y="116"/>
                  </a:lnTo>
                  <a:lnTo>
                    <a:pt x="125" y="105"/>
                  </a:lnTo>
                  <a:lnTo>
                    <a:pt x="137" y="99"/>
                  </a:lnTo>
                  <a:lnTo>
                    <a:pt x="151" y="97"/>
                  </a:lnTo>
                  <a:lnTo>
                    <a:pt x="165" y="101"/>
                  </a:lnTo>
                  <a:lnTo>
                    <a:pt x="215" y="122"/>
                  </a:lnTo>
                  <a:lnTo>
                    <a:pt x="272" y="143"/>
                  </a:lnTo>
                  <a:lnTo>
                    <a:pt x="333" y="163"/>
                  </a:lnTo>
                  <a:lnTo>
                    <a:pt x="400" y="182"/>
                  </a:lnTo>
                  <a:lnTo>
                    <a:pt x="471" y="200"/>
                  </a:lnTo>
                  <a:lnTo>
                    <a:pt x="544" y="218"/>
                  </a:lnTo>
                  <a:lnTo>
                    <a:pt x="620" y="235"/>
                  </a:lnTo>
                  <a:lnTo>
                    <a:pt x="699" y="252"/>
                  </a:lnTo>
                  <a:lnTo>
                    <a:pt x="778" y="268"/>
                  </a:lnTo>
                  <a:lnTo>
                    <a:pt x="858" y="283"/>
                  </a:lnTo>
                  <a:lnTo>
                    <a:pt x="939" y="297"/>
                  </a:lnTo>
                  <a:lnTo>
                    <a:pt x="1020" y="311"/>
                  </a:lnTo>
                  <a:lnTo>
                    <a:pt x="1099" y="324"/>
                  </a:lnTo>
                  <a:lnTo>
                    <a:pt x="1176" y="337"/>
                  </a:lnTo>
                  <a:lnTo>
                    <a:pt x="1252" y="348"/>
                  </a:lnTo>
                  <a:lnTo>
                    <a:pt x="1324" y="358"/>
                  </a:lnTo>
                  <a:lnTo>
                    <a:pt x="1392" y="368"/>
                  </a:lnTo>
                  <a:lnTo>
                    <a:pt x="1457" y="377"/>
                  </a:lnTo>
                  <a:lnTo>
                    <a:pt x="1516" y="384"/>
                  </a:lnTo>
                  <a:lnTo>
                    <a:pt x="1572" y="391"/>
                  </a:lnTo>
                  <a:lnTo>
                    <a:pt x="1620" y="397"/>
                  </a:lnTo>
                  <a:lnTo>
                    <a:pt x="1616" y="390"/>
                  </a:lnTo>
                  <a:lnTo>
                    <a:pt x="1612" y="382"/>
                  </a:lnTo>
                  <a:lnTo>
                    <a:pt x="1602" y="352"/>
                  </a:lnTo>
                  <a:lnTo>
                    <a:pt x="1596" y="318"/>
                  </a:lnTo>
                  <a:lnTo>
                    <a:pt x="1595" y="284"/>
                  </a:lnTo>
                  <a:lnTo>
                    <a:pt x="1599" y="248"/>
                  </a:lnTo>
                  <a:lnTo>
                    <a:pt x="1607" y="212"/>
                  </a:lnTo>
                  <a:lnTo>
                    <a:pt x="1620" y="176"/>
                  </a:lnTo>
                  <a:lnTo>
                    <a:pt x="1630" y="149"/>
                  </a:lnTo>
                  <a:lnTo>
                    <a:pt x="1636" y="125"/>
                  </a:lnTo>
                  <a:lnTo>
                    <a:pt x="1640" y="103"/>
                  </a:lnTo>
                  <a:lnTo>
                    <a:pt x="1641" y="86"/>
                  </a:lnTo>
                  <a:lnTo>
                    <a:pt x="1641" y="72"/>
                  </a:lnTo>
                  <a:lnTo>
                    <a:pt x="1639" y="61"/>
                  </a:lnTo>
                  <a:lnTo>
                    <a:pt x="1638" y="55"/>
                  </a:lnTo>
                  <a:lnTo>
                    <a:pt x="1637" y="52"/>
                  </a:lnTo>
                  <a:lnTo>
                    <a:pt x="1635" y="40"/>
                  </a:lnTo>
                  <a:lnTo>
                    <a:pt x="1636" y="28"/>
                  </a:lnTo>
                  <a:lnTo>
                    <a:pt x="1641" y="17"/>
                  </a:lnTo>
                  <a:lnTo>
                    <a:pt x="1649" y="8"/>
                  </a:lnTo>
                  <a:lnTo>
                    <a:pt x="1660" y="2"/>
                  </a:lnTo>
                  <a:lnTo>
                    <a:pt x="16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4" name="Freeform 112"/>
          <p:cNvSpPr>
            <a:spLocks noEditPoints="1"/>
          </p:cNvSpPr>
          <p:nvPr/>
        </p:nvSpPr>
        <p:spPr bwMode="auto">
          <a:xfrm>
            <a:off x="5328352" y="5162550"/>
            <a:ext cx="590550" cy="239712"/>
          </a:xfrm>
          <a:custGeom>
            <a:avLst/>
            <a:gdLst>
              <a:gd name="T0" fmla="*/ 909 w 3346"/>
              <a:gd name="T1" fmla="*/ 1109 h 1362"/>
              <a:gd name="T2" fmla="*/ 1187 w 3346"/>
              <a:gd name="T3" fmla="*/ 1158 h 1362"/>
              <a:gd name="T4" fmla="*/ 1709 w 3346"/>
              <a:gd name="T5" fmla="*/ 1260 h 1362"/>
              <a:gd name="T6" fmla="*/ 2265 w 3346"/>
              <a:gd name="T7" fmla="*/ 1280 h 1362"/>
              <a:gd name="T8" fmla="*/ 3073 w 3346"/>
              <a:gd name="T9" fmla="*/ 1145 h 1362"/>
              <a:gd name="T10" fmla="*/ 3244 w 3346"/>
              <a:gd name="T11" fmla="*/ 1043 h 1362"/>
              <a:gd name="T12" fmla="*/ 2711 w 3346"/>
              <a:gd name="T13" fmla="*/ 1170 h 1362"/>
              <a:gd name="T14" fmla="*/ 1668 w 3346"/>
              <a:gd name="T15" fmla="*/ 1195 h 1362"/>
              <a:gd name="T16" fmla="*/ 946 w 3346"/>
              <a:gd name="T17" fmla="*/ 1060 h 1362"/>
              <a:gd name="T18" fmla="*/ 403 w 3346"/>
              <a:gd name="T19" fmla="*/ 1012 h 1362"/>
              <a:gd name="T20" fmla="*/ 2678 w 3346"/>
              <a:gd name="T21" fmla="*/ 777 h 1362"/>
              <a:gd name="T22" fmla="*/ 2364 w 3346"/>
              <a:gd name="T23" fmla="*/ 929 h 1362"/>
              <a:gd name="T24" fmla="*/ 1795 w 3346"/>
              <a:gd name="T25" fmla="*/ 945 h 1362"/>
              <a:gd name="T26" fmla="*/ 1682 w 3346"/>
              <a:gd name="T27" fmla="*/ 1118 h 1362"/>
              <a:gd name="T28" fmla="*/ 2703 w 3346"/>
              <a:gd name="T29" fmla="*/ 1093 h 1362"/>
              <a:gd name="T30" fmla="*/ 3230 w 3346"/>
              <a:gd name="T31" fmla="*/ 914 h 1362"/>
              <a:gd name="T32" fmla="*/ 2933 w 3346"/>
              <a:gd name="T33" fmla="*/ 739 h 1362"/>
              <a:gd name="T34" fmla="*/ 1875 w 3346"/>
              <a:gd name="T35" fmla="*/ 750 h 1362"/>
              <a:gd name="T36" fmla="*/ 1729 w 3346"/>
              <a:gd name="T37" fmla="*/ 795 h 1362"/>
              <a:gd name="T38" fmla="*/ 1298 w 3346"/>
              <a:gd name="T39" fmla="*/ 732 h 1362"/>
              <a:gd name="T40" fmla="*/ 886 w 3346"/>
              <a:gd name="T41" fmla="*/ 974 h 1362"/>
              <a:gd name="T42" fmla="*/ 1474 w 3346"/>
              <a:gd name="T43" fmla="*/ 1004 h 1362"/>
              <a:gd name="T44" fmla="*/ 1885 w 3346"/>
              <a:gd name="T45" fmla="*/ 859 h 1362"/>
              <a:gd name="T46" fmla="*/ 2424 w 3346"/>
              <a:gd name="T47" fmla="*/ 845 h 1362"/>
              <a:gd name="T48" fmla="*/ 2600 w 3346"/>
              <a:gd name="T49" fmla="*/ 764 h 1362"/>
              <a:gd name="T50" fmla="*/ 2128 w 3346"/>
              <a:gd name="T51" fmla="*/ 613 h 1362"/>
              <a:gd name="T52" fmla="*/ 1140 w 3346"/>
              <a:gd name="T53" fmla="*/ 254 h 1362"/>
              <a:gd name="T54" fmla="*/ 602 w 3346"/>
              <a:gd name="T55" fmla="*/ 464 h 1362"/>
              <a:gd name="T56" fmla="*/ 166 w 3346"/>
              <a:gd name="T57" fmla="*/ 296 h 1362"/>
              <a:gd name="T58" fmla="*/ 94 w 3346"/>
              <a:gd name="T59" fmla="*/ 793 h 1362"/>
              <a:gd name="T60" fmla="*/ 387 w 3346"/>
              <a:gd name="T61" fmla="*/ 933 h 1362"/>
              <a:gd name="T62" fmla="*/ 919 w 3346"/>
              <a:gd name="T63" fmla="*/ 795 h 1362"/>
              <a:gd name="T64" fmla="*/ 1476 w 3346"/>
              <a:gd name="T65" fmla="*/ 661 h 1362"/>
              <a:gd name="T66" fmla="*/ 1676 w 3346"/>
              <a:gd name="T67" fmla="*/ 510 h 1362"/>
              <a:gd name="T68" fmla="*/ 1414 w 3346"/>
              <a:gd name="T69" fmla="*/ 78 h 1362"/>
              <a:gd name="T70" fmla="*/ 1748 w 3346"/>
              <a:gd name="T71" fmla="*/ 480 h 1362"/>
              <a:gd name="T72" fmla="*/ 1809 w 3346"/>
              <a:gd name="T73" fmla="*/ 708 h 1362"/>
              <a:gd name="T74" fmla="*/ 1882 w 3346"/>
              <a:gd name="T75" fmla="*/ 374 h 1362"/>
              <a:gd name="T76" fmla="*/ 1786 w 3346"/>
              <a:gd name="T77" fmla="*/ 374 h 1362"/>
              <a:gd name="T78" fmla="*/ 1664 w 3346"/>
              <a:gd name="T79" fmla="*/ 316 h 1362"/>
              <a:gd name="T80" fmla="*/ 1559 w 3346"/>
              <a:gd name="T81" fmla="*/ 254 h 1362"/>
              <a:gd name="T82" fmla="*/ 1468 w 3346"/>
              <a:gd name="T83" fmla="*/ 177 h 1362"/>
              <a:gd name="T84" fmla="*/ 1437 w 3346"/>
              <a:gd name="T85" fmla="*/ 82 h 1362"/>
              <a:gd name="T86" fmla="*/ 1667 w 3346"/>
              <a:gd name="T87" fmla="*/ 115 h 1362"/>
              <a:gd name="T88" fmla="*/ 1955 w 3346"/>
              <a:gd name="T89" fmla="*/ 334 h 1362"/>
              <a:gd name="T90" fmla="*/ 1998 w 3346"/>
              <a:gd name="T91" fmla="*/ 452 h 1362"/>
              <a:gd name="T92" fmla="*/ 2355 w 3346"/>
              <a:gd name="T93" fmla="*/ 596 h 1362"/>
              <a:gd name="T94" fmla="*/ 2992 w 3346"/>
              <a:gd name="T95" fmla="*/ 668 h 1362"/>
              <a:gd name="T96" fmla="*/ 3295 w 3346"/>
              <a:gd name="T97" fmla="*/ 852 h 1362"/>
              <a:gd name="T98" fmla="*/ 3319 w 3346"/>
              <a:gd name="T99" fmla="*/ 1073 h 1362"/>
              <a:gd name="T100" fmla="*/ 3109 w 3346"/>
              <a:gd name="T101" fmla="*/ 1215 h 1362"/>
              <a:gd name="T102" fmla="*/ 2246 w 3346"/>
              <a:gd name="T103" fmla="*/ 1359 h 1362"/>
              <a:gd name="T104" fmla="*/ 1695 w 3346"/>
              <a:gd name="T105" fmla="*/ 1337 h 1362"/>
              <a:gd name="T106" fmla="*/ 1164 w 3346"/>
              <a:gd name="T107" fmla="*/ 1232 h 1362"/>
              <a:gd name="T108" fmla="*/ 904 w 3346"/>
              <a:gd name="T109" fmla="*/ 1270 h 1362"/>
              <a:gd name="T110" fmla="*/ 50 w 3346"/>
              <a:gd name="T111" fmla="*/ 907 h 1362"/>
              <a:gd name="T112" fmla="*/ 14 w 3346"/>
              <a:gd name="T113" fmla="*/ 506 h 1362"/>
              <a:gd name="T114" fmla="*/ 177 w 3346"/>
              <a:gd name="T115" fmla="*/ 208 h 1362"/>
              <a:gd name="T116" fmla="*/ 392 w 3346"/>
              <a:gd name="T117" fmla="*/ 330 h 1362"/>
              <a:gd name="T118" fmla="*/ 830 w 3346"/>
              <a:gd name="T119" fmla="*/ 355 h 1362"/>
              <a:gd name="T120" fmla="*/ 1248 w 3346"/>
              <a:gd name="T121" fmla="*/ 64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46" h="1362">
                <a:moveTo>
                  <a:pt x="97" y="986"/>
                </a:moveTo>
                <a:lnTo>
                  <a:pt x="97" y="1193"/>
                </a:lnTo>
                <a:lnTo>
                  <a:pt x="865" y="1193"/>
                </a:lnTo>
                <a:lnTo>
                  <a:pt x="865" y="1148"/>
                </a:lnTo>
                <a:lnTo>
                  <a:pt x="867" y="1137"/>
                </a:lnTo>
                <a:lnTo>
                  <a:pt x="872" y="1128"/>
                </a:lnTo>
                <a:lnTo>
                  <a:pt x="878" y="1119"/>
                </a:lnTo>
                <a:lnTo>
                  <a:pt x="887" y="1113"/>
                </a:lnTo>
                <a:lnTo>
                  <a:pt x="897" y="1110"/>
                </a:lnTo>
                <a:lnTo>
                  <a:pt x="905" y="1109"/>
                </a:lnTo>
                <a:lnTo>
                  <a:pt x="909" y="1109"/>
                </a:lnTo>
                <a:lnTo>
                  <a:pt x="913" y="1110"/>
                </a:lnTo>
                <a:lnTo>
                  <a:pt x="922" y="1111"/>
                </a:lnTo>
                <a:lnTo>
                  <a:pt x="938" y="1113"/>
                </a:lnTo>
                <a:lnTo>
                  <a:pt x="959" y="1116"/>
                </a:lnTo>
                <a:lnTo>
                  <a:pt x="983" y="1121"/>
                </a:lnTo>
                <a:lnTo>
                  <a:pt x="1012" y="1126"/>
                </a:lnTo>
                <a:lnTo>
                  <a:pt x="1043" y="1131"/>
                </a:lnTo>
                <a:lnTo>
                  <a:pt x="1077" y="1137"/>
                </a:lnTo>
                <a:lnTo>
                  <a:pt x="1112" y="1143"/>
                </a:lnTo>
                <a:lnTo>
                  <a:pt x="1150" y="1150"/>
                </a:lnTo>
                <a:lnTo>
                  <a:pt x="1187" y="1158"/>
                </a:lnTo>
                <a:lnTo>
                  <a:pt x="1225" y="1166"/>
                </a:lnTo>
                <a:lnTo>
                  <a:pt x="1283" y="1178"/>
                </a:lnTo>
                <a:lnTo>
                  <a:pt x="1343" y="1192"/>
                </a:lnTo>
                <a:lnTo>
                  <a:pt x="1400" y="1203"/>
                </a:lnTo>
                <a:lnTo>
                  <a:pt x="1458" y="1214"/>
                </a:lnTo>
                <a:lnTo>
                  <a:pt x="1513" y="1225"/>
                </a:lnTo>
                <a:lnTo>
                  <a:pt x="1565" y="1234"/>
                </a:lnTo>
                <a:lnTo>
                  <a:pt x="1613" y="1243"/>
                </a:lnTo>
                <a:lnTo>
                  <a:pt x="1654" y="1250"/>
                </a:lnTo>
                <a:lnTo>
                  <a:pt x="1685" y="1256"/>
                </a:lnTo>
                <a:lnTo>
                  <a:pt x="1709" y="1260"/>
                </a:lnTo>
                <a:lnTo>
                  <a:pt x="1735" y="1265"/>
                </a:lnTo>
                <a:lnTo>
                  <a:pt x="1769" y="1269"/>
                </a:lnTo>
                <a:lnTo>
                  <a:pt x="1809" y="1273"/>
                </a:lnTo>
                <a:lnTo>
                  <a:pt x="1856" y="1277"/>
                </a:lnTo>
                <a:lnTo>
                  <a:pt x="1908" y="1280"/>
                </a:lnTo>
                <a:lnTo>
                  <a:pt x="1965" y="1282"/>
                </a:lnTo>
                <a:lnTo>
                  <a:pt x="2027" y="1283"/>
                </a:lnTo>
                <a:lnTo>
                  <a:pt x="2092" y="1284"/>
                </a:lnTo>
                <a:lnTo>
                  <a:pt x="2143" y="1284"/>
                </a:lnTo>
                <a:lnTo>
                  <a:pt x="2201" y="1282"/>
                </a:lnTo>
                <a:lnTo>
                  <a:pt x="2265" y="1280"/>
                </a:lnTo>
                <a:lnTo>
                  <a:pt x="2334" y="1277"/>
                </a:lnTo>
                <a:lnTo>
                  <a:pt x="2407" y="1271"/>
                </a:lnTo>
                <a:lnTo>
                  <a:pt x="2484" y="1265"/>
                </a:lnTo>
                <a:lnTo>
                  <a:pt x="2565" y="1255"/>
                </a:lnTo>
                <a:lnTo>
                  <a:pt x="2647" y="1244"/>
                </a:lnTo>
                <a:lnTo>
                  <a:pt x="2731" y="1230"/>
                </a:lnTo>
                <a:lnTo>
                  <a:pt x="2815" y="1214"/>
                </a:lnTo>
                <a:lnTo>
                  <a:pt x="2900" y="1195"/>
                </a:lnTo>
                <a:lnTo>
                  <a:pt x="2986" y="1171"/>
                </a:lnTo>
                <a:lnTo>
                  <a:pt x="3070" y="1146"/>
                </a:lnTo>
                <a:lnTo>
                  <a:pt x="3073" y="1145"/>
                </a:lnTo>
                <a:lnTo>
                  <a:pt x="3076" y="1144"/>
                </a:lnTo>
                <a:lnTo>
                  <a:pt x="3084" y="1142"/>
                </a:lnTo>
                <a:lnTo>
                  <a:pt x="3096" y="1138"/>
                </a:lnTo>
                <a:lnTo>
                  <a:pt x="3112" y="1133"/>
                </a:lnTo>
                <a:lnTo>
                  <a:pt x="3130" y="1126"/>
                </a:lnTo>
                <a:lnTo>
                  <a:pt x="3150" y="1116"/>
                </a:lnTo>
                <a:lnTo>
                  <a:pt x="3170" y="1105"/>
                </a:lnTo>
                <a:lnTo>
                  <a:pt x="3191" y="1093"/>
                </a:lnTo>
                <a:lnTo>
                  <a:pt x="3211" y="1078"/>
                </a:lnTo>
                <a:lnTo>
                  <a:pt x="3228" y="1062"/>
                </a:lnTo>
                <a:lnTo>
                  <a:pt x="3244" y="1043"/>
                </a:lnTo>
                <a:lnTo>
                  <a:pt x="3257" y="1022"/>
                </a:lnTo>
                <a:lnTo>
                  <a:pt x="3225" y="1033"/>
                </a:lnTo>
                <a:lnTo>
                  <a:pt x="3188" y="1047"/>
                </a:lnTo>
                <a:lnTo>
                  <a:pt x="3144" y="1061"/>
                </a:lnTo>
                <a:lnTo>
                  <a:pt x="3096" y="1076"/>
                </a:lnTo>
                <a:lnTo>
                  <a:pt x="3043" y="1092"/>
                </a:lnTo>
                <a:lnTo>
                  <a:pt x="2985" y="1108"/>
                </a:lnTo>
                <a:lnTo>
                  <a:pt x="2922" y="1125"/>
                </a:lnTo>
                <a:lnTo>
                  <a:pt x="2856" y="1140"/>
                </a:lnTo>
                <a:lnTo>
                  <a:pt x="2785" y="1156"/>
                </a:lnTo>
                <a:lnTo>
                  <a:pt x="2711" y="1170"/>
                </a:lnTo>
                <a:lnTo>
                  <a:pt x="2633" y="1184"/>
                </a:lnTo>
                <a:lnTo>
                  <a:pt x="2551" y="1197"/>
                </a:lnTo>
                <a:lnTo>
                  <a:pt x="2467" y="1208"/>
                </a:lnTo>
                <a:lnTo>
                  <a:pt x="2381" y="1216"/>
                </a:lnTo>
                <a:lnTo>
                  <a:pt x="2292" y="1223"/>
                </a:lnTo>
                <a:lnTo>
                  <a:pt x="2200" y="1227"/>
                </a:lnTo>
                <a:lnTo>
                  <a:pt x="2107" y="1229"/>
                </a:lnTo>
                <a:lnTo>
                  <a:pt x="1995" y="1227"/>
                </a:lnTo>
                <a:lnTo>
                  <a:pt x="1885" y="1220"/>
                </a:lnTo>
                <a:lnTo>
                  <a:pt x="1776" y="1210"/>
                </a:lnTo>
                <a:lnTo>
                  <a:pt x="1668" y="1195"/>
                </a:lnTo>
                <a:lnTo>
                  <a:pt x="1564" y="1175"/>
                </a:lnTo>
                <a:lnTo>
                  <a:pt x="1484" y="1158"/>
                </a:lnTo>
                <a:lnTo>
                  <a:pt x="1409" y="1143"/>
                </a:lnTo>
                <a:lnTo>
                  <a:pt x="1338" y="1129"/>
                </a:lnTo>
                <a:lnTo>
                  <a:pt x="1273" y="1115"/>
                </a:lnTo>
                <a:lnTo>
                  <a:pt x="1211" y="1104"/>
                </a:lnTo>
                <a:lnTo>
                  <a:pt x="1152" y="1093"/>
                </a:lnTo>
                <a:lnTo>
                  <a:pt x="1097" y="1083"/>
                </a:lnTo>
                <a:lnTo>
                  <a:pt x="1044" y="1075"/>
                </a:lnTo>
                <a:lnTo>
                  <a:pt x="995" y="1067"/>
                </a:lnTo>
                <a:lnTo>
                  <a:pt x="946" y="1060"/>
                </a:lnTo>
                <a:lnTo>
                  <a:pt x="898" y="1054"/>
                </a:lnTo>
                <a:lnTo>
                  <a:pt x="851" y="1048"/>
                </a:lnTo>
                <a:lnTo>
                  <a:pt x="805" y="1042"/>
                </a:lnTo>
                <a:lnTo>
                  <a:pt x="758" y="1038"/>
                </a:lnTo>
                <a:lnTo>
                  <a:pt x="711" y="1034"/>
                </a:lnTo>
                <a:lnTo>
                  <a:pt x="663" y="1031"/>
                </a:lnTo>
                <a:lnTo>
                  <a:pt x="614" y="1027"/>
                </a:lnTo>
                <a:lnTo>
                  <a:pt x="563" y="1024"/>
                </a:lnTo>
                <a:lnTo>
                  <a:pt x="510" y="1020"/>
                </a:lnTo>
                <a:lnTo>
                  <a:pt x="457" y="1016"/>
                </a:lnTo>
                <a:lnTo>
                  <a:pt x="403" y="1012"/>
                </a:lnTo>
                <a:lnTo>
                  <a:pt x="349" y="1007"/>
                </a:lnTo>
                <a:lnTo>
                  <a:pt x="298" y="1003"/>
                </a:lnTo>
                <a:lnTo>
                  <a:pt x="250" y="999"/>
                </a:lnTo>
                <a:lnTo>
                  <a:pt x="204" y="995"/>
                </a:lnTo>
                <a:lnTo>
                  <a:pt x="163" y="992"/>
                </a:lnTo>
                <a:lnTo>
                  <a:pt x="127" y="989"/>
                </a:lnTo>
                <a:lnTo>
                  <a:pt x="97" y="986"/>
                </a:lnTo>
                <a:close/>
                <a:moveTo>
                  <a:pt x="2688" y="718"/>
                </a:moveTo>
                <a:lnTo>
                  <a:pt x="2686" y="735"/>
                </a:lnTo>
                <a:lnTo>
                  <a:pt x="2683" y="756"/>
                </a:lnTo>
                <a:lnTo>
                  <a:pt x="2678" y="777"/>
                </a:lnTo>
                <a:lnTo>
                  <a:pt x="2669" y="801"/>
                </a:lnTo>
                <a:lnTo>
                  <a:pt x="2657" y="823"/>
                </a:lnTo>
                <a:lnTo>
                  <a:pt x="2641" y="844"/>
                </a:lnTo>
                <a:lnTo>
                  <a:pt x="2622" y="861"/>
                </a:lnTo>
                <a:lnTo>
                  <a:pt x="2599" y="876"/>
                </a:lnTo>
                <a:lnTo>
                  <a:pt x="2572" y="889"/>
                </a:lnTo>
                <a:lnTo>
                  <a:pt x="2540" y="901"/>
                </a:lnTo>
                <a:lnTo>
                  <a:pt x="2504" y="911"/>
                </a:lnTo>
                <a:lnTo>
                  <a:pt x="2463" y="918"/>
                </a:lnTo>
                <a:lnTo>
                  <a:pt x="2416" y="924"/>
                </a:lnTo>
                <a:lnTo>
                  <a:pt x="2364" y="929"/>
                </a:lnTo>
                <a:lnTo>
                  <a:pt x="2306" y="931"/>
                </a:lnTo>
                <a:lnTo>
                  <a:pt x="2241" y="933"/>
                </a:lnTo>
                <a:lnTo>
                  <a:pt x="2178" y="934"/>
                </a:lnTo>
                <a:lnTo>
                  <a:pt x="2113" y="933"/>
                </a:lnTo>
                <a:lnTo>
                  <a:pt x="2066" y="933"/>
                </a:lnTo>
                <a:lnTo>
                  <a:pt x="2020" y="933"/>
                </a:lnTo>
                <a:lnTo>
                  <a:pt x="1973" y="934"/>
                </a:lnTo>
                <a:lnTo>
                  <a:pt x="1927" y="935"/>
                </a:lnTo>
                <a:lnTo>
                  <a:pt x="1882" y="937"/>
                </a:lnTo>
                <a:lnTo>
                  <a:pt x="1838" y="940"/>
                </a:lnTo>
                <a:lnTo>
                  <a:pt x="1795" y="945"/>
                </a:lnTo>
                <a:lnTo>
                  <a:pt x="1754" y="951"/>
                </a:lnTo>
                <a:lnTo>
                  <a:pt x="1715" y="959"/>
                </a:lnTo>
                <a:lnTo>
                  <a:pt x="1678" y="968"/>
                </a:lnTo>
                <a:lnTo>
                  <a:pt x="1642" y="982"/>
                </a:lnTo>
                <a:lnTo>
                  <a:pt x="1611" y="996"/>
                </a:lnTo>
                <a:lnTo>
                  <a:pt x="1581" y="1013"/>
                </a:lnTo>
                <a:lnTo>
                  <a:pt x="1554" y="1034"/>
                </a:lnTo>
                <a:lnTo>
                  <a:pt x="1531" y="1058"/>
                </a:lnTo>
                <a:lnTo>
                  <a:pt x="1511" y="1085"/>
                </a:lnTo>
                <a:lnTo>
                  <a:pt x="1580" y="1099"/>
                </a:lnTo>
                <a:lnTo>
                  <a:pt x="1682" y="1118"/>
                </a:lnTo>
                <a:lnTo>
                  <a:pt x="1785" y="1133"/>
                </a:lnTo>
                <a:lnTo>
                  <a:pt x="1891" y="1143"/>
                </a:lnTo>
                <a:lnTo>
                  <a:pt x="1998" y="1149"/>
                </a:lnTo>
                <a:lnTo>
                  <a:pt x="2107" y="1151"/>
                </a:lnTo>
                <a:lnTo>
                  <a:pt x="2199" y="1150"/>
                </a:lnTo>
                <a:lnTo>
                  <a:pt x="2289" y="1146"/>
                </a:lnTo>
                <a:lnTo>
                  <a:pt x="2378" y="1139"/>
                </a:lnTo>
                <a:lnTo>
                  <a:pt x="2463" y="1130"/>
                </a:lnTo>
                <a:lnTo>
                  <a:pt x="2546" y="1120"/>
                </a:lnTo>
                <a:lnTo>
                  <a:pt x="2625" y="1107"/>
                </a:lnTo>
                <a:lnTo>
                  <a:pt x="2703" y="1093"/>
                </a:lnTo>
                <a:lnTo>
                  <a:pt x="2776" y="1079"/>
                </a:lnTo>
                <a:lnTo>
                  <a:pt x="2845" y="1063"/>
                </a:lnTo>
                <a:lnTo>
                  <a:pt x="2911" y="1048"/>
                </a:lnTo>
                <a:lnTo>
                  <a:pt x="2971" y="1031"/>
                </a:lnTo>
                <a:lnTo>
                  <a:pt x="3028" y="1015"/>
                </a:lnTo>
                <a:lnTo>
                  <a:pt x="3080" y="1000"/>
                </a:lnTo>
                <a:lnTo>
                  <a:pt x="3127" y="985"/>
                </a:lnTo>
                <a:lnTo>
                  <a:pt x="3168" y="971"/>
                </a:lnTo>
                <a:lnTo>
                  <a:pt x="3204" y="959"/>
                </a:lnTo>
                <a:lnTo>
                  <a:pt x="3234" y="948"/>
                </a:lnTo>
                <a:lnTo>
                  <a:pt x="3230" y="914"/>
                </a:lnTo>
                <a:lnTo>
                  <a:pt x="3223" y="884"/>
                </a:lnTo>
                <a:lnTo>
                  <a:pt x="3212" y="858"/>
                </a:lnTo>
                <a:lnTo>
                  <a:pt x="3198" y="835"/>
                </a:lnTo>
                <a:lnTo>
                  <a:pt x="3179" y="815"/>
                </a:lnTo>
                <a:lnTo>
                  <a:pt x="3156" y="798"/>
                </a:lnTo>
                <a:lnTo>
                  <a:pt x="3129" y="784"/>
                </a:lnTo>
                <a:lnTo>
                  <a:pt x="3098" y="772"/>
                </a:lnTo>
                <a:lnTo>
                  <a:pt x="3063" y="762"/>
                </a:lnTo>
                <a:lnTo>
                  <a:pt x="3024" y="752"/>
                </a:lnTo>
                <a:lnTo>
                  <a:pt x="2981" y="745"/>
                </a:lnTo>
                <a:lnTo>
                  <a:pt x="2933" y="739"/>
                </a:lnTo>
                <a:lnTo>
                  <a:pt x="2881" y="734"/>
                </a:lnTo>
                <a:lnTo>
                  <a:pt x="2824" y="729"/>
                </a:lnTo>
                <a:lnTo>
                  <a:pt x="2763" y="724"/>
                </a:lnTo>
                <a:lnTo>
                  <a:pt x="2688" y="718"/>
                </a:lnTo>
                <a:close/>
                <a:moveTo>
                  <a:pt x="1958" y="520"/>
                </a:moveTo>
                <a:lnTo>
                  <a:pt x="1946" y="559"/>
                </a:lnTo>
                <a:lnTo>
                  <a:pt x="1934" y="599"/>
                </a:lnTo>
                <a:lnTo>
                  <a:pt x="1921" y="639"/>
                </a:lnTo>
                <a:lnTo>
                  <a:pt x="1907" y="678"/>
                </a:lnTo>
                <a:lnTo>
                  <a:pt x="1891" y="716"/>
                </a:lnTo>
                <a:lnTo>
                  <a:pt x="1875" y="750"/>
                </a:lnTo>
                <a:lnTo>
                  <a:pt x="1858" y="781"/>
                </a:lnTo>
                <a:lnTo>
                  <a:pt x="1841" y="805"/>
                </a:lnTo>
                <a:lnTo>
                  <a:pt x="1832" y="814"/>
                </a:lnTo>
                <a:lnTo>
                  <a:pt x="1821" y="818"/>
                </a:lnTo>
                <a:lnTo>
                  <a:pt x="1808" y="820"/>
                </a:lnTo>
                <a:lnTo>
                  <a:pt x="1797" y="817"/>
                </a:lnTo>
                <a:lnTo>
                  <a:pt x="1793" y="816"/>
                </a:lnTo>
                <a:lnTo>
                  <a:pt x="1784" y="813"/>
                </a:lnTo>
                <a:lnTo>
                  <a:pt x="1771" y="808"/>
                </a:lnTo>
                <a:lnTo>
                  <a:pt x="1752" y="802"/>
                </a:lnTo>
                <a:lnTo>
                  <a:pt x="1729" y="795"/>
                </a:lnTo>
                <a:lnTo>
                  <a:pt x="1702" y="787"/>
                </a:lnTo>
                <a:lnTo>
                  <a:pt x="1671" y="778"/>
                </a:lnTo>
                <a:lnTo>
                  <a:pt x="1638" y="770"/>
                </a:lnTo>
                <a:lnTo>
                  <a:pt x="1601" y="762"/>
                </a:lnTo>
                <a:lnTo>
                  <a:pt x="1563" y="753"/>
                </a:lnTo>
                <a:lnTo>
                  <a:pt x="1521" y="746"/>
                </a:lnTo>
                <a:lnTo>
                  <a:pt x="1479" y="740"/>
                </a:lnTo>
                <a:lnTo>
                  <a:pt x="1435" y="735"/>
                </a:lnTo>
                <a:lnTo>
                  <a:pt x="1389" y="732"/>
                </a:lnTo>
                <a:lnTo>
                  <a:pt x="1344" y="731"/>
                </a:lnTo>
                <a:lnTo>
                  <a:pt x="1298" y="732"/>
                </a:lnTo>
                <a:lnTo>
                  <a:pt x="1252" y="735"/>
                </a:lnTo>
                <a:lnTo>
                  <a:pt x="1208" y="742"/>
                </a:lnTo>
                <a:lnTo>
                  <a:pt x="1163" y="751"/>
                </a:lnTo>
                <a:lnTo>
                  <a:pt x="1120" y="765"/>
                </a:lnTo>
                <a:lnTo>
                  <a:pt x="1079" y="781"/>
                </a:lnTo>
                <a:lnTo>
                  <a:pt x="1037" y="803"/>
                </a:lnTo>
                <a:lnTo>
                  <a:pt x="1000" y="830"/>
                </a:lnTo>
                <a:lnTo>
                  <a:pt x="965" y="859"/>
                </a:lnTo>
                <a:lnTo>
                  <a:pt x="935" y="893"/>
                </a:lnTo>
                <a:lnTo>
                  <a:pt x="908" y="932"/>
                </a:lnTo>
                <a:lnTo>
                  <a:pt x="886" y="974"/>
                </a:lnTo>
                <a:lnTo>
                  <a:pt x="937" y="981"/>
                </a:lnTo>
                <a:lnTo>
                  <a:pt x="988" y="988"/>
                </a:lnTo>
                <a:lnTo>
                  <a:pt x="1042" y="996"/>
                </a:lnTo>
                <a:lnTo>
                  <a:pt x="1098" y="1005"/>
                </a:lnTo>
                <a:lnTo>
                  <a:pt x="1157" y="1015"/>
                </a:lnTo>
                <a:lnTo>
                  <a:pt x="1219" y="1026"/>
                </a:lnTo>
                <a:lnTo>
                  <a:pt x="1285" y="1039"/>
                </a:lnTo>
                <a:lnTo>
                  <a:pt x="1356" y="1054"/>
                </a:lnTo>
                <a:lnTo>
                  <a:pt x="1432" y="1069"/>
                </a:lnTo>
                <a:lnTo>
                  <a:pt x="1451" y="1034"/>
                </a:lnTo>
                <a:lnTo>
                  <a:pt x="1474" y="1004"/>
                </a:lnTo>
                <a:lnTo>
                  <a:pt x="1500" y="978"/>
                </a:lnTo>
                <a:lnTo>
                  <a:pt x="1529" y="954"/>
                </a:lnTo>
                <a:lnTo>
                  <a:pt x="1561" y="935"/>
                </a:lnTo>
                <a:lnTo>
                  <a:pt x="1595" y="918"/>
                </a:lnTo>
                <a:lnTo>
                  <a:pt x="1632" y="903"/>
                </a:lnTo>
                <a:lnTo>
                  <a:pt x="1670" y="890"/>
                </a:lnTo>
                <a:lnTo>
                  <a:pt x="1711" y="881"/>
                </a:lnTo>
                <a:lnTo>
                  <a:pt x="1753" y="873"/>
                </a:lnTo>
                <a:lnTo>
                  <a:pt x="1795" y="867"/>
                </a:lnTo>
                <a:lnTo>
                  <a:pt x="1840" y="862"/>
                </a:lnTo>
                <a:lnTo>
                  <a:pt x="1885" y="859"/>
                </a:lnTo>
                <a:lnTo>
                  <a:pt x="1930" y="857"/>
                </a:lnTo>
                <a:lnTo>
                  <a:pt x="1976" y="856"/>
                </a:lnTo>
                <a:lnTo>
                  <a:pt x="2023" y="856"/>
                </a:lnTo>
                <a:lnTo>
                  <a:pt x="2068" y="856"/>
                </a:lnTo>
                <a:lnTo>
                  <a:pt x="2114" y="856"/>
                </a:lnTo>
                <a:lnTo>
                  <a:pt x="2178" y="856"/>
                </a:lnTo>
                <a:lnTo>
                  <a:pt x="2240" y="856"/>
                </a:lnTo>
                <a:lnTo>
                  <a:pt x="2295" y="854"/>
                </a:lnTo>
                <a:lnTo>
                  <a:pt x="2343" y="852"/>
                </a:lnTo>
                <a:lnTo>
                  <a:pt x="2387" y="849"/>
                </a:lnTo>
                <a:lnTo>
                  <a:pt x="2424" y="845"/>
                </a:lnTo>
                <a:lnTo>
                  <a:pt x="2458" y="841"/>
                </a:lnTo>
                <a:lnTo>
                  <a:pt x="2486" y="835"/>
                </a:lnTo>
                <a:lnTo>
                  <a:pt x="2511" y="829"/>
                </a:lnTo>
                <a:lnTo>
                  <a:pt x="2532" y="822"/>
                </a:lnTo>
                <a:lnTo>
                  <a:pt x="2549" y="815"/>
                </a:lnTo>
                <a:lnTo>
                  <a:pt x="2564" y="807"/>
                </a:lnTo>
                <a:lnTo>
                  <a:pt x="2575" y="799"/>
                </a:lnTo>
                <a:lnTo>
                  <a:pt x="2584" y="791"/>
                </a:lnTo>
                <a:lnTo>
                  <a:pt x="2591" y="782"/>
                </a:lnTo>
                <a:lnTo>
                  <a:pt x="2596" y="774"/>
                </a:lnTo>
                <a:lnTo>
                  <a:pt x="2600" y="764"/>
                </a:lnTo>
                <a:lnTo>
                  <a:pt x="2603" y="754"/>
                </a:lnTo>
                <a:lnTo>
                  <a:pt x="2608" y="731"/>
                </a:lnTo>
                <a:lnTo>
                  <a:pt x="2610" y="711"/>
                </a:lnTo>
                <a:lnTo>
                  <a:pt x="2543" y="704"/>
                </a:lnTo>
                <a:lnTo>
                  <a:pt x="2474" y="696"/>
                </a:lnTo>
                <a:lnTo>
                  <a:pt x="2402" y="685"/>
                </a:lnTo>
                <a:lnTo>
                  <a:pt x="2336" y="671"/>
                </a:lnTo>
                <a:lnTo>
                  <a:pt x="2275" y="658"/>
                </a:lnTo>
                <a:lnTo>
                  <a:pt x="2221" y="644"/>
                </a:lnTo>
                <a:lnTo>
                  <a:pt x="2173" y="629"/>
                </a:lnTo>
                <a:lnTo>
                  <a:pt x="2128" y="613"/>
                </a:lnTo>
                <a:lnTo>
                  <a:pt x="2090" y="597"/>
                </a:lnTo>
                <a:lnTo>
                  <a:pt x="2055" y="581"/>
                </a:lnTo>
                <a:lnTo>
                  <a:pt x="2025" y="565"/>
                </a:lnTo>
                <a:lnTo>
                  <a:pt x="1999" y="550"/>
                </a:lnTo>
                <a:lnTo>
                  <a:pt x="1977" y="534"/>
                </a:lnTo>
                <a:lnTo>
                  <a:pt x="1958" y="520"/>
                </a:lnTo>
                <a:close/>
                <a:moveTo>
                  <a:pt x="1251" y="160"/>
                </a:moveTo>
                <a:lnTo>
                  <a:pt x="1231" y="178"/>
                </a:lnTo>
                <a:lnTo>
                  <a:pt x="1209" y="196"/>
                </a:lnTo>
                <a:lnTo>
                  <a:pt x="1175" y="224"/>
                </a:lnTo>
                <a:lnTo>
                  <a:pt x="1140" y="254"/>
                </a:lnTo>
                <a:lnTo>
                  <a:pt x="1101" y="284"/>
                </a:lnTo>
                <a:lnTo>
                  <a:pt x="1061" y="313"/>
                </a:lnTo>
                <a:lnTo>
                  <a:pt x="1016" y="344"/>
                </a:lnTo>
                <a:lnTo>
                  <a:pt x="968" y="372"/>
                </a:lnTo>
                <a:lnTo>
                  <a:pt x="916" y="401"/>
                </a:lnTo>
                <a:lnTo>
                  <a:pt x="861" y="426"/>
                </a:lnTo>
                <a:lnTo>
                  <a:pt x="809" y="444"/>
                </a:lnTo>
                <a:lnTo>
                  <a:pt x="757" y="457"/>
                </a:lnTo>
                <a:lnTo>
                  <a:pt x="705" y="464"/>
                </a:lnTo>
                <a:lnTo>
                  <a:pt x="655" y="467"/>
                </a:lnTo>
                <a:lnTo>
                  <a:pt x="602" y="464"/>
                </a:lnTo>
                <a:lnTo>
                  <a:pt x="550" y="458"/>
                </a:lnTo>
                <a:lnTo>
                  <a:pt x="499" y="448"/>
                </a:lnTo>
                <a:lnTo>
                  <a:pt x="452" y="435"/>
                </a:lnTo>
                <a:lnTo>
                  <a:pt x="405" y="420"/>
                </a:lnTo>
                <a:lnTo>
                  <a:pt x="361" y="403"/>
                </a:lnTo>
                <a:lnTo>
                  <a:pt x="320" y="383"/>
                </a:lnTo>
                <a:lnTo>
                  <a:pt x="281" y="365"/>
                </a:lnTo>
                <a:lnTo>
                  <a:pt x="247" y="346"/>
                </a:lnTo>
                <a:lnTo>
                  <a:pt x="216" y="328"/>
                </a:lnTo>
                <a:lnTo>
                  <a:pt x="189" y="311"/>
                </a:lnTo>
                <a:lnTo>
                  <a:pt x="166" y="296"/>
                </a:lnTo>
                <a:lnTo>
                  <a:pt x="141" y="355"/>
                </a:lnTo>
                <a:lnTo>
                  <a:pt x="121" y="411"/>
                </a:lnTo>
                <a:lnTo>
                  <a:pt x="105" y="464"/>
                </a:lnTo>
                <a:lnTo>
                  <a:pt x="92" y="515"/>
                </a:lnTo>
                <a:lnTo>
                  <a:pt x="84" y="563"/>
                </a:lnTo>
                <a:lnTo>
                  <a:pt x="80" y="608"/>
                </a:lnTo>
                <a:lnTo>
                  <a:pt x="78" y="651"/>
                </a:lnTo>
                <a:lnTo>
                  <a:pt x="79" y="692"/>
                </a:lnTo>
                <a:lnTo>
                  <a:pt x="83" y="728"/>
                </a:lnTo>
                <a:lnTo>
                  <a:pt x="88" y="762"/>
                </a:lnTo>
                <a:lnTo>
                  <a:pt x="94" y="793"/>
                </a:lnTo>
                <a:lnTo>
                  <a:pt x="101" y="820"/>
                </a:lnTo>
                <a:lnTo>
                  <a:pt x="110" y="846"/>
                </a:lnTo>
                <a:lnTo>
                  <a:pt x="118" y="867"/>
                </a:lnTo>
                <a:lnTo>
                  <a:pt x="126" y="885"/>
                </a:lnTo>
                <a:lnTo>
                  <a:pt x="134" y="901"/>
                </a:lnTo>
                <a:lnTo>
                  <a:pt x="140" y="912"/>
                </a:lnTo>
                <a:lnTo>
                  <a:pt x="180" y="916"/>
                </a:lnTo>
                <a:lnTo>
                  <a:pt x="225" y="919"/>
                </a:lnTo>
                <a:lnTo>
                  <a:pt x="276" y="924"/>
                </a:lnTo>
                <a:lnTo>
                  <a:pt x="330" y="928"/>
                </a:lnTo>
                <a:lnTo>
                  <a:pt x="387" y="933"/>
                </a:lnTo>
                <a:lnTo>
                  <a:pt x="444" y="937"/>
                </a:lnTo>
                <a:lnTo>
                  <a:pt x="502" y="942"/>
                </a:lnTo>
                <a:lnTo>
                  <a:pt x="560" y="946"/>
                </a:lnTo>
                <a:lnTo>
                  <a:pt x="615" y="950"/>
                </a:lnTo>
                <a:lnTo>
                  <a:pt x="668" y="953"/>
                </a:lnTo>
                <a:lnTo>
                  <a:pt x="738" y="958"/>
                </a:lnTo>
                <a:lnTo>
                  <a:pt x="805" y="964"/>
                </a:lnTo>
                <a:lnTo>
                  <a:pt x="828" y="917"/>
                </a:lnTo>
                <a:lnTo>
                  <a:pt x="854" y="872"/>
                </a:lnTo>
                <a:lnTo>
                  <a:pt x="885" y="832"/>
                </a:lnTo>
                <a:lnTo>
                  <a:pt x="919" y="795"/>
                </a:lnTo>
                <a:lnTo>
                  <a:pt x="958" y="763"/>
                </a:lnTo>
                <a:lnTo>
                  <a:pt x="1001" y="734"/>
                </a:lnTo>
                <a:lnTo>
                  <a:pt x="1046" y="710"/>
                </a:lnTo>
                <a:lnTo>
                  <a:pt x="1098" y="690"/>
                </a:lnTo>
                <a:lnTo>
                  <a:pt x="1151" y="674"/>
                </a:lnTo>
                <a:lnTo>
                  <a:pt x="1205" y="663"/>
                </a:lnTo>
                <a:lnTo>
                  <a:pt x="1259" y="657"/>
                </a:lnTo>
                <a:lnTo>
                  <a:pt x="1314" y="653"/>
                </a:lnTo>
                <a:lnTo>
                  <a:pt x="1369" y="653"/>
                </a:lnTo>
                <a:lnTo>
                  <a:pt x="1424" y="656"/>
                </a:lnTo>
                <a:lnTo>
                  <a:pt x="1476" y="661"/>
                </a:lnTo>
                <a:lnTo>
                  <a:pt x="1527" y="668"/>
                </a:lnTo>
                <a:lnTo>
                  <a:pt x="1576" y="676"/>
                </a:lnTo>
                <a:lnTo>
                  <a:pt x="1622" y="686"/>
                </a:lnTo>
                <a:lnTo>
                  <a:pt x="1664" y="696"/>
                </a:lnTo>
                <a:lnTo>
                  <a:pt x="1679" y="663"/>
                </a:lnTo>
                <a:lnTo>
                  <a:pt x="1688" y="632"/>
                </a:lnTo>
                <a:lnTo>
                  <a:pt x="1692" y="603"/>
                </a:lnTo>
                <a:lnTo>
                  <a:pt x="1693" y="577"/>
                </a:lnTo>
                <a:lnTo>
                  <a:pt x="1690" y="553"/>
                </a:lnTo>
                <a:lnTo>
                  <a:pt x="1684" y="530"/>
                </a:lnTo>
                <a:lnTo>
                  <a:pt x="1676" y="510"/>
                </a:lnTo>
                <a:lnTo>
                  <a:pt x="1666" y="492"/>
                </a:lnTo>
                <a:lnTo>
                  <a:pt x="1656" y="477"/>
                </a:lnTo>
                <a:lnTo>
                  <a:pt x="1645" y="462"/>
                </a:lnTo>
                <a:lnTo>
                  <a:pt x="1635" y="451"/>
                </a:lnTo>
                <a:lnTo>
                  <a:pt x="1626" y="442"/>
                </a:lnTo>
                <a:lnTo>
                  <a:pt x="1618" y="436"/>
                </a:lnTo>
                <a:lnTo>
                  <a:pt x="1613" y="431"/>
                </a:lnTo>
                <a:lnTo>
                  <a:pt x="1610" y="430"/>
                </a:lnTo>
                <a:lnTo>
                  <a:pt x="1608" y="428"/>
                </a:lnTo>
                <a:lnTo>
                  <a:pt x="1251" y="160"/>
                </a:lnTo>
                <a:close/>
                <a:moveTo>
                  <a:pt x="1414" y="78"/>
                </a:moveTo>
                <a:lnTo>
                  <a:pt x="1390" y="79"/>
                </a:lnTo>
                <a:lnTo>
                  <a:pt x="1366" y="85"/>
                </a:lnTo>
                <a:lnTo>
                  <a:pt x="1342" y="96"/>
                </a:lnTo>
                <a:lnTo>
                  <a:pt x="1315" y="112"/>
                </a:lnTo>
                <a:lnTo>
                  <a:pt x="1653" y="366"/>
                </a:lnTo>
                <a:lnTo>
                  <a:pt x="1670" y="378"/>
                </a:lnTo>
                <a:lnTo>
                  <a:pt x="1687" y="394"/>
                </a:lnTo>
                <a:lnTo>
                  <a:pt x="1704" y="411"/>
                </a:lnTo>
                <a:lnTo>
                  <a:pt x="1720" y="431"/>
                </a:lnTo>
                <a:lnTo>
                  <a:pt x="1734" y="454"/>
                </a:lnTo>
                <a:lnTo>
                  <a:pt x="1748" y="480"/>
                </a:lnTo>
                <a:lnTo>
                  <a:pt x="1758" y="507"/>
                </a:lnTo>
                <a:lnTo>
                  <a:pt x="1766" y="537"/>
                </a:lnTo>
                <a:lnTo>
                  <a:pt x="1770" y="569"/>
                </a:lnTo>
                <a:lnTo>
                  <a:pt x="1770" y="603"/>
                </a:lnTo>
                <a:lnTo>
                  <a:pt x="1766" y="639"/>
                </a:lnTo>
                <a:lnTo>
                  <a:pt x="1756" y="677"/>
                </a:lnTo>
                <a:lnTo>
                  <a:pt x="1740" y="717"/>
                </a:lnTo>
                <a:lnTo>
                  <a:pt x="1762" y="723"/>
                </a:lnTo>
                <a:lnTo>
                  <a:pt x="1780" y="729"/>
                </a:lnTo>
                <a:lnTo>
                  <a:pt x="1796" y="734"/>
                </a:lnTo>
                <a:lnTo>
                  <a:pt x="1809" y="708"/>
                </a:lnTo>
                <a:lnTo>
                  <a:pt x="1824" y="677"/>
                </a:lnTo>
                <a:lnTo>
                  <a:pt x="1837" y="643"/>
                </a:lnTo>
                <a:lnTo>
                  <a:pt x="1850" y="606"/>
                </a:lnTo>
                <a:lnTo>
                  <a:pt x="1862" y="569"/>
                </a:lnTo>
                <a:lnTo>
                  <a:pt x="1874" y="531"/>
                </a:lnTo>
                <a:lnTo>
                  <a:pt x="1885" y="494"/>
                </a:lnTo>
                <a:lnTo>
                  <a:pt x="1895" y="458"/>
                </a:lnTo>
                <a:lnTo>
                  <a:pt x="1903" y="426"/>
                </a:lnTo>
                <a:lnTo>
                  <a:pt x="1910" y="398"/>
                </a:lnTo>
                <a:lnTo>
                  <a:pt x="1898" y="387"/>
                </a:lnTo>
                <a:lnTo>
                  <a:pt x="1882" y="374"/>
                </a:lnTo>
                <a:lnTo>
                  <a:pt x="1850" y="419"/>
                </a:lnTo>
                <a:lnTo>
                  <a:pt x="1841" y="428"/>
                </a:lnTo>
                <a:lnTo>
                  <a:pt x="1831" y="434"/>
                </a:lnTo>
                <a:lnTo>
                  <a:pt x="1819" y="436"/>
                </a:lnTo>
                <a:lnTo>
                  <a:pt x="1806" y="434"/>
                </a:lnTo>
                <a:lnTo>
                  <a:pt x="1796" y="429"/>
                </a:lnTo>
                <a:lnTo>
                  <a:pt x="1787" y="420"/>
                </a:lnTo>
                <a:lnTo>
                  <a:pt x="1782" y="410"/>
                </a:lnTo>
                <a:lnTo>
                  <a:pt x="1780" y="398"/>
                </a:lnTo>
                <a:lnTo>
                  <a:pt x="1781" y="385"/>
                </a:lnTo>
                <a:lnTo>
                  <a:pt x="1786" y="374"/>
                </a:lnTo>
                <a:lnTo>
                  <a:pt x="1822" y="325"/>
                </a:lnTo>
                <a:lnTo>
                  <a:pt x="1795" y="304"/>
                </a:lnTo>
                <a:lnTo>
                  <a:pt x="1767" y="282"/>
                </a:lnTo>
                <a:lnTo>
                  <a:pt x="1733" y="329"/>
                </a:lnTo>
                <a:lnTo>
                  <a:pt x="1724" y="337"/>
                </a:lnTo>
                <a:lnTo>
                  <a:pt x="1713" y="342"/>
                </a:lnTo>
                <a:lnTo>
                  <a:pt x="1702" y="344"/>
                </a:lnTo>
                <a:lnTo>
                  <a:pt x="1690" y="342"/>
                </a:lnTo>
                <a:lnTo>
                  <a:pt x="1679" y="337"/>
                </a:lnTo>
                <a:lnTo>
                  <a:pt x="1670" y="328"/>
                </a:lnTo>
                <a:lnTo>
                  <a:pt x="1664" y="316"/>
                </a:lnTo>
                <a:lnTo>
                  <a:pt x="1663" y="305"/>
                </a:lnTo>
                <a:lnTo>
                  <a:pt x="1665" y="293"/>
                </a:lnTo>
                <a:lnTo>
                  <a:pt x="1670" y="282"/>
                </a:lnTo>
                <a:lnTo>
                  <a:pt x="1705" y="235"/>
                </a:lnTo>
                <a:lnTo>
                  <a:pt x="1651" y="197"/>
                </a:lnTo>
                <a:lnTo>
                  <a:pt x="1613" y="246"/>
                </a:lnTo>
                <a:lnTo>
                  <a:pt x="1604" y="255"/>
                </a:lnTo>
                <a:lnTo>
                  <a:pt x="1593" y="260"/>
                </a:lnTo>
                <a:lnTo>
                  <a:pt x="1582" y="262"/>
                </a:lnTo>
                <a:lnTo>
                  <a:pt x="1570" y="260"/>
                </a:lnTo>
                <a:lnTo>
                  <a:pt x="1559" y="254"/>
                </a:lnTo>
                <a:lnTo>
                  <a:pt x="1550" y="244"/>
                </a:lnTo>
                <a:lnTo>
                  <a:pt x="1545" y="233"/>
                </a:lnTo>
                <a:lnTo>
                  <a:pt x="1544" y="221"/>
                </a:lnTo>
                <a:lnTo>
                  <a:pt x="1546" y="210"/>
                </a:lnTo>
                <a:lnTo>
                  <a:pt x="1552" y="199"/>
                </a:lnTo>
                <a:lnTo>
                  <a:pt x="1586" y="154"/>
                </a:lnTo>
                <a:lnTo>
                  <a:pt x="1556" y="136"/>
                </a:lnTo>
                <a:lnTo>
                  <a:pt x="1525" y="119"/>
                </a:lnTo>
                <a:lnTo>
                  <a:pt x="1488" y="164"/>
                </a:lnTo>
                <a:lnTo>
                  <a:pt x="1479" y="172"/>
                </a:lnTo>
                <a:lnTo>
                  <a:pt x="1468" y="177"/>
                </a:lnTo>
                <a:lnTo>
                  <a:pt x="1457" y="179"/>
                </a:lnTo>
                <a:lnTo>
                  <a:pt x="1444" y="176"/>
                </a:lnTo>
                <a:lnTo>
                  <a:pt x="1433" y="169"/>
                </a:lnTo>
                <a:lnTo>
                  <a:pt x="1425" y="159"/>
                </a:lnTo>
                <a:lnTo>
                  <a:pt x="1420" y="148"/>
                </a:lnTo>
                <a:lnTo>
                  <a:pt x="1419" y="137"/>
                </a:lnTo>
                <a:lnTo>
                  <a:pt x="1422" y="125"/>
                </a:lnTo>
                <a:lnTo>
                  <a:pt x="1428" y="115"/>
                </a:lnTo>
                <a:lnTo>
                  <a:pt x="1452" y="86"/>
                </a:lnTo>
                <a:lnTo>
                  <a:pt x="1444" y="84"/>
                </a:lnTo>
                <a:lnTo>
                  <a:pt x="1437" y="82"/>
                </a:lnTo>
                <a:lnTo>
                  <a:pt x="1414" y="78"/>
                </a:lnTo>
                <a:close/>
                <a:moveTo>
                  <a:pt x="1393" y="0"/>
                </a:moveTo>
                <a:lnTo>
                  <a:pt x="1425" y="1"/>
                </a:lnTo>
                <a:lnTo>
                  <a:pt x="1457" y="7"/>
                </a:lnTo>
                <a:lnTo>
                  <a:pt x="1484" y="15"/>
                </a:lnTo>
                <a:lnTo>
                  <a:pt x="1511" y="26"/>
                </a:lnTo>
                <a:lnTo>
                  <a:pt x="1542" y="41"/>
                </a:lnTo>
                <a:lnTo>
                  <a:pt x="1572" y="56"/>
                </a:lnTo>
                <a:lnTo>
                  <a:pt x="1603" y="74"/>
                </a:lnTo>
                <a:lnTo>
                  <a:pt x="1635" y="94"/>
                </a:lnTo>
                <a:lnTo>
                  <a:pt x="1667" y="115"/>
                </a:lnTo>
                <a:lnTo>
                  <a:pt x="1700" y="137"/>
                </a:lnTo>
                <a:lnTo>
                  <a:pt x="1732" y="159"/>
                </a:lnTo>
                <a:lnTo>
                  <a:pt x="1764" y="183"/>
                </a:lnTo>
                <a:lnTo>
                  <a:pt x="1794" y="205"/>
                </a:lnTo>
                <a:lnTo>
                  <a:pt x="1823" y="227"/>
                </a:lnTo>
                <a:lnTo>
                  <a:pt x="1851" y="249"/>
                </a:lnTo>
                <a:lnTo>
                  <a:pt x="1876" y="269"/>
                </a:lnTo>
                <a:lnTo>
                  <a:pt x="1900" y="288"/>
                </a:lnTo>
                <a:lnTo>
                  <a:pt x="1921" y="305"/>
                </a:lnTo>
                <a:lnTo>
                  <a:pt x="1939" y="321"/>
                </a:lnTo>
                <a:lnTo>
                  <a:pt x="1955" y="334"/>
                </a:lnTo>
                <a:lnTo>
                  <a:pt x="1967" y="344"/>
                </a:lnTo>
                <a:lnTo>
                  <a:pt x="1975" y="351"/>
                </a:lnTo>
                <a:lnTo>
                  <a:pt x="1979" y="354"/>
                </a:lnTo>
                <a:lnTo>
                  <a:pt x="1987" y="365"/>
                </a:lnTo>
                <a:lnTo>
                  <a:pt x="1991" y="378"/>
                </a:lnTo>
                <a:lnTo>
                  <a:pt x="1991" y="391"/>
                </a:lnTo>
                <a:lnTo>
                  <a:pt x="1989" y="401"/>
                </a:lnTo>
                <a:lnTo>
                  <a:pt x="1985" y="416"/>
                </a:lnTo>
                <a:lnTo>
                  <a:pt x="1981" y="435"/>
                </a:lnTo>
                <a:lnTo>
                  <a:pt x="1988" y="443"/>
                </a:lnTo>
                <a:lnTo>
                  <a:pt x="1998" y="452"/>
                </a:lnTo>
                <a:lnTo>
                  <a:pt x="2010" y="462"/>
                </a:lnTo>
                <a:lnTo>
                  <a:pt x="2027" y="475"/>
                </a:lnTo>
                <a:lnTo>
                  <a:pt x="2046" y="487"/>
                </a:lnTo>
                <a:lnTo>
                  <a:pt x="2069" y="500"/>
                </a:lnTo>
                <a:lnTo>
                  <a:pt x="2097" y="514"/>
                </a:lnTo>
                <a:lnTo>
                  <a:pt x="2128" y="528"/>
                </a:lnTo>
                <a:lnTo>
                  <a:pt x="2164" y="543"/>
                </a:lnTo>
                <a:lnTo>
                  <a:pt x="2203" y="557"/>
                </a:lnTo>
                <a:lnTo>
                  <a:pt x="2249" y="571"/>
                </a:lnTo>
                <a:lnTo>
                  <a:pt x="2300" y="584"/>
                </a:lnTo>
                <a:lnTo>
                  <a:pt x="2355" y="596"/>
                </a:lnTo>
                <a:lnTo>
                  <a:pt x="2417" y="607"/>
                </a:lnTo>
                <a:lnTo>
                  <a:pt x="2484" y="619"/>
                </a:lnTo>
                <a:lnTo>
                  <a:pt x="2559" y="628"/>
                </a:lnTo>
                <a:lnTo>
                  <a:pt x="2633" y="635"/>
                </a:lnTo>
                <a:lnTo>
                  <a:pt x="2703" y="641"/>
                </a:lnTo>
                <a:lnTo>
                  <a:pt x="2770" y="646"/>
                </a:lnTo>
                <a:lnTo>
                  <a:pt x="2816" y="650"/>
                </a:lnTo>
                <a:lnTo>
                  <a:pt x="2863" y="654"/>
                </a:lnTo>
                <a:lnTo>
                  <a:pt x="2908" y="658"/>
                </a:lnTo>
                <a:lnTo>
                  <a:pt x="2950" y="663"/>
                </a:lnTo>
                <a:lnTo>
                  <a:pt x="2992" y="668"/>
                </a:lnTo>
                <a:lnTo>
                  <a:pt x="3032" y="675"/>
                </a:lnTo>
                <a:lnTo>
                  <a:pt x="3070" y="684"/>
                </a:lnTo>
                <a:lnTo>
                  <a:pt x="3105" y="693"/>
                </a:lnTo>
                <a:lnTo>
                  <a:pt x="3139" y="705"/>
                </a:lnTo>
                <a:lnTo>
                  <a:pt x="3169" y="718"/>
                </a:lnTo>
                <a:lnTo>
                  <a:pt x="3198" y="733"/>
                </a:lnTo>
                <a:lnTo>
                  <a:pt x="3223" y="751"/>
                </a:lnTo>
                <a:lnTo>
                  <a:pt x="3245" y="772"/>
                </a:lnTo>
                <a:lnTo>
                  <a:pt x="3266" y="795"/>
                </a:lnTo>
                <a:lnTo>
                  <a:pt x="3282" y="821"/>
                </a:lnTo>
                <a:lnTo>
                  <a:pt x="3295" y="852"/>
                </a:lnTo>
                <a:lnTo>
                  <a:pt x="3304" y="885"/>
                </a:lnTo>
                <a:lnTo>
                  <a:pt x="3310" y="923"/>
                </a:lnTo>
                <a:lnTo>
                  <a:pt x="3319" y="924"/>
                </a:lnTo>
                <a:lnTo>
                  <a:pt x="3327" y="928"/>
                </a:lnTo>
                <a:lnTo>
                  <a:pt x="3337" y="936"/>
                </a:lnTo>
                <a:lnTo>
                  <a:pt x="3343" y="947"/>
                </a:lnTo>
                <a:lnTo>
                  <a:pt x="3346" y="958"/>
                </a:lnTo>
                <a:lnTo>
                  <a:pt x="3345" y="991"/>
                </a:lnTo>
                <a:lnTo>
                  <a:pt x="3340" y="1021"/>
                </a:lnTo>
                <a:lnTo>
                  <a:pt x="3331" y="1048"/>
                </a:lnTo>
                <a:lnTo>
                  <a:pt x="3319" y="1073"/>
                </a:lnTo>
                <a:lnTo>
                  <a:pt x="3302" y="1095"/>
                </a:lnTo>
                <a:lnTo>
                  <a:pt x="3285" y="1116"/>
                </a:lnTo>
                <a:lnTo>
                  <a:pt x="3265" y="1135"/>
                </a:lnTo>
                <a:lnTo>
                  <a:pt x="3243" y="1151"/>
                </a:lnTo>
                <a:lnTo>
                  <a:pt x="3222" y="1165"/>
                </a:lnTo>
                <a:lnTo>
                  <a:pt x="3201" y="1177"/>
                </a:lnTo>
                <a:lnTo>
                  <a:pt x="3180" y="1188"/>
                </a:lnTo>
                <a:lnTo>
                  <a:pt x="3158" y="1198"/>
                </a:lnTo>
                <a:lnTo>
                  <a:pt x="3140" y="1205"/>
                </a:lnTo>
                <a:lnTo>
                  <a:pt x="3124" y="1211"/>
                </a:lnTo>
                <a:lnTo>
                  <a:pt x="3109" y="1215"/>
                </a:lnTo>
                <a:lnTo>
                  <a:pt x="3099" y="1218"/>
                </a:lnTo>
                <a:lnTo>
                  <a:pt x="3092" y="1220"/>
                </a:lnTo>
                <a:lnTo>
                  <a:pt x="2996" y="1249"/>
                </a:lnTo>
                <a:lnTo>
                  <a:pt x="2898" y="1275"/>
                </a:lnTo>
                <a:lnTo>
                  <a:pt x="2800" y="1296"/>
                </a:lnTo>
                <a:lnTo>
                  <a:pt x="2703" y="1314"/>
                </a:lnTo>
                <a:lnTo>
                  <a:pt x="2606" y="1328"/>
                </a:lnTo>
                <a:lnTo>
                  <a:pt x="2512" y="1340"/>
                </a:lnTo>
                <a:lnTo>
                  <a:pt x="2419" y="1349"/>
                </a:lnTo>
                <a:lnTo>
                  <a:pt x="2330" y="1355"/>
                </a:lnTo>
                <a:lnTo>
                  <a:pt x="2246" y="1359"/>
                </a:lnTo>
                <a:lnTo>
                  <a:pt x="2166" y="1361"/>
                </a:lnTo>
                <a:lnTo>
                  <a:pt x="2092" y="1362"/>
                </a:lnTo>
                <a:lnTo>
                  <a:pt x="2032" y="1361"/>
                </a:lnTo>
                <a:lnTo>
                  <a:pt x="1975" y="1360"/>
                </a:lnTo>
                <a:lnTo>
                  <a:pt x="1921" y="1358"/>
                </a:lnTo>
                <a:lnTo>
                  <a:pt x="1871" y="1355"/>
                </a:lnTo>
                <a:lnTo>
                  <a:pt x="1826" y="1352"/>
                </a:lnTo>
                <a:lnTo>
                  <a:pt x="1785" y="1349"/>
                </a:lnTo>
                <a:lnTo>
                  <a:pt x="1749" y="1345"/>
                </a:lnTo>
                <a:lnTo>
                  <a:pt x="1718" y="1341"/>
                </a:lnTo>
                <a:lnTo>
                  <a:pt x="1695" y="1337"/>
                </a:lnTo>
                <a:lnTo>
                  <a:pt x="1670" y="1332"/>
                </a:lnTo>
                <a:lnTo>
                  <a:pt x="1640" y="1327"/>
                </a:lnTo>
                <a:lnTo>
                  <a:pt x="1598" y="1319"/>
                </a:lnTo>
                <a:lnTo>
                  <a:pt x="1551" y="1310"/>
                </a:lnTo>
                <a:lnTo>
                  <a:pt x="1499" y="1301"/>
                </a:lnTo>
                <a:lnTo>
                  <a:pt x="1443" y="1290"/>
                </a:lnTo>
                <a:lnTo>
                  <a:pt x="1385" y="1279"/>
                </a:lnTo>
                <a:lnTo>
                  <a:pt x="1326" y="1268"/>
                </a:lnTo>
                <a:lnTo>
                  <a:pt x="1267" y="1254"/>
                </a:lnTo>
                <a:lnTo>
                  <a:pt x="1208" y="1241"/>
                </a:lnTo>
                <a:lnTo>
                  <a:pt x="1164" y="1232"/>
                </a:lnTo>
                <a:lnTo>
                  <a:pt x="1121" y="1224"/>
                </a:lnTo>
                <a:lnTo>
                  <a:pt x="1080" y="1216"/>
                </a:lnTo>
                <a:lnTo>
                  <a:pt x="1040" y="1209"/>
                </a:lnTo>
                <a:lnTo>
                  <a:pt x="1004" y="1203"/>
                </a:lnTo>
                <a:lnTo>
                  <a:pt x="970" y="1198"/>
                </a:lnTo>
                <a:lnTo>
                  <a:pt x="943" y="1193"/>
                </a:lnTo>
                <a:lnTo>
                  <a:pt x="943" y="1231"/>
                </a:lnTo>
                <a:lnTo>
                  <a:pt x="940" y="1246"/>
                </a:lnTo>
                <a:lnTo>
                  <a:pt x="932" y="1258"/>
                </a:lnTo>
                <a:lnTo>
                  <a:pt x="919" y="1267"/>
                </a:lnTo>
                <a:lnTo>
                  <a:pt x="904" y="1270"/>
                </a:lnTo>
                <a:lnTo>
                  <a:pt x="59" y="1270"/>
                </a:lnTo>
                <a:lnTo>
                  <a:pt x="44" y="1267"/>
                </a:lnTo>
                <a:lnTo>
                  <a:pt x="31" y="1258"/>
                </a:lnTo>
                <a:lnTo>
                  <a:pt x="23" y="1246"/>
                </a:lnTo>
                <a:lnTo>
                  <a:pt x="20" y="1231"/>
                </a:lnTo>
                <a:lnTo>
                  <a:pt x="20" y="944"/>
                </a:lnTo>
                <a:lnTo>
                  <a:pt x="21" y="933"/>
                </a:lnTo>
                <a:lnTo>
                  <a:pt x="26" y="924"/>
                </a:lnTo>
                <a:lnTo>
                  <a:pt x="32" y="916"/>
                </a:lnTo>
                <a:lnTo>
                  <a:pt x="41" y="910"/>
                </a:lnTo>
                <a:lnTo>
                  <a:pt x="50" y="907"/>
                </a:lnTo>
                <a:lnTo>
                  <a:pt x="41" y="884"/>
                </a:lnTo>
                <a:lnTo>
                  <a:pt x="32" y="859"/>
                </a:lnTo>
                <a:lnTo>
                  <a:pt x="23" y="832"/>
                </a:lnTo>
                <a:lnTo>
                  <a:pt x="15" y="800"/>
                </a:lnTo>
                <a:lnTo>
                  <a:pt x="9" y="767"/>
                </a:lnTo>
                <a:lnTo>
                  <a:pt x="4" y="730"/>
                </a:lnTo>
                <a:lnTo>
                  <a:pt x="1" y="691"/>
                </a:lnTo>
                <a:lnTo>
                  <a:pt x="0" y="648"/>
                </a:lnTo>
                <a:lnTo>
                  <a:pt x="2" y="603"/>
                </a:lnTo>
                <a:lnTo>
                  <a:pt x="6" y="556"/>
                </a:lnTo>
                <a:lnTo>
                  <a:pt x="14" y="506"/>
                </a:lnTo>
                <a:lnTo>
                  <a:pt x="26" y="453"/>
                </a:lnTo>
                <a:lnTo>
                  <a:pt x="43" y="399"/>
                </a:lnTo>
                <a:lnTo>
                  <a:pt x="63" y="342"/>
                </a:lnTo>
                <a:lnTo>
                  <a:pt x="88" y="282"/>
                </a:lnTo>
                <a:lnTo>
                  <a:pt x="118" y="220"/>
                </a:lnTo>
                <a:lnTo>
                  <a:pt x="125" y="211"/>
                </a:lnTo>
                <a:lnTo>
                  <a:pt x="134" y="204"/>
                </a:lnTo>
                <a:lnTo>
                  <a:pt x="144" y="200"/>
                </a:lnTo>
                <a:lnTo>
                  <a:pt x="156" y="200"/>
                </a:lnTo>
                <a:lnTo>
                  <a:pt x="166" y="202"/>
                </a:lnTo>
                <a:lnTo>
                  <a:pt x="177" y="208"/>
                </a:lnTo>
                <a:lnTo>
                  <a:pt x="180" y="210"/>
                </a:lnTo>
                <a:lnTo>
                  <a:pt x="186" y="215"/>
                </a:lnTo>
                <a:lnTo>
                  <a:pt x="196" y="222"/>
                </a:lnTo>
                <a:lnTo>
                  <a:pt x="210" y="232"/>
                </a:lnTo>
                <a:lnTo>
                  <a:pt x="228" y="243"/>
                </a:lnTo>
                <a:lnTo>
                  <a:pt x="249" y="257"/>
                </a:lnTo>
                <a:lnTo>
                  <a:pt x="272" y="271"/>
                </a:lnTo>
                <a:lnTo>
                  <a:pt x="298" y="285"/>
                </a:lnTo>
                <a:lnTo>
                  <a:pt x="328" y="300"/>
                </a:lnTo>
                <a:lnTo>
                  <a:pt x="359" y="315"/>
                </a:lnTo>
                <a:lnTo>
                  <a:pt x="392" y="330"/>
                </a:lnTo>
                <a:lnTo>
                  <a:pt x="427" y="344"/>
                </a:lnTo>
                <a:lnTo>
                  <a:pt x="464" y="356"/>
                </a:lnTo>
                <a:lnTo>
                  <a:pt x="501" y="367"/>
                </a:lnTo>
                <a:lnTo>
                  <a:pt x="541" y="376"/>
                </a:lnTo>
                <a:lnTo>
                  <a:pt x="581" y="383"/>
                </a:lnTo>
                <a:lnTo>
                  <a:pt x="622" y="387"/>
                </a:lnTo>
                <a:lnTo>
                  <a:pt x="664" y="388"/>
                </a:lnTo>
                <a:lnTo>
                  <a:pt x="705" y="386"/>
                </a:lnTo>
                <a:lnTo>
                  <a:pt x="747" y="380"/>
                </a:lnTo>
                <a:lnTo>
                  <a:pt x="789" y="369"/>
                </a:lnTo>
                <a:lnTo>
                  <a:pt x="830" y="355"/>
                </a:lnTo>
                <a:lnTo>
                  <a:pt x="882" y="331"/>
                </a:lnTo>
                <a:lnTo>
                  <a:pt x="931" y="304"/>
                </a:lnTo>
                <a:lnTo>
                  <a:pt x="975" y="277"/>
                </a:lnTo>
                <a:lnTo>
                  <a:pt x="1018" y="249"/>
                </a:lnTo>
                <a:lnTo>
                  <a:pt x="1056" y="220"/>
                </a:lnTo>
                <a:lnTo>
                  <a:pt x="1093" y="192"/>
                </a:lnTo>
                <a:lnTo>
                  <a:pt x="1126" y="164"/>
                </a:lnTo>
                <a:lnTo>
                  <a:pt x="1158" y="137"/>
                </a:lnTo>
                <a:lnTo>
                  <a:pt x="1189" y="111"/>
                </a:lnTo>
                <a:lnTo>
                  <a:pt x="1219" y="86"/>
                </a:lnTo>
                <a:lnTo>
                  <a:pt x="1248" y="64"/>
                </a:lnTo>
                <a:lnTo>
                  <a:pt x="1277" y="45"/>
                </a:lnTo>
                <a:lnTo>
                  <a:pt x="1305" y="27"/>
                </a:lnTo>
                <a:lnTo>
                  <a:pt x="1335" y="14"/>
                </a:lnTo>
                <a:lnTo>
                  <a:pt x="1364" y="5"/>
                </a:lnTo>
                <a:lnTo>
                  <a:pt x="139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Freeform 117"/>
          <p:cNvSpPr>
            <a:spLocks noEditPoints="1"/>
          </p:cNvSpPr>
          <p:nvPr/>
        </p:nvSpPr>
        <p:spPr bwMode="auto">
          <a:xfrm>
            <a:off x="4390477" y="5167313"/>
            <a:ext cx="595313" cy="228600"/>
          </a:xfrm>
          <a:custGeom>
            <a:avLst/>
            <a:gdLst>
              <a:gd name="T0" fmla="*/ 2949 w 3379"/>
              <a:gd name="T1" fmla="*/ 1066 h 1295"/>
              <a:gd name="T2" fmla="*/ 2322 w 3379"/>
              <a:gd name="T3" fmla="*/ 1155 h 1295"/>
              <a:gd name="T4" fmla="*/ 1767 w 3379"/>
              <a:gd name="T5" fmla="*/ 1119 h 1295"/>
              <a:gd name="T6" fmla="*/ 1448 w 3379"/>
              <a:gd name="T7" fmla="*/ 1085 h 1295"/>
              <a:gd name="T8" fmla="*/ 868 w 3379"/>
              <a:gd name="T9" fmla="*/ 1044 h 1295"/>
              <a:gd name="T10" fmla="*/ 257 w 3379"/>
              <a:gd name="T11" fmla="*/ 1027 h 1295"/>
              <a:gd name="T12" fmla="*/ 903 w 3379"/>
              <a:gd name="T13" fmla="*/ 1142 h 1295"/>
              <a:gd name="T14" fmla="*/ 1197 w 3379"/>
              <a:gd name="T15" fmla="*/ 1126 h 1295"/>
              <a:gd name="T16" fmla="*/ 1775 w 3379"/>
              <a:gd name="T17" fmla="*/ 1179 h 1295"/>
              <a:gd name="T18" fmla="*/ 2214 w 3379"/>
              <a:gd name="T19" fmla="*/ 1212 h 1295"/>
              <a:gd name="T20" fmla="*/ 2618 w 3379"/>
              <a:gd name="T21" fmla="*/ 1193 h 1295"/>
              <a:gd name="T22" fmla="*/ 3189 w 3379"/>
              <a:gd name="T23" fmla="*/ 1051 h 1295"/>
              <a:gd name="T24" fmla="*/ 2079 w 3379"/>
              <a:gd name="T25" fmla="*/ 759 h 1295"/>
              <a:gd name="T26" fmla="*/ 1976 w 3379"/>
              <a:gd name="T27" fmla="*/ 766 h 1295"/>
              <a:gd name="T28" fmla="*/ 1645 w 3379"/>
              <a:gd name="T29" fmla="*/ 752 h 1295"/>
              <a:gd name="T30" fmla="*/ 1260 w 3379"/>
              <a:gd name="T31" fmla="*/ 827 h 1295"/>
              <a:gd name="T32" fmla="*/ 1192 w 3379"/>
              <a:gd name="T33" fmla="*/ 982 h 1295"/>
              <a:gd name="T34" fmla="*/ 1581 w 3379"/>
              <a:gd name="T35" fmla="*/ 1020 h 1295"/>
              <a:gd name="T36" fmla="*/ 1836 w 3379"/>
              <a:gd name="T37" fmla="*/ 1047 h 1295"/>
              <a:gd name="T38" fmla="*/ 2475 w 3379"/>
              <a:gd name="T39" fmla="*/ 1073 h 1295"/>
              <a:gd name="T40" fmla="*/ 3043 w 3379"/>
              <a:gd name="T41" fmla="*/ 957 h 1295"/>
              <a:gd name="T42" fmla="*/ 3196 w 3379"/>
              <a:gd name="T43" fmla="*/ 798 h 1295"/>
              <a:gd name="T44" fmla="*/ 2864 w 3379"/>
              <a:gd name="T45" fmla="*/ 726 h 1295"/>
              <a:gd name="T46" fmla="*/ 2520 w 3379"/>
              <a:gd name="T47" fmla="*/ 717 h 1295"/>
              <a:gd name="T48" fmla="*/ 2132 w 3379"/>
              <a:gd name="T49" fmla="*/ 564 h 1295"/>
              <a:gd name="T50" fmla="*/ 1203 w 3379"/>
              <a:gd name="T51" fmla="*/ 263 h 1295"/>
              <a:gd name="T52" fmla="*/ 930 w 3379"/>
              <a:gd name="T53" fmla="*/ 415 h 1295"/>
              <a:gd name="T54" fmla="*/ 386 w 3379"/>
              <a:gd name="T55" fmla="*/ 390 h 1295"/>
              <a:gd name="T56" fmla="*/ 169 w 3379"/>
              <a:gd name="T57" fmla="*/ 351 h 1295"/>
              <a:gd name="T58" fmla="*/ 79 w 3379"/>
              <a:gd name="T59" fmla="*/ 705 h 1295"/>
              <a:gd name="T60" fmla="*/ 122 w 3379"/>
              <a:gd name="T61" fmla="*/ 927 h 1295"/>
              <a:gd name="T62" fmla="*/ 397 w 3379"/>
              <a:gd name="T63" fmla="*/ 955 h 1295"/>
              <a:gd name="T64" fmla="*/ 1030 w 3379"/>
              <a:gd name="T65" fmla="*/ 932 h 1295"/>
              <a:gd name="T66" fmla="*/ 1334 w 3379"/>
              <a:gd name="T67" fmla="*/ 717 h 1295"/>
              <a:gd name="T68" fmla="*/ 1747 w 3379"/>
              <a:gd name="T69" fmla="*/ 673 h 1295"/>
              <a:gd name="T70" fmla="*/ 2034 w 3379"/>
              <a:gd name="T71" fmla="*/ 438 h 1295"/>
              <a:gd name="T72" fmla="*/ 1862 w 3379"/>
              <a:gd name="T73" fmla="*/ 443 h 1295"/>
              <a:gd name="T74" fmla="*/ 1738 w 3379"/>
              <a:gd name="T75" fmla="*/ 323 h 1295"/>
              <a:gd name="T76" fmla="*/ 1665 w 3379"/>
              <a:gd name="T77" fmla="*/ 312 h 1295"/>
              <a:gd name="T78" fmla="*/ 1525 w 3379"/>
              <a:gd name="T79" fmla="*/ 254 h 1295"/>
              <a:gd name="T80" fmla="*/ 1492 w 3379"/>
              <a:gd name="T81" fmla="*/ 119 h 1295"/>
              <a:gd name="T82" fmla="*/ 1428 w 3379"/>
              <a:gd name="T83" fmla="*/ 11 h 1295"/>
              <a:gd name="T84" fmla="*/ 1787 w 3379"/>
              <a:gd name="T85" fmla="*/ 177 h 1295"/>
              <a:gd name="T86" fmla="*/ 2110 w 3379"/>
              <a:gd name="T87" fmla="*/ 461 h 1295"/>
              <a:gd name="T88" fmla="*/ 2383 w 3379"/>
              <a:gd name="T89" fmla="*/ 597 h 1295"/>
              <a:gd name="T90" fmla="*/ 2704 w 3379"/>
              <a:gd name="T91" fmla="*/ 646 h 1295"/>
              <a:gd name="T92" fmla="*/ 3080 w 3379"/>
              <a:gd name="T93" fmla="*/ 671 h 1295"/>
              <a:gd name="T94" fmla="*/ 3316 w 3379"/>
              <a:gd name="T95" fmla="*/ 828 h 1295"/>
              <a:gd name="T96" fmla="*/ 3377 w 3379"/>
              <a:gd name="T97" fmla="*/ 1034 h 1295"/>
              <a:gd name="T98" fmla="*/ 3137 w 3379"/>
              <a:gd name="T99" fmla="*/ 1152 h 1295"/>
              <a:gd name="T100" fmla="*/ 2588 w 3379"/>
              <a:gd name="T101" fmla="*/ 1276 h 1295"/>
              <a:gd name="T102" fmla="*/ 2208 w 3379"/>
              <a:gd name="T103" fmla="*/ 1291 h 1295"/>
              <a:gd name="T104" fmla="*/ 1719 w 3379"/>
              <a:gd name="T105" fmla="*/ 1253 h 1295"/>
              <a:gd name="T106" fmla="*/ 1072 w 3379"/>
              <a:gd name="T107" fmla="*/ 1197 h 1295"/>
              <a:gd name="T108" fmla="*/ 38 w 3379"/>
              <a:gd name="T109" fmla="*/ 1282 h 1295"/>
              <a:gd name="T110" fmla="*/ 37 w 3379"/>
              <a:gd name="T111" fmla="*/ 931 h 1295"/>
              <a:gd name="T112" fmla="*/ 7 w 3379"/>
              <a:gd name="T113" fmla="*/ 645 h 1295"/>
              <a:gd name="T114" fmla="*/ 111 w 3379"/>
              <a:gd name="T115" fmla="*/ 288 h 1295"/>
              <a:gd name="T116" fmla="*/ 156 w 3379"/>
              <a:gd name="T117" fmla="*/ 215 h 1295"/>
              <a:gd name="T118" fmla="*/ 272 w 3379"/>
              <a:gd name="T119" fmla="*/ 258 h 1295"/>
              <a:gd name="T120" fmla="*/ 636 w 3379"/>
              <a:gd name="T121" fmla="*/ 366 h 1295"/>
              <a:gd name="T122" fmla="*/ 1109 w 3379"/>
              <a:gd name="T123" fmla="*/ 238 h 1295"/>
              <a:gd name="T124" fmla="*/ 1262 w 3379"/>
              <a:gd name="T125" fmla="*/ 109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79" h="1295">
                <a:moveTo>
                  <a:pt x="3301" y="948"/>
                </a:moveTo>
                <a:lnTo>
                  <a:pt x="3273" y="959"/>
                </a:lnTo>
                <a:lnTo>
                  <a:pt x="3239" y="972"/>
                </a:lnTo>
                <a:lnTo>
                  <a:pt x="3201" y="986"/>
                </a:lnTo>
                <a:lnTo>
                  <a:pt x="3159" y="1002"/>
                </a:lnTo>
                <a:lnTo>
                  <a:pt x="3112" y="1017"/>
                </a:lnTo>
                <a:lnTo>
                  <a:pt x="3061" y="1034"/>
                </a:lnTo>
                <a:lnTo>
                  <a:pt x="3006" y="1050"/>
                </a:lnTo>
                <a:lnTo>
                  <a:pt x="2949" y="1066"/>
                </a:lnTo>
                <a:lnTo>
                  <a:pt x="2889" y="1083"/>
                </a:lnTo>
                <a:lnTo>
                  <a:pt x="2825" y="1097"/>
                </a:lnTo>
                <a:lnTo>
                  <a:pt x="2759" y="1111"/>
                </a:lnTo>
                <a:lnTo>
                  <a:pt x="2691" y="1125"/>
                </a:lnTo>
                <a:lnTo>
                  <a:pt x="2621" y="1136"/>
                </a:lnTo>
                <a:lnTo>
                  <a:pt x="2553" y="1144"/>
                </a:lnTo>
                <a:lnTo>
                  <a:pt x="2481" y="1150"/>
                </a:lnTo>
                <a:lnTo>
                  <a:pt x="2403" y="1153"/>
                </a:lnTo>
                <a:lnTo>
                  <a:pt x="2322" y="1155"/>
                </a:lnTo>
                <a:lnTo>
                  <a:pt x="2243" y="1154"/>
                </a:lnTo>
                <a:lnTo>
                  <a:pt x="2167" y="1151"/>
                </a:lnTo>
                <a:lnTo>
                  <a:pt x="2093" y="1147"/>
                </a:lnTo>
                <a:lnTo>
                  <a:pt x="2021" y="1142"/>
                </a:lnTo>
                <a:lnTo>
                  <a:pt x="1952" y="1137"/>
                </a:lnTo>
                <a:lnTo>
                  <a:pt x="1887" y="1131"/>
                </a:lnTo>
                <a:lnTo>
                  <a:pt x="1828" y="1125"/>
                </a:lnTo>
                <a:lnTo>
                  <a:pt x="1775" y="1120"/>
                </a:lnTo>
                <a:lnTo>
                  <a:pt x="1767" y="1119"/>
                </a:lnTo>
                <a:lnTo>
                  <a:pt x="1754" y="1117"/>
                </a:lnTo>
                <a:lnTo>
                  <a:pt x="1735" y="1114"/>
                </a:lnTo>
                <a:lnTo>
                  <a:pt x="1708" y="1111"/>
                </a:lnTo>
                <a:lnTo>
                  <a:pt x="1677" y="1108"/>
                </a:lnTo>
                <a:lnTo>
                  <a:pt x="1640" y="1104"/>
                </a:lnTo>
                <a:lnTo>
                  <a:pt x="1598" y="1099"/>
                </a:lnTo>
                <a:lnTo>
                  <a:pt x="1552" y="1095"/>
                </a:lnTo>
                <a:lnTo>
                  <a:pt x="1502" y="1090"/>
                </a:lnTo>
                <a:lnTo>
                  <a:pt x="1448" y="1085"/>
                </a:lnTo>
                <a:lnTo>
                  <a:pt x="1392" y="1080"/>
                </a:lnTo>
                <a:lnTo>
                  <a:pt x="1331" y="1075"/>
                </a:lnTo>
                <a:lnTo>
                  <a:pt x="1270" y="1069"/>
                </a:lnTo>
                <a:lnTo>
                  <a:pt x="1205" y="1064"/>
                </a:lnTo>
                <a:lnTo>
                  <a:pt x="1140" y="1059"/>
                </a:lnTo>
                <a:lnTo>
                  <a:pt x="1073" y="1054"/>
                </a:lnTo>
                <a:lnTo>
                  <a:pt x="1005" y="1051"/>
                </a:lnTo>
                <a:lnTo>
                  <a:pt x="936" y="1047"/>
                </a:lnTo>
                <a:lnTo>
                  <a:pt x="868" y="1044"/>
                </a:lnTo>
                <a:lnTo>
                  <a:pt x="800" y="1042"/>
                </a:lnTo>
                <a:lnTo>
                  <a:pt x="710" y="1039"/>
                </a:lnTo>
                <a:lnTo>
                  <a:pt x="626" y="1037"/>
                </a:lnTo>
                <a:lnTo>
                  <a:pt x="549" y="1035"/>
                </a:lnTo>
                <a:lnTo>
                  <a:pt x="478" y="1033"/>
                </a:lnTo>
                <a:lnTo>
                  <a:pt x="413" y="1031"/>
                </a:lnTo>
                <a:lnTo>
                  <a:pt x="356" y="1029"/>
                </a:lnTo>
                <a:lnTo>
                  <a:pt x="304" y="1028"/>
                </a:lnTo>
                <a:lnTo>
                  <a:pt x="257" y="1027"/>
                </a:lnTo>
                <a:lnTo>
                  <a:pt x="216" y="1026"/>
                </a:lnTo>
                <a:lnTo>
                  <a:pt x="182" y="1025"/>
                </a:lnTo>
                <a:lnTo>
                  <a:pt x="151" y="1024"/>
                </a:lnTo>
                <a:lnTo>
                  <a:pt x="125" y="1023"/>
                </a:lnTo>
                <a:lnTo>
                  <a:pt x="105" y="1023"/>
                </a:lnTo>
                <a:lnTo>
                  <a:pt x="105" y="1216"/>
                </a:lnTo>
                <a:lnTo>
                  <a:pt x="902" y="1216"/>
                </a:lnTo>
                <a:lnTo>
                  <a:pt x="902" y="1156"/>
                </a:lnTo>
                <a:lnTo>
                  <a:pt x="903" y="1142"/>
                </a:lnTo>
                <a:lnTo>
                  <a:pt x="907" y="1132"/>
                </a:lnTo>
                <a:lnTo>
                  <a:pt x="913" y="1125"/>
                </a:lnTo>
                <a:lnTo>
                  <a:pt x="921" y="1121"/>
                </a:lnTo>
                <a:lnTo>
                  <a:pt x="930" y="1118"/>
                </a:lnTo>
                <a:lnTo>
                  <a:pt x="941" y="1118"/>
                </a:lnTo>
                <a:lnTo>
                  <a:pt x="941" y="1118"/>
                </a:lnTo>
                <a:lnTo>
                  <a:pt x="1032" y="1119"/>
                </a:lnTo>
                <a:lnTo>
                  <a:pt x="1117" y="1122"/>
                </a:lnTo>
                <a:lnTo>
                  <a:pt x="1197" y="1126"/>
                </a:lnTo>
                <a:lnTo>
                  <a:pt x="1272" y="1130"/>
                </a:lnTo>
                <a:lnTo>
                  <a:pt x="1344" y="1135"/>
                </a:lnTo>
                <a:lnTo>
                  <a:pt x="1411" y="1141"/>
                </a:lnTo>
                <a:lnTo>
                  <a:pt x="1477" y="1148"/>
                </a:lnTo>
                <a:lnTo>
                  <a:pt x="1541" y="1154"/>
                </a:lnTo>
                <a:lnTo>
                  <a:pt x="1602" y="1162"/>
                </a:lnTo>
                <a:lnTo>
                  <a:pt x="1663" y="1168"/>
                </a:lnTo>
                <a:lnTo>
                  <a:pt x="1718" y="1174"/>
                </a:lnTo>
                <a:lnTo>
                  <a:pt x="1775" y="1179"/>
                </a:lnTo>
                <a:lnTo>
                  <a:pt x="1830" y="1184"/>
                </a:lnTo>
                <a:lnTo>
                  <a:pt x="1886" y="1188"/>
                </a:lnTo>
                <a:lnTo>
                  <a:pt x="1941" y="1193"/>
                </a:lnTo>
                <a:lnTo>
                  <a:pt x="1993" y="1197"/>
                </a:lnTo>
                <a:lnTo>
                  <a:pt x="2044" y="1201"/>
                </a:lnTo>
                <a:lnTo>
                  <a:pt x="2092" y="1204"/>
                </a:lnTo>
                <a:lnTo>
                  <a:pt x="2137" y="1207"/>
                </a:lnTo>
                <a:lnTo>
                  <a:pt x="2178" y="1210"/>
                </a:lnTo>
                <a:lnTo>
                  <a:pt x="2214" y="1212"/>
                </a:lnTo>
                <a:lnTo>
                  <a:pt x="2245" y="1214"/>
                </a:lnTo>
                <a:lnTo>
                  <a:pt x="2272" y="1215"/>
                </a:lnTo>
                <a:lnTo>
                  <a:pt x="2292" y="1216"/>
                </a:lnTo>
                <a:lnTo>
                  <a:pt x="2305" y="1216"/>
                </a:lnTo>
                <a:lnTo>
                  <a:pt x="2312" y="1217"/>
                </a:lnTo>
                <a:lnTo>
                  <a:pt x="2384" y="1215"/>
                </a:lnTo>
                <a:lnTo>
                  <a:pt x="2460" y="1211"/>
                </a:lnTo>
                <a:lnTo>
                  <a:pt x="2538" y="1204"/>
                </a:lnTo>
                <a:lnTo>
                  <a:pt x="2618" y="1193"/>
                </a:lnTo>
                <a:lnTo>
                  <a:pt x="2700" y="1180"/>
                </a:lnTo>
                <a:lnTo>
                  <a:pt x="2783" y="1165"/>
                </a:lnTo>
                <a:lnTo>
                  <a:pt x="2866" y="1147"/>
                </a:lnTo>
                <a:lnTo>
                  <a:pt x="2949" y="1127"/>
                </a:lnTo>
                <a:lnTo>
                  <a:pt x="3004" y="1111"/>
                </a:lnTo>
                <a:lnTo>
                  <a:pt x="3057" y="1096"/>
                </a:lnTo>
                <a:lnTo>
                  <a:pt x="3105" y="1081"/>
                </a:lnTo>
                <a:lnTo>
                  <a:pt x="3149" y="1066"/>
                </a:lnTo>
                <a:lnTo>
                  <a:pt x="3189" y="1051"/>
                </a:lnTo>
                <a:lnTo>
                  <a:pt x="3225" y="1038"/>
                </a:lnTo>
                <a:lnTo>
                  <a:pt x="3256" y="1024"/>
                </a:lnTo>
                <a:lnTo>
                  <a:pt x="3281" y="1012"/>
                </a:lnTo>
                <a:lnTo>
                  <a:pt x="3301" y="1001"/>
                </a:lnTo>
                <a:lnTo>
                  <a:pt x="3301" y="948"/>
                </a:lnTo>
                <a:close/>
                <a:moveTo>
                  <a:pt x="2103" y="548"/>
                </a:moveTo>
                <a:lnTo>
                  <a:pt x="2086" y="740"/>
                </a:lnTo>
                <a:lnTo>
                  <a:pt x="2084" y="750"/>
                </a:lnTo>
                <a:lnTo>
                  <a:pt x="2079" y="759"/>
                </a:lnTo>
                <a:lnTo>
                  <a:pt x="2072" y="767"/>
                </a:lnTo>
                <a:lnTo>
                  <a:pt x="2063" y="772"/>
                </a:lnTo>
                <a:lnTo>
                  <a:pt x="2053" y="775"/>
                </a:lnTo>
                <a:lnTo>
                  <a:pt x="2041" y="774"/>
                </a:lnTo>
                <a:lnTo>
                  <a:pt x="2038" y="774"/>
                </a:lnTo>
                <a:lnTo>
                  <a:pt x="2029" y="773"/>
                </a:lnTo>
                <a:lnTo>
                  <a:pt x="2016" y="771"/>
                </a:lnTo>
                <a:lnTo>
                  <a:pt x="1997" y="769"/>
                </a:lnTo>
                <a:lnTo>
                  <a:pt x="1976" y="766"/>
                </a:lnTo>
                <a:lnTo>
                  <a:pt x="1949" y="763"/>
                </a:lnTo>
                <a:lnTo>
                  <a:pt x="1920" y="761"/>
                </a:lnTo>
                <a:lnTo>
                  <a:pt x="1887" y="758"/>
                </a:lnTo>
                <a:lnTo>
                  <a:pt x="1851" y="756"/>
                </a:lnTo>
                <a:lnTo>
                  <a:pt x="1814" y="754"/>
                </a:lnTo>
                <a:lnTo>
                  <a:pt x="1775" y="752"/>
                </a:lnTo>
                <a:lnTo>
                  <a:pt x="1732" y="751"/>
                </a:lnTo>
                <a:lnTo>
                  <a:pt x="1689" y="751"/>
                </a:lnTo>
                <a:lnTo>
                  <a:pt x="1645" y="752"/>
                </a:lnTo>
                <a:lnTo>
                  <a:pt x="1600" y="754"/>
                </a:lnTo>
                <a:lnTo>
                  <a:pt x="1556" y="757"/>
                </a:lnTo>
                <a:lnTo>
                  <a:pt x="1511" y="762"/>
                </a:lnTo>
                <a:lnTo>
                  <a:pt x="1466" y="768"/>
                </a:lnTo>
                <a:lnTo>
                  <a:pt x="1422" y="775"/>
                </a:lnTo>
                <a:lnTo>
                  <a:pt x="1379" y="786"/>
                </a:lnTo>
                <a:lnTo>
                  <a:pt x="1337" y="797"/>
                </a:lnTo>
                <a:lnTo>
                  <a:pt x="1298" y="810"/>
                </a:lnTo>
                <a:lnTo>
                  <a:pt x="1260" y="827"/>
                </a:lnTo>
                <a:lnTo>
                  <a:pt x="1224" y="844"/>
                </a:lnTo>
                <a:lnTo>
                  <a:pt x="1191" y="866"/>
                </a:lnTo>
                <a:lnTo>
                  <a:pt x="1162" y="888"/>
                </a:lnTo>
                <a:lnTo>
                  <a:pt x="1135" y="915"/>
                </a:lnTo>
                <a:lnTo>
                  <a:pt x="1113" y="943"/>
                </a:lnTo>
                <a:lnTo>
                  <a:pt x="1095" y="975"/>
                </a:lnTo>
                <a:lnTo>
                  <a:pt x="1123" y="977"/>
                </a:lnTo>
                <a:lnTo>
                  <a:pt x="1156" y="979"/>
                </a:lnTo>
                <a:lnTo>
                  <a:pt x="1192" y="982"/>
                </a:lnTo>
                <a:lnTo>
                  <a:pt x="1231" y="986"/>
                </a:lnTo>
                <a:lnTo>
                  <a:pt x="1272" y="990"/>
                </a:lnTo>
                <a:lnTo>
                  <a:pt x="1315" y="994"/>
                </a:lnTo>
                <a:lnTo>
                  <a:pt x="1360" y="999"/>
                </a:lnTo>
                <a:lnTo>
                  <a:pt x="1405" y="1003"/>
                </a:lnTo>
                <a:lnTo>
                  <a:pt x="1450" y="1007"/>
                </a:lnTo>
                <a:lnTo>
                  <a:pt x="1495" y="1012"/>
                </a:lnTo>
                <a:lnTo>
                  <a:pt x="1539" y="1016"/>
                </a:lnTo>
                <a:lnTo>
                  <a:pt x="1581" y="1020"/>
                </a:lnTo>
                <a:lnTo>
                  <a:pt x="1621" y="1024"/>
                </a:lnTo>
                <a:lnTo>
                  <a:pt x="1657" y="1028"/>
                </a:lnTo>
                <a:lnTo>
                  <a:pt x="1690" y="1032"/>
                </a:lnTo>
                <a:lnTo>
                  <a:pt x="1719" y="1035"/>
                </a:lnTo>
                <a:lnTo>
                  <a:pt x="1744" y="1038"/>
                </a:lnTo>
                <a:lnTo>
                  <a:pt x="1762" y="1040"/>
                </a:lnTo>
                <a:lnTo>
                  <a:pt x="1776" y="1041"/>
                </a:lnTo>
                <a:lnTo>
                  <a:pt x="1783" y="1042"/>
                </a:lnTo>
                <a:lnTo>
                  <a:pt x="1836" y="1047"/>
                </a:lnTo>
                <a:lnTo>
                  <a:pt x="1895" y="1053"/>
                </a:lnTo>
                <a:lnTo>
                  <a:pt x="1958" y="1059"/>
                </a:lnTo>
                <a:lnTo>
                  <a:pt x="2025" y="1064"/>
                </a:lnTo>
                <a:lnTo>
                  <a:pt x="2097" y="1069"/>
                </a:lnTo>
                <a:lnTo>
                  <a:pt x="2169" y="1074"/>
                </a:lnTo>
                <a:lnTo>
                  <a:pt x="2245" y="1077"/>
                </a:lnTo>
                <a:lnTo>
                  <a:pt x="2322" y="1077"/>
                </a:lnTo>
                <a:lnTo>
                  <a:pt x="2401" y="1076"/>
                </a:lnTo>
                <a:lnTo>
                  <a:pt x="2475" y="1073"/>
                </a:lnTo>
                <a:lnTo>
                  <a:pt x="2545" y="1066"/>
                </a:lnTo>
                <a:lnTo>
                  <a:pt x="2610" y="1059"/>
                </a:lnTo>
                <a:lnTo>
                  <a:pt x="2678" y="1048"/>
                </a:lnTo>
                <a:lnTo>
                  <a:pt x="2745" y="1035"/>
                </a:lnTo>
                <a:lnTo>
                  <a:pt x="2811" y="1021"/>
                </a:lnTo>
                <a:lnTo>
                  <a:pt x="2873" y="1006"/>
                </a:lnTo>
                <a:lnTo>
                  <a:pt x="2933" y="990"/>
                </a:lnTo>
                <a:lnTo>
                  <a:pt x="2990" y="973"/>
                </a:lnTo>
                <a:lnTo>
                  <a:pt x="3043" y="957"/>
                </a:lnTo>
                <a:lnTo>
                  <a:pt x="3094" y="940"/>
                </a:lnTo>
                <a:lnTo>
                  <a:pt x="3140" y="925"/>
                </a:lnTo>
                <a:lnTo>
                  <a:pt x="3182" y="911"/>
                </a:lnTo>
                <a:lnTo>
                  <a:pt x="3219" y="896"/>
                </a:lnTo>
                <a:lnTo>
                  <a:pt x="3251" y="884"/>
                </a:lnTo>
                <a:lnTo>
                  <a:pt x="3244" y="858"/>
                </a:lnTo>
                <a:lnTo>
                  <a:pt x="3234" y="836"/>
                </a:lnTo>
                <a:lnTo>
                  <a:pt x="3218" y="816"/>
                </a:lnTo>
                <a:lnTo>
                  <a:pt x="3196" y="798"/>
                </a:lnTo>
                <a:lnTo>
                  <a:pt x="3171" y="782"/>
                </a:lnTo>
                <a:lnTo>
                  <a:pt x="3140" y="768"/>
                </a:lnTo>
                <a:lnTo>
                  <a:pt x="3106" y="757"/>
                </a:lnTo>
                <a:lnTo>
                  <a:pt x="3070" y="749"/>
                </a:lnTo>
                <a:lnTo>
                  <a:pt x="3031" y="741"/>
                </a:lnTo>
                <a:lnTo>
                  <a:pt x="2990" y="735"/>
                </a:lnTo>
                <a:lnTo>
                  <a:pt x="2949" y="731"/>
                </a:lnTo>
                <a:lnTo>
                  <a:pt x="2906" y="728"/>
                </a:lnTo>
                <a:lnTo>
                  <a:pt x="2864" y="726"/>
                </a:lnTo>
                <a:lnTo>
                  <a:pt x="2822" y="725"/>
                </a:lnTo>
                <a:lnTo>
                  <a:pt x="2781" y="725"/>
                </a:lnTo>
                <a:lnTo>
                  <a:pt x="2741" y="724"/>
                </a:lnTo>
                <a:lnTo>
                  <a:pt x="2704" y="725"/>
                </a:lnTo>
                <a:lnTo>
                  <a:pt x="2664" y="725"/>
                </a:lnTo>
                <a:lnTo>
                  <a:pt x="2627" y="725"/>
                </a:lnTo>
                <a:lnTo>
                  <a:pt x="2594" y="724"/>
                </a:lnTo>
                <a:lnTo>
                  <a:pt x="2564" y="722"/>
                </a:lnTo>
                <a:lnTo>
                  <a:pt x="2520" y="717"/>
                </a:lnTo>
                <a:lnTo>
                  <a:pt x="2475" y="708"/>
                </a:lnTo>
                <a:lnTo>
                  <a:pt x="2428" y="696"/>
                </a:lnTo>
                <a:lnTo>
                  <a:pt x="2381" y="679"/>
                </a:lnTo>
                <a:lnTo>
                  <a:pt x="2335" y="662"/>
                </a:lnTo>
                <a:lnTo>
                  <a:pt x="2289" y="642"/>
                </a:lnTo>
                <a:lnTo>
                  <a:pt x="2245" y="622"/>
                </a:lnTo>
                <a:lnTo>
                  <a:pt x="2204" y="602"/>
                </a:lnTo>
                <a:lnTo>
                  <a:pt x="2166" y="583"/>
                </a:lnTo>
                <a:lnTo>
                  <a:pt x="2132" y="564"/>
                </a:lnTo>
                <a:lnTo>
                  <a:pt x="2103" y="548"/>
                </a:lnTo>
                <a:close/>
                <a:moveTo>
                  <a:pt x="1399" y="84"/>
                </a:moveTo>
                <a:lnTo>
                  <a:pt x="1361" y="121"/>
                </a:lnTo>
                <a:lnTo>
                  <a:pt x="1327" y="153"/>
                </a:lnTo>
                <a:lnTo>
                  <a:pt x="1296" y="181"/>
                </a:lnTo>
                <a:lnTo>
                  <a:pt x="1268" y="207"/>
                </a:lnTo>
                <a:lnTo>
                  <a:pt x="1243" y="228"/>
                </a:lnTo>
                <a:lnTo>
                  <a:pt x="1222" y="248"/>
                </a:lnTo>
                <a:lnTo>
                  <a:pt x="1203" y="263"/>
                </a:lnTo>
                <a:lnTo>
                  <a:pt x="1188" y="277"/>
                </a:lnTo>
                <a:lnTo>
                  <a:pt x="1174" y="287"/>
                </a:lnTo>
                <a:lnTo>
                  <a:pt x="1164" y="294"/>
                </a:lnTo>
                <a:lnTo>
                  <a:pt x="1156" y="300"/>
                </a:lnTo>
                <a:lnTo>
                  <a:pt x="1151" y="303"/>
                </a:lnTo>
                <a:lnTo>
                  <a:pt x="1099" y="338"/>
                </a:lnTo>
                <a:lnTo>
                  <a:pt x="1045" y="369"/>
                </a:lnTo>
                <a:lnTo>
                  <a:pt x="989" y="394"/>
                </a:lnTo>
                <a:lnTo>
                  <a:pt x="930" y="415"/>
                </a:lnTo>
                <a:lnTo>
                  <a:pt x="870" y="430"/>
                </a:lnTo>
                <a:lnTo>
                  <a:pt x="808" y="440"/>
                </a:lnTo>
                <a:lnTo>
                  <a:pt x="746" y="446"/>
                </a:lnTo>
                <a:lnTo>
                  <a:pt x="681" y="447"/>
                </a:lnTo>
                <a:lnTo>
                  <a:pt x="615" y="443"/>
                </a:lnTo>
                <a:lnTo>
                  <a:pt x="548" y="432"/>
                </a:lnTo>
                <a:lnTo>
                  <a:pt x="480" y="418"/>
                </a:lnTo>
                <a:lnTo>
                  <a:pt x="431" y="405"/>
                </a:lnTo>
                <a:lnTo>
                  <a:pt x="386" y="390"/>
                </a:lnTo>
                <a:lnTo>
                  <a:pt x="343" y="375"/>
                </a:lnTo>
                <a:lnTo>
                  <a:pt x="304" y="360"/>
                </a:lnTo>
                <a:lnTo>
                  <a:pt x="269" y="343"/>
                </a:lnTo>
                <a:lnTo>
                  <a:pt x="238" y="329"/>
                </a:lnTo>
                <a:lnTo>
                  <a:pt x="211" y="314"/>
                </a:lnTo>
                <a:lnTo>
                  <a:pt x="189" y="303"/>
                </a:lnTo>
                <a:lnTo>
                  <a:pt x="184" y="316"/>
                </a:lnTo>
                <a:lnTo>
                  <a:pt x="177" y="332"/>
                </a:lnTo>
                <a:lnTo>
                  <a:pt x="169" y="351"/>
                </a:lnTo>
                <a:lnTo>
                  <a:pt x="161" y="376"/>
                </a:lnTo>
                <a:lnTo>
                  <a:pt x="152" y="405"/>
                </a:lnTo>
                <a:lnTo>
                  <a:pt x="142" y="437"/>
                </a:lnTo>
                <a:lnTo>
                  <a:pt x="129" y="475"/>
                </a:lnTo>
                <a:lnTo>
                  <a:pt x="117" y="519"/>
                </a:lnTo>
                <a:lnTo>
                  <a:pt x="104" y="570"/>
                </a:lnTo>
                <a:lnTo>
                  <a:pt x="91" y="618"/>
                </a:lnTo>
                <a:lnTo>
                  <a:pt x="84" y="663"/>
                </a:lnTo>
                <a:lnTo>
                  <a:pt x="79" y="705"/>
                </a:lnTo>
                <a:lnTo>
                  <a:pt x="78" y="743"/>
                </a:lnTo>
                <a:lnTo>
                  <a:pt x="79" y="777"/>
                </a:lnTo>
                <a:lnTo>
                  <a:pt x="82" y="808"/>
                </a:lnTo>
                <a:lnTo>
                  <a:pt x="87" y="836"/>
                </a:lnTo>
                <a:lnTo>
                  <a:pt x="93" y="860"/>
                </a:lnTo>
                <a:lnTo>
                  <a:pt x="100" y="881"/>
                </a:lnTo>
                <a:lnTo>
                  <a:pt x="108" y="899"/>
                </a:lnTo>
                <a:lnTo>
                  <a:pt x="115" y="915"/>
                </a:lnTo>
                <a:lnTo>
                  <a:pt x="122" y="927"/>
                </a:lnTo>
                <a:lnTo>
                  <a:pt x="128" y="936"/>
                </a:lnTo>
                <a:lnTo>
                  <a:pt x="133" y="942"/>
                </a:lnTo>
                <a:lnTo>
                  <a:pt x="136" y="947"/>
                </a:lnTo>
                <a:lnTo>
                  <a:pt x="164" y="948"/>
                </a:lnTo>
                <a:lnTo>
                  <a:pt x="199" y="949"/>
                </a:lnTo>
                <a:lnTo>
                  <a:pt x="239" y="950"/>
                </a:lnTo>
                <a:lnTo>
                  <a:pt x="285" y="952"/>
                </a:lnTo>
                <a:lnTo>
                  <a:pt x="337" y="953"/>
                </a:lnTo>
                <a:lnTo>
                  <a:pt x="397" y="955"/>
                </a:lnTo>
                <a:lnTo>
                  <a:pt x="463" y="956"/>
                </a:lnTo>
                <a:lnTo>
                  <a:pt x="536" y="958"/>
                </a:lnTo>
                <a:lnTo>
                  <a:pt x="617" y="960"/>
                </a:lnTo>
                <a:lnTo>
                  <a:pt x="706" y="962"/>
                </a:lnTo>
                <a:lnTo>
                  <a:pt x="802" y="964"/>
                </a:lnTo>
                <a:lnTo>
                  <a:pt x="875" y="965"/>
                </a:lnTo>
                <a:lnTo>
                  <a:pt x="946" y="968"/>
                </a:lnTo>
                <a:lnTo>
                  <a:pt x="1012" y="971"/>
                </a:lnTo>
                <a:lnTo>
                  <a:pt x="1030" y="932"/>
                </a:lnTo>
                <a:lnTo>
                  <a:pt x="1050" y="896"/>
                </a:lnTo>
                <a:lnTo>
                  <a:pt x="1076" y="864"/>
                </a:lnTo>
                <a:lnTo>
                  <a:pt x="1105" y="835"/>
                </a:lnTo>
                <a:lnTo>
                  <a:pt x="1137" y="808"/>
                </a:lnTo>
                <a:lnTo>
                  <a:pt x="1171" y="786"/>
                </a:lnTo>
                <a:lnTo>
                  <a:pt x="1209" y="764"/>
                </a:lnTo>
                <a:lnTo>
                  <a:pt x="1249" y="747"/>
                </a:lnTo>
                <a:lnTo>
                  <a:pt x="1291" y="730"/>
                </a:lnTo>
                <a:lnTo>
                  <a:pt x="1334" y="717"/>
                </a:lnTo>
                <a:lnTo>
                  <a:pt x="1380" y="706"/>
                </a:lnTo>
                <a:lnTo>
                  <a:pt x="1425" y="697"/>
                </a:lnTo>
                <a:lnTo>
                  <a:pt x="1472" y="688"/>
                </a:lnTo>
                <a:lnTo>
                  <a:pt x="1518" y="682"/>
                </a:lnTo>
                <a:lnTo>
                  <a:pt x="1565" y="678"/>
                </a:lnTo>
                <a:lnTo>
                  <a:pt x="1611" y="675"/>
                </a:lnTo>
                <a:lnTo>
                  <a:pt x="1658" y="673"/>
                </a:lnTo>
                <a:lnTo>
                  <a:pt x="1703" y="673"/>
                </a:lnTo>
                <a:lnTo>
                  <a:pt x="1747" y="673"/>
                </a:lnTo>
                <a:lnTo>
                  <a:pt x="1789" y="674"/>
                </a:lnTo>
                <a:lnTo>
                  <a:pt x="1829" y="676"/>
                </a:lnTo>
                <a:lnTo>
                  <a:pt x="1867" y="678"/>
                </a:lnTo>
                <a:lnTo>
                  <a:pt x="1903" y="680"/>
                </a:lnTo>
                <a:lnTo>
                  <a:pt x="1936" y="683"/>
                </a:lnTo>
                <a:lnTo>
                  <a:pt x="1964" y="686"/>
                </a:lnTo>
                <a:lnTo>
                  <a:pt x="1990" y="689"/>
                </a:lnTo>
                <a:lnTo>
                  <a:pt x="2013" y="692"/>
                </a:lnTo>
                <a:lnTo>
                  <a:pt x="2034" y="438"/>
                </a:lnTo>
                <a:lnTo>
                  <a:pt x="1984" y="401"/>
                </a:lnTo>
                <a:lnTo>
                  <a:pt x="1935" y="366"/>
                </a:lnTo>
                <a:lnTo>
                  <a:pt x="1912" y="421"/>
                </a:lnTo>
                <a:lnTo>
                  <a:pt x="1907" y="431"/>
                </a:lnTo>
                <a:lnTo>
                  <a:pt x="1898" y="438"/>
                </a:lnTo>
                <a:lnTo>
                  <a:pt x="1887" y="444"/>
                </a:lnTo>
                <a:lnTo>
                  <a:pt x="1876" y="446"/>
                </a:lnTo>
                <a:lnTo>
                  <a:pt x="1869" y="445"/>
                </a:lnTo>
                <a:lnTo>
                  <a:pt x="1862" y="443"/>
                </a:lnTo>
                <a:lnTo>
                  <a:pt x="1851" y="436"/>
                </a:lnTo>
                <a:lnTo>
                  <a:pt x="1843" y="427"/>
                </a:lnTo>
                <a:lnTo>
                  <a:pt x="1838" y="416"/>
                </a:lnTo>
                <a:lnTo>
                  <a:pt x="1837" y="404"/>
                </a:lnTo>
                <a:lnTo>
                  <a:pt x="1840" y="391"/>
                </a:lnTo>
                <a:lnTo>
                  <a:pt x="1869" y="321"/>
                </a:lnTo>
                <a:lnTo>
                  <a:pt x="1819" y="288"/>
                </a:lnTo>
                <a:lnTo>
                  <a:pt x="1769" y="258"/>
                </a:lnTo>
                <a:lnTo>
                  <a:pt x="1738" y="323"/>
                </a:lnTo>
                <a:lnTo>
                  <a:pt x="1731" y="332"/>
                </a:lnTo>
                <a:lnTo>
                  <a:pt x="1723" y="339"/>
                </a:lnTo>
                <a:lnTo>
                  <a:pt x="1713" y="343"/>
                </a:lnTo>
                <a:lnTo>
                  <a:pt x="1703" y="344"/>
                </a:lnTo>
                <a:lnTo>
                  <a:pt x="1695" y="343"/>
                </a:lnTo>
                <a:lnTo>
                  <a:pt x="1686" y="340"/>
                </a:lnTo>
                <a:lnTo>
                  <a:pt x="1676" y="333"/>
                </a:lnTo>
                <a:lnTo>
                  <a:pt x="1668" y="324"/>
                </a:lnTo>
                <a:lnTo>
                  <a:pt x="1665" y="312"/>
                </a:lnTo>
                <a:lnTo>
                  <a:pt x="1664" y="300"/>
                </a:lnTo>
                <a:lnTo>
                  <a:pt x="1668" y="289"/>
                </a:lnTo>
                <a:lnTo>
                  <a:pt x="1701" y="219"/>
                </a:lnTo>
                <a:lnTo>
                  <a:pt x="1646" y="191"/>
                </a:lnTo>
                <a:lnTo>
                  <a:pt x="1596" y="165"/>
                </a:lnTo>
                <a:lnTo>
                  <a:pt x="1560" y="233"/>
                </a:lnTo>
                <a:lnTo>
                  <a:pt x="1551" y="244"/>
                </a:lnTo>
                <a:lnTo>
                  <a:pt x="1539" y="251"/>
                </a:lnTo>
                <a:lnTo>
                  <a:pt x="1525" y="254"/>
                </a:lnTo>
                <a:lnTo>
                  <a:pt x="1516" y="252"/>
                </a:lnTo>
                <a:lnTo>
                  <a:pt x="1507" y="249"/>
                </a:lnTo>
                <a:lnTo>
                  <a:pt x="1498" y="242"/>
                </a:lnTo>
                <a:lnTo>
                  <a:pt x="1490" y="232"/>
                </a:lnTo>
                <a:lnTo>
                  <a:pt x="1486" y="220"/>
                </a:lnTo>
                <a:lnTo>
                  <a:pt x="1487" y="208"/>
                </a:lnTo>
                <a:lnTo>
                  <a:pt x="1490" y="197"/>
                </a:lnTo>
                <a:lnTo>
                  <a:pt x="1524" y="132"/>
                </a:lnTo>
                <a:lnTo>
                  <a:pt x="1492" y="119"/>
                </a:lnTo>
                <a:lnTo>
                  <a:pt x="1463" y="108"/>
                </a:lnTo>
                <a:lnTo>
                  <a:pt x="1438" y="97"/>
                </a:lnTo>
                <a:lnTo>
                  <a:pt x="1417" y="90"/>
                </a:lnTo>
                <a:lnTo>
                  <a:pt x="1399" y="84"/>
                </a:lnTo>
                <a:close/>
                <a:moveTo>
                  <a:pt x="1379" y="0"/>
                </a:moveTo>
                <a:lnTo>
                  <a:pt x="1394" y="1"/>
                </a:lnTo>
                <a:lnTo>
                  <a:pt x="1399" y="2"/>
                </a:lnTo>
                <a:lnTo>
                  <a:pt x="1410" y="6"/>
                </a:lnTo>
                <a:lnTo>
                  <a:pt x="1428" y="11"/>
                </a:lnTo>
                <a:lnTo>
                  <a:pt x="1450" y="18"/>
                </a:lnTo>
                <a:lnTo>
                  <a:pt x="1477" y="29"/>
                </a:lnTo>
                <a:lnTo>
                  <a:pt x="1510" y="41"/>
                </a:lnTo>
                <a:lnTo>
                  <a:pt x="1546" y="56"/>
                </a:lnTo>
                <a:lnTo>
                  <a:pt x="1587" y="74"/>
                </a:lnTo>
                <a:lnTo>
                  <a:pt x="1632" y="95"/>
                </a:lnTo>
                <a:lnTo>
                  <a:pt x="1680" y="119"/>
                </a:lnTo>
                <a:lnTo>
                  <a:pt x="1731" y="147"/>
                </a:lnTo>
                <a:lnTo>
                  <a:pt x="1787" y="177"/>
                </a:lnTo>
                <a:lnTo>
                  <a:pt x="1844" y="212"/>
                </a:lnTo>
                <a:lnTo>
                  <a:pt x="1905" y="250"/>
                </a:lnTo>
                <a:lnTo>
                  <a:pt x="1967" y="293"/>
                </a:lnTo>
                <a:lnTo>
                  <a:pt x="2032" y="339"/>
                </a:lnTo>
                <a:lnTo>
                  <a:pt x="2099" y="390"/>
                </a:lnTo>
                <a:lnTo>
                  <a:pt x="2107" y="400"/>
                </a:lnTo>
                <a:lnTo>
                  <a:pt x="2112" y="411"/>
                </a:lnTo>
                <a:lnTo>
                  <a:pt x="2113" y="424"/>
                </a:lnTo>
                <a:lnTo>
                  <a:pt x="2110" y="461"/>
                </a:lnTo>
                <a:lnTo>
                  <a:pt x="2127" y="471"/>
                </a:lnTo>
                <a:lnTo>
                  <a:pt x="2149" y="484"/>
                </a:lnTo>
                <a:lnTo>
                  <a:pt x="2175" y="498"/>
                </a:lnTo>
                <a:lnTo>
                  <a:pt x="2203" y="514"/>
                </a:lnTo>
                <a:lnTo>
                  <a:pt x="2236" y="531"/>
                </a:lnTo>
                <a:lnTo>
                  <a:pt x="2270" y="548"/>
                </a:lnTo>
                <a:lnTo>
                  <a:pt x="2307" y="564"/>
                </a:lnTo>
                <a:lnTo>
                  <a:pt x="2344" y="581"/>
                </a:lnTo>
                <a:lnTo>
                  <a:pt x="2383" y="597"/>
                </a:lnTo>
                <a:lnTo>
                  <a:pt x="2422" y="612"/>
                </a:lnTo>
                <a:lnTo>
                  <a:pt x="2460" y="624"/>
                </a:lnTo>
                <a:lnTo>
                  <a:pt x="2498" y="634"/>
                </a:lnTo>
                <a:lnTo>
                  <a:pt x="2535" y="641"/>
                </a:lnTo>
                <a:lnTo>
                  <a:pt x="2570" y="645"/>
                </a:lnTo>
                <a:lnTo>
                  <a:pt x="2597" y="646"/>
                </a:lnTo>
                <a:lnTo>
                  <a:pt x="2629" y="646"/>
                </a:lnTo>
                <a:lnTo>
                  <a:pt x="2665" y="647"/>
                </a:lnTo>
                <a:lnTo>
                  <a:pt x="2704" y="646"/>
                </a:lnTo>
                <a:lnTo>
                  <a:pt x="2743" y="646"/>
                </a:lnTo>
                <a:lnTo>
                  <a:pt x="2784" y="646"/>
                </a:lnTo>
                <a:lnTo>
                  <a:pt x="2826" y="647"/>
                </a:lnTo>
                <a:lnTo>
                  <a:pt x="2869" y="648"/>
                </a:lnTo>
                <a:lnTo>
                  <a:pt x="2912" y="650"/>
                </a:lnTo>
                <a:lnTo>
                  <a:pt x="2955" y="654"/>
                </a:lnTo>
                <a:lnTo>
                  <a:pt x="2998" y="658"/>
                </a:lnTo>
                <a:lnTo>
                  <a:pt x="3039" y="664"/>
                </a:lnTo>
                <a:lnTo>
                  <a:pt x="3080" y="671"/>
                </a:lnTo>
                <a:lnTo>
                  <a:pt x="3119" y="680"/>
                </a:lnTo>
                <a:lnTo>
                  <a:pt x="3155" y="691"/>
                </a:lnTo>
                <a:lnTo>
                  <a:pt x="3190" y="705"/>
                </a:lnTo>
                <a:lnTo>
                  <a:pt x="3222" y="721"/>
                </a:lnTo>
                <a:lnTo>
                  <a:pt x="3250" y="741"/>
                </a:lnTo>
                <a:lnTo>
                  <a:pt x="3274" y="762"/>
                </a:lnTo>
                <a:lnTo>
                  <a:pt x="3292" y="783"/>
                </a:lnTo>
                <a:lnTo>
                  <a:pt x="3306" y="804"/>
                </a:lnTo>
                <a:lnTo>
                  <a:pt x="3316" y="828"/>
                </a:lnTo>
                <a:lnTo>
                  <a:pt x="3324" y="853"/>
                </a:lnTo>
                <a:lnTo>
                  <a:pt x="3337" y="850"/>
                </a:lnTo>
                <a:lnTo>
                  <a:pt x="3349" y="851"/>
                </a:lnTo>
                <a:lnTo>
                  <a:pt x="3361" y="856"/>
                </a:lnTo>
                <a:lnTo>
                  <a:pt x="3371" y="865"/>
                </a:lnTo>
                <a:lnTo>
                  <a:pt x="3377" y="876"/>
                </a:lnTo>
                <a:lnTo>
                  <a:pt x="3379" y="889"/>
                </a:lnTo>
                <a:lnTo>
                  <a:pt x="3379" y="1021"/>
                </a:lnTo>
                <a:lnTo>
                  <a:pt x="3377" y="1034"/>
                </a:lnTo>
                <a:lnTo>
                  <a:pt x="3373" y="1044"/>
                </a:lnTo>
                <a:lnTo>
                  <a:pt x="3364" y="1052"/>
                </a:lnTo>
                <a:lnTo>
                  <a:pt x="3348" y="1063"/>
                </a:lnTo>
                <a:lnTo>
                  <a:pt x="3326" y="1077"/>
                </a:lnTo>
                <a:lnTo>
                  <a:pt x="3297" y="1090"/>
                </a:lnTo>
                <a:lnTo>
                  <a:pt x="3264" y="1105"/>
                </a:lnTo>
                <a:lnTo>
                  <a:pt x="3226" y="1121"/>
                </a:lnTo>
                <a:lnTo>
                  <a:pt x="3184" y="1136"/>
                </a:lnTo>
                <a:lnTo>
                  <a:pt x="3137" y="1152"/>
                </a:lnTo>
                <a:lnTo>
                  <a:pt x="3087" y="1169"/>
                </a:lnTo>
                <a:lnTo>
                  <a:pt x="3032" y="1184"/>
                </a:lnTo>
                <a:lnTo>
                  <a:pt x="2976" y="1201"/>
                </a:lnTo>
                <a:lnTo>
                  <a:pt x="2916" y="1216"/>
                </a:lnTo>
                <a:lnTo>
                  <a:pt x="2854" y="1230"/>
                </a:lnTo>
                <a:lnTo>
                  <a:pt x="2790" y="1244"/>
                </a:lnTo>
                <a:lnTo>
                  <a:pt x="2723" y="1256"/>
                </a:lnTo>
                <a:lnTo>
                  <a:pt x="2657" y="1267"/>
                </a:lnTo>
                <a:lnTo>
                  <a:pt x="2588" y="1276"/>
                </a:lnTo>
                <a:lnTo>
                  <a:pt x="2519" y="1284"/>
                </a:lnTo>
                <a:lnTo>
                  <a:pt x="2450" y="1290"/>
                </a:lnTo>
                <a:lnTo>
                  <a:pt x="2381" y="1293"/>
                </a:lnTo>
                <a:lnTo>
                  <a:pt x="2312" y="1295"/>
                </a:lnTo>
                <a:lnTo>
                  <a:pt x="2305" y="1295"/>
                </a:lnTo>
                <a:lnTo>
                  <a:pt x="2291" y="1294"/>
                </a:lnTo>
                <a:lnTo>
                  <a:pt x="2269" y="1293"/>
                </a:lnTo>
                <a:lnTo>
                  <a:pt x="2241" y="1292"/>
                </a:lnTo>
                <a:lnTo>
                  <a:pt x="2208" y="1291"/>
                </a:lnTo>
                <a:lnTo>
                  <a:pt x="2168" y="1289"/>
                </a:lnTo>
                <a:lnTo>
                  <a:pt x="2125" y="1287"/>
                </a:lnTo>
                <a:lnTo>
                  <a:pt x="2076" y="1284"/>
                </a:lnTo>
                <a:lnTo>
                  <a:pt x="2024" y="1279"/>
                </a:lnTo>
                <a:lnTo>
                  <a:pt x="1968" y="1275"/>
                </a:lnTo>
                <a:lnTo>
                  <a:pt x="1909" y="1271"/>
                </a:lnTo>
                <a:lnTo>
                  <a:pt x="1847" y="1266"/>
                </a:lnTo>
                <a:lnTo>
                  <a:pt x="1785" y="1260"/>
                </a:lnTo>
                <a:lnTo>
                  <a:pt x="1719" y="1253"/>
                </a:lnTo>
                <a:lnTo>
                  <a:pt x="1654" y="1246"/>
                </a:lnTo>
                <a:lnTo>
                  <a:pt x="1590" y="1237"/>
                </a:lnTo>
                <a:lnTo>
                  <a:pt x="1525" y="1230"/>
                </a:lnTo>
                <a:lnTo>
                  <a:pt x="1458" y="1223"/>
                </a:lnTo>
                <a:lnTo>
                  <a:pt x="1389" y="1217"/>
                </a:lnTo>
                <a:lnTo>
                  <a:pt x="1316" y="1211"/>
                </a:lnTo>
                <a:lnTo>
                  <a:pt x="1239" y="1206"/>
                </a:lnTo>
                <a:lnTo>
                  <a:pt x="1158" y="1201"/>
                </a:lnTo>
                <a:lnTo>
                  <a:pt x="1072" y="1197"/>
                </a:lnTo>
                <a:lnTo>
                  <a:pt x="980" y="1195"/>
                </a:lnTo>
                <a:lnTo>
                  <a:pt x="980" y="1255"/>
                </a:lnTo>
                <a:lnTo>
                  <a:pt x="977" y="1270"/>
                </a:lnTo>
                <a:lnTo>
                  <a:pt x="968" y="1282"/>
                </a:lnTo>
                <a:lnTo>
                  <a:pt x="955" y="1291"/>
                </a:lnTo>
                <a:lnTo>
                  <a:pt x="941" y="1294"/>
                </a:lnTo>
                <a:lnTo>
                  <a:pt x="66" y="1294"/>
                </a:lnTo>
                <a:lnTo>
                  <a:pt x="50" y="1291"/>
                </a:lnTo>
                <a:lnTo>
                  <a:pt x="38" y="1282"/>
                </a:lnTo>
                <a:lnTo>
                  <a:pt x="30" y="1270"/>
                </a:lnTo>
                <a:lnTo>
                  <a:pt x="27" y="1255"/>
                </a:lnTo>
                <a:lnTo>
                  <a:pt x="27" y="982"/>
                </a:lnTo>
                <a:lnTo>
                  <a:pt x="29" y="971"/>
                </a:lnTo>
                <a:lnTo>
                  <a:pt x="33" y="962"/>
                </a:lnTo>
                <a:lnTo>
                  <a:pt x="38" y="956"/>
                </a:lnTo>
                <a:lnTo>
                  <a:pt x="42" y="951"/>
                </a:lnTo>
                <a:lnTo>
                  <a:pt x="45" y="949"/>
                </a:lnTo>
                <a:lnTo>
                  <a:pt x="37" y="931"/>
                </a:lnTo>
                <a:lnTo>
                  <a:pt x="29" y="911"/>
                </a:lnTo>
                <a:lnTo>
                  <a:pt x="20" y="887"/>
                </a:lnTo>
                <a:lnTo>
                  <a:pt x="13" y="861"/>
                </a:lnTo>
                <a:lnTo>
                  <a:pt x="7" y="833"/>
                </a:lnTo>
                <a:lnTo>
                  <a:pt x="3" y="801"/>
                </a:lnTo>
                <a:lnTo>
                  <a:pt x="0" y="766"/>
                </a:lnTo>
                <a:lnTo>
                  <a:pt x="0" y="729"/>
                </a:lnTo>
                <a:lnTo>
                  <a:pt x="2" y="688"/>
                </a:lnTo>
                <a:lnTo>
                  <a:pt x="7" y="645"/>
                </a:lnTo>
                <a:lnTo>
                  <a:pt x="16" y="598"/>
                </a:lnTo>
                <a:lnTo>
                  <a:pt x="28" y="549"/>
                </a:lnTo>
                <a:lnTo>
                  <a:pt x="43" y="495"/>
                </a:lnTo>
                <a:lnTo>
                  <a:pt x="56" y="447"/>
                </a:lnTo>
                <a:lnTo>
                  <a:pt x="70" y="405"/>
                </a:lnTo>
                <a:lnTo>
                  <a:pt x="81" y="368"/>
                </a:lnTo>
                <a:lnTo>
                  <a:pt x="92" y="336"/>
                </a:lnTo>
                <a:lnTo>
                  <a:pt x="102" y="310"/>
                </a:lnTo>
                <a:lnTo>
                  <a:pt x="111" y="288"/>
                </a:lnTo>
                <a:lnTo>
                  <a:pt x="119" y="269"/>
                </a:lnTo>
                <a:lnTo>
                  <a:pt x="126" y="254"/>
                </a:lnTo>
                <a:lnTo>
                  <a:pt x="132" y="243"/>
                </a:lnTo>
                <a:lnTo>
                  <a:pt x="137" y="234"/>
                </a:lnTo>
                <a:lnTo>
                  <a:pt x="143" y="227"/>
                </a:lnTo>
                <a:lnTo>
                  <a:pt x="147" y="222"/>
                </a:lnTo>
                <a:lnTo>
                  <a:pt x="151" y="219"/>
                </a:lnTo>
                <a:lnTo>
                  <a:pt x="154" y="217"/>
                </a:lnTo>
                <a:lnTo>
                  <a:pt x="156" y="215"/>
                </a:lnTo>
                <a:lnTo>
                  <a:pt x="169" y="211"/>
                </a:lnTo>
                <a:lnTo>
                  <a:pt x="184" y="211"/>
                </a:lnTo>
                <a:lnTo>
                  <a:pt x="197" y="217"/>
                </a:lnTo>
                <a:lnTo>
                  <a:pt x="200" y="218"/>
                </a:lnTo>
                <a:lnTo>
                  <a:pt x="206" y="222"/>
                </a:lnTo>
                <a:lnTo>
                  <a:pt x="217" y="228"/>
                </a:lnTo>
                <a:lnTo>
                  <a:pt x="232" y="238"/>
                </a:lnTo>
                <a:lnTo>
                  <a:pt x="250" y="247"/>
                </a:lnTo>
                <a:lnTo>
                  <a:pt x="272" y="258"/>
                </a:lnTo>
                <a:lnTo>
                  <a:pt x="296" y="270"/>
                </a:lnTo>
                <a:lnTo>
                  <a:pt x="324" y="283"/>
                </a:lnTo>
                <a:lnTo>
                  <a:pt x="355" y="296"/>
                </a:lnTo>
                <a:lnTo>
                  <a:pt x="388" y="308"/>
                </a:lnTo>
                <a:lnTo>
                  <a:pt x="424" y="321"/>
                </a:lnTo>
                <a:lnTo>
                  <a:pt x="462" y="333"/>
                </a:lnTo>
                <a:lnTo>
                  <a:pt x="501" y="343"/>
                </a:lnTo>
                <a:lnTo>
                  <a:pt x="569" y="358"/>
                </a:lnTo>
                <a:lnTo>
                  <a:pt x="636" y="366"/>
                </a:lnTo>
                <a:lnTo>
                  <a:pt x="702" y="370"/>
                </a:lnTo>
                <a:lnTo>
                  <a:pt x="765" y="368"/>
                </a:lnTo>
                <a:lnTo>
                  <a:pt x="827" y="360"/>
                </a:lnTo>
                <a:lnTo>
                  <a:pt x="886" y="346"/>
                </a:lnTo>
                <a:lnTo>
                  <a:pt x="944" y="328"/>
                </a:lnTo>
                <a:lnTo>
                  <a:pt x="1000" y="304"/>
                </a:lnTo>
                <a:lnTo>
                  <a:pt x="1054" y="275"/>
                </a:lnTo>
                <a:lnTo>
                  <a:pt x="1106" y="240"/>
                </a:lnTo>
                <a:lnTo>
                  <a:pt x="1109" y="238"/>
                </a:lnTo>
                <a:lnTo>
                  <a:pt x="1115" y="234"/>
                </a:lnTo>
                <a:lnTo>
                  <a:pt x="1125" y="225"/>
                </a:lnTo>
                <a:lnTo>
                  <a:pt x="1139" y="214"/>
                </a:lnTo>
                <a:lnTo>
                  <a:pt x="1154" y="202"/>
                </a:lnTo>
                <a:lnTo>
                  <a:pt x="1172" y="186"/>
                </a:lnTo>
                <a:lnTo>
                  <a:pt x="1193" y="169"/>
                </a:lnTo>
                <a:lnTo>
                  <a:pt x="1214" y="151"/>
                </a:lnTo>
                <a:lnTo>
                  <a:pt x="1238" y="130"/>
                </a:lnTo>
                <a:lnTo>
                  <a:pt x="1262" y="109"/>
                </a:lnTo>
                <a:lnTo>
                  <a:pt x="1285" y="86"/>
                </a:lnTo>
                <a:lnTo>
                  <a:pt x="1308" y="64"/>
                </a:lnTo>
                <a:lnTo>
                  <a:pt x="1330" y="40"/>
                </a:lnTo>
                <a:lnTo>
                  <a:pt x="1352" y="16"/>
                </a:lnTo>
                <a:lnTo>
                  <a:pt x="1364" y="6"/>
                </a:lnTo>
                <a:lnTo>
                  <a:pt x="137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2" name="Freeform 122"/>
          <p:cNvSpPr>
            <a:spLocks noEditPoints="1"/>
          </p:cNvSpPr>
          <p:nvPr/>
        </p:nvSpPr>
        <p:spPr bwMode="auto">
          <a:xfrm>
            <a:off x="3462127" y="5068888"/>
            <a:ext cx="581025" cy="427038"/>
          </a:xfrm>
          <a:custGeom>
            <a:avLst/>
            <a:gdLst>
              <a:gd name="T0" fmla="*/ 2729 w 3295"/>
              <a:gd name="T1" fmla="*/ 2371 h 2686"/>
              <a:gd name="T2" fmla="*/ 1963 w 3295"/>
              <a:gd name="T3" fmla="*/ 2496 h 2686"/>
              <a:gd name="T4" fmla="*/ 1358 w 3295"/>
              <a:gd name="T5" fmla="*/ 2387 h 2686"/>
              <a:gd name="T6" fmla="*/ 664 w 3295"/>
              <a:gd name="T7" fmla="*/ 2334 h 2686"/>
              <a:gd name="T8" fmla="*/ 90 w 3295"/>
              <a:gd name="T9" fmla="*/ 2333 h 2686"/>
              <a:gd name="T10" fmla="*/ 947 w 3295"/>
              <a:gd name="T11" fmla="*/ 2435 h 2686"/>
              <a:gd name="T12" fmla="*/ 1359 w 3295"/>
              <a:gd name="T13" fmla="*/ 2491 h 2686"/>
              <a:gd name="T14" fmla="*/ 2281 w 3295"/>
              <a:gd name="T15" fmla="*/ 2580 h 2686"/>
              <a:gd name="T16" fmla="*/ 2934 w 3295"/>
              <a:gd name="T17" fmla="*/ 2387 h 2686"/>
              <a:gd name="T18" fmla="*/ 3209 w 3295"/>
              <a:gd name="T19" fmla="*/ 2215 h 2686"/>
              <a:gd name="T20" fmla="*/ 649 w 3295"/>
              <a:gd name="T21" fmla="*/ 1948 h 2686"/>
              <a:gd name="T22" fmla="*/ 1233 w 3295"/>
              <a:gd name="T23" fmla="*/ 1834 h 2686"/>
              <a:gd name="T24" fmla="*/ 1159 w 3295"/>
              <a:gd name="T25" fmla="*/ 1360 h 2686"/>
              <a:gd name="T26" fmla="*/ 1071 w 3295"/>
              <a:gd name="T27" fmla="*/ 796 h 2686"/>
              <a:gd name="T28" fmla="*/ 1308 w 3295"/>
              <a:gd name="T29" fmla="*/ 529 h 2686"/>
              <a:gd name="T30" fmla="*/ 1131 w 3295"/>
              <a:gd name="T31" fmla="*/ 658 h 2686"/>
              <a:gd name="T32" fmla="*/ 1163 w 3295"/>
              <a:gd name="T33" fmla="*/ 873 h 2686"/>
              <a:gd name="T34" fmla="*/ 1255 w 3295"/>
              <a:gd name="T35" fmla="*/ 1455 h 2686"/>
              <a:gd name="T36" fmla="*/ 1315 w 3295"/>
              <a:gd name="T37" fmla="*/ 1855 h 2686"/>
              <a:gd name="T38" fmla="*/ 671 w 3295"/>
              <a:gd name="T39" fmla="*/ 2038 h 2686"/>
              <a:gd name="T40" fmla="*/ 509 w 3295"/>
              <a:gd name="T41" fmla="*/ 695 h 2686"/>
              <a:gd name="T42" fmla="*/ 250 w 3295"/>
              <a:gd name="T43" fmla="*/ 600 h 2686"/>
              <a:gd name="T44" fmla="*/ 248 w 3295"/>
              <a:gd name="T45" fmla="*/ 1197 h 2686"/>
              <a:gd name="T46" fmla="*/ 179 w 3295"/>
              <a:gd name="T47" fmla="*/ 1541 h 2686"/>
              <a:gd name="T48" fmla="*/ 78 w 3295"/>
              <a:gd name="T49" fmla="*/ 2034 h 2686"/>
              <a:gd name="T50" fmla="*/ 132 w 3295"/>
              <a:gd name="T51" fmla="*/ 2243 h 2686"/>
              <a:gd name="T52" fmla="*/ 719 w 3295"/>
              <a:gd name="T53" fmla="*/ 2248 h 2686"/>
              <a:gd name="T54" fmla="*/ 1425 w 3295"/>
              <a:gd name="T55" fmla="*/ 2313 h 2686"/>
              <a:gd name="T56" fmla="*/ 2030 w 3295"/>
              <a:gd name="T57" fmla="*/ 2413 h 2686"/>
              <a:gd name="T58" fmla="*/ 2725 w 3295"/>
              <a:gd name="T59" fmla="*/ 2281 h 2686"/>
              <a:gd name="T60" fmla="*/ 3195 w 3295"/>
              <a:gd name="T61" fmla="*/ 2076 h 2686"/>
              <a:gd name="T62" fmla="*/ 2999 w 3295"/>
              <a:gd name="T63" fmla="*/ 1968 h 2686"/>
              <a:gd name="T64" fmla="*/ 2652 w 3295"/>
              <a:gd name="T65" fmla="*/ 1981 h 2686"/>
              <a:gd name="T66" fmla="*/ 2155 w 3295"/>
              <a:gd name="T67" fmla="*/ 1869 h 2686"/>
              <a:gd name="T68" fmla="*/ 1568 w 3295"/>
              <a:gd name="T69" fmla="*/ 1177 h 2686"/>
              <a:gd name="T70" fmla="*/ 1370 w 3295"/>
              <a:gd name="T71" fmla="*/ 545 h 2686"/>
              <a:gd name="T72" fmla="*/ 313 w 3295"/>
              <a:gd name="T73" fmla="*/ 112 h 2686"/>
              <a:gd name="T74" fmla="*/ 406 w 3295"/>
              <a:gd name="T75" fmla="*/ 272 h 2686"/>
              <a:gd name="T76" fmla="*/ 433 w 3295"/>
              <a:gd name="T77" fmla="*/ 482 h 2686"/>
              <a:gd name="T78" fmla="*/ 1091 w 3295"/>
              <a:gd name="T79" fmla="*/ 527 h 2686"/>
              <a:gd name="T80" fmla="*/ 1372 w 3295"/>
              <a:gd name="T81" fmla="*/ 425 h 2686"/>
              <a:gd name="T82" fmla="*/ 1435 w 3295"/>
              <a:gd name="T83" fmla="*/ 462 h 2686"/>
              <a:gd name="T84" fmla="*/ 1527 w 3295"/>
              <a:gd name="T85" fmla="*/ 847 h 2686"/>
              <a:gd name="T86" fmla="*/ 1927 w 3295"/>
              <a:gd name="T87" fmla="*/ 1586 h 2686"/>
              <a:gd name="T88" fmla="*/ 2547 w 3295"/>
              <a:gd name="T89" fmla="*/ 1894 h 2686"/>
              <a:gd name="T90" fmla="*/ 2899 w 3295"/>
              <a:gd name="T91" fmla="*/ 1889 h 2686"/>
              <a:gd name="T92" fmla="*/ 3213 w 3295"/>
              <a:gd name="T93" fmla="*/ 1920 h 2686"/>
              <a:gd name="T94" fmla="*/ 3295 w 3295"/>
              <a:gd name="T95" fmla="*/ 2142 h 2686"/>
              <a:gd name="T96" fmla="*/ 3194 w 3295"/>
              <a:gd name="T97" fmla="*/ 2365 h 2686"/>
              <a:gd name="T98" fmla="*/ 2685 w 3295"/>
              <a:gd name="T99" fmla="*/ 2570 h 2686"/>
              <a:gd name="T100" fmla="*/ 1850 w 3295"/>
              <a:gd name="T101" fmla="*/ 2677 h 2686"/>
              <a:gd name="T102" fmla="*/ 1079 w 3295"/>
              <a:gd name="T103" fmla="*/ 2531 h 2686"/>
              <a:gd name="T104" fmla="*/ 39 w 3295"/>
              <a:gd name="T105" fmla="*/ 2649 h 2686"/>
              <a:gd name="T106" fmla="*/ 39 w 3295"/>
              <a:gd name="T107" fmla="*/ 2248 h 2686"/>
              <a:gd name="T108" fmla="*/ 22 w 3295"/>
              <a:gd name="T109" fmla="*/ 1842 h 2686"/>
              <a:gd name="T110" fmla="*/ 140 w 3295"/>
              <a:gd name="T111" fmla="*/ 1395 h 2686"/>
              <a:gd name="T112" fmla="*/ 173 w 3295"/>
              <a:gd name="T113" fmla="*/ 996 h 2686"/>
              <a:gd name="T114" fmla="*/ 171 w 3295"/>
              <a:gd name="T115" fmla="*/ 542 h 2686"/>
              <a:gd name="T116" fmla="*/ 227 w 3295"/>
              <a:gd name="T117" fmla="*/ 30 h 2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95" h="2686">
                <a:moveTo>
                  <a:pt x="3216" y="2160"/>
                </a:moveTo>
                <a:lnTo>
                  <a:pt x="3186" y="2175"/>
                </a:lnTo>
                <a:lnTo>
                  <a:pt x="3152" y="2193"/>
                </a:lnTo>
                <a:lnTo>
                  <a:pt x="3113" y="2212"/>
                </a:lnTo>
                <a:lnTo>
                  <a:pt x="3069" y="2233"/>
                </a:lnTo>
                <a:lnTo>
                  <a:pt x="3021" y="2255"/>
                </a:lnTo>
                <a:lnTo>
                  <a:pt x="2969" y="2278"/>
                </a:lnTo>
                <a:lnTo>
                  <a:pt x="2914" y="2301"/>
                </a:lnTo>
                <a:lnTo>
                  <a:pt x="2855" y="2325"/>
                </a:lnTo>
                <a:lnTo>
                  <a:pt x="2794" y="2349"/>
                </a:lnTo>
                <a:lnTo>
                  <a:pt x="2729" y="2371"/>
                </a:lnTo>
                <a:lnTo>
                  <a:pt x="2663" y="2393"/>
                </a:lnTo>
                <a:lnTo>
                  <a:pt x="2595" y="2414"/>
                </a:lnTo>
                <a:lnTo>
                  <a:pt x="2526" y="2434"/>
                </a:lnTo>
                <a:lnTo>
                  <a:pt x="2456" y="2451"/>
                </a:lnTo>
                <a:lnTo>
                  <a:pt x="2385" y="2466"/>
                </a:lnTo>
                <a:lnTo>
                  <a:pt x="2313" y="2479"/>
                </a:lnTo>
                <a:lnTo>
                  <a:pt x="2241" y="2489"/>
                </a:lnTo>
                <a:lnTo>
                  <a:pt x="2170" y="2496"/>
                </a:lnTo>
                <a:lnTo>
                  <a:pt x="2099" y="2498"/>
                </a:lnTo>
                <a:lnTo>
                  <a:pt x="2029" y="2498"/>
                </a:lnTo>
                <a:lnTo>
                  <a:pt x="1963" y="2496"/>
                </a:lnTo>
                <a:lnTo>
                  <a:pt x="1900" y="2492"/>
                </a:lnTo>
                <a:lnTo>
                  <a:pt x="1840" y="2485"/>
                </a:lnTo>
                <a:lnTo>
                  <a:pt x="1782" y="2477"/>
                </a:lnTo>
                <a:lnTo>
                  <a:pt x="1727" y="2468"/>
                </a:lnTo>
                <a:lnTo>
                  <a:pt x="1673" y="2457"/>
                </a:lnTo>
                <a:lnTo>
                  <a:pt x="1619" y="2446"/>
                </a:lnTo>
                <a:lnTo>
                  <a:pt x="1566" y="2434"/>
                </a:lnTo>
                <a:lnTo>
                  <a:pt x="1513" y="2422"/>
                </a:lnTo>
                <a:lnTo>
                  <a:pt x="1462" y="2411"/>
                </a:lnTo>
                <a:lnTo>
                  <a:pt x="1411" y="2398"/>
                </a:lnTo>
                <a:lnTo>
                  <a:pt x="1358" y="2387"/>
                </a:lnTo>
                <a:lnTo>
                  <a:pt x="1304" y="2376"/>
                </a:lnTo>
                <a:lnTo>
                  <a:pt x="1247" y="2366"/>
                </a:lnTo>
                <a:lnTo>
                  <a:pt x="1188" y="2357"/>
                </a:lnTo>
                <a:lnTo>
                  <a:pt x="1125" y="2350"/>
                </a:lnTo>
                <a:lnTo>
                  <a:pt x="1059" y="2343"/>
                </a:lnTo>
                <a:lnTo>
                  <a:pt x="990" y="2337"/>
                </a:lnTo>
                <a:lnTo>
                  <a:pt x="915" y="2334"/>
                </a:lnTo>
                <a:lnTo>
                  <a:pt x="836" y="2333"/>
                </a:lnTo>
                <a:lnTo>
                  <a:pt x="782" y="2333"/>
                </a:lnTo>
                <a:lnTo>
                  <a:pt x="724" y="2333"/>
                </a:lnTo>
                <a:lnTo>
                  <a:pt x="664" y="2334"/>
                </a:lnTo>
                <a:lnTo>
                  <a:pt x="603" y="2334"/>
                </a:lnTo>
                <a:lnTo>
                  <a:pt x="539" y="2334"/>
                </a:lnTo>
                <a:lnTo>
                  <a:pt x="477" y="2334"/>
                </a:lnTo>
                <a:lnTo>
                  <a:pt x="416" y="2334"/>
                </a:lnTo>
                <a:lnTo>
                  <a:pt x="357" y="2334"/>
                </a:lnTo>
                <a:lnTo>
                  <a:pt x="301" y="2334"/>
                </a:lnTo>
                <a:lnTo>
                  <a:pt x="248" y="2334"/>
                </a:lnTo>
                <a:lnTo>
                  <a:pt x="200" y="2334"/>
                </a:lnTo>
                <a:lnTo>
                  <a:pt x="157" y="2334"/>
                </a:lnTo>
                <a:lnTo>
                  <a:pt x="120" y="2334"/>
                </a:lnTo>
                <a:lnTo>
                  <a:pt x="90" y="2333"/>
                </a:lnTo>
                <a:lnTo>
                  <a:pt x="90" y="2565"/>
                </a:lnTo>
                <a:lnTo>
                  <a:pt x="903" y="2565"/>
                </a:lnTo>
                <a:lnTo>
                  <a:pt x="903" y="2477"/>
                </a:lnTo>
                <a:lnTo>
                  <a:pt x="904" y="2466"/>
                </a:lnTo>
                <a:lnTo>
                  <a:pt x="908" y="2456"/>
                </a:lnTo>
                <a:lnTo>
                  <a:pt x="914" y="2447"/>
                </a:lnTo>
                <a:lnTo>
                  <a:pt x="922" y="2441"/>
                </a:lnTo>
                <a:lnTo>
                  <a:pt x="932" y="2436"/>
                </a:lnTo>
                <a:lnTo>
                  <a:pt x="942" y="2435"/>
                </a:lnTo>
                <a:lnTo>
                  <a:pt x="942" y="2435"/>
                </a:lnTo>
                <a:lnTo>
                  <a:pt x="947" y="2435"/>
                </a:lnTo>
                <a:lnTo>
                  <a:pt x="959" y="2435"/>
                </a:lnTo>
                <a:lnTo>
                  <a:pt x="977" y="2435"/>
                </a:lnTo>
                <a:lnTo>
                  <a:pt x="1001" y="2437"/>
                </a:lnTo>
                <a:lnTo>
                  <a:pt x="1031" y="2438"/>
                </a:lnTo>
                <a:lnTo>
                  <a:pt x="1065" y="2442"/>
                </a:lnTo>
                <a:lnTo>
                  <a:pt x="1104" y="2446"/>
                </a:lnTo>
                <a:lnTo>
                  <a:pt x="1148" y="2452"/>
                </a:lnTo>
                <a:lnTo>
                  <a:pt x="1196" y="2458"/>
                </a:lnTo>
                <a:lnTo>
                  <a:pt x="1247" y="2467"/>
                </a:lnTo>
                <a:lnTo>
                  <a:pt x="1301" y="2477"/>
                </a:lnTo>
                <a:lnTo>
                  <a:pt x="1359" y="2491"/>
                </a:lnTo>
                <a:lnTo>
                  <a:pt x="1419" y="2505"/>
                </a:lnTo>
                <a:lnTo>
                  <a:pt x="1511" y="2528"/>
                </a:lnTo>
                <a:lnTo>
                  <a:pt x="1599" y="2548"/>
                </a:lnTo>
                <a:lnTo>
                  <a:pt x="1687" y="2566"/>
                </a:lnTo>
                <a:lnTo>
                  <a:pt x="1772" y="2580"/>
                </a:lnTo>
                <a:lnTo>
                  <a:pt x="1856" y="2590"/>
                </a:lnTo>
                <a:lnTo>
                  <a:pt x="1941" y="2597"/>
                </a:lnTo>
                <a:lnTo>
                  <a:pt x="2027" y="2599"/>
                </a:lnTo>
                <a:lnTo>
                  <a:pt x="2109" y="2597"/>
                </a:lnTo>
                <a:lnTo>
                  <a:pt x="2194" y="2592"/>
                </a:lnTo>
                <a:lnTo>
                  <a:pt x="2281" y="2580"/>
                </a:lnTo>
                <a:lnTo>
                  <a:pt x="2371" y="2565"/>
                </a:lnTo>
                <a:lnTo>
                  <a:pt x="2430" y="2553"/>
                </a:lnTo>
                <a:lnTo>
                  <a:pt x="2489" y="2539"/>
                </a:lnTo>
                <a:lnTo>
                  <a:pt x="2548" y="2523"/>
                </a:lnTo>
                <a:lnTo>
                  <a:pt x="2606" y="2506"/>
                </a:lnTo>
                <a:lnTo>
                  <a:pt x="2664" y="2487"/>
                </a:lnTo>
                <a:lnTo>
                  <a:pt x="2721" y="2468"/>
                </a:lnTo>
                <a:lnTo>
                  <a:pt x="2778" y="2448"/>
                </a:lnTo>
                <a:lnTo>
                  <a:pt x="2832" y="2427"/>
                </a:lnTo>
                <a:lnTo>
                  <a:pt x="2884" y="2407"/>
                </a:lnTo>
                <a:lnTo>
                  <a:pt x="2934" y="2387"/>
                </a:lnTo>
                <a:lnTo>
                  <a:pt x="2981" y="2367"/>
                </a:lnTo>
                <a:lnTo>
                  <a:pt x="3025" y="2349"/>
                </a:lnTo>
                <a:lnTo>
                  <a:pt x="3066" y="2331"/>
                </a:lnTo>
                <a:lnTo>
                  <a:pt x="3103" y="2314"/>
                </a:lnTo>
                <a:lnTo>
                  <a:pt x="3136" y="2299"/>
                </a:lnTo>
                <a:lnTo>
                  <a:pt x="3164" y="2285"/>
                </a:lnTo>
                <a:lnTo>
                  <a:pt x="3188" y="2274"/>
                </a:lnTo>
                <a:lnTo>
                  <a:pt x="3194" y="2269"/>
                </a:lnTo>
                <a:lnTo>
                  <a:pt x="3199" y="2256"/>
                </a:lnTo>
                <a:lnTo>
                  <a:pt x="3205" y="2239"/>
                </a:lnTo>
                <a:lnTo>
                  <a:pt x="3209" y="2215"/>
                </a:lnTo>
                <a:lnTo>
                  <a:pt x="3213" y="2190"/>
                </a:lnTo>
                <a:lnTo>
                  <a:pt x="3216" y="2160"/>
                </a:lnTo>
                <a:close/>
                <a:moveTo>
                  <a:pt x="586" y="674"/>
                </a:moveTo>
                <a:lnTo>
                  <a:pt x="589" y="701"/>
                </a:lnTo>
                <a:lnTo>
                  <a:pt x="590" y="729"/>
                </a:lnTo>
                <a:lnTo>
                  <a:pt x="590" y="1860"/>
                </a:lnTo>
                <a:lnTo>
                  <a:pt x="592" y="1885"/>
                </a:lnTo>
                <a:lnTo>
                  <a:pt x="601" y="1906"/>
                </a:lnTo>
                <a:lnTo>
                  <a:pt x="613" y="1925"/>
                </a:lnTo>
                <a:lnTo>
                  <a:pt x="630" y="1939"/>
                </a:lnTo>
                <a:lnTo>
                  <a:pt x="649" y="1948"/>
                </a:lnTo>
                <a:lnTo>
                  <a:pt x="671" y="1951"/>
                </a:lnTo>
                <a:lnTo>
                  <a:pt x="1156" y="1951"/>
                </a:lnTo>
                <a:lnTo>
                  <a:pt x="1178" y="1948"/>
                </a:lnTo>
                <a:lnTo>
                  <a:pt x="1197" y="1939"/>
                </a:lnTo>
                <a:lnTo>
                  <a:pt x="1213" y="1926"/>
                </a:lnTo>
                <a:lnTo>
                  <a:pt x="1226" y="1908"/>
                </a:lnTo>
                <a:lnTo>
                  <a:pt x="1234" y="1887"/>
                </a:lnTo>
                <a:lnTo>
                  <a:pt x="1238" y="1864"/>
                </a:lnTo>
                <a:lnTo>
                  <a:pt x="1237" y="1860"/>
                </a:lnTo>
                <a:lnTo>
                  <a:pt x="1236" y="1850"/>
                </a:lnTo>
                <a:lnTo>
                  <a:pt x="1233" y="1834"/>
                </a:lnTo>
                <a:lnTo>
                  <a:pt x="1229" y="1810"/>
                </a:lnTo>
                <a:lnTo>
                  <a:pt x="1225" y="1783"/>
                </a:lnTo>
                <a:lnTo>
                  <a:pt x="1220" y="1749"/>
                </a:lnTo>
                <a:lnTo>
                  <a:pt x="1214" y="1712"/>
                </a:lnTo>
                <a:lnTo>
                  <a:pt x="1207" y="1669"/>
                </a:lnTo>
                <a:lnTo>
                  <a:pt x="1200" y="1624"/>
                </a:lnTo>
                <a:lnTo>
                  <a:pt x="1193" y="1575"/>
                </a:lnTo>
                <a:lnTo>
                  <a:pt x="1185" y="1524"/>
                </a:lnTo>
                <a:lnTo>
                  <a:pt x="1176" y="1471"/>
                </a:lnTo>
                <a:lnTo>
                  <a:pt x="1168" y="1416"/>
                </a:lnTo>
                <a:lnTo>
                  <a:pt x="1159" y="1360"/>
                </a:lnTo>
                <a:lnTo>
                  <a:pt x="1150" y="1303"/>
                </a:lnTo>
                <a:lnTo>
                  <a:pt x="1141" y="1245"/>
                </a:lnTo>
                <a:lnTo>
                  <a:pt x="1132" y="1189"/>
                </a:lnTo>
                <a:lnTo>
                  <a:pt x="1123" y="1132"/>
                </a:lnTo>
                <a:lnTo>
                  <a:pt x="1115" y="1077"/>
                </a:lnTo>
                <a:lnTo>
                  <a:pt x="1106" y="1024"/>
                </a:lnTo>
                <a:lnTo>
                  <a:pt x="1098" y="971"/>
                </a:lnTo>
                <a:lnTo>
                  <a:pt x="1091" y="923"/>
                </a:lnTo>
                <a:lnTo>
                  <a:pt x="1084" y="877"/>
                </a:lnTo>
                <a:lnTo>
                  <a:pt x="1077" y="834"/>
                </a:lnTo>
                <a:lnTo>
                  <a:pt x="1071" y="796"/>
                </a:lnTo>
                <a:lnTo>
                  <a:pt x="1066" y="762"/>
                </a:lnTo>
                <a:lnTo>
                  <a:pt x="1061" y="732"/>
                </a:lnTo>
                <a:lnTo>
                  <a:pt x="1057" y="708"/>
                </a:lnTo>
                <a:lnTo>
                  <a:pt x="1055" y="691"/>
                </a:lnTo>
                <a:lnTo>
                  <a:pt x="1053" y="678"/>
                </a:lnTo>
                <a:lnTo>
                  <a:pt x="1052" y="674"/>
                </a:lnTo>
                <a:lnTo>
                  <a:pt x="586" y="674"/>
                </a:lnTo>
                <a:close/>
                <a:moveTo>
                  <a:pt x="1365" y="515"/>
                </a:moveTo>
                <a:lnTo>
                  <a:pt x="1349" y="519"/>
                </a:lnTo>
                <a:lnTo>
                  <a:pt x="1330" y="523"/>
                </a:lnTo>
                <a:lnTo>
                  <a:pt x="1308" y="529"/>
                </a:lnTo>
                <a:lnTo>
                  <a:pt x="1282" y="534"/>
                </a:lnTo>
                <a:lnTo>
                  <a:pt x="1251" y="541"/>
                </a:lnTo>
                <a:lnTo>
                  <a:pt x="1216" y="549"/>
                </a:lnTo>
                <a:lnTo>
                  <a:pt x="1191" y="556"/>
                </a:lnTo>
                <a:lnTo>
                  <a:pt x="1170" y="566"/>
                </a:lnTo>
                <a:lnTo>
                  <a:pt x="1153" y="581"/>
                </a:lnTo>
                <a:lnTo>
                  <a:pt x="1141" y="597"/>
                </a:lnTo>
                <a:lnTo>
                  <a:pt x="1136" y="612"/>
                </a:lnTo>
                <a:lnTo>
                  <a:pt x="1132" y="627"/>
                </a:lnTo>
                <a:lnTo>
                  <a:pt x="1131" y="644"/>
                </a:lnTo>
                <a:lnTo>
                  <a:pt x="1131" y="658"/>
                </a:lnTo>
                <a:lnTo>
                  <a:pt x="1131" y="671"/>
                </a:lnTo>
                <a:lnTo>
                  <a:pt x="1132" y="678"/>
                </a:lnTo>
                <a:lnTo>
                  <a:pt x="1132" y="682"/>
                </a:lnTo>
                <a:lnTo>
                  <a:pt x="1133" y="685"/>
                </a:lnTo>
                <a:lnTo>
                  <a:pt x="1135" y="696"/>
                </a:lnTo>
                <a:lnTo>
                  <a:pt x="1137" y="713"/>
                </a:lnTo>
                <a:lnTo>
                  <a:pt x="1141" y="735"/>
                </a:lnTo>
                <a:lnTo>
                  <a:pt x="1145" y="763"/>
                </a:lnTo>
                <a:lnTo>
                  <a:pt x="1151" y="795"/>
                </a:lnTo>
                <a:lnTo>
                  <a:pt x="1156" y="833"/>
                </a:lnTo>
                <a:lnTo>
                  <a:pt x="1163" y="873"/>
                </a:lnTo>
                <a:lnTo>
                  <a:pt x="1170" y="918"/>
                </a:lnTo>
                <a:lnTo>
                  <a:pt x="1177" y="965"/>
                </a:lnTo>
                <a:lnTo>
                  <a:pt x="1185" y="1016"/>
                </a:lnTo>
                <a:lnTo>
                  <a:pt x="1194" y="1068"/>
                </a:lnTo>
                <a:lnTo>
                  <a:pt x="1202" y="1121"/>
                </a:lnTo>
                <a:lnTo>
                  <a:pt x="1211" y="1177"/>
                </a:lnTo>
                <a:lnTo>
                  <a:pt x="1220" y="1232"/>
                </a:lnTo>
                <a:lnTo>
                  <a:pt x="1229" y="1289"/>
                </a:lnTo>
                <a:lnTo>
                  <a:pt x="1237" y="1345"/>
                </a:lnTo>
                <a:lnTo>
                  <a:pt x="1246" y="1401"/>
                </a:lnTo>
                <a:lnTo>
                  <a:pt x="1255" y="1455"/>
                </a:lnTo>
                <a:lnTo>
                  <a:pt x="1263" y="1508"/>
                </a:lnTo>
                <a:lnTo>
                  <a:pt x="1271" y="1558"/>
                </a:lnTo>
                <a:lnTo>
                  <a:pt x="1278" y="1607"/>
                </a:lnTo>
                <a:lnTo>
                  <a:pt x="1285" y="1653"/>
                </a:lnTo>
                <a:lnTo>
                  <a:pt x="1292" y="1696"/>
                </a:lnTo>
                <a:lnTo>
                  <a:pt x="1298" y="1734"/>
                </a:lnTo>
                <a:lnTo>
                  <a:pt x="1303" y="1768"/>
                </a:lnTo>
                <a:lnTo>
                  <a:pt x="1307" y="1798"/>
                </a:lnTo>
                <a:lnTo>
                  <a:pt x="1311" y="1823"/>
                </a:lnTo>
                <a:lnTo>
                  <a:pt x="1314" y="1841"/>
                </a:lnTo>
                <a:lnTo>
                  <a:pt x="1315" y="1855"/>
                </a:lnTo>
                <a:lnTo>
                  <a:pt x="1316" y="1860"/>
                </a:lnTo>
                <a:lnTo>
                  <a:pt x="1313" y="1892"/>
                </a:lnTo>
                <a:lnTo>
                  <a:pt x="1306" y="1922"/>
                </a:lnTo>
                <a:lnTo>
                  <a:pt x="1294" y="1950"/>
                </a:lnTo>
                <a:lnTo>
                  <a:pt x="1279" y="1975"/>
                </a:lnTo>
                <a:lnTo>
                  <a:pt x="1259" y="1996"/>
                </a:lnTo>
                <a:lnTo>
                  <a:pt x="1237" y="2013"/>
                </a:lnTo>
                <a:lnTo>
                  <a:pt x="1212" y="2027"/>
                </a:lnTo>
                <a:lnTo>
                  <a:pt x="1185" y="2034"/>
                </a:lnTo>
                <a:lnTo>
                  <a:pt x="1156" y="2038"/>
                </a:lnTo>
                <a:lnTo>
                  <a:pt x="671" y="2038"/>
                </a:lnTo>
                <a:lnTo>
                  <a:pt x="642" y="2034"/>
                </a:lnTo>
                <a:lnTo>
                  <a:pt x="615" y="2027"/>
                </a:lnTo>
                <a:lnTo>
                  <a:pt x="591" y="2013"/>
                </a:lnTo>
                <a:lnTo>
                  <a:pt x="568" y="1996"/>
                </a:lnTo>
                <a:lnTo>
                  <a:pt x="548" y="1975"/>
                </a:lnTo>
                <a:lnTo>
                  <a:pt x="532" y="1950"/>
                </a:lnTo>
                <a:lnTo>
                  <a:pt x="521" y="1922"/>
                </a:lnTo>
                <a:lnTo>
                  <a:pt x="513" y="1892"/>
                </a:lnTo>
                <a:lnTo>
                  <a:pt x="511" y="1860"/>
                </a:lnTo>
                <a:lnTo>
                  <a:pt x="511" y="729"/>
                </a:lnTo>
                <a:lnTo>
                  <a:pt x="509" y="695"/>
                </a:lnTo>
                <a:lnTo>
                  <a:pt x="505" y="664"/>
                </a:lnTo>
                <a:lnTo>
                  <a:pt x="497" y="637"/>
                </a:lnTo>
                <a:lnTo>
                  <a:pt x="487" y="615"/>
                </a:lnTo>
                <a:lnTo>
                  <a:pt x="473" y="596"/>
                </a:lnTo>
                <a:lnTo>
                  <a:pt x="458" y="583"/>
                </a:lnTo>
                <a:lnTo>
                  <a:pt x="442" y="574"/>
                </a:lnTo>
                <a:lnTo>
                  <a:pt x="429" y="570"/>
                </a:lnTo>
                <a:lnTo>
                  <a:pt x="420" y="567"/>
                </a:lnTo>
                <a:lnTo>
                  <a:pt x="416" y="567"/>
                </a:lnTo>
                <a:lnTo>
                  <a:pt x="250" y="567"/>
                </a:lnTo>
                <a:lnTo>
                  <a:pt x="250" y="600"/>
                </a:lnTo>
                <a:lnTo>
                  <a:pt x="250" y="640"/>
                </a:lnTo>
                <a:lnTo>
                  <a:pt x="250" y="686"/>
                </a:lnTo>
                <a:lnTo>
                  <a:pt x="251" y="737"/>
                </a:lnTo>
                <a:lnTo>
                  <a:pt x="251" y="793"/>
                </a:lnTo>
                <a:lnTo>
                  <a:pt x="251" y="852"/>
                </a:lnTo>
                <a:lnTo>
                  <a:pt x="251" y="911"/>
                </a:lnTo>
                <a:lnTo>
                  <a:pt x="251" y="972"/>
                </a:lnTo>
                <a:lnTo>
                  <a:pt x="250" y="1033"/>
                </a:lnTo>
                <a:lnTo>
                  <a:pt x="250" y="1092"/>
                </a:lnTo>
                <a:lnTo>
                  <a:pt x="249" y="1149"/>
                </a:lnTo>
                <a:lnTo>
                  <a:pt x="248" y="1197"/>
                </a:lnTo>
                <a:lnTo>
                  <a:pt x="246" y="1237"/>
                </a:lnTo>
                <a:lnTo>
                  <a:pt x="243" y="1273"/>
                </a:lnTo>
                <a:lnTo>
                  <a:pt x="239" y="1305"/>
                </a:lnTo>
                <a:lnTo>
                  <a:pt x="234" y="1335"/>
                </a:lnTo>
                <a:lnTo>
                  <a:pt x="229" y="1364"/>
                </a:lnTo>
                <a:lnTo>
                  <a:pt x="222" y="1392"/>
                </a:lnTo>
                <a:lnTo>
                  <a:pt x="214" y="1421"/>
                </a:lnTo>
                <a:lnTo>
                  <a:pt x="206" y="1451"/>
                </a:lnTo>
                <a:lnTo>
                  <a:pt x="196" y="1484"/>
                </a:lnTo>
                <a:lnTo>
                  <a:pt x="188" y="1511"/>
                </a:lnTo>
                <a:lnTo>
                  <a:pt x="179" y="1541"/>
                </a:lnTo>
                <a:lnTo>
                  <a:pt x="170" y="1574"/>
                </a:lnTo>
                <a:lnTo>
                  <a:pt x="159" y="1611"/>
                </a:lnTo>
                <a:lnTo>
                  <a:pt x="148" y="1651"/>
                </a:lnTo>
                <a:lnTo>
                  <a:pt x="136" y="1696"/>
                </a:lnTo>
                <a:lnTo>
                  <a:pt x="124" y="1747"/>
                </a:lnTo>
                <a:lnTo>
                  <a:pt x="110" y="1804"/>
                </a:lnTo>
                <a:lnTo>
                  <a:pt x="98" y="1858"/>
                </a:lnTo>
                <a:lnTo>
                  <a:pt x="90" y="1908"/>
                </a:lnTo>
                <a:lnTo>
                  <a:pt x="83" y="1955"/>
                </a:lnTo>
                <a:lnTo>
                  <a:pt x="80" y="1997"/>
                </a:lnTo>
                <a:lnTo>
                  <a:pt x="78" y="2034"/>
                </a:lnTo>
                <a:lnTo>
                  <a:pt x="79" y="2069"/>
                </a:lnTo>
                <a:lnTo>
                  <a:pt x="81" y="2099"/>
                </a:lnTo>
                <a:lnTo>
                  <a:pt x="84" y="2127"/>
                </a:lnTo>
                <a:lnTo>
                  <a:pt x="89" y="2151"/>
                </a:lnTo>
                <a:lnTo>
                  <a:pt x="95" y="2171"/>
                </a:lnTo>
                <a:lnTo>
                  <a:pt x="101" y="2190"/>
                </a:lnTo>
                <a:lnTo>
                  <a:pt x="108" y="2205"/>
                </a:lnTo>
                <a:lnTo>
                  <a:pt x="114" y="2218"/>
                </a:lnTo>
                <a:lnTo>
                  <a:pt x="121" y="2229"/>
                </a:lnTo>
                <a:lnTo>
                  <a:pt x="127" y="2236"/>
                </a:lnTo>
                <a:lnTo>
                  <a:pt x="132" y="2243"/>
                </a:lnTo>
                <a:lnTo>
                  <a:pt x="137" y="2248"/>
                </a:lnTo>
                <a:lnTo>
                  <a:pt x="179" y="2248"/>
                </a:lnTo>
                <a:lnTo>
                  <a:pt x="227" y="2248"/>
                </a:lnTo>
                <a:lnTo>
                  <a:pt x="280" y="2248"/>
                </a:lnTo>
                <a:lnTo>
                  <a:pt x="337" y="2248"/>
                </a:lnTo>
                <a:lnTo>
                  <a:pt x="398" y="2248"/>
                </a:lnTo>
                <a:lnTo>
                  <a:pt x="461" y="2248"/>
                </a:lnTo>
                <a:lnTo>
                  <a:pt x="526" y="2248"/>
                </a:lnTo>
                <a:lnTo>
                  <a:pt x="592" y="2248"/>
                </a:lnTo>
                <a:lnTo>
                  <a:pt x="656" y="2248"/>
                </a:lnTo>
                <a:lnTo>
                  <a:pt x="719" y="2248"/>
                </a:lnTo>
                <a:lnTo>
                  <a:pt x="779" y="2248"/>
                </a:lnTo>
                <a:lnTo>
                  <a:pt x="836" y="2248"/>
                </a:lnTo>
                <a:lnTo>
                  <a:pt x="917" y="2249"/>
                </a:lnTo>
                <a:lnTo>
                  <a:pt x="994" y="2251"/>
                </a:lnTo>
                <a:lnTo>
                  <a:pt x="1065" y="2256"/>
                </a:lnTo>
                <a:lnTo>
                  <a:pt x="1133" y="2263"/>
                </a:lnTo>
                <a:lnTo>
                  <a:pt x="1197" y="2271"/>
                </a:lnTo>
                <a:lnTo>
                  <a:pt x="1257" y="2281"/>
                </a:lnTo>
                <a:lnTo>
                  <a:pt x="1315" y="2291"/>
                </a:lnTo>
                <a:lnTo>
                  <a:pt x="1371" y="2302"/>
                </a:lnTo>
                <a:lnTo>
                  <a:pt x="1425" y="2313"/>
                </a:lnTo>
                <a:lnTo>
                  <a:pt x="1477" y="2325"/>
                </a:lnTo>
                <a:lnTo>
                  <a:pt x="1529" y="2337"/>
                </a:lnTo>
                <a:lnTo>
                  <a:pt x="1581" y="2350"/>
                </a:lnTo>
                <a:lnTo>
                  <a:pt x="1632" y="2362"/>
                </a:lnTo>
                <a:lnTo>
                  <a:pt x="1685" y="2373"/>
                </a:lnTo>
                <a:lnTo>
                  <a:pt x="1738" y="2383"/>
                </a:lnTo>
                <a:lnTo>
                  <a:pt x="1792" y="2392"/>
                </a:lnTo>
                <a:lnTo>
                  <a:pt x="1847" y="2400"/>
                </a:lnTo>
                <a:lnTo>
                  <a:pt x="1905" y="2406"/>
                </a:lnTo>
                <a:lnTo>
                  <a:pt x="1966" y="2410"/>
                </a:lnTo>
                <a:lnTo>
                  <a:pt x="2030" y="2413"/>
                </a:lnTo>
                <a:lnTo>
                  <a:pt x="2098" y="2413"/>
                </a:lnTo>
                <a:lnTo>
                  <a:pt x="2161" y="2410"/>
                </a:lnTo>
                <a:lnTo>
                  <a:pt x="2224" y="2404"/>
                </a:lnTo>
                <a:lnTo>
                  <a:pt x="2288" y="2395"/>
                </a:lnTo>
                <a:lnTo>
                  <a:pt x="2353" y="2385"/>
                </a:lnTo>
                <a:lnTo>
                  <a:pt x="2417" y="2372"/>
                </a:lnTo>
                <a:lnTo>
                  <a:pt x="2480" y="2356"/>
                </a:lnTo>
                <a:lnTo>
                  <a:pt x="2543" y="2340"/>
                </a:lnTo>
                <a:lnTo>
                  <a:pt x="2605" y="2321"/>
                </a:lnTo>
                <a:lnTo>
                  <a:pt x="2666" y="2302"/>
                </a:lnTo>
                <a:lnTo>
                  <a:pt x="2725" y="2281"/>
                </a:lnTo>
                <a:lnTo>
                  <a:pt x="2783" y="2260"/>
                </a:lnTo>
                <a:lnTo>
                  <a:pt x="2838" y="2239"/>
                </a:lnTo>
                <a:lnTo>
                  <a:pt x="2891" y="2218"/>
                </a:lnTo>
                <a:lnTo>
                  <a:pt x="2941" y="2197"/>
                </a:lnTo>
                <a:lnTo>
                  <a:pt x="2989" y="2175"/>
                </a:lnTo>
                <a:lnTo>
                  <a:pt x="3033" y="2155"/>
                </a:lnTo>
                <a:lnTo>
                  <a:pt x="3073" y="2137"/>
                </a:lnTo>
                <a:lnTo>
                  <a:pt x="3110" y="2119"/>
                </a:lnTo>
                <a:lnTo>
                  <a:pt x="3143" y="2102"/>
                </a:lnTo>
                <a:lnTo>
                  <a:pt x="3171" y="2088"/>
                </a:lnTo>
                <a:lnTo>
                  <a:pt x="3195" y="2076"/>
                </a:lnTo>
                <a:lnTo>
                  <a:pt x="3213" y="2066"/>
                </a:lnTo>
                <a:lnTo>
                  <a:pt x="3207" y="2041"/>
                </a:lnTo>
                <a:lnTo>
                  <a:pt x="3197" y="2020"/>
                </a:lnTo>
                <a:lnTo>
                  <a:pt x="3184" y="2005"/>
                </a:lnTo>
                <a:lnTo>
                  <a:pt x="3166" y="1991"/>
                </a:lnTo>
                <a:lnTo>
                  <a:pt x="3145" y="1980"/>
                </a:lnTo>
                <a:lnTo>
                  <a:pt x="3120" y="1973"/>
                </a:lnTo>
                <a:lnTo>
                  <a:pt x="3093" y="1969"/>
                </a:lnTo>
                <a:lnTo>
                  <a:pt x="3063" y="1967"/>
                </a:lnTo>
                <a:lnTo>
                  <a:pt x="3032" y="1967"/>
                </a:lnTo>
                <a:lnTo>
                  <a:pt x="2999" y="1968"/>
                </a:lnTo>
                <a:lnTo>
                  <a:pt x="2965" y="1971"/>
                </a:lnTo>
                <a:lnTo>
                  <a:pt x="2932" y="1975"/>
                </a:lnTo>
                <a:lnTo>
                  <a:pt x="2915" y="1976"/>
                </a:lnTo>
                <a:lnTo>
                  <a:pt x="2893" y="1977"/>
                </a:lnTo>
                <a:lnTo>
                  <a:pt x="2865" y="1978"/>
                </a:lnTo>
                <a:lnTo>
                  <a:pt x="2834" y="1979"/>
                </a:lnTo>
                <a:lnTo>
                  <a:pt x="2800" y="1979"/>
                </a:lnTo>
                <a:lnTo>
                  <a:pt x="2764" y="1980"/>
                </a:lnTo>
                <a:lnTo>
                  <a:pt x="2726" y="1980"/>
                </a:lnTo>
                <a:lnTo>
                  <a:pt x="2689" y="1980"/>
                </a:lnTo>
                <a:lnTo>
                  <a:pt x="2652" y="1981"/>
                </a:lnTo>
                <a:lnTo>
                  <a:pt x="2617" y="1980"/>
                </a:lnTo>
                <a:lnTo>
                  <a:pt x="2585" y="1980"/>
                </a:lnTo>
                <a:lnTo>
                  <a:pt x="2555" y="1980"/>
                </a:lnTo>
                <a:lnTo>
                  <a:pt x="2530" y="1979"/>
                </a:lnTo>
                <a:lnTo>
                  <a:pt x="2511" y="1978"/>
                </a:lnTo>
                <a:lnTo>
                  <a:pt x="2497" y="1977"/>
                </a:lnTo>
                <a:lnTo>
                  <a:pt x="2425" y="1967"/>
                </a:lnTo>
                <a:lnTo>
                  <a:pt x="2355" y="1950"/>
                </a:lnTo>
                <a:lnTo>
                  <a:pt x="2286" y="1928"/>
                </a:lnTo>
                <a:lnTo>
                  <a:pt x="2219" y="1901"/>
                </a:lnTo>
                <a:lnTo>
                  <a:pt x="2155" y="1869"/>
                </a:lnTo>
                <a:lnTo>
                  <a:pt x="2092" y="1831"/>
                </a:lnTo>
                <a:lnTo>
                  <a:pt x="2031" y="1789"/>
                </a:lnTo>
                <a:lnTo>
                  <a:pt x="1971" y="1742"/>
                </a:lnTo>
                <a:lnTo>
                  <a:pt x="1914" y="1689"/>
                </a:lnTo>
                <a:lnTo>
                  <a:pt x="1858" y="1631"/>
                </a:lnTo>
                <a:lnTo>
                  <a:pt x="1804" y="1567"/>
                </a:lnTo>
                <a:lnTo>
                  <a:pt x="1752" y="1498"/>
                </a:lnTo>
                <a:lnTo>
                  <a:pt x="1703" y="1425"/>
                </a:lnTo>
                <a:lnTo>
                  <a:pt x="1656" y="1348"/>
                </a:lnTo>
                <a:lnTo>
                  <a:pt x="1610" y="1264"/>
                </a:lnTo>
                <a:lnTo>
                  <a:pt x="1568" y="1177"/>
                </a:lnTo>
                <a:lnTo>
                  <a:pt x="1537" y="1106"/>
                </a:lnTo>
                <a:lnTo>
                  <a:pt x="1509" y="1036"/>
                </a:lnTo>
                <a:lnTo>
                  <a:pt x="1484" y="968"/>
                </a:lnTo>
                <a:lnTo>
                  <a:pt x="1462" y="901"/>
                </a:lnTo>
                <a:lnTo>
                  <a:pt x="1442" y="838"/>
                </a:lnTo>
                <a:lnTo>
                  <a:pt x="1424" y="778"/>
                </a:lnTo>
                <a:lnTo>
                  <a:pt x="1409" y="722"/>
                </a:lnTo>
                <a:lnTo>
                  <a:pt x="1397" y="671"/>
                </a:lnTo>
                <a:lnTo>
                  <a:pt x="1386" y="623"/>
                </a:lnTo>
                <a:lnTo>
                  <a:pt x="1377" y="581"/>
                </a:lnTo>
                <a:lnTo>
                  <a:pt x="1370" y="545"/>
                </a:lnTo>
                <a:lnTo>
                  <a:pt x="1365" y="515"/>
                </a:lnTo>
                <a:close/>
                <a:moveTo>
                  <a:pt x="303" y="101"/>
                </a:moveTo>
                <a:lnTo>
                  <a:pt x="303" y="329"/>
                </a:lnTo>
                <a:lnTo>
                  <a:pt x="313" y="318"/>
                </a:lnTo>
                <a:lnTo>
                  <a:pt x="321" y="304"/>
                </a:lnTo>
                <a:lnTo>
                  <a:pt x="327" y="289"/>
                </a:lnTo>
                <a:lnTo>
                  <a:pt x="328" y="272"/>
                </a:lnTo>
                <a:lnTo>
                  <a:pt x="328" y="159"/>
                </a:lnTo>
                <a:lnTo>
                  <a:pt x="327" y="141"/>
                </a:lnTo>
                <a:lnTo>
                  <a:pt x="321" y="126"/>
                </a:lnTo>
                <a:lnTo>
                  <a:pt x="313" y="112"/>
                </a:lnTo>
                <a:lnTo>
                  <a:pt x="303" y="101"/>
                </a:lnTo>
                <a:close/>
                <a:moveTo>
                  <a:pt x="264" y="0"/>
                </a:moveTo>
                <a:lnTo>
                  <a:pt x="292" y="4"/>
                </a:lnTo>
                <a:lnTo>
                  <a:pt x="319" y="13"/>
                </a:lnTo>
                <a:lnTo>
                  <a:pt x="343" y="27"/>
                </a:lnTo>
                <a:lnTo>
                  <a:pt x="365" y="47"/>
                </a:lnTo>
                <a:lnTo>
                  <a:pt x="382" y="70"/>
                </a:lnTo>
                <a:lnTo>
                  <a:pt x="395" y="97"/>
                </a:lnTo>
                <a:lnTo>
                  <a:pt x="403" y="127"/>
                </a:lnTo>
                <a:lnTo>
                  <a:pt x="406" y="159"/>
                </a:lnTo>
                <a:lnTo>
                  <a:pt x="406" y="272"/>
                </a:lnTo>
                <a:lnTo>
                  <a:pt x="404" y="302"/>
                </a:lnTo>
                <a:lnTo>
                  <a:pt x="396" y="331"/>
                </a:lnTo>
                <a:lnTo>
                  <a:pt x="384" y="357"/>
                </a:lnTo>
                <a:lnTo>
                  <a:pt x="369" y="379"/>
                </a:lnTo>
                <a:lnTo>
                  <a:pt x="349" y="399"/>
                </a:lnTo>
                <a:lnTo>
                  <a:pt x="327" y="413"/>
                </a:lnTo>
                <a:lnTo>
                  <a:pt x="303" y="424"/>
                </a:lnTo>
                <a:lnTo>
                  <a:pt x="303" y="481"/>
                </a:lnTo>
                <a:lnTo>
                  <a:pt x="416" y="481"/>
                </a:lnTo>
                <a:lnTo>
                  <a:pt x="422" y="481"/>
                </a:lnTo>
                <a:lnTo>
                  <a:pt x="433" y="482"/>
                </a:lnTo>
                <a:lnTo>
                  <a:pt x="448" y="485"/>
                </a:lnTo>
                <a:lnTo>
                  <a:pt x="466" y="492"/>
                </a:lnTo>
                <a:lnTo>
                  <a:pt x="486" y="501"/>
                </a:lnTo>
                <a:lnTo>
                  <a:pt x="507" y="515"/>
                </a:lnTo>
                <a:lnTo>
                  <a:pt x="528" y="535"/>
                </a:lnTo>
                <a:lnTo>
                  <a:pt x="547" y="560"/>
                </a:lnTo>
                <a:lnTo>
                  <a:pt x="563" y="587"/>
                </a:lnTo>
                <a:lnTo>
                  <a:pt x="1060" y="587"/>
                </a:lnTo>
                <a:lnTo>
                  <a:pt x="1066" y="570"/>
                </a:lnTo>
                <a:lnTo>
                  <a:pt x="1074" y="553"/>
                </a:lnTo>
                <a:lnTo>
                  <a:pt x="1091" y="527"/>
                </a:lnTo>
                <a:lnTo>
                  <a:pt x="1113" y="505"/>
                </a:lnTo>
                <a:lnTo>
                  <a:pt x="1138" y="488"/>
                </a:lnTo>
                <a:lnTo>
                  <a:pt x="1168" y="473"/>
                </a:lnTo>
                <a:lnTo>
                  <a:pt x="1201" y="464"/>
                </a:lnTo>
                <a:lnTo>
                  <a:pt x="1241" y="455"/>
                </a:lnTo>
                <a:lnTo>
                  <a:pt x="1275" y="448"/>
                </a:lnTo>
                <a:lnTo>
                  <a:pt x="1303" y="441"/>
                </a:lnTo>
                <a:lnTo>
                  <a:pt x="1327" y="435"/>
                </a:lnTo>
                <a:lnTo>
                  <a:pt x="1346" y="432"/>
                </a:lnTo>
                <a:lnTo>
                  <a:pt x="1360" y="429"/>
                </a:lnTo>
                <a:lnTo>
                  <a:pt x="1372" y="425"/>
                </a:lnTo>
                <a:lnTo>
                  <a:pt x="1379" y="424"/>
                </a:lnTo>
                <a:lnTo>
                  <a:pt x="1385" y="423"/>
                </a:lnTo>
                <a:lnTo>
                  <a:pt x="1387" y="422"/>
                </a:lnTo>
                <a:lnTo>
                  <a:pt x="1388" y="422"/>
                </a:lnTo>
                <a:lnTo>
                  <a:pt x="1399" y="421"/>
                </a:lnTo>
                <a:lnTo>
                  <a:pt x="1409" y="423"/>
                </a:lnTo>
                <a:lnTo>
                  <a:pt x="1418" y="429"/>
                </a:lnTo>
                <a:lnTo>
                  <a:pt x="1426" y="436"/>
                </a:lnTo>
                <a:lnTo>
                  <a:pt x="1432" y="446"/>
                </a:lnTo>
                <a:lnTo>
                  <a:pt x="1435" y="458"/>
                </a:lnTo>
                <a:lnTo>
                  <a:pt x="1435" y="462"/>
                </a:lnTo>
                <a:lnTo>
                  <a:pt x="1437" y="472"/>
                </a:lnTo>
                <a:lnTo>
                  <a:pt x="1439" y="489"/>
                </a:lnTo>
                <a:lnTo>
                  <a:pt x="1443" y="511"/>
                </a:lnTo>
                <a:lnTo>
                  <a:pt x="1449" y="539"/>
                </a:lnTo>
                <a:lnTo>
                  <a:pt x="1455" y="571"/>
                </a:lnTo>
                <a:lnTo>
                  <a:pt x="1463" y="608"/>
                </a:lnTo>
                <a:lnTo>
                  <a:pt x="1472" y="650"/>
                </a:lnTo>
                <a:lnTo>
                  <a:pt x="1484" y="694"/>
                </a:lnTo>
                <a:lnTo>
                  <a:pt x="1496" y="742"/>
                </a:lnTo>
                <a:lnTo>
                  <a:pt x="1511" y="793"/>
                </a:lnTo>
                <a:lnTo>
                  <a:pt x="1527" y="847"/>
                </a:lnTo>
                <a:lnTo>
                  <a:pt x="1545" y="903"/>
                </a:lnTo>
                <a:lnTo>
                  <a:pt x="1565" y="960"/>
                </a:lnTo>
                <a:lnTo>
                  <a:pt x="1587" y="1019"/>
                </a:lnTo>
                <a:lnTo>
                  <a:pt x="1612" y="1079"/>
                </a:lnTo>
                <a:lnTo>
                  <a:pt x="1638" y="1139"/>
                </a:lnTo>
                <a:lnTo>
                  <a:pt x="1682" y="1228"/>
                </a:lnTo>
                <a:lnTo>
                  <a:pt x="1726" y="1310"/>
                </a:lnTo>
                <a:lnTo>
                  <a:pt x="1773" y="1388"/>
                </a:lnTo>
                <a:lnTo>
                  <a:pt x="1823" y="1459"/>
                </a:lnTo>
                <a:lnTo>
                  <a:pt x="1874" y="1525"/>
                </a:lnTo>
                <a:lnTo>
                  <a:pt x="1927" y="1586"/>
                </a:lnTo>
                <a:lnTo>
                  <a:pt x="1983" y="1642"/>
                </a:lnTo>
                <a:lnTo>
                  <a:pt x="2041" y="1693"/>
                </a:lnTo>
                <a:lnTo>
                  <a:pt x="2101" y="1737"/>
                </a:lnTo>
                <a:lnTo>
                  <a:pt x="2163" y="1777"/>
                </a:lnTo>
                <a:lnTo>
                  <a:pt x="2227" y="1810"/>
                </a:lnTo>
                <a:lnTo>
                  <a:pt x="2293" y="1839"/>
                </a:lnTo>
                <a:lnTo>
                  <a:pt x="2361" y="1861"/>
                </a:lnTo>
                <a:lnTo>
                  <a:pt x="2432" y="1879"/>
                </a:lnTo>
                <a:lnTo>
                  <a:pt x="2504" y="1891"/>
                </a:lnTo>
                <a:lnTo>
                  <a:pt x="2523" y="1892"/>
                </a:lnTo>
                <a:lnTo>
                  <a:pt x="2547" y="1894"/>
                </a:lnTo>
                <a:lnTo>
                  <a:pt x="2575" y="1895"/>
                </a:lnTo>
                <a:lnTo>
                  <a:pt x="2606" y="1895"/>
                </a:lnTo>
                <a:lnTo>
                  <a:pt x="2640" y="1895"/>
                </a:lnTo>
                <a:lnTo>
                  <a:pt x="2676" y="1895"/>
                </a:lnTo>
                <a:lnTo>
                  <a:pt x="2713" y="1894"/>
                </a:lnTo>
                <a:lnTo>
                  <a:pt x="2749" y="1894"/>
                </a:lnTo>
                <a:lnTo>
                  <a:pt x="2786" y="1892"/>
                </a:lnTo>
                <a:lnTo>
                  <a:pt x="2819" y="1891"/>
                </a:lnTo>
                <a:lnTo>
                  <a:pt x="2850" y="1891"/>
                </a:lnTo>
                <a:lnTo>
                  <a:pt x="2877" y="1890"/>
                </a:lnTo>
                <a:lnTo>
                  <a:pt x="2899" y="1889"/>
                </a:lnTo>
                <a:lnTo>
                  <a:pt x="2916" y="1888"/>
                </a:lnTo>
                <a:lnTo>
                  <a:pt x="2926" y="1888"/>
                </a:lnTo>
                <a:lnTo>
                  <a:pt x="2963" y="1885"/>
                </a:lnTo>
                <a:lnTo>
                  <a:pt x="2999" y="1882"/>
                </a:lnTo>
                <a:lnTo>
                  <a:pt x="3033" y="1881"/>
                </a:lnTo>
                <a:lnTo>
                  <a:pt x="3067" y="1881"/>
                </a:lnTo>
                <a:lnTo>
                  <a:pt x="3100" y="1884"/>
                </a:lnTo>
                <a:lnTo>
                  <a:pt x="3131" y="1888"/>
                </a:lnTo>
                <a:lnTo>
                  <a:pt x="3160" y="1896"/>
                </a:lnTo>
                <a:lnTo>
                  <a:pt x="3188" y="1906"/>
                </a:lnTo>
                <a:lnTo>
                  <a:pt x="3213" y="1920"/>
                </a:lnTo>
                <a:lnTo>
                  <a:pt x="3236" y="1939"/>
                </a:lnTo>
                <a:lnTo>
                  <a:pt x="3255" y="1961"/>
                </a:lnTo>
                <a:lnTo>
                  <a:pt x="3270" y="1988"/>
                </a:lnTo>
                <a:lnTo>
                  <a:pt x="3282" y="2018"/>
                </a:lnTo>
                <a:lnTo>
                  <a:pt x="3290" y="2051"/>
                </a:lnTo>
                <a:lnTo>
                  <a:pt x="3294" y="2088"/>
                </a:lnTo>
                <a:lnTo>
                  <a:pt x="3294" y="2088"/>
                </a:lnTo>
                <a:lnTo>
                  <a:pt x="3294" y="2089"/>
                </a:lnTo>
                <a:lnTo>
                  <a:pt x="3295" y="2103"/>
                </a:lnTo>
                <a:lnTo>
                  <a:pt x="3295" y="2121"/>
                </a:lnTo>
                <a:lnTo>
                  <a:pt x="3295" y="2142"/>
                </a:lnTo>
                <a:lnTo>
                  <a:pt x="3294" y="2164"/>
                </a:lnTo>
                <a:lnTo>
                  <a:pt x="3292" y="2189"/>
                </a:lnTo>
                <a:lnTo>
                  <a:pt x="3289" y="2214"/>
                </a:lnTo>
                <a:lnTo>
                  <a:pt x="3285" y="2240"/>
                </a:lnTo>
                <a:lnTo>
                  <a:pt x="3279" y="2264"/>
                </a:lnTo>
                <a:lnTo>
                  <a:pt x="3271" y="2289"/>
                </a:lnTo>
                <a:lnTo>
                  <a:pt x="3261" y="2310"/>
                </a:lnTo>
                <a:lnTo>
                  <a:pt x="3249" y="2329"/>
                </a:lnTo>
                <a:lnTo>
                  <a:pt x="3235" y="2343"/>
                </a:lnTo>
                <a:lnTo>
                  <a:pt x="3218" y="2354"/>
                </a:lnTo>
                <a:lnTo>
                  <a:pt x="3194" y="2365"/>
                </a:lnTo>
                <a:lnTo>
                  <a:pt x="3165" y="2379"/>
                </a:lnTo>
                <a:lnTo>
                  <a:pt x="3132" y="2394"/>
                </a:lnTo>
                <a:lnTo>
                  <a:pt x="3094" y="2411"/>
                </a:lnTo>
                <a:lnTo>
                  <a:pt x="3053" y="2430"/>
                </a:lnTo>
                <a:lnTo>
                  <a:pt x="3008" y="2448"/>
                </a:lnTo>
                <a:lnTo>
                  <a:pt x="2960" y="2468"/>
                </a:lnTo>
                <a:lnTo>
                  <a:pt x="2909" y="2489"/>
                </a:lnTo>
                <a:lnTo>
                  <a:pt x="2856" y="2511"/>
                </a:lnTo>
                <a:lnTo>
                  <a:pt x="2801" y="2531"/>
                </a:lnTo>
                <a:lnTo>
                  <a:pt x="2743" y="2552"/>
                </a:lnTo>
                <a:lnTo>
                  <a:pt x="2685" y="2570"/>
                </a:lnTo>
                <a:lnTo>
                  <a:pt x="2625" y="2589"/>
                </a:lnTo>
                <a:lnTo>
                  <a:pt x="2565" y="2607"/>
                </a:lnTo>
                <a:lnTo>
                  <a:pt x="2505" y="2624"/>
                </a:lnTo>
                <a:lnTo>
                  <a:pt x="2444" y="2638"/>
                </a:lnTo>
                <a:lnTo>
                  <a:pt x="2384" y="2650"/>
                </a:lnTo>
                <a:lnTo>
                  <a:pt x="2291" y="2666"/>
                </a:lnTo>
                <a:lnTo>
                  <a:pt x="2201" y="2677"/>
                </a:lnTo>
                <a:lnTo>
                  <a:pt x="2113" y="2684"/>
                </a:lnTo>
                <a:lnTo>
                  <a:pt x="2027" y="2686"/>
                </a:lnTo>
                <a:lnTo>
                  <a:pt x="1938" y="2684"/>
                </a:lnTo>
                <a:lnTo>
                  <a:pt x="1850" y="2677"/>
                </a:lnTo>
                <a:lnTo>
                  <a:pt x="1763" y="2666"/>
                </a:lnTo>
                <a:lnTo>
                  <a:pt x="1676" y="2652"/>
                </a:lnTo>
                <a:lnTo>
                  <a:pt x="1586" y="2634"/>
                </a:lnTo>
                <a:lnTo>
                  <a:pt x="1495" y="2613"/>
                </a:lnTo>
                <a:lnTo>
                  <a:pt x="1401" y="2589"/>
                </a:lnTo>
                <a:lnTo>
                  <a:pt x="1339" y="2574"/>
                </a:lnTo>
                <a:lnTo>
                  <a:pt x="1280" y="2561"/>
                </a:lnTo>
                <a:lnTo>
                  <a:pt x="1223" y="2551"/>
                </a:lnTo>
                <a:lnTo>
                  <a:pt x="1171" y="2542"/>
                </a:lnTo>
                <a:lnTo>
                  <a:pt x="1123" y="2535"/>
                </a:lnTo>
                <a:lnTo>
                  <a:pt x="1079" y="2531"/>
                </a:lnTo>
                <a:lnTo>
                  <a:pt x="1040" y="2526"/>
                </a:lnTo>
                <a:lnTo>
                  <a:pt x="1007" y="2524"/>
                </a:lnTo>
                <a:lnTo>
                  <a:pt x="981" y="2523"/>
                </a:lnTo>
                <a:lnTo>
                  <a:pt x="981" y="2608"/>
                </a:lnTo>
                <a:lnTo>
                  <a:pt x="979" y="2622"/>
                </a:lnTo>
                <a:lnTo>
                  <a:pt x="973" y="2634"/>
                </a:lnTo>
                <a:lnTo>
                  <a:pt x="965" y="2643"/>
                </a:lnTo>
                <a:lnTo>
                  <a:pt x="954" y="2649"/>
                </a:lnTo>
                <a:lnTo>
                  <a:pt x="942" y="2652"/>
                </a:lnTo>
                <a:lnTo>
                  <a:pt x="51" y="2652"/>
                </a:lnTo>
                <a:lnTo>
                  <a:pt x="39" y="2649"/>
                </a:lnTo>
                <a:lnTo>
                  <a:pt x="28" y="2643"/>
                </a:lnTo>
                <a:lnTo>
                  <a:pt x="20" y="2634"/>
                </a:lnTo>
                <a:lnTo>
                  <a:pt x="14" y="2622"/>
                </a:lnTo>
                <a:lnTo>
                  <a:pt x="12" y="2608"/>
                </a:lnTo>
                <a:lnTo>
                  <a:pt x="12" y="2289"/>
                </a:lnTo>
                <a:lnTo>
                  <a:pt x="14" y="2278"/>
                </a:lnTo>
                <a:lnTo>
                  <a:pt x="17" y="2266"/>
                </a:lnTo>
                <a:lnTo>
                  <a:pt x="24" y="2258"/>
                </a:lnTo>
                <a:lnTo>
                  <a:pt x="28" y="2253"/>
                </a:lnTo>
                <a:lnTo>
                  <a:pt x="34" y="2250"/>
                </a:lnTo>
                <a:lnTo>
                  <a:pt x="39" y="2248"/>
                </a:lnTo>
                <a:lnTo>
                  <a:pt x="30" y="2228"/>
                </a:lnTo>
                <a:lnTo>
                  <a:pt x="22" y="2204"/>
                </a:lnTo>
                <a:lnTo>
                  <a:pt x="14" y="2179"/>
                </a:lnTo>
                <a:lnTo>
                  <a:pt x="8" y="2149"/>
                </a:lnTo>
                <a:lnTo>
                  <a:pt x="4" y="2117"/>
                </a:lnTo>
                <a:lnTo>
                  <a:pt x="1" y="2081"/>
                </a:lnTo>
                <a:lnTo>
                  <a:pt x="0" y="2041"/>
                </a:lnTo>
                <a:lnTo>
                  <a:pt x="1" y="1998"/>
                </a:lnTo>
                <a:lnTo>
                  <a:pt x="5" y="1950"/>
                </a:lnTo>
                <a:lnTo>
                  <a:pt x="12" y="1898"/>
                </a:lnTo>
                <a:lnTo>
                  <a:pt x="22" y="1842"/>
                </a:lnTo>
                <a:lnTo>
                  <a:pt x="35" y="1781"/>
                </a:lnTo>
                <a:lnTo>
                  <a:pt x="49" y="1724"/>
                </a:lnTo>
                <a:lnTo>
                  <a:pt x="62" y="1673"/>
                </a:lnTo>
                <a:lnTo>
                  <a:pt x="74" y="1626"/>
                </a:lnTo>
                <a:lnTo>
                  <a:pt x="85" y="1585"/>
                </a:lnTo>
                <a:lnTo>
                  <a:pt x="95" y="1547"/>
                </a:lnTo>
                <a:lnTo>
                  <a:pt x="105" y="1514"/>
                </a:lnTo>
                <a:lnTo>
                  <a:pt x="114" y="1484"/>
                </a:lnTo>
                <a:lnTo>
                  <a:pt x="122" y="1456"/>
                </a:lnTo>
                <a:lnTo>
                  <a:pt x="132" y="1424"/>
                </a:lnTo>
                <a:lnTo>
                  <a:pt x="140" y="1395"/>
                </a:lnTo>
                <a:lnTo>
                  <a:pt x="147" y="1369"/>
                </a:lnTo>
                <a:lnTo>
                  <a:pt x="153" y="1343"/>
                </a:lnTo>
                <a:lnTo>
                  <a:pt x="158" y="1318"/>
                </a:lnTo>
                <a:lnTo>
                  <a:pt x="163" y="1290"/>
                </a:lnTo>
                <a:lnTo>
                  <a:pt x="166" y="1261"/>
                </a:lnTo>
                <a:lnTo>
                  <a:pt x="168" y="1228"/>
                </a:lnTo>
                <a:lnTo>
                  <a:pt x="170" y="1191"/>
                </a:lnTo>
                <a:lnTo>
                  <a:pt x="171" y="1148"/>
                </a:lnTo>
                <a:lnTo>
                  <a:pt x="172" y="1099"/>
                </a:lnTo>
                <a:lnTo>
                  <a:pt x="172" y="1048"/>
                </a:lnTo>
                <a:lnTo>
                  <a:pt x="173" y="996"/>
                </a:lnTo>
                <a:lnTo>
                  <a:pt x="173" y="944"/>
                </a:lnTo>
                <a:lnTo>
                  <a:pt x="173" y="891"/>
                </a:lnTo>
                <a:lnTo>
                  <a:pt x="173" y="840"/>
                </a:lnTo>
                <a:lnTo>
                  <a:pt x="173" y="790"/>
                </a:lnTo>
                <a:lnTo>
                  <a:pt x="173" y="743"/>
                </a:lnTo>
                <a:lnTo>
                  <a:pt x="173" y="697"/>
                </a:lnTo>
                <a:lnTo>
                  <a:pt x="172" y="656"/>
                </a:lnTo>
                <a:lnTo>
                  <a:pt x="172" y="620"/>
                </a:lnTo>
                <a:lnTo>
                  <a:pt x="172" y="587"/>
                </a:lnTo>
                <a:lnTo>
                  <a:pt x="172" y="562"/>
                </a:lnTo>
                <a:lnTo>
                  <a:pt x="171" y="542"/>
                </a:lnTo>
                <a:lnTo>
                  <a:pt x="171" y="530"/>
                </a:lnTo>
                <a:lnTo>
                  <a:pt x="171" y="524"/>
                </a:lnTo>
                <a:lnTo>
                  <a:pt x="172" y="513"/>
                </a:lnTo>
                <a:lnTo>
                  <a:pt x="176" y="503"/>
                </a:lnTo>
                <a:lnTo>
                  <a:pt x="182" y="493"/>
                </a:lnTo>
                <a:lnTo>
                  <a:pt x="191" y="486"/>
                </a:lnTo>
                <a:lnTo>
                  <a:pt x="200" y="482"/>
                </a:lnTo>
                <a:lnTo>
                  <a:pt x="210" y="481"/>
                </a:lnTo>
                <a:lnTo>
                  <a:pt x="225" y="481"/>
                </a:lnTo>
                <a:lnTo>
                  <a:pt x="225" y="44"/>
                </a:lnTo>
                <a:lnTo>
                  <a:pt x="227" y="30"/>
                </a:lnTo>
                <a:lnTo>
                  <a:pt x="232" y="18"/>
                </a:lnTo>
                <a:lnTo>
                  <a:pt x="241" y="9"/>
                </a:lnTo>
                <a:lnTo>
                  <a:pt x="251" y="3"/>
                </a:lnTo>
                <a:lnTo>
                  <a:pt x="2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95" name="Group 294"/>
          <p:cNvGrpSpPr/>
          <p:nvPr/>
        </p:nvGrpSpPr>
        <p:grpSpPr>
          <a:xfrm>
            <a:off x="2644108" y="4994276"/>
            <a:ext cx="346075" cy="577850"/>
            <a:chOff x="2625725" y="4994276"/>
            <a:chExt cx="346075" cy="577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6" name="Freeform 127"/>
            <p:cNvSpPr>
              <a:spLocks noEditPoints="1"/>
            </p:cNvSpPr>
            <p:nvPr/>
          </p:nvSpPr>
          <p:spPr bwMode="auto">
            <a:xfrm>
              <a:off x="2625725" y="4994276"/>
              <a:ext cx="346075" cy="322263"/>
            </a:xfrm>
            <a:custGeom>
              <a:avLst/>
              <a:gdLst>
                <a:gd name="T0" fmla="*/ 830 w 2183"/>
                <a:gd name="T1" fmla="*/ 1846 h 2033"/>
                <a:gd name="T2" fmla="*/ 553 w 2183"/>
                <a:gd name="T3" fmla="*/ 1887 h 2033"/>
                <a:gd name="T4" fmla="*/ 378 w 2183"/>
                <a:gd name="T5" fmla="*/ 1938 h 2033"/>
                <a:gd name="T6" fmla="*/ 820 w 2183"/>
                <a:gd name="T7" fmla="*/ 1897 h 2033"/>
                <a:gd name="T8" fmla="*/ 1124 w 2183"/>
                <a:gd name="T9" fmla="*/ 1790 h 2033"/>
                <a:gd name="T10" fmla="*/ 1439 w 2183"/>
                <a:gd name="T11" fmla="*/ 1922 h 2033"/>
                <a:gd name="T12" fmla="*/ 1867 w 2183"/>
                <a:gd name="T13" fmla="*/ 1931 h 2033"/>
                <a:gd name="T14" fmla="*/ 1567 w 2183"/>
                <a:gd name="T15" fmla="*/ 1890 h 2033"/>
                <a:gd name="T16" fmla="*/ 1283 w 2183"/>
                <a:gd name="T17" fmla="*/ 1815 h 2033"/>
                <a:gd name="T18" fmla="*/ 1844 w 2183"/>
                <a:gd name="T19" fmla="*/ 1435 h 2033"/>
                <a:gd name="T20" fmla="*/ 1827 w 2183"/>
                <a:gd name="T21" fmla="*/ 1748 h 2033"/>
                <a:gd name="T22" fmla="*/ 2075 w 2183"/>
                <a:gd name="T23" fmla="*/ 1388 h 2033"/>
                <a:gd name="T24" fmla="*/ 196 w 2183"/>
                <a:gd name="T25" fmla="*/ 1365 h 2033"/>
                <a:gd name="T26" fmla="*/ 244 w 2183"/>
                <a:gd name="T27" fmla="*/ 1663 h 2033"/>
                <a:gd name="T28" fmla="*/ 377 w 2183"/>
                <a:gd name="T29" fmla="*/ 1588 h 2033"/>
                <a:gd name="T30" fmla="*/ 1445 w 2183"/>
                <a:gd name="T31" fmla="*/ 1354 h 2033"/>
                <a:gd name="T32" fmla="*/ 1237 w 2183"/>
                <a:gd name="T33" fmla="*/ 1675 h 2033"/>
                <a:gd name="T34" fmla="*/ 1558 w 2183"/>
                <a:gd name="T35" fmla="*/ 1802 h 2033"/>
                <a:gd name="T36" fmla="*/ 1708 w 2183"/>
                <a:gd name="T37" fmla="*/ 1334 h 2033"/>
                <a:gd name="T38" fmla="*/ 582 w 2183"/>
                <a:gd name="T39" fmla="*/ 1761 h 2033"/>
                <a:gd name="T40" fmla="*/ 818 w 2183"/>
                <a:gd name="T41" fmla="*/ 1759 h 2033"/>
                <a:gd name="T42" fmla="*/ 1034 w 2183"/>
                <a:gd name="T43" fmla="*/ 1520 h 2033"/>
                <a:gd name="T44" fmla="*/ 475 w 2183"/>
                <a:gd name="T45" fmla="*/ 1334 h 2033"/>
                <a:gd name="T46" fmla="*/ 2094 w 2183"/>
                <a:gd name="T47" fmla="*/ 1266 h 2033"/>
                <a:gd name="T48" fmla="*/ 87 w 2183"/>
                <a:gd name="T49" fmla="*/ 1236 h 2033"/>
                <a:gd name="T50" fmla="*/ 340 w 2183"/>
                <a:gd name="T51" fmla="*/ 1176 h 2033"/>
                <a:gd name="T52" fmla="*/ 1284 w 2183"/>
                <a:gd name="T53" fmla="*/ 1297 h 2033"/>
                <a:gd name="T54" fmla="*/ 1754 w 2183"/>
                <a:gd name="T55" fmla="*/ 1175 h 2033"/>
                <a:gd name="T56" fmla="*/ 821 w 2183"/>
                <a:gd name="T57" fmla="*/ 1280 h 2033"/>
                <a:gd name="T58" fmla="*/ 428 w 2183"/>
                <a:gd name="T59" fmla="*/ 1175 h 2033"/>
                <a:gd name="T60" fmla="*/ 1956 w 2183"/>
                <a:gd name="T61" fmla="*/ 696 h 2033"/>
                <a:gd name="T62" fmla="*/ 2020 w 2183"/>
                <a:gd name="T63" fmla="*/ 999 h 2033"/>
                <a:gd name="T64" fmla="*/ 1975 w 2183"/>
                <a:gd name="T65" fmla="*/ 244 h 2033"/>
                <a:gd name="T66" fmla="*/ 221 w 2183"/>
                <a:gd name="T67" fmla="*/ 164 h 2033"/>
                <a:gd name="T68" fmla="*/ 164 w 2183"/>
                <a:gd name="T69" fmla="*/ 798 h 2033"/>
                <a:gd name="T70" fmla="*/ 223 w 2183"/>
                <a:gd name="T71" fmla="*/ 825 h 2033"/>
                <a:gd name="T72" fmla="*/ 285 w 2183"/>
                <a:gd name="T73" fmla="*/ 147 h 2033"/>
                <a:gd name="T74" fmla="*/ 398 w 2183"/>
                <a:gd name="T75" fmla="*/ 55 h 2033"/>
                <a:gd name="T76" fmla="*/ 313 w 2183"/>
                <a:gd name="T77" fmla="*/ 732 h 2033"/>
                <a:gd name="T78" fmla="*/ 480 w 2183"/>
                <a:gd name="T79" fmla="*/ 1090 h 2033"/>
                <a:gd name="T80" fmla="*/ 977 w 2183"/>
                <a:gd name="T81" fmla="*/ 1245 h 2033"/>
                <a:gd name="T82" fmla="*/ 1206 w 2183"/>
                <a:gd name="T83" fmla="*/ 1245 h 2033"/>
                <a:gd name="T84" fmla="*/ 1703 w 2183"/>
                <a:gd name="T85" fmla="*/ 1090 h 2033"/>
                <a:gd name="T86" fmla="*/ 1870 w 2183"/>
                <a:gd name="T87" fmla="*/ 732 h 2033"/>
                <a:gd name="T88" fmla="*/ 1785 w 2183"/>
                <a:gd name="T89" fmla="*/ 55 h 2033"/>
                <a:gd name="T90" fmla="*/ 2012 w 2183"/>
                <a:gd name="T91" fmla="*/ 17 h 2033"/>
                <a:gd name="T92" fmla="*/ 2065 w 2183"/>
                <a:gd name="T93" fmla="*/ 248 h 2033"/>
                <a:gd name="T94" fmla="*/ 2106 w 2183"/>
                <a:gd name="T95" fmla="*/ 1014 h 2033"/>
                <a:gd name="T96" fmla="*/ 2182 w 2183"/>
                <a:gd name="T97" fmla="*/ 1237 h 2033"/>
                <a:gd name="T98" fmla="*/ 2064 w 2183"/>
                <a:gd name="T99" fmla="*/ 1643 h 2033"/>
                <a:gd name="T100" fmla="*/ 1853 w 2183"/>
                <a:gd name="T101" fmla="*/ 2020 h 2033"/>
                <a:gd name="T102" fmla="*/ 1387 w 2183"/>
                <a:gd name="T103" fmla="*/ 1997 h 2033"/>
                <a:gd name="T104" fmla="*/ 1091 w 2183"/>
                <a:gd name="T105" fmla="*/ 1873 h 2033"/>
                <a:gd name="T106" fmla="*/ 796 w 2183"/>
                <a:gd name="T107" fmla="*/ 1997 h 2033"/>
                <a:gd name="T108" fmla="*/ 330 w 2183"/>
                <a:gd name="T109" fmla="*/ 2020 h 2033"/>
                <a:gd name="T110" fmla="*/ 119 w 2183"/>
                <a:gd name="T111" fmla="*/ 1643 h 2033"/>
                <a:gd name="T112" fmla="*/ 1 w 2183"/>
                <a:gd name="T113" fmla="*/ 1237 h 2033"/>
                <a:gd name="T114" fmla="*/ 77 w 2183"/>
                <a:gd name="T115" fmla="*/ 1014 h 2033"/>
                <a:gd name="T116" fmla="*/ 118 w 2183"/>
                <a:gd name="T117" fmla="*/ 248 h 2033"/>
                <a:gd name="T118" fmla="*/ 170 w 2183"/>
                <a:gd name="T119" fmla="*/ 17 h 2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83" h="2033">
                  <a:moveTo>
                    <a:pt x="1091" y="1617"/>
                  </a:moveTo>
                  <a:lnTo>
                    <a:pt x="1070" y="1657"/>
                  </a:lnTo>
                  <a:lnTo>
                    <a:pt x="1046" y="1692"/>
                  </a:lnTo>
                  <a:lnTo>
                    <a:pt x="1019" y="1724"/>
                  </a:lnTo>
                  <a:lnTo>
                    <a:pt x="990" y="1752"/>
                  </a:lnTo>
                  <a:lnTo>
                    <a:pt x="961" y="1776"/>
                  </a:lnTo>
                  <a:lnTo>
                    <a:pt x="930" y="1797"/>
                  </a:lnTo>
                  <a:lnTo>
                    <a:pt x="899" y="1815"/>
                  </a:lnTo>
                  <a:lnTo>
                    <a:pt x="869" y="1831"/>
                  </a:lnTo>
                  <a:lnTo>
                    <a:pt x="830" y="1846"/>
                  </a:lnTo>
                  <a:lnTo>
                    <a:pt x="794" y="1860"/>
                  </a:lnTo>
                  <a:lnTo>
                    <a:pt x="757" y="1870"/>
                  </a:lnTo>
                  <a:lnTo>
                    <a:pt x="724" y="1876"/>
                  </a:lnTo>
                  <a:lnTo>
                    <a:pt x="693" y="1882"/>
                  </a:lnTo>
                  <a:lnTo>
                    <a:pt x="667" y="1886"/>
                  </a:lnTo>
                  <a:lnTo>
                    <a:pt x="644" y="1888"/>
                  </a:lnTo>
                  <a:lnTo>
                    <a:pt x="627" y="1890"/>
                  </a:lnTo>
                  <a:lnTo>
                    <a:pt x="615" y="1890"/>
                  </a:lnTo>
                  <a:lnTo>
                    <a:pt x="610" y="1890"/>
                  </a:lnTo>
                  <a:lnTo>
                    <a:pt x="553" y="1887"/>
                  </a:lnTo>
                  <a:lnTo>
                    <a:pt x="497" y="1882"/>
                  </a:lnTo>
                  <a:lnTo>
                    <a:pt x="445" y="1872"/>
                  </a:lnTo>
                  <a:lnTo>
                    <a:pt x="396" y="1857"/>
                  </a:lnTo>
                  <a:lnTo>
                    <a:pt x="348" y="1840"/>
                  </a:lnTo>
                  <a:lnTo>
                    <a:pt x="304" y="1817"/>
                  </a:lnTo>
                  <a:lnTo>
                    <a:pt x="262" y="1792"/>
                  </a:lnTo>
                  <a:lnTo>
                    <a:pt x="293" y="1927"/>
                  </a:lnTo>
                  <a:lnTo>
                    <a:pt x="315" y="1931"/>
                  </a:lnTo>
                  <a:lnTo>
                    <a:pt x="344" y="1934"/>
                  </a:lnTo>
                  <a:lnTo>
                    <a:pt x="378" y="1938"/>
                  </a:lnTo>
                  <a:lnTo>
                    <a:pt x="416" y="1942"/>
                  </a:lnTo>
                  <a:lnTo>
                    <a:pt x="458" y="1944"/>
                  </a:lnTo>
                  <a:lnTo>
                    <a:pt x="503" y="1945"/>
                  </a:lnTo>
                  <a:lnTo>
                    <a:pt x="549" y="1945"/>
                  </a:lnTo>
                  <a:lnTo>
                    <a:pt x="599" y="1943"/>
                  </a:lnTo>
                  <a:lnTo>
                    <a:pt x="649" y="1938"/>
                  </a:lnTo>
                  <a:lnTo>
                    <a:pt x="699" y="1932"/>
                  </a:lnTo>
                  <a:lnTo>
                    <a:pt x="744" y="1922"/>
                  </a:lnTo>
                  <a:lnTo>
                    <a:pt x="784" y="1911"/>
                  </a:lnTo>
                  <a:lnTo>
                    <a:pt x="820" y="1897"/>
                  </a:lnTo>
                  <a:lnTo>
                    <a:pt x="853" y="1884"/>
                  </a:lnTo>
                  <a:lnTo>
                    <a:pt x="883" y="1870"/>
                  </a:lnTo>
                  <a:lnTo>
                    <a:pt x="911" y="1855"/>
                  </a:lnTo>
                  <a:lnTo>
                    <a:pt x="936" y="1842"/>
                  </a:lnTo>
                  <a:lnTo>
                    <a:pt x="967" y="1824"/>
                  </a:lnTo>
                  <a:lnTo>
                    <a:pt x="997" y="1810"/>
                  </a:lnTo>
                  <a:lnTo>
                    <a:pt x="1027" y="1797"/>
                  </a:lnTo>
                  <a:lnTo>
                    <a:pt x="1059" y="1790"/>
                  </a:lnTo>
                  <a:lnTo>
                    <a:pt x="1091" y="1786"/>
                  </a:lnTo>
                  <a:lnTo>
                    <a:pt x="1124" y="1790"/>
                  </a:lnTo>
                  <a:lnTo>
                    <a:pt x="1155" y="1797"/>
                  </a:lnTo>
                  <a:lnTo>
                    <a:pt x="1186" y="1810"/>
                  </a:lnTo>
                  <a:lnTo>
                    <a:pt x="1216" y="1824"/>
                  </a:lnTo>
                  <a:lnTo>
                    <a:pt x="1247" y="1842"/>
                  </a:lnTo>
                  <a:lnTo>
                    <a:pt x="1272" y="1855"/>
                  </a:lnTo>
                  <a:lnTo>
                    <a:pt x="1300" y="1870"/>
                  </a:lnTo>
                  <a:lnTo>
                    <a:pt x="1330" y="1884"/>
                  </a:lnTo>
                  <a:lnTo>
                    <a:pt x="1363" y="1897"/>
                  </a:lnTo>
                  <a:lnTo>
                    <a:pt x="1399" y="1911"/>
                  </a:lnTo>
                  <a:lnTo>
                    <a:pt x="1439" y="1922"/>
                  </a:lnTo>
                  <a:lnTo>
                    <a:pt x="1485" y="1932"/>
                  </a:lnTo>
                  <a:lnTo>
                    <a:pt x="1534" y="1938"/>
                  </a:lnTo>
                  <a:lnTo>
                    <a:pt x="1584" y="1943"/>
                  </a:lnTo>
                  <a:lnTo>
                    <a:pt x="1633" y="1945"/>
                  </a:lnTo>
                  <a:lnTo>
                    <a:pt x="1680" y="1945"/>
                  </a:lnTo>
                  <a:lnTo>
                    <a:pt x="1726" y="1944"/>
                  </a:lnTo>
                  <a:lnTo>
                    <a:pt x="1768" y="1942"/>
                  </a:lnTo>
                  <a:lnTo>
                    <a:pt x="1805" y="1938"/>
                  </a:lnTo>
                  <a:lnTo>
                    <a:pt x="1839" y="1934"/>
                  </a:lnTo>
                  <a:lnTo>
                    <a:pt x="1867" y="1931"/>
                  </a:lnTo>
                  <a:lnTo>
                    <a:pt x="1890" y="1927"/>
                  </a:lnTo>
                  <a:lnTo>
                    <a:pt x="1921" y="1792"/>
                  </a:lnTo>
                  <a:lnTo>
                    <a:pt x="1879" y="1817"/>
                  </a:lnTo>
                  <a:lnTo>
                    <a:pt x="1835" y="1840"/>
                  </a:lnTo>
                  <a:lnTo>
                    <a:pt x="1787" y="1857"/>
                  </a:lnTo>
                  <a:lnTo>
                    <a:pt x="1738" y="1872"/>
                  </a:lnTo>
                  <a:lnTo>
                    <a:pt x="1686" y="1882"/>
                  </a:lnTo>
                  <a:lnTo>
                    <a:pt x="1631" y="1887"/>
                  </a:lnTo>
                  <a:lnTo>
                    <a:pt x="1573" y="1890"/>
                  </a:lnTo>
                  <a:lnTo>
                    <a:pt x="1567" y="1890"/>
                  </a:lnTo>
                  <a:lnTo>
                    <a:pt x="1556" y="1890"/>
                  </a:lnTo>
                  <a:lnTo>
                    <a:pt x="1539" y="1888"/>
                  </a:lnTo>
                  <a:lnTo>
                    <a:pt x="1517" y="1886"/>
                  </a:lnTo>
                  <a:lnTo>
                    <a:pt x="1489" y="1882"/>
                  </a:lnTo>
                  <a:lnTo>
                    <a:pt x="1459" y="1876"/>
                  </a:lnTo>
                  <a:lnTo>
                    <a:pt x="1425" y="1870"/>
                  </a:lnTo>
                  <a:lnTo>
                    <a:pt x="1390" y="1860"/>
                  </a:lnTo>
                  <a:lnTo>
                    <a:pt x="1352" y="1846"/>
                  </a:lnTo>
                  <a:lnTo>
                    <a:pt x="1314" y="1831"/>
                  </a:lnTo>
                  <a:lnTo>
                    <a:pt x="1283" y="1815"/>
                  </a:lnTo>
                  <a:lnTo>
                    <a:pt x="1252" y="1797"/>
                  </a:lnTo>
                  <a:lnTo>
                    <a:pt x="1223" y="1776"/>
                  </a:lnTo>
                  <a:lnTo>
                    <a:pt x="1193" y="1752"/>
                  </a:lnTo>
                  <a:lnTo>
                    <a:pt x="1164" y="1724"/>
                  </a:lnTo>
                  <a:lnTo>
                    <a:pt x="1137" y="1692"/>
                  </a:lnTo>
                  <a:lnTo>
                    <a:pt x="1113" y="1657"/>
                  </a:lnTo>
                  <a:lnTo>
                    <a:pt x="1091" y="1617"/>
                  </a:lnTo>
                  <a:close/>
                  <a:moveTo>
                    <a:pt x="1853" y="1343"/>
                  </a:moveTo>
                  <a:lnTo>
                    <a:pt x="1849" y="1387"/>
                  </a:lnTo>
                  <a:lnTo>
                    <a:pt x="1844" y="1435"/>
                  </a:lnTo>
                  <a:lnTo>
                    <a:pt x="1835" y="1485"/>
                  </a:lnTo>
                  <a:lnTo>
                    <a:pt x="1823" y="1536"/>
                  </a:lnTo>
                  <a:lnTo>
                    <a:pt x="1805" y="1588"/>
                  </a:lnTo>
                  <a:lnTo>
                    <a:pt x="1784" y="1640"/>
                  </a:lnTo>
                  <a:lnTo>
                    <a:pt x="1758" y="1692"/>
                  </a:lnTo>
                  <a:lnTo>
                    <a:pt x="1726" y="1743"/>
                  </a:lnTo>
                  <a:lnTo>
                    <a:pt x="1687" y="1793"/>
                  </a:lnTo>
                  <a:lnTo>
                    <a:pt x="1737" y="1782"/>
                  </a:lnTo>
                  <a:lnTo>
                    <a:pt x="1783" y="1766"/>
                  </a:lnTo>
                  <a:lnTo>
                    <a:pt x="1827" y="1748"/>
                  </a:lnTo>
                  <a:lnTo>
                    <a:pt x="1867" y="1723"/>
                  </a:lnTo>
                  <a:lnTo>
                    <a:pt x="1905" y="1695"/>
                  </a:lnTo>
                  <a:lnTo>
                    <a:pt x="1939" y="1662"/>
                  </a:lnTo>
                  <a:lnTo>
                    <a:pt x="1970" y="1627"/>
                  </a:lnTo>
                  <a:lnTo>
                    <a:pt x="1995" y="1589"/>
                  </a:lnTo>
                  <a:lnTo>
                    <a:pt x="2019" y="1549"/>
                  </a:lnTo>
                  <a:lnTo>
                    <a:pt x="2037" y="1509"/>
                  </a:lnTo>
                  <a:lnTo>
                    <a:pt x="2053" y="1468"/>
                  </a:lnTo>
                  <a:lnTo>
                    <a:pt x="2065" y="1427"/>
                  </a:lnTo>
                  <a:lnTo>
                    <a:pt x="2075" y="1388"/>
                  </a:lnTo>
                  <a:lnTo>
                    <a:pt x="2052" y="1380"/>
                  </a:lnTo>
                  <a:lnTo>
                    <a:pt x="2023" y="1373"/>
                  </a:lnTo>
                  <a:lnTo>
                    <a:pt x="1988" y="1365"/>
                  </a:lnTo>
                  <a:lnTo>
                    <a:pt x="1948" y="1356"/>
                  </a:lnTo>
                  <a:lnTo>
                    <a:pt x="1902" y="1348"/>
                  </a:lnTo>
                  <a:lnTo>
                    <a:pt x="1853" y="1343"/>
                  </a:lnTo>
                  <a:close/>
                  <a:moveTo>
                    <a:pt x="330" y="1342"/>
                  </a:moveTo>
                  <a:lnTo>
                    <a:pt x="281" y="1348"/>
                  </a:lnTo>
                  <a:lnTo>
                    <a:pt x="235" y="1356"/>
                  </a:lnTo>
                  <a:lnTo>
                    <a:pt x="196" y="1365"/>
                  </a:lnTo>
                  <a:lnTo>
                    <a:pt x="160" y="1373"/>
                  </a:lnTo>
                  <a:lnTo>
                    <a:pt x="131" y="1380"/>
                  </a:lnTo>
                  <a:lnTo>
                    <a:pt x="108" y="1388"/>
                  </a:lnTo>
                  <a:lnTo>
                    <a:pt x="118" y="1427"/>
                  </a:lnTo>
                  <a:lnTo>
                    <a:pt x="130" y="1468"/>
                  </a:lnTo>
                  <a:lnTo>
                    <a:pt x="146" y="1509"/>
                  </a:lnTo>
                  <a:lnTo>
                    <a:pt x="165" y="1549"/>
                  </a:lnTo>
                  <a:lnTo>
                    <a:pt x="188" y="1589"/>
                  </a:lnTo>
                  <a:lnTo>
                    <a:pt x="213" y="1627"/>
                  </a:lnTo>
                  <a:lnTo>
                    <a:pt x="244" y="1663"/>
                  </a:lnTo>
                  <a:lnTo>
                    <a:pt x="278" y="1695"/>
                  </a:lnTo>
                  <a:lnTo>
                    <a:pt x="316" y="1723"/>
                  </a:lnTo>
                  <a:lnTo>
                    <a:pt x="356" y="1748"/>
                  </a:lnTo>
                  <a:lnTo>
                    <a:pt x="400" y="1768"/>
                  </a:lnTo>
                  <a:lnTo>
                    <a:pt x="447" y="1782"/>
                  </a:lnTo>
                  <a:lnTo>
                    <a:pt x="496" y="1793"/>
                  </a:lnTo>
                  <a:lnTo>
                    <a:pt x="458" y="1743"/>
                  </a:lnTo>
                  <a:lnTo>
                    <a:pt x="426" y="1692"/>
                  </a:lnTo>
                  <a:lnTo>
                    <a:pt x="399" y="1640"/>
                  </a:lnTo>
                  <a:lnTo>
                    <a:pt x="377" y="1588"/>
                  </a:lnTo>
                  <a:lnTo>
                    <a:pt x="360" y="1536"/>
                  </a:lnTo>
                  <a:lnTo>
                    <a:pt x="348" y="1485"/>
                  </a:lnTo>
                  <a:lnTo>
                    <a:pt x="339" y="1435"/>
                  </a:lnTo>
                  <a:lnTo>
                    <a:pt x="334" y="1387"/>
                  </a:lnTo>
                  <a:lnTo>
                    <a:pt x="330" y="1342"/>
                  </a:lnTo>
                  <a:close/>
                  <a:moveTo>
                    <a:pt x="1708" y="1334"/>
                  </a:moveTo>
                  <a:lnTo>
                    <a:pt x="1647" y="1334"/>
                  </a:lnTo>
                  <a:lnTo>
                    <a:pt x="1583" y="1337"/>
                  </a:lnTo>
                  <a:lnTo>
                    <a:pt x="1516" y="1344"/>
                  </a:lnTo>
                  <a:lnTo>
                    <a:pt x="1445" y="1354"/>
                  </a:lnTo>
                  <a:lnTo>
                    <a:pt x="1372" y="1367"/>
                  </a:lnTo>
                  <a:lnTo>
                    <a:pt x="1296" y="1385"/>
                  </a:lnTo>
                  <a:lnTo>
                    <a:pt x="1217" y="1407"/>
                  </a:lnTo>
                  <a:lnTo>
                    <a:pt x="1135" y="1434"/>
                  </a:lnTo>
                  <a:lnTo>
                    <a:pt x="1141" y="1483"/>
                  </a:lnTo>
                  <a:lnTo>
                    <a:pt x="1151" y="1527"/>
                  </a:lnTo>
                  <a:lnTo>
                    <a:pt x="1165" y="1569"/>
                  </a:lnTo>
                  <a:lnTo>
                    <a:pt x="1184" y="1608"/>
                  </a:lnTo>
                  <a:lnTo>
                    <a:pt x="1208" y="1643"/>
                  </a:lnTo>
                  <a:lnTo>
                    <a:pt x="1237" y="1675"/>
                  </a:lnTo>
                  <a:lnTo>
                    <a:pt x="1270" y="1704"/>
                  </a:lnTo>
                  <a:lnTo>
                    <a:pt x="1308" y="1730"/>
                  </a:lnTo>
                  <a:lnTo>
                    <a:pt x="1350" y="1752"/>
                  </a:lnTo>
                  <a:lnTo>
                    <a:pt x="1387" y="1766"/>
                  </a:lnTo>
                  <a:lnTo>
                    <a:pt x="1423" y="1779"/>
                  </a:lnTo>
                  <a:lnTo>
                    <a:pt x="1457" y="1788"/>
                  </a:lnTo>
                  <a:lnTo>
                    <a:pt x="1489" y="1794"/>
                  </a:lnTo>
                  <a:lnTo>
                    <a:pt x="1517" y="1799"/>
                  </a:lnTo>
                  <a:lnTo>
                    <a:pt x="1540" y="1801"/>
                  </a:lnTo>
                  <a:lnTo>
                    <a:pt x="1558" y="1802"/>
                  </a:lnTo>
                  <a:lnTo>
                    <a:pt x="1600" y="1761"/>
                  </a:lnTo>
                  <a:lnTo>
                    <a:pt x="1638" y="1715"/>
                  </a:lnTo>
                  <a:lnTo>
                    <a:pt x="1670" y="1668"/>
                  </a:lnTo>
                  <a:lnTo>
                    <a:pt x="1699" y="1617"/>
                  </a:lnTo>
                  <a:lnTo>
                    <a:pt x="1722" y="1562"/>
                  </a:lnTo>
                  <a:lnTo>
                    <a:pt x="1740" y="1506"/>
                  </a:lnTo>
                  <a:lnTo>
                    <a:pt x="1754" y="1446"/>
                  </a:lnTo>
                  <a:lnTo>
                    <a:pt x="1762" y="1383"/>
                  </a:lnTo>
                  <a:lnTo>
                    <a:pt x="1765" y="1335"/>
                  </a:lnTo>
                  <a:lnTo>
                    <a:pt x="1708" y="1334"/>
                  </a:lnTo>
                  <a:close/>
                  <a:moveTo>
                    <a:pt x="475" y="1334"/>
                  </a:moveTo>
                  <a:lnTo>
                    <a:pt x="418" y="1335"/>
                  </a:lnTo>
                  <a:lnTo>
                    <a:pt x="420" y="1383"/>
                  </a:lnTo>
                  <a:lnTo>
                    <a:pt x="429" y="1446"/>
                  </a:lnTo>
                  <a:lnTo>
                    <a:pt x="442" y="1506"/>
                  </a:lnTo>
                  <a:lnTo>
                    <a:pt x="461" y="1563"/>
                  </a:lnTo>
                  <a:lnTo>
                    <a:pt x="484" y="1617"/>
                  </a:lnTo>
                  <a:lnTo>
                    <a:pt x="512" y="1668"/>
                  </a:lnTo>
                  <a:lnTo>
                    <a:pt x="545" y="1717"/>
                  </a:lnTo>
                  <a:lnTo>
                    <a:pt x="582" y="1761"/>
                  </a:lnTo>
                  <a:lnTo>
                    <a:pt x="626" y="1803"/>
                  </a:lnTo>
                  <a:lnTo>
                    <a:pt x="638" y="1802"/>
                  </a:lnTo>
                  <a:lnTo>
                    <a:pt x="654" y="1800"/>
                  </a:lnTo>
                  <a:lnTo>
                    <a:pt x="672" y="1797"/>
                  </a:lnTo>
                  <a:lnTo>
                    <a:pt x="693" y="1795"/>
                  </a:lnTo>
                  <a:lnTo>
                    <a:pt x="715" y="1791"/>
                  </a:lnTo>
                  <a:lnTo>
                    <a:pt x="739" y="1785"/>
                  </a:lnTo>
                  <a:lnTo>
                    <a:pt x="765" y="1778"/>
                  </a:lnTo>
                  <a:lnTo>
                    <a:pt x="791" y="1769"/>
                  </a:lnTo>
                  <a:lnTo>
                    <a:pt x="818" y="1759"/>
                  </a:lnTo>
                  <a:lnTo>
                    <a:pt x="844" y="1746"/>
                  </a:lnTo>
                  <a:lnTo>
                    <a:pt x="872" y="1732"/>
                  </a:lnTo>
                  <a:lnTo>
                    <a:pt x="898" y="1715"/>
                  </a:lnTo>
                  <a:lnTo>
                    <a:pt x="923" y="1695"/>
                  </a:lnTo>
                  <a:lnTo>
                    <a:pt x="946" y="1674"/>
                  </a:lnTo>
                  <a:lnTo>
                    <a:pt x="969" y="1649"/>
                  </a:lnTo>
                  <a:lnTo>
                    <a:pt x="989" y="1622"/>
                  </a:lnTo>
                  <a:lnTo>
                    <a:pt x="1007" y="1591"/>
                  </a:lnTo>
                  <a:lnTo>
                    <a:pt x="1022" y="1557"/>
                  </a:lnTo>
                  <a:lnTo>
                    <a:pt x="1034" y="1520"/>
                  </a:lnTo>
                  <a:lnTo>
                    <a:pt x="1042" y="1479"/>
                  </a:lnTo>
                  <a:lnTo>
                    <a:pt x="1047" y="1434"/>
                  </a:lnTo>
                  <a:lnTo>
                    <a:pt x="966" y="1407"/>
                  </a:lnTo>
                  <a:lnTo>
                    <a:pt x="888" y="1385"/>
                  </a:lnTo>
                  <a:lnTo>
                    <a:pt x="811" y="1367"/>
                  </a:lnTo>
                  <a:lnTo>
                    <a:pt x="738" y="1353"/>
                  </a:lnTo>
                  <a:lnTo>
                    <a:pt x="668" y="1344"/>
                  </a:lnTo>
                  <a:lnTo>
                    <a:pt x="600" y="1337"/>
                  </a:lnTo>
                  <a:lnTo>
                    <a:pt x="536" y="1334"/>
                  </a:lnTo>
                  <a:lnTo>
                    <a:pt x="475" y="1334"/>
                  </a:lnTo>
                  <a:close/>
                  <a:moveTo>
                    <a:pt x="1843" y="1176"/>
                  </a:moveTo>
                  <a:lnTo>
                    <a:pt x="1847" y="1212"/>
                  </a:lnTo>
                  <a:lnTo>
                    <a:pt x="1851" y="1254"/>
                  </a:lnTo>
                  <a:lnTo>
                    <a:pt x="1902" y="1260"/>
                  </a:lnTo>
                  <a:lnTo>
                    <a:pt x="1950" y="1267"/>
                  </a:lnTo>
                  <a:lnTo>
                    <a:pt x="1993" y="1276"/>
                  </a:lnTo>
                  <a:lnTo>
                    <a:pt x="2031" y="1285"/>
                  </a:lnTo>
                  <a:lnTo>
                    <a:pt x="2063" y="1293"/>
                  </a:lnTo>
                  <a:lnTo>
                    <a:pt x="2090" y="1302"/>
                  </a:lnTo>
                  <a:lnTo>
                    <a:pt x="2094" y="1266"/>
                  </a:lnTo>
                  <a:lnTo>
                    <a:pt x="2096" y="1236"/>
                  </a:lnTo>
                  <a:lnTo>
                    <a:pt x="2096" y="1212"/>
                  </a:lnTo>
                  <a:lnTo>
                    <a:pt x="2010" y="1195"/>
                  </a:lnTo>
                  <a:lnTo>
                    <a:pt x="1926" y="1183"/>
                  </a:lnTo>
                  <a:lnTo>
                    <a:pt x="1843" y="1176"/>
                  </a:lnTo>
                  <a:close/>
                  <a:moveTo>
                    <a:pt x="340" y="1176"/>
                  </a:moveTo>
                  <a:lnTo>
                    <a:pt x="257" y="1183"/>
                  </a:lnTo>
                  <a:lnTo>
                    <a:pt x="173" y="1195"/>
                  </a:lnTo>
                  <a:lnTo>
                    <a:pt x="86" y="1212"/>
                  </a:lnTo>
                  <a:lnTo>
                    <a:pt x="87" y="1236"/>
                  </a:lnTo>
                  <a:lnTo>
                    <a:pt x="89" y="1266"/>
                  </a:lnTo>
                  <a:lnTo>
                    <a:pt x="93" y="1302"/>
                  </a:lnTo>
                  <a:lnTo>
                    <a:pt x="120" y="1293"/>
                  </a:lnTo>
                  <a:lnTo>
                    <a:pt x="152" y="1285"/>
                  </a:lnTo>
                  <a:lnTo>
                    <a:pt x="190" y="1276"/>
                  </a:lnTo>
                  <a:lnTo>
                    <a:pt x="233" y="1267"/>
                  </a:lnTo>
                  <a:lnTo>
                    <a:pt x="280" y="1260"/>
                  </a:lnTo>
                  <a:lnTo>
                    <a:pt x="332" y="1254"/>
                  </a:lnTo>
                  <a:lnTo>
                    <a:pt x="336" y="1212"/>
                  </a:lnTo>
                  <a:lnTo>
                    <a:pt x="340" y="1176"/>
                  </a:lnTo>
                  <a:close/>
                  <a:moveTo>
                    <a:pt x="1754" y="1175"/>
                  </a:moveTo>
                  <a:lnTo>
                    <a:pt x="1685" y="1179"/>
                  </a:lnTo>
                  <a:lnTo>
                    <a:pt x="1621" y="1185"/>
                  </a:lnTo>
                  <a:lnTo>
                    <a:pt x="1560" y="1195"/>
                  </a:lnTo>
                  <a:lnTo>
                    <a:pt x="1503" y="1207"/>
                  </a:lnTo>
                  <a:lnTo>
                    <a:pt x="1451" y="1223"/>
                  </a:lnTo>
                  <a:lnTo>
                    <a:pt x="1404" y="1240"/>
                  </a:lnTo>
                  <a:lnTo>
                    <a:pt x="1360" y="1258"/>
                  </a:lnTo>
                  <a:lnTo>
                    <a:pt x="1320" y="1277"/>
                  </a:lnTo>
                  <a:lnTo>
                    <a:pt x="1284" y="1297"/>
                  </a:lnTo>
                  <a:lnTo>
                    <a:pt x="1362" y="1280"/>
                  </a:lnTo>
                  <a:lnTo>
                    <a:pt x="1437" y="1266"/>
                  </a:lnTo>
                  <a:lnTo>
                    <a:pt x="1508" y="1256"/>
                  </a:lnTo>
                  <a:lnTo>
                    <a:pt x="1577" y="1250"/>
                  </a:lnTo>
                  <a:lnTo>
                    <a:pt x="1643" y="1246"/>
                  </a:lnTo>
                  <a:lnTo>
                    <a:pt x="1705" y="1245"/>
                  </a:lnTo>
                  <a:lnTo>
                    <a:pt x="1763" y="1247"/>
                  </a:lnTo>
                  <a:lnTo>
                    <a:pt x="1761" y="1220"/>
                  </a:lnTo>
                  <a:lnTo>
                    <a:pt x="1758" y="1195"/>
                  </a:lnTo>
                  <a:lnTo>
                    <a:pt x="1754" y="1175"/>
                  </a:lnTo>
                  <a:close/>
                  <a:moveTo>
                    <a:pt x="428" y="1175"/>
                  </a:moveTo>
                  <a:lnTo>
                    <a:pt x="426" y="1195"/>
                  </a:lnTo>
                  <a:lnTo>
                    <a:pt x="422" y="1220"/>
                  </a:lnTo>
                  <a:lnTo>
                    <a:pt x="419" y="1247"/>
                  </a:lnTo>
                  <a:lnTo>
                    <a:pt x="479" y="1245"/>
                  </a:lnTo>
                  <a:lnTo>
                    <a:pt x="540" y="1246"/>
                  </a:lnTo>
                  <a:lnTo>
                    <a:pt x="606" y="1250"/>
                  </a:lnTo>
                  <a:lnTo>
                    <a:pt x="674" y="1256"/>
                  </a:lnTo>
                  <a:lnTo>
                    <a:pt x="746" y="1266"/>
                  </a:lnTo>
                  <a:lnTo>
                    <a:pt x="821" y="1280"/>
                  </a:lnTo>
                  <a:lnTo>
                    <a:pt x="899" y="1297"/>
                  </a:lnTo>
                  <a:lnTo>
                    <a:pt x="863" y="1277"/>
                  </a:lnTo>
                  <a:lnTo>
                    <a:pt x="823" y="1258"/>
                  </a:lnTo>
                  <a:lnTo>
                    <a:pt x="779" y="1240"/>
                  </a:lnTo>
                  <a:lnTo>
                    <a:pt x="732" y="1223"/>
                  </a:lnTo>
                  <a:lnTo>
                    <a:pt x="680" y="1207"/>
                  </a:lnTo>
                  <a:lnTo>
                    <a:pt x="623" y="1195"/>
                  </a:lnTo>
                  <a:lnTo>
                    <a:pt x="563" y="1185"/>
                  </a:lnTo>
                  <a:lnTo>
                    <a:pt x="497" y="1179"/>
                  </a:lnTo>
                  <a:lnTo>
                    <a:pt x="428" y="1175"/>
                  </a:lnTo>
                  <a:close/>
                  <a:moveTo>
                    <a:pt x="1884" y="86"/>
                  </a:moveTo>
                  <a:lnTo>
                    <a:pt x="1898" y="147"/>
                  </a:lnTo>
                  <a:lnTo>
                    <a:pt x="1910" y="211"/>
                  </a:lnTo>
                  <a:lnTo>
                    <a:pt x="1920" y="278"/>
                  </a:lnTo>
                  <a:lnTo>
                    <a:pt x="1930" y="347"/>
                  </a:lnTo>
                  <a:lnTo>
                    <a:pt x="1937" y="418"/>
                  </a:lnTo>
                  <a:lnTo>
                    <a:pt x="1943" y="488"/>
                  </a:lnTo>
                  <a:lnTo>
                    <a:pt x="1949" y="559"/>
                  </a:lnTo>
                  <a:lnTo>
                    <a:pt x="1953" y="629"/>
                  </a:lnTo>
                  <a:lnTo>
                    <a:pt x="1956" y="696"/>
                  </a:lnTo>
                  <a:lnTo>
                    <a:pt x="1959" y="762"/>
                  </a:lnTo>
                  <a:lnTo>
                    <a:pt x="1960" y="825"/>
                  </a:lnTo>
                  <a:lnTo>
                    <a:pt x="1961" y="884"/>
                  </a:lnTo>
                  <a:lnTo>
                    <a:pt x="1961" y="939"/>
                  </a:lnTo>
                  <a:lnTo>
                    <a:pt x="1961" y="989"/>
                  </a:lnTo>
                  <a:lnTo>
                    <a:pt x="1961" y="1032"/>
                  </a:lnTo>
                  <a:lnTo>
                    <a:pt x="1960" y="1070"/>
                  </a:lnTo>
                  <a:lnTo>
                    <a:pt x="1960" y="1100"/>
                  </a:lnTo>
                  <a:lnTo>
                    <a:pt x="2017" y="1109"/>
                  </a:lnTo>
                  <a:lnTo>
                    <a:pt x="2020" y="999"/>
                  </a:lnTo>
                  <a:lnTo>
                    <a:pt x="2021" y="896"/>
                  </a:lnTo>
                  <a:lnTo>
                    <a:pt x="2020" y="798"/>
                  </a:lnTo>
                  <a:lnTo>
                    <a:pt x="2017" y="707"/>
                  </a:lnTo>
                  <a:lnTo>
                    <a:pt x="2013" y="623"/>
                  </a:lnTo>
                  <a:lnTo>
                    <a:pt x="2009" y="545"/>
                  </a:lnTo>
                  <a:lnTo>
                    <a:pt x="2003" y="473"/>
                  </a:lnTo>
                  <a:lnTo>
                    <a:pt x="1996" y="407"/>
                  </a:lnTo>
                  <a:lnTo>
                    <a:pt x="1990" y="347"/>
                  </a:lnTo>
                  <a:lnTo>
                    <a:pt x="1983" y="292"/>
                  </a:lnTo>
                  <a:lnTo>
                    <a:pt x="1975" y="244"/>
                  </a:lnTo>
                  <a:lnTo>
                    <a:pt x="1969" y="200"/>
                  </a:lnTo>
                  <a:lnTo>
                    <a:pt x="1962" y="164"/>
                  </a:lnTo>
                  <a:lnTo>
                    <a:pt x="1956" y="133"/>
                  </a:lnTo>
                  <a:lnTo>
                    <a:pt x="1950" y="106"/>
                  </a:lnTo>
                  <a:lnTo>
                    <a:pt x="1944" y="86"/>
                  </a:lnTo>
                  <a:lnTo>
                    <a:pt x="1884" y="86"/>
                  </a:lnTo>
                  <a:close/>
                  <a:moveTo>
                    <a:pt x="239" y="86"/>
                  </a:moveTo>
                  <a:lnTo>
                    <a:pt x="233" y="106"/>
                  </a:lnTo>
                  <a:lnTo>
                    <a:pt x="228" y="133"/>
                  </a:lnTo>
                  <a:lnTo>
                    <a:pt x="221" y="164"/>
                  </a:lnTo>
                  <a:lnTo>
                    <a:pt x="214" y="200"/>
                  </a:lnTo>
                  <a:lnTo>
                    <a:pt x="207" y="244"/>
                  </a:lnTo>
                  <a:lnTo>
                    <a:pt x="200" y="292"/>
                  </a:lnTo>
                  <a:lnTo>
                    <a:pt x="193" y="347"/>
                  </a:lnTo>
                  <a:lnTo>
                    <a:pt x="186" y="407"/>
                  </a:lnTo>
                  <a:lnTo>
                    <a:pt x="180" y="473"/>
                  </a:lnTo>
                  <a:lnTo>
                    <a:pt x="175" y="545"/>
                  </a:lnTo>
                  <a:lnTo>
                    <a:pt x="170" y="623"/>
                  </a:lnTo>
                  <a:lnTo>
                    <a:pt x="166" y="707"/>
                  </a:lnTo>
                  <a:lnTo>
                    <a:pt x="164" y="798"/>
                  </a:lnTo>
                  <a:lnTo>
                    <a:pt x="162" y="896"/>
                  </a:lnTo>
                  <a:lnTo>
                    <a:pt x="164" y="999"/>
                  </a:lnTo>
                  <a:lnTo>
                    <a:pt x="166" y="1109"/>
                  </a:lnTo>
                  <a:lnTo>
                    <a:pt x="223" y="1100"/>
                  </a:lnTo>
                  <a:lnTo>
                    <a:pt x="223" y="1070"/>
                  </a:lnTo>
                  <a:lnTo>
                    <a:pt x="222" y="1032"/>
                  </a:lnTo>
                  <a:lnTo>
                    <a:pt x="222" y="989"/>
                  </a:lnTo>
                  <a:lnTo>
                    <a:pt x="222" y="939"/>
                  </a:lnTo>
                  <a:lnTo>
                    <a:pt x="222" y="884"/>
                  </a:lnTo>
                  <a:lnTo>
                    <a:pt x="223" y="825"/>
                  </a:lnTo>
                  <a:lnTo>
                    <a:pt x="224" y="762"/>
                  </a:lnTo>
                  <a:lnTo>
                    <a:pt x="227" y="696"/>
                  </a:lnTo>
                  <a:lnTo>
                    <a:pt x="230" y="629"/>
                  </a:lnTo>
                  <a:lnTo>
                    <a:pt x="234" y="559"/>
                  </a:lnTo>
                  <a:lnTo>
                    <a:pt x="240" y="488"/>
                  </a:lnTo>
                  <a:lnTo>
                    <a:pt x="245" y="418"/>
                  </a:lnTo>
                  <a:lnTo>
                    <a:pt x="253" y="347"/>
                  </a:lnTo>
                  <a:lnTo>
                    <a:pt x="262" y="278"/>
                  </a:lnTo>
                  <a:lnTo>
                    <a:pt x="273" y="211"/>
                  </a:lnTo>
                  <a:lnTo>
                    <a:pt x="285" y="147"/>
                  </a:lnTo>
                  <a:lnTo>
                    <a:pt x="299" y="86"/>
                  </a:lnTo>
                  <a:lnTo>
                    <a:pt x="239" y="86"/>
                  </a:lnTo>
                  <a:close/>
                  <a:moveTo>
                    <a:pt x="206" y="0"/>
                  </a:moveTo>
                  <a:lnTo>
                    <a:pt x="356" y="0"/>
                  </a:lnTo>
                  <a:lnTo>
                    <a:pt x="369" y="2"/>
                  </a:lnTo>
                  <a:lnTo>
                    <a:pt x="381" y="7"/>
                  </a:lnTo>
                  <a:lnTo>
                    <a:pt x="391" y="16"/>
                  </a:lnTo>
                  <a:lnTo>
                    <a:pt x="397" y="28"/>
                  </a:lnTo>
                  <a:lnTo>
                    <a:pt x="399" y="42"/>
                  </a:lnTo>
                  <a:lnTo>
                    <a:pt x="398" y="55"/>
                  </a:lnTo>
                  <a:lnTo>
                    <a:pt x="381" y="113"/>
                  </a:lnTo>
                  <a:lnTo>
                    <a:pt x="368" y="174"/>
                  </a:lnTo>
                  <a:lnTo>
                    <a:pt x="356" y="239"/>
                  </a:lnTo>
                  <a:lnTo>
                    <a:pt x="346" y="307"/>
                  </a:lnTo>
                  <a:lnTo>
                    <a:pt x="337" y="377"/>
                  </a:lnTo>
                  <a:lnTo>
                    <a:pt x="329" y="449"/>
                  </a:lnTo>
                  <a:lnTo>
                    <a:pt x="324" y="521"/>
                  </a:lnTo>
                  <a:lnTo>
                    <a:pt x="319" y="592"/>
                  </a:lnTo>
                  <a:lnTo>
                    <a:pt x="315" y="663"/>
                  </a:lnTo>
                  <a:lnTo>
                    <a:pt x="313" y="732"/>
                  </a:lnTo>
                  <a:lnTo>
                    <a:pt x="311" y="798"/>
                  </a:lnTo>
                  <a:lnTo>
                    <a:pt x="309" y="860"/>
                  </a:lnTo>
                  <a:lnTo>
                    <a:pt x="308" y="918"/>
                  </a:lnTo>
                  <a:lnTo>
                    <a:pt x="308" y="971"/>
                  </a:lnTo>
                  <a:lnTo>
                    <a:pt x="308" y="1019"/>
                  </a:lnTo>
                  <a:lnTo>
                    <a:pt x="309" y="1059"/>
                  </a:lnTo>
                  <a:lnTo>
                    <a:pt x="309" y="1092"/>
                  </a:lnTo>
                  <a:lnTo>
                    <a:pt x="359" y="1089"/>
                  </a:lnTo>
                  <a:lnTo>
                    <a:pt x="408" y="1088"/>
                  </a:lnTo>
                  <a:lnTo>
                    <a:pt x="480" y="1090"/>
                  </a:lnTo>
                  <a:lnTo>
                    <a:pt x="546" y="1095"/>
                  </a:lnTo>
                  <a:lnTo>
                    <a:pt x="610" y="1104"/>
                  </a:lnTo>
                  <a:lnTo>
                    <a:pt x="669" y="1117"/>
                  </a:lnTo>
                  <a:lnTo>
                    <a:pt x="724" y="1130"/>
                  </a:lnTo>
                  <a:lnTo>
                    <a:pt x="776" y="1146"/>
                  </a:lnTo>
                  <a:lnTo>
                    <a:pt x="823" y="1164"/>
                  </a:lnTo>
                  <a:lnTo>
                    <a:pt x="868" y="1183"/>
                  </a:lnTo>
                  <a:lnTo>
                    <a:pt x="908" y="1204"/>
                  </a:lnTo>
                  <a:lnTo>
                    <a:pt x="944" y="1224"/>
                  </a:lnTo>
                  <a:lnTo>
                    <a:pt x="977" y="1245"/>
                  </a:lnTo>
                  <a:lnTo>
                    <a:pt x="1007" y="1266"/>
                  </a:lnTo>
                  <a:lnTo>
                    <a:pt x="1032" y="1286"/>
                  </a:lnTo>
                  <a:lnTo>
                    <a:pt x="1056" y="1305"/>
                  </a:lnTo>
                  <a:lnTo>
                    <a:pt x="1076" y="1323"/>
                  </a:lnTo>
                  <a:lnTo>
                    <a:pt x="1091" y="1338"/>
                  </a:lnTo>
                  <a:lnTo>
                    <a:pt x="1108" y="1323"/>
                  </a:lnTo>
                  <a:lnTo>
                    <a:pt x="1128" y="1305"/>
                  </a:lnTo>
                  <a:lnTo>
                    <a:pt x="1150" y="1286"/>
                  </a:lnTo>
                  <a:lnTo>
                    <a:pt x="1176" y="1266"/>
                  </a:lnTo>
                  <a:lnTo>
                    <a:pt x="1206" y="1245"/>
                  </a:lnTo>
                  <a:lnTo>
                    <a:pt x="1238" y="1224"/>
                  </a:lnTo>
                  <a:lnTo>
                    <a:pt x="1276" y="1204"/>
                  </a:lnTo>
                  <a:lnTo>
                    <a:pt x="1315" y="1183"/>
                  </a:lnTo>
                  <a:lnTo>
                    <a:pt x="1360" y="1164"/>
                  </a:lnTo>
                  <a:lnTo>
                    <a:pt x="1407" y="1146"/>
                  </a:lnTo>
                  <a:lnTo>
                    <a:pt x="1458" y="1130"/>
                  </a:lnTo>
                  <a:lnTo>
                    <a:pt x="1513" y="1117"/>
                  </a:lnTo>
                  <a:lnTo>
                    <a:pt x="1573" y="1104"/>
                  </a:lnTo>
                  <a:lnTo>
                    <a:pt x="1636" y="1095"/>
                  </a:lnTo>
                  <a:lnTo>
                    <a:pt x="1703" y="1090"/>
                  </a:lnTo>
                  <a:lnTo>
                    <a:pt x="1775" y="1088"/>
                  </a:lnTo>
                  <a:lnTo>
                    <a:pt x="1824" y="1089"/>
                  </a:lnTo>
                  <a:lnTo>
                    <a:pt x="1874" y="1092"/>
                  </a:lnTo>
                  <a:lnTo>
                    <a:pt x="1874" y="1059"/>
                  </a:lnTo>
                  <a:lnTo>
                    <a:pt x="1875" y="1019"/>
                  </a:lnTo>
                  <a:lnTo>
                    <a:pt x="1875" y="971"/>
                  </a:lnTo>
                  <a:lnTo>
                    <a:pt x="1875" y="918"/>
                  </a:lnTo>
                  <a:lnTo>
                    <a:pt x="1874" y="860"/>
                  </a:lnTo>
                  <a:lnTo>
                    <a:pt x="1873" y="798"/>
                  </a:lnTo>
                  <a:lnTo>
                    <a:pt x="1870" y="732"/>
                  </a:lnTo>
                  <a:lnTo>
                    <a:pt x="1868" y="663"/>
                  </a:lnTo>
                  <a:lnTo>
                    <a:pt x="1864" y="592"/>
                  </a:lnTo>
                  <a:lnTo>
                    <a:pt x="1859" y="521"/>
                  </a:lnTo>
                  <a:lnTo>
                    <a:pt x="1853" y="449"/>
                  </a:lnTo>
                  <a:lnTo>
                    <a:pt x="1846" y="377"/>
                  </a:lnTo>
                  <a:lnTo>
                    <a:pt x="1837" y="307"/>
                  </a:lnTo>
                  <a:lnTo>
                    <a:pt x="1827" y="239"/>
                  </a:lnTo>
                  <a:lnTo>
                    <a:pt x="1815" y="174"/>
                  </a:lnTo>
                  <a:lnTo>
                    <a:pt x="1801" y="113"/>
                  </a:lnTo>
                  <a:lnTo>
                    <a:pt x="1785" y="55"/>
                  </a:lnTo>
                  <a:lnTo>
                    <a:pt x="1784" y="42"/>
                  </a:lnTo>
                  <a:lnTo>
                    <a:pt x="1786" y="28"/>
                  </a:lnTo>
                  <a:lnTo>
                    <a:pt x="1792" y="16"/>
                  </a:lnTo>
                  <a:lnTo>
                    <a:pt x="1802" y="7"/>
                  </a:lnTo>
                  <a:lnTo>
                    <a:pt x="1814" y="2"/>
                  </a:lnTo>
                  <a:lnTo>
                    <a:pt x="1827" y="0"/>
                  </a:lnTo>
                  <a:lnTo>
                    <a:pt x="1978" y="0"/>
                  </a:lnTo>
                  <a:lnTo>
                    <a:pt x="1991" y="2"/>
                  </a:lnTo>
                  <a:lnTo>
                    <a:pt x="2003" y="7"/>
                  </a:lnTo>
                  <a:lnTo>
                    <a:pt x="2012" y="17"/>
                  </a:lnTo>
                  <a:lnTo>
                    <a:pt x="2019" y="28"/>
                  </a:lnTo>
                  <a:lnTo>
                    <a:pt x="2020" y="33"/>
                  </a:lnTo>
                  <a:lnTo>
                    <a:pt x="2023" y="43"/>
                  </a:lnTo>
                  <a:lnTo>
                    <a:pt x="2026" y="57"/>
                  </a:lnTo>
                  <a:lnTo>
                    <a:pt x="2032" y="76"/>
                  </a:lnTo>
                  <a:lnTo>
                    <a:pt x="2037" y="99"/>
                  </a:lnTo>
                  <a:lnTo>
                    <a:pt x="2043" y="129"/>
                  </a:lnTo>
                  <a:lnTo>
                    <a:pt x="2051" y="164"/>
                  </a:lnTo>
                  <a:lnTo>
                    <a:pt x="2057" y="204"/>
                  </a:lnTo>
                  <a:lnTo>
                    <a:pt x="2065" y="248"/>
                  </a:lnTo>
                  <a:lnTo>
                    <a:pt x="2072" y="299"/>
                  </a:lnTo>
                  <a:lnTo>
                    <a:pt x="2078" y="356"/>
                  </a:lnTo>
                  <a:lnTo>
                    <a:pt x="2085" y="417"/>
                  </a:lnTo>
                  <a:lnTo>
                    <a:pt x="2092" y="484"/>
                  </a:lnTo>
                  <a:lnTo>
                    <a:pt x="2096" y="558"/>
                  </a:lnTo>
                  <a:lnTo>
                    <a:pt x="2100" y="637"/>
                  </a:lnTo>
                  <a:lnTo>
                    <a:pt x="2104" y="723"/>
                  </a:lnTo>
                  <a:lnTo>
                    <a:pt x="2106" y="814"/>
                  </a:lnTo>
                  <a:lnTo>
                    <a:pt x="2107" y="911"/>
                  </a:lnTo>
                  <a:lnTo>
                    <a:pt x="2106" y="1014"/>
                  </a:lnTo>
                  <a:lnTo>
                    <a:pt x="2103" y="1124"/>
                  </a:lnTo>
                  <a:lnTo>
                    <a:pt x="2149" y="1135"/>
                  </a:lnTo>
                  <a:lnTo>
                    <a:pt x="2162" y="1140"/>
                  </a:lnTo>
                  <a:lnTo>
                    <a:pt x="2172" y="1150"/>
                  </a:lnTo>
                  <a:lnTo>
                    <a:pt x="2180" y="1161"/>
                  </a:lnTo>
                  <a:lnTo>
                    <a:pt x="2182" y="1174"/>
                  </a:lnTo>
                  <a:lnTo>
                    <a:pt x="2183" y="1181"/>
                  </a:lnTo>
                  <a:lnTo>
                    <a:pt x="2183" y="1194"/>
                  </a:lnTo>
                  <a:lnTo>
                    <a:pt x="2183" y="1213"/>
                  </a:lnTo>
                  <a:lnTo>
                    <a:pt x="2182" y="1237"/>
                  </a:lnTo>
                  <a:lnTo>
                    <a:pt x="2180" y="1266"/>
                  </a:lnTo>
                  <a:lnTo>
                    <a:pt x="2178" y="1301"/>
                  </a:lnTo>
                  <a:lnTo>
                    <a:pt x="2172" y="1337"/>
                  </a:lnTo>
                  <a:lnTo>
                    <a:pt x="2166" y="1377"/>
                  </a:lnTo>
                  <a:lnTo>
                    <a:pt x="2157" y="1419"/>
                  </a:lnTo>
                  <a:lnTo>
                    <a:pt x="2145" y="1464"/>
                  </a:lnTo>
                  <a:lnTo>
                    <a:pt x="2130" y="1508"/>
                  </a:lnTo>
                  <a:lnTo>
                    <a:pt x="2111" y="1553"/>
                  </a:lnTo>
                  <a:lnTo>
                    <a:pt x="2089" y="1599"/>
                  </a:lnTo>
                  <a:lnTo>
                    <a:pt x="2064" y="1643"/>
                  </a:lnTo>
                  <a:lnTo>
                    <a:pt x="2033" y="1685"/>
                  </a:lnTo>
                  <a:lnTo>
                    <a:pt x="1968" y="1974"/>
                  </a:lnTo>
                  <a:lnTo>
                    <a:pt x="1962" y="1989"/>
                  </a:lnTo>
                  <a:lnTo>
                    <a:pt x="1950" y="2000"/>
                  </a:lnTo>
                  <a:lnTo>
                    <a:pt x="1935" y="2007"/>
                  </a:lnTo>
                  <a:lnTo>
                    <a:pt x="1930" y="2008"/>
                  </a:lnTo>
                  <a:lnTo>
                    <a:pt x="1919" y="2010"/>
                  </a:lnTo>
                  <a:lnTo>
                    <a:pt x="1901" y="2013"/>
                  </a:lnTo>
                  <a:lnTo>
                    <a:pt x="1879" y="2016"/>
                  </a:lnTo>
                  <a:lnTo>
                    <a:pt x="1853" y="2020"/>
                  </a:lnTo>
                  <a:lnTo>
                    <a:pt x="1821" y="2024"/>
                  </a:lnTo>
                  <a:lnTo>
                    <a:pt x="1785" y="2027"/>
                  </a:lnTo>
                  <a:lnTo>
                    <a:pt x="1748" y="2029"/>
                  </a:lnTo>
                  <a:lnTo>
                    <a:pt x="1706" y="2032"/>
                  </a:lnTo>
                  <a:lnTo>
                    <a:pt x="1663" y="2033"/>
                  </a:lnTo>
                  <a:lnTo>
                    <a:pt x="1595" y="2030"/>
                  </a:lnTo>
                  <a:lnTo>
                    <a:pt x="1524" y="2025"/>
                  </a:lnTo>
                  <a:lnTo>
                    <a:pt x="1475" y="2018"/>
                  </a:lnTo>
                  <a:lnTo>
                    <a:pt x="1428" y="2008"/>
                  </a:lnTo>
                  <a:lnTo>
                    <a:pt x="1387" y="1997"/>
                  </a:lnTo>
                  <a:lnTo>
                    <a:pt x="1350" y="1985"/>
                  </a:lnTo>
                  <a:lnTo>
                    <a:pt x="1314" y="1972"/>
                  </a:lnTo>
                  <a:lnTo>
                    <a:pt x="1283" y="1958"/>
                  </a:lnTo>
                  <a:lnTo>
                    <a:pt x="1255" y="1944"/>
                  </a:lnTo>
                  <a:lnTo>
                    <a:pt x="1229" y="1931"/>
                  </a:lnTo>
                  <a:lnTo>
                    <a:pt x="1205" y="1917"/>
                  </a:lnTo>
                  <a:lnTo>
                    <a:pt x="1173" y="1900"/>
                  </a:lnTo>
                  <a:lnTo>
                    <a:pt x="1144" y="1886"/>
                  </a:lnTo>
                  <a:lnTo>
                    <a:pt x="1118" y="1876"/>
                  </a:lnTo>
                  <a:lnTo>
                    <a:pt x="1091" y="1873"/>
                  </a:lnTo>
                  <a:lnTo>
                    <a:pt x="1066" y="1876"/>
                  </a:lnTo>
                  <a:lnTo>
                    <a:pt x="1039" y="1886"/>
                  </a:lnTo>
                  <a:lnTo>
                    <a:pt x="1010" y="1900"/>
                  </a:lnTo>
                  <a:lnTo>
                    <a:pt x="977" y="1917"/>
                  </a:lnTo>
                  <a:lnTo>
                    <a:pt x="954" y="1931"/>
                  </a:lnTo>
                  <a:lnTo>
                    <a:pt x="927" y="1944"/>
                  </a:lnTo>
                  <a:lnTo>
                    <a:pt x="900" y="1958"/>
                  </a:lnTo>
                  <a:lnTo>
                    <a:pt x="868" y="1972"/>
                  </a:lnTo>
                  <a:lnTo>
                    <a:pt x="833" y="1985"/>
                  </a:lnTo>
                  <a:lnTo>
                    <a:pt x="796" y="1997"/>
                  </a:lnTo>
                  <a:lnTo>
                    <a:pt x="754" y="2008"/>
                  </a:lnTo>
                  <a:lnTo>
                    <a:pt x="709" y="2018"/>
                  </a:lnTo>
                  <a:lnTo>
                    <a:pt x="659" y="2025"/>
                  </a:lnTo>
                  <a:lnTo>
                    <a:pt x="588" y="2030"/>
                  </a:lnTo>
                  <a:lnTo>
                    <a:pt x="521" y="2033"/>
                  </a:lnTo>
                  <a:lnTo>
                    <a:pt x="477" y="2032"/>
                  </a:lnTo>
                  <a:lnTo>
                    <a:pt x="435" y="2029"/>
                  </a:lnTo>
                  <a:lnTo>
                    <a:pt x="397" y="2027"/>
                  </a:lnTo>
                  <a:lnTo>
                    <a:pt x="362" y="2024"/>
                  </a:lnTo>
                  <a:lnTo>
                    <a:pt x="330" y="2020"/>
                  </a:lnTo>
                  <a:lnTo>
                    <a:pt x="304" y="2016"/>
                  </a:lnTo>
                  <a:lnTo>
                    <a:pt x="282" y="2013"/>
                  </a:lnTo>
                  <a:lnTo>
                    <a:pt x="264" y="2010"/>
                  </a:lnTo>
                  <a:lnTo>
                    <a:pt x="253" y="2008"/>
                  </a:lnTo>
                  <a:lnTo>
                    <a:pt x="248" y="2007"/>
                  </a:lnTo>
                  <a:lnTo>
                    <a:pt x="233" y="2000"/>
                  </a:lnTo>
                  <a:lnTo>
                    <a:pt x="221" y="1989"/>
                  </a:lnTo>
                  <a:lnTo>
                    <a:pt x="214" y="1974"/>
                  </a:lnTo>
                  <a:lnTo>
                    <a:pt x="150" y="1685"/>
                  </a:lnTo>
                  <a:lnTo>
                    <a:pt x="119" y="1643"/>
                  </a:lnTo>
                  <a:lnTo>
                    <a:pt x="94" y="1599"/>
                  </a:lnTo>
                  <a:lnTo>
                    <a:pt x="72" y="1553"/>
                  </a:lnTo>
                  <a:lnTo>
                    <a:pt x="53" y="1508"/>
                  </a:lnTo>
                  <a:lnTo>
                    <a:pt x="39" y="1464"/>
                  </a:lnTo>
                  <a:lnTo>
                    <a:pt x="26" y="1419"/>
                  </a:lnTo>
                  <a:lnTo>
                    <a:pt x="18" y="1377"/>
                  </a:lnTo>
                  <a:lnTo>
                    <a:pt x="10" y="1337"/>
                  </a:lnTo>
                  <a:lnTo>
                    <a:pt x="5" y="1301"/>
                  </a:lnTo>
                  <a:lnTo>
                    <a:pt x="2" y="1266"/>
                  </a:lnTo>
                  <a:lnTo>
                    <a:pt x="1" y="1237"/>
                  </a:lnTo>
                  <a:lnTo>
                    <a:pt x="0" y="1213"/>
                  </a:lnTo>
                  <a:lnTo>
                    <a:pt x="0" y="1194"/>
                  </a:lnTo>
                  <a:lnTo>
                    <a:pt x="0" y="1181"/>
                  </a:lnTo>
                  <a:lnTo>
                    <a:pt x="1" y="1174"/>
                  </a:lnTo>
                  <a:lnTo>
                    <a:pt x="3" y="1161"/>
                  </a:lnTo>
                  <a:lnTo>
                    <a:pt x="11" y="1150"/>
                  </a:lnTo>
                  <a:lnTo>
                    <a:pt x="21" y="1140"/>
                  </a:lnTo>
                  <a:lnTo>
                    <a:pt x="33" y="1135"/>
                  </a:lnTo>
                  <a:lnTo>
                    <a:pt x="79" y="1124"/>
                  </a:lnTo>
                  <a:lnTo>
                    <a:pt x="77" y="1014"/>
                  </a:lnTo>
                  <a:lnTo>
                    <a:pt x="76" y="911"/>
                  </a:lnTo>
                  <a:lnTo>
                    <a:pt x="77" y="814"/>
                  </a:lnTo>
                  <a:lnTo>
                    <a:pt x="78" y="723"/>
                  </a:lnTo>
                  <a:lnTo>
                    <a:pt x="82" y="637"/>
                  </a:lnTo>
                  <a:lnTo>
                    <a:pt x="86" y="558"/>
                  </a:lnTo>
                  <a:lnTo>
                    <a:pt x="92" y="484"/>
                  </a:lnTo>
                  <a:lnTo>
                    <a:pt x="98" y="417"/>
                  </a:lnTo>
                  <a:lnTo>
                    <a:pt x="104" y="356"/>
                  </a:lnTo>
                  <a:lnTo>
                    <a:pt x="112" y="299"/>
                  </a:lnTo>
                  <a:lnTo>
                    <a:pt x="118" y="248"/>
                  </a:lnTo>
                  <a:lnTo>
                    <a:pt x="126" y="204"/>
                  </a:lnTo>
                  <a:lnTo>
                    <a:pt x="133" y="164"/>
                  </a:lnTo>
                  <a:lnTo>
                    <a:pt x="139" y="129"/>
                  </a:lnTo>
                  <a:lnTo>
                    <a:pt x="146" y="99"/>
                  </a:lnTo>
                  <a:lnTo>
                    <a:pt x="151" y="76"/>
                  </a:lnTo>
                  <a:lnTo>
                    <a:pt x="157" y="57"/>
                  </a:lnTo>
                  <a:lnTo>
                    <a:pt x="160" y="43"/>
                  </a:lnTo>
                  <a:lnTo>
                    <a:pt x="162" y="33"/>
                  </a:lnTo>
                  <a:lnTo>
                    <a:pt x="165" y="28"/>
                  </a:lnTo>
                  <a:lnTo>
                    <a:pt x="170" y="17"/>
                  </a:lnTo>
                  <a:lnTo>
                    <a:pt x="180" y="7"/>
                  </a:lnTo>
                  <a:lnTo>
                    <a:pt x="192" y="2"/>
                  </a:lnTo>
                  <a:lnTo>
                    <a:pt x="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128"/>
            <p:cNvSpPr>
              <a:spLocks noEditPoints="1"/>
            </p:cNvSpPr>
            <p:nvPr/>
          </p:nvSpPr>
          <p:spPr bwMode="auto">
            <a:xfrm>
              <a:off x="2632075" y="5376863"/>
              <a:ext cx="333375" cy="195263"/>
            </a:xfrm>
            <a:custGeom>
              <a:avLst/>
              <a:gdLst>
                <a:gd name="T0" fmla="*/ 1085 w 2109"/>
                <a:gd name="T1" fmla="*/ 1138 h 1225"/>
                <a:gd name="T2" fmla="*/ 1414 w 2109"/>
                <a:gd name="T3" fmla="*/ 508 h 1225"/>
                <a:gd name="T4" fmla="*/ 1135 w 2109"/>
                <a:gd name="T5" fmla="*/ 543 h 1225"/>
                <a:gd name="T6" fmla="*/ 826 w 2109"/>
                <a:gd name="T7" fmla="*/ 531 h 1225"/>
                <a:gd name="T8" fmla="*/ 580 w 2109"/>
                <a:gd name="T9" fmla="*/ 478 h 1225"/>
                <a:gd name="T10" fmla="*/ 1936 w 2109"/>
                <a:gd name="T11" fmla="*/ 240 h 1225"/>
                <a:gd name="T12" fmla="*/ 1784 w 2109"/>
                <a:gd name="T13" fmla="*/ 363 h 1225"/>
                <a:gd name="T14" fmla="*/ 1610 w 2109"/>
                <a:gd name="T15" fmla="*/ 532 h 1225"/>
                <a:gd name="T16" fmla="*/ 1805 w 2109"/>
                <a:gd name="T17" fmla="*/ 439 h 1225"/>
                <a:gd name="T18" fmla="*/ 1928 w 2109"/>
                <a:gd name="T19" fmla="*/ 328 h 1225"/>
                <a:gd name="T20" fmla="*/ 1997 w 2109"/>
                <a:gd name="T21" fmla="*/ 229 h 1225"/>
                <a:gd name="T22" fmla="*/ 2009 w 2109"/>
                <a:gd name="T23" fmla="*/ 149 h 1225"/>
                <a:gd name="T24" fmla="*/ 101 w 2109"/>
                <a:gd name="T25" fmla="*/ 210 h 1225"/>
                <a:gd name="T26" fmla="*/ 157 w 2109"/>
                <a:gd name="T27" fmla="*/ 301 h 1225"/>
                <a:gd name="T28" fmla="*/ 267 w 2109"/>
                <a:gd name="T29" fmla="*/ 411 h 1225"/>
                <a:gd name="T30" fmla="*/ 443 w 2109"/>
                <a:gd name="T31" fmla="*/ 512 h 1225"/>
                <a:gd name="T32" fmla="*/ 373 w 2109"/>
                <a:gd name="T33" fmla="*/ 392 h 1225"/>
                <a:gd name="T34" fmla="*/ 206 w 2109"/>
                <a:gd name="T35" fmla="*/ 272 h 1225"/>
                <a:gd name="T36" fmla="*/ 100 w 2109"/>
                <a:gd name="T37" fmla="*/ 149 h 1225"/>
                <a:gd name="T38" fmla="*/ 117 w 2109"/>
                <a:gd name="T39" fmla="*/ 8 h 1225"/>
                <a:gd name="T40" fmla="*/ 138 w 2109"/>
                <a:gd name="T41" fmla="*/ 42 h 1225"/>
                <a:gd name="T42" fmla="*/ 186 w 2109"/>
                <a:gd name="T43" fmla="*/ 122 h 1225"/>
                <a:gd name="T44" fmla="*/ 304 w 2109"/>
                <a:gd name="T45" fmla="*/ 242 h 1225"/>
                <a:gd name="T46" fmla="*/ 437 w 2109"/>
                <a:gd name="T47" fmla="*/ 328 h 1225"/>
                <a:gd name="T48" fmla="*/ 631 w 2109"/>
                <a:gd name="T49" fmla="*/ 404 h 1225"/>
                <a:gd name="T50" fmla="*/ 894 w 2109"/>
                <a:gd name="T51" fmla="*/ 451 h 1225"/>
                <a:gd name="T52" fmla="*/ 1215 w 2109"/>
                <a:gd name="T53" fmla="*/ 451 h 1225"/>
                <a:gd name="T54" fmla="*/ 1479 w 2109"/>
                <a:gd name="T55" fmla="*/ 404 h 1225"/>
                <a:gd name="T56" fmla="*/ 1672 w 2109"/>
                <a:gd name="T57" fmla="*/ 328 h 1225"/>
                <a:gd name="T58" fmla="*/ 1805 w 2109"/>
                <a:gd name="T59" fmla="*/ 242 h 1225"/>
                <a:gd name="T60" fmla="*/ 1922 w 2109"/>
                <a:gd name="T61" fmla="*/ 122 h 1225"/>
                <a:gd name="T62" fmla="*/ 1972 w 2109"/>
                <a:gd name="T63" fmla="*/ 42 h 1225"/>
                <a:gd name="T64" fmla="*/ 1993 w 2109"/>
                <a:gd name="T65" fmla="*/ 8 h 1225"/>
                <a:gd name="T66" fmla="*/ 2031 w 2109"/>
                <a:gd name="T67" fmla="*/ 3 h 1225"/>
                <a:gd name="T68" fmla="*/ 2106 w 2109"/>
                <a:gd name="T69" fmla="*/ 167 h 1225"/>
                <a:gd name="T70" fmla="*/ 2102 w 2109"/>
                <a:gd name="T71" fmla="*/ 207 h 1225"/>
                <a:gd name="T72" fmla="*/ 2068 w 2109"/>
                <a:gd name="T73" fmla="*/ 280 h 1225"/>
                <a:gd name="T74" fmla="*/ 1989 w 2109"/>
                <a:gd name="T75" fmla="*/ 391 h 1225"/>
                <a:gd name="T76" fmla="*/ 1853 w 2109"/>
                <a:gd name="T77" fmla="*/ 510 h 1225"/>
                <a:gd name="T78" fmla="*/ 1649 w 2109"/>
                <a:gd name="T79" fmla="*/ 610 h 1225"/>
                <a:gd name="T80" fmla="*/ 1119 w 2109"/>
                <a:gd name="T81" fmla="*/ 1223 h 1225"/>
                <a:gd name="T82" fmla="*/ 979 w 2109"/>
                <a:gd name="T83" fmla="*/ 1217 h 1225"/>
                <a:gd name="T84" fmla="*/ 402 w 2109"/>
                <a:gd name="T85" fmla="*/ 588 h 1225"/>
                <a:gd name="T86" fmla="*/ 215 w 2109"/>
                <a:gd name="T87" fmla="*/ 481 h 1225"/>
                <a:gd name="T88" fmla="*/ 96 w 2109"/>
                <a:gd name="T89" fmla="*/ 361 h 1225"/>
                <a:gd name="T90" fmla="*/ 29 w 2109"/>
                <a:gd name="T91" fmla="*/ 258 h 1225"/>
                <a:gd name="T92" fmla="*/ 4 w 2109"/>
                <a:gd name="T93" fmla="*/ 198 h 1225"/>
                <a:gd name="T94" fmla="*/ 50 w 2109"/>
                <a:gd name="T95" fmla="*/ 29 h 1225"/>
                <a:gd name="T96" fmla="*/ 91 w 2109"/>
                <a:gd name="T97" fmla="*/ 0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09" h="1225">
                  <a:moveTo>
                    <a:pt x="580" y="478"/>
                  </a:moveTo>
                  <a:lnTo>
                    <a:pt x="591" y="574"/>
                  </a:lnTo>
                  <a:lnTo>
                    <a:pt x="1024" y="1138"/>
                  </a:lnTo>
                  <a:lnTo>
                    <a:pt x="1085" y="1138"/>
                  </a:lnTo>
                  <a:lnTo>
                    <a:pt x="1518" y="574"/>
                  </a:lnTo>
                  <a:lnTo>
                    <a:pt x="1529" y="478"/>
                  </a:lnTo>
                  <a:lnTo>
                    <a:pt x="1474" y="495"/>
                  </a:lnTo>
                  <a:lnTo>
                    <a:pt x="1414" y="508"/>
                  </a:lnTo>
                  <a:lnTo>
                    <a:pt x="1350" y="521"/>
                  </a:lnTo>
                  <a:lnTo>
                    <a:pt x="1283" y="531"/>
                  </a:lnTo>
                  <a:lnTo>
                    <a:pt x="1211" y="538"/>
                  </a:lnTo>
                  <a:lnTo>
                    <a:pt x="1135" y="543"/>
                  </a:lnTo>
                  <a:lnTo>
                    <a:pt x="1054" y="544"/>
                  </a:lnTo>
                  <a:lnTo>
                    <a:pt x="974" y="543"/>
                  </a:lnTo>
                  <a:lnTo>
                    <a:pt x="898" y="538"/>
                  </a:lnTo>
                  <a:lnTo>
                    <a:pt x="826" y="531"/>
                  </a:lnTo>
                  <a:lnTo>
                    <a:pt x="759" y="521"/>
                  </a:lnTo>
                  <a:lnTo>
                    <a:pt x="695" y="508"/>
                  </a:lnTo>
                  <a:lnTo>
                    <a:pt x="635" y="495"/>
                  </a:lnTo>
                  <a:lnTo>
                    <a:pt x="580" y="478"/>
                  </a:lnTo>
                  <a:close/>
                  <a:moveTo>
                    <a:pt x="2009" y="149"/>
                  </a:moveTo>
                  <a:lnTo>
                    <a:pt x="1989" y="178"/>
                  </a:lnTo>
                  <a:lnTo>
                    <a:pt x="1965" y="208"/>
                  </a:lnTo>
                  <a:lnTo>
                    <a:pt x="1936" y="240"/>
                  </a:lnTo>
                  <a:lnTo>
                    <a:pt x="1903" y="272"/>
                  </a:lnTo>
                  <a:lnTo>
                    <a:pt x="1864" y="305"/>
                  </a:lnTo>
                  <a:lnTo>
                    <a:pt x="1827" y="334"/>
                  </a:lnTo>
                  <a:lnTo>
                    <a:pt x="1784" y="363"/>
                  </a:lnTo>
                  <a:lnTo>
                    <a:pt x="1735" y="392"/>
                  </a:lnTo>
                  <a:lnTo>
                    <a:pt x="1681" y="420"/>
                  </a:lnTo>
                  <a:lnTo>
                    <a:pt x="1620" y="446"/>
                  </a:lnTo>
                  <a:lnTo>
                    <a:pt x="1610" y="532"/>
                  </a:lnTo>
                  <a:lnTo>
                    <a:pt x="1666" y="512"/>
                  </a:lnTo>
                  <a:lnTo>
                    <a:pt x="1717" y="488"/>
                  </a:lnTo>
                  <a:lnTo>
                    <a:pt x="1763" y="464"/>
                  </a:lnTo>
                  <a:lnTo>
                    <a:pt x="1805" y="439"/>
                  </a:lnTo>
                  <a:lnTo>
                    <a:pt x="1841" y="411"/>
                  </a:lnTo>
                  <a:lnTo>
                    <a:pt x="1874" y="383"/>
                  </a:lnTo>
                  <a:lnTo>
                    <a:pt x="1903" y="355"/>
                  </a:lnTo>
                  <a:lnTo>
                    <a:pt x="1928" y="328"/>
                  </a:lnTo>
                  <a:lnTo>
                    <a:pt x="1951" y="300"/>
                  </a:lnTo>
                  <a:lnTo>
                    <a:pt x="1969" y="274"/>
                  </a:lnTo>
                  <a:lnTo>
                    <a:pt x="1985" y="250"/>
                  </a:lnTo>
                  <a:lnTo>
                    <a:pt x="1997" y="229"/>
                  </a:lnTo>
                  <a:lnTo>
                    <a:pt x="2007" y="209"/>
                  </a:lnTo>
                  <a:lnTo>
                    <a:pt x="2015" y="193"/>
                  </a:lnTo>
                  <a:lnTo>
                    <a:pt x="2020" y="181"/>
                  </a:lnTo>
                  <a:lnTo>
                    <a:pt x="2009" y="149"/>
                  </a:lnTo>
                  <a:close/>
                  <a:moveTo>
                    <a:pt x="100" y="149"/>
                  </a:moveTo>
                  <a:lnTo>
                    <a:pt x="89" y="181"/>
                  </a:lnTo>
                  <a:lnTo>
                    <a:pt x="94" y="193"/>
                  </a:lnTo>
                  <a:lnTo>
                    <a:pt x="101" y="210"/>
                  </a:lnTo>
                  <a:lnTo>
                    <a:pt x="111" y="229"/>
                  </a:lnTo>
                  <a:lnTo>
                    <a:pt x="123" y="251"/>
                  </a:lnTo>
                  <a:lnTo>
                    <a:pt x="139" y="274"/>
                  </a:lnTo>
                  <a:lnTo>
                    <a:pt x="157" y="301"/>
                  </a:lnTo>
                  <a:lnTo>
                    <a:pt x="180" y="328"/>
                  </a:lnTo>
                  <a:lnTo>
                    <a:pt x="205" y="355"/>
                  </a:lnTo>
                  <a:lnTo>
                    <a:pt x="234" y="383"/>
                  </a:lnTo>
                  <a:lnTo>
                    <a:pt x="267" y="411"/>
                  </a:lnTo>
                  <a:lnTo>
                    <a:pt x="303" y="439"/>
                  </a:lnTo>
                  <a:lnTo>
                    <a:pt x="345" y="464"/>
                  </a:lnTo>
                  <a:lnTo>
                    <a:pt x="392" y="488"/>
                  </a:lnTo>
                  <a:lnTo>
                    <a:pt x="443" y="512"/>
                  </a:lnTo>
                  <a:lnTo>
                    <a:pt x="499" y="532"/>
                  </a:lnTo>
                  <a:lnTo>
                    <a:pt x="489" y="446"/>
                  </a:lnTo>
                  <a:lnTo>
                    <a:pt x="428" y="420"/>
                  </a:lnTo>
                  <a:lnTo>
                    <a:pt x="373" y="392"/>
                  </a:lnTo>
                  <a:lnTo>
                    <a:pt x="325" y="363"/>
                  </a:lnTo>
                  <a:lnTo>
                    <a:pt x="282" y="334"/>
                  </a:lnTo>
                  <a:lnTo>
                    <a:pt x="245" y="305"/>
                  </a:lnTo>
                  <a:lnTo>
                    <a:pt x="206" y="272"/>
                  </a:lnTo>
                  <a:lnTo>
                    <a:pt x="173" y="240"/>
                  </a:lnTo>
                  <a:lnTo>
                    <a:pt x="144" y="208"/>
                  </a:lnTo>
                  <a:lnTo>
                    <a:pt x="120" y="178"/>
                  </a:lnTo>
                  <a:lnTo>
                    <a:pt x="100" y="149"/>
                  </a:lnTo>
                  <a:close/>
                  <a:moveTo>
                    <a:pt x="91" y="0"/>
                  </a:moveTo>
                  <a:lnTo>
                    <a:pt x="91" y="0"/>
                  </a:lnTo>
                  <a:lnTo>
                    <a:pt x="104" y="3"/>
                  </a:lnTo>
                  <a:lnTo>
                    <a:pt x="117" y="8"/>
                  </a:lnTo>
                  <a:lnTo>
                    <a:pt x="125" y="17"/>
                  </a:lnTo>
                  <a:lnTo>
                    <a:pt x="132" y="29"/>
                  </a:lnTo>
                  <a:lnTo>
                    <a:pt x="133" y="33"/>
                  </a:lnTo>
                  <a:lnTo>
                    <a:pt x="138" y="42"/>
                  </a:lnTo>
                  <a:lnTo>
                    <a:pt x="144" y="56"/>
                  </a:lnTo>
                  <a:lnTo>
                    <a:pt x="154" y="74"/>
                  </a:lnTo>
                  <a:lnTo>
                    <a:pt x="169" y="97"/>
                  </a:lnTo>
                  <a:lnTo>
                    <a:pt x="186" y="122"/>
                  </a:lnTo>
                  <a:lnTo>
                    <a:pt x="208" y="150"/>
                  </a:lnTo>
                  <a:lnTo>
                    <a:pt x="236" y="180"/>
                  </a:lnTo>
                  <a:lnTo>
                    <a:pt x="267" y="211"/>
                  </a:lnTo>
                  <a:lnTo>
                    <a:pt x="304" y="242"/>
                  </a:lnTo>
                  <a:lnTo>
                    <a:pt x="332" y="263"/>
                  </a:lnTo>
                  <a:lnTo>
                    <a:pt x="363" y="286"/>
                  </a:lnTo>
                  <a:lnTo>
                    <a:pt x="398" y="307"/>
                  </a:lnTo>
                  <a:lnTo>
                    <a:pt x="437" y="328"/>
                  </a:lnTo>
                  <a:lnTo>
                    <a:pt x="479" y="349"/>
                  </a:lnTo>
                  <a:lnTo>
                    <a:pt x="526" y="369"/>
                  </a:lnTo>
                  <a:lnTo>
                    <a:pt x="576" y="386"/>
                  </a:lnTo>
                  <a:lnTo>
                    <a:pt x="631" y="404"/>
                  </a:lnTo>
                  <a:lnTo>
                    <a:pt x="689" y="419"/>
                  </a:lnTo>
                  <a:lnTo>
                    <a:pt x="753" y="432"/>
                  </a:lnTo>
                  <a:lnTo>
                    <a:pt x="821" y="443"/>
                  </a:lnTo>
                  <a:lnTo>
                    <a:pt x="894" y="451"/>
                  </a:lnTo>
                  <a:lnTo>
                    <a:pt x="972" y="456"/>
                  </a:lnTo>
                  <a:lnTo>
                    <a:pt x="1054" y="457"/>
                  </a:lnTo>
                  <a:lnTo>
                    <a:pt x="1137" y="456"/>
                  </a:lnTo>
                  <a:lnTo>
                    <a:pt x="1215" y="451"/>
                  </a:lnTo>
                  <a:lnTo>
                    <a:pt x="1287" y="443"/>
                  </a:lnTo>
                  <a:lnTo>
                    <a:pt x="1356" y="432"/>
                  </a:lnTo>
                  <a:lnTo>
                    <a:pt x="1419" y="419"/>
                  </a:lnTo>
                  <a:lnTo>
                    <a:pt x="1479" y="404"/>
                  </a:lnTo>
                  <a:lnTo>
                    <a:pt x="1533" y="386"/>
                  </a:lnTo>
                  <a:lnTo>
                    <a:pt x="1584" y="369"/>
                  </a:lnTo>
                  <a:lnTo>
                    <a:pt x="1630" y="349"/>
                  </a:lnTo>
                  <a:lnTo>
                    <a:pt x="1672" y="328"/>
                  </a:lnTo>
                  <a:lnTo>
                    <a:pt x="1711" y="307"/>
                  </a:lnTo>
                  <a:lnTo>
                    <a:pt x="1746" y="286"/>
                  </a:lnTo>
                  <a:lnTo>
                    <a:pt x="1777" y="263"/>
                  </a:lnTo>
                  <a:lnTo>
                    <a:pt x="1805" y="242"/>
                  </a:lnTo>
                  <a:lnTo>
                    <a:pt x="1842" y="211"/>
                  </a:lnTo>
                  <a:lnTo>
                    <a:pt x="1873" y="180"/>
                  </a:lnTo>
                  <a:lnTo>
                    <a:pt x="1900" y="150"/>
                  </a:lnTo>
                  <a:lnTo>
                    <a:pt x="1922" y="122"/>
                  </a:lnTo>
                  <a:lnTo>
                    <a:pt x="1941" y="97"/>
                  </a:lnTo>
                  <a:lnTo>
                    <a:pt x="1954" y="74"/>
                  </a:lnTo>
                  <a:lnTo>
                    <a:pt x="1965" y="56"/>
                  </a:lnTo>
                  <a:lnTo>
                    <a:pt x="1972" y="42"/>
                  </a:lnTo>
                  <a:lnTo>
                    <a:pt x="1976" y="33"/>
                  </a:lnTo>
                  <a:lnTo>
                    <a:pt x="1977" y="29"/>
                  </a:lnTo>
                  <a:lnTo>
                    <a:pt x="1984" y="17"/>
                  </a:lnTo>
                  <a:lnTo>
                    <a:pt x="1993" y="8"/>
                  </a:lnTo>
                  <a:lnTo>
                    <a:pt x="2005" y="3"/>
                  </a:lnTo>
                  <a:lnTo>
                    <a:pt x="2018" y="0"/>
                  </a:lnTo>
                  <a:lnTo>
                    <a:pt x="2018" y="0"/>
                  </a:lnTo>
                  <a:lnTo>
                    <a:pt x="2031" y="3"/>
                  </a:lnTo>
                  <a:lnTo>
                    <a:pt x="2042" y="8"/>
                  </a:lnTo>
                  <a:lnTo>
                    <a:pt x="2052" y="17"/>
                  </a:lnTo>
                  <a:lnTo>
                    <a:pt x="2059" y="29"/>
                  </a:lnTo>
                  <a:lnTo>
                    <a:pt x="2106" y="167"/>
                  </a:lnTo>
                  <a:lnTo>
                    <a:pt x="2109" y="180"/>
                  </a:lnTo>
                  <a:lnTo>
                    <a:pt x="2108" y="193"/>
                  </a:lnTo>
                  <a:lnTo>
                    <a:pt x="2105" y="198"/>
                  </a:lnTo>
                  <a:lnTo>
                    <a:pt x="2102" y="207"/>
                  </a:lnTo>
                  <a:lnTo>
                    <a:pt x="2098" y="220"/>
                  </a:lnTo>
                  <a:lnTo>
                    <a:pt x="2090" y="237"/>
                  </a:lnTo>
                  <a:lnTo>
                    <a:pt x="2080" y="258"/>
                  </a:lnTo>
                  <a:lnTo>
                    <a:pt x="2068" y="280"/>
                  </a:lnTo>
                  <a:lnTo>
                    <a:pt x="2053" y="305"/>
                  </a:lnTo>
                  <a:lnTo>
                    <a:pt x="2035" y="332"/>
                  </a:lnTo>
                  <a:lnTo>
                    <a:pt x="2014" y="361"/>
                  </a:lnTo>
                  <a:lnTo>
                    <a:pt x="1989" y="391"/>
                  </a:lnTo>
                  <a:lnTo>
                    <a:pt x="1962" y="421"/>
                  </a:lnTo>
                  <a:lnTo>
                    <a:pt x="1930" y="451"/>
                  </a:lnTo>
                  <a:lnTo>
                    <a:pt x="1894" y="481"/>
                  </a:lnTo>
                  <a:lnTo>
                    <a:pt x="1853" y="510"/>
                  </a:lnTo>
                  <a:lnTo>
                    <a:pt x="1809" y="538"/>
                  </a:lnTo>
                  <a:lnTo>
                    <a:pt x="1760" y="564"/>
                  </a:lnTo>
                  <a:lnTo>
                    <a:pt x="1707" y="588"/>
                  </a:lnTo>
                  <a:lnTo>
                    <a:pt x="1649" y="610"/>
                  </a:lnTo>
                  <a:lnTo>
                    <a:pt x="1585" y="628"/>
                  </a:lnTo>
                  <a:lnTo>
                    <a:pt x="1140" y="1208"/>
                  </a:lnTo>
                  <a:lnTo>
                    <a:pt x="1130" y="1217"/>
                  </a:lnTo>
                  <a:lnTo>
                    <a:pt x="1119" y="1223"/>
                  </a:lnTo>
                  <a:lnTo>
                    <a:pt x="1106" y="1225"/>
                  </a:lnTo>
                  <a:lnTo>
                    <a:pt x="1003" y="1225"/>
                  </a:lnTo>
                  <a:lnTo>
                    <a:pt x="990" y="1223"/>
                  </a:lnTo>
                  <a:lnTo>
                    <a:pt x="979" y="1217"/>
                  </a:lnTo>
                  <a:lnTo>
                    <a:pt x="969" y="1208"/>
                  </a:lnTo>
                  <a:lnTo>
                    <a:pt x="523" y="628"/>
                  </a:lnTo>
                  <a:lnTo>
                    <a:pt x="460" y="610"/>
                  </a:lnTo>
                  <a:lnTo>
                    <a:pt x="402" y="588"/>
                  </a:lnTo>
                  <a:lnTo>
                    <a:pt x="349" y="564"/>
                  </a:lnTo>
                  <a:lnTo>
                    <a:pt x="299" y="538"/>
                  </a:lnTo>
                  <a:lnTo>
                    <a:pt x="255" y="510"/>
                  </a:lnTo>
                  <a:lnTo>
                    <a:pt x="215" y="481"/>
                  </a:lnTo>
                  <a:lnTo>
                    <a:pt x="180" y="451"/>
                  </a:lnTo>
                  <a:lnTo>
                    <a:pt x="148" y="421"/>
                  </a:lnTo>
                  <a:lnTo>
                    <a:pt x="120" y="391"/>
                  </a:lnTo>
                  <a:lnTo>
                    <a:pt x="96" y="361"/>
                  </a:lnTo>
                  <a:lnTo>
                    <a:pt x="75" y="332"/>
                  </a:lnTo>
                  <a:lnTo>
                    <a:pt x="56" y="305"/>
                  </a:lnTo>
                  <a:lnTo>
                    <a:pt x="41" y="280"/>
                  </a:lnTo>
                  <a:lnTo>
                    <a:pt x="29" y="258"/>
                  </a:lnTo>
                  <a:lnTo>
                    <a:pt x="19" y="237"/>
                  </a:lnTo>
                  <a:lnTo>
                    <a:pt x="12" y="220"/>
                  </a:lnTo>
                  <a:lnTo>
                    <a:pt x="6" y="207"/>
                  </a:lnTo>
                  <a:lnTo>
                    <a:pt x="4" y="198"/>
                  </a:lnTo>
                  <a:lnTo>
                    <a:pt x="2" y="193"/>
                  </a:lnTo>
                  <a:lnTo>
                    <a:pt x="0" y="180"/>
                  </a:lnTo>
                  <a:lnTo>
                    <a:pt x="3" y="167"/>
                  </a:lnTo>
                  <a:lnTo>
                    <a:pt x="50" y="29"/>
                  </a:lnTo>
                  <a:lnTo>
                    <a:pt x="57" y="17"/>
                  </a:lnTo>
                  <a:lnTo>
                    <a:pt x="66" y="8"/>
                  </a:lnTo>
                  <a:lnTo>
                    <a:pt x="78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1" name="Freeform 133"/>
          <p:cNvSpPr>
            <a:spLocks noEditPoints="1"/>
          </p:cNvSpPr>
          <p:nvPr/>
        </p:nvSpPr>
        <p:spPr bwMode="auto">
          <a:xfrm>
            <a:off x="1756239" y="4999038"/>
            <a:ext cx="250825" cy="566738"/>
          </a:xfrm>
          <a:custGeom>
            <a:avLst/>
            <a:gdLst>
              <a:gd name="T0" fmla="*/ 194 w 1577"/>
              <a:gd name="T1" fmla="*/ 303 h 3570"/>
              <a:gd name="T2" fmla="*/ 94 w 1577"/>
              <a:gd name="T3" fmla="*/ 720 h 3570"/>
              <a:gd name="T4" fmla="*/ 139 w 1577"/>
              <a:gd name="T5" fmla="*/ 1370 h 3570"/>
              <a:gd name="T6" fmla="*/ 278 w 1577"/>
              <a:gd name="T7" fmla="*/ 2034 h 3570"/>
              <a:gd name="T8" fmla="*/ 226 w 1577"/>
              <a:gd name="T9" fmla="*/ 2332 h 3570"/>
              <a:gd name="T10" fmla="*/ 235 w 1577"/>
              <a:gd name="T11" fmla="*/ 2755 h 3570"/>
              <a:gd name="T12" fmla="*/ 404 w 1577"/>
              <a:gd name="T13" fmla="*/ 3484 h 3570"/>
              <a:gd name="T14" fmla="*/ 565 w 1577"/>
              <a:gd name="T15" fmla="*/ 3167 h 3570"/>
              <a:gd name="T16" fmla="*/ 569 w 1577"/>
              <a:gd name="T17" fmla="*/ 2551 h 3570"/>
              <a:gd name="T18" fmla="*/ 575 w 1577"/>
              <a:gd name="T19" fmla="*/ 2056 h 3570"/>
              <a:gd name="T20" fmla="*/ 605 w 1577"/>
              <a:gd name="T21" fmla="*/ 1744 h 3570"/>
              <a:gd name="T22" fmla="*/ 678 w 1577"/>
              <a:gd name="T23" fmla="*/ 1238 h 3570"/>
              <a:gd name="T24" fmla="*/ 739 w 1577"/>
              <a:gd name="T25" fmla="*/ 858 h 3570"/>
              <a:gd name="T26" fmla="*/ 809 w 1577"/>
              <a:gd name="T27" fmla="*/ 784 h 3570"/>
              <a:gd name="T28" fmla="*/ 847 w 1577"/>
              <a:gd name="T29" fmla="*/ 915 h 3570"/>
              <a:gd name="T30" fmla="*/ 916 w 1577"/>
              <a:gd name="T31" fmla="*/ 1351 h 3570"/>
              <a:gd name="T32" fmla="*/ 984 w 1577"/>
              <a:gd name="T33" fmla="*/ 1840 h 3570"/>
              <a:gd name="T34" fmla="*/ 1003 w 1577"/>
              <a:gd name="T35" fmla="*/ 2134 h 3570"/>
              <a:gd name="T36" fmla="*/ 1008 w 1577"/>
              <a:gd name="T37" fmla="*/ 2691 h 3570"/>
              <a:gd name="T38" fmla="*/ 1013 w 1577"/>
              <a:gd name="T39" fmla="*/ 3279 h 3570"/>
              <a:gd name="T40" fmla="*/ 1229 w 1577"/>
              <a:gd name="T41" fmla="*/ 3288 h 3570"/>
              <a:gd name="T42" fmla="*/ 1353 w 1577"/>
              <a:gd name="T43" fmla="*/ 2639 h 3570"/>
              <a:gd name="T44" fmla="*/ 1341 w 1577"/>
              <a:gd name="T45" fmla="*/ 2266 h 3570"/>
              <a:gd name="T46" fmla="*/ 1298 w 1577"/>
              <a:gd name="T47" fmla="*/ 1956 h 3570"/>
              <a:gd name="T48" fmla="*/ 1464 w 1577"/>
              <a:gd name="T49" fmla="*/ 1199 h 3570"/>
              <a:gd name="T50" fmla="*/ 1472 w 1577"/>
              <a:gd name="T51" fmla="*/ 614 h 3570"/>
              <a:gd name="T52" fmla="*/ 1337 w 1577"/>
              <a:gd name="T53" fmla="*/ 223 h 3570"/>
              <a:gd name="T54" fmla="*/ 1124 w 1577"/>
              <a:gd name="T55" fmla="*/ 125 h 3570"/>
              <a:gd name="T56" fmla="*/ 640 w 1577"/>
              <a:gd name="T57" fmla="*/ 137 h 3570"/>
              <a:gd name="T58" fmla="*/ 364 w 1577"/>
              <a:gd name="T59" fmla="*/ 1 h 3570"/>
              <a:gd name="T60" fmla="*/ 585 w 1577"/>
              <a:gd name="T61" fmla="*/ 49 h 3570"/>
              <a:gd name="T62" fmla="*/ 992 w 1577"/>
              <a:gd name="T63" fmla="*/ 49 h 3570"/>
              <a:gd name="T64" fmla="*/ 1213 w 1577"/>
              <a:gd name="T65" fmla="*/ 1 h 3570"/>
              <a:gd name="T66" fmla="*/ 1337 w 1577"/>
              <a:gd name="T67" fmla="*/ 82 h 3570"/>
              <a:gd name="T68" fmla="*/ 1545 w 1577"/>
              <a:gd name="T69" fmla="*/ 522 h 3570"/>
              <a:gd name="T70" fmla="*/ 1519 w 1577"/>
              <a:gd name="T71" fmla="*/ 1406 h 3570"/>
              <a:gd name="T72" fmla="*/ 1390 w 1577"/>
              <a:gd name="T73" fmla="*/ 2062 h 3570"/>
              <a:gd name="T74" fmla="*/ 1439 w 1577"/>
              <a:gd name="T75" fmla="*/ 2352 h 3570"/>
              <a:gd name="T76" fmla="*/ 1424 w 1577"/>
              <a:gd name="T77" fmla="*/ 2794 h 3570"/>
              <a:gd name="T78" fmla="*/ 1246 w 1577"/>
              <a:gd name="T79" fmla="*/ 3540 h 3570"/>
              <a:gd name="T80" fmla="*/ 931 w 1577"/>
              <a:gd name="T81" fmla="*/ 3541 h 3570"/>
              <a:gd name="T82" fmla="*/ 927 w 1577"/>
              <a:gd name="T83" fmla="*/ 3300 h 3570"/>
              <a:gd name="T84" fmla="*/ 922 w 1577"/>
              <a:gd name="T85" fmla="*/ 2728 h 3570"/>
              <a:gd name="T86" fmla="*/ 917 w 1577"/>
              <a:gd name="T87" fmla="*/ 2173 h 3570"/>
              <a:gd name="T88" fmla="*/ 902 w 1577"/>
              <a:gd name="T89" fmla="*/ 1877 h 3570"/>
              <a:gd name="T90" fmla="*/ 825 w 1577"/>
              <a:gd name="T91" fmla="*/ 1338 h 3570"/>
              <a:gd name="T92" fmla="*/ 741 w 1577"/>
              <a:gd name="T93" fmla="*/ 1402 h 3570"/>
              <a:gd name="T94" fmla="*/ 671 w 1577"/>
              <a:gd name="T95" fmla="*/ 1922 h 3570"/>
              <a:gd name="T96" fmla="*/ 659 w 1577"/>
              <a:gd name="T97" fmla="*/ 2223 h 3570"/>
              <a:gd name="T98" fmla="*/ 653 w 1577"/>
              <a:gd name="T99" fmla="*/ 2798 h 3570"/>
              <a:gd name="T100" fmla="*/ 649 w 1577"/>
              <a:gd name="T101" fmla="*/ 3349 h 3570"/>
              <a:gd name="T102" fmla="*/ 639 w 1577"/>
              <a:gd name="T103" fmla="*/ 3553 h 3570"/>
              <a:gd name="T104" fmla="*/ 300 w 1577"/>
              <a:gd name="T105" fmla="*/ 3438 h 3570"/>
              <a:gd name="T106" fmla="*/ 145 w 1577"/>
              <a:gd name="T107" fmla="*/ 2732 h 3570"/>
              <a:gd name="T108" fmla="*/ 140 w 1577"/>
              <a:gd name="T109" fmla="*/ 2316 h 3570"/>
              <a:gd name="T110" fmla="*/ 192 w 1577"/>
              <a:gd name="T111" fmla="*/ 2029 h 3570"/>
              <a:gd name="T112" fmla="*/ 38 w 1577"/>
              <a:gd name="T113" fmla="*/ 1293 h 3570"/>
              <a:gd name="T114" fmla="*/ 50 w 1577"/>
              <a:gd name="T115" fmla="*/ 444 h 3570"/>
              <a:gd name="T116" fmla="*/ 261 w 1577"/>
              <a:gd name="T117" fmla="*/ 61 h 3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77" h="3570">
                <a:moveTo>
                  <a:pt x="356" y="95"/>
                </a:moveTo>
                <a:lnTo>
                  <a:pt x="342" y="106"/>
                </a:lnTo>
                <a:lnTo>
                  <a:pt x="324" y="120"/>
                </a:lnTo>
                <a:lnTo>
                  <a:pt x="305" y="139"/>
                </a:lnTo>
                <a:lnTo>
                  <a:pt x="284" y="162"/>
                </a:lnTo>
                <a:lnTo>
                  <a:pt x="262" y="190"/>
                </a:lnTo>
                <a:lnTo>
                  <a:pt x="239" y="223"/>
                </a:lnTo>
                <a:lnTo>
                  <a:pt x="217" y="260"/>
                </a:lnTo>
                <a:lnTo>
                  <a:pt x="194" y="303"/>
                </a:lnTo>
                <a:lnTo>
                  <a:pt x="172" y="352"/>
                </a:lnTo>
                <a:lnTo>
                  <a:pt x="151" y="408"/>
                </a:lnTo>
                <a:lnTo>
                  <a:pt x="140" y="442"/>
                </a:lnTo>
                <a:lnTo>
                  <a:pt x="131" y="482"/>
                </a:lnTo>
                <a:lnTo>
                  <a:pt x="121" y="523"/>
                </a:lnTo>
                <a:lnTo>
                  <a:pt x="112" y="566"/>
                </a:lnTo>
                <a:lnTo>
                  <a:pt x="104" y="614"/>
                </a:lnTo>
                <a:lnTo>
                  <a:pt x="98" y="665"/>
                </a:lnTo>
                <a:lnTo>
                  <a:pt x="94" y="720"/>
                </a:lnTo>
                <a:lnTo>
                  <a:pt x="90" y="778"/>
                </a:lnTo>
                <a:lnTo>
                  <a:pt x="88" y="838"/>
                </a:lnTo>
                <a:lnTo>
                  <a:pt x="89" y="903"/>
                </a:lnTo>
                <a:lnTo>
                  <a:pt x="91" y="971"/>
                </a:lnTo>
                <a:lnTo>
                  <a:pt x="96" y="1043"/>
                </a:lnTo>
                <a:lnTo>
                  <a:pt x="102" y="1119"/>
                </a:lnTo>
                <a:lnTo>
                  <a:pt x="112" y="1199"/>
                </a:lnTo>
                <a:lnTo>
                  <a:pt x="124" y="1282"/>
                </a:lnTo>
                <a:lnTo>
                  <a:pt x="139" y="1370"/>
                </a:lnTo>
                <a:lnTo>
                  <a:pt x="158" y="1463"/>
                </a:lnTo>
                <a:lnTo>
                  <a:pt x="178" y="1559"/>
                </a:lnTo>
                <a:lnTo>
                  <a:pt x="204" y="1660"/>
                </a:lnTo>
                <a:lnTo>
                  <a:pt x="232" y="1764"/>
                </a:lnTo>
                <a:lnTo>
                  <a:pt x="263" y="1874"/>
                </a:lnTo>
                <a:lnTo>
                  <a:pt x="274" y="1915"/>
                </a:lnTo>
                <a:lnTo>
                  <a:pt x="279" y="1956"/>
                </a:lnTo>
                <a:lnTo>
                  <a:pt x="280" y="1995"/>
                </a:lnTo>
                <a:lnTo>
                  <a:pt x="278" y="2034"/>
                </a:lnTo>
                <a:lnTo>
                  <a:pt x="272" y="2072"/>
                </a:lnTo>
                <a:lnTo>
                  <a:pt x="266" y="2112"/>
                </a:lnTo>
                <a:lnTo>
                  <a:pt x="257" y="2155"/>
                </a:lnTo>
                <a:lnTo>
                  <a:pt x="251" y="2180"/>
                </a:lnTo>
                <a:lnTo>
                  <a:pt x="246" y="2207"/>
                </a:lnTo>
                <a:lnTo>
                  <a:pt x="241" y="2236"/>
                </a:lnTo>
                <a:lnTo>
                  <a:pt x="235" y="2266"/>
                </a:lnTo>
                <a:lnTo>
                  <a:pt x="231" y="2298"/>
                </a:lnTo>
                <a:lnTo>
                  <a:pt x="226" y="2332"/>
                </a:lnTo>
                <a:lnTo>
                  <a:pt x="222" y="2368"/>
                </a:lnTo>
                <a:lnTo>
                  <a:pt x="220" y="2406"/>
                </a:lnTo>
                <a:lnTo>
                  <a:pt x="218" y="2447"/>
                </a:lnTo>
                <a:lnTo>
                  <a:pt x="217" y="2491"/>
                </a:lnTo>
                <a:lnTo>
                  <a:pt x="218" y="2537"/>
                </a:lnTo>
                <a:lnTo>
                  <a:pt x="220" y="2587"/>
                </a:lnTo>
                <a:lnTo>
                  <a:pt x="223" y="2639"/>
                </a:lnTo>
                <a:lnTo>
                  <a:pt x="227" y="2695"/>
                </a:lnTo>
                <a:lnTo>
                  <a:pt x="235" y="2755"/>
                </a:lnTo>
                <a:lnTo>
                  <a:pt x="244" y="2818"/>
                </a:lnTo>
                <a:lnTo>
                  <a:pt x="255" y="2886"/>
                </a:lnTo>
                <a:lnTo>
                  <a:pt x="268" y="2958"/>
                </a:lnTo>
                <a:lnTo>
                  <a:pt x="284" y="3034"/>
                </a:lnTo>
                <a:lnTo>
                  <a:pt x="303" y="3113"/>
                </a:lnTo>
                <a:lnTo>
                  <a:pt x="323" y="3199"/>
                </a:lnTo>
                <a:lnTo>
                  <a:pt x="347" y="3288"/>
                </a:lnTo>
                <a:lnTo>
                  <a:pt x="374" y="3384"/>
                </a:lnTo>
                <a:lnTo>
                  <a:pt x="404" y="3484"/>
                </a:lnTo>
                <a:lnTo>
                  <a:pt x="563" y="3484"/>
                </a:lnTo>
                <a:lnTo>
                  <a:pt x="563" y="3467"/>
                </a:lnTo>
                <a:lnTo>
                  <a:pt x="563" y="3442"/>
                </a:lnTo>
                <a:lnTo>
                  <a:pt x="563" y="3409"/>
                </a:lnTo>
                <a:lnTo>
                  <a:pt x="564" y="3371"/>
                </a:lnTo>
                <a:lnTo>
                  <a:pt x="564" y="3328"/>
                </a:lnTo>
                <a:lnTo>
                  <a:pt x="564" y="3279"/>
                </a:lnTo>
                <a:lnTo>
                  <a:pt x="564" y="3224"/>
                </a:lnTo>
                <a:lnTo>
                  <a:pt x="565" y="3167"/>
                </a:lnTo>
                <a:lnTo>
                  <a:pt x="565" y="3105"/>
                </a:lnTo>
                <a:lnTo>
                  <a:pt x="566" y="3040"/>
                </a:lnTo>
                <a:lnTo>
                  <a:pt x="566" y="2973"/>
                </a:lnTo>
                <a:lnTo>
                  <a:pt x="566" y="2904"/>
                </a:lnTo>
                <a:lnTo>
                  <a:pt x="567" y="2834"/>
                </a:lnTo>
                <a:lnTo>
                  <a:pt x="567" y="2763"/>
                </a:lnTo>
                <a:lnTo>
                  <a:pt x="568" y="2691"/>
                </a:lnTo>
                <a:lnTo>
                  <a:pt x="568" y="2620"/>
                </a:lnTo>
                <a:lnTo>
                  <a:pt x="569" y="2551"/>
                </a:lnTo>
                <a:lnTo>
                  <a:pt x="569" y="2482"/>
                </a:lnTo>
                <a:lnTo>
                  <a:pt x="570" y="2416"/>
                </a:lnTo>
                <a:lnTo>
                  <a:pt x="572" y="2352"/>
                </a:lnTo>
                <a:lnTo>
                  <a:pt x="572" y="2292"/>
                </a:lnTo>
                <a:lnTo>
                  <a:pt x="573" y="2234"/>
                </a:lnTo>
                <a:lnTo>
                  <a:pt x="573" y="2182"/>
                </a:lnTo>
                <a:lnTo>
                  <a:pt x="574" y="2134"/>
                </a:lnTo>
                <a:lnTo>
                  <a:pt x="575" y="2092"/>
                </a:lnTo>
                <a:lnTo>
                  <a:pt x="575" y="2056"/>
                </a:lnTo>
                <a:lnTo>
                  <a:pt x="576" y="2026"/>
                </a:lnTo>
                <a:lnTo>
                  <a:pt x="577" y="2004"/>
                </a:lnTo>
                <a:lnTo>
                  <a:pt x="577" y="1988"/>
                </a:lnTo>
                <a:lnTo>
                  <a:pt x="580" y="1958"/>
                </a:lnTo>
                <a:lnTo>
                  <a:pt x="584" y="1923"/>
                </a:lnTo>
                <a:lnTo>
                  <a:pt x="588" y="1884"/>
                </a:lnTo>
                <a:lnTo>
                  <a:pt x="592" y="1840"/>
                </a:lnTo>
                <a:lnTo>
                  <a:pt x="599" y="1794"/>
                </a:lnTo>
                <a:lnTo>
                  <a:pt x="605" y="1744"/>
                </a:lnTo>
                <a:lnTo>
                  <a:pt x="612" y="1692"/>
                </a:lnTo>
                <a:lnTo>
                  <a:pt x="619" y="1638"/>
                </a:lnTo>
                <a:lnTo>
                  <a:pt x="627" y="1581"/>
                </a:lnTo>
                <a:lnTo>
                  <a:pt x="636" y="1525"/>
                </a:lnTo>
                <a:lnTo>
                  <a:pt x="645" y="1467"/>
                </a:lnTo>
                <a:lnTo>
                  <a:pt x="653" y="1409"/>
                </a:lnTo>
                <a:lnTo>
                  <a:pt x="661" y="1351"/>
                </a:lnTo>
                <a:lnTo>
                  <a:pt x="670" y="1294"/>
                </a:lnTo>
                <a:lnTo>
                  <a:pt x="678" y="1238"/>
                </a:lnTo>
                <a:lnTo>
                  <a:pt x="687" y="1183"/>
                </a:lnTo>
                <a:lnTo>
                  <a:pt x="696" y="1131"/>
                </a:lnTo>
                <a:lnTo>
                  <a:pt x="703" y="1081"/>
                </a:lnTo>
                <a:lnTo>
                  <a:pt x="711" y="1034"/>
                </a:lnTo>
                <a:lnTo>
                  <a:pt x="717" y="990"/>
                </a:lnTo>
                <a:lnTo>
                  <a:pt x="724" y="951"/>
                </a:lnTo>
                <a:lnTo>
                  <a:pt x="729" y="915"/>
                </a:lnTo>
                <a:lnTo>
                  <a:pt x="735" y="883"/>
                </a:lnTo>
                <a:lnTo>
                  <a:pt x="739" y="858"/>
                </a:lnTo>
                <a:lnTo>
                  <a:pt x="743" y="837"/>
                </a:lnTo>
                <a:lnTo>
                  <a:pt x="745" y="823"/>
                </a:lnTo>
                <a:lnTo>
                  <a:pt x="746" y="816"/>
                </a:lnTo>
                <a:lnTo>
                  <a:pt x="750" y="803"/>
                </a:lnTo>
                <a:lnTo>
                  <a:pt x="758" y="792"/>
                </a:lnTo>
                <a:lnTo>
                  <a:pt x="769" y="784"/>
                </a:lnTo>
                <a:lnTo>
                  <a:pt x="782" y="780"/>
                </a:lnTo>
                <a:lnTo>
                  <a:pt x="796" y="780"/>
                </a:lnTo>
                <a:lnTo>
                  <a:pt x="809" y="784"/>
                </a:lnTo>
                <a:lnTo>
                  <a:pt x="819" y="793"/>
                </a:lnTo>
                <a:lnTo>
                  <a:pt x="826" y="804"/>
                </a:lnTo>
                <a:lnTo>
                  <a:pt x="831" y="816"/>
                </a:lnTo>
                <a:lnTo>
                  <a:pt x="831" y="816"/>
                </a:lnTo>
                <a:lnTo>
                  <a:pt x="832" y="823"/>
                </a:lnTo>
                <a:lnTo>
                  <a:pt x="835" y="837"/>
                </a:lnTo>
                <a:lnTo>
                  <a:pt x="838" y="858"/>
                </a:lnTo>
                <a:lnTo>
                  <a:pt x="842" y="883"/>
                </a:lnTo>
                <a:lnTo>
                  <a:pt x="847" y="915"/>
                </a:lnTo>
                <a:lnTo>
                  <a:pt x="853" y="951"/>
                </a:lnTo>
                <a:lnTo>
                  <a:pt x="859" y="990"/>
                </a:lnTo>
                <a:lnTo>
                  <a:pt x="866" y="1034"/>
                </a:lnTo>
                <a:lnTo>
                  <a:pt x="873" y="1081"/>
                </a:lnTo>
                <a:lnTo>
                  <a:pt x="882" y="1131"/>
                </a:lnTo>
                <a:lnTo>
                  <a:pt x="890" y="1183"/>
                </a:lnTo>
                <a:lnTo>
                  <a:pt x="898" y="1238"/>
                </a:lnTo>
                <a:lnTo>
                  <a:pt x="907" y="1294"/>
                </a:lnTo>
                <a:lnTo>
                  <a:pt x="916" y="1351"/>
                </a:lnTo>
                <a:lnTo>
                  <a:pt x="924" y="1409"/>
                </a:lnTo>
                <a:lnTo>
                  <a:pt x="933" y="1467"/>
                </a:lnTo>
                <a:lnTo>
                  <a:pt x="941" y="1525"/>
                </a:lnTo>
                <a:lnTo>
                  <a:pt x="949" y="1581"/>
                </a:lnTo>
                <a:lnTo>
                  <a:pt x="957" y="1638"/>
                </a:lnTo>
                <a:lnTo>
                  <a:pt x="965" y="1692"/>
                </a:lnTo>
                <a:lnTo>
                  <a:pt x="971" y="1744"/>
                </a:lnTo>
                <a:lnTo>
                  <a:pt x="978" y="1794"/>
                </a:lnTo>
                <a:lnTo>
                  <a:pt x="984" y="1840"/>
                </a:lnTo>
                <a:lnTo>
                  <a:pt x="989" y="1884"/>
                </a:lnTo>
                <a:lnTo>
                  <a:pt x="993" y="1923"/>
                </a:lnTo>
                <a:lnTo>
                  <a:pt x="997" y="1958"/>
                </a:lnTo>
                <a:lnTo>
                  <a:pt x="1000" y="1988"/>
                </a:lnTo>
                <a:lnTo>
                  <a:pt x="1000" y="2004"/>
                </a:lnTo>
                <a:lnTo>
                  <a:pt x="1001" y="2026"/>
                </a:lnTo>
                <a:lnTo>
                  <a:pt x="1002" y="2056"/>
                </a:lnTo>
                <a:lnTo>
                  <a:pt x="1002" y="2092"/>
                </a:lnTo>
                <a:lnTo>
                  <a:pt x="1003" y="2134"/>
                </a:lnTo>
                <a:lnTo>
                  <a:pt x="1004" y="2182"/>
                </a:lnTo>
                <a:lnTo>
                  <a:pt x="1004" y="2234"/>
                </a:lnTo>
                <a:lnTo>
                  <a:pt x="1005" y="2292"/>
                </a:lnTo>
                <a:lnTo>
                  <a:pt x="1006" y="2352"/>
                </a:lnTo>
                <a:lnTo>
                  <a:pt x="1006" y="2416"/>
                </a:lnTo>
                <a:lnTo>
                  <a:pt x="1007" y="2482"/>
                </a:lnTo>
                <a:lnTo>
                  <a:pt x="1007" y="2551"/>
                </a:lnTo>
                <a:lnTo>
                  <a:pt x="1008" y="2620"/>
                </a:lnTo>
                <a:lnTo>
                  <a:pt x="1008" y="2691"/>
                </a:lnTo>
                <a:lnTo>
                  <a:pt x="1009" y="2763"/>
                </a:lnTo>
                <a:lnTo>
                  <a:pt x="1009" y="2834"/>
                </a:lnTo>
                <a:lnTo>
                  <a:pt x="1010" y="2904"/>
                </a:lnTo>
                <a:lnTo>
                  <a:pt x="1010" y="2973"/>
                </a:lnTo>
                <a:lnTo>
                  <a:pt x="1012" y="3040"/>
                </a:lnTo>
                <a:lnTo>
                  <a:pt x="1012" y="3105"/>
                </a:lnTo>
                <a:lnTo>
                  <a:pt x="1012" y="3167"/>
                </a:lnTo>
                <a:lnTo>
                  <a:pt x="1013" y="3224"/>
                </a:lnTo>
                <a:lnTo>
                  <a:pt x="1013" y="3279"/>
                </a:lnTo>
                <a:lnTo>
                  <a:pt x="1013" y="3328"/>
                </a:lnTo>
                <a:lnTo>
                  <a:pt x="1014" y="3371"/>
                </a:lnTo>
                <a:lnTo>
                  <a:pt x="1014" y="3409"/>
                </a:lnTo>
                <a:lnTo>
                  <a:pt x="1014" y="3442"/>
                </a:lnTo>
                <a:lnTo>
                  <a:pt x="1014" y="3467"/>
                </a:lnTo>
                <a:lnTo>
                  <a:pt x="1015" y="3484"/>
                </a:lnTo>
                <a:lnTo>
                  <a:pt x="1173" y="3484"/>
                </a:lnTo>
                <a:lnTo>
                  <a:pt x="1202" y="3384"/>
                </a:lnTo>
                <a:lnTo>
                  <a:pt x="1229" y="3288"/>
                </a:lnTo>
                <a:lnTo>
                  <a:pt x="1253" y="3199"/>
                </a:lnTo>
                <a:lnTo>
                  <a:pt x="1274" y="3113"/>
                </a:lnTo>
                <a:lnTo>
                  <a:pt x="1292" y="3034"/>
                </a:lnTo>
                <a:lnTo>
                  <a:pt x="1309" y="2958"/>
                </a:lnTo>
                <a:lnTo>
                  <a:pt x="1322" y="2886"/>
                </a:lnTo>
                <a:lnTo>
                  <a:pt x="1333" y="2818"/>
                </a:lnTo>
                <a:lnTo>
                  <a:pt x="1341" y="2755"/>
                </a:lnTo>
                <a:lnTo>
                  <a:pt x="1349" y="2695"/>
                </a:lnTo>
                <a:lnTo>
                  <a:pt x="1353" y="2639"/>
                </a:lnTo>
                <a:lnTo>
                  <a:pt x="1358" y="2587"/>
                </a:lnTo>
                <a:lnTo>
                  <a:pt x="1359" y="2537"/>
                </a:lnTo>
                <a:lnTo>
                  <a:pt x="1360" y="2491"/>
                </a:lnTo>
                <a:lnTo>
                  <a:pt x="1359" y="2447"/>
                </a:lnTo>
                <a:lnTo>
                  <a:pt x="1357" y="2406"/>
                </a:lnTo>
                <a:lnTo>
                  <a:pt x="1355" y="2368"/>
                </a:lnTo>
                <a:lnTo>
                  <a:pt x="1350" y="2332"/>
                </a:lnTo>
                <a:lnTo>
                  <a:pt x="1346" y="2298"/>
                </a:lnTo>
                <a:lnTo>
                  <a:pt x="1341" y="2266"/>
                </a:lnTo>
                <a:lnTo>
                  <a:pt x="1336" y="2236"/>
                </a:lnTo>
                <a:lnTo>
                  <a:pt x="1331" y="2207"/>
                </a:lnTo>
                <a:lnTo>
                  <a:pt x="1325" y="2180"/>
                </a:lnTo>
                <a:lnTo>
                  <a:pt x="1320" y="2155"/>
                </a:lnTo>
                <a:lnTo>
                  <a:pt x="1312" y="2112"/>
                </a:lnTo>
                <a:lnTo>
                  <a:pt x="1304" y="2072"/>
                </a:lnTo>
                <a:lnTo>
                  <a:pt x="1299" y="2034"/>
                </a:lnTo>
                <a:lnTo>
                  <a:pt x="1297" y="1995"/>
                </a:lnTo>
                <a:lnTo>
                  <a:pt x="1298" y="1956"/>
                </a:lnTo>
                <a:lnTo>
                  <a:pt x="1303" y="1915"/>
                </a:lnTo>
                <a:lnTo>
                  <a:pt x="1313" y="1874"/>
                </a:lnTo>
                <a:lnTo>
                  <a:pt x="1345" y="1764"/>
                </a:lnTo>
                <a:lnTo>
                  <a:pt x="1373" y="1660"/>
                </a:lnTo>
                <a:lnTo>
                  <a:pt x="1398" y="1559"/>
                </a:lnTo>
                <a:lnTo>
                  <a:pt x="1419" y="1463"/>
                </a:lnTo>
                <a:lnTo>
                  <a:pt x="1437" y="1370"/>
                </a:lnTo>
                <a:lnTo>
                  <a:pt x="1453" y="1282"/>
                </a:lnTo>
                <a:lnTo>
                  <a:pt x="1464" y="1199"/>
                </a:lnTo>
                <a:lnTo>
                  <a:pt x="1474" y="1119"/>
                </a:lnTo>
                <a:lnTo>
                  <a:pt x="1481" y="1043"/>
                </a:lnTo>
                <a:lnTo>
                  <a:pt x="1485" y="971"/>
                </a:lnTo>
                <a:lnTo>
                  <a:pt x="1488" y="903"/>
                </a:lnTo>
                <a:lnTo>
                  <a:pt x="1488" y="838"/>
                </a:lnTo>
                <a:lnTo>
                  <a:pt x="1486" y="778"/>
                </a:lnTo>
                <a:lnTo>
                  <a:pt x="1483" y="720"/>
                </a:lnTo>
                <a:lnTo>
                  <a:pt x="1479" y="665"/>
                </a:lnTo>
                <a:lnTo>
                  <a:pt x="1472" y="614"/>
                </a:lnTo>
                <a:lnTo>
                  <a:pt x="1464" y="566"/>
                </a:lnTo>
                <a:lnTo>
                  <a:pt x="1456" y="523"/>
                </a:lnTo>
                <a:lnTo>
                  <a:pt x="1446" y="482"/>
                </a:lnTo>
                <a:lnTo>
                  <a:pt x="1436" y="442"/>
                </a:lnTo>
                <a:lnTo>
                  <a:pt x="1425" y="408"/>
                </a:lnTo>
                <a:lnTo>
                  <a:pt x="1405" y="352"/>
                </a:lnTo>
                <a:lnTo>
                  <a:pt x="1383" y="303"/>
                </a:lnTo>
                <a:lnTo>
                  <a:pt x="1360" y="260"/>
                </a:lnTo>
                <a:lnTo>
                  <a:pt x="1337" y="223"/>
                </a:lnTo>
                <a:lnTo>
                  <a:pt x="1314" y="190"/>
                </a:lnTo>
                <a:lnTo>
                  <a:pt x="1292" y="163"/>
                </a:lnTo>
                <a:lnTo>
                  <a:pt x="1272" y="139"/>
                </a:lnTo>
                <a:lnTo>
                  <a:pt x="1252" y="120"/>
                </a:lnTo>
                <a:lnTo>
                  <a:pt x="1236" y="106"/>
                </a:lnTo>
                <a:lnTo>
                  <a:pt x="1221" y="95"/>
                </a:lnTo>
                <a:lnTo>
                  <a:pt x="1193" y="107"/>
                </a:lnTo>
                <a:lnTo>
                  <a:pt x="1161" y="117"/>
                </a:lnTo>
                <a:lnTo>
                  <a:pt x="1124" y="125"/>
                </a:lnTo>
                <a:lnTo>
                  <a:pt x="1082" y="130"/>
                </a:lnTo>
                <a:lnTo>
                  <a:pt x="1037" y="134"/>
                </a:lnTo>
                <a:lnTo>
                  <a:pt x="989" y="136"/>
                </a:lnTo>
                <a:lnTo>
                  <a:pt x="936" y="137"/>
                </a:lnTo>
                <a:lnTo>
                  <a:pt x="882" y="137"/>
                </a:lnTo>
                <a:lnTo>
                  <a:pt x="824" y="137"/>
                </a:lnTo>
                <a:lnTo>
                  <a:pt x="752" y="137"/>
                </a:lnTo>
                <a:lnTo>
                  <a:pt x="695" y="137"/>
                </a:lnTo>
                <a:lnTo>
                  <a:pt x="640" y="137"/>
                </a:lnTo>
                <a:lnTo>
                  <a:pt x="588" y="136"/>
                </a:lnTo>
                <a:lnTo>
                  <a:pt x="540" y="134"/>
                </a:lnTo>
                <a:lnTo>
                  <a:pt x="494" y="130"/>
                </a:lnTo>
                <a:lnTo>
                  <a:pt x="454" y="125"/>
                </a:lnTo>
                <a:lnTo>
                  <a:pt x="416" y="117"/>
                </a:lnTo>
                <a:lnTo>
                  <a:pt x="383" y="107"/>
                </a:lnTo>
                <a:lnTo>
                  <a:pt x="356" y="95"/>
                </a:lnTo>
                <a:close/>
                <a:moveTo>
                  <a:pt x="351" y="0"/>
                </a:moveTo>
                <a:lnTo>
                  <a:pt x="364" y="1"/>
                </a:lnTo>
                <a:lnTo>
                  <a:pt x="377" y="4"/>
                </a:lnTo>
                <a:lnTo>
                  <a:pt x="388" y="12"/>
                </a:lnTo>
                <a:lnTo>
                  <a:pt x="401" y="21"/>
                </a:lnTo>
                <a:lnTo>
                  <a:pt x="421" y="30"/>
                </a:lnTo>
                <a:lnTo>
                  <a:pt x="446" y="36"/>
                </a:lnTo>
                <a:lnTo>
                  <a:pt x="476" y="41"/>
                </a:lnTo>
                <a:lnTo>
                  <a:pt x="510" y="44"/>
                </a:lnTo>
                <a:lnTo>
                  <a:pt x="547" y="48"/>
                </a:lnTo>
                <a:lnTo>
                  <a:pt x="585" y="49"/>
                </a:lnTo>
                <a:lnTo>
                  <a:pt x="626" y="50"/>
                </a:lnTo>
                <a:lnTo>
                  <a:pt x="667" y="51"/>
                </a:lnTo>
                <a:lnTo>
                  <a:pt x="710" y="51"/>
                </a:lnTo>
                <a:lnTo>
                  <a:pt x="752" y="51"/>
                </a:lnTo>
                <a:lnTo>
                  <a:pt x="824" y="51"/>
                </a:lnTo>
                <a:lnTo>
                  <a:pt x="867" y="51"/>
                </a:lnTo>
                <a:lnTo>
                  <a:pt x="909" y="51"/>
                </a:lnTo>
                <a:lnTo>
                  <a:pt x="951" y="50"/>
                </a:lnTo>
                <a:lnTo>
                  <a:pt x="992" y="49"/>
                </a:lnTo>
                <a:lnTo>
                  <a:pt x="1031" y="48"/>
                </a:lnTo>
                <a:lnTo>
                  <a:pt x="1067" y="44"/>
                </a:lnTo>
                <a:lnTo>
                  <a:pt x="1101" y="41"/>
                </a:lnTo>
                <a:lnTo>
                  <a:pt x="1130" y="36"/>
                </a:lnTo>
                <a:lnTo>
                  <a:pt x="1155" y="30"/>
                </a:lnTo>
                <a:lnTo>
                  <a:pt x="1176" y="21"/>
                </a:lnTo>
                <a:lnTo>
                  <a:pt x="1190" y="12"/>
                </a:lnTo>
                <a:lnTo>
                  <a:pt x="1201" y="4"/>
                </a:lnTo>
                <a:lnTo>
                  <a:pt x="1213" y="1"/>
                </a:lnTo>
                <a:lnTo>
                  <a:pt x="1226" y="1"/>
                </a:lnTo>
                <a:lnTo>
                  <a:pt x="1239" y="4"/>
                </a:lnTo>
                <a:lnTo>
                  <a:pt x="1242" y="6"/>
                </a:lnTo>
                <a:lnTo>
                  <a:pt x="1250" y="11"/>
                </a:lnTo>
                <a:lnTo>
                  <a:pt x="1262" y="18"/>
                </a:lnTo>
                <a:lnTo>
                  <a:pt x="1277" y="29"/>
                </a:lnTo>
                <a:lnTo>
                  <a:pt x="1295" y="43"/>
                </a:lnTo>
                <a:lnTo>
                  <a:pt x="1315" y="61"/>
                </a:lnTo>
                <a:lnTo>
                  <a:pt x="1337" y="82"/>
                </a:lnTo>
                <a:lnTo>
                  <a:pt x="1361" y="108"/>
                </a:lnTo>
                <a:lnTo>
                  <a:pt x="1385" y="139"/>
                </a:lnTo>
                <a:lnTo>
                  <a:pt x="1410" y="175"/>
                </a:lnTo>
                <a:lnTo>
                  <a:pt x="1434" y="215"/>
                </a:lnTo>
                <a:lnTo>
                  <a:pt x="1459" y="261"/>
                </a:lnTo>
                <a:lnTo>
                  <a:pt x="1482" y="312"/>
                </a:lnTo>
                <a:lnTo>
                  <a:pt x="1504" y="370"/>
                </a:lnTo>
                <a:lnTo>
                  <a:pt x="1527" y="444"/>
                </a:lnTo>
                <a:lnTo>
                  <a:pt x="1545" y="522"/>
                </a:lnTo>
                <a:lnTo>
                  <a:pt x="1559" y="605"/>
                </a:lnTo>
                <a:lnTo>
                  <a:pt x="1569" y="692"/>
                </a:lnTo>
                <a:lnTo>
                  <a:pt x="1574" y="782"/>
                </a:lnTo>
                <a:lnTo>
                  <a:pt x="1577" y="877"/>
                </a:lnTo>
                <a:lnTo>
                  <a:pt x="1573" y="974"/>
                </a:lnTo>
                <a:lnTo>
                  <a:pt x="1566" y="1077"/>
                </a:lnTo>
                <a:lnTo>
                  <a:pt x="1555" y="1183"/>
                </a:lnTo>
                <a:lnTo>
                  <a:pt x="1539" y="1293"/>
                </a:lnTo>
                <a:lnTo>
                  <a:pt x="1519" y="1406"/>
                </a:lnTo>
                <a:lnTo>
                  <a:pt x="1495" y="1524"/>
                </a:lnTo>
                <a:lnTo>
                  <a:pt x="1467" y="1646"/>
                </a:lnTo>
                <a:lnTo>
                  <a:pt x="1433" y="1770"/>
                </a:lnTo>
                <a:lnTo>
                  <a:pt x="1396" y="1899"/>
                </a:lnTo>
                <a:lnTo>
                  <a:pt x="1388" y="1932"/>
                </a:lnTo>
                <a:lnTo>
                  <a:pt x="1384" y="1964"/>
                </a:lnTo>
                <a:lnTo>
                  <a:pt x="1383" y="1996"/>
                </a:lnTo>
                <a:lnTo>
                  <a:pt x="1385" y="2029"/>
                </a:lnTo>
                <a:lnTo>
                  <a:pt x="1390" y="2062"/>
                </a:lnTo>
                <a:lnTo>
                  <a:pt x="1397" y="2098"/>
                </a:lnTo>
                <a:lnTo>
                  <a:pt x="1405" y="2136"/>
                </a:lnTo>
                <a:lnTo>
                  <a:pt x="1410" y="2162"/>
                </a:lnTo>
                <a:lnTo>
                  <a:pt x="1415" y="2191"/>
                </a:lnTo>
                <a:lnTo>
                  <a:pt x="1421" y="2219"/>
                </a:lnTo>
                <a:lnTo>
                  <a:pt x="1426" y="2249"/>
                </a:lnTo>
                <a:lnTo>
                  <a:pt x="1432" y="2281"/>
                </a:lnTo>
                <a:lnTo>
                  <a:pt x="1436" y="2316"/>
                </a:lnTo>
                <a:lnTo>
                  <a:pt x="1439" y="2352"/>
                </a:lnTo>
                <a:lnTo>
                  <a:pt x="1443" y="2390"/>
                </a:lnTo>
                <a:lnTo>
                  <a:pt x="1445" y="2430"/>
                </a:lnTo>
                <a:lnTo>
                  <a:pt x="1446" y="2474"/>
                </a:lnTo>
                <a:lnTo>
                  <a:pt x="1446" y="2519"/>
                </a:lnTo>
                <a:lnTo>
                  <a:pt x="1445" y="2568"/>
                </a:lnTo>
                <a:lnTo>
                  <a:pt x="1443" y="2619"/>
                </a:lnTo>
                <a:lnTo>
                  <a:pt x="1438" y="2675"/>
                </a:lnTo>
                <a:lnTo>
                  <a:pt x="1432" y="2732"/>
                </a:lnTo>
                <a:lnTo>
                  <a:pt x="1424" y="2794"/>
                </a:lnTo>
                <a:lnTo>
                  <a:pt x="1414" y="2861"/>
                </a:lnTo>
                <a:lnTo>
                  <a:pt x="1401" y="2930"/>
                </a:lnTo>
                <a:lnTo>
                  <a:pt x="1387" y="3003"/>
                </a:lnTo>
                <a:lnTo>
                  <a:pt x="1371" y="3082"/>
                </a:lnTo>
                <a:lnTo>
                  <a:pt x="1351" y="3163"/>
                </a:lnTo>
                <a:lnTo>
                  <a:pt x="1329" y="3250"/>
                </a:lnTo>
                <a:lnTo>
                  <a:pt x="1304" y="3342"/>
                </a:lnTo>
                <a:lnTo>
                  <a:pt x="1277" y="3438"/>
                </a:lnTo>
                <a:lnTo>
                  <a:pt x="1246" y="3540"/>
                </a:lnTo>
                <a:lnTo>
                  <a:pt x="1239" y="3553"/>
                </a:lnTo>
                <a:lnTo>
                  <a:pt x="1230" y="3561"/>
                </a:lnTo>
                <a:lnTo>
                  <a:pt x="1218" y="3568"/>
                </a:lnTo>
                <a:lnTo>
                  <a:pt x="1204" y="3570"/>
                </a:lnTo>
                <a:lnTo>
                  <a:pt x="971" y="3570"/>
                </a:lnTo>
                <a:lnTo>
                  <a:pt x="958" y="3568"/>
                </a:lnTo>
                <a:lnTo>
                  <a:pt x="946" y="3563"/>
                </a:lnTo>
                <a:lnTo>
                  <a:pt x="937" y="3553"/>
                </a:lnTo>
                <a:lnTo>
                  <a:pt x="931" y="3541"/>
                </a:lnTo>
                <a:lnTo>
                  <a:pt x="929" y="3528"/>
                </a:lnTo>
                <a:lnTo>
                  <a:pt x="929" y="3523"/>
                </a:lnTo>
                <a:lnTo>
                  <a:pt x="929" y="3510"/>
                </a:lnTo>
                <a:lnTo>
                  <a:pt x="929" y="3491"/>
                </a:lnTo>
                <a:lnTo>
                  <a:pt x="928" y="3465"/>
                </a:lnTo>
                <a:lnTo>
                  <a:pt x="928" y="3432"/>
                </a:lnTo>
                <a:lnTo>
                  <a:pt x="928" y="3393"/>
                </a:lnTo>
                <a:lnTo>
                  <a:pt x="928" y="3349"/>
                </a:lnTo>
                <a:lnTo>
                  <a:pt x="927" y="3300"/>
                </a:lnTo>
                <a:lnTo>
                  <a:pt x="927" y="3247"/>
                </a:lnTo>
                <a:lnTo>
                  <a:pt x="927" y="3190"/>
                </a:lnTo>
                <a:lnTo>
                  <a:pt x="925" y="3131"/>
                </a:lnTo>
                <a:lnTo>
                  <a:pt x="925" y="3068"/>
                </a:lnTo>
                <a:lnTo>
                  <a:pt x="924" y="3002"/>
                </a:lnTo>
                <a:lnTo>
                  <a:pt x="924" y="2935"/>
                </a:lnTo>
                <a:lnTo>
                  <a:pt x="924" y="2866"/>
                </a:lnTo>
                <a:lnTo>
                  <a:pt x="923" y="2798"/>
                </a:lnTo>
                <a:lnTo>
                  <a:pt x="922" y="2728"/>
                </a:lnTo>
                <a:lnTo>
                  <a:pt x="922" y="2658"/>
                </a:lnTo>
                <a:lnTo>
                  <a:pt x="921" y="2590"/>
                </a:lnTo>
                <a:lnTo>
                  <a:pt x="921" y="2524"/>
                </a:lnTo>
                <a:lnTo>
                  <a:pt x="920" y="2457"/>
                </a:lnTo>
                <a:lnTo>
                  <a:pt x="920" y="2394"/>
                </a:lnTo>
                <a:lnTo>
                  <a:pt x="919" y="2334"/>
                </a:lnTo>
                <a:lnTo>
                  <a:pt x="918" y="2277"/>
                </a:lnTo>
                <a:lnTo>
                  <a:pt x="918" y="2223"/>
                </a:lnTo>
                <a:lnTo>
                  <a:pt x="917" y="2173"/>
                </a:lnTo>
                <a:lnTo>
                  <a:pt x="917" y="2129"/>
                </a:lnTo>
                <a:lnTo>
                  <a:pt x="916" y="2090"/>
                </a:lnTo>
                <a:lnTo>
                  <a:pt x="915" y="2056"/>
                </a:lnTo>
                <a:lnTo>
                  <a:pt x="915" y="2029"/>
                </a:lnTo>
                <a:lnTo>
                  <a:pt x="914" y="2008"/>
                </a:lnTo>
                <a:lnTo>
                  <a:pt x="912" y="1995"/>
                </a:lnTo>
                <a:lnTo>
                  <a:pt x="910" y="1961"/>
                </a:lnTo>
                <a:lnTo>
                  <a:pt x="906" y="1922"/>
                </a:lnTo>
                <a:lnTo>
                  <a:pt x="902" y="1877"/>
                </a:lnTo>
                <a:lnTo>
                  <a:pt x="895" y="1827"/>
                </a:lnTo>
                <a:lnTo>
                  <a:pt x="888" y="1774"/>
                </a:lnTo>
                <a:lnTo>
                  <a:pt x="881" y="1716"/>
                </a:lnTo>
                <a:lnTo>
                  <a:pt x="872" y="1657"/>
                </a:lnTo>
                <a:lnTo>
                  <a:pt x="863" y="1595"/>
                </a:lnTo>
                <a:lnTo>
                  <a:pt x="855" y="1531"/>
                </a:lnTo>
                <a:lnTo>
                  <a:pt x="845" y="1466"/>
                </a:lnTo>
                <a:lnTo>
                  <a:pt x="835" y="1402"/>
                </a:lnTo>
                <a:lnTo>
                  <a:pt x="825" y="1338"/>
                </a:lnTo>
                <a:lnTo>
                  <a:pt x="816" y="1275"/>
                </a:lnTo>
                <a:lnTo>
                  <a:pt x="807" y="1213"/>
                </a:lnTo>
                <a:lnTo>
                  <a:pt x="797" y="1154"/>
                </a:lnTo>
                <a:lnTo>
                  <a:pt x="788" y="1097"/>
                </a:lnTo>
                <a:lnTo>
                  <a:pt x="780" y="1154"/>
                </a:lnTo>
                <a:lnTo>
                  <a:pt x="770" y="1213"/>
                </a:lnTo>
                <a:lnTo>
                  <a:pt x="761" y="1275"/>
                </a:lnTo>
                <a:lnTo>
                  <a:pt x="751" y="1338"/>
                </a:lnTo>
                <a:lnTo>
                  <a:pt x="741" y="1402"/>
                </a:lnTo>
                <a:lnTo>
                  <a:pt x="732" y="1466"/>
                </a:lnTo>
                <a:lnTo>
                  <a:pt x="722" y="1531"/>
                </a:lnTo>
                <a:lnTo>
                  <a:pt x="713" y="1595"/>
                </a:lnTo>
                <a:lnTo>
                  <a:pt x="704" y="1657"/>
                </a:lnTo>
                <a:lnTo>
                  <a:pt x="696" y="1716"/>
                </a:lnTo>
                <a:lnTo>
                  <a:pt x="688" y="1774"/>
                </a:lnTo>
                <a:lnTo>
                  <a:pt x="682" y="1827"/>
                </a:lnTo>
                <a:lnTo>
                  <a:pt x="675" y="1877"/>
                </a:lnTo>
                <a:lnTo>
                  <a:pt x="671" y="1922"/>
                </a:lnTo>
                <a:lnTo>
                  <a:pt x="666" y="1961"/>
                </a:lnTo>
                <a:lnTo>
                  <a:pt x="664" y="1995"/>
                </a:lnTo>
                <a:lnTo>
                  <a:pt x="663" y="2008"/>
                </a:lnTo>
                <a:lnTo>
                  <a:pt x="662" y="2029"/>
                </a:lnTo>
                <a:lnTo>
                  <a:pt x="662" y="2056"/>
                </a:lnTo>
                <a:lnTo>
                  <a:pt x="661" y="2090"/>
                </a:lnTo>
                <a:lnTo>
                  <a:pt x="661" y="2129"/>
                </a:lnTo>
                <a:lnTo>
                  <a:pt x="660" y="2173"/>
                </a:lnTo>
                <a:lnTo>
                  <a:pt x="659" y="2223"/>
                </a:lnTo>
                <a:lnTo>
                  <a:pt x="659" y="2277"/>
                </a:lnTo>
                <a:lnTo>
                  <a:pt x="658" y="2334"/>
                </a:lnTo>
                <a:lnTo>
                  <a:pt x="657" y="2394"/>
                </a:lnTo>
                <a:lnTo>
                  <a:pt x="657" y="2457"/>
                </a:lnTo>
                <a:lnTo>
                  <a:pt x="655" y="2524"/>
                </a:lnTo>
                <a:lnTo>
                  <a:pt x="655" y="2590"/>
                </a:lnTo>
                <a:lnTo>
                  <a:pt x="654" y="2658"/>
                </a:lnTo>
                <a:lnTo>
                  <a:pt x="654" y="2728"/>
                </a:lnTo>
                <a:lnTo>
                  <a:pt x="653" y="2798"/>
                </a:lnTo>
                <a:lnTo>
                  <a:pt x="653" y="2866"/>
                </a:lnTo>
                <a:lnTo>
                  <a:pt x="652" y="2935"/>
                </a:lnTo>
                <a:lnTo>
                  <a:pt x="652" y="3002"/>
                </a:lnTo>
                <a:lnTo>
                  <a:pt x="651" y="3068"/>
                </a:lnTo>
                <a:lnTo>
                  <a:pt x="651" y="3131"/>
                </a:lnTo>
                <a:lnTo>
                  <a:pt x="650" y="3190"/>
                </a:lnTo>
                <a:lnTo>
                  <a:pt x="650" y="3247"/>
                </a:lnTo>
                <a:lnTo>
                  <a:pt x="650" y="3300"/>
                </a:lnTo>
                <a:lnTo>
                  <a:pt x="649" y="3349"/>
                </a:lnTo>
                <a:lnTo>
                  <a:pt x="649" y="3393"/>
                </a:lnTo>
                <a:lnTo>
                  <a:pt x="649" y="3432"/>
                </a:lnTo>
                <a:lnTo>
                  <a:pt x="649" y="3465"/>
                </a:lnTo>
                <a:lnTo>
                  <a:pt x="649" y="3491"/>
                </a:lnTo>
                <a:lnTo>
                  <a:pt x="648" y="3510"/>
                </a:lnTo>
                <a:lnTo>
                  <a:pt x="648" y="3523"/>
                </a:lnTo>
                <a:lnTo>
                  <a:pt x="648" y="3528"/>
                </a:lnTo>
                <a:lnTo>
                  <a:pt x="646" y="3541"/>
                </a:lnTo>
                <a:lnTo>
                  <a:pt x="639" y="3553"/>
                </a:lnTo>
                <a:lnTo>
                  <a:pt x="630" y="3563"/>
                </a:lnTo>
                <a:lnTo>
                  <a:pt x="618" y="3568"/>
                </a:lnTo>
                <a:lnTo>
                  <a:pt x="605" y="3570"/>
                </a:lnTo>
                <a:lnTo>
                  <a:pt x="372" y="3570"/>
                </a:lnTo>
                <a:lnTo>
                  <a:pt x="358" y="3568"/>
                </a:lnTo>
                <a:lnTo>
                  <a:pt x="346" y="3561"/>
                </a:lnTo>
                <a:lnTo>
                  <a:pt x="337" y="3553"/>
                </a:lnTo>
                <a:lnTo>
                  <a:pt x="331" y="3540"/>
                </a:lnTo>
                <a:lnTo>
                  <a:pt x="300" y="3438"/>
                </a:lnTo>
                <a:lnTo>
                  <a:pt x="272" y="3342"/>
                </a:lnTo>
                <a:lnTo>
                  <a:pt x="247" y="3250"/>
                </a:lnTo>
                <a:lnTo>
                  <a:pt x="225" y="3163"/>
                </a:lnTo>
                <a:lnTo>
                  <a:pt x="206" y="3082"/>
                </a:lnTo>
                <a:lnTo>
                  <a:pt x="189" y="3003"/>
                </a:lnTo>
                <a:lnTo>
                  <a:pt x="175" y="2930"/>
                </a:lnTo>
                <a:lnTo>
                  <a:pt x="163" y="2861"/>
                </a:lnTo>
                <a:lnTo>
                  <a:pt x="152" y="2794"/>
                </a:lnTo>
                <a:lnTo>
                  <a:pt x="145" y="2732"/>
                </a:lnTo>
                <a:lnTo>
                  <a:pt x="139" y="2675"/>
                </a:lnTo>
                <a:lnTo>
                  <a:pt x="135" y="2619"/>
                </a:lnTo>
                <a:lnTo>
                  <a:pt x="132" y="2568"/>
                </a:lnTo>
                <a:lnTo>
                  <a:pt x="131" y="2519"/>
                </a:lnTo>
                <a:lnTo>
                  <a:pt x="131" y="2474"/>
                </a:lnTo>
                <a:lnTo>
                  <a:pt x="132" y="2430"/>
                </a:lnTo>
                <a:lnTo>
                  <a:pt x="134" y="2390"/>
                </a:lnTo>
                <a:lnTo>
                  <a:pt x="137" y="2352"/>
                </a:lnTo>
                <a:lnTo>
                  <a:pt x="140" y="2316"/>
                </a:lnTo>
                <a:lnTo>
                  <a:pt x="145" y="2281"/>
                </a:lnTo>
                <a:lnTo>
                  <a:pt x="150" y="2249"/>
                </a:lnTo>
                <a:lnTo>
                  <a:pt x="156" y="2219"/>
                </a:lnTo>
                <a:lnTo>
                  <a:pt x="161" y="2191"/>
                </a:lnTo>
                <a:lnTo>
                  <a:pt x="167" y="2162"/>
                </a:lnTo>
                <a:lnTo>
                  <a:pt x="172" y="2136"/>
                </a:lnTo>
                <a:lnTo>
                  <a:pt x="180" y="2098"/>
                </a:lnTo>
                <a:lnTo>
                  <a:pt x="186" y="2062"/>
                </a:lnTo>
                <a:lnTo>
                  <a:pt x="192" y="2029"/>
                </a:lnTo>
                <a:lnTo>
                  <a:pt x="194" y="1996"/>
                </a:lnTo>
                <a:lnTo>
                  <a:pt x="193" y="1964"/>
                </a:lnTo>
                <a:lnTo>
                  <a:pt x="188" y="1932"/>
                </a:lnTo>
                <a:lnTo>
                  <a:pt x="181" y="1899"/>
                </a:lnTo>
                <a:lnTo>
                  <a:pt x="144" y="1770"/>
                </a:lnTo>
                <a:lnTo>
                  <a:pt x="111" y="1646"/>
                </a:lnTo>
                <a:lnTo>
                  <a:pt x="82" y="1524"/>
                </a:lnTo>
                <a:lnTo>
                  <a:pt x="58" y="1406"/>
                </a:lnTo>
                <a:lnTo>
                  <a:pt x="38" y="1293"/>
                </a:lnTo>
                <a:lnTo>
                  <a:pt x="22" y="1183"/>
                </a:lnTo>
                <a:lnTo>
                  <a:pt x="11" y="1077"/>
                </a:lnTo>
                <a:lnTo>
                  <a:pt x="3" y="974"/>
                </a:lnTo>
                <a:lnTo>
                  <a:pt x="0" y="877"/>
                </a:lnTo>
                <a:lnTo>
                  <a:pt x="2" y="782"/>
                </a:lnTo>
                <a:lnTo>
                  <a:pt x="8" y="692"/>
                </a:lnTo>
                <a:lnTo>
                  <a:pt x="17" y="605"/>
                </a:lnTo>
                <a:lnTo>
                  <a:pt x="31" y="522"/>
                </a:lnTo>
                <a:lnTo>
                  <a:pt x="50" y="444"/>
                </a:lnTo>
                <a:lnTo>
                  <a:pt x="73" y="370"/>
                </a:lnTo>
                <a:lnTo>
                  <a:pt x="95" y="312"/>
                </a:lnTo>
                <a:lnTo>
                  <a:pt x="119" y="261"/>
                </a:lnTo>
                <a:lnTo>
                  <a:pt x="143" y="215"/>
                </a:lnTo>
                <a:lnTo>
                  <a:pt x="167" y="175"/>
                </a:lnTo>
                <a:lnTo>
                  <a:pt x="192" y="139"/>
                </a:lnTo>
                <a:lnTo>
                  <a:pt x="216" y="108"/>
                </a:lnTo>
                <a:lnTo>
                  <a:pt x="239" y="82"/>
                </a:lnTo>
                <a:lnTo>
                  <a:pt x="261" y="61"/>
                </a:lnTo>
                <a:lnTo>
                  <a:pt x="282" y="43"/>
                </a:lnTo>
                <a:lnTo>
                  <a:pt x="299" y="29"/>
                </a:lnTo>
                <a:lnTo>
                  <a:pt x="315" y="18"/>
                </a:lnTo>
                <a:lnTo>
                  <a:pt x="327" y="11"/>
                </a:lnTo>
                <a:lnTo>
                  <a:pt x="334" y="6"/>
                </a:lnTo>
                <a:lnTo>
                  <a:pt x="337" y="4"/>
                </a:lnTo>
                <a:lnTo>
                  <a:pt x="35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96" name="Group 295"/>
          <p:cNvGrpSpPr/>
          <p:nvPr/>
        </p:nvGrpSpPr>
        <p:grpSpPr>
          <a:xfrm>
            <a:off x="672313" y="5026025"/>
            <a:ext cx="547688" cy="512763"/>
            <a:chOff x="723900" y="5026025"/>
            <a:chExt cx="547688" cy="512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5" name="Freeform 138"/>
            <p:cNvSpPr>
              <a:spLocks/>
            </p:cNvSpPr>
            <p:nvPr/>
          </p:nvSpPr>
          <p:spPr bwMode="auto">
            <a:xfrm>
              <a:off x="852488" y="5302250"/>
              <a:ext cx="31750" cy="123825"/>
            </a:xfrm>
            <a:custGeom>
              <a:avLst/>
              <a:gdLst>
                <a:gd name="T0" fmla="*/ 155 w 192"/>
                <a:gd name="T1" fmla="*/ 0 h 778"/>
                <a:gd name="T2" fmla="*/ 169 w 192"/>
                <a:gd name="T3" fmla="*/ 4 h 778"/>
                <a:gd name="T4" fmla="*/ 179 w 192"/>
                <a:gd name="T5" fmla="*/ 12 h 778"/>
                <a:gd name="T6" fmla="*/ 187 w 192"/>
                <a:gd name="T7" fmla="*/ 22 h 778"/>
                <a:gd name="T8" fmla="*/ 191 w 192"/>
                <a:gd name="T9" fmla="*/ 36 h 778"/>
                <a:gd name="T10" fmla="*/ 192 w 192"/>
                <a:gd name="T11" fmla="*/ 49 h 778"/>
                <a:gd name="T12" fmla="*/ 86 w 192"/>
                <a:gd name="T13" fmla="*/ 742 h 778"/>
                <a:gd name="T14" fmla="*/ 81 w 192"/>
                <a:gd name="T15" fmla="*/ 756 h 778"/>
                <a:gd name="T16" fmla="*/ 72 w 192"/>
                <a:gd name="T17" fmla="*/ 768 h 778"/>
                <a:gd name="T18" fmla="*/ 58 w 192"/>
                <a:gd name="T19" fmla="*/ 775 h 778"/>
                <a:gd name="T20" fmla="*/ 43 w 192"/>
                <a:gd name="T21" fmla="*/ 778 h 778"/>
                <a:gd name="T22" fmla="*/ 36 w 192"/>
                <a:gd name="T23" fmla="*/ 777 h 778"/>
                <a:gd name="T24" fmla="*/ 23 w 192"/>
                <a:gd name="T25" fmla="*/ 773 h 778"/>
                <a:gd name="T26" fmla="*/ 13 w 192"/>
                <a:gd name="T27" fmla="*/ 766 h 778"/>
                <a:gd name="T28" fmla="*/ 5 w 192"/>
                <a:gd name="T29" fmla="*/ 755 h 778"/>
                <a:gd name="T30" fmla="*/ 0 w 192"/>
                <a:gd name="T31" fmla="*/ 742 h 778"/>
                <a:gd name="T32" fmla="*/ 0 w 192"/>
                <a:gd name="T33" fmla="*/ 728 h 778"/>
                <a:gd name="T34" fmla="*/ 106 w 192"/>
                <a:gd name="T35" fmla="*/ 36 h 778"/>
                <a:gd name="T36" fmla="*/ 110 w 192"/>
                <a:gd name="T37" fmla="*/ 23 h 778"/>
                <a:gd name="T38" fmla="*/ 118 w 192"/>
                <a:gd name="T39" fmla="*/ 12 h 778"/>
                <a:gd name="T40" fmla="*/ 129 w 192"/>
                <a:gd name="T41" fmla="*/ 4 h 778"/>
                <a:gd name="T42" fmla="*/ 142 w 192"/>
                <a:gd name="T43" fmla="*/ 0 h 778"/>
                <a:gd name="T44" fmla="*/ 155 w 192"/>
                <a:gd name="T4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778">
                  <a:moveTo>
                    <a:pt x="155" y="0"/>
                  </a:moveTo>
                  <a:lnTo>
                    <a:pt x="169" y="4"/>
                  </a:lnTo>
                  <a:lnTo>
                    <a:pt x="179" y="12"/>
                  </a:lnTo>
                  <a:lnTo>
                    <a:pt x="187" y="22"/>
                  </a:lnTo>
                  <a:lnTo>
                    <a:pt x="191" y="36"/>
                  </a:lnTo>
                  <a:lnTo>
                    <a:pt x="192" y="49"/>
                  </a:lnTo>
                  <a:lnTo>
                    <a:pt x="86" y="742"/>
                  </a:lnTo>
                  <a:lnTo>
                    <a:pt x="81" y="756"/>
                  </a:lnTo>
                  <a:lnTo>
                    <a:pt x="72" y="768"/>
                  </a:lnTo>
                  <a:lnTo>
                    <a:pt x="58" y="775"/>
                  </a:lnTo>
                  <a:lnTo>
                    <a:pt x="43" y="778"/>
                  </a:lnTo>
                  <a:lnTo>
                    <a:pt x="36" y="777"/>
                  </a:lnTo>
                  <a:lnTo>
                    <a:pt x="23" y="773"/>
                  </a:lnTo>
                  <a:lnTo>
                    <a:pt x="13" y="766"/>
                  </a:lnTo>
                  <a:lnTo>
                    <a:pt x="5" y="755"/>
                  </a:lnTo>
                  <a:lnTo>
                    <a:pt x="0" y="742"/>
                  </a:lnTo>
                  <a:lnTo>
                    <a:pt x="0" y="728"/>
                  </a:lnTo>
                  <a:lnTo>
                    <a:pt x="106" y="36"/>
                  </a:lnTo>
                  <a:lnTo>
                    <a:pt x="110" y="23"/>
                  </a:lnTo>
                  <a:lnTo>
                    <a:pt x="118" y="12"/>
                  </a:lnTo>
                  <a:lnTo>
                    <a:pt x="129" y="4"/>
                  </a:lnTo>
                  <a:lnTo>
                    <a:pt x="142" y="0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139"/>
            <p:cNvSpPr>
              <a:spLocks/>
            </p:cNvSpPr>
            <p:nvPr/>
          </p:nvSpPr>
          <p:spPr bwMode="auto">
            <a:xfrm>
              <a:off x="779463" y="5302250"/>
              <a:ext cx="30163" cy="123825"/>
            </a:xfrm>
            <a:custGeom>
              <a:avLst/>
              <a:gdLst>
                <a:gd name="T0" fmla="*/ 36 w 191"/>
                <a:gd name="T1" fmla="*/ 0 h 778"/>
                <a:gd name="T2" fmla="*/ 50 w 191"/>
                <a:gd name="T3" fmla="*/ 0 h 778"/>
                <a:gd name="T4" fmla="*/ 63 w 191"/>
                <a:gd name="T5" fmla="*/ 4 h 778"/>
                <a:gd name="T6" fmla="*/ 73 w 191"/>
                <a:gd name="T7" fmla="*/ 12 h 778"/>
                <a:gd name="T8" fmla="*/ 81 w 191"/>
                <a:gd name="T9" fmla="*/ 23 h 778"/>
                <a:gd name="T10" fmla="*/ 86 w 191"/>
                <a:gd name="T11" fmla="*/ 36 h 778"/>
                <a:gd name="T12" fmla="*/ 191 w 191"/>
                <a:gd name="T13" fmla="*/ 728 h 778"/>
                <a:gd name="T14" fmla="*/ 191 w 191"/>
                <a:gd name="T15" fmla="*/ 742 h 778"/>
                <a:gd name="T16" fmla="*/ 186 w 191"/>
                <a:gd name="T17" fmla="*/ 755 h 778"/>
                <a:gd name="T18" fmla="*/ 179 w 191"/>
                <a:gd name="T19" fmla="*/ 766 h 778"/>
                <a:gd name="T20" fmla="*/ 168 w 191"/>
                <a:gd name="T21" fmla="*/ 773 h 778"/>
                <a:gd name="T22" fmla="*/ 155 w 191"/>
                <a:gd name="T23" fmla="*/ 777 h 778"/>
                <a:gd name="T24" fmla="*/ 149 w 191"/>
                <a:gd name="T25" fmla="*/ 778 h 778"/>
                <a:gd name="T26" fmla="*/ 133 w 191"/>
                <a:gd name="T27" fmla="*/ 775 h 778"/>
                <a:gd name="T28" fmla="*/ 120 w 191"/>
                <a:gd name="T29" fmla="*/ 768 h 778"/>
                <a:gd name="T30" fmla="*/ 111 w 191"/>
                <a:gd name="T31" fmla="*/ 756 h 778"/>
                <a:gd name="T32" fmla="*/ 106 w 191"/>
                <a:gd name="T33" fmla="*/ 742 h 778"/>
                <a:gd name="T34" fmla="*/ 0 w 191"/>
                <a:gd name="T35" fmla="*/ 49 h 778"/>
                <a:gd name="T36" fmla="*/ 0 w 191"/>
                <a:gd name="T37" fmla="*/ 36 h 778"/>
                <a:gd name="T38" fmla="*/ 4 w 191"/>
                <a:gd name="T39" fmla="*/ 22 h 778"/>
                <a:gd name="T40" fmla="*/ 12 w 191"/>
                <a:gd name="T41" fmla="*/ 12 h 778"/>
                <a:gd name="T42" fmla="*/ 23 w 191"/>
                <a:gd name="T43" fmla="*/ 4 h 778"/>
                <a:gd name="T44" fmla="*/ 36 w 191"/>
                <a:gd name="T4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1" h="778">
                  <a:moveTo>
                    <a:pt x="36" y="0"/>
                  </a:moveTo>
                  <a:lnTo>
                    <a:pt x="50" y="0"/>
                  </a:lnTo>
                  <a:lnTo>
                    <a:pt x="63" y="4"/>
                  </a:lnTo>
                  <a:lnTo>
                    <a:pt x="73" y="12"/>
                  </a:lnTo>
                  <a:lnTo>
                    <a:pt x="81" y="23"/>
                  </a:lnTo>
                  <a:lnTo>
                    <a:pt x="86" y="36"/>
                  </a:lnTo>
                  <a:lnTo>
                    <a:pt x="191" y="728"/>
                  </a:lnTo>
                  <a:lnTo>
                    <a:pt x="191" y="742"/>
                  </a:lnTo>
                  <a:lnTo>
                    <a:pt x="186" y="755"/>
                  </a:lnTo>
                  <a:lnTo>
                    <a:pt x="179" y="766"/>
                  </a:lnTo>
                  <a:lnTo>
                    <a:pt x="168" y="773"/>
                  </a:lnTo>
                  <a:lnTo>
                    <a:pt x="155" y="777"/>
                  </a:lnTo>
                  <a:lnTo>
                    <a:pt x="149" y="778"/>
                  </a:lnTo>
                  <a:lnTo>
                    <a:pt x="133" y="775"/>
                  </a:lnTo>
                  <a:lnTo>
                    <a:pt x="120" y="768"/>
                  </a:lnTo>
                  <a:lnTo>
                    <a:pt x="111" y="756"/>
                  </a:lnTo>
                  <a:lnTo>
                    <a:pt x="106" y="742"/>
                  </a:lnTo>
                  <a:lnTo>
                    <a:pt x="0" y="49"/>
                  </a:lnTo>
                  <a:lnTo>
                    <a:pt x="0" y="36"/>
                  </a:lnTo>
                  <a:lnTo>
                    <a:pt x="4" y="22"/>
                  </a:lnTo>
                  <a:lnTo>
                    <a:pt x="12" y="12"/>
                  </a:lnTo>
                  <a:lnTo>
                    <a:pt x="23" y="4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140"/>
            <p:cNvSpPr>
              <a:spLocks/>
            </p:cNvSpPr>
            <p:nvPr/>
          </p:nvSpPr>
          <p:spPr bwMode="auto">
            <a:xfrm>
              <a:off x="823913" y="5302250"/>
              <a:ext cx="14288" cy="123825"/>
            </a:xfrm>
            <a:custGeom>
              <a:avLst/>
              <a:gdLst>
                <a:gd name="T0" fmla="*/ 42 w 86"/>
                <a:gd name="T1" fmla="*/ 0 h 779"/>
                <a:gd name="T2" fmla="*/ 56 w 86"/>
                <a:gd name="T3" fmla="*/ 2 h 779"/>
                <a:gd name="T4" fmla="*/ 69 w 86"/>
                <a:gd name="T5" fmla="*/ 8 h 779"/>
                <a:gd name="T6" fmla="*/ 78 w 86"/>
                <a:gd name="T7" fmla="*/ 18 h 779"/>
                <a:gd name="T8" fmla="*/ 83 w 86"/>
                <a:gd name="T9" fmla="*/ 29 h 779"/>
                <a:gd name="T10" fmla="*/ 86 w 86"/>
                <a:gd name="T11" fmla="*/ 44 h 779"/>
                <a:gd name="T12" fmla="*/ 86 w 86"/>
                <a:gd name="T13" fmla="*/ 735 h 779"/>
                <a:gd name="T14" fmla="*/ 83 w 86"/>
                <a:gd name="T15" fmla="*/ 749 h 779"/>
                <a:gd name="T16" fmla="*/ 78 w 86"/>
                <a:gd name="T17" fmla="*/ 761 h 779"/>
                <a:gd name="T18" fmla="*/ 69 w 86"/>
                <a:gd name="T19" fmla="*/ 771 h 779"/>
                <a:gd name="T20" fmla="*/ 56 w 86"/>
                <a:gd name="T21" fmla="*/ 777 h 779"/>
                <a:gd name="T22" fmla="*/ 42 w 86"/>
                <a:gd name="T23" fmla="*/ 779 h 779"/>
                <a:gd name="T24" fmla="*/ 29 w 86"/>
                <a:gd name="T25" fmla="*/ 777 h 779"/>
                <a:gd name="T26" fmla="*/ 17 w 86"/>
                <a:gd name="T27" fmla="*/ 771 h 779"/>
                <a:gd name="T28" fmla="*/ 8 w 86"/>
                <a:gd name="T29" fmla="*/ 761 h 779"/>
                <a:gd name="T30" fmla="*/ 2 w 86"/>
                <a:gd name="T31" fmla="*/ 749 h 779"/>
                <a:gd name="T32" fmla="*/ 0 w 86"/>
                <a:gd name="T33" fmla="*/ 735 h 779"/>
                <a:gd name="T34" fmla="*/ 0 w 86"/>
                <a:gd name="T35" fmla="*/ 44 h 779"/>
                <a:gd name="T36" fmla="*/ 2 w 86"/>
                <a:gd name="T37" fmla="*/ 29 h 779"/>
                <a:gd name="T38" fmla="*/ 8 w 86"/>
                <a:gd name="T39" fmla="*/ 18 h 779"/>
                <a:gd name="T40" fmla="*/ 17 w 86"/>
                <a:gd name="T41" fmla="*/ 8 h 779"/>
                <a:gd name="T42" fmla="*/ 29 w 86"/>
                <a:gd name="T43" fmla="*/ 2 h 779"/>
                <a:gd name="T44" fmla="*/ 42 w 86"/>
                <a:gd name="T45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6" h="779">
                  <a:moveTo>
                    <a:pt x="42" y="0"/>
                  </a:moveTo>
                  <a:lnTo>
                    <a:pt x="56" y="2"/>
                  </a:lnTo>
                  <a:lnTo>
                    <a:pt x="69" y="8"/>
                  </a:lnTo>
                  <a:lnTo>
                    <a:pt x="78" y="18"/>
                  </a:lnTo>
                  <a:lnTo>
                    <a:pt x="83" y="29"/>
                  </a:lnTo>
                  <a:lnTo>
                    <a:pt x="86" y="44"/>
                  </a:lnTo>
                  <a:lnTo>
                    <a:pt x="86" y="735"/>
                  </a:lnTo>
                  <a:lnTo>
                    <a:pt x="83" y="749"/>
                  </a:lnTo>
                  <a:lnTo>
                    <a:pt x="78" y="761"/>
                  </a:lnTo>
                  <a:lnTo>
                    <a:pt x="69" y="771"/>
                  </a:lnTo>
                  <a:lnTo>
                    <a:pt x="56" y="777"/>
                  </a:lnTo>
                  <a:lnTo>
                    <a:pt x="42" y="779"/>
                  </a:lnTo>
                  <a:lnTo>
                    <a:pt x="29" y="777"/>
                  </a:lnTo>
                  <a:lnTo>
                    <a:pt x="17" y="771"/>
                  </a:lnTo>
                  <a:lnTo>
                    <a:pt x="8" y="761"/>
                  </a:lnTo>
                  <a:lnTo>
                    <a:pt x="2" y="749"/>
                  </a:lnTo>
                  <a:lnTo>
                    <a:pt x="0" y="735"/>
                  </a:lnTo>
                  <a:lnTo>
                    <a:pt x="0" y="44"/>
                  </a:lnTo>
                  <a:lnTo>
                    <a:pt x="2" y="29"/>
                  </a:lnTo>
                  <a:lnTo>
                    <a:pt x="8" y="18"/>
                  </a:lnTo>
                  <a:lnTo>
                    <a:pt x="17" y="8"/>
                  </a:lnTo>
                  <a:lnTo>
                    <a:pt x="29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141"/>
            <p:cNvSpPr>
              <a:spLocks noEditPoints="1"/>
            </p:cNvSpPr>
            <p:nvPr/>
          </p:nvSpPr>
          <p:spPr bwMode="auto">
            <a:xfrm>
              <a:off x="723900" y="5126038"/>
              <a:ext cx="292100" cy="412750"/>
            </a:xfrm>
            <a:custGeom>
              <a:avLst/>
              <a:gdLst>
                <a:gd name="T0" fmla="*/ 765 w 1841"/>
                <a:gd name="T1" fmla="*/ 98 h 2601"/>
                <a:gd name="T2" fmla="*/ 727 w 1841"/>
                <a:gd name="T3" fmla="*/ 260 h 2601"/>
                <a:gd name="T4" fmla="*/ 710 w 1841"/>
                <a:gd name="T5" fmla="*/ 716 h 2601"/>
                <a:gd name="T6" fmla="*/ 681 w 1841"/>
                <a:gd name="T7" fmla="*/ 1001 h 2601"/>
                <a:gd name="T8" fmla="*/ 590 w 1841"/>
                <a:gd name="T9" fmla="*/ 943 h 2601"/>
                <a:gd name="T10" fmla="*/ 552 w 1841"/>
                <a:gd name="T11" fmla="*/ 509 h 2601"/>
                <a:gd name="T12" fmla="*/ 480 w 1841"/>
                <a:gd name="T13" fmla="*/ 227 h 2601"/>
                <a:gd name="T14" fmla="*/ 401 w 1841"/>
                <a:gd name="T15" fmla="*/ 487 h 2601"/>
                <a:gd name="T16" fmla="*/ 414 w 1841"/>
                <a:gd name="T17" fmla="*/ 937 h 2601"/>
                <a:gd name="T18" fmla="*/ 405 w 1841"/>
                <a:gd name="T19" fmla="*/ 1038 h 2601"/>
                <a:gd name="T20" fmla="*/ 336 w 1841"/>
                <a:gd name="T21" fmla="*/ 1060 h 2601"/>
                <a:gd name="T22" fmla="*/ 274 w 1841"/>
                <a:gd name="T23" fmla="*/ 845 h 2601"/>
                <a:gd name="T24" fmla="*/ 227 w 1841"/>
                <a:gd name="T25" fmla="*/ 595 h 2601"/>
                <a:gd name="T26" fmla="*/ 109 w 1841"/>
                <a:gd name="T27" fmla="*/ 579 h 2601"/>
                <a:gd name="T28" fmla="*/ 106 w 1841"/>
                <a:gd name="T29" fmla="*/ 778 h 2601"/>
                <a:gd name="T30" fmla="*/ 193 w 1841"/>
                <a:gd name="T31" fmla="*/ 1251 h 2601"/>
                <a:gd name="T32" fmla="*/ 294 w 1841"/>
                <a:gd name="T33" fmla="*/ 1798 h 2601"/>
                <a:gd name="T34" fmla="*/ 328 w 1841"/>
                <a:gd name="T35" fmla="*/ 2033 h 2601"/>
                <a:gd name="T36" fmla="*/ 308 w 1841"/>
                <a:gd name="T37" fmla="*/ 2317 h 2601"/>
                <a:gd name="T38" fmla="*/ 1224 w 1841"/>
                <a:gd name="T39" fmla="*/ 2121 h 2601"/>
                <a:gd name="T40" fmla="*/ 1346 w 1841"/>
                <a:gd name="T41" fmla="*/ 1877 h 2601"/>
                <a:gd name="T42" fmla="*/ 1554 w 1841"/>
                <a:gd name="T43" fmla="*/ 1534 h 2601"/>
                <a:gd name="T44" fmla="*/ 1734 w 1841"/>
                <a:gd name="T45" fmla="*/ 1232 h 2601"/>
                <a:gd name="T46" fmla="*/ 1665 w 1841"/>
                <a:gd name="T47" fmla="*/ 1088 h 2601"/>
                <a:gd name="T48" fmla="*/ 1392 w 1841"/>
                <a:gd name="T49" fmla="*/ 1361 h 2601"/>
                <a:gd name="T50" fmla="*/ 1254 w 1841"/>
                <a:gd name="T51" fmla="*/ 1454 h 2601"/>
                <a:gd name="T52" fmla="*/ 1211 w 1841"/>
                <a:gd name="T53" fmla="*/ 1238 h 2601"/>
                <a:gd name="T54" fmla="*/ 1220 w 1841"/>
                <a:gd name="T55" fmla="*/ 685 h 2601"/>
                <a:gd name="T56" fmla="*/ 1235 w 1841"/>
                <a:gd name="T57" fmla="*/ 273 h 2601"/>
                <a:gd name="T58" fmla="*/ 1150 w 1841"/>
                <a:gd name="T59" fmla="*/ 167 h 2601"/>
                <a:gd name="T60" fmla="*/ 1062 w 1841"/>
                <a:gd name="T61" fmla="*/ 392 h 2601"/>
                <a:gd name="T62" fmla="*/ 1018 w 1841"/>
                <a:gd name="T63" fmla="*/ 823 h 2601"/>
                <a:gd name="T64" fmla="*/ 979 w 1841"/>
                <a:gd name="T65" fmla="*/ 979 h 2601"/>
                <a:gd name="T66" fmla="*/ 900 w 1841"/>
                <a:gd name="T67" fmla="*/ 836 h 2601"/>
                <a:gd name="T68" fmla="*/ 878 w 1841"/>
                <a:gd name="T69" fmla="*/ 380 h 2601"/>
                <a:gd name="T70" fmla="*/ 863 w 1841"/>
                <a:gd name="T71" fmla="*/ 120 h 2601"/>
                <a:gd name="T72" fmla="*/ 889 w 1841"/>
                <a:gd name="T73" fmla="*/ 25 h 2601"/>
                <a:gd name="T74" fmla="*/ 962 w 1841"/>
                <a:gd name="T75" fmla="*/ 292 h 2601"/>
                <a:gd name="T76" fmla="*/ 998 w 1841"/>
                <a:gd name="T77" fmla="*/ 233 h 2601"/>
                <a:gd name="T78" fmla="*/ 1164 w 1841"/>
                <a:gd name="T79" fmla="*/ 78 h 2601"/>
                <a:gd name="T80" fmla="*/ 1321 w 1841"/>
                <a:gd name="T81" fmla="*/ 255 h 2601"/>
                <a:gd name="T82" fmla="*/ 1311 w 1841"/>
                <a:gd name="T83" fmla="*/ 594 h 2601"/>
                <a:gd name="T84" fmla="*/ 1296 w 1841"/>
                <a:gd name="T85" fmla="*/ 1157 h 2601"/>
                <a:gd name="T86" fmla="*/ 1358 w 1841"/>
                <a:gd name="T87" fmla="*/ 1269 h 2601"/>
                <a:gd name="T88" fmla="*/ 1561 w 1841"/>
                <a:gd name="T89" fmla="*/ 1050 h 2601"/>
                <a:gd name="T90" fmla="*/ 1806 w 1841"/>
                <a:gd name="T91" fmla="*/ 1054 h 2601"/>
                <a:gd name="T92" fmla="*/ 1811 w 1841"/>
                <a:gd name="T93" fmla="*/ 1271 h 2601"/>
                <a:gd name="T94" fmla="*/ 1628 w 1841"/>
                <a:gd name="T95" fmla="*/ 1579 h 2601"/>
                <a:gd name="T96" fmla="*/ 1420 w 1841"/>
                <a:gd name="T97" fmla="*/ 1922 h 2601"/>
                <a:gd name="T98" fmla="*/ 1310 w 1841"/>
                <a:gd name="T99" fmla="*/ 2135 h 2601"/>
                <a:gd name="T100" fmla="*/ 1282 w 1841"/>
                <a:gd name="T101" fmla="*/ 2501 h 2601"/>
                <a:gd name="T102" fmla="*/ 1245 w 1841"/>
                <a:gd name="T103" fmla="*/ 2601 h 2601"/>
                <a:gd name="T104" fmla="*/ 236 w 1841"/>
                <a:gd name="T105" fmla="*/ 1966 h 2601"/>
                <a:gd name="T106" fmla="*/ 146 w 1841"/>
                <a:gd name="T107" fmla="*/ 1476 h 2601"/>
                <a:gd name="T108" fmla="*/ 40 w 1841"/>
                <a:gd name="T109" fmla="*/ 897 h 2601"/>
                <a:gd name="T110" fmla="*/ 32 w 1841"/>
                <a:gd name="T111" fmla="*/ 537 h 2601"/>
                <a:gd name="T112" fmla="*/ 256 w 1841"/>
                <a:gd name="T113" fmla="*/ 495 h 2601"/>
                <a:gd name="T114" fmla="*/ 320 w 1841"/>
                <a:gd name="T115" fmla="*/ 609 h 2601"/>
                <a:gd name="T116" fmla="*/ 375 w 1841"/>
                <a:gd name="T117" fmla="*/ 171 h 2601"/>
                <a:gd name="T118" fmla="*/ 585 w 1841"/>
                <a:gd name="T119" fmla="*/ 198 h 2601"/>
                <a:gd name="T120" fmla="*/ 639 w 1841"/>
                <a:gd name="T121" fmla="*/ 409 h 2601"/>
                <a:gd name="T122" fmla="*/ 642 w 1841"/>
                <a:gd name="T123" fmla="*/ 171 h 2601"/>
                <a:gd name="T124" fmla="*/ 804 w 1841"/>
                <a:gd name="T125" fmla="*/ 0 h 2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41" h="2601">
                  <a:moveTo>
                    <a:pt x="298" y="2455"/>
                  </a:moveTo>
                  <a:lnTo>
                    <a:pt x="294" y="2515"/>
                  </a:lnTo>
                  <a:lnTo>
                    <a:pt x="1196" y="2515"/>
                  </a:lnTo>
                  <a:lnTo>
                    <a:pt x="1194" y="2487"/>
                  </a:lnTo>
                  <a:lnTo>
                    <a:pt x="1193" y="2455"/>
                  </a:lnTo>
                  <a:lnTo>
                    <a:pt x="298" y="2455"/>
                  </a:lnTo>
                  <a:close/>
                  <a:moveTo>
                    <a:pt x="804" y="87"/>
                  </a:moveTo>
                  <a:lnTo>
                    <a:pt x="790" y="88"/>
                  </a:lnTo>
                  <a:lnTo>
                    <a:pt x="778" y="92"/>
                  </a:lnTo>
                  <a:lnTo>
                    <a:pt x="765" y="98"/>
                  </a:lnTo>
                  <a:lnTo>
                    <a:pt x="754" y="106"/>
                  </a:lnTo>
                  <a:lnTo>
                    <a:pt x="743" y="118"/>
                  </a:lnTo>
                  <a:lnTo>
                    <a:pt x="736" y="132"/>
                  </a:lnTo>
                  <a:lnTo>
                    <a:pt x="731" y="151"/>
                  </a:lnTo>
                  <a:lnTo>
                    <a:pt x="729" y="172"/>
                  </a:lnTo>
                  <a:lnTo>
                    <a:pt x="729" y="176"/>
                  </a:lnTo>
                  <a:lnTo>
                    <a:pt x="729" y="188"/>
                  </a:lnTo>
                  <a:lnTo>
                    <a:pt x="728" y="206"/>
                  </a:lnTo>
                  <a:lnTo>
                    <a:pt x="727" y="231"/>
                  </a:lnTo>
                  <a:lnTo>
                    <a:pt x="727" y="260"/>
                  </a:lnTo>
                  <a:lnTo>
                    <a:pt x="725" y="295"/>
                  </a:lnTo>
                  <a:lnTo>
                    <a:pt x="723" y="335"/>
                  </a:lnTo>
                  <a:lnTo>
                    <a:pt x="722" y="377"/>
                  </a:lnTo>
                  <a:lnTo>
                    <a:pt x="721" y="422"/>
                  </a:lnTo>
                  <a:lnTo>
                    <a:pt x="719" y="470"/>
                  </a:lnTo>
                  <a:lnTo>
                    <a:pt x="717" y="518"/>
                  </a:lnTo>
                  <a:lnTo>
                    <a:pt x="716" y="568"/>
                  </a:lnTo>
                  <a:lnTo>
                    <a:pt x="714" y="617"/>
                  </a:lnTo>
                  <a:lnTo>
                    <a:pt x="712" y="668"/>
                  </a:lnTo>
                  <a:lnTo>
                    <a:pt x="710" y="716"/>
                  </a:lnTo>
                  <a:lnTo>
                    <a:pt x="708" y="762"/>
                  </a:lnTo>
                  <a:lnTo>
                    <a:pt x="705" y="806"/>
                  </a:lnTo>
                  <a:lnTo>
                    <a:pt x="703" y="847"/>
                  </a:lnTo>
                  <a:lnTo>
                    <a:pt x="700" y="885"/>
                  </a:lnTo>
                  <a:lnTo>
                    <a:pt x="698" y="917"/>
                  </a:lnTo>
                  <a:lnTo>
                    <a:pt x="696" y="944"/>
                  </a:lnTo>
                  <a:lnTo>
                    <a:pt x="693" y="966"/>
                  </a:lnTo>
                  <a:lnTo>
                    <a:pt x="691" y="982"/>
                  </a:lnTo>
                  <a:lnTo>
                    <a:pt x="689" y="990"/>
                  </a:lnTo>
                  <a:lnTo>
                    <a:pt x="681" y="1001"/>
                  </a:lnTo>
                  <a:lnTo>
                    <a:pt x="670" y="1009"/>
                  </a:lnTo>
                  <a:lnTo>
                    <a:pt x="658" y="1013"/>
                  </a:lnTo>
                  <a:lnTo>
                    <a:pt x="643" y="1014"/>
                  </a:lnTo>
                  <a:lnTo>
                    <a:pt x="628" y="1012"/>
                  </a:lnTo>
                  <a:lnTo>
                    <a:pt x="616" y="1005"/>
                  </a:lnTo>
                  <a:lnTo>
                    <a:pt x="605" y="994"/>
                  </a:lnTo>
                  <a:lnTo>
                    <a:pt x="601" y="985"/>
                  </a:lnTo>
                  <a:lnTo>
                    <a:pt x="598" y="975"/>
                  </a:lnTo>
                  <a:lnTo>
                    <a:pt x="594" y="960"/>
                  </a:lnTo>
                  <a:lnTo>
                    <a:pt x="590" y="943"/>
                  </a:lnTo>
                  <a:lnTo>
                    <a:pt x="587" y="921"/>
                  </a:lnTo>
                  <a:lnTo>
                    <a:pt x="583" y="896"/>
                  </a:lnTo>
                  <a:lnTo>
                    <a:pt x="579" y="867"/>
                  </a:lnTo>
                  <a:lnTo>
                    <a:pt x="576" y="832"/>
                  </a:lnTo>
                  <a:lnTo>
                    <a:pt x="573" y="792"/>
                  </a:lnTo>
                  <a:lnTo>
                    <a:pt x="569" y="748"/>
                  </a:lnTo>
                  <a:lnTo>
                    <a:pt x="565" y="697"/>
                  </a:lnTo>
                  <a:lnTo>
                    <a:pt x="560" y="642"/>
                  </a:lnTo>
                  <a:lnTo>
                    <a:pt x="556" y="579"/>
                  </a:lnTo>
                  <a:lnTo>
                    <a:pt x="552" y="509"/>
                  </a:lnTo>
                  <a:lnTo>
                    <a:pt x="547" y="440"/>
                  </a:lnTo>
                  <a:lnTo>
                    <a:pt x="543" y="375"/>
                  </a:lnTo>
                  <a:lnTo>
                    <a:pt x="538" y="315"/>
                  </a:lnTo>
                  <a:lnTo>
                    <a:pt x="534" y="292"/>
                  </a:lnTo>
                  <a:lnTo>
                    <a:pt x="529" y="273"/>
                  </a:lnTo>
                  <a:lnTo>
                    <a:pt x="522" y="258"/>
                  </a:lnTo>
                  <a:lnTo>
                    <a:pt x="512" y="246"/>
                  </a:lnTo>
                  <a:lnTo>
                    <a:pt x="502" y="236"/>
                  </a:lnTo>
                  <a:lnTo>
                    <a:pt x="491" y="231"/>
                  </a:lnTo>
                  <a:lnTo>
                    <a:pt x="480" y="227"/>
                  </a:lnTo>
                  <a:lnTo>
                    <a:pt x="468" y="226"/>
                  </a:lnTo>
                  <a:lnTo>
                    <a:pt x="451" y="229"/>
                  </a:lnTo>
                  <a:lnTo>
                    <a:pt x="433" y="236"/>
                  </a:lnTo>
                  <a:lnTo>
                    <a:pt x="418" y="248"/>
                  </a:lnTo>
                  <a:lnTo>
                    <a:pt x="407" y="263"/>
                  </a:lnTo>
                  <a:lnTo>
                    <a:pt x="399" y="282"/>
                  </a:lnTo>
                  <a:lnTo>
                    <a:pt x="394" y="303"/>
                  </a:lnTo>
                  <a:lnTo>
                    <a:pt x="394" y="327"/>
                  </a:lnTo>
                  <a:lnTo>
                    <a:pt x="398" y="410"/>
                  </a:lnTo>
                  <a:lnTo>
                    <a:pt x="401" y="487"/>
                  </a:lnTo>
                  <a:lnTo>
                    <a:pt x="405" y="557"/>
                  </a:lnTo>
                  <a:lnTo>
                    <a:pt x="407" y="620"/>
                  </a:lnTo>
                  <a:lnTo>
                    <a:pt x="409" y="677"/>
                  </a:lnTo>
                  <a:lnTo>
                    <a:pt x="411" y="728"/>
                  </a:lnTo>
                  <a:lnTo>
                    <a:pt x="412" y="776"/>
                  </a:lnTo>
                  <a:lnTo>
                    <a:pt x="413" y="816"/>
                  </a:lnTo>
                  <a:lnTo>
                    <a:pt x="414" y="853"/>
                  </a:lnTo>
                  <a:lnTo>
                    <a:pt x="414" y="886"/>
                  </a:lnTo>
                  <a:lnTo>
                    <a:pt x="414" y="913"/>
                  </a:lnTo>
                  <a:lnTo>
                    <a:pt x="414" y="937"/>
                  </a:lnTo>
                  <a:lnTo>
                    <a:pt x="414" y="958"/>
                  </a:lnTo>
                  <a:lnTo>
                    <a:pt x="413" y="976"/>
                  </a:lnTo>
                  <a:lnTo>
                    <a:pt x="412" y="990"/>
                  </a:lnTo>
                  <a:lnTo>
                    <a:pt x="412" y="1002"/>
                  </a:lnTo>
                  <a:lnTo>
                    <a:pt x="411" y="1012"/>
                  </a:lnTo>
                  <a:lnTo>
                    <a:pt x="410" y="1020"/>
                  </a:lnTo>
                  <a:lnTo>
                    <a:pt x="409" y="1026"/>
                  </a:lnTo>
                  <a:lnTo>
                    <a:pt x="407" y="1031"/>
                  </a:lnTo>
                  <a:lnTo>
                    <a:pt x="406" y="1034"/>
                  </a:lnTo>
                  <a:lnTo>
                    <a:pt x="405" y="1038"/>
                  </a:lnTo>
                  <a:lnTo>
                    <a:pt x="404" y="1040"/>
                  </a:lnTo>
                  <a:lnTo>
                    <a:pt x="396" y="1050"/>
                  </a:lnTo>
                  <a:lnTo>
                    <a:pt x="387" y="1058"/>
                  </a:lnTo>
                  <a:lnTo>
                    <a:pt x="376" y="1064"/>
                  </a:lnTo>
                  <a:lnTo>
                    <a:pt x="364" y="1065"/>
                  </a:lnTo>
                  <a:lnTo>
                    <a:pt x="364" y="1065"/>
                  </a:lnTo>
                  <a:lnTo>
                    <a:pt x="362" y="1065"/>
                  </a:lnTo>
                  <a:lnTo>
                    <a:pt x="354" y="1065"/>
                  </a:lnTo>
                  <a:lnTo>
                    <a:pt x="346" y="1063"/>
                  </a:lnTo>
                  <a:lnTo>
                    <a:pt x="336" y="1060"/>
                  </a:lnTo>
                  <a:lnTo>
                    <a:pt x="326" y="1053"/>
                  </a:lnTo>
                  <a:lnTo>
                    <a:pt x="319" y="1044"/>
                  </a:lnTo>
                  <a:lnTo>
                    <a:pt x="315" y="1034"/>
                  </a:lnTo>
                  <a:lnTo>
                    <a:pt x="311" y="1019"/>
                  </a:lnTo>
                  <a:lnTo>
                    <a:pt x="305" y="999"/>
                  </a:lnTo>
                  <a:lnTo>
                    <a:pt x="299" y="974"/>
                  </a:lnTo>
                  <a:lnTo>
                    <a:pt x="293" y="944"/>
                  </a:lnTo>
                  <a:lnTo>
                    <a:pt x="286" y="913"/>
                  </a:lnTo>
                  <a:lnTo>
                    <a:pt x="280" y="879"/>
                  </a:lnTo>
                  <a:lnTo>
                    <a:pt x="274" y="845"/>
                  </a:lnTo>
                  <a:lnTo>
                    <a:pt x="267" y="809"/>
                  </a:lnTo>
                  <a:lnTo>
                    <a:pt x="260" y="775"/>
                  </a:lnTo>
                  <a:lnTo>
                    <a:pt x="255" y="741"/>
                  </a:lnTo>
                  <a:lnTo>
                    <a:pt x="249" y="710"/>
                  </a:lnTo>
                  <a:lnTo>
                    <a:pt x="245" y="681"/>
                  </a:lnTo>
                  <a:lnTo>
                    <a:pt x="240" y="657"/>
                  </a:lnTo>
                  <a:lnTo>
                    <a:pt x="236" y="637"/>
                  </a:lnTo>
                  <a:lnTo>
                    <a:pt x="234" y="623"/>
                  </a:lnTo>
                  <a:lnTo>
                    <a:pt x="233" y="614"/>
                  </a:lnTo>
                  <a:lnTo>
                    <a:pt x="227" y="595"/>
                  </a:lnTo>
                  <a:lnTo>
                    <a:pt x="219" y="580"/>
                  </a:lnTo>
                  <a:lnTo>
                    <a:pt x="206" y="568"/>
                  </a:lnTo>
                  <a:lnTo>
                    <a:pt x="192" y="560"/>
                  </a:lnTo>
                  <a:lnTo>
                    <a:pt x="178" y="556"/>
                  </a:lnTo>
                  <a:lnTo>
                    <a:pt x="162" y="554"/>
                  </a:lnTo>
                  <a:lnTo>
                    <a:pt x="154" y="555"/>
                  </a:lnTo>
                  <a:lnTo>
                    <a:pt x="143" y="557"/>
                  </a:lnTo>
                  <a:lnTo>
                    <a:pt x="132" y="561"/>
                  </a:lnTo>
                  <a:lnTo>
                    <a:pt x="120" y="568"/>
                  </a:lnTo>
                  <a:lnTo>
                    <a:pt x="109" y="579"/>
                  </a:lnTo>
                  <a:lnTo>
                    <a:pt x="98" y="597"/>
                  </a:lnTo>
                  <a:lnTo>
                    <a:pt x="91" y="617"/>
                  </a:lnTo>
                  <a:lnTo>
                    <a:pt x="87" y="642"/>
                  </a:lnTo>
                  <a:lnTo>
                    <a:pt x="87" y="669"/>
                  </a:lnTo>
                  <a:lnTo>
                    <a:pt x="91" y="699"/>
                  </a:lnTo>
                  <a:lnTo>
                    <a:pt x="92" y="703"/>
                  </a:lnTo>
                  <a:lnTo>
                    <a:pt x="93" y="713"/>
                  </a:lnTo>
                  <a:lnTo>
                    <a:pt x="96" y="728"/>
                  </a:lnTo>
                  <a:lnTo>
                    <a:pt x="100" y="750"/>
                  </a:lnTo>
                  <a:lnTo>
                    <a:pt x="106" y="778"/>
                  </a:lnTo>
                  <a:lnTo>
                    <a:pt x="112" y="810"/>
                  </a:lnTo>
                  <a:lnTo>
                    <a:pt x="118" y="847"/>
                  </a:lnTo>
                  <a:lnTo>
                    <a:pt x="125" y="888"/>
                  </a:lnTo>
                  <a:lnTo>
                    <a:pt x="134" y="932"/>
                  </a:lnTo>
                  <a:lnTo>
                    <a:pt x="143" y="980"/>
                  </a:lnTo>
                  <a:lnTo>
                    <a:pt x="153" y="1030"/>
                  </a:lnTo>
                  <a:lnTo>
                    <a:pt x="162" y="1083"/>
                  </a:lnTo>
                  <a:lnTo>
                    <a:pt x="173" y="1138"/>
                  </a:lnTo>
                  <a:lnTo>
                    <a:pt x="182" y="1194"/>
                  </a:lnTo>
                  <a:lnTo>
                    <a:pt x="193" y="1251"/>
                  </a:lnTo>
                  <a:lnTo>
                    <a:pt x="204" y="1310"/>
                  </a:lnTo>
                  <a:lnTo>
                    <a:pt x="214" y="1369"/>
                  </a:lnTo>
                  <a:lnTo>
                    <a:pt x="225" y="1427"/>
                  </a:lnTo>
                  <a:lnTo>
                    <a:pt x="236" y="1485"/>
                  </a:lnTo>
                  <a:lnTo>
                    <a:pt x="247" y="1541"/>
                  </a:lnTo>
                  <a:lnTo>
                    <a:pt x="256" y="1597"/>
                  </a:lnTo>
                  <a:lnTo>
                    <a:pt x="267" y="1651"/>
                  </a:lnTo>
                  <a:lnTo>
                    <a:pt x="276" y="1703"/>
                  </a:lnTo>
                  <a:lnTo>
                    <a:pt x="285" y="1752"/>
                  </a:lnTo>
                  <a:lnTo>
                    <a:pt x="294" y="1798"/>
                  </a:lnTo>
                  <a:lnTo>
                    <a:pt x="301" y="1841"/>
                  </a:lnTo>
                  <a:lnTo>
                    <a:pt x="308" y="1880"/>
                  </a:lnTo>
                  <a:lnTo>
                    <a:pt x="315" y="1914"/>
                  </a:lnTo>
                  <a:lnTo>
                    <a:pt x="320" y="1944"/>
                  </a:lnTo>
                  <a:lnTo>
                    <a:pt x="324" y="1969"/>
                  </a:lnTo>
                  <a:lnTo>
                    <a:pt x="327" y="1988"/>
                  </a:lnTo>
                  <a:lnTo>
                    <a:pt x="329" y="2001"/>
                  </a:lnTo>
                  <a:lnTo>
                    <a:pt x="329" y="2005"/>
                  </a:lnTo>
                  <a:lnTo>
                    <a:pt x="329" y="2016"/>
                  </a:lnTo>
                  <a:lnTo>
                    <a:pt x="328" y="2033"/>
                  </a:lnTo>
                  <a:lnTo>
                    <a:pt x="326" y="2054"/>
                  </a:lnTo>
                  <a:lnTo>
                    <a:pt x="325" y="2079"/>
                  </a:lnTo>
                  <a:lnTo>
                    <a:pt x="323" y="2107"/>
                  </a:lnTo>
                  <a:lnTo>
                    <a:pt x="321" y="2137"/>
                  </a:lnTo>
                  <a:lnTo>
                    <a:pt x="319" y="2170"/>
                  </a:lnTo>
                  <a:lnTo>
                    <a:pt x="317" y="2201"/>
                  </a:lnTo>
                  <a:lnTo>
                    <a:pt x="314" y="2234"/>
                  </a:lnTo>
                  <a:lnTo>
                    <a:pt x="312" y="2264"/>
                  </a:lnTo>
                  <a:lnTo>
                    <a:pt x="311" y="2291"/>
                  </a:lnTo>
                  <a:lnTo>
                    <a:pt x="308" y="2317"/>
                  </a:lnTo>
                  <a:lnTo>
                    <a:pt x="306" y="2338"/>
                  </a:lnTo>
                  <a:lnTo>
                    <a:pt x="305" y="2354"/>
                  </a:lnTo>
                  <a:lnTo>
                    <a:pt x="305" y="2364"/>
                  </a:lnTo>
                  <a:lnTo>
                    <a:pt x="304" y="2368"/>
                  </a:lnTo>
                  <a:lnTo>
                    <a:pt x="1192" y="2368"/>
                  </a:lnTo>
                  <a:lnTo>
                    <a:pt x="1193" y="2321"/>
                  </a:lnTo>
                  <a:lnTo>
                    <a:pt x="1197" y="2273"/>
                  </a:lnTo>
                  <a:lnTo>
                    <a:pt x="1203" y="2222"/>
                  </a:lnTo>
                  <a:lnTo>
                    <a:pt x="1212" y="2171"/>
                  </a:lnTo>
                  <a:lnTo>
                    <a:pt x="1224" y="2121"/>
                  </a:lnTo>
                  <a:lnTo>
                    <a:pt x="1240" y="2070"/>
                  </a:lnTo>
                  <a:lnTo>
                    <a:pt x="1260" y="2022"/>
                  </a:lnTo>
                  <a:lnTo>
                    <a:pt x="1284" y="1977"/>
                  </a:lnTo>
                  <a:lnTo>
                    <a:pt x="1286" y="1975"/>
                  </a:lnTo>
                  <a:lnTo>
                    <a:pt x="1290" y="1968"/>
                  </a:lnTo>
                  <a:lnTo>
                    <a:pt x="1296" y="1957"/>
                  </a:lnTo>
                  <a:lnTo>
                    <a:pt x="1306" y="1942"/>
                  </a:lnTo>
                  <a:lnTo>
                    <a:pt x="1317" y="1924"/>
                  </a:lnTo>
                  <a:lnTo>
                    <a:pt x="1330" y="1902"/>
                  </a:lnTo>
                  <a:lnTo>
                    <a:pt x="1346" y="1877"/>
                  </a:lnTo>
                  <a:lnTo>
                    <a:pt x="1362" y="1849"/>
                  </a:lnTo>
                  <a:lnTo>
                    <a:pt x="1380" y="1819"/>
                  </a:lnTo>
                  <a:lnTo>
                    <a:pt x="1400" y="1788"/>
                  </a:lnTo>
                  <a:lnTo>
                    <a:pt x="1420" y="1754"/>
                  </a:lnTo>
                  <a:lnTo>
                    <a:pt x="1442" y="1718"/>
                  </a:lnTo>
                  <a:lnTo>
                    <a:pt x="1464" y="1683"/>
                  </a:lnTo>
                  <a:lnTo>
                    <a:pt x="1486" y="1646"/>
                  </a:lnTo>
                  <a:lnTo>
                    <a:pt x="1509" y="1608"/>
                  </a:lnTo>
                  <a:lnTo>
                    <a:pt x="1531" y="1572"/>
                  </a:lnTo>
                  <a:lnTo>
                    <a:pt x="1554" y="1534"/>
                  </a:lnTo>
                  <a:lnTo>
                    <a:pt x="1576" y="1497"/>
                  </a:lnTo>
                  <a:lnTo>
                    <a:pt x="1597" y="1462"/>
                  </a:lnTo>
                  <a:lnTo>
                    <a:pt x="1618" y="1427"/>
                  </a:lnTo>
                  <a:lnTo>
                    <a:pt x="1638" y="1394"/>
                  </a:lnTo>
                  <a:lnTo>
                    <a:pt x="1657" y="1362"/>
                  </a:lnTo>
                  <a:lnTo>
                    <a:pt x="1675" y="1333"/>
                  </a:lnTo>
                  <a:lnTo>
                    <a:pt x="1692" y="1307"/>
                  </a:lnTo>
                  <a:lnTo>
                    <a:pt x="1706" y="1282"/>
                  </a:lnTo>
                  <a:lnTo>
                    <a:pt x="1719" y="1261"/>
                  </a:lnTo>
                  <a:lnTo>
                    <a:pt x="1734" y="1232"/>
                  </a:lnTo>
                  <a:lnTo>
                    <a:pt x="1745" y="1205"/>
                  </a:lnTo>
                  <a:lnTo>
                    <a:pt x="1752" y="1180"/>
                  </a:lnTo>
                  <a:lnTo>
                    <a:pt x="1754" y="1157"/>
                  </a:lnTo>
                  <a:lnTo>
                    <a:pt x="1752" y="1136"/>
                  </a:lnTo>
                  <a:lnTo>
                    <a:pt x="1746" y="1119"/>
                  </a:lnTo>
                  <a:lnTo>
                    <a:pt x="1734" y="1106"/>
                  </a:lnTo>
                  <a:lnTo>
                    <a:pt x="1720" y="1095"/>
                  </a:lnTo>
                  <a:lnTo>
                    <a:pt x="1703" y="1089"/>
                  </a:lnTo>
                  <a:lnTo>
                    <a:pt x="1683" y="1087"/>
                  </a:lnTo>
                  <a:lnTo>
                    <a:pt x="1665" y="1088"/>
                  </a:lnTo>
                  <a:lnTo>
                    <a:pt x="1650" y="1093"/>
                  </a:lnTo>
                  <a:lnTo>
                    <a:pt x="1635" y="1100"/>
                  </a:lnTo>
                  <a:lnTo>
                    <a:pt x="1623" y="1111"/>
                  </a:lnTo>
                  <a:lnTo>
                    <a:pt x="1582" y="1154"/>
                  </a:lnTo>
                  <a:lnTo>
                    <a:pt x="1542" y="1195"/>
                  </a:lnTo>
                  <a:lnTo>
                    <a:pt x="1507" y="1234"/>
                  </a:lnTo>
                  <a:lnTo>
                    <a:pt x="1473" y="1271"/>
                  </a:lnTo>
                  <a:lnTo>
                    <a:pt x="1443" y="1306"/>
                  </a:lnTo>
                  <a:lnTo>
                    <a:pt x="1416" y="1335"/>
                  </a:lnTo>
                  <a:lnTo>
                    <a:pt x="1392" y="1361"/>
                  </a:lnTo>
                  <a:lnTo>
                    <a:pt x="1371" y="1383"/>
                  </a:lnTo>
                  <a:lnTo>
                    <a:pt x="1353" y="1402"/>
                  </a:lnTo>
                  <a:lnTo>
                    <a:pt x="1337" y="1418"/>
                  </a:lnTo>
                  <a:lnTo>
                    <a:pt x="1323" y="1430"/>
                  </a:lnTo>
                  <a:lnTo>
                    <a:pt x="1310" y="1440"/>
                  </a:lnTo>
                  <a:lnTo>
                    <a:pt x="1298" y="1447"/>
                  </a:lnTo>
                  <a:lnTo>
                    <a:pt x="1288" y="1452"/>
                  </a:lnTo>
                  <a:lnTo>
                    <a:pt x="1278" y="1455"/>
                  </a:lnTo>
                  <a:lnTo>
                    <a:pt x="1267" y="1457"/>
                  </a:lnTo>
                  <a:lnTo>
                    <a:pt x="1254" y="1454"/>
                  </a:lnTo>
                  <a:lnTo>
                    <a:pt x="1241" y="1450"/>
                  </a:lnTo>
                  <a:lnTo>
                    <a:pt x="1231" y="1442"/>
                  </a:lnTo>
                  <a:lnTo>
                    <a:pt x="1222" y="1431"/>
                  </a:lnTo>
                  <a:lnTo>
                    <a:pt x="1219" y="1422"/>
                  </a:lnTo>
                  <a:lnTo>
                    <a:pt x="1217" y="1405"/>
                  </a:lnTo>
                  <a:lnTo>
                    <a:pt x="1215" y="1382"/>
                  </a:lnTo>
                  <a:lnTo>
                    <a:pt x="1213" y="1354"/>
                  </a:lnTo>
                  <a:lnTo>
                    <a:pt x="1212" y="1319"/>
                  </a:lnTo>
                  <a:lnTo>
                    <a:pt x="1212" y="1281"/>
                  </a:lnTo>
                  <a:lnTo>
                    <a:pt x="1211" y="1238"/>
                  </a:lnTo>
                  <a:lnTo>
                    <a:pt x="1211" y="1190"/>
                  </a:lnTo>
                  <a:lnTo>
                    <a:pt x="1211" y="1140"/>
                  </a:lnTo>
                  <a:lnTo>
                    <a:pt x="1212" y="1088"/>
                  </a:lnTo>
                  <a:lnTo>
                    <a:pt x="1213" y="1032"/>
                  </a:lnTo>
                  <a:lnTo>
                    <a:pt x="1214" y="976"/>
                  </a:lnTo>
                  <a:lnTo>
                    <a:pt x="1215" y="918"/>
                  </a:lnTo>
                  <a:lnTo>
                    <a:pt x="1216" y="859"/>
                  </a:lnTo>
                  <a:lnTo>
                    <a:pt x="1217" y="801"/>
                  </a:lnTo>
                  <a:lnTo>
                    <a:pt x="1219" y="742"/>
                  </a:lnTo>
                  <a:lnTo>
                    <a:pt x="1220" y="685"/>
                  </a:lnTo>
                  <a:lnTo>
                    <a:pt x="1222" y="629"/>
                  </a:lnTo>
                  <a:lnTo>
                    <a:pt x="1224" y="575"/>
                  </a:lnTo>
                  <a:lnTo>
                    <a:pt x="1225" y="523"/>
                  </a:lnTo>
                  <a:lnTo>
                    <a:pt x="1227" y="474"/>
                  </a:lnTo>
                  <a:lnTo>
                    <a:pt x="1228" y="429"/>
                  </a:lnTo>
                  <a:lnTo>
                    <a:pt x="1231" y="387"/>
                  </a:lnTo>
                  <a:lnTo>
                    <a:pt x="1232" y="350"/>
                  </a:lnTo>
                  <a:lnTo>
                    <a:pt x="1233" y="319"/>
                  </a:lnTo>
                  <a:lnTo>
                    <a:pt x="1234" y="293"/>
                  </a:lnTo>
                  <a:lnTo>
                    <a:pt x="1235" y="273"/>
                  </a:lnTo>
                  <a:lnTo>
                    <a:pt x="1235" y="259"/>
                  </a:lnTo>
                  <a:lnTo>
                    <a:pt x="1235" y="253"/>
                  </a:lnTo>
                  <a:lnTo>
                    <a:pt x="1234" y="233"/>
                  </a:lnTo>
                  <a:lnTo>
                    <a:pt x="1231" y="215"/>
                  </a:lnTo>
                  <a:lnTo>
                    <a:pt x="1223" y="199"/>
                  </a:lnTo>
                  <a:lnTo>
                    <a:pt x="1213" y="186"/>
                  </a:lnTo>
                  <a:lnTo>
                    <a:pt x="1198" y="174"/>
                  </a:lnTo>
                  <a:lnTo>
                    <a:pt x="1181" y="168"/>
                  </a:lnTo>
                  <a:lnTo>
                    <a:pt x="1164" y="165"/>
                  </a:lnTo>
                  <a:lnTo>
                    <a:pt x="1150" y="167"/>
                  </a:lnTo>
                  <a:lnTo>
                    <a:pt x="1137" y="171"/>
                  </a:lnTo>
                  <a:lnTo>
                    <a:pt x="1125" y="179"/>
                  </a:lnTo>
                  <a:lnTo>
                    <a:pt x="1113" y="190"/>
                  </a:lnTo>
                  <a:lnTo>
                    <a:pt x="1103" y="205"/>
                  </a:lnTo>
                  <a:lnTo>
                    <a:pt x="1094" y="225"/>
                  </a:lnTo>
                  <a:lnTo>
                    <a:pt x="1085" y="248"/>
                  </a:lnTo>
                  <a:lnTo>
                    <a:pt x="1080" y="276"/>
                  </a:lnTo>
                  <a:lnTo>
                    <a:pt x="1074" y="312"/>
                  </a:lnTo>
                  <a:lnTo>
                    <a:pt x="1068" y="350"/>
                  </a:lnTo>
                  <a:lnTo>
                    <a:pt x="1062" y="392"/>
                  </a:lnTo>
                  <a:lnTo>
                    <a:pt x="1057" y="435"/>
                  </a:lnTo>
                  <a:lnTo>
                    <a:pt x="1052" y="480"/>
                  </a:lnTo>
                  <a:lnTo>
                    <a:pt x="1047" y="526"/>
                  </a:lnTo>
                  <a:lnTo>
                    <a:pt x="1042" y="572"/>
                  </a:lnTo>
                  <a:lnTo>
                    <a:pt x="1037" y="619"/>
                  </a:lnTo>
                  <a:lnTo>
                    <a:pt x="1033" y="663"/>
                  </a:lnTo>
                  <a:lnTo>
                    <a:pt x="1029" y="707"/>
                  </a:lnTo>
                  <a:lnTo>
                    <a:pt x="1025" y="748"/>
                  </a:lnTo>
                  <a:lnTo>
                    <a:pt x="1021" y="787"/>
                  </a:lnTo>
                  <a:lnTo>
                    <a:pt x="1018" y="823"/>
                  </a:lnTo>
                  <a:lnTo>
                    <a:pt x="1015" y="855"/>
                  </a:lnTo>
                  <a:lnTo>
                    <a:pt x="1013" y="882"/>
                  </a:lnTo>
                  <a:lnTo>
                    <a:pt x="1011" y="906"/>
                  </a:lnTo>
                  <a:lnTo>
                    <a:pt x="1010" y="923"/>
                  </a:lnTo>
                  <a:lnTo>
                    <a:pt x="1009" y="936"/>
                  </a:lnTo>
                  <a:lnTo>
                    <a:pt x="1009" y="941"/>
                  </a:lnTo>
                  <a:lnTo>
                    <a:pt x="1006" y="954"/>
                  </a:lnTo>
                  <a:lnTo>
                    <a:pt x="999" y="964"/>
                  </a:lnTo>
                  <a:lnTo>
                    <a:pt x="990" y="973"/>
                  </a:lnTo>
                  <a:lnTo>
                    <a:pt x="979" y="979"/>
                  </a:lnTo>
                  <a:lnTo>
                    <a:pt x="965" y="980"/>
                  </a:lnTo>
                  <a:lnTo>
                    <a:pt x="948" y="979"/>
                  </a:lnTo>
                  <a:lnTo>
                    <a:pt x="934" y="974"/>
                  </a:lnTo>
                  <a:lnTo>
                    <a:pt x="923" y="965"/>
                  </a:lnTo>
                  <a:lnTo>
                    <a:pt x="916" y="954"/>
                  </a:lnTo>
                  <a:lnTo>
                    <a:pt x="913" y="942"/>
                  </a:lnTo>
                  <a:lnTo>
                    <a:pt x="910" y="924"/>
                  </a:lnTo>
                  <a:lnTo>
                    <a:pt x="906" y="900"/>
                  </a:lnTo>
                  <a:lnTo>
                    <a:pt x="903" y="871"/>
                  </a:lnTo>
                  <a:lnTo>
                    <a:pt x="900" y="836"/>
                  </a:lnTo>
                  <a:lnTo>
                    <a:pt x="898" y="799"/>
                  </a:lnTo>
                  <a:lnTo>
                    <a:pt x="895" y="757"/>
                  </a:lnTo>
                  <a:lnTo>
                    <a:pt x="893" y="713"/>
                  </a:lnTo>
                  <a:lnTo>
                    <a:pt x="890" y="667"/>
                  </a:lnTo>
                  <a:lnTo>
                    <a:pt x="888" y="619"/>
                  </a:lnTo>
                  <a:lnTo>
                    <a:pt x="886" y="570"/>
                  </a:lnTo>
                  <a:lnTo>
                    <a:pt x="883" y="521"/>
                  </a:lnTo>
                  <a:lnTo>
                    <a:pt x="882" y="473"/>
                  </a:lnTo>
                  <a:lnTo>
                    <a:pt x="880" y="425"/>
                  </a:lnTo>
                  <a:lnTo>
                    <a:pt x="878" y="380"/>
                  </a:lnTo>
                  <a:lnTo>
                    <a:pt x="877" y="337"/>
                  </a:lnTo>
                  <a:lnTo>
                    <a:pt x="876" y="296"/>
                  </a:lnTo>
                  <a:lnTo>
                    <a:pt x="875" y="259"/>
                  </a:lnTo>
                  <a:lnTo>
                    <a:pt x="874" y="227"/>
                  </a:lnTo>
                  <a:lnTo>
                    <a:pt x="873" y="199"/>
                  </a:lnTo>
                  <a:lnTo>
                    <a:pt x="873" y="179"/>
                  </a:lnTo>
                  <a:lnTo>
                    <a:pt x="872" y="163"/>
                  </a:lnTo>
                  <a:lnTo>
                    <a:pt x="872" y="154"/>
                  </a:lnTo>
                  <a:lnTo>
                    <a:pt x="869" y="135"/>
                  </a:lnTo>
                  <a:lnTo>
                    <a:pt x="863" y="120"/>
                  </a:lnTo>
                  <a:lnTo>
                    <a:pt x="853" y="107"/>
                  </a:lnTo>
                  <a:lnTo>
                    <a:pt x="843" y="98"/>
                  </a:lnTo>
                  <a:lnTo>
                    <a:pt x="830" y="92"/>
                  </a:lnTo>
                  <a:lnTo>
                    <a:pt x="817" y="88"/>
                  </a:lnTo>
                  <a:lnTo>
                    <a:pt x="804" y="87"/>
                  </a:lnTo>
                  <a:close/>
                  <a:moveTo>
                    <a:pt x="804" y="0"/>
                  </a:moveTo>
                  <a:lnTo>
                    <a:pt x="826" y="3"/>
                  </a:lnTo>
                  <a:lnTo>
                    <a:pt x="847" y="7"/>
                  </a:lnTo>
                  <a:lnTo>
                    <a:pt x="869" y="14"/>
                  </a:lnTo>
                  <a:lnTo>
                    <a:pt x="889" y="25"/>
                  </a:lnTo>
                  <a:lnTo>
                    <a:pt x="906" y="38"/>
                  </a:lnTo>
                  <a:lnTo>
                    <a:pt x="923" y="55"/>
                  </a:lnTo>
                  <a:lnTo>
                    <a:pt x="937" y="75"/>
                  </a:lnTo>
                  <a:lnTo>
                    <a:pt x="947" y="97"/>
                  </a:lnTo>
                  <a:lnTo>
                    <a:pt x="955" y="122"/>
                  </a:lnTo>
                  <a:lnTo>
                    <a:pt x="958" y="150"/>
                  </a:lnTo>
                  <a:lnTo>
                    <a:pt x="959" y="176"/>
                  </a:lnTo>
                  <a:lnTo>
                    <a:pt x="960" y="210"/>
                  </a:lnTo>
                  <a:lnTo>
                    <a:pt x="961" y="249"/>
                  </a:lnTo>
                  <a:lnTo>
                    <a:pt x="962" y="292"/>
                  </a:lnTo>
                  <a:lnTo>
                    <a:pt x="963" y="338"/>
                  </a:lnTo>
                  <a:lnTo>
                    <a:pt x="964" y="393"/>
                  </a:lnTo>
                  <a:lnTo>
                    <a:pt x="966" y="454"/>
                  </a:lnTo>
                  <a:lnTo>
                    <a:pt x="967" y="520"/>
                  </a:lnTo>
                  <a:lnTo>
                    <a:pt x="973" y="462"/>
                  </a:lnTo>
                  <a:lnTo>
                    <a:pt x="979" y="408"/>
                  </a:lnTo>
                  <a:lnTo>
                    <a:pt x="985" y="356"/>
                  </a:lnTo>
                  <a:lnTo>
                    <a:pt x="989" y="308"/>
                  </a:lnTo>
                  <a:lnTo>
                    <a:pt x="993" y="267"/>
                  </a:lnTo>
                  <a:lnTo>
                    <a:pt x="998" y="233"/>
                  </a:lnTo>
                  <a:lnTo>
                    <a:pt x="1007" y="203"/>
                  </a:lnTo>
                  <a:lnTo>
                    <a:pt x="1018" y="176"/>
                  </a:lnTo>
                  <a:lnTo>
                    <a:pt x="1031" y="152"/>
                  </a:lnTo>
                  <a:lnTo>
                    <a:pt x="1047" y="132"/>
                  </a:lnTo>
                  <a:lnTo>
                    <a:pt x="1063" y="116"/>
                  </a:lnTo>
                  <a:lnTo>
                    <a:pt x="1082" y="102"/>
                  </a:lnTo>
                  <a:lnTo>
                    <a:pt x="1102" y="92"/>
                  </a:lnTo>
                  <a:lnTo>
                    <a:pt x="1122" y="84"/>
                  </a:lnTo>
                  <a:lnTo>
                    <a:pt x="1143" y="80"/>
                  </a:lnTo>
                  <a:lnTo>
                    <a:pt x="1164" y="78"/>
                  </a:lnTo>
                  <a:lnTo>
                    <a:pt x="1189" y="80"/>
                  </a:lnTo>
                  <a:lnTo>
                    <a:pt x="1213" y="86"/>
                  </a:lnTo>
                  <a:lnTo>
                    <a:pt x="1235" y="96"/>
                  </a:lnTo>
                  <a:lnTo>
                    <a:pt x="1256" y="109"/>
                  </a:lnTo>
                  <a:lnTo>
                    <a:pt x="1274" y="126"/>
                  </a:lnTo>
                  <a:lnTo>
                    <a:pt x="1292" y="147"/>
                  </a:lnTo>
                  <a:lnTo>
                    <a:pt x="1306" y="171"/>
                  </a:lnTo>
                  <a:lnTo>
                    <a:pt x="1315" y="197"/>
                  </a:lnTo>
                  <a:lnTo>
                    <a:pt x="1320" y="226"/>
                  </a:lnTo>
                  <a:lnTo>
                    <a:pt x="1321" y="255"/>
                  </a:lnTo>
                  <a:lnTo>
                    <a:pt x="1321" y="262"/>
                  </a:lnTo>
                  <a:lnTo>
                    <a:pt x="1320" y="277"/>
                  </a:lnTo>
                  <a:lnTo>
                    <a:pt x="1320" y="299"/>
                  </a:lnTo>
                  <a:lnTo>
                    <a:pt x="1319" y="326"/>
                  </a:lnTo>
                  <a:lnTo>
                    <a:pt x="1318" y="361"/>
                  </a:lnTo>
                  <a:lnTo>
                    <a:pt x="1317" y="400"/>
                  </a:lnTo>
                  <a:lnTo>
                    <a:pt x="1315" y="443"/>
                  </a:lnTo>
                  <a:lnTo>
                    <a:pt x="1314" y="490"/>
                  </a:lnTo>
                  <a:lnTo>
                    <a:pt x="1312" y="541"/>
                  </a:lnTo>
                  <a:lnTo>
                    <a:pt x="1311" y="594"/>
                  </a:lnTo>
                  <a:lnTo>
                    <a:pt x="1309" y="651"/>
                  </a:lnTo>
                  <a:lnTo>
                    <a:pt x="1307" y="708"/>
                  </a:lnTo>
                  <a:lnTo>
                    <a:pt x="1306" y="766"/>
                  </a:lnTo>
                  <a:lnTo>
                    <a:pt x="1304" y="826"/>
                  </a:lnTo>
                  <a:lnTo>
                    <a:pt x="1303" y="885"/>
                  </a:lnTo>
                  <a:lnTo>
                    <a:pt x="1301" y="942"/>
                  </a:lnTo>
                  <a:lnTo>
                    <a:pt x="1300" y="1000"/>
                  </a:lnTo>
                  <a:lnTo>
                    <a:pt x="1298" y="1054"/>
                  </a:lnTo>
                  <a:lnTo>
                    <a:pt x="1297" y="1107"/>
                  </a:lnTo>
                  <a:lnTo>
                    <a:pt x="1296" y="1157"/>
                  </a:lnTo>
                  <a:lnTo>
                    <a:pt x="1295" y="1202"/>
                  </a:lnTo>
                  <a:lnTo>
                    <a:pt x="1295" y="1244"/>
                  </a:lnTo>
                  <a:lnTo>
                    <a:pt x="1295" y="1281"/>
                  </a:lnTo>
                  <a:lnTo>
                    <a:pt x="1295" y="1312"/>
                  </a:lnTo>
                  <a:lnTo>
                    <a:pt x="1295" y="1337"/>
                  </a:lnTo>
                  <a:lnTo>
                    <a:pt x="1302" y="1331"/>
                  </a:lnTo>
                  <a:lnTo>
                    <a:pt x="1312" y="1319"/>
                  </a:lnTo>
                  <a:lnTo>
                    <a:pt x="1325" y="1306"/>
                  </a:lnTo>
                  <a:lnTo>
                    <a:pt x="1340" y="1288"/>
                  </a:lnTo>
                  <a:lnTo>
                    <a:pt x="1358" y="1269"/>
                  </a:lnTo>
                  <a:lnTo>
                    <a:pt x="1378" y="1247"/>
                  </a:lnTo>
                  <a:lnTo>
                    <a:pt x="1399" y="1224"/>
                  </a:lnTo>
                  <a:lnTo>
                    <a:pt x="1421" y="1201"/>
                  </a:lnTo>
                  <a:lnTo>
                    <a:pt x="1443" y="1177"/>
                  </a:lnTo>
                  <a:lnTo>
                    <a:pt x="1465" y="1152"/>
                  </a:lnTo>
                  <a:lnTo>
                    <a:pt x="1487" y="1129"/>
                  </a:lnTo>
                  <a:lnTo>
                    <a:pt x="1508" y="1107"/>
                  </a:lnTo>
                  <a:lnTo>
                    <a:pt x="1527" y="1086"/>
                  </a:lnTo>
                  <a:lnTo>
                    <a:pt x="1545" y="1067"/>
                  </a:lnTo>
                  <a:lnTo>
                    <a:pt x="1561" y="1050"/>
                  </a:lnTo>
                  <a:lnTo>
                    <a:pt x="1582" y="1032"/>
                  </a:lnTo>
                  <a:lnTo>
                    <a:pt x="1604" y="1019"/>
                  </a:lnTo>
                  <a:lnTo>
                    <a:pt x="1629" y="1008"/>
                  </a:lnTo>
                  <a:lnTo>
                    <a:pt x="1655" y="1002"/>
                  </a:lnTo>
                  <a:lnTo>
                    <a:pt x="1683" y="1000"/>
                  </a:lnTo>
                  <a:lnTo>
                    <a:pt x="1711" y="1002"/>
                  </a:lnTo>
                  <a:lnTo>
                    <a:pt x="1739" y="1009"/>
                  </a:lnTo>
                  <a:lnTo>
                    <a:pt x="1764" y="1020"/>
                  </a:lnTo>
                  <a:lnTo>
                    <a:pt x="1787" y="1035"/>
                  </a:lnTo>
                  <a:lnTo>
                    <a:pt x="1806" y="1054"/>
                  </a:lnTo>
                  <a:lnTo>
                    <a:pt x="1821" y="1076"/>
                  </a:lnTo>
                  <a:lnTo>
                    <a:pt x="1826" y="1088"/>
                  </a:lnTo>
                  <a:lnTo>
                    <a:pt x="1833" y="1102"/>
                  </a:lnTo>
                  <a:lnTo>
                    <a:pt x="1837" y="1119"/>
                  </a:lnTo>
                  <a:lnTo>
                    <a:pt x="1840" y="1138"/>
                  </a:lnTo>
                  <a:lnTo>
                    <a:pt x="1841" y="1159"/>
                  </a:lnTo>
                  <a:lnTo>
                    <a:pt x="1839" y="1183"/>
                  </a:lnTo>
                  <a:lnTo>
                    <a:pt x="1834" y="1210"/>
                  </a:lnTo>
                  <a:lnTo>
                    <a:pt x="1824" y="1240"/>
                  </a:lnTo>
                  <a:lnTo>
                    <a:pt x="1811" y="1271"/>
                  </a:lnTo>
                  <a:lnTo>
                    <a:pt x="1793" y="1305"/>
                  </a:lnTo>
                  <a:lnTo>
                    <a:pt x="1780" y="1327"/>
                  </a:lnTo>
                  <a:lnTo>
                    <a:pt x="1766" y="1351"/>
                  </a:lnTo>
                  <a:lnTo>
                    <a:pt x="1749" y="1378"/>
                  </a:lnTo>
                  <a:lnTo>
                    <a:pt x="1731" y="1407"/>
                  </a:lnTo>
                  <a:lnTo>
                    <a:pt x="1712" y="1439"/>
                  </a:lnTo>
                  <a:lnTo>
                    <a:pt x="1693" y="1472"/>
                  </a:lnTo>
                  <a:lnTo>
                    <a:pt x="1672" y="1507"/>
                  </a:lnTo>
                  <a:lnTo>
                    <a:pt x="1650" y="1542"/>
                  </a:lnTo>
                  <a:lnTo>
                    <a:pt x="1628" y="1579"/>
                  </a:lnTo>
                  <a:lnTo>
                    <a:pt x="1605" y="1617"/>
                  </a:lnTo>
                  <a:lnTo>
                    <a:pt x="1582" y="1653"/>
                  </a:lnTo>
                  <a:lnTo>
                    <a:pt x="1560" y="1691"/>
                  </a:lnTo>
                  <a:lnTo>
                    <a:pt x="1537" y="1728"/>
                  </a:lnTo>
                  <a:lnTo>
                    <a:pt x="1515" y="1763"/>
                  </a:lnTo>
                  <a:lnTo>
                    <a:pt x="1494" y="1799"/>
                  </a:lnTo>
                  <a:lnTo>
                    <a:pt x="1474" y="1833"/>
                  </a:lnTo>
                  <a:lnTo>
                    <a:pt x="1454" y="1864"/>
                  </a:lnTo>
                  <a:lnTo>
                    <a:pt x="1436" y="1894"/>
                  </a:lnTo>
                  <a:lnTo>
                    <a:pt x="1420" y="1922"/>
                  </a:lnTo>
                  <a:lnTo>
                    <a:pt x="1404" y="1947"/>
                  </a:lnTo>
                  <a:lnTo>
                    <a:pt x="1390" y="1969"/>
                  </a:lnTo>
                  <a:lnTo>
                    <a:pt x="1379" y="1987"/>
                  </a:lnTo>
                  <a:lnTo>
                    <a:pt x="1371" y="2002"/>
                  </a:lnTo>
                  <a:lnTo>
                    <a:pt x="1363" y="2013"/>
                  </a:lnTo>
                  <a:lnTo>
                    <a:pt x="1359" y="2020"/>
                  </a:lnTo>
                  <a:lnTo>
                    <a:pt x="1358" y="2022"/>
                  </a:lnTo>
                  <a:lnTo>
                    <a:pt x="1339" y="2058"/>
                  </a:lnTo>
                  <a:lnTo>
                    <a:pt x="1323" y="2096"/>
                  </a:lnTo>
                  <a:lnTo>
                    <a:pt x="1310" y="2135"/>
                  </a:lnTo>
                  <a:lnTo>
                    <a:pt x="1300" y="2176"/>
                  </a:lnTo>
                  <a:lnTo>
                    <a:pt x="1291" y="2217"/>
                  </a:lnTo>
                  <a:lnTo>
                    <a:pt x="1286" y="2259"/>
                  </a:lnTo>
                  <a:lnTo>
                    <a:pt x="1282" y="2300"/>
                  </a:lnTo>
                  <a:lnTo>
                    <a:pt x="1279" y="2340"/>
                  </a:lnTo>
                  <a:lnTo>
                    <a:pt x="1278" y="2377"/>
                  </a:lnTo>
                  <a:lnTo>
                    <a:pt x="1278" y="2413"/>
                  </a:lnTo>
                  <a:lnTo>
                    <a:pt x="1279" y="2446"/>
                  </a:lnTo>
                  <a:lnTo>
                    <a:pt x="1281" y="2476"/>
                  </a:lnTo>
                  <a:lnTo>
                    <a:pt x="1282" y="2501"/>
                  </a:lnTo>
                  <a:lnTo>
                    <a:pt x="1284" y="2522"/>
                  </a:lnTo>
                  <a:lnTo>
                    <a:pt x="1286" y="2538"/>
                  </a:lnTo>
                  <a:lnTo>
                    <a:pt x="1287" y="2548"/>
                  </a:lnTo>
                  <a:lnTo>
                    <a:pt x="1288" y="2552"/>
                  </a:lnTo>
                  <a:lnTo>
                    <a:pt x="1288" y="2565"/>
                  </a:lnTo>
                  <a:lnTo>
                    <a:pt x="1284" y="2576"/>
                  </a:lnTo>
                  <a:lnTo>
                    <a:pt x="1278" y="2587"/>
                  </a:lnTo>
                  <a:lnTo>
                    <a:pt x="1268" y="2595"/>
                  </a:lnTo>
                  <a:lnTo>
                    <a:pt x="1257" y="2600"/>
                  </a:lnTo>
                  <a:lnTo>
                    <a:pt x="1245" y="2601"/>
                  </a:lnTo>
                  <a:lnTo>
                    <a:pt x="248" y="2601"/>
                  </a:lnTo>
                  <a:lnTo>
                    <a:pt x="236" y="2600"/>
                  </a:lnTo>
                  <a:lnTo>
                    <a:pt x="225" y="2595"/>
                  </a:lnTo>
                  <a:lnTo>
                    <a:pt x="216" y="2588"/>
                  </a:lnTo>
                  <a:lnTo>
                    <a:pt x="209" y="2578"/>
                  </a:lnTo>
                  <a:lnTo>
                    <a:pt x="205" y="2567"/>
                  </a:lnTo>
                  <a:lnTo>
                    <a:pt x="205" y="2555"/>
                  </a:lnTo>
                  <a:lnTo>
                    <a:pt x="244" y="2010"/>
                  </a:lnTo>
                  <a:lnTo>
                    <a:pt x="240" y="1991"/>
                  </a:lnTo>
                  <a:lnTo>
                    <a:pt x="236" y="1966"/>
                  </a:lnTo>
                  <a:lnTo>
                    <a:pt x="230" y="1935"/>
                  </a:lnTo>
                  <a:lnTo>
                    <a:pt x="224" y="1899"/>
                  </a:lnTo>
                  <a:lnTo>
                    <a:pt x="216" y="1858"/>
                  </a:lnTo>
                  <a:lnTo>
                    <a:pt x="208" y="1812"/>
                  </a:lnTo>
                  <a:lnTo>
                    <a:pt x="200" y="1762"/>
                  </a:lnTo>
                  <a:lnTo>
                    <a:pt x="189" y="1710"/>
                  </a:lnTo>
                  <a:lnTo>
                    <a:pt x="180" y="1655"/>
                  </a:lnTo>
                  <a:lnTo>
                    <a:pt x="168" y="1597"/>
                  </a:lnTo>
                  <a:lnTo>
                    <a:pt x="158" y="1537"/>
                  </a:lnTo>
                  <a:lnTo>
                    <a:pt x="146" y="1476"/>
                  </a:lnTo>
                  <a:lnTo>
                    <a:pt x="135" y="1414"/>
                  </a:lnTo>
                  <a:lnTo>
                    <a:pt x="123" y="1352"/>
                  </a:lnTo>
                  <a:lnTo>
                    <a:pt x="112" y="1289"/>
                  </a:lnTo>
                  <a:lnTo>
                    <a:pt x="100" y="1228"/>
                  </a:lnTo>
                  <a:lnTo>
                    <a:pt x="90" y="1167"/>
                  </a:lnTo>
                  <a:lnTo>
                    <a:pt x="78" y="1108"/>
                  </a:lnTo>
                  <a:lnTo>
                    <a:pt x="68" y="1051"/>
                  </a:lnTo>
                  <a:lnTo>
                    <a:pt x="59" y="997"/>
                  </a:lnTo>
                  <a:lnTo>
                    <a:pt x="48" y="945"/>
                  </a:lnTo>
                  <a:lnTo>
                    <a:pt x="40" y="897"/>
                  </a:lnTo>
                  <a:lnTo>
                    <a:pt x="31" y="854"/>
                  </a:lnTo>
                  <a:lnTo>
                    <a:pt x="24" y="814"/>
                  </a:lnTo>
                  <a:lnTo>
                    <a:pt x="6" y="715"/>
                  </a:lnTo>
                  <a:lnTo>
                    <a:pt x="1" y="679"/>
                  </a:lnTo>
                  <a:lnTo>
                    <a:pt x="0" y="648"/>
                  </a:lnTo>
                  <a:lnTo>
                    <a:pt x="2" y="619"/>
                  </a:lnTo>
                  <a:lnTo>
                    <a:pt x="7" y="593"/>
                  </a:lnTo>
                  <a:lnTo>
                    <a:pt x="14" y="571"/>
                  </a:lnTo>
                  <a:lnTo>
                    <a:pt x="23" y="553"/>
                  </a:lnTo>
                  <a:lnTo>
                    <a:pt x="32" y="537"/>
                  </a:lnTo>
                  <a:lnTo>
                    <a:pt x="42" y="523"/>
                  </a:lnTo>
                  <a:lnTo>
                    <a:pt x="62" y="504"/>
                  </a:lnTo>
                  <a:lnTo>
                    <a:pt x="84" y="489"/>
                  </a:lnTo>
                  <a:lnTo>
                    <a:pt x="109" y="477"/>
                  </a:lnTo>
                  <a:lnTo>
                    <a:pt x="135" y="470"/>
                  </a:lnTo>
                  <a:lnTo>
                    <a:pt x="162" y="468"/>
                  </a:lnTo>
                  <a:lnTo>
                    <a:pt x="191" y="470"/>
                  </a:lnTo>
                  <a:lnTo>
                    <a:pt x="216" y="475"/>
                  </a:lnTo>
                  <a:lnTo>
                    <a:pt x="237" y="483"/>
                  </a:lnTo>
                  <a:lnTo>
                    <a:pt x="256" y="495"/>
                  </a:lnTo>
                  <a:lnTo>
                    <a:pt x="272" y="507"/>
                  </a:lnTo>
                  <a:lnTo>
                    <a:pt x="284" y="522"/>
                  </a:lnTo>
                  <a:lnTo>
                    <a:pt x="295" y="537"/>
                  </a:lnTo>
                  <a:lnTo>
                    <a:pt x="303" y="553"/>
                  </a:lnTo>
                  <a:lnTo>
                    <a:pt x="308" y="566"/>
                  </a:lnTo>
                  <a:lnTo>
                    <a:pt x="314" y="580"/>
                  </a:lnTo>
                  <a:lnTo>
                    <a:pt x="317" y="591"/>
                  </a:lnTo>
                  <a:lnTo>
                    <a:pt x="319" y="601"/>
                  </a:lnTo>
                  <a:lnTo>
                    <a:pt x="319" y="606"/>
                  </a:lnTo>
                  <a:lnTo>
                    <a:pt x="320" y="609"/>
                  </a:lnTo>
                  <a:lnTo>
                    <a:pt x="317" y="548"/>
                  </a:lnTo>
                  <a:lnTo>
                    <a:pt x="315" y="482"/>
                  </a:lnTo>
                  <a:lnTo>
                    <a:pt x="312" y="410"/>
                  </a:lnTo>
                  <a:lnTo>
                    <a:pt x="307" y="331"/>
                  </a:lnTo>
                  <a:lnTo>
                    <a:pt x="308" y="298"/>
                  </a:lnTo>
                  <a:lnTo>
                    <a:pt x="314" y="267"/>
                  </a:lnTo>
                  <a:lnTo>
                    <a:pt x="323" y="237"/>
                  </a:lnTo>
                  <a:lnTo>
                    <a:pt x="338" y="211"/>
                  </a:lnTo>
                  <a:lnTo>
                    <a:pt x="355" y="188"/>
                  </a:lnTo>
                  <a:lnTo>
                    <a:pt x="375" y="171"/>
                  </a:lnTo>
                  <a:lnTo>
                    <a:pt x="396" y="158"/>
                  </a:lnTo>
                  <a:lnTo>
                    <a:pt x="419" y="147"/>
                  </a:lnTo>
                  <a:lnTo>
                    <a:pt x="443" y="141"/>
                  </a:lnTo>
                  <a:lnTo>
                    <a:pt x="468" y="139"/>
                  </a:lnTo>
                  <a:lnTo>
                    <a:pt x="489" y="141"/>
                  </a:lnTo>
                  <a:lnTo>
                    <a:pt x="511" y="145"/>
                  </a:lnTo>
                  <a:lnTo>
                    <a:pt x="531" y="153"/>
                  </a:lnTo>
                  <a:lnTo>
                    <a:pt x="551" y="165"/>
                  </a:lnTo>
                  <a:lnTo>
                    <a:pt x="570" y="180"/>
                  </a:lnTo>
                  <a:lnTo>
                    <a:pt x="585" y="198"/>
                  </a:lnTo>
                  <a:lnTo>
                    <a:pt x="600" y="220"/>
                  </a:lnTo>
                  <a:lnTo>
                    <a:pt x="612" y="246"/>
                  </a:lnTo>
                  <a:lnTo>
                    <a:pt x="620" y="275"/>
                  </a:lnTo>
                  <a:lnTo>
                    <a:pt x="624" y="308"/>
                  </a:lnTo>
                  <a:lnTo>
                    <a:pt x="628" y="364"/>
                  </a:lnTo>
                  <a:lnTo>
                    <a:pt x="633" y="424"/>
                  </a:lnTo>
                  <a:lnTo>
                    <a:pt x="637" y="487"/>
                  </a:lnTo>
                  <a:lnTo>
                    <a:pt x="638" y="465"/>
                  </a:lnTo>
                  <a:lnTo>
                    <a:pt x="638" y="438"/>
                  </a:lnTo>
                  <a:lnTo>
                    <a:pt x="639" y="409"/>
                  </a:lnTo>
                  <a:lnTo>
                    <a:pt x="639" y="379"/>
                  </a:lnTo>
                  <a:lnTo>
                    <a:pt x="640" y="346"/>
                  </a:lnTo>
                  <a:lnTo>
                    <a:pt x="640" y="314"/>
                  </a:lnTo>
                  <a:lnTo>
                    <a:pt x="641" y="282"/>
                  </a:lnTo>
                  <a:lnTo>
                    <a:pt x="641" y="253"/>
                  </a:lnTo>
                  <a:lnTo>
                    <a:pt x="641" y="226"/>
                  </a:lnTo>
                  <a:lnTo>
                    <a:pt x="642" y="204"/>
                  </a:lnTo>
                  <a:lnTo>
                    <a:pt x="642" y="187"/>
                  </a:lnTo>
                  <a:lnTo>
                    <a:pt x="642" y="175"/>
                  </a:lnTo>
                  <a:lnTo>
                    <a:pt x="642" y="171"/>
                  </a:lnTo>
                  <a:lnTo>
                    <a:pt x="645" y="140"/>
                  </a:lnTo>
                  <a:lnTo>
                    <a:pt x="652" y="110"/>
                  </a:lnTo>
                  <a:lnTo>
                    <a:pt x="663" y="85"/>
                  </a:lnTo>
                  <a:lnTo>
                    <a:pt x="676" y="63"/>
                  </a:lnTo>
                  <a:lnTo>
                    <a:pt x="694" y="44"/>
                  </a:lnTo>
                  <a:lnTo>
                    <a:pt x="713" y="29"/>
                  </a:lnTo>
                  <a:lnTo>
                    <a:pt x="734" y="16"/>
                  </a:lnTo>
                  <a:lnTo>
                    <a:pt x="757" y="8"/>
                  </a:lnTo>
                  <a:lnTo>
                    <a:pt x="780" y="3"/>
                  </a:lnTo>
                  <a:lnTo>
                    <a:pt x="8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142"/>
            <p:cNvSpPr>
              <a:spLocks/>
            </p:cNvSpPr>
            <p:nvPr/>
          </p:nvSpPr>
          <p:spPr bwMode="auto">
            <a:xfrm>
              <a:off x="1111250" y="5202238"/>
              <a:ext cx="30163" cy="123825"/>
            </a:xfrm>
            <a:custGeom>
              <a:avLst/>
              <a:gdLst>
                <a:gd name="T0" fmla="*/ 37 w 192"/>
                <a:gd name="T1" fmla="*/ 0 h 778"/>
                <a:gd name="T2" fmla="*/ 50 w 192"/>
                <a:gd name="T3" fmla="*/ 0 h 778"/>
                <a:gd name="T4" fmla="*/ 63 w 192"/>
                <a:gd name="T5" fmla="*/ 4 h 778"/>
                <a:gd name="T6" fmla="*/ 74 w 192"/>
                <a:gd name="T7" fmla="*/ 12 h 778"/>
                <a:gd name="T8" fmla="*/ 82 w 192"/>
                <a:gd name="T9" fmla="*/ 23 h 778"/>
                <a:gd name="T10" fmla="*/ 86 w 192"/>
                <a:gd name="T11" fmla="*/ 36 h 778"/>
                <a:gd name="T12" fmla="*/ 192 w 192"/>
                <a:gd name="T13" fmla="*/ 729 h 778"/>
                <a:gd name="T14" fmla="*/ 192 w 192"/>
                <a:gd name="T15" fmla="*/ 742 h 778"/>
                <a:gd name="T16" fmla="*/ 187 w 192"/>
                <a:gd name="T17" fmla="*/ 755 h 778"/>
                <a:gd name="T18" fmla="*/ 179 w 192"/>
                <a:gd name="T19" fmla="*/ 765 h 778"/>
                <a:gd name="T20" fmla="*/ 169 w 192"/>
                <a:gd name="T21" fmla="*/ 774 h 778"/>
                <a:gd name="T22" fmla="*/ 156 w 192"/>
                <a:gd name="T23" fmla="*/ 778 h 778"/>
                <a:gd name="T24" fmla="*/ 149 w 192"/>
                <a:gd name="T25" fmla="*/ 778 h 778"/>
                <a:gd name="T26" fmla="*/ 134 w 192"/>
                <a:gd name="T27" fmla="*/ 776 h 778"/>
                <a:gd name="T28" fmla="*/ 120 w 192"/>
                <a:gd name="T29" fmla="*/ 767 h 778"/>
                <a:gd name="T30" fmla="*/ 111 w 192"/>
                <a:gd name="T31" fmla="*/ 756 h 778"/>
                <a:gd name="T32" fmla="*/ 106 w 192"/>
                <a:gd name="T33" fmla="*/ 741 h 778"/>
                <a:gd name="T34" fmla="*/ 0 w 192"/>
                <a:gd name="T35" fmla="*/ 49 h 778"/>
                <a:gd name="T36" fmla="*/ 1 w 192"/>
                <a:gd name="T37" fmla="*/ 35 h 778"/>
                <a:gd name="T38" fmla="*/ 5 w 192"/>
                <a:gd name="T39" fmla="*/ 23 h 778"/>
                <a:gd name="T40" fmla="*/ 13 w 192"/>
                <a:gd name="T41" fmla="*/ 12 h 778"/>
                <a:gd name="T42" fmla="*/ 23 w 192"/>
                <a:gd name="T43" fmla="*/ 4 h 778"/>
                <a:gd name="T44" fmla="*/ 37 w 192"/>
                <a:gd name="T4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778">
                  <a:moveTo>
                    <a:pt x="37" y="0"/>
                  </a:moveTo>
                  <a:lnTo>
                    <a:pt x="50" y="0"/>
                  </a:lnTo>
                  <a:lnTo>
                    <a:pt x="63" y="4"/>
                  </a:lnTo>
                  <a:lnTo>
                    <a:pt x="74" y="12"/>
                  </a:lnTo>
                  <a:lnTo>
                    <a:pt x="82" y="23"/>
                  </a:lnTo>
                  <a:lnTo>
                    <a:pt x="86" y="36"/>
                  </a:lnTo>
                  <a:lnTo>
                    <a:pt x="192" y="729"/>
                  </a:lnTo>
                  <a:lnTo>
                    <a:pt x="192" y="742"/>
                  </a:lnTo>
                  <a:lnTo>
                    <a:pt x="187" y="755"/>
                  </a:lnTo>
                  <a:lnTo>
                    <a:pt x="179" y="765"/>
                  </a:lnTo>
                  <a:lnTo>
                    <a:pt x="169" y="774"/>
                  </a:lnTo>
                  <a:lnTo>
                    <a:pt x="156" y="778"/>
                  </a:lnTo>
                  <a:lnTo>
                    <a:pt x="149" y="778"/>
                  </a:lnTo>
                  <a:lnTo>
                    <a:pt x="134" y="776"/>
                  </a:lnTo>
                  <a:lnTo>
                    <a:pt x="120" y="767"/>
                  </a:lnTo>
                  <a:lnTo>
                    <a:pt x="111" y="756"/>
                  </a:lnTo>
                  <a:lnTo>
                    <a:pt x="106" y="741"/>
                  </a:lnTo>
                  <a:lnTo>
                    <a:pt x="0" y="49"/>
                  </a:lnTo>
                  <a:lnTo>
                    <a:pt x="1" y="35"/>
                  </a:lnTo>
                  <a:lnTo>
                    <a:pt x="5" y="23"/>
                  </a:lnTo>
                  <a:lnTo>
                    <a:pt x="13" y="12"/>
                  </a:lnTo>
                  <a:lnTo>
                    <a:pt x="23" y="4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143"/>
            <p:cNvSpPr>
              <a:spLocks/>
            </p:cNvSpPr>
            <p:nvPr/>
          </p:nvSpPr>
          <p:spPr bwMode="auto">
            <a:xfrm>
              <a:off x="1185863" y="5202238"/>
              <a:ext cx="30163" cy="123825"/>
            </a:xfrm>
            <a:custGeom>
              <a:avLst/>
              <a:gdLst>
                <a:gd name="T0" fmla="*/ 155 w 191"/>
                <a:gd name="T1" fmla="*/ 0 h 778"/>
                <a:gd name="T2" fmla="*/ 168 w 191"/>
                <a:gd name="T3" fmla="*/ 4 h 778"/>
                <a:gd name="T4" fmla="*/ 179 w 191"/>
                <a:gd name="T5" fmla="*/ 12 h 778"/>
                <a:gd name="T6" fmla="*/ 187 w 191"/>
                <a:gd name="T7" fmla="*/ 23 h 778"/>
                <a:gd name="T8" fmla="*/ 191 w 191"/>
                <a:gd name="T9" fmla="*/ 35 h 778"/>
                <a:gd name="T10" fmla="*/ 191 w 191"/>
                <a:gd name="T11" fmla="*/ 49 h 778"/>
                <a:gd name="T12" fmla="*/ 85 w 191"/>
                <a:gd name="T13" fmla="*/ 741 h 778"/>
                <a:gd name="T14" fmla="*/ 81 w 191"/>
                <a:gd name="T15" fmla="*/ 756 h 778"/>
                <a:gd name="T16" fmla="*/ 71 w 191"/>
                <a:gd name="T17" fmla="*/ 767 h 778"/>
                <a:gd name="T18" fmla="*/ 58 w 191"/>
                <a:gd name="T19" fmla="*/ 776 h 778"/>
                <a:gd name="T20" fmla="*/ 43 w 191"/>
                <a:gd name="T21" fmla="*/ 778 h 778"/>
                <a:gd name="T22" fmla="*/ 36 w 191"/>
                <a:gd name="T23" fmla="*/ 778 h 778"/>
                <a:gd name="T24" fmla="*/ 23 w 191"/>
                <a:gd name="T25" fmla="*/ 774 h 778"/>
                <a:gd name="T26" fmla="*/ 12 w 191"/>
                <a:gd name="T27" fmla="*/ 765 h 778"/>
                <a:gd name="T28" fmla="*/ 5 w 191"/>
                <a:gd name="T29" fmla="*/ 755 h 778"/>
                <a:gd name="T30" fmla="*/ 0 w 191"/>
                <a:gd name="T31" fmla="*/ 742 h 778"/>
                <a:gd name="T32" fmla="*/ 0 w 191"/>
                <a:gd name="T33" fmla="*/ 728 h 778"/>
                <a:gd name="T34" fmla="*/ 105 w 191"/>
                <a:gd name="T35" fmla="*/ 36 h 778"/>
                <a:gd name="T36" fmla="*/ 110 w 191"/>
                <a:gd name="T37" fmla="*/ 23 h 778"/>
                <a:gd name="T38" fmla="*/ 118 w 191"/>
                <a:gd name="T39" fmla="*/ 12 h 778"/>
                <a:gd name="T40" fmla="*/ 128 w 191"/>
                <a:gd name="T41" fmla="*/ 4 h 778"/>
                <a:gd name="T42" fmla="*/ 141 w 191"/>
                <a:gd name="T43" fmla="*/ 0 h 778"/>
                <a:gd name="T44" fmla="*/ 155 w 191"/>
                <a:gd name="T4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1" h="778">
                  <a:moveTo>
                    <a:pt x="155" y="0"/>
                  </a:moveTo>
                  <a:lnTo>
                    <a:pt x="168" y="4"/>
                  </a:lnTo>
                  <a:lnTo>
                    <a:pt x="179" y="12"/>
                  </a:lnTo>
                  <a:lnTo>
                    <a:pt x="187" y="23"/>
                  </a:lnTo>
                  <a:lnTo>
                    <a:pt x="191" y="35"/>
                  </a:lnTo>
                  <a:lnTo>
                    <a:pt x="191" y="49"/>
                  </a:lnTo>
                  <a:lnTo>
                    <a:pt x="85" y="741"/>
                  </a:lnTo>
                  <a:lnTo>
                    <a:pt x="81" y="756"/>
                  </a:lnTo>
                  <a:lnTo>
                    <a:pt x="71" y="767"/>
                  </a:lnTo>
                  <a:lnTo>
                    <a:pt x="58" y="776"/>
                  </a:lnTo>
                  <a:lnTo>
                    <a:pt x="43" y="778"/>
                  </a:lnTo>
                  <a:lnTo>
                    <a:pt x="36" y="778"/>
                  </a:lnTo>
                  <a:lnTo>
                    <a:pt x="23" y="774"/>
                  </a:lnTo>
                  <a:lnTo>
                    <a:pt x="12" y="765"/>
                  </a:lnTo>
                  <a:lnTo>
                    <a:pt x="5" y="755"/>
                  </a:lnTo>
                  <a:lnTo>
                    <a:pt x="0" y="742"/>
                  </a:lnTo>
                  <a:lnTo>
                    <a:pt x="0" y="728"/>
                  </a:lnTo>
                  <a:lnTo>
                    <a:pt x="105" y="36"/>
                  </a:lnTo>
                  <a:lnTo>
                    <a:pt x="110" y="23"/>
                  </a:lnTo>
                  <a:lnTo>
                    <a:pt x="118" y="12"/>
                  </a:lnTo>
                  <a:lnTo>
                    <a:pt x="128" y="4"/>
                  </a:lnTo>
                  <a:lnTo>
                    <a:pt x="141" y="0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144"/>
            <p:cNvSpPr>
              <a:spLocks/>
            </p:cNvSpPr>
            <p:nvPr/>
          </p:nvSpPr>
          <p:spPr bwMode="auto">
            <a:xfrm>
              <a:off x="1157288" y="5202238"/>
              <a:ext cx="12700" cy="123825"/>
            </a:xfrm>
            <a:custGeom>
              <a:avLst/>
              <a:gdLst>
                <a:gd name="T0" fmla="*/ 43 w 85"/>
                <a:gd name="T1" fmla="*/ 0 h 778"/>
                <a:gd name="T2" fmla="*/ 56 w 85"/>
                <a:gd name="T3" fmla="*/ 2 h 778"/>
                <a:gd name="T4" fmla="*/ 68 w 85"/>
                <a:gd name="T5" fmla="*/ 8 h 778"/>
                <a:gd name="T6" fmla="*/ 77 w 85"/>
                <a:gd name="T7" fmla="*/ 16 h 778"/>
                <a:gd name="T8" fmla="*/ 83 w 85"/>
                <a:gd name="T9" fmla="*/ 29 h 778"/>
                <a:gd name="T10" fmla="*/ 85 w 85"/>
                <a:gd name="T11" fmla="*/ 43 h 778"/>
                <a:gd name="T12" fmla="*/ 85 w 85"/>
                <a:gd name="T13" fmla="*/ 735 h 778"/>
                <a:gd name="T14" fmla="*/ 83 w 85"/>
                <a:gd name="T15" fmla="*/ 749 h 778"/>
                <a:gd name="T16" fmla="*/ 77 w 85"/>
                <a:gd name="T17" fmla="*/ 760 h 778"/>
                <a:gd name="T18" fmla="*/ 68 w 85"/>
                <a:gd name="T19" fmla="*/ 770 h 778"/>
                <a:gd name="T20" fmla="*/ 56 w 85"/>
                <a:gd name="T21" fmla="*/ 776 h 778"/>
                <a:gd name="T22" fmla="*/ 43 w 85"/>
                <a:gd name="T23" fmla="*/ 778 h 778"/>
                <a:gd name="T24" fmla="*/ 29 w 85"/>
                <a:gd name="T25" fmla="*/ 776 h 778"/>
                <a:gd name="T26" fmla="*/ 16 w 85"/>
                <a:gd name="T27" fmla="*/ 770 h 778"/>
                <a:gd name="T28" fmla="*/ 8 w 85"/>
                <a:gd name="T29" fmla="*/ 760 h 778"/>
                <a:gd name="T30" fmla="*/ 2 w 85"/>
                <a:gd name="T31" fmla="*/ 749 h 778"/>
                <a:gd name="T32" fmla="*/ 0 w 85"/>
                <a:gd name="T33" fmla="*/ 735 h 778"/>
                <a:gd name="T34" fmla="*/ 0 w 85"/>
                <a:gd name="T35" fmla="*/ 43 h 778"/>
                <a:gd name="T36" fmla="*/ 2 w 85"/>
                <a:gd name="T37" fmla="*/ 29 h 778"/>
                <a:gd name="T38" fmla="*/ 8 w 85"/>
                <a:gd name="T39" fmla="*/ 16 h 778"/>
                <a:gd name="T40" fmla="*/ 16 w 85"/>
                <a:gd name="T41" fmla="*/ 8 h 778"/>
                <a:gd name="T42" fmla="*/ 29 w 85"/>
                <a:gd name="T43" fmla="*/ 2 h 778"/>
                <a:gd name="T44" fmla="*/ 43 w 85"/>
                <a:gd name="T45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5" h="778">
                  <a:moveTo>
                    <a:pt x="43" y="0"/>
                  </a:moveTo>
                  <a:lnTo>
                    <a:pt x="56" y="2"/>
                  </a:lnTo>
                  <a:lnTo>
                    <a:pt x="68" y="8"/>
                  </a:lnTo>
                  <a:lnTo>
                    <a:pt x="77" y="16"/>
                  </a:lnTo>
                  <a:lnTo>
                    <a:pt x="83" y="29"/>
                  </a:lnTo>
                  <a:lnTo>
                    <a:pt x="85" y="43"/>
                  </a:lnTo>
                  <a:lnTo>
                    <a:pt x="85" y="735"/>
                  </a:lnTo>
                  <a:lnTo>
                    <a:pt x="83" y="749"/>
                  </a:lnTo>
                  <a:lnTo>
                    <a:pt x="77" y="760"/>
                  </a:lnTo>
                  <a:lnTo>
                    <a:pt x="68" y="770"/>
                  </a:lnTo>
                  <a:lnTo>
                    <a:pt x="56" y="776"/>
                  </a:lnTo>
                  <a:lnTo>
                    <a:pt x="43" y="778"/>
                  </a:lnTo>
                  <a:lnTo>
                    <a:pt x="29" y="776"/>
                  </a:lnTo>
                  <a:lnTo>
                    <a:pt x="16" y="770"/>
                  </a:lnTo>
                  <a:lnTo>
                    <a:pt x="8" y="760"/>
                  </a:lnTo>
                  <a:lnTo>
                    <a:pt x="2" y="749"/>
                  </a:lnTo>
                  <a:lnTo>
                    <a:pt x="0" y="735"/>
                  </a:lnTo>
                  <a:lnTo>
                    <a:pt x="0" y="43"/>
                  </a:lnTo>
                  <a:lnTo>
                    <a:pt x="2" y="29"/>
                  </a:lnTo>
                  <a:lnTo>
                    <a:pt x="8" y="16"/>
                  </a:lnTo>
                  <a:lnTo>
                    <a:pt x="16" y="8"/>
                  </a:lnTo>
                  <a:lnTo>
                    <a:pt x="29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145"/>
            <p:cNvSpPr>
              <a:spLocks noEditPoints="1"/>
            </p:cNvSpPr>
            <p:nvPr/>
          </p:nvSpPr>
          <p:spPr bwMode="auto">
            <a:xfrm>
              <a:off x="979488" y="5026025"/>
              <a:ext cx="292100" cy="412750"/>
            </a:xfrm>
            <a:custGeom>
              <a:avLst/>
              <a:gdLst>
                <a:gd name="T0" fmla="*/ 998 w 1841"/>
                <a:gd name="T1" fmla="*/ 98 h 2601"/>
                <a:gd name="T2" fmla="*/ 965 w 1841"/>
                <a:gd name="T3" fmla="*/ 294 h 2601"/>
                <a:gd name="T4" fmla="*/ 946 w 1841"/>
                <a:gd name="T5" fmla="*/ 756 h 2601"/>
                <a:gd name="T6" fmla="*/ 893 w 1841"/>
                <a:gd name="T7" fmla="*/ 977 h 2601"/>
                <a:gd name="T8" fmla="*/ 828 w 1841"/>
                <a:gd name="T9" fmla="*/ 882 h 2601"/>
                <a:gd name="T10" fmla="*/ 789 w 1841"/>
                <a:gd name="T11" fmla="*/ 480 h 2601"/>
                <a:gd name="T12" fmla="*/ 716 w 1841"/>
                <a:gd name="T13" fmla="*/ 178 h 2601"/>
                <a:gd name="T14" fmla="*/ 606 w 1841"/>
                <a:gd name="T15" fmla="*/ 252 h 2601"/>
                <a:gd name="T16" fmla="*/ 617 w 1841"/>
                <a:gd name="T17" fmla="*/ 573 h 2601"/>
                <a:gd name="T18" fmla="*/ 630 w 1841"/>
                <a:gd name="T19" fmla="*/ 1139 h 2601"/>
                <a:gd name="T20" fmla="*/ 610 w 1841"/>
                <a:gd name="T21" fmla="*/ 1441 h 2601"/>
                <a:gd name="T22" fmla="*/ 488 w 1841"/>
                <a:gd name="T23" fmla="*/ 1402 h 2601"/>
                <a:gd name="T24" fmla="*/ 206 w 1841"/>
                <a:gd name="T25" fmla="*/ 1100 h 2601"/>
                <a:gd name="T26" fmla="*/ 89 w 1841"/>
                <a:gd name="T27" fmla="*/ 1179 h 2601"/>
                <a:gd name="T28" fmla="*/ 244 w 1841"/>
                <a:gd name="T29" fmla="*/ 1461 h 2601"/>
                <a:gd name="T30" fmla="*/ 461 w 1841"/>
                <a:gd name="T31" fmla="*/ 1819 h 2601"/>
                <a:gd name="T32" fmla="*/ 581 w 1841"/>
                <a:gd name="T33" fmla="*/ 2022 h 2601"/>
                <a:gd name="T34" fmla="*/ 1536 w 1841"/>
                <a:gd name="T35" fmla="*/ 2353 h 2601"/>
                <a:gd name="T36" fmla="*/ 1516 w 1841"/>
                <a:gd name="T37" fmla="*/ 2077 h 2601"/>
                <a:gd name="T38" fmla="*/ 1533 w 1841"/>
                <a:gd name="T39" fmla="*/ 1878 h 2601"/>
                <a:gd name="T40" fmla="*/ 1627 w 1841"/>
                <a:gd name="T41" fmla="*/ 1367 h 2601"/>
                <a:gd name="T42" fmla="*/ 1723 w 1841"/>
                <a:gd name="T43" fmla="*/ 845 h 2601"/>
                <a:gd name="T44" fmla="*/ 1750 w 1841"/>
                <a:gd name="T45" fmla="*/ 616 h 2601"/>
                <a:gd name="T46" fmla="*/ 1635 w 1841"/>
                <a:gd name="T47" fmla="*/ 568 h 2601"/>
                <a:gd name="T48" fmla="*/ 1581 w 1841"/>
                <a:gd name="T49" fmla="*/ 773 h 2601"/>
                <a:gd name="T50" fmla="*/ 1522 w 1841"/>
                <a:gd name="T51" fmla="*/ 1042 h 2601"/>
                <a:gd name="T52" fmla="*/ 1445 w 1841"/>
                <a:gd name="T53" fmla="*/ 1050 h 2601"/>
                <a:gd name="T54" fmla="*/ 1428 w 1841"/>
                <a:gd name="T55" fmla="*/ 974 h 2601"/>
                <a:gd name="T56" fmla="*/ 1434 w 1841"/>
                <a:gd name="T57" fmla="*/ 619 h 2601"/>
                <a:gd name="T58" fmla="*/ 1390 w 1841"/>
                <a:gd name="T59" fmla="*/ 227 h 2601"/>
                <a:gd name="T60" fmla="*/ 1298 w 1841"/>
                <a:gd name="T61" fmla="*/ 375 h 2601"/>
                <a:gd name="T62" fmla="*/ 1258 w 1841"/>
                <a:gd name="T63" fmla="*/ 896 h 2601"/>
                <a:gd name="T64" fmla="*/ 1183 w 1841"/>
                <a:gd name="T65" fmla="*/ 1012 h 2601"/>
                <a:gd name="T66" fmla="*/ 1136 w 1841"/>
                <a:gd name="T67" fmla="*/ 806 h 2601"/>
                <a:gd name="T68" fmla="*/ 1118 w 1841"/>
                <a:gd name="T69" fmla="*/ 333 h 2601"/>
                <a:gd name="T70" fmla="*/ 1098 w 1841"/>
                <a:gd name="T71" fmla="*/ 117 h 2601"/>
                <a:gd name="T72" fmla="*/ 1128 w 1841"/>
                <a:gd name="T73" fmla="*/ 27 h 2601"/>
                <a:gd name="T74" fmla="*/ 1200 w 1841"/>
                <a:gd name="T75" fmla="*/ 225 h 2601"/>
                <a:gd name="T76" fmla="*/ 1208 w 1841"/>
                <a:gd name="T77" fmla="*/ 422 h 2601"/>
                <a:gd name="T78" fmla="*/ 1330 w 1841"/>
                <a:gd name="T79" fmla="*/ 145 h 2601"/>
                <a:gd name="T80" fmla="*/ 1527 w 1841"/>
                <a:gd name="T81" fmla="*/ 266 h 2601"/>
                <a:gd name="T82" fmla="*/ 1527 w 1841"/>
                <a:gd name="T83" fmla="*/ 578 h 2601"/>
                <a:gd name="T84" fmla="*/ 1679 w 1841"/>
                <a:gd name="T85" fmla="*/ 466 h 2601"/>
                <a:gd name="T86" fmla="*/ 1839 w 1841"/>
                <a:gd name="T87" fmla="*/ 618 h 2601"/>
                <a:gd name="T88" fmla="*/ 1763 w 1841"/>
                <a:gd name="T89" fmla="*/ 1107 h 2601"/>
                <a:gd name="T90" fmla="*/ 1652 w 1841"/>
                <a:gd name="T91" fmla="*/ 1709 h 2601"/>
                <a:gd name="T92" fmla="*/ 1636 w 1841"/>
                <a:gd name="T93" fmla="*/ 2565 h 2601"/>
                <a:gd name="T94" fmla="*/ 557 w 1841"/>
                <a:gd name="T95" fmla="*/ 2575 h 2601"/>
                <a:gd name="T96" fmla="*/ 563 w 1841"/>
                <a:gd name="T97" fmla="*/ 2376 h 2601"/>
                <a:gd name="T98" fmla="*/ 482 w 1841"/>
                <a:gd name="T99" fmla="*/ 2019 h 2601"/>
                <a:gd name="T100" fmla="*/ 347 w 1841"/>
                <a:gd name="T101" fmla="*/ 1798 h 2601"/>
                <a:gd name="T102" fmla="*/ 129 w 1841"/>
                <a:gd name="T103" fmla="*/ 1437 h 2601"/>
                <a:gd name="T104" fmla="*/ 0 w 1841"/>
                <a:gd name="T105" fmla="*/ 1159 h 2601"/>
                <a:gd name="T106" fmla="*/ 130 w 1841"/>
                <a:gd name="T107" fmla="*/ 1002 h 2601"/>
                <a:gd name="T108" fmla="*/ 354 w 1841"/>
                <a:gd name="T109" fmla="*/ 1127 h 2601"/>
                <a:gd name="T110" fmla="*/ 539 w 1841"/>
                <a:gd name="T111" fmla="*/ 1329 h 2601"/>
                <a:gd name="T112" fmla="*/ 540 w 1841"/>
                <a:gd name="T113" fmla="*/ 942 h 2601"/>
                <a:gd name="T114" fmla="*/ 524 w 1841"/>
                <a:gd name="T115" fmla="*/ 398 h 2601"/>
                <a:gd name="T116" fmla="*/ 549 w 1841"/>
                <a:gd name="T117" fmla="*/ 146 h 2601"/>
                <a:gd name="T118" fmla="*/ 759 w 1841"/>
                <a:gd name="T119" fmla="*/ 102 h 2601"/>
                <a:gd name="T120" fmla="*/ 862 w 1841"/>
                <a:gd name="T121" fmla="*/ 407 h 2601"/>
                <a:gd name="T122" fmla="*/ 883 w 1841"/>
                <a:gd name="T123" fmla="*/ 149 h 2601"/>
                <a:gd name="T124" fmla="*/ 1037 w 1841"/>
                <a:gd name="T125" fmla="*/ 0 h 2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41" h="2601">
                  <a:moveTo>
                    <a:pt x="648" y="2453"/>
                  </a:moveTo>
                  <a:lnTo>
                    <a:pt x="647" y="2486"/>
                  </a:lnTo>
                  <a:lnTo>
                    <a:pt x="645" y="2514"/>
                  </a:lnTo>
                  <a:lnTo>
                    <a:pt x="1547" y="2514"/>
                  </a:lnTo>
                  <a:lnTo>
                    <a:pt x="1543" y="2453"/>
                  </a:lnTo>
                  <a:lnTo>
                    <a:pt x="648" y="2453"/>
                  </a:lnTo>
                  <a:close/>
                  <a:moveTo>
                    <a:pt x="1037" y="86"/>
                  </a:moveTo>
                  <a:lnTo>
                    <a:pt x="1024" y="87"/>
                  </a:lnTo>
                  <a:lnTo>
                    <a:pt x="1011" y="91"/>
                  </a:lnTo>
                  <a:lnTo>
                    <a:pt x="998" y="98"/>
                  </a:lnTo>
                  <a:lnTo>
                    <a:pt x="988" y="106"/>
                  </a:lnTo>
                  <a:lnTo>
                    <a:pt x="978" y="118"/>
                  </a:lnTo>
                  <a:lnTo>
                    <a:pt x="972" y="134"/>
                  </a:lnTo>
                  <a:lnTo>
                    <a:pt x="969" y="153"/>
                  </a:lnTo>
                  <a:lnTo>
                    <a:pt x="969" y="161"/>
                  </a:lnTo>
                  <a:lnTo>
                    <a:pt x="968" y="177"/>
                  </a:lnTo>
                  <a:lnTo>
                    <a:pt x="968" y="199"/>
                  </a:lnTo>
                  <a:lnTo>
                    <a:pt x="967" y="226"/>
                  </a:lnTo>
                  <a:lnTo>
                    <a:pt x="966" y="259"/>
                  </a:lnTo>
                  <a:lnTo>
                    <a:pt x="965" y="294"/>
                  </a:lnTo>
                  <a:lnTo>
                    <a:pt x="964" y="335"/>
                  </a:lnTo>
                  <a:lnTo>
                    <a:pt x="963" y="378"/>
                  </a:lnTo>
                  <a:lnTo>
                    <a:pt x="961" y="424"/>
                  </a:lnTo>
                  <a:lnTo>
                    <a:pt x="960" y="471"/>
                  </a:lnTo>
                  <a:lnTo>
                    <a:pt x="958" y="520"/>
                  </a:lnTo>
                  <a:lnTo>
                    <a:pt x="955" y="569"/>
                  </a:lnTo>
                  <a:lnTo>
                    <a:pt x="953" y="617"/>
                  </a:lnTo>
                  <a:lnTo>
                    <a:pt x="951" y="665"/>
                  </a:lnTo>
                  <a:lnTo>
                    <a:pt x="948" y="711"/>
                  </a:lnTo>
                  <a:lnTo>
                    <a:pt x="946" y="756"/>
                  </a:lnTo>
                  <a:lnTo>
                    <a:pt x="944" y="797"/>
                  </a:lnTo>
                  <a:lnTo>
                    <a:pt x="941" y="836"/>
                  </a:lnTo>
                  <a:lnTo>
                    <a:pt x="938" y="870"/>
                  </a:lnTo>
                  <a:lnTo>
                    <a:pt x="935" y="899"/>
                  </a:lnTo>
                  <a:lnTo>
                    <a:pt x="931" y="923"/>
                  </a:lnTo>
                  <a:lnTo>
                    <a:pt x="928" y="941"/>
                  </a:lnTo>
                  <a:lnTo>
                    <a:pt x="925" y="952"/>
                  </a:lnTo>
                  <a:lnTo>
                    <a:pt x="918" y="964"/>
                  </a:lnTo>
                  <a:lnTo>
                    <a:pt x="907" y="972"/>
                  </a:lnTo>
                  <a:lnTo>
                    <a:pt x="893" y="977"/>
                  </a:lnTo>
                  <a:lnTo>
                    <a:pt x="876" y="980"/>
                  </a:lnTo>
                  <a:lnTo>
                    <a:pt x="862" y="977"/>
                  </a:lnTo>
                  <a:lnTo>
                    <a:pt x="851" y="972"/>
                  </a:lnTo>
                  <a:lnTo>
                    <a:pt x="842" y="964"/>
                  </a:lnTo>
                  <a:lnTo>
                    <a:pt x="835" y="952"/>
                  </a:lnTo>
                  <a:lnTo>
                    <a:pt x="832" y="940"/>
                  </a:lnTo>
                  <a:lnTo>
                    <a:pt x="832" y="934"/>
                  </a:lnTo>
                  <a:lnTo>
                    <a:pt x="831" y="923"/>
                  </a:lnTo>
                  <a:lnTo>
                    <a:pt x="830" y="905"/>
                  </a:lnTo>
                  <a:lnTo>
                    <a:pt x="828" y="882"/>
                  </a:lnTo>
                  <a:lnTo>
                    <a:pt x="826" y="854"/>
                  </a:lnTo>
                  <a:lnTo>
                    <a:pt x="823" y="821"/>
                  </a:lnTo>
                  <a:lnTo>
                    <a:pt x="820" y="786"/>
                  </a:lnTo>
                  <a:lnTo>
                    <a:pt x="816" y="747"/>
                  </a:lnTo>
                  <a:lnTo>
                    <a:pt x="812" y="705"/>
                  </a:lnTo>
                  <a:lnTo>
                    <a:pt x="808" y="662"/>
                  </a:lnTo>
                  <a:lnTo>
                    <a:pt x="804" y="617"/>
                  </a:lnTo>
                  <a:lnTo>
                    <a:pt x="799" y="571"/>
                  </a:lnTo>
                  <a:lnTo>
                    <a:pt x="794" y="525"/>
                  </a:lnTo>
                  <a:lnTo>
                    <a:pt x="789" y="480"/>
                  </a:lnTo>
                  <a:lnTo>
                    <a:pt x="784" y="435"/>
                  </a:lnTo>
                  <a:lnTo>
                    <a:pt x="779" y="391"/>
                  </a:lnTo>
                  <a:lnTo>
                    <a:pt x="773" y="349"/>
                  </a:lnTo>
                  <a:lnTo>
                    <a:pt x="767" y="310"/>
                  </a:lnTo>
                  <a:lnTo>
                    <a:pt x="761" y="275"/>
                  </a:lnTo>
                  <a:lnTo>
                    <a:pt x="756" y="246"/>
                  </a:lnTo>
                  <a:lnTo>
                    <a:pt x="747" y="223"/>
                  </a:lnTo>
                  <a:lnTo>
                    <a:pt x="738" y="204"/>
                  </a:lnTo>
                  <a:lnTo>
                    <a:pt x="728" y="189"/>
                  </a:lnTo>
                  <a:lnTo>
                    <a:pt x="716" y="178"/>
                  </a:lnTo>
                  <a:lnTo>
                    <a:pt x="704" y="170"/>
                  </a:lnTo>
                  <a:lnTo>
                    <a:pt x="691" y="166"/>
                  </a:lnTo>
                  <a:lnTo>
                    <a:pt x="677" y="165"/>
                  </a:lnTo>
                  <a:lnTo>
                    <a:pt x="660" y="167"/>
                  </a:lnTo>
                  <a:lnTo>
                    <a:pt x="643" y="174"/>
                  </a:lnTo>
                  <a:lnTo>
                    <a:pt x="628" y="186"/>
                  </a:lnTo>
                  <a:lnTo>
                    <a:pt x="618" y="198"/>
                  </a:lnTo>
                  <a:lnTo>
                    <a:pt x="610" y="214"/>
                  </a:lnTo>
                  <a:lnTo>
                    <a:pt x="607" y="232"/>
                  </a:lnTo>
                  <a:lnTo>
                    <a:pt x="606" y="252"/>
                  </a:lnTo>
                  <a:lnTo>
                    <a:pt x="606" y="258"/>
                  </a:lnTo>
                  <a:lnTo>
                    <a:pt x="606" y="271"/>
                  </a:lnTo>
                  <a:lnTo>
                    <a:pt x="607" y="291"/>
                  </a:lnTo>
                  <a:lnTo>
                    <a:pt x="608" y="317"/>
                  </a:lnTo>
                  <a:lnTo>
                    <a:pt x="609" y="350"/>
                  </a:lnTo>
                  <a:lnTo>
                    <a:pt x="610" y="387"/>
                  </a:lnTo>
                  <a:lnTo>
                    <a:pt x="613" y="427"/>
                  </a:lnTo>
                  <a:lnTo>
                    <a:pt x="614" y="473"/>
                  </a:lnTo>
                  <a:lnTo>
                    <a:pt x="616" y="522"/>
                  </a:lnTo>
                  <a:lnTo>
                    <a:pt x="617" y="573"/>
                  </a:lnTo>
                  <a:lnTo>
                    <a:pt x="619" y="628"/>
                  </a:lnTo>
                  <a:lnTo>
                    <a:pt x="621" y="683"/>
                  </a:lnTo>
                  <a:lnTo>
                    <a:pt x="622" y="741"/>
                  </a:lnTo>
                  <a:lnTo>
                    <a:pt x="624" y="799"/>
                  </a:lnTo>
                  <a:lnTo>
                    <a:pt x="625" y="858"/>
                  </a:lnTo>
                  <a:lnTo>
                    <a:pt x="626" y="917"/>
                  </a:lnTo>
                  <a:lnTo>
                    <a:pt x="627" y="974"/>
                  </a:lnTo>
                  <a:lnTo>
                    <a:pt x="628" y="1031"/>
                  </a:lnTo>
                  <a:lnTo>
                    <a:pt x="629" y="1086"/>
                  </a:lnTo>
                  <a:lnTo>
                    <a:pt x="630" y="1139"/>
                  </a:lnTo>
                  <a:lnTo>
                    <a:pt x="630" y="1189"/>
                  </a:lnTo>
                  <a:lnTo>
                    <a:pt x="630" y="1236"/>
                  </a:lnTo>
                  <a:lnTo>
                    <a:pt x="629" y="1279"/>
                  </a:lnTo>
                  <a:lnTo>
                    <a:pt x="629" y="1318"/>
                  </a:lnTo>
                  <a:lnTo>
                    <a:pt x="628" y="1352"/>
                  </a:lnTo>
                  <a:lnTo>
                    <a:pt x="626" y="1381"/>
                  </a:lnTo>
                  <a:lnTo>
                    <a:pt x="624" y="1404"/>
                  </a:lnTo>
                  <a:lnTo>
                    <a:pt x="622" y="1421"/>
                  </a:lnTo>
                  <a:lnTo>
                    <a:pt x="619" y="1430"/>
                  </a:lnTo>
                  <a:lnTo>
                    <a:pt x="610" y="1441"/>
                  </a:lnTo>
                  <a:lnTo>
                    <a:pt x="600" y="1449"/>
                  </a:lnTo>
                  <a:lnTo>
                    <a:pt x="587" y="1453"/>
                  </a:lnTo>
                  <a:lnTo>
                    <a:pt x="574" y="1455"/>
                  </a:lnTo>
                  <a:lnTo>
                    <a:pt x="563" y="1454"/>
                  </a:lnTo>
                  <a:lnTo>
                    <a:pt x="553" y="1451"/>
                  </a:lnTo>
                  <a:lnTo>
                    <a:pt x="543" y="1447"/>
                  </a:lnTo>
                  <a:lnTo>
                    <a:pt x="531" y="1439"/>
                  </a:lnTo>
                  <a:lnTo>
                    <a:pt x="518" y="1429"/>
                  </a:lnTo>
                  <a:lnTo>
                    <a:pt x="504" y="1416"/>
                  </a:lnTo>
                  <a:lnTo>
                    <a:pt x="488" y="1402"/>
                  </a:lnTo>
                  <a:lnTo>
                    <a:pt x="470" y="1383"/>
                  </a:lnTo>
                  <a:lnTo>
                    <a:pt x="449" y="1360"/>
                  </a:lnTo>
                  <a:lnTo>
                    <a:pt x="425" y="1334"/>
                  </a:lnTo>
                  <a:lnTo>
                    <a:pt x="398" y="1304"/>
                  </a:lnTo>
                  <a:lnTo>
                    <a:pt x="368" y="1270"/>
                  </a:lnTo>
                  <a:lnTo>
                    <a:pt x="334" y="1233"/>
                  </a:lnTo>
                  <a:lnTo>
                    <a:pt x="299" y="1194"/>
                  </a:lnTo>
                  <a:lnTo>
                    <a:pt x="259" y="1152"/>
                  </a:lnTo>
                  <a:lnTo>
                    <a:pt x="218" y="1109"/>
                  </a:lnTo>
                  <a:lnTo>
                    <a:pt x="206" y="1100"/>
                  </a:lnTo>
                  <a:lnTo>
                    <a:pt x="191" y="1092"/>
                  </a:lnTo>
                  <a:lnTo>
                    <a:pt x="176" y="1087"/>
                  </a:lnTo>
                  <a:lnTo>
                    <a:pt x="158" y="1085"/>
                  </a:lnTo>
                  <a:lnTo>
                    <a:pt x="138" y="1087"/>
                  </a:lnTo>
                  <a:lnTo>
                    <a:pt x="120" y="1094"/>
                  </a:lnTo>
                  <a:lnTo>
                    <a:pt x="107" y="1104"/>
                  </a:lnTo>
                  <a:lnTo>
                    <a:pt x="95" y="1118"/>
                  </a:lnTo>
                  <a:lnTo>
                    <a:pt x="89" y="1136"/>
                  </a:lnTo>
                  <a:lnTo>
                    <a:pt x="87" y="1156"/>
                  </a:lnTo>
                  <a:lnTo>
                    <a:pt x="89" y="1179"/>
                  </a:lnTo>
                  <a:lnTo>
                    <a:pt x="96" y="1204"/>
                  </a:lnTo>
                  <a:lnTo>
                    <a:pt x="107" y="1231"/>
                  </a:lnTo>
                  <a:lnTo>
                    <a:pt x="122" y="1259"/>
                  </a:lnTo>
                  <a:lnTo>
                    <a:pt x="135" y="1281"/>
                  </a:lnTo>
                  <a:lnTo>
                    <a:pt x="149" y="1305"/>
                  </a:lnTo>
                  <a:lnTo>
                    <a:pt x="166" y="1333"/>
                  </a:lnTo>
                  <a:lnTo>
                    <a:pt x="184" y="1362"/>
                  </a:lnTo>
                  <a:lnTo>
                    <a:pt x="203" y="1393"/>
                  </a:lnTo>
                  <a:lnTo>
                    <a:pt x="223" y="1426"/>
                  </a:lnTo>
                  <a:lnTo>
                    <a:pt x="244" y="1461"/>
                  </a:lnTo>
                  <a:lnTo>
                    <a:pt x="265" y="1497"/>
                  </a:lnTo>
                  <a:lnTo>
                    <a:pt x="287" y="1534"/>
                  </a:lnTo>
                  <a:lnTo>
                    <a:pt x="310" y="1570"/>
                  </a:lnTo>
                  <a:lnTo>
                    <a:pt x="332" y="1608"/>
                  </a:lnTo>
                  <a:lnTo>
                    <a:pt x="355" y="1645"/>
                  </a:lnTo>
                  <a:lnTo>
                    <a:pt x="377" y="1681"/>
                  </a:lnTo>
                  <a:lnTo>
                    <a:pt x="399" y="1718"/>
                  </a:lnTo>
                  <a:lnTo>
                    <a:pt x="421" y="1753"/>
                  </a:lnTo>
                  <a:lnTo>
                    <a:pt x="441" y="1786"/>
                  </a:lnTo>
                  <a:lnTo>
                    <a:pt x="461" y="1819"/>
                  </a:lnTo>
                  <a:lnTo>
                    <a:pt x="479" y="1848"/>
                  </a:lnTo>
                  <a:lnTo>
                    <a:pt x="495" y="1875"/>
                  </a:lnTo>
                  <a:lnTo>
                    <a:pt x="511" y="1900"/>
                  </a:lnTo>
                  <a:lnTo>
                    <a:pt x="524" y="1922"/>
                  </a:lnTo>
                  <a:lnTo>
                    <a:pt x="535" y="1941"/>
                  </a:lnTo>
                  <a:lnTo>
                    <a:pt x="545" y="1956"/>
                  </a:lnTo>
                  <a:lnTo>
                    <a:pt x="551" y="1967"/>
                  </a:lnTo>
                  <a:lnTo>
                    <a:pt x="555" y="1974"/>
                  </a:lnTo>
                  <a:lnTo>
                    <a:pt x="557" y="1977"/>
                  </a:lnTo>
                  <a:lnTo>
                    <a:pt x="581" y="2022"/>
                  </a:lnTo>
                  <a:lnTo>
                    <a:pt x="601" y="2069"/>
                  </a:lnTo>
                  <a:lnTo>
                    <a:pt x="617" y="2119"/>
                  </a:lnTo>
                  <a:lnTo>
                    <a:pt x="629" y="2170"/>
                  </a:lnTo>
                  <a:lnTo>
                    <a:pt x="638" y="2221"/>
                  </a:lnTo>
                  <a:lnTo>
                    <a:pt x="644" y="2271"/>
                  </a:lnTo>
                  <a:lnTo>
                    <a:pt x="648" y="2320"/>
                  </a:lnTo>
                  <a:lnTo>
                    <a:pt x="650" y="2366"/>
                  </a:lnTo>
                  <a:lnTo>
                    <a:pt x="1537" y="2366"/>
                  </a:lnTo>
                  <a:lnTo>
                    <a:pt x="1536" y="2363"/>
                  </a:lnTo>
                  <a:lnTo>
                    <a:pt x="1536" y="2353"/>
                  </a:lnTo>
                  <a:lnTo>
                    <a:pt x="1535" y="2337"/>
                  </a:lnTo>
                  <a:lnTo>
                    <a:pt x="1533" y="2316"/>
                  </a:lnTo>
                  <a:lnTo>
                    <a:pt x="1532" y="2291"/>
                  </a:lnTo>
                  <a:lnTo>
                    <a:pt x="1529" y="2263"/>
                  </a:lnTo>
                  <a:lnTo>
                    <a:pt x="1527" y="2232"/>
                  </a:lnTo>
                  <a:lnTo>
                    <a:pt x="1524" y="2201"/>
                  </a:lnTo>
                  <a:lnTo>
                    <a:pt x="1522" y="2168"/>
                  </a:lnTo>
                  <a:lnTo>
                    <a:pt x="1520" y="2137"/>
                  </a:lnTo>
                  <a:lnTo>
                    <a:pt x="1518" y="2106"/>
                  </a:lnTo>
                  <a:lnTo>
                    <a:pt x="1516" y="2077"/>
                  </a:lnTo>
                  <a:lnTo>
                    <a:pt x="1515" y="2052"/>
                  </a:lnTo>
                  <a:lnTo>
                    <a:pt x="1513" y="2031"/>
                  </a:lnTo>
                  <a:lnTo>
                    <a:pt x="1512" y="2014"/>
                  </a:lnTo>
                  <a:lnTo>
                    <a:pt x="1512" y="2004"/>
                  </a:lnTo>
                  <a:lnTo>
                    <a:pt x="1512" y="2000"/>
                  </a:lnTo>
                  <a:lnTo>
                    <a:pt x="1514" y="1986"/>
                  </a:lnTo>
                  <a:lnTo>
                    <a:pt x="1517" y="1967"/>
                  </a:lnTo>
                  <a:lnTo>
                    <a:pt x="1521" y="1942"/>
                  </a:lnTo>
                  <a:lnTo>
                    <a:pt x="1526" y="1913"/>
                  </a:lnTo>
                  <a:lnTo>
                    <a:pt x="1533" y="1878"/>
                  </a:lnTo>
                  <a:lnTo>
                    <a:pt x="1540" y="1840"/>
                  </a:lnTo>
                  <a:lnTo>
                    <a:pt x="1547" y="1797"/>
                  </a:lnTo>
                  <a:lnTo>
                    <a:pt x="1556" y="1751"/>
                  </a:lnTo>
                  <a:lnTo>
                    <a:pt x="1565" y="1702"/>
                  </a:lnTo>
                  <a:lnTo>
                    <a:pt x="1574" y="1650"/>
                  </a:lnTo>
                  <a:lnTo>
                    <a:pt x="1585" y="1597"/>
                  </a:lnTo>
                  <a:lnTo>
                    <a:pt x="1594" y="1541"/>
                  </a:lnTo>
                  <a:lnTo>
                    <a:pt x="1605" y="1483"/>
                  </a:lnTo>
                  <a:lnTo>
                    <a:pt x="1616" y="1426"/>
                  </a:lnTo>
                  <a:lnTo>
                    <a:pt x="1627" y="1367"/>
                  </a:lnTo>
                  <a:lnTo>
                    <a:pt x="1637" y="1308"/>
                  </a:lnTo>
                  <a:lnTo>
                    <a:pt x="1648" y="1251"/>
                  </a:lnTo>
                  <a:lnTo>
                    <a:pt x="1659" y="1193"/>
                  </a:lnTo>
                  <a:lnTo>
                    <a:pt x="1668" y="1137"/>
                  </a:lnTo>
                  <a:lnTo>
                    <a:pt x="1679" y="1082"/>
                  </a:lnTo>
                  <a:lnTo>
                    <a:pt x="1688" y="1029"/>
                  </a:lnTo>
                  <a:lnTo>
                    <a:pt x="1698" y="978"/>
                  </a:lnTo>
                  <a:lnTo>
                    <a:pt x="1707" y="931"/>
                  </a:lnTo>
                  <a:lnTo>
                    <a:pt x="1716" y="886"/>
                  </a:lnTo>
                  <a:lnTo>
                    <a:pt x="1723" y="845"/>
                  </a:lnTo>
                  <a:lnTo>
                    <a:pt x="1729" y="809"/>
                  </a:lnTo>
                  <a:lnTo>
                    <a:pt x="1735" y="777"/>
                  </a:lnTo>
                  <a:lnTo>
                    <a:pt x="1741" y="750"/>
                  </a:lnTo>
                  <a:lnTo>
                    <a:pt x="1745" y="728"/>
                  </a:lnTo>
                  <a:lnTo>
                    <a:pt x="1748" y="711"/>
                  </a:lnTo>
                  <a:lnTo>
                    <a:pt x="1749" y="702"/>
                  </a:lnTo>
                  <a:lnTo>
                    <a:pt x="1750" y="699"/>
                  </a:lnTo>
                  <a:lnTo>
                    <a:pt x="1754" y="668"/>
                  </a:lnTo>
                  <a:lnTo>
                    <a:pt x="1754" y="640"/>
                  </a:lnTo>
                  <a:lnTo>
                    <a:pt x="1750" y="616"/>
                  </a:lnTo>
                  <a:lnTo>
                    <a:pt x="1743" y="595"/>
                  </a:lnTo>
                  <a:lnTo>
                    <a:pt x="1732" y="577"/>
                  </a:lnTo>
                  <a:lnTo>
                    <a:pt x="1721" y="567"/>
                  </a:lnTo>
                  <a:lnTo>
                    <a:pt x="1709" y="559"/>
                  </a:lnTo>
                  <a:lnTo>
                    <a:pt x="1698" y="555"/>
                  </a:lnTo>
                  <a:lnTo>
                    <a:pt x="1687" y="553"/>
                  </a:lnTo>
                  <a:lnTo>
                    <a:pt x="1679" y="553"/>
                  </a:lnTo>
                  <a:lnTo>
                    <a:pt x="1663" y="554"/>
                  </a:lnTo>
                  <a:lnTo>
                    <a:pt x="1649" y="559"/>
                  </a:lnTo>
                  <a:lnTo>
                    <a:pt x="1635" y="568"/>
                  </a:lnTo>
                  <a:lnTo>
                    <a:pt x="1622" y="579"/>
                  </a:lnTo>
                  <a:lnTo>
                    <a:pt x="1614" y="594"/>
                  </a:lnTo>
                  <a:lnTo>
                    <a:pt x="1608" y="613"/>
                  </a:lnTo>
                  <a:lnTo>
                    <a:pt x="1607" y="621"/>
                  </a:lnTo>
                  <a:lnTo>
                    <a:pt x="1605" y="636"/>
                  </a:lnTo>
                  <a:lnTo>
                    <a:pt x="1601" y="656"/>
                  </a:lnTo>
                  <a:lnTo>
                    <a:pt x="1596" y="680"/>
                  </a:lnTo>
                  <a:lnTo>
                    <a:pt x="1592" y="709"/>
                  </a:lnTo>
                  <a:lnTo>
                    <a:pt x="1586" y="740"/>
                  </a:lnTo>
                  <a:lnTo>
                    <a:pt x="1581" y="773"/>
                  </a:lnTo>
                  <a:lnTo>
                    <a:pt x="1574" y="809"/>
                  </a:lnTo>
                  <a:lnTo>
                    <a:pt x="1567" y="843"/>
                  </a:lnTo>
                  <a:lnTo>
                    <a:pt x="1561" y="878"/>
                  </a:lnTo>
                  <a:lnTo>
                    <a:pt x="1555" y="911"/>
                  </a:lnTo>
                  <a:lnTo>
                    <a:pt x="1548" y="944"/>
                  </a:lnTo>
                  <a:lnTo>
                    <a:pt x="1542" y="972"/>
                  </a:lnTo>
                  <a:lnTo>
                    <a:pt x="1536" y="997"/>
                  </a:lnTo>
                  <a:lnTo>
                    <a:pt x="1530" y="1018"/>
                  </a:lnTo>
                  <a:lnTo>
                    <a:pt x="1526" y="1033"/>
                  </a:lnTo>
                  <a:lnTo>
                    <a:pt x="1522" y="1042"/>
                  </a:lnTo>
                  <a:lnTo>
                    <a:pt x="1515" y="1052"/>
                  </a:lnTo>
                  <a:lnTo>
                    <a:pt x="1505" y="1058"/>
                  </a:lnTo>
                  <a:lnTo>
                    <a:pt x="1495" y="1062"/>
                  </a:lnTo>
                  <a:lnTo>
                    <a:pt x="1487" y="1063"/>
                  </a:lnTo>
                  <a:lnTo>
                    <a:pt x="1479" y="1064"/>
                  </a:lnTo>
                  <a:lnTo>
                    <a:pt x="1477" y="1064"/>
                  </a:lnTo>
                  <a:lnTo>
                    <a:pt x="1477" y="1064"/>
                  </a:lnTo>
                  <a:lnTo>
                    <a:pt x="1465" y="1062"/>
                  </a:lnTo>
                  <a:lnTo>
                    <a:pt x="1454" y="1057"/>
                  </a:lnTo>
                  <a:lnTo>
                    <a:pt x="1445" y="1050"/>
                  </a:lnTo>
                  <a:lnTo>
                    <a:pt x="1437" y="1039"/>
                  </a:lnTo>
                  <a:lnTo>
                    <a:pt x="1436" y="1036"/>
                  </a:lnTo>
                  <a:lnTo>
                    <a:pt x="1435" y="1033"/>
                  </a:lnTo>
                  <a:lnTo>
                    <a:pt x="1434" y="1030"/>
                  </a:lnTo>
                  <a:lnTo>
                    <a:pt x="1432" y="1025"/>
                  </a:lnTo>
                  <a:lnTo>
                    <a:pt x="1431" y="1018"/>
                  </a:lnTo>
                  <a:lnTo>
                    <a:pt x="1430" y="1011"/>
                  </a:lnTo>
                  <a:lnTo>
                    <a:pt x="1429" y="1002"/>
                  </a:lnTo>
                  <a:lnTo>
                    <a:pt x="1429" y="989"/>
                  </a:lnTo>
                  <a:lnTo>
                    <a:pt x="1428" y="974"/>
                  </a:lnTo>
                  <a:lnTo>
                    <a:pt x="1427" y="958"/>
                  </a:lnTo>
                  <a:lnTo>
                    <a:pt x="1427" y="937"/>
                  </a:lnTo>
                  <a:lnTo>
                    <a:pt x="1427" y="912"/>
                  </a:lnTo>
                  <a:lnTo>
                    <a:pt x="1427" y="884"/>
                  </a:lnTo>
                  <a:lnTo>
                    <a:pt x="1427" y="852"/>
                  </a:lnTo>
                  <a:lnTo>
                    <a:pt x="1428" y="815"/>
                  </a:lnTo>
                  <a:lnTo>
                    <a:pt x="1429" y="774"/>
                  </a:lnTo>
                  <a:lnTo>
                    <a:pt x="1430" y="728"/>
                  </a:lnTo>
                  <a:lnTo>
                    <a:pt x="1432" y="676"/>
                  </a:lnTo>
                  <a:lnTo>
                    <a:pt x="1434" y="619"/>
                  </a:lnTo>
                  <a:lnTo>
                    <a:pt x="1436" y="555"/>
                  </a:lnTo>
                  <a:lnTo>
                    <a:pt x="1440" y="486"/>
                  </a:lnTo>
                  <a:lnTo>
                    <a:pt x="1444" y="410"/>
                  </a:lnTo>
                  <a:lnTo>
                    <a:pt x="1447" y="326"/>
                  </a:lnTo>
                  <a:lnTo>
                    <a:pt x="1447" y="303"/>
                  </a:lnTo>
                  <a:lnTo>
                    <a:pt x="1442" y="281"/>
                  </a:lnTo>
                  <a:lnTo>
                    <a:pt x="1434" y="262"/>
                  </a:lnTo>
                  <a:lnTo>
                    <a:pt x="1423" y="246"/>
                  </a:lnTo>
                  <a:lnTo>
                    <a:pt x="1408" y="235"/>
                  </a:lnTo>
                  <a:lnTo>
                    <a:pt x="1390" y="227"/>
                  </a:lnTo>
                  <a:lnTo>
                    <a:pt x="1373" y="224"/>
                  </a:lnTo>
                  <a:lnTo>
                    <a:pt x="1361" y="226"/>
                  </a:lnTo>
                  <a:lnTo>
                    <a:pt x="1350" y="230"/>
                  </a:lnTo>
                  <a:lnTo>
                    <a:pt x="1339" y="236"/>
                  </a:lnTo>
                  <a:lnTo>
                    <a:pt x="1329" y="244"/>
                  </a:lnTo>
                  <a:lnTo>
                    <a:pt x="1319" y="257"/>
                  </a:lnTo>
                  <a:lnTo>
                    <a:pt x="1312" y="272"/>
                  </a:lnTo>
                  <a:lnTo>
                    <a:pt x="1307" y="291"/>
                  </a:lnTo>
                  <a:lnTo>
                    <a:pt x="1303" y="313"/>
                  </a:lnTo>
                  <a:lnTo>
                    <a:pt x="1298" y="375"/>
                  </a:lnTo>
                  <a:lnTo>
                    <a:pt x="1294" y="439"/>
                  </a:lnTo>
                  <a:lnTo>
                    <a:pt x="1289" y="507"/>
                  </a:lnTo>
                  <a:lnTo>
                    <a:pt x="1285" y="577"/>
                  </a:lnTo>
                  <a:lnTo>
                    <a:pt x="1281" y="640"/>
                  </a:lnTo>
                  <a:lnTo>
                    <a:pt x="1276" y="697"/>
                  </a:lnTo>
                  <a:lnTo>
                    <a:pt x="1272" y="747"/>
                  </a:lnTo>
                  <a:lnTo>
                    <a:pt x="1268" y="792"/>
                  </a:lnTo>
                  <a:lnTo>
                    <a:pt x="1265" y="831"/>
                  </a:lnTo>
                  <a:lnTo>
                    <a:pt x="1262" y="865"/>
                  </a:lnTo>
                  <a:lnTo>
                    <a:pt x="1258" y="896"/>
                  </a:lnTo>
                  <a:lnTo>
                    <a:pt x="1254" y="921"/>
                  </a:lnTo>
                  <a:lnTo>
                    <a:pt x="1251" y="942"/>
                  </a:lnTo>
                  <a:lnTo>
                    <a:pt x="1247" y="960"/>
                  </a:lnTo>
                  <a:lnTo>
                    <a:pt x="1243" y="973"/>
                  </a:lnTo>
                  <a:lnTo>
                    <a:pt x="1240" y="985"/>
                  </a:lnTo>
                  <a:lnTo>
                    <a:pt x="1236" y="993"/>
                  </a:lnTo>
                  <a:lnTo>
                    <a:pt x="1225" y="1004"/>
                  </a:lnTo>
                  <a:lnTo>
                    <a:pt x="1213" y="1011"/>
                  </a:lnTo>
                  <a:lnTo>
                    <a:pt x="1198" y="1013"/>
                  </a:lnTo>
                  <a:lnTo>
                    <a:pt x="1183" y="1012"/>
                  </a:lnTo>
                  <a:lnTo>
                    <a:pt x="1171" y="1008"/>
                  </a:lnTo>
                  <a:lnTo>
                    <a:pt x="1160" y="1000"/>
                  </a:lnTo>
                  <a:lnTo>
                    <a:pt x="1152" y="989"/>
                  </a:lnTo>
                  <a:lnTo>
                    <a:pt x="1150" y="981"/>
                  </a:lnTo>
                  <a:lnTo>
                    <a:pt x="1148" y="966"/>
                  </a:lnTo>
                  <a:lnTo>
                    <a:pt x="1145" y="944"/>
                  </a:lnTo>
                  <a:lnTo>
                    <a:pt x="1143" y="916"/>
                  </a:lnTo>
                  <a:lnTo>
                    <a:pt x="1141" y="883"/>
                  </a:lnTo>
                  <a:lnTo>
                    <a:pt x="1138" y="846"/>
                  </a:lnTo>
                  <a:lnTo>
                    <a:pt x="1136" y="806"/>
                  </a:lnTo>
                  <a:lnTo>
                    <a:pt x="1133" y="762"/>
                  </a:lnTo>
                  <a:lnTo>
                    <a:pt x="1131" y="715"/>
                  </a:lnTo>
                  <a:lnTo>
                    <a:pt x="1129" y="666"/>
                  </a:lnTo>
                  <a:lnTo>
                    <a:pt x="1127" y="617"/>
                  </a:lnTo>
                  <a:lnTo>
                    <a:pt x="1125" y="567"/>
                  </a:lnTo>
                  <a:lnTo>
                    <a:pt x="1124" y="518"/>
                  </a:lnTo>
                  <a:lnTo>
                    <a:pt x="1122" y="468"/>
                  </a:lnTo>
                  <a:lnTo>
                    <a:pt x="1120" y="421"/>
                  </a:lnTo>
                  <a:lnTo>
                    <a:pt x="1119" y="375"/>
                  </a:lnTo>
                  <a:lnTo>
                    <a:pt x="1118" y="333"/>
                  </a:lnTo>
                  <a:lnTo>
                    <a:pt x="1115" y="294"/>
                  </a:lnTo>
                  <a:lnTo>
                    <a:pt x="1114" y="260"/>
                  </a:lnTo>
                  <a:lnTo>
                    <a:pt x="1114" y="230"/>
                  </a:lnTo>
                  <a:lnTo>
                    <a:pt x="1113" y="205"/>
                  </a:lnTo>
                  <a:lnTo>
                    <a:pt x="1112" y="187"/>
                  </a:lnTo>
                  <a:lnTo>
                    <a:pt x="1112" y="175"/>
                  </a:lnTo>
                  <a:lnTo>
                    <a:pt x="1112" y="172"/>
                  </a:lnTo>
                  <a:lnTo>
                    <a:pt x="1110" y="150"/>
                  </a:lnTo>
                  <a:lnTo>
                    <a:pt x="1105" y="132"/>
                  </a:lnTo>
                  <a:lnTo>
                    <a:pt x="1098" y="117"/>
                  </a:lnTo>
                  <a:lnTo>
                    <a:pt x="1087" y="106"/>
                  </a:lnTo>
                  <a:lnTo>
                    <a:pt x="1076" y="96"/>
                  </a:lnTo>
                  <a:lnTo>
                    <a:pt x="1063" y="91"/>
                  </a:lnTo>
                  <a:lnTo>
                    <a:pt x="1051" y="87"/>
                  </a:lnTo>
                  <a:lnTo>
                    <a:pt x="1037" y="86"/>
                  </a:lnTo>
                  <a:close/>
                  <a:moveTo>
                    <a:pt x="1037" y="0"/>
                  </a:moveTo>
                  <a:lnTo>
                    <a:pt x="1061" y="1"/>
                  </a:lnTo>
                  <a:lnTo>
                    <a:pt x="1084" y="6"/>
                  </a:lnTo>
                  <a:lnTo>
                    <a:pt x="1107" y="16"/>
                  </a:lnTo>
                  <a:lnTo>
                    <a:pt x="1128" y="27"/>
                  </a:lnTo>
                  <a:lnTo>
                    <a:pt x="1147" y="43"/>
                  </a:lnTo>
                  <a:lnTo>
                    <a:pt x="1165" y="62"/>
                  </a:lnTo>
                  <a:lnTo>
                    <a:pt x="1178" y="84"/>
                  </a:lnTo>
                  <a:lnTo>
                    <a:pt x="1189" y="110"/>
                  </a:lnTo>
                  <a:lnTo>
                    <a:pt x="1196" y="138"/>
                  </a:lnTo>
                  <a:lnTo>
                    <a:pt x="1199" y="171"/>
                  </a:lnTo>
                  <a:lnTo>
                    <a:pt x="1199" y="174"/>
                  </a:lnTo>
                  <a:lnTo>
                    <a:pt x="1199" y="186"/>
                  </a:lnTo>
                  <a:lnTo>
                    <a:pt x="1199" y="202"/>
                  </a:lnTo>
                  <a:lnTo>
                    <a:pt x="1200" y="225"/>
                  </a:lnTo>
                  <a:lnTo>
                    <a:pt x="1200" y="252"/>
                  </a:lnTo>
                  <a:lnTo>
                    <a:pt x="1200" y="281"/>
                  </a:lnTo>
                  <a:lnTo>
                    <a:pt x="1201" y="312"/>
                  </a:lnTo>
                  <a:lnTo>
                    <a:pt x="1201" y="345"/>
                  </a:lnTo>
                  <a:lnTo>
                    <a:pt x="1202" y="377"/>
                  </a:lnTo>
                  <a:lnTo>
                    <a:pt x="1203" y="409"/>
                  </a:lnTo>
                  <a:lnTo>
                    <a:pt x="1203" y="438"/>
                  </a:lnTo>
                  <a:lnTo>
                    <a:pt x="1203" y="463"/>
                  </a:lnTo>
                  <a:lnTo>
                    <a:pt x="1204" y="485"/>
                  </a:lnTo>
                  <a:lnTo>
                    <a:pt x="1208" y="422"/>
                  </a:lnTo>
                  <a:lnTo>
                    <a:pt x="1213" y="364"/>
                  </a:lnTo>
                  <a:lnTo>
                    <a:pt x="1217" y="307"/>
                  </a:lnTo>
                  <a:lnTo>
                    <a:pt x="1221" y="273"/>
                  </a:lnTo>
                  <a:lnTo>
                    <a:pt x="1229" y="244"/>
                  </a:lnTo>
                  <a:lnTo>
                    <a:pt x="1241" y="219"/>
                  </a:lnTo>
                  <a:lnTo>
                    <a:pt x="1256" y="197"/>
                  </a:lnTo>
                  <a:lnTo>
                    <a:pt x="1271" y="179"/>
                  </a:lnTo>
                  <a:lnTo>
                    <a:pt x="1290" y="164"/>
                  </a:lnTo>
                  <a:lnTo>
                    <a:pt x="1310" y="152"/>
                  </a:lnTo>
                  <a:lnTo>
                    <a:pt x="1330" y="145"/>
                  </a:lnTo>
                  <a:lnTo>
                    <a:pt x="1352" y="139"/>
                  </a:lnTo>
                  <a:lnTo>
                    <a:pt x="1373" y="138"/>
                  </a:lnTo>
                  <a:lnTo>
                    <a:pt x="1398" y="140"/>
                  </a:lnTo>
                  <a:lnTo>
                    <a:pt x="1422" y="147"/>
                  </a:lnTo>
                  <a:lnTo>
                    <a:pt x="1445" y="156"/>
                  </a:lnTo>
                  <a:lnTo>
                    <a:pt x="1466" y="170"/>
                  </a:lnTo>
                  <a:lnTo>
                    <a:pt x="1486" y="187"/>
                  </a:lnTo>
                  <a:lnTo>
                    <a:pt x="1503" y="210"/>
                  </a:lnTo>
                  <a:lnTo>
                    <a:pt x="1518" y="237"/>
                  </a:lnTo>
                  <a:lnTo>
                    <a:pt x="1527" y="266"/>
                  </a:lnTo>
                  <a:lnTo>
                    <a:pt x="1533" y="298"/>
                  </a:lnTo>
                  <a:lnTo>
                    <a:pt x="1534" y="330"/>
                  </a:lnTo>
                  <a:lnTo>
                    <a:pt x="1529" y="409"/>
                  </a:lnTo>
                  <a:lnTo>
                    <a:pt x="1526" y="481"/>
                  </a:lnTo>
                  <a:lnTo>
                    <a:pt x="1524" y="548"/>
                  </a:lnTo>
                  <a:lnTo>
                    <a:pt x="1521" y="608"/>
                  </a:lnTo>
                  <a:lnTo>
                    <a:pt x="1522" y="606"/>
                  </a:lnTo>
                  <a:lnTo>
                    <a:pt x="1522" y="599"/>
                  </a:lnTo>
                  <a:lnTo>
                    <a:pt x="1524" y="590"/>
                  </a:lnTo>
                  <a:lnTo>
                    <a:pt x="1527" y="578"/>
                  </a:lnTo>
                  <a:lnTo>
                    <a:pt x="1533" y="566"/>
                  </a:lnTo>
                  <a:lnTo>
                    <a:pt x="1539" y="551"/>
                  </a:lnTo>
                  <a:lnTo>
                    <a:pt x="1546" y="536"/>
                  </a:lnTo>
                  <a:lnTo>
                    <a:pt x="1557" y="521"/>
                  </a:lnTo>
                  <a:lnTo>
                    <a:pt x="1569" y="507"/>
                  </a:lnTo>
                  <a:lnTo>
                    <a:pt x="1585" y="493"/>
                  </a:lnTo>
                  <a:lnTo>
                    <a:pt x="1604" y="483"/>
                  </a:lnTo>
                  <a:lnTo>
                    <a:pt x="1625" y="474"/>
                  </a:lnTo>
                  <a:lnTo>
                    <a:pt x="1650" y="468"/>
                  </a:lnTo>
                  <a:lnTo>
                    <a:pt x="1679" y="466"/>
                  </a:lnTo>
                  <a:lnTo>
                    <a:pt x="1706" y="468"/>
                  </a:lnTo>
                  <a:lnTo>
                    <a:pt x="1732" y="476"/>
                  </a:lnTo>
                  <a:lnTo>
                    <a:pt x="1757" y="487"/>
                  </a:lnTo>
                  <a:lnTo>
                    <a:pt x="1779" y="503"/>
                  </a:lnTo>
                  <a:lnTo>
                    <a:pt x="1799" y="523"/>
                  </a:lnTo>
                  <a:lnTo>
                    <a:pt x="1809" y="535"/>
                  </a:lnTo>
                  <a:lnTo>
                    <a:pt x="1818" y="552"/>
                  </a:lnTo>
                  <a:lnTo>
                    <a:pt x="1827" y="571"/>
                  </a:lnTo>
                  <a:lnTo>
                    <a:pt x="1834" y="593"/>
                  </a:lnTo>
                  <a:lnTo>
                    <a:pt x="1839" y="618"/>
                  </a:lnTo>
                  <a:lnTo>
                    <a:pt x="1841" y="646"/>
                  </a:lnTo>
                  <a:lnTo>
                    <a:pt x="1840" y="679"/>
                  </a:lnTo>
                  <a:lnTo>
                    <a:pt x="1835" y="715"/>
                  </a:lnTo>
                  <a:lnTo>
                    <a:pt x="1817" y="813"/>
                  </a:lnTo>
                  <a:lnTo>
                    <a:pt x="1810" y="853"/>
                  </a:lnTo>
                  <a:lnTo>
                    <a:pt x="1801" y="897"/>
                  </a:lnTo>
                  <a:lnTo>
                    <a:pt x="1793" y="944"/>
                  </a:lnTo>
                  <a:lnTo>
                    <a:pt x="1782" y="995"/>
                  </a:lnTo>
                  <a:lnTo>
                    <a:pt x="1773" y="1050"/>
                  </a:lnTo>
                  <a:lnTo>
                    <a:pt x="1763" y="1107"/>
                  </a:lnTo>
                  <a:lnTo>
                    <a:pt x="1751" y="1166"/>
                  </a:lnTo>
                  <a:lnTo>
                    <a:pt x="1741" y="1227"/>
                  </a:lnTo>
                  <a:lnTo>
                    <a:pt x="1729" y="1289"/>
                  </a:lnTo>
                  <a:lnTo>
                    <a:pt x="1718" y="1350"/>
                  </a:lnTo>
                  <a:lnTo>
                    <a:pt x="1706" y="1413"/>
                  </a:lnTo>
                  <a:lnTo>
                    <a:pt x="1695" y="1475"/>
                  </a:lnTo>
                  <a:lnTo>
                    <a:pt x="1683" y="1536"/>
                  </a:lnTo>
                  <a:lnTo>
                    <a:pt x="1673" y="1595"/>
                  </a:lnTo>
                  <a:lnTo>
                    <a:pt x="1661" y="1653"/>
                  </a:lnTo>
                  <a:lnTo>
                    <a:pt x="1652" y="1709"/>
                  </a:lnTo>
                  <a:lnTo>
                    <a:pt x="1642" y="1762"/>
                  </a:lnTo>
                  <a:lnTo>
                    <a:pt x="1633" y="1811"/>
                  </a:lnTo>
                  <a:lnTo>
                    <a:pt x="1625" y="1856"/>
                  </a:lnTo>
                  <a:lnTo>
                    <a:pt x="1617" y="1897"/>
                  </a:lnTo>
                  <a:lnTo>
                    <a:pt x="1611" y="1934"/>
                  </a:lnTo>
                  <a:lnTo>
                    <a:pt x="1605" y="1965"/>
                  </a:lnTo>
                  <a:lnTo>
                    <a:pt x="1601" y="1990"/>
                  </a:lnTo>
                  <a:lnTo>
                    <a:pt x="1597" y="2009"/>
                  </a:lnTo>
                  <a:lnTo>
                    <a:pt x="1636" y="2554"/>
                  </a:lnTo>
                  <a:lnTo>
                    <a:pt x="1636" y="2565"/>
                  </a:lnTo>
                  <a:lnTo>
                    <a:pt x="1632" y="2577"/>
                  </a:lnTo>
                  <a:lnTo>
                    <a:pt x="1625" y="2586"/>
                  </a:lnTo>
                  <a:lnTo>
                    <a:pt x="1616" y="2595"/>
                  </a:lnTo>
                  <a:lnTo>
                    <a:pt x="1605" y="2599"/>
                  </a:lnTo>
                  <a:lnTo>
                    <a:pt x="1593" y="2601"/>
                  </a:lnTo>
                  <a:lnTo>
                    <a:pt x="596" y="2601"/>
                  </a:lnTo>
                  <a:lnTo>
                    <a:pt x="584" y="2599"/>
                  </a:lnTo>
                  <a:lnTo>
                    <a:pt x="573" y="2594"/>
                  </a:lnTo>
                  <a:lnTo>
                    <a:pt x="563" y="2585"/>
                  </a:lnTo>
                  <a:lnTo>
                    <a:pt x="557" y="2575"/>
                  </a:lnTo>
                  <a:lnTo>
                    <a:pt x="553" y="2563"/>
                  </a:lnTo>
                  <a:lnTo>
                    <a:pt x="553" y="2551"/>
                  </a:lnTo>
                  <a:lnTo>
                    <a:pt x="554" y="2547"/>
                  </a:lnTo>
                  <a:lnTo>
                    <a:pt x="555" y="2537"/>
                  </a:lnTo>
                  <a:lnTo>
                    <a:pt x="557" y="2521"/>
                  </a:lnTo>
                  <a:lnTo>
                    <a:pt x="559" y="2499"/>
                  </a:lnTo>
                  <a:lnTo>
                    <a:pt x="560" y="2474"/>
                  </a:lnTo>
                  <a:lnTo>
                    <a:pt x="562" y="2445"/>
                  </a:lnTo>
                  <a:lnTo>
                    <a:pt x="563" y="2412"/>
                  </a:lnTo>
                  <a:lnTo>
                    <a:pt x="563" y="2376"/>
                  </a:lnTo>
                  <a:lnTo>
                    <a:pt x="562" y="2338"/>
                  </a:lnTo>
                  <a:lnTo>
                    <a:pt x="559" y="2298"/>
                  </a:lnTo>
                  <a:lnTo>
                    <a:pt x="556" y="2258"/>
                  </a:lnTo>
                  <a:lnTo>
                    <a:pt x="550" y="2217"/>
                  </a:lnTo>
                  <a:lnTo>
                    <a:pt x="541" y="2175"/>
                  </a:lnTo>
                  <a:lnTo>
                    <a:pt x="531" y="2134"/>
                  </a:lnTo>
                  <a:lnTo>
                    <a:pt x="518" y="2095"/>
                  </a:lnTo>
                  <a:lnTo>
                    <a:pt x="503" y="2057"/>
                  </a:lnTo>
                  <a:lnTo>
                    <a:pt x="483" y="2022"/>
                  </a:lnTo>
                  <a:lnTo>
                    <a:pt x="482" y="2019"/>
                  </a:lnTo>
                  <a:lnTo>
                    <a:pt x="478" y="2012"/>
                  </a:lnTo>
                  <a:lnTo>
                    <a:pt x="470" y="2001"/>
                  </a:lnTo>
                  <a:lnTo>
                    <a:pt x="462" y="1986"/>
                  </a:lnTo>
                  <a:lnTo>
                    <a:pt x="451" y="1967"/>
                  </a:lnTo>
                  <a:lnTo>
                    <a:pt x="437" y="1945"/>
                  </a:lnTo>
                  <a:lnTo>
                    <a:pt x="421" y="1920"/>
                  </a:lnTo>
                  <a:lnTo>
                    <a:pt x="405" y="1893"/>
                  </a:lnTo>
                  <a:lnTo>
                    <a:pt x="387" y="1864"/>
                  </a:lnTo>
                  <a:lnTo>
                    <a:pt x="367" y="1831"/>
                  </a:lnTo>
                  <a:lnTo>
                    <a:pt x="347" y="1798"/>
                  </a:lnTo>
                  <a:lnTo>
                    <a:pt x="326" y="1763"/>
                  </a:lnTo>
                  <a:lnTo>
                    <a:pt x="304" y="1726"/>
                  </a:lnTo>
                  <a:lnTo>
                    <a:pt x="281" y="1690"/>
                  </a:lnTo>
                  <a:lnTo>
                    <a:pt x="259" y="1653"/>
                  </a:lnTo>
                  <a:lnTo>
                    <a:pt x="236" y="1615"/>
                  </a:lnTo>
                  <a:lnTo>
                    <a:pt x="213" y="1579"/>
                  </a:lnTo>
                  <a:lnTo>
                    <a:pt x="191" y="1541"/>
                  </a:lnTo>
                  <a:lnTo>
                    <a:pt x="169" y="1505"/>
                  </a:lnTo>
                  <a:lnTo>
                    <a:pt x="148" y="1471"/>
                  </a:lnTo>
                  <a:lnTo>
                    <a:pt x="129" y="1437"/>
                  </a:lnTo>
                  <a:lnTo>
                    <a:pt x="110" y="1406"/>
                  </a:lnTo>
                  <a:lnTo>
                    <a:pt x="92" y="1377"/>
                  </a:lnTo>
                  <a:lnTo>
                    <a:pt x="75" y="1349"/>
                  </a:lnTo>
                  <a:lnTo>
                    <a:pt x="61" y="1325"/>
                  </a:lnTo>
                  <a:lnTo>
                    <a:pt x="48" y="1304"/>
                  </a:lnTo>
                  <a:lnTo>
                    <a:pt x="30" y="1270"/>
                  </a:lnTo>
                  <a:lnTo>
                    <a:pt x="17" y="1238"/>
                  </a:lnTo>
                  <a:lnTo>
                    <a:pt x="7" y="1209"/>
                  </a:lnTo>
                  <a:lnTo>
                    <a:pt x="2" y="1183"/>
                  </a:lnTo>
                  <a:lnTo>
                    <a:pt x="0" y="1159"/>
                  </a:lnTo>
                  <a:lnTo>
                    <a:pt x="1" y="1137"/>
                  </a:lnTo>
                  <a:lnTo>
                    <a:pt x="4" y="1118"/>
                  </a:lnTo>
                  <a:lnTo>
                    <a:pt x="8" y="1101"/>
                  </a:lnTo>
                  <a:lnTo>
                    <a:pt x="15" y="1087"/>
                  </a:lnTo>
                  <a:lnTo>
                    <a:pt x="20" y="1075"/>
                  </a:lnTo>
                  <a:lnTo>
                    <a:pt x="35" y="1053"/>
                  </a:lnTo>
                  <a:lnTo>
                    <a:pt x="55" y="1034"/>
                  </a:lnTo>
                  <a:lnTo>
                    <a:pt x="77" y="1019"/>
                  </a:lnTo>
                  <a:lnTo>
                    <a:pt x="102" y="1008"/>
                  </a:lnTo>
                  <a:lnTo>
                    <a:pt x="130" y="1002"/>
                  </a:lnTo>
                  <a:lnTo>
                    <a:pt x="158" y="998"/>
                  </a:lnTo>
                  <a:lnTo>
                    <a:pt x="186" y="1002"/>
                  </a:lnTo>
                  <a:lnTo>
                    <a:pt x="212" y="1008"/>
                  </a:lnTo>
                  <a:lnTo>
                    <a:pt x="237" y="1017"/>
                  </a:lnTo>
                  <a:lnTo>
                    <a:pt x="260" y="1032"/>
                  </a:lnTo>
                  <a:lnTo>
                    <a:pt x="280" y="1049"/>
                  </a:lnTo>
                  <a:lnTo>
                    <a:pt x="296" y="1065"/>
                  </a:lnTo>
                  <a:lnTo>
                    <a:pt x="314" y="1084"/>
                  </a:lnTo>
                  <a:lnTo>
                    <a:pt x="333" y="1105"/>
                  </a:lnTo>
                  <a:lnTo>
                    <a:pt x="354" y="1127"/>
                  </a:lnTo>
                  <a:lnTo>
                    <a:pt x="376" y="1151"/>
                  </a:lnTo>
                  <a:lnTo>
                    <a:pt x="398" y="1175"/>
                  </a:lnTo>
                  <a:lnTo>
                    <a:pt x="420" y="1200"/>
                  </a:lnTo>
                  <a:lnTo>
                    <a:pt x="442" y="1224"/>
                  </a:lnTo>
                  <a:lnTo>
                    <a:pt x="463" y="1247"/>
                  </a:lnTo>
                  <a:lnTo>
                    <a:pt x="483" y="1268"/>
                  </a:lnTo>
                  <a:lnTo>
                    <a:pt x="501" y="1288"/>
                  </a:lnTo>
                  <a:lnTo>
                    <a:pt x="516" y="1304"/>
                  </a:lnTo>
                  <a:lnTo>
                    <a:pt x="529" y="1319"/>
                  </a:lnTo>
                  <a:lnTo>
                    <a:pt x="539" y="1329"/>
                  </a:lnTo>
                  <a:lnTo>
                    <a:pt x="546" y="1337"/>
                  </a:lnTo>
                  <a:lnTo>
                    <a:pt x="546" y="1311"/>
                  </a:lnTo>
                  <a:lnTo>
                    <a:pt x="546" y="1279"/>
                  </a:lnTo>
                  <a:lnTo>
                    <a:pt x="546" y="1242"/>
                  </a:lnTo>
                  <a:lnTo>
                    <a:pt x="546" y="1202"/>
                  </a:lnTo>
                  <a:lnTo>
                    <a:pt x="545" y="1156"/>
                  </a:lnTo>
                  <a:lnTo>
                    <a:pt x="544" y="1106"/>
                  </a:lnTo>
                  <a:lnTo>
                    <a:pt x="543" y="1054"/>
                  </a:lnTo>
                  <a:lnTo>
                    <a:pt x="541" y="998"/>
                  </a:lnTo>
                  <a:lnTo>
                    <a:pt x="540" y="942"/>
                  </a:lnTo>
                  <a:lnTo>
                    <a:pt x="538" y="883"/>
                  </a:lnTo>
                  <a:lnTo>
                    <a:pt x="537" y="824"/>
                  </a:lnTo>
                  <a:lnTo>
                    <a:pt x="535" y="766"/>
                  </a:lnTo>
                  <a:lnTo>
                    <a:pt x="534" y="707"/>
                  </a:lnTo>
                  <a:lnTo>
                    <a:pt x="532" y="650"/>
                  </a:lnTo>
                  <a:lnTo>
                    <a:pt x="530" y="594"/>
                  </a:lnTo>
                  <a:lnTo>
                    <a:pt x="529" y="540"/>
                  </a:lnTo>
                  <a:lnTo>
                    <a:pt x="527" y="489"/>
                  </a:lnTo>
                  <a:lnTo>
                    <a:pt x="526" y="442"/>
                  </a:lnTo>
                  <a:lnTo>
                    <a:pt x="524" y="398"/>
                  </a:lnTo>
                  <a:lnTo>
                    <a:pt x="523" y="359"/>
                  </a:lnTo>
                  <a:lnTo>
                    <a:pt x="522" y="326"/>
                  </a:lnTo>
                  <a:lnTo>
                    <a:pt x="521" y="298"/>
                  </a:lnTo>
                  <a:lnTo>
                    <a:pt x="521" y="276"/>
                  </a:lnTo>
                  <a:lnTo>
                    <a:pt x="520" y="261"/>
                  </a:lnTo>
                  <a:lnTo>
                    <a:pt x="520" y="254"/>
                  </a:lnTo>
                  <a:lnTo>
                    <a:pt x="521" y="224"/>
                  </a:lnTo>
                  <a:lnTo>
                    <a:pt x="526" y="196"/>
                  </a:lnTo>
                  <a:lnTo>
                    <a:pt x="535" y="170"/>
                  </a:lnTo>
                  <a:lnTo>
                    <a:pt x="549" y="146"/>
                  </a:lnTo>
                  <a:lnTo>
                    <a:pt x="567" y="125"/>
                  </a:lnTo>
                  <a:lnTo>
                    <a:pt x="585" y="108"/>
                  </a:lnTo>
                  <a:lnTo>
                    <a:pt x="606" y="95"/>
                  </a:lnTo>
                  <a:lnTo>
                    <a:pt x="628" y="85"/>
                  </a:lnTo>
                  <a:lnTo>
                    <a:pt x="652" y="80"/>
                  </a:lnTo>
                  <a:lnTo>
                    <a:pt x="677" y="78"/>
                  </a:lnTo>
                  <a:lnTo>
                    <a:pt x="698" y="79"/>
                  </a:lnTo>
                  <a:lnTo>
                    <a:pt x="719" y="83"/>
                  </a:lnTo>
                  <a:lnTo>
                    <a:pt x="739" y="90"/>
                  </a:lnTo>
                  <a:lnTo>
                    <a:pt x="759" y="102"/>
                  </a:lnTo>
                  <a:lnTo>
                    <a:pt x="778" y="115"/>
                  </a:lnTo>
                  <a:lnTo>
                    <a:pt x="794" y="132"/>
                  </a:lnTo>
                  <a:lnTo>
                    <a:pt x="810" y="152"/>
                  </a:lnTo>
                  <a:lnTo>
                    <a:pt x="823" y="175"/>
                  </a:lnTo>
                  <a:lnTo>
                    <a:pt x="834" y="202"/>
                  </a:lnTo>
                  <a:lnTo>
                    <a:pt x="843" y="233"/>
                  </a:lnTo>
                  <a:lnTo>
                    <a:pt x="848" y="266"/>
                  </a:lnTo>
                  <a:lnTo>
                    <a:pt x="852" y="308"/>
                  </a:lnTo>
                  <a:lnTo>
                    <a:pt x="856" y="355"/>
                  </a:lnTo>
                  <a:lnTo>
                    <a:pt x="862" y="407"/>
                  </a:lnTo>
                  <a:lnTo>
                    <a:pt x="868" y="461"/>
                  </a:lnTo>
                  <a:lnTo>
                    <a:pt x="874" y="519"/>
                  </a:lnTo>
                  <a:lnTo>
                    <a:pt x="875" y="454"/>
                  </a:lnTo>
                  <a:lnTo>
                    <a:pt x="877" y="392"/>
                  </a:lnTo>
                  <a:lnTo>
                    <a:pt x="878" y="337"/>
                  </a:lnTo>
                  <a:lnTo>
                    <a:pt x="879" y="290"/>
                  </a:lnTo>
                  <a:lnTo>
                    <a:pt x="880" y="247"/>
                  </a:lnTo>
                  <a:lnTo>
                    <a:pt x="881" y="209"/>
                  </a:lnTo>
                  <a:lnTo>
                    <a:pt x="882" y="176"/>
                  </a:lnTo>
                  <a:lnTo>
                    <a:pt x="883" y="149"/>
                  </a:lnTo>
                  <a:lnTo>
                    <a:pt x="886" y="121"/>
                  </a:lnTo>
                  <a:lnTo>
                    <a:pt x="894" y="95"/>
                  </a:lnTo>
                  <a:lnTo>
                    <a:pt x="904" y="73"/>
                  </a:lnTo>
                  <a:lnTo>
                    <a:pt x="918" y="54"/>
                  </a:lnTo>
                  <a:lnTo>
                    <a:pt x="935" y="38"/>
                  </a:lnTo>
                  <a:lnTo>
                    <a:pt x="952" y="24"/>
                  </a:lnTo>
                  <a:lnTo>
                    <a:pt x="972" y="14"/>
                  </a:lnTo>
                  <a:lnTo>
                    <a:pt x="994" y="5"/>
                  </a:lnTo>
                  <a:lnTo>
                    <a:pt x="1015" y="1"/>
                  </a:lnTo>
                  <a:lnTo>
                    <a:pt x="10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9" name="Group 358"/>
          <p:cNvGrpSpPr/>
          <p:nvPr/>
        </p:nvGrpSpPr>
        <p:grpSpPr>
          <a:xfrm>
            <a:off x="723113" y="4225926"/>
            <a:ext cx="446088" cy="568325"/>
            <a:chOff x="715963" y="4225926"/>
            <a:chExt cx="446088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0" name="Freeform 150"/>
            <p:cNvSpPr>
              <a:spLocks noEditPoints="1"/>
            </p:cNvSpPr>
            <p:nvPr/>
          </p:nvSpPr>
          <p:spPr bwMode="auto">
            <a:xfrm>
              <a:off x="715963" y="4225926"/>
              <a:ext cx="446088" cy="568325"/>
            </a:xfrm>
            <a:custGeom>
              <a:avLst/>
              <a:gdLst>
                <a:gd name="T0" fmla="*/ 505 w 2812"/>
                <a:gd name="T1" fmla="*/ 1863 h 3580"/>
                <a:gd name="T2" fmla="*/ 2418 w 2812"/>
                <a:gd name="T3" fmla="*/ 932 h 3580"/>
                <a:gd name="T4" fmla="*/ 2362 w 2812"/>
                <a:gd name="T5" fmla="*/ 1503 h 3580"/>
                <a:gd name="T6" fmla="*/ 2671 w 2812"/>
                <a:gd name="T7" fmla="*/ 1703 h 3580"/>
                <a:gd name="T8" fmla="*/ 2667 w 2812"/>
                <a:gd name="T9" fmla="*/ 1271 h 3580"/>
                <a:gd name="T10" fmla="*/ 2610 w 2812"/>
                <a:gd name="T11" fmla="*/ 605 h 3580"/>
                <a:gd name="T12" fmla="*/ 201 w 2812"/>
                <a:gd name="T13" fmla="*/ 605 h 3580"/>
                <a:gd name="T14" fmla="*/ 146 w 2812"/>
                <a:gd name="T15" fmla="*/ 1271 h 3580"/>
                <a:gd name="T16" fmla="*/ 141 w 2812"/>
                <a:gd name="T17" fmla="*/ 1703 h 3580"/>
                <a:gd name="T18" fmla="*/ 450 w 2812"/>
                <a:gd name="T19" fmla="*/ 1503 h 3580"/>
                <a:gd name="T20" fmla="*/ 394 w 2812"/>
                <a:gd name="T21" fmla="*/ 932 h 3580"/>
                <a:gd name="T22" fmla="*/ 1003 w 2812"/>
                <a:gd name="T23" fmla="*/ 156 h 3580"/>
                <a:gd name="T24" fmla="*/ 1305 w 2812"/>
                <a:gd name="T25" fmla="*/ 347 h 3580"/>
                <a:gd name="T26" fmla="*/ 1737 w 2812"/>
                <a:gd name="T27" fmla="*/ 242 h 3580"/>
                <a:gd name="T28" fmla="*/ 1723 w 2812"/>
                <a:gd name="T29" fmla="*/ 164 h 3580"/>
                <a:gd name="T30" fmla="*/ 1129 w 2812"/>
                <a:gd name="T31" fmla="*/ 173 h 3580"/>
                <a:gd name="T32" fmla="*/ 662 w 2812"/>
                <a:gd name="T33" fmla="*/ 268 h 3580"/>
                <a:gd name="T34" fmla="*/ 412 w 2812"/>
                <a:gd name="T35" fmla="*/ 643 h 3580"/>
                <a:gd name="T36" fmla="*/ 520 w 2812"/>
                <a:gd name="T37" fmla="*/ 1372 h 3580"/>
                <a:gd name="T38" fmla="*/ 633 w 2812"/>
                <a:gd name="T39" fmla="*/ 2235 h 3580"/>
                <a:gd name="T40" fmla="*/ 589 w 2812"/>
                <a:gd name="T41" fmla="*/ 3155 h 3580"/>
                <a:gd name="T42" fmla="*/ 636 w 2812"/>
                <a:gd name="T43" fmla="*/ 3458 h 3580"/>
                <a:gd name="T44" fmla="*/ 1218 w 2812"/>
                <a:gd name="T45" fmla="*/ 3493 h 3580"/>
                <a:gd name="T46" fmla="*/ 2041 w 2812"/>
                <a:gd name="T47" fmla="*/ 3473 h 3580"/>
                <a:gd name="T48" fmla="*/ 2246 w 2812"/>
                <a:gd name="T49" fmla="*/ 3364 h 3580"/>
                <a:gd name="T50" fmla="*/ 2183 w 2812"/>
                <a:gd name="T51" fmla="*/ 2570 h 3580"/>
                <a:gd name="T52" fmla="*/ 2252 w 2812"/>
                <a:gd name="T53" fmla="*/ 1671 h 3580"/>
                <a:gd name="T54" fmla="*/ 2342 w 2812"/>
                <a:gd name="T55" fmla="*/ 872 h 3580"/>
                <a:gd name="T56" fmla="*/ 2407 w 2812"/>
                <a:gd name="T57" fmla="*/ 386 h 3580"/>
                <a:gd name="T58" fmla="*/ 1910 w 2812"/>
                <a:gd name="T59" fmla="*/ 148 h 3580"/>
                <a:gd name="T60" fmla="*/ 1638 w 2812"/>
                <a:gd name="T61" fmla="*/ 402 h 3580"/>
                <a:gd name="T62" fmla="*/ 1392 w 2812"/>
                <a:gd name="T63" fmla="*/ 1360 h 3580"/>
                <a:gd name="T64" fmla="*/ 1102 w 2812"/>
                <a:gd name="T65" fmla="*/ 370 h 3580"/>
                <a:gd name="T66" fmla="*/ 1899 w 2812"/>
                <a:gd name="T67" fmla="*/ 0 h 3580"/>
                <a:gd name="T68" fmla="*/ 2103 w 2812"/>
                <a:gd name="T69" fmla="*/ 140 h 3580"/>
                <a:gd name="T70" fmla="*/ 2571 w 2812"/>
                <a:gd name="T71" fmla="*/ 355 h 3580"/>
                <a:gd name="T72" fmla="*/ 2663 w 2812"/>
                <a:gd name="T73" fmla="*/ 500 h 3580"/>
                <a:gd name="T74" fmla="*/ 2755 w 2812"/>
                <a:gd name="T75" fmla="*/ 1118 h 3580"/>
                <a:gd name="T76" fmla="*/ 2757 w 2812"/>
                <a:gd name="T77" fmla="*/ 1663 h 3580"/>
                <a:gd name="T78" fmla="*/ 2801 w 2812"/>
                <a:gd name="T79" fmla="*/ 2033 h 3580"/>
                <a:gd name="T80" fmla="*/ 2274 w 2812"/>
                <a:gd name="T81" fmla="*/ 2659 h 3580"/>
                <a:gd name="T82" fmla="*/ 2327 w 2812"/>
                <a:gd name="T83" fmla="*/ 3315 h 3580"/>
                <a:gd name="T84" fmla="*/ 2346 w 2812"/>
                <a:gd name="T85" fmla="*/ 3488 h 3580"/>
                <a:gd name="T86" fmla="*/ 2185 w 2812"/>
                <a:gd name="T87" fmla="*/ 3544 h 3580"/>
                <a:gd name="T88" fmla="*/ 1506 w 2812"/>
                <a:gd name="T89" fmla="*/ 3580 h 3580"/>
                <a:gd name="T90" fmla="*/ 701 w 2812"/>
                <a:gd name="T91" fmla="*/ 3553 h 3580"/>
                <a:gd name="T92" fmla="*/ 475 w 2812"/>
                <a:gd name="T93" fmla="*/ 3497 h 3580"/>
                <a:gd name="T94" fmla="*/ 475 w 2812"/>
                <a:gd name="T95" fmla="*/ 3385 h 3580"/>
                <a:gd name="T96" fmla="*/ 531 w 2812"/>
                <a:gd name="T97" fmla="*/ 2796 h 3580"/>
                <a:gd name="T98" fmla="*/ 35 w 2812"/>
                <a:gd name="T99" fmla="*/ 2046 h 3580"/>
                <a:gd name="T100" fmla="*/ 55 w 2812"/>
                <a:gd name="T101" fmla="*/ 1698 h 3580"/>
                <a:gd name="T102" fmla="*/ 58 w 2812"/>
                <a:gd name="T103" fmla="*/ 1272 h 3580"/>
                <a:gd name="T104" fmla="*/ 122 w 2812"/>
                <a:gd name="T105" fmla="*/ 570 h 3580"/>
                <a:gd name="T106" fmla="*/ 239 w 2812"/>
                <a:gd name="T107" fmla="*/ 358 h 3580"/>
                <a:gd name="T108" fmla="*/ 623 w 2812"/>
                <a:gd name="T109" fmla="*/ 190 h 3580"/>
                <a:gd name="T110" fmla="*/ 885 w 2812"/>
                <a:gd name="T111" fmla="*/ 12 h 3580"/>
                <a:gd name="T112" fmla="*/ 958 w 2812"/>
                <a:gd name="T113" fmla="*/ 22 h 3580"/>
                <a:gd name="T114" fmla="*/ 1284 w 2812"/>
                <a:gd name="T115" fmla="*/ 106 h 3580"/>
                <a:gd name="T116" fmla="*/ 1794 w 2812"/>
                <a:gd name="T117" fmla="*/ 53 h 3580"/>
                <a:gd name="T118" fmla="*/ 1899 w 2812"/>
                <a:gd name="T119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12" h="3580">
                  <a:moveTo>
                    <a:pt x="2683" y="1789"/>
                  </a:moveTo>
                  <a:lnTo>
                    <a:pt x="2308" y="1863"/>
                  </a:lnTo>
                  <a:lnTo>
                    <a:pt x="2292" y="1958"/>
                  </a:lnTo>
                  <a:lnTo>
                    <a:pt x="2280" y="2055"/>
                  </a:lnTo>
                  <a:lnTo>
                    <a:pt x="2718" y="1970"/>
                  </a:lnTo>
                  <a:lnTo>
                    <a:pt x="2683" y="1789"/>
                  </a:lnTo>
                  <a:close/>
                  <a:moveTo>
                    <a:pt x="129" y="1789"/>
                  </a:moveTo>
                  <a:lnTo>
                    <a:pt x="94" y="1970"/>
                  </a:lnTo>
                  <a:lnTo>
                    <a:pt x="532" y="2055"/>
                  </a:lnTo>
                  <a:lnTo>
                    <a:pt x="520" y="1958"/>
                  </a:lnTo>
                  <a:lnTo>
                    <a:pt x="505" y="1863"/>
                  </a:lnTo>
                  <a:lnTo>
                    <a:pt x="129" y="1789"/>
                  </a:lnTo>
                  <a:close/>
                  <a:moveTo>
                    <a:pt x="2554" y="474"/>
                  </a:moveTo>
                  <a:lnTo>
                    <a:pt x="2541" y="507"/>
                  </a:lnTo>
                  <a:lnTo>
                    <a:pt x="2527" y="545"/>
                  </a:lnTo>
                  <a:lnTo>
                    <a:pt x="2511" y="589"/>
                  </a:lnTo>
                  <a:lnTo>
                    <a:pt x="2495" y="637"/>
                  </a:lnTo>
                  <a:lnTo>
                    <a:pt x="2478" y="689"/>
                  </a:lnTo>
                  <a:lnTo>
                    <a:pt x="2462" y="745"/>
                  </a:lnTo>
                  <a:lnTo>
                    <a:pt x="2447" y="805"/>
                  </a:lnTo>
                  <a:lnTo>
                    <a:pt x="2431" y="867"/>
                  </a:lnTo>
                  <a:lnTo>
                    <a:pt x="2418" y="932"/>
                  </a:lnTo>
                  <a:lnTo>
                    <a:pt x="2407" y="999"/>
                  </a:lnTo>
                  <a:lnTo>
                    <a:pt x="2399" y="1068"/>
                  </a:lnTo>
                  <a:lnTo>
                    <a:pt x="2392" y="1138"/>
                  </a:lnTo>
                  <a:lnTo>
                    <a:pt x="2389" y="1208"/>
                  </a:lnTo>
                  <a:lnTo>
                    <a:pt x="2388" y="1247"/>
                  </a:lnTo>
                  <a:lnTo>
                    <a:pt x="2385" y="1287"/>
                  </a:lnTo>
                  <a:lnTo>
                    <a:pt x="2382" y="1330"/>
                  </a:lnTo>
                  <a:lnTo>
                    <a:pt x="2378" y="1372"/>
                  </a:lnTo>
                  <a:lnTo>
                    <a:pt x="2373" y="1417"/>
                  </a:lnTo>
                  <a:lnTo>
                    <a:pt x="2368" y="1460"/>
                  </a:lnTo>
                  <a:lnTo>
                    <a:pt x="2362" y="1503"/>
                  </a:lnTo>
                  <a:lnTo>
                    <a:pt x="2357" y="1546"/>
                  </a:lnTo>
                  <a:lnTo>
                    <a:pt x="2351" y="1586"/>
                  </a:lnTo>
                  <a:lnTo>
                    <a:pt x="2346" y="1624"/>
                  </a:lnTo>
                  <a:lnTo>
                    <a:pt x="2341" y="1659"/>
                  </a:lnTo>
                  <a:lnTo>
                    <a:pt x="2336" y="1690"/>
                  </a:lnTo>
                  <a:lnTo>
                    <a:pt x="2332" y="1717"/>
                  </a:lnTo>
                  <a:lnTo>
                    <a:pt x="2328" y="1740"/>
                  </a:lnTo>
                  <a:lnTo>
                    <a:pt x="2325" y="1756"/>
                  </a:lnTo>
                  <a:lnTo>
                    <a:pt x="2324" y="1767"/>
                  </a:lnTo>
                  <a:lnTo>
                    <a:pt x="2323" y="1771"/>
                  </a:lnTo>
                  <a:lnTo>
                    <a:pt x="2671" y="1703"/>
                  </a:lnTo>
                  <a:lnTo>
                    <a:pt x="2670" y="1686"/>
                  </a:lnTo>
                  <a:lnTo>
                    <a:pt x="2669" y="1666"/>
                  </a:lnTo>
                  <a:lnTo>
                    <a:pt x="2668" y="1642"/>
                  </a:lnTo>
                  <a:lnTo>
                    <a:pt x="2668" y="1613"/>
                  </a:lnTo>
                  <a:lnTo>
                    <a:pt x="2667" y="1580"/>
                  </a:lnTo>
                  <a:lnTo>
                    <a:pt x="2667" y="1543"/>
                  </a:lnTo>
                  <a:lnTo>
                    <a:pt x="2666" y="1500"/>
                  </a:lnTo>
                  <a:lnTo>
                    <a:pt x="2666" y="1452"/>
                  </a:lnTo>
                  <a:lnTo>
                    <a:pt x="2666" y="1397"/>
                  </a:lnTo>
                  <a:lnTo>
                    <a:pt x="2667" y="1337"/>
                  </a:lnTo>
                  <a:lnTo>
                    <a:pt x="2667" y="1271"/>
                  </a:lnTo>
                  <a:lnTo>
                    <a:pt x="2668" y="1196"/>
                  </a:lnTo>
                  <a:lnTo>
                    <a:pt x="2669" y="1116"/>
                  </a:lnTo>
                  <a:lnTo>
                    <a:pt x="2669" y="1039"/>
                  </a:lnTo>
                  <a:lnTo>
                    <a:pt x="2667" y="967"/>
                  </a:lnTo>
                  <a:lnTo>
                    <a:pt x="2663" y="901"/>
                  </a:lnTo>
                  <a:lnTo>
                    <a:pt x="2658" y="840"/>
                  </a:lnTo>
                  <a:lnTo>
                    <a:pt x="2650" y="783"/>
                  </a:lnTo>
                  <a:lnTo>
                    <a:pt x="2642" y="732"/>
                  </a:lnTo>
                  <a:lnTo>
                    <a:pt x="2632" y="686"/>
                  </a:lnTo>
                  <a:lnTo>
                    <a:pt x="2622" y="643"/>
                  </a:lnTo>
                  <a:lnTo>
                    <a:pt x="2610" y="605"/>
                  </a:lnTo>
                  <a:lnTo>
                    <a:pt x="2599" y="571"/>
                  </a:lnTo>
                  <a:lnTo>
                    <a:pt x="2587" y="542"/>
                  </a:lnTo>
                  <a:lnTo>
                    <a:pt x="2576" y="516"/>
                  </a:lnTo>
                  <a:lnTo>
                    <a:pt x="2565" y="493"/>
                  </a:lnTo>
                  <a:lnTo>
                    <a:pt x="2554" y="474"/>
                  </a:lnTo>
                  <a:close/>
                  <a:moveTo>
                    <a:pt x="258" y="474"/>
                  </a:moveTo>
                  <a:lnTo>
                    <a:pt x="247" y="493"/>
                  </a:lnTo>
                  <a:lnTo>
                    <a:pt x="236" y="516"/>
                  </a:lnTo>
                  <a:lnTo>
                    <a:pt x="224" y="542"/>
                  </a:lnTo>
                  <a:lnTo>
                    <a:pt x="213" y="571"/>
                  </a:lnTo>
                  <a:lnTo>
                    <a:pt x="201" y="605"/>
                  </a:lnTo>
                  <a:lnTo>
                    <a:pt x="190" y="643"/>
                  </a:lnTo>
                  <a:lnTo>
                    <a:pt x="181" y="686"/>
                  </a:lnTo>
                  <a:lnTo>
                    <a:pt x="171" y="732"/>
                  </a:lnTo>
                  <a:lnTo>
                    <a:pt x="162" y="783"/>
                  </a:lnTo>
                  <a:lnTo>
                    <a:pt x="154" y="840"/>
                  </a:lnTo>
                  <a:lnTo>
                    <a:pt x="149" y="901"/>
                  </a:lnTo>
                  <a:lnTo>
                    <a:pt x="145" y="967"/>
                  </a:lnTo>
                  <a:lnTo>
                    <a:pt x="143" y="1039"/>
                  </a:lnTo>
                  <a:lnTo>
                    <a:pt x="143" y="1116"/>
                  </a:lnTo>
                  <a:lnTo>
                    <a:pt x="145" y="1196"/>
                  </a:lnTo>
                  <a:lnTo>
                    <a:pt x="146" y="1271"/>
                  </a:lnTo>
                  <a:lnTo>
                    <a:pt x="146" y="1337"/>
                  </a:lnTo>
                  <a:lnTo>
                    <a:pt x="147" y="1397"/>
                  </a:lnTo>
                  <a:lnTo>
                    <a:pt x="147" y="1452"/>
                  </a:lnTo>
                  <a:lnTo>
                    <a:pt x="146" y="1500"/>
                  </a:lnTo>
                  <a:lnTo>
                    <a:pt x="146" y="1543"/>
                  </a:lnTo>
                  <a:lnTo>
                    <a:pt x="146" y="1580"/>
                  </a:lnTo>
                  <a:lnTo>
                    <a:pt x="145" y="1613"/>
                  </a:lnTo>
                  <a:lnTo>
                    <a:pt x="143" y="1642"/>
                  </a:lnTo>
                  <a:lnTo>
                    <a:pt x="143" y="1666"/>
                  </a:lnTo>
                  <a:lnTo>
                    <a:pt x="142" y="1686"/>
                  </a:lnTo>
                  <a:lnTo>
                    <a:pt x="141" y="1703"/>
                  </a:lnTo>
                  <a:lnTo>
                    <a:pt x="489" y="1771"/>
                  </a:lnTo>
                  <a:lnTo>
                    <a:pt x="488" y="1767"/>
                  </a:lnTo>
                  <a:lnTo>
                    <a:pt x="487" y="1756"/>
                  </a:lnTo>
                  <a:lnTo>
                    <a:pt x="484" y="1740"/>
                  </a:lnTo>
                  <a:lnTo>
                    <a:pt x="481" y="1717"/>
                  </a:lnTo>
                  <a:lnTo>
                    <a:pt x="476" y="1690"/>
                  </a:lnTo>
                  <a:lnTo>
                    <a:pt x="471" y="1659"/>
                  </a:lnTo>
                  <a:lnTo>
                    <a:pt x="466" y="1624"/>
                  </a:lnTo>
                  <a:lnTo>
                    <a:pt x="461" y="1586"/>
                  </a:lnTo>
                  <a:lnTo>
                    <a:pt x="455" y="1546"/>
                  </a:lnTo>
                  <a:lnTo>
                    <a:pt x="450" y="1503"/>
                  </a:lnTo>
                  <a:lnTo>
                    <a:pt x="444" y="1460"/>
                  </a:lnTo>
                  <a:lnTo>
                    <a:pt x="439" y="1417"/>
                  </a:lnTo>
                  <a:lnTo>
                    <a:pt x="435" y="1372"/>
                  </a:lnTo>
                  <a:lnTo>
                    <a:pt x="430" y="1330"/>
                  </a:lnTo>
                  <a:lnTo>
                    <a:pt x="427" y="1287"/>
                  </a:lnTo>
                  <a:lnTo>
                    <a:pt x="425" y="1247"/>
                  </a:lnTo>
                  <a:lnTo>
                    <a:pt x="424" y="1208"/>
                  </a:lnTo>
                  <a:lnTo>
                    <a:pt x="420" y="1138"/>
                  </a:lnTo>
                  <a:lnTo>
                    <a:pt x="414" y="1068"/>
                  </a:lnTo>
                  <a:lnTo>
                    <a:pt x="405" y="999"/>
                  </a:lnTo>
                  <a:lnTo>
                    <a:pt x="394" y="932"/>
                  </a:lnTo>
                  <a:lnTo>
                    <a:pt x="381" y="867"/>
                  </a:lnTo>
                  <a:lnTo>
                    <a:pt x="366" y="805"/>
                  </a:lnTo>
                  <a:lnTo>
                    <a:pt x="350" y="745"/>
                  </a:lnTo>
                  <a:lnTo>
                    <a:pt x="334" y="689"/>
                  </a:lnTo>
                  <a:lnTo>
                    <a:pt x="317" y="637"/>
                  </a:lnTo>
                  <a:lnTo>
                    <a:pt x="301" y="589"/>
                  </a:lnTo>
                  <a:lnTo>
                    <a:pt x="286" y="545"/>
                  </a:lnTo>
                  <a:lnTo>
                    <a:pt x="271" y="507"/>
                  </a:lnTo>
                  <a:lnTo>
                    <a:pt x="258" y="474"/>
                  </a:lnTo>
                  <a:close/>
                  <a:moveTo>
                    <a:pt x="991" y="135"/>
                  </a:moveTo>
                  <a:lnTo>
                    <a:pt x="1003" y="156"/>
                  </a:lnTo>
                  <a:lnTo>
                    <a:pt x="1016" y="176"/>
                  </a:lnTo>
                  <a:lnTo>
                    <a:pt x="1031" y="198"/>
                  </a:lnTo>
                  <a:lnTo>
                    <a:pt x="1050" y="219"/>
                  </a:lnTo>
                  <a:lnTo>
                    <a:pt x="1071" y="240"/>
                  </a:lnTo>
                  <a:lnTo>
                    <a:pt x="1094" y="260"/>
                  </a:lnTo>
                  <a:lnTo>
                    <a:pt x="1120" y="279"/>
                  </a:lnTo>
                  <a:lnTo>
                    <a:pt x="1151" y="298"/>
                  </a:lnTo>
                  <a:lnTo>
                    <a:pt x="1183" y="313"/>
                  </a:lnTo>
                  <a:lnTo>
                    <a:pt x="1221" y="327"/>
                  </a:lnTo>
                  <a:lnTo>
                    <a:pt x="1261" y="338"/>
                  </a:lnTo>
                  <a:lnTo>
                    <a:pt x="1305" y="347"/>
                  </a:lnTo>
                  <a:lnTo>
                    <a:pt x="1353" y="352"/>
                  </a:lnTo>
                  <a:lnTo>
                    <a:pt x="1406" y="354"/>
                  </a:lnTo>
                  <a:lnTo>
                    <a:pt x="1459" y="352"/>
                  </a:lnTo>
                  <a:lnTo>
                    <a:pt x="1507" y="346"/>
                  </a:lnTo>
                  <a:lnTo>
                    <a:pt x="1551" y="337"/>
                  </a:lnTo>
                  <a:lnTo>
                    <a:pt x="1592" y="326"/>
                  </a:lnTo>
                  <a:lnTo>
                    <a:pt x="1628" y="312"/>
                  </a:lnTo>
                  <a:lnTo>
                    <a:pt x="1660" y="295"/>
                  </a:lnTo>
                  <a:lnTo>
                    <a:pt x="1689" y="279"/>
                  </a:lnTo>
                  <a:lnTo>
                    <a:pt x="1714" y="260"/>
                  </a:lnTo>
                  <a:lnTo>
                    <a:pt x="1737" y="242"/>
                  </a:lnTo>
                  <a:lnTo>
                    <a:pt x="1757" y="224"/>
                  </a:lnTo>
                  <a:lnTo>
                    <a:pt x="1773" y="206"/>
                  </a:lnTo>
                  <a:lnTo>
                    <a:pt x="1787" y="190"/>
                  </a:lnTo>
                  <a:lnTo>
                    <a:pt x="1798" y="174"/>
                  </a:lnTo>
                  <a:lnTo>
                    <a:pt x="1806" y="160"/>
                  </a:lnTo>
                  <a:lnTo>
                    <a:pt x="1813" y="149"/>
                  </a:lnTo>
                  <a:lnTo>
                    <a:pt x="1817" y="140"/>
                  </a:lnTo>
                  <a:lnTo>
                    <a:pt x="1821" y="135"/>
                  </a:lnTo>
                  <a:lnTo>
                    <a:pt x="1792" y="146"/>
                  </a:lnTo>
                  <a:lnTo>
                    <a:pt x="1759" y="156"/>
                  </a:lnTo>
                  <a:lnTo>
                    <a:pt x="1723" y="164"/>
                  </a:lnTo>
                  <a:lnTo>
                    <a:pt x="1683" y="173"/>
                  </a:lnTo>
                  <a:lnTo>
                    <a:pt x="1638" y="181"/>
                  </a:lnTo>
                  <a:lnTo>
                    <a:pt x="1587" y="187"/>
                  </a:lnTo>
                  <a:lnTo>
                    <a:pt x="1532" y="192"/>
                  </a:lnTo>
                  <a:lnTo>
                    <a:pt x="1471" y="195"/>
                  </a:lnTo>
                  <a:lnTo>
                    <a:pt x="1406" y="196"/>
                  </a:lnTo>
                  <a:lnTo>
                    <a:pt x="1340" y="195"/>
                  </a:lnTo>
                  <a:lnTo>
                    <a:pt x="1280" y="192"/>
                  </a:lnTo>
                  <a:lnTo>
                    <a:pt x="1225" y="187"/>
                  </a:lnTo>
                  <a:lnTo>
                    <a:pt x="1175" y="181"/>
                  </a:lnTo>
                  <a:lnTo>
                    <a:pt x="1129" y="173"/>
                  </a:lnTo>
                  <a:lnTo>
                    <a:pt x="1088" y="164"/>
                  </a:lnTo>
                  <a:lnTo>
                    <a:pt x="1052" y="156"/>
                  </a:lnTo>
                  <a:lnTo>
                    <a:pt x="1019" y="145"/>
                  </a:lnTo>
                  <a:lnTo>
                    <a:pt x="991" y="135"/>
                  </a:lnTo>
                  <a:close/>
                  <a:moveTo>
                    <a:pt x="891" y="120"/>
                  </a:moveTo>
                  <a:lnTo>
                    <a:pt x="865" y="139"/>
                  </a:lnTo>
                  <a:lnTo>
                    <a:pt x="834" y="161"/>
                  </a:lnTo>
                  <a:lnTo>
                    <a:pt x="799" y="185"/>
                  </a:lnTo>
                  <a:lnTo>
                    <a:pt x="759" y="211"/>
                  </a:lnTo>
                  <a:lnTo>
                    <a:pt x="713" y="239"/>
                  </a:lnTo>
                  <a:lnTo>
                    <a:pt x="662" y="268"/>
                  </a:lnTo>
                  <a:lnTo>
                    <a:pt x="605" y="298"/>
                  </a:lnTo>
                  <a:lnTo>
                    <a:pt x="544" y="327"/>
                  </a:lnTo>
                  <a:lnTo>
                    <a:pt x="477" y="356"/>
                  </a:lnTo>
                  <a:lnTo>
                    <a:pt x="405" y="386"/>
                  </a:lnTo>
                  <a:lnTo>
                    <a:pt x="327" y="414"/>
                  </a:lnTo>
                  <a:lnTo>
                    <a:pt x="338" y="440"/>
                  </a:lnTo>
                  <a:lnTo>
                    <a:pt x="350" y="472"/>
                  </a:lnTo>
                  <a:lnTo>
                    <a:pt x="365" y="508"/>
                  </a:lnTo>
                  <a:lnTo>
                    <a:pt x="380" y="548"/>
                  </a:lnTo>
                  <a:lnTo>
                    <a:pt x="395" y="594"/>
                  </a:lnTo>
                  <a:lnTo>
                    <a:pt x="412" y="643"/>
                  </a:lnTo>
                  <a:lnTo>
                    <a:pt x="427" y="696"/>
                  </a:lnTo>
                  <a:lnTo>
                    <a:pt x="442" y="751"/>
                  </a:lnTo>
                  <a:lnTo>
                    <a:pt x="458" y="810"/>
                  </a:lnTo>
                  <a:lnTo>
                    <a:pt x="471" y="872"/>
                  </a:lnTo>
                  <a:lnTo>
                    <a:pt x="483" y="936"/>
                  </a:lnTo>
                  <a:lnTo>
                    <a:pt x="494" y="1001"/>
                  </a:lnTo>
                  <a:lnTo>
                    <a:pt x="501" y="1069"/>
                  </a:lnTo>
                  <a:lnTo>
                    <a:pt x="508" y="1138"/>
                  </a:lnTo>
                  <a:lnTo>
                    <a:pt x="510" y="1207"/>
                  </a:lnTo>
                  <a:lnTo>
                    <a:pt x="513" y="1291"/>
                  </a:lnTo>
                  <a:lnTo>
                    <a:pt x="520" y="1372"/>
                  </a:lnTo>
                  <a:lnTo>
                    <a:pt x="528" y="1450"/>
                  </a:lnTo>
                  <a:lnTo>
                    <a:pt x="538" y="1526"/>
                  </a:lnTo>
                  <a:lnTo>
                    <a:pt x="548" y="1599"/>
                  </a:lnTo>
                  <a:lnTo>
                    <a:pt x="560" y="1671"/>
                  </a:lnTo>
                  <a:lnTo>
                    <a:pt x="573" y="1742"/>
                  </a:lnTo>
                  <a:lnTo>
                    <a:pt x="586" y="1818"/>
                  </a:lnTo>
                  <a:lnTo>
                    <a:pt x="598" y="1897"/>
                  </a:lnTo>
                  <a:lnTo>
                    <a:pt x="610" y="1978"/>
                  </a:lnTo>
                  <a:lnTo>
                    <a:pt x="620" y="2060"/>
                  </a:lnTo>
                  <a:lnTo>
                    <a:pt x="627" y="2146"/>
                  </a:lnTo>
                  <a:lnTo>
                    <a:pt x="633" y="2235"/>
                  </a:lnTo>
                  <a:lnTo>
                    <a:pt x="635" y="2329"/>
                  </a:lnTo>
                  <a:lnTo>
                    <a:pt x="634" y="2404"/>
                  </a:lnTo>
                  <a:lnTo>
                    <a:pt x="633" y="2485"/>
                  </a:lnTo>
                  <a:lnTo>
                    <a:pt x="629" y="2570"/>
                  </a:lnTo>
                  <a:lnTo>
                    <a:pt x="625" y="2659"/>
                  </a:lnTo>
                  <a:lnTo>
                    <a:pt x="621" y="2752"/>
                  </a:lnTo>
                  <a:lnTo>
                    <a:pt x="614" y="2848"/>
                  </a:lnTo>
                  <a:lnTo>
                    <a:pt x="608" y="2945"/>
                  </a:lnTo>
                  <a:lnTo>
                    <a:pt x="600" y="3043"/>
                  </a:lnTo>
                  <a:lnTo>
                    <a:pt x="594" y="3099"/>
                  </a:lnTo>
                  <a:lnTo>
                    <a:pt x="589" y="3155"/>
                  </a:lnTo>
                  <a:lnTo>
                    <a:pt x="583" y="3210"/>
                  </a:lnTo>
                  <a:lnTo>
                    <a:pt x="578" y="3265"/>
                  </a:lnTo>
                  <a:lnTo>
                    <a:pt x="571" y="3316"/>
                  </a:lnTo>
                  <a:lnTo>
                    <a:pt x="566" y="3364"/>
                  </a:lnTo>
                  <a:lnTo>
                    <a:pt x="559" y="3406"/>
                  </a:lnTo>
                  <a:lnTo>
                    <a:pt x="553" y="3440"/>
                  </a:lnTo>
                  <a:lnTo>
                    <a:pt x="563" y="3444"/>
                  </a:lnTo>
                  <a:lnTo>
                    <a:pt x="576" y="3447"/>
                  </a:lnTo>
                  <a:lnTo>
                    <a:pt x="592" y="3450"/>
                  </a:lnTo>
                  <a:lnTo>
                    <a:pt x="612" y="3455"/>
                  </a:lnTo>
                  <a:lnTo>
                    <a:pt x="636" y="3458"/>
                  </a:lnTo>
                  <a:lnTo>
                    <a:pt x="663" y="3462"/>
                  </a:lnTo>
                  <a:lnTo>
                    <a:pt x="695" y="3466"/>
                  </a:lnTo>
                  <a:lnTo>
                    <a:pt x="731" y="3470"/>
                  </a:lnTo>
                  <a:lnTo>
                    <a:pt x="772" y="3473"/>
                  </a:lnTo>
                  <a:lnTo>
                    <a:pt x="818" y="3478"/>
                  </a:lnTo>
                  <a:lnTo>
                    <a:pt x="869" y="3481"/>
                  </a:lnTo>
                  <a:lnTo>
                    <a:pt x="926" y="3484"/>
                  </a:lnTo>
                  <a:lnTo>
                    <a:pt x="990" y="3486"/>
                  </a:lnTo>
                  <a:lnTo>
                    <a:pt x="1059" y="3488"/>
                  </a:lnTo>
                  <a:lnTo>
                    <a:pt x="1135" y="3491"/>
                  </a:lnTo>
                  <a:lnTo>
                    <a:pt x="1218" y="3493"/>
                  </a:lnTo>
                  <a:lnTo>
                    <a:pt x="1308" y="3494"/>
                  </a:lnTo>
                  <a:lnTo>
                    <a:pt x="1406" y="3494"/>
                  </a:lnTo>
                  <a:lnTo>
                    <a:pt x="1504" y="3494"/>
                  </a:lnTo>
                  <a:lnTo>
                    <a:pt x="1594" y="3493"/>
                  </a:lnTo>
                  <a:lnTo>
                    <a:pt x="1677" y="3491"/>
                  </a:lnTo>
                  <a:lnTo>
                    <a:pt x="1753" y="3488"/>
                  </a:lnTo>
                  <a:lnTo>
                    <a:pt x="1823" y="3486"/>
                  </a:lnTo>
                  <a:lnTo>
                    <a:pt x="1886" y="3484"/>
                  </a:lnTo>
                  <a:lnTo>
                    <a:pt x="1943" y="3481"/>
                  </a:lnTo>
                  <a:lnTo>
                    <a:pt x="1995" y="3478"/>
                  </a:lnTo>
                  <a:lnTo>
                    <a:pt x="2041" y="3473"/>
                  </a:lnTo>
                  <a:lnTo>
                    <a:pt x="2081" y="3470"/>
                  </a:lnTo>
                  <a:lnTo>
                    <a:pt x="2117" y="3466"/>
                  </a:lnTo>
                  <a:lnTo>
                    <a:pt x="2149" y="3462"/>
                  </a:lnTo>
                  <a:lnTo>
                    <a:pt x="2176" y="3458"/>
                  </a:lnTo>
                  <a:lnTo>
                    <a:pt x="2199" y="3455"/>
                  </a:lnTo>
                  <a:lnTo>
                    <a:pt x="2219" y="3450"/>
                  </a:lnTo>
                  <a:lnTo>
                    <a:pt x="2235" y="3447"/>
                  </a:lnTo>
                  <a:lnTo>
                    <a:pt x="2250" y="3444"/>
                  </a:lnTo>
                  <a:lnTo>
                    <a:pt x="2260" y="3440"/>
                  </a:lnTo>
                  <a:lnTo>
                    <a:pt x="2253" y="3406"/>
                  </a:lnTo>
                  <a:lnTo>
                    <a:pt x="2246" y="3364"/>
                  </a:lnTo>
                  <a:lnTo>
                    <a:pt x="2240" y="3316"/>
                  </a:lnTo>
                  <a:lnTo>
                    <a:pt x="2234" y="3265"/>
                  </a:lnTo>
                  <a:lnTo>
                    <a:pt x="2229" y="3210"/>
                  </a:lnTo>
                  <a:lnTo>
                    <a:pt x="2222" y="3155"/>
                  </a:lnTo>
                  <a:lnTo>
                    <a:pt x="2218" y="3099"/>
                  </a:lnTo>
                  <a:lnTo>
                    <a:pt x="2212" y="3043"/>
                  </a:lnTo>
                  <a:lnTo>
                    <a:pt x="2205" y="2945"/>
                  </a:lnTo>
                  <a:lnTo>
                    <a:pt x="2198" y="2848"/>
                  </a:lnTo>
                  <a:lnTo>
                    <a:pt x="2192" y="2752"/>
                  </a:lnTo>
                  <a:lnTo>
                    <a:pt x="2187" y="2659"/>
                  </a:lnTo>
                  <a:lnTo>
                    <a:pt x="2183" y="2570"/>
                  </a:lnTo>
                  <a:lnTo>
                    <a:pt x="2180" y="2485"/>
                  </a:lnTo>
                  <a:lnTo>
                    <a:pt x="2178" y="2404"/>
                  </a:lnTo>
                  <a:lnTo>
                    <a:pt x="2177" y="2329"/>
                  </a:lnTo>
                  <a:lnTo>
                    <a:pt x="2180" y="2235"/>
                  </a:lnTo>
                  <a:lnTo>
                    <a:pt x="2184" y="2146"/>
                  </a:lnTo>
                  <a:lnTo>
                    <a:pt x="2193" y="2060"/>
                  </a:lnTo>
                  <a:lnTo>
                    <a:pt x="2203" y="1978"/>
                  </a:lnTo>
                  <a:lnTo>
                    <a:pt x="2215" y="1897"/>
                  </a:lnTo>
                  <a:lnTo>
                    <a:pt x="2227" y="1818"/>
                  </a:lnTo>
                  <a:lnTo>
                    <a:pt x="2240" y="1742"/>
                  </a:lnTo>
                  <a:lnTo>
                    <a:pt x="2252" y="1671"/>
                  </a:lnTo>
                  <a:lnTo>
                    <a:pt x="2264" y="1599"/>
                  </a:lnTo>
                  <a:lnTo>
                    <a:pt x="2275" y="1526"/>
                  </a:lnTo>
                  <a:lnTo>
                    <a:pt x="2285" y="1450"/>
                  </a:lnTo>
                  <a:lnTo>
                    <a:pt x="2292" y="1372"/>
                  </a:lnTo>
                  <a:lnTo>
                    <a:pt x="2299" y="1291"/>
                  </a:lnTo>
                  <a:lnTo>
                    <a:pt x="2302" y="1207"/>
                  </a:lnTo>
                  <a:lnTo>
                    <a:pt x="2304" y="1138"/>
                  </a:lnTo>
                  <a:lnTo>
                    <a:pt x="2311" y="1069"/>
                  </a:lnTo>
                  <a:lnTo>
                    <a:pt x="2319" y="1001"/>
                  </a:lnTo>
                  <a:lnTo>
                    <a:pt x="2330" y="936"/>
                  </a:lnTo>
                  <a:lnTo>
                    <a:pt x="2342" y="872"/>
                  </a:lnTo>
                  <a:lnTo>
                    <a:pt x="2355" y="810"/>
                  </a:lnTo>
                  <a:lnTo>
                    <a:pt x="2370" y="751"/>
                  </a:lnTo>
                  <a:lnTo>
                    <a:pt x="2385" y="696"/>
                  </a:lnTo>
                  <a:lnTo>
                    <a:pt x="2401" y="643"/>
                  </a:lnTo>
                  <a:lnTo>
                    <a:pt x="2417" y="594"/>
                  </a:lnTo>
                  <a:lnTo>
                    <a:pt x="2432" y="548"/>
                  </a:lnTo>
                  <a:lnTo>
                    <a:pt x="2448" y="508"/>
                  </a:lnTo>
                  <a:lnTo>
                    <a:pt x="2461" y="472"/>
                  </a:lnTo>
                  <a:lnTo>
                    <a:pt x="2474" y="440"/>
                  </a:lnTo>
                  <a:lnTo>
                    <a:pt x="2485" y="414"/>
                  </a:lnTo>
                  <a:lnTo>
                    <a:pt x="2407" y="386"/>
                  </a:lnTo>
                  <a:lnTo>
                    <a:pt x="2335" y="356"/>
                  </a:lnTo>
                  <a:lnTo>
                    <a:pt x="2268" y="327"/>
                  </a:lnTo>
                  <a:lnTo>
                    <a:pt x="2207" y="298"/>
                  </a:lnTo>
                  <a:lnTo>
                    <a:pt x="2150" y="268"/>
                  </a:lnTo>
                  <a:lnTo>
                    <a:pt x="2100" y="239"/>
                  </a:lnTo>
                  <a:lnTo>
                    <a:pt x="2054" y="211"/>
                  </a:lnTo>
                  <a:lnTo>
                    <a:pt x="2013" y="185"/>
                  </a:lnTo>
                  <a:lnTo>
                    <a:pt x="1978" y="161"/>
                  </a:lnTo>
                  <a:lnTo>
                    <a:pt x="1948" y="139"/>
                  </a:lnTo>
                  <a:lnTo>
                    <a:pt x="1921" y="120"/>
                  </a:lnTo>
                  <a:lnTo>
                    <a:pt x="1910" y="148"/>
                  </a:lnTo>
                  <a:lnTo>
                    <a:pt x="1895" y="180"/>
                  </a:lnTo>
                  <a:lnTo>
                    <a:pt x="1876" y="212"/>
                  </a:lnTo>
                  <a:lnTo>
                    <a:pt x="1853" y="246"/>
                  </a:lnTo>
                  <a:lnTo>
                    <a:pt x="1836" y="267"/>
                  </a:lnTo>
                  <a:lnTo>
                    <a:pt x="1816" y="289"/>
                  </a:lnTo>
                  <a:lnTo>
                    <a:pt x="1794" y="310"/>
                  </a:lnTo>
                  <a:lnTo>
                    <a:pt x="1769" y="330"/>
                  </a:lnTo>
                  <a:lnTo>
                    <a:pt x="1741" y="351"/>
                  </a:lnTo>
                  <a:lnTo>
                    <a:pt x="1710" y="370"/>
                  </a:lnTo>
                  <a:lnTo>
                    <a:pt x="1675" y="387"/>
                  </a:lnTo>
                  <a:lnTo>
                    <a:pt x="1638" y="402"/>
                  </a:lnTo>
                  <a:lnTo>
                    <a:pt x="1596" y="415"/>
                  </a:lnTo>
                  <a:lnTo>
                    <a:pt x="1551" y="426"/>
                  </a:lnTo>
                  <a:lnTo>
                    <a:pt x="1502" y="435"/>
                  </a:lnTo>
                  <a:lnTo>
                    <a:pt x="1449" y="439"/>
                  </a:lnTo>
                  <a:lnTo>
                    <a:pt x="1449" y="1320"/>
                  </a:lnTo>
                  <a:lnTo>
                    <a:pt x="1447" y="1333"/>
                  </a:lnTo>
                  <a:lnTo>
                    <a:pt x="1441" y="1345"/>
                  </a:lnTo>
                  <a:lnTo>
                    <a:pt x="1432" y="1355"/>
                  </a:lnTo>
                  <a:lnTo>
                    <a:pt x="1420" y="1360"/>
                  </a:lnTo>
                  <a:lnTo>
                    <a:pt x="1406" y="1362"/>
                  </a:lnTo>
                  <a:lnTo>
                    <a:pt x="1392" y="1360"/>
                  </a:lnTo>
                  <a:lnTo>
                    <a:pt x="1380" y="1355"/>
                  </a:lnTo>
                  <a:lnTo>
                    <a:pt x="1371" y="1345"/>
                  </a:lnTo>
                  <a:lnTo>
                    <a:pt x="1365" y="1333"/>
                  </a:lnTo>
                  <a:lnTo>
                    <a:pt x="1363" y="1320"/>
                  </a:lnTo>
                  <a:lnTo>
                    <a:pt x="1363" y="439"/>
                  </a:lnTo>
                  <a:lnTo>
                    <a:pt x="1310" y="434"/>
                  </a:lnTo>
                  <a:lnTo>
                    <a:pt x="1261" y="426"/>
                  </a:lnTo>
                  <a:lnTo>
                    <a:pt x="1216" y="415"/>
                  </a:lnTo>
                  <a:lnTo>
                    <a:pt x="1175" y="402"/>
                  </a:lnTo>
                  <a:lnTo>
                    <a:pt x="1136" y="387"/>
                  </a:lnTo>
                  <a:lnTo>
                    <a:pt x="1102" y="370"/>
                  </a:lnTo>
                  <a:lnTo>
                    <a:pt x="1072" y="351"/>
                  </a:lnTo>
                  <a:lnTo>
                    <a:pt x="1043" y="330"/>
                  </a:lnTo>
                  <a:lnTo>
                    <a:pt x="1018" y="310"/>
                  </a:lnTo>
                  <a:lnTo>
                    <a:pt x="996" y="289"/>
                  </a:lnTo>
                  <a:lnTo>
                    <a:pt x="976" y="267"/>
                  </a:lnTo>
                  <a:lnTo>
                    <a:pt x="959" y="246"/>
                  </a:lnTo>
                  <a:lnTo>
                    <a:pt x="936" y="212"/>
                  </a:lnTo>
                  <a:lnTo>
                    <a:pt x="917" y="180"/>
                  </a:lnTo>
                  <a:lnTo>
                    <a:pt x="902" y="148"/>
                  </a:lnTo>
                  <a:lnTo>
                    <a:pt x="891" y="120"/>
                  </a:lnTo>
                  <a:close/>
                  <a:moveTo>
                    <a:pt x="1899" y="0"/>
                  </a:moveTo>
                  <a:lnTo>
                    <a:pt x="1915" y="3"/>
                  </a:lnTo>
                  <a:lnTo>
                    <a:pt x="1928" y="12"/>
                  </a:lnTo>
                  <a:lnTo>
                    <a:pt x="1931" y="14"/>
                  </a:lnTo>
                  <a:lnTo>
                    <a:pt x="1938" y="19"/>
                  </a:lnTo>
                  <a:lnTo>
                    <a:pt x="1949" y="29"/>
                  </a:lnTo>
                  <a:lnTo>
                    <a:pt x="1963" y="42"/>
                  </a:lnTo>
                  <a:lnTo>
                    <a:pt x="1983" y="58"/>
                  </a:lnTo>
                  <a:lnTo>
                    <a:pt x="2007" y="75"/>
                  </a:lnTo>
                  <a:lnTo>
                    <a:pt x="2034" y="95"/>
                  </a:lnTo>
                  <a:lnTo>
                    <a:pt x="2067" y="116"/>
                  </a:lnTo>
                  <a:lnTo>
                    <a:pt x="2103" y="140"/>
                  </a:lnTo>
                  <a:lnTo>
                    <a:pt x="2145" y="164"/>
                  </a:lnTo>
                  <a:lnTo>
                    <a:pt x="2191" y="191"/>
                  </a:lnTo>
                  <a:lnTo>
                    <a:pt x="2240" y="217"/>
                  </a:lnTo>
                  <a:lnTo>
                    <a:pt x="2295" y="243"/>
                  </a:lnTo>
                  <a:lnTo>
                    <a:pt x="2354" y="270"/>
                  </a:lnTo>
                  <a:lnTo>
                    <a:pt x="2417" y="296"/>
                  </a:lnTo>
                  <a:lnTo>
                    <a:pt x="2485" y="323"/>
                  </a:lnTo>
                  <a:lnTo>
                    <a:pt x="2557" y="348"/>
                  </a:lnTo>
                  <a:lnTo>
                    <a:pt x="2563" y="350"/>
                  </a:lnTo>
                  <a:lnTo>
                    <a:pt x="2567" y="352"/>
                  </a:lnTo>
                  <a:lnTo>
                    <a:pt x="2571" y="355"/>
                  </a:lnTo>
                  <a:lnTo>
                    <a:pt x="2571" y="355"/>
                  </a:lnTo>
                  <a:lnTo>
                    <a:pt x="2574" y="358"/>
                  </a:lnTo>
                  <a:lnTo>
                    <a:pt x="2578" y="362"/>
                  </a:lnTo>
                  <a:lnTo>
                    <a:pt x="2585" y="368"/>
                  </a:lnTo>
                  <a:lnTo>
                    <a:pt x="2593" y="378"/>
                  </a:lnTo>
                  <a:lnTo>
                    <a:pt x="2602" y="390"/>
                  </a:lnTo>
                  <a:lnTo>
                    <a:pt x="2613" y="406"/>
                  </a:lnTo>
                  <a:lnTo>
                    <a:pt x="2625" y="424"/>
                  </a:lnTo>
                  <a:lnTo>
                    <a:pt x="2638" y="446"/>
                  </a:lnTo>
                  <a:lnTo>
                    <a:pt x="2650" y="471"/>
                  </a:lnTo>
                  <a:lnTo>
                    <a:pt x="2663" y="500"/>
                  </a:lnTo>
                  <a:lnTo>
                    <a:pt x="2678" y="533"/>
                  </a:lnTo>
                  <a:lnTo>
                    <a:pt x="2690" y="570"/>
                  </a:lnTo>
                  <a:lnTo>
                    <a:pt x="2703" y="612"/>
                  </a:lnTo>
                  <a:lnTo>
                    <a:pt x="2715" y="658"/>
                  </a:lnTo>
                  <a:lnTo>
                    <a:pt x="2725" y="708"/>
                  </a:lnTo>
                  <a:lnTo>
                    <a:pt x="2735" y="763"/>
                  </a:lnTo>
                  <a:lnTo>
                    <a:pt x="2743" y="823"/>
                  </a:lnTo>
                  <a:lnTo>
                    <a:pt x="2749" y="889"/>
                  </a:lnTo>
                  <a:lnTo>
                    <a:pt x="2754" y="960"/>
                  </a:lnTo>
                  <a:lnTo>
                    <a:pt x="2757" y="1036"/>
                  </a:lnTo>
                  <a:lnTo>
                    <a:pt x="2755" y="1118"/>
                  </a:lnTo>
                  <a:lnTo>
                    <a:pt x="2754" y="1199"/>
                  </a:lnTo>
                  <a:lnTo>
                    <a:pt x="2754" y="1272"/>
                  </a:lnTo>
                  <a:lnTo>
                    <a:pt x="2753" y="1338"/>
                  </a:lnTo>
                  <a:lnTo>
                    <a:pt x="2753" y="1398"/>
                  </a:lnTo>
                  <a:lnTo>
                    <a:pt x="2753" y="1453"/>
                  </a:lnTo>
                  <a:lnTo>
                    <a:pt x="2753" y="1501"/>
                  </a:lnTo>
                  <a:lnTo>
                    <a:pt x="2753" y="1543"/>
                  </a:lnTo>
                  <a:lnTo>
                    <a:pt x="2754" y="1580"/>
                  </a:lnTo>
                  <a:lnTo>
                    <a:pt x="2754" y="1613"/>
                  </a:lnTo>
                  <a:lnTo>
                    <a:pt x="2755" y="1640"/>
                  </a:lnTo>
                  <a:lnTo>
                    <a:pt x="2757" y="1663"/>
                  </a:lnTo>
                  <a:lnTo>
                    <a:pt x="2757" y="1683"/>
                  </a:lnTo>
                  <a:lnTo>
                    <a:pt x="2758" y="1698"/>
                  </a:lnTo>
                  <a:lnTo>
                    <a:pt x="2759" y="1710"/>
                  </a:lnTo>
                  <a:lnTo>
                    <a:pt x="2759" y="1719"/>
                  </a:lnTo>
                  <a:lnTo>
                    <a:pt x="2760" y="1724"/>
                  </a:lnTo>
                  <a:lnTo>
                    <a:pt x="2760" y="1729"/>
                  </a:lnTo>
                  <a:lnTo>
                    <a:pt x="2760" y="1730"/>
                  </a:lnTo>
                  <a:lnTo>
                    <a:pt x="2811" y="1996"/>
                  </a:lnTo>
                  <a:lnTo>
                    <a:pt x="2812" y="2009"/>
                  </a:lnTo>
                  <a:lnTo>
                    <a:pt x="2808" y="2022"/>
                  </a:lnTo>
                  <a:lnTo>
                    <a:pt x="2801" y="2033"/>
                  </a:lnTo>
                  <a:lnTo>
                    <a:pt x="2790" y="2042"/>
                  </a:lnTo>
                  <a:lnTo>
                    <a:pt x="2777" y="2046"/>
                  </a:lnTo>
                  <a:lnTo>
                    <a:pt x="2272" y="2146"/>
                  </a:lnTo>
                  <a:lnTo>
                    <a:pt x="2267" y="2204"/>
                  </a:lnTo>
                  <a:lnTo>
                    <a:pt x="2265" y="2266"/>
                  </a:lnTo>
                  <a:lnTo>
                    <a:pt x="2264" y="2329"/>
                  </a:lnTo>
                  <a:lnTo>
                    <a:pt x="2265" y="2392"/>
                  </a:lnTo>
                  <a:lnTo>
                    <a:pt x="2266" y="2456"/>
                  </a:lnTo>
                  <a:lnTo>
                    <a:pt x="2268" y="2523"/>
                  </a:lnTo>
                  <a:lnTo>
                    <a:pt x="2270" y="2591"/>
                  </a:lnTo>
                  <a:lnTo>
                    <a:pt x="2274" y="2659"/>
                  </a:lnTo>
                  <a:lnTo>
                    <a:pt x="2277" y="2728"/>
                  </a:lnTo>
                  <a:lnTo>
                    <a:pt x="2281" y="2796"/>
                  </a:lnTo>
                  <a:lnTo>
                    <a:pt x="2286" y="2863"/>
                  </a:lnTo>
                  <a:lnTo>
                    <a:pt x="2291" y="2930"/>
                  </a:lnTo>
                  <a:lnTo>
                    <a:pt x="2296" y="2994"/>
                  </a:lnTo>
                  <a:lnTo>
                    <a:pt x="2301" y="3056"/>
                  </a:lnTo>
                  <a:lnTo>
                    <a:pt x="2307" y="3115"/>
                  </a:lnTo>
                  <a:lnTo>
                    <a:pt x="2312" y="3171"/>
                  </a:lnTo>
                  <a:lnTo>
                    <a:pt x="2318" y="3223"/>
                  </a:lnTo>
                  <a:lnTo>
                    <a:pt x="2323" y="3271"/>
                  </a:lnTo>
                  <a:lnTo>
                    <a:pt x="2327" y="3315"/>
                  </a:lnTo>
                  <a:lnTo>
                    <a:pt x="2333" y="3352"/>
                  </a:lnTo>
                  <a:lnTo>
                    <a:pt x="2337" y="3385"/>
                  </a:lnTo>
                  <a:lnTo>
                    <a:pt x="2342" y="3411"/>
                  </a:lnTo>
                  <a:lnTo>
                    <a:pt x="2345" y="3430"/>
                  </a:lnTo>
                  <a:lnTo>
                    <a:pt x="2349" y="3442"/>
                  </a:lnTo>
                  <a:lnTo>
                    <a:pt x="2353" y="3454"/>
                  </a:lnTo>
                  <a:lnTo>
                    <a:pt x="2354" y="3466"/>
                  </a:lnTo>
                  <a:lnTo>
                    <a:pt x="2351" y="3478"/>
                  </a:lnTo>
                  <a:lnTo>
                    <a:pt x="2350" y="3481"/>
                  </a:lnTo>
                  <a:lnTo>
                    <a:pt x="2348" y="3484"/>
                  </a:lnTo>
                  <a:lnTo>
                    <a:pt x="2346" y="3488"/>
                  </a:lnTo>
                  <a:lnTo>
                    <a:pt x="2343" y="3493"/>
                  </a:lnTo>
                  <a:lnTo>
                    <a:pt x="2337" y="3497"/>
                  </a:lnTo>
                  <a:lnTo>
                    <a:pt x="2331" y="3502"/>
                  </a:lnTo>
                  <a:lnTo>
                    <a:pt x="2323" y="3507"/>
                  </a:lnTo>
                  <a:lnTo>
                    <a:pt x="2312" y="3512"/>
                  </a:lnTo>
                  <a:lnTo>
                    <a:pt x="2299" y="3517"/>
                  </a:lnTo>
                  <a:lnTo>
                    <a:pt x="2282" y="3522"/>
                  </a:lnTo>
                  <a:lnTo>
                    <a:pt x="2264" y="3528"/>
                  </a:lnTo>
                  <a:lnTo>
                    <a:pt x="2241" y="3533"/>
                  </a:lnTo>
                  <a:lnTo>
                    <a:pt x="2215" y="3539"/>
                  </a:lnTo>
                  <a:lnTo>
                    <a:pt x="2185" y="3544"/>
                  </a:lnTo>
                  <a:lnTo>
                    <a:pt x="2150" y="3548"/>
                  </a:lnTo>
                  <a:lnTo>
                    <a:pt x="2112" y="3553"/>
                  </a:lnTo>
                  <a:lnTo>
                    <a:pt x="2068" y="3558"/>
                  </a:lnTo>
                  <a:lnTo>
                    <a:pt x="2019" y="3562"/>
                  </a:lnTo>
                  <a:lnTo>
                    <a:pt x="1964" y="3566"/>
                  </a:lnTo>
                  <a:lnTo>
                    <a:pt x="1904" y="3569"/>
                  </a:lnTo>
                  <a:lnTo>
                    <a:pt x="1838" y="3572"/>
                  </a:lnTo>
                  <a:lnTo>
                    <a:pt x="1766" y="3575"/>
                  </a:lnTo>
                  <a:lnTo>
                    <a:pt x="1686" y="3577"/>
                  </a:lnTo>
                  <a:lnTo>
                    <a:pt x="1600" y="3579"/>
                  </a:lnTo>
                  <a:lnTo>
                    <a:pt x="1506" y="3580"/>
                  </a:lnTo>
                  <a:lnTo>
                    <a:pt x="1406" y="3580"/>
                  </a:lnTo>
                  <a:lnTo>
                    <a:pt x="1305" y="3580"/>
                  </a:lnTo>
                  <a:lnTo>
                    <a:pt x="1212" y="3579"/>
                  </a:lnTo>
                  <a:lnTo>
                    <a:pt x="1126" y="3577"/>
                  </a:lnTo>
                  <a:lnTo>
                    <a:pt x="1047" y="3575"/>
                  </a:lnTo>
                  <a:lnTo>
                    <a:pt x="974" y="3572"/>
                  </a:lnTo>
                  <a:lnTo>
                    <a:pt x="909" y="3569"/>
                  </a:lnTo>
                  <a:lnTo>
                    <a:pt x="848" y="3566"/>
                  </a:lnTo>
                  <a:lnTo>
                    <a:pt x="794" y="3562"/>
                  </a:lnTo>
                  <a:lnTo>
                    <a:pt x="744" y="3558"/>
                  </a:lnTo>
                  <a:lnTo>
                    <a:pt x="701" y="3553"/>
                  </a:lnTo>
                  <a:lnTo>
                    <a:pt x="662" y="3548"/>
                  </a:lnTo>
                  <a:lnTo>
                    <a:pt x="627" y="3544"/>
                  </a:lnTo>
                  <a:lnTo>
                    <a:pt x="598" y="3539"/>
                  </a:lnTo>
                  <a:lnTo>
                    <a:pt x="571" y="3533"/>
                  </a:lnTo>
                  <a:lnTo>
                    <a:pt x="548" y="3528"/>
                  </a:lnTo>
                  <a:lnTo>
                    <a:pt x="530" y="3522"/>
                  </a:lnTo>
                  <a:lnTo>
                    <a:pt x="513" y="3517"/>
                  </a:lnTo>
                  <a:lnTo>
                    <a:pt x="500" y="3512"/>
                  </a:lnTo>
                  <a:lnTo>
                    <a:pt x="489" y="3507"/>
                  </a:lnTo>
                  <a:lnTo>
                    <a:pt x="482" y="3502"/>
                  </a:lnTo>
                  <a:lnTo>
                    <a:pt x="475" y="3497"/>
                  </a:lnTo>
                  <a:lnTo>
                    <a:pt x="470" y="3493"/>
                  </a:lnTo>
                  <a:lnTo>
                    <a:pt x="466" y="3488"/>
                  </a:lnTo>
                  <a:lnTo>
                    <a:pt x="464" y="3484"/>
                  </a:lnTo>
                  <a:lnTo>
                    <a:pt x="462" y="3481"/>
                  </a:lnTo>
                  <a:lnTo>
                    <a:pt x="461" y="3478"/>
                  </a:lnTo>
                  <a:lnTo>
                    <a:pt x="459" y="3466"/>
                  </a:lnTo>
                  <a:lnTo>
                    <a:pt x="459" y="3454"/>
                  </a:lnTo>
                  <a:lnTo>
                    <a:pt x="463" y="3442"/>
                  </a:lnTo>
                  <a:lnTo>
                    <a:pt x="466" y="3430"/>
                  </a:lnTo>
                  <a:lnTo>
                    <a:pt x="471" y="3411"/>
                  </a:lnTo>
                  <a:lnTo>
                    <a:pt x="475" y="3385"/>
                  </a:lnTo>
                  <a:lnTo>
                    <a:pt x="479" y="3352"/>
                  </a:lnTo>
                  <a:lnTo>
                    <a:pt x="485" y="3315"/>
                  </a:lnTo>
                  <a:lnTo>
                    <a:pt x="489" y="3271"/>
                  </a:lnTo>
                  <a:lnTo>
                    <a:pt x="495" y="3223"/>
                  </a:lnTo>
                  <a:lnTo>
                    <a:pt x="500" y="3171"/>
                  </a:lnTo>
                  <a:lnTo>
                    <a:pt x="506" y="3115"/>
                  </a:lnTo>
                  <a:lnTo>
                    <a:pt x="511" y="3056"/>
                  </a:lnTo>
                  <a:lnTo>
                    <a:pt x="517" y="2994"/>
                  </a:lnTo>
                  <a:lnTo>
                    <a:pt x="521" y="2930"/>
                  </a:lnTo>
                  <a:lnTo>
                    <a:pt x="527" y="2863"/>
                  </a:lnTo>
                  <a:lnTo>
                    <a:pt x="531" y="2796"/>
                  </a:lnTo>
                  <a:lnTo>
                    <a:pt x="535" y="2728"/>
                  </a:lnTo>
                  <a:lnTo>
                    <a:pt x="539" y="2659"/>
                  </a:lnTo>
                  <a:lnTo>
                    <a:pt x="542" y="2591"/>
                  </a:lnTo>
                  <a:lnTo>
                    <a:pt x="544" y="2523"/>
                  </a:lnTo>
                  <a:lnTo>
                    <a:pt x="546" y="2456"/>
                  </a:lnTo>
                  <a:lnTo>
                    <a:pt x="547" y="2392"/>
                  </a:lnTo>
                  <a:lnTo>
                    <a:pt x="548" y="2329"/>
                  </a:lnTo>
                  <a:lnTo>
                    <a:pt x="547" y="2266"/>
                  </a:lnTo>
                  <a:lnTo>
                    <a:pt x="545" y="2204"/>
                  </a:lnTo>
                  <a:lnTo>
                    <a:pt x="541" y="2146"/>
                  </a:lnTo>
                  <a:lnTo>
                    <a:pt x="35" y="2046"/>
                  </a:lnTo>
                  <a:lnTo>
                    <a:pt x="22" y="2042"/>
                  </a:lnTo>
                  <a:lnTo>
                    <a:pt x="11" y="2033"/>
                  </a:lnTo>
                  <a:lnTo>
                    <a:pt x="3" y="2022"/>
                  </a:lnTo>
                  <a:lnTo>
                    <a:pt x="0" y="2009"/>
                  </a:lnTo>
                  <a:lnTo>
                    <a:pt x="0" y="1996"/>
                  </a:lnTo>
                  <a:lnTo>
                    <a:pt x="53" y="1730"/>
                  </a:lnTo>
                  <a:lnTo>
                    <a:pt x="53" y="1729"/>
                  </a:lnTo>
                  <a:lnTo>
                    <a:pt x="53" y="1726"/>
                  </a:lnTo>
                  <a:lnTo>
                    <a:pt x="53" y="1719"/>
                  </a:lnTo>
                  <a:lnTo>
                    <a:pt x="54" y="1710"/>
                  </a:lnTo>
                  <a:lnTo>
                    <a:pt x="55" y="1698"/>
                  </a:lnTo>
                  <a:lnTo>
                    <a:pt x="55" y="1683"/>
                  </a:lnTo>
                  <a:lnTo>
                    <a:pt x="56" y="1664"/>
                  </a:lnTo>
                  <a:lnTo>
                    <a:pt x="57" y="1640"/>
                  </a:lnTo>
                  <a:lnTo>
                    <a:pt x="57" y="1613"/>
                  </a:lnTo>
                  <a:lnTo>
                    <a:pt x="58" y="1580"/>
                  </a:lnTo>
                  <a:lnTo>
                    <a:pt x="59" y="1543"/>
                  </a:lnTo>
                  <a:lnTo>
                    <a:pt x="59" y="1501"/>
                  </a:lnTo>
                  <a:lnTo>
                    <a:pt x="59" y="1453"/>
                  </a:lnTo>
                  <a:lnTo>
                    <a:pt x="59" y="1398"/>
                  </a:lnTo>
                  <a:lnTo>
                    <a:pt x="59" y="1338"/>
                  </a:lnTo>
                  <a:lnTo>
                    <a:pt x="58" y="1272"/>
                  </a:lnTo>
                  <a:lnTo>
                    <a:pt x="58" y="1199"/>
                  </a:lnTo>
                  <a:lnTo>
                    <a:pt x="56" y="1118"/>
                  </a:lnTo>
                  <a:lnTo>
                    <a:pt x="56" y="1036"/>
                  </a:lnTo>
                  <a:lnTo>
                    <a:pt x="58" y="960"/>
                  </a:lnTo>
                  <a:lnTo>
                    <a:pt x="62" y="889"/>
                  </a:lnTo>
                  <a:lnTo>
                    <a:pt x="69" y="823"/>
                  </a:lnTo>
                  <a:lnTo>
                    <a:pt x="78" y="763"/>
                  </a:lnTo>
                  <a:lnTo>
                    <a:pt x="86" y="708"/>
                  </a:lnTo>
                  <a:lnTo>
                    <a:pt x="97" y="658"/>
                  </a:lnTo>
                  <a:lnTo>
                    <a:pt x="109" y="612"/>
                  </a:lnTo>
                  <a:lnTo>
                    <a:pt x="122" y="570"/>
                  </a:lnTo>
                  <a:lnTo>
                    <a:pt x="135" y="533"/>
                  </a:lnTo>
                  <a:lnTo>
                    <a:pt x="148" y="500"/>
                  </a:lnTo>
                  <a:lnTo>
                    <a:pt x="161" y="471"/>
                  </a:lnTo>
                  <a:lnTo>
                    <a:pt x="174" y="446"/>
                  </a:lnTo>
                  <a:lnTo>
                    <a:pt x="187" y="424"/>
                  </a:lnTo>
                  <a:lnTo>
                    <a:pt x="199" y="406"/>
                  </a:lnTo>
                  <a:lnTo>
                    <a:pt x="209" y="390"/>
                  </a:lnTo>
                  <a:lnTo>
                    <a:pt x="219" y="378"/>
                  </a:lnTo>
                  <a:lnTo>
                    <a:pt x="228" y="368"/>
                  </a:lnTo>
                  <a:lnTo>
                    <a:pt x="233" y="362"/>
                  </a:lnTo>
                  <a:lnTo>
                    <a:pt x="239" y="358"/>
                  </a:lnTo>
                  <a:lnTo>
                    <a:pt x="241" y="355"/>
                  </a:lnTo>
                  <a:lnTo>
                    <a:pt x="241" y="355"/>
                  </a:lnTo>
                  <a:lnTo>
                    <a:pt x="245" y="352"/>
                  </a:lnTo>
                  <a:lnTo>
                    <a:pt x="250" y="350"/>
                  </a:lnTo>
                  <a:lnTo>
                    <a:pt x="255" y="348"/>
                  </a:lnTo>
                  <a:lnTo>
                    <a:pt x="327" y="323"/>
                  </a:lnTo>
                  <a:lnTo>
                    <a:pt x="396" y="296"/>
                  </a:lnTo>
                  <a:lnTo>
                    <a:pt x="460" y="270"/>
                  </a:lnTo>
                  <a:lnTo>
                    <a:pt x="519" y="243"/>
                  </a:lnTo>
                  <a:lnTo>
                    <a:pt x="573" y="217"/>
                  </a:lnTo>
                  <a:lnTo>
                    <a:pt x="623" y="190"/>
                  </a:lnTo>
                  <a:lnTo>
                    <a:pt x="669" y="164"/>
                  </a:lnTo>
                  <a:lnTo>
                    <a:pt x="709" y="139"/>
                  </a:lnTo>
                  <a:lnTo>
                    <a:pt x="747" y="116"/>
                  </a:lnTo>
                  <a:lnTo>
                    <a:pt x="778" y="95"/>
                  </a:lnTo>
                  <a:lnTo>
                    <a:pt x="807" y="75"/>
                  </a:lnTo>
                  <a:lnTo>
                    <a:pt x="830" y="56"/>
                  </a:lnTo>
                  <a:lnTo>
                    <a:pt x="850" y="41"/>
                  </a:lnTo>
                  <a:lnTo>
                    <a:pt x="864" y="29"/>
                  </a:lnTo>
                  <a:lnTo>
                    <a:pt x="875" y="19"/>
                  </a:lnTo>
                  <a:lnTo>
                    <a:pt x="881" y="14"/>
                  </a:lnTo>
                  <a:lnTo>
                    <a:pt x="885" y="12"/>
                  </a:lnTo>
                  <a:lnTo>
                    <a:pt x="893" y="4"/>
                  </a:lnTo>
                  <a:lnTo>
                    <a:pt x="905" y="0"/>
                  </a:lnTo>
                  <a:lnTo>
                    <a:pt x="916" y="0"/>
                  </a:lnTo>
                  <a:lnTo>
                    <a:pt x="928" y="2"/>
                  </a:lnTo>
                  <a:lnTo>
                    <a:pt x="938" y="6"/>
                  </a:lnTo>
                  <a:lnTo>
                    <a:pt x="946" y="13"/>
                  </a:lnTo>
                  <a:lnTo>
                    <a:pt x="946" y="13"/>
                  </a:lnTo>
                  <a:lnTo>
                    <a:pt x="946" y="12"/>
                  </a:lnTo>
                  <a:lnTo>
                    <a:pt x="947" y="14"/>
                  </a:lnTo>
                  <a:lnTo>
                    <a:pt x="951" y="17"/>
                  </a:lnTo>
                  <a:lnTo>
                    <a:pt x="958" y="22"/>
                  </a:lnTo>
                  <a:lnTo>
                    <a:pt x="968" y="28"/>
                  </a:lnTo>
                  <a:lnTo>
                    <a:pt x="981" y="36"/>
                  </a:lnTo>
                  <a:lnTo>
                    <a:pt x="997" y="43"/>
                  </a:lnTo>
                  <a:lnTo>
                    <a:pt x="1018" y="52"/>
                  </a:lnTo>
                  <a:lnTo>
                    <a:pt x="1042" y="61"/>
                  </a:lnTo>
                  <a:lnTo>
                    <a:pt x="1071" y="71"/>
                  </a:lnTo>
                  <a:lnTo>
                    <a:pt x="1103" y="79"/>
                  </a:lnTo>
                  <a:lnTo>
                    <a:pt x="1142" y="87"/>
                  </a:lnTo>
                  <a:lnTo>
                    <a:pt x="1183" y="95"/>
                  </a:lnTo>
                  <a:lnTo>
                    <a:pt x="1232" y="101"/>
                  </a:lnTo>
                  <a:lnTo>
                    <a:pt x="1284" y="106"/>
                  </a:lnTo>
                  <a:lnTo>
                    <a:pt x="1342" y="109"/>
                  </a:lnTo>
                  <a:lnTo>
                    <a:pt x="1406" y="110"/>
                  </a:lnTo>
                  <a:lnTo>
                    <a:pt x="1470" y="109"/>
                  </a:lnTo>
                  <a:lnTo>
                    <a:pt x="1529" y="106"/>
                  </a:lnTo>
                  <a:lnTo>
                    <a:pt x="1582" y="101"/>
                  </a:lnTo>
                  <a:lnTo>
                    <a:pt x="1629" y="95"/>
                  </a:lnTo>
                  <a:lnTo>
                    <a:pt x="1672" y="87"/>
                  </a:lnTo>
                  <a:lnTo>
                    <a:pt x="1709" y="79"/>
                  </a:lnTo>
                  <a:lnTo>
                    <a:pt x="1742" y="71"/>
                  </a:lnTo>
                  <a:lnTo>
                    <a:pt x="1770" y="62"/>
                  </a:lnTo>
                  <a:lnTo>
                    <a:pt x="1794" y="53"/>
                  </a:lnTo>
                  <a:lnTo>
                    <a:pt x="1815" y="44"/>
                  </a:lnTo>
                  <a:lnTo>
                    <a:pt x="1831" y="36"/>
                  </a:lnTo>
                  <a:lnTo>
                    <a:pt x="1845" y="28"/>
                  </a:lnTo>
                  <a:lnTo>
                    <a:pt x="1854" y="23"/>
                  </a:lnTo>
                  <a:lnTo>
                    <a:pt x="1861" y="17"/>
                  </a:lnTo>
                  <a:lnTo>
                    <a:pt x="1864" y="14"/>
                  </a:lnTo>
                  <a:lnTo>
                    <a:pt x="1866" y="13"/>
                  </a:lnTo>
                  <a:lnTo>
                    <a:pt x="1866" y="13"/>
                  </a:lnTo>
                  <a:lnTo>
                    <a:pt x="1874" y="6"/>
                  </a:lnTo>
                  <a:lnTo>
                    <a:pt x="1884" y="2"/>
                  </a:lnTo>
                  <a:lnTo>
                    <a:pt x="18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151"/>
            <p:cNvSpPr>
              <a:spLocks/>
            </p:cNvSpPr>
            <p:nvPr/>
          </p:nvSpPr>
          <p:spPr bwMode="auto">
            <a:xfrm>
              <a:off x="949326" y="4310063"/>
              <a:ext cx="14288" cy="14288"/>
            </a:xfrm>
            <a:custGeom>
              <a:avLst/>
              <a:gdLst>
                <a:gd name="T0" fmla="*/ 44 w 88"/>
                <a:gd name="T1" fmla="*/ 0 h 86"/>
                <a:gd name="T2" fmla="*/ 55 w 88"/>
                <a:gd name="T3" fmla="*/ 1 h 86"/>
                <a:gd name="T4" fmla="*/ 66 w 88"/>
                <a:gd name="T5" fmla="*/ 6 h 86"/>
                <a:gd name="T6" fmla="*/ 75 w 88"/>
                <a:gd name="T7" fmla="*/ 13 h 86"/>
                <a:gd name="T8" fmla="*/ 82 w 88"/>
                <a:gd name="T9" fmla="*/ 22 h 86"/>
                <a:gd name="T10" fmla="*/ 86 w 88"/>
                <a:gd name="T11" fmla="*/ 32 h 86"/>
                <a:gd name="T12" fmla="*/ 88 w 88"/>
                <a:gd name="T13" fmla="*/ 44 h 86"/>
                <a:gd name="T14" fmla="*/ 86 w 88"/>
                <a:gd name="T15" fmla="*/ 55 h 86"/>
                <a:gd name="T16" fmla="*/ 82 w 88"/>
                <a:gd name="T17" fmla="*/ 65 h 86"/>
                <a:gd name="T18" fmla="*/ 75 w 88"/>
                <a:gd name="T19" fmla="*/ 74 h 86"/>
                <a:gd name="T20" fmla="*/ 66 w 88"/>
                <a:gd name="T21" fmla="*/ 81 h 86"/>
                <a:gd name="T22" fmla="*/ 55 w 88"/>
                <a:gd name="T23" fmla="*/ 85 h 86"/>
                <a:gd name="T24" fmla="*/ 44 w 88"/>
                <a:gd name="T25" fmla="*/ 86 h 86"/>
                <a:gd name="T26" fmla="*/ 33 w 88"/>
                <a:gd name="T27" fmla="*/ 85 h 86"/>
                <a:gd name="T28" fmla="*/ 22 w 88"/>
                <a:gd name="T29" fmla="*/ 81 h 86"/>
                <a:gd name="T30" fmla="*/ 14 w 88"/>
                <a:gd name="T31" fmla="*/ 74 h 86"/>
                <a:gd name="T32" fmla="*/ 7 w 88"/>
                <a:gd name="T33" fmla="*/ 65 h 86"/>
                <a:gd name="T34" fmla="*/ 3 w 88"/>
                <a:gd name="T35" fmla="*/ 55 h 86"/>
                <a:gd name="T36" fmla="*/ 0 w 88"/>
                <a:gd name="T37" fmla="*/ 44 h 86"/>
                <a:gd name="T38" fmla="*/ 3 w 88"/>
                <a:gd name="T39" fmla="*/ 32 h 86"/>
                <a:gd name="T40" fmla="*/ 7 w 88"/>
                <a:gd name="T41" fmla="*/ 22 h 86"/>
                <a:gd name="T42" fmla="*/ 14 w 88"/>
                <a:gd name="T43" fmla="*/ 13 h 86"/>
                <a:gd name="T44" fmla="*/ 22 w 88"/>
                <a:gd name="T45" fmla="*/ 6 h 86"/>
                <a:gd name="T46" fmla="*/ 33 w 88"/>
                <a:gd name="T47" fmla="*/ 1 h 86"/>
                <a:gd name="T48" fmla="*/ 44 w 88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8" h="86">
                  <a:moveTo>
                    <a:pt x="44" y="0"/>
                  </a:moveTo>
                  <a:lnTo>
                    <a:pt x="55" y="1"/>
                  </a:lnTo>
                  <a:lnTo>
                    <a:pt x="66" y="6"/>
                  </a:lnTo>
                  <a:lnTo>
                    <a:pt x="75" y="13"/>
                  </a:lnTo>
                  <a:lnTo>
                    <a:pt x="82" y="22"/>
                  </a:lnTo>
                  <a:lnTo>
                    <a:pt x="86" y="32"/>
                  </a:lnTo>
                  <a:lnTo>
                    <a:pt x="88" y="44"/>
                  </a:lnTo>
                  <a:lnTo>
                    <a:pt x="86" y="55"/>
                  </a:lnTo>
                  <a:lnTo>
                    <a:pt x="82" y="65"/>
                  </a:lnTo>
                  <a:lnTo>
                    <a:pt x="75" y="74"/>
                  </a:lnTo>
                  <a:lnTo>
                    <a:pt x="66" y="81"/>
                  </a:lnTo>
                  <a:lnTo>
                    <a:pt x="55" y="85"/>
                  </a:lnTo>
                  <a:lnTo>
                    <a:pt x="44" y="86"/>
                  </a:lnTo>
                  <a:lnTo>
                    <a:pt x="33" y="85"/>
                  </a:lnTo>
                  <a:lnTo>
                    <a:pt x="22" y="81"/>
                  </a:lnTo>
                  <a:lnTo>
                    <a:pt x="14" y="74"/>
                  </a:lnTo>
                  <a:lnTo>
                    <a:pt x="7" y="65"/>
                  </a:lnTo>
                  <a:lnTo>
                    <a:pt x="3" y="55"/>
                  </a:lnTo>
                  <a:lnTo>
                    <a:pt x="0" y="44"/>
                  </a:lnTo>
                  <a:lnTo>
                    <a:pt x="3" y="32"/>
                  </a:lnTo>
                  <a:lnTo>
                    <a:pt x="7" y="22"/>
                  </a:lnTo>
                  <a:lnTo>
                    <a:pt x="14" y="13"/>
                  </a:lnTo>
                  <a:lnTo>
                    <a:pt x="22" y="6"/>
                  </a:lnTo>
                  <a:lnTo>
                    <a:pt x="33" y="1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152"/>
            <p:cNvSpPr>
              <a:spLocks/>
            </p:cNvSpPr>
            <p:nvPr/>
          </p:nvSpPr>
          <p:spPr bwMode="auto">
            <a:xfrm>
              <a:off x="949326" y="4359276"/>
              <a:ext cx="14288" cy="14288"/>
            </a:xfrm>
            <a:custGeom>
              <a:avLst/>
              <a:gdLst>
                <a:gd name="T0" fmla="*/ 44 w 88"/>
                <a:gd name="T1" fmla="*/ 0 h 87"/>
                <a:gd name="T2" fmla="*/ 55 w 88"/>
                <a:gd name="T3" fmla="*/ 2 h 87"/>
                <a:gd name="T4" fmla="*/ 66 w 88"/>
                <a:gd name="T5" fmla="*/ 7 h 87"/>
                <a:gd name="T6" fmla="*/ 75 w 88"/>
                <a:gd name="T7" fmla="*/ 13 h 87"/>
                <a:gd name="T8" fmla="*/ 82 w 88"/>
                <a:gd name="T9" fmla="*/ 22 h 87"/>
                <a:gd name="T10" fmla="*/ 86 w 88"/>
                <a:gd name="T11" fmla="*/ 33 h 87"/>
                <a:gd name="T12" fmla="*/ 88 w 88"/>
                <a:gd name="T13" fmla="*/ 44 h 87"/>
                <a:gd name="T14" fmla="*/ 86 w 88"/>
                <a:gd name="T15" fmla="*/ 55 h 87"/>
                <a:gd name="T16" fmla="*/ 82 w 88"/>
                <a:gd name="T17" fmla="*/ 66 h 87"/>
                <a:gd name="T18" fmla="*/ 75 w 88"/>
                <a:gd name="T19" fmla="*/ 74 h 87"/>
                <a:gd name="T20" fmla="*/ 66 w 88"/>
                <a:gd name="T21" fmla="*/ 81 h 87"/>
                <a:gd name="T22" fmla="*/ 55 w 88"/>
                <a:gd name="T23" fmla="*/ 85 h 87"/>
                <a:gd name="T24" fmla="*/ 44 w 88"/>
                <a:gd name="T25" fmla="*/ 87 h 87"/>
                <a:gd name="T26" fmla="*/ 33 w 88"/>
                <a:gd name="T27" fmla="*/ 85 h 87"/>
                <a:gd name="T28" fmla="*/ 22 w 88"/>
                <a:gd name="T29" fmla="*/ 81 h 87"/>
                <a:gd name="T30" fmla="*/ 14 w 88"/>
                <a:gd name="T31" fmla="*/ 74 h 87"/>
                <a:gd name="T32" fmla="*/ 7 w 88"/>
                <a:gd name="T33" fmla="*/ 66 h 87"/>
                <a:gd name="T34" fmla="*/ 3 w 88"/>
                <a:gd name="T35" fmla="*/ 55 h 87"/>
                <a:gd name="T36" fmla="*/ 0 w 88"/>
                <a:gd name="T37" fmla="*/ 44 h 87"/>
                <a:gd name="T38" fmla="*/ 3 w 88"/>
                <a:gd name="T39" fmla="*/ 33 h 87"/>
                <a:gd name="T40" fmla="*/ 7 w 88"/>
                <a:gd name="T41" fmla="*/ 22 h 87"/>
                <a:gd name="T42" fmla="*/ 14 w 88"/>
                <a:gd name="T43" fmla="*/ 13 h 87"/>
                <a:gd name="T44" fmla="*/ 22 w 88"/>
                <a:gd name="T45" fmla="*/ 7 h 87"/>
                <a:gd name="T46" fmla="*/ 33 w 88"/>
                <a:gd name="T47" fmla="*/ 2 h 87"/>
                <a:gd name="T48" fmla="*/ 44 w 88"/>
                <a:gd name="T4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8" h="87">
                  <a:moveTo>
                    <a:pt x="44" y="0"/>
                  </a:moveTo>
                  <a:lnTo>
                    <a:pt x="55" y="2"/>
                  </a:lnTo>
                  <a:lnTo>
                    <a:pt x="66" y="7"/>
                  </a:lnTo>
                  <a:lnTo>
                    <a:pt x="75" y="13"/>
                  </a:lnTo>
                  <a:lnTo>
                    <a:pt x="82" y="22"/>
                  </a:lnTo>
                  <a:lnTo>
                    <a:pt x="86" y="33"/>
                  </a:lnTo>
                  <a:lnTo>
                    <a:pt x="88" y="44"/>
                  </a:lnTo>
                  <a:lnTo>
                    <a:pt x="86" y="55"/>
                  </a:lnTo>
                  <a:lnTo>
                    <a:pt x="82" y="66"/>
                  </a:lnTo>
                  <a:lnTo>
                    <a:pt x="75" y="74"/>
                  </a:lnTo>
                  <a:lnTo>
                    <a:pt x="66" y="81"/>
                  </a:lnTo>
                  <a:lnTo>
                    <a:pt x="55" y="85"/>
                  </a:lnTo>
                  <a:lnTo>
                    <a:pt x="44" y="87"/>
                  </a:lnTo>
                  <a:lnTo>
                    <a:pt x="33" y="85"/>
                  </a:lnTo>
                  <a:lnTo>
                    <a:pt x="22" y="81"/>
                  </a:lnTo>
                  <a:lnTo>
                    <a:pt x="14" y="74"/>
                  </a:lnTo>
                  <a:lnTo>
                    <a:pt x="7" y="66"/>
                  </a:lnTo>
                  <a:lnTo>
                    <a:pt x="3" y="55"/>
                  </a:lnTo>
                  <a:lnTo>
                    <a:pt x="0" y="44"/>
                  </a:lnTo>
                  <a:lnTo>
                    <a:pt x="3" y="33"/>
                  </a:lnTo>
                  <a:lnTo>
                    <a:pt x="7" y="22"/>
                  </a:lnTo>
                  <a:lnTo>
                    <a:pt x="14" y="13"/>
                  </a:lnTo>
                  <a:lnTo>
                    <a:pt x="22" y="7"/>
                  </a:lnTo>
                  <a:lnTo>
                    <a:pt x="33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153"/>
            <p:cNvSpPr>
              <a:spLocks/>
            </p:cNvSpPr>
            <p:nvPr/>
          </p:nvSpPr>
          <p:spPr bwMode="auto">
            <a:xfrm>
              <a:off x="949326" y="4408488"/>
              <a:ext cx="14288" cy="14288"/>
            </a:xfrm>
            <a:custGeom>
              <a:avLst/>
              <a:gdLst>
                <a:gd name="T0" fmla="*/ 44 w 88"/>
                <a:gd name="T1" fmla="*/ 0 h 86"/>
                <a:gd name="T2" fmla="*/ 55 w 88"/>
                <a:gd name="T3" fmla="*/ 1 h 86"/>
                <a:gd name="T4" fmla="*/ 66 w 88"/>
                <a:gd name="T5" fmla="*/ 5 h 86"/>
                <a:gd name="T6" fmla="*/ 75 w 88"/>
                <a:gd name="T7" fmla="*/ 12 h 86"/>
                <a:gd name="T8" fmla="*/ 82 w 88"/>
                <a:gd name="T9" fmla="*/ 22 h 86"/>
                <a:gd name="T10" fmla="*/ 86 w 88"/>
                <a:gd name="T11" fmla="*/ 32 h 86"/>
                <a:gd name="T12" fmla="*/ 88 w 88"/>
                <a:gd name="T13" fmla="*/ 44 h 86"/>
                <a:gd name="T14" fmla="*/ 86 w 88"/>
                <a:gd name="T15" fmla="*/ 55 h 86"/>
                <a:gd name="T16" fmla="*/ 82 w 88"/>
                <a:gd name="T17" fmla="*/ 64 h 86"/>
                <a:gd name="T18" fmla="*/ 75 w 88"/>
                <a:gd name="T19" fmla="*/ 74 h 86"/>
                <a:gd name="T20" fmla="*/ 66 w 88"/>
                <a:gd name="T21" fmla="*/ 81 h 86"/>
                <a:gd name="T22" fmla="*/ 55 w 88"/>
                <a:gd name="T23" fmla="*/ 85 h 86"/>
                <a:gd name="T24" fmla="*/ 44 w 88"/>
                <a:gd name="T25" fmla="*/ 86 h 86"/>
                <a:gd name="T26" fmla="*/ 33 w 88"/>
                <a:gd name="T27" fmla="*/ 85 h 86"/>
                <a:gd name="T28" fmla="*/ 22 w 88"/>
                <a:gd name="T29" fmla="*/ 81 h 86"/>
                <a:gd name="T30" fmla="*/ 14 w 88"/>
                <a:gd name="T31" fmla="*/ 74 h 86"/>
                <a:gd name="T32" fmla="*/ 7 w 88"/>
                <a:gd name="T33" fmla="*/ 64 h 86"/>
                <a:gd name="T34" fmla="*/ 3 w 88"/>
                <a:gd name="T35" fmla="*/ 55 h 86"/>
                <a:gd name="T36" fmla="*/ 0 w 88"/>
                <a:gd name="T37" fmla="*/ 44 h 86"/>
                <a:gd name="T38" fmla="*/ 3 w 88"/>
                <a:gd name="T39" fmla="*/ 32 h 86"/>
                <a:gd name="T40" fmla="*/ 7 w 88"/>
                <a:gd name="T41" fmla="*/ 22 h 86"/>
                <a:gd name="T42" fmla="*/ 14 w 88"/>
                <a:gd name="T43" fmla="*/ 12 h 86"/>
                <a:gd name="T44" fmla="*/ 22 w 88"/>
                <a:gd name="T45" fmla="*/ 5 h 86"/>
                <a:gd name="T46" fmla="*/ 33 w 88"/>
                <a:gd name="T47" fmla="*/ 1 h 86"/>
                <a:gd name="T48" fmla="*/ 44 w 88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8" h="86">
                  <a:moveTo>
                    <a:pt x="44" y="0"/>
                  </a:moveTo>
                  <a:lnTo>
                    <a:pt x="55" y="1"/>
                  </a:lnTo>
                  <a:lnTo>
                    <a:pt x="66" y="5"/>
                  </a:lnTo>
                  <a:lnTo>
                    <a:pt x="75" y="12"/>
                  </a:lnTo>
                  <a:lnTo>
                    <a:pt x="82" y="22"/>
                  </a:lnTo>
                  <a:lnTo>
                    <a:pt x="86" y="32"/>
                  </a:lnTo>
                  <a:lnTo>
                    <a:pt x="88" y="44"/>
                  </a:lnTo>
                  <a:lnTo>
                    <a:pt x="86" y="55"/>
                  </a:lnTo>
                  <a:lnTo>
                    <a:pt x="82" y="64"/>
                  </a:lnTo>
                  <a:lnTo>
                    <a:pt x="75" y="74"/>
                  </a:lnTo>
                  <a:lnTo>
                    <a:pt x="66" y="81"/>
                  </a:lnTo>
                  <a:lnTo>
                    <a:pt x="55" y="85"/>
                  </a:lnTo>
                  <a:lnTo>
                    <a:pt x="44" y="86"/>
                  </a:lnTo>
                  <a:lnTo>
                    <a:pt x="33" y="85"/>
                  </a:lnTo>
                  <a:lnTo>
                    <a:pt x="22" y="81"/>
                  </a:lnTo>
                  <a:lnTo>
                    <a:pt x="14" y="74"/>
                  </a:lnTo>
                  <a:lnTo>
                    <a:pt x="7" y="64"/>
                  </a:lnTo>
                  <a:lnTo>
                    <a:pt x="3" y="55"/>
                  </a:lnTo>
                  <a:lnTo>
                    <a:pt x="0" y="44"/>
                  </a:lnTo>
                  <a:lnTo>
                    <a:pt x="3" y="32"/>
                  </a:lnTo>
                  <a:lnTo>
                    <a:pt x="7" y="22"/>
                  </a:lnTo>
                  <a:lnTo>
                    <a:pt x="14" y="12"/>
                  </a:lnTo>
                  <a:lnTo>
                    <a:pt x="22" y="5"/>
                  </a:lnTo>
                  <a:lnTo>
                    <a:pt x="33" y="1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7" name="Freeform 158"/>
          <p:cNvSpPr>
            <a:spLocks noEditPoints="1"/>
          </p:cNvSpPr>
          <p:nvPr/>
        </p:nvSpPr>
        <p:spPr bwMode="auto">
          <a:xfrm>
            <a:off x="1610189" y="4311650"/>
            <a:ext cx="542925" cy="398462"/>
          </a:xfrm>
          <a:custGeom>
            <a:avLst/>
            <a:gdLst>
              <a:gd name="T0" fmla="*/ 120 w 3420"/>
              <a:gd name="T1" fmla="*/ 1235 h 2515"/>
              <a:gd name="T2" fmla="*/ 210 w 3420"/>
              <a:gd name="T3" fmla="*/ 1972 h 2515"/>
              <a:gd name="T4" fmla="*/ 355 w 3420"/>
              <a:gd name="T5" fmla="*/ 1597 h 2515"/>
              <a:gd name="T6" fmla="*/ 427 w 3420"/>
              <a:gd name="T7" fmla="*/ 1376 h 2515"/>
              <a:gd name="T8" fmla="*/ 754 w 3420"/>
              <a:gd name="T9" fmla="*/ 757 h 2515"/>
              <a:gd name="T10" fmla="*/ 1086 w 3420"/>
              <a:gd name="T11" fmla="*/ 1319 h 2515"/>
              <a:gd name="T12" fmla="*/ 1112 w 3420"/>
              <a:gd name="T13" fmla="*/ 1532 h 2515"/>
              <a:gd name="T14" fmla="*/ 1034 w 3420"/>
              <a:gd name="T15" fmla="*/ 1558 h 2515"/>
              <a:gd name="T16" fmla="*/ 801 w 3420"/>
              <a:gd name="T17" fmla="*/ 1414 h 2515"/>
              <a:gd name="T18" fmla="*/ 426 w 3420"/>
              <a:gd name="T19" fmla="*/ 1186 h 2515"/>
              <a:gd name="T20" fmla="*/ 133 w 3420"/>
              <a:gd name="T21" fmla="*/ 1009 h 2515"/>
              <a:gd name="T22" fmla="*/ 108 w 3420"/>
              <a:gd name="T23" fmla="*/ 1063 h 2515"/>
              <a:gd name="T24" fmla="*/ 380 w 3420"/>
              <a:gd name="T25" fmla="*/ 1241 h 2515"/>
              <a:gd name="T26" fmla="*/ 822 w 3420"/>
              <a:gd name="T27" fmla="*/ 1559 h 2515"/>
              <a:gd name="T28" fmla="*/ 1255 w 3420"/>
              <a:gd name="T29" fmla="*/ 1933 h 2515"/>
              <a:gd name="T30" fmla="*/ 1726 w 3420"/>
              <a:gd name="T31" fmla="*/ 2324 h 2515"/>
              <a:gd name="T32" fmla="*/ 2166 w 3420"/>
              <a:gd name="T33" fmla="*/ 2426 h 2515"/>
              <a:gd name="T34" fmla="*/ 2675 w 3420"/>
              <a:gd name="T35" fmla="*/ 2364 h 2515"/>
              <a:gd name="T36" fmla="*/ 3178 w 3420"/>
              <a:gd name="T37" fmla="*/ 2208 h 2515"/>
              <a:gd name="T38" fmla="*/ 3329 w 3420"/>
              <a:gd name="T39" fmla="*/ 2111 h 2515"/>
              <a:gd name="T40" fmla="*/ 3106 w 3420"/>
              <a:gd name="T41" fmla="*/ 1981 h 2515"/>
              <a:gd name="T42" fmla="*/ 2661 w 3420"/>
              <a:gd name="T43" fmla="*/ 1896 h 2515"/>
              <a:gd name="T44" fmla="*/ 2348 w 3420"/>
              <a:gd name="T45" fmla="*/ 1893 h 2515"/>
              <a:gd name="T46" fmla="*/ 1945 w 3420"/>
              <a:gd name="T47" fmla="*/ 1868 h 2515"/>
              <a:gd name="T48" fmla="*/ 1444 w 3420"/>
              <a:gd name="T49" fmla="*/ 1387 h 2515"/>
              <a:gd name="T50" fmla="*/ 861 w 3420"/>
              <a:gd name="T51" fmla="*/ 610 h 2515"/>
              <a:gd name="T52" fmla="*/ 493 w 3420"/>
              <a:gd name="T53" fmla="*/ 177 h 2515"/>
              <a:gd name="T54" fmla="*/ 465 w 3420"/>
              <a:gd name="T55" fmla="*/ 22 h 2515"/>
              <a:gd name="T56" fmla="*/ 668 w 3420"/>
              <a:gd name="T57" fmla="*/ 243 h 2515"/>
              <a:gd name="T58" fmla="*/ 1115 w 3420"/>
              <a:gd name="T59" fmla="*/ 796 h 2515"/>
              <a:gd name="T60" fmla="*/ 1692 w 3420"/>
              <a:gd name="T61" fmla="*/ 1547 h 2515"/>
              <a:gd name="T62" fmla="*/ 2137 w 3420"/>
              <a:gd name="T63" fmla="*/ 1848 h 2515"/>
              <a:gd name="T64" fmla="*/ 2437 w 3420"/>
              <a:gd name="T65" fmla="*/ 1709 h 2515"/>
              <a:gd name="T66" fmla="*/ 2541 w 3420"/>
              <a:gd name="T67" fmla="*/ 1745 h 2515"/>
              <a:gd name="T68" fmla="*/ 2821 w 3420"/>
              <a:gd name="T69" fmla="*/ 1854 h 2515"/>
              <a:gd name="T70" fmla="*/ 3272 w 3420"/>
              <a:gd name="T71" fmla="*/ 1950 h 2515"/>
              <a:gd name="T72" fmla="*/ 3413 w 3420"/>
              <a:gd name="T73" fmla="*/ 2166 h 2515"/>
              <a:gd name="T74" fmla="*/ 3325 w 3420"/>
              <a:gd name="T75" fmla="*/ 2240 h 2515"/>
              <a:gd name="T76" fmla="*/ 2949 w 3420"/>
              <a:gd name="T77" fmla="*/ 2381 h 2515"/>
              <a:gd name="T78" fmla="*/ 2338 w 3420"/>
              <a:gd name="T79" fmla="*/ 2509 h 2515"/>
              <a:gd name="T80" fmla="*/ 1876 w 3420"/>
              <a:gd name="T81" fmla="*/ 2469 h 2515"/>
              <a:gd name="T82" fmla="*/ 1355 w 3420"/>
              <a:gd name="T83" fmla="*/ 2164 h 2515"/>
              <a:gd name="T84" fmla="*/ 858 w 3420"/>
              <a:gd name="T85" fmla="*/ 1692 h 2515"/>
              <a:gd name="T86" fmla="*/ 527 w 3420"/>
              <a:gd name="T87" fmla="*/ 1454 h 2515"/>
              <a:gd name="T88" fmla="*/ 452 w 3420"/>
              <a:gd name="T89" fmla="*/ 1513 h 2515"/>
              <a:gd name="T90" fmla="*/ 412 w 3420"/>
              <a:gd name="T91" fmla="*/ 2502 h 2515"/>
              <a:gd name="T92" fmla="*/ 151 w 3420"/>
              <a:gd name="T93" fmla="*/ 2446 h 2515"/>
              <a:gd name="T94" fmla="*/ 131 w 3420"/>
              <a:gd name="T95" fmla="*/ 2090 h 2515"/>
              <a:gd name="T96" fmla="*/ 76 w 3420"/>
              <a:gd name="T97" fmla="*/ 1509 h 2515"/>
              <a:gd name="T98" fmla="*/ 0 w 3420"/>
              <a:gd name="T99" fmla="*/ 1048 h 2515"/>
              <a:gd name="T100" fmla="*/ 32 w 3420"/>
              <a:gd name="T101" fmla="*/ 894 h 2515"/>
              <a:gd name="T102" fmla="*/ 157 w 3420"/>
              <a:gd name="T103" fmla="*/ 925 h 2515"/>
              <a:gd name="T104" fmla="*/ 493 w 3420"/>
              <a:gd name="T105" fmla="*/ 1128 h 2515"/>
              <a:gd name="T106" fmla="*/ 869 w 3420"/>
              <a:gd name="T107" fmla="*/ 1357 h 2515"/>
              <a:gd name="T108" fmla="*/ 1028 w 3420"/>
              <a:gd name="T109" fmla="*/ 1431 h 2515"/>
              <a:gd name="T110" fmla="*/ 948 w 3420"/>
              <a:gd name="T111" fmla="*/ 1222 h 2515"/>
              <a:gd name="T112" fmla="*/ 694 w 3420"/>
              <a:gd name="T113" fmla="*/ 823 h 2515"/>
              <a:gd name="T114" fmla="*/ 240 w 3420"/>
              <a:gd name="T115" fmla="*/ 254 h 2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20" h="2515">
                <a:moveTo>
                  <a:pt x="233" y="2340"/>
                </a:moveTo>
                <a:lnTo>
                  <a:pt x="234" y="2370"/>
                </a:lnTo>
                <a:lnTo>
                  <a:pt x="236" y="2396"/>
                </a:lnTo>
                <a:lnTo>
                  <a:pt x="236" y="2418"/>
                </a:lnTo>
                <a:lnTo>
                  <a:pt x="354" y="2418"/>
                </a:lnTo>
                <a:lnTo>
                  <a:pt x="354" y="2340"/>
                </a:lnTo>
                <a:lnTo>
                  <a:pt x="233" y="2340"/>
                </a:lnTo>
                <a:close/>
                <a:moveTo>
                  <a:pt x="105" y="1165"/>
                </a:moveTo>
                <a:lnTo>
                  <a:pt x="120" y="1235"/>
                </a:lnTo>
                <a:lnTo>
                  <a:pt x="134" y="1310"/>
                </a:lnTo>
                <a:lnTo>
                  <a:pt x="147" y="1388"/>
                </a:lnTo>
                <a:lnTo>
                  <a:pt x="158" y="1470"/>
                </a:lnTo>
                <a:lnTo>
                  <a:pt x="169" y="1554"/>
                </a:lnTo>
                <a:lnTo>
                  <a:pt x="179" y="1639"/>
                </a:lnTo>
                <a:lnTo>
                  <a:pt x="188" y="1724"/>
                </a:lnTo>
                <a:lnTo>
                  <a:pt x="196" y="1808"/>
                </a:lnTo>
                <a:lnTo>
                  <a:pt x="204" y="1891"/>
                </a:lnTo>
                <a:lnTo>
                  <a:pt x="210" y="1972"/>
                </a:lnTo>
                <a:lnTo>
                  <a:pt x="216" y="2049"/>
                </a:lnTo>
                <a:lnTo>
                  <a:pt x="220" y="2123"/>
                </a:lnTo>
                <a:lnTo>
                  <a:pt x="225" y="2191"/>
                </a:lnTo>
                <a:lnTo>
                  <a:pt x="229" y="2254"/>
                </a:lnTo>
                <a:lnTo>
                  <a:pt x="354" y="2254"/>
                </a:lnTo>
                <a:lnTo>
                  <a:pt x="354" y="1662"/>
                </a:lnTo>
                <a:lnTo>
                  <a:pt x="354" y="1643"/>
                </a:lnTo>
                <a:lnTo>
                  <a:pt x="354" y="1621"/>
                </a:lnTo>
                <a:lnTo>
                  <a:pt x="355" y="1597"/>
                </a:lnTo>
                <a:lnTo>
                  <a:pt x="357" y="1571"/>
                </a:lnTo>
                <a:lnTo>
                  <a:pt x="360" y="1543"/>
                </a:lnTo>
                <a:lnTo>
                  <a:pt x="363" y="1516"/>
                </a:lnTo>
                <a:lnTo>
                  <a:pt x="369" y="1488"/>
                </a:lnTo>
                <a:lnTo>
                  <a:pt x="375" y="1462"/>
                </a:lnTo>
                <a:lnTo>
                  <a:pt x="385" y="1436"/>
                </a:lnTo>
                <a:lnTo>
                  <a:pt x="396" y="1413"/>
                </a:lnTo>
                <a:lnTo>
                  <a:pt x="411" y="1394"/>
                </a:lnTo>
                <a:lnTo>
                  <a:pt x="427" y="1376"/>
                </a:lnTo>
                <a:lnTo>
                  <a:pt x="105" y="1165"/>
                </a:lnTo>
                <a:close/>
                <a:moveTo>
                  <a:pt x="429" y="109"/>
                </a:moveTo>
                <a:lnTo>
                  <a:pt x="336" y="236"/>
                </a:lnTo>
                <a:lnTo>
                  <a:pt x="416" y="331"/>
                </a:lnTo>
                <a:lnTo>
                  <a:pt x="492" y="422"/>
                </a:lnTo>
                <a:lnTo>
                  <a:pt x="563" y="510"/>
                </a:lnTo>
                <a:lnTo>
                  <a:pt x="631" y="596"/>
                </a:lnTo>
                <a:lnTo>
                  <a:pt x="694" y="678"/>
                </a:lnTo>
                <a:lnTo>
                  <a:pt x="754" y="757"/>
                </a:lnTo>
                <a:lnTo>
                  <a:pt x="808" y="832"/>
                </a:lnTo>
                <a:lnTo>
                  <a:pt x="859" y="906"/>
                </a:lnTo>
                <a:lnTo>
                  <a:pt x="904" y="976"/>
                </a:lnTo>
                <a:lnTo>
                  <a:pt x="946" y="1042"/>
                </a:lnTo>
                <a:lnTo>
                  <a:pt x="983" y="1106"/>
                </a:lnTo>
                <a:lnTo>
                  <a:pt x="1017" y="1166"/>
                </a:lnTo>
                <a:lnTo>
                  <a:pt x="1046" y="1223"/>
                </a:lnTo>
                <a:lnTo>
                  <a:pt x="1070" y="1277"/>
                </a:lnTo>
                <a:lnTo>
                  <a:pt x="1086" y="1319"/>
                </a:lnTo>
                <a:lnTo>
                  <a:pt x="1099" y="1356"/>
                </a:lnTo>
                <a:lnTo>
                  <a:pt x="1108" y="1390"/>
                </a:lnTo>
                <a:lnTo>
                  <a:pt x="1115" y="1419"/>
                </a:lnTo>
                <a:lnTo>
                  <a:pt x="1118" y="1447"/>
                </a:lnTo>
                <a:lnTo>
                  <a:pt x="1120" y="1469"/>
                </a:lnTo>
                <a:lnTo>
                  <a:pt x="1120" y="1489"/>
                </a:lnTo>
                <a:lnTo>
                  <a:pt x="1118" y="1506"/>
                </a:lnTo>
                <a:lnTo>
                  <a:pt x="1115" y="1520"/>
                </a:lnTo>
                <a:lnTo>
                  <a:pt x="1112" y="1532"/>
                </a:lnTo>
                <a:lnTo>
                  <a:pt x="1108" y="1542"/>
                </a:lnTo>
                <a:lnTo>
                  <a:pt x="1103" y="1549"/>
                </a:lnTo>
                <a:lnTo>
                  <a:pt x="1099" y="1555"/>
                </a:lnTo>
                <a:lnTo>
                  <a:pt x="1087" y="1564"/>
                </a:lnTo>
                <a:lnTo>
                  <a:pt x="1074" y="1569"/>
                </a:lnTo>
                <a:lnTo>
                  <a:pt x="1059" y="1569"/>
                </a:lnTo>
                <a:lnTo>
                  <a:pt x="1045" y="1564"/>
                </a:lnTo>
                <a:lnTo>
                  <a:pt x="1043" y="1562"/>
                </a:lnTo>
                <a:lnTo>
                  <a:pt x="1034" y="1558"/>
                </a:lnTo>
                <a:lnTo>
                  <a:pt x="1023" y="1550"/>
                </a:lnTo>
                <a:lnTo>
                  <a:pt x="1006" y="1540"/>
                </a:lnTo>
                <a:lnTo>
                  <a:pt x="986" y="1528"/>
                </a:lnTo>
                <a:lnTo>
                  <a:pt x="962" y="1513"/>
                </a:lnTo>
                <a:lnTo>
                  <a:pt x="935" y="1497"/>
                </a:lnTo>
                <a:lnTo>
                  <a:pt x="905" y="1479"/>
                </a:lnTo>
                <a:lnTo>
                  <a:pt x="873" y="1459"/>
                </a:lnTo>
                <a:lnTo>
                  <a:pt x="838" y="1437"/>
                </a:lnTo>
                <a:lnTo>
                  <a:pt x="801" y="1414"/>
                </a:lnTo>
                <a:lnTo>
                  <a:pt x="762" y="1391"/>
                </a:lnTo>
                <a:lnTo>
                  <a:pt x="722" y="1366"/>
                </a:lnTo>
                <a:lnTo>
                  <a:pt x="681" y="1342"/>
                </a:lnTo>
                <a:lnTo>
                  <a:pt x="638" y="1316"/>
                </a:lnTo>
                <a:lnTo>
                  <a:pt x="596" y="1290"/>
                </a:lnTo>
                <a:lnTo>
                  <a:pt x="553" y="1264"/>
                </a:lnTo>
                <a:lnTo>
                  <a:pt x="510" y="1238"/>
                </a:lnTo>
                <a:lnTo>
                  <a:pt x="468" y="1212"/>
                </a:lnTo>
                <a:lnTo>
                  <a:pt x="426" y="1186"/>
                </a:lnTo>
                <a:lnTo>
                  <a:pt x="386" y="1162"/>
                </a:lnTo>
                <a:lnTo>
                  <a:pt x="346" y="1138"/>
                </a:lnTo>
                <a:lnTo>
                  <a:pt x="308" y="1115"/>
                </a:lnTo>
                <a:lnTo>
                  <a:pt x="272" y="1093"/>
                </a:lnTo>
                <a:lnTo>
                  <a:pt x="239" y="1072"/>
                </a:lnTo>
                <a:lnTo>
                  <a:pt x="208" y="1054"/>
                </a:lnTo>
                <a:lnTo>
                  <a:pt x="180" y="1037"/>
                </a:lnTo>
                <a:lnTo>
                  <a:pt x="155" y="1022"/>
                </a:lnTo>
                <a:lnTo>
                  <a:pt x="133" y="1009"/>
                </a:lnTo>
                <a:lnTo>
                  <a:pt x="115" y="999"/>
                </a:lnTo>
                <a:lnTo>
                  <a:pt x="101" y="990"/>
                </a:lnTo>
                <a:lnTo>
                  <a:pt x="91" y="985"/>
                </a:lnTo>
                <a:lnTo>
                  <a:pt x="89" y="1004"/>
                </a:lnTo>
                <a:lnTo>
                  <a:pt x="87" y="1026"/>
                </a:lnTo>
                <a:lnTo>
                  <a:pt x="86" y="1050"/>
                </a:lnTo>
                <a:lnTo>
                  <a:pt x="89" y="1051"/>
                </a:lnTo>
                <a:lnTo>
                  <a:pt x="97" y="1055"/>
                </a:lnTo>
                <a:lnTo>
                  <a:pt x="108" y="1063"/>
                </a:lnTo>
                <a:lnTo>
                  <a:pt x="125" y="1072"/>
                </a:lnTo>
                <a:lnTo>
                  <a:pt x="144" y="1086"/>
                </a:lnTo>
                <a:lnTo>
                  <a:pt x="168" y="1102"/>
                </a:lnTo>
                <a:lnTo>
                  <a:pt x="196" y="1119"/>
                </a:lnTo>
                <a:lnTo>
                  <a:pt x="228" y="1139"/>
                </a:lnTo>
                <a:lnTo>
                  <a:pt x="262" y="1162"/>
                </a:lnTo>
                <a:lnTo>
                  <a:pt x="298" y="1186"/>
                </a:lnTo>
                <a:lnTo>
                  <a:pt x="338" y="1213"/>
                </a:lnTo>
                <a:lnTo>
                  <a:pt x="380" y="1241"/>
                </a:lnTo>
                <a:lnTo>
                  <a:pt x="424" y="1271"/>
                </a:lnTo>
                <a:lnTo>
                  <a:pt x="470" y="1302"/>
                </a:lnTo>
                <a:lnTo>
                  <a:pt x="518" y="1335"/>
                </a:lnTo>
                <a:lnTo>
                  <a:pt x="566" y="1370"/>
                </a:lnTo>
                <a:lnTo>
                  <a:pt x="616" y="1406"/>
                </a:lnTo>
                <a:lnTo>
                  <a:pt x="667" y="1442"/>
                </a:lnTo>
                <a:lnTo>
                  <a:pt x="718" y="1481"/>
                </a:lnTo>
                <a:lnTo>
                  <a:pt x="770" y="1519"/>
                </a:lnTo>
                <a:lnTo>
                  <a:pt x="822" y="1559"/>
                </a:lnTo>
                <a:lnTo>
                  <a:pt x="874" y="1599"/>
                </a:lnTo>
                <a:lnTo>
                  <a:pt x="925" y="1640"/>
                </a:lnTo>
                <a:lnTo>
                  <a:pt x="976" y="1681"/>
                </a:lnTo>
                <a:lnTo>
                  <a:pt x="1026" y="1723"/>
                </a:lnTo>
                <a:lnTo>
                  <a:pt x="1076" y="1765"/>
                </a:lnTo>
                <a:lnTo>
                  <a:pt x="1123" y="1807"/>
                </a:lnTo>
                <a:lnTo>
                  <a:pt x="1169" y="1850"/>
                </a:lnTo>
                <a:lnTo>
                  <a:pt x="1213" y="1891"/>
                </a:lnTo>
                <a:lnTo>
                  <a:pt x="1255" y="1933"/>
                </a:lnTo>
                <a:lnTo>
                  <a:pt x="1295" y="1974"/>
                </a:lnTo>
                <a:lnTo>
                  <a:pt x="1349" y="2033"/>
                </a:lnTo>
                <a:lnTo>
                  <a:pt x="1402" y="2090"/>
                </a:lnTo>
                <a:lnTo>
                  <a:pt x="1459" y="2147"/>
                </a:lnTo>
                <a:lnTo>
                  <a:pt x="1510" y="2191"/>
                </a:lnTo>
                <a:lnTo>
                  <a:pt x="1562" y="2232"/>
                </a:lnTo>
                <a:lnTo>
                  <a:pt x="1616" y="2266"/>
                </a:lnTo>
                <a:lnTo>
                  <a:pt x="1671" y="2297"/>
                </a:lnTo>
                <a:lnTo>
                  <a:pt x="1726" y="2324"/>
                </a:lnTo>
                <a:lnTo>
                  <a:pt x="1782" y="2347"/>
                </a:lnTo>
                <a:lnTo>
                  <a:pt x="1836" y="2366"/>
                </a:lnTo>
                <a:lnTo>
                  <a:pt x="1890" y="2383"/>
                </a:lnTo>
                <a:lnTo>
                  <a:pt x="1942" y="2395"/>
                </a:lnTo>
                <a:lnTo>
                  <a:pt x="1993" y="2406"/>
                </a:lnTo>
                <a:lnTo>
                  <a:pt x="2040" y="2414"/>
                </a:lnTo>
                <a:lnTo>
                  <a:pt x="2085" y="2419"/>
                </a:lnTo>
                <a:lnTo>
                  <a:pt x="2128" y="2423"/>
                </a:lnTo>
                <a:lnTo>
                  <a:pt x="2166" y="2426"/>
                </a:lnTo>
                <a:lnTo>
                  <a:pt x="2199" y="2427"/>
                </a:lnTo>
                <a:lnTo>
                  <a:pt x="2230" y="2427"/>
                </a:lnTo>
                <a:lnTo>
                  <a:pt x="2280" y="2426"/>
                </a:lnTo>
                <a:lnTo>
                  <a:pt x="2330" y="2423"/>
                </a:lnTo>
                <a:lnTo>
                  <a:pt x="2378" y="2418"/>
                </a:lnTo>
                <a:lnTo>
                  <a:pt x="2455" y="2408"/>
                </a:lnTo>
                <a:lnTo>
                  <a:pt x="2531" y="2394"/>
                </a:lnTo>
                <a:lnTo>
                  <a:pt x="2605" y="2380"/>
                </a:lnTo>
                <a:lnTo>
                  <a:pt x="2675" y="2364"/>
                </a:lnTo>
                <a:lnTo>
                  <a:pt x="2744" y="2347"/>
                </a:lnTo>
                <a:lnTo>
                  <a:pt x="2811" y="2331"/>
                </a:lnTo>
                <a:lnTo>
                  <a:pt x="2873" y="2313"/>
                </a:lnTo>
                <a:lnTo>
                  <a:pt x="2933" y="2294"/>
                </a:lnTo>
                <a:lnTo>
                  <a:pt x="2989" y="2277"/>
                </a:lnTo>
                <a:lnTo>
                  <a:pt x="3042" y="2258"/>
                </a:lnTo>
                <a:lnTo>
                  <a:pt x="3091" y="2241"/>
                </a:lnTo>
                <a:lnTo>
                  <a:pt x="3137" y="2224"/>
                </a:lnTo>
                <a:lnTo>
                  <a:pt x="3178" y="2208"/>
                </a:lnTo>
                <a:lnTo>
                  <a:pt x="3215" y="2193"/>
                </a:lnTo>
                <a:lnTo>
                  <a:pt x="3247" y="2179"/>
                </a:lnTo>
                <a:lnTo>
                  <a:pt x="3275" y="2168"/>
                </a:lnTo>
                <a:lnTo>
                  <a:pt x="3298" y="2157"/>
                </a:lnTo>
                <a:lnTo>
                  <a:pt x="3316" y="2149"/>
                </a:lnTo>
                <a:lnTo>
                  <a:pt x="3328" y="2143"/>
                </a:lnTo>
                <a:lnTo>
                  <a:pt x="3332" y="2133"/>
                </a:lnTo>
                <a:lnTo>
                  <a:pt x="3333" y="2123"/>
                </a:lnTo>
                <a:lnTo>
                  <a:pt x="3329" y="2111"/>
                </a:lnTo>
                <a:lnTo>
                  <a:pt x="3322" y="2098"/>
                </a:lnTo>
                <a:lnTo>
                  <a:pt x="3309" y="2083"/>
                </a:lnTo>
                <a:lnTo>
                  <a:pt x="3294" y="2068"/>
                </a:lnTo>
                <a:lnTo>
                  <a:pt x="3273" y="2052"/>
                </a:lnTo>
                <a:lnTo>
                  <a:pt x="3249" y="2037"/>
                </a:lnTo>
                <a:lnTo>
                  <a:pt x="3220" y="2021"/>
                </a:lnTo>
                <a:lnTo>
                  <a:pt x="3187" y="2007"/>
                </a:lnTo>
                <a:lnTo>
                  <a:pt x="3148" y="1993"/>
                </a:lnTo>
                <a:lnTo>
                  <a:pt x="3106" y="1981"/>
                </a:lnTo>
                <a:lnTo>
                  <a:pt x="3059" y="1969"/>
                </a:lnTo>
                <a:lnTo>
                  <a:pt x="3007" y="1960"/>
                </a:lnTo>
                <a:lnTo>
                  <a:pt x="2951" y="1954"/>
                </a:lnTo>
                <a:lnTo>
                  <a:pt x="2891" y="1949"/>
                </a:lnTo>
                <a:lnTo>
                  <a:pt x="2843" y="1945"/>
                </a:lnTo>
                <a:lnTo>
                  <a:pt x="2796" y="1937"/>
                </a:lnTo>
                <a:lnTo>
                  <a:pt x="2750" y="1925"/>
                </a:lnTo>
                <a:lnTo>
                  <a:pt x="2705" y="1912"/>
                </a:lnTo>
                <a:lnTo>
                  <a:pt x="2661" y="1896"/>
                </a:lnTo>
                <a:lnTo>
                  <a:pt x="2620" y="1880"/>
                </a:lnTo>
                <a:lnTo>
                  <a:pt x="2582" y="1863"/>
                </a:lnTo>
                <a:lnTo>
                  <a:pt x="2547" y="1845"/>
                </a:lnTo>
                <a:lnTo>
                  <a:pt x="2515" y="1830"/>
                </a:lnTo>
                <a:lnTo>
                  <a:pt x="2489" y="1815"/>
                </a:lnTo>
                <a:lnTo>
                  <a:pt x="2468" y="1802"/>
                </a:lnTo>
                <a:lnTo>
                  <a:pt x="2428" y="1838"/>
                </a:lnTo>
                <a:lnTo>
                  <a:pt x="2389" y="1868"/>
                </a:lnTo>
                <a:lnTo>
                  <a:pt x="2348" y="1893"/>
                </a:lnTo>
                <a:lnTo>
                  <a:pt x="2307" y="1912"/>
                </a:lnTo>
                <a:lnTo>
                  <a:pt x="2265" y="1927"/>
                </a:lnTo>
                <a:lnTo>
                  <a:pt x="2222" y="1934"/>
                </a:lnTo>
                <a:lnTo>
                  <a:pt x="2179" y="1937"/>
                </a:lnTo>
                <a:lnTo>
                  <a:pt x="2134" y="1934"/>
                </a:lnTo>
                <a:lnTo>
                  <a:pt x="2088" y="1927"/>
                </a:lnTo>
                <a:lnTo>
                  <a:pt x="2041" y="1912"/>
                </a:lnTo>
                <a:lnTo>
                  <a:pt x="1994" y="1893"/>
                </a:lnTo>
                <a:lnTo>
                  <a:pt x="1945" y="1868"/>
                </a:lnTo>
                <a:lnTo>
                  <a:pt x="1894" y="1838"/>
                </a:lnTo>
                <a:lnTo>
                  <a:pt x="1843" y="1802"/>
                </a:lnTo>
                <a:lnTo>
                  <a:pt x="1790" y="1760"/>
                </a:lnTo>
                <a:lnTo>
                  <a:pt x="1736" y="1714"/>
                </a:lnTo>
                <a:lnTo>
                  <a:pt x="1681" y="1660"/>
                </a:lnTo>
                <a:lnTo>
                  <a:pt x="1624" y="1600"/>
                </a:lnTo>
                <a:lnTo>
                  <a:pt x="1565" y="1535"/>
                </a:lnTo>
                <a:lnTo>
                  <a:pt x="1505" y="1464"/>
                </a:lnTo>
                <a:lnTo>
                  <a:pt x="1444" y="1387"/>
                </a:lnTo>
                <a:lnTo>
                  <a:pt x="1380" y="1304"/>
                </a:lnTo>
                <a:lnTo>
                  <a:pt x="1315" y="1215"/>
                </a:lnTo>
                <a:lnTo>
                  <a:pt x="1242" y="1113"/>
                </a:lnTo>
                <a:lnTo>
                  <a:pt x="1171" y="1016"/>
                </a:lnTo>
                <a:lnTo>
                  <a:pt x="1103" y="925"/>
                </a:lnTo>
                <a:lnTo>
                  <a:pt x="1038" y="839"/>
                </a:lnTo>
                <a:lnTo>
                  <a:pt x="976" y="758"/>
                </a:lnTo>
                <a:lnTo>
                  <a:pt x="917" y="682"/>
                </a:lnTo>
                <a:lnTo>
                  <a:pt x="861" y="610"/>
                </a:lnTo>
                <a:lnTo>
                  <a:pt x="807" y="544"/>
                </a:lnTo>
                <a:lnTo>
                  <a:pt x="757" y="482"/>
                </a:lnTo>
                <a:lnTo>
                  <a:pt x="709" y="425"/>
                </a:lnTo>
                <a:lnTo>
                  <a:pt x="665" y="373"/>
                </a:lnTo>
                <a:lnTo>
                  <a:pt x="624" y="325"/>
                </a:lnTo>
                <a:lnTo>
                  <a:pt x="586" y="282"/>
                </a:lnTo>
                <a:lnTo>
                  <a:pt x="552" y="242"/>
                </a:lnTo>
                <a:lnTo>
                  <a:pt x="521" y="207"/>
                </a:lnTo>
                <a:lnTo>
                  <a:pt x="493" y="177"/>
                </a:lnTo>
                <a:lnTo>
                  <a:pt x="468" y="151"/>
                </a:lnTo>
                <a:lnTo>
                  <a:pt x="447" y="128"/>
                </a:lnTo>
                <a:lnTo>
                  <a:pt x="429" y="109"/>
                </a:lnTo>
                <a:close/>
                <a:moveTo>
                  <a:pt x="421" y="0"/>
                </a:moveTo>
                <a:lnTo>
                  <a:pt x="433" y="1"/>
                </a:lnTo>
                <a:lnTo>
                  <a:pt x="445" y="5"/>
                </a:lnTo>
                <a:lnTo>
                  <a:pt x="454" y="12"/>
                </a:lnTo>
                <a:lnTo>
                  <a:pt x="458" y="16"/>
                </a:lnTo>
                <a:lnTo>
                  <a:pt x="465" y="22"/>
                </a:lnTo>
                <a:lnTo>
                  <a:pt x="475" y="32"/>
                </a:lnTo>
                <a:lnTo>
                  <a:pt x="487" y="46"/>
                </a:lnTo>
                <a:lnTo>
                  <a:pt x="504" y="63"/>
                </a:lnTo>
                <a:lnTo>
                  <a:pt x="524" y="83"/>
                </a:lnTo>
                <a:lnTo>
                  <a:pt x="547" y="107"/>
                </a:lnTo>
                <a:lnTo>
                  <a:pt x="573" y="135"/>
                </a:lnTo>
                <a:lnTo>
                  <a:pt x="602" y="167"/>
                </a:lnTo>
                <a:lnTo>
                  <a:pt x="633" y="204"/>
                </a:lnTo>
                <a:lnTo>
                  <a:pt x="668" y="243"/>
                </a:lnTo>
                <a:lnTo>
                  <a:pt x="707" y="287"/>
                </a:lnTo>
                <a:lnTo>
                  <a:pt x="747" y="336"/>
                </a:lnTo>
                <a:lnTo>
                  <a:pt x="791" y="388"/>
                </a:lnTo>
                <a:lnTo>
                  <a:pt x="838" y="445"/>
                </a:lnTo>
                <a:lnTo>
                  <a:pt x="888" y="506"/>
                </a:lnTo>
                <a:lnTo>
                  <a:pt x="941" y="572"/>
                </a:lnTo>
                <a:lnTo>
                  <a:pt x="996" y="642"/>
                </a:lnTo>
                <a:lnTo>
                  <a:pt x="1054" y="717"/>
                </a:lnTo>
                <a:lnTo>
                  <a:pt x="1115" y="796"/>
                </a:lnTo>
                <a:lnTo>
                  <a:pt x="1179" y="881"/>
                </a:lnTo>
                <a:lnTo>
                  <a:pt x="1245" y="971"/>
                </a:lnTo>
                <a:lnTo>
                  <a:pt x="1314" y="1065"/>
                </a:lnTo>
                <a:lnTo>
                  <a:pt x="1386" y="1164"/>
                </a:lnTo>
                <a:lnTo>
                  <a:pt x="1450" y="1253"/>
                </a:lnTo>
                <a:lnTo>
                  <a:pt x="1513" y="1336"/>
                </a:lnTo>
                <a:lnTo>
                  <a:pt x="1575" y="1413"/>
                </a:lnTo>
                <a:lnTo>
                  <a:pt x="1635" y="1483"/>
                </a:lnTo>
                <a:lnTo>
                  <a:pt x="1692" y="1547"/>
                </a:lnTo>
                <a:lnTo>
                  <a:pt x="1748" y="1605"/>
                </a:lnTo>
                <a:lnTo>
                  <a:pt x="1803" y="1657"/>
                </a:lnTo>
                <a:lnTo>
                  <a:pt x="1855" y="1702"/>
                </a:lnTo>
                <a:lnTo>
                  <a:pt x="1906" y="1742"/>
                </a:lnTo>
                <a:lnTo>
                  <a:pt x="1956" y="1775"/>
                </a:lnTo>
                <a:lnTo>
                  <a:pt x="2003" y="1802"/>
                </a:lnTo>
                <a:lnTo>
                  <a:pt x="2050" y="1824"/>
                </a:lnTo>
                <a:lnTo>
                  <a:pt x="2094" y="1838"/>
                </a:lnTo>
                <a:lnTo>
                  <a:pt x="2137" y="1848"/>
                </a:lnTo>
                <a:lnTo>
                  <a:pt x="2179" y="1851"/>
                </a:lnTo>
                <a:lnTo>
                  <a:pt x="2216" y="1848"/>
                </a:lnTo>
                <a:lnTo>
                  <a:pt x="2252" y="1840"/>
                </a:lnTo>
                <a:lnTo>
                  <a:pt x="2288" y="1827"/>
                </a:lnTo>
                <a:lnTo>
                  <a:pt x="2323" y="1808"/>
                </a:lnTo>
                <a:lnTo>
                  <a:pt x="2358" y="1783"/>
                </a:lnTo>
                <a:lnTo>
                  <a:pt x="2393" y="1753"/>
                </a:lnTo>
                <a:lnTo>
                  <a:pt x="2428" y="1718"/>
                </a:lnTo>
                <a:lnTo>
                  <a:pt x="2437" y="1709"/>
                </a:lnTo>
                <a:lnTo>
                  <a:pt x="2449" y="1705"/>
                </a:lnTo>
                <a:lnTo>
                  <a:pt x="2460" y="1703"/>
                </a:lnTo>
                <a:lnTo>
                  <a:pt x="2473" y="1705"/>
                </a:lnTo>
                <a:lnTo>
                  <a:pt x="2484" y="1710"/>
                </a:lnTo>
                <a:lnTo>
                  <a:pt x="2487" y="1712"/>
                </a:lnTo>
                <a:lnTo>
                  <a:pt x="2495" y="1718"/>
                </a:lnTo>
                <a:lnTo>
                  <a:pt x="2506" y="1724"/>
                </a:lnTo>
                <a:lnTo>
                  <a:pt x="2522" y="1733"/>
                </a:lnTo>
                <a:lnTo>
                  <a:pt x="2541" y="1745"/>
                </a:lnTo>
                <a:lnTo>
                  <a:pt x="2564" y="1757"/>
                </a:lnTo>
                <a:lnTo>
                  <a:pt x="2589" y="1771"/>
                </a:lnTo>
                <a:lnTo>
                  <a:pt x="2617" y="1784"/>
                </a:lnTo>
                <a:lnTo>
                  <a:pt x="2648" y="1798"/>
                </a:lnTo>
                <a:lnTo>
                  <a:pt x="2681" y="1811"/>
                </a:lnTo>
                <a:lnTo>
                  <a:pt x="2714" y="1824"/>
                </a:lnTo>
                <a:lnTo>
                  <a:pt x="2749" y="1835"/>
                </a:lnTo>
                <a:lnTo>
                  <a:pt x="2785" y="1845"/>
                </a:lnTo>
                <a:lnTo>
                  <a:pt x="2821" y="1854"/>
                </a:lnTo>
                <a:lnTo>
                  <a:pt x="2858" y="1860"/>
                </a:lnTo>
                <a:lnTo>
                  <a:pt x="2894" y="1863"/>
                </a:lnTo>
                <a:lnTo>
                  <a:pt x="2957" y="1867"/>
                </a:lnTo>
                <a:lnTo>
                  <a:pt x="3018" y="1875"/>
                </a:lnTo>
                <a:lnTo>
                  <a:pt x="3077" y="1885"/>
                </a:lnTo>
                <a:lnTo>
                  <a:pt x="3131" y="1897"/>
                </a:lnTo>
                <a:lnTo>
                  <a:pt x="3182" y="1913"/>
                </a:lnTo>
                <a:lnTo>
                  <a:pt x="3229" y="1931"/>
                </a:lnTo>
                <a:lnTo>
                  <a:pt x="3272" y="1950"/>
                </a:lnTo>
                <a:lnTo>
                  <a:pt x="3310" y="1972"/>
                </a:lnTo>
                <a:lnTo>
                  <a:pt x="3344" y="1996"/>
                </a:lnTo>
                <a:lnTo>
                  <a:pt x="3371" y="2021"/>
                </a:lnTo>
                <a:lnTo>
                  <a:pt x="3393" y="2049"/>
                </a:lnTo>
                <a:lnTo>
                  <a:pt x="3409" y="2077"/>
                </a:lnTo>
                <a:lnTo>
                  <a:pt x="3416" y="2100"/>
                </a:lnTo>
                <a:lnTo>
                  <a:pt x="3420" y="2122"/>
                </a:lnTo>
                <a:lnTo>
                  <a:pt x="3419" y="2145"/>
                </a:lnTo>
                <a:lnTo>
                  <a:pt x="3413" y="2166"/>
                </a:lnTo>
                <a:lnTo>
                  <a:pt x="3403" y="2186"/>
                </a:lnTo>
                <a:lnTo>
                  <a:pt x="3389" y="2206"/>
                </a:lnTo>
                <a:lnTo>
                  <a:pt x="3385" y="2209"/>
                </a:lnTo>
                <a:lnTo>
                  <a:pt x="3381" y="2213"/>
                </a:lnTo>
                <a:lnTo>
                  <a:pt x="3376" y="2216"/>
                </a:lnTo>
                <a:lnTo>
                  <a:pt x="3371" y="2218"/>
                </a:lnTo>
                <a:lnTo>
                  <a:pt x="3360" y="2224"/>
                </a:lnTo>
                <a:lnTo>
                  <a:pt x="3346" y="2231"/>
                </a:lnTo>
                <a:lnTo>
                  <a:pt x="3325" y="2240"/>
                </a:lnTo>
                <a:lnTo>
                  <a:pt x="3300" y="2252"/>
                </a:lnTo>
                <a:lnTo>
                  <a:pt x="3270" y="2264"/>
                </a:lnTo>
                <a:lnTo>
                  <a:pt x="3237" y="2279"/>
                </a:lnTo>
                <a:lnTo>
                  <a:pt x="3198" y="2293"/>
                </a:lnTo>
                <a:lnTo>
                  <a:pt x="3156" y="2310"/>
                </a:lnTo>
                <a:lnTo>
                  <a:pt x="3109" y="2327"/>
                </a:lnTo>
                <a:lnTo>
                  <a:pt x="3059" y="2344"/>
                </a:lnTo>
                <a:lnTo>
                  <a:pt x="3006" y="2363"/>
                </a:lnTo>
                <a:lnTo>
                  <a:pt x="2949" y="2381"/>
                </a:lnTo>
                <a:lnTo>
                  <a:pt x="2888" y="2399"/>
                </a:lnTo>
                <a:lnTo>
                  <a:pt x="2825" y="2417"/>
                </a:lnTo>
                <a:lnTo>
                  <a:pt x="2759" y="2434"/>
                </a:lnTo>
                <a:lnTo>
                  <a:pt x="2690" y="2450"/>
                </a:lnTo>
                <a:lnTo>
                  <a:pt x="2618" y="2466"/>
                </a:lnTo>
                <a:lnTo>
                  <a:pt x="2543" y="2480"/>
                </a:lnTo>
                <a:lnTo>
                  <a:pt x="2468" y="2493"/>
                </a:lnTo>
                <a:lnTo>
                  <a:pt x="2389" y="2504"/>
                </a:lnTo>
                <a:lnTo>
                  <a:pt x="2338" y="2509"/>
                </a:lnTo>
                <a:lnTo>
                  <a:pt x="2285" y="2513"/>
                </a:lnTo>
                <a:lnTo>
                  <a:pt x="2230" y="2515"/>
                </a:lnTo>
                <a:lnTo>
                  <a:pt x="2189" y="2514"/>
                </a:lnTo>
                <a:lnTo>
                  <a:pt x="2144" y="2511"/>
                </a:lnTo>
                <a:lnTo>
                  <a:pt x="2095" y="2508"/>
                </a:lnTo>
                <a:lnTo>
                  <a:pt x="2044" y="2502"/>
                </a:lnTo>
                <a:lnTo>
                  <a:pt x="1990" y="2494"/>
                </a:lnTo>
                <a:lnTo>
                  <a:pt x="1934" y="2483"/>
                </a:lnTo>
                <a:lnTo>
                  <a:pt x="1876" y="2469"/>
                </a:lnTo>
                <a:lnTo>
                  <a:pt x="1817" y="2452"/>
                </a:lnTo>
                <a:lnTo>
                  <a:pt x="1756" y="2431"/>
                </a:lnTo>
                <a:lnTo>
                  <a:pt x="1695" y="2407"/>
                </a:lnTo>
                <a:lnTo>
                  <a:pt x="1634" y="2376"/>
                </a:lnTo>
                <a:lnTo>
                  <a:pt x="1574" y="2343"/>
                </a:lnTo>
                <a:lnTo>
                  <a:pt x="1514" y="2304"/>
                </a:lnTo>
                <a:lnTo>
                  <a:pt x="1456" y="2259"/>
                </a:lnTo>
                <a:lnTo>
                  <a:pt x="1400" y="2209"/>
                </a:lnTo>
                <a:lnTo>
                  <a:pt x="1355" y="2164"/>
                </a:lnTo>
                <a:lnTo>
                  <a:pt x="1314" y="2121"/>
                </a:lnTo>
                <a:lnTo>
                  <a:pt x="1273" y="2076"/>
                </a:lnTo>
                <a:lnTo>
                  <a:pt x="1231" y="2033"/>
                </a:lnTo>
                <a:lnTo>
                  <a:pt x="1162" y="1965"/>
                </a:lnTo>
                <a:lnTo>
                  <a:pt x="1096" y="1902"/>
                </a:lnTo>
                <a:lnTo>
                  <a:pt x="1031" y="1842"/>
                </a:lnTo>
                <a:lnTo>
                  <a:pt x="971" y="1788"/>
                </a:lnTo>
                <a:lnTo>
                  <a:pt x="913" y="1737"/>
                </a:lnTo>
                <a:lnTo>
                  <a:pt x="858" y="1692"/>
                </a:lnTo>
                <a:lnTo>
                  <a:pt x="806" y="1650"/>
                </a:lnTo>
                <a:lnTo>
                  <a:pt x="758" y="1612"/>
                </a:lnTo>
                <a:lnTo>
                  <a:pt x="713" y="1578"/>
                </a:lnTo>
                <a:lnTo>
                  <a:pt x="671" y="1548"/>
                </a:lnTo>
                <a:lnTo>
                  <a:pt x="634" y="1521"/>
                </a:lnTo>
                <a:lnTo>
                  <a:pt x="601" y="1499"/>
                </a:lnTo>
                <a:lnTo>
                  <a:pt x="572" y="1481"/>
                </a:lnTo>
                <a:lnTo>
                  <a:pt x="548" y="1465"/>
                </a:lnTo>
                <a:lnTo>
                  <a:pt x="527" y="1454"/>
                </a:lnTo>
                <a:lnTo>
                  <a:pt x="511" y="1445"/>
                </a:lnTo>
                <a:lnTo>
                  <a:pt x="501" y="1440"/>
                </a:lnTo>
                <a:lnTo>
                  <a:pt x="495" y="1439"/>
                </a:lnTo>
                <a:lnTo>
                  <a:pt x="487" y="1441"/>
                </a:lnTo>
                <a:lnTo>
                  <a:pt x="479" y="1447"/>
                </a:lnTo>
                <a:lnTo>
                  <a:pt x="472" y="1456"/>
                </a:lnTo>
                <a:lnTo>
                  <a:pt x="465" y="1470"/>
                </a:lnTo>
                <a:lnTo>
                  <a:pt x="458" y="1489"/>
                </a:lnTo>
                <a:lnTo>
                  <a:pt x="452" y="1513"/>
                </a:lnTo>
                <a:lnTo>
                  <a:pt x="447" y="1541"/>
                </a:lnTo>
                <a:lnTo>
                  <a:pt x="444" y="1575"/>
                </a:lnTo>
                <a:lnTo>
                  <a:pt x="442" y="1616"/>
                </a:lnTo>
                <a:lnTo>
                  <a:pt x="441" y="1662"/>
                </a:lnTo>
                <a:lnTo>
                  <a:pt x="441" y="2462"/>
                </a:lnTo>
                <a:lnTo>
                  <a:pt x="439" y="2475"/>
                </a:lnTo>
                <a:lnTo>
                  <a:pt x="432" y="2487"/>
                </a:lnTo>
                <a:lnTo>
                  <a:pt x="423" y="2496"/>
                </a:lnTo>
                <a:lnTo>
                  <a:pt x="412" y="2502"/>
                </a:lnTo>
                <a:lnTo>
                  <a:pt x="397" y="2504"/>
                </a:lnTo>
                <a:lnTo>
                  <a:pt x="194" y="2504"/>
                </a:lnTo>
                <a:lnTo>
                  <a:pt x="182" y="2502"/>
                </a:lnTo>
                <a:lnTo>
                  <a:pt x="169" y="2497"/>
                </a:lnTo>
                <a:lnTo>
                  <a:pt x="160" y="2488"/>
                </a:lnTo>
                <a:lnTo>
                  <a:pt x="154" y="2476"/>
                </a:lnTo>
                <a:lnTo>
                  <a:pt x="152" y="2463"/>
                </a:lnTo>
                <a:lnTo>
                  <a:pt x="152" y="2459"/>
                </a:lnTo>
                <a:lnTo>
                  <a:pt x="151" y="2446"/>
                </a:lnTo>
                <a:lnTo>
                  <a:pt x="150" y="2427"/>
                </a:lnTo>
                <a:lnTo>
                  <a:pt x="149" y="2402"/>
                </a:lnTo>
                <a:lnTo>
                  <a:pt x="148" y="2372"/>
                </a:lnTo>
                <a:lnTo>
                  <a:pt x="146" y="2336"/>
                </a:lnTo>
                <a:lnTo>
                  <a:pt x="143" y="2294"/>
                </a:lnTo>
                <a:lnTo>
                  <a:pt x="141" y="2250"/>
                </a:lnTo>
                <a:lnTo>
                  <a:pt x="138" y="2200"/>
                </a:lnTo>
                <a:lnTo>
                  <a:pt x="135" y="2146"/>
                </a:lnTo>
                <a:lnTo>
                  <a:pt x="131" y="2090"/>
                </a:lnTo>
                <a:lnTo>
                  <a:pt x="127" y="2030"/>
                </a:lnTo>
                <a:lnTo>
                  <a:pt x="123" y="1969"/>
                </a:lnTo>
                <a:lnTo>
                  <a:pt x="117" y="1905"/>
                </a:lnTo>
                <a:lnTo>
                  <a:pt x="112" y="1840"/>
                </a:lnTo>
                <a:lnTo>
                  <a:pt x="106" y="1774"/>
                </a:lnTo>
                <a:lnTo>
                  <a:pt x="100" y="1707"/>
                </a:lnTo>
                <a:lnTo>
                  <a:pt x="93" y="1641"/>
                </a:lnTo>
                <a:lnTo>
                  <a:pt x="84" y="1574"/>
                </a:lnTo>
                <a:lnTo>
                  <a:pt x="76" y="1509"/>
                </a:lnTo>
                <a:lnTo>
                  <a:pt x="68" y="1444"/>
                </a:lnTo>
                <a:lnTo>
                  <a:pt x="58" y="1382"/>
                </a:lnTo>
                <a:lnTo>
                  <a:pt x="48" y="1321"/>
                </a:lnTo>
                <a:lnTo>
                  <a:pt x="37" y="1263"/>
                </a:lnTo>
                <a:lnTo>
                  <a:pt x="26" y="1208"/>
                </a:lnTo>
                <a:lnTo>
                  <a:pt x="14" y="1156"/>
                </a:lnTo>
                <a:lnTo>
                  <a:pt x="6" y="1117"/>
                </a:lnTo>
                <a:lnTo>
                  <a:pt x="1" y="1081"/>
                </a:lnTo>
                <a:lnTo>
                  <a:pt x="0" y="1048"/>
                </a:lnTo>
                <a:lnTo>
                  <a:pt x="1" y="1016"/>
                </a:lnTo>
                <a:lnTo>
                  <a:pt x="4" y="989"/>
                </a:lnTo>
                <a:lnTo>
                  <a:pt x="7" y="965"/>
                </a:lnTo>
                <a:lnTo>
                  <a:pt x="12" y="945"/>
                </a:lnTo>
                <a:lnTo>
                  <a:pt x="17" y="928"/>
                </a:lnTo>
                <a:lnTo>
                  <a:pt x="21" y="916"/>
                </a:lnTo>
                <a:lnTo>
                  <a:pt x="24" y="907"/>
                </a:lnTo>
                <a:lnTo>
                  <a:pt x="26" y="904"/>
                </a:lnTo>
                <a:lnTo>
                  <a:pt x="32" y="894"/>
                </a:lnTo>
                <a:lnTo>
                  <a:pt x="41" y="886"/>
                </a:lnTo>
                <a:lnTo>
                  <a:pt x="51" y="881"/>
                </a:lnTo>
                <a:lnTo>
                  <a:pt x="62" y="879"/>
                </a:lnTo>
                <a:lnTo>
                  <a:pt x="74" y="879"/>
                </a:lnTo>
                <a:lnTo>
                  <a:pt x="85" y="883"/>
                </a:lnTo>
                <a:lnTo>
                  <a:pt x="97" y="890"/>
                </a:lnTo>
                <a:lnTo>
                  <a:pt x="112" y="899"/>
                </a:lnTo>
                <a:lnTo>
                  <a:pt x="133" y="910"/>
                </a:lnTo>
                <a:lnTo>
                  <a:pt x="157" y="925"/>
                </a:lnTo>
                <a:lnTo>
                  <a:pt x="184" y="942"/>
                </a:lnTo>
                <a:lnTo>
                  <a:pt x="215" y="959"/>
                </a:lnTo>
                <a:lnTo>
                  <a:pt x="248" y="980"/>
                </a:lnTo>
                <a:lnTo>
                  <a:pt x="285" y="1002"/>
                </a:lnTo>
                <a:lnTo>
                  <a:pt x="323" y="1025"/>
                </a:lnTo>
                <a:lnTo>
                  <a:pt x="364" y="1050"/>
                </a:lnTo>
                <a:lnTo>
                  <a:pt x="405" y="1075"/>
                </a:lnTo>
                <a:lnTo>
                  <a:pt x="448" y="1101"/>
                </a:lnTo>
                <a:lnTo>
                  <a:pt x="493" y="1128"/>
                </a:lnTo>
                <a:lnTo>
                  <a:pt x="536" y="1155"/>
                </a:lnTo>
                <a:lnTo>
                  <a:pt x="581" y="1182"/>
                </a:lnTo>
                <a:lnTo>
                  <a:pt x="626" y="1209"/>
                </a:lnTo>
                <a:lnTo>
                  <a:pt x="669" y="1236"/>
                </a:lnTo>
                <a:lnTo>
                  <a:pt x="712" y="1262"/>
                </a:lnTo>
                <a:lnTo>
                  <a:pt x="754" y="1288"/>
                </a:lnTo>
                <a:lnTo>
                  <a:pt x="794" y="1312"/>
                </a:lnTo>
                <a:lnTo>
                  <a:pt x="833" y="1335"/>
                </a:lnTo>
                <a:lnTo>
                  <a:pt x="869" y="1357"/>
                </a:lnTo>
                <a:lnTo>
                  <a:pt x="902" y="1378"/>
                </a:lnTo>
                <a:lnTo>
                  <a:pt x="933" y="1397"/>
                </a:lnTo>
                <a:lnTo>
                  <a:pt x="960" y="1413"/>
                </a:lnTo>
                <a:lnTo>
                  <a:pt x="985" y="1428"/>
                </a:lnTo>
                <a:lnTo>
                  <a:pt x="1005" y="1440"/>
                </a:lnTo>
                <a:lnTo>
                  <a:pt x="1021" y="1450"/>
                </a:lnTo>
                <a:lnTo>
                  <a:pt x="1032" y="1457"/>
                </a:lnTo>
                <a:lnTo>
                  <a:pt x="1031" y="1444"/>
                </a:lnTo>
                <a:lnTo>
                  <a:pt x="1028" y="1431"/>
                </a:lnTo>
                <a:lnTo>
                  <a:pt x="1025" y="1415"/>
                </a:lnTo>
                <a:lnTo>
                  <a:pt x="1021" y="1399"/>
                </a:lnTo>
                <a:lnTo>
                  <a:pt x="1014" y="1379"/>
                </a:lnTo>
                <a:lnTo>
                  <a:pt x="1007" y="1358"/>
                </a:lnTo>
                <a:lnTo>
                  <a:pt x="999" y="1335"/>
                </a:lnTo>
                <a:lnTo>
                  <a:pt x="988" y="1310"/>
                </a:lnTo>
                <a:lnTo>
                  <a:pt x="977" y="1283"/>
                </a:lnTo>
                <a:lnTo>
                  <a:pt x="964" y="1254"/>
                </a:lnTo>
                <a:lnTo>
                  <a:pt x="948" y="1222"/>
                </a:lnTo>
                <a:lnTo>
                  <a:pt x="929" y="1188"/>
                </a:lnTo>
                <a:lnTo>
                  <a:pt x="909" y="1151"/>
                </a:lnTo>
                <a:lnTo>
                  <a:pt x="887" y="1113"/>
                </a:lnTo>
                <a:lnTo>
                  <a:pt x="862" y="1071"/>
                </a:lnTo>
                <a:lnTo>
                  <a:pt x="834" y="1027"/>
                </a:lnTo>
                <a:lnTo>
                  <a:pt x="803" y="980"/>
                </a:lnTo>
                <a:lnTo>
                  <a:pt x="770" y="931"/>
                </a:lnTo>
                <a:lnTo>
                  <a:pt x="734" y="878"/>
                </a:lnTo>
                <a:lnTo>
                  <a:pt x="694" y="823"/>
                </a:lnTo>
                <a:lnTo>
                  <a:pt x="651" y="765"/>
                </a:lnTo>
                <a:lnTo>
                  <a:pt x="605" y="704"/>
                </a:lnTo>
                <a:lnTo>
                  <a:pt x="555" y="638"/>
                </a:lnTo>
                <a:lnTo>
                  <a:pt x="501" y="571"/>
                </a:lnTo>
                <a:lnTo>
                  <a:pt x="444" y="500"/>
                </a:lnTo>
                <a:lnTo>
                  <a:pt x="382" y="426"/>
                </a:lnTo>
                <a:lnTo>
                  <a:pt x="317" y="348"/>
                </a:lnTo>
                <a:lnTo>
                  <a:pt x="247" y="267"/>
                </a:lnTo>
                <a:lnTo>
                  <a:pt x="240" y="254"/>
                </a:lnTo>
                <a:lnTo>
                  <a:pt x="237" y="240"/>
                </a:lnTo>
                <a:lnTo>
                  <a:pt x="238" y="226"/>
                </a:lnTo>
                <a:lnTo>
                  <a:pt x="245" y="213"/>
                </a:lnTo>
                <a:lnTo>
                  <a:pt x="390" y="18"/>
                </a:lnTo>
                <a:lnTo>
                  <a:pt x="398" y="9"/>
                </a:lnTo>
                <a:lnTo>
                  <a:pt x="410" y="3"/>
                </a:lnTo>
                <a:lnTo>
                  <a:pt x="4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1" name="Freeform 163"/>
          <p:cNvSpPr>
            <a:spLocks noEditPoints="1"/>
          </p:cNvSpPr>
          <p:nvPr/>
        </p:nvSpPr>
        <p:spPr bwMode="auto">
          <a:xfrm>
            <a:off x="2529808" y="4356100"/>
            <a:ext cx="574675" cy="309562"/>
          </a:xfrm>
          <a:custGeom>
            <a:avLst/>
            <a:gdLst>
              <a:gd name="T0" fmla="*/ 360 w 3617"/>
              <a:gd name="T1" fmla="*/ 1372 h 1955"/>
              <a:gd name="T2" fmla="*/ 410 w 3617"/>
              <a:gd name="T3" fmla="*/ 1762 h 1955"/>
              <a:gd name="T4" fmla="*/ 511 w 3617"/>
              <a:gd name="T5" fmla="*/ 1330 h 1955"/>
              <a:gd name="T6" fmla="*/ 584 w 3617"/>
              <a:gd name="T7" fmla="*/ 1162 h 1955"/>
              <a:gd name="T8" fmla="*/ 529 w 3617"/>
              <a:gd name="T9" fmla="*/ 1094 h 1955"/>
              <a:gd name="T10" fmla="*/ 180 w 3617"/>
              <a:gd name="T11" fmla="*/ 312 h 1955"/>
              <a:gd name="T12" fmla="*/ 94 w 3617"/>
              <a:gd name="T13" fmla="*/ 675 h 1955"/>
              <a:gd name="T14" fmla="*/ 113 w 3617"/>
              <a:gd name="T15" fmla="*/ 873 h 1955"/>
              <a:gd name="T16" fmla="*/ 474 w 3617"/>
              <a:gd name="T17" fmla="*/ 989 h 1955"/>
              <a:gd name="T18" fmla="*/ 1157 w 3617"/>
              <a:gd name="T19" fmla="*/ 1281 h 1955"/>
              <a:gd name="T20" fmla="*/ 1457 w 3617"/>
              <a:gd name="T21" fmla="*/ 1499 h 1955"/>
              <a:gd name="T22" fmla="*/ 1599 w 3617"/>
              <a:gd name="T23" fmla="*/ 1633 h 1955"/>
              <a:gd name="T24" fmla="*/ 1753 w 3617"/>
              <a:gd name="T25" fmla="*/ 1752 h 1955"/>
              <a:gd name="T26" fmla="*/ 2111 w 3617"/>
              <a:gd name="T27" fmla="*/ 1858 h 1955"/>
              <a:gd name="T28" fmla="*/ 2591 w 3617"/>
              <a:gd name="T29" fmla="*/ 1844 h 1955"/>
              <a:gd name="T30" fmla="*/ 3091 w 3617"/>
              <a:gd name="T31" fmla="*/ 1769 h 1955"/>
              <a:gd name="T32" fmla="*/ 3466 w 3617"/>
              <a:gd name="T33" fmla="*/ 1695 h 1955"/>
              <a:gd name="T34" fmla="*/ 3418 w 3617"/>
              <a:gd name="T35" fmla="*/ 1543 h 1955"/>
              <a:gd name="T36" fmla="*/ 3119 w 3617"/>
              <a:gd name="T37" fmla="*/ 1430 h 1955"/>
              <a:gd name="T38" fmla="*/ 2830 w 3617"/>
              <a:gd name="T39" fmla="*/ 1364 h 1955"/>
              <a:gd name="T40" fmla="*/ 2636 w 3617"/>
              <a:gd name="T41" fmla="*/ 1411 h 1955"/>
              <a:gd name="T42" fmla="*/ 2211 w 3617"/>
              <a:gd name="T43" fmla="*/ 1405 h 1955"/>
              <a:gd name="T44" fmla="*/ 1721 w 3617"/>
              <a:gd name="T45" fmla="*/ 1122 h 1955"/>
              <a:gd name="T46" fmla="*/ 1308 w 3617"/>
              <a:gd name="T47" fmla="*/ 805 h 1955"/>
              <a:gd name="T48" fmla="*/ 860 w 3617"/>
              <a:gd name="T49" fmla="*/ 492 h 1955"/>
              <a:gd name="T50" fmla="*/ 477 w 3617"/>
              <a:gd name="T51" fmla="*/ 237 h 1955"/>
              <a:gd name="T52" fmla="*/ 260 w 3617"/>
              <a:gd name="T53" fmla="*/ 0 h 1955"/>
              <a:gd name="T54" fmla="*/ 348 w 3617"/>
              <a:gd name="T55" fmla="*/ 49 h 1955"/>
              <a:gd name="T56" fmla="*/ 602 w 3617"/>
              <a:gd name="T57" fmla="*/ 215 h 1955"/>
              <a:gd name="T58" fmla="*/ 978 w 3617"/>
              <a:gd name="T59" fmla="*/ 468 h 1955"/>
              <a:gd name="T60" fmla="*/ 1396 w 3617"/>
              <a:gd name="T61" fmla="*/ 763 h 1955"/>
              <a:gd name="T62" fmla="*/ 1780 w 3617"/>
              <a:gd name="T63" fmla="*/ 1058 h 1955"/>
              <a:gd name="T64" fmla="*/ 2283 w 3617"/>
              <a:gd name="T65" fmla="*/ 1333 h 1955"/>
              <a:gd name="T66" fmla="*/ 2639 w 3617"/>
              <a:gd name="T67" fmla="*/ 1320 h 1955"/>
              <a:gd name="T68" fmla="*/ 2765 w 3617"/>
              <a:gd name="T69" fmla="*/ 1263 h 1955"/>
              <a:gd name="T70" fmla="*/ 2864 w 3617"/>
              <a:gd name="T71" fmla="*/ 1283 h 1955"/>
              <a:gd name="T72" fmla="*/ 3133 w 3617"/>
              <a:gd name="T73" fmla="*/ 1344 h 1955"/>
              <a:gd name="T74" fmla="*/ 3447 w 3617"/>
              <a:gd name="T75" fmla="*/ 1457 h 1955"/>
              <a:gd name="T76" fmla="*/ 3613 w 3617"/>
              <a:gd name="T77" fmla="*/ 1677 h 1955"/>
              <a:gd name="T78" fmla="*/ 3562 w 3617"/>
              <a:gd name="T79" fmla="*/ 1763 h 1955"/>
              <a:gd name="T80" fmla="*/ 3317 w 3617"/>
              <a:gd name="T81" fmla="*/ 1814 h 1955"/>
              <a:gd name="T82" fmla="*/ 2900 w 3617"/>
              <a:gd name="T83" fmla="*/ 1890 h 1955"/>
              <a:gd name="T84" fmla="*/ 2434 w 3617"/>
              <a:gd name="T85" fmla="*/ 1945 h 1955"/>
              <a:gd name="T86" fmla="*/ 1981 w 3617"/>
              <a:gd name="T87" fmla="*/ 1927 h 1955"/>
              <a:gd name="T88" fmla="*/ 1658 w 3617"/>
              <a:gd name="T89" fmla="*/ 1795 h 1955"/>
              <a:gd name="T90" fmla="*/ 1527 w 3617"/>
              <a:gd name="T91" fmla="*/ 1684 h 1955"/>
              <a:gd name="T92" fmla="*/ 1357 w 3617"/>
              <a:gd name="T93" fmla="*/ 1532 h 1955"/>
              <a:gd name="T94" fmla="*/ 1041 w 3617"/>
              <a:gd name="T95" fmla="*/ 1313 h 1955"/>
              <a:gd name="T96" fmla="*/ 787 w 3617"/>
              <a:gd name="T97" fmla="*/ 1191 h 1955"/>
              <a:gd name="T98" fmla="*/ 644 w 3617"/>
              <a:gd name="T99" fmla="*/ 1225 h 1955"/>
              <a:gd name="T100" fmla="*/ 592 w 3617"/>
              <a:gd name="T101" fmla="*/ 1911 h 1955"/>
              <a:gd name="T102" fmla="*/ 354 w 3617"/>
              <a:gd name="T103" fmla="*/ 1953 h 1955"/>
              <a:gd name="T104" fmla="*/ 320 w 3617"/>
              <a:gd name="T105" fmla="*/ 1742 h 1955"/>
              <a:gd name="T106" fmla="*/ 253 w 3617"/>
              <a:gd name="T107" fmla="*/ 1314 h 1955"/>
              <a:gd name="T108" fmla="*/ 146 w 3617"/>
              <a:gd name="T109" fmla="*/ 1079 h 1955"/>
              <a:gd name="T110" fmla="*/ 65 w 3617"/>
              <a:gd name="T111" fmla="*/ 977 h 1955"/>
              <a:gd name="T112" fmla="*/ 24 w 3617"/>
              <a:gd name="T113" fmla="*/ 888 h 1955"/>
              <a:gd name="T114" fmla="*/ 1 w 3617"/>
              <a:gd name="T115" fmla="*/ 666 h 1955"/>
              <a:gd name="T116" fmla="*/ 88 w 3617"/>
              <a:gd name="T117" fmla="*/ 300 h 1955"/>
              <a:gd name="T118" fmla="*/ 249 w 3617"/>
              <a:gd name="T119" fmla="*/ 2 h 1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17" h="1955">
                <a:moveTo>
                  <a:pt x="208" y="1016"/>
                </a:moveTo>
                <a:lnTo>
                  <a:pt x="244" y="1070"/>
                </a:lnTo>
                <a:lnTo>
                  <a:pt x="273" y="1128"/>
                </a:lnTo>
                <a:lnTo>
                  <a:pt x="301" y="1188"/>
                </a:lnTo>
                <a:lnTo>
                  <a:pt x="324" y="1248"/>
                </a:lnTo>
                <a:lnTo>
                  <a:pt x="343" y="1311"/>
                </a:lnTo>
                <a:lnTo>
                  <a:pt x="360" y="1372"/>
                </a:lnTo>
                <a:lnTo>
                  <a:pt x="373" y="1434"/>
                </a:lnTo>
                <a:lnTo>
                  <a:pt x="384" y="1496"/>
                </a:lnTo>
                <a:lnTo>
                  <a:pt x="393" y="1554"/>
                </a:lnTo>
                <a:lnTo>
                  <a:pt x="399" y="1611"/>
                </a:lnTo>
                <a:lnTo>
                  <a:pt x="405" y="1665"/>
                </a:lnTo>
                <a:lnTo>
                  <a:pt x="408" y="1715"/>
                </a:lnTo>
                <a:lnTo>
                  <a:pt x="410" y="1762"/>
                </a:lnTo>
                <a:lnTo>
                  <a:pt x="411" y="1802"/>
                </a:lnTo>
                <a:lnTo>
                  <a:pt x="411" y="1839"/>
                </a:lnTo>
                <a:lnTo>
                  <a:pt x="411" y="1868"/>
                </a:lnTo>
                <a:lnTo>
                  <a:pt x="506" y="1868"/>
                </a:lnTo>
                <a:lnTo>
                  <a:pt x="506" y="1414"/>
                </a:lnTo>
                <a:lnTo>
                  <a:pt x="508" y="1370"/>
                </a:lnTo>
                <a:lnTo>
                  <a:pt x="511" y="1330"/>
                </a:lnTo>
                <a:lnTo>
                  <a:pt x="518" y="1294"/>
                </a:lnTo>
                <a:lnTo>
                  <a:pt x="527" y="1264"/>
                </a:lnTo>
                <a:lnTo>
                  <a:pt x="536" y="1236"/>
                </a:lnTo>
                <a:lnTo>
                  <a:pt x="547" y="1213"/>
                </a:lnTo>
                <a:lnTo>
                  <a:pt x="559" y="1192"/>
                </a:lnTo>
                <a:lnTo>
                  <a:pt x="572" y="1176"/>
                </a:lnTo>
                <a:lnTo>
                  <a:pt x="584" y="1162"/>
                </a:lnTo>
                <a:lnTo>
                  <a:pt x="596" y="1151"/>
                </a:lnTo>
                <a:lnTo>
                  <a:pt x="606" y="1143"/>
                </a:lnTo>
                <a:lnTo>
                  <a:pt x="614" y="1136"/>
                </a:lnTo>
                <a:lnTo>
                  <a:pt x="622" y="1132"/>
                </a:lnTo>
                <a:lnTo>
                  <a:pt x="627" y="1130"/>
                </a:lnTo>
                <a:lnTo>
                  <a:pt x="630" y="1127"/>
                </a:lnTo>
                <a:lnTo>
                  <a:pt x="529" y="1094"/>
                </a:lnTo>
                <a:lnTo>
                  <a:pt x="425" y="1065"/>
                </a:lnTo>
                <a:lnTo>
                  <a:pt x="318" y="1039"/>
                </a:lnTo>
                <a:lnTo>
                  <a:pt x="208" y="1016"/>
                </a:lnTo>
                <a:close/>
                <a:moveTo>
                  <a:pt x="274" y="105"/>
                </a:moveTo>
                <a:lnTo>
                  <a:pt x="238" y="177"/>
                </a:lnTo>
                <a:lnTo>
                  <a:pt x="206" y="247"/>
                </a:lnTo>
                <a:lnTo>
                  <a:pt x="180" y="312"/>
                </a:lnTo>
                <a:lnTo>
                  <a:pt x="157" y="374"/>
                </a:lnTo>
                <a:lnTo>
                  <a:pt x="138" y="433"/>
                </a:lnTo>
                <a:lnTo>
                  <a:pt x="123" y="489"/>
                </a:lnTo>
                <a:lnTo>
                  <a:pt x="112" y="540"/>
                </a:lnTo>
                <a:lnTo>
                  <a:pt x="103" y="589"/>
                </a:lnTo>
                <a:lnTo>
                  <a:pt x="98" y="634"/>
                </a:lnTo>
                <a:lnTo>
                  <a:pt x="94" y="675"/>
                </a:lnTo>
                <a:lnTo>
                  <a:pt x="93" y="714"/>
                </a:lnTo>
                <a:lnTo>
                  <a:pt x="93" y="748"/>
                </a:lnTo>
                <a:lnTo>
                  <a:pt x="95" y="780"/>
                </a:lnTo>
                <a:lnTo>
                  <a:pt x="99" y="809"/>
                </a:lnTo>
                <a:lnTo>
                  <a:pt x="103" y="834"/>
                </a:lnTo>
                <a:lnTo>
                  <a:pt x="108" y="855"/>
                </a:lnTo>
                <a:lnTo>
                  <a:pt x="113" y="873"/>
                </a:lnTo>
                <a:lnTo>
                  <a:pt x="117" y="889"/>
                </a:lnTo>
                <a:lnTo>
                  <a:pt x="122" y="900"/>
                </a:lnTo>
                <a:lnTo>
                  <a:pt x="125" y="909"/>
                </a:lnTo>
                <a:lnTo>
                  <a:pt x="127" y="914"/>
                </a:lnTo>
                <a:lnTo>
                  <a:pt x="248" y="936"/>
                </a:lnTo>
                <a:lnTo>
                  <a:pt x="363" y="960"/>
                </a:lnTo>
                <a:lnTo>
                  <a:pt x="474" y="989"/>
                </a:lnTo>
                <a:lnTo>
                  <a:pt x="580" y="1020"/>
                </a:lnTo>
                <a:lnTo>
                  <a:pt x="682" y="1054"/>
                </a:lnTo>
                <a:lnTo>
                  <a:pt x="782" y="1092"/>
                </a:lnTo>
                <a:lnTo>
                  <a:pt x="879" y="1133"/>
                </a:lnTo>
                <a:lnTo>
                  <a:pt x="973" y="1178"/>
                </a:lnTo>
                <a:lnTo>
                  <a:pt x="1066" y="1227"/>
                </a:lnTo>
                <a:lnTo>
                  <a:pt x="1157" y="1281"/>
                </a:lnTo>
                <a:lnTo>
                  <a:pt x="1209" y="1313"/>
                </a:lnTo>
                <a:lnTo>
                  <a:pt x="1257" y="1345"/>
                </a:lnTo>
                <a:lnTo>
                  <a:pt x="1303" y="1378"/>
                </a:lnTo>
                <a:lnTo>
                  <a:pt x="1346" y="1410"/>
                </a:lnTo>
                <a:lnTo>
                  <a:pt x="1387" y="1441"/>
                </a:lnTo>
                <a:lnTo>
                  <a:pt x="1424" y="1470"/>
                </a:lnTo>
                <a:lnTo>
                  <a:pt x="1457" y="1499"/>
                </a:lnTo>
                <a:lnTo>
                  <a:pt x="1487" y="1525"/>
                </a:lnTo>
                <a:lnTo>
                  <a:pt x="1515" y="1549"/>
                </a:lnTo>
                <a:lnTo>
                  <a:pt x="1539" y="1573"/>
                </a:lnTo>
                <a:lnTo>
                  <a:pt x="1560" y="1592"/>
                </a:lnTo>
                <a:lnTo>
                  <a:pt x="1576" y="1609"/>
                </a:lnTo>
                <a:lnTo>
                  <a:pt x="1590" y="1622"/>
                </a:lnTo>
                <a:lnTo>
                  <a:pt x="1599" y="1633"/>
                </a:lnTo>
                <a:lnTo>
                  <a:pt x="1605" y="1638"/>
                </a:lnTo>
                <a:lnTo>
                  <a:pt x="1607" y="1641"/>
                </a:lnTo>
                <a:lnTo>
                  <a:pt x="1630" y="1663"/>
                </a:lnTo>
                <a:lnTo>
                  <a:pt x="1655" y="1686"/>
                </a:lnTo>
                <a:lnTo>
                  <a:pt x="1685" y="1708"/>
                </a:lnTo>
                <a:lnTo>
                  <a:pt x="1717" y="1731"/>
                </a:lnTo>
                <a:lnTo>
                  <a:pt x="1753" y="1752"/>
                </a:lnTo>
                <a:lnTo>
                  <a:pt x="1792" y="1773"/>
                </a:lnTo>
                <a:lnTo>
                  <a:pt x="1835" y="1791"/>
                </a:lnTo>
                <a:lnTo>
                  <a:pt x="1881" y="1810"/>
                </a:lnTo>
                <a:lnTo>
                  <a:pt x="1933" y="1825"/>
                </a:lnTo>
                <a:lnTo>
                  <a:pt x="1988" y="1840"/>
                </a:lnTo>
                <a:lnTo>
                  <a:pt x="2047" y="1851"/>
                </a:lnTo>
                <a:lnTo>
                  <a:pt x="2111" y="1858"/>
                </a:lnTo>
                <a:lnTo>
                  <a:pt x="2179" y="1864"/>
                </a:lnTo>
                <a:lnTo>
                  <a:pt x="2251" y="1866"/>
                </a:lnTo>
                <a:lnTo>
                  <a:pt x="2315" y="1865"/>
                </a:lnTo>
                <a:lnTo>
                  <a:pt x="2380" y="1862"/>
                </a:lnTo>
                <a:lnTo>
                  <a:pt x="2448" y="1857"/>
                </a:lnTo>
                <a:lnTo>
                  <a:pt x="2520" y="1852"/>
                </a:lnTo>
                <a:lnTo>
                  <a:pt x="2591" y="1844"/>
                </a:lnTo>
                <a:lnTo>
                  <a:pt x="2663" y="1835"/>
                </a:lnTo>
                <a:lnTo>
                  <a:pt x="2737" y="1826"/>
                </a:lnTo>
                <a:lnTo>
                  <a:pt x="2810" y="1815"/>
                </a:lnTo>
                <a:lnTo>
                  <a:pt x="2883" y="1804"/>
                </a:lnTo>
                <a:lnTo>
                  <a:pt x="2954" y="1794"/>
                </a:lnTo>
                <a:lnTo>
                  <a:pt x="3024" y="1781"/>
                </a:lnTo>
                <a:lnTo>
                  <a:pt x="3091" y="1769"/>
                </a:lnTo>
                <a:lnTo>
                  <a:pt x="3157" y="1757"/>
                </a:lnTo>
                <a:lnTo>
                  <a:pt x="3219" y="1745"/>
                </a:lnTo>
                <a:lnTo>
                  <a:pt x="3278" y="1734"/>
                </a:lnTo>
                <a:lnTo>
                  <a:pt x="3333" y="1723"/>
                </a:lnTo>
                <a:lnTo>
                  <a:pt x="3382" y="1713"/>
                </a:lnTo>
                <a:lnTo>
                  <a:pt x="3427" y="1703"/>
                </a:lnTo>
                <a:lnTo>
                  <a:pt x="3466" y="1695"/>
                </a:lnTo>
                <a:lnTo>
                  <a:pt x="3499" y="1687"/>
                </a:lnTo>
                <a:lnTo>
                  <a:pt x="3527" y="1681"/>
                </a:lnTo>
                <a:lnTo>
                  <a:pt x="3517" y="1651"/>
                </a:lnTo>
                <a:lnTo>
                  <a:pt x="3500" y="1621"/>
                </a:lnTo>
                <a:lnTo>
                  <a:pt x="3477" y="1593"/>
                </a:lnTo>
                <a:lnTo>
                  <a:pt x="3450" y="1567"/>
                </a:lnTo>
                <a:lnTo>
                  <a:pt x="3418" y="1543"/>
                </a:lnTo>
                <a:lnTo>
                  <a:pt x="3382" y="1520"/>
                </a:lnTo>
                <a:lnTo>
                  <a:pt x="3344" y="1499"/>
                </a:lnTo>
                <a:lnTo>
                  <a:pt x="3301" y="1480"/>
                </a:lnTo>
                <a:lnTo>
                  <a:pt x="3257" y="1464"/>
                </a:lnTo>
                <a:lnTo>
                  <a:pt x="3212" y="1451"/>
                </a:lnTo>
                <a:lnTo>
                  <a:pt x="3166" y="1438"/>
                </a:lnTo>
                <a:lnTo>
                  <a:pt x="3119" y="1430"/>
                </a:lnTo>
                <a:lnTo>
                  <a:pt x="3067" y="1421"/>
                </a:lnTo>
                <a:lnTo>
                  <a:pt x="3018" y="1411"/>
                </a:lnTo>
                <a:lnTo>
                  <a:pt x="2973" y="1401"/>
                </a:lnTo>
                <a:lnTo>
                  <a:pt x="2931" y="1391"/>
                </a:lnTo>
                <a:lnTo>
                  <a:pt x="2893" y="1381"/>
                </a:lnTo>
                <a:lnTo>
                  <a:pt x="2859" y="1372"/>
                </a:lnTo>
                <a:lnTo>
                  <a:pt x="2830" y="1364"/>
                </a:lnTo>
                <a:lnTo>
                  <a:pt x="2806" y="1357"/>
                </a:lnTo>
                <a:lnTo>
                  <a:pt x="2787" y="1350"/>
                </a:lnTo>
                <a:lnTo>
                  <a:pt x="2768" y="1361"/>
                </a:lnTo>
                <a:lnTo>
                  <a:pt x="2741" y="1375"/>
                </a:lnTo>
                <a:lnTo>
                  <a:pt x="2711" y="1387"/>
                </a:lnTo>
                <a:lnTo>
                  <a:pt x="2676" y="1399"/>
                </a:lnTo>
                <a:lnTo>
                  <a:pt x="2636" y="1411"/>
                </a:lnTo>
                <a:lnTo>
                  <a:pt x="2592" y="1421"/>
                </a:lnTo>
                <a:lnTo>
                  <a:pt x="2544" y="1429"/>
                </a:lnTo>
                <a:lnTo>
                  <a:pt x="2492" y="1434"/>
                </a:lnTo>
                <a:lnTo>
                  <a:pt x="2439" y="1435"/>
                </a:lnTo>
                <a:lnTo>
                  <a:pt x="2362" y="1432"/>
                </a:lnTo>
                <a:lnTo>
                  <a:pt x="2287" y="1422"/>
                </a:lnTo>
                <a:lnTo>
                  <a:pt x="2211" y="1405"/>
                </a:lnTo>
                <a:lnTo>
                  <a:pt x="2137" y="1381"/>
                </a:lnTo>
                <a:lnTo>
                  <a:pt x="2062" y="1352"/>
                </a:lnTo>
                <a:lnTo>
                  <a:pt x="1989" y="1314"/>
                </a:lnTo>
                <a:lnTo>
                  <a:pt x="1916" y="1270"/>
                </a:lnTo>
                <a:lnTo>
                  <a:pt x="1844" y="1221"/>
                </a:lnTo>
                <a:lnTo>
                  <a:pt x="1772" y="1164"/>
                </a:lnTo>
                <a:lnTo>
                  <a:pt x="1721" y="1122"/>
                </a:lnTo>
                <a:lnTo>
                  <a:pt x="1667" y="1078"/>
                </a:lnTo>
                <a:lnTo>
                  <a:pt x="1611" y="1034"/>
                </a:lnTo>
                <a:lnTo>
                  <a:pt x="1554" y="989"/>
                </a:lnTo>
                <a:lnTo>
                  <a:pt x="1494" y="944"/>
                </a:lnTo>
                <a:lnTo>
                  <a:pt x="1433" y="898"/>
                </a:lnTo>
                <a:lnTo>
                  <a:pt x="1370" y="851"/>
                </a:lnTo>
                <a:lnTo>
                  <a:pt x="1308" y="805"/>
                </a:lnTo>
                <a:lnTo>
                  <a:pt x="1243" y="759"/>
                </a:lnTo>
                <a:lnTo>
                  <a:pt x="1178" y="713"/>
                </a:lnTo>
                <a:lnTo>
                  <a:pt x="1113" y="668"/>
                </a:lnTo>
                <a:lnTo>
                  <a:pt x="1050" y="623"/>
                </a:lnTo>
                <a:lnTo>
                  <a:pt x="985" y="579"/>
                </a:lnTo>
                <a:lnTo>
                  <a:pt x="923" y="535"/>
                </a:lnTo>
                <a:lnTo>
                  <a:pt x="860" y="492"/>
                </a:lnTo>
                <a:lnTo>
                  <a:pt x="799" y="451"/>
                </a:lnTo>
                <a:lnTo>
                  <a:pt x="739" y="411"/>
                </a:lnTo>
                <a:lnTo>
                  <a:pt x="682" y="372"/>
                </a:lnTo>
                <a:lnTo>
                  <a:pt x="627" y="336"/>
                </a:lnTo>
                <a:lnTo>
                  <a:pt x="575" y="301"/>
                </a:lnTo>
                <a:lnTo>
                  <a:pt x="524" y="268"/>
                </a:lnTo>
                <a:lnTo>
                  <a:pt x="477" y="237"/>
                </a:lnTo>
                <a:lnTo>
                  <a:pt x="433" y="208"/>
                </a:lnTo>
                <a:lnTo>
                  <a:pt x="394" y="182"/>
                </a:lnTo>
                <a:lnTo>
                  <a:pt x="358" y="158"/>
                </a:lnTo>
                <a:lnTo>
                  <a:pt x="325" y="138"/>
                </a:lnTo>
                <a:lnTo>
                  <a:pt x="297" y="119"/>
                </a:lnTo>
                <a:lnTo>
                  <a:pt x="274" y="105"/>
                </a:lnTo>
                <a:close/>
                <a:moveTo>
                  <a:pt x="260" y="0"/>
                </a:moveTo>
                <a:lnTo>
                  <a:pt x="272" y="3"/>
                </a:lnTo>
                <a:lnTo>
                  <a:pt x="282" y="7"/>
                </a:lnTo>
                <a:lnTo>
                  <a:pt x="286" y="9"/>
                </a:lnTo>
                <a:lnTo>
                  <a:pt x="294" y="15"/>
                </a:lnTo>
                <a:lnTo>
                  <a:pt x="307" y="24"/>
                </a:lnTo>
                <a:lnTo>
                  <a:pt x="325" y="35"/>
                </a:lnTo>
                <a:lnTo>
                  <a:pt x="348" y="49"/>
                </a:lnTo>
                <a:lnTo>
                  <a:pt x="373" y="65"/>
                </a:lnTo>
                <a:lnTo>
                  <a:pt x="404" y="85"/>
                </a:lnTo>
                <a:lnTo>
                  <a:pt x="437" y="106"/>
                </a:lnTo>
                <a:lnTo>
                  <a:pt x="474" y="130"/>
                </a:lnTo>
                <a:lnTo>
                  <a:pt x="513" y="157"/>
                </a:lnTo>
                <a:lnTo>
                  <a:pt x="556" y="185"/>
                </a:lnTo>
                <a:lnTo>
                  <a:pt x="602" y="215"/>
                </a:lnTo>
                <a:lnTo>
                  <a:pt x="651" y="247"/>
                </a:lnTo>
                <a:lnTo>
                  <a:pt x="701" y="281"/>
                </a:lnTo>
                <a:lnTo>
                  <a:pt x="754" y="316"/>
                </a:lnTo>
                <a:lnTo>
                  <a:pt x="807" y="352"/>
                </a:lnTo>
                <a:lnTo>
                  <a:pt x="863" y="390"/>
                </a:lnTo>
                <a:lnTo>
                  <a:pt x="920" y="428"/>
                </a:lnTo>
                <a:lnTo>
                  <a:pt x="978" y="468"/>
                </a:lnTo>
                <a:lnTo>
                  <a:pt x="1037" y="508"/>
                </a:lnTo>
                <a:lnTo>
                  <a:pt x="1097" y="550"/>
                </a:lnTo>
                <a:lnTo>
                  <a:pt x="1157" y="592"/>
                </a:lnTo>
                <a:lnTo>
                  <a:pt x="1218" y="635"/>
                </a:lnTo>
                <a:lnTo>
                  <a:pt x="1277" y="678"/>
                </a:lnTo>
                <a:lnTo>
                  <a:pt x="1337" y="721"/>
                </a:lnTo>
                <a:lnTo>
                  <a:pt x="1396" y="763"/>
                </a:lnTo>
                <a:lnTo>
                  <a:pt x="1456" y="807"/>
                </a:lnTo>
                <a:lnTo>
                  <a:pt x="1514" y="850"/>
                </a:lnTo>
                <a:lnTo>
                  <a:pt x="1570" y="892"/>
                </a:lnTo>
                <a:lnTo>
                  <a:pt x="1626" y="935"/>
                </a:lnTo>
                <a:lnTo>
                  <a:pt x="1678" y="977"/>
                </a:lnTo>
                <a:lnTo>
                  <a:pt x="1731" y="1017"/>
                </a:lnTo>
                <a:lnTo>
                  <a:pt x="1780" y="1058"/>
                </a:lnTo>
                <a:lnTo>
                  <a:pt x="1828" y="1098"/>
                </a:lnTo>
                <a:lnTo>
                  <a:pt x="1902" y="1156"/>
                </a:lnTo>
                <a:lnTo>
                  <a:pt x="1977" y="1206"/>
                </a:lnTo>
                <a:lnTo>
                  <a:pt x="2054" y="1250"/>
                </a:lnTo>
                <a:lnTo>
                  <a:pt x="2129" y="1286"/>
                </a:lnTo>
                <a:lnTo>
                  <a:pt x="2206" y="1313"/>
                </a:lnTo>
                <a:lnTo>
                  <a:pt x="2283" y="1333"/>
                </a:lnTo>
                <a:lnTo>
                  <a:pt x="2361" y="1345"/>
                </a:lnTo>
                <a:lnTo>
                  <a:pt x="2439" y="1348"/>
                </a:lnTo>
                <a:lnTo>
                  <a:pt x="2485" y="1347"/>
                </a:lnTo>
                <a:lnTo>
                  <a:pt x="2529" y="1343"/>
                </a:lnTo>
                <a:lnTo>
                  <a:pt x="2569" y="1336"/>
                </a:lnTo>
                <a:lnTo>
                  <a:pt x="2606" y="1328"/>
                </a:lnTo>
                <a:lnTo>
                  <a:pt x="2639" y="1320"/>
                </a:lnTo>
                <a:lnTo>
                  <a:pt x="2669" y="1310"/>
                </a:lnTo>
                <a:lnTo>
                  <a:pt x="2694" y="1300"/>
                </a:lnTo>
                <a:lnTo>
                  <a:pt x="2716" y="1291"/>
                </a:lnTo>
                <a:lnTo>
                  <a:pt x="2733" y="1282"/>
                </a:lnTo>
                <a:lnTo>
                  <a:pt x="2745" y="1276"/>
                </a:lnTo>
                <a:lnTo>
                  <a:pt x="2752" y="1271"/>
                </a:lnTo>
                <a:lnTo>
                  <a:pt x="2765" y="1263"/>
                </a:lnTo>
                <a:lnTo>
                  <a:pt x="2781" y="1259"/>
                </a:lnTo>
                <a:lnTo>
                  <a:pt x="2796" y="1263"/>
                </a:lnTo>
                <a:lnTo>
                  <a:pt x="2799" y="1264"/>
                </a:lnTo>
                <a:lnTo>
                  <a:pt x="2808" y="1266"/>
                </a:lnTo>
                <a:lnTo>
                  <a:pt x="2821" y="1270"/>
                </a:lnTo>
                <a:lnTo>
                  <a:pt x="2841" y="1277"/>
                </a:lnTo>
                <a:lnTo>
                  <a:pt x="2864" y="1283"/>
                </a:lnTo>
                <a:lnTo>
                  <a:pt x="2893" y="1291"/>
                </a:lnTo>
                <a:lnTo>
                  <a:pt x="2925" y="1300"/>
                </a:lnTo>
                <a:lnTo>
                  <a:pt x="2960" y="1309"/>
                </a:lnTo>
                <a:lnTo>
                  <a:pt x="2999" y="1317"/>
                </a:lnTo>
                <a:lnTo>
                  <a:pt x="3041" y="1327"/>
                </a:lnTo>
                <a:lnTo>
                  <a:pt x="3086" y="1336"/>
                </a:lnTo>
                <a:lnTo>
                  <a:pt x="3133" y="1344"/>
                </a:lnTo>
                <a:lnTo>
                  <a:pt x="3180" y="1353"/>
                </a:lnTo>
                <a:lnTo>
                  <a:pt x="3227" y="1365"/>
                </a:lnTo>
                <a:lnTo>
                  <a:pt x="3274" y="1378"/>
                </a:lnTo>
                <a:lnTo>
                  <a:pt x="3321" y="1394"/>
                </a:lnTo>
                <a:lnTo>
                  <a:pt x="3364" y="1413"/>
                </a:lnTo>
                <a:lnTo>
                  <a:pt x="3406" y="1434"/>
                </a:lnTo>
                <a:lnTo>
                  <a:pt x="3447" y="1457"/>
                </a:lnTo>
                <a:lnTo>
                  <a:pt x="3483" y="1482"/>
                </a:lnTo>
                <a:lnTo>
                  <a:pt x="3517" y="1510"/>
                </a:lnTo>
                <a:lnTo>
                  <a:pt x="3545" y="1540"/>
                </a:lnTo>
                <a:lnTo>
                  <a:pt x="3571" y="1570"/>
                </a:lnTo>
                <a:lnTo>
                  <a:pt x="3590" y="1604"/>
                </a:lnTo>
                <a:lnTo>
                  <a:pt x="3606" y="1640"/>
                </a:lnTo>
                <a:lnTo>
                  <a:pt x="3613" y="1677"/>
                </a:lnTo>
                <a:lnTo>
                  <a:pt x="3617" y="1717"/>
                </a:lnTo>
                <a:lnTo>
                  <a:pt x="3613" y="1731"/>
                </a:lnTo>
                <a:lnTo>
                  <a:pt x="3607" y="1743"/>
                </a:lnTo>
                <a:lnTo>
                  <a:pt x="3596" y="1752"/>
                </a:lnTo>
                <a:lnTo>
                  <a:pt x="3583" y="1757"/>
                </a:lnTo>
                <a:lnTo>
                  <a:pt x="3576" y="1759"/>
                </a:lnTo>
                <a:lnTo>
                  <a:pt x="3562" y="1763"/>
                </a:lnTo>
                <a:lnTo>
                  <a:pt x="3542" y="1767"/>
                </a:lnTo>
                <a:lnTo>
                  <a:pt x="3517" y="1773"/>
                </a:lnTo>
                <a:lnTo>
                  <a:pt x="3486" y="1779"/>
                </a:lnTo>
                <a:lnTo>
                  <a:pt x="3451" y="1787"/>
                </a:lnTo>
                <a:lnTo>
                  <a:pt x="3410" y="1796"/>
                </a:lnTo>
                <a:lnTo>
                  <a:pt x="3366" y="1804"/>
                </a:lnTo>
                <a:lnTo>
                  <a:pt x="3317" y="1814"/>
                </a:lnTo>
                <a:lnTo>
                  <a:pt x="3266" y="1825"/>
                </a:lnTo>
                <a:lnTo>
                  <a:pt x="3211" y="1836"/>
                </a:lnTo>
                <a:lnTo>
                  <a:pt x="3153" y="1847"/>
                </a:lnTo>
                <a:lnTo>
                  <a:pt x="3092" y="1858"/>
                </a:lnTo>
                <a:lnTo>
                  <a:pt x="3030" y="1869"/>
                </a:lnTo>
                <a:lnTo>
                  <a:pt x="2966" y="1879"/>
                </a:lnTo>
                <a:lnTo>
                  <a:pt x="2900" y="1890"/>
                </a:lnTo>
                <a:lnTo>
                  <a:pt x="2833" y="1900"/>
                </a:lnTo>
                <a:lnTo>
                  <a:pt x="2767" y="1910"/>
                </a:lnTo>
                <a:lnTo>
                  <a:pt x="2700" y="1919"/>
                </a:lnTo>
                <a:lnTo>
                  <a:pt x="2632" y="1927"/>
                </a:lnTo>
                <a:lnTo>
                  <a:pt x="2566" y="1934"/>
                </a:lnTo>
                <a:lnTo>
                  <a:pt x="2499" y="1941"/>
                </a:lnTo>
                <a:lnTo>
                  <a:pt x="2434" y="1945"/>
                </a:lnTo>
                <a:lnTo>
                  <a:pt x="2372" y="1950"/>
                </a:lnTo>
                <a:lnTo>
                  <a:pt x="2310" y="1952"/>
                </a:lnTo>
                <a:lnTo>
                  <a:pt x="2251" y="1953"/>
                </a:lnTo>
                <a:lnTo>
                  <a:pt x="2177" y="1951"/>
                </a:lnTo>
                <a:lnTo>
                  <a:pt x="2107" y="1945"/>
                </a:lnTo>
                <a:lnTo>
                  <a:pt x="2043" y="1938"/>
                </a:lnTo>
                <a:lnTo>
                  <a:pt x="1981" y="1927"/>
                </a:lnTo>
                <a:lnTo>
                  <a:pt x="1924" y="1913"/>
                </a:lnTo>
                <a:lnTo>
                  <a:pt x="1870" y="1897"/>
                </a:lnTo>
                <a:lnTo>
                  <a:pt x="1821" y="1879"/>
                </a:lnTo>
                <a:lnTo>
                  <a:pt x="1775" y="1861"/>
                </a:lnTo>
                <a:lnTo>
                  <a:pt x="1732" y="1840"/>
                </a:lnTo>
                <a:lnTo>
                  <a:pt x="1694" y="1818"/>
                </a:lnTo>
                <a:lnTo>
                  <a:pt x="1658" y="1795"/>
                </a:lnTo>
                <a:lnTo>
                  <a:pt x="1625" y="1772"/>
                </a:lnTo>
                <a:lnTo>
                  <a:pt x="1595" y="1748"/>
                </a:lnTo>
                <a:lnTo>
                  <a:pt x="1569" y="1724"/>
                </a:lnTo>
                <a:lnTo>
                  <a:pt x="1546" y="1701"/>
                </a:lnTo>
                <a:lnTo>
                  <a:pt x="1543" y="1699"/>
                </a:lnTo>
                <a:lnTo>
                  <a:pt x="1537" y="1693"/>
                </a:lnTo>
                <a:lnTo>
                  <a:pt x="1527" y="1684"/>
                </a:lnTo>
                <a:lnTo>
                  <a:pt x="1513" y="1669"/>
                </a:lnTo>
                <a:lnTo>
                  <a:pt x="1496" y="1653"/>
                </a:lnTo>
                <a:lnTo>
                  <a:pt x="1474" y="1633"/>
                </a:lnTo>
                <a:lnTo>
                  <a:pt x="1450" y="1611"/>
                </a:lnTo>
                <a:lnTo>
                  <a:pt x="1422" y="1586"/>
                </a:lnTo>
                <a:lnTo>
                  <a:pt x="1391" y="1559"/>
                </a:lnTo>
                <a:lnTo>
                  <a:pt x="1357" y="1532"/>
                </a:lnTo>
                <a:lnTo>
                  <a:pt x="1320" y="1502"/>
                </a:lnTo>
                <a:lnTo>
                  <a:pt x="1280" y="1471"/>
                </a:lnTo>
                <a:lnTo>
                  <a:pt x="1237" y="1440"/>
                </a:lnTo>
                <a:lnTo>
                  <a:pt x="1191" y="1408"/>
                </a:lnTo>
                <a:lnTo>
                  <a:pt x="1144" y="1376"/>
                </a:lnTo>
                <a:lnTo>
                  <a:pt x="1094" y="1344"/>
                </a:lnTo>
                <a:lnTo>
                  <a:pt x="1041" y="1313"/>
                </a:lnTo>
                <a:lnTo>
                  <a:pt x="986" y="1282"/>
                </a:lnTo>
                <a:lnTo>
                  <a:pt x="930" y="1253"/>
                </a:lnTo>
                <a:lnTo>
                  <a:pt x="871" y="1225"/>
                </a:lnTo>
                <a:lnTo>
                  <a:pt x="812" y="1199"/>
                </a:lnTo>
                <a:lnTo>
                  <a:pt x="807" y="1198"/>
                </a:lnTo>
                <a:lnTo>
                  <a:pt x="800" y="1194"/>
                </a:lnTo>
                <a:lnTo>
                  <a:pt x="787" y="1191"/>
                </a:lnTo>
                <a:lnTo>
                  <a:pt x="770" y="1188"/>
                </a:lnTo>
                <a:lnTo>
                  <a:pt x="750" y="1187"/>
                </a:lnTo>
                <a:lnTo>
                  <a:pt x="729" y="1187"/>
                </a:lnTo>
                <a:lnTo>
                  <a:pt x="706" y="1190"/>
                </a:lnTo>
                <a:lnTo>
                  <a:pt x="685" y="1198"/>
                </a:lnTo>
                <a:lnTo>
                  <a:pt x="663" y="1210"/>
                </a:lnTo>
                <a:lnTo>
                  <a:pt x="644" y="1225"/>
                </a:lnTo>
                <a:lnTo>
                  <a:pt x="627" y="1246"/>
                </a:lnTo>
                <a:lnTo>
                  <a:pt x="615" y="1271"/>
                </a:lnTo>
                <a:lnTo>
                  <a:pt x="606" y="1301"/>
                </a:lnTo>
                <a:lnTo>
                  <a:pt x="598" y="1334"/>
                </a:lnTo>
                <a:lnTo>
                  <a:pt x="593" y="1372"/>
                </a:lnTo>
                <a:lnTo>
                  <a:pt x="592" y="1414"/>
                </a:lnTo>
                <a:lnTo>
                  <a:pt x="592" y="1911"/>
                </a:lnTo>
                <a:lnTo>
                  <a:pt x="590" y="1925"/>
                </a:lnTo>
                <a:lnTo>
                  <a:pt x="584" y="1936"/>
                </a:lnTo>
                <a:lnTo>
                  <a:pt x="575" y="1946"/>
                </a:lnTo>
                <a:lnTo>
                  <a:pt x="563" y="1953"/>
                </a:lnTo>
                <a:lnTo>
                  <a:pt x="550" y="1955"/>
                </a:lnTo>
                <a:lnTo>
                  <a:pt x="366" y="1955"/>
                </a:lnTo>
                <a:lnTo>
                  <a:pt x="354" y="1953"/>
                </a:lnTo>
                <a:lnTo>
                  <a:pt x="344" y="1949"/>
                </a:lnTo>
                <a:lnTo>
                  <a:pt x="335" y="1941"/>
                </a:lnTo>
                <a:lnTo>
                  <a:pt x="328" y="1931"/>
                </a:lnTo>
                <a:lnTo>
                  <a:pt x="325" y="1920"/>
                </a:lnTo>
                <a:lnTo>
                  <a:pt x="324" y="1909"/>
                </a:lnTo>
                <a:lnTo>
                  <a:pt x="323" y="1822"/>
                </a:lnTo>
                <a:lnTo>
                  <a:pt x="320" y="1742"/>
                </a:lnTo>
                <a:lnTo>
                  <a:pt x="316" y="1667"/>
                </a:lnTo>
                <a:lnTo>
                  <a:pt x="309" y="1597"/>
                </a:lnTo>
                <a:lnTo>
                  <a:pt x="301" y="1531"/>
                </a:lnTo>
                <a:lnTo>
                  <a:pt x="291" y="1470"/>
                </a:lnTo>
                <a:lnTo>
                  <a:pt x="280" y="1414"/>
                </a:lnTo>
                <a:lnTo>
                  <a:pt x="267" y="1361"/>
                </a:lnTo>
                <a:lnTo>
                  <a:pt x="253" y="1314"/>
                </a:lnTo>
                <a:lnTo>
                  <a:pt x="239" y="1270"/>
                </a:lnTo>
                <a:lnTo>
                  <a:pt x="224" y="1231"/>
                </a:lnTo>
                <a:lnTo>
                  <a:pt x="208" y="1193"/>
                </a:lnTo>
                <a:lnTo>
                  <a:pt x="193" y="1160"/>
                </a:lnTo>
                <a:lnTo>
                  <a:pt x="177" y="1131"/>
                </a:lnTo>
                <a:lnTo>
                  <a:pt x="161" y="1103"/>
                </a:lnTo>
                <a:lnTo>
                  <a:pt x="146" y="1079"/>
                </a:lnTo>
                <a:lnTo>
                  <a:pt x="131" y="1057"/>
                </a:lnTo>
                <a:lnTo>
                  <a:pt x="115" y="1037"/>
                </a:lnTo>
                <a:lnTo>
                  <a:pt x="102" y="1021"/>
                </a:lnTo>
                <a:lnTo>
                  <a:pt x="89" y="1005"/>
                </a:lnTo>
                <a:lnTo>
                  <a:pt x="77" y="991"/>
                </a:lnTo>
                <a:lnTo>
                  <a:pt x="67" y="979"/>
                </a:lnTo>
                <a:lnTo>
                  <a:pt x="65" y="977"/>
                </a:lnTo>
                <a:lnTo>
                  <a:pt x="61" y="972"/>
                </a:lnTo>
                <a:lnTo>
                  <a:pt x="56" y="965"/>
                </a:lnTo>
                <a:lnTo>
                  <a:pt x="50" y="955"/>
                </a:lnTo>
                <a:lnTo>
                  <a:pt x="45" y="942"/>
                </a:lnTo>
                <a:lnTo>
                  <a:pt x="37" y="926"/>
                </a:lnTo>
                <a:lnTo>
                  <a:pt x="31" y="909"/>
                </a:lnTo>
                <a:lnTo>
                  <a:pt x="24" y="888"/>
                </a:lnTo>
                <a:lnTo>
                  <a:pt x="18" y="865"/>
                </a:lnTo>
                <a:lnTo>
                  <a:pt x="12" y="838"/>
                </a:lnTo>
                <a:lnTo>
                  <a:pt x="7" y="810"/>
                </a:lnTo>
                <a:lnTo>
                  <a:pt x="3" y="778"/>
                </a:lnTo>
                <a:lnTo>
                  <a:pt x="1" y="743"/>
                </a:lnTo>
                <a:lnTo>
                  <a:pt x="0" y="705"/>
                </a:lnTo>
                <a:lnTo>
                  <a:pt x="1" y="666"/>
                </a:lnTo>
                <a:lnTo>
                  <a:pt x="5" y="622"/>
                </a:lnTo>
                <a:lnTo>
                  <a:pt x="11" y="575"/>
                </a:lnTo>
                <a:lnTo>
                  <a:pt x="20" y="527"/>
                </a:lnTo>
                <a:lnTo>
                  <a:pt x="32" y="474"/>
                </a:lnTo>
                <a:lnTo>
                  <a:pt x="47" y="419"/>
                </a:lnTo>
                <a:lnTo>
                  <a:pt x="66" y="361"/>
                </a:lnTo>
                <a:lnTo>
                  <a:pt x="88" y="300"/>
                </a:lnTo>
                <a:lnTo>
                  <a:pt x="115" y="235"/>
                </a:lnTo>
                <a:lnTo>
                  <a:pt x="146" y="168"/>
                </a:lnTo>
                <a:lnTo>
                  <a:pt x="181" y="96"/>
                </a:lnTo>
                <a:lnTo>
                  <a:pt x="222" y="22"/>
                </a:lnTo>
                <a:lnTo>
                  <a:pt x="229" y="13"/>
                </a:lnTo>
                <a:lnTo>
                  <a:pt x="238" y="6"/>
                </a:lnTo>
                <a:lnTo>
                  <a:pt x="249" y="2"/>
                </a:lnTo>
                <a:lnTo>
                  <a:pt x="26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0" name="Group 359"/>
          <p:cNvGrpSpPr/>
          <p:nvPr/>
        </p:nvGrpSpPr>
        <p:grpSpPr>
          <a:xfrm>
            <a:off x="3519277" y="4248150"/>
            <a:ext cx="466725" cy="522288"/>
            <a:chOff x="3487738" y="4248150"/>
            <a:chExt cx="466725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5" name="Freeform 168"/>
            <p:cNvSpPr>
              <a:spLocks noEditPoints="1"/>
            </p:cNvSpPr>
            <p:nvPr/>
          </p:nvSpPr>
          <p:spPr bwMode="auto">
            <a:xfrm>
              <a:off x="3487738" y="4248150"/>
              <a:ext cx="466725" cy="522288"/>
            </a:xfrm>
            <a:custGeom>
              <a:avLst/>
              <a:gdLst>
                <a:gd name="T0" fmla="*/ 117 w 3234"/>
                <a:gd name="T1" fmla="*/ 3233 h 3617"/>
                <a:gd name="T2" fmla="*/ 318 w 3234"/>
                <a:gd name="T3" fmla="*/ 3490 h 3617"/>
                <a:gd name="T4" fmla="*/ 1037 w 3234"/>
                <a:gd name="T5" fmla="*/ 3522 h 3617"/>
                <a:gd name="T6" fmla="*/ 510 w 3234"/>
                <a:gd name="T7" fmla="*/ 3145 h 3617"/>
                <a:gd name="T8" fmla="*/ 219 w 3234"/>
                <a:gd name="T9" fmla="*/ 2707 h 3617"/>
                <a:gd name="T10" fmla="*/ 2987 w 3234"/>
                <a:gd name="T11" fmla="*/ 2766 h 3617"/>
                <a:gd name="T12" fmla="*/ 2673 w 3234"/>
                <a:gd name="T13" fmla="*/ 3198 h 3617"/>
                <a:gd name="T14" fmla="*/ 2790 w 3234"/>
                <a:gd name="T15" fmla="*/ 3522 h 3617"/>
                <a:gd name="T16" fmla="*/ 2945 w 3234"/>
                <a:gd name="T17" fmla="*/ 3475 h 3617"/>
                <a:gd name="T18" fmla="*/ 3128 w 3234"/>
                <a:gd name="T19" fmla="*/ 3180 h 3617"/>
                <a:gd name="T20" fmla="*/ 1511 w 3234"/>
                <a:gd name="T21" fmla="*/ 1862 h 3617"/>
                <a:gd name="T22" fmla="*/ 1641 w 3234"/>
                <a:gd name="T23" fmla="*/ 1966 h 3617"/>
                <a:gd name="T24" fmla="*/ 1511 w 3234"/>
                <a:gd name="T25" fmla="*/ 1595 h 3617"/>
                <a:gd name="T26" fmla="*/ 2456 w 3234"/>
                <a:gd name="T27" fmla="*/ 1237 h 3617"/>
                <a:gd name="T28" fmla="*/ 1967 w 3234"/>
                <a:gd name="T29" fmla="*/ 1604 h 3617"/>
                <a:gd name="T30" fmla="*/ 1756 w 3234"/>
                <a:gd name="T31" fmla="*/ 2008 h 3617"/>
                <a:gd name="T32" fmla="*/ 1786 w 3234"/>
                <a:gd name="T33" fmla="*/ 2807 h 3617"/>
                <a:gd name="T34" fmla="*/ 1664 w 3234"/>
                <a:gd name="T35" fmla="*/ 2509 h 3617"/>
                <a:gd name="T36" fmla="*/ 1588 w 3234"/>
                <a:gd name="T37" fmla="*/ 2994 h 3617"/>
                <a:gd name="T38" fmla="*/ 1487 w 3234"/>
                <a:gd name="T39" fmla="*/ 2811 h 3617"/>
                <a:gd name="T40" fmla="*/ 1561 w 3234"/>
                <a:gd name="T41" fmla="*/ 2055 h 3617"/>
                <a:gd name="T42" fmla="*/ 1416 w 3234"/>
                <a:gd name="T43" fmla="*/ 1862 h 3617"/>
                <a:gd name="T44" fmla="*/ 934 w 3234"/>
                <a:gd name="T45" fmla="*/ 1407 h 3617"/>
                <a:gd name="T46" fmla="*/ 614 w 3234"/>
                <a:gd name="T47" fmla="*/ 902 h 3617"/>
                <a:gd name="T48" fmla="*/ 362 w 3234"/>
                <a:gd name="T49" fmla="*/ 1229 h 3617"/>
                <a:gd name="T50" fmla="*/ 209 w 3234"/>
                <a:gd name="T51" fmla="*/ 2412 h 3617"/>
                <a:gd name="T52" fmla="*/ 365 w 3234"/>
                <a:gd name="T53" fmla="*/ 2783 h 3617"/>
                <a:gd name="T54" fmla="*/ 835 w 3234"/>
                <a:gd name="T55" fmla="*/ 3306 h 3617"/>
                <a:gd name="T56" fmla="*/ 1987 w 3234"/>
                <a:gd name="T57" fmla="*/ 3498 h 3617"/>
                <a:gd name="T58" fmla="*/ 2607 w 3234"/>
                <a:gd name="T59" fmla="*/ 3132 h 3617"/>
                <a:gd name="T60" fmla="*/ 2949 w 3234"/>
                <a:gd name="T61" fmla="*/ 2621 h 3617"/>
                <a:gd name="T62" fmla="*/ 3044 w 3234"/>
                <a:gd name="T63" fmla="*/ 2339 h 3617"/>
                <a:gd name="T64" fmla="*/ 2780 w 3234"/>
                <a:gd name="T65" fmla="*/ 974 h 3617"/>
                <a:gd name="T66" fmla="*/ 1242 w 3234"/>
                <a:gd name="T67" fmla="*/ 326 h 3617"/>
                <a:gd name="T68" fmla="*/ 667 w 3234"/>
                <a:gd name="T69" fmla="*/ 654 h 3617"/>
                <a:gd name="T70" fmla="*/ 873 w 3234"/>
                <a:gd name="T71" fmla="*/ 1200 h 3617"/>
                <a:gd name="T72" fmla="*/ 1344 w 3234"/>
                <a:gd name="T73" fmla="*/ 1529 h 3617"/>
                <a:gd name="T74" fmla="*/ 1770 w 3234"/>
                <a:gd name="T75" fmla="*/ 1501 h 3617"/>
                <a:gd name="T76" fmla="*/ 1959 w 3234"/>
                <a:gd name="T77" fmla="*/ 1505 h 3617"/>
                <a:gd name="T78" fmla="*/ 2403 w 3234"/>
                <a:gd name="T79" fmla="*/ 1142 h 3617"/>
                <a:gd name="T80" fmla="*/ 2508 w 3234"/>
                <a:gd name="T81" fmla="*/ 595 h 3617"/>
                <a:gd name="T82" fmla="*/ 1903 w 3234"/>
                <a:gd name="T83" fmla="*/ 307 h 3617"/>
                <a:gd name="T84" fmla="*/ 1280 w 3234"/>
                <a:gd name="T85" fmla="*/ 134 h 3617"/>
                <a:gd name="T86" fmla="*/ 742 w 3234"/>
                <a:gd name="T87" fmla="*/ 441 h 3617"/>
                <a:gd name="T88" fmla="*/ 1231 w 3234"/>
                <a:gd name="T89" fmla="*/ 230 h 3617"/>
                <a:gd name="T90" fmla="*/ 1911 w 3234"/>
                <a:gd name="T91" fmla="*/ 212 h 3617"/>
                <a:gd name="T92" fmla="*/ 2545 w 3234"/>
                <a:gd name="T93" fmla="*/ 501 h 3617"/>
                <a:gd name="T94" fmla="*/ 2031 w 3234"/>
                <a:gd name="T95" fmla="*/ 156 h 3617"/>
                <a:gd name="T96" fmla="*/ 1710 w 3234"/>
                <a:gd name="T97" fmla="*/ 2 h 3617"/>
                <a:gd name="T98" fmla="*/ 2360 w 3234"/>
                <a:gd name="T99" fmla="*/ 208 h 3617"/>
                <a:gd name="T100" fmla="*/ 2806 w 3234"/>
                <a:gd name="T101" fmla="*/ 726 h 3617"/>
                <a:gd name="T102" fmla="*/ 3008 w 3234"/>
                <a:gd name="T103" fmla="*/ 1406 h 3617"/>
                <a:gd name="T104" fmla="*/ 3199 w 3234"/>
                <a:gd name="T105" fmla="*/ 3289 h 3617"/>
                <a:gd name="T106" fmla="*/ 2966 w 3234"/>
                <a:gd name="T107" fmla="*/ 3572 h 3617"/>
                <a:gd name="T108" fmla="*/ 2790 w 3234"/>
                <a:gd name="T109" fmla="*/ 3617 h 3617"/>
                <a:gd name="T110" fmla="*/ 301 w 3234"/>
                <a:gd name="T111" fmla="*/ 3586 h 3617"/>
                <a:gd name="T112" fmla="*/ 53 w 3234"/>
                <a:gd name="T113" fmla="*/ 3339 h 3617"/>
                <a:gd name="T114" fmla="*/ 14 w 3234"/>
                <a:gd name="T115" fmla="*/ 2846 h 3617"/>
                <a:gd name="T116" fmla="*/ 388 w 3234"/>
                <a:gd name="T117" fmla="*/ 811 h 3617"/>
                <a:gd name="T118" fmla="*/ 806 w 3234"/>
                <a:gd name="T119" fmla="*/ 256 h 3617"/>
                <a:gd name="T120" fmla="*/ 1431 w 3234"/>
                <a:gd name="T121" fmla="*/ 10 h 3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34" h="3617">
                  <a:moveTo>
                    <a:pt x="154" y="2551"/>
                  </a:moveTo>
                  <a:lnTo>
                    <a:pt x="109" y="2860"/>
                  </a:lnTo>
                  <a:lnTo>
                    <a:pt x="100" y="2932"/>
                  </a:lnTo>
                  <a:lnTo>
                    <a:pt x="96" y="3000"/>
                  </a:lnTo>
                  <a:lnTo>
                    <a:pt x="95" y="3064"/>
                  </a:lnTo>
                  <a:lnTo>
                    <a:pt x="98" y="3124"/>
                  </a:lnTo>
                  <a:lnTo>
                    <a:pt x="106" y="3180"/>
                  </a:lnTo>
                  <a:lnTo>
                    <a:pt x="117" y="3233"/>
                  </a:lnTo>
                  <a:lnTo>
                    <a:pt x="132" y="3281"/>
                  </a:lnTo>
                  <a:lnTo>
                    <a:pt x="152" y="3327"/>
                  </a:lnTo>
                  <a:lnTo>
                    <a:pt x="175" y="3366"/>
                  </a:lnTo>
                  <a:lnTo>
                    <a:pt x="202" y="3402"/>
                  </a:lnTo>
                  <a:lnTo>
                    <a:pt x="231" y="3432"/>
                  </a:lnTo>
                  <a:lnTo>
                    <a:pt x="259" y="3455"/>
                  </a:lnTo>
                  <a:lnTo>
                    <a:pt x="289" y="3475"/>
                  </a:lnTo>
                  <a:lnTo>
                    <a:pt x="318" y="3490"/>
                  </a:lnTo>
                  <a:lnTo>
                    <a:pt x="345" y="3501"/>
                  </a:lnTo>
                  <a:lnTo>
                    <a:pt x="372" y="3510"/>
                  </a:lnTo>
                  <a:lnTo>
                    <a:pt x="394" y="3516"/>
                  </a:lnTo>
                  <a:lnTo>
                    <a:pt x="413" y="3519"/>
                  </a:lnTo>
                  <a:lnTo>
                    <a:pt x="429" y="3521"/>
                  </a:lnTo>
                  <a:lnTo>
                    <a:pt x="439" y="3521"/>
                  </a:lnTo>
                  <a:lnTo>
                    <a:pt x="444" y="3522"/>
                  </a:lnTo>
                  <a:lnTo>
                    <a:pt x="1037" y="3522"/>
                  </a:lnTo>
                  <a:lnTo>
                    <a:pt x="954" y="3484"/>
                  </a:lnTo>
                  <a:lnTo>
                    <a:pt x="877" y="3442"/>
                  </a:lnTo>
                  <a:lnTo>
                    <a:pt x="805" y="3397"/>
                  </a:lnTo>
                  <a:lnTo>
                    <a:pt x="736" y="3350"/>
                  </a:lnTo>
                  <a:lnTo>
                    <a:pt x="674" y="3301"/>
                  </a:lnTo>
                  <a:lnTo>
                    <a:pt x="614" y="3250"/>
                  </a:lnTo>
                  <a:lnTo>
                    <a:pt x="561" y="3198"/>
                  </a:lnTo>
                  <a:lnTo>
                    <a:pt x="510" y="3145"/>
                  </a:lnTo>
                  <a:lnTo>
                    <a:pt x="464" y="3092"/>
                  </a:lnTo>
                  <a:lnTo>
                    <a:pt x="421" y="3039"/>
                  </a:lnTo>
                  <a:lnTo>
                    <a:pt x="381" y="2988"/>
                  </a:lnTo>
                  <a:lnTo>
                    <a:pt x="346" y="2936"/>
                  </a:lnTo>
                  <a:lnTo>
                    <a:pt x="314" y="2885"/>
                  </a:lnTo>
                  <a:lnTo>
                    <a:pt x="279" y="2825"/>
                  </a:lnTo>
                  <a:lnTo>
                    <a:pt x="247" y="2766"/>
                  </a:lnTo>
                  <a:lnTo>
                    <a:pt x="219" y="2707"/>
                  </a:lnTo>
                  <a:lnTo>
                    <a:pt x="195" y="2652"/>
                  </a:lnTo>
                  <a:lnTo>
                    <a:pt x="173" y="2601"/>
                  </a:lnTo>
                  <a:lnTo>
                    <a:pt x="154" y="2551"/>
                  </a:lnTo>
                  <a:close/>
                  <a:moveTo>
                    <a:pt x="3080" y="2551"/>
                  </a:moveTo>
                  <a:lnTo>
                    <a:pt x="3061" y="2601"/>
                  </a:lnTo>
                  <a:lnTo>
                    <a:pt x="3039" y="2652"/>
                  </a:lnTo>
                  <a:lnTo>
                    <a:pt x="3014" y="2707"/>
                  </a:lnTo>
                  <a:lnTo>
                    <a:pt x="2987" y="2766"/>
                  </a:lnTo>
                  <a:lnTo>
                    <a:pt x="2955" y="2825"/>
                  </a:lnTo>
                  <a:lnTo>
                    <a:pt x="2919" y="2885"/>
                  </a:lnTo>
                  <a:lnTo>
                    <a:pt x="2887" y="2936"/>
                  </a:lnTo>
                  <a:lnTo>
                    <a:pt x="2851" y="2988"/>
                  </a:lnTo>
                  <a:lnTo>
                    <a:pt x="2813" y="3039"/>
                  </a:lnTo>
                  <a:lnTo>
                    <a:pt x="2770" y="3092"/>
                  </a:lnTo>
                  <a:lnTo>
                    <a:pt x="2724" y="3145"/>
                  </a:lnTo>
                  <a:lnTo>
                    <a:pt x="2673" y="3198"/>
                  </a:lnTo>
                  <a:lnTo>
                    <a:pt x="2618" y="3250"/>
                  </a:lnTo>
                  <a:lnTo>
                    <a:pt x="2560" y="3301"/>
                  </a:lnTo>
                  <a:lnTo>
                    <a:pt x="2496" y="3350"/>
                  </a:lnTo>
                  <a:lnTo>
                    <a:pt x="2429" y="3397"/>
                  </a:lnTo>
                  <a:lnTo>
                    <a:pt x="2357" y="3442"/>
                  </a:lnTo>
                  <a:lnTo>
                    <a:pt x="2280" y="3484"/>
                  </a:lnTo>
                  <a:lnTo>
                    <a:pt x="2197" y="3522"/>
                  </a:lnTo>
                  <a:lnTo>
                    <a:pt x="2790" y="3522"/>
                  </a:lnTo>
                  <a:lnTo>
                    <a:pt x="2794" y="3521"/>
                  </a:lnTo>
                  <a:lnTo>
                    <a:pt x="2805" y="3521"/>
                  </a:lnTo>
                  <a:lnTo>
                    <a:pt x="2821" y="3519"/>
                  </a:lnTo>
                  <a:lnTo>
                    <a:pt x="2839" y="3516"/>
                  </a:lnTo>
                  <a:lnTo>
                    <a:pt x="2862" y="3510"/>
                  </a:lnTo>
                  <a:lnTo>
                    <a:pt x="2888" y="3501"/>
                  </a:lnTo>
                  <a:lnTo>
                    <a:pt x="2915" y="3490"/>
                  </a:lnTo>
                  <a:lnTo>
                    <a:pt x="2945" y="3475"/>
                  </a:lnTo>
                  <a:lnTo>
                    <a:pt x="2973" y="3455"/>
                  </a:lnTo>
                  <a:lnTo>
                    <a:pt x="3003" y="3432"/>
                  </a:lnTo>
                  <a:lnTo>
                    <a:pt x="3031" y="3402"/>
                  </a:lnTo>
                  <a:lnTo>
                    <a:pt x="3058" y="3366"/>
                  </a:lnTo>
                  <a:lnTo>
                    <a:pt x="3081" y="3327"/>
                  </a:lnTo>
                  <a:lnTo>
                    <a:pt x="3101" y="3281"/>
                  </a:lnTo>
                  <a:lnTo>
                    <a:pt x="3116" y="3233"/>
                  </a:lnTo>
                  <a:lnTo>
                    <a:pt x="3128" y="3180"/>
                  </a:lnTo>
                  <a:lnTo>
                    <a:pt x="3135" y="3124"/>
                  </a:lnTo>
                  <a:lnTo>
                    <a:pt x="3138" y="3064"/>
                  </a:lnTo>
                  <a:lnTo>
                    <a:pt x="3138" y="3000"/>
                  </a:lnTo>
                  <a:lnTo>
                    <a:pt x="3134" y="2932"/>
                  </a:lnTo>
                  <a:lnTo>
                    <a:pt x="3125" y="2859"/>
                  </a:lnTo>
                  <a:lnTo>
                    <a:pt x="3080" y="2551"/>
                  </a:lnTo>
                  <a:close/>
                  <a:moveTo>
                    <a:pt x="1511" y="1595"/>
                  </a:moveTo>
                  <a:lnTo>
                    <a:pt x="1511" y="1862"/>
                  </a:lnTo>
                  <a:lnTo>
                    <a:pt x="1514" y="1887"/>
                  </a:lnTo>
                  <a:lnTo>
                    <a:pt x="1521" y="1909"/>
                  </a:lnTo>
                  <a:lnTo>
                    <a:pt x="1535" y="1928"/>
                  </a:lnTo>
                  <a:lnTo>
                    <a:pt x="1551" y="1945"/>
                  </a:lnTo>
                  <a:lnTo>
                    <a:pt x="1571" y="1957"/>
                  </a:lnTo>
                  <a:lnTo>
                    <a:pt x="1593" y="1966"/>
                  </a:lnTo>
                  <a:lnTo>
                    <a:pt x="1616" y="1968"/>
                  </a:lnTo>
                  <a:lnTo>
                    <a:pt x="1641" y="1966"/>
                  </a:lnTo>
                  <a:lnTo>
                    <a:pt x="1663" y="1957"/>
                  </a:lnTo>
                  <a:lnTo>
                    <a:pt x="1683" y="1945"/>
                  </a:lnTo>
                  <a:lnTo>
                    <a:pt x="1699" y="1928"/>
                  </a:lnTo>
                  <a:lnTo>
                    <a:pt x="1712" y="1909"/>
                  </a:lnTo>
                  <a:lnTo>
                    <a:pt x="1720" y="1887"/>
                  </a:lnTo>
                  <a:lnTo>
                    <a:pt x="1723" y="1862"/>
                  </a:lnTo>
                  <a:lnTo>
                    <a:pt x="1723" y="1595"/>
                  </a:lnTo>
                  <a:lnTo>
                    <a:pt x="1511" y="1595"/>
                  </a:lnTo>
                  <a:close/>
                  <a:moveTo>
                    <a:pt x="2651" y="756"/>
                  </a:moveTo>
                  <a:lnTo>
                    <a:pt x="2638" y="830"/>
                  </a:lnTo>
                  <a:lnTo>
                    <a:pt x="2620" y="902"/>
                  </a:lnTo>
                  <a:lnTo>
                    <a:pt x="2596" y="974"/>
                  </a:lnTo>
                  <a:lnTo>
                    <a:pt x="2568" y="1043"/>
                  </a:lnTo>
                  <a:lnTo>
                    <a:pt x="2535" y="1109"/>
                  </a:lnTo>
                  <a:lnTo>
                    <a:pt x="2498" y="1174"/>
                  </a:lnTo>
                  <a:lnTo>
                    <a:pt x="2456" y="1237"/>
                  </a:lnTo>
                  <a:lnTo>
                    <a:pt x="2410" y="1295"/>
                  </a:lnTo>
                  <a:lnTo>
                    <a:pt x="2356" y="1353"/>
                  </a:lnTo>
                  <a:lnTo>
                    <a:pt x="2299" y="1407"/>
                  </a:lnTo>
                  <a:lnTo>
                    <a:pt x="2238" y="1457"/>
                  </a:lnTo>
                  <a:lnTo>
                    <a:pt x="2174" y="1501"/>
                  </a:lnTo>
                  <a:lnTo>
                    <a:pt x="2108" y="1540"/>
                  </a:lnTo>
                  <a:lnTo>
                    <a:pt x="2039" y="1575"/>
                  </a:lnTo>
                  <a:lnTo>
                    <a:pt x="1967" y="1604"/>
                  </a:lnTo>
                  <a:lnTo>
                    <a:pt x="1893" y="1628"/>
                  </a:lnTo>
                  <a:lnTo>
                    <a:pt x="1818" y="1646"/>
                  </a:lnTo>
                  <a:lnTo>
                    <a:pt x="1818" y="1862"/>
                  </a:lnTo>
                  <a:lnTo>
                    <a:pt x="1815" y="1895"/>
                  </a:lnTo>
                  <a:lnTo>
                    <a:pt x="1807" y="1927"/>
                  </a:lnTo>
                  <a:lnTo>
                    <a:pt x="1794" y="1957"/>
                  </a:lnTo>
                  <a:lnTo>
                    <a:pt x="1776" y="1983"/>
                  </a:lnTo>
                  <a:lnTo>
                    <a:pt x="1756" y="2008"/>
                  </a:lnTo>
                  <a:lnTo>
                    <a:pt x="1731" y="2027"/>
                  </a:lnTo>
                  <a:lnTo>
                    <a:pt x="1703" y="2044"/>
                  </a:lnTo>
                  <a:lnTo>
                    <a:pt x="1673" y="2055"/>
                  </a:lnTo>
                  <a:lnTo>
                    <a:pt x="1809" y="2757"/>
                  </a:lnTo>
                  <a:lnTo>
                    <a:pt x="1810" y="2772"/>
                  </a:lnTo>
                  <a:lnTo>
                    <a:pt x="1806" y="2786"/>
                  </a:lnTo>
                  <a:lnTo>
                    <a:pt x="1798" y="2799"/>
                  </a:lnTo>
                  <a:lnTo>
                    <a:pt x="1786" y="2807"/>
                  </a:lnTo>
                  <a:lnTo>
                    <a:pt x="1772" y="2813"/>
                  </a:lnTo>
                  <a:lnTo>
                    <a:pt x="1768" y="2814"/>
                  </a:lnTo>
                  <a:lnTo>
                    <a:pt x="1763" y="2814"/>
                  </a:lnTo>
                  <a:lnTo>
                    <a:pt x="1747" y="2811"/>
                  </a:lnTo>
                  <a:lnTo>
                    <a:pt x="1732" y="2803"/>
                  </a:lnTo>
                  <a:lnTo>
                    <a:pt x="1723" y="2791"/>
                  </a:lnTo>
                  <a:lnTo>
                    <a:pt x="1716" y="2775"/>
                  </a:lnTo>
                  <a:lnTo>
                    <a:pt x="1664" y="2509"/>
                  </a:lnTo>
                  <a:lnTo>
                    <a:pt x="1664" y="2956"/>
                  </a:lnTo>
                  <a:lnTo>
                    <a:pt x="1662" y="2970"/>
                  </a:lnTo>
                  <a:lnTo>
                    <a:pt x="1655" y="2983"/>
                  </a:lnTo>
                  <a:lnTo>
                    <a:pt x="1644" y="2994"/>
                  </a:lnTo>
                  <a:lnTo>
                    <a:pt x="1631" y="3001"/>
                  </a:lnTo>
                  <a:lnTo>
                    <a:pt x="1616" y="3003"/>
                  </a:lnTo>
                  <a:lnTo>
                    <a:pt x="1602" y="3001"/>
                  </a:lnTo>
                  <a:lnTo>
                    <a:pt x="1588" y="2994"/>
                  </a:lnTo>
                  <a:lnTo>
                    <a:pt x="1579" y="2983"/>
                  </a:lnTo>
                  <a:lnTo>
                    <a:pt x="1572" y="2970"/>
                  </a:lnTo>
                  <a:lnTo>
                    <a:pt x="1570" y="2956"/>
                  </a:lnTo>
                  <a:lnTo>
                    <a:pt x="1570" y="2509"/>
                  </a:lnTo>
                  <a:lnTo>
                    <a:pt x="1517" y="2775"/>
                  </a:lnTo>
                  <a:lnTo>
                    <a:pt x="1511" y="2791"/>
                  </a:lnTo>
                  <a:lnTo>
                    <a:pt x="1500" y="2803"/>
                  </a:lnTo>
                  <a:lnTo>
                    <a:pt x="1487" y="2811"/>
                  </a:lnTo>
                  <a:lnTo>
                    <a:pt x="1471" y="2814"/>
                  </a:lnTo>
                  <a:lnTo>
                    <a:pt x="1462" y="2813"/>
                  </a:lnTo>
                  <a:lnTo>
                    <a:pt x="1448" y="2807"/>
                  </a:lnTo>
                  <a:lnTo>
                    <a:pt x="1436" y="2799"/>
                  </a:lnTo>
                  <a:lnTo>
                    <a:pt x="1428" y="2786"/>
                  </a:lnTo>
                  <a:lnTo>
                    <a:pt x="1424" y="2772"/>
                  </a:lnTo>
                  <a:lnTo>
                    <a:pt x="1424" y="2757"/>
                  </a:lnTo>
                  <a:lnTo>
                    <a:pt x="1561" y="2055"/>
                  </a:lnTo>
                  <a:lnTo>
                    <a:pt x="1530" y="2044"/>
                  </a:lnTo>
                  <a:lnTo>
                    <a:pt x="1503" y="2027"/>
                  </a:lnTo>
                  <a:lnTo>
                    <a:pt x="1478" y="2008"/>
                  </a:lnTo>
                  <a:lnTo>
                    <a:pt x="1457" y="1983"/>
                  </a:lnTo>
                  <a:lnTo>
                    <a:pt x="1440" y="1957"/>
                  </a:lnTo>
                  <a:lnTo>
                    <a:pt x="1427" y="1927"/>
                  </a:lnTo>
                  <a:lnTo>
                    <a:pt x="1419" y="1895"/>
                  </a:lnTo>
                  <a:lnTo>
                    <a:pt x="1416" y="1862"/>
                  </a:lnTo>
                  <a:lnTo>
                    <a:pt x="1416" y="1646"/>
                  </a:lnTo>
                  <a:lnTo>
                    <a:pt x="1340" y="1628"/>
                  </a:lnTo>
                  <a:lnTo>
                    <a:pt x="1266" y="1604"/>
                  </a:lnTo>
                  <a:lnTo>
                    <a:pt x="1195" y="1575"/>
                  </a:lnTo>
                  <a:lnTo>
                    <a:pt x="1126" y="1540"/>
                  </a:lnTo>
                  <a:lnTo>
                    <a:pt x="1059" y="1501"/>
                  </a:lnTo>
                  <a:lnTo>
                    <a:pt x="995" y="1457"/>
                  </a:lnTo>
                  <a:lnTo>
                    <a:pt x="934" y="1407"/>
                  </a:lnTo>
                  <a:lnTo>
                    <a:pt x="877" y="1353"/>
                  </a:lnTo>
                  <a:lnTo>
                    <a:pt x="824" y="1295"/>
                  </a:lnTo>
                  <a:lnTo>
                    <a:pt x="778" y="1237"/>
                  </a:lnTo>
                  <a:lnTo>
                    <a:pt x="735" y="1174"/>
                  </a:lnTo>
                  <a:lnTo>
                    <a:pt x="698" y="1110"/>
                  </a:lnTo>
                  <a:lnTo>
                    <a:pt x="665" y="1043"/>
                  </a:lnTo>
                  <a:lnTo>
                    <a:pt x="638" y="974"/>
                  </a:lnTo>
                  <a:lnTo>
                    <a:pt x="614" y="902"/>
                  </a:lnTo>
                  <a:lnTo>
                    <a:pt x="596" y="830"/>
                  </a:lnTo>
                  <a:lnTo>
                    <a:pt x="582" y="756"/>
                  </a:lnTo>
                  <a:lnTo>
                    <a:pt x="535" y="824"/>
                  </a:lnTo>
                  <a:lnTo>
                    <a:pt x="492" y="897"/>
                  </a:lnTo>
                  <a:lnTo>
                    <a:pt x="454" y="974"/>
                  </a:lnTo>
                  <a:lnTo>
                    <a:pt x="419" y="1054"/>
                  </a:lnTo>
                  <a:lnTo>
                    <a:pt x="388" y="1140"/>
                  </a:lnTo>
                  <a:lnTo>
                    <a:pt x="362" y="1229"/>
                  </a:lnTo>
                  <a:lnTo>
                    <a:pt x="339" y="1322"/>
                  </a:lnTo>
                  <a:lnTo>
                    <a:pt x="320" y="1420"/>
                  </a:lnTo>
                  <a:lnTo>
                    <a:pt x="320" y="1420"/>
                  </a:lnTo>
                  <a:lnTo>
                    <a:pt x="187" y="2327"/>
                  </a:lnTo>
                  <a:lnTo>
                    <a:pt x="190" y="2339"/>
                  </a:lnTo>
                  <a:lnTo>
                    <a:pt x="195" y="2359"/>
                  </a:lnTo>
                  <a:lnTo>
                    <a:pt x="200" y="2383"/>
                  </a:lnTo>
                  <a:lnTo>
                    <a:pt x="209" y="2412"/>
                  </a:lnTo>
                  <a:lnTo>
                    <a:pt x="219" y="2448"/>
                  </a:lnTo>
                  <a:lnTo>
                    <a:pt x="232" y="2486"/>
                  </a:lnTo>
                  <a:lnTo>
                    <a:pt x="247" y="2528"/>
                  </a:lnTo>
                  <a:lnTo>
                    <a:pt x="265" y="2574"/>
                  </a:lnTo>
                  <a:lnTo>
                    <a:pt x="286" y="2624"/>
                  </a:lnTo>
                  <a:lnTo>
                    <a:pt x="309" y="2674"/>
                  </a:lnTo>
                  <a:lnTo>
                    <a:pt x="335" y="2728"/>
                  </a:lnTo>
                  <a:lnTo>
                    <a:pt x="365" y="2783"/>
                  </a:lnTo>
                  <a:lnTo>
                    <a:pt x="398" y="2839"/>
                  </a:lnTo>
                  <a:lnTo>
                    <a:pt x="451" y="2920"/>
                  </a:lnTo>
                  <a:lnTo>
                    <a:pt x="507" y="2995"/>
                  </a:lnTo>
                  <a:lnTo>
                    <a:pt x="565" y="3067"/>
                  </a:lnTo>
                  <a:lnTo>
                    <a:pt x="628" y="3133"/>
                  </a:lnTo>
                  <a:lnTo>
                    <a:pt x="694" y="3196"/>
                  </a:lnTo>
                  <a:lnTo>
                    <a:pt x="763" y="3253"/>
                  </a:lnTo>
                  <a:lnTo>
                    <a:pt x="835" y="3306"/>
                  </a:lnTo>
                  <a:lnTo>
                    <a:pt x="911" y="3353"/>
                  </a:lnTo>
                  <a:lnTo>
                    <a:pt x="990" y="3397"/>
                  </a:lnTo>
                  <a:lnTo>
                    <a:pt x="1073" y="3435"/>
                  </a:lnTo>
                  <a:lnTo>
                    <a:pt x="1159" y="3468"/>
                  </a:lnTo>
                  <a:lnTo>
                    <a:pt x="1247" y="3498"/>
                  </a:lnTo>
                  <a:lnTo>
                    <a:pt x="1339" y="3522"/>
                  </a:lnTo>
                  <a:lnTo>
                    <a:pt x="1895" y="3522"/>
                  </a:lnTo>
                  <a:lnTo>
                    <a:pt x="1987" y="3498"/>
                  </a:lnTo>
                  <a:lnTo>
                    <a:pt x="2076" y="3468"/>
                  </a:lnTo>
                  <a:lnTo>
                    <a:pt x="2161" y="3434"/>
                  </a:lnTo>
                  <a:lnTo>
                    <a:pt x="2244" y="3396"/>
                  </a:lnTo>
                  <a:lnTo>
                    <a:pt x="2323" y="3353"/>
                  </a:lnTo>
                  <a:lnTo>
                    <a:pt x="2400" y="3305"/>
                  </a:lnTo>
                  <a:lnTo>
                    <a:pt x="2472" y="3252"/>
                  </a:lnTo>
                  <a:lnTo>
                    <a:pt x="2541" y="3193"/>
                  </a:lnTo>
                  <a:lnTo>
                    <a:pt x="2607" y="3132"/>
                  </a:lnTo>
                  <a:lnTo>
                    <a:pt x="2670" y="3065"/>
                  </a:lnTo>
                  <a:lnTo>
                    <a:pt x="2729" y="2993"/>
                  </a:lnTo>
                  <a:lnTo>
                    <a:pt x="2786" y="2917"/>
                  </a:lnTo>
                  <a:lnTo>
                    <a:pt x="2837" y="2836"/>
                  </a:lnTo>
                  <a:lnTo>
                    <a:pt x="2870" y="2780"/>
                  </a:lnTo>
                  <a:lnTo>
                    <a:pt x="2900" y="2725"/>
                  </a:lnTo>
                  <a:lnTo>
                    <a:pt x="2926" y="2672"/>
                  </a:lnTo>
                  <a:lnTo>
                    <a:pt x="2949" y="2621"/>
                  </a:lnTo>
                  <a:lnTo>
                    <a:pt x="2969" y="2572"/>
                  </a:lnTo>
                  <a:lnTo>
                    <a:pt x="2987" y="2527"/>
                  </a:lnTo>
                  <a:lnTo>
                    <a:pt x="3002" y="2485"/>
                  </a:lnTo>
                  <a:lnTo>
                    <a:pt x="3015" y="2447"/>
                  </a:lnTo>
                  <a:lnTo>
                    <a:pt x="3025" y="2412"/>
                  </a:lnTo>
                  <a:lnTo>
                    <a:pt x="3033" y="2383"/>
                  </a:lnTo>
                  <a:lnTo>
                    <a:pt x="3039" y="2357"/>
                  </a:lnTo>
                  <a:lnTo>
                    <a:pt x="3044" y="2339"/>
                  </a:lnTo>
                  <a:lnTo>
                    <a:pt x="3047" y="2327"/>
                  </a:lnTo>
                  <a:lnTo>
                    <a:pt x="2914" y="1420"/>
                  </a:lnTo>
                  <a:lnTo>
                    <a:pt x="2914" y="1420"/>
                  </a:lnTo>
                  <a:lnTo>
                    <a:pt x="2895" y="1322"/>
                  </a:lnTo>
                  <a:lnTo>
                    <a:pt x="2872" y="1229"/>
                  </a:lnTo>
                  <a:lnTo>
                    <a:pt x="2846" y="1140"/>
                  </a:lnTo>
                  <a:lnTo>
                    <a:pt x="2815" y="1054"/>
                  </a:lnTo>
                  <a:lnTo>
                    <a:pt x="2780" y="974"/>
                  </a:lnTo>
                  <a:lnTo>
                    <a:pt x="2740" y="897"/>
                  </a:lnTo>
                  <a:lnTo>
                    <a:pt x="2699" y="824"/>
                  </a:lnTo>
                  <a:lnTo>
                    <a:pt x="2651" y="756"/>
                  </a:lnTo>
                  <a:close/>
                  <a:moveTo>
                    <a:pt x="1616" y="284"/>
                  </a:moveTo>
                  <a:lnTo>
                    <a:pt x="1518" y="286"/>
                  </a:lnTo>
                  <a:lnTo>
                    <a:pt x="1422" y="294"/>
                  </a:lnTo>
                  <a:lnTo>
                    <a:pt x="1330" y="307"/>
                  </a:lnTo>
                  <a:lnTo>
                    <a:pt x="1242" y="326"/>
                  </a:lnTo>
                  <a:lnTo>
                    <a:pt x="1158" y="349"/>
                  </a:lnTo>
                  <a:lnTo>
                    <a:pt x="1076" y="377"/>
                  </a:lnTo>
                  <a:lnTo>
                    <a:pt x="998" y="412"/>
                  </a:lnTo>
                  <a:lnTo>
                    <a:pt x="924" y="450"/>
                  </a:lnTo>
                  <a:lnTo>
                    <a:pt x="854" y="494"/>
                  </a:lnTo>
                  <a:lnTo>
                    <a:pt x="788" y="542"/>
                  </a:lnTo>
                  <a:lnTo>
                    <a:pt x="726" y="595"/>
                  </a:lnTo>
                  <a:lnTo>
                    <a:pt x="667" y="654"/>
                  </a:lnTo>
                  <a:lnTo>
                    <a:pt x="674" y="729"/>
                  </a:lnTo>
                  <a:lnTo>
                    <a:pt x="687" y="803"/>
                  </a:lnTo>
                  <a:lnTo>
                    <a:pt x="706" y="876"/>
                  </a:lnTo>
                  <a:lnTo>
                    <a:pt x="730" y="946"/>
                  </a:lnTo>
                  <a:lnTo>
                    <a:pt x="758" y="1014"/>
                  </a:lnTo>
                  <a:lnTo>
                    <a:pt x="793" y="1079"/>
                  </a:lnTo>
                  <a:lnTo>
                    <a:pt x="830" y="1142"/>
                  </a:lnTo>
                  <a:lnTo>
                    <a:pt x="873" y="1200"/>
                  </a:lnTo>
                  <a:lnTo>
                    <a:pt x="920" y="1256"/>
                  </a:lnTo>
                  <a:lnTo>
                    <a:pt x="971" y="1309"/>
                  </a:lnTo>
                  <a:lnTo>
                    <a:pt x="1025" y="1356"/>
                  </a:lnTo>
                  <a:lnTo>
                    <a:pt x="1083" y="1400"/>
                  </a:lnTo>
                  <a:lnTo>
                    <a:pt x="1143" y="1440"/>
                  </a:lnTo>
                  <a:lnTo>
                    <a:pt x="1208" y="1475"/>
                  </a:lnTo>
                  <a:lnTo>
                    <a:pt x="1274" y="1505"/>
                  </a:lnTo>
                  <a:lnTo>
                    <a:pt x="1344" y="1529"/>
                  </a:lnTo>
                  <a:lnTo>
                    <a:pt x="1416" y="1548"/>
                  </a:lnTo>
                  <a:lnTo>
                    <a:pt x="1416" y="1548"/>
                  </a:lnTo>
                  <a:lnTo>
                    <a:pt x="1418" y="1532"/>
                  </a:lnTo>
                  <a:lnTo>
                    <a:pt x="1425" y="1519"/>
                  </a:lnTo>
                  <a:lnTo>
                    <a:pt x="1436" y="1509"/>
                  </a:lnTo>
                  <a:lnTo>
                    <a:pt x="1449" y="1503"/>
                  </a:lnTo>
                  <a:lnTo>
                    <a:pt x="1463" y="1501"/>
                  </a:lnTo>
                  <a:lnTo>
                    <a:pt x="1770" y="1501"/>
                  </a:lnTo>
                  <a:lnTo>
                    <a:pt x="1785" y="1503"/>
                  </a:lnTo>
                  <a:lnTo>
                    <a:pt x="1798" y="1509"/>
                  </a:lnTo>
                  <a:lnTo>
                    <a:pt x="1808" y="1519"/>
                  </a:lnTo>
                  <a:lnTo>
                    <a:pt x="1815" y="1532"/>
                  </a:lnTo>
                  <a:lnTo>
                    <a:pt x="1818" y="1548"/>
                  </a:lnTo>
                  <a:lnTo>
                    <a:pt x="1818" y="1548"/>
                  </a:lnTo>
                  <a:lnTo>
                    <a:pt x="1890" y="1529"/>
                  </a:lnTo>
                  <a:lnTo>
                    <a:pt x="1959" y="1505"/>
                  </a:lnTo>
                  <a:lnTo>
                    <a:pt x="2026" y="1475"/>
                  </a:lnTo>
                  <a:lnTo>
                    <a:pt x="2090" y="1440"/>
                  </a:lnTo>
                  <a:lnTo>
                    <a:pt x="2151" y="1400"/>
                  </a:lnTo>
                  <a:lnTo>
                    <a:pt x="2208" y="1356"/>
                  </a:lnTo>
                  <a:lnTo>
                    <a:pt x="2263" y="1309"/>
                  </a:lnTo>
                  <a:lnTo>
                    <a:pt x="2314" y="1256"/>
                  </a:lnTo>
                  <a:lnTo>
                    <a:pt x="2360" y="1200"/>
                  </a:lnTo>
                  <a:lnTo>
                    <a:pt x="2403" y="1142"/>
                  </a:lnTo>
                  <a:lnTo>
                    <a:pt x="2441" y="1079"/>
                  </a:lnTo>
                  <a:lnTo>
                    <a:pt x="2476" y="1014"/>
                  </a:lnTo>
                  <a:lnTo>
                    <a:pt x="2504" y="946"/>
                  </a:lnTo>
                  <a:lnTo>
                    <a:pt x="2527" y="876"/>
                  </a:lnTo>
                  <a:lnTo>
                    <a:pt x="2546" y="803"/>
                  </a:lnTo>
                  <a:lnTo>
                    <a:pt x="2559" y="729"/>
                  </a:lnTo>
                  <a:lnTo>
                    <a:pt x="2567" y="654"/>
                  </a:lnTo>
                  <a:lnTo>
                    <a:pt x="2508" y="595"/>
                  </a:lnTo>
                  <a:lnTo>
                    <a:pt x="2446" y="542"/>
                  </a:lnTo>
                  <a:lnTo>
                    <a:pt x="2380" y="494"/>
                  </a:lnTo>
                  <a:lnTo>
                    <a:pt x="2310" y="450"/>
                  </a:lnTo>
                  <a:lnTo>
                    <a:pt x="2236" y="412"/>
                  </a:lnTo>
                  <a:lnTo>
                    <a:pt x="2158" y="377"/>
                  </a:lnTo>
                  <a:lnTo>
                    <a:pt x="2076" y="349"/>
                  </a:lnTo>
                  <a:lnTo>
                    <a:pt x="1992" y="326"/>
                  </a:lnTo>
                  <a:lnTo>
                    <a:pt x="1903" y="307"/>
                  </a:lnTo>
                  <a:lnTo>
                    <a:pt x="1812" y="294"/>
                  </a:lnTo>
                  <a:lnTo>
                    <a:pt x="1716" y="286"/>
                  </a:lnTo>
                  <a:lnTo>
                    <a:pt x="1616" y="284"/>
                  </a:lnTo>
                  <a:close/>
                  <a:moveTo>
                    <a:pt x="1616" y="95"/>
                  </a:moveTo>
                  <a:lnTo>
                    <a:pt x="1528" y="98"/>
                  </a:lnTo>
                  <a:lnTo>
                    <a:pt x="1442" y="105"/>
                  </a:lnTo>
                  <a:lnTo>
                    <a:pt x="1360" y="118"/>
                  </a:lnTo>
                  <a:lnTo>
                    <a:pt x="1280" y="134"/>
                  </a:lnTo>
                  <a:lnTo>
                    <a:pt x="1201" y="156"/>
                  </a:lnTo>
                  <a:lnTo>
                    <a:pt x="1127" y="183"/>
                  </a:lnTo>
                  <a:lnTo>
                    <a:pt x="1055" y="215"/>
                  </a:lnTo>
                  <a:lnTo>
                    <a:pt x="987" y="251"/>
                  </a:lnTo>
                  <a:lnTo>
                    <a:pt x="921" y="292"/>
                  </a:lnTo>
                  <a:lnTo>
                    <a:pt x="859" y="337"/>
                  </a:lnTo>
                  <a:lnTo>
                    <a:pt x="799" y="387"/>
                  </a:lnTo>
                  <a:lnTo>
                    <a:pt x="742" y="441"/>
                  </a:lnTo>
                  <a:lnTo>
                    <a:pt x="689" y="501"/>
                  </a:lnTo>
                  <a:lnTo>
                    <a:pt x="755" y="447"/>
                  </a:lnTo>
                  <a:lnTo>
                    <a:pt x="827" y="397"/>
                  </a:lnTo>
                  <a:lnTo>
                    <a:pt x="900" y="354"/>
                  </a:lnTo>
                  <a:lnTo>
                    <a:pt x="978" y="315"/>
                  </a:lnTo>
                  <a:lnTo>
                    <a:pt x="1060" y="282"/>
                  </a:lnTo>
                  <a:lnTo>
                    <a:pt x="1143" y="253"/>
                  </a:lnTo>
                  <a:lnTo>
                    <a:pt x="1231" y="230"/>
                  </a:lnTo>
                  <a:lnTo>
                    <a:pt x="1323" y="212"/>
                  </a:lnTo>
                  <a:lnTo>
                    <a:pt x="1418" y="199"/>
                  </a:lnTo>
                  <a:lnTo>
                    <a:pt x="1516" y="192"/>
                  </a:lnTo>
                  <a:lnTo>
                    <a:pt x="1616" y="188"/>
                  </a:lnTo>
                  <a:lnTo>
                    <a:pt x="1616" y="188"/>
                  </a:lnTo>
                  <a:lnTo>
                    <a:pt x="1718" y="192"/>
                  </a:lnTo>
                  <a:lnTo>
                    <a:pt x="1816" y="199"/>
                  </a:lnTo>
                  <a:lnTo>
                    <a:pt x="1911" y="212"/>
                  </a:lnTo>
                  <a:lnTo>
                    <a:pt x="2002" y="230"/>
                  </a:lnTo>
                  <a:lnTo>
                    <a:pt x="2090" y="253"/>
                  </a:lnTo>
                  <a:lnTo>
                    <a:pt x="2174" y="282"/>
                  </a:lnTo>
                  <a:lnTo>
                    <a:pt x="2256" y="315"/>
                  </a:lnTo>
                  <a:lnTo>
                    <a:pt x="2334" y="354"/>
                  </a:lnTo>
                  <a:lnTo>
                    <a:pt x="2407" y="397"/>
                  </a:lnTo>
                  <a:lnTo>
                    <a:pt x="2478" y="447"/>
                  </a:lnTo>
                  <a:lnTo>
                    <a:pt x="2545" y="501"/>
                  </a:lnTo>
                  <a:lnTo>
                    <a:pt x="2492" y="441"/>
                  </a:lnTo>
                  <a:lnTo>
                    <a:pt x="2435" y="387"/>
                  </a:lnTo>
                  <a:lnTo>
                    <a:pt x="2375" y="337"/>
                  </a:lnTo>
                  <a:lnTo>
                    <a:pt x="2313" y="292"/>
                  </a:lnTo>
                  <a:lnTo>
                    <a:pt x="2247" y="251"/>
                  </a:lnTo>
                  <a:lnTo>
                    <a:pt x="2178" y="215"/>
                  </a:lnTo>
                  <a:lnTo>
                    <a:pt x="2106" y="183"/>
                  </a:lnTo>
                  <a:lnTo>
                    <a:pt x="2031" y="156"/>
                  </a:lnTo>
                  <a:lnTo>
                    <a:pt x="1954" y="134"/>
                  </a:lnTo>
                  <a:lnTo>
                    <a:pt x="1874" y="118"/>
                  </a:lnTo>
                  <a:lnTo>
                    <a:pt x="1791" y="105"/>
                  </a:lnTo>
                  <a:lnTo>
                    <a:pt x="1705" y="98"/>
                  </a:lnTo>
                  <a:lnTo>
                    <a:pt x="1616" y="95"/>
                  </a:lnTo>
                  <a:close/>
                  <a:moveTo>
                    <a:pt x="1616" y="0"/>
                  </a:moveTo>
                  <a:lnTo>
                    <a:pt x="1616" y="0"/>
                  </a:lnTo>
                  <a:lnTo>
                    <a:pt x="1710" y="2"/>
                  </a:lnTo>
                  <a:lnTo>
                    <a:pt x="1802" y="10"/>
                  </a:lnTo>
                  <a:lnTo>
                    <a:pt x="1891" y="23"/>
                  </a:lnTo>
                  <a:lnTo>
                    <a:pt x="1976" y="41"/>
                  </a:lnTo>
                  <a:lnTo>
                    <a:pt x="2059" y="64"/>
                  </a:lnTo>
                  <a:lnTo>
                    <a:pt x="2139" y="93"/>
                  </a:lnTo>
                  <a:lnTo>
                    <a:pt x="2215" y="126"/>
                  </a:lnTo>
                  <a:lnTo>
                    <a:pt x="2290" y="164"/>
                  </a:lnTo>
                  <a:lnTo>
                    <a:pt x="2360" y="208"/>
                  </a:lnTo>
                  <a:lnTo>
                    <a:pt x="2428" y="256"/>
                  </a:lnTo>
                  <a:lnTo>
                    <a:pt x="2493" y="310"/>
                  </a:lnTo>
                  <a:lnTo>
                    <a:pt x="2555" y="369"/>
                  </a:lnTo>
                  <a:lnTo>
                    <a:pt x="2612" y="431"/>
                  </a:lnTo>
                  <a:lnTo>
                    <a:pt x="2666" y="498"/>
                  </a:lnTo>
                  <a:lnTo>
                    <a:pt x="2716" y="570"/>
                  </a:lnTo>
                  <a:lnTo>
                    <a:pt x="2764" y="646"/>
                  </a:lnTo>
                  <a:lnTo>
                    <a:pt x="2806" y="726"/>
                  </a:lnTo>
                  <a:lnTo>
                    <a:pt x="2846" y="811"/>
                  </a:lnTo>
                  <a:lnTo>
                    <a:pt x="2882" y="899"/>
                  </a:lnTo>
                  <a:lnTo>
                    <a:pt x="2914" y="992"/>
                  </a:lnTo>
                  <a:lnTo>
                    <a:pt x="2944" y="1089"/>
                  </a:lnTo>
                  <a:lnTo>
                    <a:pt x="2968" y="1190"/>
                  </a:lnTo>
                  <a:lnTo>
                    <a:pt x="2990" y="1296"/>
                  </a:lnTo>
                  <a:lnTo>
                    <a:pt x="3008" y="1406"/>
                  </a:lnTo>
                  <a:lnTo>
                    <a:pt x="3008" y="1406"/>
                  </a:lnTo>
                  <a:lnTo>
                    <a:pt x="3219" y="2846"/>
                  </a:lnTo>
                  <a:lnTo>
                    <a:pt x="3229" y="2920"/>
                  </a:lnTo>
                  <a:lnTo>
                    <a:pt x="3233" y="2990"/>
                  </a:lnTo>
                  <a:lnTo>
                    <a:pt x="3234" y="3057"/>
                  </a:lnTo>
                  <a:lnTo>
                    <a:pt x="3231" y="3120"/>
                  </a:lnTo>
                  <a:lnTo>
                    <a:pt x="3224" y="3180"/>
                  </a:lnTo>
                  <a:lnTo>
                    <a:pt x="3213" y="3236"/>
                  </a:lnTo>
                  <a:lnTo>
                    <a:pt x="3199" y="3289"/>
                  </a:lnTo>
                  <a:lnTo>
                    <a:pt x="3180" y="3339"/>
                  </a:lnTo>
                  <a:lnTo>
                    <a:pt x="3158" y="3385"/>
                  </a:lnTo>
                  <a:lnTo>
                    <a:pt x="3132" y="3428"/>
                  </a:lnTo>
                  <a:lnTo>
                    <a:pt x="3102" y="3466"/>
                  </a:lnTo>
                  <a:lnTo>
                    <a:pt x="3069" y="3500"/>
                  </a:lnTo>
                  <a:lnTo>
                    <a:pt x="3034" y="3529"/>
                  </a:lnTo>
                  <a:lnTo>
                    <a:pt x="3000" y="3553"/>
                  </a:lnTo>
                  <a:lnTo>
                    <a:pt x="2966" y="3572"/>
                  </a:lnTo>
                  <a:lnTo>
                    <a:pt x="2932" y="3586"/>
                  </a:lnTo>
                  <a:lnTo>
                    <a:pt x="2901" y="3597"/>
                  </a:lnTo>
                  <a:lnTo>
                    <a:pt x="2871" y="3606"/>
                  </a:lnTo>
                  <a:lnTo>
                    <a:pt x="2846" y="3611"/>
                  </a:lnTo>
                  <a:lnTo>
                    <a:pt x="2824" y="3615"/>
                  </a:lnTo>
                  <a:lnTo>
                    <a:pt x="2807" y="3616"/>
                  </a:lnTo>
                  <a:lnTo>
                    <a:pt x="2795" y="3617"/>
                  </a:lnTo>
                  <a:lnTo>
                    <a:pt x="2790" y="3617"/>
                  </a:lnTo>
                  <a:lnTo>
                    <a:pt x="443" y="3617"/>
                  </a:lnTo>
                  <a:lnTo>
                    <a:pt x="439" y="3617"/>
                  </a:lnTo>
                  <a:lnTo>
                    <a:pt x="427" y="3616"/>
                  </a:lnTo>
                  <a:lnTo>
                    <a:pt x="410" y="3615"/>
                  </a:lnTo>
                  <a:lnTo>
                    <a:pt x="388" y="3611"/>
                  </a:lnTo>
                  <a:lnTo>
                    <a:pt x="362" y="3606"/>
                  </a:lnTo>
                  <a:lnTo>
                    <a:pt x="333" y="3597"/>
                  </a:lnTo>
                  <a:lnTo>
                    <a:pt x="301" y="3586"/>
                  </a:lnTo>
                  <a:lnTo>
                    <a:pt x="268" y="3572"/>
                  </a:lnTo>
                  <a:lnTo>
                    <a:pt x="234" y="3553"/>
                  </a:lnTo>
                  <a:lnTo>
                    <a:pt x="199" y="3529"/>
                  </a:lnTo>
                  <a:lnTo>
                    <a:pt x="165" y="3500"/>
                  </a:lnTo>
                  <a:lnTo>
                    <a:pt x="132" y="3466"/>
                  </a:lnTo>
                  <a:lnTo>
                    <a:pt x="101" y="3428"/>
                  </a:lnTo>
                  <a:lnTo>
                    <a:pt x="76" y="3385"/>
                  </a:lnTo>
                  <a:lnTo>
                    <a:pt x="53" y="3339"/>
                  </a:lnTo>
                  <a:lnTo>
                    <a:pt x="34" y="3289"/>
                  </a:lnTo>
                  <a:lnTo>
                    <a:pt x="20" y="3236"/>
                  </a:lnTo>
                  <a:lnTo>
                    <a:pt x="9" y="3180"/>
                  </a:lnTo>
                  <a:lnTo>
                    <a:pt x="2" y="3120"/>
                  </a:lnTo>
                  <a:lnTo>
                    <a:pt x="0" y="3057"/>
                  </a:lnTo>
                  <a:lnTo>
                    <a:pt x="1" y="2990"/>
                  </a:lnTo>
                  <a:lnTo>
                    <a:pt x="5" y="2920"/>
                  </a:lnTo>
                  <a:lnTo>
                    <a:pt x="14" y="2846"/>
                  </a:lnTo>
                  <a:lnTo>
                    <a:pt x="226" y="1406"/>
                  </a:lnTo>
                  <a:lnTo>
                    <a:pt x="226" y="1405"/>
                  </a:lnTo>
                  <a:lnTo>
                    <a:pt x="244" y="1296"/>
                  </a:lnTo>
                  <a:lnTo>
                    <a:pt x="265" y="1190"/>
                  </a:lnTo>
                  <a:lnTo>
                    <a:pt x="290" y="1089"/>
                  </a:lnTo>
                  <a:lnTo>
                    <a:pt x="319" y="992"/>
                  </a:lnTo>
                  <a:lnTo>
                    <a:pt x="352" y="899"/>
                  </a:lnTo>
                  <a:lnTo>
                    <a:pt x="388" y="811"/>
                  </a:lnTo>
                  <a:lnTo>
                    <a:pt x="428" y="726"/>
                  </a:lnTo>
                  <a:lnTo>
                    <a:pt x="470" y="646"/>
                  </a:lnTo>
                  <a:lnTo>
                    <a:pt x="518" y="570"/>
                  </a:lnTo>
                  <a:lnTo>
                    <a:pt x="568" y="498"/>
                  </a:lnTo>
                  <a:lnTo>
                    <a:pt x="622" y="431"/>
                  </a:lnTo>
                  <a:lnTo>
                    <a:pt x="679" y="369"/>
                  </a:lnTo>
                  <a:lnTo>
                    <a:pt x="741" y="310"/>
                  </a:lnTo>
                  <a:lnTo>
                    <a:pt x="806" y="256"/>
                  </a:lnTo>
                  <a:lnTo>
                    <a:pt x="874" y="208"/>
                  </a:lnTo>
                  <a:lnTo>
                    <a:pt x="944" y="164"/>
                  </a:lnTo>
                  <a:lnTo>
                    <a:pt x="1018" y="126"/>
                  </a:lnTo>
                  <a:lnTo>
                    <a:pt x="1095" y="93"/>
                  </a:lnTo>
                  <a:lnTo>
                    <a:pt x="1175" y="64"/>
                  </a:lnTo>
                  <a:lnTo>
                    <a:pt x="1258" y="41"/>
                  </a:lnTo>
                  <a:lnTo>
                    <a:pt x="1343" y="23"/>
                  </a:lnTo>
                  <a:lnTo>
                    <a:pt x="1431" y="10"/>
                  </a:lnTo>
                  <a:lnTo>
                    <a:pt x="1522" y="2"/>
                  </a:lnTo>
                  <a:lnTo>
                    <a:pt x="16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169"/>
            <p:cNvSpPr>
              <a:spLocks/>
            </p:cNvSpPr>
            <p:nvPr/>
          </p:nvSpPr>
          <p:spPr bwMode="auto">
            <a:xfrm>
              <a:off x="3714751" y="4510088"/>
              <a:ext cx="12700" cy="14288"/>
            </a:xfrm>
            <a:custGeom>
              <a:avLst/>
              <a:gdLst>
                <a:gd name="T0" fmla="*/ 46 w 94"/>
                <a:gd name="T1" fmla="*/ 0 h 96"/>
                <a:gd name="T2" fmla="*/ 59 w 94"/>
                <a:gd name="T3" fmla="*/ 2 h 96"/>
                <a:gd name="T4" fmla="*/ 70 w 94"/>
                <a:gd name="T5" fmla="*/ 7 h 96"/>
                <a:gd name="T6" fmla="*/ 80 w 94"/>
                <a:gd name="T7" fmla="*/ 14 h 96"/>
                <a:gd name="T8" fmla="*/ 88 w 94"/>
                <a:gd name="T9" fmla="*/ 24 h 96"/>
                <a:gd name="T10" fmla="*/ 93 w 94"/>
                <a:gd name="T11" fmla="*/ 35 h 96"/>
                <a:gd name="T12" fmla="*/ 94 w 94"/>
                <a:gd name="T13" fmla="*/ 49 h 96"/>
                <a:gd name="T14" fmla="*/ 93 w 94"/>
                <a:gd name="T15" fmla="*/ 61 h 96"/>
                <a:gd name="T16" fmla="*/ 88 w 94"/>
                <a:gd name="T17" fmla="*/ 72 h 96"/>
                <a:gd name="T18" fmla="*/ 80 w 94"/>
                <a:gd name="T19" fmla="*/ 82 h 96"/>
                <a:gd name="T20" fmla="*/ 70 w 94"/>
                <a:gd name="T21" fmla="*/ 89 h 96"/>
                <a:gd name="T22" fmla="*/ 59 w 94"/>
                <a:gd name="T23" fmla="*/ 94 h 96"/>
                <a:gd name="T24" fmla="*/ 46 w 94"/>
                <a:gd name="T25" fmla="*/ 96 h 96"/>
                <a:gd name="T26" fmla="*/ 35 w 94"/>
                <a:gd name="T27" fmla="*/ 94 h 96"/>
                <a:gd name="T28" fmla="*/ 23 w 94"/>
                <a:gd name="T29" fmla="*/ 89 h 96"/>
                <a:gd name="T30" fmla="*/ 13 w 94"/>
                <a:gd name="T31" fmla="*/ 82 h 96"/>
                <a:gd name="T32" fmla="*/ 5 w 94"/>
                <a:gd name="T33" fmla="*/ 72 h 96"/>
                <a:gd name="T34" fmla="*/ 1 w 94"/>
                <a:gd name="T35" fmla="*/ 61 h 96"/>
                <a:gd name="T36" fmla="*/ 0 w 94"/>
                <a:gd name="T37" fmla="*/ 49 h 96"/>
                <a:gd name="T38" fmla="*/ 1 w 94"/>
                <a:gd name="T39" fmla="*/ 35 h 96"/>
                <a:gd name="T40" fmla="*/ 5 w 94"/>
                <a:gd name="T41" fmla="*/ 24 h 96"/>
                <a:gd name="T42" fmla="*/ 13 w 94"/>
                <a:gd name="T43" fmla="*/ 14 h 96"/>
                <a:gd name="T44" fmla="*/ 23 w 94"/>
                <a:gd name="T45" fmla="*/ 7 h 96"/>
                <a:gd name="T46" fmla="*/ 35 w 94"/>
                <a:gd name="T47" fmla="*/ 2 h 96"/>
                <a:gd name="T48" fmla="*/ 46 w 94"/>
                <a:gd name="T4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4" h="96">
                  <a:moveTo>
                    <a:pt x="46" y="0"/>
                  </a:moveTo>
                  <a:lnTo>
                    <a:pt x="59" y="2"/>
                  </a:lnTo>
                  <a:lnTo>
                    <a:pt x="70" y="7"/>
                  </a:lnTo>
                  <a:lnTo>
                    <a:pt x="80" y="14"/>
                  </a:lnTo>
                  <a:lnTo>
                    <a:pt x="88" y="24"/>
                  </a:lnTo>
                  <a:lnTo>
                    <a:pt x="93" y="35"/>
                  </a:lnTo>
                  <a:lnTo>
                    <a:pt x="94" y="49"/>
                  </a:lnTo>
                  <a:lnTo>
                    <a:pt x="93" y="61"/>
                  </a:lnTo>
                  <a:lnTo>
                    <a:pt x="88" y="72"/>
                  </a:lnTo>
                  <a:lnTo>
                    <a:pt x="80" y="82"/>
                  </a:lnTo>
                  <a:lnTo>
                    <a:pt x="70" y="89"/>
                  </a:lnTo>
                  <a:lnTo>
                    <a:pt x="59" y="94"/>
                  </a:lnTo>
                  <a:lnTo>
                    <a:pt x="46" y="96"/>
                  </a:lnTo>
                  <a:lnTo>
                    <a:pt x="35" y="94"/>
                  </a:lnTo>
                  <a:lnTo>
                    <a:pt x="23" y="89"/>
                  </a:lnTo>
                  <a:lnTo>
                    <a:pt x="13" y="82"/>
                  </a:lnTo>
                  <a:lnTo>
                    <a:pt x="5" y="72"/>
                  </a:lnTo>
                  <a:lnTo>
                    <a:pt x="1" y="61"/>
                  </a:lnTo>
                  <a:lnTo>
                    <a:pt x="0" y="49"/>
                  </a:lnTo>
                  <a:lnTo>
                    <a:pt x="1" y="35"/>
                  </a:lnTo>
                  <a:lnTo>
                    <a:pt x="5" y="24"/>
                  </a:lnTo>
                  <a:lnTo>
                    <a:pt x="13" y="14"/>
                  </a:lnTo>
                  <a:lnTo>
                    <a:pt x="23" y="7"/>
                  </a:lnTo>
                  <a:lnTo>
                    <a:pt x="35" y="2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1" name="Group 360"/>
          <p:cNvGrpSpPr/>
          <p:nvPr/>
        </p:nvGrpSpPr>
        <p:grpSpPr>
          <a:xfrm>
            <a:off x="4468265" y="4224338"/>
            <a:ext cx="439737" cy="571500"/>
            <a:chOff x="4430713" y="4224338"/>
            <a:chExt cx="439737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0" name="Freeform 174"/>
            <p:cNvSpPr>
              <a:spLocks/>
            </p:cNvSpPr>
            <p:nvPr/>
          </p:nvSpPr>
          <p:spPr bwMode="auto">
            <a:xfrm>
              <a:off x="4605338" y="4330700"/>
              <a:ext cx="19050" cy="214312"/>
            </a:xfrm>
            <a:custGeom>
              <a:avLst/>
              <a:gdLst>
                <a:gd name="T0" fmla="*/ 38 w 118"/>
                <a:gd name="T1" fmla="*/ 0 h 1345"/>
                <a:gd name="T2" fmla="*/ 52 w 118"/>
                <a:gd name="T3" fmla="*/ 0 h 1345"/>
                <a:gd name="T4" fmla="*/ 61 w 118"/>
                <a:gd name="T5" fmla="*/ 3 h 1345"/>
                <a:gd name="T6" fmla="*/ 71 w 118"/>
                <a:gd name="T7" fmla="*/ 7 h 1345"/>
                <a:gd name="T8" fmla="*/ 80 w 118"/>
                <a:gd name="T9" fmla="*/ 15 h 1345"/>
                <a:gd name="T10" fmla="*/ 88 w 118"/>
                <a:gd name="T11" fmla="*/ 25 h 1345"/>
                <a:gd name="T12" fmla="*/ 96 w 118"/>
                <a:gd name="T13" fmla="*/ 38 h 1345"/>
                <a:gd name="T14" fmla="*/ 103 w 118"/>
                <a:gd name="T15" fmla="*/ 56 h 1345"/>
                <a:gd name="T16" fmla="*/ 109 w 118"/>
                <a:gd name="T17" fmla="*/ 76 h 1345"/>
                <a:gd name="T18" fmla="*/ 113 w 118"/>
                <a:gd name="T19" fmla="*/ 102 h 1345"/>
                <a:gd name="T20" fmla="*/ 117 w 118"/>
                <a:gd name="T21" fmla="*/ 132 h 1345"/>
                <a:gd name="T22" fmla="*/ 118 w 118"/>
                <a:gd name="T23" fmla="*/ 167 h 1345"/>
                <a:gd name="T24" fmla="*/ 118 w 118"/>
                <a:gd name="T25" fmla="*/ 1302 h 1345"/>
                <a:gd name="T26" fmla="*/ 116 w 118"/>
                <a:gd name="T27" fmla="*/ 1316 h 1345"/>
                <a:gd name="T28" fmla="*/ 109 w 118"/>
                <a:gd name="T29" fmla="*/ 1328 h 1345"/>
                <a:gd name="T30" fmla="*/ 99 w 118"/>
                <a:gd name="T31" fmla="*/ 1337 h 1345"/>
                <a:gd name="T32" fmla="*/ 88 w 118"/>
                <a:gd name="T33" fmla="*/ 1343 h 1345"/>
                <a:gd name="T34" fmla="*/ 74 w 118"/>
                <a:gd name="T35" fmla="*/ 1345 h 1345"/>
                <a:gd name="T36" fmla="*/ 61 w 118"/>
                <a:gd name="T37" fmla="*/ 1343 h 1345"/>
                <a:gd name="T38" fmla="*/ 49 w 118"/>
                <a:gd name="T39" fmla="*/ 1337 h 1345"/>
                <a:gd name="T40" fmla="*/ 39 w 118"/>
                <a:gd name="T41" fmla="*/ 1328 h 1345"/>
                <a:gd name="T42" fmla="*/ 34 w 118"/>
                <a:gd name="T43" fmla="*/ 1316 h 1345"/>
                <a:gd name="T44" fmla="*/ 31 w 118"/>
                <a:gd name="T45" fmla="*/ 1302 h 1345"/>
                <a:gd name="T46" fmla="*/ 31 w 118"/>
                <a:gd name="T47" fmla="*/ 167 h 1345"/>
                <a:gd name="T48" fmla="*/ 30 w 118"/>
                <a:gd name="T49" fmla="*/ 141 h 1345"/>
                <a:gd name="T50" fmla="*/ 28 w 118"/>
                <a:gd name="T51" fmla="*/ 119 h 1345"/>
                <a:gd name="T52" fmla="*/ 26 w 118"/>
                <a:gd name="T53" fmla="*/ 103 h 1345"/>
                <a:gd name="T54" fmla="*/ 24 w 118"/>
                <a:gd name="T55" fmla="*/ 91 h 1345"/>
                <a:gd name="T56" fmla="*/ 21 w 118"/>
                <a:gd name="T57" fmla="*/ 83 h 1345"/>
                <a:gd name="T58" fmla="*/ 19 w 118"/>
                <a:gd name="T59" fmla="*/ 79 h 1345"/>
                <a:gd name="T60" fmla="*/ 9 w 118"/>
                <a:gd name="T61" fmla="*/ 70 h 1345"/>
                <a:gd name="T62" fmla="*/ 3 w 118"/>
                <a:gd name="T63" fmla="*/ 59 h 1345"/>
                <a:gd name="T64" fmla="*/ 0 w 118"/>
                <a:gd name="T65" fmla="*/ 47 h 1345"/>
                <a:gd name="T66" fmla="*/ 1 w 118"/>
                <a:gd name="T67" fmla="*/ 33 h 1345"/>
                <a:gd name="T68" fmla="*/ 6 w 118"/>
                <a:gd name="T69" fmla="*/ 21 h 1345"/>
                <a:gd name="T70" fmla="*/ 14 w 118"/>
                <a:gd name="T71" fmla="*/ 10 h 1345"/>
                <a:gd name="T72" fmla="*/ 26 w 118"/>
                <a:gd name="T73" fmla="*/ 3 h 1345"/>
                <a:gd name="T74" fmla="*/ 38 w 118"/>
                <a:gd name="T75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1345">
                  <a:moveTo>
                    <a:pt x="38" y="0"/>
                  </a:moveTo>
                  <a:lnTo>
                    <a:pt x="52" y="0"/>
                  </a:lnTo>
                  <a:lnTo>
                    <a:pt x="61" y="3"/>
                  </a:lnTo>
                  <a:lnTo>
                    <a:pt x="71" y="7"/>
                  </a:lnTo>
                  <a:lnTo>
                    <a:pt x="80" y="15"/>
                  </a:lnTo>
                  <a:lnTo>
                    <a:pt x="88" y="25"/>
                  </a:lnTo>
                  <a:lnTo>
                    <a:pt x="96" y="38"/>
                  </a:lnTo>
                  <a:lnTo>
                    <a:pt x="103" y="56"/>
                  </a:lnTo>
                  <a:lnTo>
                    <a:pt x="109" y="76"/>
                  </a:lnTo>
                  <a:lnTo>
                    <a:pt x="113" y="102"/>
                  </a:lnTo>
                  <a:lnTo>
                    <a:pt x="117" y="132"/>
                  </a:lnTo>
                  <a:lnTo>
                    <a:pt x="118" y="167"/>
                  </a:lnTo>
                  <a:lnTo>
                    <a:pt x="118" y="1302"/>
                  </a:lnTo>
                  <a:lnTo>
                    <a:pt x="116" y="1316"/>
                  </a:lnTo>
                  <a:lnTo>
                    <a:pt x="109" y="1328"/>
                  </a:lnTo>
                  <a:lnTo>
                    <a:pt x="99" y="1337"/>
                  </a:lnTo>
                  <a:lnTo>
                    <a:pt x="88" y="1343"/>
                  </a:lnTo>
                  <a:lnTo>
                    <a:pt x="74" y="1345"/>
                  </a:lnTo>
                  <a:lnTo>
                    <a:pt x="61" y="1343"/>
                  </a:lnTo>
                  <a:lnTo>
                    <a:pt x="49" y="1337"/>
                  </a:lnTo>
                  <a:lnTo>
                    <a:pt x="39" y="1328"/>
                  </a:lnTo>
                  <a:lnTo>
                    <a:pt x="34" y="1316"/>
                  </a:lnTo>
                  <a:lnTo>
                    <a:pt x="31" y="1302"/>
                  </a:lnTo>
                  <a:lnTo>
                    <a:pt x="31" y="167"/>
                  </a:lnTo>
                  <a:lnTo>
                    <a:pt x="30" y="141"/>
                  </a:lnTo>
                  <a:lnTo>
                    <a:pt x="28" y="119"/>
                  </a:lnTo>
                  <a:lnTo>
                    <a:pt x="26" y="103"/>
                  </a:lnTo>
                  <a:lnTo>
                    <a:pt x="24" y="91"/>
                  </a:lnTo>
                  <a:lnTo>
                    <a:pt x="21" y="83"/>
                  </a:lnTo>
                  <a:lnTo>
                    <a:pt x="19" y="79"/>
                  </a:lnTo>
                  <a:lnTo>
                    <a:pt x="9" y="70"/>
                  </a:lnTo>
                  <a:lnTo>
                    <a:pt x="3" y="59"/>
                  </a:lnTo>
                  <a:lnTo>
                    <a:pt x="0" y="47"/>
                  </a:lnTo>
                  <a:lnTo>
                    <a:pt x="1" y="33"/>
                  </a:lnTo>
                  <a:lnTo>
                    <a:pt x="6" y="21"/>
                  </a:lnTo>
                  <a:lnTo>
                    <a:pt x="14" y="10"/>
                  </a:lnTo>
                  <a:lnTo>
                    <a:pt x="26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175"/>
            <p:cNvSpPr>
              <a:spLocks/>
            </p:cNvSpPr>
            <p:nvPr/>
          </p:nvSpPr>
          <p:spPr bwMode="auto">
            <a:xfrm>
              <a:off x="4676775" y="4330700"/>
              <a:ext cx="19050" cy="214312"/>
            </a:xfrm>
            <a:custGeom>
              <a:avLst/>
              <a:gdLst>
                <a:gd name="T0" fmla="*/ 80 w 118"/>
                <a:gd name="T1" fmla="*/ 0 h 1345"/>
                <a:gd name="T2" fmla="*/ 92 w 118"/>
                <a:gd name="T3" fmla="*/ 3 h 1345"/>
                <a:gd name="T4" fmla="*/ 104 w 118"/>
                <a:gd name="T5" fmla="*/ 10 h 1345"/>
                <a:gd name="T6" fmla="*/ 112 w 118"/>
                <a:gd name="T7" fmla="*/ 21 h 1345"/>
                <a:gd name="T8" fmla="*/ 117 w 118"/>
                <a:gd name="T9" fmla="*/ 33 h 1345"/>
                <a:gd name="T10" fmla="*/ 118 w 118"/>
                <a:gd name="T11" fmla="*/ 47 h 1345"/>
                <a:gd name="T12" fmla="*/ 115 w 118"/>
                <a:gd name="T13" fmla="*/ 59 h 1345"/>
                <a:gd name="T14" fmla="*/ 108 w 118"/>
                <a:gd name="T15" fmla="*/ 70 h 1345"/>
                <a:gd name="T16" fmla="*/ 99 w 118"/>
                <a:gd name="T17" fmla="*/ 79 h 1345"/>
                <a:gd name="T18" fmla="*/ 96 w 118"/>
                <a:gd name="T19" fmla="*/ 83 h 1345"/>
                <a:gd name="T20" fmla="*/ 94 w 118"/>
                <a:gd name="T21" fmla="*/ 91 h 1345"/>
                <a:gd name="T22" fmla="*/ 92 w 118"/>
                <a:gd name="T23" fmla="*/ 103 h 1345"/>
                <a:gd name="T24" fmla="*/ 90 w 118"/>
                <a:gd name="T25" fmla="*/ 119 h 1345"/>
                <a:gd name="T26" fmla="*/ 88 w 118"/>
                <a:gd name="T27" fmla="*/ 141 h 1345"/>
                <a:gd name="T28" fmla="*/ 86 w 118"/>
                <a:gd name="T29" fmla="*/ 167 h 1345"/>
                <a:gd name="T30" fmla="*/ 86 w 118"/>
                <a:gd name="T31" fmla="*/ 1302 h 1345"/>
                <a:gd name="T32" fmla="*/ 84 w 118"/>
                <a:gd name="T33" fmla="*/ 1316 h 1345"/>
                <a:gd name="T34" fmla="*/ 79 w 118"/>
                <a:gd name="T35" fmla="*/ 1328 h 1345"/>
                <a:gd name="T36" fmla="*/ 69 w 118"/>
                <a:gd name="T37" fmla="*/ 1337 h 1345"/>
                <a:gd name="T38" fmla="*/ 57 w 118"/>
                <a:gd name="T39" fmla="*/ 1343 h 1345"/>
                <a:gd name="T40" fmla="*/ 44 w 118"/>
                <a:gd name="T41" fmla="*/ 1345 h 1345"/>
                <a:gd name="T42" fmla="*/ 30 w 118"/>
                <a:gd name="T43" fmla="*/ 1343 h 1345"/>
                <a:gd name="T44" fmla="*/ 19 w 118"/>
                <a:gd name="T45" fmla="*/ 1337 h 1345"/>
                <a:gd name="T46" fmla="*/ 9 w 118"/>
                <a:gd name="T47" fmla="*/ 1328 h 1345"/>
                <a:gd name="T48" fmla="*/ 2 w 118"/>
                <a:gd name="T49" fmla="*/ 1316 h 1345"/>
                <a:gd name="T50" fmla="*/ 0 w 118"/>
                <a:gd name="T51" fmla="*/ 1302 h 1345"/>
                <a:gd name="T52" fmla="*/ 0 w 118"/>
                <a:gd name="T53" fmla="*/ 167 h 1345"/>
                <a:gd name="T54" fmla="*/ 1 w 118"/>
                <a:gd name="T55" fmla="*/ 132 h 1345"/>
                <a:gd name="T56" fmla="*/ 4 w 118"/>
                <a:gd name="T57" fmla="*/ 102 h 1345"/>
                <a:gd name="T58" fmla="*/ 9 w 118"/>
                <a:gd name="T59" fmla="*/ 76 h 1345"/>
                <a:gd name="T60" fmla="*/ 15 w 118"/>
                <a:gd name="T61" fmla="*/ 56 h 1345"/>
                <a:gd name="T62" fmla="*/ 22 w 118"/>
                <a:gd name="T63" fmla="*/ 38 h 1345"/>
                <a:gd name="T64" fmla="*/ 30 w 118"/>
                <a:gd name="T65" fmla="*/ 25 h 1345"/>
                <a:gd name="T66" fmla="*/ 38 w 118"/>
                <a:gd name="T67" fmla="*/ 15 h 1345"/>
                <a:gd name="T68" fmla="*/ 47 w 118"/>
                <a:gd name="T69" fmla="*/ 7 h 1345"/>
                <a:gd name="T70" fmla="*/ 57 w 118"/>
                <a:gd name="T71" fmla="*/ 3 h 1345"/>
                <a:gd name="T72" fmla="*/ 66 w 118"/>
                <a:gd name="T73" fmla="*/ 0 h 1345"/>
                <a:gd name="T74" fmla="*/ 80 w 118"/>
                <a:gd name="T75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1345">
                  <a:moveTo>
                    <a:pt x="80" y="0"/>
                  </a:moveTo>
                  <a:lnTo>
                    <a:pt x="92" y="3"/>
                  </a:lnTo>
                  <a:lnTo>
                    <a:pt x="104" y="10"/>
                  </a:lnTo>
                  <a:lnTo>
                    <a:pt x="112" y="21"/>
                  </a:lnTo>
                  <a:lnTo>
                    <a:pt x="117" y="33"/>
                  </a:lnTo>
                  <a:lnTo>
                    <a:pt x="118" y="47"/>
                  </a:lnTo>
                  <a:lnTo>
                    <a:pt x="115" y="59"/>
                  </a:lnTo>
                  <a:lnTo>
                    <a:pt x="108" y="70"/>
                  </a:lnTo>
                  <a:lnTo>
                    <a:pt x="99" y="79"/>
                  </a:lnTo>
                  <a:lnTo>
                    <a:pt x="96" y="83"/>
                  </a:lnTo>
                  <a:lnTo>
                    <a:pt x="94" y="91"/>
                  </a:lnTo>
                  <a:lnTo>
                    <a:pt x="92" y="103"/>
                  </a:lnTo>
                  <a:lnTo>
                    <a:pt x="90" y="119"/>
                  </a:lnTo>
                  <a:lnTo>
                    <a:pt x="88" y="141"/>
                  </a:lnTo>
                  <a:lnTo>
                    <a:pt x="86" y="167"/>
                  </a:lnTo>
                  <a:lnTo>
                    <a:pt x="86" y="1302"/>
                  </a:lnTo>
                  <a:lnTo>
                    <a:pt x="84" y="1316"/>
                  </a:lnTo>
                  <a:lnTo>
                    <a:pt x="79" y="1328"/>
                  </a:lnTo>
                  <a:lnTo>
                    <a:pt x="69" y="1337"/>
                  </a:lnTo>
                  <a:lnTo>
                    <a:pt x="57" y="1343"/>
                  </a:lnTo>
                  <a:lnTo>
                    <a:pt x="44" y="1345"/>
                  </a:lnTo>
                  <a:lnTo>
                    <a:pt x="30" y="1343"/>
                  </a:lnTo>
                  <a:lnTo>
                    <a:pt x="19" y="1337"/>
                  </a:lnTo>
                  <a:lnTo>
                    <a:pt x="9" y="1328"/>
                  </a:lnTo>
                  <a:lnTo>
                    <a:pt x="2" y="1316"/>
                  </a:lnTo>
                  <a:lnTo>
                    <a:pt x="0" y="1302"/>
                  </a:lnTo>
                  <a:lnTo>
                    <a:pt x="0" y="167"/>
                  </a:lnTo>
                  <a:lnTo>
                    <a:pt x="1" y="132"/>
                  </a:lnTo>
                  <a:lnTo>
                    <a:pt x="4" y="102"/>
                  </a:lnTo>
                  <a:lnTo>
                    <a:pt x="9" y="76"/>
                  </a:lnTo>
                  <a:lnTo>
                    <a:pt x="15" y="56"/>
                  </a:lnTo>
                  <a:lnTo>
                    <a:pt x="22" y="38"/>
                  </a:lnTo>
                  <a:lnTo>
                    <a:pt x="30" y="25"/>
                  </a:lnTo>
                  <a:lnTo>
                    <a:pt x="38" y="15"/>
                  </a:lnTo>
                  <a:lnTo>
                    <a:pt x="47" y="7"/>
                  </a:lnTo>
                  <a:lnTo>
                    <a:pt x="57" y="3"/>
                  </a:lnTo>
                  <a:lnTo>
                    <a:pt x="66" y="0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176"/>
            <p:cNvSpPr>
              <a:spLocks noEditPoints="1"/>
            </p:cNvSpPr>
            <p:nvPr/>
          </p:nvSpPr>
          <p:spPr bwMode="auto">
            <a:xfrm>
              <a:off x="4430713" y="4224338"/>
              <a:ext cx="439737" cy="571500"/>
            </a:xfrm>
            <a:custGeom>
              <a:avLst/>
              <a:gdLst>
                <a:gd name="T0" fmla="*/ 2199 w 2770"/>
                <a:gd name="T1" fmla="*/ 3137 h 3595"/>
                <a:gd name="T2" fmla="*/ 1973 w 2770"/>
                <a:gd name="T3" fmla="*/ 2783 h 3595"/>
                <a:gd name="T4" fmla="*/ 960 w 2770"/>
                <a:gd name="T5" fmla="*/ 2324 h 3595"/>
                <a:gd name="T6" fmla="*/ 749 w 2770"/>
                <a:gd name="T7" fmla="*/ 2867 h 3595"/>
                <a:gd name="T8" fmla="*/ 2215 w 2770"/>
                <a:gd name="T9" fmla="*/ 1285 h 3595"/>
                <a:gd name="T10" fmla="*/ 2307 w 2770"/>
                <a:gd name="T11" fmla="*/ 1857 h 3595"/>
                <a:gd name="T12" fmla="*/ 2305 w 2770"/>
                <a:gd name="T13" fmla="*/ 2970 h 3595"/>
                <a:gd name="T14" fmla="*/ 2533 w 2770"/>
                <a:gd name="T15" fmla="*/ 1695 h 3595"/>
                <a:gd name="T16" fmla="*/ 2304 w 2770"/>
                <a:gd name="T17" fmla="*/ 902 h 3595"/>
                <a:gd name="T18" fmla="*/ 296 w 2770"/>
                <a:gd name="T19" fmla="*/ 1421 h 3595"/>
                <a:gd name="T20" fmla="*/ 102 w 2770"/>
                <a:gd name="T21" fmla="*/ 2882 h 3595"/>
                <a:gd name="T22" fmla="*/ 445 w 2770"/>
                <a:gd name="T23" fmla="*/ 2217 h 3595"/>
                <a:gd name="T24" fmla="*/ 534 w 2770"/>
                <a:gd name="T25" fmla="*/ 1434 h 3595"/>
                <a:gd name="T26" fmla="*/ 1222 w 2770"/>
                <a:gd name="T27" fmla="*/ 569 h 3595"/>
                <a:gd name="T28" fmla="*/ 1384 w 2770"/>
                <a:gd name="T29" fmla="*/ 344 h 3595"/>
                <a:gd name="T30" fmla="*/ 1063 w 2770"/>
                <a:gd name="T31" fmla="*/ 437 h 3595"/>
                <a:gd name="T32" fmla="*/ 1795 w 2770"/>
                <a:gd name="T33" fmla="*/ 372 h 3595"/>
                <a:gd name="T34" fmla="*/ 1859 w 2770"/>
                <a:gd name="T35" fmla="*/ 433 h 3595"/>
                <a:gd name="T36" fmla="*/ 1447 w 2770"/>
                <a:gd name="T37" fmla="*/ 947 h 3595"/>
                <a:gd name="T38" fmla="*/ 1428 w 2770"/>
                <a:gd name="T39" fmla="*/ 1287 h 3595"/>
                <a:gd name="T40" fmla="*/ 1428 w 2770"/>
                <a:gd name="T41" fmla="*/ 2048 h 3595"/>
                <a:gd name="T42" fmla="*/ 1909 w 2770"/>
                <a:gd name="T43" fmla="*/ 2375 h 3595"/>
                <a:gd name="T44" fmla="*/ 2097 w 2770"/>
                <a:gd name="T45" fmla="*/ 2828 h 3595"/>
                <a:gd name="T46" fmla="*/ 2236 w 2770"/>
                <a:gd name="T47" fmla="*/ 2561 h 3595"/>
                <a:gd name="T48" fmla="*/ 2174 w 2770"/>
                <a:gd name="T49" fmla="*/ 1546 h 3595"/>
                <a:gd name="T50" fmla="*/ 2144 w 2770"/>
                <a:gd name="T51" fmla="*/ 984 h 3595"/>
                <a:gd name="T52" fmla="*/ 1935 w 2770"/>
                <a:gd name="T53" fmla="*/ 596 h 3595"/>
                <a:gd name="T54" fmla="*/ 1744 w 2770"/>
                <a:gd name="T55" fmla="*/ 644 h 3595"/>
                <a:gd name="T56" fmla="*/ 1910 w 2770"/>
                <a:gd name="T57" fmla="*/ 500 h 3595"/>
                <a:gd name="T58" fmla="*/ 837 w 2770"/>
                <a:gd name="T59" fmla="*/ 464 h 3595"/>
                <a:gd name="T60" fmla="*/ 991 w 2770"/>
                <a:gd name="T61" fmla="*/ 611 h 3595"/>
                <a:gd name="T62" fmla="*/ 890 w 2770"/>
                <a:gd name="T63" fmla="*/ 644 h 3595"/>
                <a:gd name="T64" fmla="*/ 568 w 2770"/>
                <a:gd name="T65" fmla="*/ 821 h 3595"/>
                <a:gd name="T66" fmla="*/ 612 w 2770"/>
                <a:gd name="T67" fmla="*/ 1484 h 3595"/>
                <a:gd name="T68" fmla="*/ 531 w 2770"/>
                <a:gd name="T69" fmla="*/ 2327 h 3595"/>
                <a:gd name="T70" fmla="*/ 663 w 2770"/>
                <a:gd name="T71" fmla="*/ 2854 h 3595"/>
                <a:gd name="T72" fmla="*/ 818 w 2770"/>
                <a:gd name="T73" fmla="*/ 2519 h 3595"/>
                <a:gd name="T74" fmla="*/ 1342 w 2770"/>
                <a:gd name="T75" fmla="*/ 2143 h 3595"/>
                <a:gd name="T76" fmla="*/ 1342 w 2770"/>
                <a:gd name="T77" fmla="*/ 1444 h 3595"/>
                <a:gd name="T78" fmla="*/ 1338 w 2770"/>
                <a:gd name="T79" fmla="*/ 1011 h 3595"/>
                <a:gd name="T80" fmla="*/ 976 w 2770"/>
                <a:gd name="T81" fmla="*/ 479 h 3595"/>
                <a:gd name="T82" fmla="*/ 1045 w 2770"/>
                <a:gd name="T83" fmla="*/ 124 h 3595"/>
                <a:gd name="T84" fmla="*/ 887 w 2770"/>
                <a:gd name="T85" fmla="*/ 280 h 3595"/>
                <a:gd name="T86" fmla="*/ 1468 w 2770"/>
                <a:gd name="T87" fmla="*/ 257 h 3595"/>
                <a:gd name="T88" fmla="*/ 1887 w 2770"/>
                <a:gd name="T89" fmla="*/ 262 h 3595"/>
                <a:gd name="T90" fmla="*/ 1648 w 2770"/>
                <a:gd name="T91" fmla="*/ 106 h 3595"/>
                <a:gd name="T92" fmla="*/ 1775 w 2770"/>
                <a:gd name="T93" fmla="*/ 54 h 3595"/>
                <a:gd name="T94" fmla="*/ 2012 w 2770"/>
                <a:gd name="T95" fmla="*/ 500 h 3595"/>
                <a:gd name="T96" fmla="*/ 2322 w 2770"/>
                <a:gd name="T97" fmla="*/ 749 h 3595"/>
                <a:gd name="T98" fmla="*/ 2556 w 2770"/>
                <a:gd name="T99" fmla="*/ 1392 h 3595"/>
                <a:gd name="T100" fmla="*/ 2756 w 2770"/>
                <a:gd name="T101" fmla="*/ 2906 h 3595"/>
                <a:gd name="T102" fmla="*/ 2770 w 2770"/>
                <a:gd name="T103" fmla="*/ 3512 h 3595"/>
                <a:gd name="T104" fmla="*/ 2522 w 2770"/>
                <a:gd name="T105" fmla="*/ 3584 h 3595"/>
                <a:gd name="T106" fmla="*/ 2299 w 2770"/>
                <a:gd name="T107" fmla="*/ 3250 h 3595"/>
                <a:gd name="T108" fmla="*/ 549 w 2770"/>
                <a:gd name="T109" fmla="*/ 3388 h 3595"/>
                <a:gd name="T110" fmla="*/ 364 w 2770"/>
                <a:gd name="T111" fmla="*/ 3565 h 3595"/>
                <a:gd name="T112" fmla="*/ 111 w 2770"/>
                <a:gd name="T113" fmla="*/ 3564 h 3595"/>
                <a:gd name="T114" fmla="*/ 33 w 2770"/>
                <a:gd name="T115" fmla="*/ 2616 h 3595"/>
                <a:gd name="T116" fmla="*/ 246 w 2770"/>
                <a:gd name="T117" fmla="*/ 1267 h 3595"/>
                <a:gd name="T118" fmla="*/ 456 w 2770"/>
                <a:gd name="T119" fmla="*/ 737 h 3595"/>
                <a:gd name="T120" fmla="*/ 735 w 2770"/>
                <a:gd name="T121" fmla="*/ 440 h 3595"/>
                <a:gd name="T122" fmla="*/ 1027 w 2770"/>
                <a:gd name="T123" fmla="*/ 42 h 3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70" h="3595">
                  <a:moveTo>
                    <a:pt x="2683" y="3273"/>
                  </a:moveTo>
                  <a:lnTo>
                    <a:pt x="2410" y="3311"/>
                  </a:lnTo>
                  <a:lnTo>
                    <a:pt x="2476" y="3504"/>
                  </a:lnTo>
                  <a:lnTo>
                    <a:pt x="2683" y="3474"/>
                  </a:lnTo>
                  <a:lnTo>
                    <a:pt x="2683" y="3273"/>
                  </a:lnTo>
                  <a:close/>
                  <a:moveTo>
                    <a:pt x="86" y="3273"/>
                  </a:moveTo>
                  <a:lnTo>
                    <a:pt x="86" y="3474"/>
                  </a:lnTo>
                  <a:lnTo>
                    <a:pt x="293" y="3504"/>
                  </a:lnTo>
                  <a:lnTo>
                    <a:pt x="360" y="3311"/>
                  </a:lnTo>
                  <a:lnTo>
                    <a:pt x="86" y="3273"/>
                  </a:lnTo>
                  <a:close/>
                  <a:moveTo>
                    <a:pt x="1428" y="3137"/>
                  </a:moveTo>
                  <a:lnTo>
                    <a:pt x="1428" y="3311"/>
                  </a:lnTo>
                  <a:lnTo>
                    <a:pt x="2160" y="3311"/>
                  </a:lnTo>
                  <a:lnTo>
                    <a:pt x="2199" y="3137"/>
                  </a:lnTo>
                  <a:lnTo>
                    <a:pt x="1428" y="3137"/>
                  </a:lnTo>
                  <a:close/>
                  <a:moveTo>
                    <a:pt x="571" y="3137"/>
                  </a:moveTo>
                  <a:lnTo>
                    <a:pt x="610" y="3311"/>
                  </a:lnTo>
                  <a:lnTo>
                    <a:pt x="1342" y="3311"/>
                  </a:lnTo>
                  <a:lnTo>
                    <a:pt x="1342" y="3137"/>
                  </a:lnTo>
                  <a:lnTo>
                    <a:pt x="571" y="3137"/>
                  </a:lnTo>
                  <a:close/>
                  <a:moveTo>
                    <a:pt x="1428" y="2266"/>
                  </a:moveTo>
                  <a:lnTo>
                    <a:pt x="1428" y="3050"/>
                  </a:lnTo>
                  <a:lnTo>
                    <a:pt x="2021" y="3050"/>
                  </a:lnTo>
                  <a:lnTo>
                    <a:pt x="2021" y="2867"/>
                  </a:lnTo>
                  <a:lnTo>
                    <a:pt x="2012" y="2853"/>
                  </a:lnTo>
                  <a:lnTo>
                    <a:pt x="2001" y="2835"/>
                  </a:lnTo>
                  <a:lnTo>
                    <a:pt x="1988" y="2811"/>
                  </a:lnTo>
                  <a:lnTo>
                    <a:pt x="1973" y="2783"/>
                  </a:lnTo>
                  <a:lnTo>
                    <a:pt x="1956" y="2752"/>
                  </a:lnTo>
                  <a:lnTo>
                    <a:pt x="1939" y="2715"/>
                  </a:lnTo>
                  <a:lnTo>
                    <a:pt x="1920" y="2676"/>
                  </a:lnTo>
                  <a:lnTo>
                    <a:pt x="1902" y="2633"/>
                  </a:lnTo>
                  <a:lnTo>
                    <a:pt x="1884" y="2587"/>
                  </a:lnTo>
                  <a:lnTo>
                    <a:pt x="1866" y="2539"/>
                  </a:lnTo>
                  <a:lnTo>
                    <a:pt x="1850" y="2488"/>
                  </a:lnTo>
                  <a:lnTo>
                    <a:pt x="1835" y="2435"/>
                  </a:lnTo>
                  <a:lnTo>
                    <a:pt x="1820" y="2381"/>
                  </a:lnTo>
                  <a:lnTo>
                    <a:pt x="1809" y="2324"/>
                  </a:lnTo>
                  <a:lnTo>
                    <a:pt x="1801" y="2266"/>
                  </a:lnTo>
                  <a:lnTo>
                    <a:pt x="1428" y="2266"/>
                  </a:lnTo>
                  <a:close/>
                  <a:moveTo>
                    <a:pt x="969" y="2266"/>
                  </a:moveTo>
                  <a:lnTo>
                    <a:pt x="960" y="2324"/>
                  </a:lnTo>
                  <a:lnTo>
                    <a:pt x="948" y="2381"/>
                  </a:lnTo>
                  <a:lnTo>
                    <a:pt x="935" y="2435"/>
                  </a:lnTo>
                  <a:lnTo>
                    <a:pt x="920" y="2488"/>
                  </a:lnTo>
                  <a:lnTo>
                    <a:pt x="904" y="2539"/>
                  </a:lnTo>
                  <a:lnTo>
                    <a:pt x="886" y="2587"/>
                  </a:lnTo>
                  <a:lnTo>
                    <a:pt x="867" y="2633"/>
                  </a:lnTo>
                  <a:lnTo>
                    <a:pt x="850" y="2676"/>
                  </a:lnTo>
                  <a:lnTo>
                    <a:pt x="831" y="2715"/>
                  </a:lnTo>
                  <a:lnTo>
                    <a:pt x="814" y="2752"/>
                  </a:lnTo>
                  <a:lnTo>
                    <a:pt x="797" y="2783"/>
                  </a:lnTo>
                  <a:lnTo>
                    <a:pt x="782" y="2811"/>
                  </a:lnTo>
                  <a:lnTo>
                    <a:pt x="769" y="2835"/>
                  </a:lnTo>
                  <a:lnTo>
                    <a:pt x="758" y="2853"/>
                  </a:lnTo>
                  <a:lnTo>
                    <a:pt x="749" y="2867"/>
                  </a:lnTo>
                  <a:lnTo>
                    <a:pt x="749" y="3050"/>
                  </a:lnTo>
                  <a:lnTo>
                    <a:pt x="1342" y="3050"/>
                  </a:lnTo>
                  <a:lnTo>
                    <a:pt x="1342" y="2266"/>
                  </a:lnTo>
                  <a:lnTo>
                    <a:pt x="969" y="2266"/>
                  </a:lnTo>
                  <a:close/>
                  <a:moveTo>
                    <a:pt x="2281" y="854"/>
                  </a:moveTo>
                  <a:lnTo>
                    <a:pt x="2261" y="902"/>
                  </a:lnTo>
                  <a:lnTo>
                    <a:pt x="2244" y="951"/>
                  </a:lnTo>
                  <a:lnTo>
                    <a:pt x="2231" y="1000"/>
                  </a:lnTo>
                  <a:lnTo>
                    <a:pt x="2221" y="1049"/>
                  </a:lnTo>
                  <a:lnTo>
                    <a:pt x="2215" y="1099"/>
                  </a:lnTo>
                  <a:lnTo>
                    <a:pt x="2211" y="1148"/>
                  </a:lnTo>
                  <a:lnTo>
                    <a:pt x="2210" y="1195"/>
                  </a:lnTo>
                  <a:lnTo>
                    <a:pt x="2211" y="1241"/>
                  </a:lnTo>
                  <a:lnTo>
                    <a:pt x="2215" y="1285"/>
                  </a:lnTo>
                  <a:lnTo>
                    <a:pt x="2218" y="1326"/>
                  </a:lnTo>
                  <a:lnTo>
                    <a:pt x="2223" y="1366"/>
                  </a:lnTo>
                  <a:lnTo>
                    <a:pt x="2230" y="1402"/>
                  </a:lnTo>
                  <a:lnTo>
                    <a:pt x="2235" y="1434"/>
                  </a:lnTo>
                  <a:lnTo>
                    <a:pt x="2242" y="1463"/>
                  </a:lnTo>
                  <a:lnTo>
                    <a:pt x="2247" y="1488"/>
                  </a:lnTo>
                  <a:lnTo>
                    <a:pt x="2253" y="1508"/>
                  </a:lnTo>
                  <a:lnTo>
                    <a:pt x="2257" y="1522"/>
                  </a:lnTo>
                  <a:lnTo>
                    <a:pt x="2261" y="1531"/>
                  </a:lnTo>
                  <a:lnTo>
                    <a:pt x="2262" y="1535"/>
                  </a:lnTo>
                  <a:lnTo>
                    <a:pt x="2276" y="1609"/>
                  </a:lnTo>
                  <a:lnTo>
                    <a:pt x="2288" y="1688"/>
                  </a:lnTo>
                  <a:lnTo>
                    <a:pt x="2299" y="1771"/>
                  </a:lnTo>
                  <a:lnTo>
                    <a:pt x="2307" y="1857"/>
                  </a:lnTo>
                  <a:lnTo>
                    <a:pt x="2314" y="1945"/>
                  </a:lnTo>
                  <a:lnTo>
                    <a:pt x="2319" y="2035"/>
                  </a:lnTo>
                  <a:lnTo>
                    <a:pt x="2322" y="2126"/>
                  </a:lnTo>
                  <a:lnTo>
                    <a:pt x="2325" y="2217"/>
                  </a:lnTo>
                  <a:lnTo>
                    <a:pt x="2325" y="2306"/>
                  </a:lnTo>
                  <a:lnTo>
                    <a:pt x="2326" y="2395"/>
                  </a:lnTo>
                  <a:lnTo>
                    <a:pt x="2325" y="2481"/>
                  </a:lnTo>
                  <a:lnTo>
                    <a:pt x="2323" y="2566"/>
                  </a:lnTo>
                  <a:lnTo>
                    <a:pt x="2321" y="2645"/>
                  </a:lnTo>
                  <a:lnTo>
                    <a:pt x="2319" y="2722"/>
                  </a:lnTo>
                  <a:lnTo>
                    <a:pt x="2315" y="2793"/>
                  </a:lnTo>
                  <a:lnTo>
                    <a:pt x="2312" y="2859"/>
                  </a:lnTo>
                  <a:lnTo>
                    <a:pt x="2309" y="2918"/>
                  </a:lnTo>
                  <a:lnTo>
                    <a:pt x="2305" y="2970"/>
                  </a:lnTo>
                  <a:lnTo>
                    <a:pt x="2383" y="3227"/>
                  </a:lnTo>
                  <a:lnTo>
                    <a:pt x="2682" y="3186"/>
                  </a:lnTo>
                  <a:lnTo>
                    <a:pt x="2676" y="3028"/>
                  </a:lnTo>
                  <a:lnTo>
                    <a:pt x="2668" y="2876"/>
                  </a:lnTo>
                  <a:lnTo>
                    <a:pt x="2659" y="2732"/>
                  </a:lnTo>
                  <a:lnTo>
                    <a:pt x="2648" y="2593"/>
                  </a:lnTo>
                  <a:lnTo>
                    <a:pt x="2637" y="2461"/>
                  </a:lnTo>
                  <a:lnTo>
                    <a:pt x="2624" y="2334"/>
                  </a:lnTo>
                  <a:lnTo>
                    <a:pt x="2611" y="2213"/>
                  </a:lnTo>
                  <a:lnTo>
                    <a:pt x="2597" y="2098"/>
                  </a:lnTo>
                  <a:lnTo>
                    <a:pt x="2582" y="1989"/>
                  </a:lnTo>
                  <a:lnTo>
                    <a:pt x="2566" y="1886"/>
                  </a:lnTo>
                  <a:lnTo>
                    <a:pt x="2550" y="1788"/>
                  </a:lnTo>
                  <a:lnTo>
                    <a:pt x="2533" y="1695"/>
                  </a:lnTo>
                  <a:lnTo>
                    <a:pt x="2516" y="1608"/>
                  </a:lnTo>
                  <a:lnTo>
                    <a:pt x="2498" y="1526"/>
                  </a:lnTo>
                  <a:lnTo>
                    <a:pt x="2481" y="1449"/>
                  </a:lnTo>
                  <a:lnTo>
                    <a:pt x="2463" y="1376"/>
                  </a:lnTo>
                  <a:lnTo>
                    <a:pt x="2446" y="1310"/>
                  </a:lnTo>
                  <a:lnTo>
                    <a:pt x="2428" y="1246"/>
                  </a:lnTo>
                  <a:lnTo>
                    <a:pt x="2411" y="1188"/>
                  </a:lnTo>
                  <a:lnTo>
                    <a:pt x="2393" y="1135"/>
                  </a:lnTo>
                  <a:lnTo>
                    <a:pt x="2377" y="1085"/>
                  </a:lnTo>
                  <a:lnTo>
                    <a:pt x="2361" y="1041"/>
                  </a:lnTo>
                  <a:lnTo>
                    <a:pt x="2346" y="1000"/>
                  </a:lnTo>
                  <a:lnTo>
                    <a:pt x="2331" y="963"/>
                  </a:lnTo>
                  <a:lnTo>
                    <a:pt x="2318" y="930"/>
                  </a:lnTo>
                  <a:lnTo>
                    <a:pt x="2304" y="902"/>
                  </a:lnTo>
                  <a:lnTo>
                    <a:pt x="2292" y="875"/>
                  </a:lnTo>
                  <a:lnTo>
                    <a:pt x="2281" y="854"/>
                  </a:lnTo>
                  <a:close/>
                  <a:moveTo>
                    <a:pt x="488" y="854"/>
                  </a:moveTo>
                  <a:lnTo>
                    <a:pt x="475" y="881"/>
                  </a:lnTo>
                  <a:lnTo>
                    <a:pt x="460" y="913"/>
                  </a:lnTo>
                  <a:lnTo>
                    <a:pt x="443" y="951"/>
                  </a:lnTo>
                  <a:lnTo>
                    <a:pt x="426" y="994"/>
                  </a:lnTo>
                  <a:lnTo>
                    <a:pt x="408" y="1043"/>
                  </a:lnTo>
                  <a:lnTo>
                    <a:pt x="389" y="1098"/>
                  </a:lnTo>
                  <a:lnTo>
                    <a:pt x="369" y="1158"/>
                  </a:lnTo>
                  <a:lnTo>
                    <a:pt x="348" y="1225"/>
                  </a:lnTo>
                  <a:lnTo>
                    <a:pt x="327" y="1300"/>
                  </a:lnTo>
                  <a:lnTo>
                    <a:pt x="311" y="1358"/>
                  </a:lnTo>
                  <a:lnTo>
                    <a:pt x="296" y="1421"/>
                  </a:lnTo>
                  <a:lnTo>
                    <a:pt x="279" y="1489"/>
                  </a:lnTo>
                  <a:lnTo>
                    <a:pt x="264" y="1562"/>
                  </a:lnTo>
                  <a:lnTo>
                    <a:pt x="247" y="1641"/>
                  </a:lnTo>
                  <a:lnTo>
                    <a:pt x="231" y="1725"/>
                  </a:lnTo>
                  <a:lnTo>
                    <a:pt x="216" y="1815"/>
                  </a:lnTo>
                  <a:lnTo>
                    <a:pt x="200" y="1910"/>
                  </a:lnTo>
                  <a:lnTo>
                    <a:pt x="185" y="2011"/>
                  </a:lnTo>
                  <a:lnTo>
                    <a:pt x="171" y="2117"/>
                  </a:lnTo>
                  <a:lnTo>
                    <a:pt x="157" y="2230"/>
                  </a:lnTo>
                  <a:lnTo>
                    <a:pt x="143" y="2348"/>
                  </a:lnTo>
                  <a:lnTo>
                    <a:pt x="131" y="2471"/>
                  </a:lnTo>
                  <a:lnTo>
                    <a:pt x="120" y="2602"/>
                  </a:lnTo>
                  <a:lnTo>
                    <a:pt x="111" y="2738"/>
                  </a:lnTo>
                  <a:lnTo>
                    <a:pt x="102" y="2882"/>
                  </a:lnTo>
                  <a:lnTo>
                    <a:pt x="94" y="3030"/>
                  </a:lnTo>
                  <a:lnTo>
                    <a:pt x="88" y="3186"/>
                  </a:lnTo>
                  <a:lnTo>
                    <a:pt x="387" y="3227"/>
                  </a:lnTo>
                  <a:lnTo>
                    <a:pt x="464" y="2970"/>
                  </a:lnTo>
                  <a:lnTo>
                    <a:pt x="461" y="2918"/>
                  </a:lnTo>
                  <a:lnTo>
                    <a:pt x="458" y="2859"/>
                  </a:lnTo>
                  <a:lnTo>
                    <a:pt x="454" y="2793"/>
                  </a:lnTo>
                  <a:lnTo>
                    <a:pt x="451" y="2722"/>
                  </a:lnTo>
                  <a:lnTo>
                    <a:pt x="449" y="2647"/>
                  </a:lnTo>
                  <a:lnTo>
                    <a:pt x="447" y="2566"/>
                  </a:lnTo>
                  <a:lnTo>
                    <a:pt x="445" y="2481"/>
                  </a:lnTo>
                  <a:lnTo>
                    <a:pt x="443" y="2395"/>
                  </a:lnTo>
                  <a:lnTo>
                    <a:pt x="445" y="2306"/>
                  </a:lnTo>
                  <a:lnTo>
                    <a:pt x="445" y="2217"/>
                  </a:lnTo>
                  <a:lnTo>
                    <a:pt x="448" y="2126"/>
                  </a:lnTo>
                  <a:lnTo>
                    <a:pt x="451" y="2035"/>
                  </a:lnTo>
                  <a:lnTo>
                    <a:pt x="456" y="1945"/>
                  </a:lnTo>
                  <a:lnTo>
                    <a:pt x="463" y="1857"/>
                  </a:lnTo>
                  <a:lnTo>
                    <a:pt x="471" y="1771"/>
                  </a:lnTo>
                  <a:lnTo>
                    <a:pt x="482" y="1688"/>
                  </a:lnTo>
                  <a:lnTo>
                    <a:pt x="494" y="1609"/>
                  </a:lnTo>
                  <a:lnTo>
                    <a:pt x="508" y="1535"/>
                  </a:lnTo>
                  <a:lnTo>
                    <a:pt x="509" y="1531"/>
                  </a:lnTo>
                  <a:lnTo>
                    <a:pt x="513" y="1522"/>
                  </a:lnTo>
                  <a:lnTo>
                    <a:pt x="517" y="1508"/>
                  </a:lnTo>
                  <a:lnTo>
                    <a:pt x="522" y="1488"/>
                  </a:lnTo>
                  <a:lnTo>
                    <a:pt x="528" y="1463"/>
                  </a:lnTo>
                  <a:lnTo>
                    <a:pt x="534" y="1434"/>
                  </a:lnTo>
                  <a:lnTo>
                    <a:pt x="540" y="1402"/>
                  </a:lnTo>
                  <a:lnTo>
                    <a:pt x="546" y="1366"/>
                  </a:lnTo>
                  <a:lnTo>
                    <a:pt x="552" y="1326"/>
                  </a:lnTo>
                  <a:lnTo>
                    <a:pt x="555" y="1285"/>
                  </a:lnTo>
                  <a:lnTo>
                    <a:pt x="559" y="1241"/>
                  </a:lnTo>
                  <a:lnTo>
                    <a:pt x="560" y="1195"/>
                  </a:lnTo>
                  <a:lnTo>
                    <a:pt x="559" y="1148"/>
                  </a:lnTo>
                  <a:lnTo>
                    <a:pt x="555" y="1099"/>
                  </a:lnTo>
                  <a:lnTo>
                    <a:pt x="549" y="1049"/>
                  </a:lnTo>
                  <a:lnTo>
                    <a:pt x="539" y="1000"/>
                  </a:lnTo>
                  <a:lnTo>
                    <a:pt x="526" y="951"/>
                  </a:lnTo>
                  <a:lnTo>
                    <a:pt x="509" y="902"/>
                  </a:lnTo>
                  <a:lnTo>
                    <a:pt x="488" y="854"/>
                  </a:lnTo>
                  <a:close/>
                  <a:moveTo>
                    <a:pt x="1222" y="569"/>
                  </a:moveTo>
                  <a:lnTo>
                    <a:pt x="1261" y="613"/>
                  </a:lnTo>
                  <a:lnTo>
                    <a:pt x="1295" y="658"/>
                  </a:lnTo>
                  <a:lnTo>
                    <a:pt x="1324" y="703"/>
                  </a:lnTo>
                  <a:lnTo>
                    <a:pt x="1348" y="747"/>
                  </a:lnTo>
                  <a:lnTo>
                    <a:pt x="1368" y="791"/>
                  </a:lnTo>
                  <a:lnTo>
                    <a:pt x="1384" y="833"/>
                  </a:lnTo>
                  <a:lnTo>
                    <a:pt x="1402" y="791"/>
                  </a:lnTo>
                  <a:lnTo>
                    <a:pt x="1422" y="747"/>
                  </a:lnTo>
                  <a:lnTo>
                    <a:pt x="1446" y="703"/>
                  </a:lnTo>
                  <a:lnTo>
                    <a:pt x="1475" y="658"/>
                  </a:lnTo>
                  <a:lnTo>
                    <a:pt x="1509" y="613"/>
                  </a:lnTo>
                  <a:lnTo>
                    <a:pt x="1548" y="569"/>
                  </a:lnTo>
                  <a:lnTo>
                    <a:pt x="1222" y="569"/>
                  </a:lnTo>
                  <a:close/>
                  <a:moveTo>
                    <a:pt x="1384" y="344"/>
                  </a:moveTo>
                  <a:lnTo>
                    <a:pt x="1301" y="344"/>
                  </a:lnTo>
                  <a:lnTo>
                    <a:pt x="1224" y="345"/>
                  </a:lnTo>
                  <a:lnTo>
                    <a:pt x="1155" y="347"/>
                  </a:lnTo>
                  <a:lnTo>
                    <a:pt x="1093" y="349"/>
                  </a:lnTo>
                  <a:lnTo>
                    <a:pt x="1039" y="351"/>
                  </a:lnTo>
                  <a:lnTo>
                    <a:pt x="993" y="355"/>
                  </a:lnTo>
                  <a:lnTo>
                    <a:pt x="955" y="358"/>
                  </a:lnTo>
                  <a:lnTo>
                    <a:pt x="963" y="363"/>
                  </a:lnTo>
                  <a:lnTo>
                    <a:pt x="975" y="372"/>
                  </a:lnTo>
                  <a:lnTo>
                    <a:pt x="989" y="383"/>
                  </a:lnTo>
                  <a:lnTo>
                    <a:pt x="1006" y="395"/>
                  </a:lnTo>
                  <a:lnTo>
                    <a:pt x="1025" y="408"/>
                  </a:lnTo>
                  <a:lnTo>
                    <a:pt x="1045" y="423"/>
                  </a:lnTo>
                  <a:lnTo>
                    <a:pt x="1063" y="437"/>
                  </a:lnTo>
                  <a:lnTo>
                    <a:pt x="1082" y="450"/>
                  </a:lnTo>
                  <a:lnTo>
                    <a:pt x="1100" y="463"/>
                  </a:lnTo>
                  <a:lnTo>
                    <a:pt x="1114" y="474"/>
                  </a:lnTo>
                  <a:lnTo>
                    <a:pt x="1126" y="483"/>
                  </a:lnTo>
                  <a:lnTo>
                    <a:pt x="1644" y="483"/>
                  </a:lnTo>
                  <a:lnTo>
                    <a:pt x="1656" y="474"/>
                  </a:lnTo>
                  <a:lnTo>
                    <a:pt x="1670" y="463"/>
                  </a:lnTo>
                  <a:lnTo>
                    <a:pt x="1688" y="450"/>
                  </a:lnTo>
                  <a:lnTo>
                    <a:pt x="1706" y="437"/>
                  </a:lnTo>
                  <a:lnTo>
                    <a:pt x="1725" y="423"/>
                  </a:lnTo>
                  <a:lnTo>
                    <a:pt x="1745" y="408"/>
                  </a:lnTo>
                  <a:lnTo>
                    <a:pt x="1763" y="395"/>
                  </a:lnTo>
                  <a:lnTo>
                    <a:pt x="1781" y="383"/>
                  </a:lnTo>
                  <a:lnTo>
                    <a:pt x="1795" y="372"/>
                  </a:lnTo>
                  <a:lnTo>
                    <a:pt x="1807" y="363"/>
                  </a:lnTo>
                  <a:lnTo>
                    <a:pt x="1815" y="358"/>
                  </a:lnTo>
                  <a:lnTo>
                    <a:pt x="1776" y="355"/>
                  </a:lnTo>
                  <a:lnTo>
                    <a:pt x="1730" y="351"/>
                  </a:lnTo>
                  <a:lnTo>
                    <a:pt x="1677" y="349"/>
                  </a:lnTo>
                  <a:lnTo>
                    <a:pt x="1614" y="347"/>
                  </a:lnTo>
                  <a:lnTo>
                    <a:pt x="1545" y="345"/>
                  </a:lnTo>
                  <a:lnTo>
                    <a:pt x="1469" y="344"/>
                  </a:lnTo>
                  <a:lnTo>
                    <a:pt x="1384" y="344"/>
                  </a:lnTo>
                  <a:close/>
                  <a:moveTo>
                    <a:pt x="1954" y="333"/>
                  </a:moveTo>
                  <a:lnTo>
                    <a:pt x="1935" y="360"/>
                  </a:lnTo>
                  <a:lnTo>
                    <a:pt x="1912" y="386"/>
                  </a:lnTo>
                  <a:lnTo>
                    <a:pt x="1887" y="411"/>
                  </a:lnTo>
                  <a:lnTo>
                    <a:pt x="1859" y="433"/>
                  </a:lnTo>
                  <a:lnTo>
                    <a:pt x="1827" y="456"/>
                  </a:lnTo>
                  <a:lnTo>
                    <a:pt x="1794" y="479"/>
                  </a:lnTo>
                  <a:lnTo>
                    <a:pt x="1752" y="509"/>
                  </a:lnTo>
                  <a:lnTo>
                    <a:pt x="1709" y="542"/>
                  </a:lnTo>
                  <a:lnTo>
                    <a:pt x="1664" y="578"/>
                  </a:lnTo>
                  <a:lnTo>
                    <a:pt x="1619" y="621"/>
                  </a:lnTo>
                  <a:lnTo>
                    <a:pt x="1583" y="660"/>
                  </a:lnTo>
                  <a:lnTo>
                    <a:pt x="1552" y="701"/>
                  </a:lnTo>
                  <a:lnTo>
                    <a:pt x="1525" y="744"/>
                  </a:lnTo>
                  <a:lnTo>
                    <a:pt x="1502" y="788"/>
                  </a:lnTo>
                  <a:lnTo>
                    <a:pt x="1483" y="829"/>
                  </a:lnTo>
                  <a:lnTo>
                    <a:pt x="1468" y="871"/>
                  </a:lnTo>
                  <a:lnTo>
                    <a:pt x="1456" y="910"/>
                  </a:lnTo>
                  <a:lnTo>
                    <a:pt x="1447" y="947"/>
                  </a:lnTo>
                  <a:lnTo>
                    <a:pt x="1439" y="980"/>
                  </a:lnTo>
                  <a:lnTo>
                    <a:pt x="1435" y="1009"/>
                  </a:lnTo>
                  <a:lnTo>
                    <a:pt x="1431" y="1032"/>
                  </a:lnTo>
                  <a:lnTo>
                    <a:pt x="1429" y="1050"/>
                  </a:lnTo>
                  <a:lnTo>
                    <a:pt x="1428" y="1061"/>
                  </a:lnTo>
                  <a:lnTo>
                    <a:pt x="1428" y="1066"/>
                  </a:lnTo>
                  <a:lnTo>
                    <a:pt x="1428" y="1069"/>
                  </a:lnTo>
                  <a:lnTo>
                    <a:pt x="1428" y="1082"/>
                  </a:lnTo>
                  <a:lnTo>
                    <a:pt x="1428" y="1101"/>
                  </a:lnTo>
                  <a:lnTo>
                    <a:pt x="1428" y="1127"/>
                  </a:lnTo>
                  <a:lnTo>
                    <a:pt x="1428" y="1160"/>
                  </a:lnTo>
                  <a:lnTo>
                    <a:pt x="1428" y="1197"/>
                  </a:lnTo>
                  <a:lnTo>
                    <a:pt x="1428" y="1240"/>
                  </a:lnTo>
                  <a:lnTo>
                    <a:pt x="1428" y="1287"/>
                  </a:lnTo>
                  <a:lnTo>
                    <a:pt x="1428" y="1337"/>
                  </a:lnTo>
                  <a:lnTo>
                    <a:pt x="1428" y="1391"/>
                  </a:lnTo>
                  <a:lnTo>
                    <a:pt x="1428" y="1446"/>
                  </a:lnTo>
                  <a:lnTo>
                    <a:pt x="1428" y="1504"/>
                  </a:lnTo>
                  <a:lnTo>
                    <a:pt x="1428" y="1562"/>
                  </a:lnTo>
                  <a:lnTo>
                    <a:pt x="1428" y="1623"/>
                  </a:lnTo>
                  <a:lnTo>
                    <a:pt x="1428" y="1682"/>
                  </a:lnTo>
                  <a:lnTo>
                    <a:pt x="1428" y="1741"/>
                  </a:lnTo>
                  <a:lnTo>
                    <a:pt x="1428" y="1799"/>
                  </a:lnTo>
                  <a:lnTo>
                    <a:pt x="1428" y="1855"/>
                  </a:lnTo>
                  <a:lnTo>
                    <a:pt x="1428" y="1908"/>
                  </a:lnTo>
                  <a:lnTo>
                    <a:pt x="1428" y="1958"/>
                  </a:lnTo>
                  <a:lnTo>
                    <a:pt x="1428" y="2005"/>
                  </a:lnTo>
                  <a:lnTo>
                    <a:pt x="1428" y="2048"/>
                  </a:lnTo>
                  <a:lnTo>
                    <a:pt x="1428" y="2085"/>
                  </a:lnTo>
                  <a:lnTo>
                    <a:pt x="1428" y="2118"/>
                  </a:lnTo>
                  <a:lnTo>
                    <a:pt x="1428" y="2143"/>
                  </a:lnTo>
                  <a:lnTo>
                    <a:pt x="1428" y="2163"/>
                  </a:lnTo>
                  <a:lnTo>
                    <a:pt x="1428" y="2175"/>
                  </a:lnTo>
                  <a:lnTo>
                    <a:pt x="1428" y="2179"/>
                  </a:lnTo>
                  <a:lnTo>
                    <a:pt x="1840" y="2179"/>
                  </a:lnTo>
                  <a:lnTo>
                    <a:pt x="1855" y="2183"/>
                  </a:lnTo>
                  <a:lnTo>
                    <a:pt x="1868" y="2190"/>
                  </a:lnTo>
                  <a:lnTo>
                    <a:pt x="1878" y="2203"/>
                  </a:lnTo>
                  <a:lnTo>
                    <a:pt x="1883" y="2219"/>
                  </a:lnTo>
                  <a:lnTo>
                    <a:pt x="1889" y="2271"/>
                  </a:lnTo>
                  <a:lnTo>
                    <a:pt x="1898" y="2324"/>
                  </a:lnTo>
                  <a:lnTo>
                    <a:pt x="1909" y="2375"/>
                  </a:lnTo>
                  <a:lnTo>
                    <a:pt x="1921" y="2424"/>
                  </a:lnTo>
                  <a:lnTo>
                    <a:pt x="1935" y="2473"/>
                  </a:lnTo>
                  <a:lnTo>
                    <a:pt x="1952" y="2519"/>
                  </a:lnTo>
                  <a:lnTo>
                    <a:pt x="1967" y="2562"/>
                  </a:lnTo>
                  <a:lnTo>
                    <a:pt x="1985" y="2605"/>
                  </a:lnTo>
                  <a:lnTo>
                    <a:pt x="2001" y="2643"/>
                  </a:lnTo>
                  <a:lnTo>
                    <a:pt x="2017" y="2679"/>
                  </a:lnTo>
                  <a:lnTo>
                    <a:pt x="2034" y="2712"/>
                  </a:lnTo>
                  <a:lnTo>
                    <a:pt x="2049" y="2742"/>
                  </a:lnTo>
                  <a:lnTo>
                    <a:pt x="2062" y="2768"/>
                  </a:lnTo>
                  <a:lnTo>
                    <a:pt x="2075" y="2789"/>
                  </a:lnTo>
                  <a:lnTo>
                    <a:pt x="2085" y="2806"/>
                  </a:lnTo>
                  <a:lnTo>
                    <a:pt x="2093" y="2819"/>
                  </a:lnTo>
                  <a:lnTo>
                    <a:pt x="2097" y="2828"/>
                  </a:lnTo>
                  <a:lnTo>
                    <a:pt x="2100" y="2831"/>
                  </a:lnTo>
                  <a:lnTo>
                    <a:pt x="2105" y="2842"/>
                  </a:lnTo>
                  <a:lnTo>
                    <a:pt x="2107" y="2854"/>
                  </a:lnTo>
                  <a:lnTo>
                    <a:pt x="2107" y="3050"/>
                  </a:lnTo>
                  <a:lnTo>
                    <a:pt x="2213" y="3050"/>
                  </a:lnTo>
                  <a:lnTo>
                    <a:pt x="2216" y="3021"/>
                  </a:lnTo>
                  <a:lnTo>
                    <a:pt x="2218" y="2982"/>
                  </a:lnTo>
                  <a:lnTo>
                    <a:pt x="2220" y="2939"/>
                  </a:lnTo>
                  <a:lnTo>
                    <a:pt x="2223" y="2888"/>
                  </a:lnTo>
                  <a:lnTo>
                    <a:pt x="2227" y="2832"/>
                  </a:lnTo>
                  <a:lnTo>
                    <a:pt x="2229" y="2770"/>
                  </a:lnTo>
                  <a:lnTo>
                    <a:pt x="2232" y="2705"/>
                  </a:lnTo>
                  <a:lnTo>
                    <a:pt x="2234" y="2634"/>
                  </a:lnTo>
                  <a:lnTo>
                    <a:pt x="2236" y="2561"/>
                  </a:lnTo>
                  <a:lnTo>
                    <a:pt x="2238" y="2486"/>
                  </a:lnTo>
                  <a:lnTo>
                    <a:pt x="2239" y="2407"/>
                  </a:lnTo>
                  <a:lnTo>
                    <a:pt x="2239" y="2327"/>
                  </a:lnTo>
                  <a:lnTo>
                    <a:pt x="2238" y="2245"/>
                  </a:lnTo>
                  <a:lnTo>
                    <a:pt x="2236" y="2163"/>
                  </a:lnTo>
                  <a:lnTo>
                    <a:pt x="2234" y="2082"/>
                  </a:lnTo>
                  <a:lnTo>
                    <a:pt x="2230" y="2000"/>
                  </a:lnTo>
                  <a:lnTo>
                    <a:pt x="2224" y="1920"/>
                  </a:lnTo>
                  <a:lnTo>
                    <a:pt x="2219" y="1841"/>
                  </a:lnTo>
                  <a:lnTo>
                    <a:pt x="2210" y="1765"/>
                  </a:lnTo>
                  <a:lnTo>
                    <a:pt x="2201" y="1692"/>
                  </a:lnTo>
                  <a:lnTo>
                    <a:pt x="2190" y="1622"/>
                  </a:lnTo>
                  <a:lnTo>
                    <a:pt x="2177" y="1556"/>
                  </a:lnTo>
                  <a:lnTo>
                    <a:pt x="2174" y="1546"/>
                  </a:lnTo>
                  <a:lnTo>
                    <a:pt x="2170" y="1531"/>
                  </a:lnTo>
                  <a:lnTo>
                    <a:pt x="2164" y="1510"/>
                  </a:lnTo>
                  <a:lnTo>
                    <a:pt x="2158" y="1485"/>
                  </a:lnTo>
                  <a:lnTo>
                    <a:pt x="2150" y="1454"/>
                  </a:lnTo>
                  <a:lnTo>
                    <a:pt x="2143" y="1419"/>
                  </a:lnTo>
                  <a:lnTo>
                    <a:pt x="2137" y="1381"/>
                  </a:lnTo>
                  <a:lnTo>
                    <a:pt x="2131" y="1339"/>
                  </a:lnTo>
                  <a:lnTo>
                    <a:pt x="2126" y="1294"/>
                  </a:lnTo>
                  <a:lnTo>
                    <a:pt x="2124" y="1246"/>
                  </a:lnTo>
                  <a:lnTo>
                    <a:pt x="2123" y="1197"/>
                  </a:lnTo>
                  <a:lnTo>
                    <a:pt x="2124" y="1146"/>
                  </a:lnTo>
                  <a:lnTo>
                    <a:pt x="2127" y="1092"/>
                  </a:lnTo>
                  <a:lnTo>
                    <a:pt x="2135" y="1038"/>
                  </a:lnTo>
                  <a:lnTo>
                    <a:pt x="2144" y="984"/>
                  </a:lnTo>
                  <a:lnTo>
                    <a:pt x="2160" y="929"/>
                  </a:lnTo>
                  <a:lnTo>
                    <a:pt x="2178" y="875"/>
                  </a:lnTo>
                  <a:lnTo>
                    <a:pt x="2201" y="821"/>
                  </a:lnTo>
                  <a:lnTo>
                    <a:pt x="2230" y="768"/>
                  </a:lnTo>
                  <a:lnTo>
                    <a:pt x="2219" y="755"/>
                  </a:lnTo>
                  <a:lnTo>
                    <a:pt x="2204" y="739"/>
                  </a:lnTo>
                  <a:lnTo>
                    <a:pt x="2185" y="721"/>
                  </a:lnTo>
                  <a:lnTo>
                    <a:pt x="2162" y="703"/>
                  </a:lnTo>
                  <a:lnTo>
                    <a:pt x="2136" y="683"/>
                  </a:lnTo>
                  <a:lnTo>
                    <a:pt x="2105" y="664"/>
                  </a:lnTo>
                  <a:lnTo>
                    <a:pt x="2069" y="645"/>
                  </a:lnTo>
                  <a:lnTo>
                    <a:pt x="2029" y="627"/>
                  </a:lnTo>
                  <a:lnTo>
                    <a:pt x="1985" y="611"/>
                  </a:lnTo>
                  <a:lnTo>
                    <a:pt x="1935" y="596"/>
                  </a:lnTo>
                  <a:lnTo>
                    <a:pt x="1920" y="610"/>
                  </a:lnTo>
                  <a:lnTo>
                    <a:pt x="1901" y="626"/>
                  </a:lnTo>
                  <a:lnTo>
                    <a:pt x="1879" y="644"/>
                  </a:lnTo>
                  <a:lnTo>
                    <a:pt x="1856" y="661"/>
                  </a:lnTo>
                  <a:lnTo>
                    <a:pt x="1832" y="679"/>
                  </a:lnTo>
                  <a:lnTo>
                    <a:pt x="1808" y="695"/>
                  </a:lnTo>
                  <a:lnTo>
                    <a:pt x="1796" y="700"/>
                  </a:lnTo>
                  <a:lnTo>
                    <a:pt x="1784" y="701"/>
                  </a:lnTo>
                  <a:lnTo>
                    <a:pt x="1770" y="699"/>
                  </a:lnTo>
                  <a:lnTo>
                    <a:pt x="1758" y="693"/>
                  </a:lnTo>
                  <a:lnTo>
                    <a:pt x="1748" y="682"/>
                  </a:lnTo>
                  <a:lnTo>
                    <a:pt x="1743" y="669"/>
                  </a:lnTo>
                  <a:lnTo>
                    <a:pt x="1741" y="656"/>
                  </a:lnTo>
                  <a:lnTo>
                    <a:pt x="1744" y="644"/>
                  </a:lnTo>
                  <a:lnTo>
                    <a:pt x="1750" y="631"/>
                  </a:lnTo>
                  <a:lnTo>
                    <a:pt x="1761" y="622"/>
                  </a:lnTo>
                  <a:lnTo>
                    <a:pt x="1780" y="610"/>
                  </a:lnTo>
                  <a:lnTo>
                    <a:pt x="1799" y="595"/>
                  </a:lnTo>
                  <a:lnTo>
                    <a:pt x="1819" y="581"/>
                  </a:lnTo>
                  <a:lnTo>
                    <a:pt x="1838" y="566"/>
                  </a:lnTo>
                  <a:lnTo>
                    <a:pt x="1854" y="553"/>
                  </a:lnTo>
                  <a:lnTo>
                    <a:pt x="1870" y="540"/>
                  </a:lnTo>
                  <a:lnTo>
                    <a:pt x="1881" y="530"/>
                  </a:lnTo>
                  <a:lnTo>
                    <a:pt x="1889" y="522"/>
                  </a:lnTo>
                  <a:lnTo>
                    <a:pt x="1895" y="518"/>
                  </a:lnTo>
                  <a:lnTo>
                    <a:pt x="1897" y="516"/>
                  </a:lnTo>
                  <a:lnTo>
                    <a:pt x="1902" y="509"/>
                  </a:lnTo>
                  <a:lnTo>
                    <a:pt x="1910" y="500"/>
                  </a:lnTo>
                  <a:lnTo>
                    <a:pt x="1918" y="488"/>
                  </a:lnTo>
                  <a:lnTo>
                    <a:pt x="1928" y="474"/>
                  </a:lnTo>
                  <a:lnTo>
                    <a:pt x="1936" y="456"/>
                  </a:lnTo>
                  <a:lnTo>
                    <a:pt x="1945" y="437"/>
                  </a:lnTo>
                  <a:lnTo>
                    <a:pt x="1952" y="416"/>
                  </a:lnTo>
                  <a:lnTo>
                    <a:pt x="1956" y="393"/>
                  </a:lnTo>
                  <a:lnTo>
                    <a:pt x="1957" y="368"/>
                  </a:lnTo>
                  <a:lnTo>
                    <a:pt x="1954" y="333"/>
                  </a:lnTo>
                  <a:close/>
                  <a:moveTo>
                    <a:pt x="817" y="333"/>
                  </a:moveTo>
                  <a:lnTo>
                    <a:pt x="813" y="369"/>
                  </a:lnTo>
                  <a:lnTo>
                    <a:pt x="814" y="396"/>
                  </a:lnTo>
                  <a:lnTo>
                    <a:pt x="819" y="421"/>
                  </a:lnTo>
                  <a:lnTo>
                    <a:pt x="827" y="444"/>
                  </a:lnTo>
                  <a:lnTo>
                    <a:pt x="837" y="464"/>
                  </a:lnTo>
                  <a:lnTo>
                    <a:pt x="848" y="482"/>
                  </a:lnTo>
                  <a:lnTo>
                    <a:pt x="858" y="497"/>
                  </a:lnTo>
                  <a:lnTo>
                    <a:pt x="866" y="508"/>
                  </a:lnTo>
                  <a:lnTo>
                    <a:pt x="873" y="514"/>
                  </a:lnTo>
                  <a:lnTo>
                    <a:pt x="875" y="518"/>
                  </a:lnTo>
                  <a:lnTo>
                    <a:pt x="879" y="521"/>
                  </a:lnTo>
                  <a:lnTo>
                    <a:pt x="887" y="528"/>
                  </a:lnTo>
                  <a:lnTo>
                    <a:pt x="897" y="536"/>
                  </a:lnTo>
                  <a:lnTo>
                    <a:pt x="909" y="547"/>
                  </a:lnTo>
                  <a:lnTo>
                    <a:pt x="923" y="559"/>
                  </a:lnTo>
                  <a:lnTo>
                    <a:pt x="940" y="571"/>
                  </a:lnTo>
                  <a:lnTo>
                    <a:pt x="956" y="584"/>
                  </a:lnTo>
                  <a:lnTo>
                    <a:pt x="974" y="599"/>
                  </a:lnTo>
                  <a:lnTo>
                    <a:pt x="991" y="611"/>
                  </a:lnTo>
                  <a:lnTo>
                    <a:pt x="1009" y="622"/>
                  </a:lnTo>
                  <a:lnTo>
                    <a:pt x="1020" y="631"/>
                  </a:lnTo>
                  <a:lnTo>
                    <a:pt x="1026" y="644"/>
                  </a:lnTo>
                  <a:lnTo>
                    <a:pt x="1028" y="656"/>
                  </a:lnTo>
                  <a:lnTo>
                    <a:pt x="1027" y="669"/>
                  </a:lnTo>
                  <a:lnTo>
                    <a:pt x="1022" y="682"/>
                  </a:lnTo>
                  <a:lnTo>
                    <a:pt x="1012" y="693"/>
                  </a:lnTo>
                  <a:lnTo>
                    <a:pt x="999" y="699"/>
                  </a:lnTo>
                  <a:lnTo>
                    <a:pt x="986" y="701"/>
                  </a:lnTo>
                  <a:lnTo>
                    <a:pt x="974" y="700"/>
                  </a:lnTo>
                  <a:lnTo>
                    <a:pt x="962" y="695"/>
                  </a:lnTo>
                  <a:lnTo>
                    <a:pt x="937" y="679"/>
                  </a:lnTo>
                  <a:lnTo>
                    <a:pt x="913" y="661"/>
                  </a:lnTo>
                  <a:lnTo>
                    <a:pt x="890" y="644"/>
                  </a:lnTo>
                  <a:lnTo>
                    <a:pt x="868" y="626"/>
                  </a:lnTo>
                  <a:lnTo>
                    <a:pt x="850" y="610"/>
                  </a:lnTo>
                  <a:lnTo>
                    <a:pt x="835" y="596"/>
                  </a:lnTo>
                  <a:lnTo>
                    <a:pt x="785" y="611"/>
                  </a:lnTo>
                  <a:lnTo>
                    <a:pt x="740" y="627"/>
                  </a:lnTo>
                  <a:lnTo>
                    <a:pt x="701" y="645"/>
                  </a:lnTo>
                  <a:lnTo>
                    <a:pt x="666" y="664"/>
                  </a:lnTo>
                  <a:lnTo>
                    <a:pt x="634" y="683"/>
                  </a:lnTo>
                  <a:lnTo>
                    <a:pt x="608" y="703"/>
                  </a:lnTo>
                  <a:lnTo>
                    <a:pt x="585" y="721"/>
                  </a:lnTo>
                  <a:lnTo>
                    <a:pt x="566" y="739"/>
                  </a:lnTo>
                  <a:lnTo>
                    <a:pt x="551" y="755"/>
                  </a:lnTo>
                  <a:lnTo>
                    <a:pt x="540" y="768"/>
                  </a:lnTo>
                  <a:lnTo>
                    <a:pt x="568" y="821"/>
                  </a:lnTo>
                  <a:lnTo>
                    <a:pt x="591" y="875"/>
                  </a:lnTo>
                  <a:lnTo>
                    <a:pt x="610" y="929"/>
                  </a:lnTo>
                  <a:lnTo>
                    <a:pt x="625" y="984"/>
                  </a:lnTo>
                  <a:lnTo>
                    <a:pt x="635" y="1038"/>
                  </a:lnTo>
                  <a:lnTo>
                    <a:pt x="643" y="1092"/>
                  </a:lnTo>
                  <a:lnTo>
                    <a:pt x="646" y="1146"/>
                  </a:lnTo>
                  <a:lnTo>
                    <a:pt x="647" y="1197"/>
                  </a:lnTo>
                  <a:lnTo>
                    <a:pt x="646" y="1246"/>
                  </a:lnTo>
                  <a:lnTo>
                    <a:pt x="644" y="1294"/>
                  </a:lnTo>
                  <a:lnTo>
                    <a:pt x="638" y="1339"/>
                  </a:lnTo>
                  <a:lnTo>
                    <a:pt x="633" y="1381"/>
                  </a:lnTo>
                  <a:lnTo>
                    <a:pt x="626" y="1419"/>
                  </a:lnTo>
                  <a:lnTo>
                    <a:pt x="620" y="1454"/>
                  </a:lnTo>
                  <a:lnTo>
                    <a:pt x="612" y="1484"/>
                  </a:lnTo>
                  <a:lnTo>
                    <a:pt x="606" y="1510"/>
                  </a:lnTo>
                  <a:lnTo>
                    <a:pt x="600" y="1531"/>
                  </a:lnTo>
                  <a:lnTo>
                    <a:pt x="596" y="1546"/>
                  </a:lnTo>
                  <a:lnTo>
                    <a:pt x="592" y="1555"/>
                  </a:lnTo>
                  <a:lnTo>
                    <a:pt x="579" y="1622"/>
                  </a:lnTo>
                  <a:lnTo>
                    <a:pt x="568" y="1692"/>
                  </a:lnTo>
                  <a:lnTo>
                    <a:pt x="560" y="1765"/>
                  </a:lnTo>
                  <a:lnTo>
                    <a:pt x="551" y="1841"/>
                  </a:lnTo>
                  <a:lnTo>
                    <a:pt x="545" y="1920"/>
                  </a:lnTo>
                  <a:lnTo>
                    <a:pt x="540" y="2000"/>
                  </a:lnTo>
                  <a:lnTo>
                    <a:pt x="536" y="2082"/>
                  </a:lnTo>
                  <a:lnTo>
                    <a:pt x="533" y="2163"/>
                  </a:lnTo>
                  <a:lnTo>
                    <a:pt x="532" y="2245"/>
                  </a:lnTo>
                  <a:lnTo>
                    <a:pt x="531" y="2327"/>
                  </a:lnTo>
                  <a:lnTo>
                    <a:pt x="531" y="2407"/>
                  </a:lnTo>
                  <a:lnTo>
                    <a:pt x="532" y="2486"/>
                  </a:lnTo>
                  <a:lnTo>
                    <a:pt x="533" y="2561"/>
                  </a:lnTo>
                  <a:lnTo>
                    <a:pt x="536" y="2634"/>
                  </a:lnTo>
                  <a:lnTo>
                    <a:pt x="538" y="2705"/>
                  </a:lnTo>
                  <a:lnTo>
                    <a:pt x="541" y="2770"/>
                  </a:lnTo>
                  <a:lnTo>
                    <a:pt x="543" y="2832"/>
                  </a:lnTo>
                  <a:lnTo>
                    <a:pt x="546" y="2888"/>
                  </a:lnTo>
                  <a:lnTo>
                    <a:pt x="550" y="2939"/>
                  </a:lnTo>
                  <a:lnTo>
                    <a:pt x="552" y="2982"/>
                  </a:lnTo>
                  <a:lnTo>
                    <a:pt x="554" y="3021"/>
                  </a:lnTo>
                  <a:lnTo>
                    <a:pt x="556" y="3050"/>
                  </a:lnTo>
                  <a:lnTo>
                    <a:pt x="663" y="3050"/>
                  </a:lnTo>
                  <a:lnTo>
                    <a:pt x="663" y="2854"/>
                  </a:lnTo>
                  <a:lnTo>
                    <a:pt x="665" y="2842"/>
                  </a:lnTo>
                  <a:lnTo>
                    <a:pt x="670" y="2831"/>
                  </a:lnTo>
                  <a:lnTo>
                    <a:pt x="672" y="2828"/>
                  </a:lnTo>
                  <a:lnTo>
                    <a:pt x="677" y="2819"/>
                  </a:lnTo>
                  <a:lnTo>
                    <a:pt x="684" y="2806"/>
                  </a:lnTo>
                  <a:lnTo>
                    <a:pt x="694" y="2789"/>
                  </a:lnTo>
                  <a:lnTo>
                    <a:pt x="707" y="2768"/>
                  </a:lnTo>
                  <a:lnTo>
                    <a:pt x="721" y="2742"/>
                  </a:lnTo>
                  <a:lnTo>
                    <a:pt x="736" y="2712"/>
                  </a:lnTo>
                  <a:lnTo>
                    <a:pt x="752" y="2679"/>
                  </a:lnTo>
                  <a:lnTo>
                    <a:pt x="769" y="2643"/>
                  </a:lnTo>
                  <a:lnTo>
                    <a:pt x="785" y="2605"/>
                  </a:lnTo>
                  <a:lnTo>
                    <a:pt x="803" y="2562"/>
                  </a:lnTo>
                  <a:lnTo>
                    <a:pt x="818" y="2519"/>
                  </a:lnTo>
                  <a:lnTo>
                    <a:pt x="835" y="2473"/>
                  </a:lnTo>
                  <a:lnTo>
                    <a:pt x="849" y="2424"/>
                  </a:lnTo>
                  <a:lnTo>
                    <a:pt x="861" y="2375"/>
                  </a:lnTo>
                  <a:lnTo>
                    <a:pt x="872" y="2324"/>
                  </a:lnTo>
                  <a:lnTo>
                    <a:pt x="881" y="2271"/>
                  </a:lnTo>
                  <a:lnTo>
                    <a:pt x="887" y="2219"/>
                  </a:lnTo>
                  <a:lnTo>
                    <a:pt x="891" y="2203"/>
                  </a:lnTo>
                  <a:lnTo>
                    <a:pt x="901" y="2190"/>
                  </a:lnTo>
                  <a:lnTo>
                    <a:pt x="914" y="2183"/>
                  </a:lnTo>
                  <a:lnTo>
                    <a:pt x="930" y="2179"/>
                  </a:lnTo>
                  <a:lnTo>
                    <a:pt x="1342" y="2179"/>
                  </a:lnTo>
                  <a:lnTo>
                    <a:pt x="1342" y="2175"/>
                  </a:lnTo>
                  <a:lnTo>
                    <a:pt x="1342" y="2163"/>
                  </a:lnTo>
                  <a:lnTo>
                    <a:pt x="1342" y="2143"/>
                  </a:lnTo>
                  <a:lnTo>
                    <a:pt x="1342" y="2117"/>
                  </a:lnTo>
                  <a:lnTo>
                    <a:pt x="1342" y="2085"/>
                  </a:lnTo>
                  <a:lnTo>
                    <a:pt x="1342" y="2047"/>
                  </a:lnTo>
                  <a:lnTo>
                    <a:pt x="1342" y="2004"/>
                  </a:lnTo>
                  <a:lnTo>
                    <a:pt x="1342" y="1958"/>
                  </a:lnTo>
                  <a:lnTo>
                    <a:pt x="1342" y="1907"/>
                  </a:lnTo>
                  <a:lnTo>
                    <a:pt x="1342" y="1853"/>
                  </a:lnTo>
                  <a:lnTo>
                    <a:pt x="1342" y="1798"/>
                  </a:lnTo>
                  <a:lnTo>
                    <a:pt x="1342" y="1740"/>
                  </a:lnTo>
                  <a:lnTo>
                    <a:pt x="1342" y="1681"/>
                  </a:lnTo>
                  <a:lnTo>
                    <a:pt x="1342" y="1620"/>
                  </a:lnTo>
                  <a:lnTo>
                    <a:pt x="1342" y="1561"/>
                  </a:lnTo>
                  <a:lnTo>
                    <a:pt x="1342" y="1502"/>
                  </a:lnTo>
                  <a:lnTo>
                    <a:pt x="1342" y="1444"/>
                  </a:lnTo>
                  <a:lnTo>
                    <a:pt x="1342" y="1388"/>
                  </a:lnTo>
                  <a:lnTo>
                    <a:pt x="1342" y="1335"/>
                  </a:lnTo>
                  <a:lnTo>
                    <a:pt x="1342" y="1283"/>
                  </a:lnTo>
                  <a:lnTo>
                    <a:pt x="1342" y="1236"/>
                  </a:lnTo>
                  <a:lnTo>
                    <a:pt x="1342" y="1194"/>
                  </a:lnTo>
                  <a:lnTo>
                    <a:pt x="1342" y="1157"/>
                  </a:lnTo>
                  <a:lnTo>
                    <a:pt x="1342" y="1124"/>
                  </a:lnTo>
                  <a:lnTo>
                    <a:pt x="1342" y="1098"/>
                  </a:lnTo>
                  <a:lnTo>
                    <a:pt x="1342" y="1078"/>
                  </a:lnTo>
                  <a:lnTo>
                    <a:pt x="1342" y="1066"/>
                  </a:lnTo>
                  <a:lnTo>
                    <a:pt x="1342" y="1061"/>
                  </a:lnTo>
                  <a:lnTo>
                    <a:pt x="1342" y="1052"/>
                  </a:lnTo>
                  <a:lnTo>
                    <a:pt x="1341" y="1034"/>
                  </a:lnTo>
                  <a:lnTo>
                    <a:pt x="1338" y="1011"/>
                  </a:lnTo>
                  <a:lnTo>
                    <a:pt x="1334" y="984"/>
                  </a:lnTo>
                  <a:lnTo>
                    <a:pt x="1328" y="952"/>
                  </a:lnTo>
                  <a:lnTo>
                    <a:pt x="1320" y="916"/>
                  </a:lnTo>
                  <a:lnTo>
                    <a:pt x="1308" y="878"/>
                  </a:lnTo>
                  <a:lnTo>
                    <a:pt x="1293" y="837"/>
                  </a:lnTo>
                  <a:lnTo>
                    <a:pt x="1274" y="794"/>
                  </a:lnTo>
                  <a:lnTo>
                    <a:pt x="1251" y="751"/>
                  </a:lnTo>
                  <a:lnTo>
                    <a:pt x="1223" y="706"/>
                  </a:lnTo>
                  <a:lnTo>
                    <a:pt x="1189" y="663"/>
                  </a:lnTo>
                  <a:lnTo>
                    <a:pt x="1151" y="621"/>
                  </a:lnTo>
                  <a:lnTo>
                    <a:pt x="1106" y="578"/>
                  </a:lnTo>
                  <a:lnTo>
                    <a:pt x="1061" y="542"/>
                  </a:lnTo>
                  <a:lnTo>
                    <a:pt x="1017" y="509"/>
                  </a:lnTo>
                  <a:lnTo>
                    <a:pt x="976" y="479"/>
                  </a:lnTo>
                  <a:lnTo>
                    <a:pt x="943" y="456"/>
                  </a:lnTo>
                  <a:lnTo>
                    <a:pt x="911" y="433"/>
                  </a:lnTo>
                  <a:lnTo>
                    <a:pt x="883" y="411"/>
                  </a:lnTo>
                  <a:lnTo>
                    <a:pt x="858" y="386"/>
                  </a:lnTo>
                  <a:lnTo>
                    <a:pt x="835" y="360"/>
                  </a:lnTo>
                  <a:lnTo>
                    <a:pt x="817" y="333"/>
                  </a:lnTo>
                  <a:close/>
                  <a:moveTo>
                    <a:pt x="1384" y="87"/>
                  </a:moveTo>
                  <a:lnTo>
                    <a:pt x="1321" y="88"/>
                  </a:lnTo>
                  <a:lnTo>
                    <a:pt x="1262" y="90"/>
                  </a:lnTo>
                  <a:lnTo>
                    <a:pt x="1208" y="94"/>
                  </a:lnTo>
                  <a:lnTo>
                    <a:pt x="1160" y="100"/>
                  </a:lnTo>
                  <a:lnTo>
                    <a:pt x="1117" y="107"/>
                  </a:lnTo>
                  <a:lnTo>
                    <a:pt x="1079" y="115"/>
                  </a:lnTo>
                  <a:lnTo>
                    <a:pt x="1045" y="124"/>
                  </a:lnTo>
                  <a:lnTo>
                    <a:pt x="1015" y="133"/>
                  </a:lnTo>
                  <a:lnTo>
                    <a:pt x="989" y="142"/>
                  </a:lnTo>
                  <a:lnTo>
                    <a:pt x="967" y="152"/>
                  </a:lnTo>
                  <a:lnTo>
                    <a:pt x="948" y="163"/>
                  </a:lnTo>
                  <a:lnTo>
                    <a:pt x="932" y="173"/>
                  </a:lnTo>
                  <a:lnTo>
                    <a:pt x="919" y="183"/>
                  </a:lnTo>
                  <a:lnTo>
                    <a:pt x="908" y="193"/>
                  </a:lnTo>
                  <a:lnTo>
                    <a:pt x="900" y="202"/>
                  </a:lnTo>
                  <a:lnTo>
                    <a:pt x="888" y="219"/>
                  </a:lnTo>
                  <a:lnTo>
                    <a:pt x="882" y="235"/>
                  </a:lnTo>
                  <a:lnTo>
                    <a:pt x="881" y="251"/>
                  </a:lnTo>
                  <a:lnTo>
                    <a:pt x="882" y="264"/>
                  </a:lnTo>
                  <a:lnTo>
                    <a:pt x="885" y="274"/>
                  </a:lnTo>
                  <a:lnTo>
                    <a:pt x="887" y="280"/>
                  </a:lnTo>
                  <a:lnTo>
                    <a:pt x="893" y="279"/>
                  </a:lnTo>
                  <a:lnTo>
                    <a:pt x="902" y="278"/>
                  </a:lnTo>
                  <a:lnTo>
                    <a:pt x="918" y="276"/>
                  </a:lnTo>
                  <a:lnTo>
                    <a:pt x="935" y="274"/>
                  </a:lnTo>
                  <a:lnTo>
                    <a:pt x="955" y="272"/>
                  </a:lnTo>
                  <a:lnTo>
                    <a:pt x="977" y="270"/>
                  </a:lnTo>
                  <a:lnTo>
                    <a:pt x="998" y="268"/>
                  </a:lnTo>
                  <a:lnTo>
                    <a:pt x="1016" y="267"/>
                  </a:lnTo>
                  <a:lnTo>
                    <a:pt x="1080" y="263"/>
                  </a:lnTo>
                  <a:lnTo>
                    <a:pt x="1149" y="261"/>
                  </a:lnTo>
                  <a:lnTo>
                    <a:pt x="1223" y="258"/>
                  </a:lnTo>
                  <a:lnTo>
                    <a:pt x="1302" y="257"/>
                  </a:lnTo>
                  <a:lnTo>
                    <a:pt x="1384" y="257"/>
                  </a:lnTo>
                  <a:lnTo>
                    <a:pt x="1468" y="257"/>
                  </a:lnTo>
                  <a:lnTo>
                    <a:pt x="1546" y="258"/>
                  </a:lnTo>
                  <a:lnTo>
                    <a:pt x="1621" y="261"/>
                  </a:lnTo>
                  <a:lnTo>
                    <a:pt x="1690" y="263"/>
                  </a:lnTo>
                  <a:lnTo>
                    <a:pt x="1753" y="267"/>
                  </a:lnTo>
                  <a:lnTo>
                    <a:pt x="1772" y="268"/>
                  </a:lnTo>
                  <a:lnTo>
                    <a:pt x="1793" y="270"/>
                  </a:lnTo>
                  <a:lnTo>
                    <a:pt x="1814" y="272"/>
                  </a:lnTo>
                  <a:lnTo>
                    <a:pt x="1835" y="274"/>
                  </a:lnTo>
                  <a:lnTo>
                    <a:pt x="1852" y="276"/>
                  </a:lnTo>
                  <a:lnTo>
                    <a:pt x="1867" y="278"/>
                  </a:lnTo>
                  <a:lnTo>
                    <a:pt x="1877" y="279"/>
                  </a:lnTo>
                  <a:lnTo>
                    <a:pt x="1883" y="280"/>
                  </a:lnTo>
                  <a:lnTo>
                    <a:pt x="1885" y="273"/>
                  </a:lnTo>
                  <a:lnTo>
                    <a:pt x="1887" y="262"/>
                  </a:lnTo>
                  <a:lnTo>
                    <a:pt x="1888" y="249"/>
                  </a:lnTo>
                  <a:lnTo>
                    <a:pt x="1886" y="232"/>
                  </a:lnTo>
                  <a:lnTo>
                    <a:pt x="1879" y="215"/>
                  </a:lnTo>
                  <a:lnTo>
                    <a:pt x="1866" y="197"/>
                  </a:lnTo>
                  <a:lnTo>
                    <a:pt x="1858" y="188"/>
                  </a:lnTo>
                  <a:lnTo>
                    <a:pt x="1847" y="180"/>
                  </a:lnTo>
                  <a:lnTo>
                    <a:pt x="1833" y="170"/>
                  </a:lnTo>
                  <a:lnTo>
                    <a:pt x="1817" y="160"/>
                  </a:lnTo>
                  <a:lnTo>
                    <a:pt x="1797" y="150"/>
                  </a:lnTo>
                  <a:lnTo>
                    <a:pt x="1775" y="141"/>
                  </a:lnTo>
                  <a:lnTo>
                    <a:pt x="1749" y="132"/>
                  </a:lnTo>
                  <a:lnTo>
                    <a:pt x="1720" y="123"/>
                  </a:lnTo>
                  <a:lnTo>
                    <a:pt x="1687" y="114"/>
                  </a:lnTo>
                  <a:lnTo>
                    <a:pt x="1648" y="106"/>
                  </a:lnTo>
                  <a:lnTo>
                    <a:pt x="1606" y="100"/>
                  </a:lnTo>
                  <a:lnTo>
                    <a:pt x="1559" y="94"/>
                  </a:lnTo>
                  <a:lnTo>
                    <a:pt x="1506" y="90"/>
                  </a:lnTo>
                  <a:lnTo>
                    <a:pt x="1448" y="88"/>
                  </a:lnTo>
                  <a:lnTo>
                    <a:pt x="1384" y="87"/>
                  </a:lnTo>
                  <a:lnTo>
                    <a:pt x="1384" y="87"/>
                  </a:lnTo>
                  <a:close/>
                  <a:moveTo>
                    <a:pt x="1384" y="0"/>
                  </a:moveTo>
                  <a:lnTo>
                    <a:pt x="1384" y="0"/>
                  </a:lnTo>
                  <a:lnTo>
                    <a:pt x="1463" y="2"/>
                  </a:lnTo>
                  <a:lnTo>
                    <a:pt x="1537" y="7"/>
                  </a:lnTo>
                  <a:lnTo>
                    <a:pt x="1605" y="15"/>
                  </a:lnTo>
                  <a:lnTo>
                    <a:pt x="1667" y="25"/>
                  </a:lnTo>
                  <a:lnTo>
                    <a:pt x="1724" y="39"/>
                  </a:lnTo>
                  <a:lnTo>
                    <a:pt x="1775" y="54"/>
                  </a:lnTo>
                  <a:lnTo>
                    <a:pt x="1821" y="71"/>
                  </a:lnTo>
                  <a:lnTo>
                    <a:pt x="1861" y="90"/>
                  </a:lnTo>
                  <a:lnTo>
                    <a:pt x="1895" y="110"/>
                  </a:lnTo>
                  <a:lnTo>
                    <a:pt x="1923" y="132"/>
                  </a:lnTo>
                  <a:lnTo>
                    <a:pt x="1959" y="169"/>
                  </a:lnTo>
                  <a:lnTo>
                    <a:pt x="1990" y="207"/>
                  </a:lnTo>
                  <a:lnTo>
                    <a:pt x="2013" y="245"/>
                  </a:lnTo>
                  <a:lnTo>
                    <a:pt x="2031" y="286"/>
                  </a:lnTo>
                  <a:lnTo>
                    <a:pt x="2040" y="326"/>
                  </a:lnTo>
                  <a:lnTo>
                    <a:pt x="2044" y="368"/>
                  </a:lnTo>
                  <a:lnTo>
                    <a:pt x="2042" y="405"/>
                  </a:lnTo>
                  <a:lnTo>
                    <a:pt x="2035" y="440"/>
                  </a:lnTo>
                  <a:lnTo>
                    <a:pt x="2025" y="472"/>
                  </a:lnTo>
                  <a:lnTo>
                    <a:pt x="2012" y="500"/>
                  </a:lnTo>
                  <a:lnTo>
                    <a:pt x="1998" y="524"/>
                  </a:lnTo>
                  <a:lnTo>
                    <a:pt x="2050" y="543"/>
                  </a:lnTo>
                  <a:lnTo>
                    <a:pt x="2097" y="563"/>
                  </a:lnTo>
                  <a:lnTo>
                    <a:pt x="2139" y="584"/>
                  </a:lnTo>
                  <a:lnTo>
                    <a:pt x="2176" y="607"/>
                  </a:lnTo>
                  <a:lnTo>
                    <a:pt x="2209" y="630"/>
                  </a:lnTo>
                  <a:lnTo>
                    <a:pt x="2236" y="652"/>
                  </a:lnTo>
                  <a:lnTo>
                    <a:pt x="2261" y="674"/>
                  </a:lnTo>
                  <a:lnTo>
                    <a:pt x="2279" y="694"/>
                  </a:lnTo>
                  <a:lnTo>
                    <a:pt x="2295" y="711"/>
                  </a:lnTo>
                  <a:lnTo>
                    <a:pt x="2307" y="726"/>
                  </a:lnTo>
                  <a:lnTo>
                    <a:pt x="2314" y="737"/>
                  </a:lnTo>
                  <a:lnTo>
                    <a:pt x="2319" y="743"/>
                  </a:lnTo>
                  <a:lnTo>
                    <a:pt x="2322" y="749"/>
                  </a:lnTo>
                  <a:lnTo>
                    <a:pt x="2329" y="759"/>
                  </a:lnTo>
                  <a:lnTo>
                    <a:pt x="2338" y="775"/>
                  </a:lnTo>
                  <a:lnTo>
                    <a:pt x="2349" y="797"/>
                  </a:lnTo>
                  <a:lnTo>
                    <a:pt x="2364" y="823"/>
                  </a:lnTo>
                  <a:lnTo>
                    <a:pt x="2379" y="856"/>
                  </a:lnTo>
                  <a:lnTo>
                    <a:pt x="2396" y="894"/>
                  </a:lnTo>
                  <a:lnTo>
                    <a:pt x="2415" y="939"/>
                  </a:lnTo>
                  <a:lnTo>
                    <a:pt x="2435" y="990"/>
                  </a:lnTo>
                  <a:lnTo>
                    <a:pt x="2456" y="1048"/>
                  </a:lnTo>
                  <a:lnTo>
                    <a:pt x="2479" y="1114"/>
                  </a:lnTo>
                  <a:lnTo>
                    <a:pt x="2500" y="1187"/>
                  </a:lnTo>
                  <a:lnTo>
                    <a:pt x="2523" y="1267"/>
                  </a:lnTo>
                  <a:lnTo>
                    <a:pt x="2540" y="1327"/>
                  </a:lnTo>
                  <a:lnTo>
                    <a:pt x="2556" y="1392"/>
                  </a:lnTo>
                  <a:lnTo>
                    <a:pt x="2573" y="1463"/>
                  </a:lnTo>
                  <a:lnTo>
                    <a:pt x="2589" y="1538"/>
                  </a:lnTo>
                  <a:lnTo>
                    <a:pt x="2607" y="1620"/>
                  </a:lnTo>
                  <a:lnTo>
                    <a:pt x="2623" y="1707"/>
                  </a:lnTo>
                  <a:lnTo>
                    <a:pt x="2640" y="1800"/>
                  </a:lnTo>
                  <a:lnTo>
                    <a:pt x="2655" y="1898"/>
                  </a:lnTo>
                  <a:lnTo>
                    <a:pt x="2671" y="2002"/>
                  </a:lnTo>
                  <a:lnTo>
                    <a:pt x="2686" y="2113"/>
                  </a:lnTo>
                  <a:lnTo>
                    <a:pt x="2700" y="2229"/>
                  </a:lnTo>
                  <a:lnTo>
                    <a:pt x="2713" y="2351"/>
                  </a:lnTo>
                  <a:lnTo>
                    <a:pt x="2726" y="2480"/>
                  </a:lnTo>
                  <a:lnTo>
                    <a:pt x="2737" y="2616"/>
                  </a:lnTo>
                  <a:lnTo>
                    <a:pt x="2747" y="2757"/>
                  </a:lnTo>
                  <a:lnTo>
                    <a:pt x="2756" y="2906"/>
                  </a:lnTo>
                  <a:lnTo>
                    <a:pt x="2763" y="3060"/>
                  </a:lnTo>
                  <a:lnTo>
                    <a:pt x="2770" y="3222"/>
                  </a:lnTo>
                  <a:lnTo>
                    <a:pt x="2770" y="3226"/>
                  </a:lnTo>
                  <a:lnTo>
                    <a:pt x="2770" y="3236"/>
                  </a:lnTo>
                  <a:lnTo>
                    <a:pt x="2770" y="3253"/>
                  </a:lnTo>
                  <a:lnTo>
                    <a:pt x="2770" y="3273"/>
                  </a:lnTo>
                  <a:lnTo>
                    <a:pt x="2770" y="3352"/>
                  </a:lnTo>
                  <a:lnTo>
                    <a:pt x="2770" y="3382"/>
                  </a:lnTo>
                  <a:lnTo>
                    <a:pt x="2770" y="3410"/>
                  </a:lnTo>
                  <a:lnTo>
                    <a:pt x="2770" y="3436"/>
                  </a:lnTo>
                  <a:lnTo>
                    <a:pt x="2770" y="3460"/>
                  </a:lnTo>
                  <a:lnTo>
                    <a:pt x="2770" y="3498"/>
                  </a:lnTo>
                  <a:lnTo>
                    <a:pt x="2770" y="3507"/>
                  </a:lnTo>
                  <a:lnTo>
                    <a:pt x="2770" y="3512"/>
                  </a:lnTo>
                  <a:lnTo>
                    <a:pt x="2767" y="3527"/>
                  </a:lnTo>
                  <a:lnTo>
                    <a:pt x="2759" y="3539"/>
                  </a:lnTo>
                  <a:lnTo>
                    <a:pt x="2747" y="3549"/>
                  </a:lnTo>
                  <a:lnTo>
                    <a:pt x="2733" y="3554"/>
                  </a:lnTo>
                  <a:lnTo>
                    <a:pt x="2729" y="3554"/>
                  </a:lnTo>
                  <a:lnTo>
                    <a:pt x="2718" y="3557"/>
                  </a:lnTo>
                  <a:lnTo>
                    <a:pt x="2703" y="3559"/>
                  </a:lnTo>
                  <a:lnTo>
                    <a:pt x="2682" y="3561"/>
                  </a:lnTo>
                  <a:lnTo>
                    <a:pt x="2659" y="3564"/>
                  </a:lnTo>
                  <a:lnTo>
                    <a:pt x="2633" y="3569"/>
                  </a:lnTo>
                  <a:lnTo>
                    <a:pt x="2605" y="3573"/>
                  </a:lnTo>
                  <a:lnTo>
                    <a:pt x="2576" y="3576"/>
                  </a:lnTo>
                  <a:lnTo>
                    <a:pt x="2549" y="3581"/>
                  </a:lnTo>
                  <a:lnTo>
                    <a:pt x="2522" y="3584"/>
                  </a:lnTo>
                  <a:lnTo>
                    <a:pt x="2498" y="3588"/>
                  </a:lnTo>
                  <a:lnTo>
                    <a:pt x="2477" y="3591"/>
                  </a:lnTo>
                  <a:lnTo>
                    <a:pt x="2461" y="3593"/>
                  </a:lnTo>
                  <a:lnTo>
                    <a:pt x="2451" y="3595"/>
                  </a:lnTo>
                  <a:lnTo>
                    <a:pt x="2447" y="3595"/>
                  </a:lnTo>
                  <a:lnTo>
                    <a:pt x="2434" y="3593"/>
                  </a:lnTo>
                  <a:lnTo>
                    <a:pt x="2422" y="3587"/>
                  </a:lnTo>
                  <a:lnTo>
                    <a:pt x="2413" y="3577"/>
                  </a:lnTo>
                  <a:lnTo>
                    <a:pt x="2406" y="3565"/>
                  </a:lnTo>
                  <a:lnTo>
                    <a:pt x="2311" y="3290"/>
                  </a:lnTo>
                  <a:lnTo>
                    <a:pt x="2310" y="3286"/>
                  </a:lnTo>
                  <a:lnTo>
                    <a:pt x="2308" y="3278"/>
                  </a:lnTo>
                  <a:lnTo>
                    <a:pt x="2304" y="3266"/>
                  </a:lnTo>
                  <a:lnTo>
                    <a:pt x="2299" y="3250"/>
                  </a:lnTo>
                  <a:lnTo>
                    <a:pt x="2295" y="3235"/>
                  </a:lnTo>
                  <a:lnTo>
                    <a:pt x="2290" y="3219"/>
                  </a:lnTo>
                  <a:lnTo>
                    <a:pt x="2286" y="3203"/>
                  </a:lnTo>
                  <a:lnTo>
                    <a:pt x="2281" y="3191"/>
                  </a:lnTo>
                  <a:lnTo>
                    <a:pt x="2279" y="3183"/>
                  </a:lnTo>
                  <a:lnTo>
                    <a:pt x="2278" y="3180"/>
                  </a:lnTo>
                  <a:lnTo>
                    <a:pt x="2236" y="3363"/>
                  </a:lnTo>
                  <a:lnTo>
                    <a:pt x="2231" y="3377"/>
                  </a:lnTo>
                  <a:lnTo>
                    <a:pt x="2221" y="3388"/>
                  </a:lnTo>
                  <a:lnTo>
                    <a:pt x="2209" y="3395"/>
                  </a:lnTo>
                  <a:lnTo>
                    <a:pt x="2195" y="3397"/>
                  </a:lnTo>
                  <a:lnTo>
                    <a:pt x="575" y="3397"/>
                  </a:lnTo>
                  <a:lnTo>
                    <a:pt x="561" y="3395"/>
                  </a:lnTo>
                  <a:lnTo>
                    <a:pt x="549" y="3388"/>
                  </a:lnTo>
                  <a:lnTo>
                    <a:pt x="539" y="3377"/>
                  </a:lnTo>
                  <a:lnTo>
                    <a:pt x="533" y="3363"/>
                  </a:lnTo>
                  <a:lnTo>
                    <a:pt x="492" y="3180"/>
                  </a:lnTo>
                  <a:lnTo>
                    <a:pt x="491" y="3183"/>
                  </a:lnTo>
                  <a:lnTo>
                    <a:pt x="488" y="3191"/>
                  </a:lnTo>
                  <a:lnTo>
                    <a:pt x="484" y="3203"/>
                  </a:lnTo>
                  <a:lnTo>
                    <a:pt x="480" y="3219"/>
                  </a:lnTo>
                  <a:lnTo>
                    <a:pt x="475" y="3235"/>
                  </a:lnTo>
                  <a:lnTo>
                    <a:pt x="471" y="3250"/>
                  </a:lnTo>
                  <a:lnTo>
                    <a:pt x="465" y="3266"/>
                  </a:lnTo>
                  <a:lnTo>
                    <a:pt x="462" y="3278"/>
                  </a:lnTo>
                  <a:lnTo>
                    <a:pt x="460" y="3286"/>
                  </a:lnTo>
                  <a:lnTo>
                    <a:pt x="459" y="3290"/>
                  </a:lnTo>
                  <a:lnTo>
                    <a:pt x="364" y="3565"/>
                  </a:lnTo>
                  <a:lnTo>
                    <a:pt x="357" y="3577"/>
                  </a:lnTo>
                  <a:lnTo>
                    <a:pt x="348" y="3587"/>
                  </a:lnTo>
                  <a:lnTo>
                    <a:pt x="336" y="3593"/>
                  </a:lnTo>
                  <a:lnTo>
                    <a:pt x="323" y="3595"/>
                  </a:lnTo>
                  <a:lnTo>
                    <a:pt x="319" y="3595"/>
                  </a:lnTo>
                  <a:lnTo>
                    <a:pt x="308" y="3593"/>
                  </a:lnTo>
                  <a:lnTo>
                    <a:pt x="292" y="3591"/>
                  </a:lnTo>
                  <a:lnTo>
                    <a:pt x="272" y="3588"/>
                  </a:lnTo>
                  <a:lnTo>
                    <a:pt x="247" y="3584"/>
                  </a:lnTo>
                  <a:lnTo>
                    <a:pt x="221" y="3581"/>
                  </a:lnTo>
                  <a:lnTo>
                    <a:pt x="194" y="3576"/>
                  </a:lnTo>
                  <a:lnTo>
                    <a:pt x="165" y="3573"/>
                  </a:lnTo>
                  <a:lnTo>
                    <a:pt x="137" y="3569"/>
                  </a:lnTo>
                  <a:lnTo>
                    <a:pt x="111" y="3564"/>
                  </a:lnTo>
                  <a:lnTo>
                    <a:pt x="88" y="3561"/>
                  </a:lnTo>
                  <a:lnTo>
                    <a:pt x="67" y="3559"/>
                  </a:lnTo>
                  <a:lnTo>
                    <a:pt x="51" y="3557"/>
                  </a:lnTo>
                  <a:lnTo>
                    <a:pt x="40" y="3554"/>
                  </a:lnTo>
                  <a:lnTo>
                    <a:pt x="37" y="3554"/>
                  </a:lnTo>
                  <a:lnTo>
                    <a:pt x="23" y="3549"/>
                  </a:lnTo>
                  <a:lnTo>
                    <a:pt x="11" y="3539"/>
                  </a:lnTo>
                  <a:lnTo>
                    <a:pt x="3" y="3527"/>
                  </a:lnTo>
                  <a:lnTo>
                    <a:pt x="0" y="3512"/>
                  </a:lnTo>
                  <a:lnTo>
                    <a:pt x="0" y="3222"/>
                  </a:lnTo>
                  <a:lnTo>
                    <a:pt x="6" y="3060"/>
                  </a:lnTo>
                  <a:lnTo>
                    <a:pt x="14" y="2906"/>
                  </a:lnTo>
                  <a:lnTo>
                    <a:pt x="23" y="2757"/>
                  </a:lnTo>
                  <a:lnTo>
                    <a:pt x="33" y="2616"/>
                  </a:lnTo>
                  <a:lnTo>
                    <a:pt x="44" y="2480"/>
                  </a:lnTo>
                  <a:lnTo>
                    <a:pt x="57" y="2351"/>
                  </a:lnTo>
                  <a:lnTo>
                    <a:pt x="70" y="2229"/>
                  </a:lnTo>
                  <a:lnTo>
                    <a:pt x="84" y="2113"/>
                  </a:lnTo>
                  <a:lnTo>
                    <a:pt x="98" y="2002"/>
                  </a:lnTo>
                  <a:lnTo>
                    <a:pt x="115" y="1898"/>
                  </a:lnTo>
                  <a:lnTo>
                    <a:pt x="130" y="1800"/>
                  </a:lnTo>
                  <a:lnTo>
                    <a:pt x="147" y="1707"/>
                  </a:lnTo>
                  <a:lnTo>
                    <a:pt x="163" y="1620"/>
                  </a:lnTo>
                  <a:lnTo>
                    <a:pt x="181" y="1538"/>
                  </a:lnTo>
                  <a:lnTo>
                    <a:pt x="197" y="1463"/>
                  </a:lnTo>
                  <a:lnTo>
                    <a:pt x="213" y="1392"/>
                  </a:lnTo>
                  <a:lnTo>
                    <a:pt x="230" y="1327"/>
                  </a:lnTo>
                  <a:lnTo>
                    <a:pt x="246" y="1267"/>
                  </a:lnTo>
                  <a:lnTo>
                    <a:pt x="269" y="1187"/>
                  </a:lnTo>
                  <a:lnTo>
                    <a:pt x="291" y="1114"/>
                  </a:lnTo>
                  <a:lnTo>
                    <a:pt x="314" y="1048"/>
                  </a:lnTo>
                  <a:lnTo>
                    <a:pt x="335" y="990"/>
                  </a:lnTo>
                  <a:lnTo>
                    <a:pt x="355" y="939"/>
                  </a:lnTo>
                  <a:lnTo>
                    <a:pt x="373" y="894"/>
                  </a:lnTo>
                  <a:lnTo>
                    <a:pt x="391" y="856"/>
                  </a:lnTo>
                  <a:lnTo>
                    <a:pt x="406" y="823"/>
                  </a:lnTo>
                  <a:lnTo>
                    <a:pt x="420" y="797"/>
                  </a:lnTo>
                  <a:lnTo>
                    <a:pt x="431" y="775"/>
                  </a:lnTo>
                  <a:lnTo>
                    <a:pt x="441" y="759"/>
                  </a:lnTo>
                  <a:lnTo>
                    <a:pt x="448" y="749"/>
                  </a:lnTo>
                  <a:lnTo>
                    <a:pt x="451" y="743"/>
                  </a:lnTo>
                  <a:lnTo>
                    <a:pt x="456" y="737"/>
                  </a:lnTo>
                  <a:lnTo>
                    <a:pt x="463" y="726"/>
                  </a:lnTo>
                  <a:lnTo>
                    <a:pt x="475" y="711"/>
                  </a:lnTo>
                  <a:lnTo>
                    <a:pt x="491" y="694"/>
                  </a:lnTo>
                  <a:lnTo>
                    <a:pt x="509" y="674"/>
                  </a:lnTo>
                  <a:lnTo>
                    <a:pt x="533" y="652"/>
                  </a:lnTo>
                  <a:lnTo>
                    <a:pt x="561" y="630"/>
                  </a:lnTo>
                  <a:lnTo>
                    <a:pt x="594" y="607"/>
                  </a:lnTo>
                  <a:lnTo>
                    <a:pt x="631" y="584"/>
                  </a:lnTo>
                  <a:lnTo>
                    <a:pt x="672" y="563"/>
                  </a:lnTo>
                  <a:lnTo>
                    <a:pt x="720" y="543"/>
                  </a:lnTo>
                  <a:lnTo>
                    <a:pt x="772" y="524"/>
                  </a:lnTo>
                  <a:lnTo>
                    <a:pt x="758" y="500"/>
                  </a:lnTo>
                  <a:lnTo>
                    <a:pt x="745" y="472"/>
                  </a:lnTo>
                  <a:lnTo>
                    <a:pt x="735" y="440"/>
                  </a:lnTo>
                  <a:lnTo>
                    <a:pt x="728" y="405"/>
                  </a:lnTo>
                  <a:lnTo>
                    <a:pt x="725" y="368"/>
                  </a:lnTo>
                  <a:lnTo>
                    <a:pt x="729" y="326"/>
                  </a:lnTo>
                  <a:lnTo>
                    <a:pt x="739" y="286"/>
                  </a:lnTo>
                  <a:lnTo>
                    <a:pt x="757" y="245"/>
                  </a:lnTo>
                  <a:lnTo>
                    <a:pt x="780" y="207"/>
                  </a:lnTo>
                  <a:lnTo>
                    <a:pt x="810" y="169"/>
                  </a:lnTo>
                  <a:lnTo>
                    <a:pt x="847" y="132"/>
                  </a:lnTo>
                  <a:lnTo>
                    <a:pt x="847" y="132"/>
                  </a:lnTo>
                  <a:lnTo>
                    <a:pt x="875" y="110"/>
                  </a:lnTo>
                  <a:lnTo>
                    <a:pt x="907" y="90"/>
                  </a:lnTo>
                  <a:lnTo>
                    <a:pt x="943" y="71"/>
                  </a:lnTo>
                  <a:lnTo>
                    <a:pt x="982" y="56"/>
                  </a:lnTo>
                  <a:lnTo>
                    <a:pt x="1027" y="42"/>
                  </a:lnTo>
                  <a:lnTo>
                    <a:pt x="1075" y="29"/>
                  </a:lnTo>
                  <a:lnTo>
                    <a:pt x="1128" y="19"/>
                  </a:lnTo>
                  <a:lnTo>
                    <a:pt x="1185" y="11"/>
                  </a:lnTo>
                  <a:lnTo>
                    <a:pt x="1247" y="5"/>
                  </a:lnTo>
                  <a:lnTo>
                    <a:pt x="1313" y="1"/>
                  </a:lnTo>
                  <a:lnTo>
                    <a:pt x="13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2" name="Group 361"/>
          <p:cNvGrpSpPr/>
          <p:nvPr/>
        </p:nvGrpSpPr>
        <p:grpSpPr>
          <a:xfrm>
            <a:off x="5495040" y="4222750"/>
            <a:ext cx="257175" cy="574675"/>
            <a:chOff x="5448300" y="4222750"/>
            <a:chExt cx="257175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6" name="Freeform 181"/>
            <p:cNvSpPr>
              <a:spLocks noEditPoints="1"/>
            </p:cNvSpPr>
            <p:nvPr/>
          </p:nvSpPr>
          <p:spPr bwMode="auto">
            <a:xfrm>
              <a:off x="5473700" y="4332288"/>
              <a:ext cx="17463" cy="398463"/>
            </a:xfrm>
            <a:custGeom>
              <a:avLst/>
              <a:gdLst>
                <a:gd name="T0" fmla="*/ 72 w 104"/>
                <a:gd name="T1" fmla="*/ 2319 h 2506"/>
                <a:gd name="T2" fmla="*/ 91 w 104"/>
                <a:gd name="T3" fmla="*/ 2462 h 2506"/>
                <a:gd name="T4" fmla="*/ 62 w 104"/>
                <a:gd name="T5" fmla="*/ 2503 h 2506"/>
                <a:gd name="T6" fmla="*/ 22 w 104"/>
                <a:gd name="T7" fmla="*/ 2497 h 2506"/>
                <a:gd name="T8" fmla="*/ 3 w 104"/>
                <a:gd name="T9" fmla="*/ 2354 h 2506"/>
                <a:gd name="T10" fmla="*/ 32 w 104"/>
                <a:gd name="T11" fmla="*/ 2313 h 2506"/>
                <a:gd name="T12" fmla="*/ 59 w 104"/>
                <a:gd name="T13" fmla="*/ 2024 h 2506"/>
                <a:gd name="T14" fmla="*/ 89 w 104"/>
                <a:gd name="T15" fmla="*/ 2064 h 2506"/>
                <a:gd name="T16" fmla="*/ 71 w 104"/>
                <a:gd name="T17" fmla="*/ 2207 h 2506"/>
                <a:gd name="T18" fmla="*/ 32 w 104"/>
                <a:gd name="T19" fmla="*/ 2214 h 2506"/>
                <a:gd name="T20" fmla="*/ 2 w 104"/>
                <a:gd name="T21" fmla="*/ 2173 h 2506"/>
                <a:gd name="T22" fmla="*/ 19 w 104"/>
                <a:gd name="T23" fmla="*/ 2030 h 2506"/>
                <a:gd name="T24" fmla="*/ 43 w 104"/>
                <a:gd name="T25" fmla="*/ 1733 h 2506"/>
                <a:gd name="T26" fmla="*/ 85 w 104"/>
                <a:gd name="T27" fmla="*/ 1762 h 2506"/>
                <a:gd name="T28" fmla="*/ 80 w 104"/>
                <a:gd name="T29" fmla="*/ 1909 h 2506"/>
                <a:gd name="T30" fmla="*/ 44 w 104"/>
                <a:gd name="T31" fmla="*/ 1928 h 2506"/>
                <a:gd name="T32" fmla="*/ 3 w 104"/>
                <a:gd name="T33" fmla="*/ 1898 h 2506"/>
                <a:gd name="T34" fmla="*/ 9 w 104"/>
                <a:gd name="T35" fmla="*/ 1751 h 2506"/>
                <a:gd name="T36" fmla="*/ 43 w 104"/>
                <a:gd name="T37" fmla="*/ 1444 h 2506"/>
                <a:gd name="T38" fmla="*/ 84 w 104"/>
                <a:gd name="T39" fmla="*/ 1474 h 2506"/>
                <a:gd name="T40" fmla="*/ 79 w 104"/>
                <a:gd name="T41" fmla="*/ 1621 h 2506"/>
                <a:gd name="T42" fmla="*/ 43 w 104"/>
                <a:gd name="T43" fmla="*/ 1639 h 2506"/>
                <a:gd name="T44" fmla="*/ 2 w 104"/>
                <a:gd name="T45" fmla="*/ 1609 h 2506"/>
                <a:gd name="T46" fmla="*/ 8 w 104"/>
                <a:gd name="T47" fmla="*/ 1462 h 2506"/>
                <a:gd name="T48" fmla="*/ 43 w 104"/>
                <a:gd name="T49" fmla="*/ 1156 h 2506"/>
                <a:gd name="T50" fmla="*/ 79 w 104"/>
                <a:gd name="T51" fmla="*/ 1173 h 2506"/>
                <a:gd name="T52" fmla="*/ 84 w 104"/>
                <a:gd name="T53" fmla="*/ 1321 h 2506"/>
                <a:gd name="T54" fmla="*/ 43 w 104"/>
                <a:gd name="T55" fmla="*/ 1351 h 2506"/>
                <a:gd name="T56" fmla="*/ 8 w 104"/>
                <a:gd name="T57" fmla="*/ 1332 h 2506"/>
                <a:gd name="T58" fmla="*/ 2 w 104"/>
                <a:gd name="T59" fmla="*/ 1184 h 2506"/>
                <a:gd name="T60" fmla="*/ 43 w 104"/>
                <a:gd name="T61" fmla="*/ 1156 h 2506"/>
                <a:gd name="T62" fmla="*/ 71 w 104"/>
                <a:gd name="T63" fmla="*/ 875 h 2506"/>
                <a:gd name="T64" fmla="*/ 87 w 104"/>
                <a:gd name="T65" fmla="*/ 1018 h 2506"/>
                <a:gd name="T66" fmla="*/ 58 w 104"/>
                <a:gd name="T67" fmla="*/ 1059 h 2506"/>
                <a:gd name="T68" fmla="*/ 18 w 104"/>
                <a:gd name="T69" fmla="*/ 1052 h 2506"/>
                <a:gd name="T70" fmla="*/ 1 w 104"/>
                <a:gd name="T71" fmla="*/ 909 h 2506"/>
                <a:gd name="T72" fmla="*/ 31 w 104"/>
                <a:gd name="T73" fmla="*/ 869 h 2506"/>
                <a:gd name="T74" fmla="*/ 62 w 104"/>
                <a:gd name="T75" fmla="*/ 581 h 2506"/>
                <a:gd name="T76" fmla="*/ 91 w 104"/>
                <a:gd name="T77" fmla="*/ 621 h 2506"/>
                <a:gd name="T78" fmla="*/ 72 w 104"/>
                <a:gd name="T79" fmla="*/ 764 h 2506"/>
                <a:gd name="T80" fmla="*/ 32 w 104"/>
                <a:gd name="T81" fmla="*/ 770 h 2506"/>
                <a:gd name="T82" fmla="*/ 2 w 104"/>
                <a:gd name="T83" fmla="*/ 729 h 2506"/>
                <a:gd name="T84" fmla="*/ 22 w 104"/>
                <a:gd name="T85" fmla="*/ 586 h 2506"/>
                <a:gd name="T86" fmla="*/ 66 w 104"/>
                <a:gd name="T87" fmla="*/ 291 h 2506"/>
                <a:gd name="T88" fmla="*/ 95 w 104"/>
                <a:gd name="T89" fmla="*/ 333 h 2506"/>
                <a:gd name="T90" fmla="*/ 75 w 104"/>
                <a:gd name="T91" fmla="*/ 475 h 2506"/>
                <a:gd name="T92" fmla="*/ 35 w 104"/>
                <a:gd name="T93" fmla="*/ 482 h 2506"/>
                <a:gd name="T94" fmla="*/ 7 w 104"/>
                <a:gd name="T95" fmla="*/ 440 h 2506"/>
                <a:gd name="T96" fmla="*/ 28 w 104"/>
                <a:gd name="T97" fmla="*/ 297 h 2506"/>
                <a:gd name="T98" fmla="*/ 76 w 104"/>
                <a:gd name="T99" fmla="*/ 3 h 2506"/>
                <a:gd name="T100" fmla="*/ 104 w 104"/>
                <a:gd name="T101" fmla="*/ 45 h 2506"/>
                <a:gd name="T102" fmla="*/ 87 w 104"/>
                <a:gd name="T103" fmla="*/ 182 h 2506"/>
                <a:gd name="T104" fmla="*/ 42 w 104"/>
                <a:gd name="T105" fmla="*/ 192 h 2506"/>
                <a:gd name="T106" fmla="*/ 13 w 104"/>
                <a:gd name="T107" fmla="*/ 150 h 2506"/>
                <a:gd name="T108" fmla="*/ 27 w 104"/>
                <a:gd name="T109" fmla="*/ 16 h 2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" h="2506">
                  <a:moveTo>
                    <a:pt x="46" y="2311"/>
                  </a:moveTo>
                  <a:lnTo>
                    <a:pt x="46" y="2311"/>
                  </a:lnTo>
                  <a:lnTo>
                    <a:pt x="61" y="2313"/>
                  </a:lnTo>
                  <a:lnTo>
                    <a:pt x="72" y="2319"/>
                  </a:lnTo>
                  <a:lnTo>
                    <a:pt x="82" y="2328"/>
                  </a:lnTo>
                  <a:lnTo>
                    <a:pt x="87" y="2339"/>
                  </a:lnTo>
                  <a:lnTo>
                    <a:pt x="90" y="2354"/>
                  </a:lnTo>
                  <a:lnTo>
                    <a:pt x="91" y="2462"/>
                  </a:lnTo>
                  <a:lnTo>
                    <a:pt x="89" y="2476"/>
                  </a:lnTo>
                  <a:lnTo>
                    <a:pt x="83" y="2487"/>
                  </a:lnTo>
                  <a:lnTo>
                    <a:pt x="73" y="2497"/>
                  </a:lnTo>
                  <a:lnTo>
                    <a:pt x="62" y="2503"/>
                  </a:lnTo>
                  <a:lnTo>
                    <a:pt x="48" y="2506"/>
                  </a:lnTo>
                  <a:lnTo>
                    <a:pt x="48" y="2506"/>
                  </a:lnTo>
                  <a:lnTo>
                    <a:pt x="34" y="2503"/>
                  </a:lnTo>
                  <a:lnTo>
                    <a:pt x="22" y="2497"/>
                  </a:lnTo>
                  <a:lnTo>
                    <a:pt x="12" y="2488"/>
                  </a:lnTo>
                  <a:lnTo>
                    <a:pt x="7" y="2476"/>
                  </a:lnTo>
                  <a:lnTo>
                    <a:pt x="4" y="2463"/>
                  </a:lnTo>
                  <a:lnTo>
                    <a:pt x="3" y="2354"/>
                  </a:lnTo>
                  <a:lnTo>
                    <a:pt x="6" y="2341"/>
                  </a:lnTo>
                  <a:lnTo>
                    <a:pt x="11" y="2328"/>
                  </a:lnTo>
                  <a:lnTo>
                    <a:pt x="21" y="2319"/>
                  </a:lnTo>
                  <a:lnTo>
                    <a:pt x="32" y="2313"/>
                  </a:lnTo>
                  <a:lnTo>
                    <a:pt x="46" y="2311"/>
                  </a:lnTo>
                  <a:close/>
                  <a:moveTo>
                    <a:pt x="44" y="2022"/>
                  </a:moveTo>
                  <a:lnTo>
                    <a:pt x="45" y="2022"/>
                  </a:lnTo>
                  <a:lnTo>
                    <a:pt x="59" y="2024"/>
                  </a:lnTo>
                  <a:lnTo>
                    <a:pt x="71" y="2030"/>
                  </a:lnTo>
                  <a:lnTo>
                    <a:pt x="80" y="2039"/>
                  </a:lnTo>
                  <a:lnTo>
                    <a:pt x="86" y="2051"/>
                  </a:lnTo>
                  <a:lnTo>
                    <a:pt x="89" y="2064"/>
                  </a:lnTo>
                  <a:lnTo>
                    <a:pt x="89" y="2173"/>
                  </a:lnTo>
                  <a:lnTo>
                    <a:pt x="86" y="2187"/>
                  </a:lnTo>
                  <a:lnTo>
                    <a:pt x="81" y="2199"/>
                  </a:lnTo>
                  <a:lnTo>
                    <a:pt x="71" y="2207"/>
                  </a:lnTo>
                  <a:lnTo>
                    <a:pt x="60" y="2214"/>
                  </a:lnTo>
                  <a:lnTo>
                    <a:pt x="45" y="2216"/>
                  </a:lnTo>
                  <a:lnTo>
                    <a:pt x="45" y="2216"/>
                  </a:lnTo>
                  <a:lnTo>
                    <a:pt x="32" y="2214"/>
                  </a:lnTo>
                  <a:lnTo>
                    <a:pt x="20" y="2209"/>
                  </a:lnTo>
                  <a:lnTo>
                    <a:pt x="10" y="2199"/>
                  </a:lnTo>
                  <a:lnTo>
                    <a:pt x="4" y="2187"/>
                  </a:lnTo>
                  <a:lnTo>
                    <a:pt x="2" y="2173"/>
                  </a:lnTo>
                  <a:lnTo>
                    <a:pt x="1" y="2066"/>
                  </a:lnTo>
                  <a:lnTo>
                    <a:pt x="3" y="2051"/>
                  </a:lnTo>
                  <a:lnTo>
                    <a:pt x="10" y="2039"/>
                  </a:lnTo>
                  <a:lnTo>
                    <a:pt x="19" y="2030"/>
                  </a:lnTo>
                  <a:lnTo>
                    <a:pt x="31" y="2024"/>
                  </a:lnTo>
                  <a:lnTo>
                    <a:pt x="44" y="2022"/>
                  </a:lnTo>
                  <a:close/>
                  <a:moveTo>
                    <a:pt x="43" y="1733"/>
                  </a:moveTo>
                  <a:lnTo>
                    <a:pt x="43" y="1733"/>
                  </a:lnTo>
                  <a:lnTo>
                    <a:pt x="58" y="1736"/>
                  </a:lnTo>
                  <a:lnTo>
                    <a:pt x="70" y="1741"/>
                  </a:lnTo>
                  <a:lnTo>
                    <a:pt x="79" y="1751"/>
                  </a:lnTo>
                  <a:lnTo>
                    <a:pt x="85" y="1762"/>
                  </a:lnTo>
                  <a:lnTo>
                    <a:pt x="87" y="1776"/>
                  </a:lnTo>
                  <a:lnTo>
                    <a:pt x="87" y="1884"/>
                  </a:lnTo>
                  <a:lnTo>
                    <a:pt x="85" y="1898"/>
                  </a:lnTo>
                  <a:lnTo>
                    <a:pt x="80" y="1909"/>
                  </a:lnTo>
                  <a:lnTo>
                    <a:pt x="70" y="1919"/>
                  </a:lnTo>
                  <a:lnTo>
                    <a:pt x="58" y="1926"/>
                  </a:lnTo>
                  <a:lnTo>
                    <a:pt x="44" y="1928"/>
                  </a:lnTo>
                  <a:lnTo>
                    <a:pt x="44" y="1928"/>
                  </a:lnTo>
                  <a:lnTo>
                    <a:pt x="30" y="1926"/>
                  </a:lnTo>
                  <a:lnTo>
                    <a:pt x="19" y="1919"/>
                  </a:lnTo>
                  <a:lnTo>
                    <a:pt x="9" y="1910"/>
                  </a:lnTo>
                  <a:lnTo>
                    <a:pt x="3" y="1898"/>
                  </a:lnTo>
                  <a:lnTo>
                    <a:pt x="1" y="1884"/>
                  </a:lnTo>
                  <a:lnTo>
                    <a:pt x="0" y="1776"/>
                  </a:lnTo>
                  <a:lnTo>
                    <a:pt x="2" y="1763"/>
                  </a:lnTo>
                  <a:lnTo>
                    <a:pt x="9" y="1751"/>
                  </a:lnTo>
                  <a:lnTo>
                    <a:pt x="18" y="1741"/>
                  </a:lnTo>
                  <a:lnTo>
                    <a:pt x="30" y="1736"/>
                  </a:lnTo>
                  <a:lnTo>
                    <a:pt x="43" y="1733"/>
                  </a:lnTo>
                  <a:close/>
                  <a:moveTo>
                    <a:pt x="43" y="1444"/>
                  </a:moveTo>
                  <a:lnTo>
                    <a:pt x="56" y="1446"/>
                  </a:lnTo>
                  <a:lnTo>
                    <a:pt x="69" y="1453"/>
                  </a:lnTo>
                  <a:lnTo>
                    <a:pt x="79" y="1462"/>
                  </a:lnTo>
                  <a:lnTo>
                    <a:pt x="84" y="1474"/>
                  </a:lnTo>
                  <a:lnTo>
                    <a:pt x="86" y="1487"/>
                  </a:lnTo>
                  <a:lnTo>
                    <a:pt x="86" y="1596"/>
                  </a:lnTo>
                  <a:lnTo>
                    <a:pt x="84" y="1609"/>
                  </a:lnTo>
                  <a:lnTo>
                    <a:pt x="79" y="1621"/>
                  </a:lnTo>
                  <a:lnTo>
                    <a:pt x="69" y="1630"/>
                  </a:lnTo>
                  <a:lnTo>
                    <a:pt x="58" y="1637"/>
                  </a:lnTo>
                  <a:lnTo>
                    <a:pt x="43" y="1639"/>
                  </a:lnTo>
                  <a:lnTo>
                    <a:pt x="43" y="1639"/>
                  </a:lnTo>
                  <a:lnTo>
                    <a:pt x="30" y="1637"/>
                  </a:lnTo>
                  <a:lnTo>
                    <a:pt x="18" y="1631"/>
                  </a:lnTo>
                  <a:lnTo>
                    <a:pt x="8" y="1621"/>
                  </a:lnTo>
                  <a:lnTo>
                    <a:pt x="2" y="1609"/>
                  </a:lnTo>
                  <a:lnTo>
                    <a:pt x="0" y="1596"/>
                  </a:lnTo>
                  <a:lnTo>
                    <a:pt x="0" y="1487"/>
                  </a:lnTo>
                  <a:lnTo>
                    <a:pt x="2" y="1474"/>
                  </a:lnTo>
                  <a:lnTo>
                    <a:pt x="8" y="1462"/>
                  </a:lnTo>
                  <a:lnTo>
                    <a:pt x="18" y="1453"/>
                  </a:lnTo>
                  <a:lnTo>
                    <a:pt x="30" y="1446"/>
                  </a:lnTo>
                  <a:lnTo>
                    <a:pt x="43" y="1444"/>
                  </a:lnTo>
                  <a:close/>
                  <a:moveTo>
                    <a:pt x="43" y="1156"/>
                  </a:moveTo>
                  <a:lnTo>
                    <a:pt x="43" y="1156"/>
                  </a:lnTo>
                  <a:lnTo>
                    <a:pt x="58" y="1158"/>
                  </a:lnTo>
                  <a:lnTo>
                    <a:pt x="70" y="1164"/>
                  </a:lnTo>
                  <a:lnTo>
                    <a:pt x="79" y="1173"/>
                  </a:lnTo>
                  <a:lnTo>
                    <a:pt x="85" y="1186"/>
                  </a:lnTo>
                  <a:lnTo>
                    <a:pt x="86" y="1199"/>
                  </a:lnTo>
                  <a:lnTo>
                    <a:pt x="86" y="1307"/>
                  </a:lnTo>
                  <a:lnTo>
                    <a:pt x="84" y="1321"/>
                  </a:lnTo>
                  <a:lnTo>
                    <a:pt x="79" y="1333"/>
                  </a:lnTo>
                  <a:lnTo>
                    <a:pt x="69" y="1342"/>
                  </a:lnTo>
                  <a:lnTo>
                    <a:pt x="56" y="1348"/>
                  </a:lnTo>
                  <a:lnTo>
                    <a:pt x="43" y="1351"/>
                  </a:lnTo>
                  <a:lnTo>
                    <a:pt x="43" y="1351"/>
                  </a:lnTo>
                  <a:lnTo>
                    <a:pt x="30" y="1348"/>
                  </a:lnTo>
                  <a:lnTo>
                    <a:pt x="18" y="1342"/>
                  </a:lnTo>
                  <a:lnTo>
                    <a:pt x="8" y="1332"/>
                  </a:lnTo>
                  <a:lnTo>
                    <a:pt x="2" y="1321"/>
                  </a:lnTo>
                  <a:lnTo>
                    <a:pt x="0" y="1307"/>
                  </a:lnTo>
                  <a:lnTo>
                    <a:pt x="0" y="1199"/>
                  </a:lnTo>
                  <a:lnTo>
                    <a:pt x="2" y="1184"/>
                  </a:lnTo>
                  <a:lnTo>
                    <a:pt x="9" y="1173"/>
                  </a:lnTo>
                  <a:lnTo>
                    <a:pt x="18" y="1164"/>
                  </a:lnTo>
                  <a:lnTo>
                    <a:pt x="30" y="1158"/>
                  </a:lnTo>
                  <a:lnTo>
                    <a:pt x="43" y="1156"/>
                  </a:lnTo>
                  <a:close/>
                  <a:moveTo>
                    <a:pt x="44" y="867"/>
                  </a:moveTo>
                  <a:lnTo>
                    <a:pt x="45" y="867"/>
                  </a:lnTo>
                  <a:lnTo>
                    <a:pt x="59" y="869"/>
                  </a:lnTo>
                  <a:lnTo>
                    <a:pt x="71" y="875"/>
                  </a:lnTo>
                  <a:lnTo>
                    <a:pt x="80" y="884"/>
                  </a:lnTo>
                  <a:lnTo>
                    <a:pt x="86" y="896"/>
                  </a:lnTo>
                  <a:lnTo>
                    <a:pt x="89" y="909"/>
                  </a:lnTo>
                  <a:lnTo>
                    <a:pt x="87" y="1018"/>
                  </a:lnTo>
                  <a:lnTo>
                    <a:pt x="85" y="1032"/>
                  </a:lnTo>
                  <a:lnTo>
                    <a:pt x="79" y="1044"/>
                  </a:lnTo>
                  <a:lnTo>
                    <a:pt x="70" y="1052"/>
                  </a:lnTo>
                  <a:lnTo>
                    <a:pt x="58" y="1059"/>
                  </a:lnTo>
                  <a:lnTo>
                    <a:pt x="44" y="1061"/>
                  </a:lnTo>
                  <a:lnTo>
                    <a:pt x="44" y="1061"/>
                  </a:lnTo>
                  <a:lnTo>
                    <a:pt x="30" y="1059"/>
                  </a:lnTo>
                  <a:lnTo>
                    <a:pt x="18" y="1052"/>
                  </a:lnTo>
                  <a:lnTo>
                    <a:pt x="9" y="1044"/>
                  </a:lnTo>
                  <a:lnTo>
                    <a:pt x="2" y="1032"/>
                  </a:lnTo>
                  <a:lnTo>
                    <a:pt x="1" y="1018"/>
                  </a:lnTo>
                  <a:lnTo>
                    <a:pt x="1" y="909"/>
                  </a:lnTo>
                  <a:lnTo>
                    <a:pt x="3" y="896"/>
                  </a:lnTo>
                  <a:lnTo>
                    <a:pt x="10" y="884"/>
                  </a:lnTo>
                  <a:lnTo>
                    <a:pt x="19" y="874"/>
                  </a:lnTo>
                  <a:lnTo>
                    <a:pt x="31" y="869"/>
                  </a:lnTo>
                  <a:lnTo>
                    <a:pt x="44" y="867"/>
                  </a:lnTo>
                  <a:close/>
                  <a:moveTo>
                    <a:pt x="48" y="577"/>
                  </a:moveTo>
                  <a:lnTo>
                    <a:pt x="48" y="577"/>
                  </a:lnTo>
                  <a:lnTo>
                    <a:pt x="62" y="581"/>
                  </a:lnTo>
                  <a:lnTo>
                    <a:pt x="73" y="586"/>
                  </a:lnTo>
                  <a:lnTo>
                    <a:pt x="83" y="596"/>
                  </a:lnTo>
                  <a:lnTo>
                    <a:pt x="89" y="608"/>
                  </a:lnTo>
                  <a:lnTo>
                    <a:pt x="91" y="621"/>
                  </a:lnTo>
                  <a:lnTo>
                    <a:pt x="90" y="730"/>
                  </a:lnTo>
                  <a:lnTo>
                    <a:pt x="87" y="743"/>
                  </a:lnTo>
                  <a:lnTo>
                    <a:pt x="81" y="755"/>
                  </a:lnTo>
                  <a:lnTo>
                    <a:pt x="72" y="764"/>
                  </a:lnTo>
                  <a:lnTo>
                    <a:pt x="60" y="770"/>
                  </a:lnTo>
                  <a:lnTo>
                    <a:pt x="46" y="772"/>
                  </a:lnTo>
                  <a:lnTo>
                    <a:pt x="45" y="772"/>
                  </a:lnTo>
                  <a:lnTo>
                    <a:pt x="32" y="770"/>
                  </a:lnTo>
                  <a:lnTo>
                    <a:pt x="20" y="764"/>
                  </a:lnTo>
                  <a:lnTo>
                    <a:pt x="11" y="754"/>
                  </a:lnTo>
                  <a:lnTo>
                    <a:pt x="4" y="742"/>
                  </a:lnTo>
                  <a:lnTo>
                    <a:pt x="2" y="729"/>
                  </a:lnTo>
                  <a:lnTo>
                    <a:pt x="3" y="620"/>
                  </a:lnTo>
                  <a:lnTo>
                    <a:pt x="7" y="607"/>
                  </a:lnTo>
                  <a:lnTo>
                    <a:pt x="12" y="595"/>
                  </a:lnTo>
                  <a:lnTo>
                    <a:pt x="22" y="586"/>
                  </a:lnTo>
                  <a:lnTo>
                    <a:pt x="33" y="579"/>
                  </a:lnTo>
                  <a:lnTo>
                    <a:pt x="48" y="577"/>
                  </a:lnTo>
                  <a:close/>
                  <a:moveTo>
                    <a:pt x="53" y="289"/>
                  </a:moveTo>
                  <a:lnTo>
                    <a:pt x="66" y="291"/>
                  </a:lnTo>
                  <a:lnTo>
                    <a:pt x="79" y="298"/>
                  </a:lnTo>
                  <a:lnTo>
                    <a:pt x="87" y="308"/>
                  </a:lnTo>
                  <a:lnTo>
                    <a:pt x="94" y="319"/>
                  </a:lnTo>
                  <a:lnTo>
                    <a:pt x="95" y="333"/>
                  </a:lnTo>
                  <a:lnTo>
                    <a:pt x="93" y="441"/>
                  </a:lnTo>
                  <a:lnTo>
                    <a:pt x="91" y="454"/>
                  </a:lnTo>
                  <a:lnTo>
                    <a:pt x="85" y="466"/>
                  </a:lnTo>
                  <a:lnTo>
                    <a:pt x="75" y="475"/>
                  </a:lnTo>
                  <a:lnTo>
                    <a:pt x="63" y="482"/>
                  </a:lnTo>
                  <a:lnTo>
                    <a:pt x="50" y="484"/>
                  </a:lnTo>
                  <a:lnTo>
                    <a:pt x="49" y="484"/>
                  </a:lnTo>
                  <a:lnTo>
                    <a:pt x="35" y="482"/>
                  </a:lnTo>
                  <a:lnTo>
                    <a:pt x="23" y="475"/>
                  </a:lnTo>
                  <a:lnTo>
                    <a:pt x="14" y="465"/>
                  </a:lnTo>
                  <a:lnTo>
                    <a:pt x="9" y="453"/>
                  </a:lnTo>
                  <a:lnTo>
                    <a:pt x="7" y="440"/>
                  </a:lnTo>
                  <a:lnTo>
                    <a:pt x="9" y="331"/>
                  </a:lnTo>
                  <a:lnTo>
                    <a:pt x="11" y="318"/>
                  </a:lnTo>
                  <a:lnTo>
                    <a:pt x="18" y="306"/>
                  </a:lnTo>
                  <a:lnTo>
                    <a:pt x="28" y="297"/>
                  </a:lnTo>
                  <a:lnTo>
                    <a:pt x="39" y="291"/>
                  </a:lnTo>
                  <a:lnTo>
                    <a:pt x="53" y="289"/>
                  </a:lnTo>
                  <a:close/>
                  <a:moveTo>
                    <a:pt x="62" y="0"/>
                  </a:moveTo>
                  <a:lnTo>
                    <a:pt x="76" y="3"/>
                  </a:lnTo>
                  <a:lnTo>
                    <a:pt x="87" y="10"/>
                  </a:lnTo>
                  <a:lnTo>
                    <a:pt x="96" y="20"/>
                  </a:lnTo>
                  <a:lnTo>
                    <a:pt x="102" y="32"/>
                  </a:lnTo>
                  <a:lnTo>
                    <a:pt x="104" y="45"/>
                  </a:lnTo>
                  <a:lnTo>
                    <a:pt x="102" y="98"/>
                  </a:lnTo>
                  <a:lnTo>
                    <a:pt x="101" y="153"/>
                  </a:lnTo>
                  <a:lnTo>
                    <a:pt x="96" y="169"/>
                  </a:lnTo>
                  <a:lnTo>
                    <a:pt x="87" y="182"/>
                  </a:lnTo>
                  <a:lnTo>
                    <a:pt x="73" y="191"/>
                  </a:lnTo>
                  <a:lnTo>
                    <a:pt x="56" y="194"/>
                  </a:lnTo>
                  <a:lnTo>
                    <a:pt x="55" y="194"/>
                  </a:lnTo>
                  <a:lnTo>
                    <a:pt x="42" y="192"/>
                  </a:lnTo>
                  <a:lnTo>
                    <a:pt x="30" y="186"/>
                  </a:lnTo>
                  <a:lnTo>
                    <a:pt x="21" y="176"/>
                  </a:lnTo>
                  <a:lnTo>
                    <a:pt x="15" y="164"/>
                  </a:lnTo>
                  <a:lnTo>
                    <a:pt x="13" y="150"/>
                  </a:lnTo>
                  <a:lnTo>
                    <a:pt x="15" y="94"/>
                  </a:lnTo>
                  <a:lnTo>
                    <a:pt x="17" y="42"/>
                  </a:lnTo>
                  <a:lnTo>
                    <a:pt x="20" y="28"/>
                  </a:lnTo>
                  <a:lnTo>
                    <a:pt x="27" y="16"/>
                  </a:lnTo>
                  <a:lnTo>
                    <a:pt x="37" y="7"/>
                  </a:lnTo>
                  <a:lnTo>
                    <a:pt x="49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Freeform 182"/>
            <p:cNvSpPr>
              <a:spLocks noEditPoints="1"/>
            </p:cNvSpPr>
            <p:nvPr/>
          </p:nvSpPr>
          <p:spPr bwMode="auto">
            <a:xfrm>
              <a:off x="5662613" y="4332288"/>
              <a:ext cx="15875" cy="398463"/>
            </a:xfrm>
            <a:custGeom>
              <a:avLst/>
              <a:gdLst>
                <a:gd name="T0" fmla="*/ 84 w 105"/>
                <a:gd name="T1" fmla="*/ 2320 h 2507"/>
                <a:gd name="T2" fmla="*/ 100 w 105"/>
                <a:gd name="T3" fmla="*/ 2464 h 2507"/>
                <a:gd name="T4" fmla="*/ 70 w 105"/>
                <a:gd name="T5" fmla="*/ 2504 h 2507"/>
                <a:gd name="T6" fmla="*/ 30 w 105"/>
                <a:gd name="T7" fmla="*/ 2498 h 2507"/>
                <a:gd name="T8" fmla="*/ 14 w 105"/>
                <a:gd name="T9" fmla="*/ 2355 h 2507"/>
                <a:gd name="T10" fmla="*/ 44 w 105"/>
                <a:gd name="T11" fmla="*/ 2314 h 2507"/>
                <a:gd name="T12" fmla="*/ 74 w 105"/>
                <a:gd name="T13" fmla="*/ 2025 h 2507"/>
                <a:gd name="T14" fmla="*/ 102 w 105"/>
                <a:gd name="T15" fmla="*/ 2065 h 2507"/>
                <a:gd name="T16" fmla="*/ 85 w 105"/>
                <a:gd name="T17" fmla="*/ 2208 h 2507"/>
                <a:gd name="T18" fmla="*/ 45 w 105"/>
                <a:gd name="T19" fmla="*/ 2215 h 2507"/>
                <a:gd name="T20" fmla="*/ 15 w 105"/>
                <a:gd name="T21" fmla="*/ 2173 h 2507"/>
                <a:gd name="T22" fmla="*/ 34 w 105"/>
                <a:gd name="T23" fmla="*/ 2030 h 2507"/>
                <a:gd name="T24" fmla="*/ 60 w 105"/>
                <a:gd name="T25" fmla="*/ 1733 h 2507"/>
                <a:gd name="T26" fmla="*/ 101 w 105"/>
                <a:gd name="T27" fmla="*/ 1763 h 2507"/>
                <a:gd name="T28" fmla="*/ 95 w 105"/>
                <a:gd name="T29" fmla="*/ 1910 h 2507"/>
                <a:gd name="T30" fmla="*/ 60 w 105"/>
                <a:gd name="T31" fmla="*/ 1928 h 2507"/>
                <a:gd name="T32" fmla="*/ 18 w 105"/>
                <a:gd name="T33" fmla="*/ 1898 h 2507"/>
                <a:gd name="T34" fmla="*/ 25 w 105"/>
                <a:gd name="T35" fmla="*/ 1751 h 2507"/>
                <a:gd name="T36" fmla="*/ 61 w 105"/>
                <a:gd name="T37" fmla="*/ 1445 h 2507"/>
                <a:gd name="T38" fmla="*/ 96 w 105"/>
                <a:gd name="T39" fmla="*/ 1463 h 2507"/>
                <a:gd name="T40" fmla="*/ 102 w 105"/>
                <a:gd name="T41" fmla="*/ 1610 h 2507"/>
                <a:gd name="T42" fmla="*/ 60 w 105"/>
                <a:gd name="T43" fmla="*/ 1640 h 2507"/>
                <a:gd name="T44" fmla="*/ 26 w 105"/>
                <a:gd name="T45" fmla="*/ 1622 h 2507"/>
                <a:gd name="T46" fmla="*/ 19 w 105"/>
                <a:gd name="T47" fmla="*/ 1475 h 2507"/>
                <a:gd name="T48" fmla="*/ 61 w 105"/>
                <a:gd name="T49" fmla="*/ 1445 h 2507"/>
                <a:gd name="T50" fmla="*/ 87 w 105"/>
                <a:gd name="T51" fmla="*/ 1165 h 2507"/>
                <a:gd name="T52" fmla="*/ 105 w 105"/>
                <a:gd name="T53" fmla="*/ 1308 h 2507"/>
                <a:gd name="T54" fmla="*/ 75 w 105"/>
                <a:gd name="T55" fmla="*/ 1348 h 2507"/>
                <a:gd name="T56" fmla="*/ 35 w 105"/>
                <a:gd name="T57" fmla="*/ 1343 h 2507"/>
                <a:gd name="T58" fmla="*/ 17 w 105"/>
                <a:gd name="T59" fmla="*/ 1199 h 2507"/>
                <a:gd name="T60" fmla="*/ 47 w 105"/>
                <a:gd name="T61" fmla="*/ 1158 h 2507"/>
                <a:gd name="T62" fmla="*/ 74 w 105"/>
                <a:gd name="T63" fmla="*/ 869 h 2507"/>
                <a:gd name="T64" fmla="*/ 102 w 105"/>
                <a:gd name="T65" fmla="*/ 909 h 2507"/>
                <a:gd name="T66" fmla="*/ 86 w 105"/>
                <a:gd name="T67" fmla="*/ 1053 h 2507"/>
                <a:gd name="T68" fmla="*/ 46 w 105"/>
                <a:gd name="T69" fmla="*/ 1059 h 2507"/>
                <a:gd name="T70" fmla="*/ 16 w 105"/>
                <a:gd name="T71" fmla="*/ 1018 h 2507"/>
                <a:gd name="T72" fmla="*/ 34 w 105"/>
                <a:gd name="T73" fmla="*/ 875 h 2507"/>
                <a:gd name="T74" fmla="*/ 70 w 105"/>
                <a:gd name="T75" fmla="*/ 580 h 2507"/>
                <a:gd name="T76" fmla="*/ 100 w 105"/>
                <a:gd name="T77" fmla="*/ 620 h 2507"/>
                <a:gd name="T78" fmla="*/ 84 w 105"/>
                <a:gd name="T79" fmla="*/ 764 h 2507"/>
                <a:gd name="T80" fmla="*/ 45 w 105"/>
                <a:gd name="T81" fmla="*/ 771 h 2507"/>
                <a:gd name="T82" fmla="*/ 15 w 105"/>
                <a:gd name="T83" fmla="*/ 730 h 2507"/>
                <a:gd name="T84" fmla="*/ 30 w 105"/>
                <a:gd name="T85" fmla="*/ 587 h 2507"/>
                <a:gd name="T86" fmla="*/ 65 w 105"/>
                <a:gd name="T87" fmla="*/ 291 h 2507"/>
                <a:gd name="T88" fmla="*/ 96 w 105"/>
                <a:gd name="T89" fmla="*/ 331 h 2507"/>
                <a:gd name="T90" fmla="*/ 80 w 105"/>
                <a:gd name="T91" fmla="*/ 475 h 2507"/>
                <a:gd name="T92" fmla="*/ 40 w 105"/>
                <a:gd name="T93" fmla="*/ 481 h 2507"/>
                <a:gd name="T94" fmla="*/ 10 w 105"/>
                <a:gd name="T95" fmla="*/ 441 h 2507"/>
                <a:gd name="T96" fmla="*/ 26 w 105"/>
                <a:gd name="T97" fmla="*/ 298 h 2507"/>
                <a:gd name="T98" fmla="*/ 56 w 105"/>
                <a:gd name="T99" fmla="*/ 2 h 2507"/>
                <a:gd name="T100" fmla="*/ 87 w 105"/>
                <a:gd name="T101" fmla="*/ 41 h 2507"/>
                <a:gd name="T102" fmla="*/ 84 w 105"/>
                <a:gd name="T103" fmla="*/ 176 h 2507"/>
                <a:gd name="T104" fmla="*/ 47 w 105"/>
                <a:gd name="T105" fmla="*/ 194 h 2507"/>
                <a:gd name="T106" fmla="*/ 4 w 105"/>
                <a:gd name="T107" fmla="*/ 153 h 2507"/>
                <a:gd name="T108" fmla="*/ 7 w 105"/>
                <a:gd name="T109" fmla="*/ 19 h 2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2507">
                  <a:moveTo>
                    <a:pt x="57" y="2312"/>
                  </a:moveTo>
                  <a:lnTo>
                    <a:pt x="58" y="2312"/>
                  </a:lnTo>
                  <a:lnTo>
                    <a:pt x="71" y="2314"/>
                  </a:lnTo>
                  <a:lnTo>
                    <a:pt x="84" y="2320"/>
                  </a:lnTo>
                  <a:lnTo>
                    <a:pt x="92" y="2329"/>
                  </a:lnTo>
                  <a:lnTo>
                    <a:pt x="99" y="2342"/>
                  </a:lnTo>
                  <a:lnTo>
                    <a:pt x="101" y="2355"/>
                  </a:lnTo>
                  <a:lnTo>
                    <a:pt x="100" y="2464"/>
                  </a:lnTo>
                  <a:lnTo>
                    <a:pt x="98" y="2477"/>
                  </a:lnTo>
                  <a:lnTo>
                    <a:pt x="91" y="2489"/>
                  </a:lnTo>
                  <a:lnTo>
                    <a:pt x="82" y="2498"/>
                  </a:lnTo>
                  <a:lnTo>
                    <a:pt x="70" y="2504"/>
                  </a:lnTo>
                  <a:lnTo>
                    <a:pt x="57" y="2507"/>
                  </a:lnTo>
                  <a:lnTo>
                    <a:pt x="56" y="2507"/>
                  </a:lnTo>
                  <a:lnTo>
                    <a:pt x="43" y="2504"/>
                  </a:lnTo>
                  <a:lnTo>
                    <a:pt x="30" y="2498"/>
                  </a:lnTo>
                  <a:lnTo>
                    <a:pt x="22" y="2488"/>
                  </a:lnTo>
                  <a:lnTo>
                    <a:pt x="15" y="2476"/>
                  </a:lnTo>
                  <a:lnTo>
                    <a:pt x="13" y="2463"/>
                  </a:lnTo>
                  <a:lnTo>
                    <a:pt x="14" y="2355"/>
                  </a:lnTo>
                  <a:lnTo>
                    <a:pt x="16" y="2340"/>
                  </a:lnTo>
                  <a:lnTo>
                    <a:pt x="23" y="2329"/>
                  </a:lnTo>
                  <a:lnTo>
                    <a:pt x="31" y="2320"/>
                  </a:lnTo>
                  <a:lnTo>
                    <a:pt x="44" y="2314"/>
                  </a:lnTo>
                  <a:lnTo>
                    <a:pt x="57" y="2312"/>
                  </a:lnTo>
                  <a:close/>
                  <a:moveTo>
                    <a:pt x="59" y="2023"/>
                  </a:moveTo>
                  <a:lnTo>
                    <a:pt x="59" y="2023"/>
                  </a:lnTo>
                  <a:lnTo>
                    <a:pt x="74" y="2025"/>
                  </a:lnTo>
                  <a:lnTo>
                    <a:pt x="85" y="2031"/>
                  </a:lnTo>
                  <a:lnTo>
                    <a:pt x="95" y="2040"/>
                  </a:lnTo>
                  <a:lnTo>
                    <a:pt x="100" y="2052"/>
                  </a:lnTo>
                  <a:lnTo>
                    <a:pt x="102" y="2065"/>
                  </a:lnTo>
                  <a:lnTo>
                    <a:pt x="102" y="2174"/>
                  </a:lnTo>
                  <a:lnTo>
                    <a:pt x="100" y="2188"/>
                  </a:lnTo>
                  <a:lnTo>
                    <a:pt x="94" y="2200"/>
                  </a:lnTo>
                  <a:lnTo>
                    <a:pt x="85" y="2208"/>
                  </a:lnTo>
                  <a:lnTo>
                    <a:pt x="72" y="2215"/>
                  </a:lnTo>
                  <a:lnTo>
                    <a:pt x="58" y="2217"/>
                  </a:lnTo>
                  <a:lnTo>
                    <a:pt x="58" y="2217"/>
                  </a:lnTo>
                  <a:lnTo>
                    <a:pt x="45" y="2215"/>
                  </a:lnTo>
                  <a:lnTo>
                    <a:pt x="33" y="2208"/>
                  </a:lnTo>
                  <a:lnTo>
                    <a:pt x="24" y="2200"/>
                  </a:lnTo>
                  <a:lnTo>
                    <a:pt x="17" y="2188"/>
                  </a:lnTo>
                  <a:lnTo>
                    <a:pt x="15" y="2173"/>
                  </a:lnTo>
                  <a:lnTo>
                    <a:pt x="16" y="2065"/>
                  </a:lnTo>
                  <a:lnTo>
                    <a:pt x="18" y="2052"/>
                  </a:lnTo>
                  <a:lnTo>
                    <a:pt x="24" y="2040"/>
                  </a:lnTo>
                  <a:lnTo>
                    <a:pt x="34" y="2030"/>
                  </a:lnTo>
                  <a:lnTo>
                    <a:pt x="46" y="2025"/>
                  </a:lnTo>
                  <a:lnTo>
                    <a:pt x="59" y="2023"/>
                  </a:lnTo>
                  <a:close/>
                  <a:moveTo>
                    <a:pt x="60" y="1733"/>
                  </a:moveTo>
                  <a:lnTo>
                    <a:pt x="60" y="1733"/>
                  </a:lnTo>
                  <a:lnTo>
                    <a:pt x="75" y="1735"/>
                  </a:lnTo>
                  <a:lnTo>
                    <a:pt x="86" y="1742"/>
                  </a:lnTo>
                  <a:lnTo>
                    <a:pt x="96" y="1751"/>
                  </a:lnTo>
                  <a:lnTo>
                    <a:pt x="101" y="1763"/>
                  </a:lnTo>
                  <a:lnTo>
                    <a:pt x="103" y="1777"/>
                  </a:lnTo>
                  <a:lnTo>
                    <a:pt x="103" y="1885"/>
                  </a:lnTo>
                  <a:lnTo>
                    <a:pt x="101" y="1899"/>
                  </a:lnTo>
                  <a:lnTo>
                    <a:pt x="95" y="1910"/>
                  </a:lnTo>
                  <a:lnTo>
                    <a:pt x="86" y="1920"/>
                  </a:lnTo>
                  <a:lnTo>
                    <a:pt x="74" y="1926"/>
                  </a:lnTo>
                  <a:lnTo>
                    <a:pt x="60" y="1928"/>
                  </a:lnTo>
                  <a:lnTo>
                    <a:pt x="60" y="1928"/>
                  </a:lnTo>
                  <a:lnTo>
                    <a:pt x="46" y="1926"/>
                  </a:lnTo>
                  <a:lnTo>
                    <a:pt x="34" y="1920"/>
                  </a:lnTo>
                  <a:lnTo>
                    <a:pt x="25" y="1910"/>
                  </a:lnTo>
                  <a:lnTo>
                    <a:pt x="18" y="1898"/>
                  </a:lnTo>
                  <a:lnTo>
                    <a:pt x="17" y="1885"/>
                  </a:lnTo>
                  <a:lnTo>
                    <a:pt x="17" y="1776"/>
                  </a:lnTo>
                  <a:lnTo>
                    <a:pt x="19" y="1763"/>
                  </a:lnTo>
                  <a:lnTo>
                    <a:pt x="25" y="1751"/>
                  </a:lnTo>
                  <a:lnTo>
                    <a:pt x="35" y="1742"/>
                  </a:lnTo>
                  <a:lnTo>
                    <a:pt x="47" y="1735"/>
                  </a:lnTo>
                  <a:lnTo>
                    <a:pt x="60" y="1733"/>
                  </a:lnTo>
                  <a:close/>
                  <a:moveTo>
                    <a:pt x="61" y="1445"/>
                  </a:moveTo>
                  <a:lnTo>
                    <a:pt x="61" y="1445"/>
                  </a:lnTo>
                  <a:lnTo>
                    <a:pt x="75" y="1447"/>
                  </a:lnTo>
                  <a:lnTo>
                    <a:pt x="87" y="1453"/>
                  </a:lnTo>
                  <a:lnTo>
                    <a:pt x="96" y="1463"/>
                  </a:lnTo>
                  <a:lnTo>
                    <a:pt x="102" y="1475"/>
                  </a:lnTo>
                  <a:lnTo>
                    <a:pt x="105" y="1488"/>
                  </a:lnTo>
                  <a:lnTo>
                    <a:pt x="105" y="1596"/>
                  </a:lnTo>
                  <a:lnTo>
                    <a:pt x="102" y="1610"/>
                  </a:lnTo>
                  <a:lnTo>
                    <a:pt x="96" y="1622"/>
                  </a:lnTo>
                  <a:lnTo>
                    <a:pt x="87" y="1631"/>
                  </a:lnTo>
                  <a:lnTo>
                    <a:pt x="75" y="1638"/>
                  </a:lnTo>
                  <a:lnTo>
                    <a:pt x="60" y="1640"/>
                  </a:lnTo>
                  <a:lnTo>
                    <a:pt x="60" y="1640"/>
                  </a:lnTo>
                  <a:lnTo>
                    <a:pt x="47" y="1638"/>
                  </a:lnTo>
                  <a:lnTo>
                    <a:pt x="35" y="1631"/>
                  </a:lnTo>
                  <a:lnTo>
                    <a:pt x="26" y="1622"/>
                  </a:lnTo>
                  <a:lnTo>
                    <a:pt x="19" y="1610"/>
                  </a:lnTo>
                  <a:lnTo>
                    <a:pt x="17" y="1596"/>
                  </a:lnTo>
                  <a:lnTo>
                    <a:pt x="17" y="1488"/>
                  </a:lnTo>
                  <a:lnTo>
                    <a:pt x="19" y="1475"/>
                  </a:lnTo>
                  <a:lnTo>
                    <a:pt x="26" y="1463"/>
                  </a:lnTo>
                  <a:lnTo>
                    <a:pt x="35" y="1453"/>
                  </a:lnTo>
                  <a:lnTo>
                    <a:pt x="47" y="1447"/>
                  </a:lnTo>
                  <a:lnTo>
                    <a:pt x="61" y="1445"/>
                  </a:lnTo>
                  <a:close/>
                  <a:moveTo>
                    <a:pt x="60" y="1156"/>
                  </a:moveTo>
                  <a:lnTo>
                    <a:pt x="60" y="1156"/>
                  </a:lnTo>
                  <a:lnTo>
                    <a:pt x="75" y="1158"/>
                  </a:lnTo>
                  <a:lnTo>
                    <a:pt x="87" y="1165"/>
                  </a:lnTo>
                  <a:lnTo>
                    <a:pt x="96" y="1173"/>
                  </a:lnTo>
                  <a:lnTo>
                    <a:pt x="102" y="1185"/>
                  </a:lnTo>
                  <a:lnTo>
                    <a:pt x="105" y="1199"/>
                  </a:lnTo>
                  <a:lnTo>
                    <a:pt x="105" y="1308"/>
                  </a:lnTo>
                  <a:lnTo>
                    <a:pt x="102" y="1321"/>
                  </a:lnTo>
                  <a:lnTo>
                    <a:pt x="96" y="1333"/>
                  </a:lnTo>
                  <a:lnTo>
                    <a:pt x="87" y="1343"/>
                  </a:lnTo>
                  <a:lnTo>
                    <a:pt x="75" y="1348"/>
                  </a:lnTo>
                  <a:lnTo>
                    <a:pt x="61" y="1350"/>
                  </a:lnTo>
                  <a:lnTo>
                    <a:pt x="61" y="1350"/>
                  </a:lnTo>
                  <a:lnTo>
                    <a:pt x="47" y="1348"/>
                  </a:lnTo>
                  <a:lnTo>
                    <a:pt x="35" y="1343"/>
                  </a:lnTo>
                  <a:lnTo>
                    <a:pt x="26" y="1333"/>
                  </a:lnTo>
                  <a:lnTo>
                    <a:pt x="19" y="1321"/>
                  </a:lnTo>
                  <a:lnTo>
                    <a:pt x="17" y="1308"/>
                  </a:lnTo>
                  <a:lnTo>
                    <a:pt x="17" y="1199"/>
                  </a:lnTo>
                  <a:lnTo>
                    <a:pt x="19" y="1185"/>
                  </a:lnTo>
                  <a:lnTo>
                    <a:pt x="26" y="1173"/>
                  </a:lnTo>
                  <a:lnTo>
                    <a:pt x="35" y="1165"/>
                  </a:lnTo>
                  <a:lnTo>
                    <a:pt x="47" y="1158"/>
                  </a:lnTo>
                  <a:lnTo>
                    <a:pt x="60" y="1156"/>
                  </a:lnTo>
                  <a:close/>
                  <a:moveTo>
                    <a:pt x="59" y="866"/>
                  </a:moveTo>
                  <a:lnTo>
                    <a:pt x="59" y="866"/>
                  </a:lnTo>
                  <a:lnTo>
                    <a:pt x="74" y="869"/>
                  </a:lnTo>
                  <a:lnTo>
                    <a:pt x="85" y="875"/>
                  </a:lnTo>
                  <a:lnTo>
                    <a:pt x="95" y="884"/>
                  </a:lnTo>
                  <a:lnTo>
                    <a:pt x="100" y="896"/>
                  </a:lnTo>
                  <a:lnTo>
                    <a:pt x="102" y="909"/>
                  </a:lnTo>
                  <a:lnTo>
                    <a:pt x="103" y="1018"/>
                  </a:lnTo>
                  <a:lnTo>
                    <a:pt x="101" y="1031"/>
                  </a:lnTo>
                  <a:lnTo>
                    <a:pt x="96" y="1044"/>
                  </a:lnTo>
                  <a:lnTo>
                    <a:pt x="86" y="1053"/>
                  </a:lnTo>
                  <a:lnTo>
                    <a:pt x="74" y="1059"/>
                  </a:lnTo>
                  <a:lnTo>
                    <a:pt x="60" y="1061"/>
                  </a:lnTo>
                  <a:lnTo>
                    <a:pt x="60" y="1061"/>
                  </a:lnTo>
                  <a:lnTo>
                    <a:pt x="46" y="1059"/>
                  </a:lnTo>
                  <a:lnTo>
                    <a:pt x="35" y="1053"/>
                  </a:lnTo>
                  <a:lnTo>
                    <a:pt x="25" y="1044"/>
                  </a:lnTo>
                  <a:lnTo>
                    <a:pt x="19" y="1033"/>
                  </a:lnTo>
                  <a:lnTo>
                    <a:pt x="16" y="1018"/>
                  </a:lnTo>
                  <a:lnTo>
                    <a:pt x="16" y="910"/>
                  </a:lnTo>
                  <a:lnTo>
                    <a:pt x="18" y="896"/>
                  </a:lnTo>
                  <a:lnTo>
                    <a:pt x="24" y="885"/>
                  </a:lnTo>
                  <a:lnTo>
                    <a:pt x="34" y="875"/>
                  </a:lnTo>
                  <a:lnTo>
                    <a:pt x="46" y="869"/>
                  </a:lnTo>
                  <a:lnTo>
                    <a:pt x="59" y="866"/>
                  </a:lnTo>
                  <a:close/>
                  <a:moveTo>
                    <a:pt x="56" y="578"/>
                  </a:moveTo>
                  <a:lnTo>
                    <a:pt x="70" y="580"/>
                  </a:lnTo>
                  <a:lnTo>
                    <a:pt x="82" y="586"/>
                  </a:lnTo>
                  <a:lnTo>
                    <a:pt x="91" y="595"/>
                  </a:lnTo>
                  <a:lnTo>
                    <a:pt x="98" y="607"/>
                  </a:lnTo>
                  <a:lnTo>
                    <a:pt x="100" y="620"/>
                  </a:lnTo>
                  <a:lnTo>
                    <a:pt x="101" y="729"/>
                  </a:lnTo>
                  <a:lnTo>
                    <a:pt x="99" y="742"/>
                  </a:lnTo>
                  <a:lnTo>
                    <a:pt x="94" y="754"/>
                  </a:lnTo>
                  <a:lnTo>
                    <a:pt x="84" y="764"/>
                  </a:lnTo>
                  <a:lnTo>
                    <a:pt x="72" y="771"/>
                  </a:lnTo>
                  <a:lnTo>
                    <a:pt x="58" y="773"/>
                  </a:lnTo>
                  <a:lnTo>
                    <a:pt x="58" y="773"/>
                  </a:lnTo>
                  <a:lnTo>
                    <a:pt x="45" y="771"/>
                  </a:lnTo>
                  <a:lnTo>
                    <a:pt x="33" y="764"/>
                  </a:lnTo>
                  <a:lnTo>
                    <a:pt x="23" y="755"/>
                  </a:lnTo>
                  <a:lnTo>
                    <a:pt x="17" y="743"/>
                  </a:lnTo>
                  <a:lnTo>
                    <a:pt x="15" y="730"/>
                  </a:lnTo>
                  <a:lnTo>
                    <a:pt x="14" y="621"/>
                  </a:lnTo>
                  <a:lnTo>
                    <a:pt x="15" y="608"/>
                  </a:lnTo>
                  <a:lnTo>
                    <a:pt x="22" y="596"/>
                  </a:lnTo>
                  <a:lnTo>
                    <a:pt x="30" y="587"/>
                  </a:lnTo>
                  <a:lnTo>
                    <a:pt x="43" y="580"/>
                  </a:lnTo>
                  <a:lnTo>
                    <a:pt x="56" y="578"/>
                  </a:lnTo>
                  <a:close/>
                  <a:moveTo>
                    <a:pt x="51" y="289"/>
                  </a:moveTo>
                  <a:lnTo>
                    <a:pt x="65" y="291"/>
                  </a:lnTo>
                  <a:lnTo>
                    <a:pt x="77" y="297"/>
                  </a:lnTo>
                  <a:lnTo>
                    <a:pt x="87" y="307"/>
                  </a:lnTo>
                  <a:lnTo>
                    <a:pt x="94" y="318"/>
                  </a:lnTo>
                  <a:lnTo>
                    <a:pt x="96" y="331"/>
                  </a:lnTo>
                  <a:lnTo>
                    <a:pt x="98" y="440"/>
                  </a:lnTo>
                  <a:lnTo>
                    <a:pt x="96" y="454"/>
                  </a:lnTo>
                  <a:lnTo>
                    <a:pt x="90" y="465"/>
                  </a:lnTo>
                  <a:lnTo>
                    <a:pt x="80" y="475"/>
                  </a:lnTo>
                  <a:lnTo>
                    <a:pt x="68" y="481"/>
                  </a:lnTo>
                  <a:lnTo>
                    <a:pt x="55" y="484"/>
                  </a:lnTo>
                  <a:lnTo>
                    <a:pt x="54" y="484"/>
                  </a:lnTo>
                  <a:lnTo>
                    <a:pt x="40" y="481"/>
                  </a:lnTo>
                  <a:lnTo>
                    <a:pt x="28" y="476"/>
                  </a:lnTo>
                  <a:lnTo>
                    <a:pt x="19" y="466"/>
                  </a:lnTo>
                  <a:lnTo>
                    <a:pt x="13" y="455"/>
                  </a:lnTo>
                  <a:lnTo>
                    <a:pt x="10" y="441"/>
                  </a:lnTo>
                  <a:lnTo>
                    <a:pt x="8" y="333"/>
                  </a:lnTo>
                  <a:lnTo>
                    <a:pt x="10" y="320"/>
                  </a:lnTo>
                  <a:lnTo>
                    <a:pt x="16" y="308"/>
                  </a:lnTo>
                  <a:lnTo>
                    <a:pt x="26" y="298"/>
                  </a:lnTo>
                  <a:lnTo>
                    <a:pt x="37" y="291"/>
                  </a:lnTo>
                  <a:lnTo>
                    <a:pt x="51" y="289"/>
                  </a:lnTo>
                  <a:close/>
                  <a:moveTo>
                    <a:pt x="41" y="0"/>
                  </a:moveTo>
                  <a:lnTo>
                    <a:pt x="56" y="2"/>
                  </a:lnTo>
                  <a:lnTo>
                    <a:pt x="68" y="7"/>
                  </a:lnTo>
                  <a:lnTo>
                    <a:pt x="78" y="16"/>
                  </a:lnTo>
                  <a:lnTo>
                    <a:pt x="85" y="28"/>
                  </a:lnTo>
                  <a:lnTo>
                    <a:pt x="87" y="41"/>
                  </a:lnTo>
                  <a:lnTo>
                    <a:pt x="89" y="94"/>
                  </a:lnTo>
                  <a:lnTo>
                    <a:pt x="91" y="150"/>
                  </a:lnTo>
                  <a:lnTo>
                    <a:pt x="89" y="164"/>
                  </a:lnTo>
                  <a:lnTo>
                    <a:pt x="84" y="176"/>
                  </a:lnTo>
                  <a:lnTo>
                    <a:pt x="75" y="186"/>
                  </a:lnTo>
                  <a:lnTo>
                    <a:pt x="63" y="192"/>
                  </a:lnTo>
                  <a:lnTo>
                    <a:pt x="49" y="194"/>
                  </a:lnTo>
                  <a:lnTo>
                    <a:pt x="47" y="194"/>
                  </a:lnTo>
                  <a:lnTo>
                    <a:pt x="30" y="192"/>
                  </a:lnTo>
                  <a:lnTo>
                    <a:pt x="17" y="182"/>
                  </a:lnTo>
                  <a:lnTo>
                    <a:pt x="8" y="169"/>
                  </a:lnTo>
                  <a:lnTo>
                    <a:pt x="4" y="153"/>
                  </a:lnTo>
                  <a:lnTo>
                    <a:pt x="2" y="98"/>
                  </a:lnTo>
                  <a:lnTo>
                    <a:pt x="0" y="45"/>
                  </a:lnTo>
                  <a:lnTo>
                    <a:pt x="2" y="32"/>
                  </a:lnTo>
                  <a:lnTo>
                    <a:pt x="7" y="19"/>
                  </a:lnTo>
                  <a:lnTo>
                    <a:pt x="16" y="10"/>
                  </a:lnTo>
                  <a:lnTo>
                    <a:pt x="28" y="3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183"/>
            <p:cNvSpPr>
              <a:spLocks/>
            </p:cNvSpPr>
            <p:nvPr/>
          </p:nvSpPr>
          <p:spPr bwMode="auto">
            <a:xfrm>
              <a:off x="5586413" y="4238625"/>
              <a:ext cx="14288" cy="14288"/>
            </a:xfrm>
            <a:custGeom>
              <a:avLst/>
              <a:gdLst>
                <a:gd name="T0" fmla="*/ 44 w 87"/>
                <a:gd name="T1" fmla="*/ 0 h 86"/>
                <a:gd name="T2" fmla="*/ 55 w 87"/>
                <a:gd name="T3" fmla="*/ 2 h 86"/>
                <a:gd name="T4" fmla="*/ 65 w 87"/>
                <a:gd name="T5" fmla="*/ 6 h 86"/>
                <a:gd name="T6" fmla="*/ 74 w 87"/>
                <a:gd name="T7" fmla="*/ 13 h 86"/>
                <a:gd name="T8" fmla="*/ 82 w 87"/>
                <a:gd name="T9" fmla="*/ 22 h 86"/>
                <a:gd name="T10" fmla="*/ 85 w 87"/>
                <a:gd name="T11" fmla="*/ 32 h 86"/>
                <a:gd name="T12" fmla="*/ 87 w 87"/>
                <a:gd name="T13" fmla="*/ 43 h 86"/>
                <a:gd name="T14" fmla="*/ 85 w 87"/>
                <a:gd name="T15" fmla="*/ 54 h 86"/>
                <a:gd name="T16" fmla="*/ 82 w 87"/>
                <a:gd name="T17" fmla="*/ 65 h 86"/>
                <a:gd name="T18" fmla="*/ 74 w 87"/>
                <a:gd name="T19" fmla="*/ 74 h 86"/>
                <a:gd name="T20" fmla="*/ 65 w 87"/>
                <a:gd name="T21" fmla="*/ 81 h 86"/>
                <a:gd name="T22" fmla="*/ 55 w 87"/>
                <a:gd name="T23" fmla="*/ 85 h 86"/>
                <a:gd name="T24" fmla="*/ 44 w 87"/>
                <a:gd name="T25" fmla="*/ 86 h 86"/>
                <a:gd name="T26" fmla="*/ 32 w 87"/>
                <a:gd name="T27" fmla="*/ 85 h 86"/>
                <a:gd name="T28" fmla="*/ 22 w 87"/>
                <a:gd name="T29" fmla="*/ 81 h 86"/>
                <a:gd name="T30" fmla="*/ 13 w 87"/>
                <a:gd name="T31" fmla="*/ 74 h 86"/>
                <a:gd name="T32" fmla="*/ 6 w 87"/>
                <a:gd name="T33" fmla="*/ 65 h 86"/>
                <a:gd name="T34" fmla="*/ 2 w 87"/>
                <a:gd name="T35" fmla="*/ 54 h 86"/>
                <a:gd name="T36" fmla="*/ 0 w 87"/>
                <a:gd name="T37" fmla="*/ 43 h 86"/>
                <a:gd name="T38" fmla="*/ 2 w 87"/>
                <a:gd name="T39" fmla="*/ 32 h 86"/>
                <a:gd name="T40" fmla="*/ 6 w 87"/>
                <a:gd name="T41" fmla="*/ 22 h 86"/>
                <a:gd name="T42" fmla="*/ 13 w 87"/>
                <a:gd name="T43" fmla="*/ 13 h 86"/>
                <a:gd name="T44" fmla="*/ 22 w 87"/>
                <a:gd name="T45" fmla="*/ 6 h 86"/>
                <a:gd name="T46" fmla="*/ 32 w 87"/>
                <a:gd name="T47" fmla="*/ 2 h 86"/>
                <a:gd name="T48" fmla="*/ 44 w 87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" h="86">
                  <a:moveTo>
                    <a:pt x="44" y="0"/>
                  </a:moveTo>
                  <a:lnTo>
                    <a:pt x="55" y="2"/>
                  </a:lnTo>
                  <a:lnTo>
                    <a:pt x="65" y="6"/>
                  </a:lnTo>
                  <a:lnTo>
                    <a:pt x="74" y="13"/>
                  </a:lnTo>
                  <a:lnTo>
                    <a:pt x="82" y="22"/>
                  </a:lnTo>
                  <a:lnTo>
                    <a:pt x="85" y="32"/>
                  </a:lnTo>
                  <a:lnTo>
                    <a:pt x="87" y="43"/>
                  </a:lnTo>
                  <a:lnTo>
                    <a:pt x="85" y="54"/>
                  </a:lnTo>
                  <a:lnTo>
                    <a:pt x="82" y="65"/>
                  </a:lnTo>
                  <a:lnTo>
                    <a:pt x="74" y="74"/>
                  </a:lnTo>
                  <a:lnTo>
                    <a:pt x="65" y="81"/>
                  </a:lnTo>
                  <a:lnTo>
                    <a:pt x="55" y="85"/>
                  </a:lnTo>
                  <a:lnTo>
                    <a:pt x="44" y="86"/>
                  </a:lnTo>
                  <a:lnTo>
                    <a:pt x="32" y="85"/>
                  </a:lnTo>
                  <a:lnTo>
                    <a:pt x="22" y="81"/>
                  </a:lnTo>
                  <a:lnTo>
                    <a:pt x="13" y="74"/>
                  </a:lnTo>
                  <a:lnTo>
                    <a:pt x="6" y="65"/>
                  </a:lnTo>
                  <a:lnTo>
                    <a:pt x="2" y="54"/>
                  </a:lnTo>
                  <a:lnTo>
                    <a:pt x="0" y="43"/>
                  </a:lnTo>
                  <a:lnTo>
                    <a:pt x="2" y="32"/>
                  </a:lnTo>
                  <a:lnTo>
                    <a:pt x="6" y="22"/>
                  </a:lnTo>
                  <a:lnTo>
                    <a:pt x="13" y="13"/>
                  </a:lnTo>
                  <a:lnTo>
                    <a:pt x="22" y="6"/>
                  </a:lnTo>
                  <a:lnTo>
                    <a:pt x="32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184"/>
            <p:cNvSpPr>
              <a:spLocks noEditPoints="1"/>
            </p:cNvSpPr>
            <p:nvPr/>
          </p:nvSpPr>
          <p:spPr bwMode="auto">
            <a:xfrm>
              <a:off x="5448300" y="4222750"/>
              <a:ext cx="257175" cy="574675"/>
            </a:xfrm>
            <a:custGeom>
              <a:avLst/>
              <a:gdLst>
                <a:gd name="T0" fmla="*/ 1530 w 1617"/>
                <a:gd name="T1" fmla="*/ 3425 h 3616"/>
                <a:gd name="T2" fmla="*/ 661 w 1617"/>
                <a:gd name="T3" fmla="*/ 3465 h 3616"/>
                <a:gd name="T4" fmla="*/ 1270 w 1617"/>
                <a:gd name="T5" fmla="*/ 413 h 3616"/>
                <a:gd name="T6" fmla="*/ 1412 w 1617"/>
                <a:gd name="T7" fmla="*/ 460 h 3616"/>
                <a:gd name="T8" fmla="*/ 1421 w 1617"/>
                <a:gd name="T9" fmla="*/ 286 h 3616"/>
                <a:gd name="T10" fmla="*/ 993 w 1617"/>
                <a:gd name="T11" fmla="*/ 753 h 3616"/>
                <a:gd name="T12" fmla="*/ 871 w 1617"/>
                <a:gd name="T13" fmla="*/ 873 h 3616"/>
                <a:gd name="T14" fmla="*/ 889 w 1617"/>
                <a:gd name="T15" fmla="*/ 1446 h 3616"/>
                <a:gd name="T16" fmla="*/ 926 w 1617"/>
                <a:gd name="T17" fmla="*/ 2071 h 3616"/>
                <a:gd name="T18" fmla="*/ 947 w 1617"/>
                <a:gd name="T19" fmla="*/ 2725 h 3616"/>
                <a:gd name="T20" fmla="*/ 954 w 1617"/>
                <a:gd name="T21" fmla="*/ 3268 h 3616"/>
                <a:gd name="T22" fmla="*/ 1376 w 1617"/>
                <a:gd name="T23" fmla="*/ 3295 h 3616"/>
                <a:gd name="T24" fmla="*/ 1437 w 1617"/>
                <a:gd name="T25" fmla="*/ 3305 h 3616"/>
                <a:gd name="T26" fmla="*/ 1529 w 1617"/>
                <a:gd name="T27" fmla="*/ 1374 h 3616"/>
                <a:gd name="T28" fmla="*/ 1486 w 1617"/>
                <a:gd name="T29" fmla="*/ 711 h 3616"/>
                <a:gd name="T30" fmla="*/ 1410 w 1617"/>
                <a:gd name="T31" fmla="*/ 583 h 3616"/>
                <a:gd name="T32" fmla="*/ 1351 w 1617"/>
                <a:gd name="T33" fmla="*/ 581 h 3616"/>
                <a:gd name="T34" fmla="*/ 1256 w 1617"/>
                <a:gd name="T35" fmla="*/ 510 h 3616"/>
                <a:gd name="T36" fmla="*/ 1180 w 1617"/>
                <a:gd name="T37" fmla="*/ 402 h 3616"/>
                <a:gd name="T38" fmla="*/ 881 w 1617"/>
                <a:gd name="T39" fmla="*/ 771 h 3616"/>
                <a:gd name="T40" fmla="*/ 924 w 1617"/>
                <a:gd name="T41" fmla="*/ 286 h 3616"/>
                <a:gd name="T42" fmla="*/ 417 w 1617"/>
                <a:gd name="T43" fmla="*/ 463 h 3616"/>
                <a:gd name="T44" fmla="*/ 281 w 1617"/>
                <a:gd name="T45" fmla="*/ 536 h 3616"/>
                <a:gd name="T46" fmla="*/ 235 w 1617"/>
                <a:gd name="T47" fmla="*/ 594 h 3616"/>
                <a:gd name="T48" fmla="*/ 195 w 1617"/>
                <a:gd name="T49" fmla="*/ 564 h 3616"/>
                <a:gd name="T50" fmla="*/ 112 w 1617"/>
                <a:gd name="T51" fmla="*/ 903 h 3616"/>
                <a:gd name="T52" fmla="*/ 87 w 1617"/>
                <a:gd name="T53" fmla="*/ 3338 h 3616"/>
                <a:gd name="T54" fmla="*/ 201 w 1617"/>
                <a:gd name="T55" fmla="*/ 3288 h 3616"/>
                <a:gd name="T56" fmla="*/ 256 w 1617"/>
                <a:gd name="T57" fmla="*/ 3316 h 3616"/>
                <a:gd name="T58" fmla="*/ 664 w 1617"/>
                <a:gd name="T59" fmla="*/ 3109 h 3616"/>
                <a:gd name="T60" fmla="*/ 676 w 1617"/>
                <a:gd name="T61" fmla="*/ 2513 h 3616"/>
                <a:gd name="T62" fmla="*/ 702 w 1617"/>
                <a:gd name="T63" fmla="*/ 1852 h 3616"/>
                <a:gd name="T64" fmla="*/ 745 w 1617"/>
                <a:gd name="T65" fmla="*/ 1269 h 3616"/>
                <a:gd name="T66" fmla="*/ 196 w 1617"/>
                <a:gd name="T67" fmla="*/ 286 h 3616"/>
                <a:gd name="T68" fmla="*/ 206 w 1617"/>
                <a:gd name="T69" fmla="*/ 460 h 3616"/>
                <a:gd name="T70" fmla="*/ 346 w 1617"/>
                <a:gd name="T71" fmla="*/ 413 h 3616"/>
                <a:gd name="T72" fmla="*/ 1169 w 1617"/>
                <a:gd name="T73" fmla="*/ 201 h 3616"/>
                <a:gd name="T74" fmla="*/ 1083 w 1617"/>
                <a:gd name="T75" fmla="*/ 201 h 3616"/>
                <a:gd name="T76" fmla="*/ 765 w 1617"/>
                <a:gd name="T77" fmla="*/ 87 h 3616"/>
                <a:gd name="T78" fmla="*/ 205 w 1617"/>
                <a:gd name="T79" fmla="*/ 87 h 3616"/>
                <a:gd name="T80" fmla="*/ 1497 w 1617"/>
                <a:gd name="T81" fmla="*/ 30 h 3616"/>
                <a:gd name="T82" fmla="*/ 1518 w 1617"/>
                <a:gd name="T83" fmla="*/ 328 h 3616"/>
                <a:gd name="T84" fmla="*/ 1567 w 1617"/>
                <a:gd name="T85" fmla="*/ 653 h 3616"/>
                <a:gd name="T86" fmla="*/ 1610 w 1617"/>
                <a:gd name="T87" fmla="*/ 1180 h 3616"/>
                <a:gd name="T88" fmla="*/ 1609 w 1617"/>
                <a:gd name="T89" fmla="*/ 3598 h 3616"/>
                <a:gd name="T90" fmla="*/ 888 w 1617"/>
                <a:gd name="T91" fmla="*/ 3608 h 3616"/>
                <a:gd name="T92" fmla="*/ 869 w 1617"/>
                <a:gd name="T93" fmla="*/ 3531 h 3616"/>
                <a:gd name="T94" fmla="*/ 868 w 1617"/>
                <a:gd name="T95" fmla="*/ 3257 h 3616"/>
                <a:gd name="T96" fmla="*/ 861 w 1617"/>
                <a:gd name="T97" fmla="*/ 2804 h 3616"/>
                <a:gd name="T98" fmla="*/ 846 w 1617"/>
                <a:gd name="T99" fmla="*/ 2256 h 3616"/>
                <a:gd name="T100" fmla="*/ 820 w 1617"/>
                <a:gd name="T101" fmla="*/ 1704 h 3616"/>
                <a:gd name="T102" fmla="*/ 787 w 1617"/>
                <a:gd name="T103" fmla="*/ 1884 h 3616"/>
                <a:gd name="T104" fmla="*/ 765 w 1617"/>
                <a:gd name="T105" fmla="*/ 2445 h 3616"/>
                <a:gd name="T106" fmla="*/ 753 w 1617"/>
                <a:gd name="T107" fmla="*/ 2970 h 3616"/>
                <a:gd name="T108" fmla="*/ 748 w 1617"/>
                <a:gd name="T109" fmla="*/ 3373 h 3616"/>
                <a:gd name="T110" fmla="*/ 747 w 1617"/>
                <a:gd name="T111" fmla="*/ 3568 h 3616"/>
                <a:gd name="T112" fmla="*/ 704 w 1617"/>
                <a:gd name="T113" fmla="*/ 3616 h 3616"/>
                <a:gd name="T114" fmla="*/ 0 w 1617"/>
                <a:gd name="T115" fmla="*/ 3573 h 3616"/>
                <a:gd name="T116" fmla="*/ 19 w 1617"/>
                <a:gd name="T117" fmla="*/ 984 h 3616"/>
                <a:gd name="T118" fmla="*/ 67 w 1617"/>
                <a:gd name="T119" fmla="*/ 521 h 3616"/>
                <a:gd name="T120" fmla="*/ 111 w 1617"/>
                <a:gd name="T121" fmla="*/ 270 h 3616"/>
                <a:gd name="T122" fmla="*/ 136 w 1617"/>
                <a:gd name="T123" fmla="*/ 9 h 3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7" h="3616">
                  <a:moveTo>
                    <a:pt x="956" y="3425"/>
                  </a:moveTo>
                  <a:lnTo>
                    <a:pt x="957" y="3465"/>
                  </a:lnTo>
                  <a:lnTo>
                    <a:pt x="957" y="3502"/>
                  </a:lnTo>
                  <a:lnTo>
                    <a:pt x="957" y="3530"/>
                  </a:lnTo>
                  <a:lnTo>
                    <a:pt x="1530" y="3530"/>
                  </a:lnTo>
                  <a:lnTo>
                    <a:pt x="1530" y="3425"/>
                  </a:lnTo>
                  <a:lnTo>
                    <a:pt x="956" y="3425"/>
                  </a:lnTo>
                  <a:close/>
                  <a:moveTo>
                    <a:pt x="87" y="3425"/>
                  </a:moveTo>
                  <a:lnTo>
                    <a:pt x="87" y="3530"/>
                  </a:lnTo>
                  <a:lnTo>
                    <a:pt x="661" y="3530"/>
                  </a:lnTo>
                  <a:lnTo>
                    <a:pt x="661" y="3502"/>
                  </a:lnTo>
                  <a:lnTo>
                    <a:pt x="661" y="3465"/>
                  </a:lnTo>
                  <a:lnTo>
                    <a:pt x="661" y="3425"/>
                  </a:lnTo>
                  <a:lnTo>
                    <a:pt x="87" y="3425"/>
                  </a:lnTo>
                  <a:close/>
                  <a:moveTo>
                    <a:pt x="1268" y="286"/>
                  </a:moveTo>
                  <a:lnTo>
                    <a:pt x="1268" y="402"/>
                  </a:lnTo>
                  <a:lnTo>
                    <a:pt x="1268" y="407"/>
                  </a:lnTo>
                  <a:lnTo>
                    <a:pt x="1270" y="413"/>
                  </a:lnTo>
                  <a:lnTo>
                    <a:pt x="1276" y="419"/>
                  </a:lnTo>
                  <a:lnTo>
                    <a:pt x="1291" y="430"/>
                  </a:lnTo>
                  <a:lnTo>
                    <a:pt x="1313" y="440"/>
                  </a:lnTo>
                  <a:lnTo>
                    <a:pt x="1341" y="449"/>
                  </a:lnTo>
                  <a:lnTo>
                    <a:pt x="1374" y="455"/>
                  </a:lnTo>
                  <a:lnTo>
                    <a:pt x="1412" y="460"/>
                  </a:lnTo>
                  <a:lnTo>
                    <a:pt x="1453" y="462"/>
                  </a:lnTo>
                  <a:lnTo>
                    <a:pt x="1445" y="416"/>
                  </a:lnTo>
                  <a:lnTo>
                    <a:pt x="1438" y="374"/>
                  </a:lnTo>
                  <a:lnTo>
                    <a:pt x="1432" y="339"/>
                  </a:lnTo>
                  <a:lnTo>
                    <a:pt x="1425" y="309"/>
                  </a:lnTo>
                  <a:lnTo>
                    <a:pt x="1421" y="286"/>
                  </a:lnTo>
                  <a:lnTo>
                    <a:pt x="1268" y="286"/>
                  </a:lnTo>
                  <a:close/>
                  <a:moveTo>
                    <a:pt x="1012" y="286"/>
                  </a:moveTo>
                  <a:lnTo>
                    <a:pt x="1012" y="631"/>
                  </a:lnTo>
                  <a:lnTo>
                    <a:pt x="1010" y="676"/>
                  </a:lnTo>
                  <a:lnTo>
                    <a:pt x="1003" y="716"/>
                  </a:lnTo>
                  <a:lnTo>
                    <a:pt x="993" y="753"/>
                  </a:lnTo>
                  <a:lnTo>
                    <a:pt x="979" y="786"/>
                  </a:lnTo>
                  <a:lnTo>
                    <a:pt x="960" y="813"/>
                  </a:lnTo>
                  <a:lnTo>
                    <a:pt x="937" y="837"/>
                  </a:lnTo>
                  <a:lnTo>
                    <a:pt x="916" y="853"/>
                  </a:lnTo>
                  <a:lnTo>
                    <a:pt x="893" y="865"/>
                  </a:lnTo>
                  <a:lnTo>
                    <a:pt x="871" y="873"/>
                  </a:lnTo>
                  <a:lnTo>
                    <a:pt x="853" y="877"/>
                  </a:lnTo>
                  <a:lnTo>
                    <a:pt x="853" y="1116"/>
                  </a:lnTo>
                  <a:lnTo>
                    <a:pt x="862" y="1189"/>
                  </a:lnTo>
                  <a:lnTo>
                    <a:pt x="871" y="1269"/>
                  </a:lnTo>
                  <a:lnTo>
                    <a:pt x="880" y="1354"/>
                  </a:lnTo>
                  <a:lnTo>
                    <a:pt x="889" y="1446"/>
                  </a:lnTo>
                  <a:lnTo>
                    <a:pt x="897" y="1541"/>
                  </a:lnTo>
                  <a:lnTo>
                    <a:pt x="903" y="1642"/>
                  </a:lnTo>
                  <a:lnTo>
                    <a:pt x="910" y="1745"/>
                  </a:lnTo>
                  <a:lnTo>
                    <a:pt x="916" y="1852"/>
                  </a:lnTo>
                  <a:lnTo>
                    <a:pt x="921" y="1961"/>
                  </a:lnTo>
                  <a:lnTo>
                    <a:pt x="926" y="2071"/>
                  </a:lnTo>
                  <a:lnTo>
                    <a:pt x="930" y="2182"/>
                  </a:lnTo>
                  <a:lnTo>
                    <a:pt x="934" y="2293"/>
                  </a:lnTo>
                  <a:lnTo>
                    <a:pt x="938" y="2403"/>
                  </a:lnTo>
                  <a:lnTo>
                    <a:pt x="941" y="2513"/>
                  </a:lnTo>
                  <a:lnTo>
                    <a:pt x="943" y="2621"/>
                  </a:lnTo>
                  <a:lnTo>
                    <a:pt x="947" y="2725"/>
                  </a:lnTo>
                  <a:lnTo>
                    <a:pt x="949" y="2827"/>
                  </a:lnTo>
                  <a:lnTo>
                    <a:pt x="950" y="2926"/>
                  </a:lnTo>
                  <a:lnTo>
                    <a:pt x="952" y="3020"/>
                  </a:lnTo>
                  <a:lnTo>
                    <a:pt x="953" y="3109"/>
                  </a:lnTo>
                  <a:lnTo>
                    <a:pt x="954" y="3191"/>
                  </a:lnTo>
                  <a:lnTo>
                    <a:pt x="954" y="3268"/>
                  </a:lnTo>
                  <a:lnTo>
                    <a:pt x="956" y="3338"/>
                  </a:lnTo>
                  <a:lnTo>
                    <a:pt x="1359" y="3338"/>
                  </a:lnTo>
                  <a:lnTo>
                    <a:pt x="1359" y="3329"/>
                  </a:lnTo>
                  <a:lnTo>
                    <a:pt x="1361" y="3316"/>
                  </a:lnTo>
                  <a:lnTo>
                    <a:pt x="1367" y="3304"/>
                  </a:lnTo>
                  <a:lnTo>
                    <a:pt x="1376" y="3295"/>
                  </a:lnTo>
                  <a:lnTo>
                    <a:pt x="1388" y="3288"/>
                  </a:lnTo>
                  <a:lnTo>
                    <a:pt x="1402" y="3286"/>
                  </a:lnTo>
                  <a:lnTo>
                    <a:pt x="1403" y="3286"/>
                  </a:lnTo>
                  <a:lnTo>
                    <a:pt x="1416" y="3288"/>
                  </a:lnTo>
                  <a:lnTo>
                    <a:pt x="1428" y="3295"/>
                  </a:lnTo>
                  <a:lnTo>
                    <a:pt x="1437" y="3305"/>
                  </a:lnTo>
                  <a:lnTo>
                    <a:pt x="1444" y="3316"/>
                  </a:lnTo>
                  <a:lnTo>
                    <a:pt x="1446" y="3330"/>
                  </a:lnTo>
                  <a:lnTo>
                    <a:pt x="1445" y="3338"/>
                  </a:lnTo>
                  <a:lnTo>
                    <a:pt x="1530" y="3338"/>
                  </a:lnTo>
                  <a:lnTo>
                    <a:pt x="1530" y="1508"/>
                  </a:lnTo>
                  <a:lnTo>
                    <a:pt x="1529" y="1374"/>
                  </a:lnTo>
                  <a:lnTo>
                    <a:pt x="1526" y="1247"/>
                  </a:lnTo>
                  <a:lnTo>
                    <a:pt x="1520" y="1125"/>
                  </a:lnTo>
                  <a:lnTo>
                    <a:pt x="1514" y="1010"/>
                  </a:lnTo>
                  <a:lnTo>
                    <a:pt x="1505" y="903"/>
                  </a:lnTo>
                  <a:lnTo>
                    <a:pt x="1496" y="803"/>
                  </a:lnTo>
                  <a:lnTo>
                    <a:pt x="1486" y="711"/>
                  </a:lnTo>
                  <a:lnTo>
                    <a:pt x="1476" y="626"/>
                  </a:lnTo>
                  <a:lnTo>
                    <a:pt x="1466" y="549"/>
                  </a:lnTo>
                  <a:lnTo>
                    <a:pt x="1424" y="548"/>
                  </a:lnTo>
                  <a:lnTo>
                    <a:pt x="1422" y="564"/>
                  </a:lnTo>
                  <a:lnTo>
                    <a:pt x="1417" y="575"/>
                  </a:lnTo>
                  <a:lnTo>
                    <a:pt x="1410" y="583"/>
                  </a:lnTo>
                  <a:lnTo>
                    <a:pt x="1402" y="589"/>
                  </a:lnTo>
                  <a:lnTo>
                    <a:pt x="1394" y="591"/>
                  </a:lnTo>
                  <a:lnTo>
                    <a:pt x="1386" y="592"/>
                  </a:lnTo>
                  <a:lnTo>
                    <a:pt x="1381" y="593"/>
                  </a:lnTo>
                  <a:lnTo>
                    <a:pt x="1364" y="590"/>
                  </a:lnTo>
                  <a:lnTo>
                    <a:pt x="1351" y="581"/>
                  </a:lnTo>
                  <a:lnTo>
                    <a:pt x="1342" y="569"/>
                  </a:lnTo>
                  <a:lnTo>
                    <a:pt x="1338" y="553"/>
                  </a:lnTo>
                  <a:lnTo>
                    <a:pt x="1335" y="536"/>
                  </a:lnTo>
                  <a:lnTo>
                    <a:pt x="1308" y="529"/>
                  </a:lnTo>
                  <a:lnTo>
                    <a:pt x="1280" y="521"/>
                  </a:lnTo>
                  <a:lnTo>
                    <a:pt x="1256" y="510"/>
                  </a:lnTo>
                  <a:lnTo>
                    <a:pt x="1233" y="496"/>
                  </a:lnTo>
                  <a:lnTo>
                    <a:pt x="1215" y="481"/>
                  </a:lnTo>
                  <a:lnTo>
                    <a:pt x="1200" y="463"/>
                  </a:lnTo>
                  <a:lnTo>
                    <a:pt x="1189" y="445"/>
                  </a:lnTo>
                  <a:lnTo>
                    <a:pt x="1183" y="424"/>
                  </a:lnTo>
                  <a:lnTo>
                    <a:pt x="1180" y="402"/>
                  </a:lnTo>
                  <a:lnTo>
                    <a:pt x="1180" y="286"/>
                  </a:lnTo>
                  <a:lnTo>
                    <a:pt x="1012" y="286"/>
                  </a:lnTo>
                  <a:close/>
                  <a:moveTo>
                    <a:pt x="853" y="286"/>
                  </a:moveTo>
                  <a:lnTo>
                    <a:pt x="853" y="788"/>
                  </a:lnTo>
                  <a:lnTo>
                    <a:pt x="867" y="781"/>
                  </a:lnTo>
                  <a:lnTo>
                    <a:pt x="881" y="771"/>
                  </a:lnTo>
                  <a:lnTo>
                    <a:pt x="897" y="753"/>
                  </a:lnTo>
                  <a:lnTo>
                    <a:pt x="909" y="730"/>
                  </a:lnTo>
                  <a:lnTo>
                    <a:pt x="918" y="701"/>
                  </a:lnTo>
                  <a:lnTo>
                    <a:pt x="923" y="668"/>
                  </a:lnTo>
                  <a:lnTo>
                    <a:pt x="924" y="631"/>
                  </a:lnTo>
                  <a:lnTo>
                    <a:pt x="924" y="286"/>
                  </a:lnTo>
                  <a:lnTo>
                    <a:pt x="853" y="286"/>
                  </a:lnTo>
                  <a:close/>
                  <a:moveTo>
                    <a:pt x="437" y="286"/>
                  </a:moveTo>
                  <a:lnTo>
                    <a:pt x="437" y="402"/>
                  </a:lnTo>
                  <a:lnTo>
                    <a:pt x="435" y="424"/>
                  </a:lnTo>
                  <a:lnTo>
                    <a:pt x="428" y="445"/>
                  </a:lnTo>
                  <a:lnTo>
                    <a:pt x="417" y="463"/>
                  </a:lnTo>
                  <a:lnTo>
                    <a:pt x="403" y="481"/>
                  </a:lnTo>
                  <a:lnTo>
                    <a:pt x="384" y="496"/>
                  </a:lnTo>
                  <a:lnTo>
                    <a:pt x="362" y="510"/>
                  </a:lnTo>
                  <a:lnTo>
                    <a:pt x="337" y="521"/>
                  </a:lnTo>
                  <a:lnTo>
                    <a:pt x="310" y="529"/>
                  </a:lnTo>
                  <a:lnTo>
                    <a:pt x="281" y="536"/>
                  </a:lnTo>
                  <a:lnTo>
                    <a:pt x="280" y="554"/>
                  </a:lnTo>
                  <a:lnTo>
                    <a:pt x="276" y="570"/>
                  </a:lnTo>
                  <a:lnTo>
                    <a:pt x="266" y="582"/>
                  </a:lnTo>
                  <a:lnTo>
                    <a:pt x="252" y="591"/>
                  </a:lnTo>
                  <a:lnTo>
                    <a:pt x="237" y="594"/>
                  </a:lnTo>
                  <a:lnTo>
                    <a:pt x="235" y="594"/>
                  </a:lnTo>
                  <a:lnTo>
                    <a:pt x="229" y="593"/>
                  </a:lnTo>
                  <a:lnTo>
                    <a:pt x="222" y="592"/>
                  </a:lnTo>
                  <a:lnTo>
                    <a:pt x="215" y="589"/>
                  </a:lnTo>
                  <a:lnTo>
                    <a:pt x="207" y="583"/>
                  </a:lnTo>
                  <a:lnTo>
                    <a:pt x="200" y="575"/>
                  </a:lnTo>
                  <a:lnTo>
                    <a:pt x="195" y="564"/>
                  </a:lnTo>
                  <a:lnTo>
                    <a:pt x="194" y="548"/>
                  </a:lnTo>
                  <a:lnTo>
                    <a:pt x="152" y="549"/>
                  </a:lnTo>
                  <a:lnTo>
                    <a:pt x="141" y="626"/>
                  </a:lnTo>
                  <a:lnTo>
                    <a:pt x="131" y="711"/>
                  </a:lnTo>
                  <a:lnTo>
                    <a:pt x="121" y="803"/>
                  </a:lnTo>
                  <a:lnTo>
                    <a:pt x="112" y="903"/>
                  </a:lnTo>
                  <a:lnTo>
                    <a:pt x="104" y="1010"/>
                  </a:lnTo>
                  <a:lnTo>
                    <a:pt x="97" y="1125"/>
                  </a:lnTo>
                  <a:lnTo>
                    <a:pt x="92" y="1247"/>
                  </a:lnTo>
                  <a:lnTo>
                    <a:pt x="88" y="1374"/>
                  </a:lnTo>
                  <a:lnTo>
                    <a:pt x="87" y="1508"/>
                  </a:lnTo>
                  <a:lnTo>
                    <a:pt x="87" y="3338"/>
                  </a:lnTo>
                  <a:lnTo>
                    <a:pt x="172" y="3338"/>
                  </a:lnTo>
                  <a:lnTo>
                    <a:pt x="172" y="3330"/>
                  </a:lnTo>
                  <a:lnTo>
                    <a:pt x="174" y="3316"/>
                  </a:lnTo>
                  <a:lnTo>
                    <a:pt x="179" y="3305"/>
                  </a:lnTo>
                  <a:lnTo>
                    <a:pt x="189" y="3295"/>
                  </a:lnTo>
                  <a:lnTo>
                    <a:pt x="201" y="3288"/>
                  </a:lnTo>
                  <a:lnTo>
                    <a:pt x="215" y="3286"/>
                  </a:lnTo>
                  <a:lnTo>
                    <a:pt x="215" y="3286"/>
                  </a:lnTo>
                  <a:lnTo>
                    <a:pt x="229" y="3288"/>
                  </a:lnTo>
                  <a:lnTo>
                    <a:pt x="240" y="3295"/>
                  </a:lnTo>
                  <a:lnTo>
                    <a:pt x="250" y="3304"/>
                  </a:lnTo>
                  <a:lnTo>
                    <a:pt x="256" y="3316"/>
                  </a:lnTo>
                  <a:lnTo>
                    <a:pt x="259" y="3329"/>
                  </a:lnTo>
                  <a:lnTo>
                    <a:pt x="259" y="3338"/>
                  </a:lnTo>
                  <a:lnTo>
                    <a:pt x="662" y="3338"/>
                  </a:lnTo>
                  <a:lnTo>
                    <a:pt x="662" y="3268"/>
                  </a:lnTo>
                  <a:lnTo>
                    <a:pt x="663" y="3191"/>
                  </a:lnTo>
                  <a:lnTo>
                    <a:pt x="664" y="3109"/>
                  </a:lnTo>
                  <a:lnTo>
                    <a:pt x="665" y="3020"/>
                  </a:lnTo>
                  <a:lnTo>
                    <a:pt x="666" y="2926"/>
                  </a:lnTo>
                  <a:lnTo>
                    <a:pt x="669" y="2827"/>
                  </a:lnTo>
                  <a:lnTo>
                    <a:pt x="671" y="2725"/>
                  </a:lnTo>
                  <a:lnTo>
                    <a:pt x="673" y="2621"/>
                  </a:lnTo>
                  <a:lnTo>
                    <a:pt x="676" y="2513"/>
                  </a:lnTo>
                  <a:lnTo>
                    <a:pt x="680" y="2403"/>
                  </a:lnTo>
                  <a:lnTo>
                    <a:pt x="683" y="2293"/>
                  </a:lnTo>
                  <a:lnTo>
                    <a:pt x="686" y="2182"/>
                  </a:lnTo>
                  <a:lnTo>
                    <a:pt x="691" y="2071"/>
                  </a:lnTo>
                  <a:lnTo>
                    <a:pt x="696" y="1961"/>
                  </a:lnTo>
                  <a:lnTo>
                    <a:pt x="702" y="1852"/>
                  </a:lnTo>
                  <a:lnTo>
                    <a:pt x="707" y="1745"/>
                  </a:lnTo>
                  <a:lnTo>
                    <a:pt x="714" y="1642"/>
                  </a:lnTo>
                  <a:lnTo>
                    <a:pt x="721" y="1541"/>
                  </a:lnTo>
                  <a:lnTo>
                    <a:pt x="729" y="1446"/>
                  </a:lnTo>
                  <a:lnTo>
                    <a:pt x="736" y="1354"/>
                  </a:lnTo>
                  <a:lnTo>
                    <a:pt x="745" y="1269"/>
                  </a:lnTo>
                  <a:lnTo>
                    <a:pt x="755" y="1189"/>
                  </a:lnTo>
                  <a:lnTo>
                    <a:pt x="765" y="1116"/>
                  </a:lnTo>
                  <a:lnTo>
                    <a:pt x="765" y="1116"/>
                  </a:lnTo>
                  <a:lnTo>
                    <a:pt x="765" y="286"/>
                  </a:lnTo>
                  <a:lnTo>
                    <a:pt x="437" y="286"/>
                  </a:lnTo>
                  <a:close/>
                  <a:moveTo>
                    <a:pt x="196" y="286"/>
                  </a:moveTo>
                  <a:lnTo>
                    <a:pt x="191" y="309"/>
                  </a:lnTo>
                  <a:lnTo>
                    <a:pt x="186" y="339"/>
                  </a:lnTo>
                  <a:lnTo>
                    <a:pt x="179" y="374"/>
                  </a:lnTo>
                  <a:lnTo>
                    <a:pt x="172" y="416"/>
                  </a:lnTo>
                  <a:lnTo>
                    <a:pt x="165" y="462"/>
                  </a:lnTo>
                  <a:lnTo>
                    <a:pt x="206" y="460"/>
                  </a:lnTo>
                  <a:lnTo>
                    <a:pt x="244" y="455"/>
                  </a:lnTo>
                  <a:lnTo>
                    <a:pt x="276" y="449"/>
                  </a:lnTo>
                  <a:lnTo>
                    <a:pt x="304" y="440"/>
                  </a:lnTo>
                  <a:lnTo>
                    <a:pt x="325" y="430"/>
                  </a:lnTo>
                  <a:lnTo>
                    <a:pt x="342" y="419"/>
                  </a:lnTo>
                  <a:lnTo>
                    <a:pt x="346" y="413"/>
                  </a:lnTo>
                  <a:lnTo>
                    <a:pt x="350" y="407"/>
                  </a:lnTo>
                  <a:lnTo>
                    <a:pt x="350" y="402"/>
                  </a:lnTo>
                  <a:lnTo>
                    <a:pt x="350" y="286"/>
                  </a:lnTo>
                  <a:lnTo>
                    <a:pt x="196" y="286"/>
                  </a:lnTo>
                  <a:close/>
                  <a:moveTo>
                    <a:pt x="1169" y="87"/>
                  </a:moveTo>
                  <a:lnTo>
                    <a:pt x="1169" y="201"/>
                  </a:lnTo>
                  <a:lnTo>
                    <a:pt x="1412" y="201"/>
                  </a:lnTo>
                  <a:lnTo>
                    <a:pt x="1412" y="87"/>
                  </a:lnTo>
                  <a:lnTo>
                    <a:pt x="1169" y="87"/>
                  </a:lnTo>
                  <a:close/>
                  <a:moveTo>
                    <a:pt x="853" y="87"/>
                  </a:moveTo>
                  <a:lnTo>
                    <a:pt x="853" y="201"/>
                  </a:lnTo>
                  <a:lnTo>
                    <a:pt x="1083" y="201"/>
                  </a:lnTo>
                  <a:lnTo>
                    <a:pt x="1083" y="87"/>
                  </a:lnTo>
                  <a:lnTo>
                    <a:pt x="853" y="87"/>
                  </a:lnTo>
                  <a:close/>
                  <a:moveTo>
                    <a:pt x="535" y="87"/>
                  </a:moveTo>
                  <a:lnTo>
                    <a:pt x="535" y="201"/>
                  </a:lnTo>
                  <a:lnTo>
                    <a:pt x="765" y="201"/>
                  </a:lnTo>
                  <a:lnTo>
                    <a:pt x="765" y="87"/>
                  </a:lnTo>
                  <a:lnTo>
                    <a:pt x="535" y="87"/>
                  </a:lnTo>
                  <a:close/>
                  <a:moveTo>
                    <a:pt x="205" y="87"/>
                  </a:moveTo>
                  <a:lnTo>
                    <a:pt x="205" y="201"/>
                  </a:lnTo>
                  <a:lnTo>
                    <a:pt x="447" y="201"/>
                  </a:lnTo>
                  <a:lnTo>
                    <a:pt x="447" y="87"/>
                  </a:lnTo>
                  <a:lnTo>
                    <a:pt x="205" y="87"/>
                  </a:lnTo>
                  <a:close/>
                  <a:moveTo>
                    <a:pt x="162" y="0"/>
                  </a:moveTo>
                  <a:lnTo>
                    <a:pt x="1456" y="0"/>
                  </a:lnTo>
                  <a:lnTo>
                    <a:pt x="1469" y="3"/>
                  </a:lnTo>
                  <a:lnTo>
                    <a:pt x="1481" y="9"/>
                  </a:lnTo>
                  <a:lnTo>
                    <a:pt x="1490" y="18"/>
                  </a:lnTo>
                  <a:lnTo>
                    <a:pt x="1497" y="30"/>
                  </a:lnTo>
                  <a:lnTo>
                    <a:pt x="1499" y="44"/>
                  </a:lnTo>
                  <a:lnTo>
                    <a:pt x="1499" y="238"/>
                  </a:lnTo>
                  <a:lnTo>
                    <a:pt x="1503" y="251"/>
                  </a:lnTo>
                  <a:lnTo>
                    <a:pt x="1506" y="270"/>
                  </a:lnTo>
                  <a:lnTo>
                    <a:pt x="1511" y="295"/>
                  </a:lnTo>
                  <a:lnTo>
                    <a:pt x="1518" y="328"/>
                  </a:lnTo>
                  <a:lnTo>
                    <a:pt x="1525" y="367"/>
                  </a:lnTo>
                  <a:lnTo>
                    <a:pt x="1532" y="412"/>
                  </a:lnTo>
                  <a:lnTo>
                    <a:pt x="1541" y="463"/>
                  </a:lnTo>
                  <a:lnTo>
                    <a:pt x="1550" y="521"/>
                  </a:lnTo>
                  <a:lnTo>
                    <a:pt x="1558" y="584"/>
                  </a:lnTo>
                  <a:lnTo>
                    <a:pt x="1567" y="653"/>
                  </a:lnTo>
                  <a:lnTo>
                    <a:pt x="1576" y="727"/>
                  </a:lnTo>
                  <a:lnTo>
                    <a:pt x="1584" y="808"/>
                  </a:lnTo>
                  <a:lnTo>
                    <a:pt x="1592" y="894"/>
                  </a:lnTo>
                  <a:lnTo>
                    <a:pt x="1599" y="984"/>
                  </a:lnTo>
                  <a:lnTo>
                    <a:pt x="1604" y="1079"/>
                  </a:lnTo>
                  <a:lnTo>
                    <a:pt x="1610" y="1180"/>
                  </a:lnTo>
                  <a:lnTo>
                    <a:pt x="1613" y="1284"/>
                  </a:lnTo>
                  <a:lnTo>
                    <a:pt x="1617" y="1394"/>
                  </a:lnTo>
                  <a:lnTo>
                    <a:pt x="1617" y="1508"/>
                  </a:lnTo>
                  <a:lnTo>
                    <a:pt x="1617" y="3573"/>
                  </a:lnTo>
                  <a:lnTo>
                    <a:pt x="1614" y="3586"/>
                  </a:lnTo>
                  <a:lnTo>
                    <a:pt x="1609" y="3598"/>
                  </a:lnTo>
                  <a:lnTo>
                    <a:pt x="1599" y="3608"/>
                  </a:lnTo>
                  <a:lnTo>
                    <a:pt x="1587" y="3614"/>
                  </a:lnTo>
                  <a:lnTo>
                    <a:pt x="1573" y="3616"/>
                  </a:lnTo>
                  <a:lnTo>
                    <a:pt x="913" y="3616"/>
                  </a:lnTo>
                  <a:lnTo>
                    <a:pt x="899" y="3614"/>
                  </a:lnTo>
                  <a:lnTo>
                    <a:pt x="888" y="3608"/>
                  </a:lnTo>
                  <a:lnTo>
                    <a:pt x="878" y="3598"/>
                  </a:lnTo>
                  <a:lnTo>
                    <a:pt x="871" y="3586"/>
                  </a:lnTo>
                  <a:lnTo>
                    <a:pt x="869" y="3573"/>
                  </a:lnTo>
                  <a:lnTo>
                    <a:pt x="869" y="3568"/>
                  </a:lnTo>
                  <a:lnTo>
                    <a:pt x="869" y="3553"/>
                  </a:lnTo>
                  <a:lnTo>
                    <a:pt x="869" y="3531"/>
                  </a:lnTo>
                  <a:lnTo>
                    <a:pt x="869" y="3502"/>
                  </a:lnTo>
                  <a:lnTo>
                    <a:pt x="869" y="3465"/>
                  </a:lnTo>
                  <a:lnTo>
                    <a:pt x="869" y="3422"/>
                  </a:lnTo>
                  <a:lnTo>
                    <a:pt x="869" y="3373"/>
                  </a:lnTo>
                  <a:lnTo>
                    <a:pt x="868" y="3318"/>
                  </a:lnTo>
                  <a:lnTo>
                    <a:pt x="868" y="3257"/>
                  </a:lnTo>
                  <a:lnTo>
                    <a:pt x="867" y="3193"/>
                  </a:lnTo>
                  <a:lnTo>
                    <a:pt x="866" y="3122"/>
                  </a:lnTo>
                  <a:lnTo>
                    <a:pt x="865" y="3048"/>
                  </a:lnTo>
                  <a:lnTo>
                    <a:pt x="864" y="2970"/>
                  </a:lnTo>
                  <a:lnTo>
                    <a:pt x="862" y="2888"/>
                  </a:lnTo>
                  <a:lnTo>
                    <a:pt x="861" y="2804"/>
                  </a:lnTo>
                  <a:lnTo>
                    <a:pt x="859" y="2716"/>
                  </a:lnTo>
                  <a:lnTo>
                    <a:pt x="857" y="2627"/>
                  </a:lnTo>
                  <a:lnTo>
                    <a:pt x="855" y="2537"/>
                  </a:lnTo>
                  <a:lnTo>
                    <a:pt x="853" y="2445"/>
                  </a:lnTo>
                  <a:lnTo>
                    <a:pt x="849" y="2351"/>
                  </a:lnTo>
                  <a:lnTo>
                    <a:pt x="846" y="2256"/>
                  </a:lnTo>
                  <a:lnTo>
                    <a:pt x="843" y="2163"/>
                  </a:lnTo>
                  <a:lnTo>
                    <a:pt x="839" y="2068"/>
                  </a:lnTo>
                  <a:lnTo>
                    <a:pt x="835" y="1976"/>
                  </a:lnTo>
                  <a:lnTo>
                    <a:pt x="830" y="1884"/>
                  </a:lnTo>
                  <a:lnTo>
                    <a:pt x="826" y="1793"/>
                  </a:lnTo>
                  <a:lnTo>
                    <a:pt x="820" y="1704"/>
                  </a:lnTo>
                  <a:lnTo>
                    <a:pt x="815" y="1617"/>
                  </a:lnTo>
                  <a:lnTo>
                    <a:pt x="808" y="1534"/>
                  </a:lnTo>
                  <a:lnTo>
                    <a:pt x="803" y="1617"/>
                  </a:lnTo>
                  <a:lnTo>
                    <a:pt x="797" y="1704"/>
                  </a:lnTo>
                  <a:lnTo>
                    <a:pt x="792" y="1793"/>
                  </a:lnTo>
                  <a:lnTo>
                    <a:pt x="787" y="1884"/>
                  </a:lnTo>
                  <a:lnTo>
                    <a:pt x="783" y="1976"/>
                  </a:lnTo>
                  <a:lnTo>
                    <a:pt x="778" y="2068"/>
                  </a:lnTo>
                  <a:lnTo>
                    <a:pt x="775" y="2163"/>
                  </a:lnTo>
                  <a:lnTo>
                    <a:pt x="771" y="2256"/>
                  </a:lnTo>
                  <a:lnTo>
                    <a:pt x="768" y="2351"/>
                  </a:lnTo>
                  <a:lnTo>
                    <a:pt x="765" y="2445"/>
                  </a:lnTo>
                  <a:lnTo>
                    <a:pt x="763" y="2537"/>
                  </a:lnTo>
                  <a:lnTo>
                    <a:pt x="761" y="2627"/>
                  </a:lnTo>
                  <a:lnTo>
                    <a:pt x="758" y="2716"/>
                  </a:lnTo>
                  <a:lnTo>
                    <a:pt x="756" y="2804"/>
                  </a:lnTo>
                  <a:lnTo>
                    <a:pt x="755" y="2888"/>
                  </a:lnTo>
                  <a:lnTo>
                    <a:pt x="753" y="2970"/>
                  </a:lnTo>
                  <a:lnTo>
                    <a:pt x="752" y="3048"/>
                  </a:lnTo>
                  <a:lnTo>
                    <a:pt x="751" y="3122"/>
                  </a:lnTo>
                  <a:lnTo>
                    <a:pt x="751" y="3193"/>
                  </a:lnTo>
                  <a:lnTo>
                    <a:pt x="750" y="3257"/>
                  </a:lnTo>
                  <a:lnTo>
                    <a:pt x="748" y="3318"/>
                  </a:lnTo>
                  <a:lnTo>
                    <a:pt x="748" y="3373"/>
                  </a:lnTo>
                  <a:lnTo>
                    <a:pt x="748" y="3422"/>
                  </a:lnTo>
                  <a:lnTo>
                    <a:pt x="747" y="3465"/>
                  </a:lnTo>
                  <a:lnTo>
                    <a:pt x="747" y="3502"/>
                  </a:lnTo>
                  <a:lnTo>
                    <a:pt x="747" y="3531"/>
                  </a:lnTo>
                  <a:lnTo>
                    <a:pt x="747" y="3553"/>
                  </a:lnTo>
                  <a:lnTo>
                    <a:pt x="747" y="3568"/>
                  </a:lnTo>
                  <a:lnTo>
                    <a:pt x="747" y="3573"/>
                  </a:lnTo>
                  <a:lnTo>
                    <a:pt x="745" y="3586"/>
                  </a:lnTo>
                  <a:lnTo>
                    <a:pt x="740" y="3598"/>
                  </a:lnTo>
                  <a:lnTo>
                    <a:pt x="730" y="3608"/>
                  </a:lnTo>
                  <a:lnTo>
                    <a:pt x="717" y="3614"/>
                  </a:lnTo>
                  <a:lnTo>
                    <a:pt x="704" y="3616"/>
                  </a:lnTo>
                  <a:lnTo>
                    <a:pt x="44" y="3616"/>
                  </a:lnTo>
                  <a:lnTo>
                    <a:pt x="30" y="3614"/>
                  </a:lnTo>
                  <a:lnTo>
                    <a:pt x="18" y="3608"/>
                  </a:lnTo>
                  <a:lnTo>
                    <a:pt x="9" y="3598"/>
                  </a:lnTo>
                  <a:lnTo>
                    <a:pt x="2" y="3586"/>
                  </a:lnTo>
                  <a:lnTo>
                    <a:pt x="0" y="3573"/>
                  </a:lnTo>
                  <a:lnTo>
                    <a:pt x="0" y="1508"/>
                  </a:lnTo>
                  <a:lnTo>
                    <a:pt x="1" y="1394"/>
                  </a:lnTo>
                  <a:lnTo>
                    <a:pt x="3" y="1285"/>
                  </a:lnTo>
                  <a:lnTo>
                    <a:pt x="8" y="1180"/>
                  </a:lnTo>
                  <a:lnTo>
                    <a:pt x="12" y="1079"/>
                  </a:lnTo>
                  <a:lnTo>
                    <a:pt x="19" y="984"/>
                  </a:lnTo>
                  <a:lnTo>
                    <a:pt x="25" y="894"/>
                  </a:lnTo>
                  <a:lnTo>
                    <a:pt x="33" y="808"/>
                  </a:lnTo>
                  <a:lnTo>
                    <a:pt x="41" y="727"/>
                  </a:lnTo>
                  <a:lnTo>
                    <a:pt x="50" y="654"/>
                  </a:lnTo>
                  <a:lnTo>
                    <a:pt x="59" y="584"/>
                  </a:lnTo>
                  <a:lnTo>
                    <a:pt x="67" y="521"/>
                  </a:lnTo>
                  <a:lnTo>
                    <a:pt x="76" y="463"/>
                  </a:lnTo>
                  <a:lnTo>
                    <a:pt x="84" y="412"/>
                  </a:lnTo>
                  <a:lnTo>
                    <a:pt x="92" y="367"/>
                  </a:lnTo>
                  <a:lnTo>
                    <a:pt x="100" y="328"/>
                  </a:lnTo>
                  <a:lnTo>
                    <a:pt x="106" y="295"/>
                  </a:lnTo>
                  <a:lnTo>
                    <a:pt x="111" y="270"/>
                  </a:lnTo>
                  <a:lnTo>
                    <a:pt x="115" y="251"/>
                  </a:lnTo>
                  <a:lnTo>
                    <a:pt x="118" y="239"/>
                  </a:lnTo>
                  <a:lnTo>
                    <a:pt x="118" y="44"/>
                  </a:lnTo>
                  <a:lnTo>
                    <a:pt x="121" y="30"/>
                  </a:lnTo>
                  <a:lnTo>
                    <a:pt x="126" y="18"/>
                  </a:lnTo>
                  <a:lnTo>
                    <a:pt x="136" y="9"/>
                  </a:lnTo>
                  <a:lnTo>
                    <a:pt x="147" y="3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3" name="Freeform 189"/>
          <p:cNvSpPr>
            <a:spLocks noEditPoints="1"/>
          </p:cNvSpPr>
          <p:nvPr/>
        </p:nvSpPr>
        <p:spPr bwMode="auto">
          <a:xfrm>
            <a:off x="6363065" y="4235450"/>
            <a:ext cx="392112" cy="550862"/>
          </a:xfrm>
          <a:custGeom>
            <a:avLst/>
            <a:gdLst>
              <a:gd name="T0" fmla="*/ 1930 w 2469"/>
              <a:gd name="T1" fmla="*/ 1823 h 3473"/>
              <a:gd name="T2" fmla="*/ 1930 w 2469"/>
              <a:gd name="T3" fmla="*/ 1823 h 3473"/>
              <a:gd name="T4" fmla="*/ 545 w 2469"/>
              <a:gd name="T5" fmla="*/ 1888 h 3473"/>
              <a:gd name="T6" fmla="*/ 2060 w 2469"/>
              <a:gd name="T7" fmla="*/ 1159 h 3473"/>
              <a:gd name="T8" fmla="*/ 2054 w 2469"/>
              <a:gd name="T9" fmla="*/ 2243 h 3473"/>
              <a:gd name="T10" fmla="*/ 2140 w 2469"/>
              <a:gd name="T11" fmla="*/ 3069 h 3473"/>
              <a:gd name="T12" fmla="*/ 2069 w 2469"/>
              <a:gd name="T13" fmla="*/ 3369 h 3473"/>
              <a:gd name="T14" fmla="*/ 2382 w 2469"/>
              <a:gd name="T15" fmla="*/ 2402 h 3473"/>
              <a:gd name="T16" fmla="*/ 2322 w 2469"/>
              <a:gd name="T17" fmla="*/ 1006 h 3473"/>
              <a:gd name="T18" fmla="*/ 204 w 2469"/>
              <a:gd name="T19" fmla="*/ 672 h 3473"/>
              <a:gd name="T20" fmla="*/ 104 w 2469"/>
              <a:gd name="T21" fmla="*/ 1917 h 3473"/>
              <a:gd name="T22" fmla="*/ 102 w 2469"/>
              <a:gd name="T23" fmla="*/ 3103 h 3473"/>
              <a:gd name="T24" fmla="*/ 299 w 2469"/>
              <a:gd name="T25" fmla="*/ 3266 h 3473"/>
              <a:gd name="T26" fmla="*/ 430 w 2469"/>
              <a:gd name="T27" fmla="*/ 2537 h 3473"/>
              <a:gd name="T28" fmla="*/ 511 w 2469"/>
              <a:gd name="T29" fmla="*/ 1627 h 3473"/>
              <a:gd name="T30" fmla="*/ 320 w 2469"/>
              <a:gd name="T31" fmla="*/ 816 h 3473"/>
              <a:gd name="T32" fmla="*/ 1730 w 2469"/>
              <a:gd name="T33" fmla="*/ 493 h 3473"/>
              <a:gd name="T34" fmla="*/ 1696 w 2469"/>
              <a:gd name="T35" fmla="*/ 1077 h 3473"/>
              <a:gd name="T36" fmla="*/ 1314 w 2469"/>
              <a:gd name="T37" fmla="*/ 2197 h 3473"/>
              <a:gd name="T38" fmla="*/ 1356 w 2469"/>
              <a:gd name="T39" fmla="*/ 3301 h 3473"/>
              <a:gd name="T40" fmla="*/ 1767 w 2469"/>
              <a:gd name="T41" fmla="*/ 3334 h 3473"/>
              <a:gd name="T42" fmla="*/ 1995 w 2469"/>
              <a:gd name="T43" fmla="*/ 2775 h 3473"/>
              <a:gd name="T44" fmla="*/ 1903 w 2469"/>
              <a:gd name="T45" fmla="*/ 2433 h 3473"/>
              <a:gd name="T46" fmla="*/ 1842 w 2469"/>
              <a:gd name="T47" fmla="*/ 1809 h 3473"/>
              <a:gd name="T48" fmla="*/ 600 w 2469"/>
              <a:gd name="T49" fmla="*/ 1597 h 3473"/>
              <a:gd name="T50" fmla="*/ 579 w 2469"/>
              <a:gd name="T51" fmla="*/ 2404 h 3473"/>
              <a:gd name="T52" fmla="*/ 518 w 2469"/>
              <a:gd name="T53" fmla="*/ 2589 h 3473"/>
              <a:gd name="T54" fmla="*/ 560 w 2469"/>
              <a:gd name="T55" fmla="*/ 3299 h 3473"/>
              <a:gd name="T56" fmla="*/ 1107 w 2469"/>
              <a:gd name="T57" fmla="*/ 3315 h 3473"/>
              <a:gd name="T58" fmla="*/ 1226 w 2469"/>
              <a:gd name="T59" fmla="*/ 2454 h 3473"/>
              <a:gd name="T60" fmla="*/ 1036 w 2469"/>
              <a:gd name="T61" fmla="*/ 2106 h 3473"/>
              <a:gd name="T62" fmla="*/ 954 w 2469"/>
              <a:gd name="T63" fmla="*/ 1562 h 3473"/>
              <a:gd name="T64" fmla="*/ 654 w 2469"/>
              <a:gd name="T65" fmla="*/ 634 h 3473"/>
              <a:gd name="T66" fmla="*/ 983 w 2469"/>
              <a:gd name="T67" fmla="*/ 396 h 3473"/>
              <a:gd name="T68" fmla="*/ 1153 w 2469"/>
              <a:gd name="T69" fmla="*/ 1275 h 3473"/>
              <a:gd name="T70" fmla="*/ 1295 w 2469"/>
              <a:gd name="T71" fmla="*/ 1380 h 3473"/>
              <a:gd name="T72" fmla="*/ 1472 w 2469"/>
              <a:gd name="T73" fmla="*/ 489 h 3473"/>
              <a:gd name="T74" fmla="*/ 883 w 2469"/>
              <a:gd name="T75" fmla="*/ 451 h 3473"/>
              <a:gd name="T76" fmla="*/ 894 w 2469"/>
              <a:gd name="T77" fmla="*/ 1170 h 3473"/>
              <a:gd name="T78" fmla="*/ 1106 w 2469"/>
              <a:gd name="T79" fmla="*/ 1476 h 3473"/>
              <a:gd name="T80" fmla="*/ 918 w 2469"/>
              <a:gd name="T81" fmla="*/ 540 h 3473"/>
              <a:gd name="T82" fmla="*/ 1540 w 2469"/>
              <a:gd name="T83" fmla="*/ 607 h 3473"/>
              <a:gd name="T84" fmla="*/ 1353 w 2469"/>
              <a:gd name="T85" fmla="*/ 1527 h 3473"/>
              <a:gd name="T86" fmla="*/ 1596 w 2469"/>
              <a:gd name="T87" fmla="*/ 1106 h 3473"/>
              <a:gd name="T88" fmla="*/ 1593 w 2469"/>
              <a:gd name="T89" fmla="*/ 441 h 3473"/>
              <a:gd name="T90" fmla="*/ 974 w 2469"/>
              <a:gd name="T91" fmla="*/ 198 h 3473"/>
              <a:gd name="T92" fmla="*/ 1526 w 2469"/>
              <a:gd name="T93" fmla="*/ 20 h 3473"/>
              <a:gd name="T94" fmla="*/ 2253 w 2469"/>
              <a:gd name="T95" fmla="*/ 456 h 3473"/>
              <a:gd name="T96" fmla="*/ 2419 w 2469"/>
              <a:gd name="T97" fmla="*/ 1222 h 3473"/>
              <a:gd name="T98" fmla="*/ 2465 w 2469"/>
              <a:gd name="T99" fmla="*/ 2592 h 3473"/>
              <a:gd name="T100" fmla="*/ 2445 w 2469"/>
              <a:gd name="T101" fmla="*/ 3426 h 3473"/>
              <a:gd name="T102" fmla="*/ 2131 w 2469"/>
              <a:gd name="T103" fmla="*/ 3459 h 3473"/>
              <a:gd name="T104" fmla="*/ 1606 w 2469"/>
              <a:gd name="T105" fmla="*/ 3459 h 3473"/>
              <a:gd name="T106" fmla="*/ 1232 w 2469"/>
              <a:gd name="T107" fmla="*/ 3121 h 3473"/>
              <a:gd name="T108" fmla="*/ 1135 w 2469"/>
              <a:gd name="T109" fmla="*/ 3415 h 3473"/>
              <a:gd name="T110" fmla="*/ 485 w 2469"/>
              <a:gd name="T111" fmla="*/ 3424 h 3473"/>
              <a:gd name="T112" fmla="*/ 99 w 2469"/>
              <a:gd name="T113" fmla="*/ 3471 h 3473"/>
              <a:gd name="T114" fmla="*/ 17 w 2469"/>
              <a:gd name="T115" fmla="*/ 3168 h 3473"/>
              <a:gd name="T116" fmla="*/ 1 w 2469"/>
              <a:gd name="T117" fmla="*/ 2222 h 3473"/>
              <a:gd name="T118" fmla="*/ 94 w 2469"/>
              <a:gd name="T119" fmla="*/ 758 h 3473"/>
              <a:gd name="T120" fmla="*/ 707 w 2469"/>
              <a:gd name="T121" fmla="*/ 249 h 3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469" h="3473">
                <a:moveTo>
                  <a:pt x="1140" y="2137"/>
                </a:moveTo>
                <a:lnTo>
                  <a:pt x="1126" y="2140"/>
                </a:lnTo>
                <a:lnTo>
                  <a:pt x="1113" y="2148"/>
                </a:lnTo>
                <a:lnTo>
                  <a:pt x="1105" y="2161"/>
                </a:lnTo>
                <a:lnTo>
                  <a:pt x="1101" y="2177"/>
                </a:lnTo>
                <a:lnTo>
                  <a:pt x="1105" y="2193"/>
                </a:lnTo>
                <a:lnTo>
                  <a:pt x="1113" y="2205"/>
                </a:lnTo>
                <a:lnTo>
                  <a:pt x="1126" y="2214"/>
                </a:lnTo>
                <a:lnTo>
                  <a:pt x="1140" y="2217"/>
                </a:lnTo>
                <a:lnTo>
                  <a:pt x="1156" y="2214"/>
                </a:lnTo>
                <a:lnTo>
                  <a:pt x="1169" y="2205"/>
                </a:lnTo>
                <a:lnTo>
                  <a:pt x="1177" y="2193"/>
                </a:lnTo>
                <a:lnTo>
                  <a:pt x="1181" y="2177"/>
                </a:lnTo>
                <a:lnTo>
                  <a:pt x="1177" y="2161"/>
                </a:lnTo>
                <a:lnTo>
                  <a:pt x="1169" y="2148"/>
                </a:lnTo>
                <a:lnTo>
                  <a:pt x="1156" y="2140"/>
                </a:lnTo>
                <a:lnTo>
                  <a:pt x="1140" y="2137"/>
                </a:lnTo>
                <a:close/>
                <a:moveTo>
                  <a:pt x="1930" y="1823"/>
                </a:moveTo>
                <a:lnTo>
                  <a:pt x="1924" y="1888"/>
                </a:lnTo>
                <a:lnTo>
                  <a:pt x="1921" y="1948"/>
                </a:lnTo>
                <a:lnTo>
                  <a:pt x="1920" y="2004"/>
                </a:lnTo>
                <a:lnTo>
                  <a:pt x="1920" y="2055"/>
                </a:lnTo>
                <a:lnTo>
                  <a:pt x="1922" y="2103"/>
                </a:lnTo>
                <a:lnTo>
                  <a:pt x="1926" y="2147"/>
                </a:lnTo>
                <a:lnTo>
                  <a:pt x="1931" y="2188"/>
                </a:lnTo>
                <a:lnTo>
                  <a:pt x="1939" y="2228"/>
                </a:lnTo>
                <a:lnTo>
                  <a:pt x="1946" y="2266"/>
                </a:lnTo>
                <a:lnTo>
                  <a:pt x="1956" y="2301"/>
                </a:lnTo>
                <a:lnTo>
                  <a:pt x="1965" y="2335"/>
                </a:lnTo>
                <a:lnTo>
                  <a:pt x="1966" y="2268"/>
                </a:lnTo>
                <a:lnTo>
                  <a:pt x="1966" y="2197"/>
                </a:lnTo>
                <a:lnTo>
                  <a:pt x="1964" y="2123"/>
                </a:lnTo>
                <a:lnTo>
                  <a:pt x="1961" y="2047"/>
                </a:lnTo>
                <a:lnTo>
                  <a:pt x="1954" y="1971"/>
                </a:lnTo>
                <a:lnTo>
                  <a:pt x="1944" y="1896"/>
                </a:lnTo>
                <a:lnTo>
                  <a:pt x="1930" y="1823"/>
                </a:lnTo>
                <a:close/>
                <a:moveTo>
                  <a:pt x="539" y="1823"/>
                </a:moveTo>
                <a:lnTo>
                  <a:pt x="525" y="1896"/>
                </a:lnTo>
                <a:lnTo>
                  <a:pt x="515" y="1971"/>
                </a:lnTo>
                <a:lnTo>
                  <a:pt x="508" y="2047"/>
                </a:lnTo>
                <a:lnTo>
                  <a:pt x="504" y="2123"/>
                </a:lnTo>
                <a:lnTo>
                  <a:pt x="503" y="2197"/>
                </a:lnTo>
                <a:lnTo>
                  <a:pt x="503" y="2269"/>
                </a:lnTo>
                <a:lnTo>
                  <a:pt x="504" y="2335"/>
                </a:lnTo>
                <a:lnTo>
                  <a:pt x="513" y="2301"/>
                </a:lnTo>
                <a:lnTo>
                  <a:pt x="523" y="2266"/>
                </a:lnTo>
                <a:lnTo>
                  <a:pt x="530" y="2228"/>
                </a:lnTo>
                <a:lnTo>
                  <a:pt x="537" y="2190"/>
                </a:lnTo>
                <a:lnTo>
                  <a:pt x="543" y="2147"/>
                </a:lnTo>
                <a:lnTo>
                  <a:pt x="547" y="2103"/>
                </a:lnTo>
                <a:lnTo>
                  <a:pt x="549" y="2055"/>
                </a:lnTo>
                <a:lnTo>
                  <a:pt x="549" y="2004"/>
                </a:lnTo>
                <a:lnTo>
                  <a:pt x="548" y="1948"/>
                </a:lnTo>
                <a:lnTo>
                  <a:pt x="545" y="1888"/>
                </a:lnTo>
                <a:lnTo>
                  <a:pt x="539" y="1823"/>
                </a:lnTo>
                <a:close/>
                <a:moveTo>
                  <a:pt x="2218" y="555"/>
                </a:moveTo>
                <a:lnTo>
                  <a:pt x="2217" y="558"/>
                </a:lnTo>
                <a:lnTo>
                  <a:pt x="2214" y="567"/>
                </a:lnTo>
                <a:lnTo>
                  <a:pt x="2210" y="581"/>
                </a:lnTo>
                <a:lnTo>
                  <a:pt x="2204" y="602"/>
                </a:lnTo>
                <a:lnTo>
                  <a:pt x="2197" y="626"/>
                </a:lnTo>
                <a:lnTo>
                  <a:pt x="2189" y="657"/>
                </a:lnTo>
                <a:lnTo>
                  <a:pt x="2180" y="692"/>
                </a:lnTo>
                <a:lnTo>
                  <a:pt x="2169" y="730"/>
                </a:lnTo>
                <a:lnTo>
                  <a:pt x="2158" y="773"/>
                </a:lnTo>
                <a:lnTo>
                  <a:pt x="2146" y="820"/>
                </a:lnTo>
                <a:lnTo>
                  <a:pt x="2133" y="870"/>
                </a:lnTo>
                <a:lnTo>
                  <a:pt x="2119" y="923"/>
                </a:lnTo>
                <a:lnTo>
                  <a:pt x="2106" y="979"/>
                </a:lnTo>
                <a:lnTo>
                  <a:pt x="2091" y="1037"/>
                </a:lnTo>
                <a:lnTo>
                  <a:pt x="2076" y="1097"/>
                </a:lnTo>
                <a:lnTo>
                  <a:pt x="2060" y="1159"/>
                </a:lnTo>
                <a:lnTo>
                  <a:pt x="2045" y="1224"/>
                </a:lnTo>
                <a:lnTo>
                  <a:pt x="2031" y="1290"/>
                </a:lnTo>
                <a:lnTo>
                  <a:pt x="2015" y="1356"/>
                </a:lnTo>
                <a:lnTo>
                  <a:pt x="2000" y="1423"/>
                </a:lnTo>
                <a:lnTo>
                  <a:pt x="1986" y="1492"/>
                </a:lnTo>
                <a:lnTo>
                  <a:pt x="1972" y="1559"/>
                </a:lnTo>
                <a:lnTo>
                  <a:pt x="1958" y="1627"/>
                </a:lnTo>
                <a:lnTo>
                  <a:pt x="1978" y="1676"/>
                </a:lnTo>
                <a:lnTo>
                  <a:pt x="1995" y="1726"/>
                </a:lnTo>
                <a:lnTo>
                  <a:pt x="2010" y="1780"/>
                </a:lnTo>
                <a:lnTo>
                  <a:pt x="2021" y="1836"/>
                </a:lnTo>
                <a:lnTo>
                  <a:pt x="2031" y="1894"/>
                </a:lnTo>
                <a:lnTo>
                  <a:pt x="2039" y="1953"/>
                </a:lnTo>
                <a:lnTo>
                  <a:pt x="2044" y="2012"/>
                </a:lnTo>
                <a:lnTo>
                  <a:pt x="2049" y="2071"/>
                </a:lnTo>
                <a:lnTo>
                  <a:pt x="2052" y="2130"/>
                </a:lnTo>
                <a:lnTo>
                  <a:pt x="2053" y="2187"/>
                </a:lnTo>
                <a:lnTo>
                  <a:pt x="2054" y="2243"/>
                </a:lnTo>
                <a:lnTo>
                  <a:pt x="2053" y="2296"/>
                </a:lnTo>
                <a:lnTo>
                  <a:pt x="2052" y="2347"/>
                </a:lnTo>
                <a:lnTo>
                  <a:pt x="2050" y="2394"/>
                </a:lnTo>
                <a:lnTo>
                  <a:pt x="2046" y="2437"/>
                </a:lnTo>
                <a:lnTo>
                  <a:pt x="2044" y="2476"/>
                </a:lnTo>
                <a:lnTo>
                  <a:pt x="2041" y="2510"/>
                </a:lnTo>
                <a:lnTo>
                  <a:pt x="2039" y="2537"/>
                </a:lnTo>
                <a:lnTo>
                  <a:pt x="2037" y="2560"/>
                </a:lnTo>
                <a:lnTo>
                  <a:pt x="2036" y="2576"/>
                </a:lnTo>
                <a:lnTo>
                  <a:pt x="2051" y="2634"/>
                </a:lnTo>
                <a:lnTo>
                  <a:pt x="2064" y="2693"/>
                </a:lnTo>
                <a:lnTo>
                  <a:pt x="2078" y="2752"/>
                </a:lnTo>
                <a:lnTo>
                  <a:pt x="2091" y="2809"/>
                </a:lnTo>
                <a:lnTo>
                  <a:pt x="2102" y="2865"/>
                </a:lnTo>
                <a:lnTo>
                  <a:pt x="2113" y="2920"/>
                </a:lnTo>
                <a:lnTo>
                  <a:pt x="2123" y="2973"/>
                </a:lnTo>
                <a:lnTo>
                  <a:pt x="2132" y="3023"/>
                </a:lnTo>
                <a:lnTo>
                  <a:pt x="2140" y="3069"/>
                </a:lnTo>
                <a:lnTo>
                  <a:pt x="2147" y="3112"/>
                </a:lnTo>
                <a:lnTo>
                  <a:pt x="2153" y="3151"/>
                </a:lnTo>
                <a:lnTo>
                  <a:pt x="2158" y="3185"/>
                </a:lnTo>
                <a:lnTo>
                  <a:pt x="2163" y="3214"/>
                </a:lnTo>
                <a:lnTo>
                  <a:pt x="2167" y="3238"/>
                </a:lnTo>
                <a:lnTo>
                  <a:pt x="2169" y="3256"/>
                </a:lnTo>
                <a:lnTo>
                  <a:pt x="2170" y="3266"/>
                </a:lnTo>
                <a:lnTo>
                  <a:pt x="2171" y="3270"/>
                </a:lnTo>
                <a:lnTo>
                  <a:pt x="2170" y="3286"/>
                </a:lnTo>
                <a:lnTo>
                  <a:pt x="2165" y="3300"/>
                </a:lnTo>
                <a:lnTo>
                  <a:pt x="2155" y="3311"/>
                </a:lnTo>
                <a:lnTo>
                  <a:pt x="2142" y="3318"/>
                </a:lnTo>
                <a:lnTo>
                  <a:pt x="2136" y="3319"/>
                </a:lnTo>
                <a:lnTo>
                  <a:pt x="2126" y="3322"/>
                </a:lnTo>
                <a:lnTo>
                  <a:pt x="2111" y="3326"/>
                </a:lnTo>
                <a:lnTo>
                  <a:pt x="2092" y="3333"/>
                </a:lnTo>
                <a:lnTo>
                  <a:pt x="2069" y="3340"/>
                </a:lnTo>
                <a:lnTo>
                  <a:pt x="2069" y="3369"/>
                </a:lnTo>
                <a:lnTo>
                  <a:pt x="2359" y="3385"/>
                </a:lnTo>
                <a:lnTo>
                  <a:pt x="2360" y="3353"/>
                </a:lnTo>
                <a:lnTo>
                  <a:pt x="2361" y="3314"/>
                </a:lnTo>
                <a:lnTo>
                  <a:pt x="2362" y="3269"/>
                </a:lnTo>
                <a:lnTo>
                  <a:pt x="2363" y="3219"/>
                </a:lnTo>
                <a:lnTo>
                  <a:pt x="2365" y="3164"/>
                </a:lnTo>
                <a:lnTo>
                  <a:pt x="2366" y="3103"/>
                </a:lnTo>
                <a:lnTo>
                  <a:pt x="2369" y="3041"/>
                </a:lnTo>
                <a:lnTo>
                  <a:pt x="2371" y="2976"/>
                </a:lnTo>
                <a:lnTo>
                  <a:pt x="2372" y="2909"/>
                </a:lnTo>
                <a:lnTo>
                  <a:pt x="2374" y="2841"/>
                </a:lnTo>
                <a:lnTo>
                  <a:pt x="2375" y="2773"/>
                </a:lnTo>
                <a:lnTo>
                  <a:pt x="2377" y="2706"/>
                </a:lnTo>
                <a:lnTo>
                  <a:pt x="2378" y="2639"/>
                </a:lnTo>
                <a:lnTo>
                  <a:pt x="2379" y="2574"/>
                </a:lnTo>
                <a:lnTo>
                  <a:pt x="2380" y="2513"/>
                </a:lnTo>
                <a:lnTo>
                  <a:pt x="2381" y="2456"/>
                </a:lnTo>
                <a:lnTo>
                  <a:pt x="2382" y="2402"/>
                </a:lnTo>
                <a:lnTo>
                  <a:pt x="2382" y="2355"/>
                </a:lnTo>
                <a:lnTo>
                  <a:pt x="2382" y="2312"/>
                </a:lnTo>
                <a:lnTo>
                  <a:pt x="2381" y="2239"/>
                </a:lnTo>
                <a:lnTo>
                  <a:pt x="2379" y="2163"/>
                </a:lnTo>
                <a:lnTo>
                  <a:pt x="2375" y="2084"/>
                </a:lnTo>
                <a:lnTo>
                  <a:pt x="2371" y="2001"/>
                </a:lnTo>
                <a:lnTo>
                  <a:pt x="2364" y="1917"/>
                </a:lnTo>
                <a:lnTo>
                  <a:pt x="2359" y="1830"/>
                </a:lnTo>
                <a:lnTo>
                  <a:pt x="2353" y="1741"/>
                </a:lnTo>
                <a:lnTo>
                  <a:pt x="2346" y="1652"/>
                </a:lnTo>
                <a:lnTo>
                  <a:pt x="2341" y="1563"/>
                </a:lnTo>
                <a:lnTo>
                  <a:pt x="2337" y="1477"/>
                </a:lnTo>
                <a:lnTo>
                  <a:pt x="2335" y="1392"/>
                </a:lnTo>
                <a:lnTo>
                  <a:pt x="2334" y="1312"/>
                </a:lnTo>
                <a:lnTo>
                  <a:pt x="2333" y="1226"/>
                </a:lnTo>
                <a:lnTo>
                  <a:pt x="2331" y="1147"/>
                </a:lnTo>
                <a:lnTo>
                  <a:pt x="2326" y="1074"/>
                </a:lnTo>
                <a:lnTo>
                  <a:pt x="2322" y="1006"/>
                </a:lnTo>
                <a:lnTo>
                  <a:pt x="2316" y="944"/>
                </a:lnTo>
                <a:lnTo>
                  <a:pt x="2309" y="887"/>
                </a:lnTo>
                <a:lnTo>
                  <a:pt x="2301" y="835"/>
                </a:lnTo>
                <a:lnTo>
                  <a:pt x="2293" y="787"/>
                </a:lnTo>
                <a:lnTo>
                  <a:pt x="2284" y="745"/>
                </a:lnTo>
                <a:lnTo>
                  <a:pt x="2275" y="706"/>
                </a:lnTo>
                <a:lnTo>
                  <a:pt x="2265" y="672"/>
                </a:lnTo>
                <a:lnTo>
                  <a:pt x="2256" y="641"/>
                </a:lnTo>
                <a:lnTo>
                  <a:pt x="2245" y="615"/>
                </a:lnTo>
                <a:lnTo>
                  <a:pt x="2236" y="592"/>
                </a:lnTo>
                <a:lnTo>
                  <a:pt x="2226" y="571"/>
                </a:lnTo>
                <a:lnTo>
                  <a:pt x="2218" y="555"/>
                </a:lnTo>
                <a:close/>
                <a:moveTo>
                  <a:pt x="251" y="555"/>
                </a:moveTo>
                <a:lnTo>
                  <a:pt x="243" y="571"/>
                </a:lnTo>
                <a:lnTo>
                  <a:pt x="233" y="592"/>
                </a:lnTo>
                <a:lnTo>
                  <a:pt x="224" y="615"/>
                </a:lnTo>
                <a:lnTo>
                  <a:pt x="213" y="641"/>
                </a:lnTo>
                <a:lnTo>
                  <a:pt x="204" y="672"/>
                </a:lnTo>
                <a:lnTo>
                  <a:pt x="194" y="706"/>
                </a:lnTo>
                <a:lnTo>
                  <a:pt x="185" y="745"/>
                </a:lnTo>
                <a:lnTo>
                  <a:pt x="176" y="787"/>
                </a:lnTo>
                <a:lnTo>
                  <a:pt x="168" y="835"/>
                </a:lnTo>
                <a:lnTo>
                  <a:pt x="159" y="887"/>
                </a:lnTo>
                <a:lnTo>
                  <a:pt x="153" y="944"/>
                </a:lnTo>
                <a:lnTo>
                  <a:pt x="147" y="1006"/>
                </a:lnTo>
                <a:lnTo>
                  <a:pt x="143" y="1074"/>
                </a:lnTo>
                <a:lnTo>
                  <a:pt x="138" y="1147"/>
                </a:lnTo>
                <a:lnTo>
                  <a:pt x="136" y="1226"/>
                </a:lnTo>
                <a:lnTo>
                  <a:pt x="135" y="1312"/>
                </a:lnTo>
                <a:lnTo>
                  <a:pt x="134" y="1392"/>
                </a:lnTo>
                <a:lnTo>
                  <a:pt x="132" y="1477"/>
                </a:lnTo>
                <a:lnTo>
                  <a:pt x="128" y="1563"/>
                </a:lnTo>
                <a:lnTo>
                  <a:pt x="122" y="1652"/>
                </a:lnTo>
                <a:lnTo>
                  <a:pt x="116" y="1741"/>
                </a:lnTo>
                <a:lnTo>
                  <a:pt x="110" y="1830"/>
                </a:lnTo>
                <a:lnTo>
                  <a:pt x="104" y="1917"/>
                </a:lnTo>
                <a:lnTo>
                  <a:pt x="98" y="2001"/>
                </a:lnTo>
                <a:lnTo>
                  <a:pt x="94" y="2084"/>
                </a:lnTo>
                <a:lnTo>
                  <a:pt x="90" y="2163"/>
                </a:lnTo>
                <a:lnTo>
                  <a:pt x="88" y="2239"/>
                </a:lnTo>
                <a:lnTo>
                  <a:pt x="87" y="2312"/>
                </a:lnTo>
                <a:lnTo>
                  <a:pt x="87" y="2355"/>
                </a:lnTo>
                <a:lnTo>
                  <a:pt x="87" y="2402"/>
                </a:lnTo>
                <a:lnTo>
                  <a:pt x="88" y="2456"/>
                </a:lnTo>
                <a:lnTo>
                  <a:pt x="89" y="2513"/>
                </a:lnTo>
                <a:lnTo>
                  <a:pt x="90" y="2574"/>
                </a:lnTo>
                <a:lnTo>
                  <a:pt x="91" y="2639"/>
                </a:lnTo>
                <a:lnTo>
                  <a:pt x="92" y="2706"/>
                </a:lnTo>
                <a:lnTo>
                  <a:pt x="94" y="2773"/>
                </a:lnTo>
                <a:lnTo>
                  <a:pt x="95" y="2841"/>
                </a:lnTo>
                <a:lnTo>
                  <a:pt x="97" y="2909"/>
                </a:lnTo>
                <a:lnTo>
                  <a:pt x="98" y="2976"/>
                </a:lnTo>
                <a:lnTo>
                  <a:pt x="100" y="3041"/>
                </a:lnTo>
                <a:lnTo>
                  <a:pt x="102" y="3103"/>
                </a:lnTo>
                <a:lnTo>
                  <a:pt x="103" y="3164"/>
                </a:lnTo>
                <a:lnTo>
                  <a:pt x="106" y="3219"/>
                </a:lnTo>
                <a:lnTo>
                  <a:pt x="107" y="3269"/>
                </a:lnTo>
                <a:lnTo>
                  <a:pt x="108" y="3314"/>
                </a:lnTo>
                <a:lnTo>
                  <a:pt x="109" y="3353"/>
                </a:lnTo>
                <a:lnTo>
                  <a:pt x="110" y="3385"/>
                </a:lnTo>
                <a:lnTo>
                  <a:pt x="400" y="3369"/>
                </a:lnTo>
                <a:lnTo>
                  <a:pt x="400" y="3341"/>
                </a:lnTo>
                <a:lnTo>
                  <a:pt x="377" y="3334"/>
                </a:lnTo>
                <a:lnTo>
                  <a:pt x="357" y="3327"/>
                </a:lnTo>
                <a:lnTo>
                  <a:pt x="342" y="3322"/>
                </a:lnTo>
                <a:lnTo>
                  <a:pt x="332" y="3319"/>
                </a:lnTo>
                <a:lnTo>
                  <a:pt x="326" y="3317"/>
                </a:lnTo>
                <a:lnTo>
                  <a:pt x="314" y="3310"/>
                </a:lnTo>
                <a:lnTo>
                  <a:pt x="304" y="3299"/>
                </a:lnTo>
                <a:lnTo>
                  <a:pt x="299" y="3285"/>
                </a:lnTo>
                <a:lnTo>
                  <a:pt x="298" y="3270"/>
                </a:lnTo>
                <a:lnTo>
                  <a:pt x="299" y="3266"/>
                </a:lnTo>
                <a:lnTo>
                  <a:pt x="300" y="3256"/>
                </a:lnTo>
                <a:lnTo>
                  <a:pt x="302" y="3238"/>
                </a:lnTo>
                <a:lnTo>
                  <a:pt x="306" y="3214"/>
                </a:lnTo>
                <a:lnTo>
                  <a:pt x="310" y="3185"/>
                </a:lnTo>
                <a:lnTo>
                  <a:pt x="316" y="3151"/>
                </a:lnTo>
                <a:lnTo>
                  <a:pt x="322" y="3112"/>
                </a:lnTo>
                <a:lnTo>
                  <a:pt x="328" y="3069"/>
                </a:lnTo>
                <a:lnTo>
                  <a:pt x="337" y="3023"/>
                </a:lnTo>
                <a:lnTo>
                  <a:pt x="346" y="2973"/>
                </a:lnTo>
                <a:lnTo>
                  <a:pt x="356" y="2920"/>
                </a:lnTo>
                <a:lnTo>
                  <a:pt x="366" y="2865"/>
                </a:lnTo>
                <a:lnTo>
                  <a:pt x="378" y="2809"/>
                </a:lnTo>
                <a:lnTo>
                  <a:pt x="391" y="2752"/>
                </a:lnTo>
                <a:lnTo>
                  <a:pt x="404" y="2693"/>
                </a:lnTo>
                <a:lnTo>
                  <a:pt x="418" y="2634"/>
                </a:lnTo>
                <a:lnTo>
                  <a:pt x="433" y="2576"/>
                </a:lnTo>
                <a:lnTo>
                  <a:pt x="432" y="2560"/>
                </a:lnTo>
                <a:lnTo>
                  <a:pt x="430" y="2537"/>
                </a:lnTo>
                <a:lnTo>
                  <a:pt x="428" y="2510"/>
                </a:lnTo>
                <a:lnTo>
                  <a:pt x="424" y="2476"/>
                </a:lnTo>
                <a:lnTo>
                  <a:pt x="422" y="2437"/>
                </a:lnTo>
                <a:lnTo>
                  <a:pt x="419" y="2394"/>
                </a:lnTo>
                <a:lnTo>
                  <a:pt x="417" y="2347"/>
                </a:lnTo>
                <a:lnTo>
                  <a:pt x="416" y="2296"/>
                </a:lnTo>
                <a:lnTo>
                  <a:pt x="415" y="2243"/>
                </a:lnTo>
                <a:lnTo>
                  <a:pt x="416" y="2187"/>
                </a:lnTo>
                <a:lnTo>
                  <a:pt x="417" y="2130"/>
                </a:lnTo>
                <a:lnTo>
                  <a:pt x="420" y="2071"/>
                </a:lnTo>
                <a:lnTo>
                  <a:pt x="424" y="2012"/>
                </a:lnTo>
                <a:lnTo>
                  <a:pt x="430" y="1953"/>
                </a:lnTo>
                <a:lnTo>
                  <a:pt x="438" y="1894"/>
                </a:lnTo>
                <a:lnTo>
                  <a:pt x="448" y="1836"/>
                </a:lnTo>
                <a:lnTo>
                  <a:pt x="459" y="1780"/>
                </a:lnTo>
                <a:lnTo>
                  <a:pt x="474" y="1726"/>
                </a:lnTo>
                <a:lnTo>
                  <a:pt x="491" y="1676"/>
                </a:lnTo>
                <a:lnTo>
                  <a:pt x="511" y="1627"/>
                </a:lnTo>
                <a:lnTo>
                  <a:pt x="507" y="1603"/>
                </a:lnTo>
                <a:lnTo>
                  <a:pt x="502" y="1573"/>
                </a:lnTo>
                <a:lnTo>
                  <a:pt x="495" y="1539"/>
                </a:lnTo>
                <a:lnTo>
                  <a:pt x="488" y="1502"/>
                </a:lnTo>
                <a:lnTo>
                  <a:pt x="479" y="1461"/>
                </a:lnTo>
                <a:lnTo>
                  <a:pt x="470" y="1417"/>
                </a:lnTo>
                <a:lnTo>
                  <a:pt x="459" y="1371"/>
                </a:lnTo>
                <a:lnTo>
                  <a:pt x="448" y="1322"/>
                </a:lnTo>
                <a:lnTo>
                  <a:pt x="436" y="1273"/>
                </a:lnTo>
                <a:lnTo>
                  <a:pt x="423" y="1222"/>
                </a:lnTo>
                <a:lnTo>
                  <a:pt x="411" y="1169"/>
                </a:lnTo>
                <a:lnTo>
                  <a:pt x="397" y="1117"/>
                </a:lnTo>
                <a:lnTo>
                  <a:pt x="384" y="1064"/>
                </a:lnTo>
                <a:lnTo>
                  <a:pt x="371" y="1012"/>
                </a:lnTo>
                <a:lnTo>
                  <a:pt x="358" y="961"/>
                </a:lnTo>
                <a:lnTo>
                  <a:pt x="345" y="911"/>
                </a:lnTo>
                <a:lnTo>
                  <a:pt x="333" y="862"/>
                </a:lnTo>
                <a:lnTo>
                  <a:pt x="320" y="816"/>
                </a:lnTo>
                <a:lnTo>
                  <a:pt x="309" y="771"/>
                </a:lnTo>
                <a:lnTo>
                  <a:pt x="298" y="730"/>
                </a:lnTo>
                <a:lnTo>
                  <a:pt x="288" y="693"/>
                </a:lnTo>
                <a:lnTo>
                  <a:pt x="279" y="658"/>
                </a:lnTo>
                <a:lnTo>
                  <a:pt x="271" y="629"/>
                </a:lnTo>
                <a:lnTo>
                  <a:pt x="264" y="603"/>
                </a:lnTo>
                <a:lnTo>
                  <a:pt x="259" y="582"/>
                </a:lnTo>
                <a:lnTo>
                  <a:pt x="254" y="567"/>
                </a:lnTo>
                <a:lnTo>
                  <a:pt x="252" y="558"/>
                </a:lnTo>
                <a:lnTo>
                  <a:pt x="251" y="555"/>
                </a:lnTo>
                <a:close/>
                <a:moveTo>
                  <a:pt x="1816" y="363"/>
                </a:moveTo>
                <a:lnTo>
                  <a:pt x="1824" y="402"/>
                </a:lnTo>
                <a:lnTo>
                  <a:pt x="1826" y="440"/>
                </a:lnTo>
                <a:lnTo>
                  <a:pt x="1823" y="455"/>
                </a:lnTo>
                <a:lnTo>
                  <a:pt x="1815" y="467"/>
                </a:lnTo>
                <a:lnTo>
                  <a:pt x="1805" y="475"/>
                </a:lnTo>
                <a:lnTo>
                  <a:pt x="1791" y="480"/>
                </a:lnTo>
                <a:lnTo>
                  <a:pt x="1730" y="493"/>
                </a:lnTo>
                <a:lnTo>
                  <a:pt x="1807" y="548"/>
                </a:lnTo>
                <a:lnTo>
                  <a:pt x="1816" y="558"/>
                </a:lnTo>
                <a:lnTo>
                  <a:pt x="1823" y="568"/>
                </a:lnTo>
                <a:lnTo>
                  <a:pt x="1825" y="580"/>
                </a:lnTo>
                <a:lnTo>
                  <a:pt x="1825" y="593"/>
                </a:lnTo>
                <a:lnTo>
                  <a:pt x="1823" y="600"/>
                </a:lnTo>
                <a:lnTo>
                  <a:pt x="1819" y="615"/>
                </a:lnTo>
                <a:lnTo>
                  <a:pt x="1815" y="634"/>
                </a:lnTo>
                <a:lnTo>
                  <a:pt x="1809" y="659"/>
                </a:lnTo>
                <a:lnTo>
                  <a:pt x="1803" y="690"/>
                </a:lnTo>
                <a:lnTo>
                  <a:pt x="1793" y="726"/>
                </a:lnTo>
                <a:lnTo>
                  <a:pt x="1784" y="766"/>
                </a:lnTo>
                <a:lnTo>
                  <a:pt x="1772" y="809"/>
                </a:lnTo>
                <a:lnTo>
                  <a:pt x="1759" y="857"/>
                </a:lnTo>
                <a:lnTo>
                  <a:pt x="1746" y="909"/>
                </a:lnTo>
                <a:lnTo>
                  <a:pt x="1730" y="963"/>
                </a:lnTo>
                <a:lnTo>
                  <a:pt x="1714" y="1019"/>
                </a:lnTo>
                <a:lnTo>
                  <a:pt x="1696" y="1077"/>
                </a:lnTo>
                <a:lnTo>
                  <a:pt x="1677" y="1137"/>
                </a:lnTo>
                <a:lnTo>
                  <a:pt x="1657" y="1199"/>
                </a:lnTo>
                <a:lnTo>
                  <a:pt x="1635" y="1261"/>
                </a:lnTo>
                <a:lnTo>
                  <a:pt x="1612" y="1324"/>
                </a:lnTo>
                <a:lnTo>
                  <a:pt x="1588" y="1388"/>
                </a:lnTo>
                <a:lnTo>
                  <a:pt x="1563" y="1451"/>
                </a:lnTo>
                <a:lnTo>
                  <a:pt x="1537" y="1514"/>
                </a:lnTo>
                <a:lnTo>
                  <a:pt x="1510" y="1575"/>
                </a:lnTo>
                <a:lnTo>
                  <a:pt x="1482" y="1635"/>
                </a:lnTo>
                <a:lnTo>
                  <a:pt x="1452" y="1694"/>
                </a:lnTo>
                <a:lnTo>
                  <a:pt x="1421" y="1751"/>
                </a:lnTo>
                <a:lnTo>
                  <a:pt x="1390" y="1805"/>
                </a:lnTo>
                <a:lnTo>
                  <a:pt x="1357" y="1855"/>
                </a:lnTo>
                <a:lnTo>
                  <a:pt x="1323" y="1903"/>
                </a:lnTo>
                <a:lnTo>
                  <a:pt x="1288" y="1947"/>
                </a:lnTo>
                <a:lnTo>
                  <a:pt x="1300" y="2030"/>
                </a:lnTo>
                <a:lnTo>
                  <a:pt x="1308" y="2113"/>
                </a:lnTo>
                <a:lnTo>
                  <a:pt x="1314" y="2197"/>
                </a:lnTo>
                <a:lnTo>
                  <a:pt x="1316" y="2282"/>
                </a:lnTo>
                <a:lnTo>
                  <a:pt x="1316" y="2364"/>
                </a:lnTo>
                <a:lnTo>
                  <a:pt x="1314" y="2444"/>
                </a:lnTo>
                <a:lnTo>
                  <a:pt x="1309" y="2523"/>
                </a:lnTo>
                <a:lnTo>
                  <a:pt x="1305" y="2598"/>
                </a:lnTo>
                <a:lnTo>
                  <a:pt x="1299" y="2669"/>
                </a:lnTo>
                <a:lnTo>
                  <a:pt x="1291" y="2733"/>
                </a:lnTo>
                <a:lnTo>
                  <a:pt x="1285" y="2793"/>
                </a:lnTo>
                <a:lnTo>
                  <a:pt x="1278" y="2846"/>
                </a:lnTo>
                <a:lnTo>
                  <a:pt x="1282" y="2876"/>
                </a:lnTo>
                <a:lnTo>
                  <a:pt x="1286" y="2902"/>
                </a:lnTo>
                <a:lnTo>
                  <a:pt x="1289" y="2925"/>
                </a:lnTo>
                <a:lnTo>
                  <a:pt x="1292" y="2943"/>
                </a:lnTo>
                <a:lnTo>
                  <a:pt x="1295" y="2955"/>
                </a:lnTo>
                <a:lnTo>
                  <a:pt x="1297" y="2964"/>
                </a:lnTo>
                <a:lnTo>
                  <a:pt x="1297" y="2967"/>
                </a:lnTo>
                <a:lnTo>
                  <a:pt x="1355" y="3298"/>
                </a:lnTo>
                <a:lnTo>
                  <a:pt x="1356" y="3301"/>
                </a:lnTo>
                <a:lnTo>
                  <a:pt x="1357" y="3307"/>
                </a:lnTo>
                <a:lnTo>
                  <a:pt x="1360" y="3315"/>
                </a:lnTo>
                <a:lnTo>
                  <a:pt x="1364" y="3323"/>
                </a:lnTo>
                <a:lnTo>
                  <a:pt x="1370" y="3334"/>
                </a:lnTo>
                <a:lnTo>
                  <a:pt x="1378" y="3343"/>
                </a:lnTo>
                <a:lnTo>
                  <a:pt x="1388" y="3353"/>
                </a:lnTo>
                <a:lnTo>
                  <a:pt x="1399" y="3362"/>
                </a:lnTo>
                <a:lnTo>
                  <a:pt x="1414" y="3371"/>
                </a:lnTo>
                <a:lnTo>
                  <a:pt x="1431" y="3378"/>
                </a:lnTo>
                <a:lnTo>
                  <a:pt x="1451" y="3384"/>
                </a:lnTo>
                <a:lnTo>
                  <a:pt x="1475" y="3387"/>
                </a:lnTo>
                <a:lnTo>
                  <a:pt x="1502" y="3387"/>
                </a:lnTo>
                <a:lnTo>
                  <a:pt x="1532" y="3384"/>
                </a:lnTo>
                <a:lnTo>
                  <a:pt x="1577" y="3376"/>
                </a:lnTo>
                <a:lnTo>
                  <a:pt x="1622" y="3367"/>
                </a:lnTo>
                <a:lnTo>
                  <a:pt x="1669" y="3357"/>
                </a:lnTo>
                <a:lnTo>
                  <a:pt x="1718" y="3345"/>
                </a:lnTo>
                <a:lnTo>
                  <a:pt x="1767" y="3334"/>
                </a:lnTo>
                <a:lnTo>
                  <a:pt x="1815" y="3321"/>
                </a:lnTo>
                <a:lnTo>
                  <a:pt x="1863" y="3308"/>
                </a:lnTo>
                <a:lnTo>
                  <a:pt x="1908" y="3296"/>
                </a:lnTo>
                <a:lnTo>
                  <a:pt x="1950" y="3284"/>
                </a:lnTo>
                <a:lnTo>
                  <a:pt x="1989" y="3272"/>
                </a:lnTo>
                <a:lnTo>
                  <a:pt x="2025" y="3263"/>
                </a:lnTo>
                <a:lnTo>
                  <a:pt x="2056" y="3253"/>
                </a:lnTo>
                <a:lnTo>
                  <a:pt x="2080" y="3246"/>
                </a:lnTo>
                <a:lnTo>
                  <a:pt x="2077" y="3220"/>
                </a:lnTo>
                <a:lnTo>
                  <a:pt x="2072" y="3187"/>
                </a:lnTo>
                <a:lnTo>
                  <a:pt x="2065" y="3150"/>
                </a:lnTo>
                <a:lnTo>
                  <a:pt x="2059" y="3106"/>
                </a:lnTo>
                <a:lnTo>
                  <a:pt x="2051" y="3059"/>
                </a:lnTo>
                <a:lnTo>
                  <a:pt x="2041" y="3008"/>
                </a:lnTo>
                <a:lnTo>
                  <a:pt x="2032" y="2953"/>
                </a:lnTo>
                <a:lnTo>
                  <a:pt x="2020" y="2896"/>
                </a:lnTo>
                <a:lnTo>
                  <a:pt x="2008" y="2837"/>
                </a:lnTo>
                <a:lnTo>
                  <a:pt x="1995" y="2775"/>
                </a:lnTo>
                <a:lnTo>
                  <a:pt x="1981" y="2714"/>
                </a:lnTo>
                <a:lnTo>
                  <a:pt x="1966" y="2652"/>
                </a:lnTo>
                <a:lnTo>
                  <a:pt x="1950" y="2589"/>
                </a:lnTo>
                <a:lnTo>
                  <a:pt x="1932" y="2528"/>
                </a:lnTo>
                <a:lnTo>
                  <a:pt x="1596" y="2500"/>
                </a:lnTo>
                <a:lnTo>
                  <a:pt x="1582" y="2497"/>
                </a:lnTo>
                <a:lnTo>
                  <a:pt x="1570" y="2491"/>
                </a:lnTo>
                <a:lnTo>
                  <a:pt x="1562" y="2480"/>
                </a:lnTo>
                <a:lnTo>
                  <a:pt x="1556" y="2468"/>
                </a:lnTo>
                <a:lnTo>
                  <a:pt x="1555" y="2454"/>
                </a:lnTo>
                <a:lnTo>
                  <a:pt x="1559" y="2441"/>
                </a:lnTo>
                <a:lnTo>
                  <a:pt x="1566" y="2430"/>
                </a:lnTo>
                <a:lnTo>
                  <a:pt x="1576" y="2421"/>
                </a:lnTo>
                <a:lnTo>
                  <a:pt x="1588" y="2416"/>
                </a:lnTo>
                <a:lnTo>
                  <a:pt x="1602" y="2415"/>
                </a:lnTo>
                <a:lnTo>
                  <a:pt x="1906" y="2439"/>
                </a:lnTo>
                <a:lnTo>
                  <a:pt x="1905" y="2437"/>
                </a:lnTo>
                <a:lnTo>
                  <a:pt x="1903" y="2433"/>
                </a:lnTo>
                <a:lnTo>
                  <a:pt x="1900" y="2426"/>
                </a:lnTo>
                <a:lnTo>
                  <a:pt x="1895" y="2416"/>
                </a:lnTo>
                <a:lnTo>
                  <a:pt x="1890" y="2403"/>
                </a:lnTo>
                <a:lnTo>
                  <a:pt x="1885" y="2387"/>
                </a:lnTo>
                <a:lnTo>
                  <a:pt x="1879" y="2367"/>
                </a:lnTo>
                <a:lnTo>
                  <a:pt x="1872" y="2345"/>
                </a:lnTo>
                <a:lnTo>
                  <a:pt x="1866" y="2320"/>
                </a:lnTo>
                <a:lnTo>
                  <a:pt x="1859" y="2291"/>
                </a:lnTo>
                <a:lnTo>
                  <a:pt x="1853" y="2259"/>
                </a:lnTo>
                <a:lnTo>
                  <a:pt x="1847" y="2223"/>
                </a:lnTo>
                <a:lnTo>
                  <a:pt x="1843" y="2184"/>
                </a:lnTo>
                <a:lnTo>
                  <a:pt x="1838" y="2142"/>
                </a:lnTo>
                <a:lnTo>
                  <a:pt x="1835" y="2095"/>
                </a:lnTo>
                <a:lnTo>
                  <a:pt x="1833" y="2046"/>
                </a:lnTo>
                <a:lnTo>
                  <a:pt x="1833" y="1992"/>
                </a:lnTo>
                <a:lnTo>
                  <a:pt x="1834" y="1935"/>
                </a:lnTo>
                <a:lnTo>
                  <a:pt x="1837" y="1874"/>
                </a:lnTo>
                <a:lnTo>
                  <a:pt x="1842" y="1809"/>
                </a:lnTo>
                <a:lnTo>
                  <a:pt x="1849" y="1740"/>
                </a:lnTo>
                <a:lnTo>
                  <a:pt x="1859" y="1667"/>
                </a:lnTo>
                <a:lnTo>
                  <a:pt x="1871" y="1590"/>
                </a:lnTo>
                <a:lnTo>
                  <a:pt x="1886" y="1510"/>
                </a:lnTo>
                <a:lnTo>
                  <a:pt x="1903" y="1424"/>
                </a:lnTo>
                <a:lnTo>
                  <a:pt x="1924" y="1334"/>
                </a:lnTo>
                <a:lnTo>
                  <a:pt x="1948" y="1241"/>
                </a:lnTo>
                <a:lnTo>
                  <a:pt x="1976" y="1143"/>
                </a:lnTo>
                <a:lnTo>
                  <a:pt x="2145" y="490"/>
                </a:lnTo>
                <a:lnTo>
                  <a:pt x="1816" y="363"/>
                </a:lnTo>
                <a:close/>
                <a:moveTo>
                  <a:pt x="653" y="363"/>
                </a:moveTo>
                <a:lnTo>
                  <a:pt x="324" y="490"/>
                </a:lnTo>
                <a:lnTo>
                  <a:pt x="493" y="1143"/>
                </a:lnTo>
                <a:lnTo>
                  <a:pt x="522" y="1243"/>
                </a:lnTo>
                <a:lnTo>
                  <a:pt x="546" y="1338"/>
                </a:lnTo>
                <a:lnTo>
                  <a:pt x="567" y="1429"/>
                </a:lnTo>
                <a:lnTo>
                  <a:pt x="584" y="1516"/>
                </a:lnTo>
                <a:lnTo>
                  <a:pt x="600" y="1597"/>
                </a:lnTo>
                <a:lnTo>
                  <a:pt x="611" y="1676"/>
                </a:lnTo>
                <a:lnTo>
                  <a:pt x="621" y="1749"/>
                </a:lnTo>
                <a:lnTo>
                  <a:pt x="628" y="1818"/>
                </a:lnTo>
                <a:lnTo>
                  <a:pt x="634" y="1883"/>
                </a:lnTo>
                <a:lnTo>
                  <a:pt x="636" y="1944"/>
                </a:lnTo>
                <a:lnTo>
                  <a:pt x="638" y="2001"/>
                </a:lnTo>
                <a:lnTo>
                  <a:pt x="637" y="2054"/>
                </a:lnTo>
                <a:lnTo>
                  <a:pt x="635" y="2104"/>
                </a:lnTo>
                <a:lnTo>
                  <a:pt x="631" y="2149"/>
                </a:lnTo>
                <a:lnTo>
                  <a:pt x="627" y="2192"/>
                </a:lnTo>
                <a:lnTo>
                  <a:pt x="623" y="2230"/>
                </a:lnTo>
                <a:lnTo>
                  <a:pt x="617" y="2265"/>
                </a:lnTo>
                <a:lnTo>
                  <a:pt x="610" y="2296"/>
                </a:lnTo>
                <a:lnTo>
                  <a:pt x="604" y="2324"/>
                </a:lnTo>
                <a:lnTo>
                  <a:pt x="598" y="2349"/>
                </a:lnTo>
                <a:lnTo>
                  <a:pt x="591" y="2370"/>
                </a:lnTo>
                <a:lnTo>
                  <a:pt x="585" y="2389"/>
                </a:lnTo>
                <a:lnTo>
                  <a:pt x="579" y="2404"/>
                </a:lnTo>
                <a:lnTo>
                  <a:pt x="573" y="2417"/>
                </a:lnTo>
                <a:lnTo>
                  <a:pt x="569" y="2426"/>
                </a:lnTo>
                <a:lnTo>
                  <a:pt x="566" y="2434"/>
                </a:lnTo>
                <a:lnTo>
                  <a:pt x="564" y="2437"/>
                </a:lnTo>
                <a:lnTo>
                  <a:pt x="563" y="2439"/>
                </a:lnTo>
                <a:lnTo>
                  <a:pt x="867" y="2415"/>
                </a:lnTo>
                <a:lnTo>
                  <a:pt x="881" y="2416"/>
                </a:lnTo>
                <a:lnTo>
                  <a:pt x="893" y="2421"/>
                </a:lnTo>
                <a:lnTo>
                  <a:pt x="903" y="2430"/>
                </a:lnTo>
                <a:lnTo>
                  <a:pt x="910" y="2441"/>
                </a:lnTo>
                <a:lnTo>
                  <a:pt x="913" y="2454"/>
                </a:lnTo>
                <a:lnTo>
                  <a:pt x="912" y="2468"/>
                </a:lnTo>
                <a:lnTo>
                  <a:pt x="907" y="2480"/>
                </a:lnTo>
                <a:lnTo>
                  <a:pt x="899" y="2491"/>
                </a:lnTo>
                <a:lnTo>
                  <a:pt x="887" y="2497"/>
                </a:lnTo>
                <a:lnTo>
                  <a:pt x="874" y="2500"/>
                </a:lnTo>
                <a:lnTo>
                  <a:pt x="536" y="2528"/>
                </a:lnTo>
                <a:lnTo>
                  <a:pt x="518" y="2589"/>
                </a:lnTo>
                <a:lnTo>
                  <a:pt x="503" y="2652"/>
                </a:lnTo>
                <a:lnTo>
                  <a:pt x="488" y="2714"/>
                </a:lnTo>
                <a:lnTo>
                  <a:pt x="473" y="2776"/>
                </a:lnTo>
                <a:lnTo>
                  <a:pt x="460" y="2837"/>
                </a:lnTo>
                <a:lnTo>
                  <a:pt x="449" y="2897"/>
                </a:lnTo>
                <a:lnTo>
                  <a:pt x="437" y="2954"/>
                </a:lnTo>
                <a:lnTo>
                  <a:pt x="427" y="3009"/>
                </a:lnTo>
                <a:lnTo>
                  <a:pt x="418" y="3060"/>
                </a:lnTo>
                <a:lnTo>
                  <a:pt x="410" y="3108"/>
                </a:lnTo>
                <a:lnTo>
                  <a:pt x="403" y="3151"/>
                </a:lnTo>
                <a:lnTo>
                  <a:pt x="397" y="3188"/>
                </a:lnTo>
                <a:lnTo>
                  <a:pt x="392" y="3221"/>
                </a:lnTo>
                <a:lnTo>
                  <a:pt x="389" y="3247"/>
                </a:lnTo>
                <a:lnTo>
                  <a:pt x="413" y="3255"/>
                </a:lnTo>
                <a:lnTo>
                  <a:pt x="443" y="3264"/>
                </a:lnTo>
                <a:lnTo>
                  <a:pt x="478" y="3275"/>
                </a:lnTo>
                <a:lnTo>
                  <a:pt x="517" y="3286"/>
                </a:lnTo>
                <a:lnTo>
                  <a:pt x="560" y="3299"/>
                </a:lnTo>
                <a:lnTo>
                  <a:pt x="605" y="3312"/>
                </a:lnTo>
                <a:lnTo>
                  <a:pt x="652" y="3324"/>
                </a:lnTo>
                <a:lnTo>
                  <a:pt x="700" y="3337"/>
                </a:lnTo>
                <a:lnTo>
                  <a:pt x="749" y="3349"/>
                </a:lnTo>
                <a:lnTo>
                  <a:pt x="797" y="3359"/>
                </a:lnTo>
                <a:lnTo>
                  <a:pt x="845" y="3369"/>
                </a:lnTo>
                <a:lnTo>
                  <a:pt x="891" y="3377"/>
                </a:lnTo>
                <a:lnTo>
                  <a:pt x="935" y="3382"/>
                </a:lnTo>
                <a:lnTo>
                  <a:pt x="966" y="3385"/>
                </a:lnTo>
                <a:lnTo>
                  <a:pt x="995" y="3384"/>
                </a:lnTo>
                <a:lnTo>
                  <a:pt x="1019" y="3379"/>
                </a:lnTo>
                <a:lnTo>
                  <a:pt x="1039" y="3373"/>
                </a:lnTo>
                <a:lnTo>
                  <a:pt x="1057" y="3364"/>
                </a:lnTo>
                <a:lnTo>
                  <a:pt x="1072" y="3355"/>
                </a:lnTo>
                <a:lnTo>
                  <a:pt x="1084" y="3345"/>
                </a:lnTo>
                <a:lnTo>
                  <a:pt x="1094" y="3335"/>
                </a:lnTo>
                <a:lnTo>
                  <a:pt x="1101" y="3324"/>
                </a:lnTo>
                <a:lnTo>
                  <a:pt x="1107" y="3315"/>
                </a:lnTo>
                <a:lnTo>
                  <a:pt x="1111" y="3306"/>
                </a:lnTo>
                <a:lnTo>
                  <a:pt x="1113" y="3300"/>
                </a:lnTo>
                <a:lnTo>
                  <a:pt x="1114" y="3296"/>
                </a:lnTo>
                <a:lnTo>
                  <a:pt x="1172" y="2967"/>
                </a:lnTo>
                <a:lnTo>
                  <a:pt x="1172" y="2963"/>
                </a:lnTo>
                <a:lnTo>
                  <a:pt x="1174" y="2952"/>
                </a:lnTo>
                <a:lnTo>
                  <a:pt x="1177" y="2935"/>
                </a:lnTo>
                <a:lnTo>
                  <a:pt x="1181" y="2912"/>
                </a:lnTo>
                <a:lnTo>
                  <a:pt x="1185" y="2884"/>
                </a:lnTo>
                <a:lnTo>
                  <a:pt x="1190" y="2852"/>
                </a:lnTo>
                <a:lnTo>
                  <a:pt x="1195" y="2813"/>
                </a:lnTo>
                <a:lnTo>
                  <a:pt x="1201" y="2772"/>
                </a:lnTo>
                <a:lnTo>
                  <a:pt x="1205" y="2726"/>
                </a:lnTo>
                <a:lnTo>
                  <a:pt x="1210" y="2677"/>
                </a:lnTo>
                <a:lnTo>
                  <a:pt x="1215" y="2625"/>
                </a:lnTo>
                <a:lnTo>
                  <a:pt x="1220" y="2570"/>
                </a:lnTo>
                <a:lnTo>
                  <a:pt x="1223" y="2513"/>
                </a:lnTo>
                <a:lnTo>
                  <a:pt x="1226" y="2454"/>
                </a:lnTo>
                <a:lnTo>
                  <a:pt x="1228" y="2393"/>
                </a:lnTo>
                <a:lnTo>
                  <a:pt x="1229" y="2331"/>
                </a:lnTo>
                <a:lnTo>
                  <a:pt x="1228" y="2268"/>
                </a:lnTo>
                <a:lnTo>
                  <a:pt x="1210" y="2283"/>
                </a:lnTo>
                <a:lnTo>
                  <a:pt x="1189" y="2294"/>
                </a:lnTo>
                <a:lnTo>
                  <a:pt x="1166" y="2302"/>
                </a:lnTo>
                <a:lnTo>
                  <a:pt x="1140" y="2304"/>
                </a:lnTo>
                <a:lnTo>
                  <a:pt x="1115" y="2301"/>
                </a:lnTo>
                <a:lnTo>
                  <a:pt x="1092" y="2293"/>
                </a:lnTo>
                <a:lnTo>
                  <a:pt x="1071" y="2282"/>
                </a:lnTo>
                <a:lnTo>
                  <a:pt x="1052" y="2267"/>
                </a:lnTo>
                <a:lnTo>
                  <a:pt x="1036" y="2248"/>
                </a:lnTo>
                <a:lnTo>
                  <a:pt x="1024" y="2227"/>
                </a:lnTo>
                <a:lnTo>
                  <a:pt x="1017" y="2202"/>
                </a:lnTo>
                <a:lnTo>
                  <a:pt x="1015" y="2177"/>
                </a:lnTo>
                <a:lnTo>
                  <a:pt x="1017" y="2151"/>
                </a:lnTo>
                <a:lnTo>
                  <a:pt x="1024" y="2128"/>
                </a:lnTo>
                <a:lnTo>
                  <a:pt x="1036" y="2106"/>
                </a:lnTo>
                <a:lnTo>
                  <a:pt x="1052" y="2088"/>
                </a:lnTo>
                <a:lnTo>
                  <a:pt x="1071" y="2072"/>
                </a:lnTo>
                <a:lnTo>
                  <a:pt x="1092" y="2061"/>
                </a:lnTo>
                <a:lnTo>
                  <a:pt x="1115" y="2053"/>
                </a:lnTo>
                <a:lnTo>
                  <a:pt x="1140" y="2050"/>
                </a:lnTo>
                <a:lnTo>
                  <a:pt x="1169" y="2054"/>
                </a:lnTo>
                <a:lnTo>
                  <a:pt x="1195" y="2063"/>
                </a:lnTo>
                <a:lnTo>
                  <a:pt x="1219" y="2077"/>
                </a:lnTo>
                <a:lnTo>
                  <a:pt x="1212" y="2027"/>
                </a:lnTo>
                <a:lnTo>
                  <a:pt x="1206" y="1976"/>
                </a:lnTo>
                <a:lnTo>
                  <a:pt x="1171" y="1936"/>
                </a:lnTo>
                <a:lnTo>
                  <a:pt x="1136" y="1891"/>
                </a:lnTo>
                <a:lnTo>
                  <a:pt x="1103" y="1843"/>
                </a:lnTo>
                <a:lnTo>
                  <a:pt x="1072" y="1792"/>
                </a:lnTo>
                <a:lnTo>
                  <a:pt x="1040" y="1738"/>
                </a:lnTo>
                <a:lnTo>
                  <a:pt x="1011" y="1681"/>
                </a:lnTo>
                <a:lnTo>
                  <a:pt x="981" y="1623"/>
                </a:lnTo>
                <a:lnTo>
                  <a:pt x="954" y="1562"/>
                </a:lnTo>
                <a:lnTo>
                  <a:pt x="926" y="1502"/>
                </a:lnTo>
                <a:lnTo>
                  <a:pt x="901" y="1440"/>
                </a:lnTo>
                <a:lnTo>
                  <a:pt x="876" y="1377"/>
                </a:lnTo>
                <a:lnTo>
                  <a:pt x="853" y="1314"/>
                </a:lnTo>
                <a:lnTo>
                  <a:pt x="831" y="1251"/>
                </a:lnTo>
                <a:lnTo>
                  <a:pt x="810" y="1190"/>
                </a:lnTo>
                <a:lnTo>
                  <a:pt x="790" y="1130"/>
                </a:lnTo>
                <a:lnTo>
                  <a:pt x="771" y="1070"/>
                </a:lnTo>
                <a:lnTo>
                  <a:pt x="753" y="1012"/>
                </a:lnTo>
                <a:lnTo>
                  <a:pt x="737" y="956"/>
                </a:lnTo>
                <a:lnTo>
                  <a:pt x="722" y="904"/>
                </a:lnTo>
                <a:lnTo>
                  <a:pt x="709" y="854"/>
                </a:lnTo>
                <a:lnTo>
                  <a:pt x="696" y="806"/>
                </a:lnTo>
                <a:lnTo>
                  <a:pt x="685" y="763"/>
                </a:lnTo>
                <a:lnTo>
                  <a:pt x="675" y="724"/>
                </a:lnTo>
                <a:lnTo>
                  <a:pt x="666" y="689"/>
                </a:lnTo>
                <a:lnTo>
                  <a:pt x="659" y="659"/>
                </a:lnTo>
                <a:lnTo>
                  <a:pt x="654" y="634"/>
                </a:lnTo>
                <a:lnTo>
                  <a:pt x="649" y="614"/>
                </a:lnTo>
                <a:lnTo>
                  <a:pt x="646" y="600"/>
                </a:lnTo>
                <a:lnTo>
                  <a:pt x="644" y="593"/>
                </a:lnTo>
                <a:lnTo>
                  <a:pt x="644" y="580"/>
                </a:lnTo>
                <a:lnTo>
                  <a:pt x="646" y="568"/>
                </a:lnTo>
                <a:lnTo>
                  <a:pt x="653" y="558"/>
                </a:lnTo>
                <a:lnTo>
                  <a:pt x="662" y="548"/>
                </a:lnTo>
                <a:lnTo>
                  <a:pt x="739" y="493"/>
                </a:lnTo>
                <a:lnTo>
                  <a:pt x="678" y="480"/>
                </a:lnTo>
                <a:lnTo>
                  <a:pt x="664" y="475"/>
                </a:lnTo>
                <a:lnTo>
                  <a:pt x="654" y="467"/>
                </a:lnTo>
                <a:lnTo>
                  <a:pt x="646" y="455"/>
                </a:lnTo>
                <a:lnTo>
                  <a:pt x="643" y="440"/>
                </a:lnTo>
                <a:lnTo>
                  <a:pt x="645" y="402"/>
                </a:lnTo>
                <a:lnTo>
                  <a:pt x="653" y="363"/>
                </a:lnTo>
                <a:close/>
                <a:moveTo>
                  <a:pt x="976" y="318"/>
                </a:moveTo>
                <a:lnTo>
                  <a:pt x="979" y="355"/>
                </a:lnTo>
                <a:lnTo>
                  <a:pt x="983" y="396"/>
                </a:lnTo>
                <a:lnTo>
                  <a:pt x="989" y="440"/>
                </a:lnTo>
                <a:lnTo>
                  <a:pt x="997" y="489"/>
                </a:lnTo>
                <a:lnTo>
                  <a:pt x="1005" y="543"/>
                </a:lnTo>
                <a:lnTo>
                  <a:pt x="1016" y="600"/>
                </a:lnTo>
                <a:lnTo>
                  <a:pt x="1028" y="662"/>
                </a:lnTo>
                <a:lnTo>
                  <a:pt x="1034" y="690"/>
                </a:lnTo>
                <a:lnTo>
                  <a:pt x="1040" y="722"/>
                </a:lnTo>
                <a:lnTo>
                  <a:pt x="1048" y="760"/>
                </a:lnTo>
                <a:lnTo>
                  <a:pt x="1056" y="801"/>
                </a:lnTo>
                <a:lnTo>
                  <a:pt x="1065" y="845"/>
                </a:lnTo>
                <a:lnTo>
                  <a:pt x="1075" y="894"/>
                </a:lnTo>
                <a:lnTo>
                  <a:pt x="1086" y="945"/>
                </a:lnTo>
                <a:lnTo>
                  <a:pt x="1096" y="998"/>
                </a:lnTo>
                <a:lnTo>
                  <a:pt x="1108" y="1052"/>
                </a:lnTo>
                <a:lnTo>
                  <a:pt x="1118" y="1108"/>
                </a:lnTo>
                <a:lnTo>
                  <a:pt x="1130" y="1164"/>
                </a:lnTo>
                <a:lnTo>
                  <a:pt x="1141" y="1220"/>
                </a:lnTo>
                <a:lnTo>
                  <a:pt x="1153" y="1275"/>
                </a:lnTo>
                <a:lnTo>
                  <a:pt x="1164" y="1329"/>
                </a:lnTo>
                <a:lnTo>
                  <a:pt x="1174" y="1382"/>
                </a:lnTo>
                <a:lnTo>
                  <a:pt x="1185" y="1431"/>
                </a:lnTo>
                <a:lnTo>
                  <a:pt x="1194" y="1479"/>
                </a:lnTo>
                <a:lnTo>
                  <a:pt x="1203" y="1523"/>
                </a:lnTo>
                <a:lnTo>
                  <a:pt x="1211" y="1563"/>
                </a:lnTo>
                <a:lnTo>
                  <a:pt x="1219" y="1599"/>
                </a:lnTo>
                <a:lnTo>
                  <a:pt x="1225" y="1631"/>
                </a:lnTo>
                <a:lnTo>
                  <a:pt x="1230" y="1657"/>
                </a:lnTo>
                <a:lnTo>
                  <a:pt x="1234" y="1677"/>
                </a:lnTo>
                <a:lnTo>
                  <a:pt x="1239" y="1657"/>
                </a:lnTo>
                <a:lnTo>
                  <a:pt x="1244" y="1630"/>
                </a:lnTo>
                <a:lnTo>
                  <a:pt x="1250" y="1599"/>
                </a:lnTo>
                <a:lnTo>
                  <a:pt x="1258" y="1562"/>
                </a:lnTo>
                <a:lnTo>
                  <a:pt x="1266" y="1522"/>
                </a:lnTo>
                <a:lnTo>
                  <a:pt x="1275" y="1478"/>
                </a:lnTo>
                <a:lnTo>
                  <a:pt x="1284" y="1430"/>
                </a:lnTo>
                <a:lnTo>
                  <a:pt x="1295" y="1380"/>
                </a:lnTo>
                <a:lnTo>
                  <a:pt x="1305" y="1328"/>
                </a:lnTo>
                <a:lnTo>
                  <a:pt x="1317" y="1274"/>
                </a:lnTo>
                <a:lnTo>
                  <a:pt x="1327" y="1218"/>
                </a:lnTo>
                <a:lnTo>
                  <a:pt x="1339" y="1163"/>
                </a:lnTo>
                <a:lnTo>
                  <a:pt x="1351" y="1107"/>
                </a:lnTo>
                <a:lnTo>
                  <a:pt x="1362" y="1051"/>
                </a:lnTo>
                <a:lnTo>
                  <a:pt x="1373" y="997"/>
                </a:lnTo>
                <a:lnTo>
                  <a:pt x="1383" y="944"/>
                </a:lnTo>
                <a:lnTo>
                  <a:pt x="1394" y="893"/>
                </a:lnTo>
                <a:lnTo>
                  <a:pt x="1403" y="844"/>
                </a:lnTo>
                <a:lnTo>
                  <a:pt x="1413" y="800"/>
                </a:lnTo>
                <a:lnTo>
                  <a:pt x="1421" y="759"/>
                </a:lnTo>
                <a:lnTo>
                  <a:pt x="1429" y="722"/>
                </a:lnTo>
                <a:lnTo>
                  <a:pt x="1435" y="689"/>
                </a:lnTo>
                <a:lnTo>
                  <a:pt x="1440" y="662"/>
                </a:lnTo>
                <a:lnTo>
                  <a:pt x="1453" y="600"/>
                </a:lnTo>
                <a:lnTo>
                  <a:pt x="1464" y="543"/>
                </a:lnTo>
                <a:lnTo>
                  <a:pt x="1472" y="489"/>
                </a:lnTo>
                <a:lnTo>
                  <a:pt x="1479" y="440"/>
                </a:lnTo>
                <a:lnTo>
                  <a:pt x="1486" y="396"/>
                </a:lnTo>
                <a:lnTo>
                  <a:pt x="1490" y="355"/>
                </a:lnTo>
                <a:lnTo>
                  <a:pt x="1493" y="318"/>
                </a:lnTo>
                <a:lnTo>
                  <a:pt x="976" y="318"/>
                </a:lnTo>
                <a:close/>
                <a:moveTo>
                  <a:pt x="889" y="176"/>
                </a:moveTo>
                <a:lnTo>
                  <a:pt x="856" y="207"/>
                </a:lnTo>
                <a:lnTo>
                  <a:pt x="826" y="239"/>
                </a:lnTo>
                <a:lnTo>
                  <a:pt x="797" y="274"/>
                </a:lnTo>
                <a:lnTo>
                  <a:pt x="772" y="309"/>
                </a:lnTo>
                <a:lnTo>
                  <a:pt x="772" y="309"/>
                </a:lnTo>
                <a:lnTo>
                  <a:pt x="754" y="341"/>
                </a:lnTo>
                <a:lnTo>
                  <a:pt x="740" y="373"/>
                </a:lnTo>
                <a:lnTo>
                  <a:pt x="732" y="403"/>
                </a:lnTo>
                <a:lnTo>
                  <a:pt x="853" y="430"/>
                </a:lnTo>
                <a:lnTo>
                  <a:pt x="866" y="434"/>
                </a:lnTo>
                <a:lnTo>
                  <a:pt x="875" y="441"/>
                </a:lnTo>
                <a:lnTo>
                  <a:pt x="883" y="451"/>
                </a:lnTo>
                <a:lnTo>
                  <a:pt x="887" y="463"/>
                </a:lnTo>
                <a:lnTo>
                  <a:pt x="888" y="475"/>
                </a:lnTo>
                <a:lnTo>
                  <a:pt x="885" y="488"/>
                </a:lnTo>
                <a:lnTo>
                  <a:pt x="879" y="498"/>
                </a:lnTo>
                <a:lnTo>
                  <a:pt x="870" y="507"/>
                </a:lnTo>
                <a:lnTo>
                  <a:pt x="735" y="602"/>
                </a:lnTo>
                <a:lnTo>
                  <a:pt x="740" y="625"/>
                </a:lnTo>
                <a:lnTo>
                  <a:pt x="747" y="654"/>
                </a:lnTo>
                <a:lnTo>
                  <a:pt x="755" y="688"/>
                </a:lnTo>
                <a:lnTo>
                  <a:pt x="766" y="727"/>
                </a:lnTo>
                <a:lnTo>
                  <a:pt x="776" y="771"/>
                </a:lnTo>
                <a:lnTo>
                  <a:pt x="789" y="819"/>
                </a:lnTo>
                <a:lnTo>
                  <a:pt x="804" y="871"/>
                </a:lnTo>
                <a:lnTo>
                  <a:pt x="818" y="926"/>
                </a:lnTo>
                <a:lnTo>
                  <a:pt x="835" y="984"/>
                </a:lnTo>
                <a:lnTo>
                  <a:pt x="854" y="1044"/>
                </a:lnTo>
                <a:lnTo>
                  <a:pt x="873" y="1106"/>
                </a:lnTo>
                <a:lnTo>
                  <a:pt x="894" y="1170"/>
                </a:lnTo>
                <a:lnTo>
                  <a:pt x="917" y="1235"/>
                </a:lnTo>
                <a:lnTo>
                  <a:pt x="940" y="1299"/>
                </a:lnTo>
                <a:lnTo>
                  <a:pt x="964" y="1365"/>
                </a:lnTo>
                <a:lnTo>
                  <a:pt x="990" y="1429"/>
                </a:lnTo>
                <a:lnTo>
                  <a:pt x="1017" y="1493"/>
                </a:lnTo>
                <a:lnTo>
                  <a:pt x="1045" y="1556"/>
                </a:lnTo>
                <a:lnTo>
                  <a:pt x="1075" y="1616"/>
                </a:lnTo>
                <a:lnTo>
                  <a:pt x="1105" y="1676"/>
                </a:lnTo>
                <a:lnTo>
                  <a:pt x="1136" y="1732"/>
                </a:lnTo>
                <a:lnTo>
                  <a:pt x="1169" y="1784"/>
                </a:lnTo>
                <a:lnTo>
                  <a:pt x="1164" y="1763"/>
                </a:lnTo>
                <a:lnTo>
                  <a:pt x="1158" y="1736"/>
                </a:lnTo>
                <a:lnTo>
                  <a:pt x="1152" y="1703"/>
                </a:lnTo>
                <a:lnTo>
                  <a:pt x="1145" y="1666"/>
                </a:lnTo>
                <a:lnTo>
                  <a:pt x="1135" y="1624"/>
                </a:lnTo>
                <a:lnTo>
                  <a:pt x="1127" y="1577"/>
                </a:lnTo>
                <a:lnTo>
                  <a:pt x="1116" y="1529"/>
                </a:lnTo>
                <a:lnTo>
                  <a:pt x="1106" y="1476"/>
                </a:lnTo>
                <a:lnTo>
                  <a:pt x="1094" y="1421"/>
                </a:lnTo>
                <a:lnTo>
                  <a:pt x="1083" y="1365"/>
                </a:lnTo>
                <a:lnTo>
                  <a:pt x="1071" y="1306"/>
                </a:lnTo>
                <a:lnTo>
                  <a:pt x="1059" y="1248"/>
                </a:lnTo>
                <a:lnTo>
                  <a:pt x="1048" y="1189"/>
                </a:lnTo>
                <a:lnTo>
                  <a:pt x="1036" y="1131"/>
                </a:lnTo>
                <a:lnTo>
                  <a:pt x="1023" y="1074"/>
                </a:lnTo>
                <a:lnTo>
                  <a:pt x="1013" y="1017"/>
                </a:lnTo>
                <a:lnTo>
                  <a:pt x="1001" y="963"/>
                </a:lnTo>
                <a:lnTo>
                  <a:pt x="990" y="911"/>
                </a:lnTo>
                <a:lnTo>
                  <a:pt x="981" y="862"/>
                </a:lnTo>
                <a:lnTo>
                  <a:pt x="971" y="817"/>
                </a:lnTo>
                <a:lnTo>
                  <a:pt x="963" y="774"/>
                </a:lnTo>
                <a:lnTo>
                  <a:pt x="956" y="737"/>
                </a:lnTo>
                <a:lnTo>
                  <a:pt x="949" y="706"/>
                </a:lnTo>
                <a:lnTo>
                  <a:pt x="943" y="679"/>
                </a:lnTo>
                <a:lnTo>
                  <a:pt x="929" y="607"/>
                </a:lnTo>
                <a:lnTo>
                  <a:pt x="918" y="540"/>
                </a:lnTo>
                <a:lnTo>
                  <a:pt x="907" y="478"/>
                </a:lnTo>
                <a:lnTo>
                  <a:pt x="900" y="421"/>
                </a:lnTo>
                <a:lnTo>
                  <a:pt x="893" y="369"/>
                </a:lnTo>
                <a:lnTo>
                  <a:pt x="889" y="323"/>
                </a:lnTo>
                <a:lnTo>
                  <a:pt x="887" y="280"/>
                </a:lnTo>
                <a:lnTo>
                  <a:pt x="886" y="241"/>
                </a:lnTo>
                <a:lnTo>
                  <a:pt x="887" y="207"/>
                </a:lnTo>
                <a:lnTo>
                  <a:pt x="889" y="176"/>
                </a:lnTo>
                <a:close/>
                <a:moveTo>
                  <a:pt x="1580" y="176"/>
                </a:moveTo>
                <a:lnTo>
                  <a:pt x="1582" y="207"/>
                </a:lnTo>
                <a:lnTo>
                  <a:pt x="1583" y="241"/>
                </a:lnTo>
                <a:lnTo>
                  <a:pt x="1582" y="280"/>
                </a:lnTo>
                <a:lnTo>
                  <a:pt x="1580" y="323"/>
                </a:lnTo>
                <a:lnTo>
                  <a:pt x="1576" y="369"/>
                </a:lnTo>
                <a:lnTo>
                  <a:pt x="1569" y="421"/>
                </a:lnTo>
                <a:lnTo>
                  <a:pt x="1562" y="478"/>
                </a:lnTo>
                <a:lnTo>
                  <a:pt x="1551" y="540"/>
                </a:lnTo>
                <a:lnTo>
                  <a:pt x="1540" y="607"/>
                </a:lnTo>
                <a:lnTo>
                  <a:pt x="1526" y="679"/>
                </a:lnTo>
                <a:lnTo>
                  <a:pt x="1520" y="706"/>
                </a:lnTo>
                <a:lnTo>
                  <a:pt x="1513" y="737"/>
                </a:lnTo>
                <a:lnTo>
                  <a:pt x="1506" y="774"/>
                </a:lnTo>
                <a:lnTo>
                  <a:pt x="1497" y="816"/>
                </a:lnTo>
                <a:lnTo>
                  <a:pt x="1489" y="861"/>
                </a:lnTo>
                <a:lnTo>
                  <a:pt x="1478" y="910"/>
                </a:lnTo>
                <a:lnTo>
                  <a:pt x="1468" y="962"/>
                </a:lnTo>
                <a:lnTo>
                  <a:pt x="1457" y="1016"/>
                </a:lnTo>
                <a:lnTo>
                  <a:pt x="1446" y="1073"/>
                </a:lnTo>
                <a:lnTo>
                  <a:pt x="1434" y="1130"/>
                </a:lnTo>
                <a:lnTo>
                  <a:pt x="1421" y="1188"/>
                </a:lnTo>
                <a:lnTo>
                  <a:pt x="1410" y="1247"/>
                </a:lnTo>
                <a:lnTo>
                  <a:pt x="1398" y="1305"/>
                </a:lnTo>
                <a:lnTo>
                  <a:pt x="1386" y="1364"/>
                </a:lnTo>
                <a:lnTo>
                  <a:pt x="1375" y="1420"/>
                </a:lnTo>
                <a:lnTo>
                  <a:pt x="1363" y="1475"/>
                </a:lnTo>
                <a:lnTo>
                  <a:pt x="1353" y="1527"/>
                </a:lnTo>
                <a:lnTo>
                  <a:pt x="1343" y="1576"/>
                </a:lnTo>
                <a:lnTo>
                  <a:pt x="1334" y="1623"/>
                </a:lnTo>
                <a:lnTo>
                  <a:pt x="1325" y="1665"/>
                </a:lnTo>
                <a:lnTo>
                  <a:pt x="1317" y="1703"/>
                </a:lnTo>
                <a:lnTo>
                  <a:pt x="1310" y="1736"/>
                </a:lnTo>
                <a:lnTo>
                  <a:pt x="1305" y="1763"/>
                </a:lnTo>
                <a:lnTo>
                  <a:pt x="1301" y="1784"/>
                </a:lnTo>
                <a:lnTo>
                  <a:pt x="1333" y="1731"/>
                </a:lnTo>
                <a:lnTo>
                  <a:pt x="1364" y="1674"/>
                </a:lnTo>
                <a:lnTo>
                  <a:pt x="1395" y="1616"/>
                </a:lnTo>
                <a:lnTo>
                  <a:pt x="1423" y="1555"/>
                </a:lnTo>
                <a:lnTo>
                  <a:pt x="1452" y="1493"/>
                </a:lnTo>
                <a:lnTo>
                  <a:pt x="1478" y="1429"/>
                </a:lnTo>
                <a:lnTo>
                  <a:pt x="1505" y="1364"/>
                </a:lnTo>
                <a:lnTo>
                  <a:pt x="1529" y="1299"/>
                </a:lnTo>
                <a:lnTo>
                  <a:pt x="1552" y="1233"/>
                </a:lnTo>
                <a:lnTo>
                  <a:pt x="1574" y="1169"/>
                </a:lnTo>
                <a:lnTo>
                  <a:pt x="1596" y="1106"/>
                </a:lnTo>
                <a:lnTo>
                  <a:pt x="1615" y="1044"/>
                </a:lnTo>
                <a:lnTo>
                  <a:pt x="1634" y="984"/>
                </a:lnTo>
                <a:lnTo>
                  <a:pt x="1650" y="926"/>
                </a:lnTo>
                <a:lnTo>
                  <a:pt x="1665" y="871"/>
                </a:lnTo>
                <a:lnTo>
                  <a:pt x="1680" y="819"/>
                </a:lnTo>
                <a:lnTo>
                  <a:pt x="1693" y="771"/>
                </a:lnTo>
                <a:lnTo>
                  <a:pt x="1703" y="727"/>
                </a:lnTo>
                <a:lnTo>
                  <a:pt x="1714" y="688"/>
                </a:lnTo>
                <a:lnTo>
                  <a:pt x="1722" y="654"/>
                </a:lnTo>
                <a:lnTo>
                  <a:pt x="1729" y="625"/>
                </a:lnTo>
                <a:lnTo>
                  <a:pt x="1734" y="602"/>
                </a:lnTo>
                <a:lnTo>
                  <a:pt x="1599" y="507"/>
                </a:lnTo>
                <a:lnTo>
                  <a:pt x="1590" y="498"/>
                </a:lnTo>
                <a:lnTo>
                  <a:pt x="1584" y="488"/>
                </a:lnTo>
                <a:lnTo>
                  <a:pt x="1581" y="475"/>
                </a:lnTo>
                <a:lnTo>
                  <a:pt x="1582" y="463"/>
                </a:lnTo>
                <a:lnTo>
                  <a:pt x="1586" y="451"/>
                </a:lnTo>
                <a:lnTo>
                  <a:pt x="1593" y="441"/>
                </a:lnTo>
                <a:lnTo>
                  <a:pt x="1603" y="434"/>
                </a:lnTo>
                <a:lnTo>
                  <a:pt x="1616" y="430"/>
                </a:lnTo>
                <a:lnTo>
                  <a:pt x="1737" y="403"/>
                </a:lnTo>
                <a:lnTo>
                  <a:pt x="1728" y="370"/>
                </a:lnTo>
                <a:lnTo>
                  <a:pt x="1713" y="336"/>
                </a:lnTo>
                <a:lnTo>
                  <a:pt x="1692" y="302"/>
                </a:lnTo>
                <a:lnTo>
                  <a:pt x="1667" y="268"/>
                </a:lnTo>
                <a:lnTo>
                  <a:pt x="1640" y="236"/>
                </a:lnTo>
                <a:lnTo>
                  <a:pt x="1610" y="204"/>
                </a:lnTo>
                <a:lnTo>
                  <a:pt x="1580" y="176"/>
                </a:lnTo>
                <a:close/>
                <a:moveTo>
                  <a:pt x="1004" y="87"/>
                </a:moveTo>
                <a:lnTo>
                  <a:pt x="999" y="93"/>
                </a:lnTo>
                <a:lnTo>
                  <a:pt x="994" y="103"/>
                </a:lnTo>
                <a:lnTo>
                  <a:pt x="988" y="115"/>
                </a:lnTo>
                <a:lnTo>
                  <a:pt x="983" y="129"/>
                </a:lnTo>
                <a:lnTo>
                  <a:pt x="980" y="148"/>
                </a:lnTo>
                <a:lnTo>
                  <a:pt x="976" y="172"/>
                </a:lnTo>
                <a:lnTo>
                  <a:pt x="974" y="198"/>
                </a:lnTo>
                <a:lnTo>
                  <a:pt x="973" y="231"/>
                </a:lnTo>
                <a:lnTo>
                  <a:pt x="1496" y="231"/>
                </a:lnTo>
                <a:lnTo>
                  <a:pt x="1495" y="198"/>
                </a:lnTo>
                <a:lnTo>
                  <a:pt x="1493" y="171"/>
                </a:lnTo>
                <a:lnTo>
                  <a:pt x="1490" y="148"/>
                </a:lnTo>
                <a:lnTo>
                  <a:pt x="1486" y="129"/>
                </a:lnTo>
                <a:lnTo>
                  <a:pt x="1480" y="115"/>
                </a:lnTo>
                <a:lnTo>
                  <a:pt x="1475" y="103"/>
                </a:lnTo>
                <a:lnTo>
                  <a:pt x="1470" y="93"/>
                </a:lnTo>
                <a:lnTo>
                  <a:pt x="1465" y="87"/>
                </a:lnTo>
                <a:lnTo>
                  <a:pt x="1004" y="87"/>
                </a:lnTo>
                <a:close/>
                <a:moveTo>
                  <a:pt x="986" y="0"/>
                </a:moveTo>
                <a:lnTo>
                  <a:pt x="1484" y="0"/>
                </a:lnTo>
                <a:lnTo>
                  <a:pt x="1484" y="0"/>
                </a:lnTo>
                <a:lnTo>
                  <a:pt x="1495" y="2"/>
                </a:lnTo>
                <a:lnTo>
                  <a:pt x="1507" y="8"/>
                </a:lnTo>
                <a:lnTo>
                  <a:pt x="1514" y="13"/>
                </a:lnTo>
                <a:lnTo>
                  <a:pt x="1526" y="20"/>
                </a:lnTo>
                <a:lnTo>
                  <a:pt x="1540" y="31"/>
                </a:lnTo>
                <a:lnTo>
                  <a:pt x="1558" y="44"/>
                </a:lnTo>
                <a:lnTo>
                  <a:pt x="1578" y="60"/>
                </a:lnTo>
                <a:lnTo>
                  <a:pt x="1599" y="76"/>
                </a:lnTo>
                <a:lnTo>
                  <a:pt x="1622" y="97"/>
                </a:lnTo>
                <a:lnTo>
                  <a:pt x="1646" y="118"/>
                </a:lnTo>
                <a:lnTo>
                  <a:pt x="1669" y="141"/>
                </a:lnTo>
                <a:lnTo>
                  <a:pt x="1694" y="166"/>
                </a:lnTo>
                <a:lnTo>
                  <a:pt x="1718" y="193"/>
                </a:lnTo>
                <a:lnTo>
                  <a:pt x="1740" y="220"/>
                </a:lnTo>
                <a:lnTo>
                  <a:pt x="1761" y="249"/>
                </a:lnTo>
                <a:lnTo>
                  <a:pt x="2214" y="424"/>
                </a:lnTo>
                <a:lnTo>
                  <a:pt x="2218" y="425"/>
                </a:lnTo>
                <a:lnTo>
                  <a:pt x="2223" y="429"/>
                </a:lnTo>
                <a:lnTo>
                  <a:pt x="2229" y="433"/>
                </a:lnTo>
                <a:lnTo>
                  <a:pt x="2236" y="438"/>
                </a:lnTo>
                <a:lnTo>
                  <a:pt x="2244" y="447"/>
                </a:lnTo>
                <a:lnTo>
                  <a:pt x="2253" y="456"/>
                </a:lnTo>
                <a:lnTo>
                  <a:pt x="2263" y="468"/>
                </a:lnTo>
                <a:lnTo>
                  <a:pt x="2274" y="482"/>
                </a:lnTo>
                <a:lnTo>
                  <a:pt x="2284" y="500"/>
                </a:lnTo>
                <a:lnTo>
                  <a:pt x="2296" y="519"/>
                </a:lnTo>
                <a:lnTo>
                  <a:pt x="2307" y="542"/>
                </a:lnTo>
                <a:lnTo>
                  <a:pt x="2319" y="568"/>
                </a:lnTo>
                <a:lnTo>
                  <a:pt x="2331" y="598"/>
                </a:lnTo>
                <a:lnTo>
                  <a:pt x="2342" y="632"/>
                </a:lnTo>
                <a:lnTo>
                  <a:pt x="2354" y="669"/>
                </a:lnTo>
                <a:lnTo>
                  <a:pt x="2364" y="711"/>
                </a:lnTo>
                <a:lnTo>
                  <a:pt x="2375" y="758"/>
                </a:lnTo>
                <a:lnTo>
                  <a:pt x="2384" y="808"/>
                </a:lnTo>
                <a:lnTo>
                  <a:pt x="2393" y="863"/>
                </a:lnTo>
                <a:lnTo>
                  <a:pt x="2400" y="925"/>
                </a:lnTo>
                <a:lnTo>
                  <a:pt x="2407" y="990"/>
                </a:lnTo>
                <a:lnTo>
                  <a:pt x="2412" y="1062"/>
                </a:lnTo>
                <a:lnTo>
                  <a:pt x="2416" y="1139"/>
                </a:lnTo>
                <a:lnTo>
                  <a:pt x="2419" y="1222"/>
                </a:lnTo>
                <a:lnTo>
                  <a:pt x="2419" y="1312"/>
                </a:lnTo>
                <a:lnTo>
                  <a:pt x="2420" y="1391"/>
                </a:lnTo>
                <a:lnTo>
                  <a:pt x="2423" y="1475"/>
                </a:lnTo>
                <a:lnTo>
                  <a:pt x="2428" y="1560"/>
                </a:lnTo>
                <a:lnTo>
                  <a:pt x="2433" y="1648"/>
                </a:lnTo>
                <a:lnTo>
                  <a:pt x="2438" y="1736"/>
                </a:lnTo>
                <a:lnTo>
                  <a:pt x="2445" y="1824"/>
                </a:lnTo>
                <a:lnTo>
                  <a:pt x="2452" y="1928"/>
                </a:lnTo>
                <a:lnTo>
                  <a:pt x="2458" y="2031"/>
                </a:lnTo>
                <a:lnTo>
                  <a:pt x="2464" y="2128"/>
                </a:lnTo>
                <a:lnTo>
                  <a:pt x="2468" y="2222"/>
                </a:lnTo>
                <a:lnTo>
                  <a:pt x="2469" y="2312"/>
                </a:lnTo>
                <a:lnTo>
                  <a:pt x="2469" y="2348"/>
                </a:lnTo>
                <a:lnTo>
                  <a:pt x="2468" y="2390"/>
                </a:lnTo>
                <a:lnTo>
                  <a:pt x="2468" y="2436"/>
                </a:lnTo>
                <a:lnTo>
                  <a:pt x="2467" y="2486"/>
                </a:lnTo>
                <a:lnTo>
                  <a:pt x="2466" y="2537"/>
                </a:lnTo>
                <a:lnTo>
                  <a:pt x="2465" y="2592"/>
                </a:lnTo>
                <a:lnTo>
                  <a:pt x="2464" y="2650"/>
                </a:lnTo>
                <a:lnTo>
                  <a:pt x="2463" y="2708"/>
                </a:lnTo>
                <a:lnTo>
                  <a:pt x="2461" y="2767"/>
                </a:lnTo>
                <a:lnTo>
                  <a:pt x="2460" y="2827"/>
                </a:lnTo>
                <a:lnTo>
                  <a:pt x="2458" y="2888"/>
                </a:lnTo>
                <a:lnTo>
                  <a:pt x="2457" y="2947"/>
                </a:lnTo>
                <a:lnTo>
                  <a:pt x="2456" y="3005"/>
                </a:lnTo>
                <a:lnTo>
                  <a:pt x="2454" y="3062"/>
                </a:lnTo>
                <a:lnTo>
                  <a:pt x="2453" y="3116"/>
                </a:lnTo>
                <a:lnTo>
                  <a:pt x="2452" y="3168"/>
                </a:lnTo>
                <a:lnTo>
                  <a:pt x="2450" y="3216"/>
                </a:lnTo>
                <a:lnTo>
                  <a:pt x="2449" y="3262"/>
                </a:lnTo>
                <a:lnTo>
                  <a:pt x="2448" y="3303"/>
                </a:lnTo>
                <a:lnTo>
                  <a:pt x="2447" y="3339"/>
                </a:lnTo>
                <a:lnTo>
                  <a:pt x="2446" y="3370"/>
                </a:lnTo>
                <a:lnTo>
                  <a:pt x="2446" y="3395"/>
                </a:lnTo>
                <a:lnTo>
                  <a:pt x="2445" y="3414"/>
                </a:lnTo>
                <a:lnTo>
                  <a:pt x="2445" y="3426"/>
                </a:lnTo>
                <a:lnTo>
                  <a:pt x="2445" y="3431"/>
                </a:lnTo>
                <a:lnTo>
                  <a:pt x="2442" y="3442"/>
                </a:lnTo>
                <a:lnTo>
                  <a:pt x="2437" y="3452"/>
                </a:lnTo>
                <a:lnTo>
                  <a:pt x="2430" y="3462"/>
                </a:lnTo>
                <a:lnTo>
                  <a:pt x="2421" y="3468"/>
                </a:lnTo>
                <a:lnTo>
                  <a:pt x="2412" y="3471"/>
                </a:lnTo>
                <a:lnTo>
                  <a:pt x="2401" y="3472"/>
                </a:lnTo>
                <a:lnTo>
                  <a:pt x="2397" y="3472"/>
                </a:lnTo>
                <a:lnTo>
                  <a:pt x="2387" y="3472"/>
                </a:lnTo>
                <a:lnTo>
                  <a:pt x="2370" y="3471"/>
                </a:lnTo>
                <a:lnTo>
                  <a:pt x="2347" y="3470"/>
                </a:lnTo>
                <a:lnTo>
                  <a:pt x="2322" y="3469"/>
                </a:lnTo>
                <a:lnTo>
                  <a:pt x="2293" y="3467"/>
                </a:lnTo>
                <a:lnTo>
                  <a:pt x="2261" y="3466"/>
                </a:lnTo>
                <a:lnTo>
                  <a:pt x="2228" y="3464"/>
                </a:lnTo>
                <a:lnTo>
                  <a:pt x="2195" y="3462"/>
                </a:lnTo>
                <a:lnTo>
                  <a:pt x="2163" y="3461"/>
                </a:lnTo>
                <a:lnTo>
                  <a:pt x="2131" y="3459"/>
                </a:lnTo>
                <a:lnTo>
                  <a:pt x="2101" y="3458"/>
                </a:lnTo>
                <a:lnTo>
                  <a:pt x="2076" y="3457"/>
                </a:lnTo>
                <a:lnTo>
                  <a:pt x="2054" y="3454"/>
                </a:lnTo>
                <a:lnTo>
                  <a:pt x="2037" y="3454"/>
                </a:lnTo>
                <a:lnTo>
                  <a:pt x="2026" y="3453"/>
                </a:lnTo>
                <a:lnTo>
                  <a:pt x="2023" y="3453"/>
                </a:lnTo>
                <a:lnTo>
                  <a:pt x="2010" y="3450"/>
                </a:lnTo>
                <a:lnTo>
                  <a:pt x="1999" y="3444"/>
                </a:lnTo>
                <a:lnTo>
                  <a:pt x="1989" y="3435"/>
                </a:lnTo>
                <a:lnTo>
                  <a:pt x="1984" y="3424"/>
                </a:lnTo>
                <a:lnTo>
                  <a:pt x="1982" y="3410"/>
                </a:lnTo>
                <a:lnTo>
                  <a:pt x="1982" y="3366"/>
                </a:lnTo>
                <a:lnTo>
                  <a:pt x="1925" y="3381"/>
                </a:lnTo>
                <a:lnTo>
                  <a:pt x="1864" y="3398"/>
                </a:lnTo>
                <a:lnTo>
                  <a:pt x="1799" y="3414"/>
                </a:lnTo>
                <a:lnTo>
                  <a:pt x="1734" y="3430"/>
                </a:lnTo>
                <a:lnTo>
                  <a:pt x="1669" y="3445"/>
                </a:lnTo>
                <a:lnTo>
                  <a:pt x="1606" y="3459"/>
                </a:lnTo>
                <a:lnTo>
                  <a:pt x="1546" y="3468"/>
                </a:lnTo>
                <a:lnTo>
                  <a:pt x="1515" y="3472"/>
                </a:lnTo>
                <a:lnTo>
                  <a:pt x="1488" y="3473"/>
                </a:lnTo>
                <a:lnTo>
                  <a:pt x="1452" y="3471"/>
                </a:lnTo>
                <a:lnTo>
                  <a:pt x="1420" y="3465"/>
                </a:lnTo>
                <a:lnTo>
                  <a:pt x="1392" y="3457"/>
                </a:lnTo>
                <a:lnTo>
                  <a:pt x="1367" y="3445"/>
                </a:lnTo>
                <a:lnTo>
                  <a:pt x="1345" y="3431"/>
                </a:lnTo>
                <a:lnTo>
                  <a:pt x="1326" y="3415"/>
                </a:lnTo>
                <a:lnTo>
                  <a:pt x="1310" y="3398"/>
                </a:lnTo>
                <a:lnTo>
                  <a:pt x="1298" y="3380"/>
                </a:lnTo>
                <a:lnTo>
                  <a:pt x="1287" y="3362"/>
                </a:lnTo>
                <a:lnTo>
                  <a:pt x="1279" y="3345"/>
                </a:lnTo>
                <a:lnTo>
                  <a:pt x="1273" y="3329"/>
                </a:lnTo>
                <a:lnTo>
                  <a:pt x="1269" y="3313"/>
                </a:lnTo>
                <a:lnTo>
                  <a:pt x="1234" y="3111"/>
                </a:lnTo>
                <a:lnTo>
                  <a:pt x="1234" y="3113"/>
                </a:lnTo>
                <a:lnTo>
                  <a:pt x="1232" y="3121"/>
                </a:lnTo>
                <a:lnTo>
                  <a:pt x="1230" y="3134"/>
                </a:lnTo>
                <a:lnTo>
                  <a:pt x="1227" y="3151"/>
                </a:lnTo>
                <a:lnTo>
                  <a:pt x="1224" y="3170"/>
                </a:lnTo>
                <a:lnTo>
                  <a:pt x="1221" y="3191"/>
                </a:lnTo>
                <a:lnTo>
                  <a:pt x="1216" y="3212"/>
                </a:lnTo>
                <a:lnTo>
                  <a:pt x="1213" y="3234"/>
                </a:lnTo>
                <a:lnTo>
                  <a:pt x="1209" y="3256"/>
                </a:lnTo>
                <a:lnTo>
                  <a:pt x="1206" y="3275"/>
                </a:lnTo>
                <a:lnTo>
                  <a:pt x="1203" y="3290"/>
                </a:lnTo>
                <a:lnTo>
                  <a:pt x="1201" y="3304"/>
                </a:lnTo>
                <a:lnTo>
                  <a:pt x="1200" y="3313"/>
                </a:lnTo>
                <a:lnTo>
                  <a:pt x="1199" y="3316"/>
                </a:lnTo>
                <a:lnTo>
                  <a:pt x="1194" y="3331"/>
                </a:lnTo>
                <a:lnTo>
                  <a:pt x="1187" y="3347"/>
                </a:lnTo>
                <a:lnTo>
                  <a:pt x="1178" y="3363"/>
                </a:lnTo>
                <a:lnTo>
                  <a:pt x="1167" y="3381"/>
                </a:lnTo>
                <a:lnTo>
                  <a:pt x="1152" y="3398"/>
                </a:lnTo>
                <a:lnTo>
                  <a:pt x="1135" y="3415"/>
                </a:lnTo>
                <a:lnTo>
                  <a:pt x="1115" y="3430"/>
                </a:lnTo>
                <a:lnTo>
                  <a:pt x="1092" y="3444"/>
                </a:lnTo>
                <a:lnTo>
                  <a:pt x="1067" y="3455"/>
                </a:lnTo>
                <a:lnTo>
                  <a:pt x="1037" y="3464"/>
                </a:lnTo>
                <a:lnTo>
                  <a:pt x="1004" y="3469"/>
                </a:lnTo>
                <a:lnTo>
                  <a:pt x="968" y="3471"/>
                </a:lnTo>
                <a:lnTo>
                  <a:pt x="947" y="3470"/>
                </a:lnTo>
                <a:lnTo>
                  <a:pt x="925" y="3469"/>
                </a:lnTo>
                <a:lnTo>
                  <a:pt x="872" y="3462"/>
                </a:lnTo>
                <a:lnTo>
                  <a:pt x="817" y="3451"/>
                </a:lnTo>
                <a:lnTo>
                  <a:pt x="760" y="3440"/>
                </a:lnTo>
                <a:lnTo>
                  <a:pt x="702" y="3427"/>
                </a:lnTo>
                <a:lnTo>
                  <a:pt x="645" y="3412"/>
                </a:lnTo>
                <a:lnTo>
                  <a:pt x="589" y="3397"/>
                </a:lnTo>
                <a:lnTo>
                  <a:pt x="536" y="3382"/>
                </a:lnTo>
                <a:lnTo>
                  <a:pt x="487" y="3368"/>
                </a:lnTo>
                <a:lnTo>
                  <a:pt x="487" y="3410"/>
                </a:lnTo>
                <a:lnTo>
                  <a:pt x="485" y="3424"/>
                </a:lnTo>
                <a:lnTo>
                  <a:pt x="479" y="3435"/>
                </a:lnTo>
                <a:lnTo>
                  <a:pt x="470" y="3444"/>
                </a:lnTo>
                <a:lnTo>
                  <a:pt x="459" y="3450"/>
                </a:lnTo>
                <a:lnTo>
                  <a:pt x="446" y="3453"/>
                </a:lnTo>
                <a:lnTo>
                  <a:pt x="442" y="3453"/>
                </a:lnTo>
                <a:lnTo>
                  <a:pt x="432" y="3454"/>
                </a:lnTo>
                <a:lnTo>
                  <a:pt x="415" y="3454"/>
                </a:lnTo>
                <a:lnTo>
                  <a:pt x="393" y="3457"/>
                </a:lnTo>
                <a:lnTo>
                  <a:pt x="367" y="3458"/>
                </a:lnTo>
                <a:lnTo>
                  <a:pt x="338" y="3459"/>
                </a:lnTo>
                <a:lnTo>
                  <a:pt x="306" y="3461"/>
                </a:lnTo>
                <a:lnTo>
                  <a:pt x="273" y="3462"/>
                </a:lnTo>
                <a:lnTo>
                  <a:pt x="241" y="3464"/>
                </a:lnTo>
                <a:lnTo>
                  <a:pt x="208" y="3466"/>
                </a:lnTo>
                <a:lnTo>
                  <a:pt x="176" y="3467"/>
                </a:lnTo>
                <a:lnTo>
                  <a:pt x="147" y="3469"/>
                </a:lnTo>
                <a:lnTo>
                  <a:pt x="121" y="3470"/>
                </a:lnTo>
                <a:lnTo>
                  <a:pt x="99" y="3471"/>
                </a:lnTo>
                <a:lnTo>
                  <a:pt x="82" y="3472"/>
                </a:lnTo>
                <a:lnTo>
                  <a:pt x="72" y="3472"/>
                </a:lnTo>
                <a:lnTo>
                  <a:pt x="68" y="3472"/>
                </a:lnTo>
                <a:lnTo>
                  <a:pt x="57" y="3471"/>
                </a:lnTo>
                <a:lnTo>
                  <a:pt x="47" y="3468"/>
                </a:lnTo>
                <a:lnTo>
                  <a:pt x="39" y="3462"/>
                </a:lnTo>
                <a:lnTo>
                  <a:pt x="32" y="3452"/>
                </a:lnTo>
                <a:lnTo>
                  <a:pt x="26" y="3442"/>
                </a:lnTo>
                <a:lnTo>
                  <a:pt x="24" y="3431"/>
                </a:lnTo>
                <a:lnTo>
                  <a:pt x="24" y="3426"/>
                </a:lnTo>
                <a:lnTo>
                  <a:pt x="24" y="3414"/>
                </a:lnTo>
                <a:lnTo>
                  <a:pt x="23" y="3395"/>
                </a:lnTo>
                <a:lnTo>
                  <a:pt x="23" y="3370"/>
                </a:lnTo>
                <a:lnTo>
                  <a:pt x="22" y="3339"/>
                </a:lnTo>
                <a:lnTo>
                  <a:pt x="21" y="3303"/>
                </a:lnTo>
                <a:lnTo>
                  <a:pt x="20" y="3262"/>
                </a:lnTo>
                <a:lnTo>
                  <a:pt x="19" y="3216"/>
                </a:lnTo>
                <a:lnTo>
                  <a:pt x="17" y="3168"/>
                </a:lnTo>
                <a:lnTo>
                  <a:pt x="16" y="3116"/>
                </a:lnTo>
                <a:lnTo>
                  <a:pt x="15" y="3062"/>
                </a:lnTo>
                <a:lnTo>
                  <a:pt x="13" y="3005"/>
                </a:lnTo>
                <a:lnTo>
                  <a:pt x="12" y="2947"/>
                </a:lnTo>
                <a:lnTo>
                  <a:pt x="11" y="2888"/>
                </a:lnTo>
                <a:lnTo>
                  <a:pt x="8" y="2827"/>
                </a:lnTo>
                <a:lnTo>
                  <a:pt x="7" y="2767"/>
                </a:lnTo>
                <a:lnTo>
                  <a:pt x="6" y="2708"/>
                </a:lnTo>
                <a:lnTo>
                  <a:pt x="5" y="2650"/>
                </a:lnTo>
                <a:lnTo>
                  <a:pt x="4" y="2592"/>
                </a:lnTo>
                <a:lnTo>
                  <a:pt x="3" y="2537"/>
                </a:lnTo>
                <a:lnTo>
                  <a:pt x="2" y="2486"/>
                </a:lnTo>
                <a:lnTo>
                  <a:pt x="1" y="2436"/>
                </a:lnTo>
                <a:lnTo>
                  <a:pt x="1" y="2390"/>
                </a:lnTo>
                <a:lnTo>
                  <a:pt x="0" y="2348"/>
                </a:lnTo>
                <a:lnTo>
                  <a:pt x="0" y="2312"/>
                </a:lnTo>
                <a:lnTo>
                  <a:pt x="0" y="2312"/>
                </a:lnTo>
                <a:lnTo>
                  <a:pt x="1" y="2222"/>
                </a:lnTo>
                <a:lnTo>
                  <a:pt x="5" y="2128"/>
                </a:lnTo>
                <a:lnTo>
                  <a:pt x="11" y="2031"/>
                </a:lnTo>
                <a:lnTo>
                  <a:pt x="17" y="1928"/>
                </a:lnTo>
                <a:lnTo>
                  <a:pt x="24" y="1824"/>
                </a:lnTo>
                <a:lnTo>
                  <a:pt x="31" y="1736"/>
                </a:lnTo>
                <a:lnTo>
                  <a:pt x="36" y="1648"/>
                </a:lnTo>
                <a:lnTo>
                  <a:pt x="41" y="1560"/>
                </a:lnTo>
                <a:lnTo>
                  <a:pt x="45" y="1475"/>
                </a:lnTo>
                <a:lnTo>
                  <a:pt x="49" y="1391"/>
                </a:lnTo>
                <a:lnTo>
                  <a:pt x="50" y="1312"/>
                </a:lnTo>
                <a:lnTo>
                  <a:pt x="50" y="1222"/>
                </a:lnTo>
                <a:lnTo>
                  <a:pt x="53" y="1139"/>
                </a:lnTo>
                <a:lnTo>
                  <a:pt x="57" y="1062"/>
                </a:lnTo>
                <a:lnTo>
                  <a:pt x="62" y="990"/>
                </a:lnTo>
                <a:lnTo>
                  <a:pt x="69" y="925"/>
                </a:lnTo>
                <a:lnTo>
                  <a:pt x="76" y="863"/>
                </a:lnTo>
                <a:lnTo>
                  <a:pt x="84" y="808"/>
                </a:lnTo>
                <a:lnTo>
                  <a:pt x="94" y="758"/>
                </a:lnTo>
                <a:lnTo>
                  <a:pt x="104" y="711"/>
                </a:lnTo>
                <a:lnTo>
                  <a:pt x="115" y="669"/>
                </a:lnTo>
                <a:lnTo>
                  <a:pt x="127" y="632"/>
                </a:lnTo>
                <a:lnTo>
                  <a:pt x="138" y="598"/>
                </a:lnTo>
                <a:lnTo>
                  <a:pt x="150" y="568"/>
                </a:lnTo>
                <a:lnTo>
                  <a:pt x="162" y="542"/>
                </a:lnTo>
                <a:lnTo>
                  <a:pt x="173" y="519"/>
                </a:lnTo>
                <a:lnTo>
                  <a:pt x="185" y="500"/>
                </a:lnTo>
                <a:lnTo>
                  <a:pt x="195" y="482"/>
                </a:lnTo>
                <a:lnTo>
                  <a:pt x="206" y="468"/>
                </a:lnTo>
                <a:lnTo>
                  <a:pt x="215" y="456"/>
                </a:lnTo>
                <a:lnTo>
                  <a:pt x="225" y="447"/>
                </a:lnTo>
                <a:lnTo>
                  <a:pt x="233" y="438"/>
                </a:lnTo>
                <a:lnTo>
                  <a:pt x="240" y="433"/>
                </a:lnTo>
                <a:lnTo>
                  <a:pt x="246" y="429"/>
                </a:lnTo>
                <a:lnTo>
                  <a:pt x="251" y="425"/>
                </a:lnTo>
                <a:lnTo>
                  <a:pt x="254" y="424"/>
                </a:lnTo>
                <a:lnTo>
                  <a:pt x="707" y="249"/>
                </a:lnTo>
                <a:lnTo>
                  <a:pt x="729" y="220"/>
                </a:lnTo>
                <a:lnTo>
                  <a:pt x="751" y="193"/>
                </a:lnTo>
                <a:lnTo>
                  <a:pt x="775" y="166"/>
                </a:lnTo>
                <a:lnTo>
                  <a:pt x="798" y="141"/>
                </a:lnTo>
                <a:lnTo>
                  <a:pt x="823" y="118"/>
                </a:lnTo>
                <a:lnTo>
                  <a:pt x="847" y="97"/>
                </a:lnTo>
                <a:lnTo>
                  <a:pt x="870" y="76"/>
                </a:lnTo>
                <a:lnTo>
                  <a:pt x="891" y="60"/>
                </a:lnTo>
                <a:lnTo>
                  <a:pt x="911" y="44"/>
                </a:lnTo>
                <a:lnTo>
                  <a:pt x="929" y="31"/>
                </a:lnTo>
                <a:lnTo>
                  <a:pt x="943" y="20"/>
                </a:lnTo>
                <a:lnTo>
                  <a:pt x="955" y="13"/>
                </a:lnTo>
                <a:lnTo>
                  <a:pt x="962" y="8"/>
                </a:lnTo>
                <a:lnTo>
                  <a:pt x="974" y="2"/>
                </a:lnTo>
                <a:lnTo>
                  <a:pt x="9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" name="Freeform 194"/>
          <p:cNvSpPr>
            <a:spLocks noEditPoints="1"/>
          </p:cNvSpPr>
          <p:nvPr/>
        </p:nvSpPr>
        <p:spPr bwMode="auto">
          <a:xfrm>
            <a:off x="7371584" y="4225926"/>
            <a:ext cx="246062" cy="568325"/>
          </a:xfrm>
          <a:custGeom>
            <a:avLst/>
            <a:gdLst>
              <a:gd name="T0" fmla="*/ 410 w 1549"/>
              <a:gd name="T1" fmla="*/ 3144 h 3579"/>
              <a:gd name="T2" fmla="*/ 230 w 1549"/>
              <a:gd name="T3" fmla="*/ 3383 h 3579"/>
              <a:gd name="T4" fmla="*/ 400 w 1549"/>
              <a:gd name="T5" fmla="*/ 3457 h 3579"/>
              <a:gd name="T6" fmla="*/ 910 w 1549"/>
              <a:gd name="T7" fmla="*/ 3489 h 3579"/>
              <a:gd name="T8" fmla="*/ 1260 w 1549"/>
              <a:gd name="T9" fmla="*/ 3421 h 3579"/>
              <a:gd name="T10" fmla="*/ 1287 w 1549"/>
              <a:gd name="T11" fmla="*/ 3258 h 3579"/>
              <a:gd name="T12" fmla="*/ 971 w 1549"/>
              <a:gd name="T13" fmla="*/ 2993 h 3579"/>
              <a:gd name="T14" fmla="*/ 1181 w 1549"/>
              <a:gd name="T15" fmla="*/ 1703 h 3579"/>
              <a:gd name="T16" fmla="*/ 1031 w 1549"/>
              <a:gd name="T17" fmla="*/ 2368 h 3579"/>
              <a:gd name="T18" fmla="*/ 1016 w 1549"/>
              <a:gd name="T19" fmla="*/ 2917 h 3579"/>
              <a:gd name="T20" fmla="*/ 1328 w 1549"/>
              <a:gd name="T21" fmla="*/ 3025 h 3579"/>
              <a:gd name="T22" fmla="*/ 1285 w 1549"/>
              <a:gd name="T23" fmla="*/ 1921 h 3579"/>
              <a:gd name="T24" fmla="*/ 407 w 1549"/>
              <a:gd name="T25" fmla="*/ 1361 h 3579"/>
              <a:gd name="T26" fmla="*/ 325 w 1549"/>
              <a:gd name="T27" fmla="*/ 1558 h 3579"/>
              <a:gd name="T28" fmla="*/ 232 w 1549"/>
              <a:gd name="T29" fmla="*/ 2349 h 3579"/>
              <a:gd name="T30" fmla="*/ 312 w 1549"/>
              <a:gd name="T31" fmla="*/ 3112 h 3579"/>
              <a:gd name="T32" fmla="*/ 688 w 1549"/>
              <a:gd name="T33" fmla="*/ 2747 h 3579"/>
              <a:gd name="T34" fmla="*/ 1033 w 1549"/>
              <a:gd name="T35" fmla="*/ 2113 h 3579"/>
              <a:gd name="T36" fmla="*/ 1106 w 1549"/>
              <a:gd name="T37" fmla="*/ 1531 h 3579"/>
              <a:gd name="T38" fmla="*/ 1230 w 1549"/>
              <a:gd name="T39" fmla="*/ 1334 h 3579"/>
              <a:gd name="T40" fmla="*/ 1406 w 1549"/>
              <a:gd name="T41" fmla="*/ 422 h 3579"/>
              <a:gd name="T42" fmla="*/ 1458 w 1549"/>
              <a:gd name="T43" fmla="*/ 1507 h 3579"/>
              <a:gd name="T44" fmla="*/ 1458 w 1549"/>
              <a:gd name="T45" fmla="*/ 1168 h 3579"/>
              <a:gd name="T46" fmla="*/ 1458 w 1549"/>
              <a:gd name="T47" fmla="*/ 924 h 3579"/>
              <a:gd name="T48" fmla="*/ 1443 w 1549"/>
              <a:gd name="T49" fmla="*/ 411 h 3579"/>
              <a:gd name="T50" fmla="*/ 97 w 1549"/>
              <a:gd name="T51" fmla="*/ 486 h 3579"/>
              <a:gd name="T52" fmla="*/ 91 w 1549"/>
              <a:gd name="T53" fmla="*/ 940 h 3579"/>
              <a:gd name="T54" fmla="*/ 91 w 1549"/>
              <a:gd name="T55" fmla="*/ 1255 h 3579"/>
              <a:gd name="T56" fmla="*/ 91 w 1549"/>
              <a:gd name="T57" fmla="*/ 1538 h 3579"/>
              <a:gd name="T58" fmla="*/ 131 w 1549"/>
              <a:gd name="T59" fmla="*/ 374 h 3579"/>
              <a:gd name="T60" fmla="*/ 774 w 1549"/>
              <a:gd name="T61" fmla="*/ 640 h 3579"/>
              <a:gd name="T62" fmla="*/ 885 w 1549"/>
              <a:gd name="T63" fmla="*/ 201 h 3579"/>
              <a:gd name="T64" fmla="*/ 1099 w 1549"/>
              <a:gd name="T65" fmla="*/ 110 h 3579"/>
              <a:gd name="T66" fmla="*/ 872 w 1549"/>
              <a:gd name="T67" fmla="*/ 753 h 3579"/>
              <a:gd name="T68" fmla="*/ 1176 w 1549"/>
              <a:gd name="T69" fmla="*/ 747 h 3579"/>
              <a:gd name="T70" fmla="*/ 1318 w 1549"/>
              <a:gd name="T71" fmla="*/ 413 h 3579"/>
              <a:gd name="T72" fmla="*/ 197 w 1549"/>
              <a:gd name="T73" fmla="*/ 262 h 3579"/>
              <a:gd name="T74" fmla="*/ 315 w 1549"/>
              <a:gd name="T75" fmla="*/ 646 h 3579"/>
              <a:gd name="T76" fmla="*/ 1099 w 1549"/>
              <a:gd name="T77" fmla="*/ 1072 h 3579"/>
              <a:gd name="T78" fmla="*/ 808 w 1549"/>
              <a:gd name="T79" fmla="*/ 814 h 3579"/>
              <a:gd name="T80" fmla="*/ 449 w 1549"/>
              <a:gd name="T81" fmla="*/ 110 h 3579"/>
              <a:gd name="T82" fmla="*/ 574 w 1549"/>
              <a:gd name="T83" fmla="*/ 103 h 3579"/>
              <a:gd name="T84" fmla="*/ 946 w 1549"/>
              <a:gd name="T85" fmla="*/ 108 h 3579"/>
              <a:gd name="T86" fmla="*/ 1065 w 1549"/>
              <a:gd name="T87" fmla="*/ 0 h 3579"/>
              <a:gd name="T88" fmla="*/ 1512 w 1549"/>
              <a:gd name="T89" fmla="*/ 313 h 3579"/>
              <a:gd name="T90" fmla="*/ 1544 w 1549"/>
              <a:gd name="T91" fmla="*/ 927 h 3579"/>
              <a:gd name="T92" fmla="*/ 1344 w 1549"/>
              <a:gd name="T93" fmla="*/ 1721 h 3579"/>
              <a:gd name="T94" fmla="*/ 1391 w 1549"/>
              <a:gd name="T95" fmla="*/ 2323 h 3579"/>
              <a:gd name="T96" fmla="*/ 1409 w 1549"/>
              <a:gd name="T97" fmla="*/ 2986 h 3579"/>
              <a:gd name="T98" fmla="*/ 1411 w 1549"/>
              <a:gd name="T99" fmla="*/ 3375 h 3579"/>
              <a:gd name="T100" fmla="*/ 1383 w 1549"/>
              <a:gd name="T101" fmla="*/ 3439 h 3579"/>
              <a:gd name="T102" fmla="*/ 1142 w 1549"/>
              <a:gd name="T103" fmla="*/ 3544 h 3579"/>
              <a:gd name="T104" fmla="*/ 565 w 1549"/>
              <a:gd name="T105" fmla="*/ 3569 h 3579"/>
              <a:gd name="T106" fmla="*/ 213 w 1549"/>
              <a:gd name="T107" fmla="*/ 3473 h 3579"/>
              <a:gd name="T108" fmla="*/ 138 w 1549"/>
              <a:gd name="T109" fmla="*/ 3397 h 3579"/>
              <a:gd name="T110" fmla="*/ 139 w 1549"/>
              <a:gd name="T111" fmla="*/ 3161 h 3579"/>
              <a:gd name="T112" fmla="*/ 149 w 1549"/>
              <a:gd name="T113" fmla="*/ 2553 h 3579"/>
              <a:gd name="T114" fmla="*/ 185 w 1549"/>
              <a:gd name="T115" fmla="*/ 1894 h 3579"/>
              <a:gd name="T116" fmla="*/ 13 w 1549"/>
              <a:gd name="T117" fmla="*/ 1611 h 3579"/>
              <a:gd name="T118" fmla="*/ 12 w 1549"/>
              <a:gd name="T119" fmla="*/ 465 h 3579"/>
              <a:gd name="T120" fmla="*/ 120 w 1549"/>
              <a:gd name="T121" fmla="*/ 174 h 3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49" h="3579">
                <a:moveTo>
                  <a:pt x="774" y="2778"/>
                </a:moveTo>
                <a:lnTo>
                  <a:pt x="720" y="2843"/>
                </a:lnTo>
                <a:lnTo>
                  <a:pt x="666" y="2903"/>
                </a:lnTo>
                <a:lnTo>
                  <a:pt x="614" y="2958"/>
                </a:lnTo>
                <a:lnTo>
                  <a:pt x="570" y="3001"/>
                </a:lnTo>
                <a:lnTo>
                  <a:pt x="528" y="3040"/>
                </a:lnTo>
                <a:lnTo>
                  <a:pt x="487" y="3078"/>
                </a:lnTo>
                <a:lnTo>
                  <a:pt x="447" y="3112"/>
                </a:lnTo>
                <a:lnTo>
                  <a:pt x="410" y="3144"/>
                </a:lnTo>
                <a:lnTo>
                  <a:pt x="374" y="3173"/>
                </a:lnTo>
                <a:lnTo>
                  <a:pt x="341" y="3198"/>
                </a:lnTo>
                <a:lnTo>
                  <a:pt x="312" y="3221"/>
                </a:lnTo>
                <a:lnTo>
                  <a:pt x="284" y="3242"/>
                </a:lnTo>
                <a:lnTo>
                  <a:pt x="260" y="3258"/>
                </a:lnTo>
                <a:lnTo>
                  <a:pt x="241" y="3273"/>
                </a:lnTo>
                <a:lnTo>
                  <a:pt x="224" y="3283"/>
                </a:lnTo>
                <a:lnTo>
                  <a:pt x="224" y="3377"/>
                </a:lnTo>
                <a:lnTo>
                  <a:pt x="230" y="3383"/>
                </a:lnTo>
                <a:lnTo>
                  <a:pt x="236" y="3388"/>
                </a:lnTo>
                <a:lnTo>
                  <a:pt x="246" y="3396"/>
                </a:lnTo>
                <a:lnTo>
                  <a:pt x="258" y="3403"/>
                </a:lnTo>
                <a:lnTo>
                  <a:pt x="272" y="3412"/>
                </a:lnTo>
                <a:lnTo>
                  <a:pt x="291" y="3421"/>
                </a:lnTo>
                <a:lnTo>
                  <a:pt x="312" y="3431"/>
                </a:lnTo>
                <a:lnTo>
                  <a:pt x="337" y="3439"/>
                </a:lnTo>
                <a:lnTo>
                  <a:pt x="366" y="3448"/>
                </a:lnTo>
                <a:lnTo>
                  <a:pt x="400" y="3457"/>
                </a:lnTo>
                <a:lnTo>
                  <a:pt x="437" y="3466"/>
                </a:lnTo>
                <a:lnTo>
                  <a:pt x="480" y="3473"/>
                </a:lnTo>
                <a:lnTo>
                  <a:pt x="528" y="3480"/>
                </a:lnTo>
                <a:lnTo>
                  <a:pt x="581" y="3485"/>
                </a:lnTo>
                <a:lnTo>
                  <a:pt x="640" y="3490"/>
                </a:lnTo>
                <a:lnTo>
                  <a:pt x="704" y="3492"/>
                </a:lnTo>
                <a:lnTo>
                  <a:pt x="774" y="3493"/>
                </a:lnTo>
                <a:lnTo>
                  <a:pt x="845" y="3492"/>
                </a:lnTo>
                <a:lnTo>
                  <a:pt x="910" y="3489"/>
                </a:lnTo>
                <a:lnTo>
                  <a:pt x="969" y="3485"/>
                </a:lnTo>
                <a:lnTo>
                  <a:pt x="1022" y="3480"/>
                </a:lnTo>
                <a:lnTo>
                  <a:pt x="1070" y="3472"/>
                </a:lnTo>
                <a:lnTo>
                  <a:pt x="1112" y="3466"/>
                </a:lnTo>
                <a:lnTo>
                  <a:pt x="1151" y="3457"/>
                </a:lnTo>
                <a:lnTo>
                  <a:pt x="1185" y="3448"/>
                </a:lnTo>
                <a:lnTo>
                  <a:pt x="1213" y="3438"/>
                </a:lnTo>
                <a:lnTo>
                  <a:pt x="1238" y="3430"/>
                </a:lnTo>
                <a:lnTo>
                  <a:pt x="1260" y="3421"/>
                </a:lnTo>
                <a:lnTo>
                  <a:pt x="1278" y="3411"/>
                </a:lnTo>
                <a:lnTo>
                  <a:pt x="1293" y="3403"/>
                </a:lnTo>
                <a:lnTo>
                  <a:pt x="1304" y="3396"/>
                </a:lnTo>
                <a:lnTo>
                  <a:pt x="1314" y="3388"/>
                </a:lnTo>
                <a:lnTo>
                  <a:pt x="1320" y="3383"/>
                </a:lnTo>
                <a:lnTo>
                  <a:pt x="1325" y="3378"/>
                </a:lnTo>
                <a:lnTo>
                  <a:pt x="1325" y="3283"/>
                </a:lnTo>
                <a:lnTo>
                  <a:pt x="1308" y="3273"/>
                </a:lnTo>
                <a:lnTo>
                  <a:pt x="1287" y="3258"/>
                </a:lnTo>
                <a:lnTo>
                  <a:pt x="1266" y="3242"/>
                </a:lnTo>
                <a:lnTo>
                  <a:pt x="1240" y="3223"/>
                </a:lnTo>
                <a:lnTo>
                  <a:pt x="1211" y="3202"/>
                </a:lnTo>
                <a:lnTo>
                  <a:pt x="1179" y="3177"/>
                </a:lnTo>
                <a:lnTo>
                  <a:pt x="1144" y="3148"/>
                </a:lnTo>
                <a:lnTo>
                  <a:pt x="1105" y="3115"/>
                </a:lnTo>
                <a:lnTo>
                  <a:pt x="1063" y="3079"/>
                </a:lnTo>
                <a:lnTo>
                  <a:pt x="1018" y="3038"/>
                </a:lnTo>
                <a:lnTo>
                  <a:pt x="971" y="2993"/>
                </a:lnTo>
                <a:lnTo>
                  <a:pt x="923" y="2945"/>
                </a:lnTo>
                <a:lnTo>
                  <a:pt x="874" y="2893"/>
                </a:lnTo>
                <a:lnTo>
                  <a:pt x="824" y="2837"/>
                </a:lnTo>
                <a:lnTo>
                  <a:pt x="774" y="2778"/>
                </a:lnTo>
                <a:close/>
                <a:moveTo>
                  <a:pt x="1195" y="1463"/>
                </a:moveTo>
                <a:lnTo>
                  <a:pt x="1193" y="1516"/>
                </a:lnTo>
                <a:lnTo>
                  <a:pt x="1190" y="1574"/>
                </a:lnTo>
                <a:lnTo>
                  <a:pt x="1187" y="1637"/>
                </a:lnTo>
                <a:lnTo>
                  <a:pt x="1181" y="1703"/>
                </a:lnTo>
                <a:lnTo>
                  <a:pt x="1176" y="1771"/>
                </a:lnTo>
                <a:lnTo>
                  <a:pt x="1168" y="1840"/>
                </a:lnTo>
                <a:lnTo>
                  <a:pt x="1159" y="1910"/>
                </a:lnTo>
                <a:lnTo>
                  <a:pt x="1150" y="1979"/>
                </a:lnTo>
                <a:lnTo>
                  <a:pt x="1138" y="2045"/>
                </a:lnTo>
                <a:lnTo>
                  <a:pt x="1118" y="2129"/>
                </a:lnTo>
                <a:lnTo>
                  <a:pt x="1093" y="2212"/>
                </a:lnTo>
                <a:lnTo>
                  <a:pt x="1064" y="2291"/>
                </a:lnTo>
                <a:lnTo>
                  <a:pt x="1031" y="2368"/>
                </a:lnTo>
                <a:lnTo>
                  <a:pt x="995" y="2441"/>
                </a:lnTo>
                <a:lnTo>
                  <a:pt x="957" y="2513"/>
                </a:lnTo>
                <a:lnTo>
                  <a:pt x="915" y="2581"/>
                </a:lnTo>
                <a:lnTo>
                  <a:pt x="873" y="2646"/>
                </a:lnTo>
                <a:lnTo>
                  <a:pt x="829" y="2707"/>
                </a:lnTo>
                <a:lnTo>
                  <a:pt x="875" y="2764"/>
                </a:lnTo>
                <a:lnTo>
                  <a:pt x="922" y="2818"/>
                </a:lnTo>
                <a:lnTo>
                  <a:pt x="970" y="2869"/>
                </a:lnTo>
                <a:lnTo>
                  <a:pt x="1016" y="2917"/>
                </a:lnTo>
                <a:lnTo>
                  <a:pt x="1063" y="2962"/>
                </a:lnTo>
                <a:lnTo>
                  <a:pt x="1108" y="3002"/>
                </a:lnTo>
                <a:lnTo>
                  <a:pt x="1151" y="3040"/>
                </a:lnTo>
                <a:lnTo>
                  <a:pt x="1192" y="3075"/>
                </a:lnTo>
                <a:lnTo>
                  <a:pt x="1230" y="3107"/>
                </a:lnTo>
                <a:lnTo>
                  <a:pt x="1266" y="3134"/>
                </a:lnTo>
                <a:lnTo>
                  <a:pt x="1297" y="3158"/>
                </a:lnTo>
                <a:lnTo>
                  <a:pt x="1326" y="3179"/>
                </a:lnTo>
                <a:lnTo>
                  <a:pt x="1328" y="3025"/>
                </a:lnTo>
                <a:lnTo>
                  <a:pt x="1328" y="2878"/>
                </a:lnTo>
                <a:lnTo>
                  <a:pt x="1327" y="2736"/>
                </a:lnTo>
                <a:lnTo>
                  <a:pt x="1325" y="2601"/>
                </a:lnTo>
                <a:lnTo>
                  <a:pt x="1321" y="2472"/>
                </a:lnTo>
                <a:lnTo>
                  <a:pt x="1317" y="2349"/>
                </a:lnTo>
                <a:lnTo>
                  <a:pt x="1310" y="2233"/>
                </a:lnTo>
                <a:lnTo>
                  <a:pt x="1304" y="2122"/>
                </a:lnTo>
                <a:lnTo>
                  <a:pt x="1295" y="2018"/>
                </a:lnTo>
                <a:lnTo>
                  <a:pt x="1285" y="1921"/>
                </a:lnTo>
                <a:lnTo>
                  <a:pt x="1274" y="1829"/>
                </a:lnTo>
                <a:lnTo>
                  <a:pt x="1261" y="1744"/>
                </a:lnTo>
                <a:lnTo>
                  <a:pt x="1248" y="1667"/>
                </a:lnTo>
                <a:lnTo>
                  <a:pt x="1237" y="1614"/>
                </a:lnTo>
                <a:lnTo>
                  <a:pt x="1226" y="1569"/>
                </a:lnTo>
                <a:lnTo>
                  <a:pt x="1215" y="1528"/>
                </a:lnTo>
                <a:lnTo>
                  <a:pt x="1205" y="1493"/>
                </a:lnTo>
                <a:lnTo>
                  <a:pt x="1195" y="1463"/>
                </a:lnTo>
                <a:close/>
                <a:moveTo>
                  <a:pt x="407" y="1361"/>
                </a:moveTo>
                <a:lnTo>
                  <a:pt x="402" y="1367"/>
                </a:lnTo>
                <a:lnTo>
                  <a:pt x="396" y="1374"/>
                </a:lnTo>
                <a:lnTo>
                  <a:pt x="388" y="1386"/>
                </a:lnTo>
                <a:lnTo>
                  <a:pt x="379" y="1402"/>
                </a:lnTo>
                <a:lnTo>
                  <a:pt x="370" y="1422"/>
                </a:lnTo>
                <a:lnTo>
                  <a:pt x="360" y="1447"/>
                </a:lnTo>
                <a:lnTo>
                  <a:pt x="349" y="1478"/>
                </a:lnTo>
                <a:lnTo>
                  <a:pt x="337" y="1515"/>
                </a:lnTo>
                <a:lnTo>
                  <a:pt x="325" y="1558"/>
                </a:lnTo>
                <a:lnTo>
                  <a:pt x="313" y="1608"/>
                </a:lnTo>
                <a:lnTo>
                  <a:pt x="301" y="1667"/>
                </a:lnTo>
                <a:lnTo>
                  <a:pt x="288" y="1744"/>
                </a:lnTo>
                <a:lnTo>
                  <a:pt x="276" y="1829"/>
                </a:lnTo>
                <a:lnTo>
                  <a:pt x="264" y="1921"/>
                </a:lnTo>
                <a:lnTo>
                  <a:pt x="254" y="2018"/>
                </a:lnTo>
                <a:lnTo>
                  <a:pt x="246" y="2122"/>
                </a:lnTo>
                <a:lnTo>
                  <a:pt x="238" y="2233"/>
                </a:lnTo>
                <a:lnTo>
                  <a:pt x="232" y="2349"/>
                </a:lnTo>
                <a:lnTo>
                  <a:pt x="227" y="2472"/>
                </a:lnTo>
                <a:lnTo>
                  <a:pt x="224" y="2601"/>
                </a:lnTo>
                <a:lnTo>
                  <a:pt x="222" y="2736"/>
                </a:lnTo>
                <a:lnTo>
                  <a:pt x="221" y="2878"/>
                </a:lnTo>
                <a:lnTo>
                  <a:pt x="221" y="3025"/>
                </a:lnTo>
                <a:lnTo>
                  <a:pt x="223" y="3179"/>
                </a:lnTo>
                <a:lnTo>
                  <a:pt x="249" y="3159"/>
                </a:lnTo>
                <a:lnTo>
                  <a:pt x="279" y="3137"/>
                </a:lnTo>
                <a:lnTo>
                  <a:pt x="312" y="3112"/>
                </a:lnTo>
                <a:lnTo>
                  <a:pt x="348" y="3083"/>
                </a:lnTo>
                <a:lnTo>
                  <a:pt x="385" y="3051"/>
                </a:lnTo>
                <a:lnTo>
                  <a:pt x="425" y="3017"/>
                </a:lnTo>
                <a:lnTo>
                  <a:pt x="467" y="2979"/>
                </a:lnTo>
                <a:lnTo>
                  <a:pt x="510" y="2939"/>
                </a:lnTo>
                <a:lnTo>
                  <a:pt x="553" y="2895"/>
                </a:lnTo>
                <a:lnTo>
                  <a:pt x="597" y="2850"/>
                </a:lnTo>
                <a:lnTo>
                  <a:pt x="642" y="2800"/>
                </a:lnTo>
                <a:lnTo>
                  <a:pt x="688" y="2747"/>
                </a:lnTo>
                <a:lnTo>
                  <a:pt x="734" y="2689"/>
                </a:lnTo>
                <a:lnTo>
                  <a:pt x="780" y="2629"/>
                </a:lnTo>
                <a:lnTo>
                  <a:pt x="824" y="2565"/>
                </a:lnTo>
                <a:lnTo>
                  <a:pt x="866" y="2497"/>
                </a:lnTo>
                <a:lnTo>
                  <a:pt x="907" y="2426"/>
                </a:lnTo>
                <a:lnTo>
                  <a:pt x="944" y="2352"/>
                </a:lnTo>
                <a:lnTo>
                  <a:pt x="978" y="2275"/>
                </a:lnTo>
                <a:lnTo>
                  <a:pt x="1007" y="2196"/>
                </a:lnTo>
                <a:lnTo>
                  <a:pt x="1033" y="2113"/>
                </a:lnTo>
                <a:lnTo>
                  <a:pt x="1052" y="2029"/>
                </a:lnTo>
                <a:lnTo>
                  <a:pt x="1063" y="1967"/>
                </a:lnTo>
                <a:lnTo>
                  <a:pt x="1073" y="1903"/>
                </a:lnTo>
                <a:lnTo>
                  <a:pt x="1081" y="1839"/>
                </a:lnTo>
                <a:lnTo>
                  <a:pt x="1088" y="1775"/>
                </a:lnTo>
                <a:lnTo>
                  <a:pt x="1094" y="1710"/>
                </a:lnTo>
                <a:lnTo>
                  <a:pt x="1098" y="1648"/>
                </a:lnTo>
                <a:lnTo>
                  <a:pt x="1103" y="1588"/>
                </a:lnTo>
                <a:lnTo>
                  <a:pt x="1106" y="1531"/>
                </a:lnTo>
                <a:lnTo>
                  <a:pt x="1108" y="1480"/>
                </a:lnTo>
                <a:lnTo>
                  <a:pt x="1109" y="1433"/>
                </a:lnTo>
                <a:lnTo>
                  <a:pt x="1110" y="1394"/>
                </a:lnTo>
                <a:lnTo>
                  <a:pt x="1111" y="1361"/>
                </a:lnTo>
                <a:lnTo>
                  <a:pt x="407" y="1361"/>
                </a:lnTo>
                <a:close/>
                <a:moveTo>
                  <a:pt x="1228" y="1055"/>
                </a:moveTo>
                <a:lnTo>
                  <a:pt x="1201" y="1298"/>
                </a:lnTo>
                <a:lnTo>
                  <a:pt x="1215" y="1313"/>
                </a:lnTo>
                <a:lnTo>
                  <a:pt x="1230" y="1334"/>
                </a:lnTo>
                <a:lnTo>
                  <a:pt x="1228" y="1055"/>
                </a:lnTo>
                <a:close/>
                <a:moveTo>
                  <a:pt x="320" y="1055"/>
                </a:moveTo>
                <a:lnTo>
                  <a:pt x="318" y="1334"/>
                </a:lnTo>
                <a:lnTo>
                  <a:pt x="334" y="1313"/>
                </a:lnTo>
                <a:lnTo>
                  <a:pt x="348" y="1298"/>
                </a:lnTo>
                <a:lnTo>
                  <a:pt x="320" y="1055"/>
                </a:lnTo>
                <a:close/>
                <a:moveTo>
                  <a:pt x="1426" y="331"/>
                </a:moveTo>
                <a:lnTo>
                  <a:pt x="1418" y="374"/>
                </a:lnTo>
                <a:lnTo>
                  <a:pt x="1406" y="422"/>
                </a:lnTo>
                <a:lnTo>
                  <a:pt x="1392" y="472"/>
                </a:lnTo>
                <a:lnTo>
                  <a:pt x="1376" y="525"/>
                </a:lnTo>
                <a:lnTo>
                  <a:pt x="1357" y="578"/>
                </a:lnTo>
                <a:lnTo>
                  <a:pt x="1337" y="630"/>
                </a:lnTo>
                <a:lnTo>
                  <a:pt x="1313" y="682"/>
                </a:lnTo>
                <a:lnTo>
                  <a:pt x="1318" y="1542"/>
                </a:lnTo>
                <a:lnTo>
                  <a:pt x="1458" y="1542"/>
                </a:lnTo>
                <a:lnTo>
                  <a:pt x="1458" y="1526"/>
                </a:lnTo>
                <a:lnTo>
                  <a:pt x="1458" y="1507"/>
                </a:lnTo>
                <a:lnTo>
                  <a:pt x="1458" y="1483"/>
                </a:lnTo>
                <a:lnTo>
                  <a:pt x="1458" y="1454"/>
                </a:lnTo>
                <a:lnTo>
                  <a:pt x="1458" y="1420"/>
                </a:lnTo>
                <a:lnTo>
                  <a:pt x="1458" y="1382"/>
                </a:lnTo>
                <a:lnTo>
                  <a:pt x="1458" y="1342"/>
                </a:lnTo>
                <a:lnTo>
                  <a:pt x="1458" y="1299"/>
                </a:lnTo>
                <a:lnTo>
                  <a:pt x="1458" y="1255"/>
                </a:lnTo>
                <a:lnTo>
                  <a:pt x="1458" y="1212"/>
                </a:lnTo>
                <a:lnTo>
                  <a:pt x="1458" y="1168"/>
                </a:lnTo>
                <a:lnTo>
                  <a:pt x="1458" y="1126"/>
                </a:lnTo>
                <a:lnTo>
                  <a:pt x="1458" y="1085"/>
                </a:lnTo>
                <a:lnTo>
                  <a:pt x="1458" y="1047"/>
                </a:lnTo>
                <a:lnTo>
                  <a:pt x="1458" y="1013"/>
                </a:lnTo>
                <a:lnTo>
                  <a:pt x="1458" y="983"/>
                </a:lnTo>
                <a:lnTo>
                  <a:pt x="1458" y="959"/>
                </a:lnTo>
                <a:lnTo>
                  <a:pt x="1458" y="940"/>
                </a:lnTo>
                <a:lnTo>
                  <a:pt x="1458" y="928"/>
                </a:lnTo>
                <a:lnTo>
                  <a:pt x="1458" y="924"/>
                </a:lnTo>
                <a:lnTo>
                  <a:pt x="1460" y="843"/>
                </a:lnTo>
                <a:lnTo>
                  <a:pt x="1461" y="768"/>
                </a:lnTo>
                <a:lnTo>
                  <a:pt x="1461" y="700"/>
                </a:lnTo>
                <a:lnTo>
                  <a:pt x="1460" y="638"/>
                </a:lnTo>
                <a:lnTo>
                  <a:pt x="1458" y="582"/>
                </a:lnTo>
                <a:lnTo>
                  <a:pt x="1456" y="532"/>
                </a:lnTo>
                <a:lnTo>
                  <a:pt x="1451" y="486"/>
                </a:lnTo>
                <a:lnTo>
                  <a:pt x="1447" y="447"/>
                </a:lnTo>
                <a:lnTo>
                  <a:pt x="1443" y="411"/>
                </a:lnTo>
                <a:lnTo>
                  <a:pt x="1437" y="381"/>
                </a:lnTo>
                <a:lnTo>
                  <a:pt x="1432" y="354"/>
                </a:lnTo>
                <a:lnTo>
                  <a:pt x="1426" y="331"/>
                </a:lnTo>
                <a:close/>
                <a:moveTo>
                  <a:pt x="122" y="331"/>
                </a:moveTo>
                <a:lnTo>
                  <a:pt x="117" y="354"/>
                </a:lnTo>
                <a:lnTo>
                  <a:pt x="111" y="381"/>
                </a:lnTo>
                <a:lnTo>
                  <a:pt x="106" y="411"/>
                </a:lnTo>
                <a:lnTo>
                  <a:pt x="102" y="447"/>
                </a:lnTo>
                <a:lnTo>
                  <a:pt x="97" y="486"/>
                </a:lnTo>
                <a:lnTo>
                  <a:pt x="93" y="532"/>
                </a:lnTo>
                <a:lnTo>
                  <a:pt x="91" y="582"/>
                </a:lnTo>
                <a:lnTo>
                  <a:pt x="89" y="638"/>
                </a:lnTo>
                <a:lnTo>
                  <a:pt x="87" y="700"/>
                </a:lnTo>
                <a:lnTo>
                  <a:pt x="87" y="768"/>
                </a:lnTo>
                <a:lnTo>
                  <a:pt x="89" y="843"/>
                </a:lnTo>
                <a:lnTo>
                  <a:pt x="91" y="924"/>
                </a:lnTo>
                <a:lnTo>
                  <a:pt x="91" y="928"/>
                </a:lnTo>
                <a:lnTo>
                  <a:pt x="91" y="940"/>
                </a:lnTo>
                <a:lnTo>
                  <a:pt x="91" y="959"/>
                </a:lnTo>
                <a:lnTo>
                  <a:pt x="91" y="983"/>
                </a:lnTo>
                <a:lnTo>
                  <a:pt x="91" y="1013"/>
                </a:lnTo>
                <a:lnTo>
                  <a:pt x="91" y="1047"/>
                </a:lnTo>
                <a:lnTo>
                  <a:pt x="91" y="1085"/>
                </a:lnTo>
                <a:lnTo>
                  <a:pt x="91" y="1126"/>
                </a:lnTo>
                <a:lnTo>
                  <a:pt x="91" y="1168"/>
                </a:lnTo>
                <a:lnTo>
                  <a:pt x="91" y="1212"/>
                </a:lnTo>
                <a:lnTo>
                  <a:pt x="91" y="1255"/>
                </a:lnTo>
                <a:lnTo>
                  <a:pt x="91" y="1299"/>
                </a:lnTo>
                <a:lnTo>
                  <a:pt x="91" y="1342"/>
                </a:lnTo>
                <a:lnTo>
                  <a:pt x="91" y="1382"/>
                </a:lnTo>
                <a:lnTo>
                  <a:pt x="91" y="1420"/>
                </a:lnTo>
                <a:lnTo>
                  <a:pt x="91" y="1454"/>
                </a:lnTo>
                <a:lnTo>
                  <a:pt x="91" y="1483"/>
                </a:lnTo>
                <a:lnTo>
                  <a:pt x="91" y="1507"/>
                </a:lnTo>
                <a:lnTo>
                  <a:pt x="91" y="1526"/>
                </a:lnTo>
                <a:lnTo>
                  <a:pt x="91" y="1538"/>
                </a:lnTo>
                <a:lnTo>
                  <a:pt x="91" y="1542"/>
                </a:lnTo>
                <a:lnTo>
                  <a:pt x="231" y="1542"/>
                </a:lnTo>
                <a:lnTo>
                  <a:pt x="236" y="682"/>
                </a:lnTo>
                <a:lnTo>
                  <a:pt x="212" y="630"/>
                </a:lnTo>
                <a:lnTo>
                  <a:pt x="191" y="578"/>
                </a:lnTo>
                <a:lnTo>
                  <a:pt x="173" y="525"/>
                </a:lnTo>
                <a:lnTo>
                  <a:pt x="156" y="472"/>
                </a:lnTo>
                <a:lnTo>
                  <a:pt x="143" y="422"/>
                </a:lnTo>
                <a:lnTo>
                  <a:pt x="131" y="374"/>
                </a:lnTo>
                <a:lnTo>
                  <a:pt x="122" y="331"/>
                </a:lnTo>
                <a:close/>
                <a:moveTo>
                  <a:pt x="549" y="187"/>
                </a:moveTo>
                <a:lnTo>
                  <a:pt x="568" y="259"/>
                </a:lnTo>
                <a:lnTo>
                  <a:pt x="592" y="329"/>
                </a:lnTo>
                <a:lnTo>
                  <a:pt x="621" y="397"/>
                </a:lnTo>
                <a:lnTo>
                  <a:pt x="655" y="462"/>
                </a:lnTo>
                <a:lnTo>
                  <a:pt x="692" y="525"/>
                </a:lnTo>
                <a:lnTo>
                  <a:pt x="733" y="585"/>
                </a:lnTo>
                <a:lnTo>
                  <a:pt x="774" y="640"/>
                </a:lnTo>
                <a:lnTo>
                  <a:pt x="830" y="565"/>
                </a:lnTo>
                <a:lnTo>
                  <a:pt x="878" y="490"/>
                </a:lnTo>
                <a:lnTo>
                  <a:pt x="920" y="414"/>
                </a:lnTo>
                <a:lnTo>
                  <a:pt x="954" y="338"/>
                </a:lnTo>
                <a:lnTo>
                  <a:pt x="980" y="263"/>
                </a:lnTo>
                <a:lnTo>
                  <a:pt x="1000" y="187"/>
                </a:lnTo>
                <a:lnTo>
                  <a:pt x="979" y="191"/>
                </a:lnTo>
                <a:lnTo>
                  <a:pt x="935" y="196"/>
                </a:lnTo>
                <a:lnTo>
                  <a:pt x="885" y="201"/>
                </a:lnTo>
                <a:lnTo>
                  <a:pt x="831" y="203"/>
                </a:lnTo>
                <a:lnTo>
                  <a:pt x="774" y="204"/>
                </a:lnTo>
                <a:lnTo>
                  <a:pt x="773" y="204"/>
                </a:lnTo>
                <a:lnTo>
                  <a:pt x="717" y="203"/>
                </a:lnTo>
                <a:lnTo>
                  <a:pt x="664" y="201"/>
                </a:lnTo>
                <a:lnTo>
                  <a:pt x="614" y="196"/>
                </a:lnTo>
                <a:lnTo>
                  <a:pt x="570" y="191"/>
                </a:lnTo>
                <a:lnTo>
                  <a:pt x="549" y="187"/>
                </a:lnTo>
                <a:close/>
                <a:moveTo>
                  <a:pt x="1099" y="110"/>
                </a:moveTo>
                <a:lnTo>
                  <a:pt x="1088" y="185"/>
                </a:lnTo>
                <a:lnTo>
                  <a:pt x="1071" y="261"/>
                </a:lnTo>
                <a:lnTo>
                  <a:pt x="1048" y="336"/>
                </a:lnTo>
                <a:lnTo>
                  <a:pt x="1017" y="411"/>
                </a:lnTo>
                <a:lnTo>
                  <a:pt x="980" y="485"/>
                </a:lnTo>
                <a:lnTo>
                  <a:pt x="937" y="561"/>
                </a:lnTo>
                <a:lnTo>
                  <a:pt x="887" y="635"/>
                </a:lnTo>
                <a:lnTo>
                  <a:pt x="831" y="709"/>
                </a:lnTo>
                <a:lnTo>
                  <a:pt x="872" y="753"/>
                </a:lnTo>
                <a:lnTo>
                  <a:pt x="911" y="794"/>
                </a:lnTo>
                <a:lnTo>
                  <a:pt x="950" y="833"/>
                </a:lnTo>
                <a:lnTo>
                  <a:pt x="989" y="869"/>
                </a:lnTo>
                <a:lnTo>
                  <a:pt x="1026" y="901"/>
                </a:lnTo>
                <a:lnTo>
                  <a:pt x="1060" y="930"/>
                </a:lnTo>
                <a:lnTo>
                  <a:pt x="1093" y="957"/>
                </a:lnTo>
                <a:lnTo>
                  <a:pt x="1122" y="979"/>
                </a:lnTo>
                <a:lnTo>
                  <a:pt x="1147" y="999"/>
                </a:lnTo>
                <a:lnTo>
                  <a:pt x="1176" y="747"/>
                </a:lnTo>
                <a:lnTo>
                  <a:pt x="1179" y="736"/>
                </a:lnTo>
                <a:lnTo>
                  <a:pt x="1185" y="726"/>
                </a:lnTo>
                <a:lnTo>
                  <a:pt x="1211" y="688"/>
                </a:lnTo>
                <a:lnTo>
                  <a:pt x="1234" y="646"/>
                </a:lnTo>
                <a:lnTo>
                  <a:pt x="1256" y="600"/>
                </a:lnTo>
                <a:lnTo>
                  <a:pt x="1274" y="554"/>
                </a:lnTo>
                <a:lnTo>
                  <a:pt x="1291" y="506"/>
                </a:lnTo>
                <a:lnTo>
                  <a:pt x="1306" y="459"/>
                </a:lnTo>
                <a:lnTo>
                  <a:pt x="1318" y="413"/>
                </a:lnTo>
                <a:lnTo>
                  <a:pt x="1329" y="370"/>
                </a:lnTo>
                <a:lnTo>
                  <a:pt x="1339" y="329"/>
                </a:lnTo>
                <a:lnTo>
                  <a:pt x="1345" y="292"/>
                </a:lnTo>
                <a:lnTo>
                  <a:pt x="1352" y="262"/>
                </a:lnTo>
                <a:lnTo>
                  <a:pt x="1355" y="235"/>
                </a:lnTo>
                <a:lnTo>
                  <a:pt x="1099" y="110"/>
                </a:lnTo>
                <a:close/>
                <a:moveTo>
                  <a:pt x="449" y="110"/>
                </a:moveTo>
                <a:lnTo>
                  <a:pt x="194" y="235"/>
                </a:lnTo>
                <a:lnTo>
                  <a:pt x="197" y="262"/>
                </a:lnTo>
                <a:lnTo>
                  <a:pt x="203" y="292"/>
                </a:lnTo>
                <a:lnTo>
                  <a:pt x="210" y="329"/>
                </a:lnTo>
                <a:lnTo>
                  <a:pt x="220" y="370"/>
                </a:lnTo>
                <a:lnTo>
                  <a:pt x="231" y="413"/>
                </a:lnTo>
                <a:lnTo>
                  <a:pt x="243" y="459"/>
                </a:lnTo>
                <a:lnTo>
                  <a:pt x="258" y="506"/>
                </a:lnTo>
                <a:lnTo>
                  <a:pt x="274" y="554"/>
                </a:lnTo>
                <a:lnTo>
                  <a:pt x="293" y="600"/>
                </a:lnTo>
                <a:lnTo>
                  <a:pt x="315" y="646"/>
                </a:lnTo>
                <a:lnTo>
                  <a:pt x="338" y="688"/>
                </a:lnTo>
                <a:lnTo>
                  <a:pt x="364" y="726"/>
                </a:lnTo>
                <a:lnTo>
                  <a:pt x="370" y="736"/>
                </a:lnTo>
                <a:lnTo>
                  <a:pt x="373" y="747"/>
                </a:lnTo>
                <a:lnTo>
                  <a:pt x="433" y="1275"/>
                </a:lnTo>
                <a:lnTo>
                  <a:pt x="1116" y="1275"/>
                </a:lnTo>
                <a:lnTo>
                  <a:pt x="1136" y="1097"/>
                </a:lnTo>
                <a:lnTo>
                  <a:pt x="1120" y="1086"/>
                </a:lnTo>
                <a:lnTo>
                  <a:pt x="1099" y="1072"/>
                </a:lnTo>
                <a:lnTo>
                  <a:pt x="1076" y="1055"/>
                </a:lnTo>
                <a:lnTo>
                  <a:pt x="1050" y="1034"/>
                </a:lnTo>
                <a:lnTo>
                  <a:pt x="1020" y="1011"/>
                </a:lnTo>
                <a:lnTo>
                  <a:pt x="989" y="985"/>
                </a:lnTo>
                <a:lnTo>
                  <a:pt x="955" y="955"/>
                </a:lnTo>
                <a:lnTo>
                  <a:pt x="920" y="924"/>
                </a:lnTo>
                <a:lnTo>
                  <a:pt x="884" y="890"/>
                </a:lnTo>
                <a:lnTo>
                  <a:pt x="847" y="853"/>
                </a:lnTo>
                <a:lnTo>
                  <a:pt x="808" y="814"/>
                </a:lnTo>
                <a:lnTo>
                  <a:pt x="742" y="738"/>
                </a:lnTo>
                <a:lnTo>
                  <a:pt x="680" y="661"/>
                </a:lnTo>
                <a:lnTo>
                  <a:pt x="627" y="583"/>
                </a:lnTo>
                <a:lnTo>
                  <a:pt x="580" y="505"/>
                </a:lnTo>
                <a:lnTo>
                  <a:pt x="539" y="426"/>
                </a:lnTo>
                <a:lnTo>
                  <a:pt x="506" y="347"/>
                </a:lnTo>
                <a:lnTo>
                  <a:pt x="480" y="268"/>
                </a:lnTo>
                <a:lnTo>
                  <a:pt x="462" y="189"/>
                </a:lnTo>
                <a:lnTo>
                  <a:pt x="449" y="110"/>
                </a:lnTo>
                <a:close/>
                <a:moveTo>
                  <a:pt x="483" y="0"/>
                </a:moveTo>
                <a:lnTo>
                  <a:pt x="499" y="1"/>
                </a:lnTo>
                <a:lnTo>
                  <a:pt x="512" y="5"/>
                </a:lnTo>
                <a:lnTo>
                  <a:pt x="523" y="15"/>
                </a:lnTo>
                <a:lnTo>
                  <a:pt x="529" y="28"/>
                </a:lnTo>
                <a:lnTo>
                  <a:pt x="533" y="42"/>
                </a:lnTo>
                <a:lnTo>
                  <a:pt x="536" y="95"/>
                </a:lnTo>
                <a:lnTo>
                  <a:pt x="551" y="99"/>
                </a:lnTo>
                <a:lnTo>
                  <a:pt x="574" y="103"/>
                </a:lnTo>
                <a:lnTo>
                  <a:pt x="603" y="108"/>
                </a:lnTo>
                <a:lnTo>
                  <a:pt x="638" y="111"/>
                </a:lnTo>
                <a:lnTo>
                  <a:pt x="677" y="114"/>
                </a:lnTo>
                <a:lnTo>
                  <a:pt x="723" y="117"/>
                </a:lnTo>
                <a:lnTo>
                  <a:pt x="774" y="118"/>
                </a:lnTo>
                <a:lnTo>
                  <a:pt x="826" y="117"/>
                </a:lnTo>
                <a:lnTo>
                  <a:pt x="872" y="114"/>
                </a:lnTo>
                <a:lnTo>
                  <a:pt x="911" y="111"/>
                </a:lnTo>
                <a:lnTo>
                  <a:pt x="946" y="108"/>
                </a:lnTo>
                <a:lnTo>
                  <a:pt x="975" y="103"/>
                </a:lnTo>
                <a:lnTo>
                  <a:pt x="998" y="99"/>
                </a:lnTo>
                <a:lnTo>
                  <a:pt x="1013" y="95"/>
                </a:lnTo>
                <a:lnTo>
                  <a:pt x="1016" y="42"/>
                </a:lnTo>
                <a:lnTo>
                  <a:pt x="1019" y="28"/>
                </a:lnTo>
                <a:lnTo>
                  <a:pt x="1026" y="15"/>
                </a:lnTo>
                <a:lnTo>
                  <a:pt x="1037" y="5"/>
                </a:lnTo>
                <a:lnTo>
                  <a:pt x="1051" y="1"/>
                </a:lnTo>
                <a:lnTo>
                  <a:pt x="1065" y="0"/>
                </a:lnTo>
                <a:lnTo>
                  <a:pt x="1078" y="4"/>
                </a:lnTo>
                <a:lnTo>
                  <a:pt x="1418" y="170"/>
                </a:lnTo>
                <a:lnTo>
                  <a:pt x="1428" y="174"/>
                </a:lnTo>
                <a:lnTo>
                  <a:pt x="1442" y="182"/>
                </a:lnTo>
                <a:lnTo>
                  <a:pt x="1455" y="193"/>
                </a:lnTo>
                <a:lnTo>
                  <a:pt x="1471" y="215"/>
                </a:lnTo>
                <a:lnTo>
                  <a:pt x="1486" y="241"/>
                </a:lnTo>
                <a:lnTo>
                  <a:pt x="1500" y="274"/>
                </a:lnTo>
                <a:lnTo>
                  <a:pt x="1512" y="313"/>
                </a:lnTo>
                <a:lnTo>
                  <a:pt x="1521" y="358"/>
                </a:lnTo>
                <a:lnTo>
                  <a:pt x="1530" y="408"/>
                </a:lnTo>
                <a:lnTo>
                  <a:pt x="1537" y="465"/>
                </a:lnTo>
                <a:lnTo>
                  <a:pt x="1542" y="528"/>
                </a:lnTo>
                <a:lnTo>
                  <a:pt x="1546" y="595"/>
                </a:lnTo>
                <a:lnTo>
                  <a:pt x="1548" y="670"/>
                </a:lnTo>
                <a:lnTo>
                  <a:pt x="1549" y="749"/>
                </a:lnTo>
                <a:lnTo>
                  <a:pt x="1547" y="835"/>
                </a:lnTo>
                <a:lnTo>
                  <a:pt x="1544" y="927"/>
                </a:lnTo>
                <a:lnTo>
                  <a:pt x="1544" y="1585"/>
                </a:lnTo>
                <a:lnTo>
                  <a:pt x="1542" y="1599"/>
                </a:lnTo>
                <a:lnTo>
                  <a:pt x="1536" y="1611"/>
                </a:lnTo>
                <a:lnTo>
                  <a:pt x="1527" y="1620"/>
                </a:lnTo>
                <a:lnTo>
                  <a:pt x="1515" y="1626"/>
                </a:lnTo>
                <a:lnTo>
                  <a:pt x="1501" y="1629"/>
                </a:lnTo>
                <a:lnTo>
                  <a:pt x="1329" y="1629"/>
                </a:lnTo>
                <a:lnTo>
                  <a:pt x="1337" y="1672"/>
                </a:lnTo>
                <a:lnTo>
                  <a:pt x="1344" y="1721"/>
                </a:lnTo>
                <a:lnTo>
                  <a:pt x="1352" y="1775"/>
                </a:lnTo>
                <a:lnTo>
                  <a:pt x="1358" y="1833"/>
                </a:lnTo>
                <a:lnTo>
                  <a:pt x="1364" y="1895"/>
                </a:lnTo>
                <a:lnTo>
                  <a:pt x="1369" y="1960"/>
                </a:lnTo>
                <a:lnTo>
                  <a:pt x="1375" y="2029"/>
                </a:lnTo>
                <a:lnTo>
                  <a:pt x="1379" y="2100"/>
                </a:lnTo>
                <a:lnTo>
                  <a:pt x="1384" y="2173"/>
                </a:lnTo>
                <a:lnTo>
                  <a:pt x="1388" y="2248"/>
                </a:lnTo>
                <a:lnTo>
                  <a:pt x="1391" y="2323"/>
                </a:lnTo>
                <a:lnTo>
                  <a:pt x="1395" y="2401"/>
                </a:lnTo>
                <a:lnTo>
                  <a:pt x="1397" y="2477"/>
                </a:lnTo>
                <a:lnTo>
                  <a:pt x="1400" y="2555"/>
                </a:lnTo>
                <a:lnTo>
                  <a:pt x="1401" y="2630"/>
                </a:lnTo>
                <a:lnTo>
                  <a:pt x="1403" y="2705"/>
                </a:lnTo>
                <a:lnTo>
                  <a:pt x="1406" y="2779"/>
                </a:lnTo>
                <a:lnTo>
                  <a:pt x="1407" y="2850"/>
                </a:lnTo>
                <a:lnTo>
                  <a:pt x="1408" y="2919"/>
                </a:lnTo>
                <a:lnTo>
                  <a:pt x="1409" y="2986"/>
                </a:lnTo>
                <a:lnTo>
                  <a:pt x="1410" y="3049"/>
                </a:lnTo>
                <a:lnTo>
                  <a:pt x="1410" y="3108"/>
                </a:lnTo>
                <a:lnTo>
                  <a:pt x="1410" y="3162"/>
                </a:lnTo>
                <a:lnTo>
                  <a:pt x="1411" y="3211"/>
                </a:lnTo>
                <a:lnTo>
                  <a:pt x="1411" y="3256"/>
                </a:lnTo>
                <a:lnTo>
                  <a:pt x="1411" y="3295"/>
                </a:lnTo>
                <a:lnTo>
                  <a:pt x="1411" y="3329"/>
                </a:lnTo>
                <a:lnTo>
                  <a:pt x="1411" y="3355"/>
                </a:lnTo>
                <a:lnTo>
                  <a:pt x="1411" y="3375"/>
                </a:lnTo>
                <a:lnTo>
                  <a:pt x="1411" y="3387"/>
                </a:lnTo>
                <a:lnTo>
                  <a:pt x="1411" y="3391"/>
                </a:lnTo>
                <a:lnTo>
                  <a:pt x="1411" y="3397"/>
                </a:lnTo>
                <a:lnTo>
                  <a:pt x="1410" y="3402"/>
                </a:lnTo>
                <a:lnTo>
                  <a:pt x="1408" y="3408"/>
                </a:lnTo>
                <a:lnTo>
                  <a:pt x="1404" y="3413"/>
                </a:lnTo>
                <a:lnTo>
                  <a:pt x="1400" y="3421"/>
                </a:lnTo>
                <a:lnTo>
                  <a:pt x="1392" y="3430"/>
                </a:lnTo>
                <a:lnTo>
                  <a:pt x="1383" y="3439"/>
                </a:lnTo>
                <a:lnTo>
                  <a:pt x="1369" y="3449"/>
                </a:lnTo>
                <a:lnTo>
                  <a:pt x="1354" y="3461"/>
                </a:lnTo>
                <a:lnTo>
                  <a:pt x="1336" y="3473"/>
                </a:lnTo>
                <a:lnTo>
                  <a:pt x="1314" y="3485"/>
                </a:lnTo>
                <a:lnTo>
                  <a:pt x="1287" y="3498"/>
                </a:lnTo>
                <a:lnTo>
                  <a:pt x="1258" y="3510"/>
                </a:lnTo>
                <a:lnTo>
                  <a:pt x="1223" y="3522"/>
                </a:lnTo>
                <a:lnTo>
                  <a:pt x="1185" y="3534"/>
                </a:lnTo>
                <a:lnTo>
                  <a:pt x="1142" y="3544"/>
                </a:lnTo>
                <a:lnTo>
                  <a:pt x="1094" y="3554"/>
                </a:lnTo>
                <a:lnTo>
                  <a:pt x="1041" y="3563"/>
                </a:lnTo>
                <a:lnTo>
                  <a:pt x="983" y="3569"/>
                </a:lnTo>
                <a:lnTo>
                  <a:pt x="919" y="3575"/>
                </a:lnTo>
                <a:lnTo>
                  <a:pt x="850" y="3578"/>
                </a:lnTo>
                <a:lnTo>
                  <a:pt x="774" y="3579"/>
                </a:lnTo>
                <a:lnTo>
                  <a:pt x="698" y="3578"/>
                </a:lnTo>
                <a:lnTo>
                  <a:pt x="629" y="3575"/>
                </a:lnTo>
                <a:lnTo>
                  <a:pt x="565" y="3569"/>
                </a:lnTo>
                <a:lnTo>
                  <a:pt x="506" y="3563"/>
                </a:lnTo>
                <a:lnTo>
                  <a:pt x="454" y="3554"/>
                </a:lnTo>
                <a:lnTo>
                  <a:pt x="406" y="3544"/>
                </a:lnTo>
                <a:lnTo>
                  <a:pt x="363" y="3534"/>
                </a:lnTo>
                <a:lnTo>
                  <a:pt x="325" y="3522"/>
                </a:lnTo>
                <a:lnTo>
                  <a:pt x="291" y="3510"/>
                </a:lnTo>
                <a:lnTo>
                  <a:pt x="261" y="3498"/>
                </a:lnTo>
                <a:lnTo>
                  <a:pt x="235" y="3485"/>
                </a:lnTo>
                <a:lnTo>
                  <a:pt x="213" y="3473"/>
                </a:lnTo>
                <a:lnTo>
                  <a:pt x="195" y="3461"/>
                </a:lnTo>
                <a:lnTo>
                  <a:pt x="179" y="3449"/>
                </a:lnTo>
                <a:lnTo>
                  <a:pt x="166" y="3439"/>
                </a:lnTo>
                <a:lnTo>
                  <a:pt x="156" y="3430"/>
                </a:lnTo>
                <a:lnTo>
                  <a:pt x="150" y="3421"/>
                </a:lnTo>
                <a:lnTo>
                  <a:pt x="144" y="3413"/>
                </a:lnTo>
                <a:lnTo>
                  <a:pt x="141" y="3408"/>
                </a:lnTo>
                <a:lnTo>
                  <a:pt x="139" y="3402"/>
                </a:lnTo>
                <a:lnTo>
                  <a:pt x="138" y="3397"/>
                </a:lnTo>
                <a:lnTo>
                  <a:pt x="138" y="3391"/>
                </a:lnTo>
                <a:lnTo>
                  <a:pt x="138" y="3387"/>
                </a:lnTo>
                <a:lnTo>
                  <a:pt x="138" y="3375"/>
                </a:lnTo>
                <a:lnTo>
                  <a:pt x="138" y="3355"/>
                </a:lnTo>
                <a:lnTo>
                  <a:pt x="138" y="3328"/>
                </a:lnTo>
                <a:lnTo>
                  <a:pt x="138" y="3295"/>
                </a:lnTo>
                <a:lnTo>
                  <a:pt x="138" y="3256"/>
                </a:lnTo>
                <a:lnTo>
                  <a:pt x="138" y="3211"/>
                </a:lnTo>
                <a:lnTo>
                  <a:pt x="139" y="3161"/>
                </a:lnTo>
                <a:lnTo>
                  <a:pt x="139" y="3107"/>
                </a:lnTo>
                <a:lnTo>
                  <a:pt x="139" y="3048"/>
                </a:lnTo>
                <a:lnTo>
                  <a:pt x="140" y="2985"/>
                </a:lnTo>
                <a:lnTo>
                  <a:pt x="141" y="2918"/>
                </a:lnTo>
                <a:lnTo>
                  <a:pt x="142" y="2849"/>
                </a:lnTo>
                <a:lnTo>
                  <a:pt x="143" y="2777"/>
                </a:lnTo>
                <a:lnTo>
                  <a:pt x="145" y="2704"/>
                </a:lnTo>
                <a:lnTo>
                  <a:pt x="146" y="2629"/>
                </a:lnTo>
                <a:lnTo>
                  <a:pt x="149" y="2553"/>
                </a:lnTo>
                <a:lnTo>
                  <a:pt x="152" y="2475"/>
                </a:lnTo>
                <a:lnTo>
                  <a:pt x="154" y="2399"/>
                </a:lnTo>
                <a:lnTo>
                  <a:pt x="157" y="2322"/>
                </a:lnTo>
                <a:lnTo>
                  <a:pt x="161" y="2246"/>
                </a:lnTo>
                <a:lnTo>
                  <a:pt x="165" y="2171"/>
                </a:lnTo>
                <a:lnTo>
                  <a:pt x="169" y="2098"/>
                </a:lnTo>
                <a:lnTo>
                  <a:pt x="174" y="2027"/>
                </a:lnTo>
                <a:lnTo>
                  <a:pt x="179" y="1959"/>
                </a:lnTo>
                <a:lnTo>
                  <a:pt x="185" y="1894"/>
                </a:lnTo>
                <a:lnTo>
                  <a:pt x="190" y="1831"/>
                </a:lnTo>
                <a:lnTo>
                  <a:pt x="197" y="1774"/>
                </a:lnTo>
                <a:lnTo>
                  <a:pt x="204" y="1720"/>
                </a:lnTo>
                <a:lnTo>
                  <a:pt x="212" y="1672"/>
                </a:lnTo>
                <a:lnTo>
                  <a:pt x="220" y="1629"/>
                </a:lnTo>
                <a:lnTo>
                  <a:pt x="48" y="1629"/>
                </a:lnTo>
                <a:lnTo>
                  <a:pt x="34" y="1626"/>
                </a:lnTo>
                <a:lnTo>
                  <a:pt x="22" y="1620"/>
                </a:lnTo>
                <a:lnTo>
                  <a:pt x="13" y="1611"/>
                </a:lnTo>
                <a:lnTo>
                  <a:pt x="6" y="1599"/>
                </a:lnTo>
                <a:lnTo>
                  <a:pt x="4" y="1585"/>
                </a:lnTo>
                <a:lnTo>
                  <a:pt x="4" y="927"/>
                </a:lnTo>
                <a:lnTo>
                  <a:pt x="2" y="835"/>
                </a:lnTo>
                <a:lnTo>
                  <a:pt x="0" y="749"/>
                </a:lnTo>
                <a:lnTo>
                  <a:pt x="1" y="670"/>
                </a:lnTo>
                <a:lnTo>
                  <a:pt x="3" y="595"/>
                </a:lnTo>
                <a:lnTo>
                  <a:pt x="6" y="528"/>
                </a:lnTo>
                <a:lnTo>
                  <a:pt x="12" y="465"/>
                </a:lnTo>
                <a:lnTo>
                  <a:pt x="19" y="408"/>
                </a:lnTo>
                <a:lnTo>
                  <a:pt x="27" y="358"/>
                </a:lnTo>
                <a:lnTo>
                  <a:pt x="37" y="313"/>
                </a:lnTo>
                <a:lnTo>
                  <a:pt x="49" y="274"/>
                </a:lnTo>
                <a:lnTo>
                  <a:pt x="62" y="241"/>
                </a:lnTo>
                <a:lnTo>
                  <a:pt x="78" y="215"/>
                </a:lnTo>
                <a:lnTo>
                  <a:pt x="94" y="193"/>
                </a:lnTo>
                <a:lnTo>
                  <a:pt x="107" y="182"/>
                </a:lnTo>
                <a:lnTo>
                  <a:pt x="120" y="174"/>
                </a:lnTo>
                <a:lnTo>
                  <a:pt x="131" y="170"/>
                </a:lnTo>
                <a:lnTo>
                  <a:pt x="470" y="4"/>
                </a:lnTo>
                <a:lnTo>
                  <a:pt x="4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3" name="Group 362"/>
          <p:cNvGrpSpPr/>
          <p:nvPr/>
        </p:nvGrpSpPr>
        <p:grpSpPr>
          <a:xfrm>
            <a:off x="8180078" y="4260850"/>
            <a:ext cx="500063" cy="500062"/>
            <a:chOff x="8197850" y="4260850"/>
            <a:chExt cx="500063" cy="5000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1" name="Freeform 199"/>
            <p:cNvSpPr>
              <a:spLocks noEditPoints="1"/>
            </p:cNvSpPr>
            <p:nvPr/>
          </p:nvSpPr>
          <p:spPr bwMode="auto">
            <a:xfrm>
              <a:off x="8197850" y="4294188"/>
              <a:ext cx="55563" cy="144462"/>
            </a:xfrm>
            <a:custGeom>
              <a:avLst/>
              <a:gdLst>
                <a:gd name="T0" fmla="*/ 173 w 390"/>
                <a:gd name="T1" fmla="*/ 753 h 999"/>
                <a:gd name="T2" fmla="*/ 136 w 390"/>
                <a:gd name="T3" fmla="*/ 802 h 999"/>
                <a:gd name="T4" fmla="*/ 143 w 390"/>
                <a:gd name="T5" fmla="*/ 864 h 999"/>
                <a:gd name="T6" fmla="*/ 192 w 390"/>
                <a:gd name="T7" fmla="*/ 901 h 999"/>
                <a:gd name="T8" fmla="*/ 255 w 390"/>
                <a:gd name="T9" fmla="*/ 893 h 999"/>
                <a:gd name="T10" fmla="*/ 292 w 390"/>
                <a:gd name="T11" fmla="*/ 845 h 999"/>
                <a:gd name="T12" fmla="*/ 283 w 390"/>
                <a:gd name="T13" fmla="*/ 783 h 999"/>
                <a:gd name="T14" fmla="*/ 235 w 390"/>
                <a:gd name="T15" fmla="*/ 746 h 999"/>
                <a:gd name="T16" fmla="*/ 164 w 390"/>
                <a:gd name="T17" fmla="*/ 0 h 999"/>
                <a:gd name="T18" fmla="*/ 207 w 390"/>
                <a:gd name="T19" fmla="*/ 7 h 999"/>
                <a:gd name="T20" fmla="*/ 263 w 390"/>
                <a:gd name="T21" fmla="*/ 38 h 999"/>
                <a:gd name="T22" fmla="*/ 285 w 390"/>
                <a:gd name="T23" fmla="*/ 61 h 999"/>
                <a:gd name="T24" fmla="*/ 292 w 390"/>
                <a:gd name="T25" fmla="*/ 60 h 999"/>
                <a:gd name="T26" fmla="*/ 334 w 390"/>
                <a:gd name="T27" fmla="*/ 53 h 999"/>
                <a:gd name="T28" fmla="*/ 365 w 390"/>
                <a:gd name="T29" fmla="*/ 83 h 999"/>
                <a:gd name="T30" fmla="*/ 358 w 390"/>
                <a:gd name="T31" fmla="*/ 126 h 999"/>
                <a:gd name="T32" fmla="*/ 304 w 390"/>
                <a:gd name="T33" fmla="*/ 156 h 999"/>
                <a:gd name="T34" fmla="*/ 241 w 390"/>
                <a:gd name="T35" fmla="*/ 146 h 999"/>
                <a:gd name="T36" fmla="*/ 195 w 390"/>
                <a:gd name="T37" fmla="*/ 104 h 999"/>
                <a:gd name="T38" fmla="*/ 162 w 390"/>
                <a:gd name="T39" fmla="*/ 95 h 999"/>
                <a:gd name="T40" fmla="*/ 121 w 390"/>
                <a:gd name="T41" fmla="*/ 107 h 999"/>
                <a:gd name="T42" fmla="*/ 95 w 390"/>
                <a:gd name="T43" fmla="*/ 157 h 999"/>
                <a:gd name="T44" fmla="*/ 121 w 390"/>
                <a:gd name="T45" fmla="*/ 208 h 999"/>
                <a:gd name="T46" fmla="*/ 182 w 390"/>
                <a:gd name="T47" fmla="*/ 223 h 999"/>
                <a:gd name="T48" fmla="*/ 239 w 390"/>
                <a:gd name="T49" fmla="*/ 259 h 999"/>
                <a:gd name="T50" fmla="*/ 261 w 390"/>
                <a:gd name="T51" fmla="*/ 322 h 999"/>
                <a:gd name="T52" fmla="*/ 313 w 390"/>
                <a:gd name="T53" fmla="*/ 607 h 999"/>
                <a:gd name="T54" fmla="*/ 344 w 390"/>
                <a:gd name="T55" fmla="*/ 637 h 999"/>
                <a:gd name="T56" fmla="*/ 337 w 390"/>
                <a:gd name="T57" fmla="*/ 679 h 999"/>
                <a:gd name="T58" fmla="*/ 366 w 390"/>
                <a:gd name="T59" fmla="*/ 735 h 999"/>
                <a:gd name="T60" fmla="*/ 390 w 390"/>
                <a:gd name="T61" fmla="*/ 823 h 999"/>
                <a:gd name="T62" fmla="*/ 366 w 390"/>
                <a:gd name="T63" fmla="*/ 912 h 999"/>
                <a:gd name="T64" fmla="*/ 302 w 390"/>
                <a:gd name="T65" fmla="*/ 975 h 999"/>
                <a:gd name="T66" fmla="*/ 213 w 390"/>
                <a:gd name="T67" fmla="*/ 999 h 999"/>
                <a:gd name="T68" fmla="*/ 125 w 390"/>
                <a:gd name="T69" fmla="*/ 975 h 999"/>
                <a:gd name="T70" fmla="*/ 61 w 390"/>
                <a:gd name="T71" fmla="*/ 912 h 999"/>
                <a:gd name="T72" fmla="*/ 37 w 390"/>
                <a:gd name="T73" fmla="*/ 823 h 999"/>
                <a:gd name="T74" fmla="*/ 61 w 390"/>
                <a:gd name="T75" fmla="*/ 735 h 999"/>
                <a:gd name="T76" fmla="*/ 90 w 390"/>
                <a:gd name="T77" fmla="*/ 679 h 999"/>
                <a:gd name="T78" fmla="*/ 84 w 390"/>
                <a:gd name="T79" fmla="*/ 637 h 999"/>
                <a:gd name="T80" fmla="*/ 113 w 390"/>
                <a:gd name="T81" fmla="*/ 607 h 999"/>
                <a:gd name="T82" fmla="*/ 165 w 390"/>
                <a:gd name="T83" fmla="*/ 322 h 999"/>
                <a:gd name="T84" fmla="*/ 161 w 390"/>
                <a:gd name="T85" fmla="*/ 316 h 999"/>
                <a:gd name="T86" fmla="*/ 96 w 390"/>
                <a:gd name="T87" fmla="*/ 303 h 999"/>
                <a:gd name="T88" fmla="*/ 28 w 390"/>
                <a:gd name="T89" fmla="*/ 245 h 999"/>
                <a:gd name="T90" fmla="*/ 0 w 390"/>
                <a:gd name="T91" fmla="*/ 157 h 999"/>
                <a:gd name="T92" fmla="*/ 28 w 390"/>
                <a:gd name="T93" fmla="*/ 70 h 999"/>
                <a:gd name="T94" fmla="*/ 96 w 390"/>
                <a:gd name="T95" fmla="*/ 11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0" h="999">
                  <a:moveTo>
                    <a:pt x="213" y="743"/>
                  </a:moveTo>
                  <a:lnTo>
                    <a:pt x="192" y="746"/>
                  </a:lnTo>
                  <a:lnTo>
                    <a:pt x="173" y="753"/>
                  </a:lnTo>
                  <a:lnTo>
                    <a:pt x="156" y="766"/>
                  </a:lnTo>
                  <a:lnTo>
                    <a:pt x="143" y="783"/>
                  </a:lnTo>
                  <a:lnTo>
                    <a:pt x="136" y="802"/>
                  </a:lnTo>
                  <a:lnTo>
                    <a:pt x="133" y="823"/>
                  </a:lnTo>
                  <a:lnTo>
                    <a:pt x="136" y="845"/>
                  </a:lnTo>
                  <a:lnTo>
                    <a:pt x="143" y="864"/>
                  </a:lnTo>
                  <a:lnTo>
                    <a:pt x="156" y="880"/>
                  </a:lnTo>
                  <a:lnTo>
                    <a:pt x="173" y="893"/>
                  </a:lnTo>
                  <a:lnTo>
                    <a:pt x="192" y="901"/>
                  </a:lnTo>
                  <a:lnTo>
                    <a:pt x="213" y="904"/>
                  </a:lnTo>
                  <a:lnTo>
                    <a:pt x="235" y="901"/>
                  </a:lnTo>
                  <a:lnTo>
                    <a:pt x="255" y="893"/>
                  </a:lnTo>
                  <a:lnTo>
                    <a:pt x="270" y="880"/>
                  </a:lnTo>
                  <a:lnTo>
                    <a:pt x="283" y="864"/>
                  </a:lnTo>
                  <a:lnTo>
                    <a:pt x="292" y="845"/>
                  </a:lnTo>
                  <a:lnTo>
                    <a:pt x="295" y="823"/>
                  </a:lnTo>
                  <a:lnTo>
                    <a:pt x="292" y="802"/>
                  </a:lnTo>
                  <a:lnTo>
                    <a:pt x="283" y="783"/>
                  </a:lnTo>
                  <a:lnTo>
                    <a:pt x="270" y="766"/>
                  </a:lnTo>
                  <a:lnTo>
                    <a:pt x="255" y="753"/>
                  </a:lnTo>
                  <a:lnTo>
                    <a:pt x="235" y="746"/>
                  </a:lnTo>
                  <a:lnTo>
                    <a:pt x="213" y="743"/>
                  </a:lnTo>
                  <a:close/>
                  <a:moveTo>
                    <a:pt x="158" y="0"/>
                  </a:moveTo>
                  <a:lnTo>
                    <a:pt x="164" y="0"/>
                  </a:lnTo>
                  <a:lnTo>
                    <a:pt x="175" y="1"/>
                  </a:lnTo>
                  <a:lnTo>
                    <a:pt x="190" y="3"/>
                  </a:lnTo>
                  <a:lnTo>
                    <a:pt x="207" y="7"/>
                  </a:lnTo>
                  <a:lnTo>
                    <a:pt x="225" y="14"/>
                  </a:lnTo>
                  <a:lnTo>
                    <a:pt x="245" y="24"/>
                  </a:lnTo>
                  <a:lnTo>
                    <a:pt x="263" y="38"/>
                  </a:lnTo>
                  <a:lnTo>
                    <a:pt x="280" y="56"/>
                  </a:lnTo>
                  <a:lnTo>
                    <a:pt x="283" y="59"/>
                  </a:lnTo>
                  <a:lnTo>
                    <a:pt x="285" y="61"/>
                  </a:lnTo>
                  <a:lnTo>
                    <a:pt x="286" y="63"/>
                  </a:lnTo>
                  <a:lnTo>
                    <a:pt x="288" y="62"/>
                  </a:lnTo>
                  <a:lnTo>
                    <a:pt x="292" y="60"/>
                  </a:lnTo>
                  <a:lnTo>
                    <a:pt x="304" y="53"/>
                  </a:lnTo>
                  <a:lnTo>
                    <a:pt x="319" y="51"/>
                  </a:lnTo>
                  <a:lnTo>
                    <a:pt x="334" y="53"/>
                  </a:lnTo>
                  <a:lnTo>
                    <a:pt x="347" y="59"/>
                  </a:lnTo>
                  <a:lnTo>
                    <a:pt x="357" y="70"/>
                  </a:lnTo>
                  <a:lnTo>
                    <a:pt x="365" y="83"/>
                  </a:lnTo>
                  <a:lnTo>
                    <a:pt x="367" y="98"/>
                  </a:lnTo>
                  <a:lnTo>
                    <a:pt x="365" y="112"/>
                  </a:lnTo>
                  <a:lnTo>
                    <a:pt x="358" y="126"/>
                  </a:lnTo>
                  <a:lnTo>
                    <a:pt x="348" y="136"/>
                  </a:lnTo>
                  <a:lnTo>
                    <a:pt x="327" y="149"/>
                  </a:lnTo>
                  <a:lnTo>
                    <a:pt x="304" y="156"/>
                  </a:lnTo>
                  <a:lnTo>
                    <a:pt x="283" y="158"/>
                  </a:lnTo>
                  <a:lnTo>
                    <a:pt x="262" y="155"/>
                  </a:lnTo>
                  <a:lnTo>
                    <a:pt x="241" y="146"/>
                  </a:lnTo>
                  <a:lnTo>
                    <a:pt x="222" y="132"/>
                  </a:lnTo>
                  <a:lnTo>
                    <a:pt x="205" y="113"/>
                  </a:lnTo>
                  <a:lnTo>
                    <a:pt x="195" y="104"/>
                  </a:lnTo>
                  <a:lnTo>
                    <a:pt x="182" y="99"/>
                  </a:lnTo>
                  <a:lnTo>
                    <a:pt x="171" y="96"/>
                  </a:lnTo>
                  <a:lnTo>
                    <a:pt x="162" y="95"/>
                  </a:lnTo>
                  <a:lnTo>
                    <a:pt x="159" y="95"/>
                  </a:lnTo>
                  <a:lnTo>
                    <a:pt x="139" y="98"/>
                  </a:lnTo>
                  <a:lnTo>
                    <a:pt x="121" y="107"/>
                  </a:lnTo>
                  <a:lnTo>
                    <a:pt x="108" y="120"/>
                  </a:lnTo>
                  <a:lnTo>
                    <a:pt x="99" y="137"/>
                  </a:lnTo>
                  <a:lnTo>
                    <a:pt x="95" y="157"/>
                  </a:lnTo>
                  <a:lnTo>
                    <a:pt x="99" y="177"/>
                  </a:lnTo>
                  <a:lnTo>
                    <a:pt x="108" y="194"/>
                  </a:lnTo>
                  <a:lnTo>
                    <a:pt x="121" y="208"/>
                  </a:lnTo>
                  <a:lnTo>
                    <a:pt x="139" y="216"/>
                  </a:lnTo>
                  <a:lnTo>
                    <a:pt x="158" y="220"/>
                  </a:lnTo>
                  <a:lnTo>
                    <a:pt x="182" y="223"/>
                  </a:lnTo>
                  <a:lnTo>
                    <a:pt x="204" y="230"/>
                  </a:lnTo>
                  <a:lnTo>
                    <a:pt x="223" y="243"/>
                  </a:lnTo>
                  <a:lnTo>
                    <a:pt x="239" y="259"/>
                  </a:lnTo>
                  <a:lnTo>
                    <a:pt x="250" y="278"/>
                  </a:lnTo>
                  <a:lnTo>
                    <a:pt x="259" y="299"/>
                  </a:lnTo>
                  <a:lnTo>
                    <a:pt x="261" y="322"/>
                  </a:lnTo>
                  <a:lnTo>
                    <a:pt x="261" y="604"/>
                  </a:lnTo>
                  <a:lnTo>
                    <a:pt x="298" y="604"/>
                  </a:lnTo>
                  <a:lnTo>
                    <a:pt x="313" y="607"/>
                  </a:lnTo>
                  <a:lnTo>
                    <a:pt x="327" y="614"/>
                  </a:lnTo>
                  <a:lnTo>
                    <a:pt x="336" y="624"/>
                  </a:lnTo>
                  <a:lnTo>
                    <a:pt x="344" y="637"/>
                  </a:lnTo>
                  <a:lnTo>
                    <a:pt x="346" y="652"/>
                  </a:lnTo>
                  <a:lnTo>
                    <a:pt x="344" y="667"/>
                  </a:lnTo>
                  <a:lnTo>
                    <a:pt x="337" y="679"/>
                  </a:lnTo>
                  <a:lnTo>
                    <a:pt x="328" y="690"/>
                  </a:lnTo>
                  <a:lnTo>
                    <a:pt x="349" y="711"/>
                  </a:lnTo>
                  <a:lnTo>
                    <a:pt x="366" y="735"/>
                  </a:lnTo>
                  <a:lnTo>
                    <a:pt x="379" y="763"/>
                  </a:lnTo>
                  <a:lnTo>
                    <a:pt x="387" y="792"/>
                  </a:lnTo>
                  <a:lnTo>
                    <a:pt x="390" y="823"/>
                  </a:lnTo>
                  <a:lnTo>
                    <a:pt x="387" y="855"/>
                  </a:lnTo>
                  <a:lnTo>
                    <a:pt x="379" y="884"/>
                  </a:lnTo>
                  <a:lnTo>
                    <a:pt x="366" y="912"/>
                  </a:lnTo>
                  <a:lnTo>
                    <a:pt x="348" y="936"/>
                  </a:lnTo>
                  <a:lnTo>
                    <a:pt x="327" y="958"/>
                  </a:lnTo>
                  <a:lnTo>
                    <a:pt x="302" y="975"/>
                  </a:lnTo>
                  <a:lnTo>
                    <a:pt x="275" y="988"/>
                  </a:lnTo>
                  <a:lnTo>
                    <a:pt x="245" y="996"/>
                  </a:lnTo>
                  <a:lnTo>
                    <a:pt x="213" y="999"/>
                  </a:lnTo>
                  <a:lnTo>
                    <a:pt x="182" y="996"/>
                  </a:lnTo>
                  <a:lnTo>
                    <a:pt x="152" y="988"/>
                  </a:lnTo>
                  <a:lnTo>
                    <a:pt x="125" y="975"/>
                  </a:lnTo>
                  <a:lnTo>
                    <a:pt x="100" y="958"/>
                  </a:lnTo>
                  <a:lnTo>
                    <a:pt x="78" y="936"/>
                  </a:lnTo>
                  <a:lnTo>
                    <a:pt x="61" y="912"/>
                  </a:lnTo>
                  <a:lnTo>
                    <a:pt x="49" y="884"/>
                  </a:lnTo>
                  <a:lnTo>
                    <a:pt x="40" y="855"/>
                  </a:lnTo>
                  <a:lnTo>
                    <a:pt x="37" y="823"/>
                  </a:lnTo>
                  <a:lnTo>
                    <a:pt x="40" y="792"/>
                  </a:lnTo>
                  <a:lnTo>
                    <a:pt x="49" y="763"/>
                  </a:lnTo>
                  <a:lnTo>
                    <a:pt x="61" y="735"/>
                  </a:lnTo>
                  <a:lnTo>
                    <a:pt x="78" y="711"/>
                  </a:lnTo>
                  <a:lnTo>
                    <a:pt x="100" y="690"/>
                  </a:lnTo>
                  <a:lnTo>
                    <a:pt x="90" y="679"/>
                  </a:lnTo>
                  <a:lnTo>
                    <a:pt x="84" y="667"/>
                  </a:lnTo>
                  <a:lnTo>
                    <a:pt x="82" y="652"/>
                  </a:lnTo>
                  <a:lnTo>
                    <a:pt x="84" y="637"/>
                  </a:lnTo>
                  <a:lnTo>
                    <a:pt x="90" y="624"/>
                  </a:lnTo>
                  <a:lnTo>
                    <a:pt x="101" y="614"/>
                  </a:lnTo>
                  <a:lnTo>
                    <a:pt x="113" y="607"/>
                  </a:lnTo>
                  <a:lnTo>
                    <a:pt x="129" y="604"/>
                  </a:lnTo>
                  <a:lnTo>
                    <a:pt x="165" y="604"/>
                  </a:lnTo>
                  <a:lnTo>
                    <a:pt x="165" y="322"/>
                  </a:lnTo>
                  <a:lnTo>
                    <a:pt x="165" y="320"/>
                  </a:lnTo>
                  <a:lnTo>
                    <a:pt x="163" y="317"/>
                  </a:lnTo>
                  <a:lnTo>
                    <a:pt x="161" y="316"/>
                  </a:lnTo>
                  <a:lnTo>
                    <a:pt x="158" y="315"/>
                  </a:lnTo>
                  <a:lnTo>
                    <a:pt x="126" y="312"/>
                  </a:lnTo>
                  <a:lnTo>
                    <a:pt x="96" y="303"/>
                  </a:lnTo>
                  <a:lnTo>
                    <a:pt x="70" y="288"/>
                  </a:lnTo>
                  <a:lnTo>
                    <a:pt x="47" y="269"/>
                  </a:lnTo>
                  <a:lnTo>
                    <a:pt x="28" y="245"/>
                  </a:lnTo>
                  <a:lnTo>
                    <a:pt x="13" y="219"/>
                  </a:lnTo>
                  <a:lnTo>
                    <a:pt x="3" y="189"/>
                  </a:lnTo>
                  <a:lnTo>
                    <a:pt x="0" y="157"/>
                  </a:lnTo>
                  <a:lnTo>
                    <a:pt x="3" y="126"/>
                  </a:lnTo>
                  <a:lnTo>
                    <a:pt x="13" y="96"/>
                  </a:lnTo>
                  <a:lnTo>
                    <a:pt x="28" y="70"/>
                  </a:lnTo>
                  <a:lnTo>
                    <a:pt x="47" y="46"/>
                  </a:lnTo>
                  <a:lnTo>
                    <a:pt x="70" y="26"/>
                  </a:lnTo>
                  <a:lnTo>
                    <a:pt x="96" y="11"/>
                  </a:lnTo>
                  <a:lnTo>
                    <a:pt x="126" y="3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200"/>
            <p:cNvSpPr>
              <a:spLocks noEditPoints="1"/>
            </p:cNvSpPr>
            <p:nvPr/>
          </p:nvSpPr>
          <p:spPr bwMode="auto">
            <a:xfrm>
              <a:off x="8264525" y="4260850"/>
              <a:ext cx="55563" cy="142875"/>
            </a:xfrm>
            <a:custGeom>
              <a:avLst/>
              <a:gdLst>
                <a:gd name="T0" fmla="*/ 173 w 391"/>
                <a:gd name="T1" fmla="*/ 755 h 1000"/>
                <a:gd name="T2" fmla="*/ 136 w 391"/>
                <a:gd name="T3" fmla="*/ 803 h 1000"/>
                <a:gd name="T4" fmla="*/ 145 w 391"/>
                <a:gd name="T5" fmla="*/ 866 h 1000"/>
                <a:gd name="T6" fmla="*/ 192 w 391"/>
                <a:gd name="T7" fmla="*/ 903 h 1000"/>
                <a:gd name="T8" fmla="*/ 255 w 391"/>
                <a:gd name="T9" fmla="*/ 894 h 1000"/>
                <a:gd name="T10" fmla="*/ 292 w 391"/>
                <a:gd name="T11" fmla="*/ 846 h 1000"/>
                <a:gd name="T12" fmla="*/ 285 w 391"/>
                <a:gd name="T13" fmla="*/ 784 h 1000"/>
                <a:gd name="T14" fmla="*/ 236 w 391"/>
                <a:gd name="T15" fmla="*/ 746 h 1000"/>
                <a:gd name="T16" fmla="*/ 165 w 391"/>
                <a:gd name="T17" fmla="*/ 1 h 1000"/>
                <a:gd name="T18" fmla="*/ 207 w 391"/>
                <a:gd name="T19" fmla="*/ 9 h 1000"/>
                <a:gd name="T20" fmla="*/ 265 w 391"/>
                <a:gd name="T21" fmla="*/ 39 h 1000"/>
                <a:gd name="T22" fmla="*/ 286 w 391"/>
                <a:gd name="T23" fmla="*/ 63 h 1000"/>
                <a:gd name="T24" fmla="*/ 292 w 391"/>
                <a:gd name="T25" fmla="*/ 62 h 1000"/>
                <a:gd name="T26" fmla="*/ 335 w 391"/>
                <a:gd name="T27" fmla="*/ 54 h 1000"/>
                <a:gd name="T28" fmla="*/ 365 w 391"/>
                <a:gd name="T29" fmla="*/ 85 h 1000"/>
                <a:gd name="T30" fmla="*/ 359 w 391"/>
                <a:gd name="T31" fmla="*/ 127 h 1000"/>
                <a:gd name="T32" fmla="*/ 306 w 391"/>
                <a:gd name="T33" fmla="*/ 158 h 1000"/>
                <a:gd name="T34" fmla="*/ 241 w 391"/>
                <a:gd name="T35" fmla="*/ 147 h 1000"/>
                <a:gd name="T36" fmla="*/ 196 w 391"/>
                <a:gd name="T37" fmla="*/ 106 h 1000"/>
                <a:gd name="T38" fmla="*/ 163 w 391"/>
                <a:gd name="T39" fmla="*/ 95 h 1000"/>
                <a:gd name="T40" fmla="*/ 122 w 391"/>
                <a:gd name="T41" fmla="*/ 108 h 1000"/>
                <a:gd name="T42" fmla="*/ 96 w 391"/>
                <a:gd name="T43" fmla="*/ 159 h 1000"/>
                <a:gd name="T44" fmla="*/ 122 w 391"/>
                <a:gd name="T45" fmla="*/ 210 h 1000"/>
                <a:gd name="T46" fmla="*/ 183 w 391"/>
                <a:gd name="T47" fmla="*/ 224 h 1000"/>
                <a:gd name="T48" fmla="*/ 239 w 391"/>
                <a:gd name="T49" fmla="*/ 259 h 1000"/>
                <a:gd name="T50" fmla="*/ 262 w 391"/>
                <a:gd name="T51" fmla="*/ 324 h 1000"/>
                <a:gd name="T52" fmla="*/ 314 w 391"/>
                <a:gd name="T53" fmla="*/ 608 h 1000"/>
                <a:gd name="T54" fmla="*/ 344 w 391"/>
                <a:gd name="T55" fmla="*/ 639 h 1000"/>
                <a:gd name="T56" fmla="*/ 338 w 391"/>
                <a:gd name="T57" fmla="*/ 681 h 1000"/>
                <a:gd name="T58" fmla="*/ 366 w 391"/>
                <a:gd name="T59" fmla="*/ 736 h 1000"/>
                <a:gd name="T60" fmla="*/ 391 w 391"/>
                <a:gd name="T61" fmla="*/ 825 h 1000"/>
                <a:gd name="T62" fmla="*/ 366 w 391"/>
                <a:gd name="T63" fmla="*/ 913 h 1000"/>
                <a:gd name="T64" fmla="*/ 303 w 391"/>
                <a:gd name="T65" fmla="*/ 977 h 1000"/>
                <a:gd name="T66" fmla="*/ 215 w 391"/>
                <a:gd name="T67" fmla="*/ 1000 h 1000"/>
                <a:gd name="T68" fmla="*/ 126 w 391"/>
                <a:gd name="T69" fmla="*/ 977 h 1000"/>
                <a:gd name="T70" fmla="*/ 62 w 391"/>
                <a:gd name="T71" fmla="*/ 913 h 1000"/>
                <a:gd name="T72" fmla="*/ 38 w 391"/>
                <a:gd name="T73" fmla="*/ 825 h 1000"/>
                <a:gd name="T74" fmla="*/ 62 w 391"/>
                <a:gd name="T75" fmla="*/ 736 h 1000"/>
                <a:gd name="T76" fmla="*/ 91 w 391"/>
                <a:gd name="T77" fmla="*/ 681 h 1000"/>
                <a:gd name="T78" fmla="*/ 84 w 391"/>
                <a:gd name="T79" fmla="*/ 639 h 1000"/>
                <a:gd name="T80" fmla="*/ 115 w 391"/>
                <a:gd name="T81" fmla="*/ 608 h 1000"/>
                <a:gd name="T82" fmla="*/ 167 w 391"/>
                <a:gd name="T83" fmla="*/ 324 h 1000"/>
                <a:gd name="T84" fmla="*/ 162 w 391"/>
                <a:gd name="T85" fmla="*/ 317 h 1000"/>
                <a:gd name="T86" fmla="*/ 98 w 391"/>
                <a:gd name="T87" fmla="*/ 304 h 1000"/>
                <a:gd name="T88" fmla="*/ 28 w 391"/>
                <a:gd name="T89" fmla="*/ 247 h 1000"/>
                <a:gd name="T90" fmla="*/ 0 w 391"/>
                <a:gd name="T91" fmla="*/ 159 h 1000"/>
                <a:gd name="T92" fmla="*/ 28 w 391"/>
                <a:gd name="T93" fmla="*/ 70 h 1000"/>
                <a:gd name="T94" fmla="*/ 98 w 391"/>
                <a:gd name="T95" fmla="*/ 13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1" h="1000">
                  <a:moveTo>
                    <a:pt x="215" y="744"/>
                  </a:moveTo>
                  <a:lnTo>
                    <a:pt x="192" y="746"/>
                  </a:lnTo>
                  <a:lnTo>
                    <a:pt x="173" y="755"/>
                  </a:lnTo>
                  <a:lnTo>
                    <a:pt x="157" y="767"/>
                  </a:lnTo>
                  <a:lnTo>
                    <a:pt x="145" y="784"/>
                  </a:lnTo>
                  <a:lnTo>
                    <a:pt x="136" y="803"/>
                  </a:lnTo>
                  <a:lnTo>
                    <a:pt x="133" y="825"/>
                  </a:lnTo>
                  <a:lnTo>
                    <a:pt x="136" y="846"/>
                  </a:lnTo>
                  <a:lnTo>
                    <a:pt x="145" y="866"/>
                  </a:lnTo>
                  <a:lnTo>
                    <a:pt x="157" y="882"/>
                  </a:lnTo>
                  <a:lnTo>
                    <a:pt x="173" y="894"/>
                  </a:lnTo>
                  <a:lnTo>
                    <a:pt x="192" y="903"/>
                  </a:lnTo>
                  <a:lnTo>
                    <a:pt x="215" y="906"/>
                  </a:lnTo>
                  <a:lnTo>
                    <a:pt x="236" y="903"/>
                  </a:lnTo>
                  <a:lnTo>
                    <a:pt x="255" y="894"/>
                  </a:lnTo>
                  <a:lnTo>
                    <a:pt x="272" y="882"/>
                  </a:lnTo>
                  <a:lnTo>
                    <a:pt x="285" y="866"/>
                  </a:lnTo>
                  <a:lnTo>
                    <a:pt x="292" y="846"/>
                  </a:lnTo>
                  <a:lnTo>
                    <a:pt x="295" y="825"/>
                  </a:lnTo>
                  <a:lnTo>
                    <a:pt x="292" y="803"/>
                  </a:lnTo>
                  <a:lnTo>
                    <a:pt x="285" y="784"/>
                  </a:lnTo>
                  <a:lnTo>
                    <a:pt x="272" y="767"/>
                  </a:lnTo>
                  <a:lnTo>
                    <a:pt x="255" y="755"/>
                  </a:lnTo>
                  <a:lnTo>
                    <a:pt x="236" y="746"/>
                  </a:lnTo>
                  <a:lnTo>
                    <a:pt x="215" y="744"/>
                  </a:lnTo>
                  <a:close/>
                  <a:moveTo>
                    <a:pt x="160" y="0"/>
                  </a:moveTo>
                  <a:lnTo>
                    <a:pt x="165" y="1"/>
                  </a:lnTo>
                  <a:lnTo>
                    <a:pt x="175" y="2"/>
                  </a:lnTo>
                  <a:lnTo>
                    <a:pt x="190" y="5"/>
                  </a:lnTo>
                  <a:lnTo>
                    <a:pt x="207" y="9"/>
                  </a:lnTo>
                  <a:lnTo>
                    <a:pt x="226" y="15"/>
                  </a:lnTo>
                  <a:lnTo>
                    <a:pt x="245" y="25"/>
                  </a:lnTo>
                  <a:lnTo>
                    <a:pt x="265" y="39"/>
                  </a:lnTo>
                  <a:lnTo>
                    <a:pt x="282" y="57"/>
                  </a:lnTo>
                  <a:lnTo>
                    <a:pt x="284" y="61"/>
                  </a:lnTo>
                  <a:lnTo>
                    <a:pt x="286" y="63"/>
                  </a:lnTo>
                  <a:lnTo>
                    <a:pt x="288" y="64"/>
                  </a:lnTo>
                  <a:lnTo>
                    <a:pt x="289" y="63"/>
                  </a:lnTo>
                  <a:lnTo>
                    <a:pt x="292" y="62"/>
                  </a:lnTo>
                  <a:lnTo>
                    <a:pt x="306" y="54"/>
                  </a:lnTo>
                  <a:lnTo>
                    <a:pt x="320" y="52"/>
                  </a:lnTo>
                  <a:lnTo>
                    <a:pt x="335" y="54"/>
                  </a:lnTo>
                  <a:lnTo>
                    <a:pt x="347" y="61"/>
                  </a:lnTo>
                  <a:lnTo>
                    <a:pt x="359" y="71"/>
                  </a:lnTo>
                  <a:lnTo>
                    <a:pt x="365" y="85"/>
                  </a:lnTo>
                  <a:lnTo>
                    <a:pt x="367" y="100"/>
                  </a:lnTo>
                  <a:lnTo>
                    <a:pt x="365" y="113"/>
                  </a:lnTo>
                  <a:lnTo>
                    <a:pt x="359" y="127"/>
                  </a:lnTo>
                  <a:lnTo>
                    <a:pt x="348" y="138"/>
                  </a:lnTo>
                  <a:lnTo>
                    <a:pt x="327" y="150"/>
                  </a:lnTo>
                  <a:lnTo>
                    <a:pt x="306" y="158"/>
                  </a:lnTo>
                  <a:lnTo>
                    <a:pt x="284" y="160"/>
                  </a:lnTo>
                  <a:lnTo>
                    <a:pt x="262" y="156"/>
                  </a:lnTo>
                  <a:lnTo>
                    <a:pt x="241" y="147"/>
                  </a:lnTo>
                  <a:lnTo>
                    <a:pt x="222" y="133"/>
                  </a:lnTo>
                  <a:lnTo>
                    <a:pt x="205" y="114"/>
                  </a:lnTo>
                  <a:lnTo>
                    <a:pt x="196" y="106"/>
                  </a:lnTo>
                  <a:lnTo>
                    <a:pt x="184" y="101"/>
                  </a:lnTo>
                  <a:lnTo>
                    <a:pt x="172" y="98"/>
                  </a:lnTo>
                  <a:lnTo>
                    <a:pt x="163" y="95"/>
                  </a:lnTo>
                  <a:lnTo>
                    <a:pt x="160" y="95"/>
                  </a:lnTo>
                  <a:lnTo>
                    <a:pt x="139" y="99"/>
                  </a:lnTo>
                  <a:lnTo>
                    <a:pt x="122" y="108"/>
                  </a:lnTo>
                  <a:lnTo>
                    <a:pt x="109" y="122"/>
                  </a:lnTo>
                  <a:lnTo>
                    <a:pt x="99" y="139"/>
                  </a:lnTo>
                  <a:lnTo>
                    <a:pt x="96" y="159"/>
                  </a:lnTo>
                  <a:lnTo>
                    <a:pt x="99" y="178"/>
                  </a:lnTo>
                  <a:lnTo>
                    <a:pt x="109" y="196"/>
                  </a:lnTo>
                  <a:lnTo>
                    <a:pt x="122" y="210"/>
                  </a:lnTo>
                  <a:lnTo>
                    <a:pt x="139" y="218"/>
                  </a:lnTo>
                  <a:lnTo>
                    <a:pt x="160" y="221"/>
                  </a:lnTo>
                  <a:lnTo>
                    <a:pt x="183" y="224"/>
                  </a:lnTo>
                  <a:lnTo>
                    <a:pt x="204" y="232"/>
                  </a:lnTo>
                  <a:lnTo>
                    <a:pt x="223" y="243"/>
                  </a:lnTo>
                  <a:lnTo>
                    <a:pt x="239" y="259"/>
                  </a:lnTo>
                  <a:lnTo>
                    <a:pt x="252" y="278"/>
                  </a:lnTo>
                  <a:lnTo>
                    <a:pt x="259" y="300"/>
                  </a:lnTo>
                  <a:lnTo>
                    <a:pt x="262" y="324"/>
                  </a:lnTo>
                  <a:lnTo>
                    <a:pt x="262" y="606"/>
                  </a:lnTo>
                  <a:lnTo>
                    <a:pt x="298" y="606"/>
                  </a:lnTo>
                  <a:lnTo>
                    <a:pt x="314" y="608"/>
                  </a:lnTo>
                  <a:lnTo>
                    <a:pt x="327" y="615"/>
                  </a:lnTo>
                  <a:lnTo>
                    <a:pt x="338" y="625"/>
                  </a:lnTo>
                  <a:lnTo>
                    <a:pt x="344" y="639"/>
                  </a:lnTo>
                  <a:lnTo>
                    <a:pt x="346" y="653"/>
                  </a:lnTo>
                  <a:lnTo>
                    <a:pt x="344" y="668"/>
                  </a:lnTo>
                  <a:lnTo>
                    <a:pt x="338" y="681"/>
                  </a:lnTo>
                  <a:lnTo>
                    <a:pt x="328" y="690"/>
                  </a:lnTo>
                  <a:lnTo>
                    <a:pt x="349" y="711"/>
                  </a:lnTo>
                  <a:lnTo>
                    <a:pt x="366" y="736"/>
                  </a:lnTo>
                  <a:lnTo>
                    <a:pt x="379" y="763"/>
                  </a:lnTo>
                  <a:lnTo>
                    <a:pt x="388" y="793"/>
                  </a:lnTo>
                  <a:lnTo>
                    <a:pt x="391" y="825"/>
                  </a:lnTo>
                  <a:lnTo>
                    <a:pt x="388" y="856"/>
                  </a:lnTo>
                  <a:lnTo>
                    <a:pt x="379" y="886"/>
                  </a:lnTo>
                  <a:lnTo>
                    <a:pt x="366" y="913"/>
                  </a:lnTo>
                  <a:lnTo>
                    <a:pt x="349" y="938"/>
                  </a:lnTo>
                  <a:lnTo>
                    <a:pt x="328" y="959"/>
                  </a:lnTo>
                  <a:lnTo>
                    <a:pt x="303" y="977"/>
                  </a:lnTo>
                  <a:lnTo>
                    <a:pt x="276" y="989"/>
                  </a:lnTo>
                  <a:lnTo>
                    <a:pt x="245" y="998"/>
                  </a:lnTo>
                  <a:lnTo>
                    <a:pt x="215" y="1000"/>
                  </a:lnTo>
                  <a:lnTo>
                    <a:pt x="183" y="998"/>
                  </a:lnTo>
                  <a:lnTo>
                    <a:pt x="153" y="989"/>
                  </a:lnTo>
                  <a:lnTo>
                    <a:pt x="126" y="977"/>
                  </a:lnTo>
                  <a:lnTo>
                    <a:pt x="101" y="959"/>
                  </a:lnTo>
                  <a:lnTo>
                    <a:pt x="79" y="938"/>
                  </a:lnTo>
                  <a:lnTo>
                    <a:pt x="62" y="913"/>
                  </a:lnTo>
                  <a:lnTo>
                    <a:pt x="49" y="886"/>
                  </a:lnTo>
                  <a:lnTo>
                    <a:pt x="41" y="856"/>
                  </a:lnTo>
                  <a:lnTo>
                    <a:pt x="38" y="825"/>
                  </a:lnTo>
                  <a:lnTo>
                    <a:pt x="41" y="793"/>
                  </a:lnTo>
                  <a:lnTo>
                    <a:pt x="49" y="763"/>
                  </a:lnTo>
                  <a:lnTo>
                    <a:pt x="62" y="736"/>
                  </a:lnTo>
                  <a:lnTo>
                    <a:pt x="79" y="711"/>
                  </a:lnTo>
                  <a:lnTo>
                    <a:pt x="100" y="690"/>
                  </a:lnTo>
                  <a:lnTo>
                    <a:pt x="91" y="681"/>
                  </a:lnTo>
                  <a:lnTo>
                    <a:pt x="84" y="668"/>
                  </a:lnTo>
                  <a:lnTo>
                    <a:pt x="82" y="653"/>
                  </a:lnTo>
                  <a:lnTo>
                    <a:pt x="84" y="639"/>
                  </a:lnTo>
                  <a:lnTo>
                    <a:pt x="92" y="625"/>
                  </a:lnTo>
                  <a:lnTo>
                    <a:pt x="101" y="615"/>
                  </a:lnTo>
                  <a:lnTo>
                    <a:pt x="115" y="608"/>
                  </a:lnTo>
                  <a:lnTo>
                    <a:pt x="130" y="606"/>
                  </a:lnTo>
                  <a:lnTo>
                    <a:pt x="167" y="606"/>
                  </a:lnTo>
                  <a:lnTo>
                    <a:pt x="167" y="324"/>
                  </a:lnTo>
                  <a:lnTo>
                    <a:pt x="166" y="321"/>
                  </a:lnTo>
                  <a:lnTo>
                    <a:pt x="165" y="318"/>
                  </a:lnTo>
                  <a:lnTo>
                    <a:pt x="162" y="317"/>
                  </a:lnTo>
                  <a:lnTo>
                    <a:pt x="160" y="316"/>
                  </a:lnTo>
                  <a:lnTo>
                    <a:pt x="128" y="313"/>
                  </a:lnTo>
                  <a:lnTo>
                    <a:pt x="98" y="304"/>
                  </a:lnTo>
                  <a:lnTo>
                    <a:pt x="70" y="289"/>
                  </a:lnTo>
                  <a:lnTo>
                    <a:pt x="47" y="270"/>
                  </a:lnTo>
                  <a:lnTo>
                    <a:pt x="28" y="247"/>
                  </a:lnTo>
                  <a:lnTo>
                    <a:pt x="13" y="220"/>
                  </a:lnTo>
                  <a:lnTo>
                    <a:pt x="4" y="191"/>
                  </a:lnTo>
                  <a:lnTo>
                    <a:pt x="0" y="159"/>
                  </a:lnTo>
                  <a:lnTo>
                    <a:pt x="4" y="127"/>
                  </a:lnTo>
                  <a:lnTo>
                    <a:pt x="13" y="98"/>
                  </a:lnTo>
                  <a:lnTo>
                    <a:pt x="28" y="70"/>
                  </a:lnTo>
                  <a:lnTo>
                    <a:pt x="47" y="47"/>
                  </a:lnTo>
                  <a:lnTo>
                    <a:pt x="70" y="28"/>
                  </a:lnTo>
                  <a:lnTo>
                    <a:pt x="98" y="13"/>
                  </a:lnTo>
                  <a:lnTo>
                    <a:pt x="128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201"/>
            <p:cNvSpPr>
              <a:spLocks noEditPoints="1"/>
            </p:cNvSpPr>
            <p:nvPr/>
          </p:nvSpPr>
          <p:spPr bwMode="auto">
            <a:xfrm>
              <a:off x="8304213" y="4324350"/>
              <a:ext cx="393700" cy="436562"/>
            </a:xfrm>
            <a:custGeom>
              <a:avLst/>
              <a:gdLst>
                <a:gd name="T0" fmla="*/ 1365 w 2730"/>
                <a:gd name="T1" fmla="*/ 2932 h 3027"/>
                <a:gd name="T2" fmla="*/ 1810 w 2730"/>
                <a:gd name="T3" fmla="*/ 2483 h 3027"/>
                <a:gd name="T4" fmla="*/ 1841 w 2730"/>
                <a:gd name="T5" fmla="*/ 2827 h 3027"/>
                <a:gd name="T6" fmla="*/ 889 w 2730"/>
                <a:gd name="T7" fmla="*/ 2486 h 3027"/>
                <a:gd name="T8" fmla="*/ 981 w 2730"/>
                <a:gd name="T9" fmla="*/ 2818 h 3027"/>
                <a:gd name="T10" fmla="*/ 2101 w 2730"/>
                <a:gd name="T11" fmla="*/ 2287 h 3027"/>
                <a:gd name="T12" fmla="*/ 2286 w 2730"/>
                <a:gd name="T13" fmla="*/ 2510 h 3027"/>
                <a:gd name="T14" fmla="*/ 421 w 2730"/>
                <a:gd name="T15" fmla="*/ 2395 h 3027"/>
                <a:gd name="T16" fmla="*/ 709 w 2730"/>
                <a:gd name="T17" fmla="*/ 2367 h 3027"/>
                <a:gd name="T18" fmla="*/ 2336 w 2730"/>
                <a:gd name="T19" fmla="*/ 2248 h 3027"/>
                <a:gd name="T20" fmla="*/ 316 w 2730"/>
                <a:gd name="T21" fmla="*/ 2019 h 3027"/>
                <a:gd name="T22" fmla="*/ 450 w 2730"/>
                <a:gd name="T23" fmla="*/ 2192 h 3027"/>
                <a:gd name="T24" fmla="*/ 2444 w 2730"/>
                <a:gd name="T25" fmla="*/ 1915 h 3027"/>
                <a:gd name="T26" fmla="*/ 216 w 2730"/>
                <a:gd name="T27" fmla="*/ 1774 h 3027"/>
                <a:gd name="T28" fmla="*/ 296 w 2730"/>
                <a:gd name="T29" fmla="*/ 1899 h 3027"/>
                <a:gd name="T30" fmla="*/ 2556 w 2730"/>
                <a:gd name="T31" fmla="*/ 1684 h 3027"/>
                <a:gd name="T32" fmla="*/ 111 w 2730"/>
                <a:gd name="T33" fmla="*/ 1649 h 3027"/>
                <a:gd name="T34" fmla="*/ 2549 w 2730"/>
                <a:gd name="T35" fmla="*/ 1387 h 3027"/>
                <a:gd name="T36" fmla="*/ 149 w 2730"/>
                <a:gd name="T37" fmla="*/ 1377 h 3027"/>
                <a:gd name="T38" fmla="*/ 165 w 2730"/>
                <a:gd name="T39" fmla="*/ 1380 h 3027"/>
                <a:gd name="T40" fmla="*/ 2612 w 2730"/>
                <a:gd name="T41" fmla="*/ 1197 h 3027"/>
                <a:gd name="T42" fmla="*/ 215 w 2730"/>
                <a:gd name="T43" fmla="*/ 1229 h 3027"/>
                <a:gd name="T44" fmla="*/ 2570 w 2730"/>
                <a:gd name="T45" fmla="*/ 1062 h 3027"/>
                <a:gd name="T46" fmla="*/ 220 w 2730"/>
                <a:gd name="T47" fmla="*/ 1082 h 3027"/>
                <a:gd name="T48" fmla="*/ 2440 w 2730"/>
                <a:gd name="T49" fmla="*/ 892 h 3027"/>
                <a:gd name="T50" fmla="*/ 229 w 2730"/>
                <a:gd name="T51" fmla="*/ 873 h 3027"/>
                <a:gd name="T52" fmla="*/ 2306 w 2730"/>
                <a:gd name="T53" fmla="*/ 664 h 3027"/>
                <a:gd name="T54" fmla="*/ 327 w 2730"/>
                <a:gd name="T55" fmla="*/ 632 h 3027"/>
                <a:gd name="T56" fmla="*/ 2220 w 2730"/>
                <a:gd name="T57" fmla="*/ 451 h 3027"/>
                <a:gd name="T58" fmla="*/ 2237 w 2730"/>
                <a:gd name="T59" fmla="*/ 449 h 3027"/>
                <a:gd name="T60" fmla="*/ 525 w 2730"/>
                <a:gd name="T61" fmla="*/ 460 h 3027"/>
                <a:gd name="T62" fmla="*/ 2142 w 2730"/>
                <a:gd name="T63" fmla="*/ 347 h 3027"/>
                <a:gd name="T64" fmla="*/ 691 w 2730"/>
                <a:gd name="T65" fmla="*/ 380 h 3027"/>
                <a:gd name="T66" fmla="*/ 764 w 2730"/>
                <a:gd name="T67" fmla="*/ 446 h 3027"/>
                <a:gd name="T68" fmla="*/ 441 w 2730"/>
                <a:gd name="T69" fmla="*/ 794 h 3027"/>
                <a:gd name="T70" fmla="*/ 311 w 2730"/>
                <a:gd name="T71" fmla="*/ 1229 h 3027"/>
                <a:gd name="T72" fmla="*/ 296 w 2730"/>
                <a:gd name="T73" fmla="*/ 1698 h 3027"/>
                <a:gd name="T74" fmla="*/ 553 w 2730"/>
                <a:gd name="T75" fmla="*/ 2181 h 3027"/>
                <a:gd name="T76" fmla="*/ 1100 w 2730"/>
                <a:gd name="T77" fmla="*/ 2457 h 3027"/>
                <a:gd name="T78" fmla="*/ 1660 w 2730"/>
                <a:gd name="T79" fmla="*/ 2434 h 3027"/>
                <a:gd name="T80" fmla="*/ 2173 w 2730"/>
                <a:gd name="T81" fmla="*/ 2160 h 3027"/>
                <a:gd name="T82" fmla="*/ 2433 w 2730"/>
                <a:gd name="T83" fmla="*/ 1698 h 3027"/>
                <a:gd name="T84" fmla="*/ 2420 w 2730"/>
                <a:gd name="T85" fmla="*/ 1229 h 3027"/>
                <a:gd name="T86" fmla="*/ 2289 w 2730"/>
                <a:gd name="T87" fmla="*/ 794 h 3027"/>
                <a:gd name="T88" fmla="*/ 1967 w 2730"/>
                <a:gd name="T89" fmla="*/ 446 h 3027"/>
                <a:gd name="T90" fmla="*/ 1339 w 2730"/>
                <a:gd name="T91" fmla="*/ 186 h 3027"/>
                <a:gd name="T92" fmla="*/ 2023 w 2730"/>
                <a:gd name="T93" fmla="*/ 230 h 3027"/>
                <a:gd name="T94" fmla="*/ 2387 w 2730"/>
                <a:gd name="T95" fmla="*/ 503 h 3027"/>
                <a:gd name="T96" fmla="*/ 2595 w 2730"/>
                <a:gd name="T97" fmla="*/ 898 h 3027"/>
                <a:gd name="T98" fmla="*/ 2703 w 2730"/>
                <a:gd name="T99" fmla="*/ 1345 h 3027"/>
                <a:gd name="T100" fmla="*/ 2694 w 2730"/>
                <a:gd name="T101" fmla="*/ 1831 h 3027"/>
                <a:gd name="T102" fmla="*/ 2463 w 2730"/>
                <a:gd name="T103" fmla="*/ 2342 h 3027"/>
                <a:gd name="T104" fmla="*/ 2067 w 2730"/>
                <a:gd name="T105" fmla="*/ 2735 h 3027"/>
                <a:gd name="T106" fmla="*/ 1488 w 2730"/>
                <a:gd name="T107" fmla="*/ 2999 h 3027"/>
                <a:gd name="T108" fmla="*/ 807 w 2730"/>
                <a:gd name="T109" fmla="*/ 2900 h 3027"/>
                <a:gd name="T110" fmla="*/ 335 w 2730"/>
                <a:gd name="T111" fmla="*/ 2503 h 3027"/>
                <a:gd name="T112" fmla="*/ 98 w 2730"/>
                <a:gd name="T113" fmla="*/ 2000 h 3027"/>
                <a:gd name="T114" fmla="*/ 28 w 2730"/>
                <a:gd name="T115" fmla="*/ 1516 h 3027"/>
                <a:gd name="T116" fmla="*/ 54 w 2730"/>
                <a:gd name="T117" fmla="*/ 1030 h 3027"/>
                <a:gd name="T118" fmla="*/ 233 w 2730"/>
                <a:gd name="T119" fmla="*/ 604 h 3027"/>
                <a:gd name="T120" fmla="*/ 559 w 2730"/>
                <a:gd name="T121" fmla="*/ 238 h 3027"/>
                <a:gd name="T122" fmla="*/ 1337 w 2730"/>
                <a:gd name="T123" fmla="*/ 10 h 3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30" h="3027">
                  <a:moveTo>
                    <a:pt x="1365" y="2564"/>
                  </a:moveTo>
                  <a:lnTo>
                    <a:pt x="1331" y="2567"/>
                  </a:lnTo>
                  <a:lnTo>
                    <a:pt x="1300" y="2575"/>
                  </a:lnTo>
                  <a:lnTo>
                    <a:pt x="1272" y="2589"/>
                  </a:lnTo>
                  <a:lnTo>
                    <a:pt x="1245" y="2607"/>
                  </a:lnTo>
                  <a:lnTo>
                    <a:pt x="1223" y="2629"/>
                  </a:lnTo>
                  <a:lnTo>
                    <a:pt x="1205" y="2654"/>
                  </a:lnTo>
                  <a:lnTo>
                    <a:pt x="1191" y="2684"/>
                  </a:lnTo>
                  <a:lnTo>
                    <a:pt x="1183" y="2715"/>
                  </a:lnTo>
                  <a:lnTo>
                    <a:pt x="1180" y="2747"/>
                  </a:lnTo>
                  <a:lnTo>
                    <a:pt x="1183" y="2781"/>
                  </a:lnTo>
                  <a:lnTo>
                    <a:pt x="1191" y="2812"/>
                  </a:lnTo>
                  <a:lnTo>
                    <a:pt x="1205" y="2840"/>
                  </a:lnTo>
                  <a:lnTo>
                    <a:pt x="1223" y="2867"/>
                  </a:lnTo>
                  <a:lnTo>
                    <a:pt x="1245" y="2889"/>
                  </a:lnTo>
                  <a:lnTo>
                    <a:pt x="1272" y="2907"/>
                  </a:lnTo>
                  <a:lnTo>
                    <a:pt x="1300" y="2921"/>
                  </a:lnTo>
                  <a:lnTo>
                    <a:pt x="1331" y="2929"/>
                  </a:lnTo>
                  <a:lnTo>
                    <a:pt x="1365" y="2932"/>
                  </a:lnTo>
                  <a:lnTo>
                    <a:pt x="1398" y="2929"/>
                  </a:lnTo>
                  <a:lnTo>
                    <a:pt x="1430" y="2921"/>
                  </a:lnTo>
                  <a:lnTo>
                    <a:pt x="1459" y="2907"/>
                  </a:lnTo>
                  <a:lnTo>
                    <a:pt x="1484" y="2889"/>
                  </a:lnTo>
                  <a:lnTo>
                    <a:pt x="1506" y="2867"/>
                  </a:lnTo>
                  <a:lnTo>
                    <a:pt x="1524" y="2840"/>
                  </a:lnTo>
                  <a:lnTo>
                    <a:pt x="1538" y="2812"/>
                  </a:lnTo>
                  <a:lnTo>
                    <a:pt x="1548" y="2781"/>
                  </a:lnTo>
                  <a:lnTo>
                    <a:pt x="1550" y="2747"/>
                  </a:lnTo>
                  <a:lnTo>
                    <a:pt x="1548" y="2715"/>
                  </a:lnTo>
                  <a:lnTo>
                    <a:pt x="1538" y="2684"/>
                  </a:lnTo>
                  <a:lnTo>
                    <a:pt x="1524" y="2654"/>
                  </a:lnTo>
                  <a:lnTo>
                    <a:pt x="1506" y="2629"/>
                  </a:lnTo>
                  <a:lnTo>
                    <a:pt x="1484" y="2607"/>
                  </a:lnTo>
                  <a:lnTo>
                    <a:pt x="1459" y="2589"/>
                  </a:lnTo>
                  <a:lnTo>
                    <a:pt x="1430" y="2575"/>
                  </a:lnTo>
                  <a:lnTo>
                    <a:pt x="1398" y="2567"/>
                  </a:lnTo>
                  <a:lnTo>
                    <a:pt x="1365" y="2564"/>
                  </a:lnTo>
                  <a:close/>
                  <a:moveTo>
                    <a:pt x="1810" y="2483"/>
                  </a:moveTo>
                  <a:lnTo>
                    <a:pt x="1779" y="2486"/>
                  </a:lnTo>
                  <a:lnTo>
                    <a:pt x="1749" y="2494"/>
                  </a:lnTo>
                  <a:lnTo>
                    <a:pt x="1723" y="2506"/>
                  </a:lnTo>
                  <a:lnTo>
                    <a:pt x="1698" y="2524"/>
                  </a:lnTo>
                  <a:lnTo>
                    <a:pt x="1677" y="2544"/>
                  </a:lnTo>
                  <a:lnTo>
                    <a:pt x="1660" y="2569"/>
                  </a:lnTo>
                  <a:lnTo>
                    <a:pt x="1647" y="2596"/>
                  </a:lnTo>
                  <a:lnTo>
                    <a:pt x="1639" y="2625"/>
                  </a:lnTo>
                  <a:lnTo>
                    <a:pt x="1637" y="2656"/>
                  </a:lnTo>
                  <a:lnTo>
                    <a:pt x="1639" y="2687"/>
                  </a:lnTo>
                  <a:lnTo>
                    <a:pt x="1647" y="2717"/>
                  </a:lnTo>
                  <a:lnTo>
                    <a:pt x="1660" y="2743"/>
                  </a:lnTo>
                  <a:lnTo>
                    <a:pt x="1677" y="2767"/>
                  </a:lnTo>
                  <a:lnTo>
                    <a:pt x="1698" y="2789"/>
                  </a:lnTo>
                  <a:lnTo>
                    <a:pt x="1723" y="2805"/>
                  </a:lnTo>
                  <a:lnTo>
                    <a:pt x="1749" y="2818"/>
                  </a:lnTo>
                  <a:lnTo>
                    <a:pt x="1779" y="2827"/>
                  </a:lnTo>
                  <a:lnTo>
                    <a:pt x="1810" y="2829"/>
                  </a:lnTo>
                  <a:lnTo>
                    <a:pt x="1841" y="2827"/>
                  </a:lnTo>
                  <a:lnTo>
                    <a:pt x="1870" y="2818"/>
                  </a:lnTo>
                  <a:lnTo>
                    <a:pt x="1898" y="2805"/>
                  </a:lnTo>
                  <a:lnTo>
                    <a:pt x="1921" y="2789"/>
                  </a:lnTo>
                  <a:lnTo>
                    <a:pt x="1942" y="2767"/>
                  </a:lnTo>
                  <a:lnTo>
                    <a:pt x="1959" y="2743"/>
                  </a:lnTo>
                  <a:lnTo>
                    <a:pt x="1972" y="2717"/>
                  </a:lnTo>
                  <a:lnTo>
                    <a:pt x="1980" y="2687"/>
                  </a:lnTo>
                  <a:lnTo>
                    <a:pt x="1984" y="2656"/>
                  </a:lnTo>
                  <a:lnTo>
                    <a:pt x="1980" y="2625"/>
                  </a:lnTo>
                  <a:lnTo>
                    <a:pt x="1972" y="2596"/>
                  </a:lnTo>
                  <a:lnTo>
                    <a:pt x="1959" y="2569"/>
                  </a:lnTo>
                  <a:lnTo>
                    <a:pt x="1942" y="2544"/>
                  </a:lnTo>
                  <a:lnTo>
                    <a:pt x="1921" y="2524"/>
                  </a:lnTo>
                  <a:lnTo>
                    <a:pt x="1898" y="2506"/>
                  </a:lnTo>
                  <a:lnTo>
                    <a:pt x="1870" y="2494"/>
                  </a:lnTo>
                  <a:lnTo>
                    <a:pt x="1841" y="2486"/>
                  </a:lnTo>
                  <a:lnTo>
                    <a:pt x="1810" y="2483"/>
                  </a:lnTo>
                  <a:close/>
                  <a:moveTo>
                    <a:pt x="920" y="2483"/>
                  </a:moveTo>
                  <a:lnTo>
                    <a:pt x="889" y="2486"/>
                  </a:lnTo>
                  <a:lnTo>
                    <a:pt x="859" y="2494"/>
                  </a:lnTo>
                  <a:lnTo>
                    <a:pt x="833" y="2506"/>
                  </a:lnTo>
                  <a:lnTo>
                    <a:pt x="808" y="2524"/>
                  </a:lnTo>
                  <a:lnTo>
                    <a:pt x="787" y="2544"/>
                  </a:lnTo>
                  <a:lnTo>
                    <a:pt x="770" y="2569"/>
                  </a:lnTo>
                  <a:lnTo>
                    <a:pt x="757" y="2596"/>
                  </a:lnTo>
                  <a:lnTo>
                    <a:pt x="750" y="2625"/>
                  </a:lnTo>
                  <a:lnTo>
                    <a:pt x="747" y="2656"/>
                  </a:lnTo>
                  <a:lnTo>
                    <a:pt x="750" y="2687"/>
                  </a:lnTo>
                  <a:lnTo>
                    <a:pt x="757" y="2717"/>
                  </a:lnTo>
                  <a:lnTo>
                    <a:pt x="770" y="2743"/>
                  </a:lnTo>
                  <a:lnTo>
                    <a:pt x="787" y="2767"/>
                  </a:lnTo>
                  <a:lnTo>
                    <a:pt x="808" y="2789"/>
                  </a:lnTo>
                  <a:lnTo>
                    <a:pt x="833" y="2805"/>
                  </a:lnTo>
                  <a:lnTo>
                    <a:pt x="859" y="2818"/>
                  </a:lnTo>
                  <a:lnTo>
                    <a:pt x="889" y="2827"/>
                  </a:lnTo>
                  <a:lnTo>
                    <a:pt x="920" y="2829"/>
                  </a:lnTo>
                  <a:lnTo>
                    <a:pt x="951" y="2827"/>
                  </a:lnTo>
                  <a:lnTo>
                    <a:pt x="981" y="2818"/>
                  </a:lnTo>
                  <a:lnTo>
                    <a:pt x="1008" y="2805"/>
                  </a:lnTo>
                  <a:lnTo>
                    <a:pt x="1032" y="2789"/>
                  </a:lnTo>
                  <a:lnTo>
                    <a:pt x="1053" y="2767"/>
                  </a:lnTo>
                  <a:lnTo>
                    <a:pt x="1070" y="2743"/>
                  </a:lnTo>
                  <a:lnTo>
                    <a:pt x="1083" y="2717"/>
                  </a:lnTo>
                  <a:lnTo>
                    <a:pt x="1090" y="2687"/>
                  </a:lnTo>
                  <a:lnTo>
                    <a:pt x="1094" y="2656"/>
                  </a:lnTo>
                  <a:lnTo>
                    <a:pt x="1090" y="2625"/>
                  </a:lnTo>
                  <a:lnTo>
                    <a:pt x="1083" y="2596"/>
                  </a:lnTo>
                  <a:lnTo>
                    <a:pt x="1070" y="2569"/>
                  </a:lnTo>
                  <a:lnTo>
                    <a:pt x="1053" y="2544"/>
                  </a:lnTo>
                  <a:lnTo>
                    <a:pt x="1032" y="2524"/>
                  </a:lnTo>
                  <a:lnTo>
                    <a:pt x="1008" y="2506"/>
                  </a:lnTo>
                  <a:lnTo>
                    <a:pt x="981" y="2494"/>
                  </a:lnTo>
                  <a:lnTo>
                    <a:pt x="951" y="2486"/>
                  </a:lnTo>
                  <a:lnTo>
                    <a:pt x="920" y="2483"/>
                  </a:lnTo>
                  <a:close/>
                  <a:moveTo>
                    <a:pt x="2161" y="2275"/>
                  </a:moveTo>
                  <a:lnTo>
                    <a:pt x="2130" y="2278"/>
                  </a:lnTo>
                  <a:lnTo>
                    <a:pt x="2101" y="2287"/>
                  </a:lnTo>
                  <a:lnTo>
                    <a:pt x="2076" y="2300"/>
                  </a:lnTo>
                  <a:lnTo>
                    <a:pt x="2054" y="2319"/>
                  </a:lnTo>
                  <a:lnTo>
                    <a:pt x="2036" y="2342"/>
                  </a:lnTo>
                  <a:lnTo>
                    <a:pt x="2021" y="2367"/>
                  </a:lnTo>
                  <a:lnTo>
                    <a:pt x="2012" y="2395"/>
                  </a:lnTo>
                  <a:lnTo>
                    <a:pt x="2009" y="2426"/>
                  </a:lnTo>
                  <a:lnTo>
                    <a:pt x="2012" y="2456"/>
                  </a:lnTo>
                  <a:lnTo>
                    <a:pt x="2021" y="2484"/>
                  </a:lnTo>
                  <a:lnTo>
                    <a:pt x="2036" y="2510"/>
                  </a:lnTo>
                  <a:lnTo>
                    <a:pt x="2054" y="2533"/>
                  </a:lnTo>
                  <a:lnTo>
                    <a:pt x="2076" y="2551"/>
                  </a:lnTo>
                  <a:lnTo>
                    <a:pt x="2101" y="2565"/>
                  </a:lnTo>
                  <a:lnTo>
                    <a:pt x="2130" y="2573"/>
                  </a:lnTo>
                  <a:lnTo>
                    <a:pt x="2161" y="2576"/>
                  </a:lnTo>
                  <a:lnTo>
                    <a:pt x="2191" y="2573"/>
                  </a:lnTo>
                  <a:lnTo>
                    <a:pt x="2219" y="2565"/>
                  </a:lnTo>
                  <a:lnTo>
                    <a:pt x="2246" y="2551"/>
                  </a:lnTo>
                  <a:lnTo>
                    <a:pt x="2268" y="2533"/>
                  </a:lnTo>
                  <a:lnTo>
                    <a:pt x="2286" y="2510"/>
                  </a:lnTo>
                  <a:lnTo>
                    <a:pt x="2300" y="2484"/>
                  </a:lnTo>
                  <a:lnTo>
                    <a:pt x="2309" y="2456"/>
                  </a:lnTo>
                  <a:lnTo>
                    <a:pt x="2312" y="2426"/>
                  </a:lnTo>
                  <a:lnTo>
                    <a:pt x="2309" y="2395"/>
                  </a:lnTo>
                  <a:lnTo>
                    <a:pt x="2300" y="2367"/>
                  </a:lnTo>
                  <a:lnTo>
                    <a:pt x="2286" y="2342"/>
                  </a:lnTo>
                  <a:lnTo>
                    <a:pt x="2268" y="2319"/>
                  </a:lnTo>
                  <a:lnTo>
                    <a:pt x="2246" y="2300"/>
                  </a:lnTo>
                  <a:lnTo>
                    <a:pt x="2219" y="2287"/>
                  </a:lnTo>
                  <a:lnTo>
                    <a:pt x="2191" y="2278"/>
                  </a:lnTo>
                  <a:lnTo>
                    <a:pt x="2161" y="2275"/>
                  </a:lnTo>
                  <a:close/>
                  <a:moveTo>
                    <a:pt x="570" y="2275"/>
                  </a:moveTo>
                  <a:lnTo>
                    <a:pt x="539" y="2278"/>
                  </a:lnTo>
                  <a:lnTo>
                    <a:pt x="510" y="2287"/>
                  </a:lnTo>
                  <a:lnTo>
                    <a:pt x="485" y="2300"/>
                  </a:lnTo>
                  <a:lnTo>
                    <a:pt x="462" y="2319"/>
                  </a:lnTo>
                  <a:lnTo>
                    <a:pt x="443" y="2342"/>
                  </a:lnTo>
                  <a:lnTo>
                    <a:pt x="430" y="2367"/>
                  </a:lnTo>
                  <a:lnTo>
                    <a:pt x="421" y="2395"/>
                  </a:lnTo>
                  <a:lnTo>
                    <a:pt x="418" y="2426"/>
                  </a:lnTo>
                  <a:lnTo>
                    <a:pt x="421" y="2456"/>
                  </a:lnTo>
                  <a:lnTo>
                    <a:pt x="430" y="2484"/>
                  </a:lnTo>
                  <a:lnTo>
                    <a:pt x="443" y="2510"/>
                  </a:lnTo>
                  <a:lnTo>
                    <a:pt x="462" y="2532"/>
                  </a:lnTo>
                  <a:lnTo>
                    <a:pt x="485" y="2551"/>
                  </a:lnTo>
                  <a:lnTo>
                    <a:pt x="510" y="2565"/>
                  </a:lnTo>
                  <a:lnTo>
                    <a:pt x="539" y="2573"/>
                  </a:lnTo>
                  <a:lnTo>
                    <a:pt x="570" y="2576"/>
                  </a:lnTo>
                  <a:lnTo>
                    <a:pt x="599" y="2573"/>
                  </a:lnTo>
                  <a:lnTo>
                    <a:pt x="628" y="2565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695" y="2510"/>
                  </a:lnTo>
                  <a:lnTo>
                    <a:pt x="709" y="2484"/>
                  </a:lnTo>
                  <a:lnTo>
                    <a:pt x="718" y="2456"/>
                  </a:lnTo>
                  <a:lnTo>
                    <a:pt x="721" y="2426"/>
                  </a:lnTo>
                  <a:lnTo>
                    <a:pt x="718" y="2395"/>
                  </a:lnTo>
                  <a:lnTo>
                    <a:pt x="709" y="2367"/>
                  </a:lnTo>
                  <a:lnTo>
                    <a:pt x="695" y="2342"/>
                  </a:lnTo>
                  <a:lnTo>
                    <a:pt x="677" y="2319"/>
                  </a:lnTo>
                  <a:lnTo>
                    <a:pt x="654" y="2300"/>
                  </a:lnTo>
                  <a:lnTo>
                    <a:pt x="628" y="2287"/>
                  </a:lnTo>
                  <a:lnTo>
                    <a:pt x="599" y="2278"/>
                  </a:lnTo>
                  <a:lnTo>
                    <a:pt x="570" y="2275"/>
                  </a:lnTo>
                  <a:close/>
                  <a:moveTo>
                    <a:pt x="2390" y="2017"/>
                  </a:moveTo>
                  <a:lnTo>
                    <a:pt x="2362" y="2020"/>
                  </a:lnTo>
                  <a:lnTo>
                    <a:pt x="2336" y="2030"/>
                  </a:lnTo>
                  <a:lnTo>
                    <a:pt x="2313" y="2044"/>
                  </a:lnTo>
                  <a:lnTo>
                    <a:pt x="2294" y="2063"/>
                  </a:lnTo>
                  <a:lnTo>
                    <a:pt x="2281" y="2085"/>
                  </a:lnTo>
                  <a:lnTo>
                    <a:pt x="2271" y="2111"/>
                  </a:lnTo>
                  <a:lnTo>
                    <a:pt x="2268" y="2139"/>
                  </a:lnTo>
                  <a:lnTo>
                    <a:pt x="2271" y="2166"/>
                  </a:lnTo>
                  <a:lnTo>
                    <a:pt x="2281" y="2192"/>
                  </a:lnTo>
                  <a:lnTo>
                    <a:pt x="2294" y="2214"/>
                  </a:lnTo>
                  <a:lnTo>
                    <a:pt x="2313" y="2233"/>
                  </a:lnTo>
                  <a:lnTo>
                    <a:pt x="2336" y="2248"/>
                  </a:lnTo>
                  <a:lnTo>
                    <a:pt x="2362" y="2256"/>
                  </a:lnTo>
                  <a:lnTo>
                    <a:pt x="2390" y="2259"/>
                  </a:lnTo>
                  <a:lnTo>
                    <a:pt x="2417" y="2256"/>
                  </a:lnTo>
                  <a:lnTo>
                    <a:pt x="2443" y="2248"/>
                  </a:lnTo>
                  <a:lnTo>
                    <a:pt x="2465" y="2233"/>
                  </a:lnTo>
                  <a:lnTo>
                    <a:pt x="2484" y="2214"/>
                  </a:lnTo>
                  <a:lnTo>
                    <a:pt x="2499" y="2192"/>
                  </a:lnTo>
                  <a:lnTo>
                    <a:pt x="2508" y="2166"/>
                  </a:lnTo>
                  <a:lnTo>
                    <a:pt x="2511" y="2139"/>
                  </a:lnTo>
                  <a:lnTo>
                    <a:pt x="2508" y="2111"/>
                  </a:lnTo>
                  <a:lnTo>
                    <a:pt x="2499" y="2086"/>
                  </a:lnTo>
                  <a:lnTo>
                    <a:pt x="2484" y="2064"/>
                  </a:lnTo>
                  <a:lnTo>
                    <a:pt x="2466" y="2045"/>
                  </a:lnTo>
                  <a:lnTo>
                    <a:pt x="2444" y="2030"/>
                  </a:lnTo>
                  <a:lnTo>
                    <a:pt x="2435" y="2027"/>
                  </a:lnTo>
                  <a:lnTo>
                    <a:pt x="2413" y="2019"/>
                  </a:lnTo>
                  <a:lnTo>
                    <a:pt x="2390" y="2017"/>
                  </a:lnTo>
                  <a:close/>
                  <a:moveTo>
                    <a:pt x="341" y="2017"/>
                  </a:moveTo>
                  <a:lnTo>
                    <a:pt x="316" y="2019"/>
                  </a:lnTo>
                  <a:lnTo>
                    <a:pt x="294" y="2027"/>
                  </a:lnTo>
                  <a:lnTo>
                    <a:pt x="286" y="2030"/>
                  </a:lnTo>
                  <a:lnTo>
                    <a:pt x="264" y="2045"/>
                  </a:lnTo>
                  <a:lnTo>
                    <a:pt x="245" y="2064"/>
                  </a:lnTo>
                  <a:lnTo>
                    <a:pt x="231" y="2086"/>
                  </a:lnTo>
                  <a:lnTo>
                    <a:pt x="222" y="2111"/>
                  </a:lnTo>
                  <a:lnTo>
                    <a:pt x="219" y="2139"/>
                  </a:lnTo>
                  <a:lnTo>
                    <a:pt x="222" y="2166"/>
                  </a:lnTo>
                  <a:lnTo>
                    <a:pt x="231" y="2192"/>
                  </a:lnTo>
                  <a:lnTo>
                    <a:pt x="245" y="2214"/>
                  </a:lnTo>
                  <a:lnTo>
                    <a:pt x="264" y="2233"/>
                  </a:lnTo>
                  <a:lnTo>
                    <a:pt x="286" y="2248"/>
                  </a:lnTo>
                  <a:lnTo>
                    <a:pt x="313" y="2256"/>
                  </a:lnTo>
                  <a:lnTo>
                    <a:pt x="341" y="2259"/>
                  </a:lnTo>
                  <a:lnTo>
                    <a:pt x="368" y="2256"/>
                  </a:lnTo>
                  <a:lnTo>
                    <a:pt x="394" y="2248"/>
                  </a:lnTo>
                  <a:lnTo>
                    <a:pt x="416" y="2233"/>
                  </a:lnTo>
                  <a:lnTo>
                    <a:pt x="435" y="2214"/>
                  </a:lnTo>
                  <a:lnTo>
                    <a:pt x="450" y="2192"/>
                  </a:lnTo>
                  <a:lnTo>
                    <a:pt x="458" y="2166"/>
                  </a:lnTo>
                  <a:lnTo>
                    <a:pt x="461" y="2139"/>
                  </a:lnTo>
                  <a:lnTo>
                    <a:pt x="458" y="2111"/>
                  </a:lnTo>
                  <a:lnTo>
                    <a:pt x="450" y="2085"/>
                  </a:lnTo>
                  <a:lnTo>
                    <a:pt x="435" y="2063"/>
                  </a:lnTo>
                  <a:lnTo>
                    <a:pt x="416" y="2044"/>
                  </a:lnTo>
                  <a:lnTo>
                    <a:pt x="394" y="2030"/>
                  </a:lnTo>
                  <a:lnTo>
                    <a:pt x="368" y="2020"/>
                  </a:lnTo>
                  <a:lnTo>
                    <a:pt x="341" y="2017"/>
                  </a:lnTo>
                  <a:close/>
                  <a:moveTo>
                    <a:pt x="2514" y="1774"/>
                  </a:moveTo>
                  <a:lnTo>
                    <a:pt x="2491" y="1777"/>
                  </a:lnTo>
                  <a:lnTo>
                    <a:pt x="2469" y="1787"/>
                  </a:lnTo>
                  <a:lnTo>
                    <a:pt x="2451" y="1801"/>
                  </a:lnTo>
                  <a:lnTo>
                    <a:pt x="2438" y="1817"/>
                  </a:lnTo>
                  <a:lnTo>
                    <a:pt x="2429" y="1839"/>
                  </a:lnTo>
                  <a:lnTo>
                    <a:pt x="2426" y="1862"/>
                  </a:lnTo>
                  <a:lnTo>
                    <a:pt x="2428" y="1881"/>
                  </a:lnTo>
                  <a:lnTo>
                    <a:pt x="2434" y="1899"/>
                  </a:lnTo>
                  <a:lnTo>
                    <a:pt x="2444" y="1915"/>
                  </a:lnTo>
                  <a:lnTo>
                    <a:pt x="2457" y="1928"/>
                  </a:lnTo>
                  <a:lnTo>
                    <a:pt x="2473" y="1939"/>
                  </a:lnTo>
                  <a:lnTo>
                    <a:pt x="2483" y="1943"/>
                  </a:lnTo>
                  <a:lnTo>
                    <a:pt x="2498" y="1947"/>
                  </a:lnTo>
                  <a:lnTo>
                    <a:pt x="2514" y="1950"/>
                  </a:lnTo>
                  <a:lnTo>
                    <a:pt x="2537" y="1946"/>
                  </a:lnTo>
                  <a:lnTo>
                    <a:pt x="2558" y="1937"/>
                  </a:lnTo>
                  <a:lnTo>
                    <a:pt x="2575" y="1923"/>
                  </a:lnTo>
                  <a:lnTo>
                    <a:pt x="2589" y="1906"/>
                  </a:lnTo>
                  <a:lnTo>
                    <a:pt x="2599" y="1885"/>
                  </a:lnTo>
                  <a:lnTo>
                    <a:pt x="2601" y="1862"/>
                  </a:lnTo>
                  <a:lnTo>
                    <a:pt x="2599" y="1839"/>
                  </a:lnTo>
                  <a:lnTo>
                    <a:pt x="2589" y="1817"/>
                  </a:lnTo>
                  <a:lnTo>
                    <a:pt x="2575" y="1801"/>
                  </a:lnTo>
                  <a:lnTo>
                    <a:pt x="2558" y="1787"/>
                  </a:lnTo>
                  <a:lnTo>
                    <a:pt x="2537" y="1777"/>
                  </a:lnTo>
                  <a:lnTo>
                    <a:pt x="2531" y="1776"/>
                  </a:lnTo>
                  <a:lnTo>
                    <a:pt x="2514" y="1774"/>
                  </a:lnTo>
                  <a:close/>
                  <a:moveTo>
                    <a:pt x="216" y="1774"/>
                  </a:moveTo>
                  <a:lnTo>
                    <a:pt x="199" y="1776"/>
                  </a:lnTo>
                  <a:lnTo>
                    <a:pt x="193" y="1777"/>
                  </a:lnTo>
                  <a:lnTo>
                    <a:pt x="172" y="1787"/>
                  </a:lnTo>
                  <a:lnTo>
                    <a:pt x="154" y="1801"/>
                  </a:lnTo>
                  <a:lnTo>
                    <a:pt x="140" y="1817"/>
                  </a:lnTo>
                  <a:lnTo>
                    <a:pt x="132" y="1839"/>
                  </a:lnTo>
                  <a:lnTo>
                    <a:pt x="128" y="1862"/>
                  </a:lnTo>
                  <a:lnTo>
                    <a:pt x="132" y="1885"/>
                  </a:lnTo>
                  <a:lnTo>
                    <a:pt x="140" y="1906"/>
                  </a:lnTo>
                  <a:lnTo>
                    <a:pt x="154" y="1923"/>
                  </a:lnTo>
                  <a:lnTo>
                    <a:pt x="172" y="1937"/>
                  </a:lnTo>
                  <a:lnTo>
                    <a:pt x="193" y="1946"/>
                  </a:lnTo>
                  <a:lnTo>
                    <a:pt x="216" y="1950"/>
                  </a:lnTo>
                  <a:lnTo>
                    <a:pt x="232" y="1947"/>
                  </a:lnTo>
                  <a:lnTo>
                    <a:pt x="247" y="1943"/>
                  </a:lnTo>
                  <a:lnTo>
                    <a:pt x="258" y="1939"/>
                  </a:lnTo>
                  <a:lnTo>
                    <a:pt x="273" y="1928"/>
                  </a:lnTo>
                  <a:lnTo>
                    <a:pt x="285" y="1915"/>
                  </a:lnTo>
                  <a:lnTo>
                    <a:pt x="296" y="1899"/>
                  </a:lnTo>
                  <a:lnTo>
                    <a:pt x="301" y="1881"/>
                  </a:lnTo>
                  <a:lnTo>
                    <a:pt x="304" y="1862"/>
                  </a:lnTo>
                  <a:lnTo>
                    <a:pt x="301" y="1839"/>
                  </a:lnTo>
                  <a:lnTo>
                    <a:pt x="292" y="1817"/>
                  </a:lnTo>
                  <a:lnTo>
                    <a:pt x="278" y="1801"/>
                  </a:lnTo>
                  <a:lnTo>
                    <a:pt x="261" y="1787"/>
                  </a:lnTo>
                  <a:lnTo>
                    <a:pt x="240" y="1777"/>
                  </a:lnTo>
                  <a:lnTo>
                    <a:pt x="216" y="1774"/>
                  </a:lnTo>
                  <a:close/>
                  <a:moveTo>
                    <a:pt x="2567" y="1579"/>
                  </a:moveTo>
                  <a:lnTo>
                    <a:pt x="2550" y="1581"/>
                  </a:lnTo>
                  <a:lnTo>
                    <a:pt x="2535" y="1589"/>
                  </a:lnTo>
                  <a:lnTo>
                    <a:pt x="2523" y="1601"/>
                  </a:lnTo>
                  <a:lnTo>
                    <a:pt x="2516" y="1616"/>
                  </a:lnTo>
                  <a:lnTo>
                    <a:pt x="2513" y="1633"/>
                  </a:lnTo>
                  <a:lnTo>
                    <a:pt x="2516" y="1649"/>
                  </a:lnTo>
                  <a:lnTo>
                    <a:pt x="2523" y="1664"/>
                  </a:lnTo>
                  <a:lnTo>
                    <a:pt x="2535" y="1676"/>
                  </a:lnTo>
                  <a:lnTo>
                    <a:pt x="2551" y="1683"/>
                  </a:lnTo>
                  <a:lnTo>
                    <a:pt x="2556" y="1684"/>
                  </a:lnTo>
                  <a:lnTo>
                    <a:pt x="2562" y="1685"/>
                  </a:lnTo>
                  <a:lnTo>
                    <a:pt x="2567" y="1685"/>
                  </a:lnTo>
                  <a:lnTo>
                    <a:pt x="2584" y="1683"/>
                  </a:lnTo>
                  <a:lnTo>
                    <a:pt x="2599" y="1676"/>
                  </a:lnTo>
                  <a:lnTo>
                    <a:pt x="2610" y="1664"/>
                  </a:lnTo>
                  <a:lnTo>
                    <a:pt x="2618" y="1649"/>
                  </a:lnTo>
                  <a:lnTo>
                    <a:pt x="2621" y="1633"/>
                  </a:lnTo>
                  <a:lnTo>
                    <a:pt x="2618" y="1616"/>
                  </a:lnTo>
                  <a:lnTo>
                    <a:pt x="2610" y="1601"/>
                  </a:lnTo>
                  <a:lnTo>
                    <a:pt x="2599" y="1589"/>
                  </a:lnTo>
                  <a:lnTo>
                    <a:pt x="2584" y="1581"/>
                  </a:lnTo>
                  <a:lnTo>
                    <a:pt x="2567" y="1579"/>
                  </a:lnTo>
                  <a:close/>
                  <a:moveTo>
                    <a:pt x="163" y="1579"/>
                  </a:moveTo>
                  <a:lnTo>
                    <a:pt x="146" y="1581"/>
                  </a:lnTo>
                  <a:lnTo>
                    <a:pt x="132" y="1589"/>
                  </a:lnTo>
                  <a:lnTo>
                    <a:pt x="120" y="1601"/>
                  </a:lnTo>
                  <a:lnTo>
                    <a:pt x="111" y="1616"/>
                  </a:lnTo>
                  <a:lnTo>
                    <a:pt x="109" y="1633"/>
                  </a:lnTo>
                  <a:lnTo>
                    <a:pt x="111" y="1649"/>
                  </a:lnTo>
                  <a:lnTo>
                    <a:pt x="120" y="1664"/>
                  </a:lnTo>
                  <a:lnTo>
                    <a:pt x="132" y="1676"/>
                  </a:lnTo>
                  <a:lnTo>
                    <a:pt x="146" y="1683"/>
                  </a:lnTo>
                  <a:lnTo>
                    <a:pt x="163" y="1685"/>
                  </a:lnTo>
                  <a:lnTo>
                    <a:pt x="169" y="1685"/>
                  </a:lnTo>
                  <a:lnTo>
                    <a:pt x="174" y="1684"/>
                  </a:lnTo>
                  <a:lnTo>
                    <a:pt x="179" y="1683"/>
                  </a:lnTo>
                  <a:lnTo>
                    <a:pt x="194" y="1676"/>
                  </a:lnTo>
                  <a:lnTo>
                    <a:pt x="206" y="1664"/>
                  </a:lnTo>
                  <a:lnTo>
                    <a:pt x="214" y="1649"/>
                  </a:lnTo>
                  <a:lnTo>
                    <a:pt x="216" y="1633"/>
                  </a:lnTo>
                  <a:lnTo>
                    <a:pt x="214" y="1616"/>
                  </a:lnTo>
                  <a:lnTo>
                    <a:pt x="207" y="1601"/>
                  </a:lnTo>
                  <a:lnTo>
                    <a:pt x="195" y="1589"/>
                  </a:lnTo>
                  <a:lnTo>
                    <a:pt x="180" y="1581"/>
                  </a:lnTo>
                  <a:lnTo>
                    <a:pt x="163" y="1579"/>
                  </a:lnTo>
                  <a:close/>
                  <a:moveTo>
                    <a:pt x="2581" y="1377"/>
                  </a:moveTo>
                  <a:lnTo>
                    <a:pt x="2564" y="1380"/>
                  </a:lnTo>
                  <a:lnTo>
                    <a:pt x="2549" y="1387"/>
                  </a:lnTo>
                  <a:lnTo>
                    <a:pt x="2537" y="1399"/>
                  </a:lnTo>
                  <a:lnTo>
                    <a:pt x="2530" y="1414"/>
                  </a:lnTo>
                  <a:lnTo>
                    <a:pt x="2528" y="1431"/>
                  </a:lnTo>
                  <a:lnTo>
                    <a:pt x="2530" y="1448"/>
                  </a:lnTo>
                  <a:lnTo>
                    <a:pt x="2537" y="1462"/>
                  </a:lnTo>
                  <a:lnTo>
                    <a:pt x="2549" y="1474"/>
                  </a:lnTo>
                  <a:lnTo>
                    <a:pt x="2564" y="1481"/>
                  </a:lnTo>
                  <a:lnTo>
                    <a:pt x="2581" y="1485"/>
                  </a:lnTo>
                  <a:lnTo>
                    <a:pt x="2598" y="1481"/>
                  </a:lnTo>
                  <a:lnTo>
                    <a:pt x="2613" y="1474"/>
                  </a:lnTo>
                  <a:lnTo>
                    <a:pt x="2624" y="1462"/>
                  </a:lnTo>
                  <a:lnTo>
                    <a:pt x="2633" y="1448"/>
                  </a:lnTo>
                  <a:lnTo>
                    <a:pt x="2635" y="1431"/>
                  </a:lnTo>
                  <a:lnTo>
                    <a:pt x="2633" y="1414"/>
                  </a:lnTo>
                  <a:lnTo>
                    <a:pt x="2624" y="1399"/>
                  </a:lnTo>
                  <a:lnTo>
                    <a:pt x="2613" y="1387"/>
                  </a:lnTo>
                  <a:lnTo>
                    <a:pt x="2598" y="1380"/>
                  </a:lnTo>
                  <a:lnTo>
                    <a:pt x="2581" y="1377"/>
                  </a:lnTo>
                  <a:close/>
                  <a:moveTo>
                    <a:pt x="149" y="1377"/>
                  </a:moveTo>
                  <a:lnTo>
                    <a:pt x="132" y="1380"/>
                  </a:lnTo>
                  <a:lnTo>
                    <a:pt x="117" y="1387"/>
                  </a:lnTo>
                  <a:lnTo>
                    <a:pt x="105" y="1399"/>
                  </a:lnTo>
                  <a:lnTo>
                    <a:pt x="98" y="1414"/>
                  </a:lnTo>
                  <a:lnTo>
                    <a:pt x="95" y="1431"/>
                  </a:lnTo>
                  <a:lnTo>
                    <a:pt x="98" y="1448"/>
                  </a:lnTo>
                  <a:lnTo>
                    <a:pt x="105" y="1462"/>
                  </a:lnTo>
                  <a:lnTo>
                    <a:pt x="117" y="1474"/>
                  </a:lnTo>
                  <a:lnTo>
                    <a:pt x="132" y="1481"/>
                  </a:lnTo>
                  <a:lnTo>
                    <a:pt x="149" y="1485"/>
                  </a:lnTo>
                  <a:lnTo>
                    <a:pt x="165" y="1481"/>
                  </a:lnTo>
                  <a:lnTo>
                    <a:pt x="180" y="1474"/>
                  </a:lnTo>
                  <a:lnTo>
                    <a:pt x="192" y="1462"/>
                  </a:lnTo>
                  <a:lnTo>
                    <a:pt x="200" y="1448"/>
                  </a:lnTo>
                  <a:lnTo>
                    <a:pt x="203" y="1431"/>
                  </a:lnTo>
                  <a:lnTo>
                    <a:pt x="200" y="1414"/>
                  </a:lnTo>
                  <a:lnTo>
                    <a:pt x="192" y="1399"/>
                  </a:lnTo>
                  <a:lnTo>
                    <a:pt x="180" y="1387"/>
                  </a:lnTo>
                  <a:lnTo>
                    <a:pt x="165" y="1380"/>
                  </a:lnTo>
                  <a:lnTo>
                    <a:pt x="149" y="1377"/>
                  </a:lnTo>
                  <a:close/>
                  <a:moveTo>
                    <a:pt x="2568" y="1175"/>
                  </a:moveTo>
                  <a:lnTo>
                    <a:pt x="2551" y="1178"/>
                  </a:lnTo>
                  <a:lnTo>
                    <a:pt x="2537" y="1186"/>
                  </a:lnTo>
                  <a:lnTo>
                    <a:pt x="2525" y="1197"/>
                  </a:lnTo>
                  <a:lnTo>
                    <a:pt x="2517" y="1212"/>
                  </a:lnTo>
                  <a:lnTo>
                    <a:pt x="2515" y="1229"/>
                  </a:lnTo>
                  <a:lnTo>
                    <a:pt x="2517" y="1246"/>
                  </a:lnTo>
                  <a:lnTo>
                    <a:pt x="2525" y="1261"/>
                  </a:lnTo>
                  <a:lnTo>
                    <a:pt x="2537" y="1272"/>
                  </a:lnTo>
                  <a:lnTo>
                    <a:pt x="2551" y="1280"/>
                  </a:lnTo>
                  <a:lnTo>
                    <a:pt x="2568" y="1283"/>
                  </a:lnTo>
                  <a:lnTo>
                    <a:pt x="2586" y="1280"/>
                  </a:lnTo>
                  <a:lnTo>
                    <a:pt x="2600" y="1272"/>
                  </a:lnTo>
                  <a:lnTo>
                    <a:pt x="2612" y="1261"/>
                  </a:lnTo>
                  <a:lnTo>
                    <a:pt x="2620" y="1246"/>
                  </a:lnTo>
                  <a:lnTo>
                    <a:pt x="2622" y="1229"/>
                  </a:lnTo>
                  <a:lnTo>
                    <a:pt x="2620" y="1212"/>
                  </a:lnTo>
                  <a:lnTo>
                    <a:pt x="2612" y="1197"/>
                  </a:lnTo>
                  <a:lnTo>
                    <a:pt x="2600" y="1186"/>
                  </a:lnTo>
                  <a:lnTo>
                    <a:pt x="2586" y="1178"/>
                  </a:lnTo>
                  <a:lnTo>
                    <a:pt x="2568" y="1175"/>
                  </a:lnTo>
                  <a:close/>
                  <a:moveTo>
                    <a:pt x="161" y="1175"/>
                  </a:moveTo>
                  <a:lnTo>
                    <a:pt x="144" y="1178"/>
                  </a:lnTo>
                  <a:lnTo>
                    <a:pt x="129" y="1186"/>
                  </a:lnTo>
                  <a:lnTo>
                    <a:pt x="118" y="1197"/>
                  </a:lnTo>
                  <a:lnTo>
                    <a:pt x="110" y="1212"/>
                  </a:lnTo>
                  <a:lnTo>
                    <a:pt x="107" y="1229"/>
                  </a:lnTo>
                  <a:lnTo>
                    <a:pt x="110" y="1246"/>
                  </a:lnTo>
                  <a:lnTo>
                    <a:pt x="118" y="1261"/>
                  </a:lnTo>
                  <a:lnTo>
                    <a:pt x="129" y="1272"/>
                  </a:lnTo>
                  <a:lnTo>
                    <a:pt x="144" y="1280"/>
                  </a:lnTo>
                  <a:lnTo>
                    <a:pt x="161" y="1283"/>
                  </a:lnTo>
                  <a:lnTo>
                    <a:pt x="178" y="1280"/>
                  </a:lnTo>
                  <a:lnTo>
                    <a:pt x="193" y="1272"/>
                  </a:lnTo>
                  <a:lnTo>
                    <a:pt x="205" y="1261"/>
                  </a:lnTo>
                  <a:lnTo>
                    <a:pt x="212" y="1246"/>
                  </a:lnTo>
                  <a:lnTo>
                    <a:pt x="215" y="1229"/>
                  </a:lnTo>
                  <a:lnTo>
                    <a:pt x="212" y="1212"/>
                  </a:lnTo>
                  <a:lnTo>
                    <a:pt x="205" y="1197"/>
                  </a:lnTo>
                  <a:lnTo>
                    <a:pt x="193" y="1186"/>
                  </a:lnTo>
                  <a:lnTo>
                    <a:pt x="178" y="1178"/>
                  </a:lnTo>
                  <a:lnTo>
                    <a:pt x="161" y="1175"/>
                  </a:lnTo>
                  <a:close/>
                  <a:moveTo>
                    <a:pt x="2527" y="977"/>
                  </a:moveTo>
                  <a:lnTo>
                    <a:pt x="2510" y="980"/>
                  </a:lnTo>
                  <a:lnTo>
                    <a:pt x="2495" y="987"/>
                  </a:lnTo>
                  <a:lnTo>
                    <a:pt x="2483" y="999"/>
                  </a:lnTo>
                  <a:lnTo>
                    <a:pt x="2476" y="1013"/>
                  </a:lnTo>
                  <a:lnTo>
                    <a:pt x="2474" y="1030"/>
                  </a:lnTo>
                  <a:lnTo>
                    <a:pt x="2476" y="1047"/>
                  </a:lnTo>
                  <a:lnTo>
                    <a:pt x="2483" y="1062"/>
                  </a:lnTo>
                  <a:lnTo>
                    <a:pt x="2495" y="1074"/>
                  </a:lnTo>
                  <a:lnTo>
                    <a:pt x="2510" y="1082"/>
                  </a:lnTo>
                  <a:lnTo>
                    <a:pt x="2527" y="1084"/>
                  </a:lnTo>
                  <a:lnTo>
                    <a:pt x="2544" y="1082"/>
                  </a:lnTo>
                  <a:lnTo>
                    <a:pt x="2558" y="1074"/>
                  </a:lnTo>
                  <a:lnTo>
                    <a:pt x="2570" y="1062"/>
                  </a:lnTo>
                  <a:lnTo>
                    <a:pt x="2579" y="1047"/>
                  </a:lnTo>
                  <a:lnTo>
                    <a:pt x="2581" y="1030"/>
                  </a:lnTo>
                  <a:lnTo>
                    <a:pt x="2579" y="1013"/>
                  </a:lnTo>
                  <a:lnTo>
                    <a:pt x="2570" y="999"/>
                  </a:lnTo>
                  <a:lnTo>
                    <a:pt x="2558" y="987"/>
                  </a:lnTo>
                  <a:lnTo>
                    <a:pt x="2544" y="980"/>
                  </a:lnTo>
                  <a:lnTo>
                    <a:pt x="2527" y="977"/>
                  </a:lnTo>
                  <a:close/>
                  <a:moveTo>
                    <a:pt x="203" y="977"/>
                  </a:moveTo>
                  <a:lnTo>
                    <a:pt x="186" y="980"/>
                  </a:lnTo>
                  <a:lnTo>
                    <a:pt x="171" y="987"/>
                  </a:lnTo>
                  <a:lnTo>
                    <a:pt x="159" y="999"/>
                  </a:lnTo>
                  <a:lnTo>
                    <a:pt x="152" y="1013"/>
                  </a:lnTo>
                  <a:lnTo>
                    <a:pt x="149" y="1030"/>
                  </a:lnTo>
                  <a:lnTo>
                    <a:pt x="152" y="1047"/>
                  </a:lnTo>
                  <a:lnTo>
                    <a:pt x="159" y="1062"/>
                  </a:lnTo>
                  <a:lnTo>
                    <a:pt x="171" y="1074"/>
                  </a:lnTo>
                  <a:lnTo>
                    <a:pt x="186" y="1082"/>
                  </a:lnTo>
                  <a:lnTo>
                    <a:pt x="203" y="1084"/>
                  </a:lnTo>
                  <a:lnTo>
                    <a:pt x="220" y="1082"/>
                  </a:lnTo>
                  <a:lnTo>
                    <a:pt x="234" y="1074"/>
                  </a:lnTo>
                  <a:lnTo>
                    <a:pt x="246" y="1062"/>
                  </a:lnTo>
                  <a:lnTo>
                    <a:pt x="254" y="1047"/>
                  </a:lnTo>
                  <a:lnTo>
                    <a:pt x="257" y="1030"/>
                  </a:lnTo>
                  <a:lnTo>
                    <a:pt x="254" y="1013"/>
                  </a:lnTo>
                  <a:lnTo>
                    <a:pt x="246" y="999"/>
                  </a:lnTo>
                  <a:lnTo>
                    <a:pt x="234" y="987"/>
                  </a:lnTo>
                  <a:lnTo>
                    <a:pt x="220" y="980"/>
                  </a:lnTo>
                  <a:lnTo>
                    <a:pt x="203" y="977"/>
                  </a:lnTo>
                  <a:close/>
                  <a:moveTo>
                    <a:pt x="2457" y="787"/>
                  </a:moveTo>
                  <a:lnTo>
                    <a:pt x="2440" y="790"/>
                  </a:lnTo>
                  <a:lnTo>
                    <a:pt x="2425" y="798"/>
                  </a:lnTo>
                  <a:lnTo>
                    <a:pt x="2413" y="809"/>
                  </a:lnTo>
                  <a:lnTo>
                    <a:pt x="2406" y="824"/>
                  </a:lnTo>
                  <a:lnTo>
                    <a:pt x="2404" y="841"/>
                  </a:lnTo>
                  <a:lnTo>
                    <a:pt x="2406" y="858"/>
                  </a:lnTo>
                  <a:lnTo>
                    <a:pt x="2413" y="873"/>
                  </a:lnTo>
                  <a:lnTo>
                    <a:pt x="2425" y="884"/>
                  </a:lnTo>
                  <a:lnTo>
                    <a:pt x="2440" y="892"/>
                  </a:lnTo>
                  <a:lnTo>
                    <a:pt x="2457" y="895"/>
                  </a:lnTo>
                  <a:lnTo>
                    <a:pt x="2474" y="892"/>
                  </a:lnTo>
                  <a:lnTo>
                    <a:pt x="2488" y="884"/>
                  </a:lnTo>
                  <a:lnTo>
                    <a:pt x="2500" y="873"/>
                  </a:lnTo>
                  <a:lnTo>
                    <a:pt x="2509" y="858"/>
                  </a:lnTo>
                  <a:lnTo>
                    <a:pt x="2511" y="841"/>
                  </a:lnTo>
                  <a:lnTo>
                    <a:pt x="2509" y="824"/>
                  </a:lnTo>
                  <a:lnTo>
                    <a:pt x="2500" y="809"/>
                  </a:lnTo>
                  <a:lnTo>
                    <a:pt x="2488" y="798"/>
                  </a:lnTo>
                  <a:lnTo>
                    <a:pt x="2474" y="790"/>
                  </a:lnTo>
                  <a:lnTo>
                    <a:pt x="2457" y="787"/>
                  </a:lnTo>
                  <a:close/>
                  <a:moveTo>
                    <a:pt x="273" y="787"/>
                  </a:moveTo>
                  <a:lnTo>
                    <a:pt x="256" y="790"/>
                  </a:lnTo>
                  <a:lnTo>
                    <a:pt x="241" y="798"/>
                  </a:lnTo>
                  <a:lnTo>
                    <a:pt x="229" y="809"/>
                  </a:lnTo>
                  <a:lnTo>
                    <a:pt x="222" y="824"/>
                  </a:lnTo>
                  <a:lnTo>
                    <a:pt x="219" y="841"/>
                  </a:lnTo>
                  <a:lnTo>
                    <a:pt x="222" y="858"/>
                  </a:lnTo>
                  <a:lnTo>
                    <a:pt x="229" y="873"/>
                  </a:lnTo>
                  <a:lnTo>
                    <a:pt x="241" y="884"/>
                  </a:lnTo>
                  <a:lnTo>
                    <a:pt x="256" y="892"/>
                  </a:lnTo>
                  <a:lnTo>
                    <a:pt x="273" y="895"/>
                  </a:lnTo>
                  <a:lnTo>
                    <a:pt x="290" y="892"/>
                  </a:lnTo>
                  <a:lnTo>
                    <a:pt x="304" y="884"/>
                  </a:lnTo>
                  <a:lnTo>
                    <a:pt x="316" y="873"/>
                  </a:lnTo>
                  <a:lnTo>
                    <a:pt x="324" y="858"/>
                  </a:lnTo>
                  <a:lnTo>
                    <a:pt x="327" y="841"/>
                  </a:lnTo>
                  <a:lnTo>
                    <a:pt x="324" y="824"/>
                  </a:lnTo>
                  <a:lnTo>
                    <a:pt x="316" y="809"/>
                  </a:lnTo>
                  <a:lnTo>
                    <a:pt x="304" y="798"/>
                  </a:lnTo>
                  <a:lnTo>
                    <a:pt x="290" y="790"/>
                  </a:lnTo>
                  <a:lnTo>
                    <a:pt x="273" y="787"/>
                  </a:lnTo>
                  <a:close/>
                  <a:moveTo>
                    <a:pt x="2360" y="610"/>
                  </a:moveTo>
                  <a:lnTo>
                    <a:pt x="2343" y="612"/>
                  </a:lnTo>
                  <a:lnTo>
                    <a:pt x="2328" y="620"/>
                  </a:lnTo>
                  <a:lnTo>
                    <a:pt x="2317" y="632"/>
                  </a:lnTo>
                  <a:lnTo>
                    <a:pt x="2309" y="647"/>
                  </a:lnTo>
                  <a:lnTo>
                    <a:pt x="2306" y="664"/>
                  </a:lnTo>
                  <a:lnTo>
                    <a:pt x="2309" y="681"/>
                  </a:lnTo>
                  <a:lnTo>
                    <a:pt x="2317" y="695"/>
                  </a:lnTo>
                  <a:lnTo>
                    <a:pt x="2328" y="707"/>
                  </a:lnTo>
                  <a:lnTo>
                    <a:pt x="2343" y="714"/>
                  </a:lnTo>
                  <a:lnTo>
                    <a:pt x="2360" y="716"/>
                  </a:lnTo>
                  <a:lnTo>
                    <a:pt x="2377" y="714"/>
                  </a:lnTo>
                  <a:lnTo>
                    <a:pt x="2392" y="707"/>
                  </a:lnTo>
                  <a:lnTo>
                    <a:pt x="2404" y="695"/>
                  </a:lnTo>
                  <a:lnTo>
                    <a:pt x="2411" y="681"/>
                  </a:lnTo>
                  <a:lnTo>
                    <a:pt x="2414" y="664"/>
                  </a:lnTo>
                  <a:lnTo>
                    <a:pt x="2411" y="647"/>
                  </a:lnTo>
                  <a:lnTo>
                    <a:pt x="2404" y="632"/>
                  </a:lnTo>
                  <a:lnTo>
                    <a:pt x="2392" y="620"/>
                  </a:lnTo>
                  <a:lnTo>
                    <a:pt x="2377" y="612"/>
                  </a:lnTo>
                  <a:lnTo>
                    <a:pt x="2360" y="610"/>
                  </a:lnTo>
                  <a:close/>
                  <a:moveTo>
                    <a:pt x="370" y="610"/>
                  </a:moveTo>
                  <a:lnTo>
                    <a:pt x="352" y="612"/>
                  </a:lnTo>
                  <a:lnTo>
                    <a:pt x="338" y="620"/>
                  </a:lnTo>
                  <a:lnTo>
                    <a:pt x="327" y="632"/>
                  </a:lnTo>
                  <a:lnTo>
                    <a:pt x="318" y="647"/>
                  </a:lnTo>
                  <a:lnTo>
                    <a:pt x="316" y="664"/>
                  </a:lnTo>
                  <a:lnTo>
                    <a:pt x="318" y="681"/>
                  </a:lnTo>
                  <a:lnTo>
                    <a:pt x="327" y="695"/>
                  </a:lnTo>
                  <a:lnTo>
                    <a:pt x="338" y="707"/>
                  </a:lnTo>
                  <a:lnTo>
                    <a:pt x="352" y="714"/>
                  </a:lnTo>
                  <a:lnTo>
                    <a:pt x="370" y="716"/>
                  </a:lnTo>
                  <a:lnTo>
                    <a:pt x="387" y="714"/>
                  </a:lnTo>
                  <a:lnTo>
                    <a:pt x="402" y="707"/>
                  </a:lnTo>
                  <a:lnTo>
                    <a:pt x="414" y="695"/>
                  </a:lnTo>
                  <a:lnTo>
                    <a:pt x="421" y="681"/>
                  </a:lnTo>
                  <a:lnTo>
                    <a:pt x="423" y="664"/>
                  </a:lnTo>
                  <a:lnTo>
                    <a:pt x="421" y="647"/>
                  </a:lnTo>
                  <a:lnTo>
                    <a:pt x="414" y="632"/>
                  </a:lnTo>
                  <a:lnTo>
                    <a:pt x="402" y="620"/>
                  </a:lnTo>
                  <a:lnTo>
                    <a:pt x="387" y="612"/>
                  </a:lnTo>
                  <a:lnTo>
                    <a:pt x="370" y="610"/>
                  </a:lnTo>
                  <a:close/>
                  <a:moveTo>
                    <a:pt x="2237" y="449"/>
                  </a:moveTo>
                  <a:lnTo>
                    <a:pt x="2220" y="451"/>
                  </a:lnTo>
                  <a:lnTo>
                    <a:pt x="2205" y="460"/>
                  </a:lnTo>
                  <a:lnTo>
                    <a:pt x="2194" y="471"/>
                  </a:lnTo>
                  <a:lnTo>
                    <a:pt x="2186" y="486"/>
                  </a:lnTo>
                  <a:lnTo>
                    <a:pt x="2183" y="503"/>
                  </a:lnTo>
                  <a:lnTo>
                    <a:pt x="2186" y="520"/>
                  </a:lnTo>
                  <a:lnTo>
                    <a:pt x="2194" y="535"/>
                  </a:lnTo>
                  <a:lnTo>
                    <a:pt x="2205" y="546"/>
                  </a:lnTo>
                  <a:lnTo>
                    <a:pt x="2220" y="554"/>
                  </a:lnTo>
                  <a:lnTo>
                    <a:pt x="2237" y="556"/>
                  </a:lnTo>
                  <a:lnTo>
                    <a:pt x="2254" y="554"/>
                  </a:lnTo>
                  <a:lnTo>
                    <a:pt x="2269" y="546"/>
                  </a:lnTo>
                  <a:lnTo>
                    <a:pt x="2281" y="535"/>
                  </a:lnTo>
                  <a:lnTo>
                    <a:pt x="2288" y="520"/>
                  </a:lnTo>
                  <a:lnTo>
                    <a:pt x="2291" y="503"/>
                  </a:lnTo>
                  <a:lnTo>
                    <a:pt x="2288" y="486"/>
                  </a:lnTo>
                  <a:lnTo>
                    <a:pt x="2281" y="471"/>
                  </a:lnTo>
                  <a:lnTo>
                    <a:pt x="2269" y="460"/>
                  </a:lnTo>
                  <a:lnTo>
                    <a:pt x="2254" y="451"/>
                  </a:lnTo>
                  <a:lnTo>
                    <a:pt x="2237" y="449"/>
                  </a:lnTo>
                  <a:close/>
                  <a:moveTo>
                    <a:pt x="493" y="449"/>
                  </a:moveTo>
                  <a:lnTo>
                    <a:pt x="476" y="451"/>
                  </a:lnTo>
                  <a:lnTo>
                    <a:pt x="461" y="460"/>
                  </a:lnTo>
                  <a:lnTo>
                    <a:pt x="450" y="471"/>
                  </a:lnTo>
                  <a:lnTo>
                    <a:pt x="441" y="486"/>
                  </a:lnTo>
                  <a:lnTo>
                    <a:pt x="439" y="503"/>
                  </a:lnTo>
                  <a:lnTo>
                    <a:pt x="441" y="520"/>
                  </a:lnTo>
                  <a:lnTo>
                    <a:pt x="450" y="535"/>
                  </a:lnTo>
                  <a:lnTo>
                    <a:pt x="461" y="546"/>
                  </a:lnTo>
                  <a:lnTo>
                    <a:pt x="476" y="554"/>
                  </a:lnTo>
                  <a:lnTo>
                    <a:pt x="493" y="556"/>
                  </a:lnTo>
                  <a:lnTo>
                    <a:pt x="510" y="554"/>
                  </a:lnTo>
                  <a:lnTo>
                    <a:pt x="525" y="546"/>
                  </a:lnTo>
                  <a:lnTo>
                    <a:pt x="537" y="535"/>
                  </a:lnTo>
                  <a:lnTo>
                    <a:pt x="544" y="520"/>
                  </a:lnTo>
                  <a:lnTo>
                    <a:pt x="546" y="503"/>
                  </a:lnTo>
                  <a:lnTo>
                    <a:pt x="544" y="486"/>
                  </a:lnTo>
                  <a:lnTo>
                    <a:pt x="537" y="471"/>
                  </a:lnTo>
                  <a:lnTo>
                    <a:pt x="525" y="460"/>
                  </a:lnTo>
                  <a:lnTo>
                    <a:pt x="510" y="451"/>
                  </a:lnTo>
                  <a:lnTo>
                    <a:pt x="493" y="449"/>
                  </a:lnTo>
                  <a:close/>
                  <a:moveTo>
                    <a:pt x="2091" y="310"/>
                  </a:moveTo>
                  <a:lnTo>
                    <a:pt x="2074" y="312"/>
                  </a:lnTo>
                  <a:lnTo>
                    <a:pt x="2059" y="320"/>
                  </a:lnTo>
                  <a:lnTo>
                    <a:pt x="2047" y="332"/>
                  </a:lnTo>
                  <a:lnTo>
                    <a:pt x="2039" y="347"/>
                  </a:lnTo>
                  <a:lnTo>
                    <a:pt x="2037" y="364"/>
                  </a:lnTo>
                  <a:lnTo>
                    <a:pt x="2039" y="380"/>
                  </a:lnTo>
                  <a:lnTo>
                    <a:pt x="2047" y="395"/>
                  </a:lnTo>
                  <a:lnTo>
                    <a:pt x="2059" y="407"/>
                  </a:lnTo>
                  <a:lnTo>
                    <a:pt x="2074" y="414"/>
                  </a:lnTo>
                  <a:lnTo>
                    <a:pt x="2091" y="416"/>
                  </a:lnTo>
                  <a:lnTo>
                    <a:pt x="2108" y="414"/>
                  </a:lnTo>
                  <a:lnTo>
                    <a:pt x="2123" y="407"/>
                  </a:lnTo>
                  <a:lnTo>
                    <a:pt x="2134" y="395"/>
                  </a:lnTo>
                  <a:lnTo>
                    <a:pt x="2142" y="380"/>
                  </a:lnTo>
                  <a:lnTo>
                    <a:pt x="2144" y="364"/>
                  </a:lnTo>
                  <a:lnTo>
                    <a:pt x="2142" y="347"/>
                  </a:lnTo>
                  <a:lnTo>
                    <a:pt x="2134" y="332"/>
                  </a:lnTo>
                  <a:lnTo>
                    <a:pt x="2123" y="320"/>
                  </a:lnTo>
                  <a:lnTo>
                    <a:pt x="2108" y="312"/>
                  </a:lnTo>
                  <a:lnTo>
                    <a:pt x="2091" y="310"/>
                  </a:lnTo>
                  <a:close/>
                  <a:moveTo>
                    <a:pt x="640" y="310"/>
                  </a:moveTo>
                  <a:lnTo>
                    <a:pt x="623" y="312"/>
                  </a:lnTo>
                  <a:lnTo>
                    <a:pt x="608" y="320"/>
                  </a:lnTo>
                  <a:lnTo>
                    <a:pt x="596" y="332"/>
                  </a:lnTo>
                  <a:lnTo>
                    <a:pt x="589" y="347"/>
                  </a:lnTo>
                  <a:lnTo>
                    <a:pt x="586" y="364"/>
                  </a:lnTo>
                  <a:lnTo>
                    <a:pt x="589" y="380"/>
                  </a:lnTo>
                  <a:lnTo>
                    <a:pt x="596" y="395"/>
                  </a:lnTo>
                  <a:lnTo>
                    <a:pt x="608" y="407"/>
                  </a:lnTo>
                  <a:lnTo>
                    <a:pt x="623" y="414"/>
                  </a:lnTo>
                  <a:lnTo>
                    <a:pt x="640" y="416"/>
                  </a:lnTo>
                  <a:lnTo>
                    <a:pt x="657" y="414"/>
                  </a:lnTo>
                  <a:lnTo>
                    <a:pt x="671" y="407"/>
                  </a:lnTo>
                  <a:lnTo>
                    <a:pt x="683" y="395"/>
                  </a:lnTo>
                  <a:lnTo>
                    <a:pt x="691" y="380"/>
                  </a:lnTo>
                  <a:lnTo>
                    <a:pt x="694" y="364"/>
                  </a:lnTo>
                  <a:lnTo>
                    <a:pt x="691" y="347"/>
                  </a:lnTo>
                  <a:lnTo>
                    <a:pt x="683" y="332"/>
                  </a:lnTo>
                  <a:lnTo>
                    <a:pt x="671" y="320"/>
                  </a:lnTo>
                  <a:lnTo>
                    <a:pt x="657" y="312"/>
                  </a:lnTo>
                  <a:lnTo>
                    <a:pt x="640" y="310"/>
                  </a:lnTo>
                  <a:close/>
                  <a:moveTo>
                    <a:pt x="1317" y="151"/>
                  </a:moveTo>
                  <a:lnTo>
                    <a:pt x="1237" y="157"/>
                  </a:lnTo>
                  <a:lnTo>
                    <a:pt x="1157" y="170"/>
                  </a:lnTo>
                  <a:lnTo>
                    <a:pt x="1079" y="188"/>
                  </a:lnTo>
                  <a:lnTo>
                    <a:pt x="1002" y="212"/>
                  </a:lnTo>
                  <a:lnTo>
                    <a:pt x="926" y="242"/>
                  </a:lnTo>
                  <a:lnTo>
                    <a:pt x="853" y="278"/>
                  </a:lnTo>
                  <a:lnTo>
                    <a:pt x="782" y="319"/>
                  </a:lnTo>
                  <a:lnTo>
                    <a:pt x="787" y="340"/>
                  </a:lnTo>
                  <a:lnTo>
                    <a:pt x="789" y="364"/>
                  </a:lnTo>
                  <a:lnTo>
                    <a:pt x="786" y="393"/>
                  </a:lnTo>
                  <a:lnTo>
                    <a:pt x="778" y="421"/>
                  </a:lnTo>
                  <a:lnTo>
                    <a:pt x="764" y="446"/>
                  </a:lnTo>
                  <a:lnTo>
                    <a:pt x="746" y="467"/>
                  </a:lnTo>
                  <a:lnTo>
                    <a:pt x="723" y="486"/>
                  </a:lnTo>
                  <a:lnTo>
                    <a:pt x="699" y="500"/>
                  </a:lnTo>
                  <a:lnTo>
                    <a:pt x="671" y="508"/>
                  </a:lnTo>
                  <a:lnTo>
                    <a:pt x="642" y="511"/>
                  </a:lnTo>
                  <a:lnTo>
                    <a:pt x="636" y="540"/>
                  </a:lnTo>
                  <a:lnTo>
                    <a:pt x="627" y="567"/>
                  </a:lnTo>
                  <a:lnTo>
                    <a:pt x="612" y="591"/>
                  </a:lnTo>
                  <a:lnTo>
                    <a:pt x="594" y="612"/>
                  </a:lnTo>
                  <a:lnTo>
                    <a:pt x="572" y="629"/>
                  </a:lnTo>
                  <a:lnTo>
                    <a:pt x="546" y="641"/>
                  </a:lnTo>
                  <a:lnTo>
                    <a:pt x="518" y="649"/>
                  </a:lnTo>
                  <a:lnTo>
                    <a:pt x="519" y="664"/>
                  </a:lnTo>
                  <a:lnTo>
                    <a:pt x="517" y="690"/>
                  </a:lnTo>
                  <a:lnTo>
                    <a:pt x="509" y="716"/>
                  </a:lnTo>
                  <a:lnTo>
                    <a:pt x="498" y="740"/>
                  </a:lnTo>
                  <a:lnTo>
                    <a:pt x="482" y="761"/>
                  </a:lnTo>
                  <a:lnTo>
                    <a:pt x="464" y="779"/>
                  </a:lnTo>
                  <a:lnTo>
                    <a:pt x="441" y="794"/>
                  </a:lnTo>
                  <a:lnTo>
                    <a:pt x="417" y="804"/>
                  </a:lnTo>
                  <a:lnTo>
                    <a:pt x="421" y="822"/>
                  </a:lnTo>
                  <a:lnTo>
                    <a:pt x="422" y="841"/>
                  </a:lnTo>
                  <a:lnTo>
                    <a:pt x="419" y="869"/>
                  </a:lnTo>
                  <a:lnTo>
                    <a:pt x="412" y="895"/>
                  </a:lnTo>
                  <a:lnTo>
                    <a:pt x="399" y="919"/>
                  </a:lnTo>
                  <a:lnTo>
                    <a:pt x="383" y="940"/>
                  </a:lnTo>
                  <a:lnTo>
                    <a:pt x="363" y="959"/>
                  </a:lnTo>
                  <a:lnTo>
                    <a:pt x="341" y="973"/>
                  </a:lnTo>
                  <a:lnTo>
                    <a:pt x="349" y="1001"/>
                  </a:lnTo>
                  <a:lnTo>
                    <a:pt x="352" y="1030"/>
                  </a:lnTo>
                  <a:lnTo>
                    <a:pt x="349" y="1060"/>
                  </a:lnTo>
                  <a:lnTo>
                    <a:pt x="341" y="1087"/>
                  </a:lnTo>
                  <a:lnTo>
                    <a:pt x="328" y="1112"/>
                  </a:lnTo>
                  <a:lnTo>
                    <a:pt x="310" y="1134"/>
                  </a:lnTo>
                  <a:lnTo>
                    <a:pt x="289" y="1152"/>
                  </a:lnTo>
                  <a:lnTo>
                    <a:pt x="300" y="1176"/>
                  </a:lnTo>
                  <a:lnTo>
                    <a:pt x="308" y="1201"/>
                  </a:lnTo>
                  <a:lnTo>
                    <a:pt x="311" y="1229"/>
                  </a:lnTo>
                  <a:lnTo>
                    <a:pt x="308" y="1260"/>
                  </a:lnTo>
                  <a:lnTo>
                    <a:pt x="298" y="1288"/>
                  </a:lnTo>
                  <a:lnTo>
                    <a:pt x="283" y="1315"/>
                  </a:lnTo>
                  <a:lnTo>
                    <a:pt x="264" y="1337"/>
                  </a:lnTo>
                  <a:lnTo>
                    <a:pt x="278" y="1357"/>
                  </a:lnTo>
                  <a:lnTo>
                    <a:pt x="289" y="1380"/>
                  </a:lnTo>
                  <a:lnTo>
                    <a:pt x="296" y="1404"/>
                  </a:lnTo>
                  <a:lnTo>
                    <a:pt x="298" y="1431"/>
                  </a:lnTo>
                  <a:lnTo>
                    <a:pt x="296" y="1456"/>
                  </a:lnTo>
                  <a:lnTo>
                    <a:pt x="290" y="1480"/>
                  </a:lnTo>
                  <a:lnTo>
                    <a:pt x="279" y="1504"/>
                  </a:lnTo>
                  <a:lnTo>
                    <a:pt x="265" y="1524"/>
                  </a:lnTo>
                  <a:lnTo>
                    <a:pt x="284" y="1546"/>
                  </a:lnTo>
                  <a:lnTo>
                    <a:pt x="299" y="1572"/>
                  </a:lnTo>
                  <a:lnTo>
                    <a:pt x="309" y="1601"/>
                  </a:lnTo>
                  <a:lnTo>
                    <a:pt x="312" y="1633"/>
                  </a:lnTo>
                  <a:lnTo>
                    <a:pt x="310" y="1656"/>
                  </a:lnTo>
                  <a:lnTo>
                    <a:pt x="304" y="1678"/>
                  </a:lnTo>
                  <a:lnTo>
                    <a:pt x="296" y="1698"/>
                  </a:lnTo>
                  <a:lnTo>
                    <a:pt x="321" y="1713"/>
                  </a:lnTo>
                  <a:lnTo>
                    <a:pt x="344" y="1731"/>
                  </a:lnTo>
                  <a:lnTo>
                    <a:pt x="363" y="1752"/>
                  </a:lnTo>
                  <a:lnTo>
                    <a:pt x="378" y="1776"/>
                  </a:lnTo>
                  <a:lnTo>
                    <a:pt x="389" y="1803"/>
                  </a:lnTo>
                  <a:lnTo>
                    <a:pt x="397" y="1831"/>
                  </a:lnTo>
                  <a:lnTo>
                    <a:pt x="399" y="1862"/>
                  </a:lnTo>
                  <a:lnTo>
                    <a:pt x="396" y="1896"/>
                  </a:lnTo>
                  <a:lnTo>
                    <a:pt x="387" y="1927"/>
                  </a:lnTo>
                  <a:lnTo>
                    <a:pt x="422" y="1939"/>
                  </a:lnTo>
                  <a:lnTo>
                    <a:pt x="454" y="1955"/>
                  </a:lnTo>
                  <a:lnTo>
                    <a:pt x="484" y="1976"/>
                  </a:lnTo>
                  <a:lnTo>
                    <a:pt x="508" y="2002"/>
                  </a:lnTo>
                  <a:lnTo>
                    <a:pt x="529" y="2032"/>
                  </a:lnTo>
                  <a:lnTo>
                    <a:pt x="544" y="2065"/>
                  </a:lnTo>
                  <a:lnTo>
                    <a:pt x="554" y="2101"/>
                  </a:lnTo>
                  <a:lnTo>
                    <a:pt x="557" y="2139"/>
                  </a:lnTo>
                  <a:lnTo>
                    <a:pt x="556" y="2160"/>
                  </a:lnTo>
                  <a:lnTo>
                    <a:pt x="553" y="2181"/>
                  </a:lnTo>
                  <a:lnTo>
                    <a:pt x="570" y="2180"/>
                  </a:lnTo>
                  <a:lnTo>
                    <a:pt x="608" y="2183"/>
                  </a:lnTo>
                  <a:lnTo>
                    <a:pt x="644" y="2192"/>
                  </a:lnTo>
                  <a:lnTo>
                    <a:pt x="679" y="2205"/>
                  </a:lnTo>
                  <a:lnTo>
                    <a:pt x="710" y="2224"/>
                  </a:lnTo>
                  <a:lnTo>
                    <a:pt x="738" y="2247"/>
                  </a:lnTo>
                  <a:lnTo>
                    <a:pt x="763" y="2274"/>
                  </a:lnTo>
                  <a:lnTo>
                    <a:pt x="783" y="2304"/>
                  </a:lnTo>
                  <a:lnTo>
                    <a:pt x="799" y="2336"/>
                  </a:lnTo>
                  <a:lnTo>
                    <a:pt x="810" y="2372"/>
                  </a:lnTo>
                  <a:lnTo>
                    <a:pt x="816" y="2409"/>
                  </a:lnTo>
                  <a:lnTo>
                    <a:pt x="849" y="2398"/>
                  </a:lnTo>
                  <a:lnTo>
                    <a:pt x="884" y="2391"/>
                  </a:lnTo>
                  <a:lnTo>
                    <a:pt x="920" y="2388"/>
                  </a:lnTo>
                  <a:lnTo>
                    <a:pt x="961" y="2391"/>
                  </a:lnTo>
                  <a:lnTo>
                    <a:pt x="999" y="2401"/>
                  </a:lnTo>
                  <a:lnTo>
                    <a:pt x="1036" y="2415"/>
                  </a:lnTo>
                  <a:lnTo>
                    <a:pt x="1069" y="2434"/>
                  </a:lnTo>
                  <a:lnTo>
                    <a:pt x="1100" y="2457"/>
                  </a:lnTo>
                  <a:lnTo>
                    <a:pt x="1127" y="2485"/>
                  </a:lnTo>
                  <a:lnTo>
                    <a:pt x="1149" y="2516"/>
                  </a:lnTo>
                  <a:lnTo>
                    <a:pt x="1167" y="2550"/>
                  </a:lnTo>
                  <a:lnTo>
                    <a:pt x="1194" y="2527"/>
                  </a:lnTo>
                  <a:lnTo>
                    <a:pt x="1224" y="2506"/>
                  </a:lnTo>
                  <a:lnTo>
                    <a:pt x="1256" y="2491"/>
                  </a:lnTo>
                  <a:lnTo>
                    <a:pt x="1291" y="2478"/>
                  </a:lnTo>
                  <a:lnTo>
                    <a:pt x="1327" y="2471"/>
                  </a:lnTo>
                  <a:lnTo>
                    <a:pt x="1365" y="2468"/>
                  </a:lnTo>
                  <a:lnTo>
                    <a:pt x="1403" y="2471"/>
                  </a:lnTo>
                  <a:lnTo>
                    <a:pt x="1439" y="2478"/>
                  </a:lnTo>
                  <a:lnTo>
                    <a:pt x="1473" y="2491"/>
                  </a:lnTo>
                  <a:lnTo>
                    <a:pt x="1506" y="2506"/>
                  </a:lnTo>
                  <a:lnTo>
                    <a:pt x="1536" y="2527"/>
                  </a:lnTo>
                  <a:lnTo>
                    <a:pt x="1564" y="2550"/>
                  </a:lnTo>
                  <a:lnTo>
                    <a:pt x="1581" y="2516"/>
                  </a:lnTo>
                  <a:lnTo>
                    <a:pt x="1604" y="2485"/>
                  </a:lnTo>
                  <a:lnTo>
                    <a:pt x="1630" y="2457"/>
                  </a:lnTo>
                  <a:lnTo>
                    <a:pt x="1660" y="2434"/>
                  </a:lnTo>
                  <a:lnTo>
                    <a:pt x="1694" y="2415"/>
                  </a:lnTo>
                  <a:lnTo>
                    <a:pt x="1730" y="2401"/>
                  </a:lnTo>
                  <a:lnTo>
                    <a:pt x="1769" y="2391"/>
                  </a:lnTo>
                  <a:lnTo>
                    <a:pt x="1810" y="2388"/>
                  </a:lnTo>
                  <a:lnTo>
                    <a:pt x="1847" y="2391"/>
                  </a:lnTo>
                  <a:lnTo>
                    <a:pt x="1882" y="2398"/>
                  </a:lnTo>
                  <a:lnTo>
                    <a:pt x="1915" y="2409"/>
                  </a:lnTo>
                  <a:lnTo>
                    <a:pt x="1920" y="2372"/>
                  </a:lnTo>
                  <a:lnTo>
                    <a:pt x="1931" y="2336"/>
                  </a:lnTo>
                  <a:lnTo>
                    <a:pt x="1946" y="2304"/>
                  </a:lnTo>
                  <a:lnTo>
                    <a:pt x="1968" y="2274"/>
                  </a:lnTo>
                  <a:lnTo>
                    <a:pt x="1992" y="2247"/>
                  </a:lnTo>
                  <a:lnTo>
                    <a:pt x="2020" y="2224"/>
                  </a:lnTo>
                  <a:lnTo>
                    <a:pt x="2051" y="2205"/>
                  </a:lnTo>
                  <a:lnTo>
                    <a:pt x="2085" y="2192"/>
                  </a:lnTo>
                  <a:lnTo>
                    <a:pt x="2123" y="2183"/>
                  </a:lnTo>
                  <a:lnTo>
                    <a:pt x="2161" y="2180"/>
                  </a:lnTo>
                  <a:lnTo>
                    <a:pt x="2177" y="2181"/>
                  </a:lnTo>
                  <a:lnTo>
                    <a:pt x="2173" y="2160"/>
                  </a:lnTo>
                  <a:lnTo>
                    <a:pt x="2172" y="2139"/>
                  </a:lnTo>
                  <a:lnTo>
                    <a:pt x="2177" y="2101"/>
                  </a:lnTo>
                  <a:lnTo>
                    <a:pt x="2186" y="2065"/>
                  </a:lnTo>
                  <a:lnTo>
                    <a:pt x="2201" y="2032"/>
                  </a:lnTo>
                  <a:lnTo>
                    <a:pt x="2221" y="2002"/>
                  </a:lnTo>
                  <a:lnTo>
                    <a:pt x="2247" y="1976"/>
                  </a:lnTo>
                  <a:lnTo>
                    <a:pt x="2275" y="1955"/>
                  </a:lnTo>
                  <a:lnTo>
                    <a:pt x="2308" y="1939"/>
                  </a:lnTo>
                  <a:lnTo>
                    <a:pt x="2343" y="1927"/>
                  </a:lnTo>
                  <a:lnTo>
                    <a:pt x="2337" y="1906"/>
                  </a:lnTo>
                  <a:lnTo>
                    <a:pt x="2333" y="1885"/>
                  </a:lnTo>
                  <a:lnTo>
                    <a:pt x="2330" y="1862"/>
                  </a:lnTo>
                  <a:lnTo>
                    <a:pt x="2334" y="1831"/>
                  </a:lnTo>
                  <a:lnTo>
                    <a:pt x="2340" y="1803"/>
                  </a:lnTo>
                  <a:lnTo>
                    <a:pt x="2352" y="1776"/>
                  </a:lnTo>
                  <a:lnTo>
                    <a:pt x="2368" y="1752"/>
                  </a:lnTo>
                  <a:lnTo>
                    <a:pt x="2387" y="1731"/>
                  </a:lnTo>
                  <a:lnTo>
                    <a:pt x="2409" y="1713"/>
                  </a:lnTo>
                  <a:lnTo>
                    <a:pt x="2433" y="1698"/>
                  </a:lnTo>
                  <a:lnTo>
                    <a:pt x="2425" y="1678"/>
                  </a:lnTo>
                  <a:lnTo>
                    <a:pt x="2420" y="1656"/>
                  </a:lnTo>
                  <a:lnTo>
                    <a:pt x="2417" y="1633"/>
                  </a:lnTo>
                  <a:lnTo>
                    <a:pt x="2422" y="1601"/>
                  </a:lnTo>
                  <a:lnTo>
                    <a:pt x="2430" y="1572"/>
                  </a:lnTo>
                  <a:lnTo>
                    <a:pt x="2445" y="1546"/>
                  </a:lnTo>
                  <a:lnTo>
                    <a:pt x="2465" y="1524"/>
                  </a:lnTo>
                  <a:lnTo>
                    <a:pt x="2451" y="1504"/>
                  </a:lnTo>
                  <a:lnTo>
                    <a:pt x="2441" y="1480"/>
                  </a:lnTo>
                  <a:lnTo>
                    <a:pt x="2434" y="1456"/>
                  </a:lnTo>
                  <a:lnTo>
                    <a:pt x="2432" y="1431"/>
                  </a:lnTo>
                  <a:lnTo>
                    <a:pt x="2434" y="1404"/>
                  </a:lnTo>
                  <a:lnTo>
                    <a:pt x="2441" y="1380"/>
                  </a:lnTo>
                  <a:lnTo>
                    <a:pt x="2451" y="1357"/>
                  </a:lnTo>
                  <a:lnTo>
                    <a:pt x="2466" y="1337"/>
                  </a:lnTo>
                  <a:lnTo>
                    <a:pt x="2446" y="1315"/>
                  </a:lnTo>
                  <a:lnTo>
                    <a:pt x="2432" y="1288"/>
                  </a:lnTo>
                  <a:lnTo>
                    <a:pt x="2423" y="1260"/>
                  </a:lnTo>
                  <a:lnTo>
                    <a:pt x="2420" y="1229"/>
                  </a:lnTo>
                  <a:lnTo>
                    <a:pt x="2422" y="1201"/>
                  </a:lnTo>
                  <a:lnTo>
                    <a:pt x="2429" y="1176"/>
                  </a:lnTo>
                  <a:lnTo>
                    <a:pt x="2441" y="1152"/>
                  </a:lnTo>
                  <a:lnTo>
                    <a:pt x="2420" y="1134"/>
                  </a:lnTo>
                  <a:lnTo>
                    <a:pt x="2403" y="1112"/>
                  </a:lnTo>
                  <a:lnTo>
                    <a:pt x="2389" y="1087"/>
                  </a:lnTo>
                  <a:lnTo>
                    <a:pt x="2381" y="1060"/>
                  </a:lnTo>
                  <a:lnTo>
                    <a:pt x="2378" y="1030"/>
                  </a:lnTo>
                  <a:lnTo>
                    <a:pt x="2381" y="1001"/>
                  </a:lnTo>
                  <a:lnTo>
                    <a:pt x="2390" y="973"/>
                  </a:lnTo>
                  <a:lnTo>
                    <a:pt x="2367" y="959"/>
                  </a:lnTo>
                  <a:lnTo>
                    <a:pt x="2347" y="940"/>
                  </a:lnTo>
                  <a:lnTo>
                    <a:pt x="2330" y="919"/>
                  </a:lnTo>
                  <a:lnTo>
                    <a:pt x="2319" y="895"/>
                  </a:lnTo>
                  <a:lnTo>
                    <a:pt x="2310" y="869"/>
                  </a:lnTo>
                  <a:lnTo>
                    <a:pt x="2308" y="841"/>
                  </a:lnTo>
                  <a:lnTo>
                    <a:pt x="2309" y="822"/>
                  </a:lnTo>
                  <a:lnTo>
                    <a:pt x="2312" y="804"/>
                  </a:lnTo>
                  <a:lnTo>
                    <a:pt x="2289" y="794"/>
                  </a:lnTo>
                  <a:lnTo>
                    <a:pt x="2267" y="779"/>
                  </a:lnTo>
                  <a:lnTo>
                    <a:pt x="2248" y="761"/>
                  </a:lnTo>
                  <a:lnTo>
                    <a:pt x="2233" y="740"/>
                  </a:lnTo>
                  <a:lnTo>
                    <a:pt x="2221" y="716"/>
                  </a:lnTo>
                  <a:lnTo>
                    <a:pt x="2214" y="690"/>
                  </a:lnTo>
                  <a:lnTo>
                    <a:pt x="2211" y="664"/>
                  </a:lnTo>
                  <a:lnTo>
                    <a:pt x="2212" y="649"/>
                  </a:lnTo>
                  <a:lnTo>
                    <a:pt x="2184" y="641"/>
                  </a:lnTo>
                  <a:lnTo>
                    <a:pt x="2159" y="629"/>
                  </a:lnTo>
                  <a:lnTo>
                    <a:pt x="2136" y="612"/>
                  </a:lnTo>
                  <a:lnTo>
                    <a:pt x="2117" y="591"/>
                  </a:lnTo>
                  <a:lnTo>
                    <a:pt x="2102" y="567"/>
                  </a:lnTo>
                  <a:lnTo>
                    <a:pt x="2093" y="540"/>
                  </a:lnTo>
                  <a:lnTo>
                    <a:pt x="2089" y="511"/>
                  </a:lnTo>
                  <a:lnTo>
                    <a:pt x="2059" y="508"/>
                  </a:lnTo>
                  <a:lnTo>
                    <a:pt x="2031" y="500"/>
                  </a:lnTo>
                  <a:lnTo>
                    <a:pt x="2006" y="486"/>
                  </a:lnTo>
                  <a:lnTo>
                    <a:pt x="1985" y="467"/>
                  </a:lnTo>
                  <a:lnTo>
                    <a:pt x="1967" y="446"/>
                  </a:lnTo>
                  <a:lnTo>
                    <a:pt x="1953" y="421"/>
                  </a:lnTo>
                  <a:lnTo>
                    <a:pt x="1944" y="393"/>
                  </a:lnTo>
                  <a:lnTo>
                    <a:pt x="1941" y="364"/>
                  </a:lnTo>
                  <a:lnTo>
                    <a:pt x="1943" y="340"/>
                  </a:lnTo>
                  <a:lnTo>
                    <a:pt x="1948" y="319"/>
                  </a:lnTo>
                  <a:lnTo>
                    <a:pt x="1876" y="278"/>
                  </a:lnTo>
                  <a:lnTo>
                    <a:pt x="1803" y="242"/>
                  </a:lnTo>
                  <a:lnTo>
                    <a:pt x="1728" y="212"/>
                  </a:lnTo>
                  <a:lnTo>
                    <a:pt x="1651" y="188"/>
                  </a:lnTo>
                  <a:lnTo>
                    <a:pt x="1572" y="170"/>
                  </a:lnTo>
                  <a:lnTo>
                    <a:pt x="1492" y="157"/>
                  </a:lnTo>
                  <a:lnTo>
                    <a:pt x="1412" y="151"/>
                  </a:lnTo>
                  <a:lnTo>
                    <a:pt x="1409" y="165"/>
                  </a:lnTo>
                  <a:lnTo>
                    <a:pt x="1402" y="176"/>
                  </a:lnTo>
                  <a:lnTo>
                    <a:pt x="1392" y="186"/>
                  </a:lnTo>
                  <a:lnTo>
                    <a:pt x="1379" y="192"/>
                  </a:lnTo>
                  <a:lnTo>
                    <a:pt x="1365" y="194"/>
                  </a:lnTo>
                  <a:lnTo>
                    <a:pt x="1350" y="192"/>
                  </a:lnTo>
                  <a:lnTo>
                    <a:pt x="1339" y="186"/>
                  </a:lnTo>
                  <a:lnTo>
                    <a:pt x="1328" y="176"/>
                  </a:lnTo>
                  <a:lnTo>
                    <a:pt x="1321" y="165"/>
                  </a:lnTo>
                  <a:lnTo>
                    <a:pt x="1317" y="151"/>
                  </a:lnTo>
                  <a:close/>
                  <a:moveTo>
                    <a:pt x="1365" y="0"/>
                  </a:moveTo>
                  <a:lnTo>
                    <a:pt x="1380" y="2"/>
                  </a:lnTo>
                  <a:lnTo>
                    <a:pt x="1393" y="10"/>
                  </a:lnTo>
                  <a:lnTo>
                    <a:pt x="1403" y="19"/>
                  </a:lnTo>
                  <a:lnTo>
                    <a:pt x="1410" y="33"/>
                  </a:lnTo>
                  <a:lnTo>
                    <a:pt x="1413" y="48"/>
                  </a:lnTo>
                  <a:lnTo>
                    <a:pt x="1413" y="56"/>
                  </a:lnTo>
                  <a:lnTo>
                    <a:pt x="1490" y="61"/>
                  </a:lnTo>
                  <a:lnTo>
                    <a:pt x="1568" y="72"/>
                  </a:lnTo>
                  <a:lnTo>
                    <a:pt x="1644" y="89"/>
                  </a:lnTo>
                  <a:lnTo>
                    <a:pt x="1719" y="109"/>
                  </a:lnTo>
                  <a:lnTo>
                    <a:pt x="1793" y="135"/>
                  </a:lnTo>
                  <a:lnTo>
                    <a:pt x="1865" y="166"/>
                  </a:lnTo>
                  <a:lnTo>
                    <a:pt x="1936" y="202"/>
                  </a:lnTo>
                  <a:lnTo>
                    <a:pt x="2004" y="242"/>
                  </a:lnTo>
                  <a:lnTo>
                    <a:pt x="2023" y="230"/>
                  </a:lnTo>
                  <a:lnTo>
                    <a:pt x="2044" y="222"/>
                  </a:lnTo>
                  <a:lnTo>
                    <a:pt x="2066" y="217"/>
                  </a:lnTo>
                  <a:lnTo>
                    <a:pt x="2091" y="215"/>
                  </a:lnTo>
                  <a:lnTo>
                    <a:pt x="2119" y="218"/>
                  </a:lnTo>
                  <a:lnTo>
                    <a:pt x="2146" y="225"/>
                  </a:lnTo>
                  <a:lnTo>
                    <a:pt x="2171" y="238"/>
                  </a:lnTo>
                  <a:lnTo>
                    <a:pt x="2193" y="256"/>
                  </a:lnTo>
                  <a:lnTo>
                    <a:pt x="2211" y="276"/>
                  </a:lnTo>
                  <a:lnTo>
                    <a:pt x="2225" y="299"/>
                  </a:lnTo>
                  <a:lnTo>
                    <a:pt x="2235" y="325"/>
                  </a:lnTo>
                  <a:lnTo>
                    <a:pt x="2239" y="354"/>
                  </a:lnTo>
                  <a:lnTo>
                    <a:pt x="2269" y="357"/>
                  </a:lnTo>
                  <a:lnTo>
                    <a:pt x="2296" y="367"/>
                  </a:lnTo>
                  <a:lnTo>
                    <a:pt x="2321" y="380"/>
                  </a:lnTo>
                  <a:lnTo>
                    <a:pt x="2343" y="398"/>
                  </a:lnTo>
                  <a:lnTo>
                    <a:pt x="2361" y="421"/>
                  </a:lnTo>
                  <a:lnTo>
                    <a:pt x="2375" y="445"/>
                  </a:lnTo>
                  <a:lnTo>
                    <a:pt x="2383" y="473"/>
                  </a:lnTo>
                  <a:lnTo>
                    <a:pt x="2387" y="503"/>
                  </a:lnTo>
                  <a:lnTo>
                    <a:pt x="2386" y="517"/>
                  </a:lnTo>
                  <a:lnTo>
                    <a:pt x="2414" y="525"/>
                  </a:lnTo>
                  <a:lnTo>
                    <a:pt x="2441" y="538"/>
                  </a:lnTo>
                  <a:lnTo>
                    <a:pt x="2464" y="557"/>
                  </a:lnTo>
                  <a:lnTo>
                    <a:pt x="2483" y="579"/>
                  </a:lnTo>
                  <a:lnTo>
                    <a:pt x="2497" y="604"/>
                  </a:lnTo>
                  <a:lnTo>
                    <a:pt x="2507" y="633"/>
                  </a:lnTo>
                  <a:lnTo>
                    <a:pt x="2510" y="664"/>
                  </a:lnTo>
                  <a:lnTo>
                    <a:pt x="2508" y="682"/>
                  </a:lnTo>
                  <a:lnTo>
                    <a:pt x="2504" y="701"/>
                  </a:lnTo>
                  <a:lnTo>
                    <a:pt x="2529" y="711"/>
                  </a:lnTo>
                  <a:lnTo>
                    <a:pt x="2550" y="725"/>
                  </a:lnTo>
                  <a:lnTo>
                    <a:pt x="2569" y="743"/>
                  </a:lnTo>
                  <a:lnTo>
                    <a:pt x="2585" y="764"/>
                  </a:lnTo>
                  <a:lnTo>
                    <a:pt x="2597" y="788"/>
                  </a:lnTo>
                  <a:lnTo>
                    <a:pt x="2604" y="814"/>
                  </a:lnTo>
                  <a:lnTo>
                    <a:pt x="2606" y="841"/>
                  </a:lnTo>
                  <a:lnTo>
                    <a:pt x="2603" y="871"/>
                  </a:lnTo>
                  <a:lnTo>
                    <a:pt x="2595" y="898"/>
                  </a:lnTo>
                  <a:lnTo>
                    <a:pt x="2618" y="913"/>
                  </a:lnTo>
                  <a:lnTo>
                    <a:pt x="2637" y="931"/>
                  </a:lnTo>
                  <a:lnTo>
                    <a:pt x="2654" y="952"/>
                  </a:lnTo>
                  <a:lnTo>
                    <a:pt x="2666" y="976"/>
                  </a:lnTo>
                  <a:lnTo>
                    <a:pt x="2674" y="1003"/>
                  </a:lnTo>
                  <a:lnTo>
                    <a:pt x="2676" y="1030"/>
                  </a:lnTo>
                  <a:lnTo>
                    <a:pt x="2674" y="1058"/>
                  </a:lnTo>
                  <a:lnTo>
                    <a:pt x="2667" y="1084"/>
                  </a:lnTo>
                  <a:lnTo>
                    <a:pt x="2655" y="1107"/>
                  </a:lnTo>
                  <a:lnTo>
                    <a:pt x="2676" y="1125"/>
                  </a:lnTo>
                  <a:lnTo>
                    <a:pt x="2693" y="1148"/>
                  </a:lnTo>
                  <a:lnTo>
                    <a:pt x="2706" y="1173"/>
                  </a:lnTo>
                  <a:lnTo>
                    <a:pt x="2714" y="1199"/>
                  </a:lnTo>
                  <a:lnTo>
                    <a:pt x="2718" y="1229"/>
                  </a:lnTo>
                  <a:lnTo>
                    <a:pt x="2715" y="1255"/>
                  </a:lnTo>
                  <a:lnTo>
                    <a:pt x="2709" y="1280"/>
                  </a:lnTo>
                  <a:lnTo>
                    <a:pt x="2699" y="1303"/>
                  </a:lnTo>
                  <a:lnTo>
                    <a:pt x="2684" y="1323"/>
                  </a:lnTo>
                  <a:lnTo>
                    <a:pt x="2703" y="1345"/>
                  </a:lnTo>
                  <a:lnTo>
                    <a:pt x="2718" y="1372"/>
                  </a:lnTo>
                  <a:lnTo>
                    <a:pt x="2727" y="1400"/>
                  </a:lnTo>
                  <a:lnTo>
                    <a:pt x="2730" y="1431"/>
                  </a:lnTo>
                  <a:lnTo>
                    <a:pt x="2727" y="1461"/>
                  </a:lnTo>
                  <a:lnTo>
                    <a:pt x="2718" y="1491"/>
                  </a:lnTo>
                  <a:lnTo>
                    <a:pt x="2703" y="1516"/>
                  </a:lnTo>
                  <a:lnTo>
                    <a:pt x="2683" y="1539"/>
                  </a:lnTo>
                  <a:lnTo>
                    <a:pt x="2696" y="1560"/>
                  </a:lnTo>
                  <a:lnTo>
                    <a:pt x="2707" y="1582"/>
                  </a:lnTo>
                  <a:lnTo>
                    <a:pt x="2713" y="1606"/>
                  </a:lnTo>
                  <a:lnTo>
                    <a:pt x="2717" y="1633"/>
                  </a:lnTo>
                  <a:lnTo>
                    <a:pt x="2713" y="1660"/>
                  </a:lnTo>
                  <a:lnTo>
                    <a:pt x="2706" y="1686"/>
                  </a:lnTo>
                  <a:lnTo>
                    <a:pt x="2693" y="1711"/>
                  </a:lnTo>
                  <a:lnTo>
                    <a:pt x="2677" y="1732"/>
                  </a:lnTo>
                  <a:lnTo>
                    <a:pt x="2658" y="1750"/>
                  </a:lnTo>
                  <a:lnTo>
                    <a:pt x="2674" y="1774"/>
                  </a:lnTo>
                  <a:lnTo>
                    <a:pt x="2687" y="1802"/>
                  </a:lnTo>
                  <a:lnTo>
                    <a:pt x="2694" y="1831"/>
                  </a:lnTo>
                  <a:lnTo>
                    <a:pt x="2696" y="1862"/>
                  </a:lnTo>
                  <a:lnTo>
                    <a:pt x="2694" y="1895"/>
                  </a:lnTo>
                  <a:lnTo>
                    <a:pt x="2686" y="1925"/>
                  </a:lnTo>
                  <a:lnTo>
                    <a:pt x="2672" y="1954"/>
                  </a:lnTo>
                  <a:lnTo>
                    <a:pt x="2654" y="1979"/>
                  </a:lnTo>
                  <a:lnTo>
                    <a:pt x="2632" y="2000"/>
                  </a:lnTo>
                  <a:lnTo>
                    <a:pt x="2606" y="2018"/>
                  </a:lnTo>
                  <a:lnTo>
                    <a:pt x="2579" y="2032"/>
                  </a:lnTo>
                  <a:lnTo>
                    <a:pt x="2593" y="2065"/>
                  </a:lnTo>
                  <a:lnTo>
                    <a:pt x="2603" y="2101"/>
                  </a:lnTo>
                  <a:lnTo>
                    <a:pt x="2606" y="2139"/>
                  </a:lnTo>
                  <a:lnTo>
                    <a:pt x="2604" y="2173"/>
                  </a:lnTo>
                  <a:lnTo>
                    <a:pt x="2596" y="2205"/>
                  </a:lnTo>
                  <a:lnTo>
                    <a:pt x="2583" y="2236"/>
                  </a:lnTo>
                  <a:lnTo>
                    <a:pt x="2566" y="2263"/>
                  </a:lnTo>
                  <a:lnTo>
                    <a:pt x="2545" y="2289"/>
                  </a:lnTo>
                  <a:lnTo>
                    <a:pt x="2520" y="2310"/>
                  </a:lnTo>
                  <a:lnTo>
                    <a:pt x="2493" y="2328"/>
                  </a:lnTo>
                  <a:lnTo>
                    <a:pt x="2463" y="2342"/>
                  </a:lnTo>
                  <a:lnTo>
                    <a:pt x="2431" y="2350"/>
                  </a:lnTo>
                  <a:lnTo>
                    <a:pt x="2396" y="2354"/>
                  </a:lnTo>
                  <a:lnTo>
                    <a:pt x="2405" y="2389"/>
                  </a:lnTo>
                  <a:lnTo>
                    <a:pt x="2407" y="2426"/>
                  </a:lnTo>
                  <a:lnTo>
                    <a:pt x="2404" y="2465"/>
                  </a:lnTo>
                  <a:lnTo>
                    <a:pt x="2395" y="2503"/>
                  </a:lnTo>
                  <a:lnTo>
                    <a:pt x="2379" y="2538"/>
                  </a:lnTo>
                  <a:lnTo>
                    <a:pt x="2359" y="2571"/>
                  </a:lnTo>
                  <a:lnTo>
                    <a:pt x="2335" y="2599"/>
                  </a:lnTo>
                  <a:lnTo>
                    <a:pt x="2306" y="2624"/>
                  </a:lnTo>
                  <a:lnTo>
                    <a:pt x="2274" y="2644"/>
                  </a:lnTo>
                  <a:lnTo>
                    <a:pt x="2238" y="2659"/>
                  </a:lnTo>
                  <a:lnTo>
                    <a:pt x="2201" y="2668"/>
                  </a:lnTo>
                  <a:lnTo>
                    <a:pt x="2161" y="2671"/>
                  </a:lnTo>
                  <a:lnTo>
                    <a:pt x="2132" y="2670"/>
                  </a:lnTo>
                  <a:lnTo>
                    <a:pt x="2105" y="2665"/>
                  </a:lnTo>
                  <a:lnTo>
                    <a:pt x="2079" y="2658"/>
                  </a:lnTo>
                  <a:lnTo>
                    <a:pt x="2076" y="2697"/>
                  </a:lnTo>
                  <a:lnTo>
                    <a:pt x="2067" y="2735"/>
                  </a:lnTo>
                  <a:lnTo>
                    <a:pt x="2054" y="2770"/>
                  </a:lnTo>
                  <a:lnTo>
                    <a:pt x="2034" y="2802"/>
                  </a:lnTo>
                  <a:lnTo>
                    <a:pt x="2012" y="2832"/>
                  </a:lnTo>
                  <a:lnTo>
                    <a:pt x="1986" y="2858"/>
                  </a:lnTo>
                  <a:lnTo>
                    <a:pt x="1956" y="2881"/>
                  </a:lnTo>
                  <a:lnTo>
                    <a:pt x="1923" y="2900"/>
                  </a:lnTo>
                  <a:lnTo>
                    <a:pt x="1887" y="2912"/>
                  </a:lnTo>
                  <a:lnTo>
                    <a:pt x="1849" y="2921"/>
                  </a:lnTo>
                  <a:lnTo>
                    <a:pt x="1810" y="2924"/>
                  </a:lnTo>
                  <a:lnTo>
                    <a:pt x="1768" y="2921"/>
                  </a:lnTo>
                  <a:lnTo>
                    <a:pt x="1728" y="2911"/>
                  </a:lnTo>
                  <a:lnTo>
                    <a:pt x="1691" y="2896"/>
                  </a:lnTo>
                  <a:lnTo>
                    <a:pt x="1656" y="2876"/>
                  </a:lnTo>
                  <a:lnTo>
                    <a:pt x="1625" y="2851"/>
                  </a:lnTo>
                  <a:lnTo>
                    <a:pt x="1607" y="2888"/>
                  </a:lnTo>
                  <a:lnTo>
                    <a:pt x="1584" y="2922"/>
                  </a:lnTo>
                  <a:lnTo>
                    <a:pt x="1556" y="2952"/>
                  </a:lnTo>
                  <a:lnTo>
                    <a:pt x="1524" y="2978"/>
                  </a:lnTo>
                  <a:lnTo>
                    <a:pt x="1488" y="2999"/>
                  </a:lnTo>
                  <a:lnTo>
                    <a:pt x="1450" y="3014"/>
                  </a:lnTo>
                  <a:lnTo>
                    <a:pt x="1409" y="3024"/>
                  </a:lnTo>
                  <a:lnTo>
                    <a:pt x="1365" y="3027"/>
                  </a:lnTo>
                  <a:lnTo>
                    <a:pt x="1322" y="3024"/>
                  </a:lnTo>
                  <a:lnTo>
                    <a:pt x="1280" y="3014"/>
                  </a:lnTo>
                  <a:lnTo>
                    <a:pt x="1241" y="2999"/>
                  </a:lnTo>
                  <a:lnTo>
                    <a:pt x="1206" y="2978"/>
                  </a:lnTo>
                  <a:lnTo>
                    <a:pt x="1174" y="2952"/>
                  </a:lnTo>
                  <a:lnTo>
                    <a:pt x="1146" y="2922"/>
                  </a:lnTo>
                  <a:lnTo>
                    <a:pt x="1122" y="2888"/>
                  </a:lnTo>
                  <a:lnTo>
                    <a:pt x="1104" y="2851"/>
                  </a:lnTo>
                  <a:lnTo>
                    <a:pt x="1073" y="2876"/>
                  </a:lnTo>
                  <a:lnTo>
                    <a:pt x="1040" y="2896"/>
                  </a:lnTo>
                  <a:lnTo>
                    <a:pt x="1002" y="2911"/>
                  </a:lnTo>
                  <a:lnTo>
                    <a:pt x="962" y="2921"/>
                  </a:lnTo>
                  <a:lnTo>
                    <a:pt x="920" y="2924"/>
                  </a:lnTo>
                  <a:lnTo>
                    <a:pt x="880" y="2921"/>
                  </a:lnTo>
                  <a:lnTo>
                    <a:pt x="843" y="2912"/>
                  </a:lnTo>
                  <a:lnTo>
                    <a:pt x="807" y="2900"/>
                  </a:lnTo>
                  <a:lnTo>
                    <a:pt x="774" y="2881"/>
                  </a:lnTo>
                  <a:lnTo>
                    <a:pt x="745" y="2858"/>
                  </a:lnTo>
                  <a:lnTo>
                    <a:pt x="718" y="2832"/>
                  </a:lnTo>
                  <a:lnTo>
                    <a:pt x="695" y="2802"/>
                  </a:lnTo>
                  <a:lnTo>
                    <a:pt x="677" y="2770"/>
                  </a:lnTo>
                  <a:lnTo>
                    <a:pt x="663" y="2735"/>
                  </a:lnTo>
                  <a:lnTo>
                    <a:pt x="654" y="2697"/>
                  </a:lnTo>
                  <a:lnTo>
                    <a:pt x="651" y="2658"/>
                  </a:lnTo>
                  <a:lnTo>
                    <a:pt x="625" y="2665"/>
                  </a:lnTo>
                  <a:lnTo>
                    <a:pt x="597" y="2670"/>
                  </a:lnTo>
                  <a:lnTo>
                    <a:pt x="570" y="2671"/>
                  </a:lnTo>
                  <a:lnTo>
                    <a:pt x="529" y="2668"/>
                  </a:lnTo>
                  <a:lnTo>
                    <a:pt x="491" y="2659"/>
                  </a:lnTo>
                  <a:lnTo>
                    <a:pt x="456" y="2644"/>
                  </a:lnTo>
                  <a:lnTo>
                    <a:pt x="424" y="2624"/>
                  </a:lnTo>
                  <a:lnTo>
                    <a:pt x="395" y="2599"/>
                  </a:lnTo>
                  <a:lnTo>
                    <a:pt x="370" y="2571"/>
                  </a:lnTo>
                  <a:lnTo>
                    <a:pt x="350" y="2538"/>
                  </a:lnTo>
                  <a:lnTo>
                    <a:pt x="335" y="2503"/>
                  </a:lnTo>
                  <a:lnTo>
                    <a:pt x="326" y="2465"/>
                  </a:lnTo>
                  <a:lnTo>
                    <a:pt x="322" y="2426"/>
                  </a:lnTo>
                  <a:lnTo>
                    <a:pt x="326" y="2389"/>
                  </a:lnTo>
                  <a:lnTo>
                    <a:pt x="333" y="2354"/>
                  </a:lnTo>
                  <a:lnTo>
                    <a:pt x="299" y="2350"/>
                  </a:lnTo>
                  <a:lnTo>
                    <a:pt x="267" y="2342"/>
                  </a:lnTo>
                  <a:lnTo>
                    <a:pt x="237" y="2328"/>
                  </a:lnTo>
                  <a:lnTo>
                    <a:pt x="209" y="2310"/>
                  </a:lnTo>
                  <a:lnTo>
                    <a:pt x="185" y="2289"/>
                  </a:lnTo>
                  <a:lnTo>
                    <a:pt x="163" y="2263"/>
                  </a:lnTo>
                  <a:lnTo>
                    <a:pt x="146" y="2236"/>
                  </a:lnTo>
                  <a:lnTo>
                    <a:pt x="134" y="2205"/>
                  </a:lnTo>
                  <a:lnTo>
                    <a:pt x="126" y="2173"/>
                  </a:lnTo>
                  <a:lnTo>
                    <a:pt x="123" y="2139"/>
                  </a:lnTo>
                  <a:lnTo>
                    <a:pt x="127" y="2101"/>
                  </a:lnTo>
                  <a:lnTo>
                    <a:pt x="137" y="2065"/>
                  </a:lnTo>
                  <a:lnTo>
                    <a:pt x="152" y="2032"/>
                  </a:lnTo>
                  <a:lnTo>
                    <a:pt x="123" y="2018"/>
                  </a:lnTo>
                  <a:lnTo>
                    <a:pt x="98" y="2000"/>
                  </a:lnTo>
                  <a:lnTo>
                    <a:pt x="76" y="1979"/>
                  </a:lnTo>
                  <a:lnTo>
                    <a:pt x="58" y="1954"/>
                  </a:lnTo>
                  <a:lnTo>
                    <a:pt x="45" y="1925"/>
                  </a:lnTo>
                  <a:lnTo>
                    <a:pt x="36" y="1895"/>
                  </a:lnTo>
                  <a:lnTo>
                    <a:pt x="33" y="1862"/>
                  </a:lnTo>
                  <a:lnTo>
                    <a:pt x="36" y="1831"/>
                  </a:lnTo>
                  <a:lnTo>
                    <a:pt x="44" y="1802"/>
                  </a:lnTo>
                  <a:lnTo>
                    <a:pt x="56" y="1774"/>
                  </a:lnTo>
                  <a:lnTo>
                    <a:pt x="72" y="1750"/>
                  </a:lnTo>
                  <a:lnTo>
                    <a:pt x="53" y="1732"/>
                  </a:lnTo>
                  <a:lnTo>
                    <a:pt x="36" y="1711"/>
                  </a:lnTo>
                  <a:lnTo>
                    <a:pt x="24" y="1686"/>
                  </a:lnTo>
                  <a:lnTo>
                    <a:pt x="17" y="1660"/>
                  </a:lnTo>
                  <a:lnTo>
                    <a:pt x="14" y="1633"/>
                  </a:lnTo>
                  <a:lnTo>
                    <a:pt x="16" y="1606"/>
                  </a:lnTo>
                  <a:lnTo>
                    <a:pt x="22" y="1582"/>
                  </a:lnTo>
                  <a:lnTo>
                    <a:pt x="33" y="1560"/>
                  </a:lnTo>
                  <a:lnTo>
                    <a:pt x="47" y="1539"/>
                  </a:lnTo>
                  <a:lnTo>
                    <a:pt x="28" y="1516"/>
                  </a:lnTo>
                  <a:lnTo>
                    <a:pt x="13" y="1491"/>
                  </a:lnTo>
                  <a:lnTo>
                    <a:pt x="3" y="1461"/>
                  </a:lnTo>
                  <a:lnTo>
                    <a:pt x="0" y="1431"/>
                  </a:lnTo>
                  <a:lnTo>
                    <a:pt x="3" y="1400"/>
                  </a:lnTo>
                  <a:lnTo>
                    <a:pt x="13" y="1372"/>
                  </a:lnTo>
                  <a:lnTo>
                    <a:pt x="27" y="1345"/>
                  </a:lnTo>
                  <a:lnTo>
                    <a:pt x="47" y="1323"/>
                  </a:lnTo>
                  <a:lnTo>
                    <a:pt x="32" y="1303"/>
                  </a:lnTo>
                  <a:lnTo>
                    <a:pt x="21" y="1280"/>
                  </a:lnTo>
                  <a:lnTo>
                    <a:pt x="15" y="1255"/>
                  </a:lnTo>
                  <a:lnTo>
                    <a:pt x="13" y="1229"/>
                  </a:lnTo>
                  <a:lnTo>
                    <a:pt x="15" y="1199"/>
                  </a:lnTo>
                  <a:lnTo>
                    <a:pt x="23" y="1173"/>
                  </a:lnTo>
                  <a:lnTo>
                    <a:pt x="37" y="1148"/>
                  </a:lnTo>
                  <a:lnTo>
                    <a:pt x="54" y="1125"/>
                  </a:lnTo>
                  <a:lnTo>
                    <a:pt x="75" y="1107"/>
                  </a:lnTo>
                  <a:lnTo>
                    <a:pt x="64" y="1084"/>
                  </a:lnTo>
                  <a:lnTo>
                    <a:pt x="56" y="1058"/>
                  </a:lnTo>
                  <a:lnTo>
                    <a:pt x="54" y="1030"/>
                  </a:lnTo>
                  <a:lnTo>
                    <a:pt x="56" y="1003"/>
                  </a:lnTo>
                  <a:lnTo>
                    <a:pt x="64" y="976"/>
                  </a:lnTo>
                  <a:lnTo>
                    <a:pt x="76" y="952"/>
                  </a:lnTo>
                  <a:lnTo>
                    <a:pt x="92" y="931"/>
                  </a:lnTo>
                  <a:lnTo>
                    <a:pt x="112" y="913"/>
                  </a:lnTo>
                  <a:lnTo>
                    <a:pt x="136" y="898"/>
                  </a:lnTo>
                  <a:lnTo>
                    <a:pt x="127" y="871"/>
                  </a:lnTo>
                  <a:lnTo>
                    <a:pt x="124" y="841"/>
                  </a:lnTo>
                  <a:lnTo>
                    <a:pt x="126" y="814"/>
                  </a:lnTo>
                  <a:lnTo>
                    <a:pt x="134" y="788"/>
                  </a:lnTo>
                  <a:lnTo>
                    <a:pt x="145" y="764"/>
                  </a:lnTo>
                  <a:lnTo>
                    <a:pt x="160" y="743"/>
                  </a:lnTo>
                  <a:lnTo>
                    <a:pt x="179" y="725"/>
                  </a:lnTo>
                  <a:lnTo>
                    <a:pt x="202" y="711"/>
                  </a:lnTo>
                  <a:lnTo>
                    <a:pt x="226" y="701"/>
                  </a:lnTo>
                  <a:lnTo>
                    <a:pt x="222" y="682"/>
                  </a:lnTo>
                  <a:lnTo>
                    <a:pt x="221" y="664"/>
                  </a:lnTo>
                  <a:lnTo>
                    <a:pt x="224" y="633"/>
                  </a:lnTo>
                  <a:lnTo>
                    <a:pt x="233" y="604"/>
                  </a:lnTo>
                  <a:lnTo>
                    <a:pt x="247" y="579"/>
                  </a:lnTo>
                  <a:lnTo>
                    <a:pt x="266" y="557"/>
                  </a:lnTo>
                  <a:lnTo>
                    <a:pt x="290" y="538"/>
                  </a:lnTo>
                  <a:lnTo>
                    <a:pt x="315" y="525"/>
                  </a:lnTo>
                  <a:lnTo>
                    <a:pt x="345" y="517"/>
                  </a:lnTo>
                  <a:lnTo>
                    <a:pt x="344" y="503"/>
                  </a:lnTo>
                  <a:lnTo>
                    <a:pt x="347" y="473"/>
                  </a:lnTo>
                  <a:lnTo>
                    <a:pt x="355" y="445"/>
                  </a:lnTo>
                  <a:lnTo>
                    <a:pt x="369" y="421"/>
                  </a:lnTo>
                  <a:lnTo>
                    <a:pt x="387" y="398"/>
                  </a:lnTo>
                  <a:lnTo>
                    <a:pt x="408" y="380"/>
                  </a:lnTo>
                  <a:lnTo>
                    <a:pt x="434" y="367"/>
                  </a:lnTo>
                  <a:lnTo>
                    <a:pt x="461" y="357"/>
                  </a:lnTo>
                  <a:lnTo>
                    <a:pt x="491" y="354"/>
                  </a:lnTo>
                  <a:lnTo>
                    <a:pt x="495" y="325"/>
                  </a:lnTo>
                  <a:lnTo>
                    <a:pt x="505" y="299"/>
                  </a:lnTo>
                  <a:lnTo>
                    <a:pt x="519" y="276"/>
                  </a:lnTo>
                  <a:lnTo>
                    <a:pt x="538" y="256"/>
                  </a:lnTo>
                  <a:lnTo>
                    <a:pt x="559" y="238"/>
                  </a:lnTo>
                  <a:lnTo>
                    <a:pt x="583" y="225"/>
                  </a:lnTo>
                  <a:lnTo>
                    <a:pt x="611" y="218"/>
                  </a:lnTo>
                  <a:lnTo>
                    <a:pt x="640" y="215"/>
                  </a:lnTo>
                  <a:lnTo>
                    <a:pt x="663" y="217"/>
                  </a:lnTo>
                  <a:lnTo>
                    <a:pt x="685" y="222"/>
                  </a:lnTo>
                  <a:lnTo>
                    <a:pt x="706" y="230"/>
                  </a:lnTo>
                  <a:lnTo>
                    <a:pt x="726" y="242"/>
                  </a:lnTo>
                  <a:lnTo>
                    <a:pt x="795" y="202"/>
                  </a:lnTo>
                  <a:lnTo>
                    <a:pt x="865" y="166"/>
                  </a:lnTo>
                  <a:lnTo>
                    <a:pt x="937" y="135"/>
                  </a:lnTo>
                  <a:lnTo>
                    <a:pt x="1011" y="109"/>
                  </a:lnTo>
                  <a:lnTo>
                    <a:pt x="1086" y="89"/>
                  </a:lnTo>
                  <a:lnTo>
                    <a:pt x="1163" y="72"/>
                  </a:lnTo>
                  <a:lnTo>
                    <a:pt x="1239" y="61"/>
                  </a:lnTo>
                  <a:lnTo>
                    <a:pt x="1317" y="56"/>
                  </a:lnTo>
                  <a:lnTo>
                    <a:pt x="1317" y="48"/>
                  </a:lnTo>
                  <a:lnTo>
                    <a:pt x="1320" y="33"/>
                  </a:lnTo>
                  <a:lnTo>
                    <a:pt x="1327" y="19"/>
                  </a:lnTo>
                  <a:lnTo>
                    <a:pt x="1337" y="10"/>
                  </a:lnTo>
                  <a:lnTo>
                    <a:pt x="1350" y="2"/>
                  </a:lnTo>
                  <a:lnTo>
                    <a:pt x="1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7" name="Freeform 206"/>
          <p:cNvSpPr>
            <a:spLocks noEditPoints="1"/>
          </p:cNvSpPr>
          <p:nvPr/>
        </p:nvSpPr>
        <p:spPr bwMode="auto">
          <a:xfrm>
            <a:off x="9278291" y="4213226"/>
            <a:ext cx="174625" cy="593725"/>
          </a:xfrm>
          <a:custGeom>
            <a:avLst/>
            <a:gdLst>
              <a:gd name="T0" fmla="*/ 164 w 991"/>
              <a:gd name="T1" fmla="*/ 1146 h 3367"/>
              <a:gd name="T2" fmla="*/ 97 w 991"/>
              <a:gd name="T3" fmla="*/ 1457 h 3367"/>
              <a:gd name="T4" fmla="*/ 82 w 991"/>
              <a:gd name="T5" fmla="*/ 1988 h 3367"/>
              <a:gd name="T6" fmla="*/ 108 w 991"/>
              <a:gd name="T7" fmla="*/ 2597 h 3367"/>
              <a:gd name="T8" fmla="*/ 137 w 991"/>
              <a:gd name="T9" fmla="*/ 3088 h 3367"/>
              <a:gd name="T10" fmla="*/ 376 w 991"/>
              <a:gd name="T11" fmla="*/ 3261 h 3367"/>
              <a:gd name="T12" fmla="*/ 389 w 991"/>
              <a:gd name="T13" fmla="*/ 2913 h 3367"/>
              <a:gd name="T14" fmla="*/ 411 w 991"/>
              <a:gd name="T15" fmla="*/ 2395 h 3367"/>
              <a:gd name="T16" fmla="*/ 434 w 991"/>
              <a:gd name="T17" fmla="*/ 1912 h 3367"/>
              <a:gd name="T18" fmla="*/ 448 w 991"/>
              <a:gd name="T19" fmla="*/ 1682 h 3367"/>
              <a:gd name="T20" fmla="*/ 457 w 991"/>
              <a:gd name="T21" fmla="*/ 1608 h 3367"/>
              <a:gd name="T22" fmla="*/ 289 w 991"/>
              <a:gd name="T23" fmla="*/ 1202 h 3367"/>
              <a:gd name="T24" fmla="*/ 272 w 991"/>
              <a:gd name="T25" fmla="*/ 1028 h 3367"/>
              <a:gd name="T26" fmla="*/ 538 w 991"/>
              <a:gd name="T27" fmla="*/ 1637 h 3367"/>
              <a:gd name="T28" fmla="*/ 550 w 991"/>
              <a:gd name="T29" fmla="*/ 1788 h 3367"/>
              <a:gd name="T30" fmla="*/ 569 w 991"/>
              <a:gd name="T31" fmla="*/ 2151 h 3367"/>
              <a:gd name="T32" fmla="*/ 594 w 991"/>
              <a:gd name="T33" fmla="*/ 2708 h 3367"/>
              <a:gd name="T34" fmla="*/ 611 w 991"/>
              <a:gd name="T35" fmla="*/ 3141 h 3367"/>
              <a:gd name="T36" fmla="*/ 845 w 991"/>
              <a:gd name="T37" fmla="*/ 3227 h 3367"/>
              <a:gd name="T38" fmla="*/ 869 w 991"/>
              <a:gd name="T39" fmla="*/ 2830 h 3367"/>
              <a:gd name="T40" fmla="*/ 899 w 991"/>
              <a:gd name="T41" fmla="*/ 2254 h 3367"/>
              <a:gd name="T42" fmla="*/ 909 w 991"/>
              <a:gd name="T43" fmla="*/ 1644 h 3367"/>
              <a:gd name="T44" fmla="*/ 853 w 991"/>
              <a:gd name="T45" fmla="*/ 1232 h 3367"/>
              <a:gd name="T46" fmla="*/ 783 w 991"/>
              <a:gd name="T47" fmla="*/ 1040 h 3367"/>
              <a:gd name="T48" fmla="*/ 720 w 991"/>
              <a:gd name="T49" fmla="*/ 1198 h 3367"/>
              <a:gd name="T50" fmla="*/ 640 w 991"/>
              <a:gd name="T51" fmla="*/ 1028 h 3367"/>
              <a:gd name="T52" fmla="*/ 704 w 991"/>
              <a:gd name="T53" fmla="*/ 446 h 3367"/>
              <a:gd name="T54" fmla="*/ 737 w 991"/>
              <a:gd name="T55" fmla="*/ 464 h 3367"/>
              <a:gd name="T56" fmla="*/ 470 w 991"/>
              <a:gd name="T57" fmla="*/ 322 h 3367"/>
              <a:gd name="T58" fmla="*/ 220 w 991"/>
              <a:gd name="T59" fmla="*/ 480 h 3367"/>
              <a:gd name="T60" fmla="*/ 724 w 991"/>
              <a:gd name="T61" fmla="*/ 86 h 3367"/>
              <a:gd name="T62" fmla="*/ 380 w 991"/>
              <a:gd name="T63" fmla="*/ 199 h 3367"/>
              <a:gd name="T64" fmla="*/ 369 w 991"/>
              <a:gd name="T65" fmla="*/ 79 h 3367"/>
              <a:gd name="T66" fmla="*/ 696 w 991"/>
              <a:gd name="T67" fmla="*/ 5 h 3367"/>
              <a:gd name="T68" fmla="*/ 850 w 991"/>
              <a:gd name="T69" fmla="*/ 76 h 3367"/>
              <a:gd name="T70" fmla="*/ 846 w 991"/>
              <a:gd name="T71" fmla="*/ 428 h 3367"/>
              <a:gd name="T72" fmla="*/ 911 w 991"/>
              <a:gd name="T73" fmla="*/ 457 h 3367"/>
              <a:gd name="T74" fmla="*/ 851 w 991"/>
              <a:gd name="T75" fmla="*/ 1000 h 3367"/>
              <a:gd name="T76" fmla="*/ 922 w 991"/>
              <a:gd name="T77" fmla="*/ 1188 h 3367"/>
              <a:gd name="T78" fmla="*/ 984 w 991"/>
              <a:gd name="T79" fmla="*/ 1575 h 3367"/>
              <a:gd name="T80" fmla="*/ 984 w 991"/>
              <a:gd name="T81" fmla="*/ 2064 h 3367"/>
              <a:gd name="T82" fmla="*/ 959 w 991"/>
              <a:gd name="T83" fmla="*/ 2620 h 3367"/>
              <a:gd name="T84" fmla="*/ 933 w 991"/>
              <a:gd name="T85" fmla="*/ 3072 h 3367"/>
              <a:gd name="T86" fmla="*/ 916 w 991"/>
              <a:gd name="T87" fmla="*/ 3314 h 3367"/>
              <a:gd name="T88" fmla="*/ 579 w 991"/>
              <a:gd name="T89" fmla="*/ 3367 h 3367"/>
              <a:gd name="T90" fmla="*/ 527 w 991"/>
              <a:gd name="T91" fmla="*/ 2973 h 3367"/>
              <a:gd name="T92" fmla="*/ 490 w 991"/>
              <a:gd name="T93" fmla="*/ 2349 h 3367"/>
              <a:gd name="T94" fmla="*/ 455 w 991"/>
              <a:gd name="T95" fmla="*/ 3215 h 3367"/>
              <a:gd name="T96" fmla="*/ 100 w 991"/>
              <a:gd name="T97" fmla="*/ 3364 h 3367"/>
              <a:gd name="T98" fmla="*/ 72 w 991"/>
              <a:gd name="T99" fmla="*/ 3273 h 3367"/>
              <a:gd name="T100" fmla="*/ 52 w 991"/>
              <a:gd name="T101" fmla="*/ 2960 h 3367"/>
              <a:gd name="T102" fmla="*/ 25 w 991"/>
              <a:gd name="T103" fmla="*/ 2467 h 3367"/>
              <a:gd name="T104" fmla="*/ 2 w 991"/>
              <a:gd name="T105" fmla="*/ 1901 h 3367"/>
              <a:gd name="T106" fmla="*/ 29 w 991"/>
              <a:gd name="T107" fmla="*/ 1382 h 3367"/>
              <a:gd name="T108" fmla="*/ 102 w 991"/>
              <a:gd name="T109" fmla="*/ 1085 h 3367"/>
              <a:gd name="T110" fmla="*/ 154 w 991"/>
              <a:gd name="T111" fmla="*/ 857 h 3367"/>
              <a:gd name="T112" fmla="*/ 105 w 991"/>
              <a:gd name="T113" fmla="*/ 440 h 3367"/>
              <a:gd name="T114" fmla="*/ 211 w 991"/>
              <a:gd name="T115" fmla="*/ 398 h 3367"/>
              <a:gd name="T116" fmla="*/ 147 w 991"/>
              <a:gd name="T117" fmla="*/ 62 h 3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91" h="3367">
                <a:moveTo>
                  <a:pt x="214" y="1028"/>
                </a:moveTo>
                <a:lnTo>
                  <a:pt x="208" y="1039"/>
                </a:lnTo>
                <a:lnTo>
                  <a:pt x="201" y="1053"/>
                </a:lnTo>
                <a:lnTo>
                  <a:pt x="192" y="1071"/>
                </a:lnTo>
                <a:lnTo>
                  <a:pt x="183" y="1092"/>
                </a:lnTo>
                <a:lnTo>
                  <a:pt x="174" y="1117"/>
                </a:lnTo>
                <a:lnTo>
                  <a:pt x="164" y="1146"/>
                </a:lnTo>
                <a:lnTo>
                  <a:pt x="154" y="1178"/>
                </a:lnTo>
                <a:lnTo>
                  <a:pt x="143" y="1214"/>
                </a:lnTo>
                <a:lnTo>
                  <a:pt x="133" y="1254"/>
                </a:lnTo>
                <a:lnTo>
                  <a:pt x="123" y="1298"/>
                </a:lnTo>
                <a:lnTo>
                  <a:pt x="114" y="1347"/>
                </a:lnTo>
                <a:lnTo>
                  <a:pt x="105" y="1400"/>
                </a:lnTo>
                <a:lnTo>
                  <a:pt x="97" y="1457"/>
                </a:lnTo>
                <a:lnTo>
                  <a:pt x="90" y="1519"/>
                </a:lnTo>
                <a:lnTo>
                  <a:pt x="85" y="1585"/>
                </a:lnTo>
                <a:lnTo>
                  <a:pt x="81" y="1656"/>
                </a:lnTo>
                <a:lnTo>
                  <a:pt x="79" y="1732"/>
                </a:lnTo>
                <a:lnTo>
                  <a:pt x="78" y="1813"/>
                </a:lnTo>
                <a:lnTo>
                  <a:pt x="80" y="1899"/>
                </a:lnTo>
                <a:lnTo>
                  <a:pt x="82" y="1988"/>
                </a:lnTo>
                <a:lnTo>
                  <a:pt x="85" y="2077"/>
                </a:lnTo>
                <a:lnTo>
                  <a:pt x="89" y="2166"/>
                </a:lnTo>
                <a:lnTo>
                  <a:pt x="92" y="2254"/>
                </a:lnTo>
                <a:lnTo>
                  <a:pt x="96" y="2342"/>
                </a:lnTo>
                <a:lnTo>
                  <a:pt x="100" y="2428"/>
                </a:lnTo>
                <a:lnTo>
                  <a:pt x="104" y="2514"/>
                </a:lnTo>
                <a:lnTo>
                  <a:pt x="108" y="2597"/>
                </a:lnTo>
                <a:lnTo>
                  <a:pt x="113" y="2678"/>
                </a:lnTo>
                <a:lnTo>
                  <a:pt x="118" y="2756"/>
                </a:lnTo>
                <a:lnTo>
                  <a:pt x="122" y="2830"/>
                </a:lnTo>
                <a:lnTo>
                  <a:pt x="126" y="2901"/>
                </a:lnTo>
                <a:lnTo>
                  <a:pt x="130" y="2968"/>
                </a:lnTo>
                <a:lnTo>
                  <a:pt x="134" y="3030"/>
                </a:lnTo>
                <a:lnTo>
                  <a:pt x="137" y="3088"/>
                </a:lnTo>
                <a:lnTo>
                  <a:pt x="141" y="3140"/>
                </a:lnTo>
                <a:lnTo>
                  <a:pt x="144" y="3186"/>
                </a:lnTo>
                <a:lnTo>
                  <a:pt x="146" y="3227"/>
                </a:lnTo>
                <a:lnTo>
                  <a:pt x="149" y="3261"/>
                </a:lnTo>
                <a:lnTo>
                  <a:pt x="151" y="3289"/>
                </a:lnTo>
                <a:lnTo>
                  <a:pt x="375" y="3289"/>
                </a:lnTo>
                <a:lnTo>
                  <a:pt x="376" y="3261"/>
                </a:lnTo>
                <a:lnTo>
                  <a:pt x="377" y="3227"/>
                </a:lnTo>
                <a:lnTo>
                  <a:pt x="378" y="3187"/>
                </a:lnTo>
                <a:lnTo>
                  <a:pt x="380" y="3141"/>
                </a:lnTo>
                <a:lnTo>
                  <a:pt x="382" y="3091"/>
                </a:lnTo>
                <a:lnTo>
                  <a:pt x="384" y="3036"/>
                </a:lnTo>
                <a:lnTo>
                  <a:pt x="386" y="2976"/>
                </a:lnTo>
                <a:lnTo>
                  <a:pt x="389" y="2913"/>
                </a:lnTo>
                <a:lnTo>
                  <a:pt x="391" y="2848"/>
                </a:lnTo>
                <a:lnTo>
                  <a:pt x="394" y="2779"/>
                </a:lnTo>
                <a:lnTo>
                  <a:pt x="397" y="2708"/>
                </a:lnTo>
                <a:lnTo>
                  <a:pt x="400" y="2637"/>
                </a:lnTo>
                <a:lnTo>
                  <a:pt x="403" y="2564"/>
                </a:lnTo>
                <a:lnTo>
                  <a:pt x="406" y="2490"/>
                </a:lnTo>
                <a:lnTo>
                  <a:pt x="411" y="2395"/>
                </a:lnTo>
                <a:lnTo>
                  <a:pt x="415" y="2306"/>
                </a:lnTo>
                <a:lnTo>
                  <a:pt x="418" y="2225"/>
                </a:lnTo>
                <a:lnTo>
                  <a:pt x="422" y="2151"/>
                </a:lnTo>
                <a:lnTo>
                  <a:pt x="425" y="2082"/>
                </a:lnTo>
                <a:lnTo>
                  <a:pt x="428" y="2019"/>
                </a:lnTo>
                <a:lnTo>
                  <a:pt x="431" y="1963"/>
                </a:lnTo>
                <a:lnTo>
                  <a:pt x="434" y="1912"/>
                </a:lnTo>
                <a:lnTo>
                  <a:pt x="436" y="1865"/>
                </a:lnTo>
                <a:lnTo>
                  <a:pt x="438" y="1824"/>
                </a:lnTo>
                <a:lnTo>
                  <a:pt x="441" y="1788"/>
                </a:lnTo>
                <a:lnTo>
                  <a:pt x="443" y="1756"/>
                </a:lnTo>
                <a:lnTo>
                  <a:pt x="445" y="1727"/>
                </a:lnTo>
                <a:lnTo>
                  <a:pt x="446" y="1703"/>
                </a:lnTo>
                <a:lnTo>
                  <a:pt x="448" y="1682"/>
                </a:lnTo>
                <a:lnTo>
                  <a:pt x="449" y="1664"/>
                </a:lnTo>
                <a:lnTo>
                  <a:pt x="451" y="1649"/>
                </a:lnTo>
                <a:lnTo>
                  <a:pt x="452" y="1637"/>
                </a:lnTo>
                <a:lnTo>
                  <a:pt x="454" y="1627"/>
                </a:lnTo>
                <a:lnTo>
                  <a:pt x="455" y="1618"/>
                </a:lnTo>
                <a:lnTo>
                  <a:pt x="456" y="1612"/>
                </a:lnTo>
                <a:lnTo>
                  <a:pt x="457" y="1608"/>
                </a:lnTo>
                <a:lnTo>
                  <a:pt x="457" y="1028"/>
                </a:lnTo>
                <a:lnTo>
                  <a:pt x="351" y="1028"/>
                </a:lnTo>
                <a:lnTo>
                  <a:pt x="328" y="1170"/>
                </a:lnTo>
                <a:lnTo>
                  <a:pt x="322" y="1183"/>
                </a:lnTo>
                <a:lnTo>
                  <a:pt x="314" y="1193"/>
                </a:lnTo>
                <a:lnTo>
                  <a:pt x="303" y="1200"/>
                </a:lnTo>
                <a:lnTo>
                  <a:pt x="289" y="1202"/>
                </a:lnTo>
                <a:lnTo>
                  <a:pt x="283" y="1202"/>
                </a:lnTo>
                <a:lnTo>
                  <a:pt x="271" y="1198"/>
                </a:lnTo>
                <a:lnTo>
                  <a:pt x="261" y="1191"/>
                </a:lnTo>
                <a:lnTo>
                  <a:pt x="255" y="1180"/>
                </a:lnTo>
                <a:lnTo>
                  <a:pt x="251" y="1169"/>
                </a:lnTo>
                <a:lnTo>
                  <a:pt x="251" y="1157"/>
                </a:lnTo>
                <a:lnTo>
                  <a:pt x="272" y="1028"/>
                </a:lnTo>
                <a:lnTo>
                  <a:pt x="214" y="1028"/>
                </a:lnTo>
                <a:close/>
                <a:moveTo>
                  <a:pt x="534" y="1028"/>
                </a:moveTo>
                <a:lnTo>
                  <a:pt x="534" y="1608"/>
                </a:lnTo>
                <a:lnTo>
                  <a:pt x="535" y="1612"/>
                </a:lnTo>
                <a:lnTo>
                  <a:pt x="536" y="1618"/>
                </a:lnTo>
                <a:lnTo>
                  <a:pt x="537" y="1627"/>
                </a:lnTo>
                <a:lnTo>
                  <a:pt x="538" y="1637"/>
                </a:lnTo>
                <a:lnTo>
                  <a:pt x="540" y="1649"/>
                </a:lnTo>
                <a:lnTo>
                  <a:pt x="542" y="1664"/>
                </a:lnTo>
                <a:lnTo>
                  <a:pt x="543" y="1682"/>
                </a:lnTo>
                <a:lnTo>
                  <a:pt x="545" y="1703"/>
                </a:lnTo>
                <a:lnTo>
                  <a:pt x="547" y="1727"/>
                </a:lnTo>
                <a:lnTo>
                  <a:pt x="548" y="1756"/>
                </a:lnTo>
                <a:lnTo>
                  <a:pt x="550" y="1788"/>
                </a:lnTo>
                <a:lnTo>
                  <a:pt x="553" y="1824"/>
                </a:lnTo>
                <a:lnTo>
                  <a:pt x="555" y="1865"/>
                </a:lnTo>
                <a:lnTo>
                  <a:pt x="557" y="1912"/>
                </a:lnTo>
                <a:lnTo>
                  <a:pt x="560" y="1963"/>
                </a:lnTo>
                <a:lnTo>
                  <a:pt x="563" y="2019"/>
                </a:lnTo>
                <a:lnTo>
                  <a:pt x="566" y="2082"/>
                </a:lnTo>
                <a:lnTo>
                  <a:pt x="569" y="2151"/>
                </a:lnTo>
                <a:lnTo>
                  <a:pt x="573" y="2225"/>
                </a:lnTo>
                <a:lnTo>
                  <a:pt x="576" y="2306"/>
                </a:lnTo>
                <a:lnTo>
                  <a:pt x="580" y="2395"/>
                </a:lnTo>
                <a:lnTo>
                  <a:pt x="585" y="2490"/>
                </a:lnTo>
                <a:lnTo>
                  <a:pt x="588" y="2564"/>
                </a:lnTo>
                <a:lnTo>
                  <a:pt x="591" y="2637"/>
                </a:lnTo>
                <a:lnTo>
                  <a:pt x="594" y="2708"/>
                </a:lnTo>
                <a:lnTo>
                  <a:pt x="597" y="2779"/>
                </a:lnTo>
                <a:lnTo>
                  <a:pt x="600" y="2848"/>
                </a:lnTo>
                <a:lnTo>
                  <a:pt x="602" y="2913"/>
                </a:lnTo>
                <a:lnTo>
                  <a:pt x="605" y="2976"/>
                </a:lnTo>
                <a:lnTo>
                  <a:pt x="607" y="3036"/>
                </a:lnTo>
                <a:lnTo>
                  <a:pt x="609" y="3091"/>
                </a:lnTo>
                <a:lnTo>
                  <a:pt x="611" y="3141"/>
                </a:lnTo>
                <a:lnTo>
                  <a:pt x="613" y="3187"/>
                </a:lnTo>
                <a:lnTo>
                  <a:pt x="614" y="3227"/>
                </a:lnTo>
                <a:lnTo>
                  <a:pt x="615" y="3261"/>
                </a:lnTo>
                <a:lnTo>
                  <a:pt x="616" y="3289"/>
                </a:lnTo>
                <a:lnTo>
                  <a:pt x="839" y="3289"/>
                </a:lnTo>
                <a:lnTo>
                  <a:pt x="842" y="3261"/>
                </a:lnTo>
                <a:lnTo>
                  <a:pt x="845" y="3227"/>
                </a:lnTo>
                <a:lnTo>
                  <a:pt x="847" y="3186"/>
                </a:lnTo>
                <a:lnTo>
                  <a:pt x="850" y="3140"/>
                </a:lnTo>
                <a:lnTo>
                  <a:pt x="854" y="3088"/>
                </a:lnTo>
                <a:lnTo>
                  <a:pt x="857" y="3030"/>
                </a:lnTo>
                <a:lnTo>
                  <a:pt x="861" y="2968"/>
                </a:lnTo>
                <a:lnTo>
                  <a:pt x="865" y="2901"/>
                </a:lnTo>
                <a:lnTo>
                  <a:pt x="869" y="2830"/>
                </a:lnTo>
                <a:lnTo>
                  <a:pt x="873" y="2756"/>
                </a:lnTo>
                <a:lnTo>
                  <a:pt x="878" y="2678"/>
                </a:lnTo>
                <a:lnTo>
                  <a:pt x="882" y="2597"/>
                </a:lnTo>
                <a:lnTo>
                  <a:pt x="887" y="2514"/>
                </a:lnTo>
                <a:lnTo>
                  <a:pt x="891" y="2428"/>
                </a:lnTo>
                <a:lnTo>
                  <a:pt x="895" y="2342"/>
                </a:lnTo>
                <a:lnTo>
                  <a:pt x="899" y="2254"/>
                </a:lnTo>
                <a:lnTo>
                  <a:pt x="902" y="2166"/>
                </a:lnTo>
                <a:lnTo>
                  <a:pt x="906" y="2077"/>
                </a:lnTo>
                <a:lnTo>
                  <a:pt x="909" y="1988"/>
                </a:lnTo>
                <a:lnTo>
                  <a:pt x="911" y="1899"/>
                </a:lnTo>
                <a:lnTo>
                  <a:pt x="913" y="1808"/>
                </a:lnTo>
                <a:lnTo>
                  <a:pt x="912" y="1724"/>
                </a:lnTo>
                <a:lnTo>
                  <a:pt x="909" y="1644"/>
                </a:lnTo>
                <a:lnTo>
                  <a:pt x="905" y="1570"/>
                </a:lnTo>
                <a:lnTo>
                  <a:pt x="899" y="1501"/>
                </a:lnTo>
                <a:lnTo>
                  <a:pt x="892" y="1438"/>
                </a:lnTo>
                <a:lnTo>
                  <a:pt x="882" y="1379"/>
                </a:lnTo>
                <a:lnTo>
                  <a:pt x="873" y="1325"/>
                </a:lnTo>
                <a:lnTo>
                  <a:pt x="863" y="1276"/>
                </a:lnTo>
                <a:lnTo>
                  <a:pt x="853" y="1232"/>
                </a:lnTo>
                <a:lnTo>
                  <a:pt x="842" y="1192"/>
                </a:lnTo>
                <a:lnTo>
                  <a:pt x="831" y="1156"/>
                </a:lnTo>
                <a:lnTo>
                  <a:pt x="820" y="1125"/>
                </a:lnTo>
                <a:lnTo>
                  <a:pt x="810" y="1097"/>
                </a:lnTo>
                <a:lnTo>
                  <a:pt x="801" y="1075"/>
                </a:lnTo>
                <a:lnTo>
                  <a:pt x="791" y="1055"/>
                </a:lnTo>
                <a:lnTo>
                  <a:pt x="783" y="1040"/>
                </a:lnTo>
                <a:lnTo>
                  <a:pt x="777" y="1028"/>
                </a:lnTo>
                <a:lnTo>
                  <a:pt x="719" y="1028"/>
                </a:lnTo>
                <a:lnTo>
                  <a:pt x="740" y="1157"/>
                </a:lnTo>
                <a:lnTo>
                  <a:pt x="740" y="1169"/>
                </a:lnTo>
                <a:lnTo>
                  <a:pt x="737" y="1180"/>
                </a:lnTo>
                <a:lnTo>
                  <a:pt x="730" y="1191"/>
                </a:lnTo>
                <a:lnTo>
                  <a:pt x="720" y="1198"/>
                </a:lnTo>
                <a:lnTo>
                  <a:pt x="708" y="1202"/>
                </a:lnTo>
                <a:lnTo>
                  <a:pt x="702" y="1202"/>
                </a:lnTo>
                <a:lnTo>
                  <a:pt x="689" y="1200"/>
                </a:lnTo>
                <a:lnTo>
                  <a:pt x="677" y="1193"/>
                </a:lnTo>
                <a:lnTo>
                  <a:pt x="669" y="1183"/>
                </a:lnTo>
                <a:lnTo>
                  <a:pt x="663" y="1170"/>
                </a:lnTo>
                <a:lnTo>
                  <a:pt x="640" y="1028"/>
                </a:lnTo>
                <a:lnTo>
                  <a:pt x="534" y="1028"/>
                </a:lnTo>
                <a:close/>
                <a:moveTo>
                  <a:pt x="231" y="892"/>
                </a:moveTo>
                <a:lnTo>
                  <a:pt x="231" y="950"/>
                </a:lnTo>
                <a:lnTo>
                  <a:pt x="760" y="950"/>
                </a:lnTo>
                <a:lnTo>
                  <a:pt x="760" y="892"/>
                </a:lnTo>
                <a:lnTo>
                  <a:pt x="231" y="892"/>
                </a:lnTo>
                <a:close/>
                <a:moveTo>
                  <a:pt x="704" y="446"/>
                </a:moveTo>
                <a:lnTo>
                  <a:pt x="554" y="814"/>
                </a:lnTo>
                <a:lnTo>
                  <a:pt x="768" y="814"/>
                </a:lnTo>
                <a:lnTo>
                  <a:pt x="833" y="506"/>
                </a:lnTo>
                <a:lnTo>
                  <a:pt x="815" y="499"/>
                </a:lnTo>
                <a:lnTo>
                  <a:pt x="792" y="490"/>
                </a:lnTo>
                <a:lnTo>
                  <a:pt x="767" y="478"/>
                </a:lnTo>
                <a:lnTo>
                  <a:pt x="737" y="464"/>
                </a:lnTo>
                <a:lnTo>
                  <a:pt x="704" y="446"/>
                </a:lnTo>
                <a:close/>
                <a:moveTo>
                  <a:pt x="724" y="86"/>
                </a:moveTo>
                <a:lnTo>
                  <a:pt x="669" y="144"/>
                </a:lnTo>
                <a:lnTo>
                  <a:pt x="615" y="195"/>
                </a:lnTo>
                <a:lnTo>
                  <a:pt x="564" y="242"/>
                </a:lnTo>
                <a:lnTo>
                  <a:pt x="516" y="284"/>
                </a:lnTo>
                <a:lnTo>
                  <a:pt x="470" y="322"/>
                </a:lnTo>
                <a:lnTo>
                  <a:pt x="426" y="355"/>
                </a:lnTo>
                <a:lnTo>
                  <a:pt x="385" y="385"/>
                </a:lnTo>
                <a:lnTo>
                  <a:pt x="346" y="410"/>
                </a:lnTo>
                <a:lnTo>
                  <a:pt x="310" y="433"/>
                </a:lnTo>
                <a:lnTo>
                  <a:pt x="277" y="451"/>
                </a:lnTo>
                <a:lnTo>
                  <a:pt x="248" y="468"/>
                </a:lnTo>
                <a:lnTo>
                  <a:pt x="220" y="480"/>
                </a:lnTo>
                <a:lnTo>
                  <a:pt x="197" y="491"/>
                </a:lnTo>
                <a:lnTo>
                  <a:pt x="175" y="500"/>
                </a:lnTo>
                <a:lnTo>
                  <a:pt x="158" y="506"/>
                </a:lnTo>
                <a:lnTo>
                  <a:pt x="224" y="814"/>
                </a:lnTo>
                <a:lnTo>
                  <a:pt x="470" y="814"/>
                </a:lnTo>
                <a:lnTo>
                  <a:pt x="762" y="104"/>
                </a:lnTo>
                <a:lnTo>
                  <a:pt x="724" y="86"/>
                </a:lnTo>
                <a:close/>
                <a:moveTo>
                  <a:pt x="267" y="86"/>
                </a:moveTo>
                <a:lnTo>
                  <a:pt x="232" y="103"/>
                </a:lnTo>
                <a:lnTo>
                  <a:pt x="342" y="320"/>
                </a:lnTo>
                <a:lnTo>
                  <a:pt x="372" y="299"/>
                </a:lnTo>
                <a:lnTo>
                  <a:pt x="402" y="275"/>
                </a:lnTo>
                <a:lnTo>
                  <a:pt x="435" y="249"/>
                </a:lnTo>
                <a:lnTo>
                  <a:pt x="380" y="199"/>
                </a:lnTo>
                <a:lnTo>
                  <a:pt x="323" y="144"/>
                </a:lnTo>
                <a:lnTo>
                  <a:pt x="267" y="86"/>
                </a:lnTo>
                <a:close/>
                <a:moveTo>
                  <a:pt x="271" y="0"/>
                </a:moveTo>
                <a:lnTo>
                  <a:pt x="284" y="1"/>
                </a:lnTo>
                <a:lnTo>
                  <a:pt x="295" y="5"/>
                </a:lnTo>
                <a:lnTo>
                  <a:pt x="305" y="12"/>
                </a:lnTo>
                <a:lnTo>
                  <a:pt x="369" y="79"/>
                </a:lnTo>
                <a:lnTo>
                  <a:pt x="432" y="142"/>
                </a:lnTo>
                <a:lnTo>
                  <a:pt x="494" y="199"/>
                </a:lnTo>
                <a:lnTo>
                  <a:pt x="541" y="159"/>
                </a:lnTo>
                <a:lnTo>
                  <a:pt x="587" y="115"/>
                </a:lnTo>
                <a:lnTo>
                  <a:pt x="636" y="66"/>
                </a:lnTo>
                <a:lnTo>
                  <a:pt x="687" y="12"/>
                </a:lnTo>
                <a:lnTo>
                  <a:pt x="696" y="5"/>
                </a:lnTo>
                <a:lnTo>
                  <a:pt x="707" y="1"/>
                </a:lnTo>
                <a:lnTo>
                  <a:pt x="720" y="0"/>
                </a:lnTo>
                <a:lnTo>
                  <a:pt x="731" y="3"/>
                </a:lnTo>
                <a:lnTo>
                  <a:pt x="828" y="48"/>
                </a:lnTo>
                <a:lnTo>
                  <a:pt x="838" y="56"/>
                </a:lnTo>
                <a:lnTo>
                  <a:pt x="846" y="65"/>
                </a:lnTo>
                <a:lnTo>
                  <a:pt x="850" y="76"/>
                </a:lnTo>
                <a:lnTo>
                  <a:pt x="851" y="87"/>
                </a:lnTo>
                <a:lnTo>
                  <a:pt x="848" y="99"/>
                </a:lnTo>
                <a:lnTo>
                  <a:pt x="734" y="374"/>
                </a:lnTo>
                <a:lnTo>
                  <a:pt x="769" y="393"/>
                </a:lnTo>
                <a:lnTo>
                  <a:pt x="799" y="407"/>
                </a:lnTo>
                <a:lnTo>
                  <a:pt x="824" y="420"/>
                </a:lnTo>
                <a:lnTo>
                  <a:pt x="846" y="428"/>
                </a:lnTo>
                <a:lnTo>
                  <a:pt x="863" y="434"/>
                </a:lnTo>
                <a:lnTo>
                  <a:pt x="875" y="437"/>
                </a:lnTo>
                <a:lnTo>
                  <a:pt x="884" y="439"/>
                </a:lnTo>
                <a:lnTo>
                  <a:pt x="886" y="440"/>
                </a:lnTo>
                <a:lnTo>
                  <a:pt x="896" y="443"/>
                </a:lnTo>
                <a:lnTo>
                  <a:pt x="904" y="448"/>
                </a:lnTo>
                <a:lnTo>
                  <a:pt x="911" y="457"/>
                </a:lnTo>
                <a:lnTo>
                  <a:pt x="916" y="466"/>
                </a:lnTo>
                <a:lnTo>
                  <a:pt x="918" y="476"/>
                </a:lnTo>
                <a:lnTo>
                  <a:pt x="917" y="486"/>
                </a:lnTo>
                <a:lnTo>
                  <a:pt x="837" y="857"/>
                </a:lnTo>
                <a:lnTo>
                  <a:pt x="837" y="976"/>
                </a:lnTo>
                <a:lnTo>
                  <a:pt x="844" y="987"/>
                </a:lnTo>
                <a:lnTo>
                  <a:pt x="851" y="1000"/>
                </a:lnTo>
                <a:lnTo>
                  <a:pt x="859" y="1015"/>
                </a:lnTo>
                <a:lnTo>
                  <a:pt x="868" y="1035"/>
                </a:lnTo>
                <a:lnTo>
                  <a:pt x="878" y="1058"/>
                </a:lnTo>
                <a:lnTo>
                  <a:pt x="889" y="1085"/>
                </a:lnTo>
                <a:lnTo>
                  <a:pt x="900" y="1115"/>
                </a:lnTo>
                <a:lnTo>
                  <a:pt x="911" y="1150"/>
                </a:lnTo>
                <a:lnTo>
                  <a:pt x="922" y="1188"/>
                </a:lnTo>
                <a:lnTo>
                  <a:pt x="933" y="1230"/>
                </a:lnTo>
                <a:lnTo>
                  <a:pt x="943" y="1276"/>
                </a:lnTo>
                <a:lnTo>
                  <a:pt x="953" y="1327"/>
                </a:lnTo>
                <a:lnTo>
                  <a:pt x="962" y="1382"/>
                </a:lnTo>
                <a:lnTo>
                  <a:pt x="971" y="1442"/>
                </a:lnTo>
                <a:lnTo>
                  <a:pt x="978" y="1506"/>
                </a:lnTo>
                <a:lnTo>
                  <a:pt x="984" y="1575"/>
                </a:lnTo>
                <a:lnTo>
                  <a:pt x="988" y="1649"/>
                </a:lnTo>
                <a:lnTo>
                  <a:pt x="990" y="1728"/>
                </a:lnTo>
                <a:lnTo>
                  <a:pt x="991" y="1808"/>
                </a:lnTo>
                <a:lnTo>
                  <a:pt x="991" y="1813"/>
                </a:lnTo>
                <a:lnTo>
                  <a:pt x="989" y="1901"/>
                </a:lnTo>
                <a:lnTo>
                  <a:pt x="987" y="1982"/>
                </a:lnTo>
                <a:lnTo>
                  <a:pt x="984" y="2064"/>
                </a:lnTo>
                <a:lnTo>
                  <a:pt x="981" y="2145"/>
                </a:lnTo>
                <a:lnTo>
                  <a:pt x="978" y="2227"/>
                </a:lnTo>
                <a:lnTo>
                  <a:pt x="975" y="2308"/>
                </a:lnTo>
                <a:lnTo>
                  <a:pt x="971" y="2388"/>
                </a:lnTo>
                <a:lnTo>
                  <a:pt x="966" y="2467"/>
                </a:lnTo>
                <a:lnTo>
                  <a:pt x="962" y="2544"/>
                </a:lnTo>
                <a:lnTo>
                  <a:pt x="959" y="2620"/>
                </a:lnTo>
                <a:lnTo>
                  <a:pt x="955" y="2694"/>
                </a:lnTo>
                <a:lnTo>
                  <a:pt x="951" y="2765"/>
                </a:lnTo>
                <a:lnTo>
                  <a:pt x="947" y="2832"/>
                </a:lnTo>
                <a:lnTo>
                  <a:pt x="943" y="2898"/>
                </a:lnTo>
                <a:lnTo>
                  <a:pt x="940" y="2960"/>
                </a:lnTo>
                <a:lnTo>
                  <a:pt x="936" y="3018"/>
                </a:lnTo>
                <a:lnTo>
                  <a:pt x="933" y="3072"/>
                </a:lnTo>
                <a:lnTo>
                  <a:pt x="929" y="3123"/>
                </a:lnTo>
                <a:lnTo>
                  <a:pt x="927" y="3168"/>
                </a:lnTo>
                <a:lnTo>
                  <a:pt x="923" y="3209"/>
                </a:lnTo>
                <a:lnTo>
                  <a:pt x="921" y="3244"/>
                </a:lnTo>
                <a:lnTo>
                  <a:pt x="919" y="3273"/>
                </a:lnTo>
                <a:lnTo>
                  <a:pt x="917" y="3297"/>
                </a:lnTo>
                <a:lnTo>
                  <a:pt x="916" y="3314"/>
                </a:lnTo>
                <a:lnTo>
                  <a:pt x="915" y="3326"/>
                </a:lnTo>
                <a:lnTo>
                  <a:pt x="915" y="3330"/>
                </a:lnTo>
                <a:lnTo>
                  <a:pt x="911" y="3344"/>
                </a:lnTo>
                <a:lnTo>
                  <a:pt x="903" y="3355"/>
                </a:lnTo>
                <a:lnTo>
                  <a:pt x="891" y="3364"/>
                </a:lnTo>
                <a:lnTo>
                  <a:pt x="876" y="3367"/>
                </a:lnTo>
                <a:lnTo>
                  <a:pt x="579" y="3367"/>
                </a:lnTo>
                <a:lnTo>
                  <a:pt x="564" y="3364"/>
                </a:lnTo>
                <a:lnTo>
                  <a:pt x="553" y="3355"/>
                </a:lnTo>
                <a:lnTo>
                  <a:pt x="544" y="3343"/>
                </a:lnTo>
                <a:lnTo>
                  <a:pt x="541" y="3329"/>
                </a:lnTo>
                <a:lnTo>
                  <a:pt x="536" y="3215"/>
                </a:lnTo>
                <a:lnTo>
                  <a:pt x="531" y="3096"/>
                </a:lnTo>
                <a:lnTo>
                  <a:pt x="527" y="2973"/>
                </a:lnTo>
                <a:lnTo>
                  <a:pt x="522" y="2847"/>
                </a:lnTo>
                <a:lnTo>
                  <a:pt x="517" y="2721"/>
                </a:lnTo>
                <a:lnTo>
                  <a:pt x="512" y="2595"/>
                </a:lnTo>
                <a:lnTo>
                  <a:pt x="506" y="2470"/>
                </a:lnTo>
                <a:lnTo>
                  <a:pt x="501" y="2349"/>
                </a:lnTo>
                <a:lnTo>
                  <a:pt x="495" y="2233"/>
                </a:lnTo>
                <a:lnTo>
                  <a:pt x="490" y="2349"/>
                </a:lnTo>
                <a:lnTo>
                  <a:pt x="485" y="2470"/>
                </a:lnTo>
                <a:lnTo>
                  <a:pt x="479" y="2595"/>
                </a:lnTo>
                <a:lnTo>
                  <a:pt x="474" y="2721"/>
                </a:lnTo>
                <a:lnTo>
                  <a:pt x="469" y="2847"/>
                </a:lnTo>
                <a:lnTo>
                  <a:pt x="464" y="2973"/>
                </a:lnTo>
                <a:lnTo>
                  <a:pt x="460" y="3096"/>
                </a:lnTo>
                <a:lnTo>
                  <a:pt x="455" y="3215"/>
                </a:lnTo>
                <a:lnTo>
                  <a:pt x="450" y="3329"/>
                </a:lnTo>
                <a:lnTo>
                  <a:pt x="447" y="3343"/>
                </a:lnTo>
                <a:lnTo>
                  <a:pt x="438" y="3355"/>
                </a:lnTo>
                <a:lnTo>
                  <a:pt x="427" y="3364"/>
                </a:lnTo>
                <a:lnTo>
                  <a:pt x="412" y="3367"/>
                </a:lnTo>
                <a:lnTo>
                  <a:pt x="115" y="3367"/>
                </a:lnTo>
                <a:lnTo>
                  <a:pt x="100" y="3364"/>
                </a:lnTo>
                <a:lnTo>
                  <a:pt x="88" y="3355"/>
                </a:lnTo>
                <a:lnTo>
                  <a:pt x="80" y="3344"/>
                </a:lnTo>
                <a:lnTo>
                  <a:pt x="76" y="3330"/>
                </a:lnTo>
                <a:lnTo>
                  <a:pt x="76" y="3326"/>
                </a:lnTo>
                <a:lnTo>
                  <a:pt x="75" y="3314"/>
                </a:lnTo>
                <a:lnTo>
                  <a:pt x="74" y="3297"/>
                </a:lnTo>
                <a:lnTo>
                  <a:pt x="72" y="3273"/>
                </a:lnTo>
                <a:lnTo>
                  <a:pt x="70" y="3244"/>
                </a:lnTo>
                <a:lnTo>
                  <a:pt x="68" y="3209"/>
                </a:lnTo>
                <a:lnTo>
                  <a:pt x="64" y="3168"/>
                </a:lnTo>
                <a:lnTo>
                  <a:pt x="62" y="3123"/>
                </a:lnTo>
                <a:lnTo>
                  <a:pt x="58" y="3072"/>
                </a:lnTo>
                <a:lnTo>
                  <a:pt x="55" y="3018"/>
                </a:lnTo>
                <a:lnTo>
                  <a:pt x="52" y="2960"/>
                </a:lnTo>
                <a:lnTo>
                  <a:pt x="48" y="2898"/>
                </a:lnTo>
                <a:lnTo>
                  <a:pt x="44" y="2832"/>
                </a:lnTo>
                <a:lnTo>
                  <a:pt x="40" y="2765"/>
                </a:lnTo>
                <a:lnTo>
                  <a:pt x="36" y="2694"/>
                </a:lnTo>
                <a:lnTo>
                  <a:pt x="32" y="2620"/>
                </a:lnTo>
                <a:lnTo>
                  <a:pt x="29" y="2544"/>
                </a:lnTo>
                <a:lnTo>
                  <a:pt x="25" y="2467"/>
                </a:lnTo>
                <a:lnTo>
                  <a:pt x="20" y="2388"/>
                </a:lnTo>
                <a:lnTo>
                  <a:pt x="17" y="2308"/>
                </a:lnTo>
                <a:lnTo>
                  <a:pt x="13" y="2227"/>
                </a:lnTo>
                <a:lnTo>
                  <a:pt x="10" y="2145"/>
                </a:lnTo>
                <a:lnTo>
                  <a:pt x="7" y="2064"/>
                </a:lnTo>
                <a:lnTo>
                  <a:pt x="4" y="1982"/>
                </a:lnTo>
                <a:lnTo>
                  <a:pt x="2" y="1901"/>
                </a:lnTo>
                <a:lnTo>
                  <a:pt x="0" y="1812"/>
                </a:lnTo>
                <a:lnTo>
                  <a:pt x="1" y="1728"/>
                </a:lnTo>
                <a:lnTo>
                  <a:pt x="3" y="1649"/>
                </a:lnTo>
                <a:lnTo>
                  <a:pt x="8" y="1575"/>
                </a:lnTo>
                <a:lnTo>
                  <a:pt x="13" y="1506"/>
                </a:lnTo>
                <a:lnTo>
                  <a:pt x="20" y="1442"/>
                </a:lnTo>
                <a:lnTo>
                  <a:pt x="29" y="1382"/>
                </a:lnTo>
                <a:lnTo>
                  <a:pt x="38" y="1327"/>
                </a:lnTo>
                <a:lnTo>
                  <a:pt x="48" y="1276"/>
                </a:lnTo>
                <a:lnTo>
                  <a:pt x="58" y="1230"/>
                </a:lnTo>
                <a:lnTo>
                  <a:pt x="70" y="1188"/>
                </a:lnTo>
                <a:lnTo>
                  <a:pt x="80" y="1150"/>
                </a:lnTo>
                <a:lnTo>
                  <a:pt x="91" y="1115"/>
                </a:lnTo>
                <a:lnTo>
                  <a:pt x="102" y="1085"/>
                </a:lnTo>
                <a:lnTo>
                  <a:pt x="113" y="1058"/>
                </a:lnTo>
                <a:lnTo>
                  <a:pt x="123" y="1035"/>
                </a:lnTo>
                <a:lnTo>
                  <a:pt x="132" y="1015"/>
                </a:lnTo>
                <a:lnTo>
                  <a:pt x="140" y="1000"/>
                </a:lnTo>
                <a:lnTo>
                  <a:pt x="147" y="987"/>
                </a:lnTo>
                <a:lnTo>
                  <a:pt x="154" y="976"/>
                </a:lnTo>
                <a:lnTo>
                  <a:pt x="154" y="857"/>
                </a:lnTo>
                <a:lnTo>
                  <a:pt x="74" y="486"/>
                </a:lnTo>
                <a:lnTo>
                  <a:pt x="73" y="476"/>
                </a:lnTo>
                <a:lnTo>
                  <a:pt x="75" y="466"/>
                </a:lnTo>
                <a:lnTo>
                  <a:pt x="80" y="457"/>
                </a:lnTo>
                <a:lnTo>
                  <a:pt x="87" y="448"/>
                </a:lnTo>
                <a:lnTo>
                  <a:pt x="95" y="443"/>
                </a:lnTo>
                <a:lnTo>
                  <a:pt x="105" y="440"/>
                </a:lnTo>
                <a:lnTo>
                  <a:pt x="107" y="439"/>
                </a:lnTo>
                <a:lnTo>
                  <a:pt x="115" y="438"/>
                </a:lnTo>
                <a:lnTo>
                  <a:pt x="126" y="434"/>
                </a:lnTo>
                <a:lnTo>
                  <a:pt x="141" y="429"/>
                </a:lnTo>
                <a:lnTo>
                  <a:pt x="161" y="422"/>
                </a:lnTo>
                <a:lnTo>
                  <a:pt x="184" y="411"/>
                </a:lnTo>
                <a:lnTo>
                  <a:pt x="211" y="398"/>
                </a:lnTo>
                <a:lnTo>
                  <a:pt x="242" y="383"/>
                </a:lnTo>
                <a:lnTo>
                  <a:pt x="276" y="362"/>
                </a:lnTo>
                <a:lnTo>
                  <a:pt x="144" y="102"/>
                </a:lnTo>
                <a:lnTo>
                  <a:pt x="141" y="91"/>
                </a:lnTo>
                <a:lnTo>
                  <a:pt x="140" y="81"/>
                </a:lnTo>
                <a:lnTo>
                  <a:pt x="142" y="71"/>
                </a:lnTo>
                <a:lnTo>
                  <a:pt x="147" y="62"/>
                </a:lnTo>
                <a:lnTo>
                  <a:pt x="155" y="55"/>
                </a:lnTo>
                <a:lnTo>
                  <a:pt x="163" y="48"/>
                </a:lnTo>
                <a:lnTo>
                  <a:pt x="260" y="3"/>
                </a:lnTo>
                <a:lnTo>
                  <a:pt x="2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1" name="Freeform 211"/>
          <p:cNvSpPr>
            <a:spLocks noEditPoints="1"/>
          </p:cNvSpPr>
          <p:nvPr/>
        </p:nvSpPr>
        <p:spPr bwMode="auto">
          <a:xfrm>
            <a:off x="10148697" y="4219575"/>
            <a:ext cx="304800" cy="582612"/>
          </a:xfrm>
          <a:custGeom>
            <a:avLst/>
            <a:gdLst>
              <a:gd name="T0" fmla="*/ 1406 w 1728"/>
              <a:gd name="T1" fmla="*/ 3166 h 3302"/>
              <a:gd name="T2" fmla="*/ 1647 w 1728"/>
              <a:gd name="T3" fmla="*/ 3118 h 3302"/>
              <a:gd name="T4" fmla="*/ 159 w 1728"/>
              <a:gd name="T5" fmla="*/ 2968 h 3302"/>
              <a:gd name="T6" fmla="*/ 159 w 1728"/>
              <a:gd name="T7" fmla="*/ 3214 h 3302"/>
              <a:gd name="T8" fmla="*/ 334 w 1728"/>
              <a:gd name="T9" fmla="*/ 3039 h 3302"/>
              <a:gd name="T10" fmla="*/ 1414 w 1728"/>
              <a:gd name="T11" fmla="*/ 1530 h 3302"/>
              <a:gd name="T12" fmla="*/ 1473 w 1728"/>
              <a:gd name="T13" fmla="*/ 2225 h 3302"/>
              <a:gd name="T14" fmla="*/ 1552 w 1728"/>
              <a:gd name="T15" fmla="*/ 2394 h 3302"/>
              <a:gd name="T16" fmla="*/ 1623 w 1728"/>
              <a:gd name="T17" fmla="*/ 1882 h 3302"/>
              <a:gd name="T18" fmla="*/ 1602 w 1728"/>
              <a:gd name="T19" fmla="*/ 1582 h 3302"/>
              <a:gd name="T20" fmla="*/ 1412 w 1728"/>
              <a:gd name="T21" fmla="*/ 1494 h 3302"/>
              <a:gd name="T22" fmla="*/ 362 w 1728"/>
              <a:gd name="T23" fmla="*/ 1607 h 3302"/>
              <a:gd name="T24" fmla="*/ 456 w 1728"/>
              <a:gd name="T25" fmla="*/ 1677 h 3302"/>
              <a:gd name="T26" fmla="*/ 1150 w 1728"/>
              <a:gd name="T27" fmla="*/ 1639 h 3302"/>
              <a:gd name="T28" fmla="*/ 1390 w 1728"/>
              <a:gd name="T29" fmla="*/ 1694 h 3302"/>
              <a:gd name="T30" fmla="*/ 1176 w 1728"/>
              <a:gd name="T31" fmla="*/ 1494 h 3302"/>
              <a:gd name="T32" fmla="*/ 188 w 1728"/>
              <a:gd name="T33" fmla="*/ 1527 h 3302"/>
              <a:gd name="T34" fmla="*/ 103 w 1728"/>
              <a:gd name="T35" fmla="*/ 1731 h 3302"/>
              <a:gd name="T36" fmla="*/ 136 w 1728"/>
              <a:gd name="T37" fmla="*/ 2243 h 3302"/>
              <a:gd name="T38" fmla="*/ 242 w 1728"/>
              <a:gd name="T39" fmla="*/ 2381 h 3302"/>
              <a:gd name="T40" fmla="*/ 269 w 1728"/>
              <a:gd name="T41" fmla="*/ 1637 h 3302"/>
              <a:gd name="T42" fmla="*/ 1399 w 1728"/>
              <a:gd name="T43" fmla="*/ 1189 h 3302"/>
              <a:gd name="T44" fmla="*/ 863 w 1728"/>
              <a:gd name="T45" fmla="*/ 1189 h 3302"/>
              <a:gd name="T46" fmla="*/ 300 w 1728"/>
              <a:gd name="T47" fmla="*/ 1417 h 3302"/>
              <a:gd name="T48" fmla="*/ 308 w 1728"/>
              <a:gd name="T49" fmla="*/ 1095 h 3302"/>
              <a:gd name="T50" fmla="*/ 886 w 1728"/>
              <a:gd name="T51" fmla="*/ 1095 h 3302"/>
              <a:gd name="T52" fmla="*/ 1554 w 1728"/>
              <a:gd name="T53" fmla="*/ 1182 h 3302"/>
              <a:gd name="T54" fmla="*/ 863 w 1728"/>
              <a:gd name="T55" fmla="*/ 928 h 3302"/>
              <a:gd name="T56" fmla="*/ 608 w 1728"/>
              <a:gd name="T57" fmla="*/ 969 h 3302"/>
              <a:gd name="T58" fmla="*/ 863 w 1728"/>
              <a:gd name="T59" fmla="*/ 827 h 3302"/>
              <a:gd name="T60" fmla="*/ 1120 w 1728"/>
              <a:gd name="T61" fmla="*/ 969 h 3302"/>
              <a:gd name="T62" fmla="*/ 776 w 1728"/>
              <a:gd name="T63" fmla="*/ 651 h 3302"/>
              <a:gd name="T64" fmla="*/ 716 w 1728"/>
              <a:gd name="T65" fmla="*/ 122 h 3302"/>
              <a:gd name="T66" fmla="*/ 653 w 1728"/>
              <a:gd name="T67" fmla="*/ 522 h 3302"/>
              <a:gd name="T68" fmla="*/ 718 w 1728"/>
              <a:gd name="T69" fmla="*/ 462 h 3302"/>
              <a:gd name="T70" fmla="*/ 937 w 1728"/>
              <a:gd name="T71" fmla="*/ 545 h 3302"/>
              <a:gd name="T72" fmla="*/ 1059 w 1728"/>
              <a:gd name="T73" fmla="*/ 501 h 3302"/>
              <a:gd name="T74" fmla="*/ 1133 w 1728"/>
              <a:gd name="T75" fmla="*/ 310 h 3302"/>
              <a:gd name="T76" fmla="*/ 863 w 1728"/>
              <a:gd name="T77" fmla="*/ 0 h 3302"/>
              <a:gd name="T78" fmla="*/ 1215 w 1728"/>
              <a:gd name="T79" fmla="*/ 350 h 3302"/>
              <a:gd name="T80" fmla="*/ 1380 w 1728"/>
              <a:gd name="T81" fmla="*/ 784 h 3302"/>
              <a:gd name="T82" fmla="*/ 1700 w 1728"/>
              <a:gd name="T83" fmla="*/ 1566 h 3302"/>
              <a:gd name="T84" fmla="*/ 1698 w 1728"/>
              <a:gd name="T85" fmla="*/ 2006 h 3302"/>
              <a:gd name="T86" fmla="*/ 1573 w 1728"/>
              <a:gd name="T87" fmla="*/ 2502 h 3302"/>
              <a:gd name="T88" fmla="*/ 1689 w 1728"/>
              <a:gd name="T89" fmla="*/ 2969 h 3302"/>
              <a:gd name="T90" fmla="*/ 1583 w 1728"/>
              <a:gd name="T91" fmla="*/ 3292 h 3302"/>
              <a:gd name="T92" fmla="*/ 1305 w 1728"/>
              <a:gd name="T93" fmla="*/ 3092 h 3302"/>
              <a:gd name="T94" fmla="*/ 1448 w 1728"/>
              <a:gd name="T95" fmla="*/ 2487 h 3302"/>
              <a:gd name="T96" fmla="*/ 1393 w 1728"/>
              <a:gd name="T97" fmla="*/ 2037 h 3302"/>
              <a:gd name="T98" fmla="*/ 1216 w 1728"/>
              <a:gd name="T99" fmla="*/ 1738 h 3302"/>
              <a:gd name="T100" fmla="*/ 701 w 1728"/>
              <a:gd name="T101" fmla="*/ 1706 h 3302"/>
              <a:gd name="T102" fmla="*/ 441 w 1728"/>
              <a:gd name="T103" fmla="*/ 1772 h 3302"/>
              <a:gd name="T104" fmla="*/ 336 w 1728"/>
              <a:gd name="T105" fmla="*/ 2034 h 3302"/>
              <a:gd name="T106" fmla="*/ 312 w 1728"/>
              <a:gd name="T107" fmla="*/ 2423 h 3302"/>
              <a:gd name="T108" fmla="*/ 400 w 1728"/>
              <a:gd name="T109" fmla="*/ 2995 h 3302"/>
              <a:gd name="T110" fmla="*/ 246 w 1728"/>
              <a:gd name="T111" fmla="*/ 3300 h 3302"/>
              <a:gd name="T112" fmla="*/ 3 w 1728"/>
              <a:gd name="T113" fmla="*/ 3057 h 3302"/>
              <a:gd name="T114" fmla="*/ 163 w 1728"/>
              <a:gd name="T115" fmla="*/ 2508 h 3302"/>
              <a:gd name="T116" fmla="*/ 44 w 1728"/>
              <a:gd name="T117" fmla="*/ 2158 h 3302"/>
              <a:gd name="T118" fmla="*/ 26 w 1728"/>
              <a:gd name="T119" fmla="*/ 1623 h 3302"/>
              <a:gd name="T120" fmla="*/ 211 w 1728"/>
              <a:gd name="T121" fmla="*/ 943 h 3302"/>
              <a:gd name="T122" fmla="*/ 536 w 1728"/>
              <a:gd name="T123" fmla="*/ 473 h 3302"/>
              <a:gd name="T124" fmla="*/ 728 w 1728"/>
              <a:gd name="T125" fmla="*/ 27 h 3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28" h="3302">
                <a:moveTo>
                  <a:pt x="1517" y="2958"/>
                </a:moveTo>
                <a:lnTo>
                  <a:pt x="1490" y="2961"/>
                </a:lnTo>
                <a:lnTo>
                  <a:pt x="1465" y="2968"/>
                </a:lnTo>
                <a:lnTo>
                  <a:pt x="1442" y="2981"/>
                </a:lnTo>
                <a:lnTo>
                  <a:pt x="1423" y="2997"/>
                </a:lnTo>
                <a:lnTo>
                  <a:pt x="1406" y="3016"/>
                </a:lnTo>
                <a:lnTo>
                  <a:pt x="1394" y="3039"/>
                </a:lnTo>
                <a:lnTo>
                  <a:pt x="1386" y="3064"/>
                </a:lnTo>
                <a:lnTo>
                  <a:pt x="1384" y="3092"/>
                </a:lnTo>
                <a:lnTo>
                  <a:pt x="1386" y="3118"/>
                </a:lnTo>
                <a:lnTo>
                  <a:pt x="1394" y="3143"/>
                </a:lnTo>
                <a:lnTo>
                  <a:pt x="1406" y="3166"/>
                </a:lnTo>
                <a:lnTo>
                  <a:pt x="1423" y="3185"/>
                </a:lnTo>
                <a:lnTo>
                  <a:pt x="1442" y="3201"/>
                </a:lnTo>
                <a:lnTo>
                  <a:pt x="1465" y="3214"/>
                </a:lnTo>
                <a:lnTo>
                  <a:pt x="1490" y="3221"/>
                </a:lnTo>
                <a:lnTo>
                  <a:pt x="1517" y="3224"/>
                </a:lnTo>
                <a:lnTo>
                  <a:pt x="1544" y="3221"/>
                </a:lnTo>
                <a:lnTo>
                  <a:pt x="1569" y="3214"/>
                </a:lnTo>
                <a:lnTo>
                  <a:pt x="1591" y="3201"/>
                </a:lnTo>
                <a:lnTo>
                  <a:pt x="1611" y="3185"/>
                </a:lnTo>
                <a:lnTo>
                  <a:pt x="1627" y="3166"/>
                </a:lnTo>
                <a:lnTo>
                  <a:pt x="1639" y="3143"/>
                </a:lnTo>
                <a:lnTo>
                  <a:pt x="1647" y="3118"/>
                </a:lnTo>
                <a:lnTo>
                  <a:pt x="1651" y="3092"/>
                </a:lnTo>
                <a:lnTo>
                  <a:pt x="1647" y="3064"/>
                </a:lnTo>
                <a:lnTo>
                  <a:pt x="1639" y="3039"/>
                </a:lnTo>
                <a:lnTo>
                  <a:pt x="1627" y="3016"/>
                </a:lnTo>
                <a:lnTo>
                  <a:pt x="1611" y="2997"/>
                </a:lnTo>
                <a:lnTo>
                  <a:pt x="1591" y="2981"/>
                </a:lnTo>
                <a:lnTo>
                  <a:pt x="1569" y="2968"/>
                </a:lnTo>
                <a:lnTo>
                  <a:pt x="1544" y="2961"/>
                </a:lnTo>
                <a:lnTo>
                  <a:pt x="1517" y="2958"/>
                </a:lnTo>
                <a:close/>
                <a:moveTo>
                  <a:pt x="211" y="2958"/>
                </a:moveTo>
                <a:lnTo>
                  <a:pt x="184" y="2961"/>
                </a:lnTo>
                <a:lnTo>
                  <a:pt x="159" y="2968"/>
                </a:lnTo>
                <a:lnTo>
                  <a:pt x="137" y="2981"/>
                </a:lnTo>
                <a:lnTo>
                  <a:pt x="117" y="2997"/>
                </a:lnTo>
                <a:lnTo>
                  <a:pt x="101" y="3016"/>
                </a:lnTo>
                <a:lnTo>
                  <a:pt x="89" y="3039"/>
                </a:lnTo>
                <a:lnTo>
                  <a:pt x="81" y="3064"/>
                </a:lnTo>
                <a:lnTo>
                  <a:pt x="77" y="3092"/>
                </a:lnTo>
                <a:lnTo>
                  <a:pt x="81" y="3118"/>
                </a:lnTo>
                <a:lnTo>
                  <a:pt x="89" y="3143"/>
                </a:lnTo>
                <a:lnTo>
                  <a:pt x="101" y="3166"/>
                </a:lnTo>
                <a:lnTo>
                  <a:pt x="117" y="3185"/>
                </a:lnTo>
                <a:lnTo>
                  <a:pt x="137" y="3201"/>
                </a:lnTo>
                <a:lnTo>
                  <a:pt x="159" y="3214"/>
                </a:lnTo>
                <a:lnTo>
                  <a:pt x="184" y="3221"/>
                </a:lnTo>
                <a:lnTo>
                  <a:pt x="211" y="3224"/>
                </a:lnTo>
                <a:lnTo>
                  <a:pt x="239" y="3221"/>
                </a:lnTo>
                <a:lnTo>
                  <a:pt x="264" y="3214"/>
                </a:lnTo>
                <a:lnTo>
                  <a:pt x="286" y="3201"/>
                </a:lnTo>
                <a:lnTo>
                  <a:pt x="306" y="3185"/>
                </a:lnTo>
                <a:lnTo>
                  <a:pt x="322" y="3166"/>
                </a:lnTo>
                <a:lnTo>
                  <a:pt x="334" y="3143"/>
                </a:lnTo>
                <a:lnTo>
                  <a:pt x="342" y="3118"/>
                </a:lnTo>
                <a:lnTo>
                  <a:pt x="345" y="3092"/>
                </a:lnTo>
                <a:lnTo>
                  <a:pt x="342" y="3064"/>
                </a:lnTo>
                <a:lnTo>
                  <a:pt x="334" y="3039"/>
                </a:lnTo>
                <a:lnTo>
                  <a:pt x="322" y="3016"/>
                </a:lnTo>
                <a:lnTo>
                  <a:pt x="306" y="2997"/>
                </a:lnTo>
                <a:lnTo>
                  <a:pt x="286" y="2981"/>
                </a:lnTo>
                <a:lnTo>
                  <a:pt x="264" y="2968"/>
                </a:lnTo>
                <a:lnTo>
                  <a:pt x="239" y="2961"/>
                </a:lnTo>
                <a:lnTo>
                  <a:pt x="211" y="2958"/>
                </a:lnTo>
                <a:close/>
                <a:moveTo>
                  <a:pt x="1382" y="1494"/>
                </a:moveTo>
                <a:lnTo>
                  <a:pt x="1385" y="1496"/>
                </a:lnTo>
                <a:lnTo>
                  <a:pt x="1390" y="1501"/>
                </a:lnTo>
                <a:lnTo>
                  <a:pt x="1396" y="1508"/>
                </a:lnTo>
                <a:lnTo>
                  <a:pt x="1405" y="1518"/>
                </a:lnTo>
                <a:lnTo>
                  <a:pt x="1414" y="1530"/>
                </a:lnTo>
                <a:lnTo>
                  <a:pt x="1423" y="1546"/>
                </a:lnTo>
                <a:lnTo>
                  <a:pt x="1433" y="1565"/>
                </a:lnTo>
                <a:lnTo>
                  <a:pt x="1443" y="1586"/>
                </a:lnTo>
                <a:lnTo>
                  <a:pt x="1452" y="1611"/>
                </a:lnTo>
                <a:lnTo>
                  <a:pt x="1459" y="1640"/>
                </a:lnTo>
                <a:lnTo>
                  <a:pt x="1465" y="1673"/>
                </a:lnTo>
                <a:lnTo>
                  <a:pt x="1469" y="1709"/>
                </a:lnTo>
                <a:lnTo>
                  <a:pt x="1470" y="1748"/>
                </a:lnTo>
                <a:lnTo>
                  <a:pt x="1470" y="2039"/>
                </a:lnTo>
                <a:lnTo>
                  <a:pt x="1471" y="2108"/>
                </a:lnTo>
                <a:lnTo>
                  <a:pt x="1472" y="2171"/>
                </a:lnTo>
                <a:lnTo>
                  <a:pt x="1473" y="2225"/>
                </a:lnTo>
                <a:lnTo>
                  <a:pt x="1475" y="2272"/>
                </a:lnTo>
                <a:lnTo>
                  <a:pt x="1478" y="2315"/>
                </a:lnTo>
                <a:lnTo>
                  <a:pt x="1481" y="2350"/>
                </a:lnTo>
                <a:lnTo>
                  <a:pt x="1485" y="2379"/>
                </a:lnTo>
                <a:lnTo>
                  <a:pt x="1490" y="2402"/>
                </a:lnTo>
                <a:lnTo>
                  <a:pt x="1498" y="2417"/>
                </a:lnTo>
                <a:lnTo>
                  <a:pt x="1505" y="2428"/>
                </a:lnTo>
                <a:lnTo>
                  <a:pt x="1513" y="2436"/>
                </a:lnTo>
                <a:lnTo>
                  <a:pt x="1520" y="2440"/>
                </a:lnTo>
                <a:lnTo>
                  <a:pt x="1524" y="2441"/>
                </a:lnTo>
                <a:lnTo>
                  <a:pt x="1538" y="2420"/>
                </a:lnTo>
                <a:lnTo>
                  <a:pt x="1552" y="2394"/>
                </a:lnTo>
                <a:lnTo>
                  <a:pt x="1563" y="2364"/>
                </a:lnTo>
                <a:lnTo>
                  <a:pt x="1574" y="2329"/>
                </a:lnTo>
                <a:lnTo>
                  <a:pt x="1583" y="2291"/>
                </a:lnTo>
                <a:lnTo>
                  <a:pt x="1591" y="2249"/>
                </a:lnTo>
                <a:lnTo>
                  <a:pt x="1598" y="2206"/>
                </a:lnTo>
                <a:lnTo>
                  <a:pt x="1604" y="2161"/>
                </a:lnTo>
                <a:lnTo>
                  <a:pt x="1609" y="2113"/>
                </a:lnTo>
                <a:lnTo>
                  <a:pt x="1614" y="2066"/>
                </a:lnTo>
                <a:lnTo>
                  <a:pt x="1617" y="2019"/>
                </a:lnTo>
                <a:lnTo>
                  <a:pt x="1620" y="1972"/>
                </a:lnTo>
                <a:lnTo>
                  <a:pt x="1622" y="1926"/>
                </a:lnTo>
                <a:lnTo>
                  <a:pt x="1623" y="1882"/>
                </a:lnTo>
                <a:lnTo>
                  <a:pt x="1624" y="1840"/>
                </a:lnTo>
                <a:lnTo>
                  <a:pt x="1625" y="1800"/>
                </a:lnTo>
                <a:lnTo>
                  <a:pt x="1625" y="1764"/>
                </a:lnTo>
                <a:lnTo>
                  <a:pt x="1625" y="1732"/>
                </a:lnTo>
                <a:lnTo>
                  <a:pt x="1625" y="1705"/>
                </a:lnTo>
                <a:lnTo>
                  <a:pt x="1625" y="1683"/>
                </a:lnTo>
                <a:lnTo>
                  <a:pt x="1625" y="1666"/>
                </a:lnTo>
                <a:lnTo>
                  <a:pt x="1624" y="1656"/>
                </a:lnTo>
                <a:lnTo>
                  <a:pt x="1624" y="1652"/>
                </a:lnTo>
                <a:lnTo>
                  <a:pt x="1620" y="1625"/>
                </a:lnTo>
                <a:lnTo>
                  <a:pt x="1613" y="1602"/>
                </a:lnTo>
                <a:lnTo>
                  <a:pt x="1602" y="1582"/>
                </a:lnTo>
                <a:lnTo>
                  <a:pt x="1589" y="1565"/>
                </a:lnTo>
                <a:lnTo>
                  <a:pt x="1574" y="1550"/>
                </a:lnTo>
                <a:lnTo>
                  <a:pt x="1558" y="1537"/>
                </a:lnTo>
                <a:lnTo>
                  <a:pt x="1540" y="1527"/>
                </a:lnTo>
                <a:lnTo>
                  <a:pt x="1522" y="1518"/>
                </a:lnTo>
                <a:lnTo>
                  <a:pt x="1503" y="1511"/>
                </a:lnTo>
                <a:lnTo>
                  <a:pt x="1483" y="1506"/>
                </a:lnTo>
                <a:lnTo>
                  <a:pt x="1466" y="1501"/>
                </a:lnTo>
                <a:lnTo>
                  <a:pt x="1449" y="1498"/>
                </a:lnTo>
                <a:lnTo>
                  <a:pt x="1435" y="1496"/>
                </a:lnTo>
                <a:lnTo>
                  <a:pt x="1422" y="1495"/>
                </a:lnTo>
                <a:lnTo>
                  <a:pt x="1412" y="1494"/>
                </a:lnTo>
                <a:lnTo>
                  <a:pt x="1405" y="1494"/>
                </a:lnTo>
                <a:lnTo>
                  <a:pt x="1401" y="1494"/>
                </a:lnTo>
                <a:lnTo>
                  <a:pt x="1382" y="1494"/>
                </a:lnTo>
                <a:close/>
                <a:moveTo>
                  <a:pt x="552" y="1494"/>
                </a:moveTo>
                <a:lnTo>
                  <a:pt x="517" y="1497"/>
                </a:lnTo>
                <a:lnTo>
                  <a:pt x="486" y="1503"/>
                </a:lnTo>
                <a:lnTo>
                  <a:pt x="457" y="1513"/>
                </a:lnTo>
                <a:lnTo>
                  <a:pt x="431" y="1525"/>
                </a:lnTo>
                <a:lnTo>
                  <a:pt x="409" y="1541"/>
                </a:lnTo>
                <a:lnTo>
                  <a:pt x="389" y="1560"/>
                </a:lnTo>
                <a:lnTo>
                  <a:pt x="374" y="1582"/>
                </a:lnTo>
                <a:lnTo>
                  <a:pt x="362" y="1607"/>
                </a:lnTo>
                <a:lnTo>
                  <a:pt x="352" y="1633"/>
                </a:lnTo>
                <a:lnTo>
                  <a:pt x="345" y="1661"/>
                </a:lnTo>
                <a:lnTo>
                  <a:pt x="341" y="1686"/>
                </a:lnTo>
                <a:lnTo>
                  <a:pt x="338" y="1709"/>
                </a:lnTo>
                <a:lnTo>
                  <a:pt x="336" y="1729"/>
                </a:lnTo>
                <a:lnTo>
                  <a:pt x="335" y="1745"/>
                </a:lnTo>
                <a:lnTo>
                  <a:pt x="335" y="1755"/>
                </a:lnTo>
                <a:lnTo>
                  <a:pt x="335" y="1759"/>
                </a:lnTo>
                <a:lnTo>
                  <a:pt x="359" y="1736"/>
                </a:lnTo>
                <a:lnTo>
                  <a:pt x="385" y="1715"/>
                </a:lnTo>
                <a:lnTo>
                  <a:pt x="416" y="1697"/>
                </a:lnTo>
                <a:lnTo>
                  <a:pt x="456" y="1677"/>
                </a:lnTo>
                <a:lnTo>
                  <a:pt x="496" y="1661"/>
                </a:lnTo>
                <a:lnTo>
                  <a:pt x="537" y="1648"/>
                </a:lnTo>
                <a:lnTo>
                  <a:pt x="579" y="1639"/>
                </a:lnTo>
                <a:lnTo>
                  <a:pt x="617" y="1633"/>
                </a:lnTo>
                <a:lnTo>
                  <a:pt x="652" y="1630"/>
                </a:lnTo>
                <a:lnTo>
                  <a:pt x="684" y="1628"/>
                </a:lnTo>
                <a:lnTo>
                  <a:pt x="712" y="1627"/>
                </a:lnTo>
                <a:lnTo>
                  <a:pt x="1016" y="1627"/>
                </a:lnTo>
                <a:lnTo>
                  <a:pt x="1044" y="1628"/>
                </a:lnTo>
                <a:lnTo>
                  <a:pt x="1076" y="1630"/>
                </a:lnTo>
                <a:lnTo>
                  <a:pt x="1111" y="1633"/>
                </a:lnTo>
                <a:lnTo>
                  <a:pt x="1150" y="1639"/>
                </a:lnTo>
                <a:lnTo>
                  <a:pt x="1191" y="1648"/>
                </a:lnTo>
                <a:lnTo>
                  <a:pt x="1232" y="1661"/>
                </a:lnTo>
                <a:lnTo>
                  <a:pt x="1273" y="1677"/>
                </a:lnTo>
                <a:lnTo>
                  <a:pt x="1312" y="1697"/>
                </a:lnTo>
                <a:lnTo>
                  <a:pt x="1343" y="1715"/>
                </a:lnTo>
                <a:lnTo>
                  <a:pt x="1370" y="1736"/>
                </a:lnTo>
                <a:lnTo>
                  <a:pt x="1393" y="1759"/>
                </a:lnTo>
                <a:lnTo>
                  <a:pt x="1393" y="1756"/>
                </a:lnTo>
                <a:lnTo>
                  <a:pt x="1393" y="1747"/>
                </a:lnTo>
                <a:lnTo>
                  <a:pt x="1393" y="1733"/>
                </a:lnTo>
                <a:lnTo>
                  <a:pt x="1392" y="1715"/>
                </a:lnTo>
                <a:lnTo>
                  <a:pt x="1390" y="1694"/>
                </a:lnTo>
                <a:lnTo>
                  <a:pt x="1386" y="1672"/>
                </a:lnTo>
                <a:lnTo>
                  <a:pt x="1381" y="1647"/>
                </a:lnTo>
                <a:lnTo>
                  <a:pt x="1375" y="1623"/>
                </a:lnTo>
                <a:lnTo>
                  <a:pt x="1365" y="1600"/>
                </a:lnTo>
                <a:lnTo>
                  <a:pt x="1354" y="1578"/>
                </a:lnTo>
                <a:lnTo>
                  <a:pt x="1339" y="1560"/>
                </a:lnTo>
                <a:lnTo>
                  <a:pt x="1318" y="1542"/>
                </a:lnTo>
                <a:lnTo>
                  <a:pt x="1295" y="1526"/>
                </a:lnTo>
                <a:lnTo>
                  <a:pt x="1270" y="1514"/>
                </a:lnTo>
                <a:lnTo>
                  <a:pt x="1242" y="1504"/>
                </a:lnTo>
                <a:lnTo>
                  <a:pt x="1211" y="1497"/>
                </a:lnTo>
                <a:lnTo>
                  <a:pt x="1176" y="1494"/>
                </a:lnTo>
                <a:lnTo>
                  <a:pt x="552" y="1494"/>
                </a:lnTo>
                <a:close/>
                <a:moveTo>
                  <a:pt x="327" y="1494"/>
                </a:moveTo>
                <a:lnTo>
                  <a:pt x="323" y="1494"/>
                </a:lnTo>
                <a:lnTo>
                  <a:pt x="317" y="1494"/>
                </a:lnTo>
                <a:lnTo>
                  <a:pt x="306" y="1495"/>
                </a:lnTo>
                <a:lnTo>
                  <a:pt x="294" y="1496"/>
                </a:lnTo>
                <a:lnTo>
                  <a:pt x="279" y="1499"/>
                </a:lnTo>
                <a:lnTo>
                  <a:pt x="263" y="1502"/>
                </a:lnTo>
                <a:lnTo>
                  <a:pt x="245" y="1506"/>
                </a:lnTo>
                <a:lnTo>
                  <a:pt x="226" y="1511"/>
                </a:lnTo>
                <a:lnTo>
                  <a:pt x="207" y="1518"/>
                </a:lnTo>
                <a:lnTo>
                  <a:pt x="188" y="1527"/>
                </a:lnTo>
                <a:lnTo>
                  <a:pt x="171" y="1538"/>
                </a:lnTo>
                <a:lnTo>
                  <a:pt x="154" y="1550"/>
                </a:lnTo>
                <a:lnTo>
                  <a:pt x="139" y="1565"/>
                </a:lnTo>
                <a:lnTo>
                  <a:pt x="126" y="1583"/>
                </a:lnTo>
                <a:lnTo>
                  <a:pt x="115" y="1603"/>
                </a:lnTo>
                <a:lnTo>
                  <a:pt x="108" y="1625"/>
                </a:lnTo>
                <a:lnTo>
                  <a:pt x="104" y="1652"/>
                </a:lnTo>
                <a:lnTo>
                  <a:pt x="104" y="1656"/>
                </a:lnTo>
                <a:lnTo>
                  <a:pt x="104" y="1666"/>
                </a:lnTo>
                <a:lnTo>
                  <a:pt x="103" y="1682"/>
                </a:lnTo>
                <a:lnTo>
                  <a:pt x="103" y="1704"/>
                </a:lnTo>
                <a:lnTo>
                  <a:pt x="103" y="1731"/>
                </a:lnTo>
                <a:lnTo>
                  <a:pt x="103" y="1762"/>
                </a:lnTo>
                <a:lnTo>
                  <a:pt x="103" y="1797"/>
                </a:lnTo>
                <a:lnTo>
                  <a:pt x="103" y="1836"/>
                </a:lnTo>
                <a:lnTo>
                  <a:pt x="104" y="1877"/>
                </a:lnTo>
                <a:lnTo>
                  <a:pt x="105" y="1921"/>
                </a:lnTo>
                <a:lnTo>
                  <a:pt x="107" y="1966"/>
                </a:lnTo>
                <a:lnTo>
                  <a:pt x="110" y="2013"/>
                </a:lnTo>
                <a:lnTo>
                  <a:pt x="113" y="2060"/>
                </a:lnTo>
                <a:lnTo>
                  <a:pt x="118" y="2107"/>
                </a:lnTo>
                <a:lnTo>
                  <a:pt x="123" y="2154"/>
                </a:lnTo>
                <a:lnTo>
                  <a:pt x="129" y="2199"/>
                </a:lnTo>
                <a:lnTo>
                  <a:pt x="136" y="2243"/>
                </a:lnTo>
                <a:lnTo>
                  <a:pt x="144" y="2285"/>
                </a:lnTo>
                <a:lnTo>
                  <a:pt x="153" y="2324"/>
                </a:lnTo>
                <a:lnTo>
                  <a:pt x="164" y="2359"/>
                </a:lnTo>
                <a:lnTo>
                  <a:pt x="176" y="2391"/>
                </a:lnTo>
                <a:lnTo>
                  <a:pt x="189" y="2418"/>
                </a:lnTo>
                <a:lnTo>
                  <a:pt x="204" y="2441"/>
                </a:lnTo>
                <a:lnTo>
                  <a:pt x="208" y="2440"/>
                </a:lnTo>
                <a:lnTo>
                  <a:pt x="215" y="2436"/>
                </a:lnTo>
                <a:lnTo>
                  <a:pt x="223" y="2428"/>
                </a:lnTo>
                <a:lnTo>
                  <a:pt x="231" y="2417"/>
                </a:lnTo>
                <a:lnTo>
                  <a:pt x="238" y="2402"/>
                </a:lnTo>
                <a:lnTo>
                  <a:pt x="242" y="2381"/>
                </a:lnTo>
                <a:lnTo>
                  <a:pt x="246" y="2356"/>
                </a:lnTo>
                <a:lnTo>
                  <a:pt x="250" y="2326"/>
                </a:lnTo>
                <a:lnTo>
                  <a:pt x="252" y="2292"/>
                </a:lnTo>
                <a:lnTo>
                  <a:pt x="254" y="2251"/>
                </a:lnTo>
                <a:lnTo>
                  <a:pt x="256" y="2206"/>
                </a:lnTo>
                <a:lnTo>
                  <a:pt x="257" y="2155"/>
                </a:lnTo>
                <a:lnTo>
                  <a:pt x="257" y="2098"/>
                </a:lnTo>
                <a:lnTo>
                  <a:pt x="258" y="2035"/>
                </a:lnTo>
                <a:lnTo>
                  <a:pt x="258" y="1748"/>
                </a:lnTo>
                <a:lnTo>
                  <a:pt x="259" y="1708"/>
                </a:lnTo>
                <a:lnTo>
                  <a:pt x="263" y="1671"/>
                </a:lnTo>
                <a:lnTo>
                  <a:pt x="269" y="1637"/>
                </a:lnTo>
                <a:lnTo>
                  <a:pt x="277" y="1609"/>
                </a:lnTo>
                <a:lnTo>
                  <a:pt x="286" y="1584"/>
                </a:lnTo>
                <a:lnTo>
                  <a:pt x="295" y="1562"/>
                </a:lnTo>
                <a:lnTo>
                  <a:pt x="305" y="1544"/>
                </a:lnTo>
                <a:lnTo>
                  <a:pt x="315" y="1529"/>
                </a:lnTo>
                <a:lnTo>
                  <a:pt x="324" y="1517"/>
                </a:lnTo>
                <a:lnTo>
                  <a:pt x="332" y="1507"/>
                </a:lnTo>
                <a:lnTo>
                  <a:pt x="339" y="1501"/>
                </a:lnTo>
                <a:lnTo>
                  <a:pt x="343" y="1496"/>
                </a:lnTo>
                <a:lnTo>
                  <a:pt x="346" y="1494"/>
                </a:lnTo>
                <a:lnTo>
                  <a:pt x="327" y="1494"/>
                </a:lnTo>
                <a:close/>
                <a:moveTo>
                  <a:pt x="1399" y="1189"/>
                </a:moveTo>
                <a:lnTo>
                  <a:pt x="1213" y="1416"/>
                </a:lnTo>
                <a:lnTo>
                  <a:pt x="1401" y="1416"/>
                </a:lnTo>
                <a:lnTo>
                  <a:pt x="1428" y="1417"/>
                </a:lnTo>
                <a:lnTo>
                  <a:pt x="1458" y="1421"/>
                </a:lnTo>
                <a:lnTo>
                  <a:pt x="1490" y="1427"/>
                </a:lnTo>
                <a:lnTo>
                  <a:pt x="1524" y="1436"/>
                </a:lnTo>
                <a:lnTo>
                  <a:pt x="1557" y="1449"/>
                </a:lnTo>
                <a:lnTo>
                  <a:pt x="1589" y="1466"/>
                </a:lnTo>
                <a:lnTo>
                  <a:pt x="1619" y="1487"/>
                </a:lnTo>
                <a:lnTo>
                  <a:pt x="1616" y="1454"/>
                </a:lnTo>
                <a:lnTo>
                  <a:pt x="1399" y="1189"/>
                </a:lnTo>
                <a:close/>
                <a:moveTo>
                  <a:pt x="863" y="1189"/>
                </a:moveTo>
                <a:lnTo>
                  <a:pt x="678" y="1415"/>
                </a:lnTo>
                <a:lnTo>
                  <a:pt x="1050" y="1415"/>
                </a:lnTo>
                <a:lnTo>
                  <a:pt x="863" y="1189"/>
                </a:lnTo>
                <a:close/>
                <a:moveTo>
                  <a:pt x="329" y="1189"/>
                </a:moveTo>
                <a:lnTo>
                  <a:pt x="112" y="1454"/>
                </a:lnTo>
                <a:lnTo>
                  <a:pt x="109" y="1487"/>
                </a:lnTo>
                <a:lnTo>
                  <a:pt x="139" y="1466"/>
                </a:lnTo>
                <a:lnTo>
                  <a:pt x="171" y="1449"/>
                </a:lnTo>
                <a:lnTo>
                  <a:pt x="204" y="1436"/>
                </a:lnTo>
                <a:lnTo>
                  <a:pt x="238" y="1427"/>
                </a:lnTo>
                <a:lnTo>
                  <a:pt x="270" y="1421"/>
                </a:lnTo>
                <a:lnTo>
                  <a:pt x="300" y="1417"/>
                </a:lnTo>
                <a:lnTo>
                  <a:pt x="327" y="1416"/>
                </a:lnTo>
                <a:lnTo>
                  <a:pt x="515" y="1416"/>
                </a:lnTo>
                <a:lnTo>
                  <a:pt x="329" y="1189"/>
                </a:lnTo>
                <a:close/>
                <a:moveTo>
                  <a:pt x="329" y="928"/>
                </a:moveTo>
                <a:lnTo>
                  <a:pt x="255" y="1020"/>
                </a:lnTo>
                <a:lnTo>
                  <a:pt x="224" y="1072"/>
                </a:lnTo>
                <a:lnTo>
                  <a:pt x="197" y="1125"/>
                </a:lnTo>
                <a:lnTo>
                  <a:pt x="174" y="1182"/>
                </a:lnTo>
                <a:lnTo>
                  <a:pt x="154" y="1240"/>
                </a:lnTo>
                <a:lnTo>
                  <a:pt x="138" y="1300"/>
                </a:lnTo>
                <a:lnTo>
                  <a:pt x="299" y="1103"/>
                </a:lnTo>
                <a:lnTo>
                  <a:pt x="308" y="1095"/>
                </a:lnTo>
                <a:lnTo>
                  <a:pt x="318" y="1090"/>
                </a:lnTo>
                <a:lnTo>
                  <a:pt x="329" y="1089"/>
                </a:lnTo>
                <a:lnTo>
                  <a:pt x="340" y="1090"/>
                </a:lnTo>
                <a:lnTo>
                  <a:pt x="351" y="1095"/>
                </a:lnTo>
                <a:lnTo>
                  <a:pt x="359" y="1103"/>
                </a:lnTo>
                <a:lnTo>
                  <a:pt x="597" y="1393"/>
                </a:lnTo>
                <a:lnTo>
                  <a:pt x="834" y="1103"/>
                </a:lnTo>
                <a:lnTo>
                  <a:pt x="842" y="1095"/>
                </a:lnTo>
                <a:lnTo>
                  <a:pt x="852" y="1090"/>
                </a:lnTo>
                <a:lnTo>
                  <a:pt x="863" y="1089"/>
                </a:lnTo>
                <a:lnTo>
                  <a:pt x="876" y="1090"/>
                </a:lnTo>
                <a:lnTo>
                  <a:pt x="886" y="1095"/>
                </a:lnTo>
                <a:lnTo>
                  <a:pt x="895" y="1103"/>
                </a:lnTo>
                <a:lnTo>
                  <a:pt x="1131" y="1393"/>
                </a:lnTo>
                <a:lnTo>
                  <a:pt x="1369" y="1103"/>
                </a:lnTo>
                <a:lnTo>
                  <a:pt x="1378" y="1095"/>
                </a:lnTo>
                <a:lnTo>
                  <a:pt x="1388" y="1090"/>
                </a:lnTo>
                <a:lnTo>
                  <a:pt x="1399" y="1089"/>
                </a:lnTo>
                <a:lnTo>
                  <a:pt x="1410" y="1090"/>
                </a:lnTo>
                <a:lnTo>
                  <a:pt x="1421" y="1095"/>
                </a:lnTo>
                <a:lnTo>
                  <a:pt x="1429" y="1103"/>
                </a:lnTo>
                <a:lnTo>
                  <a:pt x="1590" y="1300"/>
                </a:lnTo>
                <a:lnTo>
                  <a:pt x="1574" y="1240"/>
                </a:lnTo>
                <a:lnTo>
                  <a:pt x="1554" y="1182"/>
                </a:lnTo>
                <a:lnTo>
                  <a:pt x="1531" y="1125"/>
                </a:lnTo>
                <a:lnTo>
                  <a:pt x="1504" y="1072"/>
                </a:lnTo>
                <a:lnTo>
                  <a:pt x="1474" y="1020"/>
                </a:lnTo>
                <a:lnTo>
                  <a:pt x="1399" y="928"/>
                </a:lnTo>
                <a:lnTo>
                  <a:pt x="1161" y="1218"/>
                </a:lnTo>
                <a:lnTo>
                  <a:pt x="1153" y="1226"/>
                </a:lnTo>
                <a:lnTo>
                  <a:pt x="1143" y="1231"/>
                </a:lnTo>
                <a:lnTo>
                  <a:pt x="1131" y="1232"/>
                </a:lnTo>
                <a:lnTo>
                  <a:pt x="1120" y="1231"/>
                </a:lnTo>
                <a:lnTo>
                  <a:pt x="1110" y="1226"/>
                </a:lnTo>
                <a:lnTo>
                  <a:pt x="1101" y="1218"/>
                </a:lnTo>
                <a:lnTo>
                  <a:pt x="863" y="928"/>
                </a:lnTo>
                <a:lnTo>
                  <a:pt x="627" y="1218"/>
                </a:lnTo>
                <a:lnTo>
                  <a:pt x="618" y="1226"/>
                </a:lnTo>
                <a:lnTo>
                  <a:pt x="608" y="1231"/>
                </a:lnTo>
                <a:lnTo>
                  <a:pt x="597" y="1232"/>
                </a:lnTo>
                <a:lnTo>
                  <a:pt x="586" y="1231"/>
                </a:lnTo>
                <a:lnTo>
                  <a:pt x="576" y="1226"/>
                </a:lnTo>
                <a:lnTo>
                  <a:pt x="567" y="1218"/>
                </a:lnTo>
                <a:lnTo>
                  <a:pt x="329" y="928"/>
                </a:lnTo>
                <a:close/>
                <a:moveTo>
                  <a:pt x="863" y="667"/>
                </a:moveTo>
                <a:lnTo>
                  <a:pt x="627" y="957"/>
                </a:lnTo>
                <a:lnTo>
                  <a:pt x="618" y="965"/>
                </a:lnTo>
                <a:lnTo>
                  <a:pt x="608" y="969"/>
                </a:lnTo>
                <a:lnTo>
                  <a:pt x="597" y="971"/>
                </a:lnTo>
                <a:lnTo>
                  <a:pt x="586" y="969"/>
                </a:lnTo>
                <a:lnTo>
                  <a:pt x="576" y="965"/>
                </a:lnTo>
                <a:lnTo>
                  <a:pt x="567" y="957"/>
                </a:lnTo>
                <a:lnTo>
                  <a:pt x="443" y="805"/>
                </a:lnTo>
                <a:lnTo>
                  <a:pt x="410" y="833"/>
                </a:lnTo>
                <a:lnTo>
                  <a:pt x="377" y="864"/>
                </a:lnTo>
                <a:lnTo>
                  <a:pt x="597" y="1132"/>
                </a:lnTo>
                <a:lnTo>
                  <a:pt x="834" y="842"/>
                </a:lnTo>
                <a:lnTo>
                  <a:pt x="842" y="834"/>
                </a:lnTo>
                <a:lnTo>
                  <a:pt x="852" y="829"/>
                </a:lnTo>
                <a:lnTo>
                  <a:pt x="863" y="827"/>
                </a:lnTo>
                <a:lnTo>
                  <a:pt x="876" y="829"/>
                </a:lnTo>
                <a:lnTo>
                  <a:pt x="886" y="834"/>
                </a:lnTo>
                <a:lnTo>
                  <a:pt x="895" y="842"/>
                </a:lnTo>
                <a:lnTo>
                  <a:pt x="1131" y="1132"/>
                </a:lnTo>
                <a:lnTo>
                  <a:pt x="1351" y="864"/>
                </a:lnTo>
                <a:lnTo>
                  <a:pt x="1319" y="833"/>
                </a:lnTo>
                <a:lnTo>
                  <a:pt x="1286" y="805"/>
                </a:lnTo>
                <a:lnTo>
                  <a:pt x="1161" y="957"/>
                </a:lnTo>
                <a:lnTo>
                  <a:pt x="1153" y="965"/>
                </a:lnTo>
                <a:lnTo>
                  <a:pt x="1143" y="969"/>
                </a:lnTo>
                <a:lnTo>
                  <a:pt x="1131" y="971"/>
                </a:lnTo>
                <a:lnTo>
                  <a:pt x="1120" y="969"/>
                </a:lnTo>
                <a:lnTo>
                  <a:pt x="1110" y="965"/>
                </a:lnTo>
                <a:lnTo>
                  <a:pt x="1101" y="957"/>
                </a:lnTo>
                <a:lnTo>
                  <a:pt x="863" y="667"/>
                </a:lnTo>
                <a:close/>
                <a:moveTo>
                  <a:pt x="952" y="651"/>
                </a:moveTo>
                <a:lnTo>
                  <a:pt x="1131" y="872"/>
                </a:lnTo>
                <a:lnTo>
                  <a:pt x="1223" y="760"/>
                </a:lnTo>
                <a:lnTo>
                  <a:pt x="1170" y="729"/>
                </a:lnTo>
                <a:lnTo>
                  <a:pt x="1117" y="701"/>
                </a:lnTo>
                <a:lnTo>
                  <a:pt x="1063" y="680"/>
                </a:lnTo>
                <a:lnTo>
                  <a:pt x="1007" y="663"/>
                </a:lnTo>
                <a:lnTo>
                  <a:pt x="952" y="651"/>
                </a:lnTo>
                <a:close/>
                <a:moveTo>
                  <a:pt x="776" y="651"/>
                </a:moveTo>
                <a:lnTo>
                  <a:pt x="721" y="663"/>
                </a:lnTo>
                <a:lnTo>
                  <a:pt x="665" y="680"/>
                </a:lnTo>
                <a:lnTo>
                  <a:pt x="611" y="701"/>
                </a:lnTo>
                <a:lnTo>
                  <a:pt x="558" y="729"/>
                </a:lnTo>
                <a:lnTo>
                  <a:pt x="505" y="760"/>
                </a:lnTo>
                <a:lnTo>
                  <a:pt x="597" y="872"/>
                </a:lnTo>
                <a:lnTo>
                  <a:pt x="776" y="651"/>
                </a:lnTo>
                <a:close/>
                <a:moveTo>
                  <a:pt x="863" y="78"/>
                </a:moveTo>
                <a:lnTo>
                  <a:pt x="824" y="81"/>
                </a:lnTo>
                <a:lnTo>
                  <a:pt x="786" y="89"/>
                </a:lnTo>
                <a:lnTo>
                  <a:pt x="750" y="103"/>
                </a:lnTo>
                <a:lnTo>
                  <a:pt x="716" y="122"/>
                </a:lnTo>
                <a:lnTo>
                  <a:pt x="685" y="144"/>
                </a:lnTo>
                <a:lnTo>
                  <a:pt x="658" y="171"/>
                </a:lnTo>
                <a:lnTo>
                  <a:pt x="636" y="201"/>
                </a:lnTo>
                <a:lnTo>
                  <a:pt x="617" y="236"/>
                </a:lnTo>
                <a:lnTo>
                  <a:pt x="603" y="272"/>
                </a:lnTo>
                <a:lnTo>
                  <a:pt x="595" y="310"/>
                </a:lnTo>
                <a:lnTo>
                  <a:pt x="592" y="350"/>
                </a:lnTo>
                <a:lnTo>
                  <a:pt x="594" y="388"/>
                </a:lnTo>
                <a:lnTo>
                  <a:pt x="602" y="425"/>
                </a:lnTo>
                <a:lnTo>
                  <a:pt x="615" y="459"/>
                </a:lnTo>
                <a:lnTo>
                  <a:pt x="632" y="492"/>
                </a:lnTo>
                <a:lnTo>
                  <a:pt x="653" y="522"/>
                </a:lnTo>
                <a:lnTo>
                  <a:pt x="678" y="550"/>
                </a:lnTo>
                <a:lnTo>
                  <a:pt x="707" y="574"/>
                </a:lnTo>
                <a:lnTo>
                  <a:pt x="694" y="555"/>
                </a:lnTo>
                <a:lnTo>
                  <a:pt x="682" y="535"/>
                </a:lnTo>
                <a:lnTo>
                  <a:pt x="672" y="513"/>
                </a:lnTo>
                <a:lnTo>
                  <a:pt x="669" y="501"/>
                </a:lnTo>
                <a:lnTo>
                  <a:pt x="670" y="490"/>
                </a:lnTo>
                <a:lnTo>
                  <a:pt x="675" y="479"/>
                </a:lnTo>
                <a:lnTo>
                  <a:pt x="683" y="470"/>
                </a:lnTo>
                <a:lnTo>
                  <a:pt x="693" y="463"/>
                </a:lnTo>
                <a:lnTo>
                  <a:pt x="705" y="461"/>
                </a:lnTo>
                <a:lnTo>
                  <a:pt x="718" y="462"/>
                </a:lnTo>
                <a:lnTo>
                  <a:pt x="729" y="467"/>
                </a:lnTo>
                <a:lnTo>
                  <a:pt x="738" y="475"/>
                </a:lnTo>
                <a:lnTo>
                  <a:pt x="744" y="485"/>
                </a:lnTo>
                <a:lnTo>
                  <a:pt x="756" y="508"/>
                </a:lnTo>
                <a:lnTo>
                  <a:pt x="772" y="528"/>
                </a:lnTo>
                <a:lnTo>
                  <a:pt x="792" y="545"/>
                </a:lnTo>
                <a:lnTo>
                  <a:pt x="814" y="557"/>
                </a:lnTo>
                <a:lnTo>
                  <a:pt x="838" y="565"/>
                </a:lnTo>
                <a:lnTo>
                  <a:pt x="863" y="567"/>
                </a:lnTo>
                <a:lnTo>
                  <a:pt x="890" y="565"/>
                </a:lnTo>
                <a:lnTo>
                  <a:pt x="915" y="557"/>
                </a:lnTo>
                <a:lnTo>
                  <a:pt x="937" y="545"/>
                </a:lnTo>
                <a:lnTo>
                  <a:pt x="956" y="528"/>
                </a:lnTo>
                <a:lnTo>
                  <a:pt x="972" y="508"/>
                </a:lnTo>
                <a:lnTo>
                  <a:pt x="984" y="485"/>
                </a:lnTo>
                <a:lnTo>
                  <a:pt x="990" y="475"/>
                </a:lnTo>
                <a:lnTo>
                  <a:pt x="999" y="467"/>
                </a:lnTo>
                <a:lnTo>
                  <a:pt x="1010" y="462"/>
                </a:lnTo>
                <a:lnTo>
                  <a:pt x="1023" y="461"/>
                </a:lnTo>
                <a:lnTo>
                  <a:pt x="1035" y="463"/>
                </a:lnTo>
                <a:lnTo>
                  <a:pt x="1045" y="470"/>
                </a:lnTo>
                <a:lnTo>
                  <a:pt x="1053" y="479"/>
                </a:lnTo>
                <a:lnTo>
                  <a:pt x="1058" y="490"/>
                </a:lnTo>
                <a:lnTo>
                  <a:pt x="1059" y="501"/>
                </a:lnTo>
                <a:lnTo>
                  <a:pt x="1057" y="513"/>
                </a:lnTo>
                <a:lnTo>
                  <a:pt x="1047" y="535"/>
                </a:lnTo>
                <a:lnTo>
                  <a:pt x="1035" y="555"/>
                </a:lnTo>
                <a:lnTo>
                  <a:pt x="1020" y="574"/>
                </a:lnTo>
                <a:lnTo>
                  <a:pt x="1050" y="550"/>
                </a:lnTo>
                <a:lnTo>
                  <a:pt x="1075" y="522"/>
                </a:lnTo>
                <a:lnTo>
                  <a:pt x="1096" y="492"/>
                </a:lnTo>
                <a:lnTo>
                  <a:pt x="1114" y="459"/>
                </a:lnTo>
                <a:lnTo>
                  <a:pt x="1126" y="425"/>
                </a:lnTo>
                <a:lnTo>
                  <a:pt x="1134" y="388"/>
                </a:lnTo>
                <a:lnTo>
                  <a:pt x="1136" y="350"/>
                </a:lnTo>
                <a:lnTo>
                  <a:pt x="1133" y="310"/>
                </a:lnTo>
                <a:lnTo>
                  <a:pt x="1125" y="272"/>
                </a:lnTo>
                <a:lnTo>
                  <a:pt x="1111" y="236"/>
                </a:lnTo>
                <a:lnTo>
                  <a:pt x="1093" y="201"/>
                </a:lnTo>
                <a:lnTo>
                  <a:pt x="1070" y="171"/>
                </a:lnTo>
                <a:lnTo>
                  <a:pt x="1043" y="144"/>
                </a:lnTo>
                <a:lnTo>
                  <a:pt x="1012" y="122"/>
                </a:lnTo>
                <a:lnTo>
                  <a:pt x="979" y="103"/>
                </a:lnTo>
                <a:lnTo>
                  <a:pt x="943" y="89"/>
                </a:lnTo>
                <a:lnTo>
                  <a:pt x="905" y="81"/>
                </a:lnTo>
                <a:lnTo>
                  <a:pt x="863" y="78"/>
                </a:lnTo>
                <a:close/>
                <a:moveTo>
                  <a:pt x="863" y="0"/>
                </a:moveTo>
                <a:lnTo>
                  <a:pt x="863" y="0"/>
                </a:lnTo>
                <a:lnTo>
                  <a:pt x="912" y="3"/>
                </a:lnTo>
                <a:lnTo>
                  <a:pt x="957" y="12"/>
                </a:lnTo>
                <a:lnTo>
                  <a:pt x="1000" y="27"/>
                </a:lnTo>
                <a:lnTo>
                  <a:pt x="1041" y="47"/>
                </a:lnTo>
                <a:lnTo>
                  <a:pt x="1078" y="73"/>
                </a:lnTo>
                <a:lnTo>
                  <a:pt x="1112" y="103"/>
                </a:lnTo>
                <a:lnTo>
                  <a:pt x="1141" y="136"/>
                </a:lnTo>
                <a:lnTo>
                  <a:pt x="1166" y="173"/>
                </a:lnTo>
                <a:lnTo>
                  <a:pt x="1187" y="213"/>
                </a:lnTo>
                <a:lnTo>
                  <a:pt x="1202" y="257"/>
                </a:lnTo>
                <a:lnTo>
                  <a:pt x="1211" y="303"/>
                </a:lnTo>
                <a:lnTo>
                  <a:pt x="1215" y="350"/>
                </a:lnTo>
                <a:lnTo>
                  <a:pt x="1212" y="393"/>
                </a:lnTo>
                <a:lnTo>
                  <a:pt x="1204" y="434"/>
                </a:lnTo>
                <a:lnTo>
                  <a:pt x="1192" y="473"/>
                </a:lnTo>
                <a:lnTo>
                  <a:pt x="1174" y="511"/>
                </a:lnTo>
                <a:lnTo>
                  <a:pt x="1153" y="547"/>
                </a:lnTo>
                <a:lnTo>
                  <a:pt x="1128" y="580"/>
                </a:lnTo>
                <a:lnTo>
                  <a:pt x="1099" y="610"/>
                </a:lnTo>
                <a:lnTo>
                  <a:pt x="1158" y="634"/>
                </a:lnTo>
                <a:lnTo>
                  <a:pt x="1217" y="664"/>
                </a:lnTo>
                <a:lnTo>
                  <a:pt x="1273" y="699"/>
                </a:lnTo>
                <a:lnTo>
                  <a:pt x="1328" y="739"/>
                </a:lnTo>
                <a:lnTo>
                  <a:pt x="1380" y="784"/>
                </a:lnTo>
                <a:lnTo>
                  <a:pt x="1430" y="833"/>
                </a:lnTo>
                <a:lnTo>
                  <a:pt x="1475" y="887"/>
                </a:lnTo>
                <a:lnTo>
                  <a:pt x="1517" y="943"/>
                </a:lnTo>
                <a:lnTo>
                  <a:pt x="1554" y="1002"/>
                </a:lnTo>
                <a:lnTo>
                  <a:pt x="1588" y="1065"/>
                </a:lnTo>
                <a:lnTo>
                  <a:pt x="1617" y="1129"/>
                </a:lnTo>
                <a:lnTo>
                  <a:pt x="1641" y="1198"/>
                </a:lnTo>
                <a:lnTo>
                  <a:pt x="1663" y="1267"/>
                </a:lnTo>
                <a:lnTo>
                  <a:pt x="1679" y="1340"/>
                </a:lnTo>
                <a:lnTo>
                  <a:pt x="1690" y="1413"/>
                </a:lnTo>
                <a:lnTo>
                  <a:pt x="1697" y="1488"/>
                </a:lnTo>
                <a:lnTo>
                  <a:pt x="1700" y="1566"/>
                </a:lnTo>
                <a:lnTo>
                  <a:pt x="1700" y="1579"/>
                </a:lnTo>
                <a:lnTo>
                  <a:pt x="1701" y="1599"/>
                </a:lnTo>
                <a:lnTo>
                  <a:pt x="1702" y="1623"/>
                </a:lnTo>
                <a:lnTo>
                  <a:pt x="1703" y="1654"/>
                </a:lnTo>
                <a:lnTo>
                  <a:pt x="1704" y="1687"/>
                </a:lnTo>
                <a:lnTo>
                  <a:pt x="1704" y="1725"/>
                </a:lnTo>
                <a:lnTo>
                  <a:pt x="1704" y="1766"/>
                </a:lnTo>
                <a:lnTo>
                  <a:pt x="1704" y="1811"/>
                </a:lnTo>
                <a:lnTo>
                  <a:pt x="1704" y="1857"/>
                </a:lnTo>
                <a:lnTo>
                  <a:pt x="1702" y="1905"/>
                </a:lnTo>
                <a:lnTo>
                  <a:pt x="1700" y="1955"/>
                </a:lnTo>
                <a:lnTo>
                  <a:pt x="1698" y="2006"/>
                </a:lnTo>
                <a:lnTo>
                  <a:pt x="1694" y="2057"/>
                </a:lnTo>
                <a:lnTo>
                  <a:pt x="1690" y="2107"/>
                </a:lnTo>
                <a:lnTo>
                  <a:pt x="1684" y="2158"/>
                </a:lnTo>
                <a:lnTo>
                  <a:pt x="1678" y="2207"/>
                </a:lnTo>
                <a:lnTo>
                  <a:pt x="1670" y="2255"/>
                </a:lnTo>
                <a:lnTo>
                  <a:pt x="1661" y="2301"/>
                </a:lnTo>
                <a:lnTo>
                  <a:pt x="1649" y="2344"/>
                </a:lnTo>
                <a:lnTo>
                  <a:pt x="1637" y="2383"/>
                </a:lnTo>
                <a:lnTo>
                  <a:pt x="1624" y="2419"/>
                </a:lnTo>
                <a:lnTo>
                  <a:pt x="1609" y="2452"/>
                </a:lnTo>
                <a:lnTo>
                  <a:pt x="1592" y="2480"/>
                </a:lnTo>
                <a:lnTo>
                  <a:pt x="1573" y="2502"/>
                </a:lnTo>
                <a:lnTo>
                  <a:pt x="1571" y="2504"/>
                </a:lnTo>
                <a:lnTo>
                  <a:pt x="1568" y="2506"/>
                </a:lnTo>
                <a:lnTo>
                  <a:pt x="1565" y="2508"/>
                </a:lnTo>
                <a:lnTo>
                  <a:pt x="1562" y="2509"/>
                </a:lnTo>
                <a:lnTo>
                  <a:pt x="1560" y="2511"/>
                </a:lnTo>
                <a:lnTo>
                  <a:pt x="1558" y="2512"/>
                </a:lnTo>
                <a:lnTo>
                  <a:pt x="1558" y="2884"/>
                </a:lnTo>
                <a:lnTo>
                  <a:pt x="1589" y="2893"/>
                </a:lnTo>
                <a:lnTo>
                  <a:pt x="1618" y="2906"/>
                </a:lnTo>
                <a:lnTo>
                  <a:pt x="1645" y="2924"/>
                </a:lnTo>
                <a:lnTo>
                  <a:pt x="1669" y="2945"/>
                </a:lnTo>
                <a:lnTo>
                  <a:pt x="1689" y="2969"/>
                </a:lnTo>
                <a:lnTo>
                  <a:pt x="1706" y="2996"/>
                </a:lnTo>
                <a:lnTo>
                  <a:pt x="1718" y="3026"/>
                </a:lnTo>
                <a:lnTo>
                  <a:pt x="1725" y="3057"/>
                </a:lnTo>
                <a:lnTo>
                  <a:pt x="1728" y="3092"/>
                </a:lnTo>
                <a:lnTo>
                  <a:pt x="1725" y="3126"/>
                </a:lnTo>
                <a:lnTo>
                  <a:pt x="1717" y="3158"/>
                </a:lnTo>
                <a:lnTo>
                  <a:pt x="1705" y="3188"/>
                </a:lnTo>
                <a:lnTo>
                  <a:pt x="1687" y="3215"/>
                </a:lnTo>
                <a:lnTo>
                  <a:pt x="1667" y="3241"/>
                </a:lnTo>
                <a:lnTo>
                  <a:pt x="1641" y="3262"/>
                </a:lnTo>
                <a:lnTo>
                  <a:pt x="1614" y="3279"/>
                </a:lnTo>
                <a:lnTo>
                  <a:pt x="1583" y="3292"/>
                </a:lnTo>
                <a:lnTo>
                  <a:pt x="1551" y="3300"/>
                </a:lnTo>
                <a:lnTo>
                  <a:pt x="1517" y="3302"/>
                </a:lnTo>
                <a:lnTo>
                  <a:pt x="1482" y="3300"/>
                </a:lnTo>
                <a:lnTo>
                  <a:pt x="1450" y="3292"/>
                </a:lnTo>
                <a:lnTo>
                  <a:pt x="1420" y="3279"/>
                </a:lnTo>
                <a:lnTo>
                  <a:pt x="1392" y="3262"/>
                </a:lnTo>
                <a:lnTo>
                  <a:pt x="1368" y="3241"/>
                </a:lnTo>
                <a:lnTo>
                  <a:pt x="1347" y="3215"/>
                </a:lnTo>
                <a:lnTo>
                  <a:pt x="1329" y="3188"/>
                </a:lnTo>
                <a:lnTo>
                  <a:pt x="1316" y="3158"/>
                </a:lnTo>
                <a:lnTo>
                  <a:pt x="1308" y="3126"/>
                </a:lnTo>
                <a:lnTo>
                  <a:pt x="1305" y="3092"/>
                </a:lnTo>
                <a:lnTo>
                  <a:pt x="1308" y="3057"/>
                </a:lnTo>
                <a:lnTo>
                  <a:pt x="1316" y="3025"/>
                </a:lnTo>
                <a:lnTo>
                  <a:pt x="1329" y="2995"/>
                </a:lnTo>
                <a:lnTo>
                  <a:pt x="1346" y="2968"/>
                </a:lnTo>
                <a:lnTo>
                  <a:pt x="1367" y="2943"/>
                </a:lnTo>
                <a:lnTo>
                  <a:pt x="1391" y="2922"/>
                </a:lnTo>
                <a:lnTo>
                  <a:pt x="1418" y="2904"/>
                </a:lnTo>
                <a:lnTo>
                  <a:pt x="1448" y="2891"/>
                </a:lnTo>
                <a:lnTo>
                  <a:pt x="1480" y="2883"/>
                </a:lnTo>
                <a:lnTo>
                  <a:pt x="1480" y="2511"/>
                </a:lnTo>
                <a:lnTo>
                  <a:pt x="1463" y="2501"/>
                </a:lnTo>
                <a:lnTo>
                  <a:pt x="1448" y="2487"/>
                </a:lnTo>
                <a:lnTo>
                  <a:pt x="1435" y="2469"/>
                </a:lnTo>
                <a:lnTo>
                  <a:pt x="1424" y="2448"/>
                </a:lnTo>
                <a:lnTo>
                  <a:pt x="1416" y="2423"/>
                </a:lnTo>
                <a:lnTo>
                  <a:pt x="1411" y="2399"/>
                </a:lnTo>
                <a:lnTo>
                  <a:pt x="1406" y="2372"/>
                </a:lnTo>
                <a:lnTo>
                  <a:pt x="1402" y="2340"/>
                </a:lnTo>
                <a:lnTo>
                  <a:pt x="1400" y="2304"/>
                </a:lnTo>
                <a:lnTo>
                  <a:pt x="1397" y="2262"/>
                </a:lnTo>
                <a:lnTo>
                  <a:pt x="1396" y="2215"/>
                </a:lnTo>
                <a:lnTo>
                  <a:pt x="1394" y="2162"/>
                </a:lnTo>
                <a:lnTo>
                  <a:pt x="1394" y="2102"/>
                </a:lnTo>
                <a:lnTo>
                  <a:pt x="1393" y="2037"/>
                </a:lnTo>
                <a:lnTo>
                  <a:pt x="1393" y="1964"/>
                </a:lnTo>
                <a:lnTo>
                  <a:pt x="1391" y="1931"/>
                </a:lnTo>
                <a:lnTo>
                  <a:pt x="1385" y="1900"/>
                </a:lnTo>
                <a:lnTo>
                  <a:pt x="1376" y="1873"/>
                </a:lnTo>
                <a:lnTo>
                  <a:pt x="1363" y="1848"/>
                </a:lnTo>
                <a:lnTo>
                  <a:pt x="1348" y="1826"/>
                </a:lnTo>
                <a:lnTo>
                  <a:pt x="1329" y="1805"/>
                </a:lnTo>
                <a:lnTo>
                  <a:pt x="1309" y="1787"/>
                </a:lnTo>
                <a:lnTo>
                  <a:pt x="1287" y="1772"/>
                </a:lnTo>
                <a:lnTo>
                  <a:pt x="1264" y="1759"/>
                </a:lnTo>
                <a:lnTo>
                  <a:pt x="1241" y="1747"/>
                </a:lnTo>
                <a:lnTo>
                  <a:pt x="1216" y="1738"/>
                </a:lnTo>
                <a:lnTo>
                  <a:pt x="1191" y="1730"/>
                </a:lnTo>
                <a:lnTo>
                  <a:pt x="1166" y="1723"/>
                </a:lnTo>
                <a:lnTo>
                  <a:pt x="1142" y="1718"/>
                </a:lnTo>
                <a:lnTo>
                  <a:pt x="1118" y="1714"/>
                </a:lnTo>
                <a:lnTo>
                  <a:pt x="1096" y="1711"/>
                </a:lnTo>
                <a:lnTo>
                  <a:pt x="1076" y="1708"/>
                </a:lnTo>
                <a:lnTo>
                  <a:pt x="1057" y="1707"/>
                </a:lnTo>
                <a:lnTo>
                  <a:pt x="1041" y="1706"/>
                </a:lnTo>
                <a:lnTo>
                  <a:pt x="1027" y="1706"/>
                </a:lnTo>
                <a:lnTo>
                  <a:pt x="1016" y="1706"/>
                </a:lnTo>
                <a:lnTo>
                  <a:pt x="712" y="1706"/>
                </a:lnTo>
                <a:lnTo>
                  <a:pt x="701" y="1706"/>
                </a:lnTo>
                <a:lnTo>
                  <a:pt x="687" y="1706"/>
                </a:lnTo>
                <a:lnTo>
                  <a:pt x="671" y="1707"/>
                </a:lnTo>
                <a:lnTo>
                  <a:pt x="652" y="1708"/>
                </a:lnTo>
                <a:lnTo>
                  <a:pt x="632" y="1711"/>
                </a:lnTo>
                <a:lnTo>
                  <a:pt x="610" y="1714"/>
                </a:lnTo>
                <a:lnTo>
                  <a:pt x="587" y="1718"/>
                </a:lnTo>
                <a:lnTo>
                  <a:pt x="562" y="1723"/>
                </a:lnTo>
                <a:lnTo>
                  <a:pt x="537" y="1730"/>
                </a:lnTo>
                <a:lnTo>
                  <a:pt x="512" y="1738"/>
                </a:lnTo>
                <a:lnTo>
                  <a:pt x="488" y="1747"/>
                </a:lnTo>
                <a:lnTo>
                  <a:pt x="464" y="1759"/>
                </a:lnTo>
                <a:lnTo>
                  <a:pt x="441" y="1772"/>
                </a:lnTo>
                <a:lnTo>
                  <a:pt x="419" y="1787"/>
                </a:lnTo>
                <a:lnTo>
                  <a:pt x="399" y="1805"/>
                </a:lnTo>
                <a:lnTo>
                  <a:pt x="381" y="1826"/>
                </a:lnTo>
                <a:lnTo>
                  <a:pt x="365" y="1848"/>
                </a:lnTo>
                <a:lnTo>
                  <a:pt x="353" y="1873"/>
                </a:lnTo>
                <a:lnTo>
                  <a:pt x="343" y="1900"/>
                </a:lnTo>
                <a:lnTo>
                  <a:pt x="337" y="1931"/>
                </a:lnTo>
                <a:lnTo>
                  <a:pt x="335" y="1964"/>
                </a:lnTo>
                <a:lnTo>
                  <a:pt x="335" y="1973"/>
                </a:lnTo>
                <a:lnTo>
                  <a:pt x="335" y="1988"/>
                </a:lnTo>
                <a:lnTo>
                  <a:pt x="336" y="2009"/>
                </a:lnTo>
                <a:lnTo>
                  <a:pt x="336" y="2034"/>
                </a:lnTo>
                <a:lnTo>
                  <a:pt x="336" y="2064"/>
                </a:lnTo>
                <a:lnTo>
                  <a:pt x="336" y="2097"/>
                </a:lnTo>
                <a:lnTo>
                  <a:pt x="336" y="2134"/>
                </a:lnTo>
                <a:lnTo>
                  <a:pt x="335" y="2171"/>
                </a:lnTo>
                <a:lnTo>
                  <a:pt x="334" y="2208"/>
                </a:lnTo>
                <a:lnTo>
                  <a:pt x="333" y="2246"/>
                </a:lnTo>
                <a:lnTo>
                  <a:pt x="331" y="2283"/>
                </a:lnTo>
                <a:lnTo>
                  <a:pt x="329" y="2318"/>
                </a:lnTo>
                <a:lnTo>
                  <a:pt x="326" y="2351"/>
                </a:lnTo>
                <a:lnTo>
                  <a:pt x="322" y="2379"/>
                </a:lnTo>
                <a:lnTo>
                  <a:pt x="318" y="2404"/>
                </a:lnTo>
                <a:lnTo>
                  <a:pt x="312" y="2423"/>
                </a:lnTo>
                <a:lnTo>
                  <a:pt x="303" y="2448"/>
                </a:lnTo>
                <a:lnTo>
                  <a:pt x="292" y="2469"/>
                </a:lnTo>
                <a:lnTo>
                  <a:pt x="280" y="2487"/>
                </a:lnTo>
                <a:lnTo>
                  <a:pt x="265" y="2501"/>
                </a:lnTo>
                <a:lnTo>
                  <a:pt x="248" y="2511"/>
                </a:lnTo>
                <a:lnTo>
                  <a:pt x="248" y="2883"/>
                </a:lnTo>
                <a:lnTo>
                  <a:pt x="280" y="2891"/>
                </a:lnTo>
                <a:lnTo>
                  <a:pt x="310" y="2904"/>
                </a:lnTo>
                <a:lnTo>
                  <a:pt x="337" y="2922"/>
                </a:lnTo>
                <a:lnTo>
                  <a:pt x="361" y="2943"/>
                </a:lnTo>
                <a:lnTo>
                  <a:pt x="382" y="2968"/>
                </a:lnTo>
                <a:lnTo>
                  <a:pt x="400" y="2995"/>
                </a:lnTo>
                <a:lnTo>
                  <a:pt x="412" y="3025"/>
                </a:lnTo>
                <a:lnTo>
                  <a:pt x="420" y="3057"/>
                </a:lnTo>
                <a:lnTo>
                  <a:pt x="423" y="3092"/>
                </a:lnTo>
                <a:lnTo>
                  <a:pt x="420" y="3126"/>
                </a:lnTo>
                <a:lnTo>
                  <a:pt x="412" y="3158"/>
                </a:lnTo>
                <a:lnTo>
                  <a:pt x="399" y="3188"/>
                </a:lnTo>
                <a:lnTo>
                  <a:pt x="381" y="3215"/>
                </a:lnTo>
                <a:lnTo>
                  <a:pt x="360" y="3241"/>
                </a:lnTo>
                <a:lnTo>
                  <a:pt x="336" y="3262"/>
                </a:lnTo>
                <a:lnTo>
                  <a:pt x="308" y="3279"/>
                </a:lnTo>
                <a:lnTo>
                  <a:pt x="278" y="3292"/>
                </a:lnTo>
                <a:lnTo>
                  <a:pt x="246" y="3300"/>
                </a:lnTo>
                <a:lnTo>
                  <a:pt x="211" y="3302"/>
                </a:lnTo>
                <a:lnTo>
                  <a:pt x="177" y="3300"/>
                </a:lnTo>
                <a:lnTo>
                  <a:pt x="145" y="3292"/>
                </a:lnTo>
                <a:lnTo>
                  <a:pt x="115" y="3279"/>
                </a:lnTo>
                <a:lnTo>
                  <a:pt x="87" y="3262"/>
                </a:lnTo>
                <a:lnTo>
                  <a:pt x="62" y="3241"/>
                </a:lnTo>
                <a:lnTo>
                  <a:pt x="41" y="3215"/>
                </a:lnTo>
                <a:lnTo>
                  <a:pt x="24" y="3188"/>
                </a:lnTo>
                <a:lnTo>
                  <a:pt x="11" y="3158"/>
                </a:lnTo>
                <a:lnTo>
                  <a:pt x="3" y="3126"/>
                </a:lnTo>
                <a:lnTo>
                  <a:pt x="0" y="3092"/>
                </a:lnTo>
                <a:lnTo>
                  <a:pt x="3" y="3057"/>
                </a:lnTo>
                <a:lnTo>
                  <a:pt x="10" y="3026"/>
                </a:lnTo>
                <a:lnTo>
                  <a:pt x="23" y="2996"/>
                </a:lnTo>
                <a:lnTo>
                  <a:pt x="39" y="2969"/>
                </a:lnTo>
                <a:lnTo>
                  <a:pt x="59" y="2945"/>
                </a:lnTo>
                <a:lnTo>
                  <a:pt x="84" y="2924"/>
                </a:lnTo>
                <a:lnTo>
                  <a:pt x="110" y="2906"/>
                </a:lnTo>
                <a:lnTo>
                  <a:pt x="139" y="2893"/>
                </a:lnTo>
                <a:lnTo>
                  <a:pt x="170" y="2884"/>
                </a:lnTo>
                <a:lnTo>
                  <a:pt x="170" y="2512"/>
                </a:lnTo>
                <a:lnTo>
                  <a:pt x="168" y="2511"/>
                </a:lnTo>
                <a:lnTo>
                  <a:pt x="166" y="2509"/>
                </a:lnTo>
                <a:lnTo>
                  <a:pt x="163" y="2508"/>
                </a:lnTo>
                <a:lnTo>
                  <a:pt x="160" y="2506"/>
                </a:lnTo>
                <a:lnTo>
                  <a:pt x="157" y="2504"/>
                </a:lnTo>
                <a:lnTo>
                  <a:pt x="155" y="2502"/>
                </a:lnTo>
                <a:lnTo>
                  <a:pt x="137" y="2480"/>
                </a:lnTo>
                <a:lnTo>
                  <a:pt x="120" y="2452"/>
                </a:lnTo>
                <a:lnTo>
                  <a:pt x="104" y="2419"/>
                </a:lnTo>
                <a:lnTo>
                  <a:pt x="91" y="2383"/>
                </a:lnTo>
                <a:lnTo>
                  <a:pt x="78" y="2344"/>
                </a:lnTo>
                <a:lnTo>
                  <a:pt x="67" y="2301"/>
                </a:lnTo>
                <a:lnTo>
                  <a:pt x="58" y="2255"/>
                </a:lnTo>
                <a:lnTo>
                  <a:pt x="50" y="2207"/>
                </a:lnTo>
                <a:lnTo>
                  <a:pt x="44" y="2158"/>
                </a:lnTo>
                <a:lnTo>
                  <a:pt x="38" y="2107"/>
                </a:lnTo>
                <a:lnTo>
                  <a:pt x="34" y="2057"/>
                </a:lnTo>
                <a:lnTo>
                  <a:pt x="30" y="2006"/>
                </a:lnTo>
                <a:lnTo>
                  <a:pt x="28" y="1955"/>
                </a:lnTo>
                <a:lnTo>
                  <a:pt x="26" y="1905"/>
                </a:lnTo>
                <a:lnTo>
                  <a:pt x="25" y="1857"/>
                </a:lnTo>
                <a:lnTo>
                  <a:pt x="24" y="1811"/>
                </a:lnTo>
                <a:lnTo>
                  <a:pt x="24" y="1766"/>
                </a:lnTo>
                <a:lnTo>
                  <a:pt x="24" y="1725"/>
                </a:lnTo>
                <a:lnTo>
                  <a:pt x="25" y="1687"/>
                </a:lnTo>
                <a:lnTo>
                  <a:pt x="25" y="1654"/>
                </a:lnTo>
                <a:lnTo>
                  <a:pt x="26" y="1623"/>
                </a:lnTo>
                <a:lnTo>
                  <a:pt x="27" y="1599"/>
                </a:lnTo>
                <a:lnTo>
                  <a:pt x="28" y="1579"/>
                </a:lnTo>
                <a:lnTo>
                  <a:pt x="28" y="1566"/>
                </a:lnTo>
                <a:lnTo>
                  <a:pt x="31" y="1488"/>
                </a:lnTo>
                <a:lnTo>
                  <a:pt x="38" y="1413"/>
                </a:lnTo>
                <a:lnTo>
                  <a:pt x="49" y="1340"/>
                </a:lnTo>
                <a:lnTo>
                  <a:pt x="65" y="1267"/>
                </a:lnTo>
                <a:lnTo>
                  <a:pt x="87" y="1198"/>
                </a:lnTo>
                <a:lnTo>
                  <a:pt x="112" y="1129"/>
                </a:lnTo>
                <a:lnTo>
                  <a:pt x="141" y="1065"/>
                </a:lnTo>
                <a:lnTo>
                  <a:pt x="174" y="1002"/>
                </a:lnTo>
                <a:lnTo>
                  <a:pt x="211" y="943"/>
                </a:lnTo>
                <a:lnTo>
                  <a:pt x="253" y="887"/>
                </a:lnTo>
                <a:lnTo>
                  <a:pt x="299" y="833"/>
                </a:lnTo>
                <a:lnTo>
                  <a:pt x="348" y="784"/>
                </a:lnTo>
                <a:lnTo>
                  <a:pt x="401" y="739"/>
                </a:lnTo>
                <a:lnTo>
                  <a:pt x="455" y="699"/>
                </a:lnTo>
                <a:lnTo>
                  <a:pt x="511" y="664"/>
                </a:lnTo>
                <a:lnTo>
                  <a:pt x="570" y="634"/>
                </a:lnTo>
                <a:lnTo>
                  <a:pt x="629" y="610"/>
                </a:lnTo>
                <a:lnTo>
                  <a:pt x="600" y="580"/>
                </a:lnTo>
                <a:lnTo>
                  <a:pt x="575" y="547"/>
                </a:lnTo>
                <a:lnTo>
                  <a:pt x="554" y="511"/>
                </a:lnTo>
                <a:lnTo>
                  <a:pt x="536" y="473"/>
                </a:lnTo>
                <a:lnTo>
                  <a:pt x="524" y="434"/>
                </a:lnTo>
                <a:lnTo>
                  <a:pt x="516" y="393"/>
                </a:lnTo>
                <a:lnTo>
                  <a:pt x="514" y="350"/>
                </a:lnTo>
                <a:lnTo>
                  <a:pt x="517" y="303"/>
                </a:lnTo>
                <a:lnTo>
                  <a:pt x="526" y="257"/>
                </a:lnTo>
                <a:lnTo>
                  <a:pt x="541" y="213"/>
                </a:lnTo>
                <a:lnTo>
                  <a:pt x="562" y="173"/>
                </a:lnTo>
                <a:lnTo>
                  <a:pt x="587" y="136"/>
                </a:lnTo>
                <a:lnTo>
                  <a:pt x="617" y="103"/>
                </a:lnTo>
                <a:lnTo>
                  <a:pt x="650" y="73"/>
                </a:lnTo>
                <a:lnTo>
                  <a:pt x="687" y="47"/>
                </a:lnTo>
                <a:lnTo>
                  <a:pt x="728" y="27"/>
                </a:lnTo>
                <a:lnTo>
                  <a:pt x="771" y="12"/>
                </a:lnTo>
                <a:lnTo>
                  <a:pt x="816" y="3"/>
                </a:lnTo>
                <a:lnTo>
                  <a:pt x="86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8" name="Group 357"/>
          <p:cNvGrpSpPr/>
          <p:nvPr/>
        </p:nvGrpSpPr>
        <p:grpSpPr>
          <a:xfrm>
            <a:off x="10969102" y="4244975"/>
            <a:ext cx="534988" cy="528638"/>
            <a:chOff x="10944225" y="4244975"/>
            <a:chExt cx="534988" cy="528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5" name="Freeform 216"/>
            <p:cNvSpPr>
              <a:spLocks/>
            </p:cNvSpPr>
            <p:nvPr/>
          </p:nvSpPr>
          <p:spPr bwMode="auto">
            <a:xfrm>
              <a:off x="11247438" y="4414838"/>
              <a:ext cx="84138" cy="79375"/>
            </a:xfrm>
            <a:custGeom>
              <a:avLst/>
              <a:gdLst>
                <a:gd name="T0" fmla="*/ 478 w 526"/>
                <a:gd name="T1" fmla="*/ 0 h 499"/>
                <a:gd name="T2" fmla="*/ 491 w 526"/>
                <a:gd name="T3" fmla="*/ 0 h 499"/>
                <a:gd name="T4" fmla="*/ 503 w 526"/>
                <a:gd name="T5" fmla="*/ 5 h 499"/>
                <a:gd name="T6" fmla="*/ 514 w 526"/>
                <a:gd name="T7" fmla="*/ 13 h 499"/>
                <a:gd name="T8" fmla="*/ 522 w 526"/>
                <a:gd name="T9" fmla="*/ 25 h 499"/>
                <a:gd name="T10" fmla="*/ 526 w 526"/>
                <a:gd name="T11" fmla="*/ 38 h 499"/>
                <a:gd name="T12" fmla="*/ 525 w 526"/>
                <a:gd name="T13" fmla="*/ 51 h 499"/>
                <a:gd name="T14" fmla="*/ 521 w 526"/>
                <a:gd name="T15" fmla="*/ 63 h 499"/>
                <a:gd name="T16" fmla="*/ 512 w 526"/>
                <a:gd name="T17" fmla="*/ 75 h 499"/>
                <a:gd name="T18" fmla="*/ 72 w 526"/>
                <a:gd name="T19" fmla="*/ 487 h 499"/>
                <a:gd name="T20" fmla="*/ 63 w 526"/>
                <a:gd name="T21" fmla="*/ 494 h 499"/>
                <a:gd name="T22" fmla="*/ 53 w 526"/>
                <a:gd name="T23" fmla="*/ 497 h 499"/>
                <a:gd name="T24" fmla="*/ 43 w 526"/>
                <a:gd name="T25" fmla="*/ 499 h 499"/>
                <a:gd name="T26" fmla="*/ 30 w 526"/>
                <a:gd name="T27" fmla="*/ 497 h 499"/>
                <a:gd name="T28" fmla="*/ 20 w 526"/>
                <a:gd name="T29" fmla="*/ 493 h 499"/>
                <a:gd name="T30" fmla="*/ 11 w 526"/>
                <a:gd name="T31" fmla="*/ 484 h 499"/>
                <a:gd name="T32" fmla="*/ 3 w 526"/>
                <a:gd name="T33" fmla="*/ 473 h 499"/>
                <a:gd name="T34" fmla="*/ 0 w 526"/>
                <a:gd name="T35" fmla="*/ 461 h 499"/>
                <a:gd name="T36" fmla="*/ 0 w 526"/>
                <a:gd name="T37" fmla="*/ 448 h 499"/>
                <a:gd name="T38" fmla="*/ 4 w 526"/>
                <a:gd name="T39" fmla="*/ 434 h 499"/>
                <a:gd name="T40" fmla="*/ 13 w 526"/>
                <a:gd name="T41" fmla="*/ 424 h 499"/>
                <a:gd name="T42" fmla="*/ 453 w 526"/>
                <a:gd name="T43" fmla="*/ 11 h 499"/>
                <a:gd name="T44" fmla="*/ 464 w 526"/>
                <a:gd name="T45" fmla="*/ 3 h 499"/>
                <a:gd name="T46" fmla="*/ 478 w 526"/>
                <a:gd name="T4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6" h="499">
                  <a:moveTo>
                    <a:pt x="478" y="0"/>
                  </a:moveTo>
                  <a:lnTo>
                    <a:pt x="491" y="0"/>
                  </a:lnTo>
                  <a:lnTo>
                    <a:pt x="503" y="5"/>
                  </a:lnTo>
                  <a:lnTo>
                    <a:pt x="514" y="13"/>
                  </a:lnTo>
                  <a:lnTo>
                    <a:pt x="522" y="25"/>
                  </a:lnTo>
                  <a:lnTo>
                    <a:pt x="526" y="38"/>
                  </a:lnTo>
                  <a:lnTo>
                    <a:pt x="525" y="51"/>
                  </a:lnTo>
                  <a:lnTo>
                    <a:pt x="521" y="63"/>
                  </a:lnTo>
                  <a:lnTo>
                    <a:pt x="512" y="75"/>
                  </a:lnTo>
                  <a:lnTo>
                    <a:pt x="72" y="487"/>
                  </a:lnTo>
                  <a:lnTo>
                    <a:pt x="63" y="494"/>
                  </a:lnTo>
                  <a:lnTo>
                    <a:pt x="53" y="497"/>
                  </a:lnTo>
                  <a:lnTo>
                    <a:pt x="43" y="499"/>
                  </a:lnTo>
                  <a:lnTo>
                    <a:pt x="30" y="497"/>
                  </a:lnTo>
                  <a:lnTo>
                    <a:pt x="20" y="493"/>
                  </a:lnTo>
                  <a:lnTo>
                    <a:pt x="11" y="484"/>
                  </a:lnTo>
                  <a:lnTo>
                    <a:pt x="3" y="473"/>
                  </a:lnTo>
                  <a:lnTo>
                    <a:pt x="0" y="461"/>
                  </a:lnTo>
                  <a:lnTo>
                    <a:pt x="0" y="448"/>
                  </a:lnTo>
                  <a:lnTo>
                    <a:pt x="4" y="434"/>
                  </a:lnTo>
                  <a:lnTo>
                    <a:pt x="13" y="424"/>
                  </a:lnTo>
                  <a:lnTo>
                    <a:pt x="453" y="11"/>
                  </a:lnTo>
                  <a:lnTo>
                    <a:pt x="464" y="3"/>
                  </a:lnTo>
                  <a:lnTo>
                    <a:pt x="4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217"/>
            <p:cNvSpPr>
              <a:spLocks noEditPoints="1"/>
            </p:cNvSpPr>
            <p:nvPr/>
          </p:nvSpPr>
          <p:spPr bwMode="auto">
            <a:xfrm>
              <a:off x="10944225" y="4244975"/>
              <a:ext cx="534988" cy="528638"/>
            </a:xfrm>
            <a:custGeom>
              <a:avLst/>
              <a:gdLst>
                <a:gd name="T0" fmla="*/ 1718 w 3369"/>
                <a:gd name="T1" fmla="*/ 2894 h 3327"/>
                <a:gd name="T2" fmla="*/ 2312 w 3369"/>
                <a:gd name="T3" fmla="*/ 2973 h 3327"/>
                <a:gd name="T4" fmla="*/ 947 w 3369"/>
                <a:gd name="T5" fmla="*/ 2958 h 3327"/>
                <a:gd name="T6" fmla="*/ 1231 w 3369"/>
                <a:gd name="T7" fmla="*/ 2876 h 3327"/>
                <a:gd name="T8" fmla="*/ 1448 w 3369"/>
                <a:gd name="T9" fmla="*/ 1451 h 3327"/>
                <a:gd name="T10" fmla="*/ 2606 w 3369"/>
                <a:gd name="T11" fmla="*/ 661 h 3327"/>
                <a:gd name="T12" fmla="*/ 2592 w 3369"/>
                <a:gd name="T13" fmla="*/ 1357 h 3327"/>
                <a:gd name="T14" fmla="*/ 2888 w 3369"/>
                <a:gd name="T15" fmla="*/ 2843 h 3327"/>
                <a:gd name="T16" fmla="*/ 3000 w 3369"/>
                <a:gd name="T17" fmla="*/ 2714 h 3327"/>
                <a:gd name="T18" fmla="*/ 3253 w 3369"/>
                <a:gd name="T19" fmla="*/ 2584 h 3327"/>
                <a:gd name="T20" fmla="*/ 3163 w 3369"/>
                <a:gd name="T21" fmla="*/ 2009 h 3327"/>
                <a:gd name="T22" fmla="*/ 2726 w 3369"/>
                <a:gd name="T23" fmla="*/ 703 h 3327"/>
                <a:gd name="T24" fmla="*/ 484 w 3369"/>
                <a:gd name="T25" fmla="*/ 1060 h 3327"/>
                <a:gd name="T26" fmla="*/ 185 w 3369"/>
                <a:gd name="T27" fmla="*/ 2119 h 3327"/>
                <a:gd name="T28" fmla="*/ 88 w 3369"/>
                <a:gd name="T29" fmla="*/ 3012 h 3327"/>
                <a:gd name="T30" fmla="*/ 419 w 3369"/>
                <a:gd name="T31" fmla="*/ 3240 h 3327"/>
                <a:gd name="T32" fmla="*/ 529 w 3369"/>
                <a:gd name="T33" fmla="*/ 2418 h 3327"/>
                <a:gd name="T34" fmla="*/ 818 w 3369"/>
                <a:gd name="T35" fmla="*/ 999 h 3327"/>
                <a:gd name="T36" fmla="*/ 783 w 3369"/>
                <a:gd name="T37" fmla="*/ 522 h 3327"/>
                <a:gd name="T38" fmla="*/ 904 w 3369"/>
                <a:gd name="T39" fmla="*/ 1036 h 3327"/>
                <a:gd name="T40" fmla="*/ 795 w 3369"/>
                <a:gd name="T41" fmla="*/ 1640 h 3327"/>
                <a:gd name="T42" fmla="*/ 688 w 3369"/>
                <a:gd name="T43" fmla="*/ 2043 h 3327"/>
                <a:gd name="T44" fmla="*/ 1024 w 3369"/>
                <a:gd name="T45" fmla="*/ 1731 h 3327"/>
                <a:gd name="T46" fmla="*/ 1036 w 3369"/>
                <a:gd name="T47" fmla="*/ 2773 h 3327"/>
                <a:gd name="T48" fmla="*/ 1353 w 3369"/>
                <a:gd name="T49" fmla="*/ 1948 h 3327"/>
                <a:gd name="T50" fmla="*/ 1185 w 3369"/>
                <a:gd name="T51" fmla="*/ 1047 h 3327"/>
                <a:gd name="T52" fmla="*/ 2229 w 3369"/>
                <a:gd name="T53" fmla="*/ 374 h 3327"/>
                <a:gd name="T54" fmla="*/ 2178 w 3369"/>
                <a:gd name="T55" fmla="*/ 1109 h 3327"/>
                <a:gd name="T56" fmla="*/ 1910 w 3369"/>
                <a:gd name="T57" fmla="*/ 2805 h 3327"/>
                <a:gd name="T58" fmla="*/ 2356 w 3369"/>
                <a:gd name="T59" fmla="*/ 1736 h 3327"/>
                <a:gd name="T60" fmla="*/ 2680 w 3369"/>
                <a:gd name="T61" fmla="*/ 2040 h 3327"/>
                <a:gd name="T62" fmla="*/ 2565 w 3369"/>
                <a:gd name="T63" fmla="*/ 1607 h 3327"/>
                <a:gd name="T64" fmla="*/ 2464 w 3369"/>
                <a:gd name="T65" fmla="*/ 980 h 3327"/>
                <a:gd name="T66" fmla="*/ 2229 w 3369"/>
                <a:gd name="T67" fmla="*/ 374 h 3327"/>
                <a:gd name="T68" fmla="*/ 1567 w 3369"/>
                <a:gd name="T69" fmla="*/ 1199 h 3327"/>
                <a:gd name="T70" fmla="*/ 1384 w 3369"/>
                <a:gd name="T71" fmla="*/ 286 h 3327"/>
                <a:gd name="T72" fmla="*/ 1914 w 3369"/>
                <a:gd name="T73" fmla="*/ 561 h 3327"/>
                <a:gd name="T74" fmla="*/ 1672 w 3369"/>
                <a:gd name="T75" fmla="*/ 1167 h 3327"/>
                <a:gd name="T76" fmla="*/ 2089 w 3369"/>
                <a:gd name="T77" fmla="*/ 1070 h 3327"/>
                <a:gd name="T78" fmla="*/ 1467 w 3369"/>
                <a:gd name="T79" fmla="*/ 102 h 3327"/>
                <a:gd name="T80" fmla="*/ 1536 w 3369"/>
                <a:gd name="T81" fmla="*/ 531 h 3327"/>
                <a:gd name="T82" fmla="*/ 1874 w 3369"/>
                <a:gd name="T83" fmla="*/ 388 h 3327"/>
                <a:gd name="T84" fmla="*/ 1474 w 3369"/>
                <a:gd name="T85" fmla="*/ 87 h 3327"/>
                <a:gd name="T86" fmla="*/ 2705 w 3369"/>
                <a:gd name="T87" fmla="*/ 495 h 3327"/>
                <a:gd name="T88" fmla="*/ 3059 w 3369"/>
                <a:gd name="T89" fmla="*/ 1287 h 3327"/>
                <a:gd name="T90" fmla="*/ 3289 w 3369"/>
                <a:gd name="T91" fmla="*/ 2218 h 3327"/>
                <a:gd name="T92" fmla="*/ 3368 w 3369"/>
                <a:gd name="T93" fmla="*/ 3208 h 3327"/>
                <a:gd name="T94" fmla="*/ 2832 w 3369"/>
                <a:gd name="T95" fmla="*/ 3252 h 3327"/>
                <a:gd name="T96" fmla="*/ 2765 w 3369"/>
                <a:gd name="T97" fmla="*/ 2517 h 3327"/>
                <a:gd name="T98" fmla="*/ 2630 w 3369"/>
                <a:gd name="T99" fmla="*/ 2990 h 3327"/>
                <a:gd name="T100" fmla="*/ 2210 w 3369"/>
                <a:gd name="T101" fmla="*/ 3072 h 3327"/>
                <a:gd name="T102" fmla="*/ 1474 w 3369"/>
                <a:gd name="T103" fmla="*/ 3098 h 3327"/>
                <a:gd name="T104" fmla="*/ 784 w 3369"/>
                <a:gd name="T105" fmla="*/ 3018 h 3327"/>
                <a:gd name="T106" fmla="*/ 649 w 3369"/>
                <a:gd name="T107" fmla="*/ 2339 h 3327"/>
                <a:gd name="T108" fmla="*/ 548 w 3369"/>
                <a:gd name="T109" fmla="*/ 3086 h 3327"/>
                <a:gd name="T110" fmla="*/ 34 w 3369"/>
                <a:gd name="T111" fmla="*/ 3325 h 3327"/>
                <a:gd name="T112" fmla="*/ 40 w 3369"/>
                <a:gd name="T113" fmla="*/ 2492 h 3327"/>
                <a:gd name="T114" fmla="*/ 152 w 3369"/>
                <a:gd name="T115" fmla="*/ 1856 h 3327"/>
                <a:gd name="T116" fmla="*/ 589 w 3369"/>
                <a:gd name="T117" fmla="*/ 618 h 3327"/>
                <a:gd name="T118" fmla="*/ 1424 w 3369"/>
                <a:gd name="T119" fmla="*/ 10 h 3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69" h="3327">
                  <a:moveTo>
                    <a:pt x="3036" y="3084"/>
                  </a:moveTo>
                  <a:lnTo>
                    <a:pt x="3036" y="3240"/>
                  </a:lnTo>
                  <a:lnTo>
                    <a:pt x="3078" y="3240"/>
                  </a:lnTo>
                  <a:lnTo>
                    <a:pt x="3036" y="3084"/>
                  </a:lnTo>
                  <a:close/>
                  <a:moveTo>
                    <a:pt x="333" y="3084"/>
                  </a:moveTo>
                  <a:lnTo>
                    <a:pt x="291" y="3240"/>
                  </a:lnTo>
                  <a:lnTo>
                    <a:pt x="333" y="3240"/>
                  </a:lnTo>
                  <a:lnTo>
                    <a:pt x="333" y="3084"/>
                  </a:lnTo>
                  <a:close/>
                  <a:moveTo>
                    <a:pt x="2562" y="2833"/>
                  </a:moveTo>
                  <a:lnTo>
                    <a:pt x="2415" y="2854"/>
                  </a:lnTo>
                  <a:lnTo>
                    <a:pt x="2270" y="2869"/>
                  </a:lnTo>
                  <a:lnTo>
                    <a:pt x="2127" y="2880"/>
                  </a:lnTo>
                  <a:lnTo>
                    <a:pt x="1986" y="2888"/>
                  </a:lnTo>
                  <a:lnTo>
                    <a:pt x="1849" y="2892"/>
                  </a:lnTo>
                  <a:lnTo>
                    <a:pt x="1718" y="2894"/>
                  </a:lnTo>
                  <a:lnTo>
                    <a:pt x="1637" y="2893"/>
                  </a:lnTo>
                  <a:lnTo>
                    <a:pt x="1558" y="2892"/>
                  </a:lnTo>
                  <a:lnTo>
                    <a:pt x="1563" y="2938"/>
                  </a:lnTo>
                  <a:lnTo>
                    <a:pt x="1568" y="2979"/>
                  </a:lnTo>
                  <a:lnTo>
                    <a:pt x="1571" y="3015"/>
                  </a:lnTo>
                  <a:lnTo>
                    <a:pt x="1684" y="3017"/>
                  </a:lnTo>
                  <a:lnTo>
                    <a:pt x="1763" y="3016"/>
                  </a:lnTo>
                  <a:lnTo>
                    <a:pt x="1839" y="3014"/>
                  </a:lnTo>
                  <a:lnTo>
                    <a:pt x="1915" y="3011"/>
                  </a:lnTo>
                  <a:lnTo>
                    <a:pt x="1988" y="3006"/>
                  </a:lnTo>
                  <a:lnTo>
                    <a:pt x="2059" y="3001"/>
                  </a:lnTo>
                  <a:lnTo>
                    <a:pt x="2127" y="2995"/>
                  </a:lnTo>
                  <a:lnTo>
                    <a:pt x="2193" y="2987"/>
                  </a:lnTo>
                  <a:lnTo>
                    <a:pt x="2254" y="2980"/>
                  </a:lnTo>
                  <a:lnTo>
                    <a:pt x="2312" y="2973"/>
                  </a:lnTo>
                  <a:lnTo>
                    <a:pt x="2365" y="2966"/>
                  </a:lnTo>
                  <a:lnTo>
                    <a:pt x="2413" y="2959"/>
                  </a:lnTo>
                  <a:lnTo>
                    <a:pt x="2457" y="2952"/>
                  </a:lnTo>
                  <a:lnTo>
                    <a:pt x="2494" y="2946"/>
                  </a:lnTo>
                  <a:lnTo>
                    <a:pt x="2525" y="2940"/>
                  </a:lnTo>
                  <a:lnTo>
                    <a:pt x="2550" y="2936"/>
                  </a:lnTo>
                  <a:lnTo>
                    <a:pt x="2556" y="2886"/>
                  </a:lnTo>
                  <a:lnTo>
                    <a:pt x="2562" y="2833"/>
                  </a:lnTo>
                  <a:close/>
                  <a:moveTo>
                    <a:pt x="807" y="2832"/>
                  </a:moveTo>
                  <a:lnTo>
                    <a:pt x="813" y="2885"/>
                  </a:lnTo>
                  <a:lnTo>
                    <a:pt x="819" y="2936"/>
                  </a:lnTo>
                  <a:lnTo>
                    <a:pt x="843" y="2940"/>
                  </a:lnTo>
                  <a:lnTo>
                    <a:pt x="872" y="2946"/>
                  </a:lnTo>
                  <a:lnTo>
                    <a:pt x="907" y="2951"/>
                  </a:lnTo>
                  <a:lnTo>
                    <a:pt x="947" y="2958"/>
                  </a:lnTo>
                  <a:lnTo>
                    <a:pt x="993" y="2964"/>
                  </a:lnTo>
                  <a:lnTo>
                    <a:pt x="1042" y="2971"/>
                  </a:lnTo>
                  <a:lnTo>
                    <a:pt x="1096" y="2978"/>
                  </a:lnTo>
                  <a:lnTo>
                    <a:pt x="1153" y="2984"/>
                  </a:lnTo>
                  <a:lnTo>
                    <a:pt x="1214" y="2992"/>
                  </a:lnTo>
                  <a:lnTo>
                    <a:pt x="1278" y="2998"/>
                  </a:lnTo>
                  <a:lnTo>
                    <a:pt x="1344" y="3003"/>
                  </a:lnTo>
                  <a:lnTo>
                    <a:pt x="1413" y="3008"/>
                  </a:lnTo>
                  <a:lnTo>
                    <a:pt x="1484" y="3012"/>
                  </a:lnTo>
                  <a:lnTo>
                    <a:pt x="1481" y="2976"/>
                  </a:lnTo>
                  <a:lnTo>
                    <a:pt x="1476" y="2934"/>
                  </a:lnTo>
                  <a:lnTo>
                    <a:pt x="1471" y="2889"/>
                  </a:lnTo>
                  <a:lnTo>
                    <a:pt x="1387" y="2886"/>
                  </a:lnTo>
                  <a:lnTo>
                    <a:pt x="1307" y="2881"/>
                  </a:lnTo>
                  <a:lnTo>
                    <a:pt x="1231" y="2876"/>
                  </a:lnTo>
                  <a:lnTo>
                    <a:pt x="1159" y="2871"/>
                  </a:lnTo>
                  <a:lnTo>
                    <a:pt x="1092" y="2865"/>
                  </a:lnTo>
                  <a:lnTo>
                    <a:pt x="1030" y="2860"/>
                  </a:lnTo>
                  <a:lnTo>
                    <a:pt x="974" y="2854"/>
                  </a:lnTo>
                  <a:lnTo>
                    <a:pt x="923" y="2847"/>
                  </a:lnTo>
                  <a:lnTo>
                    <a:pt x="878" y="2842"/>
                  </a:lnTo>
                  <a:lnTo>
                    <a:pt x="839" y="2837"/>
                  </a:lnTo>
                  <a:lnTo>
                    <a:pt x="807" y="2832"/>
                  </a:lnTo>
                  <a:close/>
                  <a:moveTo>
                    <a:pt x="1345" y="1235"/>
                  </a:moveTo>
                  <a:lnTo>
                    <a:pt x="1359" y="1342"/>
                  </a:lnTo>
                  <a:lnTo>
                    <a:pt x="1375" y="1454"/>
                  </a:lnTo>
                  <a:lnTo>
                    <a:pt x="1390" y="1571"/>
                  </a:lnTo>
                  <a:lnTo>
                    <a:pt x="1408" y="1534"/>
                  </a:lnTo>
                  <a:lnTo>
                    <a:pt x="1428" y="1494"/>
                  </a:lnTo>
                  <a:lnTo>
                    <a:pt x="1448" y="1451"/>
                  </a:lnTo>
                  <a:lnTo>
                    <a:pt x="1471" y="1404"/>
                  </a:lnTo>
                  <a:lnTo>
                    <a:pt x="1494" y="1355"/>
                  </a:lnTo>
                  <a:lnTo>
                    <a:pt x="1345" y="1235"/>
                  </a:lnTo>
                  <a:close/>
                  <a:moveTo>
                    <a:pt x="1378" y="824"/>
                  </a:moveTo>
                  <a:lnTo>
                    <a:pt x="1290" y="828"/>
                  </a:lnTo>
                  <a:lnTo>
                    <a:pt x="1293" y="851"/>
                  </a:lnTo>
                  <a:lnTo>
                    <a:pt x="1297" y="879"/>
                  </a:lnTo>
                  <a:lnTo>
                    <a:pt x="1301" y="912"/>
                  </a:lnTo>
                  <a:lnTo>
                    <a:pt x="1378" y="824"/>
                  </a:lnTo>
                  <a:close/>
                  <a:moveTo>
                    <a:pt x="2654" y="575"/>
                  </a:moveTo>
                  <a:lnTo>
                    <a:pt x="2645" y="589"/>
                  </a:lnTo>
                  <a:lnTo>
                    <a:pt x="2636" y="603"/>
                  </a:lnTo>
                  <a:lnTo>
                    <a:pt x="2627" y="620"/>
                  </a:lnTo>
                  <a:lnTo>
                    <a:pt x="2616" y="640"/>
                  </a:lnTo>
                  <a:lnTo>
                    <a:pt x="2606" y="661"/>
                  </a:lnTo>
                  <a:lnTo>
                    <a:pt x="2597" y="686"/>
                  </a:lnTo>
                  <a:lnTo>
                    <a:pt x="2588" y="713"/>
                  </a:lnTo>
                  <a:lnTo>
                    <a:pt x="2580" y="743"/>
                  </a:lnTo>
                  <a:lnTo>
                    <a:pt x="2571" y="776"/>
                  </a:lnTo>
                  <a:lnTo>
                    <a:pt x="2564" y="812"/>
                  </a:lnTo>
                  <a:lnTo>
                    <a:pt x="2559" y="850"/>
                  </a:lnTo>
                  <a:lnTo>
                    <a:pt x="2555" y="893"/>
                  </a:lnTo>
                  <a:lnTo>
                    <a:pt x="2552" y="938"/>
                  </a:lnTo>
                  <a:lnTo>
                    <a:pt x="2551" y="987"/>
                  </a:lnTo>
                  <a:lnTo>
                    <a:pt x="2552" y="1039"/>
                  </a:lnTo>
                  <a:lnTo>
                    <a:pt x="2555" y="1096"/>
                  </a:lnTo>
                  <a:lnTo>
                    <a:pt x="2560" y="1156"/>
                  </a:lnTo>
                  <a:lnTo>
                    <a:pt x="2568" y="1219"/>
                  </a:lnTo>
                  <a:lnTo>
                    <a:pt x="2579" y="1287"/>
                  </a:lnTo>
                  <a:lnTo>
                    <a:pt x="2592" y="1357"/>
                  </a:lnTo>
                  <a:lnTo>
                    <a:pt x="2609" y="1433"/>
                  </a:lnTo>
                  <a:lnTo>
                    <a:pt x="2766" y="2030"/>
                  </a:lnTo>
                  <a:lnTo>
                    <a:pt x="2766" y="2030"/>
                  </a:lnTo>
                  <a:lnTo>
                    <a:pt x="2781" y="2087"/>
                  </a:lnTo>
                  <a:lnTo>
                    <a:pt x="2794" y="2147"/>
                  </a:lnTo>
                  <a:lnTo>
                    <a:pt x="2806" y="2212"/>
                  </a:lnTo>
                  <a:lnTo>
                    <a:pt x="2819" y="2278"/>
                  </a:lnTo>
                  <a:lnTo>
                    <a:pt x="2829" y="2348"/>
                  </a:lnTo>
                  <a:lnTo>
                    <a:pt x="2840" y="2418"/>
                  </a:lnTo>
                  <a:lnTo>
                    <a:pt x="2849" y="2490"/>
                  </a:lnTo>
                  <a:lnTo>
                    <a:pt x="2858" y="2562"/>
                  </a:lnTo>
                  <a:lnTo>
                    <a:pt x="2867" y="2634"/>
                  </a:lnTo>
                  <a:lnTo>
                    <a:pt x="2875" y="2705"/>
                  </a:lnTo>
                  <a:lnTo>
                    <a:pt x="2881" y="2775"/>
                  </a:lnTo>
                  <a:lnTo>
                    <a:pt x="2888" y="2843"/>
                  </a:lnTo>
                  <a:lnTo>
                    <a:pt x="2893" y="2908"/>
                  </a:lnTo>
                  <a:lnTo>
                    <a:pt x="2898" y="2970"/>
                  </a:lnTo>
                  <a:lnTo>
                    <a:pt x="2903" y="3028"/>
                  </a:lnTo>
                  <a:lnTo>
                    <a:pt x="2907" y="3081"/>
                  </a:lnTo>
                  <a:lnTo>
                    <a:pt x="2910" y="3131"/>
                  </a:lnTo>
                  <a:lnTo>
                    <a:pt x="2914" y="3173"/>
                  </a:lnTo>
                  <a:lnTo>
                    <a:pt x="2916" y="3210"/>
                  </a:lnTo>
                  <a:lnTo>
                    <a:pt x="2918" y="3240"/>
                  </a:lnTo>
                  <a:lnTo>
                    <a:pt x="2950" y="3240"/>
                  </a:lnTo>
                  <a:lnTo>
                    <a:pt x="2950" y="2755"/>
                  </a:lnTo>
                  <a:lnTo>
                    <a:pt x="2952" y="2740"/>
                  </a:lnTo>
                  <a:lnTo>
                    <a:pt x="2960" y="2727"/>
                  </a:lnTo>
                  <a:lnTo>
                    <a:pt x="2973" y="2718"/>
                  </a:lnTo>
                  <a:lnTo>
                    <a:pt x="2987" y="2713"/>
                  </a:lnTo>
                  <a:lnTo>
                    <a:pt x="3000" y="2714"/>
                  </a:lnTo>
                  <a:lnTo>
                    <a:pt x="3012" y="2717"/>
                  </a:lnTo>
                  <a:lnTo>
                    <a:pt x="3022" y="2724"/>
                  </a:lnTo>
                  <a:lnTo>
                    <a:pt x="3030" y="2733"/>
                  </a:lnTo>
                  <a:lnTo>
                    <a:pt x="3035" y="2744"/>
                  </a:lnTo>
                  <a:lnTo>
                    <a:pt x="3168" y="3240"/>
                  </a:lnTo>
                  <a:lnTo>
                    <a:pt x="3280" y="3240"/>
                  </a:lnTo>
                  <a:lnTo>
                    <a:pt x="3282" y="3163"/>
                  </a:lnTo>
                  <a:lnTo>
                    <a:pt x="3282" y="3088"/>
                  </a:lnTo>
                  <a:lnTo>
                    <a:pt x="3281" y="3012"/>
                  </a:lnTo>
                  <a:lnTo>
                    <a:pt x="3279" y="2936"/>
                  </a:lnTo>
                  <a:lnTo>
                    <a:pt x="3275" y="2863"/>
                  </a:lnTo>
                  <a:lnTo>
                    <a:pt x="3271" y="2790"/>
                  </a:lnTo>
                  <a:lnTo>
                    <a:pt x="3266" y="2720"/>
                  </a:lnTo>
                  <a:lnTo>
                    <a:pt x="3260" y="2650"/>
                  </a:lnTo>
                  <a:lnTo>
                    <a:pt x="3253" y="2584"/>
                  </a:lnTo>
                  <a:lnTo>
                    <a:pt x="3245" y="2519"/>
                  </a:lnTo>
                  <a:lnTo>
                    <a:pt x="3237" y="2457"/>
                  </a:lnTo>
                  <a:lnTo>
                    <a:pt x="3230" y="2398"/>
                  </a:lnTo>
                  <a:lnTo>
                    <a:pt x="3222" y="2342"/>
                  </a:lnTo>
                  <a:lnTo>
                    <a:pt x="3214" y="2289"/>
                  </a:lnTo>
                  <a:lnTo>
                    <a:pt x="3206" y="2240"/>
                  </a:lnTo>
                  <a:lnTo>
                    <a:pt x="3198" y="2195"/>
                  </a:lnTo>
                  <a:lnTo>
                    <a:pt x="3191" y="2155"/>
                  </a:lnTo>
                  <a:lnTo>
                    <a:pt x="3184" y="2119"/>
                  </a:lnTo>
                  <a:lnTo>
                    <a:pt x="3179" y="2087"/>
                  </a:lnTo>
                  <a:lnTo>
                    <a:pt x="3173" y="2060"/>
                  </a:lnTo>
                  <a:lnTo>
                    <a:pt x="3169" y="2039"/>
                  </a:lnTo>
                  <a:lnTo>
                    <a:pt x="3166" y="2024"/>
                  </a:lnTo>
                  <a:lnTo>
                    <a:pt x="3164" y="2013"/>
                  </a:lnTo>
                  <a:lnTo>
                    <a:pt x="3163" y="2009"/>
                  </a:lnTo>
                  <a:lnTo>
                    <a:pt x="3133" y="1879"/>
                  </a:lnTo>
                  <a:lnTo>
                    <a:pt x="3103" y="1754"/>
                  </a:lnTo>
                  <a:lnTo>
                    <a:pt x="3072" y="1635"/>
                  </a:lnTo>
                  <a:lnTo>
                    <a:pt x="3041" y="1524"/>
                  </a:lnTo>
                  <a:lnTo>
                    <a:pt x="3010" y="1419"/>
                  </a:lnTo>
                  <a:lnTo>
                    <a:pt x="2978" y="1321"/>
                  </a:lnTo>
                  <a:lnTo>
                    <a:pt x="2946" y="1228"/>
                  </a:lnTo>
                  <a:lnTo>
                    <a:pt x="2916" y="1142"/>
                  </a:lnTo>
                  <a:lnTo>
                    <a:pt x="2885" y="1061"/>
                  </a:lnTo>
                  <a:lnTo>
                    <a:pt x="2855" y="987"/>
                  </a:lnTo>
                  <a:lnTo>
                    <a:pt x="2827" y="919"/>
                  </a:lnTo>
                  <a:lnTo>
                    <a:pt x="2799" y="857"/>
                  </a:lnTo>
                  <a:lnTo>
                    <a:pt x="2773" y="799"/>
                  </a:lnTo>
                  <a:lnTo>
                    <a:pt x="2748" y="748"/>
                  </a:lnTo>
                  <a:lnTo>
                    <a:pt x="2726" y="703"/>
                  </a:lnTo>
                  <a:lnTo>
                    <a:pt x="2704" y="663"/>
                  </a:lnTo>
                  <a:lnTo>
                    <a:pt x="2685" y="629"/>
                  </a:lnTo>
                  <a:lnTo>
                    <a:pt x="2668" y="600"/>
                  </a:lnTo>
                  <a:lnTo>
                    <a:pt x="2654" y="575"/>
                  </a:lnTo>
                  <a:close/>
                  <a:moveTo>
                    <a:pt x="715" y="575"/>
                  </a:moveTo>
                  <a:lnTo>
                    <a:pt x="701" y="599"/>
                  </a:lnTo>
                  <a:lnTo>
                    <a:pt x="684" y="629"/>
                  </a:lnTo>
                  <a:lnTo>
                    <a:pt x="665" y="662"/>
                  </a:lnTo>
                  <a:lnTo>
                    <a:pt x="644" y="702"/>
                  </a:lnTo>
                  <a:lnTo>
                    <a:pt x="621" y="748"/>
                  </a:lnTo>
                  <a:lnTo>
                    <a:pt x="596" y="798"/>
                  </a:lnTo>
                  <a:lnTo>
                    <a:pt x="570" y="856"/>
                  </a:lnTo>
                  <a:lnTo>
                    <a:pt x="542" y="918"/>
                  </a:lnTo>
                  <a:lnTo>
                    <a:pt x="514" y="986"/>
                  </a:lnTo>
                  <a:lnTo>
                    <a:pt x="484" y="1060"/>
                  </a:lnTo>
                  <a:lnTo>
                    <a:pt x="453" y="1141"/>
                  </a:lnTo>
                  <a:lnTo>
                    <a:pt x="423" y="1227"/>
                  </a:lnTo>
                  <a:lnTo>
                    <a:pt x="391" y="1320"/>
                  </a:lnTo>
                  <a:lnTo>
                    <a:pt x="359" y="1419"/>
                  </a:lnTo>
                  <a:lnTo>
                    <a:pt x="328" y="1524"/>
                  </a:lnTo>
                  <a:lnTo>
                    <a:pt x="297" y="1635"/>
                  </a:lnTo>
                  <a:lnTo>
                    <a:pt x="267" y="1753"/>
                  </a:lnTo>
                  <a:lnTo>
                    <a:pt x="236" y="1878"/>
                  </a:lnTo>
                  <a:lnTo>
                    <a:pt x="206" y="2009"/>
                  </a:lnTo>
                  <a:lnTo>
                    <a:pt x="205" y="2013"/>
                  </a:lnTo>
                  <a:lnTo>
                    <a:pt x="203" y="2023"/>
                  </a:lnTo>
                  <a:lnTo>
                    <a:pt x="200" y="2039"/>
                  </a:lnTo>
                  <a:lnTo>
                    <a:pt x="196" y="2060"/>
                  </a:lnTo>
                  <a:lnTo>
                    <a:pt x="190" y="2087"/>
                  </a:lnTo>
                  <a:lnTo>
                    <a:pt x="185" y="2119"/>
                  </a:lnTo>
                  <a:lnTo>
                    <a:pt x="178" y="2155"/>
                  </a:lnTo>
                  <a:lnTo>
                    <a:pt x="171" y="2195"/>
                  </a:lnTo>
                  <a:lnTo>
                    <a:pt x="163" y="2240"/>
                  </a:lnTo>
                  <a:lnTo>
                    <a:pt x="155" y="2289"/>
                  </a:lnTo>
                  <a:lnTo>
                    <a:pt x="147" y="2342"/>
                  </a:lnTo>
                  <a:lnTo>
                    <a:pt x="139" y="2398"/>
                  </a:lnTo>
                  <a:lnTo>
                    <a:pt x="131" y="2457"/>
                  </a:lnTo>
                  <a:lnTo>
                    <a:pt x="124" y="2518"/>
                  </a:lnTo>
                  <a:lnTo>
                    <a:pt x="116" y="2584"/>
                  </a:lnTo>
                  <a:lnTo>
                    <a:pt x="109" y="2650"/>
                  </a:lnTo>
                  <a:lnTo>
                    <a:pt x="103" y="2720"/>
                  </a:lnTo>
                  <a:lnTo>
                    <a:pt x="98" y="2790"/>
                  </a:lnTo>
                  <a:lnTo>
                    <a:pt x="93" y="2863"/>
                  </a:lnTo>
                  <a:lnTo>
                    <a:pt x="90" y="2936"/>
                  </a:lnTo>
                  <a:lnTo>
                    <a:pt x="88" y="3012"/>
                  </a:lnTo>
                  <a:lnTo>
                    <a:pt x="87" y="3088"/>
                  </a:lnTo>
                  <a:lnTo>
                    <a:pt x="87" y="3163"/>
                  </a:lnTo>
                  <a:lnTo>
                    <a:pt x="89" y="3240"/>
                  </a:lnTo>
                  <a:lnTo>
                    <a:pt x="201" y="3240"/>
                  </a:lnTo>
                  <a:lnTo>
                    <a:pt x="334" y="2744"/>
                  </a:lnTo>
                  <a:lnTo>
                    <a:pt x="339" y="2733"/>
                  </a:lnTo>
                  <a:lnTo>
                    <a:pt x="347" y="2724"/>
                  </a:lnTo>
                  <a:lnTo>
                    <a:pt x="357" y="2717"/>
                  </a:lnTo>
                  <a:lnTo>
                    <a:pt x="369" y="2714"/>
                  </a:lnTo>
                  <a:lnTo>
                    <a:pt x="382" y="2713"/>
                  </a:lnTo>
                  <a:lnTo>
                    <a:pt x="396" y="2718"/>
                  </a:lnTo>
                  <a:lnTo>
                    <a:pt x="408" y="2727"/>
                  </a:lnTo>
                  <a:lnTo>
                    <a:pt x="417" y="2740"/>
                  </a:lnTo>
                  <a:lnTo>
                    <a:pt x="419" y="2755"/>
                  </a:lnTo>
                  <a:lnTo>
                    <a:pt x="419" y="3240"/>
                  </a:lnTo>
                  <a:lnTo>
                    <a:pt x="451" y="3240"/>
                  </a:lnTo>
                  <a:lnTo>
                    <a:pt x="452" y="3210"/>
                  </a:lnTo>
                  <a:lnTo>
                    <a:pt x="455" y="3173"/>
                  </a:lnTo>
                  <a:lnTo>
                    <a:pt x="459" y="3131"/>
                  </a:lnTo>
                  <a:lnTo>
                    <a:pt x="462" y="3081"/>
                  </a:lnTo>
                  <a:lnTo>
                    <a:pt x="466" y="3028"/>
                  </a:lnTo>
                  <a:lnTo>
                    <a:pt x="470" y="2970"/>
                  </a:lnTo>
                  <a:lnTo>
                    <a:pt x="476" y="2908"/>
                  </a:lnTo>
                  <a:lnTo>
                    <a:pt x="481" y="2843"/>
                  </a:lnTo>
                  <a:lnTo>
                    <a:pt x="488" y="2775"/>
                  </a:lnTo>
                  <a:lnTo>
                    <a:pt x="494" y="2705"/>
                  </a:lnTo>
                  <a:lnTo>
                    <a:pt x="502" y="2634"/>
                  </a:lnTo>
                  <a:lnTo>
                    <a:pt x="511" y="2562"/>
                  </a:lnTo>
                  <a:lnTo>
                    <a:pt x="520" y="2490"/>
                  </a:lnTo>
                  <a:lnTo>
                    <a:pt x="529" y="2418"/>
                  </a:lnTo>
                  <a:lnTo>
                    <a:pt x="540" y="2348"/>
                  </a:lnTo>
                  <a:lnTo>
                    <a:pt x="550" y="2278"/>
                  </a:lnTo>
                  <a:lnTo>
                    <a:pt x="563" y="2212"/>
                  </a:lnTo>
                  <a:lnTo>
                    <a:pt x="575" y="2147"/>
                  </a:lnTo>
                  <a:lnTo>
                    <a:pt x="588" y="2087"/>
                  </a:lnTo>
                  <a:lnTo>
                    <a:pt x="603" y="2030"/>
                  </a:lnTo>
                  <a:lnTo>
                    <a:pt x="603" y="2030"/>
                  </a:lnTo>
                  <a:lnTo>
                    <a:pt x="760" y="1433"/>
                  </a:lnTo>
                  <a:lnTo>
                    <a:pt x="776" y="1359"/>
                  </a:lnTo>
                  <a:lnTo>
                    <a:pt x="789" y="1290"/>
                  </a:lnTo>
                  <a:lnTo>
                    <a:pt x="800" y="1224"/>
                  </a:lnTo>
                  <a:lnTo>
                    <a:pt x="808" y="1163"/>
                  </a:lnTo>
                  <a:lnTo>
                    <a:pt x="814" y="1105"/>
                  </a:lnTo>
                  <a:lnTo>
                    <a:pt x="817" y="1050"/>
                  </a:lnTo>
                  <a:lnTo>
                    <a:pt x="818" y="999"/>
                  </a:lnTo>
                  <a:lnTo>
                    <a:pt x="818" y="952"/>
                  </a:lnTo>
                  <a:lnTo>
                    <a:pt x="816" y="907"/>
                  </a:lnTo>
                  <a:lnTo>
                    <a:pt x="812" y="866"/>
                  </a:lnTo>
                  <a:lnTo>
                    <a:pt x="808" y="828"/>
                  </a:lnTo>
                  <a:lnTo>
                    <a:pt x="802" y="793"/>
                  </a:lnTo>
                  <a:lnTo>
                    <a:pt x="796" y="761"/>
                  </a:lnTo>
                  <a:lnTo>
                    <a:pt x="787" y="733"/>
                  </a:lnTo>
                  <a:lnTo>
                    <a:pt x="780" y="707"/>
                  </a:lnTo>
                  <a:lnTo>
                    <a:pt x="767" y="672"/>
                  </a:lnTo>
                  <a:lnTo>
                    <a:pt x="754" y="641"/>
                  </a:lnTo>
                  <a:lnTo>
                    <a:pt x="740" y="614"/>
                  </a:lnTo>
                  <a:lnTo>
                    <a:pt x="727" y="593"/>
                  </a:lnTo>
                  <a:lnTo>
                    <a:pt x="715" y="575"/>
                  </a:lnTo>
                  <a:close/>
                  <a:moveTo>
                    <a:pt x="1139" y="374"/>
                  </a:moveTo>
                  <a:lnTo>
                    <a:pt x="783" y="522"/>
                  </a:lnTo>
                  <a:lnTo>
                    <a:pt x="793" y="538"/>
                  </a:lnTo>
                  <a:lnTo>
                    <a:pt x="806" y="555"/>
                  </a:lnTo>
                  <a:lnTo>
                    <a:pt x="817" y="575"/>
                  </a:lnTo>
                  <a:lnTo>
                    <a:pt x="829" y="597"/>
                  </a:lnTo>
                  <a:lnTo>
                    <a:pt x="840" y="622"/>
                  </a:lnTo>
                  <a:lnTo>
                    <a:pt x="852" y="650"/>
                  </a:lnTo>
                  <a:lnTo>
                    <a:pt x="862" y="681"/>
                  </a:lnTo>
                  <a:lnTo>
                    <a:pt x="872" y="713"/>
                  </a:lnTo>
                  <a:lnTo>
                    <a:pt x="881" y="750"/>
                  </a:lnTo>
                  <a:lnTo>
                    <a:pt x="888" y="789"/>
                  </a:lnTo>
                  <a:lnTo>
                    <a:pt x="895" y="832"/>
                  </a:lnTo>
                  <a:lnTo>
                    <a:pt x="900" y="878"/>
                  </a:lnTo>
                  <a:lnTo>
                    <a:pt x="903" y="927"/>
                  </a:lnTo>
                  <a:lnTo>
                    <a:pt x="905" y="980"/>
                  </a:lnTo>
                  <a:lnTo>
                    <a:pt x="904" y="1036"/>
                  </a:lnTo>
                  <a:lnTo>
                    <a:pt x="901" y="1096"/>
                  </a:lnTo>
                  <a:lnTo>
                    <a:pt x="896" y="1159"/>
                  </a:lnTo>
                  <a:lnTo>
                    <a:pt x="887" y="1227"/>
                  </a:lnTo>
                  <a:lnTo>
                    <a:pt x="876" y="1298"/>
                  </a:lnTo>
                  <a:lnTo>
                    <a:pt x="862" y="1374"/>
                  </a:lnTo>
                  <a:lnTo>
                    <a:pt x="845" y="1453"/>
                  </a:lnTo>
                  <a:lnTo>
                    <a:pt x="844" y="1456"/>
                  </a:lnTo>
                  <a:lnTo>
                    <a:pt x="841" y="1465"/>
                  </a:lnTo>
                  <a:lnTo>
                    <a:pt x="837" y="1479"/>
                  </a:lnTo>
                  <a:lnTo>
                    <a:pt x="832" y="1497"/>
                  </a:lnTo>
                  <a:lnTo>
                    <a:pt x="826" y="1520"/>
                  </a:lnTo>
                  <a:lnTo>
                    <a:pt x="820" y="1545"/>
                  </a:lnTo>
                  <a:lnTo>
                    <a:pt x="812" y="1575"/>
                  </a:lnTo>
                  <a:lnTo>
                    <a:pt x="804" y="1607"/>
                  </a:lnTo>
                  <a:lnTo>
                    <a:pt x="795" y="1640"/>
                  </a:lnTo>
                  <a:lnTo>
                    <a:pt x="785" y="1675"/>
                  </a:lnTo>
                  <a:lnTo>
                    <a:pt x="776" y="1712"/>
                  </a:lnTo>
                  <a:lnTo>
                    <a:pt x="766" y="1749"/>
                  </a:lnTo>
                  <a:lnTo>
                    <a:pt x="757" y="1786"/>
                  </a:lnTo>
                  <a:lnTo>
                    <a:pt x="747" y="1821"/>
                  </a:lnTo>
                  <a:lnTo>
                    <a:pt x="737" y="1857"/>
                  </a:lnTo>
                  <a:lnTo>
                    <a:pt x="729" y="1890"/>
                  </a:lnTo>
                  <a:lnTo>
                    <a:pt x="720" y="1921"/>
                  </a:lnTo>
                  <a:lnTo>
                    <a:pt x="713" y="1951"/>
                  </a:lnTo>
                  <a:lnTo>
                    <a:pt x="706" y="1977"/>
                  </a:lnTo>
                  <a:lnTo>
                    <a:pt x="700" y="1999"/>
                  </a:lnTo>
                  <a:lnTo>
                    <a:pt x="695" y="2018"/>
                  </a:lnTo>
                  <a:lnTo>
                    <a:pt x="691" y="2032"/>
                  </a:lnTo>
                  <a:lnTo>
                    <a:pt x="689" y="2040"/>
                  </a:lnTo>
                  <a:lnTo>
                    <a:pt x="688" y="2043"/>
                  </a:lnTo>
                  <a:lnTo>
                    <a:pt x="690" y="2057"/>
                  </a:lnTo>
                  <a:lnTo>
                    <a:pt x="694" y="2078"/>
                  </a:lnTo>
                  <a:lnTo>
                    <a:pt x="699" y="2104"/>
                  </a:lnTo>
                  <a:lnTo>
                    <a:pt x="704" y="2136"/>
                  </a:lnTo>
                  <a:lnTo>
                    <a:pt x="710" y="2172"/>
                  </a:lnTo>
                  <a:lnTo>
                    <a:pt x="717" y="2212"/>
                  </a:lnTo>
                  <a:lnTo>
                    <a:pt x="723" y="2256"/>
                  </a:lnTo>
                  <a:lnTo>
                    <a:pt x="731" y="2303"/>
                  </a:lnTo>
                  <a:lnTo>
                    <a:pt x="738" y="2353"/>
                  </a:lnTo>
                  <a:lnTo>
                    <a:pt x="747" y="2404"/>
                  </a:lnTo>
                  <a:lnTo>
                    <a:pt x="755" y="2458"/>
                  </a:lnTo>
                  <a:lnTo>
                    <a:pt x="997" y="1758"/>
                  </a:lnTo>
                  <a:lnTo>
                    <a:pt x="1003" y="1746"/>
                  </a:lnTo>
                  <a:lnTo>
                    <a:pt x="1013" y="1736"/>
                  </a:lnTo>
                  <a:lnTo>
                    <a:pt x="1024" y="1731"/>
                  </a:lnTo>
                  <a:lnTo>
                    <a:pt x="1038" y="1729"/>
                  </a:lnTo>
                  <a:lnTo>
                    <a:pt x="1052" y="1731"/>
                  </a:lnTo>
                  <a:lnTo>
                    <a:pt x="1064" y="1739"/>
                  </a:lnTo>
                  <a:lnTo>
                    <a:pt x="1073" y="1748"/>
                  </a:lnTo>
                  <a:lnTo>
                    <a:pt x="1078" y="1760"/>
                  </a:lnTo>
                  <a:lnTo>
                    <a:pt x="1080" y="1773"/>
                  </a:lnTo>
                  <a:lnTo>
                    <a:pt x="1078" y="1787"/>
                  </a:lnTo>
                  <a:lnTo>
                    <a:pt x="782" y="2644"/>
                  </a:lnTo>
                  <a:lnTo>
                    <a:pt x="796" y="2743"/>
                  </a:lnTo>
                  <a:lnTo>
                    <a:pt x="820" y="2747"/>
                  </a:lnTo>
                  <a:lnTo>
                    <a:pt x="852" y="2751"/>
                  </a:lnTo>
                  <a:lnTo>
                    <a:pt x="888" y="2756"/>
                  </a:lnTo>
                  <a:lnTo>
                    <a:pt x="932" y="2762"/>
                  </a:lnTo>
                  <a:lnTo>
                    <a:pt x="981" y="2767"/>
                  </a:lnTo>
                  <a:lnTo>
                    <a:pt x="1036" y="2773"/>
                  </a:lnTo>
                  <a:lnTo>
                    <a:pt x="1096" y="2779"/>
                  </a:lnTo>
                  <a:lnTo>
                    <a:pt x="1160" y="2784"/>
                  </a:lnTo>
                  <a:lnTo>
                    <a:pt x="1229" y="2790"/>
                  </a:lnTo>
                  <a:lnTo>
                    <a:pt x="1302" y="2794"/>
                  </a:lnTo>
                  <a:lnTo>
                    <a:pt x="1380" y="2799"/>
                  </a:lnTo>
                  <a:lnTo>
                    <a:pt x="1461" y="2802"/>
                  </a:lnTo>
                  <a:lnTo>
                    <a:pt x="1452" y="2725"/>
                  </a:lnTo>
                  <a:lnTo>
                    <a:pt x="1442" y="2642"/>
                  </a:lnTo>
                  <a:lnTo>
                    <a:pt x="1431" y="2553"/>
                  </a:lnTo>
                  <a:lnTo>
                    <a:pt x="1418" y="2459"/>
                  </a:lnTo>
                  <a:lnTo>
                    <a:pt x="1406" y="2362"/>
                  </a:lnTo>
                  <a:lnTo>
                    <a:pt x="1394" y="2262"/>
                  </a:lnTo>
                  <a:lnTo>
                    <a:pt x="1381" y="2159"/>
                  </a:lnTo>
                  <a:lnTo>
                    <a:pt x="1366" y="2054"/>
                  </a:lnTo>
                  <a:lnTo>
                    <a:pt x="1353" y="1948"/>
                  </a:lnTo>
                  <a:lnTo>
                    <a:pt x="1339" y="1843"/>
                  </a:lnTo>
                  <a:lnTo>
                    <a:pt x="1326" y="1738"/>
                  </a:lnTo>
                  <a:lnTo>
                    <a:pt x="1311" y="1633"/>
                  </a:lnTo>
                  <a:lnTo>
                    <a:pt x="1298" y="1531"/>
                  </a:lnTo>
                  <a:lnTo>
                    <a:pt x="1285" y="1431"/>
                  </a:lnTo>
                  <a:lnTo>
                    <a:pt x="1271" y="1335"/>
                  </a:lnTo>
                  <a:lnTo>
                    <a:pt x="1259" y="1242"/>
                  </a:lnTo>
                  <a:lnTo>
                    <a:pt x="1247" y="1155"/>
                  </a:lnTo>
                  <a:lnTo>
                    <a:pt x="1191" y="1109"/>
                  </a:lnTo>
                  <a:lnTo>
                    <a:pt x="1183" y="1101"/>
                  </a:lnTo>
                  <a:lnTo>
                    <a:pt x="1177" y="1091"/>
                  </a:lnTo>
                  <a:lnTo>
                    <a:pt x="1174" y="1079"/>
                  </a:lnTo>
                  <a:lnTo>
                    <a:pt x="1175" y="1067"/>
                  </a:lnTo>
                  <a:lnTo>
                    <a:pt x="1178" y="1057"/>
                  </a:lnTo>
                  <a:lnTo>
                    <a:pt x="1185" y="1047"/>
                  </a:lnTo>
                  <a:lnTo>
                    <a:pt x="1226" y="1000"/>
                  </a:lnTo>
                  <a:lnTo>
                    <a:pt x="1220" y="957"/>
                  </a:lnTo>
                  <a:lnTo>
                    <a:pt x="1215" y="918"/>
                  </a:lnTo>
                  <a:lnTo>
                    <a:pt x="1210" y="884"/>
                  </a:lnTo>
                  <a:lnTo>
                    <a:pt x="1206" y="856"/>
                  </a:lnTo>
                  <a:lnTo>
                    <a:pt x="1203" y="831"/>
                  </a:lnTo>
                  <a:lnTo>
                    <a:pt x="1091" y="836"/>
                  </a:lnTo>
                  <a:lnTo>
                    <a:pt x="1077" y="835"/>
                  </a:lnTo>
                  <a:lnTo>
                    <a:pt x="1066" y="830"/>
                  </a:lnTo>
                  <a:lnTo>
                    <a:pt x="1056" y="821"/>
                  </a:lnTo>
                  <a:lnTo>
                    <a:pt x="1049" y="810"/>
                  </a:lnTo>
                  <a:lnTo>
                    <a:pt x="1046" y="797"/>
                  </a:lnTo>
                  <a:lnTo>
                    <a:pt x="1047" y="784"/>
                  </a:lnTo>
                  <a:lnTo>
                    <a:pt x="1139" y="374"/>
                  </a:lnTo>
                  <a:close/>
                  <a:moveTo>
                    <a:pt x="2229" y="374"/>
                  </a:moveTo>
                  <a:lnTo>
                    <a:pt x="2322" y="784"/>
                  </a:lnTo>
                  <a:lnTo>
                    <a:pt x="2323" y="797"/>
                  </a:lnTo>
                  <a:lnTo>
                    <a:pt x="2320" y="810"/>
                  </a:lnTo>
                  <a:lnTo>
                    <a:pt x="2313" y="821"/>
                  </a:lnTo>
                  <a:lnTo>
                    <a:pt x="2303" y="830"/>
                  </a:lnTo>
                  <a:lnTo>
                    <a:pt x="2292" y="835"/>
                  </a:lnTo>
                  <a:lnTo>
                    <a:pt x="2278" y="836"/>
                  </a:lnTo>
                  <a:lnTo>
                    <a:pt x="1991" y="824"/>
                  </a:lnTo>
                  <a:lnTo>
                    <a:pt x="2184" y="1047"/>
                  </a:lnTo>
                  <a:lnTo>
                    <a:pt x="2191" y="1057"/>
                  </a:lnTo>
                  <a:lnTo>
                    <a:pt x="2194" y="1067"/>
                  </a:lnTo>
                  <a:lnTo>
                    <a:pt x="2195" y="1079"/>
                  </a:lnTo>
                  <a:lnTo>
                    <a:pt x="2192" y="1091"/>
                  </a:lnTo>
                  <a:lnTo>
                    <a:pt x="2186" y="1101"/>
                  </a:lnTo>
                  <a:lnTo>
                    <a:pt x="2178" y="1109"/>
                  </a:lnTo>
                  <a:lnTo>
                    <a:pt x="1411" y="1732"/>
                  </a:lnTo>
                  <a:lnTo>
                    <a:pt x="1426" y="1839"/>
                  </a:lnTo>
                  <a:lnTo>
                    <a:pt x="1440" y="1946"/>
                  </a:lnTo>
                  <a:lnTo>
                    <a:pt x="1453" y="2052"/>
                  </a:lnTo>
                  <a:lnTo>
                    <a:pt x="1467" y="2159"/>
                  </a:lnTo>
                  <a:lnTo>
                    <a:pt x="1481" y="2262"/>
                  </a:lnTo>
                  <a:lnTo>
                    <a:pt x="1494" y="2363"/>
                  </a:lnTo>
                  <a:lnTo>
                    <a:pt x="1506" y="2461"/>
                  </a:lnTo>
                  <a:lnTo>
                    <a:pt x="1518" y="2555"/>
                  </a:lnTo>
                  <a:lnTo>
                    <a:pt x="1529" y="2644"/>
                  </a:lnTo>
                  <a:lnTo>
                    <a:pt x="1539" y="2728"/>
                  </a:lnTo>
                  <a:lnTo>
                    <a:pt x="1548" y="2806"/>
                  </a:lnTo>
                  <a:lnTo>
                    <a:pt x="1665" y="2808"/>
                  </a:lnTo>
                  <a:lnTo>
                    <a:pt x="1785" y="2808"/>
                  </a:lnTo>
                  <a:lnTo>
                    <a:pt x="1910" y="2805"/>
                  </a:lnTo>
                  <a:lnTo>
                    <a:pt x="2038" y="2799"/>
                  </a:lnTo>
                  <a:lnTo>
                    <a:pt x="2169" y="2791"/>
                  </a:lnTo>
                  <a:lnTo>
                    <a:pt x="2303" y="2779"/>
                  </a:lnTo>
                  <a:lnTo>
                    <a:pt x="2438" y="2764"/>
                  </a:lnTo>
                  <a:lnTo>
                    <a:pt x="2573" y="2743"/>
                  </a:lnTo>
                  <a:lnTo>
                    <a:pt x="2587" y="2644"/>
                  </a:lnTo>
                  <a:lnTo>
                    <a:pt x="2291" y="1787"/>
                  </a:lnTo>
                  <a:lnTo>
                    <a:pt x="2289" y="1773"/>
                  </a:lnTo>
                  <a:lnTo>
                    <a:pt x="2291" y="1760"/>
                  </a:lnTo>
                  <a:lnTo>
                    <a:pt x="2296" y="1748"/>
                  </a:lnTo>
                  <a:lnTo>
                    <a:pt x="2305" y="1739"/>
                  </a:lnTo>
                  <a:lnTo>
                    <a:pt x="2317" y="1731"/>
                  </a:lnTo>
                  <a:lnTo>
                    <a:pt x="2331" y="1729"/>
                  </a:lnTo>
                  <a:lnTo>
                    <a:pt x="2345" y="1731"/>
                  </a:lnTo>
                  <a:lnTo>
                    <a:pt x="2356" y="1736"/>
                  </a:lnTo>
                  <a:lnTo>
                    <a:pt x="2366" y="1746"/>
                  </a:lnTo>
                  <a:lnTo>
                    <a:pt x="2372" y="1758"/>
                  </a:lnTo>
                  <a:lnTo>
                    <a:pt x="2613" y="2458"/>
                  </a:lnTo>
                  <a:lnTo>
                    <a:pt x="2622" y="2405"/>
                  </a:lnTo>
                  <a:lnTo>
                    <a:pt x="2630" y="2353"/>
                  </a:lnTo>
                  <a:lnTo>
                    <a:pt x="2638" y="2303"/>
                  </a:lnTo>
                  <a:lnTo>
                    <a:pt x="2645" y="2256"/>
                  </a:lnTo>
                  <a:lnTo>
                    <a:pt x="2652" y="2212"/>
                  </a:lnTo>
                  <a:lnTo>
                    <a:pt x="2659" y="2172"/>
                  </a:lnTo>
                  <a:lnTo>
                    <a:pt x="2665" y="2136"/>
                  </a:lnTo>
                  <a:lnTo>
                    <a:pt x="2670" y="2104"/>
                  </a:lnTo>
                  <a:lnTo>
                    <a:pt x="2675" y="2078"/>
                  </a:lnTo>
                  <a:lnTo>
                    <a:pt x="2679" y="2057"/>
                  </a:lnTo>
                  <a:lnTo>
                    <a:pt x="2681" y="2043"/>
                  </a:lnTo>
                  <a:lnTo>
                    <a:pt x="2680" y="2040"/>
                  </a:lnTo>
                  <a:lnTo>
                    <a:pt x="2678" y="2032"/>
                  </a:lnTo>
                  <a:lnTo>
                    <a:pt x="2674" y="2018"/>
                  </a:lnTo>
                  <a:lnTo>
                    <a:pt x="2669" y="1999"/>
                  </a:lnTo>
                  <a:lnTo>
                    <a:pt x="2663" y="1977"/>
                  </a:lnTo>
                  <a:lnTo>
                    <a:pt x="2656" y="1951"/>
                  </a:lnTo>
                  <a:lnTo>
                    <a:pt x="2649" y="1921"/>
                  </a:lnTo>
                  <a:lnTo>
                    <a:pt x="2640" y="1890"/>
                  </a:lnTo>
                  <a:lnTo>
                    <a:pt x="2632" y="1857"/>
                  </a:lnTo>
                  <a:lnTo>
                    <a:pt x="2622" y="1821"/>
                  </a:lnTo>
                  <a:lnTo>
                    <a:pt x="2612" y="1786"/>
                  </a:lnTo>
                  <a:lnTo>
                    <a:pt x="2603" y="1749"/>
                  </a:lnTo>
                  <a:lnTo>
                    <a:pt x="2593" y="1712"/>
                  </a:lnTo>
                  <a:lnTo>
                    <a:pt x="2584" y="1675"/>
                  </a:lnTo>
                  <a:lnTo>
                    <a:pt x="2574" y="1640"/>
                  </a:lnTo>
                  <a:lnTo>
                    <a:pt x="2565" y="1607"/>
                  </a:lnTo>
                  <a:lnTo>
                    <a:pt x="2557" y="1575"/>
                  </a:lnTo>
                  <a:lnTo>
                    <a:pt x="2549" y="1545"/>
                  </a:lnTo>
                  <a:lnTo>
                    <a:pt x="2542" y="1520"/>
                  </a:lnTo>
                  <a:lnTo>
                    <a:pt x="2537" y="1497"/>
                  </a:lnTo>
                  <a:lnTo>
                    <a:pt x="2532" y="1479"/>
                  </a:lnTo>
                  <a:lnTo>
                    <a:pt x="2528" y="1465"/>
                  </a:lnTo>
                  <a:lnTo>
                    <a:pt x="2525" y="1456"/>
                  </a:lnTo>
                  <a:lnTo>
                    <a:pt x="2524" y="1453"/>
                  </a:lnTo>
                  <a:lnTo>
                    <a:pt x="2507" y="1374"/>
                  </a:lnTo>
                  <a:lnTo>
                    <a:pt x="2493" y="1298"/>
                  </a:lnTo>
                  <a:lnTo>
                    <a:pt x="2482" y="1227"/>
                  </a:lnTo>
                  <a:lnTo>
                    <a:pt x="2473" y="1159"/>
                  </a:lnTo>
                  <a:lnTo>
                    <a:pt x="2468" y="1096"/>
                  </a:lnTo>
                  <a:lnTo>
                    <a:pt x="2465" y="1036"/>
                  </a:lnTo>
                  <a:lnTo>
                    <a:pt x="2464" y="980"/>
                  </a:lnTo>
                  <a:lnTo>
                    <a:pt x="2465" y="927"/>
                  </a:lnTo>
                  <a:lnTo>
                    <a:pt x="2469" y="878"/>
                  </a:lnTo>
                  <a:lnTo>
                    <a:pt x="2473" y="832"/>
                  </a:lnTo>
                  <a:lnTo>
                    <a:pt x="2481" y="789"/>
                  </a:lnTo>
                  <a:lnTo>
                    <a:pt x="2488" y="750"/>
                  </a:lnTo>
                  <a:lnTo>
                    <a:pt x="2497" y="713"/>
                  </a:lnTo>
                  <a:lnTo>
                    <a:pt x="2507" y="681"/>
                  </a:lnTo>
                  <a:lnTo>
                    <a:pt x="2517" y="650"/>
                  </a:lnTo>
                  <a:lnTo>
                    <a:pt x="2529" y="622"/>
                  </a:lnTo>
                  <a:lnTo>
                    <a:pt x="2540" y="597"/>
                  </a:lnTo>
                  <a:lnTo>
                    <a:pt x="2552" y="574"/>
                  </a:lnTo>
                  <a:lnTo>
                    <a:pt x="2563" y="555"/>
                  </a:lnTo>
                  <a:lnTo>
                    <a:pt x="2575" y="538"/>
                  </a:lnTo>
                  <a:lnTo>
                    <a:pt x="2586" y="522"/>
                  </a:lnTo>
                  <a:lnTo>
                    <a:pt x="2229" y="374"/>
                  </a:lnTo>
                  <a:close/>
                  <a:moveTo>
                    <a:pt x="1373" y="168"/>
                  </a:moveTo>
                  <a:lnTo>
                    <a:pt x="1251" y="272"/>
                  </a:lnTo>
                  <a:lnTo>
                    <a:pt x="1144" y="747"/>
                  </a:lnTo>
                  <a:lnTo>
                    <a:pt x="1474" y="733"/>
                  </a:lnTo>
                  <a:lnTo>
                    <a:pt x="1486" y="734"/>
                  </a:lnTo>
                  <a:lnTo>
                    <a:pt x="1497" y="739"/>
                  </a:lnTo>
                  <a:lnTo>
                    <a:pt x="1507" y="746"/>
                  </a:lnTo>
                  <a:lnTo>
                    <a:pt x="1514" y="756"/>
                  </a:lnTo>
                  <a:lnTo>
                    <a:pt x="1518" y="769"/>
                  </a:lnTo>
                  <a:lnTo>
                    <a:pt x="1518" y="781"/>
                  </a:lnTo>
                  <a:lnTo>
                    <a:pt x="1514" y="793"/>
                  </a:lnTo>
                  <a:lnTo>
                    <a:pt x="1508" y="804"/>
                  </a:lnTo>
                  <a:lnTo>
                    <a:pt x="1280" y="1069"/>
                  </a:lnTo>
                  <a:lnTo>
                    <a:pt x="1532" y="1275"/>
                  </a:lnTo>
                  <a:lnTo>
                    <a:pt x="1567" y="1199"/>
                  </a:lnTo>
                  <a:lnTo>
                    <a:pt x="1601" y="1120"/>
                  </a:lnTo>
                  <a:lnTo>
                    <a:pt x="1637" y="1038"/>
                  </a:lnTo>
                  <a:lnTo>
                    <a:pt x="1602" y="956"/>
                  </a:lnTo>
                  <a:lnTo>
                    <a:pt x="1571" y="878"/>
                  </a:lnTo>
                  <a:lnTo>
                    <a:pt x="1542" y="805"/>
                  </a:lnTo>
                  <a:lnTo>
                    <a:pt x="1515" y="736"/>
                  </a:lnTo>
                  <a:lnTo>
                    <a:pt x="1492" y="672"/>
                  </a:lnTo>
                  <a:lnTo>
                    <a:pt x="1471" y="610"/>
                  </a:lnTo>
                  <a:lnTo>
                    <a:pt x="1452" y="554"/>
                  </a:lnTo>
                  <a:lnTo>
                    <a:pt x="1436" y="501"/>
                  </a:lnTo>
                  <a:lnTo>
                    <a:pt x="1422" y="451"/>
                  </a:lnTo>
                  <a:lnTo>
                    <a:pt x="1409" y="405"/>
                  </a:lnTo>
                  <a:lnTo>
                    <a:pt x="1399" y="362"/>
                  </a:lnTo>
                  <a:lnTo>
                    <a:pt x="1391" y="323"/>
                  </a:lnTo>
                  <a:lnTo>
                    <a:pt x="1384" y="286"/>
                  </a:lnTo>
                  <a:lnTo>
                    <a:pt x="1379" y="253"/>
                  </a:lnTo>
                  <a:lnTo>
                    <a:pt x="1376" y="222"/>
                  </a:lnTo>
                  <a:lnTo>
                    <a:pt x="1374" y="193"/>
                  </a:lnTo>
                  <a:lnTo>
                    <a:pt x="1373" y="168"/>
                  </a:lnTo>
                  <a:close/>
                  <a:moveTo>
                    <a:pt x="1995" y="168"/>
                  </a:moveTo>
                  <a:lnTo>
                    <a:pt x="1995" y="193"/>
                  </a:lnTo>
                  <a:lnTo>
                    <a:pt x="1993" y="222"/>
                  </a:lnTo>
                  <a:lnTo>
                    <a:pt x="1989" y="254"/>
                  </a:lnTo>
                  <a:lnTo>
                    <a:pt x="1984" y="287"/>
                  </a:lnTo>
                  <a:lnTo>
                    <a:pt x="1978" y="325"/>
                  </a:lnTo>
                  <a:lnTo>
                    <a:pt x="1969" y="365"/>
                  </a:lnTo>
                  <a:lnTo>
                    <a:pt x="1959" y="409"/>
                  </a:lnTo>
                  <a:lnTo>
                    <a:pt x="1945" y="456"/>
                  </a:lnTo>
                  <a:lnTo>
                    <a:pt x="1931" y="507"/>
                  </a:lnTo>
                  <a:lnTo>
                    <a:pt x="1914" y="561"/>
                  </a:lnTo>
                  <a:lnTo>
                    <a:pt x="1894" y="619"/>
                  </a:lnTo>
                  <a:lnTo>
                    <a:pt x="1873" y="682"/>
                  </a:lnTo>
                  <a:lnTo>
                    <a:pt x="1848" y="748"/>
                  </a:lnTo>
                  <a:lnTo>
                    <a:pt x="1821" y="819"/>
                  </a:lnTo>
                  <a:lnTo>
                    <a:pt x="1791" y="894"/>
                  </a:lnTo>
                  <a:lnTo>
                    <a:pt x="1759" y="974"/>
                  </a:lnTo>
                  <a:lnTo>
                    <a:pt x="1755" y="980"/>
                  </a:lnTo>
                  <a:lnTo>
                    <a:pt x="1751" y="991"/>
                  </a:lnTo>
                  <a:lnTo>
                    <a:pt x="1744" y="1007"/>
                  </a:lnTo>
                  <a:lnTo>
                    <a:pt x="1735" y="1026"/>
                  </a:lnTo>
                  <a:lnTo>
                    <a:pt x="1725" y="1049"/>
                  </a:lnTo>
                  <a:lnTo>
                    <a:pt x="1714" y="1075"/>
                  </a:lnTo>
                  <a:lnTo>
                    <a:pt x="1700" y="1104"/>
                  </a:lnTo>
                  <a:lnTo>
                    <a:pt x="1686" y="1135"/>
                  </a:lnTo>
                  <a:lnTo>
                    <a:pt x="1672" y="1167"/>
                  </a:lnTo>
                  <a:lnTo>
                    <a:pt x="1656" y="1201"/>
                  </a:lnTo>
                  <a:lnTo>
                    <a:pt x="1640" y="1236"/>
                  </a:lnTo>
                  <a:lnTo>
                    <a:pt x="1625" y="1270"/>
                  </a:lnTo>
                  <a:lnTo>
                    <a:pt x="1608" y="1306"/>
                  </a:lnTo>
                  <a:lnTo>
                    <a:pt x="1593" y="1340"/>
                  </a:lnTo>
                  <a:lnTo>
                    <a:pt x="1578" y="1374"/>
                  </a:lnTo>
                  <a:lnTo>
                    <a:pt x="1562" y="1406"/>
                  </a:lnTo>
                  <a:lnTo>
                    <a:pt x="1549" y="1436"/>
                  </a:lnTo>
                  <a:lnTo>
                    <a:pt x="1536" y="1465"/>
                  </a:lnTo>
                  <a:lnTo>
                    <a:pt x="1525" y="1489"/>
                  </a:lnTo>
                  <a:lnTo>
                    <a:pt x="1514" y="1512"/>
                  </a:lnTo>
                  <a:lnTo>
                    <a:pt x="1506" y="1529"/>
                  </a:lnTo>
                  <a:lnTo>
                    <a:pt x="1499" y="1543"/>
                  </a:lnTo>
                  <a:lnTo>
                    <a:pt x="1495" y="1554"/>
                  </a:lnTo>
                  <a:lnTo>
                    <a:pt x="2089" y="1070"/>
                  </a:lnTo>
                  <a:lnTo>
                    <a:pt x="1861" y="804"/>
                  </a:lnTo>
                  <a:lnTo>
                    <a:pt x="1855" y="793"/>
                  </a:lnTo>
                  <a:lnTo>
                    <a:pt x="1850" y="781"/>
                  </a:lnTo>
                  <a:lnTo>
                    <a:pt x="1851" y="769"/>
                  </a:lnTo>
                  <a:lnTo>
                    <a:pt x="1855" y="756"/>
                  </a:lnTo>
                  <a:lnTo>
                    <a:pt x="1862" y="746"/>
                  </a:lnTo>
                  <a:lnTo>
                    <a:pt x="1872" y="739"/>
                  </a:lnTo>
                  <a:lnTo>
                    <a:pt x="1883" y="734"/>
                  </a:lnTo>
                  <a:lnTo>
                    <a:pt x="1895" y="733"/>
                  </a:lnTo>
                  <a:lnTo>
                    <a:pt x="2225" y="747"/>
                  </a:lnTo>
                  <a:lnTo>
                    <a:pt x="2118" y="272"/>
                  </a:lnTo>
                  <a:lnTo>
                    <a:pt x="1995" y="168"/>
                  </a:lnTo>
                  <a:close/>
                  <a:moveTo>
                    <a:pt x="1474" y="87"/>
                  </a:moveTo>
                  <a:lnTo>
                    <a:pt x="1471" y="94"/>
                  </a:lnTo>
                  <a:lnTo>
                    <a:pt x="1467" y="102"/>
                  </a:lnTo>
                  <a:lnTo>
                    <a:pt x="1464" y="114"/>
                  </a:lnTo>
                  <a:lnTo>
                    <a:pt x="1462" y="126"/>
                  </a:lnTo>
                  <a:lnTo>
                    <a:pt x="1461" y="140"/>
                  </a:lnTo>
                  <a:lnTo>
                    <a:pt x="1460" y="157"/>
                  </a:lnTo>
                  <a:lnTo>
                    <a:pt x="1460" y="176"/>
                  </a:lnTo>
                  <a:lnTo>
                    <a:pt x="1461" y="198"/>
                  </a:lnTo>
                  <a:lnTo>
                    <a:pt x="1463" y="222"/>
                  </a:lnTo>
                  <a:lnTo>
                    <a:pt x="1466" y="249"/>
                  </a:lnTo>
                  <a:lnTo>
                    <a:pt x="1472" y="279"/>
                  </a:lnTo>
                  <a:lnTo>
                    <a:pt x="1478" y="313"/>
                  </a:lnTo>
                  <a:lnTo>
                    <a:pt x="1485" y="349"/>
                  </a:lnTo>
                  <a:lnTo>
                    <a:pt x="1495" y="388"/>
                  </a:lnTo>
                  <a:lnTo>
                    <a:pt x="1506" y="432"/>
                  </a:lnTo>
                  <a:lnTo>
                    <a:pt x="1521" y="479"/>
                  </a:lnTo>
                  <a:lnTo>
                    <a:pt x="1536" y="531"/>
                  </a:lnTo>
                  <a:lnTo>
                    <a:pt x="1554" y="586"/>
                  </a:lnTo>
                  <a:lnTo>
                    <a:pt x="1575" y="645"/>
                  </a:lnTo>
                  <a:lnTo>
                    <a:pt x="1598" y="708"/>
                  </a:lnTo>
                  <a:lnTo>
                    <a:pt x="1624" y="777"/>
                  </a:lnTo>
                  <a:lnTo>
                    <a:pt x="1652" y="849"/>
                  </a:lnTo>
                  <a:lnTo>
                    <a:pt x="1684" y="927"/>
                  </a:lnTo>
                  <a:lnTo>
                    <a:pt x="1716" y="849"/>
                  </a:lnTo>
                  <a:lnTo>
                    <a:pt x="1745" y="777"/>
                  </a:lnTo>
                  <a:lnTo>
                    <a:pt x="1771" y="708"/>
                  </a:lnTo>
                  <a:lnTo>
                    <a:pt x="1794" y="645"/>
                  </a:lnTo>
                  <a:lnTo>
                    <a:pt x="1815" y="586"/>
                  </a:lnTo>
                  <a:lnTo>
                    <a:pt x="1833" y="531"/>
                  </a:lnTo>
                  <a:lnTo>
                    <a:pt x="1848" y="479"/>
                  </a:lnTo>
                  <a:lnTo>
                    <a:pt x="1863" y="432"/>
                  </a:lnTo>
                  <a:lnTo>
                    <a:pt x="1874" y="388"/>
                  </a:lnTo>
                  <a:lnTo>
                    <a:pt x="1883" y="349"/>
                  </a:lnTo>
                  <a:lnTo>
                    <a:pt x="1891" y="312"/>
                  </a:lnTo>
                  <a:lnTo>
                    <a:pt x="1897" y="279"/>
                  </a:lnTo>
                  <a:lnTo>
                    <a:pt x="1903" y="249"/>
                  </a:lnTo>
                  <a:lnTo>
                    <a:pt x="1906" y="222"/>
                  </a:lnTo>
                  <a:lnTo>
                    <a:pt x="1908" y="197"/>
                  </a:lnTo>
                  <a:lnTo>
                    <a:pt x="1909" y="176"/>
                  </a:lnTo>
                  <a:lnTo>
                    <a:pt x="1909" y="157"/>
                  </a:lnTo>
                  <a:lnTo>
                    <a:pt x="1908" y="140"/>
                  </a:lnTo>
                  <a:lnTo>
                    <a:pt x="1907" y="126"/>
                  </a:lnTo>
                  <a:lnTo>
                    <a:pt x="1904" y="114"/>
                  </a:lnTo>
                  <a:lnTo>
                    <a:pt x="1901" y="102"/>
                  </a:lnTo>
                  <a:lnTo>
                    <a:pt x="1898" y="94"/>
                  </a:lnTo>
                  <a:lnTo>
                    <a:pt x="1895" y="87"/>
                  </a:lnTo>
                  <a:lnTo>
                    <a:pt x="1474" y="87"/>
                  </a:lnTo>
                  <a:close/>
                  <a:moveTo>
                    <a:pt x="1452" y="0"/>
                  </a:moveTo>
                  <a:lnTo>
                    <a:pt x="1917" y="0"/>
                  </a:lnTo>
                  <a:lnTo>
                    <a:pt x="1932" y="3"/>
                  </a:lnTo>
                  <a:lnTo>
                    <a:pt x="1945" y="10"/>
                  </a:lnTo>
                  <a:lnTo>
                    <a:pt x="1945" y="10"/>
                  </a:lnTo>
                  <a:lnTo>
                    <a:pt x="2185" y="216"/>
                  </a:lnTo>
                  <a:lnTo>
                    <a:pt x="2194" y="226"/>
                  </a:lnTo>
                  <a:lnTo>
                    <a:pt x="2199" y="239"/>
                  </a:lnTo>
                  <a:lnTo>
                    <a:pt x="2207" y="271"/>
                  </a:lnTo>
                  <a:lnTo>
                    <a:pt x="2677" y="466"/>
                  </a:lnTo>
                  <a:lnTo>
                    <a:pt x="2687" y="472"/>
                  </a:lnTo>
                  <a:lnTo>
                    <a:pt x="2695" y="480"/>
                  </a:lnTo>
                  <a:lnTo>
                    <a:pt x="2695" y="480"/>
                  </a:lnTo>
                  <a:lnTo>
                    <a:pt x="2699" y="486"/>
                  </a:lnTo>
                  <a:lnTo>
                    <a:pt x="2705" y="495"/>
                  </a:lnTo>
                  <a:lnTo>
                    <a:pt x="2714" y="509"/>
                  </a:lnTo>
                  <a:lnTo>
                    <a:pt x="2728" y="529"/>
                  </a:lnTo>
                  <a:lnTo>
                    <a:pt x="2742" y="554"/>
                  </a:lnTo>
                  <a:lnTo>
                    <a:pt x="2759" y="584"/>
                  </a:lnTo>
                  <a:lnTo>
                    <a:pt x="2780" y="618"/>
                  </a:lnTo>
                  <a:lnTo>
                    <a:pt x="2801" y="659"/>
                  </a:lnTo>
                  <a:lnTo>
                    <a:pt x="2825" y="705"/>
                  </a:lnTo>
                  <a:lnTo>
                    <a:pt x="2850" y="757"/>
                  </a:lnTo>
                  <a:lnTo>
                    <a:pt x="2877" y="816"/>
                  </a:lnTo>
                  <a:lnTo>
                    <a:pt x="2905" y="879"/>
                  </a:lnTo>
                  <a:lnTo>
                    <a:pt x="2934" y="949"/>
                  </a:lnTo>
                  <a:lnTo>
                    <a:pt x="2965" y="1023"/>
                  </a:lnTo>
                  <a:lnTo>
                    <a:pt x="2995" y="1105"/>
                  </a:lnTo>
                  <a:lnTo>
                    <a:pt x="3027" y="1193"/>
                  </a:lnTo>
                  <a:lnTo>
                    <a:pt x="3059" y="1287"/>
                  </a:lnTo>
                  <a:lnTo>
                    <a:pt x="3091" y="1388"/>
                  </a:lnTo>
                  <a:lnTo>
                    <a:pt x="3123" y="1494"/>
                  </a:lnTo>
                  <a:lnTo>
                    <a:pt x="3155" y="1609"/>
                  </a:lnTo>
                  <a:lnTo>
                    <a:pt x="3186" y="1729"/>
                  </a:lnTo>
                  <a:lnTo>
                    <a:pt x="3217" y="1857"/>
                  </a:lnTo>
                  <a:lnTo>
                    <a:pt x="3247" y="1991"/>
                  </a:lnTo>
                  <a:lnTo>
                    <a:pt x="3247" y="1995"/>
                  </a:lnTo>
                  <a:lnTo>
                    <a:pt x="3249" y="2004"/>
                  </a:lnTo>
                  <a:lnTo>
                    <a:pt x="3254" y="2020"/>
                  </a:lnTo>
                  <a:lnTo>
                    <a:pt x="3258" y="2041"/>
                  </a:lnTo>
                  <a:lnTo>
                    <a:pt x="3263" y="2067"/>
                  </a:lnTo>
                  <a:lnTo>
                    <a:pt x="3269" y="2097"/>
                  </a:lnTo>
                  <a:lnTo>
                    <a:pt x="3275" y="2133"/>
                  </a:lnTo>
                  <a:lnTo>
                    <a:pt x="3282" y="2173"/>
                  </a:lnTo>
                  <a:lnTo>
                    <a:pt x="3289" y="2218"/>
                  </a:lnTo>
                  <a:lnTo>
                    <a:pt x="3297" y="2266"/>
                  </a:lnTo>
                  <a:lnTo>
                    <a:pt x="3306" y="2317"/>
                  </a:lnTo>
                  <a:lnTo>
                    <a:pt x="3314" y="2372"/>
                  </a:lnTo>
                  <a:lnTo>
                    <a:pt x="3321" y="2430"/>
                  </a:lnTo>
                  <a:lnTo>
                    <a:pt x="3329" y="2492"/>
                  </a:lnTo>
                  <a:lnTo>
                    <a:pt x="3336" y="2556"/>
                  </a:lnTo>
                  <a:lnTo>
                    <a:pt x="3343" y="2623"/>
                  </a:lnTo>
                  <a:lnTo>
                    <a:pt x="3350" y="2691"/>
                  </a:lnTo>
                  <a:lnTo>
                    <a:pt x="3356" y="2762"/>
                  </a:lnTo>
                  <a:lnTo>
                    <a:pt x="3360" y="2833"/>
                  </a:lnTo>
                  <a:lnTo>
                    <a:pt x="3364" y="2907"/>
                  </a:lnTo>
                  <a:lnTo>
                    <a:pt x="3367" y="2981"/>
                  </a:lnTo>
                  <a:lnTo>
                    <a:pt x="3369" y="3056"/>
                  </a:lnTo>
                  <a:lnTo>
                    <a:pt x="3369" y="3133"/>
                  </a:lnTo>
                  <a:lnTo>
                    <a:pt x="3368" y="3208"/>
                  </a:lnTo>
                  <a:lnTo>
                    <a:pt x="3365" y="3285"/>
                  </a:lnTo>
                  <a:lnTo>
                    <a:pt x="3363" y="3298"/>
                  </a:lnTo>
                  <a:lnTo>
                    <a:pt x="3356" y="3309"/>
                  </a:lnTo>
                  <a:lnTo>
                    <a:pt x="3347" y="3319"/>
                  </a:lnTo>
                  <a:lnTo>
                    <a:pt x="3335" y="3325"/>
                  </a:lnTo>
                  <a:lnTo>
                    <a:pt x="3322" y="3327"/>
                  </a:lnTo>
                  <a:lnTo>
                    <a:pt x="2877" y="3327"/>
                  </a:lnTo>
                  <a:lnTo>
                    <a:pt x="2863" y="3325"/>
                  </a:lnTo>
                  <a:lnTo>
                    <a:pt x="2852" y="3319"/>
                  </a:lnTo>
                  <a:lnTo>
                    <a:pt x="2843" y="3309"/>
                  </a:lnTo>
                  <a:lnTo>
                    <a:pt x="2837" y="3298"/>
                  </a:lnTo>
                  <a:lnTo>
                    <a:pt x="2834" y="3285"/>
                  </a:lnTo>
                  <a:lnTo>
                    <a:pt x="2834" y="3281"/>
                  </a:lnTo>
                  <a:lnTo>
                    <a:pt x="2833" y="3270"/>
                  </a:lnTo>
                  <a:lnTo>
                    <a:pt x="2832" y="3252"/>
                  </a:lnTo>
                  <a:lnTo>
                    <a:pt x="2831" y="3229"/>
                  </a:lnTo>
                  <a:lnTo>
                    <a:pt x="2829" y="3200"/>
                  </a:lnTo>
                  <a:lnTo>
                    <a:pt x="2827" y="3166"/>
                  </a:lnTo>
                  <a:lnTo>
                    <a:pt x="2824" y="3129"/>
                  </a:lnTo>
                  <a:lnTo>
                    <a:pt x="2821" y="3086"/>
                  </a:lnTo>
                  <a:lnTo>
                    <a:pt x="2818" y="3040"/>
                  </a:lnTo>
                  <a:lnTo>
                    <a:pt x="2813" y="2990"/>
                  </a:lnTo>
                  <a:lnTo>
                    <a:pt x="2809" y="2936"/>
                  </a:lnTo>
                  <a:lnTo>
                    <a:pt x="2804" y="2881"/>
                  </a:lnTo>
                  <a:lnTo>
                    <a:pt x="2799" y="2824"/>
                  </a:lnTo>
                  <a:lnTo>
                    <a:pt x="2793" y="2764"/>
                  </a:lnTo>
                  <a:lnTo>
                    <a:pt x="2787" y="2703"/>
                  </a:lnTo>
                  <a:lnTo>
                    <a:pt x="2780" y="2642"/>
                  </a:lnTo>
                  <a:lnTo>
                    <a:pt x="2773" y="2580"/>
                  </a:lnTo>
                  <a:lnTo>
                    <a:pt x="2765" y="2517"/>
                  </a:lnTo>
                  <a:lnTo>
                    <a:pt x="2757" y="2455"/>
                  </a:lnTo>
                  <a:lnTo>
                    <a:pt x="2748" y="2394"/>
                  </a:lnTo>
                  <a:lnTo>
                    <a:pt x="2740" y="2334"/>
                  </a:lnTo>
                  <a:lnTo>
                    <a:pt x="2730" y="2275"/>
                  </a:lnTo>
                  <a:lnTo>
                    <a:pt x="2719" y="2339"/>
                  </a:lnTo>
                  <a:lnTo>
                    <a:pt x="2708" y="2409"/>
                  </a:lnTo>
                  <a:lnTo>
                    <a:pt x="2698" y="2482"/>
                  </a:lnTo>
                  <a:lnTo>
                    <a:pt x="2687" y="2555"/>
                  </a:lnTo>
                  <a:lnTo>
                    <a:pt x="2676" y="2631"/>
                  </a:lnTo>
                  <a:lnTo>
                    <a:pt x="2665" y="2705"/>
                  </a:lnTo>
                  <a:lnTo>
                    <a:pt x="2655" y="2779"/>
                  </a:lnTo>
                  <a:lnTo>
                    <a:pt x="2647" y="2849"/>
                  </a:lnTo>
                  <a:lnTo>
                    <a:pt x="2639" y="2915"/>
                  </a:lnTo>
                  <a:lnTo>
                    <a:pt x="2634" y="2976"/>
                  </a:lnTo>
                  <a:lnTo>
                    <a:pt x="2630" y="2990"/>
                  </a:lnTo>
                  <a:lnTo>
                    <a:pt x="2622" y="3002"/>
                  </a:lnTo>
                  <a:lnTo>
                    <a:pt x="2612" y="3010"/>
                  </a:lnTo>
                  <a:lnTo>
                    <a:pt x="2599" y="3015"/>
                  </a:lnTo>
                  <a:lnTo>
                    <a:pt x="2595" y="3016"/>
                  </a:lnTo>
                  <a:lnTo>
                    <a:pt x="2585" y="3018"/>
                  </a:lnTo>
                  <a:lnTo>
                    <a:pt x="2569" y="3020"/>
                  </a:lnTo>
                  <a:lnTo>
                    <a:pt x="2548" y="3024"/>
                  </a:lnTo>
                  <a:lnTo>
                    <a:pt x="2520" y="3029"/>
                  </a:lnTo>
                  <a:lnTo>
                    <a:pt x="2489" y="3034"/>
                  </a:lnTo>
                  <a:lnTo>
                    <a:pt x="2453" y="3041"/>
                  </a:lnTo>
                  <a:lnTo>
                    <a:pt x="2411" y="3047"/>
                  </a:lnTo>
                  <a:lnTo>
                    <a:pt x="2366" y="3053"/>
                  </a:lnTo>
                  <a:lnTo>
                    <a:pt x="2318" y="3059"/>
                  </a:lnTo>
                  <a:lnTo>
                    <a:pt x="2266" y="3066"/>
                  </a:lnTo>
                  <a:lnTo>
                    <a:pt x="2210" y="3072"/>
                  </a:lnTo>
                  <a:lnTo>
                    <a:pt x="2152" y="3078"/>
                  </a:lnTo>
                  <a:lnTo>
                    <a:pt x="2090" y="3085"/>
                  </a:lnTo>
                  <a:lnTo>
                    <a:pt x="2027" y="3090"/>
                  </a:lnTo>
                  <a:lnTo>
                    <a:pt x="1962" y="3095"/>
                  </a:lnTo>
                  <a:lnTo>
                    <a:pt x="1895" y="3098"/>
                  </a:lnTo>
                  <a:lnTo>
                    <a:pt x="1827" y="3101"/>
                  </a:lnTo>
                  <a:lnTo>
                    <a:pt x="1758" y="3103"/>
                  </a:lnTo>
                  <a:lnTo>
                    <a:pt x="1687" y="3104"/>
                  </a:lnTo>
                  <a:lnTo>
                    <a:pt x="1687" y="3104"/>
                  </a:lnTo>
                  <a:lnTo>
                    <a:pt x="1684" y="3104"/>
                  </a:lnTo>
                  <a:lnTo>
                    <a:pt x="1682" y="3104"/>
                  </a:lnTo>
                  <a:lnTo>
                    <a:pt x="1682" y="3104"/>
                  </a:lnTo>
                  <a:lnTo>
                    <a:pt x="1611" y="3103"/>
                  </a:lnTo>
                  <a:lnTo>
                    <a:pt x="1542" y="3101"/>
                  </a:lnTo>
                  <a:lnTo>
                    <a:pt x="1474" y="3098"/>
                  </a:lnTo>
                  <a:lnTo>
                    <a:pt x="1406" y="3095"/>
                  </a:lnTo>
                  <a:lnTo>
                    <a:pt x="1342" y="3090"/>
                  </a:lnTo>
                  <a:lnTo>
                    <a:pt x="1279" y="3085"/>
                  </a:lnTo>
                  <a:lnTo>
                    <a:pt x="1217" y="3078"/>
                  </a:lnTo>
                  <a:lnTo>
                    <a:pt x="1159" y="3072"/>
                  </a:lnTo>
                  <a:lnTo>
                    <a:pt x="1103" y="3066"/>
                  </a:lnTo>
                  <a:lnTo>
                    <a:pt x="1051" y="3059"/>
                  </a:lnTo>
                  <a:lnTo>
                    <a:pt x="1002" y="3053"/>
                  </a:lnTo>
                  <a:lnTo>
                    <a:pt x="957" y="3047"/>
                  </a:lnTo>
                  <a:lnTo>
                    <a:pt x="916" y="3041"/>
                  </a:lnTo>
                  <a:lnTo>
                    <a:pt x="880" y="3034"/>
                  </a:lnTo>
                  <a:lnTo>
                    <a:pt x="849" y="3029"/>
                  </a:lnTo>
                  <a:lnTo>
                    <a:pt x="821" y="3024"/>
                  </a:lnTo>
                  <a:lnTo>
                    <a:pt x="800" y="3020"/>
                  </a:lnTo>
                  <a:lnTo>
                    <a:pt x="784" y="3018"/>
                  </a:lnTo>
                  <a:lnTo>
                    <a:pt x="774" y="3016"/>
                  </a:lnTo>
                  <a:lnTo>
                    <a:pt x="770" y="3015"/>
                  </a:lnTo>
                  <a:lnTo>
                    <a:pt x="757" y="3010"/>
                  </a:lnTo>
                  <a:lnTo>
                    <a:pt x="747" y="3002"/>
                  </a:lnTo>
                  <a:lnTo>
                    <a:pt x="739" y="2990"/>
                  </a:lnTo>
                  <a:lnTo>
                    <a:pt x="735" y="2976"/>
                  </a:lnTo>
                  <a:lnTo>
                    <a:pt x="729" y="2915"/>
                  </a:lnTo>
                  <a:lnTo>
                    <a:pt x="722" y="2849"/>
                  </a:lnTo>
                  <a:lnTo>
                    <a:pt x="714" y="2779"/>
                  </a:lnTo>
                  <a:lnTo>
                    <a:pt x="704" y="2705"/>
                  </a:lnTo>
                  <a:lnTo>
                    <a:pt x="693" y="2631"/>
                  </a:lnTo>
                  <a:lnTo>
                    <a:pt x="682" y="2555"/>
                  </a:lnTo>
                  <a:lnTo>
                    <a:pt x="671" y="2482"/>
                  </a:lnTo>
                  <a:lnTo>
                    <a:pt x="660" y="2409"/>
                  </a:lnTo>
                  <a:lnTo>
                    <a:pt x="649" y="2339"/>
                  </a:lnTo>
                  <a:lnTo>
                    <a:pt x="639" y="2275"/>
                  </a:lnTo>
                  <a:lnTo>
                    <a:pt x="629" y="2334"/>
                  </a:lnTo>
                  <a:lnTo>
                    <a:pt x="620" y="2394"/>
                  </a:lnTo>
                  <a:lnTo>
                    <a:pt x="612" y="2455"/>
                  </a:lnTo>
                  <a:lnTo>
                    <a:pt x="604" y="2517"/>
                  </a:lnTo>
                  <a:lnTo>
                    <a:pt x="596" y="2580"/>
                  </a:lnTo>
                  <a:lnTo>
                    <a:pt x="589" y="2642"/>
                  </a:lnTo>
                  <a:lnTo>
                    <a:pt x="582" y="2703"/>
                  </a:lnTo>
                  <a:lnTo>
                    <a:pt x="576" y="2764"/>
                  </a:lnTo>
                  <a:lnTo>
                    <a:pt x="570" y="2824"/>
                  </a:lnTo>
                  <a:lnTo>
                    <a:pt x="565" y="2881"/>
                  </a:lnTo>
                  <a:lnTo>
                    <a:pt x="560" y="2936"/>
                  </a:lnTo>
                  <a:lnTo>
                    <a:pt x="556" y="2990"/>
                  </a:lnTo>
                  <a:lnTo>
                    <a:pt x="551" y="3040"/>
                  </a:lnTo>
                  <a:lnTo>
                    <a:pt x="548" y="3086"/>
                  </a:lnTo>
                  <a:lnTo>
                    <a:pt x="545" y="3129"/>
                  </a:lnTo>
                  <a:lnTo>
                    <a:pt x="542" y="3166"/>
                  </a:lnTo>
                  <a:lnTo>
                    <a:pt x="540" y="3200"/>
                  </a:lnTo>
                  <a:lnTo>
                    <a:pt x="538" y="3229"/>
                  </a:lnTo>
                  <a:lnTo>
                    <a:pt x="537" y="3252"/>
                  </a:lnTo>
                  <a:lnTo>
                    <a:pt x="536" y="3270"/>
                  </a:lnTo>
                  <a:lnTo>
                    <a:pt x="535" y="3281"/>
                  </a:lnTo>
                  <a:lnTo>
                    <a:pt x="535" y="3285"/>
                  </a:lnTo>
                  <a:lnTo>
                    <a:pt x="532" y="3298"/>
                  </a:lnTo>
                  <a:lnTo>
                    <a:pt x="526" y="3309"/>
                  </a:lnTo>
                  <a:lnTo>
                    <a:pt x="517" y="3319"/>
                  </a:lnTo>
                  <a:lnTo>
                    <a:pt x="506" y="3325"/>
                  </a:lnTo>
                  <a:lnTo>
                    <a:pt x="492" y="3327"/>
                  </a:lnTo>
                  <a:lnTo>
                    <a:pt x="47" y="3327"/>
                  </a:lnTo>
                  <a:lnTo>
                    <a:pt x="34" y="3325"/>
                  </a:lnTo>
                  <a:lnTo>
                    <a:pt x="22" y="3319"/>
                  </a:lnTo>
                  <a:lnTo>
                    <a:pt x="13" y="3309"/>
                  </a:lnTo>
                  <a:lnTo>
                    <a:pt x="6" y="3298"/>
                  </a:lnTo>
                  <a:lnTo>
                    <a:pt x="4" y="3285"/>
                  </a:lnTo>
                  <a:lnTo>
                    <a:pt x="1" y="3208"/>
                  </a:lnTo>
                  <a:lnTo>
                    <a:pt x="0" y="3133"/>
                  </a:lnTo>
                  <a:lnTo>
                    <a:pt x="0" y="3056"/>
                  </a:lnTo>
                  <a:lnTo>
                    <a:pt x="2" y="2981"/>
                  </a:lnTo>
                  <a:lnTo>
                    <a:pt x="5" y="2907"/>
                  </a:lnTo>
                  <a:lnTo>
                    <a:pt x="8" y="2833"/>
                  </a:lnTo>
                  <a:lnTo>
                    <a:pt x="13" y="2762"/>
                  </a:lnTo>
                  <a:lnTo>
                    <a:pt x="19" y="2691"/>
                  </a:lnTo>
                  <a:lnTo>
                    <a:pt x="26" y="2623"/>
                  </a:lnTo>
                  <a:lnTo>
                    <a:pt x="33" y="2556"/>
                  </a:lnTo>
                  <a:lnTo>
                    <a:pt x="40" y="2492"/>
                  </a:lnTo>
                  <a:lnTo>
                    <a:pt x="47" y="2430"/>
                  </a:lnTo>
                  <a:lnTo>
                    <a:pt x="55" y="2372"/>
                  </a:lnTo>
                  <a:lnTo>
                    <a:pt x="63" y="2317"/>
                  </a:lnTo>
                  <a:lnTo>
                    <a:pt x="71" y="2266"/>
                  </a:lnTo>
                  <a:lnTo>
                    <a:pt x="79" y="2218"/>
                  </a:lnTo>
                  <a:lnTo>
                    <a:pt x="87" y="2173"/>
                  </a:lnTo>
                  <a:lnTo>
                    <a:pt x="94" y="2133"/>
                  </a:lnTo>
                  <a:lnTo>
                    <a:pt x="100" y="2097"/>
                  </a:lnTo>
                  <a:lnTo>
                    <a:pt x="106" y="2067"/>
                  </a:lnTo>
                  <a:lnTo>
                    <a:pt x="111" y="2040"/>
                  </a:lnTo>
                  <a:lnTo>
                    <a:pt x="115" y="2020"/>
                  </a:lnTo>
                  <a:lnTo>
                    <a:pt x="119" y="2004"/>
                  </a:lnTo>
                  <a:lnTo>
                    <a:pt x="122" y="1994"/>
                  </a:lnTo>
                  <a:lnTo>
                    <a:pt x="122" y="1991"/>
                  </a:lnTo>
                  <a:lnTo>
                    <a:pt x="152" y="1856"/>
                  </a:lnTo>
                  <a:lnTo>
                    <a:pt x="183" y="1728"/>
                  </a:lnTo>
                  <a:lnTo>
                    <a:pt x="214" y="1609"/>
                  </a:lnTo>
                  <a:lnTo>
                    <a:pt x="246" y="1494"/>
                  </a:lnTo>
                  <a:lnTo>
                    <a:pt x="278" y="1387"/>
                  </a:lnTo>
                  <a:lnTo>
                    <a:pt x="310" y="1287"/>
                  </a:lnTo>
                  <a:lnTo>
                    <a:pt x="342" y="1193"/>
                  </a:lnTo>
                  <a:lnTo>
                    <a:pt x="374" y="1105"/>
                  </a:lnTo>
                  <a:lnTo>
                    <a:pt x="404" y="1023"/>
                  </a:lnTo>
                  <a:lnTo>
                    <a:pt x="435" y="947"/>
                  </a:lnTo>
                  <a:lnTo>
                    <a:pt x="464" y="879"/>
                  </a:lnTo>
                  <a:lnTo>
                    <a:pt x="492" y="816"/>
                  </a:lnTo>
                  <a:lnTo>
                    <a:pt x="519" y="757"/>
                  </a:lnTo>
                  <a:lnTo>
                    <a:pt x="544" y="705"/>
                  </a:lnTo>
                  <a:lnTo>
                    <a:pt x="568" y="659"/>
                  </a:lnTo>
                  <a:lnTo>
                    <a:pt x="589" y="618"/>
                  </a:lnTo>
                  <a:lnTo>
                    <a:pt x="610" y="584"/>
                  </a:lnTo>
                  <a:lnTo>
                    <a:pt x="627" y="554"/>
                  </a:lnTo>
                  <a:lnTo>
                    <a:pt x="641" y="529"/>
                  </a:lnTo>
                  <a:lnTo>
                    <a:pt x="655" y="509"/>
                  </a:lnTo>
                  <a:lnTo>
                    <a:pt x="664" y="495"/>
                  </a:lnTo>
                  <a:lnTo>
                    <a:pt x="670" y="486"/>
                  </a:lnTo>
                  <a:lnTo>
                    <a:pt x="674" y="480"/>
                  </a:lnTo>
                  <a:lnTo>
                    <a:pt x="682" y="472"/>
                  </a:lnTo>
                  <a:lnTo>
                    <a:pt x="692" y="466"/>
                  </a:lnTo>
                  <a:lnTo>
                    <a:pt x="1162" y="271"/>
                  </a:lnTo>
                  <a:lnTo>
                    <a:pt x="1169" y="239"/>
                  </a:lnTo>
                  <a:lnTo>
                    <a:pt x="1174" y="226"/>
                  </a:lnTo>
                  <a:lnTo>
                    <a:pt x="1184" y="216"/>
                  </a:lnTo>
                  <a:lnTo>
                    <a:pt x="1424" y="10"/>
                  </a:lnTo>
                  <a:lnTo>
                    <a:pt x="1424" y="10"/>
                  </a:lnTo>
                  <a:lnTo>
                    <a:pt x="1437" y="3"/>
                  </a:lnTo>
                  <a:lnTo>
                    <a:pt x="14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218"/>
            <p:cNvSpPr>
              <a:spLocks noEditPoints="1"/>
            </p:cNvSpPr>
            <p:nvPr/>
          </p:nvSpPr>
          <p:spPr bwMode="auto">
            <a:xfrm>
              <a:off x="11226800" y="4611688"/>
              <a:ext cx="71438" cy="46038"/>
            </a:xfrm>
            <a:custGeom>
              <a:avLst/>
              <a:gdLst>
                <a:gd name="T0" fmla="*/ 87 w 451"/>
                <a:gd name="T1" fmla="*/ 87 h 297"/>
                <a:gd name="T2" fmla="*/ 87 w 451"/>
                <a:gd name="T3" fmla="*/ 148 h 297"/>
                <a:gd name="T4" fmla="*/ 226 w 451"/>
                <a:gd name="T5" fmla="*/ 207 h 297"/>
                <a:gd name="T6" fmla="*/ 365 w 451"/>
                <a:gd name="T7" fmla="*/ 148 h 297"/>
                <a:gd name="T8" fmla="*/ 365 w 451"/>
                <a:gd name="T9" fmla="*/ 87 h 297"/>
                <a:gd name="T10" fmla="*/ 87 w 451"/>
                <a:gd name="T11" fmla="*/ 87 h 297"/>
                <a:gd name="T12" fmla="*/ 44 w 451"/>
                <a:gd name="T13" fmla="*/ 0 h 297"/>
                <a:gd name="T14" fmla="*/ 408 w 451"/>
                <a:gd name="T15" fmla="*/ 0 h 297"/>
                <a:gd name="T16" fmla="*/ 422 w 451"/>
                <a:gd name="T17" fmla="*/ 2 h 297"/>
                <a:gd name="T18" fmla="*/ 434 w 451"/>
                <a:gd name="T19" fmla="*/ 8 h 297"/>
                <a:gd name="T20" fmla="*/ 443 w 451"/>
                <a:gd name="T21" fmla="*/ 18 h 297"/>
                <a:gd name="T22" fmla="*/ 449 w 451"/>
                <a:gd name="T23" fmla="*/ 29 h 297"/>
                <a:gd name="T24" fmla="*/ 451 w 451"/>
                <a:gd name="T25" fmla="*/ 44 h 297"/>
                <a:gd name="T26" fmla="*/ 451 w 451"/>
                <a:gd name="T27" fmla="*/ 177 h 297"/>
                <a:gd name="T28" fmla="*/ 449 w 451"/>
                <a:gd name="T29" fmla="*/ 189 h 297"/>
                <a:gd name="T30" fmla="*/ 444 w 451"/>
                <a:gd name="T31" fmla="*/ 200 h 297"/>
                <a:gd name="T32" fmla="*/ 436 w 451"/>
                <a:gd name="T33" fmla="*/ 210 h 297"/>
                <a:gd name="T34" fmla="*/ 425 w 451"/>
                <a:gd name="T35" fmla="*/ 216 h 297"/>
                <a:gd name="T36" fmla="*/ 243 w 451"/>
                <a:gd name="T37" fmla="*/ 294 h 297"/>
                <a:gd name="T38" fmla="*/ 234 w 451"/>
                <a:gd name="T39" fmla="*/ 296 h 297"/>
                <a:gd name="T40" fmla="*/ 226 w 451"/>
                <a:gd name="T41" fmla="*/ 297 h 297"/>
                <a:gd name="T42" fmla="*/ 217 w 451"/>
                <a:gd name="T43" fmla="*/ 296 h 297"/>
                <a:gd name="T44" fmla="*/ 209 w 451"/>
                <a:gd name="T45" fmla="*/ 294 h 297"/>
                <a:gd name="T46" fmla="*/ 209 w 451"/>
                <a:gd name="T47" fmla="*/ 294 h 297"/>
                <a:gd name="T48" fmla="*/ 27 w 451"/>
                <a:gd name="T49" fmla="*/ 216 h 297"/>
                <a:gd name="T50" fmla="*/ 15 w 451"/>
                <a:gd name="T51" fmla="*/ 210 h 297"/>
                <a:gd name="T52" fmla="*/ 7 w 451"/>
                <a:gd name="T53" fmla="*/ 200 h 297"/>
                <a:gd name="T54" fmla="*/ 2 w 451"/>
                <a:gd name="T55" fmla="*/ 189 h 297"/>
                <a:gd name="T56" fmla="*/ 0 w 451"/>
                <a:gd name="T57" fmla="*/ 177 h 297"/>
                <a:gd name="T58" fmla="*/ 0 w 451"/>
                <a:gd name="T59" fmla="*/ 44 h 297"/>
                <a:gd name="T60" fmla="*/ 2 w 451"/>
                <a:gd name="T61" fmla="*/ 29 h 297"/>
                <a:gd name="T62" fmla="*/ 8 w 451"/>
                <a:gd name="T63" fmla="*/ 18 h 297"/>
                <a:gd name="T64" fmla="*/ 18 w 451"/>
                <a:gd name="T65" fmla="*/ 8 h 297"/>
                <a:gd name="T66" fmla="*/ 30 w 451"/>
                <a:gd name="T67" fmla="*/ 2 h 297"/>
                <a:gd name="T68" fmla="*/ 44 w 451"/>
                <a:gd name="T6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1" h="297">
                  <a:moveTo>
                    <a:pt x="87" y="87"/>
                  </a:moveTo>
                  <a:lnTo>
                    <a:pt x="87" y="148"/>
                  </a:lnTo>
                  <a:lnTo>
                    <a:pt x="226" y="207"/>
                  </a:lnTo>
                  <a:lnTo>
                    <a:pt x="365" y="148"/>
                  </a:lnTo>
                  <a:lnTo>
                    <a:pt x="365" y="87"/>
                  </a:lnTo>
                  <a:lnTo>
                    <a:pt x="87" y="87"/>
                  </a:lnTo>
                  <a:close/>
                  <a:moveTo>
                    <a:pt x="44" y="0"/>
                  </a:moveTo>
                  <a:lnTo>
                    <a:pt x="408" y="0"/>
                  </a:lnTo>
                  <a:lnTo>
                    <a:pt x="422" y="2"/>
                  </a:lnTo>
                  <a:lnTo>
                    <a:pt x="434" y="8"/>
                  </a:lnTo>
                  <a:lnTo>
                    <a:pt x="443" y="18"/>
                  </a:lnTo>
                  <a:lnTo>
                    <a:pt x="449" y="29"/>
                  </a:lnTo>
                  <a:lnTo>
                    <a:pt x="451" y="44"/>
                  </a:lnTo>
                  <a:lnTo>
                    <a:pt x="451" y="177"/>
                  </a:lnTo>
                  <a:lnTo>
                    <a:pt x="449" y="189"/>
                  </a:lnTo>
                  <a:lnTo>
                    <a:pt x="444" y="200"/>
                  </a:lnTo>
                  <a:lnTo>
                    <a:pt x="436" y="210"/>
                  </a:lnTo>
                  <a:lnTo>
                    <a:pt x="425" y="216"/>
                  </a:lnTo>
                  <a:lnTo>
                    <a:pt x="243" y="294"/>
                  </a:lnTo>
                  <a:lnTo>
                    <a:pt x="234" y="296"/>
                  </a:lnTo>
                  <a:lnTo>
                    <a:pt x="226" y="297"/>
                  </a:lnTo>
                  <a:lnTo>
                    <a:pt x="217" y="296"/>
                  </a:lnTo>
                  <a:lnTo>
                    <a:pt x="209" y="294"/>
                  </a:lnTo>
                  <a:lnTo>
                    <a:pt x="209" y="294"/>
                  </a:lnTo>
                  <a:lnTo>
                    <a:pt x="27" y="216"/>
                  </a:lnTo>
                  <a:lnTo>
                    <a:pt x="15" y="210"/>
                  </a:lnTo>
                  <a:lnTo>
                    <a:pt x="7" y="200"/>
                  </a:lnTo>
                  <a:lnTo>
                    <a:pt x="2" y="189"/>
                  </a:lnTo>
                  <a:lnTo>
                    <a:pt x="0" y="177"/>
                  </a:lnTo>
                  <a:lnTo>
                    <a:pt x="0" y="44"/>
                  </a:lnTo>
                  <a:lnTo>
                    <a:pt x="2" y="29"/>
                  </a:lnTo>
                  <a:lnTo>
                    <a:pt x="8" y="18"/>
                  </a:lnTo>
                  <a:lnTo>
                    <a:pt x="18" y="8"/>
                  </a:lnTo>
                  <a:lnTo>
                    <a:pt x="30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7" name="Freeform 223"/>
          <p:cNvSpPr>
            <a:spLocks noEditPoints="1"/>
          </p:cNvSpPr>
          <p:nvPr/>
        </p:nvSpPr>
        <p:spPr bwMode="auto">
          <a:xfrm>
            <a:off x="712001" y="3595688"/>
            <a:ext cx="468313" cy="284163"/>
          </a:xfrm>
          <a:custGeom>
            <a:avLst/>
            <a:gdLst>
              <a:gd name="T0" fmla="*/ 1911 w 3543"/>
              <a:gd name="T1" fmla="*/ 1355 h 2144"/>
              <a:gd name="T2" fmla="*/ 2369 w 3543"/>
              <a:gd name="T3" fmla="*/ 586 h 2144"/>
              <a:gd name="T4" fmla="*/ 2000 w 3543"/>
              <a:gd name="T5" fmla="*/ 1411 h 2144"/>
              <a:gd name="T6" fmla="*/ 1933 w 3543"/>
              <a:gd name="T7" fmla="*/ 2034 h 2144"/>
              <a:gd name="T8" fmla="*/ 3377 w 3543"/>
              <a:gd name="T9" fmla="*/ 1357 h 2144"/>
              <a:gd name="T10" fmla="*/ 3196 w 3543"/>
              <a:gd name="T11" fmla="*/ 918 h 2144"/>
              <a:gd name="T12" fmla="*/ 2758 w 3543"/>
              <a:gd name="T13" fmla="*/ 857 h 2144"/>
              <a:gd name="T14" fmla="*/ 976 w 3543"/>
              <a:gd name="T15" fmla="*/ 624 h 2144"/>
              <a:gd name="T16" fmla="*/ 639 w 3543"/>
              <a:gd name="T17" fmla="*/ 913 h 2144"/>
              <a:gd name="T18" fmla="*/ 241 w 3543"/>
              <a:gd name="T19" fmla="*/ 896 h 2144"/>
              <a:gd name="T20" fmla="*/ 139 w 3543"/>
              <a:gd name="T21" fmla="*/ 1551 h 2144"/>
              <a:gd name="T22" fmla="*/ 1596 w 3543"/>
              <a:gd name="T23" fmla="*/ 603 h 2144"/>
              <a:gd name="T24" fmla="*/ 3157 w 3543"/>
              <a:gd name="T25" fmla="*/ 453 h 2144"/>
              <a:gd name="T26" fmla="*/ 2654 w 3543"/>
              <a:gd name="T27" fmla="*/ 559 h 2144"/>
              <a:gd name="T28" fmla="*/ 2937 w 3543"/>
              <a:gd name="T29" fmla="*/ 814 h 2144"/>
              <a:gd name="T30" fmla="*/ 3284 w 3543"/>
              <a:gd name="T31" fmla="*/ 793 h 2144"/>
              <a:gd name="T32" fmla="*/ 316 w 3543"/>
              <a:gd name="T33" fmla="*/ 806 h 2144"/>
              <a:gd name="T34" fmla="*/ 693 w 3543"/>
              <a:gd name="T35" fmla="*/ 787 h 2144"/>
              <a:gd name="T36" fmla="*/ 735 w 3543"/>
              <a:gd name="T37" fmla="*/ 536 h 2144"/>
              <a:gd name="T38" fmla="*/ 334 w 3543"/>
              <a:gd name="T39" fmla="*/ 432 h 2144"/>
              <a:gd name="T40" fmla="*/ 1928 w 3543"/>
              <a:gd name="T41" fmla="*/ 499 h 2144"/>
              <a:gd name="T42" fmla="*/ 1249 w 3543"/>
              <a:gd name="T43" fmla="*/ 486 h 2144"/>
              <a:gd name="T44" fmla="*/ 1434 w 3543"/>
              <a:gd name="T45" fmla="*/ 311 h 2144"/>
              <a:gd name="T46" fmla="*/ 2977 w 3543"/>
              <a:gd name="T47" fmla="*/ 193 h 2144"/>
              <a:gd name="T48" fmla="*/ 2479 w 3543"/>
              <a:gd name="T49" fmla="*/ 472 h 2144"/>
              <a:gd name="T50" fmla="*/ 3058 w 3543"/>
              <a:gd name="T51" fmla="*/ 375 h 2144"/>
              <a:gd name="T52" fmla="*/ 414 w 3543"/>
              <a:gd name="T53" fmla="*/ 132 h 2144"/>
              <a:gd name="T54" fmla="*/ 526 w 3543"/>
              <a:gd name="T55" fmla="*/ 386 h 2144"/>
              <a:gd name="T56" fmla="*/ 1085 w 3543"/>
              <a:gd name="T57" fmla="*/ 288 h 2144"/>
              <a:gd name="T58" fmla="*/ 526 w 3543"/>
              <a:gd name="T59" fmla="*/ 180 h 2144"/>
              <a:gd name="T60" fmla="*/ 830 w 3543"/>
              <a:gd name="T61" fmla="*/ 147 h 2144"/>
              <a:gd name="T62" fmla="*/ 1548 w 3543"/>
              <a:gd name="T63" fmla="*/ 211 h 2144"/>
              <a:gd name="T64" fmla="*/ 2452 w 3543"/>
              <a:gd name="T65" fmla="*/ 183 h 2144"/>
              <a:gd name="T66" fmla="*/ 643 w 3543"/>
              <a:gd name="T67" fmla="*/ 105 h 2144"/>
              <a:gd name="T68" fmla="*/ 1490 w 3543"/>
              <a:gd name="T69" fmla="*/ 1 h 2144"/>
              <a:gd name="T70" fmla="*/ 2329 w 3543"/>
              <a:gd name="T71" fmla="*/ 1 h 2144"/>
              <a:gd name="T72" fmla="*/ 2977 w 3543"/>
              <a:gd name="T73" fmla="*/ 2 h 2144"/>
              <a:gd name="T74" fmla="*/ 3197 w 3543"/>
              <a:gd name="T75" fmla="*/ 20 h 2144"/>
              <a:gd name="T76" fmla="*/ 3336 w 3543"/>
              <a:gd name="T77" fmla="*/ 519 h 2144"/>
              <a:gd name="T78" fmla="*/ 3455 w 3543"/>
              <a:gd name="T79" fmla="*/ 1185 h 2144"/>
              <a:gd name="T80" fmla="*/ 3529 w 3543"/>
              <a:gd name="T81" fmla="*/ 1697 h 2144"/>
              <a:gd name="T82" fmla="*/ 3515 w 3543"/>
              <a:gd name="T83" fmla="*/ 1861 h 2144"/>
              <a:gd name="T84" fmla="*/ 3303 w 3543"/>
              <a:gd name="T85" fmla="*/ 1901 h 2144"/>
              <a:gd name="T86" fmla="*/ 2780 w 3543"/>
              <a:gd name="T87" fmla="*/ 1993 h 2144"/>
              <a:gd name="T88" fmla="*/ 2219 w 3543"/>
              <a:gd name="T89" fmla="*/ 2091 h 2144"/>
              <a:gd name="T90" fmla="*/ 1911 w 3543"/>
              <a:gd name="T91" fmla="*/ 2143 h 2144"/>
              <a:gd name="T92" fmla="*/ 1665 w 3543"/>
              <a:gd name="T93" fmla="*/ 2136 h 2144"/>
              <a:gd name="T94" fmla="*/ 1470 w 3543"/>
              <a:gd name="T95" fmla="*/ 2116 h 2144"/>
              <a:gd name="T96" fmla="*/ 961 w 3543"/>
              <a:gd name="T97" fmla="*/ 2027 h 2144"/>
              <a:gd name="T98" fmla="*/ 393 w 3543"/>
              <a:gd name="T99" fmla="*/ 1928 h 2144"/>
              <a:gd name="T100" fmla="*/ 57 w 3543"/>
              <a:gd name="T101" fmla="*/ 1868 h 2144"/>
              <a:gd name="T102" fmla="*/ 3 w 3543"/>
              <a:gd name="T103" fmla="*/ 1783 h 2144"/>
              <a:gd name="T104" fmla="*/ 57 w 3543"/>
              <a:gd name="T105" fmla="*/ 1387 h 2144"/>
              <a:gd name="T106" fmla="*/ 164 w 3543"/>
              <a:gd name="T107" fmla="*/ 739 h 2144"/>
              <a:gd name="T108" fmla="*/ 305 w 3543"/>
              <a:gd name="T109" fmla="*/ 134 h 2144"/>
              <a:gd name="T110" fmla="*/ 414 w 3543"/>
              <a:gd name="T111" fmla="*/ 1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43" h="2144">
                <a:moveTo>
                  <a:pt x="1946" y="603"/>
                </a:moveTo>
                <a:lnTo>
                  <a:pt x="1886" y="604"/>
                </a:lnTo>
                <a:lnTo>
                  <a:pt x="1823" y="605"/>
                </a:lnTo>
                <a:lnTo>
                  <a:pt x="1823" y="1388"/>
                </a:lnTo>
                <a:lnTo>
                  <a:pt x="1842" y="1385"/>
                </a:lnTo>
                <a:lnTo>
                  <a:pt x="1860" y="1381"/>
                </a:lnTo>
                <a:lnTo>
                  <a:pt x="1878" y="1375"/>
                </a:lnTo>
                <a:lnTo>
                  <a:pt x="1894" y="1367"/>
                </a:lnTo>
                <a:lnTo>
                  <a:pt x="1911" y="1355"/>
                </a:lnTo>
                <a:lnTo>
                  <a:pt x="1923" y="1341"/>
                </a:lnTo>
                <a:lnTo>
                  <a:pt x="1933" y="1325"/>
                </a:lnTo>
                <a:lnTo>
                  <a:pt x="1941" y="1306"/>
                </a:lnTo>
                <a:lnTo>
                  <a:pt x="1944" y="1283"/>
                </a:lnTo>
                <a:lnTo>
                  <a:pt x="1946" y="1258"/>
                </a:lnTo>
                <a:lnTo>
                  <a:pt x="1946" y="603"/>
                </a:lnTo>
                <a:close/>
                <a:moveTo>
                  <a:pt x="2550" y="571"/>
                </a:moveTo>
                <a:lnTo>
                  <a:pt x="2463" y="578"/>
                </a:lnTo>
                <a:lnTo>
                  <a:pt x="2369" y="586"/>
                </a:lnTo>
                <a:lnTo>
                  <a:pt x="2269" y="592"/>
                </a:lnTo>
                <a:lnTo>
                  <a:pt x="2162" y="597"/>
                </a:lnTo>
                <a:lnTo>
                  <a:pt x="2049" y="601"/>
                </a:lnTo>
                <a:lnTo>
                  <a:pt x="2049" y="1258"/>
                </a:lnTo>
                <a:lnTo>
                  <a:pt x="2047" y="1294"/>
                </a:lnTo>
                <a:lnTo>
                  <a:pt x="2042" y="1328"/>
                </a:lnTo>
                <a:lnTo>
                  <a:pt x="2031" y="1358"/>
                </a:lnTo>
                <a:lnTo>
                  <a:pt x="2018" y="1387"/>
                </a:lnTo>
                <a:lnTo>
                  <a:pt x="2000" y="1411"/>
                </a:lnTo>
                <a:lnTo>
                  <a:pt x="1978" y="1434"/>
                </a:lnTo>
                <a:lnTo>
                  <a:pt x="1954" y="1452"/>
                </a:lnTo>
                <a:lnTo>
                  <a:pt x="1927" y="1468"/>
                </a:lnTo>
                <a:lnTo>
                  <a:pt x="1900" y="1478"/>
                </a:lnTo>
                <a:lnTo>
                  <a:pt x="1873" y="1485"/>
                </a:lnTo>
                <a:lnTo>
                  <a:pt x="1847" y="1489"/>
                </a:lnTo>
                <a:lnTo>
                  <a:pt x="1823" y="1492"/>
                </a:lnTo>
                <a:lnTo>
                  <a:pt x="1823" y="1831"/>
                </a:lnTo>
                <a:lnTo>
                  <a:pt x="1933" y="2034"/>
                </a:lnTo>
                <a:lnTo>
                  <a:pt x="3434" y="1771"/>
                </a:lnTo>
                <a:lnTo>
                  <a:pt x="3430" y="1740"/>
                </a:lnTo>
                <a:lnTo>
                  <a:pt x="3425" y="1702"/>
                </a:lnTo>
                <a:lnTo>
                  <a:pt x="3419" y="1658"/>
                </a:lnTo>
                <a:lnTo>
                  <a:pt x="3412" y="1607"/>
                </a:lnTo>
                <a:lnTo>
                  <a:pt x="3405" y="1551"/>
                </a:lnTo>
                <a:lnTo>
                  <a:pt x="3396" y="1490"/>
                </a:lnTo>
                <a:lnTo>
                  <a:pt x="3386" y="1425"/>
                </a:lnTo>
                <a:lnTo>
                  <a:pt x="3377" y="1357"/>
                </a:lnTo>
                <a:lnTo>
                  <a:pt x="3366" y="1286"/>
                </a:lnTo>
                <a:lnTo>
                  <a:pt x="3354" y="1212"/>
                </a:lnTo>
                <a:lnTo>
                  <a:pt x="3342" y="1135"/>
                </a:lnTo>
                <a:lnTo>
                  <a:pt x="3329" y="1056"/>
                </a:lnTo>
                <a:lnTo>
                  <a:pt x="3316" y="976"/>
                </a:lnTo>
                <a:lnTo>
                  <a:pt x="3302" y="896"/>
                </a:lnTo>
                <a:lnTo>
                  <a:pt x="3271" y="904"/>
                </a:lnTo>
                <a:lnTo>
                  <a:pt x="3236" y="911"/>
                </a:lnTo>
                <a:lnTo>
                  <a:pt x="3196" y="918"/>
                </a:lnTo>
                <a:lnTo>
                  <a:pt x="3152" y="923"/>
                </a:lnTo>
                <a:lnTo>
                  <a:pt x="3104" y="926"/>
                </a:lnTo>
                <a:lnTo>
                  <a:pt x="3055" y="928"/>
                </a:lnTo>
                <a:lnTo>
                  <a:pt x="3005" y="926"/>
                </a:lnTo>
                <a:lnTo>
                  <a:pt x="2956" y="922"/>
                </a:lnTo>
                <a:lnTo>
                  <a:pt x="2905" y="913"/>
                </a:lnTo>
                <a:lnTo>
                  <a:pt x="2855" y="899"/>
                </a:lnTo>
                <a:lnTo>
                  <a:pt x="2805" y="881"/>
                </a:lnTo>
                <a:lnTo>
                  <a:pt x="2758" y="857"/>
                </a:lnTo>
                <a:lnTo>
                  <a:pt x="2716" y="829"/>
                </a:lnTo>
                <a:lnTo>
                  <a:pt x="2677" y="797"/>
                </a:lnTo>
                <a:lnTo>
                  <a:pt x="2644" y="760"/>
                </a:lnTo>
                <a:lnTo>
                  <a:pt x="2613" y="719"/>
                </a:lnTo>
                <a:lnTo>
                  <a:pt x="2589" y="673"/>
                </a:lnTo>
                <a:lnTo>
                  <a:pt x="2567" y="624"/>
                </a:lnTo>
                <a:lnTo>
                  <a:pt x="2550" y="571"/>
                </a:lnTo>
                <a:close/>
                <a:moveTo>
                  <a:pt x="993" y="571"/>
                </a:moveTo>
                <a:lnTo>
                  <a:pt x="976" y="624"/>
                </a:lnTo>
                <a:lnTo>
                  <a:pt x="956" y="673"/>
                </a:lnTo>
                <a:lnTo>
                  <a:pt x="930" y="719"/>
                </a:lnTo>
                <a:lnTo>
                  <a:pt x="900" y="760"/>
                </a:lnTo>
                <a:lnTo>
                  <a:pt x="866" y="797"/>
                </a:lnTo>
                <a:lnTo>
                  <a:pt x="828" y="829"/>
                </a:lnTo>
                <a:lnTo>
                  <a:pt x="786" y="857"/>
                </a:lnTo>
                <a:lnTo>
                  <a:pt x="738" y="881"/>
                </a:lnTo>
                <a:lnTo>
                  <a:pt x="689" y="899"/>
                </a:lnTo>
                <a:lnTo>
                  <a:pt x="639" y="913"/>
                </a:lnTo>
                <a:lnTo>
                  <a:pt x="589" y="922"/>
                </a:lnTo>
                <a:lnTo>
                  <a:pt x="538" y="926"/>
                </a:lnTo>
                <a:lnTo>
                  <a:pt x="489" y="928"/>
                </a:lnTo>
                <a:lnTo>
                  <a:pt x="439" y="926"/>
                </a:lnTo>
                <a:lnTo>
                  <a:pt x="392" y="923"/>
                </a:lnTo>
                <a:lnTo>
                  <a:pt x="349" y="918"/>
                </a:lnTo>
                <a:lnTo>
                  <a:pt x="308" y="911"/>
                </a:lnTo>
                <a:lnTo>
                  <a:pt x="272" y="904"/>
                </a:lnTo>
                <a:lnTo>
                  <a:pt x="241" y="896"/>
                </a:lnTo>
                <a:lnTo>
                  <a:pt x="227" y="976"/>
                </a:lnTo>
                <a:lnTo>
                  <a:pt x="214" y="1056"/>
                </a:lnTo>
                <a:lnTo>
                  <a:pt x="201" y="1135"/>
                </a:lnTo>
                <a:lnTo>
                  <a:pt x="189" y="1212"/>
                </a:lnTo>
                <a:lnTo>
                  <a:pt x="178" y="1286"/>
                </a:lnTo>
                <a:lnTo>
                  <a:pt x="167" y="1357"/>
                </a:lnTo>
                <a:lnTo>
                  <a:pt x="157" y="1425"/>
                </a:lnTo>
                <a:lnTo>
                  <a:pt x="147" y="1490"/>
                </a:lnTo>
                <a:lnTo>
                  <a:pt x="139" y="1551"/>
                </a:lnTo>
                <a:lnTo>
                  <a:pt x="131" y="1607"/>
                </a:lnTo>
                <a:lnTo>
                  <a:pt x="125" y="1658"/>
                </a:lnTo>
                <a:lnTo>
                  <a:pt x="118" y="1702"/>
                </a:lnTo>
                <a:lnTo>
                  <a:pt x="114" y="1740"/>
                </a:lnTo>
                <a:lnTo>
                  <a:pt x="110" y="1771"/>
                </a:lnTo>
                <a:lnTo>
                  <a:pt x="1611" y="2034"/>
                </a:lnTo>
                <a:lnTo>
                  <a:pt x="1720" y="1831"/>
                </a:lnTo>
                <a:lnTo>
                  <a:pt x="1720" y="605"/>
                </a:lnTo>
                <a:lnTo>
                  <a:pt x="1596" y="603"/>
                </a:lnTo>
                <a:lnTo>
                  <a:pt x="1480" y="601"/>
                </a:lnTo>
                <a:lnTo>
                  <a:pt x="1370" y="597"/>
                </a:lnTo>
                <a:lnTo>
                  <a:pt x="1267" y="591"/>
                </a:lnTo>
                <a:lnTo>
                  <a:pt x="1170" y="586"/>
                </a:lnTo>
                <a:lnTo>
                  <a:pt x="1079" y="578"/>
                </a:lnTo>
                <a:lnTo>
                  <a:pt x="993" y="571"/>
                </a:lnTo>
                <a:close/>
                <a:moveTo>
                  <a:pt x="3211" y="432"/>
                </a:moveTo>
                <a:lnTo>
                  <a:pt x="3186" y="442"/>
                </a:lnTo>
                <a:lnTo>
                  <a:pt x="3157" y="453"/>
                </a:lnTo>
                <a:lnTo>
                  <a:pt x="3124" y="464"/>
                </a:lnTo>
                <a:lnTo>
                  <a:pt x="3085" y="476"/>
                </a:lnTo>
                <a:lnTo>
                  <a:pt x="3042" y="488"/>
                </a:lnTo>
                <a:lnTo>
                  <a:pt x="2992" y="501"/>
                </a:lnTo>
                <a:lnTo>
                  <a:pt x="2937" y="512"/>
                </a:lnTo>
                <a:lnTo>
                  <a:pt x="2876" y="524"/>
                </a:lnTo>
                <a:lnTo>
                  <a:pt x="2809" y="536"/>
                </a:lnTo>
                <a:lnTo>
                  <a:pt x="2735" y="548"/>
                </a:lnTo>
                <a:lnTo>
                  <a:pt x="2654" y="559"/>
                </a:lnTo>
                <a:lnTo>
                  <a:pt x="2670" y="604"/>
                </a:lnTo>
                <a:lnTo>
                  <a:pt x="2691" y="645"/>
                </a:lnTo>
                <a:lnTo>
                  <a:pt x="2715" y="682"/>
                </a:lnTo>
                <a:lnTo>
                  <a:pt x="2743" y="714"/>
                </a:lnTo>
                <a:lnTo>
                  <a:pt x="2774" y="743"/>
                </a:lnTo>
                <a:lnTo>
                  <a:pt x="2809" y="767"/>
                </a:lnTo>
                <a:lnTo>
                  <a:pt x="2850" y="787"/>
                </a:lnTo>
                <a:lnTo>
                  <a:pt x="2893" y="803"/>
                </a:lnTo>
                <a:lnTo>
                  <a:pt x="2937" y="814"/>
                </a:lnTo>
                <a:lnTo>
                  <a:pt x="2983" y="820"/>
                </a:lnTo>
                <a:lnTo>
                  <a:pt x="3028" y="824"/>
                </a:lnTo>
                <a:lnTo>
                  <a:pt x="3072" y="824"/>
                </a:lnTo>
                <a:lnTo>
                  <a:pt x="3114" y="821"/>
                </a:lnTo>
                <a:lnTo>
                  <a:pt x="3155" y="817"/>
                </a:lnTo>
                <a:lnTo>
                  <a:pt x="3192" y="812"/>
                </a:lnTo>
                <a:lnTo>
                  <a:pt x="3228" y="806"/>
                </a:lnTo>
                <a:lnTo>
                  <a:pt x="3258" y="800"/>
                </a:lnTo>
                <a:lnTo>
                  <a:pt x="3284" y="793"/>
                </a:lnTo>
                <a:lnTo>
                  <a:pt x="3260" y="669"/>
                </a:lnTo>
                <a:lnTo>
                  <a:pt x="3236" y="548"/>
                </a:lnTo>
                <a:lnTo>
                  <a:pt x="3211" y="432"/>
                </a:lnTo>
                <a:close/>
                <a:moveTo>
                  <a:pt x="334" y="432"/>
                </a:moveTo>
                <a:lnTo>
                  <a:pt x="308" y="548"/>
                </a:lnTo>
                <a:lnTo>
                  <a:pt x="283" y="669"/>
                </a:lnTo>
                <a:lnTo>
                  <a:pt x="259" y="793"/>
                </a:lnTo>
                <a:lnTo>
                  <a:pt x="285" y="800"/>
                </a:lnTo>
                <a:lnTo>
                  <a:pt x="316" y="806"/>
                </a:lnTo>
                <a:lnTo>
                  <a:pt x="351" y="812"/>
                </a:lnTo>
                <a:lnTo>
                  <a:pt x="389" y="817"/>
                </a:lnTo>
                <a:lnTo>
                  <a:pt x="429" y="821"/>
                </a:lnTo>
                <a:lnTo>
                  <a:pt x="473" y="824"/>
                </a:lnTo>
                <a:lnTo>
                  <a:pt x="517" y="824"/>
                </a:lnTo>
                <a:lnTo>
                  <a:pt x="561" y="820"/>
                </a:lnTo>
                <a:lnTo>
                  <a:pt x="606" y="814"/>
                </a:lnTo>
                <a:lnTo>
                  <a:pt x="650" y="803"/>
                </a:lnTo>
                <a:lnTo>
                  <a:pt x="693" y="787"/>
                </a:lnTo>
                <a:lnTo>
                  <a:pt x="734" y="767"/>
                </a:lnTo>
                <a:lnTo>
                  <a:pt x="770" y="743"/>
                </a:lnTo>
                <a:lnTo>
                  <a:pt x="801" y="714"/>
                </a:lnTo>
                <a:lnTo>
                  <a:pt x="829" y="682"/>
                </a:lnTo>
                <a:lnTo>
                  <a:pt x="852" y="645"/>
                </a:lnTo>
                <a:lnTo>
                  <a:pt x="873" y="604"/>
                </a:lnTo>
                <a:lnTo>
                  <a:pt x="889" y="559"/>
                </a:lnTo>
                <a:lnTo>
                  <a:pt x="808" y="548"/>
                </a:lnTo>
                <a:lnTo>
                  <a:pt x="735" y="536"/>
                </a:lnTo>
                <a:lnTo>
                  <a:pt x="667" y="524"/>
                </a:lnTo>
                <a:lnTo>
                  <a:pt x="606" y="512"/>
                </a:lnTo>
                <a:lnTo>
                  <a:pt x="551" y="501"/>
                </a:lnTo>
                <a:lnTo>
                  <a:pt x="502" y="488"/>
                </a:lnTo>
                <a:lnTo>
                  <a:pt x="459" y="476"/>
                </a:lnTo>
                <a:lnTo>
                  <a:pt x="420" y="464"/>
                </a:lnTo>
                <a:lnTo>
                  <a:pt x="386" y="453"/>
                </a:lnTo>
                <a:lnTo>
                  <a:pt x="357" y="442"/>
                </a:lnTo>
                <a:lnTo>
                  <a:pt x="334" y="432"/>
                </a:lnTo>
                <a:close/>
                <a:moveTo>
                  <a:pt x="2355" y="297"/>
                </a:moveTo>
                <a:lnTo>
                  <a:pt x="2278" y="303"/>
                </a:lnTo>
                <a:lnTo>
                  <a:pt x="2197" y="307"/>
                </a:lnTo>
                <a:lnTo>
                  <a:pt x="2111" y="311"/>
                </a:lnTo>
                <a:lnTo>
                  <a:pt x="2019" y="315"/>
                </a:lnTo>
                <a:lnTo>
                  <a:pt x="1925" y="317"/>
                </a:lnTo>
                <a:lnTo>
                  <a:pt x="1823" y="318"/>
                </a:lnTo>
                <a:lnTo>
                  <a:pt x="1823" y="501"/>
                </a:lnTo>
                <a:lnTo>
                  <a:pt x="1928" y="499"/>
                </a:lnTo>
                <a:lnTo>
                  <a:pt x="2027" y="497"/>
                </a:lnTo>
                <a:lnTo>
                  <a:pt x="2120" y="495"/>
                </a:lnTo>
                <a:lnTo>
                  <a:pt x="2210" y="491"/>
                </a:lnTo>
                <a:lnTo>
                  <a:pt x="2295" y="486"/>
                </a:lnTo>
                <a:lnTo>
                  <a:pt x="2374" y="481"/>
                </a:lnTo>
                <a:lnTo>
                  <a:pt x="2355" y="297"/>
                </a:lnTo>
                <a:close/>
                <a:moveTo>
                  <a:pt x="1188" y="297"/>
                </a:moveTo>
                <a:lnTo>
                  <a:pt x="1169" y="481"/>
                </a:lnTo>
                <a:lnTo>
                  <a:pt x="1249" y="486"/>
                </a:lnTo>
                <a:lnTo>
                  <a:pt x="1334" y="491"/>
                </a:lnTo>
                <a:lnTo>
                  <a:pt x="1423" y="495"/>
                </a:lnTo>
                <a:lnTo>
                  <a:pt x="1517" y="497"/>
                </a:lnTo>
                <a:lnTo>
                  <a:pt x="1616" y="499"/>
                </a:lnTo>
                <a:lnTo>
                  <a:pt x="1720" y="501"/>
                </a:lnTo>
                <a:lnTo>
                  <a:pt x="1720" y="318"/>
                </a:lnTo>
                <a:lnTo>
                  <a:pt x="1620" y="317"/>
                </a:lnTo>
                <a:lnTo>
                  <a:pt x="1524" y="315"/>
                </a:lnTo>
                <a:lnTo>
                  <a:pt x="1434" y="311"/>
                </a:lnTo>
                <a:lnTo>
                  <a:pt x="1348" y="307"/>
                </a:lnTo>
                <a:lnTo>
                  <a:pt x="1266" y="303"/>
                </a:lnTo>
                <a:lnTo>
                  <a:pt x="1188" y="297"/>
                </a:lnTo>
                <a:close/>
                <a:moveTo>
                  <a:pt x="3130" y="132"/>
                </a:moveTo>
                <a:lnTo>
                  <a:pt x="3107" y="144"/>
                </a:lnTo>
                <a:lnTo>
                  <a:pt x="3082" y="155"/>
                </a:lnTo>
                <a:lnTo>
                  <a:pt x="3051" y="168"/>
                </a:lnTo>
                <a:lnTo>
                  <a:pt x="3017" y="180"/>
                </a:lnTo>
                <a:lnTo>
                  <a:pt x="2977" y="193"/>
                </a:lnTo>
                <a:lnTo>
                  <a:pt x="2933" y="206"/>
                </a:lnTo>
                <a:lnTo>
                  <a:pt x="2884" y="219"/>
                </a:lnTo>
                <a:lnTo>
                  <a:pt x="2829" y="231"/>
                </a:lnTo>
                <a:lnTo>
                  <a:pt x="2767" y="244"/>
                </a:lnTo>
                <a:lnTo>
                  <a:pt x="2700" y="256"/>
                </a:lnTo>
                <a:lnTo>
                  <a:pt x="2626" y="267"/>
                </a:lnTo>
                <a:lnTo>
                  <a:pt x="2546" y="278"/>
                </a:lnTo>
                <a:lnTo>
                  <a:pt x="2458" y="288"/>
                </a:lnTo>
                <a:lnTo>
                  <a:pt x="2479" y="472"/>
                </a:lnTo>
                <a:lnTo>
                  <a:pt x="2569" y="464"/>
                </a:lnTo>
                <a:lnTo>
                  <a:pt x="2653" y="454"/>
                </a:lnTo>
                <a:lnTo>
                  <a:pt x="2730" y="443"/>
                </a:lnTo>
                <a:lnTo>
                  <a:pt x="2800" y="432"/>
                </a:lnTo>
                <a:lnTo>
                  <a:pt x="2863" y="421"/>
                </a:lnTo>
                <a:lnTo>
                  <a:pt x="2920" y="410"/>
                </a:lnTo>
                <a:lnTo>
                  <a:pt x="2972" y="398"/>
                </a:lnTo>
                <a:lnTo>
                  <a:pt x="3017" y="386"/>
                </a:lnTo>
                <a:lnTo>
                  <a:pt x="3058" y="375"/>
                </a:lnTo>
                <a:lnTo>
                  <a:pt x="3092" y="364"/>
                </a:lnTo>
                <a:lnTo>
                  <a:pt x="3123" y="355"/>
                </a:lnTo>
                <a:lnTo>
                  <a:pt x="3148" y="345"/>
                </a:lnTo>
                <a:lnTo>
                  <a:pt x="3169" y="336"/>
                </a:lnTo>
                <a:lnTo>
                  <a:pt x="3186" y="330"/>
                </a:lnTo>
                <a:lnTo>
                  <a:pt x="3168" y="258"/>
                </a:lnTo>
                <a:lnTo>
                  <a:pt x="3148" y="193"/>
                </a:lnTo>
                <a:lnTo>
                  <a:pt x="3130" y="132"/>
                </a:lnTo>
                <a:close/>
                <a:moveTo>
                  <a:pt x="414" y="132"/>
                </a:moveTo>
                <a:lnTo>
                  <a:pt x="395" y="193"/>
                </a:lnTo>
                <a:lnTo>
                  <a:pt x="377" y="258"/>
                </a:lnTo>
                <a:lnTo>
                  <a:pt x="358" y="330"/>
                </a:lnTo>
                <a:lnTo>
                  <a:pt x="375" y="336"/>
                </a:lnTo>
                <a:lnTo>
                  <a:pt x="396" y="345"/>
                </a:lnTo>
                <a:lnTo>
                  <a:pt x="421" y="355"/>
                </a:lnTo>
                <a:lnTo>
                  <a:pt x="451" y="364"/>
                </a:lnTo>
                <a:lnTo>
                  <a:pt x="487" y="375"/>
                </a:lnTo>
                <a:lnTo>
                  <a:pt x="526" y="386"/>
                </a:lnTo>
                <a:lnTo>
                  <a:pt x="573" y="398"/>
                </a:lnTo>
                <a:lnTo>
                  <a:pt x="623" y="410"/>
                </a:lnTo>
                <a:lnTo>
                  <a:pt x="680" y="421"/>
                </a:lnTo>
                <a:lnTo>
                  <a:pt x="744" y="432"/>
                </a:lnTo>
                <a:lnTo>
                  <a:pt x="814" y="443"/>
                </a:lnTo>
                <a:lnTo>
                  <a:pt x="891" y="454"/>
                </a:lnTo>
                <a:lnTo>
                  <a:pt x="974" y="464"/>
                </a:lnTo>
                <a:lnTo>
                  <a:pt x="1066" y="472"/>
                </a:lnTo>
                <a:lnTo>
                  <a:pt x="1085" y="288"/>
                </a:lnTo>
                <a:lnTo>
                  <a:pt x="998" y="278"/>
                </a:lnTo>
                <a:lnTo>
                  <a:pt x="917" y="267"/>
                </a:lnTo>
                <a:lnTo>
                  <a:pt x="844" y="256"/>
                </a:lnTo>
                <a:lnTo>
                  <a:pt x="776" y="244"/>
                </a:lnTo>
                <a:lnTo>
                  <a:pt x="716" y="231"/>
                </a:lnTo>
                <a:lnTo>
                  <a:pt x="660" y="219"/>
                </a:lnTo>
                <a:lnTo>
                  <a:pt x="610" y="206"/>
                </a:lnTo>
                <a:lnTo>
                  <a:pt x="566" y="193"/>
                </a:lnTo>
                <a:lnTo>
                  <a:pt x="526" y="180"/>
                </a:lnTo>
                <a:lnTo>
                  <a:pt x="492" y="168"/>
                </a:lnTo>
                <a:lnTo>
                  <a:pt x="462" y="155"/>
                </a:lnTo>
                <a:lnTo>
                  <a:pt x="436" y="144"/>
                </a:lnTo>
                <a:lnTo>
                  <a:pt x="414" y="132"/>
                </a:lnTo>
                <a:close/>
                <a:moveTo>
                  <a:pt x="643" y="105"/>
                </a:moveTo>
                <a:lnTo>
                  <a:pt x="682" y="116"/>
                </a:lnTo>
                <a:lnTo>
                  <a:pt x="728" y="127"/>
                </a:lnTo>
                <a:lnTo>
                  <a:pt x="776" y="136"/>
                </a:lnTo>
                <a:lnTo>
                  <a:pt x="830" y="147"/>
                </a:lnTo>
                <a:lnTo>
                  <a:pt x="888" y="157"/>
                </a:lnTo>
                <a:lnTo>
                  <a:pt x="952" y="167"/>
                </a:lnTo>
                <a:lnTo>
                  <a:pt x="1020" y="175"/>
                </a:lnTo>
                <a:lnTo>
                  <a:pt x="1094" y="183"/>
                </a:lnTo>
                <a:lnTo>
                  <a:pt x="1173" y="190"/>
                </a:lnTo>
                <a:lnTo>
                  <a:pt x="1257" y="198"/>
                </a:lnTo>
                <a:lnTo>
                  <a:pt x="1348" y="203"/>
                </a:lnTo>
                <a:lnTo>
                  <a:pt x="1444" y="208"/>
                </a:lnTo>
                <a:lnTo>
                  <a:pt x="1548" y="211"/>
                </a:lnTo>
                <a:lnTo>
                  <a:pt x="1657" y="213"/>
                </a:lnTo>
                <a:lnTo>
                  <a:pt x="1772" y="214"/>
                </a:lnTo>
                <a:lnTo>
                  <a:pt x="1888" y="213"/>
                </a:lnTo>
                <a:lnTo>
                  <a:pt x="1998" y="211"/>
                </a:lnTo>
                <a:lnTo>
                  <a:pt x="2100" y="208"/>
                </a:lnTo>
                <a:lnTo>
                  <a:pt x="2197" y="203"/>
                </a:lnTo>
                <a:lnTo>
                  <a:pt x="2288" y="197"/>
                </a:lnTo>
                <a:lnTo>
                  <a:pt x="2373" y="190"/>
                </a:lnTo>
                <a:lnTo>
                  <a:pt x="2452" y="183"/>
                </a:lnTo>
                <a:lnTo>
                  <a:pt x="2526" y="175"/>
                </a:lnTo>
                <a:lnTo>
                  <a:pt x="2595" y="167"/>
                </a:lnTo>
                <a:lnTo>
                  <a:pt x="2658" y="157"/>
                </a:lnTo>
                <a:lnTo>
                  <a:pt x="2717" y="147"/>
                </a:lnTo>
                <a:lnTo>
                  <a:pt x="2769" y="136"/>
                </a:lnTo>
                <a:lnTo>
                  <a:pt x="2819" y="127"/>
                </a:lnTo>
                <a:lnTo>
                  <a:pt x="2863" y="116"/>
                </a:lnTo>
                <a:lnTo>
                  <a:pt x="2903" y="105"/>
                </a:lnTo>
                <a:lnTo>
                  <a:pt x="643" y="105"/>
                </a:lnTo>
                <a:close/>
                <a:moveTo>
                  <a:pt x="805" y="0"/>
                </a:moveTo>
                <a:lnTo>
                  <a:pt x="940" y="0"/>
                </a:lnTo>
                <a:lnTo>
                  <a:pt x="965" y="0"/>
                </a:lnTo>
                <a:lnTo>
                  <a:pt x="1046" y="0"/>
                </a:lnTo>
                <a:lnTo>
                  <a:pt x="1130" y="0"/>
                </a:lnTo>
                <a:lnTo>
                  <a:pt x="1217" y="0"/>
                </a:lnTo>
                <a:lnTo>
                  <a:pt x="1307" y="1"/>
                </a:lnTo>
                <a:lnTo>
                  <a:pt x="1397" y="1"/>
                </a:lnTo>
                <a:lnTo>
                  <a:pt x="1490" y="1"/>
                </a:lnTo>
                <a:lnTo>
                  <a:pt x="1583" y="1"/>
                </a:lnTo>
                <a:lnTo>
                  <a:pt x="1678" y="1"/>
                </a:lnTo>
                <a:lnTo>
                  <a:pt x="1773" y="1"/>
                </a:lnTo>
                <a:lnTo>
                  <a:pt x="1869" y="1"/>
                </a:lnTo>
                <a:lnTo>
                  <a:pt x="1962" y="1"/>
                </a:lnTo>
                <a:lnTo>
                  <a:pt x="2056" y="1"/>
                </a:lnTo>
                <a:lnTo>
                  <a:pt x="2148" y="1"/>
                </a:lnTo>
                <a:lnTo>
                  <a:pt x="2240" y="1"/>
                </a:lnTo>
                <a:lnTo>
                  <a:pt x="2329" y="1"/>
                </a:lnTo>
                <a:lnTo>
                  <a:pt x="2415" y="1"/>
                </a:lnTo>
                <a:lnTo>
                  <a:pt x="2499" y="1"/>
                </a:lnTo>
                <a:lnTo>
                  <a:pt x="2580" y="1"/>
                </a:lnTo>
                <a:lnTo>
                  <a:pt x="2658" y="1"/>
                </a:lnTo>
                <a:lnTo>
                  <a:pt x="2731" y="1"/>
                </a:lnTo>
                <a:lnTo>
                  <a:pt x="2800" y="1"/>
                </a:lnTo>
                <a:lnTo>
                  <a:pt x="2864" y="1"/>
                </a:lnTo>
                <a:lnTo>
                  <a:pt x="2923" y="2"/>
                </a:lnTo>
                <a:lnTo>
                  <a:pt x="2977" y="2"/>
                </a:lnTo>
                <a:lnTo>
                  <a:pt x="3026" y="2"/>
                </a:lnTo>
                <a:lnTo>
                  <a:pt x="3067" y="2"/>
                </a:lnTo>
                <a:lnTo>
                  <a:pt x="3102" y="2"/>
                </a:lnTo>
                <a:lnTo>
                  <a:pt x="3130" y="2"/>
                </a:lnTo>
                <a:lnTo>
                  <a:pt x="3151" y="2"/>
                </a:lnTo>
                <a:lnTo>
                  <a:pt x="3163" y="2"/>
                </a:lnTo>
                <a:lnTo>
                  <a:pt x="3168" y="2"/>
                </a:lnTo>
                <a:lnTo>
                  <a:pt x="3184" y="9"/>
                </a:lnTo>
                <a:lnTo>
                  <a:pt x="3197" y="20"/>
                </a:lnTo>
                <a:lnTo>
                  <a:pt x="3205" y="35"/>
                </a:lnTo>
                <a:lnTo>
                  <a:pt x="3223" y="82"/>
                </a:lnTo>
                <a:lnTo>
                  <a:pt x="3239" y="134"/>
                </a:lnTo>
                <a:lnTo>
                  <a:pt x="3256" y="190"/>
                </a:lnTo>
                <a:lnTo>
                  <a:pt x="3272" y="250"/>
                </a:lnTo>
                <a:lnTo>
                  <a:pt x="3288" y="314"/>
                </a:lnTo>
                <a:lnTo>
                  <a:pt x="3304" y="380"/>
                </a:lnTo>
                <a:lnTo>
                  <a:pt x="3321" y="448"/>
                </a:lnTo>
                <a:lnTo>
                  <a:pt x="3336" y="519"/>
                </a:lnTo>
                <a:lnTo>
                  <a:pt x="3351" y="591"/>
                </a:lnTo>
                <a:lnTo>
                  <a:pt x="3366" y="665"/>
                </a:lnTo>
                <a:lnTo>
                  <a:pt x="3380" y="739"/>
                </a:lnTo>
                <a:lnTo>
                  <a:pt x="3394" y="815"/>
                </a:lnTo>
                <a:lnTo>
                  <a:pt x="3407" y="890"/>
                </a:lnTo>
                <a:lnTo>
                  <a:pt x="3420" y="965"/>
                </a:lnTo>
                <a:lnTo>
                  <a:pt x="3433" y="1040"/>
                </a:lnTo>
                <a:lnTo>
                  <a:pt x="3444" y="1112"/>
                </a:lnTo>
                <a:lnTo>
                  <a:pt x="3455" y="1185"/>
                </a:lnTo>
                <a:lnTo>
                  <a:pt x="3466" y="1254"/>
                </a:lnTo>
                <a:lnTo>
                  <a:pt x="3477" y="1322"/>
                </a:lnTo>
                <a:lnTo>
                  <a:pt x="3486" y="1387"/>
                </a:lnTo>
                <a:lnTo>
                  <a:pt x="3495" y="1448"/>
                </a:lnTo>
                <a:lnTo>
                  <a:pt x="3504" y="1507"/>
                </a:lnTo>
                <a:lnTo>
                  <a:pt x="3511" y="1562"/>
                </a:lnTo>
                <a:lnTo>
                  <a:pt x="3518" y="1611"/>
                </a:lnTo>
                <a:lnTo>
                  <a:pt x="3524" y="1657"/>
                </a:lnTo>
                <a:lnTo>
                  <a:pt x="3529" y="1697"/>
                </a:lnTo>
                <a:lnTo>
                  <a:pt x="3534" y="1732"/>
                </a:lnTo>
                <a:lnTo>
                  <a:pt x="3537" y="1760"/>
                </a:lnTo>
                <a:lnTo>
                  <a:pt x="3540" y="1783"/>
                </a:lnTo>
                <a:lnTo>
                  <a:pt x="3542" y="1799"/>
                </a:lnTo>
                <a:lnTo>
                  <a:pt x="3543" y="1808"/>
                </a:lnTo>
                <a:lnTo>
                  <a:pt x="3542" y="1824"/>
                </a:lnTo>
                <a:lnTo>
                  <a:pt x="3538" y="1839"/>
                </a:lnTo>
                <a:lnTo>
                  <a:pt x="3528" y="1851"/>
                </a:lnTo>
                <a:lnTo>
                  <a:pt x="3515" y="1861"/>
                </a:lnTo>
                <a:lnTo>
                  <a:pt x="3500" y="1865"/>
                </a:lnTo>
                <a:lnTo>
                  <a:pt x="3497" y="1866"/>
                </a:lnTo>
                <a:lnTo>
                  <a:pt x="3486" y="1868"/>
                </a:lnTo>
                <a:lnTo>
                  <a:pt x="3470" y="1872"/>
                </a:lnTo>
                <a:lnTo>
                  <a:pt x="3447" y="1875"/>
                </a:lnTo>
                <a:lnTo>
                  <a:pt x="3419" y="1880"/>
                </a:lnTo>
                <a:lnTo>
                  <a:pt x="3385" y="1887"/>
                </a:lnTo>
                <a:lnTo>
                  <a:pt x="3346" y="1893"/>
                </a:lnTo>
                <a:lnTo>
                  <a:pt x="3303" y="1901"/>
                </a:lnTo>
                <a:lnTo>
                  <a:pt x="3256" y="1910"/>
                </a:lnTo>
                <a:lnTo>
                  <a:pt x="3205" y="1918"/>
                </a:lnTo>
                <a:lnTo>
                  <a:pt x="3151" y="1928"/>
                </a:lnTo>
                <a:lnTo>
                  <a:pt x="3095" y="1938"/>
                </a:lnTo>
                <a:lnTo>
                  <a:pt x="3034" y="1948"/>
                </a:lnTo>
                <a:lnTo>
                  <a:pt x="2973" y="1959"/>
                </a:lnTo>
                <a:lnTo>
                  <a:pt x="2910" y="1970"/>
                </a:lnTo>
                <a:lnTo>
                  <a:pt x="2846" y="1982"/>
                </a:lnTo>
                <a:lnTo>
                  <a:pt x="2780" y="1993"/>
                </a:lnTo>
                <a:lnTo>
                  <a:pt x="2715" y="2005"/>
                </a:lnTo>
                <a:lnTo>
                  <a:pt x="2649" y="2017"/>
                </a:lnTo>
                <a:lnTo>
                  <a:pt x="2583" y="2027"/>
                </a:lnTo>
                <a:lnTo>
                  <a:pt x="2519" y="2039"/>
                </a:lnTo>
                <a:lnTo>
                  <a:pt x="2455" y="2050"/>
                </a:lnTo>
                <a:lnTo>
                  <a:pt x="2393" y="2061"/>
                </a:lnTo>
                <a:lnTo>
                  <a:pt x="2332" y="2072"/>
                </a:lnTo>
                <a:lnTo>
                  <a:pt x="2275" y="2081"/>
                </a:lnTo>
                <a:lnTo>
                  <a:pt x="2219" y="2091"/>
                </a:lnTo>
                <a:lnTo>
                  <a:pt x="2168" y="2100"/>
                </a:lnTo>
                <a:lnTo>
                  <a:pt x="2119" y="2108"/>
                </a:lnTo>
                <a:lnTo>
                  <a:pt x="2074" y="2116"/>
                </a:lnTo>
                <a:lnTo>
                  <a:pt x="2034" y="2124"/>
                </a:lnTo>
                <a:lnTo>
                  <a:pt x="1999" y="2129"/>
                </a:lnTo>
                <a:lnTo>
                  <a:pt x="1968" y="2134"/>
                </a:lnTo>
                <a:lnTo>
                  <a:pt x="1943" y="2139"/>
                </a:lnTo>
                <a:lnTo>
                  <a:pt x="1923" y="2141"/>
                </a:lnTo>
                <a:lnTo>
                  <a:pt x="1911" y="2143"/>
                </a:lnTo>
                <a:lnTo>
                  <a:pt x="1905" y="2144"/>
                </a:lnTo>
                <a:lnTo>
                  <a:pt x="1891" y="2142"/>
                </a:lnTo>
                <a:lnTo>
                  <a:pt x="1878" y="2136"/>
                </a:lnTo>
                <a:lnTo>
                  <a:pt x="1867" y="2128"/>
                </a:lnTo>
                <a:lnTo>
                  <a:pt x="1859" y="2116"/>
                </a:lnTo>
                <a:lnTo>
                  <a:pt x="1772" y="1954"/>
                </a:lnTo>
                <a:lnTo>
                  <a:pt x="1685" y="2116"/>
                </a:lnTo>
                <a:lnTo>
                  <a:pt x="1676" y="2128"/>
                </a:lnTo>
                <a:lnTo>
                  <a:pt x="1665" y="2136"/>
                </a:lnTo>
                <a:lnTo>
                  <a:pt x="1652" y="2142"/>
                </a:lnTo>
                <a:lnTo>
                  <a:pt x="1639" y="2144"/>
                </a:lnTo>
                <a:lnTo>
                  <a:pt x="1633" y="2143"/>
                </a:lnTo>
                <a:lnTo>
                  <a:pt x="1620" y="2141"/>
                </a:lnTo>
                <a:lnTo>
                  <a:pt x="1602" y="2139"/>
                </a:lnTo>
                <a:lnTo>
                  <a:pt x="1577" y="2134"/>
                </a:lnTo>
                <a:lnTo>
                  <a:pt x="1546" y="2129"/>
                </a:lnTo>
                <a:lnTo>
                  <a:pt x="1510" y="2124"/>
                </a:lnTo>
                <a:lnTo>
                  <a:pt x="1470" y="2116"/>
                </a:lnTo>
                <a:lnTo>
                  <a:pt x="1426" y="2108"/>
                </a:lnTo>
                <a:lnTo>
                  <a:pt x="1378" y="2100"/>
                </a:lnTo>
                <a:lnTo>
                  <a:pt x="1325" y="2091"/>
                </a:lnTo>
                <a:lnTo>
                  <a:pt x="1270" y="2081"/>
                </a:lnTo>
                <a:lnTo>
                  <a:pt x="1212" y="2072"/>
                </a:lnTo>
                <a:lnTo>
                  <a:pt x="1152" y="2061"/>
                </a:lnTo>
                <a:lnTo>
                  <a:pt x="1090" y="2050"/>
                </a:lnTo>
                <a:lnTo>
                  <a:pt x="1027" y="2039"/>
                </a:lnTo>
                <a:lnTo>
                  <a:pt x="961" y="2027"/>
                </a:lnTo>
                <a:lnTo>
                  <a:pt x="896" y="2017"/>
                </a:lnTo>
                <a:lnTo>
                  <a:pt x="830" y="2005"/>
                </a:lnTo>
                <a:lnTo>
                  <a:pt x="764" y="1993"/>
                </a:lnTo>
                <a:lnTo>
                  <a:pt x="699" y="1982"/>
                </a:lnTo>
                <a:lnTo>
                  <a:pt x="635" y="1970"/>
                </a:lnTo>
                <a:lnTo>
                  <a:pt x="572" y="1959"/>
                </a:lnTo>
                <a:lnTo>
                  <a:pt x="510" y="1948"/>
                </a:lnTo>
                <a:lnTo>
                  <a:pt x="450" y="1938"/>
                </a:lnTo>
                <a:lnTo>
                  <a:pt x="393" y="1928"/>
                </a:lnTo>
                <a:lnTo>
                  <a:pt x="339" y="1918"/>
                </a:lnTo>
                <a:lnTo>
                  <a:pt x="288" y="1910"/>
                </a:lnTo>
                <a:lnTo>
                  <a:pt x="241" y="1901"/>
                </a:lnTo>
                <a:lnTo>
                  <a:pt x="198" y="1893"/>
                </a:lnTo>
                <a:lnTo>
                  <a:pt x="159" y="1887"/>
                </a:lnTo>
                <a:lnTo>
                  <a:pt x="125" y="1880"/>
                </a:lnTo>
                <a:lnTo>
                  <a:pt x="97" y="1875"/>
                </a:lnTo>
                <a:lnTo>
                  <a:pt x="74" y="1872"/>
                </a:lnTo>
                <a:lnTo>
                  <a:pt x="57" y="1868"/>
                </a:lnTo>
                <a:lnTo>
                  <a:pt x="46" y="1866"/>
                </a:lnTo>
                <a:lnTo>
                  <a:pt x="43" y="1865"/>
                </a:lnTo>
                <a:lnTo>
                  <a:pt x="28" y="1861"/>
                </a:lnTo>
                <a:lnTo>
                  <a:pt x="15" y="1851"/>
                </a:lnTo>
                <a:lnTo>
                  <a:pt x="6" y="1839"/>
                </a:lnTo>
                <a:lnTo>
                  <a:pt x="1" y="1824"/>
                </a:lnTo>
                <a:lnTo>
                  <a:pt x="0" y="1808"/>
                </a:lnTo>
                <a:lnTo>
                  <a:pt x="1" y="1799"/>
                </a:lnTo>
                <a:lnTo>
                  <a:pt x="3" y="1783"/>
                </a:lnTo>
                <a:lnTo>
                  <a:pt x="6" y="1760"/>
                </a:lnTo>
                <a:lnTo>
                  <a:pt x="10" y="1732"/>
                </a:lnTo>
                <a:lnTo>
                  <a:pt x="14" y="1697"/>
                </a:lnTo>
                <a:lnTo>
                  <a:pt x="19" y="1657"/>
                </a:lnTo>
                <a:lnTo>
                  <a:pt x="26" y="1611"/>
                </a:lnTo>
                <a:lnTo>
                  <a:pt x="32" y="1562"/>
                </a:lnTo>
                <a:lnTo>
                  <a:pt x="40" y="1507"/>
                </a:lnTo>
                <a:lnTo>
                  <a:pt x="48" y="1448"/>
                </a:lnTo>
                <a:lnTo>
                  <a:pt x="57" y="1387"/>
                </a:lnTo>
                <a:lnTo>
                  <a:pt x="67" y="1322"/>
                </a:lnTo>
                <a:lnTo>
                  <a:pt x="77" y="1254"/>
                </a:lnTo>
                <a:lnTo>
                  <a:pt x="88" y="1185"/>
                </a:lnTo>
                <a:lnTo>
                  <a:pt x="99" y="1112"/>
                </a:lnTo>
                <a:lnTo>
                  <a:pt x="111" y="1040"/>
                </a:lnTo>
                <a:lnTo>
                  <a:pt x="124" y="965"/>
                </a:lnTo>
                <a:lnTo>
                  <a:pt x="137" y="890"/>
                </a:lnTo>
                <a:lnTo>
                  <a:pt x="150" y="815"/>
                </a:lnTo>
                <a:lnTo>
                  <a:pt x="164" y="739"/>
                </a:lnTo>
                <a:lnTo>
                  <a:pt x="179" y="665"/>
                </a:lnTo>
                <a:lnTo>
                  <a:pt x="193" y="591"/>
                </a:lnTo>
                <a:lnTo>
                  <a:pt x="208" y="519"/>
                </a:lnTo>
                <a:lnTo>
                  <a:pt x="223" y="448"/>
                </a:lnTo>
                <a:lnTo>
                  <a:pt x="239" y="380"/>
                </a:lnTo>
                <a:lnTo>
                  <a:pt x="255" y="314"/>
                </a:lnTo>
                <a:lnTo>
                  <a:pt x="271" y="250"/>
                </a:lnTo>
                <a:lnTo>
                  <a:pt x="287" y="190"/>
                </a:lnTo>
                <a:lnTo>
                  <a:pt x="305" y="134"/>
                </a:lnTo>
                <a:lnTo>
                  <a:pt x="322" y="82"/>
                </a:lnTo>
                <a:lnTo>
                  <a:pt x="339" y="35"/>
                </a:lnTo>
                <a:lnTo>
                  <a:pt x="344" y="23"/>
                </a:lnTo>
                <a:lnTo>
                  <a:pt x="353" y="13"/>
                </a:lnTo>
                <a:lnTo>
                  <a:pt x="364" y="6"/>
                </a:lnTo>
                <a:lnTo>
                  <a:pt x="377" y="1"/>
                </a:lnTo>
                <a:lnTo>
                  <a:pt x="381" y="1"/>
                </a:lnTo>
                <a:lnTo>
                  <a:pt x="394" y="1"/>
                </a:lnTo>
                <a:lnTo>
                  <a:pt x="414" y="1"/>
                </a:lnTo>
                <a:lnTo>
                  <a:pt x="442" y="1"/>
                </a:lnTo>
                <a:lnTo>
                  <a:pt x="478" y="1"/>
                </a:lnTo>
                <a:lnTo>
                  <a:pt x="520" y="1"/>
                </a:lnTo>
                <a:lnTo>
                  <a:pt x="568" y="1"/>
                </a:lnTo>
                <a:lnTo>
                  <a:pt x="622" y="0"/>
                </a:lnTo>
                <a:lnTo>
                  <a:pt x="681" y="0"/>
                </a:lnTo>
                <a:lnTo>
                  <a:pt x="746" y="0"/>
                </a:lnTo>
                <a:lnTo>
                  <a:pt x="80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1" name="Freeform 228"/>
          <p:cNvSpPr>
            <a:spLocks noEditPoints="1"/>
          </p:cNvSpPr>
          <p:nvPr/>
        </p:nvSpPr>
        <p:spPr bwMode="auto">
          <a:xfrm>
            <a:off x="1719726" y="3468688"/>
            <a:ext cx="323850" cy="539750"/>
          </a:xfrm>
          <a:custGeom>
            <a:avLst/>
            <a:gdLst>
              <a:gd name="T0" fmla="*/ 316 w 2046"/>
              <a:gd name="T1" fmla="*/ 1624 h 3401"/>
              <a:gd name="T2" fmla="*/ 289 w 2046"/>
              <a:gd name="T3" fmla="*/ 2334 h 3401"/>
              <a:gd name="T4" fmla="*/ 148 w 2046"/>
              <a:gd name="T5" fmla="*/ 3312 h 3401"/>
              <a:gd name="T6" fmla="*/ 1714 w 2046"/>
              <a:gd name="T7" fmla="*/ 3249 h 3401"/>
              <a:gd name="T8" fmla="*/ 1860 w 2046"/>
              <a:gd name="T9" fmla="*/ 2946 h 3401"/>
              <a:gd name="T10" fmla="*/ 1726 w 2046"/>
              <a:gd name="T11" fmla="*/ 1945 h 3401"/>
              <a:gd name="T12" fmla="*/ 1747 w 2046"/>
              <a:gd name="T13" fmla="*/ 1468 h 3401"/>
              <a:gd name="T14" fmla="*/ 451 w 2046"/>
              <a:gd name="T15" fmla="*/ 3170 h 3401"/>
              <a:gd name="T16" fmla="*/ 1336 w 2046"/>
              <a:gd name="T17" fmla="*/ 3172 h 3401"/>
              <a:gd name="T18" fmla="*/ 1351 w 2046"/>
              <a:gd name="T19" fmla="*/ 1353 h 3401"/>
              <a:gd name="T20" fmla="*/ 883 w 2046"/>
              <a:gd name="T21" fmla="*/ 1271 h 3401"/>
              <a:gd name="T22" fmla="*/ 857 w 2046"/>
              <a:gd name="T23" fmla="*/ 1856 h 3401"/>
              <a:gd name="T24" fmla="*/ 820 w 2046"/>
              <a:gd name="T25" fmla="*/ 2672 h 3401"/>
              <a:gd name="T26" fmla="*/ 795 w 2046"/>
              <a:gd name="T27" fmla="*/ 3212 h 3401"/>
              <a:gd name="T28" fmla="*/ 941 w 2046"/>
              <a:gd name="T29" fmla="*/ 3304 h 3401"/>
              <a:gd name="T30" fmla="*/ 1250 w 2046"/>
              <a:gd name="T31" fmla="*/ 3250 h 3401"/>
              <a:gd name="T32" fmla="*/ 1238 w 2046"/>
              <a:gd name="T33" fmla="*/ 2927 h 3401"/>
              <a:gd name="T34" fmla="*/ 1203 w 2046"/>
              <a:gd name="T35" fmla="*/ 2152 h 3401"/>
              <a:gd name="T36" fmla="*/ 1170 w 2046"/>
              <a:gd name="T37" fmla="*/ 1423 h 3401"/>
              <a:gd name="T38" fmla="*/ 1057 w 2046"/>
              <a:gd name="T39" fmla="*/ 1095 h 3401"/>
              <a:gd name="T40" fmla="*/ 1542 w 2046"/>
              <a:gd name="T41" fmla="*/ 1341 h 3401"/>
              <a:gd name="T42" fmla="*/ 1799 w 2046"/>
              <a:gd name="T43" fmla="*/ 1275 h 3401"/>
              <a:gd name="T44" fmla="*/ 1406 w 2046"/>
              <a:gd name="T45" fmla="*/ 1116 h 3401"/>
              <a:gd name="T46" fmla="*/ 535 w 2046"/>
              <a:gd name="T47" fmla="*/ 1146 h 3401"/>
              <a:gd name="T48" fmla="*/ 262 w 2046"/>
              <a:gd name="T49" fmla="*/ 1340 h 3401"/>
              <a:gd name="T50" fmla="*/ 638 w 2046"/>
              <a:gd name="T51" fmla="*/ 1289 h 3401"/>
              <a:gd name="T52" fmla="*/ 398 w 2046"/>
              <a:gd name="T53" fmla="*/ 872 h 3401"/>
              <a:gd name="T54" fmla="*/ 242 w 2046"/>
              <a:gd name="T55" fmla="*/ 1021 h 3401"/>
              <a:gd name="T56" fmla="*/ 659 w 2046"/>
              <a:gd name="T57" fmla="*/ 1019 h 3401"/>
              <a:gd name="T58" fmla="*/ 1397 w 2046"/>
              <a:gd name="T59" fmla="*/ 857 h 3401"/>
              <a:gd name="T60" fmla="*/ 1656 w 2046"/>
              <a:gd name="T61" fmla="*/ 1086 h 3401"/>
              <a:gd name="T62" fmla="*/ 1768 w 2046"/>
              <a:gd name="T63" fmla="*/ 911 h 3401"/>
              <a:gd name="T64" fmla="*/ 1429 w 2046"/>
              <a:gd name="T65" fmla="*/ 102 h 3401"/>
              <a:gd name="T66" fmla="*/ 591 w 2046"/>
              <a:gd name="T67" fmla="*/ 117 h 3401"/>
              <a:gd name="T68" fmla="*/ 1429 w 2046"/>
              <a:gd name="T69" fmla="*/ 4 h 3401"/>
              <a:gd name="T70" fmla="*/ 1618 w 2046"/>
              <a:gd name="T71" fmla="*/ 102 h 3401"/>
              <a:gd name="T72" fmla="*/ 1586 w 2046"/>
              <a:gd name="T73" fmla="*/ 774 h 3401"/>
              <a:gd name="T74" fmla="*/ 1846 w 2046"/>
              <a:gd name="T75" fmla="*/ 862 h 3401"/>
              <a:gd name="T76" fmla="*/ 1898 w 2046"/>
              <a:gd name="T77" fmla="*/ 1182 h 3401"/>
              <a:gd name="T78" fmla="*/ 1836 w 2046"/>
              <a:gd name="T79" fmla="*/ 1460 h 3401"/>
              <a:gd name="T80" fmla="*/ 1813 w 2046"/>
              <a:gd name="T81" fmla="*/ 1881 h 3401"/>
              <a:gd name="T82" fmla="*/ 1929 w 2046"/>
              <a:gd name="T83" fmla="*/ 2850 h 3401"/>
              <a:gd name="T84" fmla="*/ 2005 w 2046"/>
              <a:gd name="T85" fmla="*/ 3396 h 3401"/>
              <a:gd name="T86" fmla="*/ 1712 w 2046"/>
              <a:gd name="T87" fmla="*/ 3349 h 3401"/>
              <a:gd name="T88" fmla="*/ 1579 w 2046"/>
              <a:gd name="T89" fmla="*/ 3255 h 3401"/>
              <a:gd name="T90" fmla="*/ 1318 w 2046"/>
              <a:gd name="T91" fmla="*/ 3302 h 3401"/>
              <a:gd name="T92" fmla="*/ 1023 w 2046"/>
              <a:gd name="T93" fmla="*/ 3396 h 3401"/>
              <a:gd name="T94" fmla="*/ 716 w 2046"/>
              <a:gd name="T95" fmla="*/ 3284 h 3401"/>
              <a:gd name="T96" fmla="*/ 452 w 2046"/>
              <a:gd name="T97" fmla="*/ 3259 h 3401"/>
              <a:gd name="T98" fmla="*/ 300 w 2046"/>
              <a:gd name="T99" fmla="*/ 3365 h 3401"/>
              <a:gd name="T100" fmla="*/ 36 w 2046"/>
              <a:gd name="T101" fmla="*/ 3395 h 3401"/>
              <a:gd name="T102" fmla="*/ 138 w 2046"/>
              <a:gd name="T103" fmla="*/ 2746 h 3401"/>
              <a:gd name="T104" fmla="*/ 234 w 2046"/>
              <a:gd name="T105" fmla="*/ 1834 h 3401"/>
              <a:gd name="T106" fmla="*/ 208 w 2046"/>
              <a:gd name="T107" fmla="*/ 1451 h 3401"/>
              <a:gd name="T108" fmla="*/ 150 w 2046"/>
              <a:gd name="T109" fmla="*/ 1176 h 3401"/>
              <a:gd name="T110" fmla="*/ 201 w 2046"/>
              <a:gd name="T111" fmla="*/ 863 h 3401"/>
              <a:gd name="T112" fmla="*/ 461 w 2046"/>
              <a:gd name="T113" fmla="*/ 776 h 3401"/>
              <a:gd name="T114" fmla="*/ 430 w 2046"/>
              <a:gd name="T115" fmla="*/ 102 h 3401"/>
              <a:gd name="T116" fmla="*/ 620 w 2046"/>
              <a:gd name="T117" fmla="*/ 4 h 3401"/>
              <a:gd name="T118" fmla="*/ 1395 w 2046"/>
              <a:gd name="T119" fmla="*/ 2 h 3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46" h="3401">
                <a:moveTo>
                  <a:pt x="510" y="1432"/>
                </a:moveTo>
                <a:lnTo>
                  <a:pt x="458" y="1446"/>
                </a:lnTo>
                <a:lnTo>
                  <a:pt x="412" y="1455"/>
                </a:lnTo>
                <a:lnTo>
                  <a:pt x="368" y="1463"/>
                </a:lnTo>
                <a:lnTo>
                  <a:pt x="331" y="1467"/>
                </a:lnTo>
                <a:lnTo>
                  <a:pt x="299" y="1469"/>
                </a:lnTo>
                <a:lnTo>
                  <a:pt x="303" y="1492"/>
                </a:lnTo>
                <a:lnTo>
                  <a:pt x="306" y="1519"/>
                </a:lnTo>
                <a:lnTo>
                  <a:pt x="309" y="1550"/>
                </a:lnTo>
                <a:lnTo>
                  <a:pt x="313" y="1585"/>
                </a:lnTo>
                <a:lnTo>
                  <a:pt x="316" y="1624"/>
                </a:lnTo>
                <a:lnTo>
                  <a:pt x="318" y="1667"/>
                </a:lnTo>
                <a:lnTo>
                  <a:pt x="320" y="1714"/>
                </a:lnTo>
                <a:lnTo>
                  <a:pt x="321" y="1766"/>
                </a:lnTo>
                <a:lnTo>
                  <a:pt x="322" y="1822"/>
                </a:lnTo>
                <a:lnTo>
                  <a:pt x="321" y="1882"/>
                </a:lnTo>
                <a:lnTo>
                  <a:pt x="320" y="1947"/>
                </a:lnTo>
                <a:lnTo>
                  <a:pt x="317" y="2016"/>
                </a:lnTo>
                <a:lnTo>
                  <a:pt x="312" y="2089"/>
                </a:lnTo>
                <a:lnTo>
                  <a:pt x="307" y="2166"/>
                </a:lnTo>
                <a:lnTo>
                  <a:pt x="299" y="2248"/>
                </a:lnTo>
                <a:lnTo>
                  <a:pt x="289" y="2334"/>
                </a:lnTo>
                <a:lnTo>
                  <a:pt x="278" y="2425"/>
                </a:lnTo>
                <a:lnTo>
                  <a:pt x="264" y="2520"/>
                </a:lnTo>
                <a:lnTo>
                  <a:pt x="249" y="2620"/>
                </a:lnTo>
                <a:lnTo>
                  <a:pt x="230" y="2724"/>
                </a:lnTo>
                <a:lnTo>
                  <a:pt x="209" y="2833"/>
                </a:lnTo>
                <a:lnTo>
                  <a:pt x="186" y="2946"/>
                </a:lnTo>
                <a:lnTo>
                  <a:pt x="160" y="3064"/>
                </a:lnTo>
                <a:lnTo>
                  <a:pt x="131" y="3186"/>
                </a:lnTo>
                <a:lnTo>
                  <a:pt x="98" y="3314"/>
                </a:lnTo>
                <a:lnTo>
                  <a:pt x="121" y="3314"/>
                </a:lnTo>
                <a:lnTo>
                  <a:pt x="148" y="3312"/>
                </a:lnTo>
                <a:lnTo>
                  <a:pt x="177" y="3308"/>
                </a:lnTo>
                <a:lnTo>
                  <a:pt x="207" y="3303"/>
                </a:lnTo>
                <a:lnTo>
                  <a:pt x="239" y="3295"/>
                </a:lnTo>
                <a:lnTo>
                  <a:pt x="271" y="3284"/>
                </a:lnTo>
                <a:lnTo>
                  <a:pt x="302" y="3268"/>
                </a:lnTo>
                <a:lnTo>
                  <a:pt x="332" y="3249"/>
                </a:lnTo>
                <a:lnTo>
                  <a:pt x="360" y="3225"/>
                </a:lnTo>
                <a:lnTo>
                  <a:pt x="510" y="1432"/>
                </a:lnTo>
                <a:close/>
                <a:moveTo>
                  <a:pt x="1536" y="1431"/>
                </a:moveTo>
                <a:lnTo>
                  <a:pt x="1686" y="3225"/>
                </a:lnTo>
                <a:lnTo>
                  <a:pt x="1714" y="3249"/>
                </a:lnTo>
                <a:lnTo>
                  <a:pt x="1744" y="3268"/>
                </a:lnTo>
                <a:lnTo>
                  <a:pt x="1775" y="3284"/>
                </a:lnTo>
                <a:lnTo>
                  <a:pt x="1807" y="3295"/>
                </a:lnTo>
                <a:lnTo>
                  <a:pt x="1838" y="3303"/>
                </a:lnTo>
                <a:lnTo>
                  <a:pt x="1869" y="3308"/>
                </a:lnTo>
                <a:lnTo>
                  <a:pt x="1898" y="3312"/>
                </a:lnTo>
                <a:lnTo>
                  <a:pt x="1924" y="3314"/>
                </a:lnTo>
                <a:lnTo>
                  <a:pt x="1948" y="3314"/>
                </a:lnTo>
                <a:lnTo>
                  <a:pt x="1915" y="3186"/>
                </a:lnTo>
                <a:lnTo>
                  <a:pt x="1886" y="3064"/>
                </a:lnTo>
                <a:lnTo>
                  <a:pt x="1860" y="2946"/>
                </a:lnTo>
                <a:lnTo>
                  <a:pt x="1836" y="2832"/>
                </a:lnTo>
                <a:lnTo>
                  <a:pt x="1816" y="2723"/>
                </a:lnTo>
                <a:lnTo>
                  <a:pt x="1798" y="2618"/>
                </a:lnTo>
                <a:lnTo>
                  <a:pt x="1781" y="2519"/>
                </a:lnTo>
                <a:lnTo>
                  <a:pt x="1768" y="2423"/>
                </a:lnTo>
                <a:lnTo>
                  <a:pt x="1757" y="2332"/>
                </a:lnTo>
                <a:lnTo>
                  <a:pt x="1747" y="2246"/>
                </a:lnTo>
                <a:lnTo>
                  <a:pt x="1740" y="2164"/>
                </a:lnTo>
                <a:lnTo>
                  <a:pt x="1734" y="2087"/>
                </a:lnTo>
                <a:lnTo>
                  <a:pt x="1730" y="2014"/>
                </a:lnTo>
                <a:lnTo>
                  <a:pt x="1726" y="1945"/>
                </a:lnTo>
                <a:lnTo>
                  <a:pt x="1724" y="1880"/>
                </a:lnTo>
                <a:lnTo>
                  <a:pt x="1724" y="1820"/>
                </a:lnTo>
                <a:lnTo>
                  <a:pt x="1724" y="1764"/>
                </a:lnTo>
                <a:lnTo>
                  <a:pt x="1725" y="1712"/>
                </a:lnTo>
                <a:lnTo>
                  <a:pt x="1727" y="1666"/>
                </a:lnTo>
                <a:lnTo>
                  <a:pt x="1731" y="1622"/>
                </a:lnTo>
                <a:lnTo>
                  <a:pt x="1734" y="1583"/>
                </a:lnTo>
                <a:lnTo>
                  <a:pt x="1737" y="1548"/>
                </a:lnTo>
                <a:lnTo>
                  <a:pt x="1741" y="1518"/>
                </a:lnTo>
                <a:lnTo>
                  <a:pt x="1744" y="1491"/>
                </a:lnTo>
                <a:lnTo>
                  <a:pt x="1747" y="1468"/>
                </a:lnTo>
                <a:lnTo>
                  <a:pt x="1716" y="1466"/>
                </a:lnTo>
                <a:lnTo>
                  <a:pt x="1678" y="1462"/>
                </a:lnTo>
                <a:lnTo>
                  <a:pt x="1635" y="1454"/>
                </a:lnTo>
                <a:lnTo>
                  <a:pt x="1587" y="1444"/>
                </a:lnTo>
                <a:lnTo>
                  <a:pt x="1536" y="1431"/>
                </a:lnTo>
                <a:close/>
                <a:moveTo>
                  <a:pt x="796" y="1290"/>
                </a:moveTo>
                <a:lnTo>
                  <a:pt x="746" y="1325"/>
                </a:lnTo>
                <a:lnTo>
                  <a:pt x="696" y="1355"/>
                </a:lnTo>
                <a:lnTo>
                  <a:pt x="646" y="1380"/>
                </a:lnTo>
                <a:lnTo>
                  <a:pt x="599" y="1400"/>
                </a:lnTo>
                <a:lnTo>
                  <a:pt x="451" y="3170"/>
                </a:lnTo>
                <a:lnTo>
                  <a:pt x="483" y="3164"/>
                </a:lnTo>
                <a:lnTo>
                  <a:pt x="515" y="3160"/>
                </a:lnTo>
                <a:lnTo>
                  <a:pt x="547" y="3159"/>
                </a:lnTo>
                <a:lnTo>
                  <a:pt x="576" y="3158"/>
                </a:lnTo>
                <a:lnTo>
                  <a:pt x="608" y="3159"/>
                </a:lnTo>
                <a:lnTo>
                  <a:pt x="642" y="3161"/>
                </a:lnTo>
                <a:lnTo>
                  <a:pt x="677" y="3165"/>
                </a:lnTo>
                <a:lnTo>
                  <a:pt x="710" y="3172"/>
                </a:lnTo>
                <a:lnTo>
                  <a:pt x="796" y="1290"/>
                </a:lnTo>
                <a:close/>
                <a:moveTo>
                  <a:pt x="1249" y="1287"/>
                </a:moveTo>
                <a:lnTo>
                  <a:pt x="1336" y="3172"/>
                </a:lnTo>
                <a:lnTo>
                  <a:pt x="1370" y="3165"/>
                </a:lnTo>
                <a:lnTo>
                  <a:pt x="1405" y="3161"/>
                </a:lnTo>
                <a:lnTo>
                  <a:pt x="1439" y="3159"/>
                </a:lnTo>
                <a:lnTo>
                  <a:pt x="1470" y="3158"/>
                </a:lnTo>
                <a:lnTo>
                  <a:pt x="1499" y="3159"/>
                </a:lnTo>
                <a:lnTo>
                  <a:pt x="1530" y="3160"/>
                </a:lnTo>
                <a:lnTo>
                  <a:pt x="1564" y="3164"/>
                </a:lnTo>
                <a:lnTo>
                  <a:pt x="1595" y="3170"/>
                </a:lnTo>
                <a:lnTo>
                  <a:pt x="1446" y="1399"/>
                </a:lnTo>
                <a:lnTo>
                  <a:pt x="1400" y="1378"/>
                </a:lnTo>
                <a:lnTo>
                  <a:pt x="1351" y="1353"/>
                </a:lnTo>
                <a:lnTo>
                  <a:pt x="1300" y="1323"/>
                </a:lnTo>
                <a:lnTo>
                  <a:pt x="1249" y="1287"/>
                </a:lnTo>
                <a:close/>
                <a:moveTo>
                  <a:pt x="1024" y="1049"/>
                </a:moveTo>
                <a:lnTo>
                  <a:pt x="991" y="1096"/>
                </a:lnTo>
                <a:lnTo>
                  <a:pt x="957" y="1138"/>
                </a:lnTo>
                <a:lnTo>
                  <a:pt x="922" y="1178"/>
                </a:lnTo>
                <a:lnTo>
                  <a:pt x="887" y="1214"/>
                </a:lnTo>
                <a:lnTo>
                  <a:pt x="887" y="1218"/>
                </a:lnTo>
                <a:lnTo>
                  <a:pt x="885" y="1228"/>
                </a:lnTo>
                <a:lnTo>
                  <a:pt x="884" y="1246"/>
                </a:lnTo>
                <a:lnTo>
                  <a:pt x="883" y="1271"/>
                </a:lnTo>
                <a:lnTo>
                  <a:pt x="882" y="1301"/>
                </a:lnTo>
                <a:lnTo>
                  <a:pt x="880" y="1337"/>
                </a:lnTo>
                <a:lnTo>
                  <a:pt x="879" y="1379"/>
                </a:lnTo>
                <a:lnTo>
                  <a:pt x="877" y="1425"/>
                </a:lnTo>
                <a:lnTo>
                  <a:pt x="874" y="1476"/>
                </a:lnTo>
                <a:lnTo>
                  <a:pt x="872" y="1531"/>
                </a:lnTo>
                <a:lnTo>
                  <a:pt x="869" y="1590"/>
                </a:lnTo>
                <a:lnTo>
                  <a:pt x="866" y="1652"/>
                </a:lnTo>
                <a:lnTo>
                  <a:pt x="864" y="1718"/>
                </a:lnTo>
                <a:lnTo>
                  <a:pt x="861" y="1786"/>
                </a:lnTo>
                <a:lnTo>
                  <a:pt x="857" y="1856"/>
                </a:lnTo>
                <a:lnTo>
                  <a:pt x="853" y="1929"/>
                </a:lnTo>
                <a:lnTo>
                  <a:pt x="850" y="2003"/>
                </a:lnTo>
                <a:lnTo>
                  <a:pt x="847" y="2077"/>
                </a:lnTo>
                <a:lnTo>
                  <a:pt x="843" y="2153"/>
                </a:lnTo>
                <a:lnTo>
                  <a:pt x="840" y="2230"/>
                </a:lnTo>
                <a:lnTo>
                  <a:pt x="837" y="2305"/>
                </a:lnTo>
                <a:lnTo>
                  <a:pt x="833" y="2381"/>
                </a:lnTo>
                <a:lnTo>
                  <a:pt x="830" y="2455"/>
                </a:lnTo>
                <a:lnTo>
                  <a:pt x="826" y="2530"/>
                </a:lnTo>
                <a:lnTo>
                  <a:pt x="823" y="2602"/>
                </a:lnTo>
                <a:lnTo>
                  <a:pt x="820" y="2672"/>
                </a:lnTo>
                <a:lnTo>
                  <a:pt x="817" y="2740"/>
                </a:lnTo>
                <a:lnTo>
                  <a:pt x="814" y="2806"/>
                </a:lnTo>
                <a:lnTo>
                  <a:pt x="811" y="2868"/>
                </a:lnTo>
                <a:lnTo>
                  <a:pt x="808" y="2927"/>
                </a:lnTo>
                <a:lnTo>
                  <a:pt x="806" y="2982"/>
                </a:lnTo>
                <a:lnTo>
                  <a:pt x="804" y="3034"/>
                </a:lnTo>
                <a:lnTo>
                  <a:pt x="802" y="3079"/>
                </a:lnTo>
                <a:lnTo>
                  <a:pt x="799" y="3121"/>
                </a:lnTo>
                <a:lnTo>
                  <a:pt x="797" y="3157"/>
                </a:lnTo>
                <a:lnTo>
                  <a:pt x="796" y="3188"/>
                </a:lnTo>
                <a:lnTo>
                  <a:pt x="795" y="3212"/>
                </a:lnTo>
                <a:lnTo>
                  <a:pt x="794" y="3230"/>
                </a:lnTo>
                <a:lnTo>
                  <a:pt x="794" y="3241"/>
                </a:lnTo>
                <a:lnTo>
                  <a:pt x="793" y="3245"/>
                </a:lnTo>
                <a:lnTo>
                  <a:pt x="796" y="3250"/>
                </a:lnTo>
                <a:lnTo>
                  <a:pt x="803" y="3258"/>
                </a:lnTo>
                <a:lnTo>
                  <a:pt x="815" y="3266"/>
                </a:lnTo>
                <a:lnTo>
                  <a:pt x="831" y="3275"/>
                </a:lnTo>
                <a:lnTo>
                  <a:pt x="852" y="3284"/>
                </a:lnTo>
                <a:lnTo>
                  <a:pt x="877" y="3292"/>
                </a:lnTo>
                <a:lnTo>
                  <a:pt x="907" y="3299"/>
                </a:lnTo>
                <a:lnTo>
                  <a:pt x="941" y="3304"/>
                </a:lnTo>
                <a:lnTo>
                  <a:pt x="980" y="3308"/>
                </a:lnTo>
                <a:lnTo>
                  <a:pt x="1023" y="3309"/>
                </a:lnTo>
                <a:lnTo>
                  <a:pt x="1066" y="3308"/>
                </a:lnTo>
                <a:lnTo>
                  <a:pt x="1104" y="3304"/>
                </a:lnTo>
                <a:lnTo>
                  <a:pt x="1140" y="3299"/>
                </a:lnTo>
                <a:lnTo>
                  <a:pt x="1169" y="3292"/>
                </a:lnTo>
                <a:lnTo>
                  <a:pt x="1195" y="3284"/>
                </a:lnTo>
                <a:lnTo>
                  <a:pt x="1215" y="3275"/>
                </a:lnTo>
                <a:lnTo>
                  <a:pt x="1232" y="3266"/>
                </a:lnTo>
                <a:lnTo>
                  <a:pt x="1243" y="3258"/>
                </a:lnTo>
                <a:lnTo>
                  <a:pt x="1250" y="3250"/>
                </a:lnTo>
                <a:lnTo>
                  <a:pt x="1253" y="3245"/>
                </a:lnTo>
                <a:lnTo>
                  <a:pt x="1253" y="3241"/>
                </a:lnTo>
                <a:lnTo>
                  <a:pt x="1252" y="3230"/>
                </a:lnTo>
                <a:lnTo>
                  <a:pt x="1252" y="3212"/>
                </a:lnTo>
                <a:lnTo>
                  <a:pt x="1250" y="3188"/>
                </a:lnTo>
                <a:lnTo>
                  <a:pt x="1248" y="3157"/>
                </a:lnTo>
                <a:lnTo>
                  <a:pt x="1247" y="3121"/>
                </a:lnTo>
                <a:lnTo>
                  <a:pt x="1245" y="3079"/>
                </a:lnTo>
                <a:lnTo>
                  <a:pt x="1243" y="3033"/>
                </a:lnTo>
                <a:lnTo>
                  <a:pt x="1240" y="2982"/>
                </a:lnTo>
                <a:lnTo>
                  <a:pt x="1238" y="2927"/>
                </a:lnTo>
                <a:lnTo>
                  <a:pt x="1235" y="2868"/>
                </a:lnTo>
                <a:lnTo>
                  <a:pt x="1233" y="2806"/>
                </a:lnTo>
                <a:lnTo>
                  <a:pt x="1230" y="2739"/>
                </a:lnTo>
                <a:lnTo>
                  <a:pt x="1227" y="2672"/>
                </a:lnTo>
                <a:lnTo>
                  <a:pt x="1224" y="2602"/>
                </a:lnTo>
                <a:lnTo>
                  <a:pt x="1220" y="2529"/>
                </a:lnTo>
                <a:lnTo>
                  <a:pt x="1216" y="2455"/>
                </a:lnTo>
                <a:lnTo>
                  <a:pt x="1213" y="2380"/>
                </a:lnTo>
                <a:lnTo>
                  <a:pt x="1210" y="2304"/>
                </a:lnTo>
                <a:lnTo>
                  <a:pt x="1206" y="2229"/>
                </a:lnTo>
                <a:lnTo>
                  <a:pt x="1203" y="2152"/>
                </a:lnTo>
                <a:lnTo>
                  <a:pt x="1200" y="2076"/>
                </a:lnTo>
                <a:lnTo>
                  <a:pt x="1196" y="2001"/>
                </a:lnTo>
                <a:lnTo>
                  <a:pt x="1192" y="1927"/>
                </a:lnTo>
                <a:lnTo>
                  <a:pt x="1189" y="1854"/>
                </a:lnTo>
                <a:lnTo>
                  <a:pt x="1186" y="1784"/>
                </a:lnTo>
                <a:lnTo>
                  <a:pt x="1183" y="1717"/>
                </a:lnTo>
                <a:lnTo>
                  <a:pt x="1180" y="1650"/>
                </a:lnTo>
                <a:lnTo>
                  <a:pt x="1177" y="1588"/>
                </a:lnTo>
                <a:lnTo>
                  <a:pt x="1174" y="1529"/>
                </a:lnTo>
                <a:lnTo>
                  <a:pt x="1172" y="1474"/>
                </a:lnTo>
                <a:lnTo>
                  <a:pt x="1170" y="1423"/>
                </a:lnTo>
                <a:lnTo>
                  <a:pt x="1168" y="1377"/>
                </a:lnTo>
                <a:lnTo>
                  <a:pt x="1165" y="1335"/>
                </a:lnTo>
                <a:lnTo>
                  <a:pt x="1163" y="1299"/>
                </a:lnTo>
                <a:lnTo>
                  <a:pt x="1162" y="1269"/>
                </a:lnTo>
                <a:lnTo>
                  <a:pt x="1161" y="1244"/>
                </a:lnTo>
                <a:lnTo>
                  <a:pt x="1160" y="1226"/>
                </a:lnTo>
                <a:lnTo>
                  <a:pt x="1160" y="1215"/>
                </a:lnTo>
                <a:lnTo>
                  <a:pt x="1160" y="1212"/>
                </a:lnTo>
                <a:lnTo>
                  <a:pt x="1125" y="1176"/>
                </a:lnTo>
                <a:lnTo>
                  <a:pt x="1090" y="1137"/>
                </a:lnTo>
                <a:lnTo>
                  <a:pt x="1057" y="1095"/>
                </a:lnTo>
                <a:lnTo>
                  <a:pt x="1024" y="1049"/>
                </a:lnTo>
                <a:close/>
                <a:moveTo>
                  <a:pt x="1197" y="1027"/>
                </a:moveTo>
                <a:lnTo>
                  <a:pt x="1165" y="1092"/>
                </a:lnTo>
                <a:lnTo>
                  <a:pt x="1211" y="1141"/>
                </a:lnTo>
                <a:lnTo>
                  <a:pt x="1258" y="1184"/>
                </a:lnTo>
                <a:lnTo>
                  <a:pt x="1306" y="1222"/>
                </a:lnTo>
                <a:lnTo>
                  <a:pt x="1354" y="1254"/>
                </a:lnTo>
                <a:lnTo>
                  <a:pt x="1403" y="1282"/>
                </a:lnTo>
                <a:lnTo>
                  <a:pt x="1451" y="1306"/>
                </a:lnTo>
                <a:lnTo>
                  <a:pt x="1497" y="1326"/>
                </a:lnTo>
                <a:lnTo>
                  <a:pt x="1542" y="1341"/>
                </a:lnTo>
                <a:lnTo>
                  <a:pt x="1584" y="1354"/>
                </a:lnTo>
                <a:lnTo>
                  <a:pt x="1625" y="1364"/>
                </a:lnTo>
                <a:lnTo>
                  <a:pt x="1662" y="1371"/>
                </a:lnTo>
                <a:lnTo>
                  <a:pt x="1695" y="1377"/>
                </a:lnTo>
                <a:lnTo>
                  <a:pt x="1725" y="1380"/>
                </a:lnTo>
                <a:lnTo>
                  <a:pt x="1750" y="1382"/>
                </a:lnTo>
                <a:lnTo>
                  <a:pt x="1771" y="1383"/>
                </a:lnTo>
                <a:lnTo>
                  <a:pt x="1777" y="1363"/>
                </a:lnTo>
                <a:lnTo>
                  <a:pt x="1785" y="1339"/>
                </a:lnTo>
                <a:lnTo>
                  <a:pt x="1792" y="1309"/>
                </a:lnTo>
                <a:lnTo>
                  <a:pt x="1799" y="1275"/>
                </a:lnTo>
                <a:lnTo>
                  <a:pt x="1805" y="1236"/>
                </a:lnTo>
                <a:lnTo>
                  <a:pt x="1809" y="1192"/>
                </a:lnTo>
                <a:lnTo>
                  <a:pt x="1780" y="1190"/>
                </a:lnTo>
                <a:lnTo>
                  <a:pt x="1746" y="1186"/>
                </a:lnTo>
                <a:lnTo>
                  <a:pt x="1707" y="1182"/>
                </a:lnTo>
                <a:lnTo>
                  <a:pt x="1663" y="1176"/>
                </a:lnTo>
                <a:lnTo>
                  <a:pt x="1615" y="1167"/>
                </a:lnTo>
                <a:lnTo>
                  <a:pt x="1566" y="1158"/>
                </a:lnTo>
                <a:lnTo>
                  <a:pt x="1514" y="1147"/>
                </a:lnTo>
                <a:lnTo>
                  <a:pt x="1460" y="1132"/>
                </a:lnTo>
                <a:lnTo>
                  <a:pt x="1406" y="1116"/>
                </a:lnTo>
                <a:lnTo>
                  <a:pt x="1351" y="1098"/>
                </a:lnTo>
                <a:lnTo>
                  <a:pt x="1298" y="1077"/>
                </a:lnTo>
                <a:lnTo>
                  <a:pt x="1246" y="1053"/>
                </a:lnTo>
                <a:lnTo>
                  <a:pt x="1197" y="1027"/>
                </a:lnTo>
                <a:close/>
                <a:moveTo>
                  <a:pt x="851" y="1026"/>
                </a:moveTo>
                <a:lnTo>
                  <a:pt x="802" y="1053"/>
                </a:lnTo>
                <a:lnTo>
                  <a:pt x="750" y="1077"/>
                </a:lnTo>
                <a:lnTo>
                  <a:pt x="697" y="1098"/>
                </a:lnTo>
                <a:lnTo>
                  <a:pt x="643" y="1116"/>
                </a:lnTo>
                <a:lnTo>
                  <a:pt x="588" y="1132"/>
                </a:lnTo>
                <a:lnTo>
                  <a:pt x="535" y="1146"/>
                </a:lnTo>
                <a:lnTo>
                  <a:pt x="482" y="1157"/>
                </a:lnTo>
                <a:lnTo>
                  <a:pt x="432" y="1167"/>
                </a:lnTo>
                <a:lnTo>
                  <a:pt x="385" y="1175"/>
                </a:lnTo>
                <a:lnTo>
                  <a:pt x="340" y="1181"/>
                </a:lnTo>
                <a:lnTo>
                  <a:pt x="301" y="1186"/>
                </a:lnTo>
                <a:lnTo>
                  <a:pt x="266" y="1190"/>
                </a:lnTo>
                <a:lnTo>
                  <a:pt x="237" y="1192"/>
                </a:lnTo>
                <a:lnTo>
                  <a:pt x="242" y="1237"/>
                </a:lnTo>
                <a:lnTo>
                  <a:pt x="248" y="1276"/>
                </a:lnTo>
                <a:lnTo>
                  <a:pt x="255" y="1310"/>
                </a:lnTo>
                <a:lnTo>
                  <a:pt x="262" y="1340"/>
                </a:lnTo>
                <a:lnTo>
                  <a:pt x="270" y="1364"/>
                </a:lnTo>
                <a:lnTo>
                  <a:pt x="277" y="1384"/>
                </a:lnTo>
                <a:lnTo>
                  <a:pt x="298" y="1383"/>
                </a:lnTo>
                <a:lnTo>
                  <a:pt x="325" y="1381"/>
                </a:lnTo>
                <a:lnTo>
                  <a:pt x="357" y="1377"/>
                </a:lnTo>
                <a:lnTo>
                  <a:pt x="392" y="1371"/>
                </a:lnTo>
                <a:lnTo>
                  <a:pt x="431" y="1363"/>
                </a:lnTo>
                <a:lnTo>
                  <a:pt x="475" y="1353"/>
                </a:lnTo>
                <a:lnTo>
                  <a:pt x="519" y="1338"/>
                </a:lnTo>
                <a:lnTo>
                  <a:pt x="580" y="1315"/>
                </a:lnTo>
                <a:lnTo>
                  <a:pt x="638" y="1289"/>
                </a:lnTo>
                <a:lnTo>
                  <a:pt x="693" y="1256"/>
                </a:lnTo>
                <a:lnTo>
                  <a:pt x="744" y="1221"/>
                </a:lnTo>
                <a:lnTo>
                  <a:pt x="793" y="1183"/>
                </a:lnTo>
                <a:lnTo>
                  <a:pt x="840" y="1139"/>
                </a:lnTo>
                <a:lnTo>
                  <a:pt x="883" y="1093"/>
                </a:lnTo>
                <a:lnTo>
                  <a:pt x="851" y="1026"/>
                </a:lnTo>
                <a:close/>
                <a:moveTo>
                  <a:pt x="550" y="857"/>
                </a:moveTo>
                <a:lnTo>
                  <a:pt x="506" y="858"/>
                </a:lnTo>
                <a:lnTo>
                  <a:pt x="466" y="862"/>
                </a:lnTo>
                <a:lnTo>
                  <a:pt x="430" y="866"/>
                </a:lnTo>
                <a:lnTo>
                  <a:pt x="398" y="872"/>
                </a:lnTo>
                <a:lnTo>
                  <a:pt x="370" y="878"/>
                </a:lnTo>
                <a:lnTo>
                  <a:pt x="346" y="884"/>
                </a:lnTo>
                <a:lnTo>
                  <a:pt x="325" y="892"/>
                </a:lnTo>
                <a:lnTo>
                  <a:pt x="307" y="899"/>
                </a:lnTo>
                <a:lnTo>
                  <a:pt x="292" y="906"/>
                </a:lnTo>
                <a:lnTo>
                  <a:pt x="280" y="912"/>
                </a:lnTo>
                <a:lnTo>
                  <a:pt x="270" y="919"/>
                </a:lnTo>
                <a:lnTo>
                  <a:pt x="262" y="924"/>
                </a:lnTo>
                <a:lnTo>
                  <a:pt x="257" y="929"/>
                </a:lnTo>
                <a:lnTo>
                  <a:pt x="249" y="976"/>
                </a:lnTo>
                <a:lnTo>
                  <a:pt x="242" y="1021"/>
                </a:lnTo>
                <a:lnTo>
                  <a:pt x="237" y="1065"/>
                </a:lnTo>
                <a:lnTo>
                  <a:pt x="235" y="1105"/>
                </a:lnTo>
                <a:lnTo>
                  <a:pt x="266" y="1103"/>
                </a:lnTo>
                <a:lnTo>
                  <a:pt x="304" y="1099"/>
                </a:lnTo>
                <a:lnTo>
                  <a:pt x="346" y="1093"/>
                </a:lnTo>
                <a:lnTo>
                  <a:pt x="393" y="1085"/>
                </a:lnTo>
                <a:lnTo>
                  <a:pt x="443" y="1077"/>
                </a:lnTo>
                <a:lnTo>
                  <a:pt x="496" y="1066"/>
                </a:lnTo>
                <a:lnTo>
                  <a:pt x="550" y="1053"/>
                </a:lnTo>
                <a:lnTo>
                  <a:pt x="604" y="1038"/>
                </a:lnTo>
                <a:lnTo>
                  <a:pt x="659" y="1019"/>
                </a:lnTo>
                <a:lnTo>
                  <a:pt x="712" y="998"/>
                </a:lnTo>
                <a:lnTo>
                  <a:pt x="764" y="976"/>
                </a:lnTo>
                <a:lnTo>
                  <a:pt x="813" y="949"/>
                </a:lnTo>
                <a:lnTo>
                  <a:pt x="774" y="870"/>
                </a:lnTo>
                <a:lnTo>
                  <a:pt x="710" y="863"/>
                </a:lnTo>
                <a:lnTo>
                  <a:pt x="652" y="858"/>
                </a:lnTo>
                <a:lnTo>
                  <a:pt x="598" y="857"/>
                </a:lnTo>
                <a:lnTo>
                  <a:pt x="550" y="857"/>
                </a:lnTo>
                <a:close/>
                <a:moveTo>
                  <a:pt x="1498" y="855"/>
                </a:moveTo>
                <a:lnTo>
                  <a:pt x="1450" y="855"/>
                </a:lnTo>
                <a:lnTo>
                  <a:pt x="1397" y="857"/>
                </a:lnTo>
                <a:lnTo>
                  <a:pt x="1339" y="862"/>
                </a:lnTo>
                <a:lnTo>
                  <a:pt x="1275" y="868"/>
                </a:lnTo>
                <a:lnTo>
                  <a:pt x="1235" y="950"/>
                </a:lnTo>
                <a:lnTo>
                  <a:pt x="1284" y="976"/>
                </a:lnTo>
                <a:lnTo>
                  <a:pt x="1336" y="999"/>
                </a:lnTo>
                <a:lnTo>
                  <a:pt x="1389" y="1020"/>
                </a:lnTo>
                <a:lnTo>
                  <a:pt x="1444" y="1038"/>
                </a:lnTo>
                <a:lnTo>
                  <a:pt x="1499" y="1053"/>
                </a:lnTo>
                <a:lnTo>
                  <a:pt x="1553" y="1067"/>
                </a:lnTo>
                <a:lnTo>
                  <a:pt x="1606" y="1077"/>
                </a:lnTo>
                <a:lnTo>
                  <a:pt x="1656" y="1086"/>
                </a:lnTo>
                <a:lnTo>
                  <a:pt x="1703" y="1094"/>
                </a:lnTo>
                <a:lnTo>
                  <a:pt x="1744" y="1099"/>
                </a:lnTo>
                <a:lnTo>
                  <a:pt x="1781" y="1103"/>
                </a:lnTo>
                <a:lnTo>
                  <a:pt x="1811" y="1106"/>
                </a:lnTo>
                <a:lnTo>
                  <a:pt x="1809" y="1065"/>
                </a:lnTo>
                <a:lnTo>
                  <a:pt x="1805" y="1021"/>
                </a:lnTo>
                <a:lnTo>
                  <a:pt x="1799" y="976"/>
                </a:lnTo>
                <a:lnTo>
                  <a:pt x="1790" y="928"/>
                </a:lnTo>
                <a:lnTo>
                  <a:pt x="1785" y="923"/>
                </a:lnTo>
                <a:lnTo>
                  <a:pt x="1777" y="918"/>
                </a:lnTo>
                <a:lnTo>
                  <a:pt x="1768" y="911"/>
                </a:lnTo>
                <a:lnTo>
                  <a:pt x="1755" y="905"/>
                </a:lnTo>
                <a:lnTo>
                  <a:pt x="1741" y="898"/>
                </a:lnTo>
                <a:lnTo>
                  <a:pt x="1722" y="891"/>
                </a:lnTo>
                <a:lnTo>
                  <a:pt x="1702" y="883"/>
                </a:lnTo>
                <a:lnTo>
                  <a:pt x="1677" y="877"/>
                </a:lnTo>
                <a:lnTo>
                  <a:pt x="1650" y="871"/>
                </a:lnTo>
                <a:lnTo>
                  <a:pt x="1618" y="865"/>
                </a:lnTo>
                <a:lnTo>
                  <a:pt x="1582" y="861"/>
                </a:lnTo>
                <a:lnTo>
                  <a:pt x="1543" y="857"/>
                </a:lnTo>
                <a:lnTo>
                  <a:pt x="1498" y="855"/>
                </a:lnTo>
                <a:close/>
                <a:moveTo>
                  <a:pt x="1429" y="102"/>
                </a:moveTo>
                <a:lnTo>
                  <a:pt x="1067" y="868"/>
                </a:lnTo>
                <a:lnTo>
                  <a:pt x="1067" y="957"/>
                </a:lnTo>
                <a:lnTo>
                  <a:pt x="1087" y="987"/>
                </a:lnTo>
                <a:lnTo>
                  <a:pt x="1106" y="1016"/>
                </a:lnTo>
                <a:lnTo>
                  <a:pt x="1532" y="154"/>
                </a:lnTo>
                <a:lnTo>
                  <a:pt x="1510" y="143"/>
                </a:lnTo>
                <a:lnTo>
                  <a:pt x="1485" y="131"/>
                </a:lnTo>
                <a:lnTo>
                  <a:pt x="1458" y="117"/>
                </a:lnTo>
                <a:lnTo>
                  <a:pt x="1429" y="102"/>
                </a:lnTo>
                <a:close/>
                <a:moveTo>
                  <a:pt x="620" y="102"/>
                </a:moveTo>
                <a:lnTo>
                  <a:pt x="591" y="117"/>
                </a:lnTo>
                <a:lnTo>
                  <a:pt x="563" y="131"/>
                </a:lnTo>
                <a:lnTo>
                  <a:pt x="538" y="143"/>
                </a:lnTo>
                <a:lnTo>
                  <a:pt x="516" y="154"/>
                </a:lnTo>
                <a:lnTo>
                  <a:pt x="943" y="1016"/>
                </a:lnTo>
                <a:lnTo>
                  <a:pt x="962" y="987"/>
                </a:lnTo>
                <a:lnTo>
                  <a:pt x="981" y="956"/>
                </a:lnTo>
                <a:lnTo>
                  <a:pt x="981" y="868"/>
                </a:lnTo>
                <a:lnTo>
                  <a:pt x="620" y="102"/>
                </a:lnTo>
                <a:close/>
                <a:moveTo>
                  <a:pt x="1406" y="0"/>
                </a:moveTo>
                <a:lnTo>
                  <a:pt x="1417" y="1"/>
                </a:lnTo>
                <a:lnTo>
                  <a:pt x="1429" y="4"/>
                </a:lnTo>
                <a:lnTo>
                  <a:pt x="1455" y="19"/>
                </a:lnTo>
                <a:lnTo>
                  <a:pt x="1482" y="32"/>
                </a:lnTo>
                <a:lnTo>
                  <a:pt x="1507" y="45"/>
                </a:lnTo>
                <a:lnTo>
                  <a:pt x="1530" y="56"/>
                </a:lnTo>
                <a:lnTo>
                  <a:pt x="1551" y="68"/>
                </a:lnTo>
                <a:lnTo>
                  <a:pt x="1570" y="77"/>
                </a:lnTo>
                <a:lnTo>
                  <a:pt x="1585" y="84"/>
                </a:lnTo>
                <a:lnTo>
                  <a:pt x="1598" y="90"/>
                </a:lnTo>
                <a:lnTo>
                  <a:pt x="1605" y="94"/>
                </a:lnTo>
                <a:lnTo>
                  <a:pt x="1608" y="96"/>
                </a:lnTo>
                <a:lnTo>
                  <a:pt x="1618" y="102"/>
                </a:lnTo>
                <a:lnTo>
                  <a:pt x="1626" y="110"/>
                </a:lnTo>
                <a:lnTo>
                  <a:pt x="1630" y="121"/>
                </a:lnTo>
                <a:lnTo>
                  <a:pt x="1633" y="131"/>
                </a:lnTo>
                <a:lnTo>
                  <a:pt x="1632" y="142"/>
                </a:lnTo>
                <a:lnTo>
                  <a:pt x="1628" y="154"/>
                </a:lnTo>
                <a:lnTo>
                  <a:pt x="1321" y="777"/>
                </a:lnTo>
                <a:lnTo>
                  <a:pt x="1383" y="772"/>
                </a:lnTo>
                <a:lnTo>
                  <a:pt x="1440" y="769"/>
                </a:lnTo>
                <a:lnTo>
                  <a:pt x="1494" y="769"/>
                </a:lnTo>
                <a:lnTo>
                  <a:pt x="1542" y="771"/>
                </a:lnTo>
                <a:lnTo>
                  <a:pt x="1586" y="774"/>
                </a:lnTo>
                <a:lnTo>
                  <a:pt x="1627" y="780"/>
                </a:lnTo>
                <a:lnTo>
                  <a:pt x="1663" y="785"/>
                </a:lnTo>
                <a:lnTo>
                  <a:pt x="1696" y="792"/>
                </a:lnTo>
                <a:lnTo>
                  <a:pt x="1725" y="800"/>
                </a:lnTo>
                <a:lnTo>
                  <a:pt x="1751" y="809"/>
                </a:lnTo>
                <a:lnTo>
                  <a:pt x="1774" y="818"/>
                </a:lnTo>
                <a:lnTo>
                  <a:pt x="1794" y="827"/>
                </a:lnTo>
                <a:lnTo>
                  <a:pt x="1810" y="837"/>
                </a:lnTo>
                <a:lnTo>
                  <a:pt x="1825" y="845"/>
                </a:lnTo>
                <a:lnTo>
                  <a:pt x="1836" y="854"/>
                </a:lnTo>
                <a:lnTo>
                  <a:pt x="1846" y="862"/>
                </a:lnTo>
                <a:lnTo>
                  <a:pt x="1854" y="869"/>
                </a:lnTo>
                <a:lnTo>
                  <a:pt x="1859" y="875"/>
                </a:lnTo>
                <a:lnTo>
                  <a:pt x="1863" y="879"/>
                </a:lnTo>
                <a:lnTo>
                  <a:pt x="1865" y="882"/>
                </a:lnTo>
                <a:lnTo>
                  <a:pt x="1870" y="890"/>
                </a:lnTo>
                <a:lnTo>
                  <a:pt x="1872" y="897"/>
                </a:lnTo>
                <a:lnTo>
                  <a:pt x="1884" y="961"/>
                </a:lnTo>
                <a:lnTo>
                  <a:pt x="1892" y="1021"/>
                </a:lnTo>
                <a:lnTo>
                  <a:pt x="1898" y="1078"/>
                </a:lnTo>
                <a:lnTo>
                  <a:pt x="1899" y="1132"/>
                </a:lnTo>
                <a:lnTo>
                  <a:pt x="1898" y="1182"/>
                </a:lnTo>
                <a:lnTo>
                  <a:pt x="1893" y="1227"/>
                </a:lnTo>
                <a:lnTo>
                  <a:pt x="1888" y="1269"/>
                </a:lnTo>
                <a:lnTo>
                  <a:pt x="1881" y="1307"/>
                </a:lnTo>
                <a:lnTo>
                  <a:pt x="1874" y="1340"/>
                </a:lnTo>
                <a:lnTo>
                  <a:pt x="1866" y="1369"/>
                </a:lnTo>
                <a:lnTo>
                  <a:pt x="1858" y="1394"/>
                </a:lnTo>
                <a:lnTo>
                  <a:pt x="1851" y="1414"/>
                </a:lnTo>
                <a:lnTo>
                  <a:pt x="1845" y="1429"/>
                </a:lnTo>
                <a:lnTo>
                  <a:pt x="1841" y="1440"/>
                </a:lnTo>
                <a:lnTo>
                  <a:pt x="1839" y="1447"/>
                </a:lnTo>
                <a:lnTo>
                  <a:pt x="1836" y="1460"/>
                </a:lnTo>
                <a:lnTo>
                  <a:pt x="1834" y="1476"/>
                </a:lnTo>
                <a:lnTo>
                  <a:pt x="1831" y="1497"/>
                </a:lnTo>
                <a:lnTo>
                  <a:pt x="1828" y="1522"/>
                </a:lnTo>
                <a:lnTo>
                  <a:pt x="1824" y="1552"/>
                </a:lnTo>
                <a:lnTo>
                  <a:pt x="1821" y="1585"/>
                </a:lnTo>
                <a:lnTo>
                  <a:pt x="1819" y="1623"/>
                </a:lnTo>
                <a:lnTo>
                  <a:pt x="1816" y="1667"/>
                </a:lnTo>
                <a:lnTo>
                  <a:pt x="1814" y="1713"/>
                </a:lnTo>
                <a:lnTo>
                  <a:pt x="1813" y="1765"/>
                </a:lnTo>
                <a:lnTo>
                  <a:pt x="1811" y="1821"/>
                </a:lnTo>
                <a:lnTo>
                  <a:pt x="1813" y="1881"/>
                </a:lnTo>
                <a:lnTo>
                  <a:pt x="1815" y="1947"/>
                </a:lnTo>
                <a:lnTo>
                  <a:pt x="1818" y="2016"/>
                </a:lnTo>
                <a:lnTo>
                  <a:pt x="1822" y="2091"/>
                </a:lnTo>
                <a:lnTo>
                  <a:pt x="1828" y="2169"/>
                </a:lnTo>
                <a:lnTo>
                  <a:pt x="1836" y="2252"/>
                </a:lnTo>
                <a:lnTo>
                  <a:pt x="1846" y="2340"/>
                </a:lnTo>
                <a:lnTo>
                  <a:pt x="1857" y="2434"/>
                </a:lnTo>
                <a:lnTo>
                  <a:pt x="1872" y="2530"/>
                </a:lnTo>
                <a:lnTo>
                  <a:pt x="1888" y="2633"/>
                </a:lnTo>
                <a:lnTo>
                  <a:pt x="1907" y="2738"/>
                </a:lnTo>
                <a:lnTo>
                  <a:pt x="1929" y="2850"/>
                </a:lnTo>
                <a:lnTo>
                  <a:pt x="1954" y="2965"/>
                </a:lnTo>
                <a:lnTo>
                  <a:pt x="1980" y="3087"/>
                </a:lnTo>
                <a:lnTo>
                  <a:pt x="2011" y="3212"/>
                </a:lnTo>
                <a:lnTo>
                  <a:pt x="2045" y="3342"/>
                </a:lnTo>
                <a:lnTo>
                  <a:pt x="2046" y="3354"/>
                </a:lnTo>
                <a:lnTo>
                  <a:pt x="2045" y="3365"/>
                </a:lnTo>
                <a:lnTo>
                  <a:pt x="2040" y="3377"/>
                </a:lnTo>
                <a:lnTo>
                  <a:pt x="2031" y="3386"/>
                </a:lnTo>
                <a:lnTo>
                  <a:pt x="2021" y="3392"/>
                </a:lnTo>
                <a:lnTo>
                  <a:pt x="2010" y="3395"/>
                </a:lnTo>
                <a:lnTo>
                  <a:pt x="2005" y="3396"/>
                </a:lnTo>
                <a:lnTo>
                  <a:pt x="1995" y="3398"/>
                </a:lnTo>
                <a:lnTo>
                  <a:pt x="1980" y="3399"/>
                </a:lnTo>
                <a:lnTo>
                  <a:pt x="1962" y="3400"/>
                </a:lnTo>
                <a:lnTo>
                  <a:pt x="1940" y="3401"/>
                </a:lnTo>
                <a:lnTo>
                  <a:pt x="1913" y="3400"/>
                </a:lnTo>
                <a:lnTo>
                  <a:pt x="1883" y="3398"/>
                </a:lnTo>
                <a:lnTo>
                  <a:pt x="1851" y="3393"/>
                </a:lnTo>
                <a:lnTo>
                  <a:pt x="1817" y="3387"/>
                </a:lnTo>
                <a:lnTo>
                  <a:pt x="1782" y="3378"/>
                </a:lnTo>
                <a:lnTo>
                  <a:pt x="1747" y="3365"/>
                </a:lnTo>
                <a:lnTo>
                  <a:pt x="1712" y="3349"/>
                </a:lnTo>
                <a:lnTo>
                  <a:pt x="1677" y="3329"/>
                </a:lnTo>
                <a:lnTo>
                  <a:pt x="1643" y="3304"/>
                </a:lnTo>
                <a:lnTo>
                  <a:pt x="1612" y="3274"/>
                </a:lnTo>
                <a:lnTo>
                  <a:pt x="1612" y="3273"/>
                </a:lnTo>
                <a:lnTo>
                  <a:pt x="1611" y="3272"/>
                </a:lnTo>
                <a:lnTo>
                  <a:pt x="1609" y="3270"/>
                </a:lnTo>
                <a:lnTo>
                  <a:pt x="1608" y="3268"/>
                </a:lnTo>
                <a:lnTo>
                  <a:pt x="1606" y="3265"/>
                </a:lnTo>
                <a:lnTo>
                  <a:pt x="1605" y="3263"/>
                </a:lnTo>
                <a:lnTo>
                  <a:pt x="1595" y="3259"/>
                </a:lnTo>
                <a:lnTo>
                  <a:pt x="1579" y="3255"/>
                </a:lnTo>
                <a:lnTo>
                  <a:pt x="1558" y="3251"/>
                </a:lnTo>
                <a:lnTo>
                  <a:pt x="1533" y="3247"/>
                </a:lnTo>
                <a:lnTo>
                  <a:pt x="1504" y="3245"/>
                </a:lnTo>
                <a:lnTo>
                  <a:pt x="1470" y="3244"/>
                </a:lnTo>
                <a:lnTo>
                  <a:pt x="1432" y="3245"/>
                </a:lnTo>
                <a:lnTo>
                  <a:pt x="1400" y="3248"/>
                </a:lnTo>
                <a:lnTo>
                  <a:pt x="1373" y="3252"/>
                </a:lnTo>
                <a:lnTo>
                  <a:pt x="1352" y="3258"/>
                </a:lnTo>
                <a:lnTo>
                  <a:pt x="1338" y="3262"/>
                </a:lnTo>
                <a:lnTo>
                  <a:pt x="1330" y="3284"/>
                </a:lnTo>
                <a:lnTo>
                  <a:pt x="1318" y="3302"/>
                </a:lnTo>
                <a:lnTo>
                  <a:pt x="1301" y="3320"/>
                </a:lnTo>
                <a:lnTo>
                  <a:pt x="1281" y="3336"/>
                </a:lnTo>
                <a:lnTo>
                  <a:pt x="1257" y="3350"/>
                </a:lnTo>
                <a:lnTo>
                  <a:pt x="1229" y="3362"/>
                </a:lnTo>
                <a:lnTo>
                  <a:pt x="1199" y="3373"/>
                </a:lnTo>
                <a:lnTo>
                  <a:pt x="1167" y="3381"/>
                </a:lnTo>
                <a:lnTo>
                  <a:pt x="1132" y="3387"/>
                </a:lnTo>
                <a:lnTo>
                  <a:pt x="1096" y="3392"/>
                </a:lnTo>
                <a:lnTo>
                  <a:pt x="1060" y="3395"/>
                </a:lnTo>
                <a:lnTo>
                  <a:pt x="1023" y="3396"/>
                </a:lnTo>
                <a:lnTo>
                  <a:pt x="1023" y="3396"/>
                </a:lnTo>
                <a:lnTo>
                  <a:pt x="986" y="3395"/>
                </a:lnTo>
                <a:lnTo>
                  <a:pt x="950" y="3392"/>
                </a:lnTo>
                <a:lnTo>
                  <a:pt x="915" y="3387"/>
                </a:lnTo>
                <a:lnTo>
                  <a:pt x="880" y="3381"/>
                </a:lnTo>
                <a:lnTo>
                  <a:pt x="847" y="3373"/>
                </a:lnTo>
                <a:lnTo>
                  <a:pt x="817" y="3362"/>
                </a:lnTo>
                <a:lnTo>
                  <a:pt x="790" y="3350"/>
                </a:lnTo>
                <a:lnTo>
                  <a:pt x="765" y="3336"/>
                </a:lnTo>
                <a:lnTo>
                  <a:pt x="744" y="3320"/>
                </a:lnTo>
                <a:lnTo>
                  <a:pt x="728" y="3302"/>
                </a:lnTo>
                <a:lnTo>
                  <a:pt x="716" y="3284"/>
                </a:lnTo>
                <a:lnTo>
                  <a:pt x="709" y="3262"/>
                </a:lnTo>
                <a:lnTo>
                  <a:pt x="695" y="3258"/>
                </a:lnTo>
                <a:lnTo>
                  <a:pt x="674" y="3252"/>
                </a:lnTo>
                <a:lnTo>
                  <a:pt x="647" y="3248"/>
                </a:lnTo>
                <a:lnTo>
                  <a:pt x="614" y="3245"/>
                </a:lnTo>
                <a:lnTo>
                  <a:pt x="576" y="3244"/>
                </a:lnTo>
                <a:lnTo>
                  <a:pt x="542" y="3245"/>
                </a:lnTo>
                <a:lnTo>
                  <a:pt x="513" y="3247"/>
                </a:lnTo>
                <a:lnTo>
                  <a:pt x="488" y="3251"/>
                </a:lnTo>
                <a:lnTo>
                  <a:pt x="468" y="3255"/>
                </a:lnTo>
                <a:lnTo>
                  <a:pt x="452" y="3259"/>
                </a:lnTo>
                <a:lnTo>
                  <a:pt x="441" y="3263"/>
                </a:lnTo>
                <a:lnTo>
                  <a:pt x="440" y="3265"/>
                </a:lnTo>
                <a:lnTo>
                  <a:pt x="439" y="3268"/>
                </a:lnTo>
                <a:lnTo>
                  <a:pt x="437" y="3270"/>
                </a:lnTo>
                <a:lnTo>
                  <a:pt x="435" y="3272"/>
                </a:lnTo>
                <a:lnTo>
                  <a:pt x="433" y="3273"/>
                </a:lnTo>
                <a:lnTo>
                  <a:pt x="433" y="3274"/>
                </a:lnTo>
                <a:lnTo>
                  <a:pt x="402" y="3304"/>
                </a:lnTo>
                <a:lnTo>
                  <a:pt x="369" y="3328"/>
                </a:lnTo>
                <a:lnTo>
                  <a:pt x="335" y="3349"/>
                </a:lnTo>
                <a:lnTo>
                  <a:pt x="300" y="3365"/>
                </a:lnTo>
                <a:lnTo>
                  <a:pt x="264" y="3378"/>
                </a:lnTo>
                <a:lnTo>
                  <a:pt x="229" y="3387"/>
                </a:lnTo>
                <a:lnTo>
                  <a:pt x="195" y="3393"/>
                </a:lnTo>
                <a:lnTo>
                  <a:pt x="163" y="3398"/>
                </a:lnTo>
                <a:lnTo>
                  <a:pt x="133" y="3400"/>
                </a:lnTo>
                <a:lnTo>
                  <a:pt x="106" y="3401"/>
                </a:lnTo>
                <a:lnTo>
                  <a:pt x="84" y="3400"/>
                </a:lnTo>
                <a:lnTo>
                  <a:pt x="65" y="3399"/>
                </a:lnTo>
                <a:lnTo>
                  <a:pt x="51" y="3398"/>
                </a:lnTo>
                <a:lnTo>
                  <a:pt x="41" y="3396"/>
                </a:lnTo>
                <a:lnTo>
                  <a:pt x="36" y="3395"/>
                </a:lnTo>
                <a:lnTo>
                  <a:pt x="25" y="3392"/>
                </a:lnTo>
                <a:lnTo>
                  <a:pt x="14" y="3386"/>
                </a:lnTo>
                <a:lnTo>
                  <a:pt x="7" y="3377"/>
                </a:lnTo>
                <a:lnTo>
                  <a:pt x="2" y="3365"/>
                </a:lnTo>
                <a:lnTo>
                  <a:pt x="0" y="3354"/>
                </a:lnTo>
                <a:lnTo>
                  <a:pt x="1" y="3342"/>
                </a:lnTo>
                <a:lnTo>
                  <a:pt x="35" y="3213"/>
                </a:lnTo>
                <a:lnTo>
                  <a:pt x="65" y="3090"/>
                </a:lnTo>
                <a:lnTo>
                  <a:pt x="92" y="2971"/>
                </a:lnTo>
                <a:lnTo>
                  <a:pt x="116" y="2856"/>
                </a:lnTo>
                <a:lnTo>
                  <a:pt x="138" y="2746"/>
                </a:lnTo>
                <a:lnTo>
                  <a:pt x="157" y="2640"/>
                </a:lnTo>
                <a:lnTo>
                  <a:pt x="173" y="2539"/>
                </a:lnTo>
                <a:lnTo>
                  <a:pt x="188" y="2443"/>
                </a:lnTo>
                <a:lnTo>
                  <a:pt x="200" y="2351"/>
                </a:lnTo>
                <a:lnTo>
                  <a:pt x="209" y="2264"/>
                </a:lnTo>
                <a:lnTo>
                  <a:pt x="218" y="2181"/>
                </a:lnTo>
                <a:lnTo>
                  <a:pt x="224" y="2102"/>
                </a:lnTo>
                <a:lnTo>
                  <a:pt x="228" y="2028"/>
                </a:lnTo>
                <a:lnTo>
                  <a:pt x="232" y="1959"/>
                </a:lnTo>
                <a:lnTo>
                  <a:pt x="234" y="1895"/>
                </a:lnTo>
                <a:lnTo>
                  <a:pt x="234" y="1834"/>
                </a:lnTo>
                <a:lnTo>
                  <a:pt x="234" y="1778"/>
                </a:lnTo>
                <a:lnTo>
                  <a:pt x="233" y="1726"/>
                </a:lnTo>
                <a:lnTo>
                  <a:pt x="231" y="1678"/>
                </a:lnTo>
                <a:lnTo>
                  <a:pt x="229" y="1635"/>
                </a:lnTo>
                <a:lnTo>
                  <a:pt x="226" y="1596"/>
                </a:lnTo>
                <a:lnTo>
                  <a:pt x="223" y="1561"/>
                </a:lnTo>
                <a:lnTo>
                  <a:pt x="220" y="1531"/>
                </a:lnTo>
                <a:lnTo>
                  <a:pt x="217" y="1505"/>
                </a:lnTo>
                <a:lnTo>
                  <a:pt x="214" y="1482"/>
                </a:lnTo>
                <a:lnTo>
                  <a:pt x="210" y="1465"/>
                </a:lnTo>
                <a:lnTo>
                  <a:pt x="208" y="1451"/>
                </a:lnTo>
                <a:lnTo>
                  <a:pt x="206" y="1442"/>
                </a:lnTo>
                <a:lnTo>
                  <a:pt x="205" y="1437"/>
                </a:lnTo>
                <a:lnTo>
                  <a:pt x="200" y="1425"/>
                </a:lnTo>
                <a:lnTo>
                  <a:pt x="194" y="1409"/>
                </a:lnTo>
                <a:lnTo>
                  <a:pt x="187" y="1388"/>
                </a:lnTo>
                <a:lnTo>
                  <a:pt x="179" y="1362"/>
                </a:lnTo>
                <a:lnTo>
                  <a:pt x="171" y="1333"/>
                </a:lnTo>
                <a:lnTo>
                  <a:pt x="164" y="1299"/>
                </a:lnTo>
                <a:lnTo>
                  <a:pt x="158" y="1262"/>
                </a:lnTo>
                <a:lnTo>
                  <a:pt x="153" y="1220"/>
                </a:lnTo>
                <a:lnTo>
                  <a:pt x="150" y="1176"/>
                </a:lnTo>
                <a:lnTo>
                  <a:pt x="149" y="1127"/>
                </a:lnTo>
                <a:lnTo>
                  <a:pt x="150" y="1074"/>
                </a:lnTo>
                <a:lnTo>
                  <a:pt x="156" y="1019"/>
                </a:lnTo>
                <a:lnTo>
                  <a:pt x="164" y="960"/>
                </a:lnTo>
                <a:lnTo>
                  <a:pt x="176" y="898"/>
                </a:lnTo>
                <a:lnTo>
                  <a:pt x="178" y="891"/>
                </a:lnTo>
                <a:lnTo>
                  <a:pt x="182" y="883"/>
                </a:lnTo>
                <a:lnTo>
                  <a:pt x="185" y="880"/>
                </a:lnTo>
                <a:lnTo>
                  <a:pt x="189" y="876"/>
                </a:lnTo>
                <a:lnTo>
                  <a:pt x="194" y="870"/>
                </a:lnTo>
                <a:lnTo>
                  <a:pt x="201" y="863"/>
                </a:lnTo>
                <a:lnTo>
                  <a:pt x="210" y="855"/>
                </a:lnTo>
                <a:lnTo>
                  <a:pt x="223" y="846"/>
                </a:lnTo>
                <a:lnTo>
                  <a:pt x="237" y="838"/>
                </a:lnTo>
                <a:lnTo>
                  <a:pt x="254" y="828"/>
                </a:lnTo>
                <a:lnTo>
                  <a:pt x="274" y="819"/>
                </a:lnTo>
                <a:lnTo>
                  <a:pt x="297" y="810"/>
                </a:lnTo>
                <a:lnTo>
                  <a:pt x="322" y="801"/>
                </a:lnTo>
                <a:lnTo>
                  <a:pt x="351" y="793"/>
                </a:lnTo>
                <a:lnTo>
                  <a:pt x="385" y="786"/>
                </a:lnTo>
                <a:lnTo>
                  <a:pt x="421" y="780"/>
                </a:lnTo>
                <a:lnTo>
                  <a:pt x="461" y="776"/>
                </a:lnTo>
                <a:lnTo>
                  <a:pt x="506" y="772"/>
                </a:lnTo>
                <a:lnTo>
                  <a:pt x="555" y="770"/>
                </a:lnTo>
                <a:lnTo>
                  <a:pt x="608" y="770"/>
                </a:lnTo>
                <a:lnTo>
                  <a:pt x="666" y="773"/>
                </a:lnTo>
                <a:lnTo>
                  <a:pt x="729" y="778"/>
                </a:lnTo>
                <a:lnTo>
                  <a:pt x="420" y="154"/>
                </a:lnTo>
                <a:lnTo>
                  <a:pt x="417" y="142"/>
                </a:lnTo>
                <a:lnTo>
                  <a:pt x="416" y="132"/>
                </a:lnTo>
                <a:lnTo>
                  <a:pt x="418" y="121"/>
                </a:lnTo>
                <a:lnTo>
                  <a:pt x="423" y="110"/>
                </a:lnTo>
                <a:lnTo>
                  <a:pt x="430" y="102"/>
                </a:lnTo>
                <a:lnTo>
                  <a:pt x="440" y="96"/>
                </a:lnTo>
                <a:lnTo>
                  <a:pt x="443" y="94"/>
                </a:lnTo>
                <a:lnTo>
                  <a:pt x="451" y="90"/>
                </a:lnTo>
                <a:lnTo>
                  <a:pt x="462" y="84"/>
                </a:lnTo>
                <a:lnTo>
                  <a:pt x="478" y="77"/>
                </a:lnTo>
                <a:lnTo>
                  <a:pt x="497" y="68"/>
                </a:lnTo>
                <a:lnTo>
                  <a:pt x="518" y="57"/>
                </a:lnTo>
                <a:lnTo>
                  <a:pt x="542" y="45"/>
                </a:lnTo>
                <a:lnTo>
                  <a:pt x="567" y="32"/>
                </a:lnTo>
                <a:lnTo>
                  <a:pt x="593" y="19"/>
                </a:lnTo>
                <a:lnTo>
                  <a:pt x="620" y="4"/>
                </a:lnTo>
                <a:lnTo>
                  <a:pt x="630" y="1"/>
                </a:lnTo>
                <a:lnTo>
                  <a:pt x="642" y="0"/>
                </a:lnTo>
                <a:lnTo>
                  <a:pt x="653" y="2"/>
                </a:lnTo>
                <a:lnTo>
                  <a:pt x="665" y="8"/>
                </a:lnTo>
                <a:lnTo>
                  <a:pt x="673" y="15"/>
                </a:lnTo>
                <a:lnTo>
                  <a:pt x="679" y="25"/>
                </a:lnTo>
                <a:lnTo>
                  <a:pt x="1024" y="757"/>
                </a:lnTo>
                <a:lnTo>
                  <a:pt x="1370" y="25"/>
                </a:lnTo>
                <a:lnTo>
                  <a:pt x="1376" y="15"/>
                </a:lnTo>
                <a:lnTo>
                  <a:pt x="1384" y="8"/>
                </a:lnTo>
                <a:lnTo>
                  <a:pt x="1395" y="2"/>
                </a:lnTo>
                <a:lnTo>
                  <a:pt x="14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5" name="Freeform 233"/>
          <p:cNvSpPr>
            <a:spLocks noEditPoints="1"/>
          </p:cNvSpPr>
          <p:nvPr/>
        </p:nvSpPr>
        <p:spPr bwMode="auto">
          <a:xfrm>
            <a:off x="2660777" y="3460750"/>
            <a:ext cx="312737" cy="554037"/>
          </a:xfrm>
          <a:custGeom>
            <a:avLst/>
            <a:gdLst>
              <a:gd name="T0" fmla="*/ 495 w 1967"/>
              <a:gd name="T1" fmla="*/ 1461 h 3492"/>
              <a:gd name="T2" fmla="*/ 350 w 1967"/>
              <a:gd name="T3" fmla="*/ 1764 h 3492"/>
              <a:gd name="T4" fmla="*/ 275 w 1967"/>
              <a:gd name="T5" fmla="*/ 2261 h 3492"/>
              <a:gd name="T6" fmla="*/ 474 w 1967"/>
              <a:gd name="T7" fmla="*/ 3378 h 3492"/>
              <a:gd name="T8" fmla="*/ 984 w 1967"/>
              <a:gd name="T9" fmla="*/ 3406 h 3492"/>
              <a:gd name="T10" fmla="*/ 1494 w 1967"/>
              <a:gd name="T11" fmla="*/ 3378 h 3492"/>
              <a:gd name="T12" fmla="*/ 1694 w 1967"/>
              <a:gd name="T13" fmla="*/ 2261 h 3492"/>
              <a:gd name="T14" fmla="*/ 1619 w 1967"/>
              <a:gd name="T15" fmla="*/ 1764 h 3492"/>
              <a:gd name="T16" fmla="*/ 1473 w 1967"/>
              <a:gd name="T17" fmla="*/ 1461 h 3492"/>
              <a:gd name="T18" fmla="*/ 588 w 1967"/>
              <a:gd name="T19" fmla="*/ 1346 h 3492"/>
              <a:gd name="T20" fmla="*/ 1796 w 1967"/>
              <a:gd name="T21" fmla="*/ 481 h 3492"/>
              <a:gd name="T22" fmla="*/ 1839 w 1967"/>
              <a:gd name="T23" fmla="*/ 317 h 3492"/>
              <a:gd name="T24" fmla="*/ 129 w 1967"/>
              <a:gd name="T25" fmla="*/ 317 h 3492"/>
              <a:gd name="T26" fmla="*/ 173 w 1967"/>
              <a:gd name="T27" fmla="*/ 482 h 3492"/>
              <a:gd name="T28" fmla="*/ 715 w 1967"/>
              <a:gd name="T29" fmla="*/ 94 h 3492"/>
              <a:gd name="T30" fmla="*/ 371 w 1967"/>
              <a:gd name="T31" fmla="*/ 187 h 3492"/>
              <a:gd name="T32" fmla="*/ 438 w 1967"/>
              <a:gd name="T33" fmla="*/ 716 h 3492"/>
              <a:gd name="T34" fmla="*/ 516 w 1967"/>
              <a:gd name="T35" fmla="*/ 1088 h 3492"/>
              <a:gd name="T36" fmla="*/ 1374 w 1967"/>
              <a:gd name="T37" fmla="*/ 1260 h 3492"/>
              <a:gd name="T38" fmla="*/ 1468 w 1967"/>
              <a:gd name="T39" fmla="*/ 1044 h 3492"/>
              <a:gd name="T40" fmla="*/ 1533 w 1967"/>
              <a:gd name="T41" fmla="*/ 652 h 3492"/>
              <a:gd name="T42" fmla="*/ 1560 w 1967"/>
              <a:gd name="T43" fmla="*/ 173 h 3492"/>
              <a:gd name="T44" fmla="*/ 1254 w 1967"/>
              <a:gd name="T45" fmla="*/ 197 h 3492"/>
              <a:gd name="T46" fmla="*/ 1139 w 1967"/>
              <a:gd name="T47" fmla="*/ 388 h 3492"/>
              <a:gd name="T48" fmla="*/ 863 w 1967"/>
              <a:gd name="T49" fmla="*/ 401 h 3492"/>
              <a:gd name="T50" fmla="*/ 718 w 1967"/>
              <a:gd name="T51" fmla="*/ 233 h 3492"/>
              <a:gd name="T52" fmla="*/ 1327 w 1967"/>
              <a:gd name="T53" fmla="*/ 20 h 3492"/>
              <a:gd name="T54" fmla="*/ 1636 w 1967"/>
              <a:gd name="T55" fmla="*/ 109 h 3492"/>
              <a:gd name="T56" fmla="*/ 1759 w 1967"/>
              <a:gd name="T57" fmla="*/ 160 h 3492"/>
              <a:gd name="T58" fmla="*/ 1938 w 1967"/>
              <a:gd name="T59" fmla="*/ 309 h 3492"/>
              <a:gd name="T60" fmla="*/ 1967 w 1967"/>
              <a:gd name="T61" fmla="*/ 397 h 3492"/>
              <a:gd name="T62" fmla="*/ 1780 w 1967"/>
              <a:gd name="T63" fmla="*/ 601 h 3492"/>
              <a:gd name="T64" fmla="*/ 1616 w 1967"/>
              <a:gd name="T65" fmla="*/ 740 h 3492"/>
              <a:gd name="T66" fmla="*/ 1526 w 1967"/>
              <a:gd name="T67" fmla="*/ 1137 h 3492"/>
              <a:gd name="T68" fmla="*/ 1482 w 1967"/>
              <a:gd name="T69" fmla="*/ 1328 h 3492"/>
              <a:gd name="T70" fmla="*/ 1625 w 1967"/>
              <a:gd name="T71" fmla="*/ 1548 h 3492"/>
              <a:gd name="T72" fmla="*/ 1754 w 1967"/>
              <a:gd name="T73" fmla="*/ 1947 h 3492"/>
              <a:gd name="T74" fmla="*/ 1779 w 1967"/>
              <a:gd name="T75" fmla="*/ 3359 h 3492"/>
              <a:gd name="T76" fmla="*/ 1684 w 1967"/>
              <a:gd name="T77" fmla="*/ 3430 h 3492"/>
              <a:gd name="T78" fmla="*/ 1314 w 1967"/>
              <a:gd name="T79" fmla="*/ 3482 h 3492"/>
              <a:gd name="T80" fmla="*/ 733 w 1967"/>
              <a:gd name="T81" fmla="*/ 3486 h 3492"/>
              <a:gd name="T82" fmla="*/ 316 w 1967"/>
              <a:gd name="T83" fmla="*/ 3438 h 3492"/>
              <a:gd name="T84" fmla="*/ 193 w 1967"/>
              <a:gd name="T85" fmla="*/ 3370 h 3492"/>
              <a:gd name="T86" fmla="*/ 214 w 1967"/>
              <a:gd name="T87" fmla="*/ 1947 h 3492"/>
              <a:gd name="T88" fmla="*/ 342 w 1967"/>
              <a:gd name="T89" fmla="*/ 1548 h 3492"/>
              <a:gd name="T90" fmla="*/ 486 w 1967"/>
              <a:gd name="T91" fmla="*/ 1328 h 3492"/>
              <a:gd name="T92" fmla="*/ 443 w 1967"/>
              <a:gd name="T93" fmla="*/ 1138 h 3492"/>
              <a:gd name="T94" fmla="*/ 353 w 1967"/>
              <a:gd name="T95" fmla="*/ 741 h 3492"/>
              <a:gd name="T96" fmla="*/ 189 w 1967"/>
              <a:gd name="T97" fmla="*/ 602 h 3492"/>
              <a:gd name="T98" fmla="*/ 1 w 1967"/>
              <a:gd name="T99" fmla="*/ 397 h 3492"/>
              <a:gd name="T100" fmla="*/ 30 w 1967"/>
              <a:gd name="T101" fmla="*/ 308 h 3492"/>
              <a:gd name="T102" fmla="*/ 213 w 1967"/>
              <a:gd name="T103" fmla="*/ 158 h 3492"/>
              <a:gd name="T104" fmla="*/ 360 w 1967"/>
              <a:gd name="T105" fmla="*/ 97 h 3492"/>
              <a:gd name="T106" fmla="*/ 694 w 1967"/>
              <a:gd name="T107" fmla="*/ 10 h 3492"/>
              <a:gd name="T108" fmla="*/ 787 w 1967"/>
              <a:gd name="T109" fmla="*/ 11 h 3492"/>
              <a:gd name="T110" fmla="*/ 818 w 1967"/>
              <a:gd name="T111" fmla="*/ 264 h 3492"/>
              <a:gd name="T112" fmla="*/ 932 w 1967"/>
              <a:gd name="T113" fmla="*/ 329 h 3492"/>
              <a:gd name="T114" fmla="*/ 1056 w 1967"/>
              <a:gd name="T115" fmla="*/ 326 h 3492"/>
              <a:gd name="T116" fmla="*/ 1159 w 1967"/>
              <a:gd name="T117" fmla="*/ 245 h 3492"/>
              <a:gd name="T118" fmla="*/ 1190 w 1967"/>
              <a:gd name="T119" fmla="*/ 6 h 3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67" h="3492">
                <a:moveTo>
                  <a:pt x="588" y="1346"/>
                </a:moveTo>
                <a:lnTo>
                  <a:pt x="578" y="1357"/>
                </a:lnTo>
                <a:lnTo>
                  <a:pt x="565" y="1370"/>
                </a:lnTo>
                <a:lnTo>
                  <a:pt x="550" y="1387"/>
                </a:lnTo>
                <a:lnTo>
                  <a:pt x="533" y="1409"/>
                </a:lnTo>
                <a:lnTo>
                  <a:pt x="515" y="1433"/>
                </a:lnTo>
                <a:lnTo>
                  <a:pt x="495" y="1461"/>
                </a:lnTo>
                <a:lnTo>
                  <a:pt x="475" y="1493"/>
                </a:lnTo>
                <a:lnTo>
                  <a:pt x="453" y="1528"/>
                </a:lnTo>
                <a:lnTo>
                  <a:pt x="432" y="1567"/>
                </a:lnTo>
                <a:lnTo>
                  <a:pt x="411" y="1611"/>
                </a:lnTo>
                <a:lnTo>
                  <a:pt x="389" y="1658"/>
                </a:lnTo>
                <a:lnTo>
                  <a:pt x="369" y="1709"/>
                </a:lnTo>
                <a:lnTo>
                  <a:pt x="350" y="1764"/>
                </a:lnTo>
                <a:lnTo>
                  <a:pt x="332" y="1822"/>
                </a:lnTo>
                <a:lnTo>
                  <a:pt x="316" y="1885"/>
                </a:lnTo>
                <a:lnTo>
                  <a:pt x="302" y="1952"/>
                </a:lnTo>
                <a:lnTo>
                  <a:pt x="291" y="2022"/>
                </a:lnTo>
                <a:lnTo>
                  <a:pt x="283" y="2098"/>
                </a:lnTo>
                <a:lnTo>
                  <a:pt x="277" y="2177"/>
                </a:lnTo>
                <a:lnTo>
                  <a:pt x="275" y="2261"/>
                </a:lnTo>
                <a:lnTo>
                  <a:pt x="275" y="3335"/>
                </a:lnTo>
                <a:lnTo>
                  <a:pt x="291" y="3342"/>
                </a:lnTo>
                <a:lnTo>
                  <a:pt x="314" y="3350"/>
                </a:lnTo>
                <a:lnTo>
                  <a:pt x="343" y="3357"/>
                </a:lnTo>
                <a:lnTo>
                  <a:pt x="381" y="3365"/>
                </a:lnTo>
                <a:lnTo>
                  <a:pt x="424" y="3372"/>
                </a:lnTo>
                <a:lnTo>
                  <a:pt x="474" y="3378"/>
                </a:lnTo>
                <a:lnTo>
                  <a:pt x="530" y="3385"/>
                </a:lnTo>
                <a:lnTo>
                  <a:pt x="592" y="3391"/>
                </a:lnTo>
                <a:lnTo>
                  <a:pt x="660" y="3396"/>
                </a:lnTo>
                <a:lnTo>
                  <a:pt x="733" y="3400"/>
                </a:lnTo>
                <a:lnTo>
                  <a:pt x="812" y="3403"/>
                </a:lnTo>
                <a:lnTo>
                  <a:pt x="896" y="3405"/>
                </a:lnTo>
                <a:lnTo>
                  <a:pt x="984" y="3406"/>
                </a:lnTo>
                <a:lnTo>
                  <a:pt x="1073" y="3405"/>
                </a:lnTo>
                <a:lnTo>
                  <a:pt x="1157" y="3403"/>
                </a:lnTo>
                <a:lnTo>
                  <a:pt x="1235" y="3400"/>
                </a:lnTo>
                <a:lnTo>
                  <a:pt x="1309" y="3396"/>
                </a:lnTo>
                <a:lnTo>
                  <a:pt x="1377" y="3391"/>
                </a:lnTo>
                <a:lnTo>
                  <a:pt x="1439" y="3385"/>
                </a:lnTo>
                <a:lnTo>
                  <a:pt x="1494" y="3378"/>
                </a:lnTo>
                <a:lnTo>
                  <a:pt x="1544" y="3372"/>
                </a:lnTo>
                <a:lnTo>
                  <a:pt x="1588" y="3365"/>
                </a:lnTo>
                <a:lnTo>
                  <a:pt x="1624" y="3357"/>
                </a:lnTo>
                <a:lnTo>
                  <a:pt x="1655" y="3350"/>
                </a:lnTo>
                <a:lnTo>
                  <a:pt x="1678" y="3342"/>
                </a:lnTo>
                <a:lnTo>
                  <a:pt x="1694" y="3335"/>
                </a:lnTo>
                <a:lnTo>
                  <a:pt x="1694" y="2261"/>
                </a:lnTo>
                <a:lnTo>
                  <a:pt x="1692" y="2177"/>
                </a:lnTo>
                <a:lnTo>
                  <a:pt x="1686" y="2098"/>
                </a:lnTo>
                <a:lnTo>
                  <a:pt x="1678" y="2022"/>
                </a:lnTo>
                <a:lnTo>
                  <a:pt x="1666" y="1952"/>
                </a:lnTo>
                <a:lnTo>
                  <a:pt x="1653" y="1885"/>
                </a:lnTo>
                <a:lnTo>
                  <a:pt x="1637" y="1822"/>
                </a:lnTo>
                <a:lnTo>
                  <a:pt x="1619" y="1764"/>
                </a:lnTo>
                <a:lnTo>
                  <a:pt x="1600" y="1709"/>
                </a:lnTo>
                <a:lnTo>
                  <a:pt x="1580" y="1658"/>
                </a:lnTo>
                <a:lnTo>
                  <a:pt x="1558" y="1611"/>
                </a:lnTo>
                <a:lnTo>
                  <a:pt x="1537" y="1568"/>
                </a:lnTo>
                <a:lnTo>
                  <a:pt x="1516" y="1529"/>
                </a:lnTo>
                <a:lnTo>
                  <a:pt x="1494" y="1493"/>
                </a:lnTo>
                <a:lnTo>
                  <a:pt x="1473" y="1461"/>
                </a:lnTo>
                <a:lnTo>
                  <a:pt x="1454" y="1433"/>
                </a:lnTo>
                <a:lnTo>
                  <a:pt x="1436" y="1409"/>
                </a:lnTo>
                <a:lnTo>
                  <a:pt x="1419" y="1387"/>
                </a:lnTo>
                <a:lnTo>
                  <a:pt x="1404" y="1370"/>
                </a:lnTo>
                <a:lnTo>
                  <a:pt x="1391" y="1357"/>
                </a:lnTo>
                <a:lnTo>
                  <a:pt x="1381" y="1346"/>
                </a:lnTo>
                <a:lnTo>
                  <a:pt x="588" y="1346"/>
                </a:lnTo>
                <a:close/>
                <a:moveTo>
                  <a:pt x="1762" y="257"/>
                </a:moveTo>
                <a:lnTo>
                  <a:pt x="1651" y="568"/>
                </a:lnTo>
                <a:lnTo>
                  <a:pt x="1678" y="558"/>
                </a:lnTo>
                <a:lnTo>
                  <a:pt x="1705" y="544"/>
                </a:lnTo>
                <a:lnTo>
                  <a:pt x="1735" y="527"/>
                </a:lnTo>
                <a:lnTo>
                  <a:pt x="1765" y="506"/>
                </a:lnTo>
                <a:lnTo>
                  <a:pt x="1796" y="481"/>
                </a:lnTo>
                <a:lnTo>
                  <a:pt x="1825" y="453"/>
                </a:lnTo>
                <a:lnTo>
                  <a:pt x="1853" y="421"/>
                </a:lnTo>
                <a:lnTo>
                  <a:pt x="1878" y="383"/>
                </a:lnTo>
                <a:lnTo>
                  <a:pt x="1873" y="371"/>
                </a:lnTo>
                <a:lnTo>
                  <a:pt x="1865" y="355"/>
                </a:lnTo>
                <a:lnTo>
                  <a:pt x="1854" y="336"/>
                </a:lnTo>
                <a:lnTo>
                  <a:pt x="1839" y="317"/>
                </a:lnTo>
                <a:lnTo>
                  <a:pt x="1818" y="297"/>
                </a:lnTo>
                <a:lnTo>
                  <a:pt x="1793" y="277"/>
                </a:lnTo>
                <a:lnTo>
                  <a:pt x="1762" y="257"/>
                </a:lnTo>
                <a:close/>
                <a:moveTo>
                  <a:pt x="207" y="257"/>
                </a:moveTo>
                <a:lnTo>
                  <a:pt x="175" y="276"/>
                </a:lnTo>
                <a:lnTo>
                  <a:pt x="149" y="297"/>
                </a:lnTo>
                <a:lnTo>
                  <a:pt x="129" y="317"/>
                </a:lnTo>
                <a:lnTo>
                  <a:pt x="114" y="336"/>
                </a:lnTo>
                <a:lnTo>
                  <a:pt x="102" y="355"/>
                </a:lnTo>
                <a:lnTo>
                  <a:pt x="95" y="371"/>
                </a:lnTo>
                <a:lnTo>
                  <a:pt x="90" y="383"/>
                </a:lnTo>
                <a:lnTo>
                  <a:pt x="115" y="421"/>
                </a:lnTo>
                <a:lnTo>
                  <a:pt x="143" y="453"/>
                </a:lnTo>
                <a:lnTo>
                  <a:pt x="173" y="482"/>
                </a:lnTo>
                <a:lnTo>
                  <a:pt x="203" y="507"/>
                </a:lnTo>
                <a:lnTo>
                  <a:pt x="234" y="527"/>
                </a:lnTo>
                <a:lnTo>
                  <a:pt x="263" y="545"/>
                </a:lnTo>
                <a:lnTo>
                  <a:pt x="291" y="559"/>
                </a:lnTo>
                <a:lnTo>
                  <a:pt x="318" y="569"/>
                </a:lnTo>
                <a:lnTo>
                  <a:pt x="207" y="257"/>
                </a:lnTo>
                <a:close/>
                <a:moveTo>
                  <a:pt x="715" y="94"/>
                </a:moveTo>
                <a:lnTo>
                  <a:pt x="656" y="105"/>
                </a:lnTo>
                <a:lnTo>
                  <a:pt x="600" y="117"/>
                </a:lnTo>
                <a:lnTo>
                  <a:pt x="547" y="130"/>
                </a:lnTo>
                <a:lnTo>
                  <a:pt x="497" y="144"/>
                </a:lnTo>
                <a:lnTo>
                  <a:pt x="451" y="159"/>
                </a:lnTo>
                <a:lnTo>
                  <a:pt x="408" y="173"/>
                </a:lnTo>
                <a:lnTo>
                  <a:pt x="371" y="187"/>
                </a:lnTo>
                <a:lnTo>
                  <a:pt x="337" y="199"/>
                </a:lnTo>
                <a:lnTo>
                  <a:pt x="309" y="210"/>
                </a:lnTo>
                <a:lnTo>
                  <a:pt x="286" y="221"/>
                </a:lnTo>
                <a:lnTo>
                  <a:pt x="434" y="638"/>
                </a:lnTo>
                <a:lnTo>
                  <a:pt x="436" y="645"/>
                </a:lnTo>
                <a:lnTo>
                  <a:pt x="436" y="652"/>
                </a:lnTo>
                <a:lnTo>
                  <a:pt x="438" y="716"/>
                </a:lnTo>
                <a:lnTo>
                  <a:pt x="444" y="778"/>
                </a:lnTo>
                <a:lnTo>
                  <a:pt x="451" y="837"/>
                </a:lnTo>
                <a:lnTo>
                  <a:pt x="461" y="894"/>
                </a:lnTo>
                <a:lnTo>
                  <a:pt x="474" y="947"/>
                </a:lnTo>
                <a:lnTo>
                  <a:pt x="486" y="998"/>
                </a:lnTo>
                <a:lnTo>
                  <a:pt x="501" y="1045"/>
                </a:lnTo>
                <a:lnTo>
                  <a:pt x="516" y="1088"/>
                </a:lnTo>
                <a:lnTo>
                  <a:pt x="532" y="1128"/>
                </a:lnTo>
                <a:lnTo>
                  <a:pt x="547" y="1163"/>
                </a:lnTo>
                <a:lnTo>
                  <a:pt x="561" y="1194"/>
                </a:lnTo>
                <a:lnTo>
                  <a:pt x="574" y="1220"/>
                </a:lnTo>
                <a:lnTo>
                  <a:pt x="585" y="1243"/>
                </a:lnTo>
                <a:lnTo>
                  <a:pt x="595" y="1260"/>
                </a:lnTo>
                <a:lnTo>
                  <a:pt x="1374" y="1260"/>
                </a:lnTo>
                <a:lnTo>
                  <a:pt x="1383" y="1243"/>
                </a:lnTo>
                <a:lnTo>
                  <a:pt x="1394" y="1220"/>
                </a:lnTo>
                <a:lnTo>
                  <a:pt x="1408" y="1194"/>
                </a:lnTo>
                <a:lnTo>
                  <a:pt x="1422" y="1163"/>
                </a:lnTo>
                <a:lnTo>
                  <a:pt x="1437" y="1127"/>
                </a:lnTo>
                <a:lnTo>
                  <a:pt x="1452" y="1087"/>
                </a:lnTo>
                <a:lnTo>
                  <a:pt x="1468" y="1044"/>
                </a:lnTo>
                <a:lnTo>
                  <a:pt x="1481" y="997"/>
                </a:lnTo>
                <a:lnTo>
                  <a:pt x="1495" y="947"/>
                </a:lnTo>
                <a:lnTo>
                  <a:pt x="1507" y="894"/>
                </a:lnTo>
                <a:lnTo>
                  <a:pt x="1518" y="836"/>
                </a:lnTo>
                <a:lnTo>
                  <a:pt x="1525" y="778"/>
                </a:lnTo>
                <a:lnTo>
                  <a:pt x="1530" y="716"/>
                </a:lnTo>
                <a:lnTo>
                  <a:pt x="1533" y="652"/>
                </a:lnTo>
                <a:lnTo>
                  <a:pt x="1533" y="645"/>
                </a:lnTo>
                <a:lnTo>
                  <a:pt x="1535" y="638"/>
                </a:lnTo>
                <a:lnTo>
                  <a:pt x="1683" y="221"/>
                </a:lnTo>
                <a:lnTo>
                  <a:pt x="1660" y="210"/>
                </a:lnTo>
                <a:lnTo>
                  <a:pt x="1631" y="199"/>
                </a:lnTo>
                <a:lnTo>
                  <a:pt x="1598" y="187"/>
                </a:lnTo>
                <a:lnTo>
                  <a:pt x="1560" y="173"/>
                </a:lnTo>
                <a:lnTo>
                  <a:pt x="1518" y="159"/>
                </a:lnTo>
                <a:lnTo>
                  <a:pt x="1472" y="144"/>
                </a:lnTo>
                <a:lnTo>
                  <a:pt x="1422" y="130"/>
                </a:lnTo>
                <a:lnTo>
                  <a:pt x="1368" y="117"/>
                </a:lnTo>
                <a:lnTo>
                  <a:pt x="1313" y="105"/>
                </a:lnTo>
                <a:lnTo>
                  <a:pt x="1254" y="94"/>
                </a:lnTo>
                <a:lnTo>
                  <a:pt x="1254" y="197"/>
                </a:lnTo>
                <a:lnTo>
                  <a:pt x="1251" y="233"/>
                </a:lnTo>
                <a:lnTo>
                  <a:pt x="1244" y="266"/>
                </a:lnTo>
                <a:lnTo>
                  <a:pt x="1232" y="297"/>
                </a:lnTo>
                <a:lnTo>
                  <a:pt x="1215" y="325"/>
                </a:lnTo>
                <a:lnTo>
                  <a:pt x="1193" y="349"/>
                </a:lnTo>
                <a:lnTo>
                  <a:pt x="1168" y="369"/>
                </a:lnTo>
                <a:lnTo>
                  <a:pt x="1139" y="388"/>
                </a:lnTo>
                <a:lnTo>
                  <a:pt x="1106" y="401"/>
                </a:lnTo>
                <a:lnTo>
                  <a:pt x="1069" y="411"/>
                </a:lnTo>
                <a:lnTo>
                  <a:pt x="1028" y="417"/>
                </a:lnTo>
                <a:lnTo>
                  <a:pt x="984" y="419"/>
                </a:lnTo>
                <a:lnTo>
                  <a:pt x="941" y="417"/>
                </a:lnTo>
                <a:lnTo>
                  <a:pt x="900" y="411"/>
                </a:lnTo>
                <a:lnTo>
                  <a:pt x="863" y="401"/>
                </a:lnTo>
                <a:lnTo>
                  <a:pt x="830" y="388"/>
                </a:lnTo>
                <a:lnTo>
                  <a:pt x="800" y="369"/>
                </a:lnTo>
                <a:lnTo>
                  <a:pt x="775" y="349"/>
                </a:lnTo>
                <a:lnTo>
                  <a:pt x="754" y="325"/>
                </a:lnTo>
                <a:lnTo>
                  <a:pt x="737" y="297"/>
                </a:lnTo>
                <a:lnTo>
                  <a:pt x="725" y="266"/>
                </a:lnTo>
                <a:lnTo>
                  <a:pt x="718" y="233"/>
                </a:lnTo>
                <a:lnTo>
                  <a:pt x="715" y="197"/>
                </a:lnTo>
                <a:lnTo>
                  <a:pt x="715" y="94"/>
                </a:lnTo>
                <a:close/>
                <a:moveTo>
                  <a:pt x="1211" y="0"/>
                </a:moveTo>
                <a:lnTo>
                  <a:pt x="1215" y="0"/>
                </a:lnTo>
                <a:lnTo>
                  <a:pt x="1217" y="0"/>
                </a:lnTo>
                <a:lnTo>
                  <a:pt x="1272" y="10"/>
                </a:lnTo>
                <a:lnTo>
                  <a:pt x="1327" y="20"/>
                </a:lnTo>
                <a:lnTo>
                  <a:pt x="1379" y="31"/>
                </a:lnTo>
                <a:lnTo>
                  <a:pt x="1429" y="43"/>
                </a:lnTo>
                <a:lnTo>
                  <a:pt x="1476" y="56"/>
                </a:lnTo>
                <a:lnTo>
                  <a:pt x="1521" y="70"/>
                </a:lnTo>
                <a:lnTo>
                  <a:pt x="1562" y="82"/>
                </a:lnTo>
                <a:lnTo>
                  <a:pt x="1601" y="96"/>
                </a:lnTo>
                <a:lnTo>
                  <a:pt x="1636" y="109"/>
                </a:lnTo>
                <a:lnTo>
                  <a:pt x="1667" y="121"/>
                </a:lnTo>
                <a:lnTo>
                  <a:pt x="1694" y="131"/>
                </a:lnTo>
                <a:lnTo>
                  <a:pt x="1716" y="141"/>
                </a:lnTo>
                <a:lnTo>
                  <a:pt x="1734" y="149"/>
                </a:lnTo>
                <a:lnTo>
                  <a:pt x="1748" y="155"/>
                </a:lnTo>
                <a:lnTo>
                  <a:pt x="1756" y="159"/>
                </a:lnTo>
                <a:lnTo>
                  <a:pt x="1759" y="160"/>
                </a:lnTo>
                <a:lnTo>
                  <a:pt x="1798" y="179"/>
                </a:lnTo>
                <a:lnTo>
                  <a:pt x="1832" y="199"/>
                </a:lnTo>
                <a:lnTo>
                  <a:pt x="1862" y="221"/>
                </a:lnTo>
                <a:lnTo>
                  <a:pt x="1887" y="243"/>
                </a:lnTo>
                <a:lnTo>
                  <a:pt x="1908" y="265"/>
                </a:lnTo>
                <a:lnTo>
                  <a:pt x="1924" y="288"/>
                </a:lnTo>
                <a:lnTo>
                  <a:pt x="1938" y="309"/>
                </a:lnTo>
                <a:lnTo>
                  <a:pt x="1949" y="328"/>
                </a:lnTo>
                <a:lnTo>
                  <a:pt x="1956" y="345"/>
                </a:lnTo>
                <a:lnTo>
                  <a:pt x="1961" y="360"/>
                </a:lnTo>
                <a:lnTo>
                  <a:pt x="1965" y="372"/>
                </a:lnTo>
                <a:lnTo>
                  <a:pt x="1966" y="379"/>
                </a:lnTo>
                <a:lnTo>
                  <a:pt x="1967" y="383"/>
                </a:lnTo>
                <a:lnTo>
                  <a:pt x="1967" y="397"/>
                </a:lnTo>
                <a:lnTo>
                  <a:pt x="1962" y="410"/>
                </a:lnTo>
                <a:lnTo>
                  <a:pt x="1936" y="452"/>
                </a:lnTo>
                <a:lnTo>
                  <a:pt x="1907" y="491"/>
                </a:lnTo>
                <a:lnTo>
                  <a:pt x="1876" y="525"/>
                </a:lnTo>
                <a:lnTo>
                  <a:pt x="1845" y="555"/>
                </a:lnTo>
                <a:lnTo>
                  <a:pt x="1812" y="580"/>
                </a:lnTo>
                <a:lnTo>
                  <a:pt x="1780" y="601"/>
                </a:lnTo>
                <a:lnTo>
                  <a:pt x="1748" y="619"/>
                </a:lnTo>
                <a:lnTo>
                  <a:pt x="1717" y="635"/>
                </a:lnTo>
                <a:lnTo>
                  <a:pt x="1688" y="647"/>
                </a:lnTo>
                <a:lnTo>
                  <a:pt x="1662" y="658"/>
                </a:lnTo>
                <a:lnTo>
                  <a:pt x="1638" y="665"/>
                </a:lnTo>
                <a:lnTo>
                  <a:pt x="1619" y="670"/>
                </a:lnTo>
                <a:lnTo>
                  <a:pt x="1616" y="740"/>
                </a:lnTo>
                <a:lnTo>
                  <a:pt x="1609" y="807"/>
                </a:lnTo>
                <a:lnTo>
                  <a:pt x="1600" y="872"/>
                </a:lnTo>
                <a:lnTo>
                  <a:pt x="1588" y="932"/>
                </a:lnTo>
                <a:lnTo>
                  <a:pt x="1574" y="990"/>
                </a:lnTo>
                <a:lnTo>
                  <a:pt x="1559" y="1043"/>
                </a:lnTo>
                <a:lnTo>
                  <a:pt x="1543" y="1093"/>
                </a:lnTo>
                <a:lnTo>
                  <a:pt x="1526" y="1137"/>
                </a:lnTo>
                <a:lnTo>
                  <a:pt x="1509" y="1179"/>
                </a:lnTo>
                <a:lnTo>
                  <a:pt x="1493" y="1215"/>
                </a:lnTo>
                <a:lnTo>
                  <a:pt x="1478" y="1247"/>
                </a:lnTo>
                <a:lnTo>
                  <a:pt x="1464" y="1275"/>
                </a:lnTo>
                <a:lnTo>
                  <a:pt x="1453" y="1296"/>
                </a:lnTo>
                <a:lnTo>
                  <a:pt x="1467" y="1310"/>
                </a:lnTo>
                <a:lnTo>
                  <a:pt x="1482" y="1328"/>
                </a:lnTo>
                <a:lnTo>
                  <a:pt x="1500" y="1349"/>
                </a:lnTo>
                <a:lnTo>
                  <a:pt x="1519" y="1374"/>
                </a:lnTo>
                <a:lnTo>
                  <a:pt x="1539" y="1401"/>
                </a:lnTo>
                <a:lnTo>
                  <a:pt x="1560" y="1433"/>
                </a:lnTo>
                <a:lnTo>
                  <a:pt x="1582" y="1467"/>
                </a:lnTo>
                <a:lnTo>
                  <a:pt x="1604" y="1506"/>
                </a:lnTo>
                <a:lnTo>
                  <a:pt x="1625" y="1548"/>
                </a:lnTo>
                <a:lnTo>
                  <a:pt x="1648" y="1594"/>
                </a:lnTo>
                <a:lnTo>
                  <a:pt x="1668" y="1643"/>
                </a:lnTo>
                <a:lnTo>
                  <a:pt x="1688" y="1696"/>
                </a:lnTo>
                <a:lnTo>
                  <a:pt x="1708" y="1753"/>
                </a:lnTo>
                <a:lnTo>
                  <a:pt x="1725" y="1814"/>
                </a:lnTo>
                <a:lnTo>
                  <a:pt x="1741" y="1878"/>
                </a:lnTo>
                <a:lnTo>
                  <a:pt x="1754" y="1947"/>
                </a:lnTo>
                <a:lnTo>
                  <a:pt x="1765" y="2019"/>
                </a:lnTo>
                <a:lnTo>
                  <a:pt x="1774" y="2096"/>
                </a:lnTo>
                <a:lnTo>
                  <a:pt x="1778" y="2176"/>
                </a:lnTo>
                <a:lnTo>
                  <a:pt x="1780" y="2261"/>
                </a:lnTo>
                <a:lnTo>
                  <a:pt x="1780" y="3347"/>
                </a:lnTo>
                <a:lnTo>
                  <a:pt x="1780" y="3348"/>
                </a:lnTo>
                <a:lnTo>
                  <a:pt x="1779" y="3359"/>
                </a:lnTo>
                <a:lnTo>
                  <a:pt x="1776" y="3370"/>
                </a:lnTo>
                <a:lnTo>
                  <a:pt x="1770" y="3382"/>
                </a:lnTo>
                <a:lnTo>
                  <a:pt x="1761" y="3392"/>
                </a:lnTo>
                <a:lnTo>
                  <a:pt x="1748" y="3402"/>
                </a:lnTo>
                <a:lnTo>
                  <a:pt x="1731" y="3411"/>
                </a:lnTo>
                <a:lnTo>
                  <a:pt x="1711" y="3421"/>
                </a:lnTo>
                <a:lnTo>
                  <a:pt x="1684" y="3430"/>
                </a:lnTo>
                <a:lnTo>
                  <a:pt x="1653" y="3438"/>
                </a:lnTo>
                <a:lnTo>
                  <a:pt x="1616" y="3447"/>
                </a:lnTo>
                <a:lnTo>
                  <a:pt x="1572" y="3455"/>
                </a:lnTo>
                <a:lnTo>
                  <a:pt x="1522" y="3461"/>
                </a:lnTo>
                <a:lnTo>
                  <a:pt x="1458" y="3470"/>
                </a:lnTo>
                <a:lnTo>
                  <a:pt x="1389" y="3476"/>
                </a:lnTo>
                <a:lnTo>
                  <a:pt x="1314" y="3482"/>
                </a:lnTo>
                <a:lnTo>
                  <a:pt x="1236" y="3486"/>
                </a:lnTo>
                <a:lnTo>
                  <a:pt x="1154" y="3489"/>
                </a:lnTo>
                <a:lnTo>
                  <a:pt x="1071" y="3491"/>
                </a:lnTo>
                <a:lnTo>
                  <a:pt x="984" y="3492"/>
                </a:lnTo>
                <a:lnTo>
                  <a:pt x="898" y="3491"/>
                </a:lnTo>
                <a:lnTo>
                  <a:pt x="814" y="3489"/>
                </a:lnTo>
                <a:lnTo>
                  <a:pt x="733" y="3486"/>
                </a:lnTo>
                <a:lnTo>
                  <a:pt x="655" y="3482"/>
                </a:lnTo>
                <a:lnTo>
                  <a:pt x="580" y="3476"/>
                </a:lnTo>
                <a:lnTo>
                  <a:pt x="511" y="3470"/>
                </a:lnTo>
                <a:lnTo>
                  <a:pt x="447" y="3461"/>
                </a:lnTo>
                <a:lnTo>
                  <a:pt x="397" y="3455"/>
                </a:lnTo>
                <a:lnTo>
                  <a:pt x="353" y="3447"/>
                </a:lnTo>
                <a:lnTo>
                  <a:pt x="316" y="3438"/>
                </a:lnTo>
                <a:lnTo>
                  <a:pt x="285" y="3430"/>
                </a:lnTo>
                <a:lnTo>
                  <a:pt x="258" y="3421"/>
                </a:lnTo>
                <a:lnTo>
                  <a:pt x="237" y="3411"/>
                </a:lnTo>
                <a:lnTo>
                  <a:pt x="221" y="3402"/>
                </a:lnTo>
                <a:lnTo>
                  <a:pt x="208" y="3392"/>
                </a:lnTo>
                <a:lnTo>
                  <a:pt x="198" y="3382"/>
                </a:lnTo>
                <a:lnTo>
                  <a:pt x="193" y="3370"/>
                </a:lnTo>
                <a:lnTo>
                  <a:pt x="190" y="3359"/>
                </a:lnTo>
                <a:lnTo>
                  <a:pt x="189" y="3348"/>
                </a:lnTo>
                <a:lnTo>
                  <a:pt x="189" y="2261"/>
                </a:lnTo>
                <a:lnTo>
                  <a:pt x="190" y="2176"/>
                </a:lnTo>
                <a:lnTo>
                  <a:pt x="195" y="2096"/>
                </a:lnTo>
                <a:lnTo>
                  <a:pt x="204" y="2019"/>
                </a:lnTo>
                <a:lnTo>
                  <a:pt x="214" y="1947"/>
                </a:lnTo>
                <a:lnTo>
                  <a:pt x="228" y="1878"/>
                </a:lnTo>
                <a:lnTo>
                  <a:pt x="243" y="1814"/>
                </a:lnTo>
                <a:lnTo>
                  <a:pt x="261" y="1753"/>
                </a:lnTo>
                <a:lnTo>
                  <a:pt x="279" y="1696"/>
                </a:lnTo>
                <a:lnTo>
                  <a:pt x="300" y="1643"/>
                </a:lnTo>
                <a:lnTo>
                  <a:pt x="321" y="1594"/>
                </a:lnTo>
                <a:lnTo>
                  <a:pt x="342" y="1548"/>
                </a:lnTo>
                <a:lnTo>
                  <a:pt x="365" y="1506"/>
                </a:lnTo>
                <a:lnTo>
                  <a:pt x="387" y="1467"/>
                </a:lnTo>
                <a:lnTo>
                  <a:pt x="408" y="1433"/>
                </a:lnTo>
                <a:lnTo>
                  <a:pt x="430" y="1401"/>
                </a:lnTo>
                <a:lnTo>
                  <a:pt x="450" y="1374"/>
                </a:lnTo>
                <a:lnTo>
                  <a:pt x="469" y="1349"/>
                </a:lnTo>
                <a:lnTo>
                  <a:pt x="486" y="1328"/>
                </a:lnTo>
                <a:lnTo>
                  <a:pt x="502" y="1310"/>
                </a:lnTo>
                <a:lnTo>
                  <a:pt x="516" y="1296"/>
                </a:lnTo>
                <a:lnTo>
                  <a:pt x="504" y="1275"/>
                </a:lnTo>
                <a:lnTo>
                  <a:pt x="491" y="1247"/>
                </a:lnTo>
                <a:lnTo>
                  <a:pt x="476" y="1216"/>
                </a:lnTo>
                <a:lnTo>
                  <a:pt x="459" y="1179"/>
                </a:lnTo>
                <a:lnTo>
                  <a:pt x="443" y="1138"/>
                </a:lnTo>
                <a:lnTo>
                  <a:pt x="426" y="1093"/>
                </a:lnTo>
                <a:lnTo>
                  <a:pt x="410" y="1043"/>
                </a:lnTo>
                <a:lnTo>
                  <a:pt x="395" y="990"/>
                </a:lnTo>
                <a:lnTo>
                  <a:pt x="381" y="932"/>
                </a:lnTo>
                <a:lnTo>
                  <a:pt x="369" y="872"/>
                </a:lnTo>
                <a:lnTo>
                  <a:pt x="359" y="808"/>
                </a:lnTo>
                <a:lnTo>
                  <a:pt x="353" y="741"/>
                </a:lnTo>
                <a:lnTo>
                  <a:pt x="350" y="670"/>
                </a:lnTo>
                <a:lnTo>
                  <a:pt x="331" y="665"/>
                </a:lnTo>
                <a:lnTo>
                  <a:pt x="307" y="658"/>
                </a:lnTo>
                <a:lnTo>
                  <a:pt x="280" y="648"/>
                </a:lnTo>
                <a:lnTo>
                  <a:pt x="252" y="635"/>
                </a:lnTo>
                <a:lnTo>
                  <a:pt x="221" y="620"/>
                </a:lnTo>
                <a:lnTo>
                  <a:pt x="189" y="602"/>
                </a:lnTo>
                <a:lnTo>
                  <a:pt x="156" y="580"/>
                </a:lnTo>
                <a:lnTo>
                  <a:pt x="124" y="555"/>
                </a:lnTo>
                <a:lnTo>
                  <a:pt x="92" y="526"/>
                </a:lnTo>
                <a:lnTo>
                  <a:pt x="61" y="492"/>
                </a:lnTo>
                <a:lnTo>
                  <a:pt x="32" y="453"/>
                </a:lnTo>
                <a:lnTo>
                  <a:pt x="5" y="410"/>
                </a:lnTo>
                <a:lnTo>
                  <a:pt x="1" y="397"/>
                </a:lnTo>
                <a:lnTo>
                  <a:pt x="0" y="383"/>
                </a:lnTo>
                <a:lnTo>
                  <a:pt x="1" y="379"/>
                </a:lnTo>
                <a:lnTo>
                  <a:pt x="3" y="372"/>
                </a:lnTo>
                <a:lnTo>
                  <a:pt x="6" y="360"/>
                </a:lnTo>
                <a:lnTo>
                  <a:pt x="12" y="345"/>
                </a:lnTo>
                <a:lnTo>
                  <a:pt x="19" y="327"/>
                </a:lnTo>
                <a:lnTo>
                  <a:pt x="30" y="308"/>
                </a:lnTo>
                <a:lnTo>
                  <a:pt x="44" y="287"/>
                </a:lnTo>
                <a:lnTo>
                  <a:pt x="61" y="264"/>
                </a:lnTo>
                <a:lnTo>
                  <a:pt x="82" y="242"/>
                </a:lnTo>
                <a:lnTo>
                  <a:pt x="108" y="219"/>
                </a:lnTo>
                <a:lnTo>
                  <a:pt x="138" y="197"/>
                </a:lnTo>
                <a:lnTo>
                  <a:pt x="173" y="177"/>
                </a:lnTo>
                <a:lnTo>
                  <a:pt x="213" y="158"/>
                </a:lnTo>
                <a:lnTo>
                  <a:pt x="221" y="155"/>
                </a:lnTo>
                <a:lnTo>
                  <a:pt x="232" y="149"/>
                </a:lnTo>
                <a:lnTo>
                  <a:pt x="248" y="142"/>
                </a:lnTo>
                <a:lnTo>
                  <a:pt x="270" y="132"/>
                </a:lnTo>
                <a:lnTo>
                  <a:pt x="296" y="122"/>
                </a:lnTo>
                <a:lnTo>
                  <a:pt x="326" y="110"/>
                </a:lnTo>
                <a:lnTo>
                  <a:pt x="360" y="97"/>
                </a:lnTo>
                <a:lnTo>
                  <a:pt x="399" y="84"/>
                </a:lnTo>
                <a:lnTo>
                  <a:pt x="440" y="71"/>
                </a:lnTo>
                <a:lnTo>
                  <a:pt x="485" y="58"/>
                </a:lnTo>
                <a:lnTo>
                  <a:pt x="533" y="44"/>
                </a:lnTo>
                <a:lnTo>
                  <a:pt x="584" y="32"/>
                </a:lnTo>
                <a:lnTo>
                  <a:pt x="638" y="21"/>
                </a:lnTo>
                <a:lnTo>
                  <a:pt x="694" y="10"/>
                </a:lnTo>
                <a:lnTo>
                  <a:pt x="752" y="0"/>
                </a:lnTo>
                <a:lnTo>
                  <a:pt x="754" y="0"/>
                </a:lnTo>
                <a:lnTo>
                  <a:pt x="758" y="0"/>
                </a:lnTo>
                <a:lnTo>
                  <a:pt x="764" y="1"/>
                </a:lnTo>
                <a:lnTo>
                  <a:pt x="771" y="3"/>
                </a:lnTo>
                <a:lnTo>
                  <a:pt x="780" y="6"/>
                </a:lnTo>
                <a:lnTo>
                  <a:pt x="787" y="11"/>
                </a:lnTo>
                <a:lnTo>
                  <a:pt x="793" y="20"/>
                </a:lnTo>
                <a:lnTo>
                  <a:pt x="799" y="29"/>
                </a:lnTo>
                <a:lnTo>
                  <a:pt x="801" y="44"/>
                </a:lnTo>
                <a:lnTo>
                  <a:pt x="801" y="197"/>
                </a:lnTo>
                <a:lnTo>
                  <a:pt x="803" y="223"/>
                </a:lnTo>
                <a:lnTo>
                  <a:pt x="808" y="245"/>
                </a:lnTo>
                <a:lnTo>
                  <a:pt x="818" y="264"/>
                </a:lnTo>
                <a:lnTo>
                  <a:pt x="830" y="280"/>
                </a:lnTo>
                <a:lnTo>
                  <a:pt x="844" y="294"/>
                </a:lnTo>
                <a:lnTo>
                  <a:pt x="859" y="305"/>
                </a:lnTo>
                <a:lnTo>
                  <a:pt x="876" y="314"/>
                </a:lnTo>
                <a:lnTo>
                  <a:pt x="894" y="321"/>
                </a:lnTo>
                <a:lnTo>
                  <a:pt x="913" y="326"/>
                </a:lnTo>
                <a:lnTo>
                  <a:pt x="932" y="329"/>
                </a:lnTo>
                <a:lnTo>
                  <a:pt x="950" y="331"/>
                </a:lnTo>
                <a:lnTo>
                  <a:pt x="967" y="332"/>
                </a:lnTo>
                <a:lnTo>
                  <a:pt x="984" y="333"/>
                </a:lnTo>
                <a:lnTo>
                  <a:pt x="1000" y="332"/>
                </a:lnTo>
                <a:lnTo>
                  <a:pt x="1019" y="331"/>
                </a:lnTo>
                <a:lnTo>
                  <a:pt x="1037" y="329"/>
                </a:lnTo>
                <a:lnTo>
                  <a:pt x="1056" y="326"/>
                </a:lnTo>
                <a:lnTo>
                  <a:pt x="1074" y="321"/>
                </a:lnTo>
                <a:lnTo>
                  <a:pt x="1093" y="314"/>
                </a:lnTo>
                <a:lnTo>
                  <a:pt x="1110" y="305"/>
                </a:lnTo>
                <a:lnTo>
                  <a:pt x="1125" y="294"/>
                </a:lnTo>
                <a:lnTo>
                  <a:pt x="1139" y="280"/>
                </a:lnTo>
                <a:lnTo>
                  <a:pt x="1151" y="264"/>
                </a:lnTo>
                <a:lnTo>
                  <a:pt x="1159" y="245"/>
                </a:lnTo>
                <a:lnTo>
                  <a:pt x="1166" y="223"/>
                </a:lnTo>
                <a:lnTo>
                  <a:pt x="1167" y="197"/>
                </a:lnTo>
                <a:lnTo>
                  <a:pt x="1167" y="44"/>
                </a:lnTo>
                <a:lnTo>
                  <a:pt x="1170" y="29"/>
                </a:lnTo>
                <a:lnTo>
                  <a:pt x="1175" y="18"/>
                </a:lnTo>
                <a:lnTo>
                  <a:pt x="1183" y="11"/>
                </a:lnTo>
                <a:lnTo>
                  <a:pt x="1190" y="6"/>
                </a:lnTo>
                <a:lnTo>
                  <a:pt x="1198" y="3"/>
                </a:lnTo>
                <a:lnTo>
                  <a:pt x="1205" y="1"/>
                </a:lnTo>
                <a:lnTo>
                  <a:pt x="12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7" name="Group 416"/>
          <p:cNvGrpSpPr/>
          <p:nvPr/>
        </p:nvGrpSpPr>
        <p:grpSpPr>
          <a:xfrm>
            <a:off x="3591508" y="3465513"/>
            <a:ext cx="322263" cy="546100"/>
            <a:chOff x="3554413" y="3465513"/>
            <a:chExt cx="322263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9" name="Freeform 238"/>
            <p:cNvSpPr>
              <a:spLocks noEditPoints="1"/>
            </p:cNvSpPr>
            <p:nvPr/>
          </p:nvSpPr>
          <p:spPr bwMode="auto">
            <a:xfrm>
              <a:off x="3554413" y="3465513"/>
              <a:ext cx="322263" cy="546100"/>
            </a:xfrm>
            <a:custGeom>
              <a:avLst/>
              <a:gdLst>
                <a:gd name="T0" fmla="*/ 323 w 2031"/>
                <a:gd name="T1" fmla="*/ 3089 h 3445"/>
                <a:gd name="T2" fmla="*/ 310 w 2031"/>
                <a:gd name="T3" fmla="*/ 2815 h 3445"/>
                <a:gd name="T4" fmla="*/ 326 w 2031"/>
                <a:gd name="T5" fmla="*/ 2427 h 3445"/>
                <a:gd name="T6" fmla="*/ 382 w 2031"/>
                <a:gd name="T7" fmla="*/ 2044 h 3445"/>
                <a:gd name="T8" fmla="*/ 382 w 2031"/>
                <a:gd name="T9" fmla="*/ 2044 h 3445"/>
                <a:gd name="T10" fmla="*/ 423 w 2031"/>
                <a:gd name="T11" fmla="*/ 1864 h 3445"/>
                <a:gd name="T12" fmla="*/ 1605 w 2031"/>
                <a:gd name="T13" fmla="*/ 1853 h 3445"/>
                <a:gd name="T14" fmla="*/ 452 w 2031"/>
                <a:gd name="T15" fmla="*/ 1732 h 3445"/>
                <a:gd name="T16" fmla="*/ 1535 w 2031"/>
                <a:gd name="T17" fmla="*/ 1421 h 3445"/>
                <a:gd name="T18" fmla="*/ 1544 w 2031"/>
                <a:gd name="T19" fmla="*/ 1276 h 3445"/>
                <a:gd name="T20" fmla="*/ 1040 w 2031"/>
                <a:gd name="T21" fmla="*/ 1286 h 3445"/>
                <a:gd name="T22" fmla="*/ 972 w 2031"/>
                <a:gd name="T23" fmla="*/ 1110 h 3445"/>
                <a:gd name="T24" fmla="*/ 1586 w 2031"/>
                <a:gd name="T25" fmla="*/ 890 h 3445"/>
                <a:gd name="T26" fmla="*/ 445 w 2031"/>
                <a:gd name="T27" fmla="*/ 889 h 3445"/>
                <a:gd name="T28" fmla="*/ 1916 w 2031"/>
                <a:gd name="T29" fmla="*/ 617 h 3445"/>
                <a:gd name="T30" fmla="*/ 339 w 2031"/>
                <a:gd name="T31" fmla="*/ 908 h 3445"/>
                <a:gd name="T32" fmla="*/ 1527 w 2031"/>
                <a:gd name="T33" fmla="*/ 539 h 3445"/>
                <a:gd name="T34" fmla="*/ 1224 w 2031"/>
                <a:gd name="T35" fmla="*/ 537 h 3445"/>
                <a:gd name="T36" fmla="*/ 968 w 2031"/>
                <a:gd name="T37" fmla="*/ 471 h 3445"/>
                <a:gd name="T38" fmla="*/ 806 w 2031"/>
                <a:gd name="T39" fmla="*/ 537 h 3445"/>
                <a:gd name="T40" fmla="*/ 503 w 2031"/>
                <a:gd name="T41" fmla="*/ 539 h 3445"/>
                <a:gd name="T42" fmla="*/ 1619 w 2031"/>
                <a:gd name="T43" fmla="*/ 623 h 3445"/>
                <a:gd name="T44" fmla="*/ 1769 w 2031"/>
                <a:gd name="T45" fmla="*/ 431 h 3445"/>
                <a:gd name="T46" fmla="*/ 406 w 2031"/>
                <a:gd name="T47" fmla="*/ 669 h 3445"/>
                <a:gd name="T48" fmla="*/ 1702 w 2031"/>
                <a:gd name="T49" fmla="*/ 376 h 3445"/>
                <a:gd name="T50" fmla="*/ 351 w 2031"/>
                <a:gd name="T51" fmla="*/ 359 h 3445"/>
                <a:gd name="T52" fmla="*/ 1385 w 2031"/>
                <a:gd name="T53" fmla="*/ 293 h 3445"/>
                <a:gd name="T54" fmla="*/ 1393 w 2031"/>
                <a:gd name="T55" fmla="*/ 263 h 3445"/>
                <a:gd name="T56" fmla="*/ 655 w 2031"/>
                <a:gd name="T57" fmla="*/ 325 h 3445"/>
                <a:gd name="T58" fmla="*/ 1189 w 2031"/>
                <a:gd name="T59" fmla="*/ 342 h 3445"/>
                <a:gd name="T60" fmla="*/ 1245 w 2031"/>
                <a:gd name="T61" fmla="*/ 405 h 3445"/>
                <a:gd name="T62" fmla="*/ 1318 w 2031"/>
                <a:gd name="T63" fmla="*/ 175 h 3445"/>
                <a:gd name="T64" fmla="*/ 735 w 2031"/>
                <a:gd name="T65" fmla="*/ 291 h 3445"/>
                <a:gd name="T66" fmla="*/ 897 w 2031"/>
                <a:gd name="T67" fmla="*/ 415 h 3445"/>
                <a:gd name="T68" fmla="*/ 765 w 2031"/>
                <a:gd name="T69" fmla="*/ 128 h 3445"/>
                <a:gd name="T70" fmla="*/ 934 w 2031"/>
                <a:gd name="T71" fmla="*/ 329 h 3445"/>
                <a:gd name="T72" fmla="*/ 1015 w 2031"/>
                <a:gd name="T73" fmla="*/ 398 h 3445"/>
                <a:gd name="T74" fmla="*/ 1119 w 2031"/>
                <a:gd name="T75" fmla="*/ 290 h 3445"/>
                <a:gd name="T76" fmla="*/ 1236 w 2031"/>
                <a:gd name="T77" fmla="*/ 0 h 3445"/>
                <a:gd name="T78" fmla="*/ 1404 w 2031"/>
                <a:gd name="T79" fmla="*/ 154 h 3445"/>
                <a:gd name="T80" fmla="*/ 1674 w 2031"/>
                <a:gd name="T81" fmla="*/ 259 h 3445"/>
                <a:gd name="T82" fmla="*/ 1911 w 2031"/>
                <a:gd name="T83" fmla="*/ 462 h 3445"/>
                <a:gd name="T84" fmla="*/ 1787 w 2031"/>
                <a:gd name="T85" fmla="*/ 989 h 3445"/>
                <a:gd name="T86" fmla="*/ 1695 w 2031"/>
                <a:gd name="T87" fmla="*/ 998 h 3445"/>
                <a:gd name="T88" fmla="*/ 1632 w 2031"/>
                <a:gd name="T89" fmla="*/ 1278 h 3445"/>
                <a:gd name="T90" fmla="*/ 1645 w 2031"/>
                <a:gd name="T91" fmla="*/ 1622 h 3445"/>
                <a:gd name="T92" fmla="*/ 1692 w 2031"/>
                <a:gd name="T93" fmla="*/ 1851 h 3445"/>
                <a:gd name="T94" fmla="*/ 1768 w 2031"/>
                <a:gd name="T95" fmla="*/ 2230 h 3445"/>
                <a:gd name="T96" fmla="*/ 1803 w 2031"/>
                <a:gd name="T97" fmla="*/ 2950 h 3445"/>
                <a:gd name="T98" fmla="*/ 1712 w 2031"/>
                <a:gd name="T99" fmla="*/ 3445 h 3445"/>
                <a:gd name="T100" fmla="*/ 234 w 2031"/>
                <a:gd name="T101" fmla="*/ 3057 h 3445"/>
                <a:gd name="T102" fmla="*/ 252 w 2031"/>
                <a:gd name="T103" fmla="*/ 2303 h 3445"/>
                <a:gd name="T104" fmla="*/ 336 w 2031"/>
                <a:gd name="T105" fmla="*/ 1857 h 3445"/>
                <a:gd name="T106" fmla="*/ 376 w 2031"/>
                <a:gd name="T107" fmla="*/ 1674 h 3445"/>
                <a:gd name="T108" fmla="*/ 406 w 2031"/>
                <a:gd name="T109" fmla="*/ 1349 h 3445"/>
                <a:gd name="T110" fmla="*/ 359 w 2031"/>
                <a:gd name="T111" fmla="*/ 993 h 3445"/>
                <a:gd name="T112" fmla="*/ 278 w 2031"/>
                <a:gd name="T113" fmla="*/ 1005 h 3445"/>
                <a:gd name="T114" fmla="*/ 5 w 2031"/>
                <a:gd name="T115" fmla="*/ 627 h 3445"/>
                <a:gd name="T116" fmla="*/ 282 w 2031"/>
                <a:gd name="T117" fmla="*/ 300 h 3445"/>
                <a:gd name="T118" fmla="*/ 434 w 2031"/>
                <a:gd name="T119" fmla="*/ 237 h 3445"/>
                <a:gd name="T120" fmla="*/ 775 w 2031"/>
                <a:gd name="T121" fmla="*/ 5 h 3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31" h="3445">
                  <a:moveTo>
                    <a:pt x="345" y="3290"/>
                  </a:moveTo>
                  <a:lnTo>
                    <a:pt x="351" y="3324"/>
                  </a:lnTo>
                  <a:lnTo>
                    <a:pt x="356" y="3357"/>
                  </a:lnTo>
                  <a:lnTo>
                    <a:pt x="1675" y="3357"/>
                  </a:lnTo>
                  <a:lnTo>
                    <a:pt x="1685" y="3290"/>
                  </a:lnTo>
                  <a:lnTo>
                    <a:pt x="345" y="3290"/>
                  </a:lnTo>
                  <a:close/>
                  <a:moveTo>
                    <a:pt x="316" y="2979"/>
                  </a:moveTo>
                  <a:lnTo>
                    <a:pt x="323" y="3089"/>
                  </a:lnTo>
                  <a:lnTo>
                    <a:pt x="335" y="3204"/>
                  </a:lnTo>
                  <a:lnTo>
                    <a:pt x="1696" y="3204"/>
                  </a:lnTo>
                  <a:lnTo>
                    <a:pt x="1707" y="3089"/>
                  </a:lnTo>
                  <a:lnTo>
                    <a:pt x="1716" y="2979"/>
                  </a:lnTo>
                  <a:lnTo>
                    <a:pt x="316" y="2979"/>
                  </a:lnTo>
                  <a:close/>
                  <a:moveTo>
                    <a:pt x="311" y="2668"/>
                  </a:moveTo>
                  <a:lnTo>
                    <a:pt x="310" y="2740"/>
                  </a:lnTo>
                  <a:lnTo>
                    <a:pt x="310" y="2815"/>
                  </a:lnTo>
                  <a:lnTo>
                    <a:pt x="312" y="2892"/>
                  </a:lnTo>
                  <a:lnTo>
                    <a:pt x="1719" y="2892"/>
                  </a:lnTo>
                  <a:lnTo>
                    <a:pt x="1721" y="2815"/>
                  </a:lnTo>
                  <a:lnTo>
                    <a:pt x="1721" y="2740"/>
                  </a:lnTo>
                  <a:lnTo>
                    <a:pt x="1720" y="2668"/>
                  </a:lnTo>
                  <a:lnTo>
                    <a:pt x="311" y="2668"/>
                  </a:lnTo>
                  <a:close/>
                  <a:moveTo>
                    <a:pt x="333" y="2356"/>
                  </a:moveTo>
                  <a:lnTo>
                    <a:pt x="326" y="2427"/>
                  </a:lnTo>
                  <a:lnTo>
                    <a:pt x="319" y="2502"/>
                  </a:lnTo>
                  <a:lnTo>
                    <a:pt x="314" y="2581"/>
                  </a:lnTo>
                  <a:lnTo>
                    <a:pt x="1716" y="2581"/>
                  </a:lnTo>
                  <a:lnTo>
                    <a:pt x="1711" y="2502"/>
                  </a:lnTo>
                  <a:lnTo>
                    <a:pt x="1705" y="2427"/>
                  </a:lnTo>
                  <a:lnTo>
                    <a:pt x="1698" y="2356"/>
                  </a:lnTo>
                  <a:lnTo>
                    <a:pt x="333" y="2356"/>
                  </a:lnTo>
                  <a:close/>
                  <a:moveTo>
                    <a:pt x="382" y="2044"/>
                  </a:moveTo>
                  <a:lnTo>
                    <a:pt x="369" y="2112"/>
                  </a:lnTo>
                  <a:lnTo>
                    <a:pt x="356" y="2187"/>
                  </a:lnTo>
                  <a:lnTo>
                    <a:pt x="343" y="2269"/>
                  </a:lnTo>
                  <a:lnTo>
                    <a:pt x="1686" y="2269"/>
                  </a:lnTo>
                  <a:lnTo>
                    <a:pt x="1674" y="2187"/>
                  </a:lnTo>
                  <a:lnTo>
                    <a:pt x="1661" y="2112"/>
                  </a:lnTo>
                  <a:lnTo>
                    <a:pt x="1647" y="2044"/>
                  </a:lnTo>
                  <a:lnTo>
                    <a:pt x="382" y="2044"/>
                  </a:lnTo>
                  <a:close/>
                  <a:moveTo>
                    <a:pt x="452" y="1732"/>
                  </a:moveTo>
                  <a:lnTo>
                    <a:pt x="449" y="1745"/>
                  </a:lnTo>
                  <a:lnTo>
                    <a:pt x="446" y="1762"/>
                  </a:lnTo>
                  <a:lnTo>
                    <a:pt x="441" y="1783"/>
                  </a:lnTo>
                  <a:lnTo>
                    <a:pt x="436" y="1805"/>
                  </a:lnTo>
                  <a:lnTo>
                    <a:pt x="431" y="1827"/>
                  </a:lnTo>
                  <a:lnTo>
                    <a:pt x="427" y="1848"/>
                  </a:lnTo>
                  <a:lnTo>
                    <a:pt x="423" y="1864"/>
                  </a:lnTo>
                  <a:lnTo>
                    <a:pt x="420" y="1877"/>
                  </a:lnTo>
                  <a:lnTo>
                    <a:pt x="411" y="1915"/>
                  </a:lnTo>
                  <a:lnTo>
                    <a:pt x="401" y="1958"/>
                  </a:lnTo>
                  <a:lnTo>
                    <a:pt x="1630" y="1958"/>
                  </a:lnTo>
                  <a:lnTo>
                    <a:pt x="1619" y="1915"/>
                  </a:lnTo>
                  <a:lnTo>
                    <a:pt x="1611" y="1879"/>
                  </a:lnTo>
                  <a:lnTo>
                    <a:pt x="1608" y="1869"/>
                  </a:lnTo>
                  <a:lnTo>
                    <a:pt x="1605" y="1853"/>
                  </a:lnTo>
                  <a:lnTo>
                    <a:pt x="1600" y="1835"/>
                  </a:lnTo>
                  <a:lnTo>
                    <a:pt x="1596" y="1816"/>
                  </a:lnTo>
                  <a:lnTo>
                    <a:pt x="1592" y="1795"/>
                  </a:lnTo>
                  <a:lnTo>
                    <a:pt x="1588" y="1776"/>
                  </a:lnTo>
                  <a:lnTo>
                    <a:pt x="1584" y="1759"/>
                  </a:lnTo>
                  <a:lnTo>
                    <a:pt x="1581" y="1743"/>
                  </a:lnTo>
                  <a:lnTo>
                    <a:pt x="1578" y="1732"/>
                  </a:lnTo>
                  <a:lnTo>
                    <a:pt x="452" y="1732"/>
                  </a:lnTo>
                  <a:close/>
                  <a:moveTo>
                    <a:pt x="495" y="1421"/>
                  </a:moveTo>
                  <a:lnTo>
                    <a:pt x="490" y="1496"/>
                  </a:lnTo>
                  <a:lnTo>
                    <a:pt x="481" y="1571"/>
                  </a:lnTo>
                  <a:lnTo>
                    <a:pt x="469" y="1646"/>
                  </a:lnTo>
                  <a:lnTo>
                    <a:pt x="1562" y="1646"/>
                  </a:lnTo>
                  <a:lnTo>
                    <a:pt x="1549" y="1571"/>
                  </a:lnTo>
                  <a:lnTo>
                    <a:pt x="1541" y="1496"/>
                  </a:lnTo>
                  <a:lnTo>
                    <a:pt x="1535" y="1421"/>
                  </a:lnTo>
                  <a:lnTo>
                    <a:pt x="495" y="1421"/>
                  </a:lnTo>
                  <a:close/>
                  <a:moveTo>
                    <a:pt x="455" y="1110"/>
                  </a:moveTo>
                  <a:lnTo>
                    <a:pt x="464" y="1164"/>
                  </a:lnTo>
                  <a:lnTo>
                    <a:pt x="475" y="1219"/>
                  </a:lnTo>
                  <a:lnTo>
                    <a:pt x="487" y="1276"/>
                  </a:lnTo>
                  <a:lnTo>
                    <a:pt x="493" y="1335"/>
                  </a:lnTo>
                  <a:lnTo>
                    <a:pt x="1538" y="1335"/>
                  </a:lnTo>
                  <a:lnTo>
                    <a:pt x="1544" y="1276"/>
                  </a:lnTo>
                  <a:lnTo>
                    <a:pt x="1555" y="1221"/>
                  </a:lnTo>
                  <a:lnTo>
                    <a:pt x="1567" y="1165"/>
                  </a:lnTo>
                  <a:lnTo>
                    <a:pt x="1575" y="1110"/>
                  </a:lnTo>
                  <a:lnTo>
                    <a:pt x="1058" y="1110"/>
                  </a:lnTo>
                  <a:lnTo>
                    <a:pt x="1058" y="1251"/>
                  </a:lnTo>
                  <a:lnTo>
                    <a:pt x="1056" y="1265"/>
                  </a:lnTo>
                  <a:lnTo>
                    <a:pt x="1050" y="1276"/>
                  </a:lnTo>
                  <a:lnTo>
                    <a:pt x="1040" y="1286"/>
                  </a:lnTo>
                  <a:lnTo>
                    <a:pt x="1029" y="1292"/>
                  </a:lnTo>
                  <a:lnTo>
                    <a:pt x="1015" y="1294"/>
                  </a:lnTo>
                  <a:lnTo>
                    <a:pt x="1002" y="1292"/>
                  </a:lnTo>
                  <a:lnTo>
                    <a:pt x="990" y="1286"/>
                  </a:lnTo>
                  <a:lnTo>
                    <a:pt x="981" y="1276"/>
                  </a:lnTo>
                  <a:lnTo>
                    <a:pt x="974" y="1265"/>
                  </a:lnTo>
                  <a:lnTo>
                    <a:pt x="972" y="1251"/>
                  </a:lnTo>
                  <a:lnTo>
                    <a:pt x="972" y="1110"/>
                  </a:lnTo>
                  <a:lnTo>
                    <a:pt x="455" y="1110"/>
                  </a:lnTo>
                  <a:close/>
                  <a:moveTo>
                    <a:pt x="1058" y="798"/>
                  </a:moveTo>
                  <a:lnTo>
                    <a:pt x="1058" y="1024"/>
                  </a:lnTo>
                  <a:lnTo>
                    <a:pt x="1584" y="1024"/>
                  </a:lnTo>
                  <a:lnTo>
                    <a:pt x="1586" y="984"/>
                  </a:lnTo>
                  <a:lnTo>
                    <a:pt x="1587" y="948"/>
                  </a:lnTo>
                  <a:lnTo>
                    <a:pt x="1587" y="917"/>
                  </a:lnTo>
                  <a:lnTo>
                    <a:pt x="1586" y="890"/>
                  </a:lnTo>
                  <a:lnTo>
                    <a:pt x="1586" y="869"/>
                  </a:lnTo>
                  <a:lnTo>
                    <a:pt x="1585" y="856"/>
                  </a:lnTo>
                  <a:lnTo>
                    <a:pt x="1565" y="798"/>
                  </a:lnTo>
                  <a:lnTo>
                    <a:pt x="1058" y="798"/>
                  </a:lnTo>
                  <a:close/>
                  <a:moveTo>
                    <a:pt x="466" y="798"/>
                  </a:moveTo>
                  <a:lnTo>
                    <a:pt x="446" y="854"/>
                  </a:lnTo>
                  <a:lnTo>
                    <a:pt x="445" y="868"/>
                  </a:lnTo>
                  <a:lnTo>
                    <a:pt x="445" y="889"/>
                  </a:lnTo>
                  <a:lnTo>
                    <a:pt x="444" y="916"/>
                  </a:lnTo>
                  <a:lnTo>
                    <a:pt x="444" y="947"/>
                  </a:lnTo>
                  <a:lnTo>
                    <a:pt x="445" y="984"/>
                  </a:lnTo>
                  <a:lnTo>
                    <a:pt x="447" y="1024"/>
                  </a:lnTo>
                  <a:lnTo>
                    <a:pt x="972" y="1024"/>
                  </a:lnTo>
                  <a:lnTo>
                    <a:pt x="972" y="798"/>
                  </a:lnTo>
                  <a:lnTo>
                    <a:pt x="466" y="798"/>
                  </a:lnTo>
                  <a:close/>
                  <a:moveTo>
                    <a:pt x="1916" y="617"/>
                  </a:moveTo>
                  <a:lnTo>
                    <a:pt x="1690" y="910"/>
                  </a:lnTo>
                  <a:lnTo>
                    <a:pt x="1733" y="917"/>
                  </a:lnTo>
                  <a:lnTo>
                    <a:pt x="1935" y="648"/>
                  </a:lnTo>
                  <a:lnTo>
                    <a:pt x="1916" y="617"/>
                  </a:lnTo>
                  <a:close/>
                  <a:moveTo>
                    <a:pt x="113" y="616"/>
                  </a:moveTo>
                  <a:lnTo>
                    <a:pt x="94" y="646"/>
                  </a:lnTo>
                  <a:lnTo>
                    <a:pt x="297" y="915"/>
                  </a:lnTo>
                  <a:lnTo>
                    <a:pt x="339" y="908"/>
                  </a:lnTo>
                  <a:lnTo>
                    <a:pt x="113" y="616"/>
                  </a:lnTo>
                  <a:close/>
                  <a:moveTo>
                    <a:pt x="1062" y="471"/>
                  </a:moveTo>
                  <a:lnTo>
                    <a:pt x="1058" y="472"/>
                  </a:lnTo>
                  <a:lnTo>
                    <a:pt x="1058" y="711"/>
                  </a:lnTo>
                  <a:lnTo>
                    <a:pt x="1544" y="711"/>
                  </a:lnTo>
                  <a:lnTo>
                    <a:pt x="1535" y="652"/>
                  </a:lnTo>
                  <a:lnTo>
                    <a:pt x="1529" y="595"/>
                  </a:lnTo>
                  <a:lnTo>
                    <a:pt x="1527" y="539"/>
                  </a:lnTo>
                  <a:lnTo>
                    <a:pt x="1527" y="487"/>
                  </a:lnTo>
                  <a:lnTo>
                    <a:pt x="1296" y="487"/>
                  </a:lnTo>
                  <a:lnTo>
                    <a:pt x="1273" y="521"/>
                  </a:lnTo>
                  <a:lnTo>
                    <a:pt x="1263" y="531"/>
                  </a:lnTo>
                  <a:lnTo>
                    <a:pt x="1252" y="537"/>
                  </a:lnTo>
                  <a:lnTo>
                    <a:pt x="1238" y="539"/>
                  </a:lnTo>
                  <a:lnTo>
                    <a:pt x="1234" y="539"/>
                  </a:lnTo>
                  <a:lnTo>
                    <a:pt x="1224" y="537"/>
                  </a:lnTo>
                  <a:lnTo>
                    <a:pt x="1207" y="534"/>
                  </a:lnTo>
                  <a:lnTo>
                    <a:pt x="1187" y="530"/>
                  </a:lnTo>
                  <a:lnTo>
                    <a:pt x="1164" y="522"/>
                  </a:lnTo>
                  <a:lnTo>
                    <a:pt x="1139" y="514"/>
                  </a:lnTo>
                  <a:lnTo>
                    <a:pt x="1113" y="502"/>
                  </a:lnTo>
                  <a:lnTo>
                    <a:pt x="1088" y="488"/>
                  </a:lnTo>
                  <a:lnTo>
                    <a:pt x="1062" y="471"/>
                  </a:lnTo>
                  <a:close/>
                  <a:moveTo>
                    <a:pt x="968" y="471"/>
                  </a:moveTo>
                  <a:lnTo>
                    <a:pt x="947" y="486"/>
                  </a:lnTo>
                  <a:lnTo>
                    <a:pt x="925" y="498"/>
                  </a:lnTo>
                  <a:lnTo>
                    <a:pt x="902" y="510"/>
                  </a:lnTo>
                  <a:lnTo>
                    <a:pt x="879" y="518"/>
                  </a:lnTo>
                  <a:lnTo>
                    <a:pt x="857" y="526"/>
                  </a:lnTo>
                  <a:lnTo>
                    <a:pt x="836" y="531"/>
                  </a:lnTo>
                  <a:lnTo>
                    <a:pt x="820" y="535"/>
                  </a:lnTo>
                  <a:lnTo>
                    <a:pt x="806" y="537"/>
                  </a:lnTo>
                  <a:lnTo>
                    <a:pt x="797" y="539"/>
                  </a:lnTo>
                  <a:lnTo>
                    <a:pt x="792" y="539"/>
                  </a:lnTo>
                  <a:lnTo>
                    <a:pt x="779" y="537"/>
                  </a:lnTo>
                  <a:lnTo>
                    <a:pt x="767" y="531"/>
                  </a:lnTo>
                  <a:lnTo>
                    <a:pt x="758" y="521"/>
                  </a:lnTo>
                  <a:lnTo>
                    <a:pt x="735" y="487"/>
                  </a:lnTo>
                  <a:lnTo>
                    <a:pt x="503" y="487"/>
                  </a:lnTo>
                  <a:lnTo>
                    <a:pt x="503" y="539"/>
                  </a:lnTo>
                  <a:lnTo>
                    <a:pt x="500" y="595"/>
                  </a:lnTo>
                  <a:lnTo>
                    <a:pt x="495" y="652"/>
                  </a:lnTo>
                  <a:lnTo>
                    <a:pt x="487" y="711"/>
                  </a:lnTo>
                  <a:lnTo>
                    <a:pt x="972" y="711"/>
                  </a:lnTo>
                  <a:lnTo>
                    <a:pt x="972" y="472"/>
                  </a:lnTo>
                  <a:lnTo>
                    <a:pt x="968" y="471"/>
                  </a:lnTo>
                  <a:close/>
                  <a:moveTo>
                    <a:pt x="1769" y="431"/>
                  </a:moveTo>
                  <a:lnTo>
                    <a:pt x="1619" y="623"/>
                  </a:lnTo>
                  <a:lnTo>
                    <a:pt x="1624" y="669"/>
                  </a:lnTo>
                  <a:lnTo>
                    <a:pt x="1633" y="716"/>
                  </a:lnTo>
                  <a:lnTo>
                    <a:pt x="1644" y="764"/>
                  </a:lnTo>
                  <a:lnTo>
                    <a:pt x="1659" y="809"/>
                  </a:lnTo>
                  <a:lnTo>
                    <a:pt x="1864" y="542"/>
                  </a:lnTo>
                  <a:lnTo>
                    <a:pt x="1831" y="499"/>
                  </a:lnTo>
                  <a:lnTo>
                    <a:pt x="1799" y="463"/>
                  </a:lnTo>
                  <a:lnTo>
                    <a:pt x="1769" y="431"/>
                  </a:lnTo>
                  <a:close/>
                  <a:moveTo>
                    <a:pt x="261" y="430"/>
                  </a:moveTo>
                  <a:lnTo>
                    <a:pt x="230" y="462"/>
                  </a:lnTo>
                  <a:lnTo>
                    <a:pt x="199" y="498"/>
                  </a:lnTo>
                  <a:lnTo>
                    <a:pt x="165" y="541"/>
                  </a:lnTo>
                  <a:lnTo>
                    <a:pt x="371" y="809"/>
                  </a:lnTo>
                  <a:lnTo>
                    <a:pt x="385" y="762"/>
                  </a:lnTo>
                  <a:lnTo>
                    <a:pt x="397" y="716"/>
                  </a:lnTo>
                  <a:lnTo>
                    <a:pt x="406" y="669"/>
                  </a:lnTo>
                  <a:lnTo>
                    <a:pt x="411" y="623"/>
                  </a:lnTo>
                  <a:lnTo>
                    <a:pt x="261" y="430"/>
                  </a:lnTo>
                  <a:close/>
                  <a:moveTo>
                    <a:pt x="1626" y="334"/>
                  </a:moveTo>
                  <a:lnTo>
                    <a:pt x="1621" y="363"/>
                  </a:lnTo>
                  <a:lnTo>
                    <a:pt x="1618" y="400"/>
                  </a:lnTo>
                  <a:lnTo>
                    <a:pt x="1615" y="443"/>
                  </a:lnTo>
                  <a:lnTo>
                    <a:pt x="1614" y="489"/>
                  </a:lnTo>
                  <a:lnTo>
                    <a:pt x="1702" y="376"/>
                  </a:lnTo>
                  <a:lnTo>
                    <a:pt x="1680" y="360"/>
                  </a:lnTo>
                  <a:lnTo>
                    <a:pt x="1659" y="348"/>
                  </a:lnTo>
                  <a:lnTo>
                    <a:pt x="1641" y="340"/>
                  </a:lnTo>
                  <a:lnTo>
                    <a:pt x="1626" y="334"/>
                  </a:lnTo>
                  <a:close/>
                  <a:moveTo>
                    <a:pt x="405" y="332"/>
                  </a:moveTo>
                  <a:lnTo>
                    <a:pt x="389" y="338"/>
                  </a:lnTo>
                  <a:lnTo>
                    <a:pt x="372" y="346"/>
                  </a:lnTo>
                  <a:lnTo>
                    <a:pt x="351" y="359"/>
                  </a:lnTo>
                  <a:lnTo>
                    <a:pt x="327" y="375"/>
                  </a:lnTo>
                  <a:lnTo>
                    <a:pt x="417" y="489"/>
                  </a:lnTo>
                  <a:lnTo>
                    <a:pt x="416" y="442"/>
                  </a:lnTo>
                  <a:lnTo>
                    <a:pt x="412" y="400"/>
                  </a:lnTo>
                  <a:lnTo>
                    <a:pt x="409" y="362"/>
                  </a:lnTo>
                  <a:lnTo>
                    <a:pt x="405" y="332"/>
                  </a:lnTo>
                  <a:close/>
                  <a:moveTo>
                    <a:pt x="1393" y="263"/>
                  </a:moveTo>
                  <a:lnTo>
                    <a:pt x="1385" y="293"/>
                  </a:lnTo>
                  <a:lnTo>
                    <a:pt x="1375" y="326"/>
                  </a:lnTo>
                  <a:lnTo>
                    <a:pt x="1362" y="362"/>
                  </a:lnTo>
                  <a:lnTo>
                    <a:pt x="1344" y="400"/>
                  </a:lnTo>
                  <a:lnTo>
                    <a:pt x="1531" y="400"/>
                  </a:lnTo>
                  <a:lnTo>
                    <a:pt x="1534" y="366"/>
                  </a:lnTo>
                  <a:lnTo>
                    <a:pt x="1538" y="336"/>
                  </a:lnTo>
                  <a:lnTo>
                    <a:pt x="1541" y="312"/>
                  </a:lnTo>
                  <a:lnTo>
                    <a:pt x="1393" y="263"/>
                  </a:lnTo>
                  <a:close/>
                  <a:moveTo>
                    <a:pt x="637" y="261"/>
                  </a:moveTo>
                  <a:lnTo>
                    <a:pt x="490" y="310"/>
                  </a:lnTo>
                  <a:lnTo>
                    <a:pt x="493" y="335"/>
                  </a:lnTo>
                  <a:lnTo>
                    <a:pt x="496" y="365"/>
                  </a:lnTo>
                  <a:lnTo>
                    <a:pt x="499" y="400"/>
                  </a:lnTo>
                  <a:lnTo>
                    <a:pt x="687" y="400"/>
                  </a:lnTo>
                  <a:lnTo>
                    <a:pt x="669" y="361"/>
                  </a:lnTo>
                  <a:lnTo>
                    <a:pt x="655" y="325"/>
                  </a:lnTo>
                  <a:lnTo>
                    <a:pt x="645" y="292"/>
                  </a:lnTo>
                  <a:lnTo>
                    <a:pt x="637" y="261"/>
                  </a:lnTo>
                  <a:close/>
                  <a:moveTo>
                    <a:pt x="1265" y="128"/>
                  </a:moveTo>
                  <a:lnTo>
                    <a:pt x="1253" y="182"/>
                  </a:lnTo>
                  <a:lnTo>
                    <a:pt x="1239" y="229"/>
                  </a:lnTo>
                  <a:lnTo>
                    <a:pt x="1224" y="272"/>
                  </a:lnTo>
                  <a:lnTo>
                    <a:pt x="1207" y="308"/>
                  </a:lnTo>
                  <a:lnTo>
                    <a:pt x="1189" y="342"/>
                  </a:lnTo>
                  <a:lnTo>
                    <a:pt x="1170" y="370"/>
                  </a:lnTo>
                  <a:lnTo>
                    <a:pt x="1151" y="396"/>
                  </a:lnTo>
                  <a:lnTo>
                    <a:pt x="1134" y="416"/>
                  </a:lnTo>
                  <a:lnTo>
                    <a:pt x="1151" y="426"/>
                  </a:lnTo>
                  <a:lnTo>
                    <a:pt x="1173" y="435"/>
                  </a:lnTo>
                  <a:lnTo>
                    <a:pt x="1195" y="443"/>
                  </a:lnTo>
                  <a:lnTo>
                    <a:pt x="1218" y="448"/>
                  </a:lnTo>
                  <a:lnTo>
                    <a:pt x="1245" y="405"/>
                  </a:lnTo>
                  <a:lnTo>
                    <a:pt x="1265" y="364"/>
                  </a:lnTo>
                  <a:lnTo>
                    <a:pt x="1283" y="325"/>
                  </a:lnTo>
                  <a:lnTo>
                    <a:pt x="1296" y="291"/>
                  </a:lnTo>
                  <a:lnTo>
                    <a:pt x="1305" y="259"/>
                  </a:lnTo>
                  <a:lnTo>
                    <a:pt x="1312" y="232"/>
                  </a:lnTo>
                  <a:lnTo>
                    <a:pt x="1316" y="209"/>
                  </a:lnTo>
                  <a:lnTo>
                    <a:pt x="1318" y="190"/>
                  </a:lnTo>
                  <a:lnTo>
                    <a:pt x="1318" y="175"/>
                  </a:lnTo>
                  <a:lnTo>
                    <a:pt x="1265" y="128"/>
                  </a:lnTo>
                  <a:close/>
                  <a:moveTo>
                    <a:pt x="765" y="128"/>
                  </a:moveTo>
                  <a:lnTo>
                    <a:pt x="713" y="175"/>
                  </a:lnTo>
                  <a:lnTo>
                    <a:pt x="713" y="190"/>
                  </a:lnTo>
                  <a:lnTo>
                    <a:pt x="715" y="209"/>
                  </a:lnTo>
                  <a:lnTo>
                    <a:pt x="719" y="232"/>
                  </a:lnTo>
                  <a:lnTo>
                    <a:pt x="725" y="259"/>
                  </a:lnTo>
                  <a:lnTo>
                    <a:pt x="735" y="291"/>
                  </a:lnTo>
                  <a:lnTo>
                    <a:pt x="747" y="325"/>
                  </a:lnTo>
                  <a:lnTo>
                    <a:pt x="765" y="364"/>
                  </a:lnTo>
                  <a:lnTo>
                    <a:pt x="786" y="405"/>
                  </a:lnTo>
                  <a:lnTo>
                    <a:pt x="812" y="448"/>
                  </a:lnTo>
                  <a:lnTo>
                    <a:pt x="835" y="443"/>
                  </a:lnTo>
                  <a:lnTo>
                    <a:pt x="857" y="435"/>
                  </a:lnTo>
                  <a:lnTo>
                    <a:pt x="878" y="426"/>
                  </a:lnTo>
                  <a:lnTo>
                    <a:pt x="897" y="415"/>
                  </a:lnTo>
                  <a:lnTo>
                    <a:pt x="879" y="396"/>
                  </a:lnTo>
                  <a:lnTo>
                    <a:pt x="860" y="370"/>
                  </a:lnTo>
                  <a:lnTo>
                    <a:pt x="842" y="342"/>
                  </a:lnTo>
                  <a:lnTo>
                    <a:pt x="824" y="308"/>
                  </a:lnTo>
                  <a:lnTo>
                    <a:pt x="807" y="272"/>
                  </a:lnTo>
                  <a:lnTo>
                    <a:pt x="791" y="229"/>
                  </a:lnTo>
                  <a:lnTo>
                    <a:pt x="778" y="182"/>
                  </a:lnTo>
                  <a:lnTo>
                    <a:pt x="765" y="128"/>
                  </a:lnTo>
                  <a:close/>
                  <a:moveTo>
                    <a:pt x="845" y="87"/>
                  </a:moveTo>
                  <a:lnTo>
                    <a:pt x="853" y="137"/>
                  </a:lnTo>
                  <a:lnTo>
                    <a:pt x="864" y="180"/>
                  </a:lnTo>
                  <a:lnTo>
                    <a:pt x="875" y="218"/>
                  </a:lnTo>
                  <a:lnTo>
                    <a:pt x="889" y="253"/>
                  </a:lnTo>
                  <a:lnTo>
                    <a:pt x="903" y="282"/>
                  </a:lnTo>
                  <a:lnTo>
                    <a:pt x="918" y="307"/>
                  </a:lnTo>
                  <a:lnTo>
                    <a:pt x="934" y="329"/>
                  </a:lnTo>
                  <a:lnTo>
                    <a:pt x="948" y="347"/>
                  </a:lnTo>
                  <a:lnTo>
                    <a:pt x="963" y="362"/>
                  </a:lnTo>
                  <a:lnTo>
                    <a:pt x="976" y="374"/>
                  </a:lnTo>
                  <a:lnTo>
                    <a:pt x="988" y="383"/>
                  </a:lnTo>
                  <a:lnTo>
                    <a:pt x="999" y="389"/>
                  </a:lnTo>
                  <a:lnTo>
                    <a:pt x="1006" y="393"/>
                  </a:lnTo>
                  <a:lnTo>
                    <a:pt x="1012" y="397"/>
                  </a:lnTo>
                  <a:lnTo>
                    <a:pt x="1015" y="398"/>
                  </a:lnTo>
                  <a:lnTo>
                    <a:pt x="1023" y="393"/>
                  </a:lnTo>
                  <a:lnTo>
                    <a:pt x="1033" y="387"/>
                  </a:lnTo>
                  <a:lnTo>
                    <a:pt x="1046" y="379"/>
                  </a:lnTo>
                  <a:lnTo>
                    <a:pt x="1058" y="368"/>
                  </a:lnTo>
                  <a:lnTo>
                    <a:pt x="1073" y="354"/>
                  </a:lnTo>
                  <a:lnTo>
                    <a:pt x="1089" y="336"/>
                  </a:lnTo>
                  <a:lnTo>
                    <a:pt x="1104" y="315"/>
                  </a:lnTo>
                  <a:lnTo>
                    <a:pt x="1119" y="290"/>
                  </a:lnTo>
                  <a:lnTo>
                    <a:pt x="1135" y="259"/>
                  </a:lnTo>
                  <a:lnTo>
                    <a:pt x="1149" y="225"/>
                  </a:lnTo>
                  <a:lnTo>
                    <a:pt x="1163" y="184"/>
                  </a:lnTo>
                  <a:lnTo>
                    <a:pt x="1175" y="139"/>
                  </a:lnTo>
                  <a:lnTo>
                    <a:pt x="1186" y="87"/>
                  </a:lnTo>
                  <a:lnTo>
                    <a:pt x="845" y="87"/>
                  </a:lnTo>
                  <a:close/>
                  <a:moveTo>
                    <a:pt x="794" y="0"/>
                  </a:moveTo>
                  <a:lnTo>
                    <a:pt x="1236" y="0"/>
                  </a:lnTo>
                  <a:lnTo>
                    <a:pt x="1236" y="0"/>
                  </a:lnTo>
                  <a:lnTo>
                    <a:pt x="1247" y="1"/>
                  </a:lnTo>
                  <a:lnTo>
                    <a:pt x="1256" y="5"/>
                  </a:lnTo>
                  <a:lnTo>
                    <a:pt x="1264" y="12"/>
                  </a:lnTo>
                  <a:lnTo>
                    <a:pt x="1389" y="123"/>
                  </a:lnTo>
                  <a:lnTo>
                    <a:pt x="1399" y="135"/>
                  </a:lnTo>
                  <a:lnTo>
                    <a:pt x="1404" y="150"/>
                  </a:lnTo>
                  <a:lnTo>
                    <a:pt x="1404" y="154"/>
                  </a:lnTo>
                  <a:lnTo>
                    <a:pt x="1405" y="163"/>
                  </a:lnTo>
                  <a:lnTo>
                    <a:pt x="1405" y="175"/>
                  </a:lnTo>
                  <a:lnTo>
                    <a:pt x="1596" y="239"/>
                  </a:lnTo>
                  <a:lnTo>
                    <a:pt x="1607" y="239"/>
                  </a:lnTo>
                  <a:lnTo>
                    <a:pt x="1619" y="241"/>
                  </a:lnTo>
                  <a:lnTo>
                    <a:pt x="1635" y="246"/>
                  </a:lnTo>
                  <a:lnTo>
                    <a:pt x="1654" y="251"/>
                  </a:lnTo>
                  <a:lnTo>
                    <a:pt x="1674" y="259"/>
                  </a:lnTo>
                  <a:lnTo>
                    <a:pt x="1697" y="270"/>
                  </a:lnTo>
                  <a:lnTo>
                    <a:pt x="1722" y="283"/>
                  </a:lnTo>
                  <a:lnTo>
                    <a:pt x="1749" y="301"/>
                  </a:lnTo>
                  <a:lnTo>
                    <a:pt x="1778" y="323"/>
                  </a:lnTo>
                  <a:lnTo>
                    <a:pt x="1810" y="350"/>
                  </a:lnTo>
                  <a:lnTo>
                    <a:pt x="1842" y="382"/>
                  </a:lnTo>
                  <a:lnTo>
                    <a:pt x="1877" y="419"/>
                  </a:lnTo>
                  <a:lnTo>
                    <a:pt x="1911" y="462"/>
                  </a:lnTo>
                  <a:lnTo>
                    <a:pt x="1949" y="510"/>
                  </a:lnTo>
                  <a:lnTo>
                    <a:pt x="1987" y="565"/>
                  </a:lnTo>
                  <a:lnTo>
                    <a:pt x="2025" y="628"/>
                  </a:lnTo>
                  <a:lnTo>
                    <a:pt x="2030" y="641"/>
                  </a:lnTo>
                  <a:lnTo>
                    <a:pt x="2031" y="653"/>
                  </a:lnTo>
                  <a:lnTo>
                    <a:pt x="2028" y="665"/>
                  </a:lnTo>
                  <a:lnTo>
                    <a:pt x="2022" y="677"/>
                  </a:lnTo>
                  <a:lnTo>
                    <a:pt x="1787" y="989"/>
                  </a:lnTo>
                  <a:lnTo>
                    <a:pt x="1776" y="998"/>
                  </a:lnTo>
                  <a:lnTo>
                    <a:pt x="1765" y="1004"/>
                  </a:lnTo>
                  <a:lnTo>
                    <a:pt x="1752" y="1006"/>
                  </a:lnTo>
                  <a:lnTo>
                    <a:pt x="1746" y="1006"/>
                  </a:lnTo>
                  <a:lnTo>
                    <a:pt x="1735" y="1005"/>
                  </a:lnTo>
                  <a:lnTo>
                    <a:pt x="1723" y="1003"/>
                  </a:lnTo>
                  <a:lnTo>
                    <a:pt x="1708" y="1000"/>
                  </a:lnTo>
                  <a:lnTo>
                    <a:pt x="1695" y="998"/>
                  </a:lnTo>
                  <a:lnTo>
                    <a:pt x="1682" y="996"/>
                  </a:lnTo>
                  <a:lnTo>
                    <a:pt x="1674" y="995"/>
                  </a:lnTo>
                  <a:lnTo>
                    <a:pt x="1671" y="994"/>
                  </a:lnTo>
                  <a:lnTo>
                    <a:pt x="1667" y="1052"/>
                  </a:lnTo>
                  <a:lnTo>
                    <a:pt x="1661" y="1113"/>
                  </a:lnTo>
                  <a:lnTo>
                    <a:pt x="1652" y="1177"/>
                  </a:lnTo>
                  <a:lnTo>
                    <a:pt x="1639" y="1242"/>
                  </a:lnTo>
                  <a:lnTo>
                    <a:pt x="1632" y="1278"/>
                  </a:lnTo>
                  <a:lnTo>
                    <a:pt x="1627" y="1318"/>
                  </a:lnTo>
                  <a:lnTo>
                    <a:pt x="1624" y="1360"/>
                  </a:lnTo>
                  <a:lnTo>
                    <a:pt x="1624" y="1404"/>
                  </a:lnTo>
                  <a:lnTo>
                    <a:pt x="1626" y="1448"/>
                  </a:lnTo>
                  <a:lnTo>
                    <a:pt x="1629" y="1492"/>
                  </a:lnTo>
                  <a:lnTo>
                    <a:pt x="1633" y="1536"/>
                  </a:lnTo>
                  <a:lnTo>
                    <a:pt x="1639" y="1580"/>
                  </a:lnTo>
                  <a:lnTo>
                    <a:pt x="1645" y="1622"/>
                  </a:lnTo>
                  <a:lnTo>
                    <a:pt x="1652" y="1662"/>
                  </a:lnTo>
                  <a:lnTo>
                    <a:pt x="1659" y="1701"/>
                  </a:lnTo>
                  <a:lnTo>
                    <a:pt x="1666" y="1737"/>
                  </a:lnTo>
                  <a:lnTo>
                    <a:pt x="1673" y="1768"/>
                  </a:lnTo>
                  <a:lnTo>
                    <a:pt x="1679" y="1796"/>
                  </a:lnTo>
                  <a:lnTo>
                    <a:pt x="1685" y="1819"/>
                  </a:lnTo>
                  <a:lnTo>
                    <a:pt x="1689" y="1838"/>
                  </a:lnTo>
                  <a:lnTo>
                    <a:pt x="1692" y="1851"/>
                  </a:lnTo>
                  <a:lnTo>
                    <a:pt x="1695" y="1858"/>
                  </a:lnTo>
                  <a:lnTo>
                    <a:pt x="1703" y="1895"/>
                  </a:lnTo>
                  <a:lnTo>
                    <a:pt x="1713" y="1937"/>
                  </a:lnTo>
                  <a:lnTo>
                    <a:pt x="1724" y="1985"/>
                  </a:lnTo>
                  <a:lnTo>
                    <a:pt x="1735" y="2038"/>
                  </a:lnTo>
                  <a:lnTo>
                    <a:pt x="1746" y="2097"/>
                  </a:lnTo>
                  <a:lnTo>
                    <a:pt x="1757" y="2161"/>
                  </a:lnTo>
                  <a:lnTo>
                    <a:pt x="1768" y="2230"/>
                  </a:lnTo>
                  <a:lnTo>
                    <a:pt x="1778" y="2304"/>
                  </a:lnTo>
                  <a:lnTo>
                    <a:pt x="1788" y="2383"/>
                  </a:lnTo>
                  <a:lnTo>
                    <a:pt x="1795" y="2466"/>
                  </a:lnTo>
                  <a:lnTo>
                    <a:pt x="1801" y="2554"/>
                  </a:lnTo>
                  <a:lnTo>
                    <a:pt x="1806" y="2647"/>
                  </a:lnTo>
                  <a:lnTo>
                    <a:pt x="1808" y="2744"/>
                  </a:lnTo>
                  <a:lnTo>
                    <a:pt x="1807" y="2845"/>
                  </a:lnTo>
                  <a:lnTo>
                    <a:pt x="1803" y="2950"/>
                  </a:lnTo>
                  <a:lnTo>
                    <a:pt x="1796" y="3059"/>
                  </a:lnTo>
                  <a:lnTo>
                    <a:pt x="1787" y="3172"/>
                  </a:lnTo>
                  <a:lnTo>
                    <a:pt x="1772" y="3288"/>
                  </a:lnTo>
                  <a:lnTo>
                    <a:pt x="1754" y="3408"/>
                  </a:lnTo>
                  <a:lnTo>
                    <a:pt x="1749" y="3422"/>
                  </a:lnTo>
                  <a:lnTo>
                    <a:pt x="1740" y="3434"/>
                  </a:lnTo>
                  <a:lnTo>
                    <a:pt x="1727" y="3441"/>
                  </a:lnTo>
                  <a:lnTo>
                    <a:pt x="1712" y="3445"/>
                  </a:lnTo>
                  <a:lnTo>
                    <a:pt x="318" y="3445"/>
                  </a:lnTo>
                  <a:lnTo>
                    <a:pt x="304" y="3441"/>
                  </a:lnTo>
                  <a:lnTo>
                    <a:pt x="291" y="3433"/>
                  </a:lnTo>
                  <a:lnTo>
                    <a:pt x="282" y="3420"/>
                  </a:lnTo>
                  <a:lnTo>
                    <a:pt x="276" y="3406"/>
                  </a:lnTo>
                  <a:lnTo>
                    <a:pt x="259" y="3286"/>
                  </a:lnTo>
                  <a:lnTo>
                    <a:pt x="244" y="3170"/>
                  </a:lnTo>
                  <a:lnTo>
                    <a:pt x="234" y="3057"/>
                  </a:lnTo>
                  <a:lnTo>
                    <a:pt x="227" y="2949"/>
                  </a:lnTo>
                  <a:lnTo>
                    <a:pt x="224" y="2843"/>
                  </a:lnTo>
                  <a:lnTo>
                    <a:pt x="223" y="2742"/>
                  </a:lnTo>
                  <a:lnTo>
                    <a:pt x="225" y="2646"/>
                  </a:lnTo>
                  <a:lnTo>
                    <a:pt x="229" y="2552"/>
                  </a:lnTo>
                  <a:lnTo>
                    <a:pt x="236" y="2464"/>
                  </a:lnTo>
                  <a:lnTo>
                    <a:pt x="243" y="2381"/>
                  </a:lnTo>
                  <a:lnTo>
                    <a:pt x="252" y="2303"/>
                  </a:lnTo>
                  <a:lnTo>
                    <a:pt x="263" y="2228"/>
                  </a:lnTo>
                  <a:lnTo>
                    <a:pt x="273" y="2159"/>
                  </a:lnTo>
                  <a:lnTo>
                    <a:pt x="285" y="2095"/>
                  </a:lnTo>
                  <a:lnTo>
                    <a:pt x="295" y="2036"/>
                  </a:lnTo>
                  <a:lnTo>
                    <a:pt x="307" y="1983"/>
                  </a:lnTo>
                  <a:lnTo>
                    <a:pt x="317" y="1936"/>
                  </a:lnTo>
                  <a:lnTo>
                    <a:pt x="328" y="1893"/>
                  </a:lnTo>
                  <a:lnTo>
                    <a:pt x="336" y="1857"/>
                  </a:lnTo>
                  <a:lnTo>
                    <a:pt x="338" y="1850"/>
                  </a:lnTo>
                  <a:lnTo>
                    <a:pt x="340" y="1838"/>
                  </a:lnTo>
                  <a:lnTo>
                    <a:pt x="344" y="1820"/>
                  </a:lnTo>
                  <a:lnTo>
                    <a:pt x="350" y="1798"/>
                  </a:lnTo>
                  <a:lnTo>
                    <a:pt x="356" y="1772"/>
                  </a:lnTo>
                  <a:lnTo>
                    <a:pt x="362" y="1743"/>
                  </a:lnTo>
                  <a:lnTo>
                    <a:pt x="369" y="1709"/>
                  </a:lnTo>
                  <a:lnTo>
                    <a:pt x="376" y="1674"/>
                  </a:lnTo>
                  <a:lnTo>
                    <a:pt x="382" y="1636"/>
                  </a:lnTo>
                  <a:lnTo>
                    <a:pt x="388" y="1596"/>
                  </a:lnTo>
                  <a:lnTo>
                    <a:pt x="395" y="1555"/>
                  </a:lnTo>
                  <a:lnTo>
                    <a:pt x="399" y="1514"/>
                  </a:lnTo>
                  <a:lnTo>
                    <a:pt x="403" y="1472"/>
                  </a:lnTo>
                  <a:lnTo>
                    <a:pt x="405" y="1430"/>
                  </a:lnTo>
                  <a:lnTo>
                    <a:pt x="406" y="1388"/>
                  </a:lnTo>
                  <a:lnTo>
                    <a:pt x="406" y="1349"/>
                  </a:lnTo>
                  <a:lnTo>
                    <a:pt x="403" y="1310"/>
                  </a:lnTo>
                  <a:lnTo>
                    <a:pt x="399" y="1273"/>
                  </a:lnTo>
                  <a:lnTo>
                    <a:pt x="391" y="1240"/>
                  </a:lnTo>
                  <a:lnTo>
                    <a:pt x="380" y="1188"/>
                  </a:lnTo>
                  <a:lnTo>
                    <a:pt x="372" y="1137"/>
                  </a:lnTo>
                  <a:lnTo>
                    <a:pt x="365" y="1086"/>
                  </a:lnTo>
                  <a:lnTo>
                    <a:pt x="361" y="1038"/>
                  </a:lnTo>
                  <a:lnTo>
                    <a:pt x="359" y="993"/>
                  </a:lnTo>
                  <a:lnTo>
                    <a:pt x="356" y="993"/>
                  </a:lnTo>
                  <a:lnTo>
                    <a:pt x="348" y="994"/>
                  </a:lnTo>
                  <a:lnTo>
                    <a:pt x="335" y="996"/>
                  </a:lnTo>
                  <a:lnTo>
                    <a:pt x="321" y="998"/>
                  </a:lnTo>
                  <a:lnTo>
                    <a:pt x="307" y="1000"/>
                  </a:lnTo>
                  <a:lnTo>
                    <a:pt x="294" y="1003"/>
                  </a:lnTo>
                  <a:lnTo>
                    <a:pt x="284" y="1004"/>
                  </a:lnTo>
                  <a:lnTo>
                    <a:pt x="278" y="1005"/>
                  </a:lnTo>
                  <a:lnTo>
                    <a:pt x="266" y="1002"/>
                  </a:lnTo>
                  <a:lnTo>
                    <a:pt x="254" y="996"/>
                  </a:lnTo>
                  <a:lnTo>
                    <a:pt x="244" y="987"/>
                  </a:lnTo>
                  <a:lnTo>
                    <a:pt x="8" y="674"/>
                  </a:lnTo>
                  <a:lnTo>
                    <a:pt x="2" y="664"/>
                  </a:lnTo>
                  <a:lnTo>
                    <a:pt x="0" y="651"/>
                  </a:lnTo>
                  <a:lnTo>
                    <a:pt x="1" y="639"/>
                  </a:lnTo>
                  <a:lnTo>
                    <a:pt x="5" y="627"/>
                  </a:lnTo>
                  <a:lnTo>
                    <a:pt x="44" y="564"/>
                  </a:lnTo>
                  <a:lnTo>
                    <a:pt x="82" y="509"/>
                  </a:lnTo>
                  <a:lnTo>
                    <a:pt x="118" y="459"/>
                  </a:lnTo>
                  <a:lnTo>
                    <a:pt x="154" y="416"/>
                  </a:lnTo>
                  <a:lnTo>
                    <a:pt x="188" y="380"/>
                  </a:lnTo>
                  <a:lnTo>
                    <a:pt x="221" y="348"/>
                  </a:lnTo>
                  <a:lnTo>
                    <a:pt x="252" y="322"/>
                  </a:lnTo>
                  <a:lnTo>
                    <a:pt x="282" y="300"/>
                  </a:lnTo>
                  <a:lnTo>
                    <a:pt x="309" y="282"/>
                  </a:lnTo>
                  <a:lnTo>
                    <a:pt x="334" y="268"/>
                  </a:lnTo>
                  <a:lnTo>
                    <a:pt x="357" y="257"/>
                  </a:lnTo>
                  <a:lnTo>
                    <a:pt x="377" y="249"/>
                  </a:lnTo>
                  <a:lnTo>
                    <a:pt x="396" y="243"/>
                  </a:lnTo>
                  <a:lnTo>
                    <a:pt x="411" y="240"/>
                  </a:lnTo>
                  <a:lnTo>
                    <a:pt x="424" y="238"/>
                  </a:lnTo>
                  <a:lnTo>
                    <a:pt x="434" y="237"/>
                  </a:lnTo>
                  <a:lnTo>
                    <a:pt x="626" y="174"/>
                  </a:lnTo>
                  <a:lnTo>
                    <a:pt x="626" y="162"/>
                  </a:lnTo>
                  <a:lnTo>
                    <a:pt x="627" y="153"/>
                  </a:lnTo>
                  <a:lnTo>
                    <a:pt x="627" y="150"/>
                  </a:lnTo>
                  <a:lnTo>
                    <a:pt x="631" y="135"/>
                  </a:lnTo>
                  <a:lnTo>
                    <a:pt x="641" y="123"/>
                  </a:lnTo>
                  <a:lnTo>
                    <a:pt x="766" y="12"/>
                  </a:lnTo>
                  <a:lnTo>
                    <a:pt x="775" y="5"/>
                  </a:lnTo>
                  <a:lnTo>
                    <a:pt x="784" y="1"/>
                  </a:lnTo>
                  <a:lnTo>
                    <a:pt x="794" y="0"/>
                  </a:lnTo>
                  <a:lnTo>
                    <a:pt x="7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239"/>
            <p:cNvSpPr>
              <a:spLocks/>
            </p:cNvSpPr>
            <p:nvPr/>
          </p:nvSpPr>
          <p:spPr bwMode="auto">
            <a:xfrm>
              <a:off x="3724276" y="3552825"/>
              <a:ext cx="14288" cy="14288"/>
            </a:xfrm>
            <a:custGeom>
              <a:avLst/>
              <a:gdLst>
                <a:gd name="T0" fmla="*/ 43 w 87"/>
                <a:gd name="T1" fmla="*/ 0 h 86"/>
                <a:gd name="T2" fmla="*/ 54 w 87"/>
                <a:gd name="T3" fmla="*/ 1 h 86"/>
                <a:gd name="T4" fmla="*/ 65 w 87"/>
                <a:gd name="T5" fmla="*/ 5 h 86"/>
                <a:gd name="T6" fmla="*/ 73 w 87"/>
                <a:gd name="T7" fmla="*/ 13 h 86"/>
                <a:gd name="T8" fmla="*/ 81 w 87"/>
                <a:gd name="T9" fmla="*/ 21 h 86"/>
                <a:gd name="T10" fmla="*/ 85 w 87"/>
                <a:gd name="T11" fmla="*/ 31 h 86"/>
                <a:gd name="T12" fmla="*/ 87 w 87"/>
                <a:gd name="T13" fmla="*/ 43 h 86"/>
                <a:gd name="T14" fmla="*/ 85 w 87"/>
                <a:gd name="T15" fmla="*/ 55 h 86"/>
                <a:gd name="T16" fmla="*/ 81 w 87"/>
                <a:gd name="T17" fmla="*/ 65 h 86"/>
                <a:gd name="T18" fmla="*/ 73 w 87"/>
                <a:gd name="T19" fmla="*/ 73 h 86"/>
                <a:gd name="T20" fmla="*/ 65 w 87"/>
                <a:gd name="T21" fmla="*/ 81 h 86"/>
                <a:gd name="T22" fmla="*/ 54 w 87"/>
                <a:gd name="T23" fmla="*/ 85 h 86"/>
                <a:gd name="T24" fmla="*/ 43 w 87"/>
                <a:gd name="T25" fmla="*/ 86 h 86"/>
                <a:gd name="T26" fmla="*/ 32 w 87"/>
                <a:gd name="T27" fmla="*/ 85 h 86"/>
                <a:gd name="T28" fmla="*/ 22 w 87"/>
                <a:gd name="T29" fmla="*/ 81 h 86"/>
                <a:gd name="T30" fmla="*/ 13 w 87"/>
                <a:gd name="T31" fmla="*/ 73 h 86"/>
                <a:gd name="T32" fmla="*/ 6 w 87"/>
                <a:gd name="T33" fmla="*/ 65 h 86"/>
                <a:gd name="T34" fmla="*/ 1 w 87"/>
                <a:gd name="T35" fmla="*/ 55 h 86"/>
                <a:gd name="T36" fmla="*/ 0 w 87"/>
                <a:gd name="T37" fmla="*/ 43 h 86"/>
                <a:gd name="T38" fmla="*/ 1 w 87"/>
                <a:gd name="T39" fmla="*/ 31 h 86"/>
                <a:gd name="T40" fmla="*/ 6 w 87"/>
                <a:gd name="T41" fmla="*/ 21 h 86"/>
                <a:gd name="T42" fmla="*/ 13 w 87"/>
                <a:gd name="T43" fmla="*/ 13 h 86"/>
                <a:gd name="T44" fmla="*/ 22 w 87"/>
                <a:gd name="T45" fmla="*/ 5 h 86"/>
                <a:gd name="T46" fmla="*/ 32 w 87"/>
                <a:gd name="T47" fmla="*/ 1 h 86"/>
                <a:gd name="T48" fmla="*/ 43 w 87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" h="86">
                  <a:moveTo>
                    <a:pt x="43" y="0"/>
                  </a:moveTo>
                  <a:lnTo>
                    <a:pt x="54" y="1"/>
                  </a:lnTo>
                  <a:lnTo>
                    <a:pt x="65" y="5"/>
                  </a:lnTo>
                  <a:lnTo>
                    <a:pt x="73" y="13"/>
                  </a:lnTo>
                  <a:lnTo>
                    <a:pt x="81" y="21"/>
                  </a:lnTo>
                  <a:lnTo>
                    <a:pt x="85" y="31"/>
                  </a:lnTo>
                  <a:lnTo>
                    <a:pt x="87" y="43"/>
                  </a:lnTo>
                  <a:lnTo>
                    <a:pt x="85" y="55"/>
                  </a:lnTo>
                  <a:lnTo>
                    <a:pt x="81" y="65"/>
                  </a:lnTo>
                  <a:lnTo>
                    <a:pt x="73" y="73"/>
                  </a:lnTo>
                  <a:lnTo>
                    <a:pt x="65" y="81"/>
                  </a:lnTo>
                  <a:lnTo>
                    <a:pt x="54" y="85"/>
                  </a:lnTo>
                  <a:lnTo>
                    <a:pt x="43" y="86"/>
                  </a:lnTo>
                  <a:lnTo>
                    <a:pt x="32" y="85"/>
                  </a:lnTo>
                  <a:lnTo>
                    <a:pt x="22" y="81"/>
                  </a:lnTo>
                  <a:lnTo>
                    <a:pt x="13" y="73"/>
                  </a:lnTo>
                  <a:lnTo>
                    <a:pt x="6" y="65"/>
                  </a:lnTo>
                  <a:lnTo>
                    <a:pt x="1" y="55"/>
                  </a:lnTo>
                  <a:lnTo>
                    <a:pt x="0" y="43"/>
                  </a:lnTo>
                  <a:lnTo>
                    <a:pt x="1" y="31"/>
                  </a:lnTo>
                  <a:lnTo>
                    <a:pt x="6" y="21"/>
                  </a:lnTo>
                  <a:lnTo>
                    <a:pt x="13" y="13"/>
                  </a:lnTo>
                  <a:lnTo>
                    <a:pt x="22" y="5"/>
                  </a:lnTo>
                  <a:lnTo>
                    <a:pt x="32" y="1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240"/>
            <p:cNvSpPr>
              <a:spLocks/>
            </p:cNvSpPr>
            <p:nvPr/>
          </p:nvSpPr>
          <p:spPr bwMode="auto">
            <a:xfrm>
              <a:off x="3724276" y="3602038"/>
              <a:ext cx="14288" cy="14288"/>
            </a:xfrm>
            <a:custGeom>
              <a:avLst/>
              <a:gdLst>
                <a:gd name="T0" fmla="*/ 43 w 87"/>
                <a:gd name="T1" fmla="*/ 0 h 86"/>
                <a:gd name="T2" fmla="*/ 54 w 87"/>
                <a:gd name="T3" fmla="*/ 1 h 86"/>
                <a:gd name="T4" fmla="*/ 65 w 87"/>
                <a:gd name="T5" fmla="*/ 6 h 86"/>
                <a:gd name="T6" fmla="*/ 73 w 87"/>
                <a:gd name="T7" fmla="*/ 13 h 86"/>
                <a:gd name="T8" fmla="*/ 81 w 87"/>
                <a:gd name="T9" fmla="*/ 21 h 86"/>
                <a:gd name="T10" fmla="*/ 85 w 87"/>
                <a:gd name="T11" fmla="*/ 32 h 86"/>
                <a:gd name="T12" fmla="*/ 87 w 87"/>
                <a:gd name="T13" fmla="*/ 43 h 86"/>
                <a:gd name="T14" fmla="*/ 85 w 87"/>
                <a:gd name="T15" fmla="*/ 55 h 86"/>
                <a:gd name="T16" fmla="*/ 81 w 87"/>
                <a:gd name="T17" fmla="*/ 65 h 86"/>
                <a:gd name="T18" fmla="*/ 73 w 87"/>
                <a:gd name="T19" fmla="*/ 74 h 86"/>
                <a:gd name="T20" fmla="*/ 65 w 87"/>
                <a:gd name="T21" fmla="*/ 81 h 86"/>
                <a:gd name="T22" fmla="*/ 54 w 87"/>
                <a:gd name="T23" fmla="*/ 85 h 86"/>
                <a:gd name="T24" fmla="*/ 43 w 87"/>
                <a:gd name="T25" fmla="*/ 86 h 86"/>
                <a:gd name="T26" fmla="*/ 32 w 87"/>
                <a:gd name="T27" fmla="*/ 85 h 86"/>
                <a:gd name="T28" fmla="*/ 22 w 87"/>
                <a:gd name="T29" fmla="*/ 81 h 86"/>
                <a:gd name="T30" fmla="*/ 13 w 87"/>
                <a:gd name="T31" fmla="*/ 74 h 86"/>
                <a:gd name="T32" fmla="*/ 6 w 87"/>
                <a:gd name="T33" fmla="*/ 65 h 86"/>
                <a:gd name="T34" fmla="*/ 1 w 87"/>
                <a:gd name="T35" fmla="*/ 55 h 86"/>
                <a:gd name="T36" fmla="*/ 0 w 87"/>
                <a:gd name="T37" fmla="*/ 43 h 86"/>
                <a:gd name="T38" fmla="*/ 1 w 87"/>
                <a:gd name="T39" fmla="*/ 32 h 86"/>
                <a:gd name="T40" fmla="*/ 6 w 87"/>
                <a:gd name="T41" fmla="*/ 21 h 86"/>
                <a:gd name="T42" fmla="*/ 13 w 87"/>
                <a:gd name="T43" fmla="*/ 13 h 86"/>
                <a:gd name="T44" fmla="*/ 22 w 87"/>
                <a:gd name="T45" fmla="*/ 6 h 86"/>
                <a:gd name="T46" fmla="*/ 32 w 87"/>
                <a:gd name="T47" fmla="*/ 1 h 86"/>
                <a:gd name="T48" fmla="*/ 43 w 87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" h="86">
                  <a:moveTo>
                    <a:pt x="43" y="0"/>
                  </a:moveTo>
                  <a:lnTo>
                    <a:pt x="54" y="1"/>
                  </a:lnTo>
                  <a:lnTo>
                    <a:pt x="65" y="6"/>
                  </a:lnTo>
                  <a:lnTo>
                    <a:pt x="73" y="13"/>
                  </a:lnTo>
                  <a:lnTo>
                    <a:pt x="81" y="21"/>
                  </a:lnTo>
                  <a:lnTo>
                    <a:pt x="85" y="32"/>
                  </a:lnTo>
                  <a:lnTo>
                    <a:pt x="87" y="43"/>
                  </a:lnTo>
                  <a:lnTo>
                    <a:pt x="85" y="55"/>
                  </a:lnTo>
                  <a:lnTo>
                    <a:pt x="81" y="65"/>
                  </a:lnTo>
                  <a:lnTo>
                    <a:pt x="73" y="74"/>
                  </a:lnTo>
                  <a:lnTo>
                    <a:pt x="65" y="81"/>
                  </a:lnTo>
                  <a:lnTo>
                    <a:pt x="54" y="85"/>
                  </a:lnTo>
                  <a:lnTo>
                    <a:pt x="43" y="86"/>
                  </a:lnTo>
                  <a:lnTo>
                    <a:pt x="32" y="85"/>
                  </a:lnTo>
                  <a:lnTo>
                    <a:pt x="22" y="81"/>
                  </a:lnTo>
                  <a:lnTo>
                    <a:pt x="13" y="74"/>
                  </a:lnTo>
                  <a:lnTo>
                    <a:pt x="6" y="65"/>
                  </a:lnTo>
                  <a:lnTo>
                    <a:pt x="1" y="55"/>
                  </a:lnTo>
                  <a:lnTo>
                    <a:pt x="0" y="43"/>
                  </a:lnTo>
                  <a:lnTo>
                    <a:pt x="1" y="32"/>
                  </a:lnTo>
                  <a:lnTo>
                    <a:pt x="6" y="21"/>
                  </a:lnTo>
                  <a:lnTo>
                    <a:pt x="13" y="13"/>
                  </a:lnTo>
                  <a:lnTo>
                    <a:pt x="22" y="6"/>
                  </a:lnTo>
                  <a:lnTo>
                    <a:pt x="32" y="1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241"/>
            <p:cNvSpPr>
              <a:spLocks/>
            </p:cNvSpPr>
            <p:nvPr/>
          </p:nvSpPr>
          <p:spPr bwMode="auto">
            <a:xfrm>
              <a:off x="3724276" y="3652838"/>
              <a:ext cx="14288" cy="12700"/>
            </a:xfrm>
            <a:custGeom>
              <a:avLst/>
              <a:gdLst>
                <a:gd name="T0" fmla="*/ 43 w 87"/>
                <a:gd name="T1" fmla="*/ 0 h 86"/>
                <a:gd name="T2" fmla="*/ 54 w 87"/>
                <a:gd name="T3" fmla="*/ 1 h 86"/>
                <a:gd name="T4" fmla="*/ 65 w 87"/>
                <a:gd name="T5" fmla="*/ 5 h 86"/>
                <a:gd name="T6" fmla="*/ 73 w 87"/>
                <a:gd name="T7" fmla="*/ 12 h 86"/>
                <a:gd name="T8" fmla="*/ 81 w 87"/>
                <a:gd name="T9" fmla="*/ 21 h 86"/>
                <a:gd name="T10" fmla="*/ 85 w 87"/>
                <a:gd name="T11" fmla="*/ 31 h 86"/>
                <a:gd name="T12" fmla="*/ 87 w 87"/>
                <a:gd name="T13" fmla="*/ 43 h 86"/>
                <a:gd name="T14" fmla="*/ 85 w 87"/>
                <a:gd name="T15" fmla="*/ 54 h 86"/>
                <a:gd name="T16" fmla="*/ 81 w 87"/>
                <a:gd name="T17" fmla="*/ 64 h 86"/>
                <a:gd name="T18" fmla="*/ 73 w 87"/>
                <a:gd name="T19" fmla="*/ 73 h 86"/>
                <a:gd name="T20" fmla="*/ 65 w 87"/>
                <a:gd name="T21" fmla="*/ 81 h 86"/>
                <a:gd name="T22" fmla="*/ 54 w 87"/>
                <a:gd name="T23" fmla="*/ 85 h 86"/>
                <a:gd name="T24" fmla="*/ 43 w 87"/>
                <a:gd name="T25" fmla="*/ 86 h 86"/>
                <a:gd name="T26" fmla="*/ 32 w 87"/>
                <a:gd name="T27" fmla="*/ 85 h 86"/>
                <a:gd name="T28" fmla="*/ 22 w 87"/>
                <a:gd name="T29" fmla="*/ 81 h 86"/>
                <a:gd name="T30" fmla="*/ 13 w 87"/>
                <a:gd name="T31" fmla="*/ 73 h 86"/>
                <a:gd name="T32" fmla="*/ 6 w 87"/>
                <a:gd name="T33" fmla="*/ 64 h 86"/>
                <a:gd name="T34" fmla="*/ 1 w 87"/>
                <a:gd name="T35" fmla="*/ 54 h 86"/>
                <a:gd name="T36" fmla="*/ 0 w 87"/>
                <a:gd name="T37" fmla="*/ 43 h 86"/>
                <a:gd name="T38" fmla="*/ 1 w 87"/>
                <a:gd name="T39" fmla="*/ 31 h 86"/>
                <a:gd name="T40" fmla="*/ 6 w 87"/>
                <a:gd name="T41" fmla="*/ 21 h 86"/>
                <a:gd name="T42" fmla="*/ 13 w 87"/>
                <a:gd name="T43" fmla="*/ 12 h 86"/>
                <a:gd name="T44" fmla="*/ 22 w 87"/>
                <a:gd name="T45" fmla="*/ 5 h 86"/>
                <a:gd name="T46" fmla="*/ 32 w 87"/>
                <a:gd name="T47" fmla="*/ 1 h 86"/>
                <a:gd name="T48" fmla="*/ 43 w 87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" h="86">
                  <a:moveTo>
                    <a:pt x="43" y="0"/>
                  </a:moveTo>
                  <a:lnTo>
                    <a:pt x="54" y="1"/>
                  </a:lnTo>
                  <a:lnTo>
                    <a:pt x="65" y="5"/>
                  </a:lnTo>
                  <a:lnTo>
                    <a:pt x="73" y="12"/>
                  </a:lnTo>
                  <a:lnTo>
                    <a:pt x="81" y="21"/>
                  </a:lnTo>
                  <a:lnTo>
                    <a:pt x="85" y="31"/>
                  </a:lnTo>
                  <a:lnTo>
                    <a:pt x="87" y="43"/>
                  </a:lnTo>
                  <a:lnTo>
                    <a:pt x="85" y="54"/>
                  </a:lnTo>
                  <a:lnTo>
                    <a:pt x="81" y="64"/>
                  </a:lnTo>
                  <a:lnTo>
                    <a:pt x="73" y="73"/>
                  </a:lnTo>
                  <a:lnTo>
                    <a:pt x="65" y="81"/>
                  </a:lnTo>
                  <a:lnTo>
                    <a:pt x="54" y="85"/>
                  </a:lnTo>
                  <a:lnTo>
                    <a:pt x="43" y="86"/>
                  </a:lnTo>
                  <a:lnTo>
                    <a:pt x="32" y="85"/>
                  </a:lnTo>
                  <a:lnTo>
                    <a:pt x="22" y="81"/>
                  </a:lnTo>
                  <a:lnTo>
                    <a:pt x="13" y="73"/>
                  </a:lnTo>
                  <a:lnTo>
                    <a:pt x="6" y="64"/>
                  </a:lnTo>
                  <a:lnTo>
                    <a:pt x="1" y="54"/>
                  </a:lnTo>
                  <a:lnTo>
                    <a:pt x="0" y="43"/>
                  </a:lnTo>
                  <a:lnTo>
                    <a:pt x="1" y="31"/>
                  </a:lnTo>
                  <a:lnTo>
                    <a:pt x="6" y="21"/>
                  </a:lnTo>
                  <a:lnTo>
                    <a:pt x="13" y="12"/>
                  </a:lnTo>
                  <a:lnTo>
                    <a:pt x="22" y="5"/>
                  </a:lnTo>
                  <a:lnTo>
                    <a:pt x="32" y="1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6" name="Freeform 246"/>
          <p:cNvSpPr>
            <a:spLocks noEditPoints="1"/>
          </p:cNvSpPr>
          <p:nvPr/>
        </p:nvSpPr>
        <p:spPr bwMode="auto">
          <a:xfrm>
            <a:off x="4548433" y="3454401"/>
            <a:ext cx="279400" cy="568325"/>
          </a:xfrm>
          <a:custGeom>
            <a:avLst/>
            <a:gdLst>
              <a:gd name="T0" fmla="*/ 1451 w 1759"/>
              <a:gd name="T1" fmla="*/ 2360 h 3578"/>
              <a:gd name="T2" fmla="*/ 1483 w 1759"/>
              <a:gd name="T3" fmla="*/ 2796 h 3578"/>
              <a:gd name="T4" fmla="*/ 1240 w 1759"/>
              <a:gd name="T5" fmla="*/ 2921 h 3578"/>
              <a:gd name="T6" fmla="*/ 932 w 1759"/>
              <a:gd name="T7" fmla="*/ 3213 h 3578"/>
              <a:gd name="T8" fmla="*/ 799 w 1759"/>
              <a:gd name="T9" fmla="*/ 1820 h 3578"/>
              <a:gd name="T10" fmla="*/ 304 w 1759"/>
              <a:gd name="T11" fmla="*/ 1991 h 3578"/>
              <a:gd name="T12" fmla="*/ 162 w 1759"/>
              <a:gd name="T13" fmla="*/ 3253 h 3578"/>
              <a:gd name="T14" fmla="*/ 495 w 1759"/>
              <a:gd name="T15" fmla="*/ 3492 h 3578"/>
              <a:gd name="T16" fmla="*/ 842 w 1759"/>
              <a:gd name="T17" fmla="*/ 3388 h 3578"/>
              <a:gd name="T18" fmla="*/ 1201 w 1759"/>
              <a:gd name="T19" fmla="*/ 3486 h 3578"/>
              <a:gd name="T20" fmla="*/ 1567 w 1759"/>
              <a:gd name="T21" fmla="*/ 3395 h 3578"/>
              <a:gd name="T22" fmla="*/ 1478 w 1759"/>
              <a:gd name="T23" fmla="*/ 2105 h 3578"/>
              <a:gd name="T24" fmla="*/ 936 w 1759"/>
              <a:gd name="T25" fmla="*/ 3107 h 3578"/>
              <a:gd name="T26" fmla="*/ 1358 w 1759"/>
              <a:gd name="T27" fmla="*/ 2811 h 3578"/>
              <a:gd name="T28" fmla="*/ 1389 w 1759"/>
              <a:gd name="T29" fmla="*/ 2519 h 3578"/>
              <a:gd name="T30" fmla="*/ 1313 w 1759"/>
              <a:gd name="T31" fmla="*/ 1557 h 3578"/>
              <a:gd name="T32" fmla="*/ 397 w 1759"/>
              <a:gd name="T33" fmla="*/ 1661 h 3578"/>
              <a:gd name="T34" fmla="*/ 1088 w 1759"/>
              <a:gd name="T35" fmla="*/ 1658 h 3578"/>
              <a:gd name="T36" fmla="*/ 1016 w 1759"/>
              <a:gd name="T37" fmla="*/ 556 h 3578"/>
              <a:gd name="T38" fmla="*/ 917 w 1759"/>
              <a:gd name="T39" fmla="*/ 700 h 3578"/>
              <a:gd name="T40" fmla="*/ 348 w 1759"/>
              <a:gd name="T41" fmla="*/ 432 h 3578"/>
              <a:gd name="T42" fmla="*/ 540 w 1759"/>
              <a:gd name="T43" fmla="*/ 1501 h 3578"/>
              <a:gd name="T44" fmla="*/ 1220 w 1759"/>
              <a:gd name="T45" fmla="*/ 1500 h 3578"/>
              <a:gd name="T46" fmla="*/ 1412 w 1759"/>
              <a:gd name="T47" fmla="*/ 432 h 3578"/>
              <a:gd name="T48" fmla="*/ 1220 w 1759"/>
              <a:gd name="T49" fmla="*/ 352 h 3578"/>
              <a:gd name="T50" fmla="*/ 935 w 1759"/>
              <a:gd name="T51" fmla="*/ 821 h 3578"/>
              <a:gd name="T52" fmla="*/ 812 w 1759"/>
              <a:gd name="T53" fmla="*/ 805 h 3578"/>
              <a:gd name="T54" fmla="*/ 521 w 1759"/>
              <a:gd name="T55" fmla="*/ 308 h 3578"/>
              <a:gd name="T56" fmla="*/ 1460 w 1759"/>
              <a:gd name="T57" fmla="*/ 243 h 3578"/>
              <a:gd name="T58" fmla="*/ 1408 w 1759"/>
              <a:gd name="T59" fmla="*/ 1271 h 3578"/>
              <a:gd name="T60" fmla="*/ 1468 w 1759"/>
              <a:gd name="T61" fmla="*/ 961 h 3578"/>
              <a:gd name="T62" fmla="*/ 1541 w 1759"/>
              <a:gd name="T63" fmla="*/ 545 h 3578"/>
              <a:gd name="T64" fmla="*/ 1668 w 1759"/>
              <a:gd name="T65" fmla="*/ 216 h 3578"/>
              <a:gd name="T66" fmla="*/ 95 w 1759"/>
              <a:gd name="T67" fmla="*/ 122 h 3578"/>
              <a:gd name="T68" fmla="*/ 222 w 1759"/>
              <a:gd name="T69" fmla="*/ 411 h 3578"/>
              <a:gd name="T70" fmla="*/ 189 w 1759"/>
              <a:gd name="T71" fmla="*/ 820 h 3578"/>
              <a:gd name="T72" fmla="*/ 286 w 1759"/>
              <a:gd name="T73" fmla="*/ 1169 h 3578"/>
              <a:gd name="T74" fmla="*/ 251 w 1759"/>
              <a:gd name="T75" fmla="*/ 502 h 3578"/>
              <a:gd name="T76" fmla="*/ 221 w 1759"/>
              <a:gd name="T77" fmla="*/ 86 h 3578"/>
              <a:gd name="T78" fmla="*/ 1758 w 1759"/>
              <a:gd name="T79" fmla="*/ 196 h 3578"/>
              <a:gd name="T80" fmla="*/ 1612 w 1759"/>
              <a:gd name="T81" fmla="*/ 467 h 3578"/>
              <a:gd name="T82" fmla="*/ 1571 w 1759"/>
              <a:gd name="T83" fmla="*/ 957 h 3578"/>
              <a:gd name="T84" fmla="*/ 1545 w 1759"/>
              <a:gd name="T85" fmla="*/ 1238 h 3578"/>
              <a:gd name="T86" fmla="*/ 1405 w 1759"/>
              <a:gd name="T87" fmla="*/ 1544 h 3578"/>
              <a:gd name="T88" fmla="*/ 1581 w 1759"/>
              <a:gd name="T89" fmla="*/ 2190 h 3578"/>
              <a:gd name="T90" fmla="*/ 1676 w 1759"/>
              <a:gd name="T91" fmla="*/ 3465 h 3578"/>
              <a:gd name="T92" fmla="*/ 1392 w 1759"/>
              <a:gd name="T93" fmla="*/ 3560 h 3578"/>
              <a:gd name="T94" fmla="*/ 1011 w 1759"/>
              <a:gd name="T95" fmla="*/ 3501 h 3578"/>
              <a:gd name="T96" fmla="*/ 669 w 1759"/>
              <a:gd name="T97" fmla="*/ 3541 h 3578"/>
              <a:gd name="T98" fmla="*/ 282 w 1759"/>
              <a:gd name="T99" fmla="*/ 3521 h 3578"/>
              <a:gd name="T100" fmla="*/ 67 w 1759"/>
              <a:gd name="T101" fmla="*/ 3434 h 3578"/>
              <a:gd name="T102" fmla="*/ 190 w 1759"/>
              <a:gd name="T103" fmla="*/ 2114 h 3578"/>
              <a:gd name="T104" fmla="*/ 364 w 1759"/>
              <a:gd name="T105" fmla="*/ 1525 h 3578"/>
              <a:gd name="T106" fmla="*/ 206 w 1759"/>
              <a:gd name="T107" fmla="*/ 1208 h 3578"/>
              <a:gd name="T108" fmla="*/ 171 w 1759"/>
              <a:gd name="T109" fmla="*/ 934 h 3578"/>
              <a:gd name="T110" fmla="*/ 140 w 1759"/>
              <a:gd name="T111" fmla="*/ 446 h 3578"/>
              <a:gd name="T112" fmla="*/ 2 w 1759"/>
              <a:gd name="T113" fmla="*/ 140 h 3578"/>
              <a:gd name="T114" fmla="*/ 328 w 1759"/>
              <a:gd name="T115" fmla="*/ 15 h 3578"/>
              <a:gd name="T116" fmla="*/ 585 w 1759"/>
              <a:gd name="T117" fmla="*/ 219 h 3578"/>
              <a:gd name="T118" fmla="*/ 1040 w 1759"/>
              <a:gd name="T119" fmla="*/ 453 h 3578"/>
              <a:gd name="T120" fmla="*/ 1231 w 1759"/>
              <a:gd name="T121" fmla="*/ 37 h 3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59" h="3578">
                <a:moveTo>
                  <a:pt x="1401" y="1778"/>
                </a:moveTo>
                <a:lnTo>
                  <a:pt x="1391" y="1778"/>
                </a:lnTo>
                <a:lnTo>
                  <a:pt x="1375" y="1778"/>
                </a:lnTo>
                <a:lnTo>
                  <a:pt x="1359" y="1778"/>
                </a:lnTo>
                <a:lnTo>
                  <a:pt x="1345" y="1778"/>
                </a:lnTo>
                <a:lnTo>
                  <a:pt x="1337" y="1778"/>
                </a:lnTo>
                <a:lnTo>
                  <a:pt x="1354" y="1862"/>
                </a:lnTo>
                <a:lnTo>
                  <a:pt x="1371" y="1943"/>
                </a:lnTo>
                <a:lnTo>
                  <a:pt x="1387" y="2021"/>
                </a:lnTo>
                <a:lnTo>
                  <a:pt x="1401" y="2097"/>
                </a:lnTo>
                <a:lnTo>
                  <a:pt x="1416" y="2168"/>
                </a:lnTo>
                <a:lnTo>
                  <a:pt x="1428" y="2235"/>
                </a:lnTo>
                <a:lnTo>
                  <a:pt x="1440" y="2300"/>
                </a:lnTo>
                <a:lnTo>
                  <a:pt x="1451" y="2360"/>
                </a:lnTo>
                <a:lnTo>
                  <a:pt x="1460" y="2414"/>
                </a:lnTo>
                <a:lnTo>
                  <a:pt x="1469" y="2465"/>
                </a:lnTo>
                <a:lnTo>
                  <a:pt x="1477" y="2510"/>
                </a:lnTo>
                <a:lnTo>
                  <a:pt x="1483" y="2552"/>
                </a:lnTo>
                <a:lnTo>
                  <a:pt x="1489" y="2586"/>
                </a:lnTo>
                <a:lnTo>
                  <a:pt x="1493" y="2616"/>
                </a:lnTo>
                <a:lnTo>
                  <a:pt x="1498" y="2639"/>
                </a:lnTo>
                <a:lnTo>
                  <a:pt x="1500" y="2656"/>
                </a:lnTo>
                <a:lnTo>
                  <a:pt x="1502" y="2667"/>
                </a:lnTo>
                <a:lnTo>
                  <a:pt x="1502" y="2672"/>
                </a:lnTo>
                <a:lnTo>
                  <a:pt x="1504" y="2706"/>
                </a:lnTo>
                <a:lnTo>
                  <a:pt x="1502" y="2739"/>
                </a:lnTo>
                <a:lnTo>
                  <a:pt x="1494" y="2769"/>
                </a:lnTo>
                <a:lnTo>
                  <a:pt x="1483" y="2796"/>
                </a:lnTo>
                <a:lnTo>
                  <a:pt x="1469" y="2820"/>
                </a:lnTo>
                <a:lnTo>
                  <a:pt x="1452" y="2843"/>
                </a:lnTo>
                <a:lnTo>
                  <a:pt x="1433" y="2862"/>
                </a:lnTo>
                <a:lnTo>
                  <a:pt x="1412" y="2879"/>
                </a:lnTo>
                <a:lnTo>
                  <a:pt x="1391" y="2894"/>
                </a:lnTo>
                <a:lnTo>
                  <a:pt x="1368" y="2907"/>
                </a:lnTo>
                <a:lnTo>
                  <a:pt x="1345" y="2917"/>
                </a:lnTo>
                <a:lnTo>
                  <a:pt x="1323" y="2926"/>
                </a:lnTo>
                <a:lnTo>
                  <a:pt x="1302" y="2932"/>
                </a:lnTo>
                <a:lnTo>
                  <a:pt x="1282" y="2938"/>
                </a:lnTo>
                <a:lnTo>
                  <a:pt x="1274" y="2938"/>
                </a:lnTo>
                <a:lnTo>
                  <a:pt x="1260" y="2936"/>
                </a:lnTo>
                <a:lnTo>
                  <a:pt x="1248" y="2930"/>
                </a:lnTo>
                <a:lnTo>
                  <a:pt x="1240" y="2921"/>
                </a:lnTo>
                <a:lnTo>
                  <a:pt x="1234" y="2912"/>
                </a:lnTo>
                <a:lnTo>
                  <a:pt x="1231" y="2900"/>
                </a:lnTo>
                <a:lnTo>
                  <a:pt x="1150" y="2198"/>
                </a:lnTo>
                <a:lnTo>
                  <a:pt x="1094" y="3216"/>
                </a:lnTo>
                <a:lnTo>
                  <a:pt x="1091" y="3229"/>
                </a:lnTo>
                <a:lnTo>
                  <a:pt x="1086" y="3240"/>
                </a:lnTo>
                <a:lnTo>
                  <a:pt x="1077" y="3249"/>
                </a:lnTo>
                <a:lnTo>
                  <a:pt x="1064" y="3255"/>
                </a:lnTo>
                <a:lnTo>
                  <a:pt x="1051" y="3257"/>
                </a:lnTo>
                <a:lnTo>
                  <a:pt x="1045" y="3257"/>
                </a:lnTo>
                <a:lnTo>
                  <a:pt x="1041" y="3256"/>
                </a:lnTo>
                <a:lnTo>
                  <a:pt x="1000" y="3244"/>
                </a:lnTo>
                <a:lnTo>
                  <a:pt x="964" y="3230"/>
                </a:lnTo>
                <a:lnTo>
                  <a:pt x="932" y="3213"/>
                </a:lnTo>
                <a:lnTo>
                  <a:pt x="904" y="3193"/>
                </a:lnTo>
                <a:lnTo>
                  <a:pt x="880" y="3173"/>
                </a:lnTo>
                <a:lnTo>
                  <a:pt x="859" y="3153"/>
                </a:lnTo>
                <a:lnTo>
                  <a:pt x="842" y="3133"/>
                </a:lnTo>
                <a:lnTo>
                  <a:pt x="829" y="3116"/>
                </a:lnTo>
                <a:lnTo>
                  <a:pt x="818" y="3100"/>
                </a:lnTo>
                <a:lnTo>
                  <a:pt x="810" y="3087"/>
                </a:lnTo>
                <a:lnTo>
                  <a:pt x="805" y="3078"/>
                </a:lnTo>
                <a:lnTo>
                  <a:pt x="803" y="3074"/>
                </a:lnTo>
                <a:lnTo>
                  <a:pt x="799" y="3063"/>
                </a:lnTo>
                <a:lnTo>
                  <a:pt x="799" y="3051"/>
                </a:lnTo>
                <a:lnTo>
                  <a:pt x="940" y="1796"/>
                </a:lnTo>
                <a:lnTo>
                  <a:pt x="868" y="1810"/>
                </a:lnTo>
                <a:lnTo>
                  <a:pt x="799" y="1820"/>
                </a:lnTo>
                <a:lnTo>
                  <a:pt x="732" y="1825"/>
                </a:lnTo>
                <a:lnTo>
                  <a:pt x="669" y="1827"/>
                </a:lnTo>
                <a:lnTo>
                  <a:pt x="610" y="1825"/>
                </a:lnTo>
                <a:lnTo>
                  <a:pt x="554" y="1822"/>
                </a:lnTo>
                <a:lnTo>
                  <a:pt x="504" y="1815"/>
                </a:lnTo>
                <a:lnTo>
                  <a:pt x="458" y="1809"/>
                </a:lnTo>
                <a:lnTo>
                  <a:pt x="418" y="1801"/>
                </a:lnTo>
                <a:lnTo>
                  <a:pt x="384" y="1793"/>
                </a:lnTo>
                <a:lnTo>
                  <a:pt x="355" y="1786"/>
                </a:lnTo>
                <a:lnTo>
                  <a:pt x="345" y="1817"/>
                </a:lnTo>
                <a:lnTo>
                  <a:pt x="337" y="1852"/>
                </a:lnTo>
                <a:lnTo>
                  <a:pt x="326" y="1894"/>
                </a:lnTo>
                <a:lnTo>
                  <a:pt x="315" y="1940"/>
                </a:lnTo>
                <a:lnTo>
                  <a:pt x="304" y="1991"/>
                </a:lnTo>
                <a:lnTo>
                  <a:pt x="293" y="2045"/>
                </a:lnTo>
                <a:lnTo>
                  <a:pt x="281" y="2105"/>
                </a:lnTo>
                <a:lnTo>
                  <a:pt x="270" y="2170"/>
                </a:lnTo>
                <a:lnTo>
                  <a:pt x="259" y="2241"/>
                </a:lnTo>
                <a:lnTo>
                  <a:pt x="247" y="2315"/>
                </a:lnTo>
                <a:lnTo>
                  <a:pt x="236" y="2396"/>
                </a:lnTo>
                <a:lnTo>
                  <a:pt x="225" y="2482"/>
                </a:lnTo>
                <a:lnTo>
                  <a:pt x="215" y="2573"/>
                </a:lnTo>
                <a:lnTo>
                  <a:pt x="204" y="2672"/>
                </a:lnTo>
                <a:lnTo>
                  <a:pt x="196" y="2775"/>
                </a:lnTo>
                <a:lnTo>
                  <a:pt x="186" y="2884"/>
                </a:lnTo>
                <a:lnTo>
                  <a:pt x="177" y="3001"/>
                </a:lnTo>
                <a:lnTo>
                  <a:pt x="169" y="3123"/>
                </a:lnTo>
                <a:lnTo>
                  <a:pt x="162" y="3253"/>
                </a:lnTo>
                <a:lnTo>
                  <a:pt x="155" y="3389"/>
                </a:lnTo>
                <a:lnTo>
                  <a:pt x="192" y="3395"/>
                </a:lnTo>
                <a:lnTo>
                  <a:pt x="224" y="3401"/>
                </a:lnTo>
                <a:lnTo>
                  <a:pt x="254" y="3411"/>
                </a:lnTo>
                <a:lnTo>
                  <a:pt x="279" y="3422"/>
                </a:lnTo>
                <a:lnTo>
                  <a:pt x="302" y="3433"/>
                </a:lnTo>
                <a:lnTo>
                  <a:pt x="324" y="3445"/>
                </a:lnTo>
                <a:lnTo>
                  <a:pt x="343" y="3455"/>
                </a:lnTo>
                <a:lnTo>
                  <a:pt x="363" y="3465"/>
                </a:lnTo>
                <a:lnTo>
                  <a:pt x="384" y="3473"/>
                </a:lnTo>
                <a:lnTo>
                  <a:pt x="407" y="3481"/>
                </a:lnTo>
                <a:lnTo>
                  <a:pt x="432" y="3486"/>
                </a:lnTo>
                <a:lnTo>
                  <a:pt x="461" y="3490"/>
                </a:lnTo>
                <a:lnTo>
                  <a:pt x="495" y="3492"/>
                </a:lnTo>
                <a:lnTo>
                  <a:pt x="529" y="3490"/>
                </a:lnTo>
                <a:lnTo>
                  <a:pt x="558" y="3486"/>
                </a:lnTo>
                <a:lnTo>
                  <a:pt x="584" y="3481"/>
                </a:lnTo>
                <a:lnTo>
                  <a:pt x="607" y="3473"/>
                </a:lnTo>
                <a:lnTo>
                  <a:pt x="627" y="3465"/>
                </a:lnTo>
                <a:lnTo>
                  <a:pt x="647" y="3455"/>
                </a:lnTo>
                <a:lnTo>
                  <a:pt x="667" y="3445"/>
                </a:lnTo>
                <a:lnTo>
                  <a:pt x="685" y="3434"/>
                </a:lnTo>
                <a:lnTo>
                  <a:pt x="705" y="3424"/>
                </a:lnTo>
                <a:lnTo>
                  <a:pt x="727" y="3414"/>
                </a:lnTo>
                <a:lnTo>
                  <a:pt x="751" y="3406"/>
                </a:lnTo>
                <a:lnTo>
                  <a:pt x="778" y="3398"/>
                </a:lnTo>
                <a:lnTo>
                  <a:pt x="808" y="3393"/>
                </a:lnTo>
                <a:lnTo>
                  <a:pt x="842" y="3388"/>
                </a:lnTo>
                <a:lnTo>
                  <a:pt x="879" y="3387"/>
                </a:lnTo>
                <a:lnTo>
                  <a:pt x="917" y="3388"/>
                </a:lnTo>
                <a:lnTo>
                  <a:pt x="951" y="3393"/>
                </a:lnTo>
                <a:lnTo>
                  <a:pt x="981" y="3398"/>
                </a:lnTo>
                <a:lnTo>
                  <a:pt x="1008" y="3406"/>
                </a:lnTo>
                <a:lnTo>
                  <a:pt x="1032" y="3414"/>
                </a:lnTo>
                <a:lnTo>
                  <a:pt x="1054" y="3424"/>
                </a:lnTo>
                <a:lnTo>
                  <a:pt x="1073" y="3434"/>
                </a:lnTo>
                <a:lnTo>
                  <a:pt x="1092" y="3445"/>
                </a:lnTo>
                <a:lnTo>
                  <a:pt x="1112" y="3455"/>
                </a:lnTo>
                <a:lnTo>
                  <a:pt x="1131" y="3465"/>
                </a:lnTo>
                <a:lnTo>
                  <a:pt x="1152" y="3473"/>
                </a:lnTo>
                <a:lnTo>
                  <a:pt x="1175" y="3481"/>
                </a:lnTo>
                <a:lnTo>
                  <a:pt x="1201" y="3486"/>
                </a:lnTo>
                <a:lnTo>
                  <a:pt x="1230" y="3490"/>
                </a:lnTo>
                <a:lnTo>
                  <a:pt x="1264" y="3492"/>
                </a:lnTo>
                <a:lnTo>
                  <a:pt x="1298" y="3490"/>
                </a:lnTo>
                <a:lnTo>
                  <a:pt x="1327" y="3486"/>
                </a:lnTo>
                <a:lnTo>
                  <a:pt x="1352" y="3481"/>
                </a:lnTo>
                <a:lnTo>
                  <a:pt x="1375" y="3473"/>
                </a:lnTo>
                <a:lnTo>
                  <a:pt x="1396" y="3465"/>
                </a:lnTo>
                <a:lnTo>
                  <a:pt x="1416" y="3455"/>
                </a:lnTo>
                <a:lnTo>
                  <a:pt x="1435" y="3445"/>
                </a:lnTo>
                <a:lnTo>
                  <a:pt x="1457" y="3433"/>
                </a:lnTo>
                <a:lnTo>
                  <a:pt x="1480" y="3422"/>
                </a:lnTo>
                <a:lnTo>
                  <a:pt x="1505" y="3411"/>
                </a:lnTo>
                <a:lnTo>
                  <a:pt x="1535" y="3401"/>
                </a:lnTo>
                <a:lnTo>
                  <a:pt x="1567" y="3395"/>
                </a:lnTo>
                <a:lnTo>
                  <a:pt x="1604" y="3389"/>
                </a:lnTo>
                <a:lnTo>
                  <a:pt x="1597" y="3253"/>
                </a:lnTo>
                <a:lnTo>
                  <a:pt x="1589" y="3123"/>
                </a:lnTo>
                <a:lnTo>
                  <a:pt x="1582" y="3001"/>
                </a:lnTo>
                <a:lnTo>
                  <a:pt x="1573" y="2884"/>
                </a:lnTo>
                <a:lnTo>
                  <a:pt x="1564" y="2775"/>
                </a:lnTo>
                <a:lnTo>
                  <a:pt x="1554" y="2672"/>
                </a:lnTo>
                <a:lnTo>
                  <a:pt x="1544" y="2573"/>
                </a:lnTo>
                <a:lnTo>
                  <a:pt x="1534" y="2482"/>
                </a:lnTo>
                <a:lnTo>
                  <a:pt x="1523" y="2396"/>
                </a:lnTo>
                <a:lnTo>
                  <a:pt x="1512" y="2315"/>
                </a:lnTo>
                <a:lnTo>
                  <a:pt x="1500" y="2241"/>
                </a:lnTo>
                <a:lnTo>
                  <a:pt x="1489" y="2170"/>
                </a:lnTo>
                <a:lnTo>
                  <a:pt x="1478" y="2105"/>
                </a:lnTo>
                <a:lnTo>
                  <a:pt x="1466" y="2045"/>
                </a:lnTo>
                <a:lnTo>
                  <a:pt x="1455" y="1991"/>
                </a:lnTo>
                <a:lnTo>
                  <a:pt x="1444" y="1940"/>
                </a:lnTo>
                <a:lnTo>
                  <a:pt x="1433" y="1894"/>
                </a:lnTo>
                <a:lnTo>
                  <a:pt x="1422" y="1852"/>
                </a:lnTo>
                <a:lnTo>
                  <a:pt x="1412" y="1813"/>
                </a:lnTo>
                <a:lnTo>
                  <a:pt x="1401" y="1778"/>
                </a:lnTo>
                <a:close/>
                <a:moveTo>
                  <a:pt x="1088" y="1751"/>
                </a:moveTo>
                <a:lnTo>
                  <a:pt x="1031" y="1770"/>
                </a:lnTo>
                <a:lnTo>
                  <a:pt x="887" y="3048"/>
                </a:lnTo>
                <a:lnTo>
                  <a:pt x="894" y="3059"/>
                </a:lnTo>
                <a:lnTo>
                  <a:pt x="905" y="3073"/>
                </a:lnTo>
                <a:lnTo>
                  <a:pt x="918" y="3089"/>
                </a:lnTo>
                <a:lnTo>
                  <a:pt x="936" y="3107"/>
                </a:lnTo>
                <a:lnTo>
                  <a:pt x="957" y="3123"/>
                </a:lnTo>
                <a:lnTo>
                  <a:pt x="982" y="3141"/>
                </a:lnTo>
                <a:lnTo>
                  <a:pt x="1010" y="3155"/>
                </a:lnTo>
                <a:lnTo>
                  <a:pt x="1088" y="1751"/>
                </a:lnTo>
                <a:close/>
                <a:moveTo>
                  <a:pt x="1207" y="1593"/>
                </a:moveTo>
                <a:lnTo>
                  <a:pt x="1202" y="1594"/>
                </a:lnTo>
                <a:lnTo>
                  <a:pt x="1195" y="1596"/>
                </a:lnTo>
                <a:lnTo>
                  <a:pt x="1185" y="1597"/>
                </a:lnTo>
                <a:lnTo>
                  <a:pt x="1176" y="1599"/>
                </a:lnTo>
                <a:lnTo>
                  <a:pt x="1169" y="1600"/>
                </a:lnTo>
                <a:lnTo>
                  <a:pt x="1311" y="2837"/>
                </a:lnTo>
                <a:lnTo>
                  <a:pt x="1326" y="2831"/>
                </a:lnTo>
                <a:lnTo>
                  <a:pt x="1341" y="2822"/>
                </a:lnTo>
                <a:lnTo>
                  <a:pt x="1358" y="2811"/>
                </a:lnTo>
                <a:lnTo>
                  <a:pt x="1372" y="2799"/>
                </a:lnTo>
                <a:lnTo>
                  <a:pt x="1386" y="2786"/>
                </a:lnTo>
                <a:lnTo>
                  <a:pt x="1398" y="2770"/>
                </a:lnTo>
                <a:lnTo>
                  <a:pt x="1408" y="2751"/>
                </a:lnTo>
                <a:lnTo>
                  <a:pt x="1415" y="2732"/>
                </a:lnTo>
                <a:lnTo>
                  <a:pt x="1418" y="2709"/>
                </a:lnTo>
                <a:lnTo>
                  <a:pt x="1417" y="2684"/>
                </a:lnTo>
                <a:lnTo>
                  <a:pt x="1416" y="2679"/>
                </a:lnTo>
                <a:lnTo>
                  <a:pt x="1413" y="2668"/>
                </a:lnTo>
                <a:lnTo>
                  <a:pt x="1411" y="2650"/>
                </a:lnTo>
                <a:lnTo>
                  <a:pt x="1407" y="2627"/>
                </a:lnTo>
                <a:lnTo>
                  <a:pt x="1403" y="2596"/>
                </a:lnTo>
                <a:lnTo>
                  <a:pt x="1397" y="2560"/>
                </a:lnTo>
                <a:lnTo>
                  <a:pt x="1389" y="2519"/>
                </a:lnTo>
                <a:lnTo>
                  <a:pt x="1382" y="2472"/>
                </a:lnTo>
                <a:lnTo>
                  <a:pt x="1373" y="2421"/>
                </a:lnTo>
                <a:lnTo>
                  <a:pt x="1363" y="2364"/>
                </a:lnTo>
                <a:lnTo>
                  <a:pt x="1352" y="2303"/>
                </a:lnTo>
                <a:lnTo>
                  <a:pt x="1340" y="2237"/>
                </a:lnTo>
                <a:lnTo>
                  <a:pt x="1327" y="2168"/>
                </a:lnTo>
                <a:lnTo>
                  <a:pt x="1313" y="2094"/>
                </a:lnTo>
                <a:lnTo>
                  <a:pt x="1298" y="2018"/>
                </a:lnTo>
                <a:lnTo>
                  <a:pt x="1281" y="1938"/>
                </a:lnTo>
                <a:lnTo>
                  <a:pt x="1264" y="1856"/>
                </a:lnTo>
                <a:lnTo>
                  <a:pt x="1246" y="1770"/>
                </a:lnTo>
                <a:lnTo>
                  <a:pt x="1227" y="1683"/>
                </a:lnTo>
                <a:lnTo>
                  <a:pt x="1207" y="1593"/>
                </a:lnTo>
                <a:close/>
                <a:moveTo>
                  <a:pt x="1313" y="1557"/>
                </a:moveTo>
                <a:lnTo>
                  <a:pt x="1290" y="1568"/>
                </a:lnTo>
                <a:lnTo>
                  <a:pt x="1317" y="1691"/>
                </a:lnTo>
                <a:lnTo>
                  <a:pt x="1344" y="1692"/>
                </a:lnTo>
                <a:lnTo>
                  <a:pt x="1373" y="1692"/>
                </a:lnTo>
                <a:lnTo>
                  <a:pt x="1359" y="1655"/>
                </a:lnTo>
                <a:lnTo>
                  <a:pt x="1346" y="1623"/>
                </a:lnTo>
                <a:lnTo>
                  <a:pt x="1334" y="1596"/>
                </a:lnTo>
                <a:lnTo>
                  <a:pt x="1323" y="1574"/>
                </a:lnTo>
                <a:lnTo>
                  <a:pt x="1313" y="1557"/>
                </a:lnTo>
                <a:close/>
                <a:moveTo>
                  <a:pt x="446" y="1557"/>
                </a:moveTo>
                <a:lnTo>
                  <a:pt x="436" y="1575"/>
                </a:lnTo>
                <a:lnTo>
                  <a:pt x="424" y="1598"/>
                </a:lnTo>
                <a:lnTo>
                  <a:pt x="411" y="1628"/>
                </a:lnTo>
                <a:lnTo>
                  <a:pt x="397" y="1661"/>
                </a:lnTo>
                <a:lnTo>
                  <a:pt x="382" y="1703"/>
                </a:lnTo>
                <a:lnTo>
                  <a:pt x="409" y="1709"/>
                </a:lnTo>
                <a:lnTo>
                  <a:pt x="442" y="1717"/>
                </a:lnTo>
                <a:lnTo>
                  <a:pt x="481" y="1724"/>
                </a:lnTo>
                <a:lnTo>
                  <a:pt x="526" y="1730"/>
                </a:lnTo>
                <a:lnTo>
                  <a:pt x="574" y="1736"/>
                </a:lnTo>
                <a:lnTo>
                  <a:pt x="627" y="1738"/>
                </a:lnTo>
                <a:lnTo>
                  <a:pt x="685" y="1739"/>
                </a:lnTo>
                <a:lnTo>
                  <a:pt x="747" y="1737"/>
                </a:lnTo>
                <a:lnTo>
                  <a:pt x="810" y="1730"/>
                </a:lnTo>
                <a:lnTo>
                  <a:pt x="877" y="1720"/>
                </a:lnTo>
                <a:lnTo>
                  <a:pt x="946" y="1705"/>
                </a:lnTo>
                <a:lnTo>
                  <a:pt x="1016" y="1684"/>
                </a:lnTo>
                <a:lnTo>
                  <a:pt x="1088" y="1658"/>
                </a:lnTo>
                <a:lnTo>
                  <a:pt x="1082" y="1612"/>
                </a:lnTo>
                <a:lnTo>
                  <a:pt x="1018" y="1618"/>
                </a:lnTo>
                <a:lnTo>
                  <a:pt x="950" y="1621"/>
                </a:lnTo>
                <a:lnTo>
                  <a:pt x="879" y="1622"/>
                </a:lnTo>
                <a:lnTo>
                  <a:pt x="809" y="1621"/>
                </a:lnTo>
                <a:lnTo>
                  <a:pt x="741" y="1618"/>
                </a:lnTo>
                <a:lnTo>
                  <a:pt x="677" y="1612"/>
                </a:lnTo>
                <a:lnTo>
                  <a:pt x="617" y="1605"/>
                </a:lnTo>
                <a:lnTo>
                  <a:pt x="562" y="1595"/>
                </a:lnTo>
                <a:lnTo>
                  <a:pt x="531" y="1588"/>
                </a:lnTo>
                <a:lnTo>
                  <a:pt x="501" y="1580"/>
                </a:lnTo>
                <a:lnTo>
                  <a:pt x="472" y="1570"/>
                </a:lnTo>
                <a:lnTo>
                  <a:pt x="446" y="1557"/>
                </a:lnTo>
                <a:close/>
                <a:moveTo>
                  <a:pt x="1016" y="556"/>
                </a:moveTo>
                <a:lnTo>
                  <a:pt x="972" y="567"/>
                </a:lnTo>
                <a:lnTo>
                  <a:pt x="927" y="575"/>
                </a:lnTo>
                <a:lnTo>
                  <a:pt x="879" y="577"/>
                </a:lnTo>
                <a:lnTo>
                  <a:pt x="833" y="575"/>
                </a:lnTo>
                <a:lnTo>
                  <a:pt x="787" y="567"/>
                </a:lnTo>
                <a:lnTo>
                  <a:pt x="743" y="556"/>
                </a:lnTo>
                <a:lnTo>
                  <a:pt x="770" y="597"/>
                </a:lnTo>
                <a:lnTo>
                  <a:pt x="795" y="635"/>
                </a:lnTo>
                <a:lnTo>
                  <a:pt x="819" y="669"/>
                </a:lnTo>
                <a:lnTo>
                  <a:pt x="842" y="700"/>
                </a:lnTo>
                <a:lnTo>
                  <a:pt x="861" y="728"/>
                </a:lnTo>
                <a:lnTo>
                  <a:pt x="879" y="750"/>
                </a:lnTo>
                <a:lnTo>
                  <a:pt x="897" y="728"/>
                </a:lnTo>
                <a:lnTo>
                  <a:pt x="917" y="700"/>
                </a:lnTo>
                <a:lnTo>
                  <a:pt x="940" y="669"/>
                </a:lnTo>
                <a:lnTo>
                  <a:pt x="964" y="635"/>
                </a:lnTo>
                <a:lnTo>
                  <a:pt x="990" y="597"/>
                </a:lnTo>
                <a:lnTo>
                  <a:pt x="1016" y="556"/>
                </a:lnTo>
                <a:close/>
                <a:moveTo>
                  <a:pt x="480" y="129"/>
                </a:moveTo>
                <a:lnTo>
                  <a:pt x="433" y="134"/>
                </a:lnTo>
                <a:lnTo>
                  <a:pt x="424" y="153"/>
                </a:lnTo>
                <a:lnTo>
                  <a:pt x="414" y="178"/>
                </a:lnTo>
                <a:lnTo>
                  <a:pt x="402" y="208"/>
                </a:lnTo>
                <a:lnTo>
                  <a:pt x="390" y="244"/>
                </a:lnTo>
                <a:lnTo>
                  <a:pt x="378" y="285"/>
                </a:lnTo>
                <a:lnTo>
                  <a:pt x="366" y="330"/>
                </a:lnTo>
                <a:lnTo>
                  <a:pt x="356" y="380"/>
                </a:lnTo>
                <a:lnTo>
                  <a:pt x="348" y="432"/>
                </a:lnTo>
                <a:lnTo>
                  <a:pt x="341" y="489"/>
                </a:lnTo>
                <a:lnTo>
                  <a:pt x="338" y="548"/>
                </a:lnTo>
                <a:lnTo>
                  <a:pt x="339" y="610"/>
                </a:lnTo>
                <a:lnTo>
                  <a:pt x="343" y="674"/>
                </a:lnTo>
                <a:lnTo>
                  <a:pt x="352" y="741"/>
                </a:lnTo>
                <a:lnTo>
                  <a:pt x="367" y="808"/>
                </a:lnTo>
                <a:lnTo>
                  <a:pt x="388" y="877"/>
                </a:lnTo>
                <a:lnTo>
                  <a:pt x="416" y="947"/>
                </a:lnTo>
                <a:lnTo>
                  <a:pt x="418" y="952"/>
                </a:lnTo>
                <a:lnTo>
                  <a:pt x="420" y="959"/>
                </a:lnTo>
                <a:lnTo>
                  <a:pt x="485" y="1479"/>
                </a:lnTo>
                <a:lnTo>
                  <a:pt x="497" y="1486"/>
                </a:lnTo>
                <a:lnTo>
                  <a:pt x="515" y="1493"/>
                </a:lnTo>
                <a:lnTo>
                  <a:pt x="540" y="1501"/>
                </a:lnTo>
                <a:lnTo>
                  <a:pt x="571" y="1508"/>
                </a:lnTo>
                <a:lnTo>
                  <a:pt x="607" y="1515"/>
                </a:lnTo>
                <a:lnTo>
                  <a:pt x="649" y="1522"/>
                </a:lnTo>
                <a:lnTo>
                  <a:pt x="699" y="1527"/>
                </a:lnTo>
                <a:lnTo>
                  <a:pt x="753" y="1532"/>
                </a:lnTo>
                <a:lnTo>
                  <a:pt x="813" y="1535"/>
                </a:lnTo>
                <a:lnTo>
                  <a:pt x="879" y="1535"/>
                </a:lnTo>
                <a:lnTo>
                  <a:pt x="946" y="1535"/>
                </a:lnTo>
                <a:lnTo>
                  <a:pt x="1006" y="1532"/>
                </a:lnTo>
                <a:lnTo>
                  <a:pt x="1060" y="1527"/>
                </a:lnTo>
                <a:lnTo>
                  <a:pt x="1110" y="1522"/>
                </a:lnTo>
                <a:lnTo>
                  <a:pt x="1152" y="1515"/>
                </a:lnTo>
                <a:lnTo>
                  <a:pt x="1189" y="1508"/>
                </a:lnTo>
                <a:lnTo>
                  <a:pt x="1220" y="1500"/>
                </a:lnTo>
                <a:lnTo>
                  <a:pt x="1244" y="1493"/>
                </a:lnTo>
                <a:lnTo>
                  <a:pt x="1262" y="1486"/>
                </a:lnTo>
                <a:lnTo>
                  <a:pt x="1274" y="1479"/>
                </a:lnTo>
                <a:lnTo>
                  <a:pt x="1339" y="959"/>
                </a:lnTo>
                <a:lnTo>
                  <a:pt x="1341" y="952"/>
                </a:lnTo>
                <a:lnTo>
                  <a:pt x="1344" y="947"/>
                </a:lnTo>
                <a:lnTo>
                  <a:pt x="1371" y="877"/>
                </a:lnTo>
                <a:lnTo>
                  <a:pt x="1392" y="807"/>
                </a:lnTo>
                <a:lnTo>
                  <a:pt x="1407" y="740"/>
                </a:lnTo>
                <a:lnTo>
                  <a:pt x="1417" y="673"/>
                </a:lnTo>
                <a:lnTo>
                  <a:pt x="1421" y="609"/>
                </a:lnTo>
                <a:lnTo>
                  <a:pt x="1421" y="548"/>
                </a:lnTo>
                <a:lnTo>
                  <a:pt x="1418" y="488"/>
                </a:lnTo>
                <a:lnTo>
                  <a:pt x="1412" y="432"/>
                </a:lnTo>
                <a:lnTo>
                  <a:pt x="1404" y="378"/>
                </a:lnTo>
                <a:lnTo>
                  <a:pt x="1393" y="329"/>
                </a:lnTo>
                <a:lnTo>
                  <a:pt x="1382" y="285"/>
                </a:lnTo>
                <a:lnTo>
                  <a:pt x="1369" y="244"/>
                </a:lnTo>
                <a:lnTo>
                  <a:pt x="1357" y="208"/>
                </a:lnTo>
                <a:lnTo>
                  <a:pt x="1345" y="178"/>
                </a:lnTo>
                <a:lnTo>
                  <a:pt x="1335" y="153"/>
                </a:lnTo>
                <a:lnTo>
                  <a:pt x="1326" y="134"/>
                </a:lnTo>
                <a:lnTo>
                  <a:pt x="1279" y="129"/>
                </a:lnTo>
                <a:lnTo>
                  <a:pt x="1274" y="172"/>
                </a:lnTo>
                <a:lnTo>
                  <a:pt x="1264" y="217"/>
                </a:lnTo>
                <a:lnTo>
                  <a:pt x="1252" y="263"/>
                </a:lnTo>
                <a:lnTo>
                  <a:pt x="1237" y="308"/>
                </a:lnTo>
                <a:lnTo>
                  <a:pt x="1220" y="352"/>
                </a:lnTo>
                <a:lnTo>
                  <a:pt x="1201" y="397"/>
                </a:lnTo>
                <a:lnTo>
                  <a:pt x="1181" y="441"/>
                </a:lnTo>
                <a:lnTo>
                  <a:pt x="1159" y="483"/>
                </a:lnTo>
                <a:lnTo>
                  <a:pt x="1137" y="525"/>
                </a:lnTo>
                <a:lnTo>
                  <a:pt x="1113" y="564"/>
                </a:lnTo>
                <a:lnTo>
                  <a:pt x="1090" y="603"/>
                </a:lnTo>
                <a:lnTo>
                  <a:pt x="1067" y="639"/>
                </a:lnTo>
                <a:lnTo>
                  <a:pt x="1044" y="674"/>
                </a:lnTo>
                <a:lnTo>
                  <a:pt x="1021" y="706"/>
                </a:lnTo>
                <a:lnTo>
                  <a:pt x="1000" y="735"/>
                </a:lnTo>
                <a:lnTo>
                  <a:pt x="981" y="761"/>
                </a:lnTo>
                <a:lnTo>
                  <a:pt x="963" y="785"/>
                </a:lnTo>
                <a:lnTo>
                  <a:pt x="948" y="805"/>
                </a:lnTo>
                <a:lnTo>
                  <a:pt x="935" y="821"/>
                </a:lnTo>
                <a:lnTo>
                  <a:pt x="924" y="834"/>
                </a:lnTo>
                <a:lnTo>
                  <a:pt x="916" y="843"/>
                </a:lnTo>
                <a:lnTo>
                  <a:pt x="913" y="848"/>
                </a:lnTo>
                <a:lnTo>
                  <a:pt x="913" y="848"/>
                </a:lnTo>
                <a:lnTo>
                  <a:pt x="902" y="857"/>
                </a:lnTo>
                <a:lnTo>
                  <a:pt x="890" y="863"/>
                </a:lnTo>
                <a:lnTo>
                  <a:pt x="878" y="864"/>
                </a:lnTo>
                <a:lnTo>
                  <a:pt x="866" y="862"/>
                </a:lnTo>
                <a:lnTo>
                  <a:pt x="855" y="856"/>
                </a:lnTo>
                <a:lnTo>
                  <a:pt x="846" y="848"/>
                </a:lnTo>
                <a:lnTo>
                  <a:pt x="843" y="843"/>
                </a:lnTo>
                <a:lnTo>
                  <a:pt x="835" y="834"/>
                </a:lnTo>
                <a:lnTo>
                  <a:pt x="825" y="821"/>
                </a:lnTo>
                <a:lnTo>
                  <a:pt x="812" y="805"/>
                </a:lnTo>
                <a:lnTo>
                  <a:pt x="796" y="785"/>
                </a:lnTo>
                <a:lnTo>
                  <a:pt x="778" y="761"/>
                </a:lnTo>
                <a:lnTo>
                  <a:pt x="759" y="735"/>
                </a:lnTo>
                <a:lnTo>
                  <a:pt x="738" y="706"/>
                </a:lnTo>
                <a:lnTo>
                  <a:pt x="716" y="674"/>
                </a:lnTo>
                <a:lnTo>
                  <a:pt x="693" y="639"/>
                </a:lnTo>
                <a:lnTo>
                  <a:pt x="669" y="603"/>
                </a:lnTo>
                <a:lnTo>
                  <a:pt x="646" y="564"/>
                </a:lnTo>
                <a:lnTo>
                  <a:pt x="623" y="525"/>
                </a:lnTo>
                <a:lnTo>
                  <a:pt x="600" y="483"/>
                </a:lnTo>
                <a:lnTo>
                  <a:pt x="578" y="441"/>
                </a:lnTo>
                <a:lnTo>
                  <a:pt x="558" y="397"/>
                </a:lnTo>
                <a:lnTo>
                  <a:pt x="539" y="352"/>
                </a:lnTo>
                <a:lnTo>
                  <a:pt x="521" y="308"/>
                </a:lnTo>
                <a:lnTo>
                  <a:pt x="507" y="263"/>
                </a:lnTo>
                <a:lnTo>
                  <a:pt x="495" y="217"/>
                </a:lnTo>
                <a:lnTo>
                  <a:pt x="485" y="172"/>
                </a:lnTo>
                <a:lnTo>
                  <a:pt x="480" y="129"/>
                </a:lnTo>
                <a:close/>
                <a:moveTo>
                  <a:pt x="1538" y="87"/>
                </a:moveTo>
                <a:lnTo>
                  <a:pt x="1509" y="88"/>
                </a:lnTo>
                <a:lnTo>
                  <a:pt x="1480" y="93"/>
                </a:lnTo>
                <a:lnTo>
                  <a:pt x="1455" y="99"/>
                </a:lnTo>
                <a:lnTo>
                  <a:pt x="1432" y="106"/>
                </a:lnTo>
                <a:lnTo>
                  <a:pt x="1412" y="113"/>
                </a:lnTo>
                <a:lnTo>
                  <a:pt x="1423" y="138"/>
                </a:lnTo>
                <a:lnTo>
                  <a:pt x="1435" y="169"/>
                </a:lnTo>
                <a:lnTo>
                  <a:pt x="1447" y="204"/>
                </a:lnTo>
                <a:lnTo>
                  <a:pt x="1460" y="243"/>
                </a:lnTo>
                <a:lnTo>
                  <a:pt x="1472" y="288"/>
                </a:lnTo>
                <a:lnTo>
                  <a:pt x="1485" y="336"/>
                </a:lnTo>
                <a:lnTo>
                  <a:pt x="1494" y="388"/>
                </a:lnTo>
                <a:lnTo>
                  <a:pt x="1502" y="444"/>
                </a:lnTo>
                <a:lnTo>
                  <a:pt x="1507" y="503"/>
                </a:lnTo>
                <a:lnTo>
                  <a:pt x="1510" y="564"/>
                </a:lnTo>
                <a:lnTo>
                  <a:pt x="1507" y="628"/>
                </a:lnTo>
                <a:lnTo>
                  <a:pt x="1502" y="694"/>
                </a:lnTo>
                <a:lnTo>
                  <a:pt x="1491" y="762"/>
                </a:lnTo>
                <a:lnTo>
                  <a:pt x="1476" y="832"/>
                </a:lnTo>
                <a:lnTo>
                  <a:pt x="1454" y="903"/>
                </a:lnTo>
                <a:lnTo>
                  <a:pt x="1425" y="976"/>
                </a:lnTo>
                <a:lnTo>
                  <a:pt x="1386" y="1283"/>
                </a:lnTo>
                <a:lnTo>
                  <a:pt x="1408" y="1271"/>
                </a:lnTo>
                <a:lnTo>
                  <a:pt x="1428" y="1257"/>
                </a:lnTo>
                <a:lnTo>
                  <a:pt x="1443" y="1240"/>
                </a:lnTo>
                <a:lnTo>
                  <a:pt x="1456" y="1223"/>
                </a:lnTo>
                <a:lnTo>
                  <a:pt x="1467" y="1197"/>
                </a:lnTo>
                <a:lnTo>
                  <a:pt x="1472" y="1169"/>
                </a:lnTo>
                <a:lnTo>
                  <a:pt x="1471" y="1142"/>
                </a:lnTo>
                <a:lnTo>
                  <a:pt x="1466" y="1115"/>
                </a:lnTo>
                <a:lnTo>
                  <a:pt x="1458" y="1093"/>
                </a:lnTo>
                <a:lnTo>
                  <a:pt x="1453" y="1071"/>
                </a:lnTo>
                <a:lnTo>
                  <a:pt x="1451" y="1050"/>
                </a:lnTo>
                <a:lnTo>
                  <a:pt x="1451" y="1029"/>
                </a:lnTo>
                <a:lnTo>
                  <a:pt x="1453" y="1007"/>
                </a:lnTo>
                <a:lnTo>
                  <a:pt x="1458" y="985"/>
                </a:lnTo>
                <a:lnTo>
                  <a:pt x="1468" y="961"/>
                </a:lnTo>
                <a:lnTo>
                  <a:pt x="1481" y="937"/>
                </a:lnTo>
                <a:lnTo>
                  <a:pt x="1498" y="910"/>
                </a:lnTo>
                <a:lnTo>
                  <a:pt x="1520" y="881"/>
                </a:lnTo>
                <a:lnTo>
                  <a:pt x="1546" y="851"/>
                </a:lnTo>
                <a:lnTo>
                  <a:pt x="1570" y="820"/>
                </a:lnTo>
                <a:lnTo>
                  <a:pt x="1588" y="791"/>
                </a:lnTo>
                <a:lnTo>
                  <a:pt x="1600" y="761"/>
                </a:lnTo>
                <a:lnTo>
                  <a:pt x="1608" y="732"/>
                </a:lnTo>
                <a:lnTo>
                  <a:pt x="1609" y="702"/>
                </a:lnTo>
                <a:lnTo>
                  <a:pt x="1605" y="672"/>
                </a:lnTo>
                <a:lnTo>
                  <a:pt x="1595" y="640"/>
                </a:lnTo>
                <a:lnTo>
                  <a:pt x="1580" y="608"/>
                </a:lnTo>
                <a:lnTo>
                  <a:pt x="1558" y="575"/>
                </a:lnTo>
                <a:lnTo>
                  <a:pt x="1541" y="545"/>
                </a:lnTo>
                <a:lnTo>
                  <a:pt x="1530" y="516"/>
                </a:lnTo>
                <a:lnTo>
                  <a:pt x="1525" y="488"/>
                </a:lnTo>
                <a:lnTo>
                  <a:pt x="1525" y="461"/>
                </a:lnTo>
                <a:lnTo>
                  <a:pt x="1529" y="435"/>
                </a:lnTo>
                <a:lnTo>
                  <a:pt x="1538" y="411"/>
                </a:lnTo>
                <a:lnTo>
                  <a:pt x="1548" y="388"/>
                </a:lnTo>
                <a:lnTo>
                  <a:pt x="1560" y="369"/>
                </a:lnTo>
                <a:lnTo>
                  <a:pt x="1574" y="351"/>
                </a:lnTo>
                <a:lnTo>
                  <a:pt x="1588" y="336"/>
                </a:lnTo>
                <a:lnTo>
                  <a:pt x="1601" y="323"/>
                </a:lnTo>
                <a:lnTo>
                  <a:pt x="1628" y="296"/>
                </a:lnTo>
                <a:lnTo>
                  <a:pt x="1647" y="268"/>
                </a:lnTo>
                <a:lnTo>
                  <a:pt x="1661" y="242"/>
                </a:lnTo>
                <a:lnTo>
                  <a:pt x="1668" y="216"/>
                </a:lnTo>
                <a:lnTo>
                  <a:pt x="1671" y="192"/>
                </a:lnTo>
                <a:lnTo>
                  <a:pt x="1673" y="169"/>
                </a:lnTo>
                <a:lnTo>
                  <a:pt x="1670" y="150"/>
                </a:lnTo>
                <a:lnTo>
                  <a:pt x="1667" y="134"/>
                </a:lnTo>
                <a:lnTo>
                  <a:pt x="1664" y="122"/>
                </a:lnTo>
                <a:lnTo>
                  <a:pt x="1632" y="106"/>
                </a:lnTo>
                <a:lnTo>
                  <a:pt x="1600" y="95"/>
                </a:lnTo>
                <a:lnTo>
                  <a:pt x="1569" y="88"/>
                </a:lnTo>
                <a:lnTo>
                  <a:pt x="1538" y="87"/>
                </a:lnTo>
                <a:close/>
                <a:moveTo>
                  <a:pt x="221" y="86"/>
                </a:moveTo>
                <a:lnTo>
                  <a:pt x="190" y="88"/>
                </a:lnTo>
                <a:lnTo>
                  <a:pt x="159" y="94"/>
                </a:lnTo>
                <a:lnTo>
                  <a:pt x="127" y="105"/>
                </a:lnTo>
                <a:lnTo>
                  <a:pt x="95" y="122"/>
                </a:lnTo>
                <a:lnTo>
                  <a:pt x="92" y="134"/>
                </a:lnTo>
                <a:lnTo>
                  <a:pt x="89" y="149"/>
                </a:lnTo>
                <a:lnTo>
                  <a:pt x="86" y="169"/>
                </a:lnTo>
                <a:lnTo>
                  <a:pt x="87" y="191"/>
                </a:lnTo>
                <a:lnTo>
                  <a:pt x="91" y="216"/>
                </a:lnTo>
                <a:lnTo>
                  <a:pt x="98" y="241"/>
                </a:lnTo>
                <a:lnTo>
                  <a:pt x="112" y="268"/>
                </a:lnTo>
                <a:lnTo>
                  <a:pt x="131" y="296"/>
                </a:lnTo>
                <a:lnTo>
                  <a:pt x="157" y="323"/>
                </a:lnTo>
                <a:lnTo>
                  <a:pt x="171" y="336"/>
                </a:lnTo>
                <a:lnTo>
                  <a:pt x="185" y="351"/>
                </a:lnTo>
                <a:lnTo>
                  <a:pt x="199" y="369"/>
                </a:lnTo>
                <a:lnTo>
                  <a:pt x="211" y="388"/>
                </a:lnTo>
                <a:lnTo>
                  <a:pt x="222" y="411"/>
                </a:lnTo>
                <a:lnTo>
                  <a:pt x="230" y="435"/>
                </a:lnTo>
                <a:lnTo>
                  <a:pt x="234" y="461"/>
                </a:lnTo>
                <a:lnTo>
                  <a:pt x="234" y="488"/>
                </a:lnTo>
                <a:lnTo>
                  <a:pt x="228" y="516"/>
                </a:lnTo>
                <a:lnTo>
                  <a:pt x="218" y="545"/>
                </a:lnTo>
                <a:lnTo>
                  <a:pt x="201" y="575"/>
                </a:lnTo>
                <a:lnTo>
                  <a:pt x="179" y="608"/>
                </a:lnTo>
                <a:lnTo>
                  <a:pt x="164" y="640"/>
                </a:lnTo>
                <a:lnTo>
                  <a:pt x="154" y="672"/>
                </a:lnTo>
                <a:lnTo>
                  <a:pt x="150" y="702"/>
                </a:lnTo>
                <a:lnTo>
                  <a:pt x="151" y="732"/>
                </a:lnTo>
                <a:lnTo>
                  <a:pt x="159" y="761"/>
                </a:lnTo>
                <a:lnTo>
                  <a:pt x="171" y="791"/>
                </a:lnTo>
                <a:lnTo>
                  <a:pt x="189" y="820"/>
                </a:lnTo>
                <a:lnTo>
                  <a:pt x="213" y="851"/>
                </a:lnTo>
                <a:lnTo>
                  <a:pt x="239" y="881"/>
                </a:lnTo>
                <a:lnTo>
                  <a:pt x="261" y="910"/>
                </a:lnTo>
                <a:lnTo>
                  <a:pt x="278" y="937"/>
                </a:lnTo>
                <a:lnTo>
                  <a:pt x="291" y="961"/>
                </a:lnTo>
                <a:lnTo>
                  <a:pt x="301" y="985"/>
                </a:lnTo>
                <a:lnTo>
                  <a:pt x="306" y="1007"/>
                </a:lnTo>
                <a:lnTo>
                  <a:pt x="308" y="1029"/>
                </a:lnTo>
                <a:lnTo>
                  <a:pt x="308" y="1050"/>
                </a:lnTo>
                <a:lnTo>
                  <a:pt x="306" y="1071"/>
                </a:lnTo>
                <a:lnTo>
                  <a:pt x="301" y="1093"/>
                </a:lnTo>
                <a:lnTo>
                  <a:pt x="293" y="1115"/>
                </a:lnTo>
                <a:lnTo>
                  <a:pt x="288" y="1142"/>
                </a:lnTo>
                <a:lnTo>
                  <a:pt x="286" y="1169"/>
                </a:lnTo>
                <a:lnTo>
                  <a:pt x="292" y="1197"/>
                </a:lnTo>
                <a:lnTo>
                  <a:pt x="303" y="1223"/>
                </a:lnTo>
                <a:lnTo>
                  <a:pt x="316" y="1240"/>
                </a:lnTo>
                <a:lnTo>
                  <a:pt x="332" y="1257"/>
                </a:lnTo>
                <a:lnTo>
                  <a:pt x="351" y="1271"/>
                </a:lnTo>
                <a:lnTo>
                  <a:pt x="373" y="1283"/>
                </a:lnTo>
                <a:lnTo>
                  <a:pt x="333" y="976"/>
                </a:lnTo>
                <a:lnTo>
                  <a:pt x="306" y="903"/>
                </a:lnTo>
                <a:lnTo>
                  <a:pt x="283" y="832"/>
                </a:lnTo>
                <a:lnTo>
                  <a:pt x="268" y="762"/>
                </a:lnTo>
                <a:lnTo>
                  <a:pt x="257" y="694"/>
                </a:lnTo>
                <a:lnTo>
                  <a:pt x="251" y="628"/>
                </a:lnTo>
                <a:lnTo>
                  <a:pt x="249" y="564"/>
                </a:lnTo>
                <a:lnTo>
                  <a:pt x="251" y="502"/>
                </a:lnTo>
                <a:lnTo>
                  <a:pt x="257" y="444"/>
                </a:lnTo>
                <a:lnTo>
                  <a:pt x="265" y="388"/>
                </a:lnTo>
                <a:lnTo>
                  <a:pt x="274" y="336"/>
                </a:lnTo>
                <a:lnTo>
                  <a:pt x="286" y="288"/>
                </a:lnTo>
                <a:lnTo>
                  <a:pt x="298" y="243"/>
                </a:lnTo>
                <a:lnTo>
                  <a:pt x="312" y="204"/>
                </a:lnTo>
                <a:lnTo>
                  <a:pt x="324" y="168"/>
                </a:lnTo>
                <a:lnTo>
                  <a:pt x="336" y="138"/>
                </a:lnTo>
                <a:lnTo>
                  <a:pt x="347" y="113"/>
                </a:lnTo>
                <a:lnTo>
                  <a:pt x="327" y="106"/>
                </a:lnTo>
                <a:lnTo>
                  <a:pt x="304" y="98"/>
                </a:lnTo>
                <a:lnTo>
                  <a:pt x="279" y="93"/>
                </a:lnTo>
                <a:lnTo>
                  <a:pt x="250" y="88"/>
                </a:lnTo>
                <a:lnTo>
                  <a:pt x="221" y="86"/>
                </a:lnTo>
                <a:close/>
                <a:moveTo>
                  <a:pt x="1532" y="0"/>
                </a:moveTo>
                <a:lnTo>
                  <a:pt x="1569" y="1"/>
                </a:lnTo>
                <a:lnTo>
                  <a:pt x="1607" y="6"/>
                </a:lnTo>
                <a:lnTo>
                  <a:pt x="1646" y="17"/>
                </a:lnTo>
                <a:lnTo>
                  <a:pt x="1686" y="35"/>
                </a:lnTo>
                <a:lnTo>
                  <a:pt x="1725" y="59"/>
                </a:lnTo>
                <a:lnTo>
                  <a:pt x="1730" y="63"/>
                </a:lnTo>
                <a:lnTo>
                  <a:pt x="1735" y="69"/>
                </a:lnTo>
                <a:lnTo>
                  <a:pt x="1739" y="75"/>
                </a:lnTo>
                <a:lnTo>
                  <a:pt x="1746" y="94"/>
                </a:lnTo>
                <a:lnTo>
                  <a:pt x="1752" y="116"/>
                </a:lnTo>
                <a:lnTo>
                  <a:pt x="1757" y="140"/>
                </a:lnTo>
                <a:lnTo>
                  <a:pt x="1759" y="167"/>
                </a:lnTo>
                <a:lnTo>
                  <a:pt x="1758" y="196"/>
                </a:lnTo>
                <a:lnTo>
                  <a:pt x="1755" y="228"/>
                </a:lnTo>
                <a:lnTo>
                  <a:pt x="1746" y="260"/>
                </a:lnTo>
                <a:lnTo>
                  <a:pt x="1733" y="292"/>
                </a:lnTo>
                <a:lnTo>
                  <a:pt x="1714" y="325"/>
                </a:lnTo>
                <a:lnTo>
                  <a:pt x="1690" y="357"/>
                </a:lnTo>
                <a:lnTo>
                  <a:pt x="1659" y="388"/>
                </a:lnTo>
                <a:lnTo>
                  <a:pt x="1657" y="390"/>
                </a:lnTo>
                <a:lnTo>
                  <a:pt x="1652" y="395"/>
                </a:lnTo>
                <a:lnTo>
                  <a:pt x="1645" y="401"/>
                </a:lnTo>
                <a:lnTo>
                  <a:pt x="1638" y="410"/>
                </a:lnTo>
                <a:lnTo>
                  <a:pt x="1629" y="422"/>
                </a:lnTo>
                <a:lnTo>
                  <a:pt x="1621" y="435"/>
                </a:lnTo>
                <a:lnTo>
                  <a:pt x="1616" y="450"/>
                </a:lnTo>
                <a:lnTo>
                  <a:pt x="1612" y="467"/>
                </a:lnTo>
                <a:lnTo>
                  <a:pt x="1614" y="485"/>
                </a:lnTo>
                <a:lnTo>
                  <a:pt x="1619" y="505"/>
                </a:lnTo>
                <a:lnTo>
                  <a:pt x="1630" y="525"/>
                </a:lnTo>
                <a:lnTo>
                  <a:pt x="1657" y="570"/>
                </a:lnTo>
                <a:lnTo>
                  <a:pt x="1677" y="615"/>
                </a:lnTo>
                <a:lnTo>
                  <a:pt x="1690" y="659"/>
                </a:lnTo>
                <a:lnTo>
                  <a:pt x="1696" y="701"/>
                </a:lnTo>
                <a:lnTo>
                  <a:pt x="1693" y="744"/>
                </a:lnTo>
                <a:lnTo>
                  <a:pt x="1685" y="785"/>
                </a:lnTo>
                <a:lnTo>
                  <a:pt x="1667" y="827"/>
                </a:lnTo>
                <a:lnTo>
                  <a:pt x="1643" y="867"/>
                </a:lnTo>
                <a:lnTo>
                  <a:pt x="1611" y="908"/>
                </a:lnTo>
                <a:lnTo>
                  <a:pt x="1588" y="934"/>
                </a:lnTo>
                <a:lnTo>
                  <a:pt x="1571" y="957"/>
                </a:lnTo>
                <a:lnTo>
                  <a:pt x="1558" y="977"/>
                </a:lnTo>
                <a:lnTo>
                  <a:pt x="1548" y="995"/>
                </a:lnTo>
                <a:lnTo>
                  <a:pt x="1541" y="1010"/>
                </a:lnTo>
                <a:lnTo>
                  <a:pt x="1538" y="1024"/>
                </a:lnTo>
                <a:lnTo>
                  <a:pt x="1537" y="1037"/>
                </a:lnTo>
                <a:lnTo>
                  <a:pt x="1537" y="1049"/>
                </a:lnTo>
                <a:lnTo>
                  <a:pt x="1539" y="1061"/>
                </a:lnTo>
                <a:lnTo>
                  <a:pt x="1544" y="1073"/>
                </a:lnTo>
                <a:lnTo>
                  <a:pt x="1548" y="1085"/>
                </a:lnTo>
                <a:lnTo>
                  <a:pt x="1556" y="1116"/>
                </a:lnTo>
                <a:lnTo>
                  <a:pt x="1560" y="1146"/>
                </a:lnTo>
                <a:lnTo>
                  <a:pt x="1559" y="1177"/>
                </a:lnTo>
                <a:lnTo>
                  <a:pt x="1553" y="1209"/>
                </a:lnTo>
                <a:lnTo>
                  <a:pt x="1545" y="1238"/>
                </a:lnTo>
                <a:lnTo>
                  <a:pt x="1532" y="1265"/>
                </a:lnTo>
                <a:lnTo>
                  <a:pt x="1520" y="1283"/>
                </a:lnTo>
                <a:lnTo>
                  <a:pt x="1505" y="1301"/>
                </a:lnTo>
                <a:lnTo>
                  <a:pt x="1488" y="1319"/>
                </a:lnTo>
                <a:lnTo>
                  <a:pt x="1466" y="1336"/>
                </a:lnTo>
                <a:lnTo>
                  <a:pt x="1440" y="1353"/>
                </a:lnTo>
                <a:lnTo>
                  <a:pt x="1409" y="1367"/>
                </a:lnTo>
                <a:lnTo>
                  <a:pt x="1374" y="1379"/>
                </a:lnTo>
                <a:lnTo>
                  <a:pt x="1361" y="1475"/>
                </a:lnTo>
                <a:lnTo>
                  <a:pt x="1369" y="1484"/>
                </a:lnTo>
                <a:lnTo>
                  <a:pt x="1376" y="1496"/>
                </a:lnTo>
                <a:lnTo>
                  <a:pt x="1385" y="1509"/>
                </a:lnTo>
                <a:lnTo>
                  <a:pt x="1395" y="1525"/>
                </a:lnTo>
                <a:lnTo>
                  <a:pt x="1405" y="1544"/>
                </a:lnTo>
                <a:lnTo>
                  <a:pt x="1416" y="1564"/>
                </a:lnTo>
                <a:lnTo>
                  <a:pt x="1427" y="1589"/>
                </a:lnTo>
                <a:lnTo>
                  <a:pt x="1439" y="1617"/>
                </a:lnTo>
                <a:lnTo>
                  <a:pt x="1451" y="1648"/>
                </a:lnTo>
                <a:lnTo>
                  <a:pt x="1463" y="1683"/>
                </a:lnTo>
                <a:lnTo>
                  <a:pt x="1476" y="1721"/>
                </a:lnTo>
                <a:lnTo>
                  <a:pt x="1489" y="1764"/>
                </a:lnTo>
                <a:lnTo>
                  <a:pt x="1502" y="1811"/>
                </a:lnTo>
                <a:lnTo>
                  <a:pt x="1515" y="1862"/>
                </a:lnTo>
                <a:lnTo>
                  <a:pt x="1528" y="1918"/>
                </a:lnTo>
                <a:lnTo>
                  <a:pt x="1542" y="1979"/>
                </a:lnTo>
                <a:lnTo>
                  <a:pt x="1556" y="2043"/>
                </a:lnTo>
                <a:lnTo>
                  <a:pt x="1569" y="2114"/>
                </a:lnTo>
                <a:lnTo>
                  <a:pt x="1581" y="2190"/>
                </a:lnTo>
                <a:lnTo>
                  <a:pt x="1594" y="2271"/>
                </a:lnTo>
                <a:lnTo>
                  <a:pt x="1606" y="2358"/>
                </a:lnTo>
                <a:lnTo>
                  <a:pt x="1618" y="2451"/>
                </a:lnTo>
                <a:lnTo>
                  <a:pt x="1629" y="2550"/>
                </a:lnTo>
                <a:lnTo>
                  <a:pt x="1641" y="2655"/>
                </a:lnTo>
                <a:lnTo>
                  <a:pt x="1651" y="2768"/>
                </a:lnTo>
                <a:lnTo>
                  <a:pt x="1661" y="2885"/>
                </a:lnTo>
                <a:lnTo>
                  <a:pt x="1669" y="3011"/>
                </a:lnTo>
                <a:lnTo>
                  <a:pt x="1678" y="3143"/>
                </a:lnTo>
                <a:lnTo>
                  <a:pt x="1686" y="3282"/>
                </a:lnTo>
                <a:lnTo>
                  <a:pt x="1692" y="3429"/>
                </a:lnTo>
                <a:lnTo>
                  <a:pt x="1690" y="3443"/>
                </a:lnTo>
                <a:lnTo>
                  <a:pt x="1685" y="3455"/>
                </a:lnTo>
                <a:lnTo>
                  <a:pt x="1676" y="3465"/>
                </a:lnTo>
                <a:lnTo>
                  <a:pt x="1664" y="3471"/>
                </a:lnTo>
                <a:lnTo>
                  <a:pt x="1651" y="3474"/>
                </a:lnTo>
                <a:lnTo>
                  <a:pt x="1646" y="3474"/>
                </a:lnTo>
                <a:lnTo>
                  <a:pt x="1636" y="3474"/>
                </a:lnTo>
                <a:lnTo>
                  <a:pt x="1620" y="3476"/>
                </a:lnTo>
                <a:lnTo>
                  <a:pt x="1599" y="3479"/>
                </a:lnTo>
                <a:lnTo>
                  <a:pt x="1573" y="3484"/>
                </a:lnTo>
                <a:lnTo>
                  <a:pt x="1545" y="3492"/>
                </a:lnTo>
                <a:lnTo>
                  <a:pt x="1512" y="3504"/>
                </a:lnTo>
                <a:lnTo>
                  <a:pt x="1477" y="3521"/>
                </a:lnTo>
                <a:lnTo>
                  <a:pt x="1458" y="3531"/>
                </a:lnTo>
                <a:lnTo>
                  <a:pt x="1438" y="3541"/>
                </a:lnTo>
                <a:lnTo>
                  <a:pt x="1416" y="3551"/>
                </a:lnTo>
                <a:lnTo>
                  <a:pt x="1392" y="3560"/>
                </a:lnTo>
                <a:lnTo>
                  <a:pt x="1365" y="3567"/>
                </a:lnTo>
                <a:lnTo>
                  <a:pt x="1336" y="3573"/>
                </a:lnTo>
                <a:lnTo>
                  <a:pt x="1302" y="3577"/>
                </a:lnTo>
                <a:lnTo>
                  <a:pt x="1264" y="3578"/>
                </a:lnTo>
                <a:lnTo>
                  <a:pt x="1227" y="3577"/>
                </a:lnTo>
                <a:lnTo>
                  <a:pt x="1193" y="3573"/>
                </a:lnTo>
                <a:lnTo>
                  <a:pt x="1163" y="3567"/>
                </a:lnTo>
                <a:lnTo>
                  <a:pt x="1136" y="3560"/>
                </a:lnTo>
                <a:lnTo>
                  <a:pt x="1112" y="3551"/>
                </a:lnTo>
                <a:lnTo>
                  <a:pt x="1090" y="3541"/>
                </a:lnTo>
                <a:lnTo>
                  <a:pt x="1070" y="3531"/>
                </a:lnTo>
                <a:lnTo>
                  <a:pt x="1051" y="3521"/>
                </a:lnTo>
                <a:lnTo>
                  <a:pt x="1031" y="3510"/>
                </a:lnTo>
                <a:lnTo>
                  <a:pt x="1011" y="3501"/>
                </a:lnTo>
                <a:lnTo>
                  <a:pt x="990" y="3492"/>
                </a:lnTo>
                <a:lnTo>
                  <a:pt x="969" y="3484"/>
                </a:lnTo>
                <a:lnTo>
                  <a:pt x="942" y="3479"/>
                </a:lnTo>
                <a:lnTo>
                  <a:pt x="913" y="3476"/>
                </a:lnTo>
                <a:lnTo>
                  <a:pt x="879" y="3474"/>
                </a:lnTo>
                <a:lnTo>
                  <a:pt x="845" y="3476"/>
                </a:lnTo>
                <a:lnTo>
                  <a:pt x="817" y="3479"/>
                </a:lnTo>
                <a:lnTo>
                  <a:pt x="790" y="3484"/>
                </a:lnTo>
                <a:lnTo>
                  <a:pt x="768" y="3492"/>
                </a:lnTo>
                <a:lnTo>
                  <a:pt x="748" y="3501"/>
                </a:lnTo>
                <a:lnTo>
                  <a:pt x="727" y="3510"/>
                </a:lnTo>
                <a:lnTo>
                  <a:pt x="708" y="3521"/>
                </a:lnTo>
                <a:lnTo>
                  <a:pt x="689" y="3531"/>
                </a:lnTo>
                <a:lnTo>
                  <a:pt x="669" y="3541"/>
                </a:lnTo>
                <a:lnTo>
                  <a:pt x="647" y="3551"/>
                </a:lnTo>
                <a:lnTo>
                  <a:pt x="623" y="3560"/>
                </a:lnTo>
                <a:lnTo>
                  <a:pt x="596" y="3567"/>
                </a:lnTo>
                <a:lnTo>
                  <a:pt x="566" y="3573"/>
                </a:lnTo>
                <a:lnTo>
                  <a:pt x="532" y="3577"/>
                </a:lnTo>
                <a:lnTo>
                  <a:pt x="495" y="3578"/>
                </a:lnTo>
                <a:lnTo>
                  <a:pt x="457" y="3577"/>
                </a:lnTo>
                <a:lnTo>
                  <a:pt x="423" y="3573"/>
                </a:lnTo>
                <a:lnTo>
                  <a:pt x="394" y="3567"/>
                </a:lnTo>
                <a:lnTo>
                  <a:pt x="366" y="3560"/>
                </a:lnTo>
                <a:lnTo>
                  <a:pt x="343" y="3551"/>
                </a:lnTo>
                <a:lnTo>
                  <a:pt x="321" y="3541"/>
                </a:lnTo>
                <a:lnTo>
                  <a:pt x="301" y="3531"/>
                </a:lnTo>
                <a:lnTo>
                  <a:pt x="282" y="3521"/>
                </a:lnTo>
                <a:lnTo>
                  <a:pt x="262" y="3510"/>
                </a:lnTo>
                <a:lnTo>
                  <a:pt x="243" y="3501"/>
                </a:lnTo>
                <a:lnTo>
                  <a:pt x="222" y="3492"/>
                </a:lnTo>
                <a:lnTo>
                  <a:pt x="199" y="3484"/>
                </a:lnTo>
                <a:lnTo>
                  <a:pt x="174" y="3479"/>
                </a:lnTo>
                <a:lnTo>
                  <a:pt x="144" y="3476"/>
                </a:lnTo>
                <a:lnTo>
                  <a:pt x="110" y="3474"/>
                </a:lnTo>
                <a:lnTo>
                  <a:pt x="96" y="3472"/>
                </a:lnTo>
                <a:lnTo>
                  <a:pt x="85" y="3468"/>
                </a:lnTo>
                <a:lnTo>
                  <a:pt x="78" y="3462"/>
                </a:lnTo>
                <a:lnTo>
                  <a:pt x="73" y="3455"/>
                </a:lnTo>
                <a:lnTo>
                  <a:pt x="70" y="3448"/>
                </a:lnTo>
                <a:lnTo>
                  <a:pt x="68" y="3441"/>
                </a:lnTo>
                <a:lnTo>
                  <a:pt x="67" y="3434"/>
                </a:lnTo>
                <a:lnTo>
                  <a:pt x="67" y="3431"/>
                </a:lnTo>
                <a:lnTo>
                  <a:pt x="67" y="3429"/>
                </a:lnTo>
                <a:lnTo>
                  <a:pt x="73" y="3282"/>
                </a:lnTo>
                <a:lnTo>
                  <a:pt x="81" y="3143"/>
                </a:lnTo>
                <a:lnTo>
                  <a:pt x="90" y="3011"/>
                </a:lnTo>
                <a:lnTo>
                  <a:pt x="98" y="2885"/>
                </a:lnTo>
                <a:lnTo>
                  <a:pt x="108" y="2766"/>
                </a:lnTo>
                <a:lnTo>
                  <a:pt x="119" y="2655"/>
                </a:lnTo>
                <a:lnTo>
                  <a:pt x="130" y="2550"/>
                </a:lnTo>
                <a:lnTo>
                  <a:pt x="141" y="2451"/>
                </a:lnTo>
                <a:lnTo>
                  <a:pt x="153" y="2358"/>
                </a:lnTo>
                <a:lnTo>
                  <a:pt x="165" y="2271"/>
                </a:lnTo>
                <a:lnTo>
                  <a:pt x="178" y="2189"/>
                </a:lnTo>
                <a:lnTo>
                  <a:pt x="190" y="2114"/>
                </a:lnTo>
                <a:lnTo>
                  <a:pt x="203" y="2043"/>
                </a:lnTo>
                <a:lnTo>
                  <a:pt x="218" y="1978"/>
                </a:lnTo>
                <a:lnTo>
                  <a:pt x="231" y="1918"/>
                </a:lnTo>
                <a:lnTo>
                  <a:pt x="244" y="1862"/>
                </a:lnTo>
                <a:lnTo>
                  <a:pt x="257" y="1811"/>
                </a:lnTo>
                <a:lnTo>
                  <a:pt x="270" y="1764"/>
                </a:lnTo>
                <a:lnTo>
                  <a:pt x="283" y="1721"/>
                </a:lnTo>
                <a:lnTo>
                  <a:pt x="296" y="1683"/>
                </a:lnTo>
                <a:lnTo>
                  <a:pt x="308" y="1648"/>
                </a:lnTo>
                <a:lnTo>
                  <a:pt x="320" y="1617"/>
                </a:lnTo>
                <a:lnTo>
                  <a:pt x="332" y="1589"/>
                </a:lnTo>
                <a:lnTo>
                  <a:pt x="343" y="1564"/>
                </a:lnTo>
                <a:lnTo>
                  <a:pt x="354" y="1544"/>
                </a:lnTo>
                <a:lnTo>
                  <a:pt x="364" y="1525"/>
                </a:lnTo>
                <a:lnTo>
                  <a:pt x="374" y="1509"/>
                </a:lnTo>
                <a:lnTo>
                  <a:pt x="383" y="1496"/>
                </a:lnTo>
                <a:lnTo>
                  <a:pt x="390" y="1484"/>
                </a:lnTo>
                <a:lnTo>
                  <a:pt x="398" y="1475"/>
                </a:lnTo>
                <a:lnTo>
                  <a:pt x="386" y="1379"/>
                </a:lnTo>
                <a:lnTo>
                  <a:pt x="350" y="1367"/>
                </a:lnTo>
                <a:lnTo>
                  <a:pt x="319" y="1353"/>
                </a:lnTo>
                <a:lnTo>
                  <a:pt x="293" y="1336"/>
                </a:lnTo>
                <a:lnTo>
                  <a:pt x="271" y="1319"/>
                </a:lnTo>
                <a:lnTo>
                  <a:pt x="254" y="1301"/>
                </a:lnTo>
                <a:lnTo>
                  <a:pt x="239" y="1283"/>
                </a:lnTo>
                <a:lnTo>
                  <a:pt x="227" y="1265"/>
                </a:lnTo>
                <a:lnTo>
                  <a:pt x="214" y="1238"/>
                </a:lnTo>
                <a:lnTo>
                  <a:pt x="206" y="1208"/>
                </a:lnTo>
                <a:lnTo>
                  <a:pt x="200" y="1177"/>
                </a:lnTo>
                <a:lnTo>
                  <a:pt x="199" y="1146"/>
                </a:lnTo>
                <a:lnTo>
                  <a:pt x="203" y="1116"/>
                </a:lnTo>
                <a:lnTo>
                  <a:pt x="211" y="1085"/>
                </a:lnTo>
                <a:lnTo>
                  <a:pt x="215" y="1073"/>
                </a:lnTo>
                <a:lnTo>
                  <a:pt x="220" y="1061"/>
                </a:lnTo>
                <a:lnTo>
                  <a:pt x="222" y="1049"/>
                </a:lnTo>
                <a:lnTo>
                  <a:pt x="222" y="1037"/>
                </a:lnTo>
                <a:lnTo>
                  <a:pt x="221" y="1024"/>
                </a:lnTo>
                <a:lnTo>
                  <a:pt x="218" y="1010"/>
                </a:lnTo>
                <a:lnTo>
                  <a:pt x="211" y="995"/>
                </a:lnTo>
                <a:lnTo>
                  <a:pt x="201" y="977"/>
                </a:lnTo>
                <a:lnTo>
                  <a:pt x="188" y="957"/>
                </a:lnTo>
                <a:lnTo>
                  <a:pt x="171" y="934"/>
                </a:lnTo>
                <a:lnTo>
                  <a:pt x="148" y="908"/>
                </a:lnTo>
                <a:lnTo>
                  <a:pt x="116" y="867"/>
                </a:lnTo>
                <a:lnTo>
                  <a:pt x="92" y="827"/>
                </a:lnTo>
                <a:lnTo>
                  <a:pt x="74" y="785"/>
                </a:lnTo>
                <a:lnTo>
                  <a:pt x="66" y="744"/>
                </a:lnTo>
                <a:lnTo>
                  <a:pt x="63" y="701"/>
                </a:lnTo>
                <a:lnTo>
                  <a:pt x="69" y="659"/>
                </a:lnTo>
                <a:lnTo>
                  <a:pt x="82" y="615"/>
                </a:lnTo>
                <a:lnTo>
                  <a:pt x="102" y="570"/>
                </a:lnTo>
                <a:lnTo>
                  <a:pt x="129" y="525"/>
                </a:lnTo>
                <a:lnTo>
                  <a:pt x="140" y="504"/>
                </a:lnTo>
                <a:lnTo>
                  <a:pt x="145" y="483"/>
                </a:lnTo>
                <a:lnTo>
                  <a:pt x="144" y="464"/>
                </a:lnTo>
                <a:lnTo>
                  <a:pt x="140" y="446"/>
                </a:lnTo>
                <a:lnTo>
                  <a:pt x="133" y="430"/>
                </a:lnTo>
                <a:lnTo>
                  <a:pt x="125" y="416"/>
                </a:lnTo>
                <a:lnTo>
                  <a:pt x="116" y="405"/>
                </a:lnTo>
                <a:lnTo>
                  <a:pt x="107" y="396"/>
                </a:lnTo>
                <a:lnTo>
                  <a:pt x="102" y="390"/>
                </a:lnTo>
                <a:lnTo>
                  <a:pt x="99" y="388"/>
                </a:lnTo>
                <a:lnTo>
                  <a:pt x="69" y="357"/>
                </a:lnTo>
                <a:lnTo>
                  <a:pt x="45" y="325"/>
                </a:lnTo>
                <a:lnTo>
                  <a:pt x="26" y="292"/>
                </a:lnTo>
                <a:lnTo>
                  <a:pt x="13" y="260"/>
                </a:lnTo>
                <a:lnTo>
                  <a:pt x="4" y="228"/>
                </a:lnTo>
                <a:lnTo>
                  <a:pt x="1" y="196"/>
                </a:lnTo>
                <a:lnTo>
                  <a:pt x="0" y="167"/>
                </a:lnTo>
                <a:lnTo>
                  <a:pt x="2" y="140"/>
                </a:lnTo>
                <a:lnTo>
                  <a:pt x="7" y="116"/>
                </a:lnTo>
                <a:lnTo>
                  <a:pt x="13" y="94"/>
                </a:lnTo>
                <a:lnTo>
                  <a:pt x="20" y="75"/>
                </a:lnTo>
                <a:lnTo>
                  <a:pt x="24" y="69"/>
                </a:lnTo>
                <a:lnTo>
                  <a:pt x="28" y="63"/>
                </a:lnTo>
                <a:lnTo>
                  <a:pt x="34" y="59"/>
                </a:lnTo>
                <a:lnTo>
                  <a:pt x="73" y="35"/>
                </a:lnTo>
                <a:lnTo>
                  <a:pt x="113" y="17"/>
                </a:lnTo>
                <a:lnTo>
                  <a:pt x="152" y="6"/>
                </a:lnTo>
                <a:lnTo>
                  <a:pt x="190" y="1"/>
                </a:lnTo>
                <a:lnTo>
                  <a:pt x="227" y="0"/>
                </a:lnTo>
                <a:lnTo>
                  <a:pt x="263" y="2"/>
                </a:lnTo>
                <a:lnTo>
                  <a:pt x="296" y="8"/>
                </a:lnTo>
                <a:lnTo>
                  <a:pt x="328" y="15"/>
                </a:lnTo>
                <a:lnTo>
                  <a:pt x="355" y="24"/>
                </a:lnTo>
                <a:lnTo>
                  <a:pt x="379" y="33"/>
                </a:lnTo>
                <a:lnTo>
                  <a:pt x="398" y="41"/>
                </a:lnTo>
                <a:lnTo>
                  <a:pt x="413" y="49"/>
                </a:lnTo>
                <a:lnTo>
                  <a:pt x="516" y="37"/>
                </a:lnTo>
                <a:lnTo>
                  <a:pt x="528" y="37"/>
                </a:lnTo>
                <a:lnTo>
                  <a:pt x="540" y="41"/>
                </a:lnTo>
                <a:lnTo>
                  <a:pt x="550" y="48"/>
                </a:lnTo>
                <a:lnTo>
                  <a:pt x="558" y="57"/>
                </a:lnTo>
                <a:lnTo>
                  <a:pt x="563" y="68"/>
                </a:lnTo>
                <a:lnTo>
                  <a:pt x="564" y="80"/>
                </a:lnTo>
                <a:lnTo>
                  <a:pt x="566" y="125"/>
                </a:lnTo>
                <a:lnTo>
                  <a:pt x="574" y="172"/>
                </a:lnTo>
                <a:lnTo>
                  <a:pt x="585" y="219"/>
                </a:lnTo>
                <a:lnTo>
                  <a:pt x="600" y="267"/>
                </a:lnTo>
                <a:lnTo>
                  <a:pt x="618" y="315"/>
                </a:lnTo>
                <a:lnTo>
                  <a:pt x="638" y="363"/>
                </a:lnTo>
                <a:lnTo>
                  <a:pt x="660" y="410"/>
                </a:lnTo>
                <a:lnTo>
                  <a:pt x="688" y="434"/>
                </a:lnTo>
                <a:lnTo>
                  <a:pt x="720" y="454"/>
                </a:lnTo>
                <a:lnTo>
                  <a:pt x="755" y="469"/>
                </a:lnTo>
                <a:lnTo>
                  <a:pt x="795" y="481"/>
                </a:lnTo>
                <a:lnTo>
                  <a:pt x="836" y="488"/>
                </a:lnTo>
                <a:lnTo>
                  <a:pt x="879" y="490"/>
                </a:lnTo>
                <a:lnTo>
                  <a:pt x="923" y="488"/>
                </a:lnTo>
                <a:lnTo>
                  <a:pt x="964" y="481"/>
                </a:lnTo>
                <a:lnTo>
                  <a:pt x="1004" y="469"/>
                </a:lnTo>
                <a:lnTo>
                  <a:pt x="1040" y="453"/>
                </a:lnTo>
                <a:lnTo>
                  <a:pt x="1071" y="433"/>
                </a:lnTo>
                <a:lnTo>
                  <a:pt x="1099" y="410"/>
                </a:lnTo>
                <a:lnTo>
                  <a:pt x="1120" y="363"/>
                </a:lnTo>
                <a:lnTo>
                  <a:pt x="1141" y="315"/>
                </a:lnTo>
                <a:lnTo>
                  <a:pt x="1159" y="267"/>
                </a:lnTo>
                <a:lnTo>
                  <a:pt x="1174" y="219"/>
                </a:lnTo>
                <a:lnTo>
                  <a:pt x="1185" y="172"/>
                </a:lnTo>
                <a:lnTo>
                  <a:pt x="1193" y="125"/>
                </a:lnTo>
                <a:lnTo>
                  <a:pt x="1195" y="80"/>
                </a:lnTo>
                <a:lnTo>
                  <a:pt x="1197" y="68"/>
                </a:lnTo>
                <a:lnTo>
                  <a:pt x="1201" y="57"/>
                </a:lnTo>
                <a:lnTo>
                  <a:pt x="1209" y="48"/>
                </a:lnTo>
                <a:lnTo>
                  <a:pt x="1220" y="41"/>
                </a:lnTo>
                <a:lnTo>
                  <a:pt x="1231" y="37"/>
                </a:lnTo>
                <a:lnTo>
                  <a:pt x="1243" y="37"/>
                </a:lnTo>
                <a:lnTo>
                  <a:pt x="1346" y="49"/>
                </a:lnTo>
                <a:lnTo>
                  <a:pt x="1361" y="41"/>
                </a:lnTo>
                <a:lnTo>
                  <a:pt x="1381" y="33"/>
                </a:lnTo>
                <a:lnTo>
                  <a:pt x="1404" y="24"/>
                </a:lnTo>
                <a:lnTo>
                  <a:pt x="1431" y="15"/>
                </a:lnTo>
                <a:lnTo>
                  <a:pt x="1463" y="8"/>
                </a:lnTo>
                <a:lnTo>
                  <a:pt x="1495" y="2"/>
                </a:lnTo>
                <a:lnTo>
                  <a:pt x="15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" name="Freeform 251"/>
          <p:cNvSpPr>
            <a:spLocks noEditPoints="1"/>
          </p:cNvSpPr>
          <p:nvPr/>
        </p:nvSpPr>
        <p:spPr bwMode="auto">
          <a:xfrm>
            <a:off x="5484721" y="3444875"/>
            <a:ext cx="277813" cy="585788"/>
          </a:xfrm>
          <a:custGeom>
            <a:avLst/>
            <a:gdLst>
              <a:gd name="T0" fmla="*/ 857 w 1575"/>
              <a:gd name="T1" fmla="*/ 1039 h 3319"/>
              <a:gd name="T2" fmla="*/ 913 w 1575"/>
              <a:gd name="T3" fmla="*/ 1603 h 3319"/>
              <a:gd name="T4" fmla="*/ 921 w 1575"/>
              <a:gd name="T5" fmla="*/ 2096 h 3319"/>
              <a:gd name="T6" fmla="*/ 896 w 1575"/>
              <a:gd name="T7" fmla="*/ 2767 h 3319"/>
              <a:gd name="T8" fmla="*/ 898 w 1575"/>
              <a:gd name="T9" fmla="*/ 3208 h 3319"/>
              <a:gd name="T10" fmla="*/ 1345 w 1575"/>
              <a:gd name="T11" fmla="*/ 3233 h 3319"/>
              <a:gd name="T12" fmla="*/ 1462 w 1575"/>
              <a:gd name="T13" fmla="*/ 3040 h 3319"/>
              <a:gd name="T14" fmla="*/ 1368 w 1575"/>
              <a:gd name="T15" fmla="*/ 2523 h 3319"/>
              <a:gd name="T16" fmla="*/ 1304 w 1575"/>
              <a:gd name="T17" fmla="*/ 2165 h 3319"/>
              <a:gd name="T18" fmla="*/ 1270 w 1575"/>
              <a:gd name="T19" fmla="*/ 1698 h 3319"/>
              <a:gd name="T20" fmla="*/ 1289 w 1575"/>
              <a:gd name="T21" fmla="*/ 1195 h 3319"/>
              <a:gd name="T22" fmla="*/ 1281 w 1575"/>
              <a:gd name="T23" fmla="*/ 539 h 3319"/>
              <a:gd name="T24" fmla="*/ 1092 w 1575"/>
              <a:gd name="T25" fmla="*/ 391 h 3319"/>
              <a:gd name="T26" fmla="*/ 826 w 1575"/>
              <a:gd name="T27" fmla="*/ 189 h 3319"/>
              <a:gd name="T28" fmla="*/ 278 w 1575"/>
              <a:gd name="T29" fmla="*/ 742 h 3319"/>
              <a:gd name="T30" fmla="*/ 296 w 1575"/>
              <a:gd name="T31" fmla="*/ 1347 h 3319"/>
              <a:gd name="T32" fmla="*/ 298 w 1575"/>
              <a:gd name="T33" fmla="*/ 1873 h 3319"/>
              <a:gd name="T34" fmla="*/ 260 w 1575"/>
              <a:gd name="T35" fmla="*/ 2226 h 3319"/>
              <a:gd name="T36" fmla="*/ 177 w 1575"/>
              <a:gd name="T37" fmla="*/ 2684 h 3319"/>
              <a:gd name="T38" fmla="*/ 92 w 1575"/>
              <a:gd name="T39" fmla="*/ 3152 h 3319"/>
              <a:gd name="T40" fmla="*/ 378 w 1575"/>
              <a:gd name="T41" fmla="*/ 3241 h 3319"/>
              <a:gd name="T42" fmla="*/ 694 w 1575"/>
              <a:gd name="T43" fmla="*/ 3143 h 3319"/>
              <a:gd name="T44" fmla="*/ 670 w 1575"/>
              <a:gd name="T45" fmla="*/ 2561 h 3319"/>
              <a:gd name="T46" fmla="*/ 650 w 1575"/>
              <a:gd name="T47" fmla="*/ 1943 h 3319"/>
              <a:gd name="T48" fmla="*/ 676 w 1575"/>
              <a:gd name="T49" fmla="*/ 1429 h 3319"/>
              <a:gd name="T50" fmla="*/ 734 w 1575"/>
              <a:gd name="T51" fmla="*/ 911 h 3319"/>
              <a:gd name="T52" fmla="*/ 542 w 1575"/>
              <a:gd name="T53" fmla="*/ 403 h 3319"/>
              <a:gd name="T54" fmla="*/ 389 w 1575"/>
              <a:gd name="T55" fmla="*/ 189 h 3319"/>
              <a:gd name="T56" fmla="*/ 404 w 1575"/>
              <a:gd name="T57" fmla="*/ 78 h 3319"/>
              <a:gd name="T58" fmla="*/ 1296 w 1575"/>
              <a:gd name="T59" fmla="*/ 249 h 3319"/>
              <a:gd name="T60" fmla="*/ 1377 w 1575"/>
              <a:gd name="T61" fmla="*/ 924 h 3319"/>
              <a:gd name="T62" fmla="*/ 1349 w 1575"/>
              <a:gd name="T63" fmla="*/ 1469 h 3319"/>
              <a:gd name="T64" fmla="*/ 1367 w 1575"/>
              <a:gd name="T65" fmla="*/ 2048 h 3319"/>
              <a:gd name="T66" fmla="*/ 1416 w 1575"/>
              <a:gd name="T67" fmla="*/ 2351 h 3319"/>
              <a:gd name="T68" fmla="*/ 1507 w 1575"/>
              <a:gd name="T69" fmla="*/ 2853 h 3319"/>
              <a:gd name="T70" fmla="*/ 1572 w 1575"/>
              <a:gd name="T71" fmla="*/ 3208 h 3319"/>
              <a:gd name="T72" fmla="*/ 1528 w 1575"/>
              <a:gd name="T73" fmla="*/ 3276 h 3319"/>
              <a:gd name="T74" fmla="*/ 1141 w 1575"/>
              <a:gd name="T75" fmla="*/ 3318 h 3319"/>
              <a:gd name="T76" fmla="*/ 827 w 1575"/>
              <a:gd name="T77" fmla="*/ 3268 h 3319"/>
              <a:gd name="T78" fmla="*/ 802 w 1575"/>
              <a:gd name="T79" fmla="*/ 3138 h 3319"/>
              <a:gd name="T80" fmla="*/ 824 w 1575"/>
              <a:gd name="T81" fmla="*/ 2618 h 3319"/>
              <a:gd name="T82" fmla="*/ 845 w 1575"/>
              <a:gd name="T83" fmla="*/ 2024 h 3319"/>
              <a:gd name="T84" fmla="*/ 826 w 1575"/>
              <a:gd name="T85" fmla="*/ 1503 h 3319"/>
              <a:gd name="T86" fmla="*/ 760 w 1575"/>
              <a:gd name="T87" fmla="*/ 1370 h 3319"/>
              <a:gd name="T88" fmla="*/ 728 w 1575"/>
              <a:gd name="T89" fmla="*/ 1937 h 3319"/>
              <a:gd name="T90" fmla="*/ 746 w 1575"/>
              <a:gd name="T91" fmla="*/ 2489 h 3319"/>
              <a:gd name="T92" fmla="*/ 769 w 1575"/>
              <a:gd name="T93" fmla="*/ 3062 h 3319"/>
              <a:gd name="T94" fmla="*/ 762 w 1575"/>
              <a:gd name="T95" fmla="*/ 3260 h 3319"/>
              <a:gd name="T96" fmla="*/ 533 w 1575"/>
              <a:gd name="T97" fmla="*/ 3311 h 3319"/>
              <a:gd name="T98" fmla="*/ 88 w 1575"/>
              <a:gd name="T99" fmla="*/ 3287 h 3319"/>
              <a:gd name="T100" fmla="*/ 1 w 1575"/>
              <a:gd name="T101" fmla="*/ 3219 h 3319"/>
              <a:gd name="T102" fmla="*/ 58 w 1575"/>
              <a:gd name="T103" fmla="*/ 2902 h 3319"/>
              <a:gd name="T104" fmla="*/ 150 w 1575"/>
              <a:gd name="T105" fmla="*/ 2396 h 3319"/>
              <a:gd name="T106" fmla="*/ 203 w 1575"/>
              <a:gd name="T107" fmla="*/ 2089 h 3319"/>
              <a:gd name="T108" fmla="*/ 228 w 1575"/>
              <a:gd name="T109" fmla="*/ 1530 h 3319"/>
              <a:gd name="T110" fmla="*/ 199 w 1575"/>
              <a:gd name="T111" fmla="*/ 993 h 3319"/>
              <a:gd name="T112" fmla="*/ 260 w 1575"/>
              <a:gd name="T113" fmla="*/ 309 h 3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75" h="3319">
                <a:moveTo>
                  <a:pt x="826" y="189"/>
                </a:moveTo>
                <a:lnTo>
                  <a:pt x="826" y="797"/>
                </a:lnTo>
                <a:lnTo>
                  <a:pt x="827" y="808"/>
                </a:lnTo>
                <a:lnTo>
                  <a:pt x="829" y="825"/>
                </a:lnTo>
                <a:lnTo>
                  <a:pt x="832" y="849"/>
                </a:lnTo>
                <a:lnTo>
                  <a:pt x="836" y="877"/>
                </a:lnTo>
                <a:lnTo>
                  <a:pt x="840" y="911"/>
                </a:lnTo>
                <a:lnTo>
                  <a:pt x="845" y="950"/>
                </a:lnTo>
                <a:lnTo>
                  <a:pt x="850" y="993"/>
                </a:lnTo>
                <a:lnTo>
                  <a:pt x="857" y="1039"/>
                </a:lnTo>
                <a:lnTo>
                  <a:pt x="863" y="1089"/>
                </a:lnTo>
                <a:lnTo>
                  <a:pt x="869" y="1141"/>
                </a:lnTo>
                <a:lnTo>
                  <a:pt x="875" y="1196"/>
                </a:lnTo>
                <a:lnTo>
                  <a:pt x="881" y="1252"/>
                </a:lnTo>
                <a:lnTo>
                  <a:pt x="887" y="1311"/>
                </a:lnTo>
                <a:lnTo>
                  <a:pt x="893" y="1369"/>
                </a:lnTo>
                <a:lnTo>
                  <a:pt x="898" y="1429"/>
                </a:lnTo>
                <a:lnTo>
                  <a:pt x="904" y="1487"/>
                </a:lnTo>
                <a:lnTo>
                  <a:pt x="909" y="1546"/>
                </a:lnTo>
                <a:lnTo>
                  <a:pt x="913" y="1603"/>
                </a:lnTo>
                <a:lnTo>
                  <a:pt x="917" y="1660"/>
                </a:lnTo>
                <a:lnTo>
                  <a:pt x="920" y="1714"/>
                </a:lnTo>
                <a:lnTo>
                  <a:pt x="923" y="1766"/>
                </a:lnTo>
                <a:lnTo>
                  <a:pt x="925" y="1814"/>
                </a:lnTo>
                <a:lnTo>
                  <a:pt x="926" y="1860"/>
                </a:lnTo>
                <a:lnTo>
                  <a:pt x="926" y="1902"/>
                </a:lnTo>
                <a:lnTo>
                  <a:pt x="925" y="1943"/>
                </a:lnTo>
                <a:lnTo>
                  <a:pt x="924" y="1989"/>
                </a:lnTo>
                <a:lnTo>
                  <a:pt x="922" y="2040"/>
                </a:lnTo>
                <a:lnTo>
                  <a:pt x="921" y="2096"/>
                </a:lnTo>
                <a:lnTo>
                  <a:pt x="919" y="2155"/>
                </a:lnTo>
                <a:lnTo>
                  <a:pt x="917" y="2219"/>
                </a:lnTo>
                <a:lnTo>
                  <a:pt x="915" y="2285"/>
                </a:lnTo>
                <a:lnTo>
                  <a:pt x="912" y="2352"/>
                </a:lnTo>
                <a:lnTo>
                  <a:pt x="910" y="2421"/>
                </a:lnTo>
                <a:lnTo>
                  <a:pt x="907" y="2491"/>
                </a:lnTo>
                <a:lnTo>
                  <a:pt x="904" y="2561"/>
                </a:lnTo>
                <a:lnTo>
                  <a:pt x="901" y="2632"/>
                </a:lnTo>
                <a:lnTo>
                  <a:pt x="899" y="2700"/>
                </a:lnTo>
                <a:lnTo>
                  <a:pt x="896" y="2767"/>
                </a:lnTo>
                <a:lnTo>
                  <a:pt x="893" y="2833"/>
                </a:lnTo>
                <a:lnTo>
                  <a:pt x="891" y="2895"/>
                </a:lnTo>
                <a:lnTo>
                  <a:pt x="888" y="2954"/>
                </a:lnTo>
                <a:lnTo>
                  <a:pt x="886" y="3009"/>
                </a:lnTo>
                <a:lnTo>
                  <a:pt x="884" y="3059"/>
                </a:lnTo>
                <a:lnTo>
                  <a:pt x="882" y="3104"/>
                </a:lnTo>
                <a:lnTo>
                  <a:pt x="880" y="3143"/>
                </a:lnTo>
                <a:lnTo>
                  <a:pt x="879" y="3177"/>
                </a:lnTo>
                <a:lnTo>
                  <a:pt x="878" y="3202"/>
                </a:lnTo>
                <a:lnTo>
                  <a:pt x="898" y="3208"/>
                </a:lnTo>
                <a:lnTo>
                  <a:pt x="925" y="3214"/>
                </a:lnTo>
                <a:lnTo>
                  <a:pt x="957" y="3220"/>
                </a:lnTo>
                <a:lnTo>
                  <a:pt x="995" y="3227"/>
                </a:lnTo>
                <a:lnTo>
                  <a:pt x="1038" y="3232"/>
                </a:lnTo>
                <a:lnTo>
                  <a:pt x="1086" y="3237"/>
                </a:lnTo>
                <a:lnTo>
                  <a:pt x="1139" y="3240"/>
                </a:lnTo>
                <a:lnTo>
                  <a:pt x="1196" y="3241"/>
                </a:lnTo>
                <a:lnTo>
                  <a:pt x="1251" y="3240"/>
                </a:lnTo>
                <a:lnTo>
                  <a:pt x="1300" y="3237"/>
                </a:lnTo>
                <a:lnTo>
                  <a:pt x="1345" y="3233"/>
                </a:lnTo>
                <a:lnTo>
                  <a:pt x="1385" y="3228"/>
                </a:lnTo>
                <a:lnTo>
                  <a:pt x="1419" y="3222"/>
                </a:lnTo>
                <a:lnTo>
                  <a:pt x="1448" y="3216"/>
                </a:lnTo>
                <a:lnTo>
                  <a:pt x="1472" y="3210"/>
                </a:lnTo>
                <a:lnTo>
                  <a:pt x="1492" y="3205"/>
                </a:lnTo>
                <a:lnTo>
                  <a:pt x="1487" y="3182"/>
                </a:lnTo>
                <a:lnTo>
                  <a:pt x="1482" y="3152"/>
                </a:lnTo>
                <a:lnTo>
                  <a:pt x="1476" y="3119"/>
                </a:lnTo>
                <a:lnTo>
                  <a:pt x="1470" y="3082"/>
                </a:lnTo>
                <a:lnTo>
                  <a:pt x="1462" y="3040"/>
                </a:lnTo>
                <a:lnTo>
                  <a:pt x="1454" y="2996"/>
                </a:lnTo>
                <a:lnTo>
                  <a:pt x="1445" y="2948"/>
                </a:lnTo>
                <a:lnTo>
                  <a:pt x="1436" y="2898"/>
                </a:lnTo>
                <a:lnTo>
                  <a:pt x="1427" y="2846"/>
                </a:lnTo>
                <a:lnTo>
                  <a:pt x="1417" y="2793"/>
                </a:lnTo>
                <a:lnTo>
                  <a:pt x="1408" y="2739"/>
                </a:lnTo>
                <a:lnTo>
                  <a:pt x="1398" y="2684"/>
                </a:lnTo>
                <a:lnTo>
                  <a:pt x="1388" y="2630"/>
                </a:lnTo>
                <a:lnTo>
                  <a:pt x="1377" y="2576"/>
                </a:lnTo>
                <a:lnTo>
                  <a:pt x="1368" y="2523"/>
                </a:lnTo>
                <a:lnTo>
                  <a:pt x="1359" y="2472"/>
                </a:lnTo>
                <a:lnTo>
                  <a:pt x="1350" y="2423"/>
                </a:lnTo>
                <a:lnTo>
                  <a:pt x="1341" y="2376"/>
                </a:lnTo>
                <a:lnTo>
                  <a:pt x="1334" y="2333"/>
                </a:lnTo>
                <a:lnTo>
                  <a:pt x="1327" y="2293"/>
                </a:lnTo>
                <a:lnTo>
                  <a:pt x="1320" y="2257"/>
                </a:lnTo>
                <a:lnTo>
                  <a:pt x="1315" y="2226"/>
                </a:lnTo>
                <a:lnTo>
                  <a:pt x="1310" y="2200"/>
                </a:lnTo>
                <a:lnTo>
                  <a:pt x="1306" y="2179"/>
                </a:lnTo>
                <a:lnTo>
                  <a:pt x="1304" y="2165"/>
                </a:lnTo>
                <a:lnTo>
                  <a:pt x="1300" y="2138"/>
                </a:lnTo>
                <a:lnTo>
                  <a:pt x="1295" y="2106"/>
                </a:lnTo>
                <a:lnTo>
                  <a:pt x="1291" y="2068"/>
                </a:lnTo>
                <a:lnTo>
                  <a:pt x="1287" y="2025"/>
                </a:lnTo>
                <a:lnTo>
                  <a:pt x="1283" y="1978"/>
                </a:lnTo>
                <a:lnTo>
                  <a:pt x="1280" y="1926"/>
                </a:lnTo>
                <a:lnTo>
                  <a:pt x="1276" y="1873"/>
                </a:lnTo>
                <a:lnTo>
                  <a:pt x="1274" y="1816"/>
                </a:lnTo>
                <a:lnTo>
                  <a:pt x="1271" y="1758"/>
                </a:lnTo>
                <a:lnTo>
                  <a:pt x="1270" y="1698"/>
                </a:lnTo>
                <a:lnTo>
                  <a:pt x="1269" y="1639"/>
                </a:lnTo>
                <a:lnTo>
                  <a:pt x="1269" y="1578"/>
                </a:lnTo>
                <a:lnTo>
                  <a:pt x="1270" y="1519"/>
                </a:lnTo>
                <a:lnTo>
                  <a:pt x="1272" y="1461"/>
                </a:lnTo>
                <a:lnTo>
                  <a:pt x="1275" y="1405"/>
                </a:lnTo>
                <a:lnTo>
                  <a:pt x="1277" y="1377"/>
                </a:lnTo>
                <a:lnTo>
                  <a:pt x="1279" y="1347"/>
                </a:lnTo>
                <a:lnTo>
                  <a:pt x="1282" y="1301"/>
                </a:lnTo>
                <a:lnTo>
                  <a:pt x="1286" y="1250"/>
                </a:lnTo>
                <a:lnTo>
                  <a:pt x="1289" y="1195"/>
                </a:lnTo>
                <a:lnTo>
                  <a:pt x="1292" y="1136"/>
                </a:lnTo>
                <a:lnTo>
                  <a:pt x="1295" y="1075"/>
                </a:lnTo>
                <a:lnTo>
                  <a:pt x="1298" y="1011"/>
                </a:lnTo>
                <a:lnTo>
                  <a:pt x="1299" y="946"/>
                </a:lnTo>
                <a:lnTo>
                  <a:pt x="1300" y="879"/>
                </a:lnTo>
                <a:lnTo>
                  <a:pt x="1299" y="810"/>
                </a:lnTo>
                <a:lnTo>
                  <a:pt x="1297" y="742"/>
                </a:lnTo>
                <a:lnTo>
                  <a:pt x="1293" y="674"/>
                </a:lnTo>
                <a:lnTo>
                  <a:pt x="1288" y="605"/>
                </a:lnTo>
                <a:lnTo>
                  <a:pt x="1281" y="539"/>
                </a:lnTo>
                <a:lnTo>
                  <a:pt x="1272" y="473"/>
                </a:lnTo>
                <a:lnTo>
                  <a:pt x="1260" y="411"/>
                </a:lnTo>
                <a:lnTo>
                  <a:pt x="1245" y="350"/>
                </a:lnTo>
                <a:lnTo>
                  <a:pt x="1228" y="293"/>
                </a:lnTo>
                <a:lnTo>
                  <a:pt x="1209" y="238"/>
                </a:lnTo>
                <a:lnTo>
                  <a:pt x="1186" y="189"/>
                </a:lnTo>
                <a:lnTo>
                  <a:pt x="1069" y="189"/>
                </a:lnTo>
                <a:lnTo>
                  <a:pt x="1096" y="367"/>
                </a:lnTo>
                <a:lnTo>
                  <a:pt x="1095" y="379"/>
                </a:lnTo>
                <a:lnTo>
                  <a:pt x="1092" y="391"/>
                </a:lnTo>
                <a:lnTo>
                  <a:pt x="1084" y="401"/>
                </a:lnTo>
                <a:lnTo>
                  <a:pt x="1075" y="408"/>
                </a:lnTo>
                <a:lnTo>
                  <a:pt x="1063" y="411"/>
                </a:lnTo>
                <a:lnTo>
                  <a:pt x="1057" y="412"/>
                </a:lnTo>
                <a:lnTo>
                  <a:pt x="1044" y="409"/>
                </a:lnTo>
                <a:lnTo>
                  <a:pt x="1032" y="403"/>
                </a:lnTo>
                <a:lnTo>
                  <a:pt x="1024" y="392"/>
                </a:lnTo>
                <a:lnTo>
                  <a:pt x="1019" y="378"/>
                </a:lnTo>
                <a:lnTo>
                  <a:pt x="991" y="189"/>
                </a:lnTo>
                <a:lnTo>
                  <a:pt x="826" y="189"/>
                </a:lnTo>
                <a:close/>
                <a:moveTo>
                  <a:pt x="389" y="189"/>
                </a:moveTo>
                <a:lnTo>
                  <a:pt x="366" y="238"/>
                </a:lnTo>
                <a:lnTo>
                  <a:pt x="346" y="293"/>
                </a:lnTo>
                <a:lnTo>
                  <a:pt x="330" y="350"/>
                </a:lnTo>
                <a:lnTo>
                  <a:pt x="315" y="411"/>
                </a:lnTo>
                <a:lnTo>
                  <a:pt x="303" y="473"/>
                </a:lnTo>
                <a:lnTo>
                  <a:pt x="294" y="539"/>
                </a:lnTo>
                <a:lnTo>
                  <a:pt x="286" y="605"/>
                </a:lnTo>
                <a:lnTo>
                  <a:pt x="281" y="674"/>
                </a:lnTo>
                <a:lnTo>
                  <a:pt x="278" y="742"/>
                </a:lnTo>
                <a:lnTo>
                  <a:pt x="276" y="810"/>
                </a:lnTo>
                <a:lnTo>
                  <a:pt x="275" y="879"/>
                </a:lnTo>
                <a:lnTo>
                  <a:pt x="275" y="946"/>
                </a:lnTo>
                <a:lnTo>
                  <a:pt x="277" y="1011"/>
                </a:lnTo>
                <a:lnTo>
                  <a:pt x="279" y="1075"/>
                </a:lnTo>
                <a:lnTo>
                  <a:pt x="282" y="1136"/>
                </a:lnTo>
                <a:lnTo>
                  <a:pt x="285" y="1195"/>
                </a:lnTo>
                <a:lnTo>
                  <a:pt x="289" y="1250"/>
                </a:lnTo>
                <a:lnTo>
                  <a:pt x="292" y="1301"/>
                </a:lnTo>
                <a:lnTo>
                  <a:pt x="296" y="1347"/>
                </a:lnTo>
                <a:lnTo>
                  <a:pt x="298" y="1377"/>
                </a:lnTo>
                <a:lnTo>
                  <a:pt x="300" y="1405"/>
                </a:lnTo>
                <a:lnTo>
                  <a:pt x="303" y="1461"/>
                </a:lnTo>
                <a:lnTo>
                  <a:pt x="305" y="1519"/>
                </a:lnTo>
                <a:lnTo>
                  <a:pt x="306" y="1578"/>
                </a:lnTo>
                <a:lnTo>
                  <a:pt x="306" y="1639"/>
                </a:lnTo>
                <a:lnTo>
                  <a:pt x="305" y="1698"/>
                </a:lnTo>
                <a:lnTo>
                  <a:pt x="303" y="1758"/>
                </a:lnTo>
                <a:lnTo>
                  <a:pt x="301" y="1816"/>
                </a:lnTo>
                <a:lnTo>
                  <a:pt x="298" y="1873"/>
                </a:lnTo>
                <a:lnTo>
                  <a:pt x="295" y="1926"/>
                </a:lnTo>
                <a:lnTo>
                  <a:pt x="291" y="1978"/>
                </a:lnTo>
                <a:lnTo>
                  <a:pt x="287" y="2025"/>
                </a:lnTo>
                <a:lnTo>
                  <a:pt x="283" y="2068"/>
                </a:lnTo>
                <a:lnTo>
                  <a:pt x="279" y="2106"/>
                </a:lnTo>
                <a:lnTo>
                  <a:pt x="275" y="2138"/>
                </a:lnTo>
                <a:lnTo>
                  <a:pt x="271" y="2165"/>
                </a:lnTo>
                <a:lnTo>
                  <a:pt x="268" y="2179"/>
                </a:lnTo>
                <a:lnTo>
                  <a:pt x="265" y="2200"/>
                </a:lnTo>
                <a:lnTo>
                  <a:pt x="260" y="2226"/>
                </a:lnTo>
                <a:lnTo>
                  <a:pt x="254" y="2257"/>
                </a:lnTo>
                <a:lnTo>
                  <a:pt x="248" y="2293"/>
                </a:lnTo>
                <a:lnTo>
                  <a:pt x="241" y="2333"/>
                </a:lnTo>
                <a:lnTo>
                  <a:pt x="233" y="2376"/>
                </a:lnTo>
                <a:lnTo>
                  <a:pt x="225" y="2423"/>
                </a:lnTo>
                <a:lnTo>
                  <a:pt x="216" y="2472"/>
                </a:lnTo>
                <a:lnTo>
                  <a:pt x="207" y="2523"/>
                </a:lnTo>
                <a:lnTo>
                  <a:pt x="196" y="2576"/>
                </a:lnTo>
                <a:lnTo>
                  <a:pt x="187" y="2630"/>
                </a:lnTo>
                <a:lnTo>
                  <a:pt x="177" y="2684"/>
                </a:lnTo>
                <a:lnTo>
                  <a:pt x="167" y="2739"/>
                </a:lnTo>
                <a:lnTo>
                  <a:pt x="157" y="2793"/>
                </a:lnTo>
                <a:lnTo>
                  <a:pt x="148" y="2846"/>
                </a:lnTo>
                <a:lnTo>
                  <a:pt x="138" y="2898"/>
                </a:lnTo>
                <a:lnTo>
                  <a:pt x="129" y="2948"/>
                </a:lnTo>
                <a:lnTo>
                  <a:pt x="121" y="2996"/>
                </a:lnTo>
                <a:lnTo>
                  <a:pt x="113" y="3040"/>
                </a:lnTo>
                <a:lnTo>
                  <a:pt x="105" y="3082"/>
                </a:lnTo>
                <a:lnTo>
                  <a:pt x="98" y="3119"/>
                </a:lnTo>
                <a:lnTo>
                  <a:pt x="92" y="3152"/>
                </a:lnTo>
                <a:lnTo>
                  <a:pt x="87" y="3182"/>
                </a:lnTo>
                <a:lnTo>
                  <a:pt x="83" y="3205"/>
                </a:lnTo>
                <a:lnTo>
                  <a:pt x="102" y="3210"/>
                </a:lnTo>
                <a:lnTo>
                  <a:pt x="126" y="3216"/>
                </a:lnTo>
                <a:lnTo>
                  <a:pt x="156" y="3222"/>
                </a:lnTo>
                <a:lnTo>
                  <a:pt x="190" y="3228"/>
                </a:lnTo>
                <a:lnTo>
                  <a:pt x="230" y="3233"/>
                </a:lnTo>
                <a:lnTo>
                  <a:pt x="274" y="3237"/>
                </a:lnTo>
                <a:lnTo>
                  <a:pt x="323" y="3240"/>
                </a:lnTo>
                <a:lnTo>
                  <a:pt x="378" y="3241"/>
                </a:lnTo>
                <a:lnTo>
                  <a:pt x="435" y="3240"/>
                </a:lnTo>
                <a:lnTo>
                  <a:pt x="489" y="3237"/>
                </a:lnTo>
                <a:lnTo>
                  <a:pt x="536" y="3232"/>
                </a:lnTo>
                <a:lnTo>
                  <a:pt x="579" y="3227"/>
                </a:lnTo>
                <a:lnTo>
                  <a:pt x="618" y="3220"/>
                </a:lnTo>
                <a:lnTo>
                  <a:pt x="650" y="3214"/>
                </a:lnTo>
                <a:lnTo>
                  <a:pt x="676" y="3208"/>
                </a:lnTo>
                <a:lnTo>
                  <a:pt x="697" y="3202"/>
                </a:lnTo>
                <a:lnTo>
                  <a:pt x="696" y="3177"/>
                </a:lnTo>
                <a:lnTo>
                  <a:pt x="694" y="3143"/>
                </a:lnTo>
                <a:lnTo>
                  <a:pt x="693" y="3104"/>
                </a:lnTo>
                <a:lnTo>
                  <a:pt x="691" y="3059"/>
                </a:lnTo>
                <a:lnTo>
                  <a:pt x="689" y="3009"/>
                </a:lnTo>
                <a:lnTo>
                  <a:pt x="686" y="2954"/>
                </a:lnTo>
                <a:lnTo>
                  <a:pt x="684" y="2895"/>
                </a:lnTo>
                <a:lnTo>
                  <a:pt x="681" y="2833"/>
                </a:lnTo>
                <a:lnTo>
                  <a:pt x="679" y="2767"/>
                </a:lnTo>
                <a:lnTo>
                  <a:pt x="676" y="2700"/>
                </a:lnTo>
                <a:lnTo>
                  <a:pt x="673" y="2632"/>
                </a:lnTo>
                <a:lnTo>
                  <a:pt x="670" y="2561"/>
                </a:lnTo>
                <a:lnTo>
                  <a:pt x="668" y="2491"/>
                </a:lnTo>
                <a:lnTo>
                  <a:pt x="665" y="2421"/>
                </a:lnTo>
                <a:lnTo>
                  <a:pt x="662" y="2352"/>
                </a:lnTo>
                <a:lnTo>
                  <a:pt x="660" y="2285"/>
                </a:lnTo>
                <a:lnTo>
                  <a:pt x="658" y="2219"/>
                </a:lnTo>
                <a:lnTo>
                  <a:pt x="656" y="2155"/>
                </a:lnTo>
                <a:lnTo>
                  <a:pt x="654" y="2096"/>
                </a:lnTo>
                <a:lnTo>
                  <a:pt x="652" y="2040"/>
                </a:lnTo>
                <a:lnTo>
                  <a:pt x="651" y="1989"/>
                </a:lnTo>
                <a:lnTo>
                  <a:pt x="650" y="1943"/>
                </a:lnTo>
                <a:lnTo>
                  <a:pt x="649" y="1902"/>
                </a:lnTo>
                <a:lnTo>
                  <a:pt x="649" y="1860"/>
                </a:lnTo>
                <a:lnTo>
                  <a:pt x="650" y="1814"/>
                </a:lnTo>
                <a:lnTo>
                  <a:pt x="651" y="1766"/>
                </a:lnTo>
                <a:lnTo>
                  <a:pt x="654" y="1714"/>
                </a:lnTo>
                <a:lnTo>
                  <a:pt x="657" y="1660"/>
                </a:lnTo>
                <a:lnTo>
                  <a:pt x="661" y="1603"/>
                </a:lnTo>
                <a:lnTo>
                  <a:pt x="666" y="1546"/>
                </a:lnTo>
                <a:lnTo>
                  <a:pt x="671" y="1487"/>
                </a:lnTo>
                <a:lnTo>
                  <a:pt x="676" y="1429"/>
                </a:lnTo>
                <a:lnTo>
                  <a:pt x="682" y="1369"/>
                </a:lnTo>
                <a:lnTo>
                  <a:pt x="688" y="1311"/>
                </a:lnTo>
                <a:lnTo>
                  <a:pt x="694" y="1252"/>
                </a:lnTo>
                <a:lnTo>
                  <a:pt x="700" y="1196"/>
                </a:lnTo>
                <a:lnTo>
                  <a:pt x="706" y="1141"/>
                </a:lnTo>
                <a:lnTo>
                  <a:pt x="712" y="1089"/>
                </a:lnTo>
                <a:lnTo>
                  <a:pt x="718" y="1039"/>
                </a:lnTo>
                <a:lnTo>
                  <a:pt x="724" y="993"/>
                </a:lnTo>
                <a:lnTo>
                  <a:pt x="729" y="950"/>
                </a:lnTo>
                <a:lnTo>
                  <a:pt x="734" y="911"/>
                </a:lnTo>
                <a:lnTo>
                  <a:pt x="738" y="877"/>
                </a:lnTo>
                <a:lnTo>
                  <a:pt x="742" y="849"/>
                </a:lnTo>
                <a:lnTo>
                  <a:pt x="745" y="825"/>
                </a:lnTo>
                <a:lnTo>
                  <a:pt x="747" y="808"/>
                </a:lnTo>
                <a:lnTo>
                  <a:pt x="749" y="797"/>
                </a:lnTo>
                <a:lnTo>
                  <a:pt x="749" y="189"/>
                </a:lnTo>
                <a:lnTo>
                  <a:pt x="583" y="189"/>
                </a:lnTo>
                <a:lnTo>
                  <a:pt x="555" y="378"/>
                </a:lnTo>
                <a:lnTo>
                  <a:pt x="551" y="392"/>
                </a:lnTo>
                <a:lnTo>
                  <a:pt x="542" y="403"/>
                </a:lnTo>
                <a:lnTo>
                  <a:pt x="531" y="409"/>
                </a:lnTo>
                <a:lnTo>
                  <a:pt x="517" y="412"/>
                </a:lnTo>
                <a:lnTo>
                  <a:pt x="511" y="411"/>
                </a:lnTo>
                <a:lnTo>
                  <a:pt x="500" y="408"/>
                </a:lnTo>
                <a:lnTo>
                  <a:pt x="490" y="401"/>
                </a:lnTo>
                <a:lnTo>
                  <a:pt x="483" y="391"/>
                </a:lnTo>
                <a:lnTo>
                  <a:pt x="479" y="379"/>
                </a:lnTo>
                <a:lnTo>
                  <a:pt x="479" y="367"/>
                </a:lnTo>
                <a:lnTo>
                  <a:pt x="505" y="189"/>
                </a:lnTo>
                <a:lnTo>
                  <a:pt x="389" y="189"/>
                </a:lnTo>
                <a:close/>
                <a:moveTo>
                  <a:pt x="826" y="78"/>
                </a:moveTo>
                <a:lnTo>
                  <a:pt x="826" y="111"/>
                </a:lnTo>
                <a:lnTo>
                  <a:pt x="1170" y="111"/>
                </a:lnTo>
                <a:lnTo>
                  <a:pt x="1170" y="78"/>
                </a:lnTo>
                <a:lnTo>
                  <a:pt x="826" y="78"/>
                </a:lnTo>
                <a:close/>
                <a:moveTo>
                  <a:pt x="404" y="78"/>
                </a:moveTo>
                <a:lnTo>
                  <a:pt x="404" y="111"/>
                </a:lnTo>
                <a:lnTo>
                  <a:pt x="749" y="111"/>
                </a:lnTo>
                <a:lnTo>
                  <a:pt x="749" y="78"/>
                </a:lnTo>
                <a:lnTo>
                  <a:pt x="404" y="78"/>
                </a:lnTo>
                <a:close/>
                <a:moveTo>
                  <a:pt x="365" y="0"/>
                </a:moveTo>
                <a:lnTo>
                  <a:pt x="1209" y="0"/>
                </a:lnTo>
                <a:lnTo>
                  <a:pt x="1221" y="2"/>
                </a:lnTo>
                <a:lnTo>
                  <a:pt x="1232" y="8"/>
                </a:lnTo>
                <a:lnTo>
                  <a:pt x="1240" y="16"/>
                </a:lnTo>
                <a:lnTo>
                  <a:pt x="1246" y="27"/>
                </a:lnTo>
                <a:lnTo>
                  <a:pt x="1249" y="39"/>
                </a:lnTo>
                <a:lnTo>
                  <a:pt x="1249" y="140"/>
                </a:lnTo>
                <a:lnTo>
                  <a:pt x="1274" y="193"/>
                </a:lnTo>
                <a:lnTo>
                  <a:pt x="1296" y="249"/>
                </a:lnTo>
                <a:lnTo>
                  <a:pt x="1315" y="309"/>
                </a:lnTo>
                <a:lnTo>
                  <a:pt x="1331" y="371"/>
                </a:lnTo>
                <a:lnTo>
                  <a:pt x="1344" y="437"/>
                </a:lnTo>
                <a:lnTo>
                  <a:pt x="1355" y="504"/>
                </a:lnTo>
                <a:lnTo>
                  <a:pt x="1363" y="573"/>
                </a:lnTo>
                <a:lnTo>
                  <a:pt x="1369" y="643"/>
                </a:lnTo>
                <a:lnTo>
                  <a:pt x="1373" y="713"/>
                </a:lnTo>
                <a:lnTo>
                  <a:pt x="1376" y="784"/>
                </a:lnTo>
                <a:lnTo>
                  <a:pt x="1377" y="855"/>
                </a:lnTo>
                <a:lnTo>
                  <a:pt x="1377" y="924"/>
                </a:lnTo>
                <a:lnTo>
                  <a:pt x="1376" y="993"/>
                </a:lnTo>
                <a:lnTo>
                  <a:pt x="1373" y="1060"/>
                </a:lnTo>
                <a:lnTo>
                  <a:pt x="1371" y="1124"/>
                </a:lnTo>
                <a:lnTo>
                  <a:pt x="1367" y="1187"/>
                </a:lnTo>
                <a:lnTo>
                  <a:pt x="1363" y="1246"/>
                </a:lnTo>
                <a:lnTo>
                  <a:pt x="1360" y="1302"/>
                </a:lnTo>
                <a:lnTo>
                  <a:pt x="1356" y="1353"/>
                </a:lnTo>
                <a:lnTo>
                  <a:pt x="1354" y="1382"/>
                </a:lnTo>
                <a:lnTo>
                  <a:pt x="1352" y="1410"/>
                </a:lnTo>
                <a:lnTo>
                  <a:pt x="1349" y="1469"/>
                </a:lnTo>
                <a:lnTo>
                  <a:pt x="1347" y="1530"/>
                </a:lnTo>
                <a:lnTo>
                  <a:pt x="1346" y="1592"/>
                </a:lnTo>
                <a:lnTo>
                  <a:pt x="1346" y="1655"/>
                </a:lnTo>
                <a:lnTo>
                  <a:pt x="1347" y="1717"/>
                </a:lnTo>
                <a:lnTo>
                  <a:pt x="1349" y="1780"/>
                </a:lnTo>
                <a:lnTo>
                  <a:pt x="1352" y="1840"/>
                </a:lnTo>
                <a:lnTo>
                  <a:pt x="1355" y="1897"/>
                </a:lnTo>
                <a:lnTo>
                  <a:pt x="1359" y="1952"/>
                </a:lnTo>
                <a:lnTo>
                  <a:pt x="1363" y="2003"/>
                </a:lnTo>
                <a:lnTo>
                  <a:pt x="1367" y="2048"/>
                </a:lnTo>
                <a:lnTo>
                  <a:pt x="1371" y="2089"/>
                </a:lnTo>
                <a:lnTo>
                  <a:pt x="1375" y="2123"/>
                </a:lnTo>
                <a:lnTo>
                  <a:pt x="1381" y="2150"/>
                </a:lnTo>
                <a:lnTo>
                  <a:pt x="1383" y="2165"/>
                </a:lnTo>
                <a:lnTo>
                  <a:pt x="1387" y="2185"/>
                </a:lnTo>
                <a:lnTo>
                  <a:pt x="1391" y="2210"/>
                </a:lnTo>
                <a:lnTo>
                  <a:pt x="1396" y="2239"/>
                </a:lnTo>
                <a:lnTo>
                  <a:pt x="1402" y="2272"/>
                </a:lnTo>
                <a:lnTo>
                  <a:pt x="1409" y="2311"/>
                </a:lnTo>
                <a:lnTo>
                  <a:pt x="1416" y="2351"/>
                </a:lnTo>
                <a:lnTo>
                  <a:pt x="1424" y="2396"/>
                </a:lnTo>
                <a:lnTo>
                  <a:pt x="1433" y="2442"/>
                </a:lnTo>
                <a:lnTo>
                  <a:pt x="1441" y="2491"/>
                </a:lnTo>
                <a:lnTo>
                  <a:pt x="1451" y="2541"/>
                </a:lnTo>
                <a:lnTo>
                  <a:pt x="1460" y="2592"/>
                </a:lnTo>
                <a:lnTo>
                  <a:pt x="1469" y="2645"/>
                </a:lnTo>
                <a:lnTo>
                  <a:pt x="1479" y="2697"/>
                </a:lnTo>
                <a:lnTo>
                  <a:pt x="1488" y="2750"/>
                </a:lnTo>
                <a:lnTo>
                  <a:pt x="1497" y="2802"/>
                </a:lnTo>
                <a:lnTo>
                  <a:pt x="1507" y="2853"/>
                </a:lnTo>
                <a:lnTo>
                  <a:pt x="1517" y="2902"/>
                </a:lnTo>
                <a:lnTo>
                  <a:pt x="1525" y="2950"/>
                </a:lnTo>
                <a:lnTo>
                  <a:pt x="1533" y="2995"/>
                </a:lnTo>
                <a:lnTo>
                  <a:pt x="1541" y="3037"/>
                </a:lnTo>
                <a:lnTo>
                  <a:pt x="1548" y="3076"/>
                </a:lnTo>
                <a:lnTo>
                  <a:pt x="1554" y="3112"/>
                </a:lnTo>
                <a:lnTo>
                  <a:pt x="1560" y="3143"/>
                </a:lnTo>
                <a:lnTo>
                  <a:pt x="1565" y="3170"/>
                </a:lnTo>
                <a:lnTo>
                  <a:pt x="1569" y="3192"/>
                </a:lnTo>
                <a:lnTo>
                  <a:pt x="1572" y="3208"/>
                </a:lnTo>
                <a:lnTo>
                  <a:pt x="1574" y="3219"/>
                </a:lnTo>
                <a:lnTo>
                  <a:pt x="1574" y="3223"/>
                </a:lnTo>
                <a:lnTo>
                  <a:pt x="1575" y="3232"/>
                </a:lnTo>
                <a:lnTo>
                  <a:pt x="1575" y="3236"/>
                </a:lnTo>
                <a:lnTo>
                  <a:pt x="1571" y="3248"/>
                </a:lnTo>
                <a:lnTo>
                  <a:pt x="1563" y="3258"/>
                </a:lnTo>
                <a:lnTo>
                  <a:pt x="1552" y="3265"/>
                </a:lnTo>
                <a:lnTo>
                  <a:pt x="1549" y="3267"/>
                </a:lnTo>
                <a:lnTo>
                  <a:pt x="1541" y="3270"/>
                </a:lnTo>
                <a:lnTo>
                  <a:pt x="1528" y="3276"/>
                </a:lnTo>
                <a:lnTo>
                  <a:pt x="1510" y="3281"/>
                </a:lnTo>
                <a:lnTo>
                  <a:pt x="1487" y="3287"/>
                </a:lnTo>
                <a:lnTo>
                  <a:pt x="1460" y="3294"/>
                </a:lnTo>
                <a:lnTo>
                  <a:pt x="1428" y="3300"/>
                </a:lnTo>
                <a:lnTo>
                  <a:pt x="1392" y="3306"/>
                </a:lnTo>
                <a:lnTo>
                  <a:pt x="1350" y="3311"/>
                </a:lnTo>
                <a:lnTo>
                  <a:pt x="1304" y="3316"/>
                </a:lnTo>
                <a:lnTo>
                  <a:pt x="1253" y="3318"/>
                </a:lnTo>
                <a:lnTo>
                  <a:pt x="1196" y="3319"/>
                </a:lnTo>
                <a:lnTo>
                  <a:pt x="1141" y="3318"/>
                </a:lnTo>
                <a:lnTo>
                  <a:pt x="1088" y="3316"/>
                </a:lnTo>
                <a:lnTo>
                  <a:pt x="1041" y="3311"/>
                </a:lnTo>
                <a:lnTo>
                  <a:pt x="998" y="3306"/>
                </a:lnTo>
                <a:lnTo>
                  <a:pt x="959" y="3300"/>
                </a:lnTo>
                <a:lnTo>
                  <a:pt x="925" y="3294"/>
                </a:lnTo>
                <a:lnTo>
                  <a:pt x="896" y="3288"/>
                </a:lnTo>
                <a:lnTo>
                  <a:pt x="871" y="3282"/>
                </a:lnTo>
                <a:lnTo>
                  <a:pt x="851" y="3276"/>
                </a:lnTo>
                <a:lnTo>
                  <a:pt x="836" y="3271"/>
                </a:lnTo>
                <a:lnTo>
                  <a:pt x="827" y="3268"/>
                </a:lnTo>
                <a:lnTo>
                  <a:pt x="823" y="3266"/>
                </a:lnTo>
                <a:lnTo>
                  <a:pt x="812" y="3260"/>
                </a:lnTo>
                <a:lnTo>
                  <a:pt x="804" y="3251"/>
                </a:lnTo>
                <a:lnTo>
                  <a:pt x="800" y="3240"/>
                </a:lnTo>
                <a:lnTo>
                  <a:pt x="798" y="3228"/>
                </a:lnTo>
                <a:lnTo>
                  <a:pt x="798" y="3224"/>
                </a:lnTo>
                <a:lnTo>
                  <a:pt x="799" y="3212"/>
                </a:lnTo>
                <a:lnTo>
                  <a:pt x="800" y="3193"/>
                </a:lnTo>
                <a:lnTo>
                  <a:pt x="801" y="3169"/>
                </a:lnTo>
                <a:lnTo>
                  <a:pt x="802" y="3138"/>
                </a:lnTo>
                <a:lnTo>
                  <a:pt x="804" y="3102"/>
                </a:lnTo>
                <a:lnTo>
                  <a:pt x="805" y="3062"/>
                </a:lnTo>
                <a:lnTo>
                  <a:pt x="807" y="3016"/>
                </a:lnTo>
                <a:lnTo>
                  <a:pt x="809" y="2968"/>
                </a:lnTo>
                <a:lnTo>
                  <a:pt x="812" y="2915"/>
                </a:lnTo>
                <a:lnTo>
                  <a:pt x="814" y="2860"/>
                </a:lnTo>
                <a:lnTo>
                  <a:pt x="816" y="2802"/>
                </a:lnTo>
                <a:lnTo>
                  <a:pt x="819" y="2742"/>
                </a:lnTo>
                <a:lnTo>
                  <a:pt x="821" y="2680"/>
                </a:lnTo>
                <a:lnTo>
                  <a:pt x="824" y="2618"/>
                </a:lnTo>
                <a:lnTo>
                  <a:pt x="826" y="2554"/>
                </a:lnTo>
                <a:lnTo>
                  <a:pt x="829" y="2489"/>
                </a:lnTo>
                <a:lnTo>
                  <a:pt x="831" y="2426"/>
                </a:lnTo>
                <a:lnTo>
                  <a:pt x="833" y="2363"/>
                </a:lnTo>
                <a:lnTo>
                  <a:pt x="836" y="2302"/>
                </a:lnTo>
                <a:lnTo>
                  <a:pt x="838" y="2241"/>
                </a:lnTo>
                <a:lnTo>
                  <a:pt x="840" y="2183"/>
                </a:lnTo>
                <a:lnTo>
                  <a:pt x="842" y="2127"/>
                </a:lnTo>
                <a:lnTo>
                  <a:pt x="843" y="2074"/>
                </a:lnTo>
                <a:lnTo>
                  <a:pt x="845" y="2024"/>
                </a:lnTo>
                <a:lnTo>
                  <a:pt x="846" y="1979"/>
                </a:lnTo>
                <a:lnTo>
                  <a:pt x="847" y="1937"/>
                </a:lnTo>
                <a:lnTo>
                  <a:pt x="847" y="1900"/>
                </a:lnTo>
                <a:lnTo>
                  <a:pt x="847" y="1855"/>
                </a:lnTo>
                <a:lnTo>
                  <a:pt x="846" y="1804"/>
                </a:lnTo>
                <a:lnTo>
                  <a:pt x="844" y="1750"/>
                </a:lnTo>
                <a:lnTo>
                  <a:pt x="841" y="1691"/>
                </a:lnTo>
                <a:lnTo>
                  <a:pt x="837" y="1631"/>
                </a:lnTo>
                <a:lnTo>
                  <a:pt x="832" y="1567"/>
                </a:lnTo>
                <a:lnTo>
                  <a:pt x="826" y="1503"/>
                </a:lnTo>
                <a:lnTo>
                  <a:pt x="820" y="1437"/>
                </a:lnTo>
                <a:lnTo>
                  <a:pt x="814" y="1370"/>
                </a:lnTo>
                <a:lnTo>
                  <a:pt x="808" y="1306"/>
                </a:lnTo>
                <a:lnTo>
                  <a:pt x="801" y="1241"/>
                </a:lnTo>
                <a:lnTo>
                  <a:pt x="794" y="1179"/>
                </a:lnTo>
                <a:lnTo>
                  <a:pt x="787" y="1119"/>
                </a:lnTo>
                <a:lnTo>
                  <a:pt x="781" y="1179"/>
                </a:lnTo>
                <a:lnTo>
                  <a:pt x="774" y="1241"/>
                </a:lnTo>
                <a:lnTo>
                  <a:pt x="767" y="1306"/>
                </a:lnTo>
                <a:lnTo>
                  <a:pt x="760" y="1370"/>
                </a:lnTo>
                <a:lnTo>
                  <a:pt x="754" y="1437"/>
                </a:lnTo>
                <a:lnTo>
                  <a:pt x="748" y="1503"/>
                </a:lnTo>
                <a:lnTo>
                  <a:pt x="743" y="1567"/>
                </a:lnTo>
                <a:lnTo>
                  <a:pt x="738" y="1631"/>
                </a:lnTo>
                <a:lnTo>
                  <a:pt x="734" y="1691"/>
                </a:lnTo>
                <a:lnTo>
                  <a:pt x="731" y="1750"/>
                </a:lnTo>
                <a:lnTo>
                  <a:pt x="728" y="1804"/>
                </a:lnTo>
                <a:lnTo>
                  <a:pt x="727" y="1855"/>
                </a:lnTo>
                <a:lnTo>
                  <a:pt x="727" y="1900"/>
                </a:lnTo>
                <a:lnTo>
                  <a:pt x="728" y="1937"/>
                </a:lnTo>
                <a:lnTo>
                  <a:pt x="729" y="1979"/>
                </a:lnTo>
                <a:lnTo>
                  <a:pt x="730" y="2024"/>
                </a:lnTo>
                <a:lnTo>
                  <a:pt x="731" y="2074"/>
                </a:lnTo>
                <a:lnTo>
                  <a:pt x="733" y="2127"/>
                </a:lnTo>
                <a:lnTo>
                  <a:pt x="735" y="2183"/>
                </a:lnTo>
                <a:lnTo>
                  <a:pt x="737" y="2241"/>
                </a:lnTo>
                <a:lnTo>
                  <a:pt x="739" y="2302"/>
                </a:lnTo>
                <a:lnTo>
                  <a:pt x="741" y="2363"/>
                </a:lnTo>
                <a:lnTo>
                  <a:pt x="743" y="2426"/>
                </a:lnTo>
                <a:lnTo>
                  <a:pt x="746" y="2489"/>
                </a:lnTo>
                <a:lnTo>
                  <a:pt x="748" y="2554"/>
                </a:lnTo>
                <a:lnTo>
                  <a:pt x="751" y="2618"/>
                </a:lnTo>
                <a:lnTo>
                  <a:pt x="753" y="2680"/>
                </a:lnTo>
                <a:lnTo>
                  <a:pt x="756" y="2742"/>
                </a:lnTo>
                <a:lnTo>
                  <a:pt x="758" y="2802"/>
                </a:lnTo>
                <a:lnTo>
                  <a:pt x="761" y="2860"/>
                </a:lnTo>
                <a:lnTo>
                  <a:pt x="763" y="2915"/>
                </a:lnTo>
                <a:lnTo>
                  <a:pt x="765" y="2968"/>
                </a:lnTo>
                <a:lnTo>
                  <a:pt x="767" y="3016"/>
                </a:lnTo>
                <a:lnTo>
                  <a:pt x="769" y="3062"/>
                </a:lnTo>
                <a:lnTo>
                  <a:pt x="771" y="3102"/>
                </a:lnTo>
                <a:lnTo>
                  <a:pt x="772" y="3138"/>
                </a:lnTo>
                <a:lnTo>
                  <a:pt x="774" y="3169"/>
                </a:lnTo>
                <a:lnTo>
                  <a:pt x="775" y="3193"/>
                </a:lnTo>
                <a:lnTo>
                  <a:pt x="776" y="3212"/>
                </a:lnTo>
                <a:lnTo>
                  <a:pt x="776" y="3224"/>
                </a:lnTo>
                <a:lnTo>
                  <a:pt x="776" y="3228"/>
                </a:lnTo>
                <a:lnTo>
                  <a:pt x="775" y="3240"/>
                </a:lnTo>
                <a:lnTo>
                  <a:pt x="770" y="3251"/>
                </a:lnTo>
                <a:lnTo>
                  <a:pt x="762" y="3260"/>
                </a:lnTo>
                <a:lnTo>
                  <a:pt x="751" y="3266"/>
                </a:lnTo>
                <a:lnTo>
                  <a:pt x="747" y="3268"/>
                </a:lnTo>
                <a:lnTo>
                  <a:pt x="738" y="3271"/>
                </a:lnTo>
                <a:lnTo>
                  <a:pt x="724" y="3276"/>
                </a:lnTo>
                <a:lnTo>
                  <a:pt x="703" y="3282"/>
                </a:lnTo>
                <a:lnTo>
                  <a:pt x="679" y="3288"/>
                </a:lnTo>
                <a:lnTo>
                  <a:pt x="650" y="3294"/>
                </a:lnTo>
                <a:lnTo>
                  <a:pt x="616" y="3300"/>
                </a:lnTo>
                <a:lnTo>
                  <a:pt x="576" y="3306"/>
                </a:lnTo>
                <a:lnTo>
                  <a:pt x="533" y="3311"/>
                </a:lnTo>
                <a:lnTo>
                  <a:pt x="486" y="3316"/>
                </a:lnTo>
                <a:lnTo>
                  <a:pt x="434" y="3318"/>
                </a:lnTo>
                <a:lnTo>
                  <a:pt x="378" y="3319"/>
                </a:lnTo>
                <a:lnTo>
                  <a:pt x="322" y="3318"/>
                </a:lnTo>
                <a:lnTo>
                  <a:pt x="271" y="3316"/>
                </a:lnTo>
                <a:lnTo>
                  <a:pt x="225" y="3311"/>
                </a:lnTo>
                <a:lnTo>
                  <a:pt x="183" y="3306"/>
                </a:lnTo>
                <a:lnTo>
                  <a:pt x="146" y="3300"/>
                </a:lnTo>
                <a:lnTo>
                  <a:pt x="115" y="3294"/>
                </a:lnTo>
                <a:lnTo>
                  <a:pt x="88" y="3287"/>
                </a:lnTo>
                <a:lnTo>
                  <a:pt x="64" y="3281"/>
                </a:lnTo>
                <a:lnTo>
                  <a:pt x="47" y="3276"/>
                </a:lnTo>
                <a:lnTo>
                  <a:pt x="34" y="3270"/>
                </a:lnTo>
                <a:lnTo>
                  <a:pt x="26" y="3267"/>
                </a:lnTo>
                <a:lnTo>
                  <a:pt x="22" y="3265"/>
                </a:lnTo>
                <a:lnTo>
                  <a:pt x="12" y="3258"/>
                </a:lnTo>
                <a:lnTo>
                  <a:pt x="4" y="3248"/>
                </a:lnTo>
                <a:lnTo>
                  <a:pt x="0" y="3236"/>
                </a:lnTo>
                <a:lnTo>
                  <a:pt x="0" y="3223"/>
                </a:lnTo>
                <a:lnTo>
                  <a:pt x="1" y="3219"/>
                </a:lnTo>
                <a:lnTo>
                  <a:pt x="3" y="3208"/>
                </a:lnTo>
                <a:lnTo>
                  <a:pt x="6" y="3192"/>
                </a:lnTo>
                <a:lnTo>
                  <a:pt x="10" y="3170"/>
                </a:lnTo>
                <a:lnTo>
                  <a:pt x="15" y="3143"/>
                </a:lnTo>
                <a:lnTo>
                  <a:pt x="20" y="3112"/>
                </a:lnTo>
                <a:lnTo>
                  <a:pt x="27" y="3076"/>
                </a:lnTo>
                <a:lnTo>
                  <a:pt x="34" y="3037"/>
                </a:lnTo>
                <a:lnTo>
                  <a:pt x="41" y="2995"/>
                </a:lnTo>
                <a:lnTo>
                  <a:pt x="49" y="2950"/>
                </a:lnTo>
                <a:lnTo>
                  <a:pt x="58" y="2902"/>
                </a:lnTo>
                <a:lnTo>
                  <a:pt x="68" y="2853"/>
                </a:lnTo>
                <a:lnTo>
                  <a:pt x="77" y="2802"/>
                </a:lnTo>
                <a:lnTo>
                  <a:pt x="86" y="2750"/>
                </a:lnTo>
                <a:lnTo>
                  <a:pt x="96" y="2697"/>
                </a:lnTo>
                <a:lnTo>
                  <a:pt x="105" y="2645"/>
                </a:lnTo>
                <a:lnTo>
                  <a:pt x="115" y="2592"/>
                </a:lnTo>
                <a:lnTo>
                  <a:pt x="124" y="2541"/>
                </a:lnTo>
                <a:lnTo>
                  <a:pt x="133" y="2491"/>
                </a:lnTo>
                <a:lnTo>
                  <a:pt x="142" y="2442"/>
                </a:lnTo>
                <a:lnTo>
                  <a:pt x="150" y="2396"/>
                </a:lnTo>
                <a:lnTo>
                  <a:pt x="158" y="2351"/>
                </a:lnTo>
                <a:lnTo>
                  <a:pt x="165" y="2311"/>
                </a:lnTo>
                <a:lnTo>
                  <a:pt x="172" y="2272"/>
                </a:lnTo>
                <a:lnTo>
                  <a:pt x="178" y="2239"/>
                </a:lnTo>
                <a:lnTo>
                  <a:pt x="184" y="2210"/>
                </a:lnTo>
                <a:lnTo>
                  <a:pt x="188" y="2185"/>
                </a:lnTo>
                <a:lnTo>
                  <a:pt x="191" y="2165"/>
                </a:lnTo>
                <a:lnTo>
                  <a:pt x="194" y="2150"/>
                </a:lnTo>
                <a:lnTo>
                  <a:pt x="199" y="2123"/>
                </a:lnTo>
                <a:lnTo>
                  <a:pt x="203" y="2089"/>
                </a:lnTo>
                <a:lnTo>
                  <a:pt x="208" y="2048"/>
                </a:lnTo>
                <a:lnTo>
                  <a:pt x="212" y="2003"/>
                </a:lnTo>
                <a:lnTo>
                  <a:pt x="216" y="1952"/>
                </a:lnTo>
                <a:lnTo>
                  <a:pt x="220" y="1897"/>
                </a:lnTo>
                <a:lnTo>
                  <a:pt x="223" y="1840"/>
                </a:lnTo>
                <a:lnTo>
                  <a:pt x="225" y="1780"/>
                </a:lnTo>
                <a:lnTo>
                  <a:pt x="227" y="1717"/>
                </a:lnTo>
                <a:lnTo>
                  <a:pt x="228" y="1655"/>
                </a:lnTo>
                <a:lnTo>
                  <a:pt x="229" y="1592"/>
                </a:lnTo>
                <a:lnTo>
                  <a:pt x="228" y="1530"/>
                </a:lnTo>
                <a:lnTo>
                  <a:pt x="226" y="1469"/>
                </a:lnTo>
                <a:lnTo>
                  <a:pt x="223" y="1410"/>
                </a:lnTo>
                <a:lnTo>
                  <a:pt x="221" y="1382"/>
                </a:lnTo>
                <a:lnTo>
                  <a:pt x="219" y="1353"/>
                </a:lnTo>
                <a:lnTo>
                  <a:pt x="215" y="1302"/>
                </a:lnTo>
                <a:lnTo>
                  <a:pt x="211" y="1246"/>
                </a:lnTo>
                <a:lnTo>
                  <a:pt x="207" y="1187"/>
                </a:lnTo>
                <a:lnTo>
                  <a:pt x="204" y="1124"/>
                </a:lnTo>
                <a:lnTo>
                  <a:pt x="201" y="1060"/>
                </a:lnTo>
                <a:lnTo>
                  <a:pt x="199" y="993"/>
                </a:lnTo>
                <a:lnTo>
                  <a:pt x="198" y="924"/>
                </a:lnTo>
                <a:lnTo>
                  <a:pt x="196" y="855"/>
                </a:lnTo>
                <a:lnTo>
                  <a:pt x="198" y="784"/>
                </a:lnTo>
                <a:lnTo>
                  <a:pt x="201" y="713"/>
                </a:lnTo>
                <a:lnTo>
                  <a:pt x="205" y="643"/>
                </a:lnTo>
                <a:lnTo>
                  <a:pt x="212" y="573"/>
                </a:lnTo>
                <a:lnTo>
                  <a:pt x="220" y="504"/>
                </a:lnTo>
                <a:lnTo>
                  <a:pt x="231" y="437"/>
                </a:lnTo>
                <a:lnTo>
                  <a:pt x="244" y="371"/>
                </a:lnTo>
                <a:lnTo>
                  <a:pt x="260" y="309"/>
                </a:lnTo>
                <a:lnTo>
                  <a:pt x="279" y="249"/>
                </a:lnTo>
                <a:lnTo>
                  <a:pt x="301" y="193"/>
                </a:lnTo>
                <a:lnTo>
                  <a:pt x="326" y="140"/>
                </a:lnTo>
                <a:lnTo>
                  <a:pt x="326" y="39"/>
                </a:lnTo>
                <a:lnTo>
                  <a:pt x="329" y="27"/>
                </a:lnTo>
                <a:lnTo>
                  <a:pt x="334" y="16"/>
                </a:lnTo>
                <a:lnTo>
                  <a:pt x="343" y="8"/>
                </a:lnTo>
                <a:lnTo>
                  <a:pt x="353" y="2"/>
                </a:lnTo>
                <a:lnTo>
                  <a:pt x="36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4" name="Freeform 256"/>
          <p:cNvSpPr>
            <a:spLocks noEditPoints="1"/>
          </p:cNvSpPr>
          <p:nvPr/>
        </p:nvSpPr>
        <p:spPr bwMode="auto">
          <a:xfrm>
            <a:off x="6278134" y="3641726"/>
            <a:ext cx="561975" cy="193675"/>
          </a:xfrm>
          <a:custGeom>
            <a:avLst/>
            <a:gdLst>
              <a:gd name="T0" fmla="*/ 196 w 3536"/>
              <a:gd name="T1" fmla="*/ 1007 h 1217"/>
              <a:gd name="T2" fmla="*/ 2556 w 3536"/>
              <a:gd name="T3" fmla="*/ 691 h 1217"/>
              <a:gd name="T4" fmla="*/ 2380 w 3536"/>
              <a:gd name="T5" fmla="*/ 804 h 1217"/>
              <a:gd name="T6" fmla="*/ 2081 w 3536"/>
              <a:gd name="T7" fmla="*/ 964 h 1217"/>
              <a:gd name="T8" fmla="*/ 1951 w 3536"/>
              <a:gd name="T9" fmla="*/ 1103 h 1217"/>
              <a:gd name="T10" fmla="*/ 2313 w 3536"/>
              <a:gd name="T11" fmla="*/ 1130 h 1217"/>
              <a:gd name="T12" fmla="*/ 2767 w 3536"/>
              <a:gd name="T13" fmla="*/ 1108 h 1217"/>
              <a:gd name="T14" fmla="*/ 3314 w 3536"/>
              <a:gd name="T15" fmla="*/ 1014 h 1217"/>
              <a:gd name="T16" fmla="*/ 3451 w 3536"/>
              <a:gd name="T17" fmla="*/ 940 h 1217"/>
              <a:gd name="T18" fmla="*/ 3428 w 3536"/>
              <a:gd name="T19" fmla="*/ 879 h 1217"/>
              <a:gd name="T20" fmla="*/ 3328 w 3536"/>
              <a:gd name="T21" fmla="*/ 831 h 1217"/>
              <a:gd name="T22" fmla="*/ 3190 w 3536"/>
              <a:gd name="T23" fmla="*/ 793 h 1217"/>
              <a:gd name="T24" fmla="*/ 3074 w 3536"/>
              <a:gd name="T25" fmla="*/ 761 h 1217"/>
              <a:gd name="T26" fmla="*/ 2895 w 3536"/>
              <a:gd name="T27" fmla="*/ 711 h 1217"/>
              <a:gd name="T28" fmla="*/ 2723 w 3536"/>
              <a:gd name="T29" fmla="*/ 664 h 1217"/>
              <a:gd name="T30" fmla="*/ 2628 w 3536"/>
              <a:gd name="T31" fmla="*/ 637 h 1217"/>
              <a:gd name="T32" fmla="*/ 150 w 3536"/>
              <a:gd name="T33" fmla="*/ 187 h 1217"/>
              <a:gd name="T34" fmla="*/ 103 w 3536"/>
              <a:gd name="T35" fmla="*/ 394 h 1217"/>
              <a:gd name="T36" fmla="*/ 89 w 3536"/>
              <a:gd name="T37" fmla="*/ 641 h 1217"/>
              <a:gd name="T38" fmla="*/ 151 w 3536"/>
              <a:gd name="T39" fmla="*/ 879 h 1217"/>
              <a:gd name="T40" fmla="*/ 860 w 3536"/>
              <a:gd name="T41" fmla="*/ 830 h 1217"/>
              <a:gd name="T42" fmla="*/ 649 w 3536"/>
              <a:gd name="T43" fmla="*/ 597 h 1217"/>
              <a:gd name="T44" fmla="*/ 385 w 3536"/>
              <a:gd name="T45" fmla="*/ 259 h 1217"/>
              <a:gd name="T46" fmla="*/ 174 w 3536"/>
              <a:gd name="T47" fmla="*/ 4 h 1217"/>
              <a:gd name="T48" fmla="*/ 449 w 3536"/>
              <a:gd name="T49" fmla="*/ 201 h 1217"/>
              <a:gd name="T50" fmla="*/ 713 w 3536"/>
              <a:gd name="T51" fmla="*/ 539 h 1217"/>
              <a:gd name="T52" fmla="*/ 925 w 3536"/>
              <a:gd name="T53" fmla="*/ 771 h 1217"/>
              <a:gd name="T54" fmla="*/ 1058 w 3536"/>
              <a:gd name="T55" fmla="*/ 900 h 1217"/>
              <a:gd name="T56" fmla="*/ 1154 w 3536"/>
              <a:gd name="T57" fmla="*/ 935 h 1217"/>
              <a:gd name="T58" fmla="*/ 1367 w 3536"/>
              <a:gd name="T59" fmla="*/ 975 h 1217"/>
              <a:gd name="T60" fmla="*/ 1637 w 3536"/>
              <a:gd name="T61" fmla="*/ 1035 h 1217"/>
              <a:gd name="T62" fmla="*/ 2037 w 3536"/>
              <a:gd name="T63" fmla="*/ 889 h 1217"/>
              <a:gd name="T64" fmla="*/ 2335 w 3536"/>
              <a:gd name="T65" fmla="*/ 731 h 1217"/>
              <a:gd name="T66" fmla="*/ 2507 w 3536"/>
              <a:gd name="T67" fmla="*/ 619 h 1217"/>
              <a:gd name="T68" fmla="*/ 2578 w 3536"/>
              <a:gd name="T69" fmla="*/ 565 h 1217"/>
              <a:gd name="T70" fmla="*/ 2626 w 3536"/>
              <a:gd name="T71" fmla="*/ 547 h 1217"/>
              <a:gd name="T72" fmla="*/ 3407 w 3536"/>
              <a:gd name="T73" fmla="*/ 767 h 1217"/>
              <a:gd name="T74" fmla="*/ 3519 w 3536"/>
              <a:gd name="T75" fmla="*/ 853 h 1217"/>
              <a:gd name="T76" fmla="*/ 3527 w 3536"/>
              <a:gd name="T77" fmla="*/ 984 h 1217"/>
              <a:gd name="T78" fmla="*/ 3491 w 3536"/>
              <a:gd name="T79" fmla="*/ 1050 h 1217"/>
              <a:gd name="T80" fmla="*/ 3236 w 3536"/>
              <a:gd name="T81" fmla="*/ 1119 h 1217"/>
              <a:gd name="T82" fmla="*/ 2717 w 3536"/>
              <a:gd name="T83" fmla="*/ 1200 h 1217"/>
              <a:gd name="T84" fmla="*/ 2271 w 3536"/>
              <a:gd name="T85" fmla="*/ 1216 h 1217"/>
              <a:gd name="T86" fmla="*/ 1871 w 3536"/>
              <a:gd name="T87" fmla="*/ 1176 h 1217"/>
              <a:gd name="T88" fmla="*/ 1631 w 3536"/>
              <a:gd name="T89" fmla="*/ 1123 h 1217"/>
              <a:gd name="T90" fmla="*/ 1362 w 3536"/>
              <a:gd name="T91" fmla="*/ 1063 h 1217"/>
              <a:gd name="T92" fmla="*/ 1148 w 3536"/>
              <a:gd name="T93" fmla="*/ 1021 h 1217"/>
              <a:gd name="T94" fmla="*/ 1073 w 3536"/>
              <a:gd name="T95" fmla="*/ 1188 h 1217"/>
              <a:gd name="T96" fmla="*/ 153 w 3536"/>
              <a:gd name="T97" fmla="*/ 1217 h 1217"/>
              <a:gd name="T98" fmla="*/ 110 w 3536"/>
              <a:gd name="T99" fmla="*/ 1174 h 1217"/>
              <a:gd name="T100" fmla="*/ 25 w 3536"/>
              <a:gd name="T101" fmla="*/ 787 h 1217"/>
              <a:gd name="T102" fmla="*/ 1 w 3536"/>
              <a:gd name="T103" fmla="*/ 530 h 1217"/>
              <a:gd name="T104" fmla="*/ 33 w 3536"/>
              <a:gd name="T105" fmla="*/ 289 h 1217"/>
              <a:gd name="T106" fmla="*/ 84 w 3536"/>
              <a:gd name="T107" fmla="*/ 106 h 1217"/>
              <a:gd name="T108" fmla="*/ 114 w 3536"/>
              <a:gd name="T109" fmla="*/ 25 h 1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36" h="1217">
                <a:moveTo>
                  <a:pt x="196" y="1007"/>
                </a:moveTo>
                <a:lnTo>
                  <a:pt x="196" y="1131"/>
                </a:lnTo>
                <a:lnTo>
                  <a:pt x="988" y="1131"/>
                </a:lnTo>
                <a:lnTo>
                  <a:pt x="988" y="1007"/>
                </a:lnTo>
                <a:lnTo>
                  <a:pt x="196" y="1007"/>
                </a:lnTo>
                <a:close/>
                <a:moveTo>
                  <a:pt x="2625" y="637"/>
                </a:moveTo>
                <a:lnTo>
                  <a:pt x="2613" y="647"/>
                </a:lnTo>
                <a:lnTo>
                  <a:pt x="2598" y="660"/>
                </a:lnTo>
                <a:lnTo>
                  <a:pt x="2579" y="674"/>
                </a:lnTo>
                <a:lnTo>
                  <a:pt x="2556" y="691"/>
                </a:lnTo>
                <a:lnTo>
                  <a:pt x="2529" y="709"/>
                </a:lnTo>
                <a:lnTo>
                  <a:pt x="2499" y="730"/>
                </a:lnTo>
                <a:lnTo>
                  <a:pt x="2464" y="753"/>
                </a:lnTo>
                <a:lnTo>
                  <a:pt x="2424" y="778"/>
                </a:lnTo>
                <a:lnTo>
                  <a:pt x="2380" y="804"/>
                </a:lnTo>
                <a:lnTo>
                  <a:pt x="2331" y="832"/>
                </a:lnTo>
                <a:lnTo>
                  <a:pt x="2276" y="862"/>
                </a:lnTo>
                <a:lnTo>
                  <a:pt x="2217" y="895"/>
                </a:lnTo>
                <a:lnTo>
                  <a:pt x="2152" y="929"/>
                </a:lnTo>
                <a:lnTo>
                  <a:pt x="2081" y="964"/>
                </a:lnTo>
                <a:lnTo>
                  <a:pt x="2004" y="1002"/>
                </a:lnTo>
                <a:lnTo>
                  <a:pt x="1921" y="1041"/>
                </a:lnTo>
                <a:lnTo>
                  <a:pt x="1831" y="1082"/>
                </a:lnTo>
                <a:lnTo>
                  <a:pt x="1890" y="1093"/>
                </a:lnTo>
                <a:lnTo>
                  <a:pt x="1951" y="1103"/>
                </a:lnTo>
                <a:lnTo>
                  <a:pt x="2017" y="1111"/>
                </a:lnTo>
                <a:lnTo>
                  <a:pt x="2085" y="1119"/>
                </a:lnTo>
                <a:lnTo>
                  <a:pt x="2157" y="1124"/>
                </a:lnTo>
                <a:lnTo>
                  <a:pt x="2233" y="1128"/>
                </a:lnTo>
                <a:lnTo>
                  <a:pt x="2313" y="1130"/>
                </a:lnTo>
                <a:lnTo>
                  <a:pt x="2396" y="1131"/>
                </a:lnTo>
                <a:lnTo>
                  <a:pt x="2483" y="1129"/>
                </a:lnTo>
                <a:lnTo>
                  <a:pt x="2573" y="1125"/>
                </a:lnTo>
                <a:lnTo>
                  <a:pt x="2668" y="1118"/>
                </a:lnTo>
                <a:lnTo>
                  <a:pt x="2767" y="1108"/>
                </a:lnTo>
                <a:lnTo>
                  <a:pt x="2868" y="1096"/>
                </a:lnTo>
                <a:lnTo>
                  <a:pt x="2974" y="1080"/>
                </a:lnTo>
                <a:lnTo>
                  <a:pt x="3083" y="1062"/>
                </a:lnTo>
                <a:lnTo>
                  <a:pt x="3197" y="1039"/>
                </a:lnTo>
                <a:lnTo>
                  <a:pt x="3314" y="1014"/>
                </a:lnTo>
                <a:lnTo>
                  <a:pt x="3435" y="984"/>
                </a:lnTo>
                <a:lnTo>
                  <a:pt x="3439" y="976"/>
                </a:lnTo>
                <a:lnTo>
                  <a:pt x="3445" y="966"/>
                </a:lnTo>
                <a:lnTo>
                  <a:pt x="3449" y="954"/>
                </a:lnTo>
                <a:lnTo>
                  <a:pt x="3451" y="940"/>
                </a:lnTo>
                <a:lnTo>
                  <a:pt x="3450" y="922"/>
                </a:lnTo>
                <a:lnTo>
                  <a:pt x="3446" y="904"/>
                </a:lnTo>
                <a:lnTo>
                  <a:pt x="3442" y="896"/>
                </a:lnTo>
                <a:lnTo>
                  <a:pt x="3436" y="887"/>
                </a:lnTo>
                <a:lnTo>
                  <a:pt x="3428" y="879"/>
                </a:lnTo>
                <a:lnTo>
                  <a:pt x="3417" y="870"/>
                </a:lnTo>
                <a:lnTo>
                  <a:pt x="3402" y="860"/>
                </a:lnTo>
                <a:lnTo>
                  <a:pt x="3381" y="852"/>
                </a:lnTo>
                <a:lnTo>
                  <a:pt x="3358" y="841"/>
                </a:lnTo>
                <a:lnTo>
                  <a:pt x="3328" y="831"/>
                </a:lnTo>
                <a:lnTo>
                  <a:pt x="3293" y="821"/>
                </a:lnTo>
                <a:lnTo>
                  <a:pt x="3251" y="809"/>
                </a:lnTo>
                <a:lnTo>
                  <a:pt x="3203" y="796"/>
                </a:lnTo>
                <a:lnTo>
                  <a:pt x="3200" y="795"/>
                </a:lnTo>
                <a:lnTo>
                  <a:pt x="3190" y="793"/>
                </a:lnTo>
                <a:lnTo>
                  <a:pt x="3175" y="789"/>
                </a:lnTo>
                <a:lnTo>
                  <a:pt x="3156" y="783"/>
                </a:lnTo>
                <a:lnTo>
                  <a:pt x="3132" y="777"/>
                </a:lnTo>
                <a:lnTo>
                  <a:pt x="3106" y="769"/>
                </a:lnTo>
                <a:lnTo>
                  <a:pt x="3074" y="761"/>
                </a:lnTo>
                <a:lnTo>
                  <a:pt x="3041" y="752"/>
                </a:lnTo>
                <a:lnTo>
                  <a:pt x="3007" y="742"/>
                </a:lnTo>
                <a:lnTo>
                  <a:pt x="2970" y="732"/>
                </a:lnTo>
                <a:lnTo>
                  <a:pt x="2933" y="722"/>
                </a:lnTo>
                <a:lnTo>
                  <a:pt x="2895" y="711"/>
                </a:lnTo>
                <a:lnTo>
                  <a:pt x="2858" y="701"/>
                </a:lnTo>
                <a:lnTo>
                  <a:pt x="2821" y="691"/>
                </a:lnTo>
                <a:lnTo>
                  <a:pt x="2786" y="681"/>
                </a:lnTo>
                <a:lnTo>
                  <a:pt x="2754" y="672"/>
                </a:lnTo>
                <a:lnTo>
                  <a:pt x="2723" y="664"/>
                </a:lnTo>
                <a:lnTo>
                  <a:pt x="2696" y="657"/>
                </a:lnTo>
                <a:lnTo>
                  <a:pt x="2672" y="649"/>
                </a:lnTo>
                <a:lnTo>
                  <a:pt x="2653" y="644"/>
                </a:lnTo>
                <a:lnTo>
                  <a:pt x="2638" y="641"/>
                </a:lnTo>
                <a:lnTo>
                  <a:pt x="2628" y="637"/>
                </a:lnTo>
                <a:lnTo>
                  <a:pt x="2625" y="637"/>
                </a:lnTo>
                <a:close/>
                <a:moveTo>
                  <a:pt x="177" y="103"/>
                </a:moveTo>
                <a:lnTo>
                  <a:pt x="168" y="126"/>
                </a:lnTo>
                <a:lnTo>
                  <a:pt x="160" y="154"/>
                </a:lnTo>
                <a:lnTo>
                  <a:pt x="150" y="187"/>
                </a:lnTo>
                <a:lnTo>
                  <a:pt x="139" y="223"/>
                </a:lnTo>
                <a:lnTo>
                  <a:pt x="130" y="261"/>
                </a:lnTo>
                <a:lnTo>
                  <a:pt x="120" y="303"/>
                </a:lnTo>
                <a:lnTo>
                  <a:pt x="110" y="347"/>
                </a:lnTo>
                <a:lnTo>
                  <a:pt x="103" y="394"/>
                </a:lnTo>
                <a:lnTo>
                  <a:pt x="95" y="441"/>
                </a:lnTo>
                <a:lnTo>
                  <a:pt x="91" y="491"/>
                </a:lnTo>
                <a:lnTo>
                  <a:pt x="88" y="540"/>
                </a:lnTo>
                <a:lnTo>
                  <a:pt x="87" y="590"/>
                </a:lnTo>
                <a:lnTo>
                  <a:pt x="89" y="641"/>
                </a:lnTo>
                <a:lnTo>
                  <a:pt x="94" y="691"/>
                </a:lnTo>
                <a:lnTo>
                  <a:pt x="102" y="739"/>
                </a:lnTo>
                <a:lnTo>
                  <a:pt x="115" y="787"/>
                </a:lnTo>
                <a:lnTo>
                  <a:pt x="131" y="835"/>
                </a:lnTo>
                <a:lnTo>
                  <a:pt x="151" y="879"/>
                </a:lnTo>
                <a:lnTo>
                  <a:pt x="176" y="920"/>
                </a:lnTo>
                <a:lnTo>
                  <a:pt x="953" y="920"/>
                </a:lnTo>
                <a:lnTo>
                  <a:pt x="926" y="895"/>
                </a:lnTo>
                <a:lnTo>
                  <a:pt x="895" y="865"/>
                </a:lnTo>
                <a:lnTo>
                  <a:pt x="860" y="830"/>
                </a:lnTo>
                <a:lnTo>
                  <a:pt x="824" y="792"/>
                </a:lnTo>
                <a:lnTo>
                  <a:pt x="784" y="749"/>
                </a:lnTo>
                <a:lnTo>
                  <a:pt x="741" y="703"/>
                </a:lnTo>
                <a:lnTo>
                  <a:pt x="696" y="652"/>
                </a:lnTo>
                <a:lnTo>
                  <a:pt x="649" y="597"/>
                </a:lnTo>
                <a:lnTo>
                  <a:pt x="600" y="538"/>
                </a:lnTo>
                <a:lnTo>
                  <a:pt x="549" y="474"/>
                </a:lnTo>
                <a:lnTo>
                  <a:pt x="496" y="407"/>
                </a:lnTo>
                <a:lnTo>
                  <a:pt x="441" y="335"/>
                </a:lnTo>
                <a:lnTo>
                  <a:pt x="385" y="259"/>
                </a:lnTo>
                <a:lnTo>
                  <a:pt x="327" y="179"/>
                </a:lnTo>
                <a:lnTo>
                  <a:pt x="177" y="103"/>
                </a:lnTo>
                <a:close/>
                <a:moveTo>
                  <a:pt x="150" y="0"/>
                </a:moveTo>
                <a:lnTo>
                  <a:pt x="162" y="0"/>
                </a:lnTo>
                <a:lnTo>
                  <a:pt x="174" y="4"/>
                </a:lnTo>
                <a:lnTo>
                  <a:pt x="377" y="107"/>
                </a:lnTo>
                <a:lnTo>
                  <a:pt x="382" y="111"/>
                </a:lnTo>
                <a:lnTo>
                  <a:pt x="387" y="115"/>
                </a:lnTo>
                <a:lnTo>
                  <a:pt x="393" y="121"/>
                </a:lnTo>
                <a:lnTo>
                  <a:pt x="449" y="201"/>
                </a:lnTo>
                <a:lnTo>
                  <a:pt x="505" y="277"/>
                </a:lnTo>
                <a:lnTo>
                  <a:pt x="560" y="349"/>
                </a:lnTo>
                <a:lnTo>
                  <a:pt x="613" y="417"/>
                </a:lnTo>
                <a:lnTo>
                  <a:pt x="664" y="480"/>
                </a:lnTo>
                <a:lnTo>
                  <a:pt x="713" y="539"/>
                </a:lnTo>
                <a:lnTo>
                  <a:pt x="761" y="593"/>
                </a:lnTo>
                <a:lnTo>
                  <a:pt x="806" y="644"/>
                </a:lnTo>
                <a:lnTo>
                  <a:pt x="849" y="691"/>
                </a:lnTo>
                <a:lnTo>
                  <a:pt x="888" y="733"/>
                </a:lnTo>
                <a:lnTo>
                  <a:pt x="925" y="771"/>
                </a:lnTo>
                <a:lnTo>
                  <a:pt x="958" y="805"/>
                </a:lnTo>
                <a:lnTo>
                  <a:pt x="989" y="835"/>
                </a:lnTo>
                <a:lnTo>
                  <a:pt x="1016" y="860"/>
                </a:lnTo>
                <a:lnTo>
                  <a:pt x="1038" y="883"/>
                </a:lnTo>
                <a:lnTo>
                  <a:pt x="1058" y="900"/>
                </a:lnTo>
                <a:lnTo>
                  <a:pt x="1074" y="914"/>
                </a:lnTo>
                <a:lnTo>
                  <a:pt x="1085" y="924"/>
                </a:lnTo>
                <a:lnTo>
                  <a:pt x="1102" y="926"/>
                </a:lnTo>
                <a:lnTo>
                  <a:pt x="1124" y="930"/>
                </a:lnTo>
                <a:lnTo>
                  <a:pt x="1154" y="935"/>
                </a:lnTo>
                <a:lnTo>
                  <a:pt x="1189" y="941"/>
                </a:lnTo>
                <a:lnTo>
                  <a:pt x="1227" y="948"/>
                </a:lnTo>
                <a:lnTo>
                  <a:pt x="1270" y="957"/>
                </a:lnTo>
                <a:lnTo>
                  <a:pt x="1317" y="965"/>
                </a:lnTo>
                <a:lnTo>
                  <a:pt x="1367" y="975"/>
                </a:lnTo>
                <a:lnTo>
                  <a:pt x="1418" y="986"/>
                </a:lnTo>
                <a:lnTo>
                  <a:pt x="1472" y="998"/>
                </a:lnTo>
                <a:lnTo>
                  <a:pt x="1526" y="1009"/>
                </a:lnTo>
                <a:lnTo>
                  <a:pt x="1582" y="1022"/>
                </a:lnTo>
                <a:lnTo>
                  <a:pt x="1637" y="1035"/>
                </a:lnTo>
                <a:lnTo>
                  <a:pt x="1692" y="1049"/>
                </a:lnTo>
                <a:lnTo>
                  <a:pt x="1788" y="1007"/>
                </a:lnTo>
                <a:lnTo>
                  <a:pt x="1877" y="966"/>
                </a:lnTo>
                <a:lnTo>
                  <a:pt x="1961" y="927"/>
                </a:lnTo>
                <a:lnTo>
                  <a:pt x="2037" y="889"/>
                </a:lnTo>
                <a:lnTo>
                  <a:pt x="2108" y="854"/>
                </a:lnTo>
                <a:lnTo>
                  <a:pt x="2173" y="821"/>
                </a:lnTo>
                <a:lnTo>
                  <a:pt x="2232" y="789"/>
                </a:lnTo>
                <a:lnTo>
                  <a:pt x="2286" y="759"/>
                </a:lnTo>
                <a:lnTo>
                  <a:pt x="2335" y="731"/>
                </a:lnTo>
                <a:lnTo>
                  <a:pt x="2378" y="704"/>
                </a:lnTo>
                <a:lnTo>
                  <a:pt x="2417" y="679"/>
                </a:lnTo>
                <a:lnTo>
                  <a:pt x="2451" y="658"/>
                </a:lnTo>
                <a:lnTo>
                  <a:pt x="2481" y="637"/>
                </a:lnTo>
                <a:lnTo>
                  <a:pt x="2507" y="619"/>
                </a:lnTo>
                <a:lnTo>
                  <a:pt x="2528" y="604"/>
                </a:lnTo>
                <a:lnTo>
                  <a:pt x="2546" y="590"/>
                </a:lnTo>
                <a:lnTo>
                  <a:pt x="2560" y="580"/>
                </a:lnTo>
                <a:lnTo>
                  <a:pt x="2570" y="571"/>
                </a:lnTo>
                <a:lnTo>
                  <a:pt x="2578" y="565"/>
                </a:lnTo>
                <a:lnTo>
                  <a:pt x="2582" y="560"/>
                </a:lnTo>
                <a:lnTo>
                  <a:pt x="2583" y="558"/>
                </a:lnTo>
                <a:lnTo>
                  <a:pt x="2596" y="550"/>
                </a:lnTo>
                <a:lnTo>
                  <a:pt x="2611" y="546"/>
                </a:lnTo>
                <a:lnTo>
                  <a:pt x="2626" y="547"/>
                </a:lnTo>
                <a:lnTo>
                  <a:pt x="3224" y="712"/>
                </a:lnTo>
                <a:lnTo>
                  <a:pt x="3278" y="726"/>
                </a:lnTo>
                <a:lnTo>
                  <a:pt x="3327" y="740"/>
                </a:lnTo>
                <a:lnTo>
                  <a:pt x="3369" y="753"/>
                </a:lnTo>
                <a:lnTo>
                  <a:pt x="3407" y="767"/>
                </a:lnTo>
                <a:lnTo>
                  <a:pt x="3439" y="782"/>
                </a:lnTo>
                <a:lnTo>
                  <a:pt x="3466" y="797"/>
                </a:lnTo>
                <a:lnTo>
                  <a:pt x="3489" y="814"/>
                </a:lnTo>
                <a:lnTo>
                  <a:pt x="3506" y="832"/>
                </a:lnTo>
                <a:lnTo>
                  <a:pt x="3519" y="853"/>
                </a:lnTo>
                <a:lnTo>
                  <a:pt x="3527" y="876"/>
                </a:lnTo>
                <a:lnTo>
                  <a:pt x="3534" y="906"/>
                </a:lnTo>
                <a:lnTo>
                  <a:pt x="3536" y="934"/>
                </a:lnTo>
                <a:lnTo>
                  <a:pt x="3532" y="960"/>
                </a:lnTo>
                <a:lnTo>
                  <a:pt x="3527" y="984"/>
                </a:lnTo>
                <a:lnTo>
                  <a:pt x="3521" y="1003"/>
                </a:lnTo>
                <a:lnTo>
                  <a:pt x="3512" y="1020"/>
                </a:lnTo>
                <a:lnTo>
                  <a:pt x="3504" y="1034"/>
                </a:lnTo>
                <a:lnTo>
                  <a:pt x="3496" y="1044"/>
                </a:lnTo>
                <a:lnTo>
                  <a:pt x="3491" y="1050"/>
                </a:lnTo>
                <a:lnTo>
                  <a:pt x="3489" y="1053"/>
                </a:lnTo>
                <a:lnTo>
                  <a:pt x="3479" y="1060"/>
                </a:lnTo>
                <a:lnTo>
                  <a:pt x="3469" y="1064"/>
                </a:lnTo>
                <a:lnTo>
                  <a:pt x="3351" y="1093"/>
                </a:lnTo>
                <a:lnTo>
                  <a:pt x="3236" y="1119"/>
                </a:lnTo>
                <a:lnTo>
                  <a:pt x="3126" y="1141"/>
                </a:lnTo>
                <a:lnTo>
                  <a:pt x="3019" y="1160"/>
                </a:lnTo>
                <a:lnTo>
                  <a:pt x="2915" y="1176"/>
                </a:lnTo>
                <a:lnTo>
                  <a:pt x="2815" y="1189"/>
                </a:lnTo>
                <a:lnTo>
                  <a:pt x="2717" y="1200"/>
                </a:lnTo>
                <a:lnTo>
                  <a:pt x="2624" y="1208"/>
                </a:lnTo>
                <a:lnTo>
                  <a:pt x="2534" y="1213"/>
                </a:lnTo>
                <a:lnTo>
                  <a:pt x="2448" y="1216"/>
                </a:lnTo>
                <a:lnTo>
                  <a:pt x="2364" y="1217"/>
                </a:lnTo>
                <a:lnTo>
                  <a:pt x="2271" y="1216"/>
                </a:lnTo>
                <a:lnTo>
                  <a:pt x="2182" y="1212"/>
                </a:lnTo>
                <a:lnTo>
                  <a:pt x="2097" y="1206"/>
                </a:lnTo>
                <a:lnTo>
                  <a:pt x="2017" y="1198"/>
                </a:lnTo>
                <a:lnTo>
                  <a:pt x="1942" y="1188"/>
                </a:lnTo>
                <a:lnTo>
                  <a:pt x="1871" y="1176"/>
                </a:lnTo>
                <a:lnTo>
                  <a:pt x="1804" y="1165"/>
                </a:lnTo>
                <a:lnTo>
                  <a:pt x="1742" y="1151"/>
                </a:lnTo>
                <a:lnTo>
                  <a:pt x="1684" y="1137"/>
                </a:lnTo>
                <a:lnTo>
                  <a:pt x="1684" y="1136"/>
                </a:lnTo>
                <a:lnTo>
                  <a:pt x="1631" y="1123"/>
                </a:lnTo>
                <a:lnTo>
                  <a:pt x="1576" y="1109"/>
                </a:lnTo>
                <a:lnTo>
                  <a:pt x="1521" y="1096"/>
                </a:lnTo>
                <a:lnTo>
                  <a:pt x="1467" y="1084"/>
                </a:lnTo>
                <a:lnTo>
                  <a:pt x="1414" y="1074"/>
                </a:lnTo>
                <a:lnTo>
                  <a:pt x="1362" y="1063"/>
                </a:lnTo>
                <a:lnTo>
                  <a:pt x="1313" y="1052"/>
                </a:lnTo>
                <a:lnTo>
                  <a:pt x="1266" y="1044"/>
                </a:lnTo>
                <a:lnTo>
                  <a:pt x="1223" y="1035"/>
                </a:lnTo>
                <a:lnTo>
                  <a:pt x="1183" y="1028"/>
                </a:lnTo>
                <a:lnTo>
                  <a:pt x="1148" y="1021"/>
                </a:lnTo>
                <a:lnTo>
                  <a:pt x="1118" y="1017"/>
                </a:lnTo>
                <a:lnTo>
                  <a:pt x="1093" y="1013"/>
                </a:lnTo>
                <a:lnTo>
                  <a:pt x="1075" y="1009"/>
                </a:lnTo>
                <a:lnTo>
                  <a:pt x="1075" y="1174"/>
                </a:lnTo>
                <a:lnTo>
                  <a:pt x="1073" y="1188"/>
                </a:lnTo>
                <a:lnTo>
                  <a:pt x="1066" y="1200"/>
                </a:lnTo>
                <a:lnTo>
                  <a:pt x="1057" y="1210"/>
                </a:lnTo>
                <a:lnTo>
                  <a:pt x="1045" y="1215"/>
                </a:lnTo>
                <a:lnTo>
                  <a:pt x="1031" y="1217"/>
                </a:lnTo>
                <a:lnTo>
                  <a:pt x="153" y="1217"/>
                </a:lnTo>
                <a:lnTo>
                  <a:pt x="139" y="1215"/>
                </a:lnTo>
                <a:lnTo>
                  <a:pt x="128" y="1210"/>
                </a:lnTo>
                <a:lnTo>
                  <a:pt x="119" y="1200"/>
                </a:lnTo>
                <a:lnTo>
                  <a:pt x="113" y="1188"/>
                </a:lnTo>
                <a:lnTo>
                  <a:pt x="110" y="1174"/>
                </a:lnTo>
                <a:lnTo>
                  <a:pt x="110" y="977"/>
                </a:lnTo>
                <a:lnTo>
                  <a:pt x="82" y="933"/>
                </a:lnTo>
                <a:lnTo>
                  <a:pt x="59" y="886"/>
                </a:lnTo>
                <a:lnTo>
                  <a:pt x="40" y="838"/>
                </a:lnTo>
                <a:lnTo>
                  <a:pt x="25" y="787"/>
                </a:lnTo>
                <a:lnTo>
                  <a:pt x="14" y="737"/>
                </a:lnTo>
                <a:lnTo>
                  <a:pt x="6" y="686"/>
                </a:lnTo>
                <a:lnTo>
                  <a:pt x="1" y="633"/>
                </a:lnTo>
                <a:lnTo>
                  <a:pt x="0" y="582"/>
                </a:lnTo>
                <a:lnTo>
                  <a:pt x="1" y="530"/>
                </a:lnTo>
                <a:lnTo>
                  <a:pt x="4" y="479"/>
                </a:lnTo>
                <a:lnTo>
                  <a:pt x="10" y="429"/>
                </a:lnTo>
                <a:lnTo>
                  <a:pt x="16" y="380"/>
                </a:lnTo>
                <a:lnTo>
                  <a:pt x="25" y="333"/>
                </a:lnTo>
                <a:lnTo>
                  <a:pt x="33" y="289"/>
                </a:lnTo>
                <a:lnTo>
                  <a:pt x="44" y="246"/>
                </a:lnTo>
                <a:lnTo>
                  <a:pt x="54" y="207"/>
                </a:lnTo>
                <a:lnTo>
                  <a:pt x="64" y="169"/>
                </a:lnTo>
                <a:lnTo>
                  <a:pt x="74" y="136"/>
                </a:lnTo>
                <a:lnTo>
                  <a:pt x="84" y="106"/>
                </a:lnTo>
                <a:lnTo>
                  <a:pt x="93" y="80"/>
                </a:lnTo>
                <a:lnTo>
                  <a:pt x="101" y="60"/>
                </a:lnTo>
                <a:lnTo>
                  <a:pt x="107" y="43"/>
                </a:lnTo>
                <a:lnTo>
                  <a:pt x="112" y="32"/>
                </a:lnTo>
                <a:lnTo>
                  <a:pt x="114" y="25"/>
                </a:lnTo>
                <a:lnTo>
                  <a:pt x="120" y="16"/>
                </a:lnTo>
                <a:lnTo>
                  <a:pt x="129" y="7"/>
                </a:lnTo>
                <a:lnTo>
                  <a:pt x="138" y="2"/>
                </a:lnTo>
                <a:lnTo>
                  <a:pt x="1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8" name="Freeform 261"/>
          <p:cNvSpPr>
            <a:spLocks noEditPoints="1"/>
          </p:cNvSpPr>
          <p:nvPr/>
        </p:nvSpPr>
        <p:spPr bwMode="auto">
          <a:xfrm>
            <a:off x="7206484" y="3667126"/>
            <a:ext cx="576262" cy="142875"/>
          </a:xfrm>
          <a:custGeom>
            <a:avLst/>
            <a:gdLst>
              <a:gd name="T0" fmla="*/ 119 w 3630"/>
              <a:gd name="T1" fmla="*/ 667 h 904"/>
              <a:gd name="T2" fmla="*/ 91 w 3630"/>
              <a:gd name="T3" fmla="*/ 700 h 904"/>
              <a:gd name="T4" fmla="*/ 91 w 3630"/>
              <a:gd name="T5" fmla="*/ 781 h 904"/>
              <a:gd name="T6" fmla="*/ 119 w 3630"/>
              <a:gd name="T7" fmla="*/ 814 h 904"/>
              <a:gd name="T8" fmla="*/ 3493 w 3630"/>
              <a:gd name="T9" fmla="*/ 817 h 904"/>
              <a:gd name="T10" fmla="*/ 3519 w 3630"/>
              <a:gd name="T11" fmla="*/ 811 h 904"/>
              <a:gd name="T12" fmla="*/ 3542 w 3630"/>
              <a:gd name="T13" fmla="*/ 763 h 904"/>
              <a:gd name="T14" fmla="*/ 3533 w 3630"/>
              <a:gd name="T15" fmla="*/ 686 h 904"/>
              <a:gd name="T16" fmla="*/ 3505 w 3630"/>
              <a:gd name="T17" fmla="*/ 664 h 904"/>
              <a:gd name="T18" fmla="*/ 2503 w 3630"/>
              <a:gd name="T19" fmla="*/ 426 h 904"/>
              <a:gd name="T20" fmla="*/ 2355 w 3630"/>
              <a:gd name="T21" fmla="*/ 451 h 904"/>
              <a:gd name="T22" fmla="*/ 2232 w 3630"/>
              <a:gd name="T23" fmla="*/ 506 h 904"/>
              <a:gd name="T24" fmla="*/ 2147 w 3630"/>
              <a:gd name="T25" fmla="*/ 558 h 904"/>
              <a:gd name="T26" fmla="*/ 2855 w 3630"/>
              <a:gd name="T27" fmla="*/ 578 h 904"/>
              <a:gd name="T28" fmla="*/ 2772 w 3630"/>
              <a:gd name="T29" fmla="*/ 504 h 904"/>
              <a:gd name="T30" fmla="*/ 2640 w 3630"/>
              <a:gd name="T31" fmla="*/ 443 h 904"/>
              <a:gd name="T32" fmla="*/ 1878 w 3630"/>
              <a:gd name="T33" fmla="*/ 265 h 904"/>
              <a:gd name="T34" fmla="*/ 1532 w 3630"/>
              <a:gd name="T35" fmla="*/ 434 h 904"/>
              <a:gd name="T36" fmla="*/ 1246 w 3630"/>
              <a:gd name="T37" fmla="*/ 554 h 904"/>
              <a:gd name="T38" fmla="*/ 1938 w 3630"/>
              <a:gd name="T39" fmla="*/ 567 h 904"/>
              <a:gd name="T40" fmla="*/ 2081 w 3630"/>
              <a:gd name="T41" fmla="*/ 500 h 904"/>
              <a:gd name="T42" fmla="*/ 2070 w 3630"/>
              <a:gd name="T43" fmla="*/ 165 h 904"/>
              <a:gd name="T44" fmla="*/ 2001 w 3630"/>
              <a:gd name="T45" fmla="*/ 201 h 904"/>
              <a:gd name="T46" fmla="*/ 1957 w 3630"/>
              <a:gd name="T47" fmla="*/ 224 h 904"/>
              <a:gd name="T48" fmla="*/ 2295 w 3630"/>
              <a:gd name="T49" fmla="*/ 382 h 904"/>
              <a:gd name="T50" fmla="*/ 2289 w 3630"/>
              <a:gd name="T51" fmla="*/ 93 h 904"/>
              <a:gd name="T52" fmla="*/ 2422 w 3630"/>
              <a:gd name="T53" fmla="*/ 346 h 904"/>
              <a:gd name="T54" fmla="*/ 2605 w 3630"/>
              <a:gd name="T55" fmla="*/ 347 h 904"/>
              <a:gd name="T56" fmla="*/ 2768 w 3630"/>
              <a:gd name="T57" fmla="*/ 401 h 904"/>
              <a:gd name="T58" fmla="*/ 2879 w 3630"/>
              <a:gd name="T59" fmla="*/ 479 h 904"/>
              <a:gd name="T60" fmla="*/ 2939 w 3630"/>
              <a:gd name="T61" fmla="*/ 523 h 904"/>
              <a:gd name="T62" fmla="*/ 2948 w 3630"/>
              <a:gd name="T63" fmla="*/ 443 h 904"/>
              <a:gd name="T64" fmla="*/ 2907 w 3630"/>
              <a:gd name="T65" fmla="*/ 339 h 904"/>
              <a:gd name="T66" fmla="*/ 2782 w 3630"/>
              <a:gd name="T67" fmla="*/ 215 h 904"/>
              <a:gd name="T68" fmla="*/ 2565 w 3630"/>
              <a:gd name="T69" fmla="*/ 108 h 904"/>
              <a:gd name="T70" fmla="*/ 2390 w 3630"/>
              <a:gd name="T71" fmla="*/ 0 h 904"/>
              <a:gd name="T72" fmla="*/ 2662 w 3630"/>
              <a:gd name="T73" fmla="*/ 51 h 904"/>
              <a:gd name="T74" fmla="*/ 2911 w 3630"/>
              <a:gd name="T75" fmla="*/ 209 h 904"/>
              <a:gd name="T76" fmla="*/ 3014 w 3630"/>
              <a:gd name="T77" fmla="*/ 353 h 904"/>
              <a:gd name="T78" fmla="*/ 3033 w 3630"/>
              <a:gd name="T79" fmla="*/ 491 h 904"/>
              <a:gd name="T80" fmla="*/ 3493 w 3630"/>
              <a:gd name="T81" fmla="*/ 578 h 904"/>
              <a:gd name="T82" fmla="*/ 3585 w 3630"/>
              <a:gd name="T83" fmla="*/ 612 h 904"/>
              <a:gd name="T84" fmla="*/ 3628 w 3630"/>
              <a:gd name="T85" fmla="*/ 708 h 904"/>
              <a:gd name="T86" fmla="*/ 3614 w 3630"/>
              <a:gd name="T87" fmla="*/ 827 h 904"/>
              <a:gd name="T88" fmla="*/ 3544 w 3630"/>
              <a:gd name="T89" fmla="*/ 895 h 904"/>
              <a:gd name="T90" fmla="*/ 110 w 3630"/>
              <a:gd name="T91" fmla="*/ 902 h 904"/>
              <a:gd name="T92" fmla="*/ 30 w 3630"/>
              <a:gd name="T93" fmla="*/ 850 h 904"/>
              <a:gd name="T94" fmla="*/ 0 w 3630"/>
              <a:gd name="T95" fmla="*/ 740 h 904"/>
              <a:gd name="T96" fmla="*/ 30 w 3630"/>
              <a:gd name="T97" fmla="*/ 631 h 904"/>
              <a:gd name="T98" fmla="*/ 110 w 3630"/>
              <a:gd name="T99" fmla="*/ 580 h 904"/>
              <a:gd name="T100" fmla="*/ 956 w 3630"/>
              <a:gd name="T101" fmla="*/ 568 h 904"/>
              <a:gd name="T102" fmla="*/ 1085 w 3630"/>
              <a:gd name="T103" fmla="*/ 523 h 904"/>
              <a:gd name="T104" fmla="*/ 1291 w 3630"/>
              <a:gd name="T105" fmla="*/ 442 h 904"/>
              <a:gd name="T106" fmla="*/ 1559 w 3630"/>
              <a:gd name="T107" fmla="*/ 327 h 904"/>
              <a:gd name="T108" fmla="*/ 1869 w 3630"/>
              <a:gd name="T109" fmla="*/ 173 h 904"/>
              <a:gd name="T110" fmla="*/ 2175 w 3630"/>
              <a:gd name="T111" fmla="*/ 33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30" h="904">
                <a:moveTo>
                  <a:pt x="136" y="664"/>
                </a:moveTo>
                <a:lnTo>
                  <a:pt x="132" y="664"/>
                </a:lnTo>
                <a:lnTo>
                  <a:pt x="125" y="664"/>
                </a:lnTo>
                <a:lnTo>
                  <a:pt x="119" y="667"/>
                </a:lnTo>
                <a:lnTo>
                  <a:pt x="111" y="671"/>
                </a:lnTo>
                <a:lnTo>
                  <a:pt x="103" y="676"/>
                </a:lnTo>
                <a:lnTo>
                  <a:pt x="97" y="686"/>
                </a:lnTo>
                <a:lnTo>
                  <a:pt x="91" y="700"/>
                </a:lnTo>
                <a:lnTo>
                  <a:pt x="88" y="717"/>
                </a:lnTo>
                <a:lnTo>
                  <a:pt x="87" y="740"/>
                </a:lnTo>
                <a:lnTo>
                  <a:pt x="88" y="763"/>
                </a:lnTo>
                <a:lnTo>
                  <a:pt x="91" y="781"/>
                </a:lnTo>
                <a:lnTo>
                  <a:pt x="97" y="794"/>
                </a:lnTo>
                <a:lnTo>
                  <a:pt x="103" y="804"/>
                </a:lnTo>
                <a:lnTo>
                  <a:pt x="111" y="811"/>
                </a:lnTo>
                <a:lnTo>
                  <a:pt x="119" y="814"/>
                </a:lnTo>
                <a:lnTo>
                  <a:pt x="125" y="816"/>
                </a:lnTo>
                <a:lnTo>
                  <a:pt x="132" y="817"/>
                </a:lnTo>
                <a:lnTo>
                  <a:pt x="136" y="817"/>
                </a:lnTo>
                <a:lnTo>
                  <a:pt x="3493" y="817"/>
                </a:lnTo>
                <a:lnTo>
                  <a:pt x="3498" y="817"/>
                </a:lnTo>
                <a:lnTo>
                  <a:pt x="3505" y="816"/>
                </a:lnTo>
                <a:lnTo>
                  <a:pt x="3511" y="814"/>
                </a:lnTo>
                <a:lnTo>
                  <a:pt x="3519" y="811"/>
                </a:lnTo>
                <a:lnTo>
                  <a:pt x="3527" y="804"/>
                </a:lnTo>
                <a:lnTo>
                  <a:pt x="3533" y="794"/>
                </a:lnTo>
                <a:lnTo>
                  <a:pt x="3538" y="781"/>
                </a:lnTo>
                <a:lnTo>
                  <a:pt x="3542" y="763"/>
                </a:lnTo>
                <a:lnTo>
                  <a:pt x="3543" y="740"/>
                </a:lnTo>
                <a:lnTo>
                  <a:pt x="3542" y="717"/>
                </a:lnTo>
                <a:lnTo>
                  <a:pt x="3538" y="700"/>
                </a:lnTo>
                <a:lnTo>
                  <a:pt x="3533" y="686"/>
                </a:lnTo>
                <a:lnTo>
                  <a:pt x="3527" y="676"/>
                </a:lnTo>
                <a:lnTo>
                  <a:pt x="3519" y="671"/>
                </a:lnTo>
                <a:lnTo>
                  <a:pt x="3511" y="667"/>
                </a:lnTo>
                <a:lnTo>
                  <a:pt x="3505" y="664"/>
                </a:lnTo>
                <a:lnTo>
                  <a:pt x="3498" y="664"/>
                </a:lnTo>
                <a:lnTo>
                  <a:pt x="3493" y="664"/>
                </a:lnTo>
                <a:lnTo>
                  <a:pt x="136" y="664"/>
                </a:lnTo>
                <a:close/>
                <a:moveTo>
                  <a:pt x="2503" y="426"/>
                </a:moveTo>
                <a:lnTo>
                  <a:pt x="2465" y="428"/>
                </a:lnTo>
                <a:lnTo>
                  <a:pt x="2428" y="434"/>
                </a:lnTo>
                <a:lnTo>
                  <a:pt x="2391" y="441"/>
                </a:lnTo>
                <a:lnTo>
                  <a:pt x="2355" y="451"/>
                </a:lnTo>
                <a:lnTo>
                  <a:pt x="2322" y="463"/>
                </a:lnTo>
                <a:lnTo>
                  <a:pt x="2290" y="476"/>
                </a:lnTo>
                <a:lnTo>
                  <a:pt x="2259" y="491"/>
                </a:lnTo>
                <a:lnTo>
                  <a:pt x="2232" y="506"/>
                </a:lnTo>
                <a:lnTo>
                  <a:pt x="2207" y="520"/>
                </a:lnTo>
                <a:lnTo>
                  <a:pt x="2184" y="534"/>
                </a:lnTo>
                <a:lnTo>
                  <a:pt x="2164" y="547"/>
                </a:lnTo>
                <a:lnTo>
                  <a:pt x="2147" y="558"/>
                </a:lnTo>
                <a:lnTo>
                  <a:pt x="2134" y="568"/>
                </a:lnTo>
                <a:lnTo>
                  <a:pt x="2125" y="574"/>
                </a:lnTo>
                <a:lnTo>
                  <a:pt x="2120" y="578"/>
                </a:lnTo>
                <a:lnTo>
                  <a:pt x="2855" y="578"/>
                </a:lnTo>
                <a:lnTo>
                  <a:pt x="2838" y="560"/>
                </a:lnTo>
                <a:lnTo>
                  <a:pt x="2819" y="541"/>
                </a:lnTo>
                <a:lnTo>
                  <a:pt x="2797" y="523"/>
                </a:lnTo>
                <a:lnTo>
                  <a:pt x="2772" y="504"/>
                </a:lnTo>
                <a:lnTo>
                  <a:pt x="2745" y="486"/>
                </a:lnTo>
                <a:lnTo>
                  <a:pt x="2713" y="470"/>
                </a:lnTo>
                <a:lnTo>
                  <a:pt x="2677" y="456"/>
                </a:lnTo>
                <a:lnTo>
                  <a:pt x="2640" y="443"/>
                </a:lnTo>
                <a:lnTo>
                  <a:pt x="2598" y="434"/>
                </a:lnTo>
                <a:lnTo>
                  <a:pt x="2552" y="428"/>
                </a:lnTo>
                <a:lnTo>
                  <a:pt x="2503" y="426"/>
                </a:lnTo>
                <a:close/>
                <a:moveTo>
                  <a:pt x="1878" y="265"/>
                </a:moveTo>
                <a:lnTo>
                  <a:pt x="1788" y="313"/>
                </a:lnTo>
                <a:lnTo>
                  <a:pt x="1700" y="356"/>
                </a:lnTo>
                <a:lnTo>
                  <a:pt x="1615" y="396"/>
                </a:lnTo>
                <a:lnTo>
                  <a:pt x="1532" y="434"/>
                </a:lnTo>
                <a:lnTo>
                  <a:pt x="1455" y="468"/>
                </a:lnTo>
                <a:lnTo>
                  <a:pt x="1381" y="500"/>
                </a:lnTo>
                <a:lnTo>
                  <a:pt x="1311" y="528"/>
                </a:lnTo>
                <a:lnTo>
                  <a:pt x="1246" y="554"/>
                </a:lnTo>
                <a:lnTo>
                  <a:pt x="1187" y="578"/>
                </a:lnTo>
                <a:lnTo>
                  <a:pt x="1866" y="578"/>
                </a:lnTo>
                <a:lnTo>
                  <a:pt x="1902" y="574"/>
                </a:lnTo>
                <a:lnTo>
                  <a:pt x="1938" y="567"/>
                </a:lnTo>
                <a:lnTo>
                  <a:pt x="1975" y="554"/>
                </a:lnTo>
                <a:lnTo>
                  <a:pt x="2010" y="539"/>
                </a:lnTo>
                <a:lnTo>
                  <a:pt x="2045" y="520"/>
                </a:lnTo>
                <a:lnTo>
                  <a:pt x="2081" y="500"/>
                </a:lnTo>
                <a:lnTo>
                  <a:pt x="1878" y="265"/>
                </a:lnTo>
                <a:close/>
                <a:moveTo>
                  <a:pt x="2098" y="153"/>
                </a:moveTo>
                <a:lnTo>
                  <a:pt x="2086" y="159"/>
                </a:lnTo>
                <a:lnTo>
                  <a:pt x="2070" y="165"/>
                </a:lnTo>
                <a:lnTo>
                  <a:pt x="2054" y="173"/>
                </a:lnTo>
                <a:lnTo>
                  <a:pt x="2036" y="182"/>
                </a:lnTo>
                <a:lnTo>
                  <a:pt x="2019" y="192"/>
                </a:lnTo>
                <a:lnTo>
                  <a:pt x="2001" y="201"/>
                </a:lnTo>
                <a:lnTo>
                  <a:pt x="1986" y="208"/>
                </a:lnTo>
                <a:lnTo>
                  <a:pt x="1972" y="215"/>
                </a:lnTo>
                <a:lnTo>
                  <a:pt x="1962" y="220"/>
                </a:lnTo>
                <a:lnTo>
                  <a:pt x="1957" y="224"/>
                </a:lnTo>
                <a:lnTo>
                  <a:pt x="2157" y="453"/>
                </a:lnTo>
                <a:lnTo>
                  <a:pt x="2201" y="428"/>
                </a:lnTo>
                <a:lnTo>
                  <a:pt x="2247" y="404"/>
                </a:lnTo>
                <a:lnTo>
                  <a:pt x="2295" y="382"/>
                </a:lnTo>
                <a:lnTo>
                  <a:pt x="2098" y="153"/>
                </a:lnTo>
                <a:close/>
                <a:moveTo>
                  <a:pt x="2398" y="84"/>
                </a:moveTo>
                <a:lnTo>
                  <a:pt x="2343" y="86"/>
                </a:lnTo>
                <a:lnTo>
                  <a:pt x="2289" y="93"/>
                </a:lnTo>
                <a:lnTo>
                  <a:pt x="2235" y="105"/>
                </a:lnTo>
                <a:lnTo>
                  <a:pt x="2185" y="121"/>
                </a:lnTo>
                <a:lnTo>
                  <a:pt x="2385" y="353"/>
                </a:lnTo>
                <a:lnTo>
                  <a:pt x="2422" y="346"/>
                </a:lnTo>
                <a:lnTo>
                  <a:pt x="2462" y="341"/>
                </a:lnTo>
                <a:lnTo>
                  <a:pt x="2503" y="339"/>
                </a:lnTo>
                <a:lnTo>
                  <a:pt x="2555" y="341"/>
                </a:lnTo>
                <a:lnTo>
                  <a:pt x="2605" y="347"/>
                </a:lnTo>
                <a:lnTo>
                  <a:pt x="2651" y="357"/>
                </a:lnTo>
                <a:lnTo>
                  <a:pt x="2693" y="369"/>
                </a:lnTo>
                <a:lnTo>
                  <a:pt x="2731" y="383"/>
                </a:lnTo>
                <a:lnTo>
                  <a:pt x="2768" y="401"/>
                </a:lnTo>
                <a:lnTo>
                  <a:pt x="2800" y="418"/>
                </a:lnTo>
                <a:lnTo>
                  <a:pt x="2829" y="438"/>
                </a:lnTo>
                <a:lnTo>
                  <a:pt x="2856" y="458"/>
                </a:lnTo>
                <a:lnTo>
                  <a:pt x="2879" y="479"/>
                </a:lnTo>
                <a:lnTo>
                  <a:pt x="2900" y="498"/>
                </a:lnTo>
                <a:lnTo>
                  <a:pt x="2918" y="518"/>
                </a:lnTo>
                <a:lnTo>
                  <a:pt x="2934" y="537"/>
                </a:lnTo>
                <a:lnTo>
                  <a:pt x="2939" y="523"/>
                </a:lnTo>
                <a:lnTo>
                  <a:pt x="2944" y="506"/>
                </a:lnTo>
                <a:lnTo>
                  <a:pt x="2947" y="486"/>
                </a:lnTo>
                <a:lnTo>
                  <a:pt x="2949" y="467"/>
                </a:lnTo>
                <a:lnTo>
                  <a:pt x="2948" y="443"/>
                </a:lnTo>
                <a:lnTo>
                  <a:pt x="2944" y="419"/>
                </a:lnTo>
                <a:lnTo>
                  <a:pt x="2936" y="394"/>
                </a:lnTo>
                <a:lnTo>
                  <a:pt x="2924" y="367"/>
                </a:lnTo>
                <a:lnTo>
                  <a:pt x="2907" y="339"/>
                </a:lnTo>
                <a:lnTo>
                  <a:pt x="2885" y="309"/>
                </a:lnTo>
                <a:lnTo>
                  <a:pt x="2858" y="279"/>
                </a:lnTo>
                <a:lnTo>
                  <a:pt x="2824" y="247"/>
                </a:lnTo>
                <a:lnTo>
                  <a:pt x="2782" y="215"/>
                </a:lnTo>
                <a:lnTo>
                  <a:pt x="2729" y="180"/>
                </a:lnTo>
                <a:lnTo>
                  <a:pt x="2675" y="150"/>
                </a:lnTo>
                <a:lnTo>
                  <a:pt x="2621" y="126"/>
                </a:lnTo>
                <a:lnTo>
                  <a:pt x="2565" y="108"/>
                </a:lnTo>
                <a:lnTo>
                  <a:pt x="2509" y="95"/>
                </a:lnTo>
                <a:lnTo>
                  <a:pt x="2453" y="87"/>
                </a:lnTo>
                <a:lnTo>
                  <a:pt x="2398" y="84"/>
                </a:lnTo>
                <a:close/>
                <a:moveTo>
                  <a:pt x="2390" y="0"/>
                </a:moveTo>
                <a:lnTo>
                  <a:pt x="2461" y="3"/>
                </a:lnTo>
                <a:lnTo>
                  <a:pt x="2529" y="11"/>
                </a:lnTo>
                <a:lnTo>
                  <a:pt x="2596" y="28"/>
                </a:lnTo>
                <a:lnTo>
                  <a:pt x="2662" y="51"/>
                </a:lnTo>
                <a:lnTo>
                  <a:pt x="2727" y="80"/>
                </a:lnTo>
                <a:lnTo>
                  <a:pt x="2790" y="116"/>
                </a:lnTo>
                <a:lnTo>
                  <a:pt x="2850" y="159"/>
                </a:lnTo>
                <a:lnTo>
                  <a:pt x="2911" y="209"/>
                </a:lnTo>
                <a:lnTo>
                  <a:pt x="2946" y="245"/>
                </a:lnTo>
                <a:lnTo>
                  <a:pt x="2974" y="281"/>
                </a:lnTo>
                <a:lnTo>
                  <a:pt x="2998" y="317"/>
                </a:lnTo>
                <a:lnTo>
                  <a:pt x="3014" y="353"/>
                </a:lnTo>
                <a:lnTo>
                  <a:pt x="3025" y="390"/>
                </a:lnTo>
                <a:lnTo>
                  <a:pt x="3032" y="425"/>
                </a:lnTo>
                <a:lnTo>
                  <a:pt x="3035" y="458"/>
                </a:lnTo>
                <a:lnTo>
                  <a:pt x="3033" y="491"/>
                </a:lnTo>
                <a:lnTo>
                  <a:pt x="3028" y="521"/>
                </a:lnTo>
                <a:lnTo>
                  <a:pt x="3021" y="550"/>
                </a:lnTo>
                <a:lnTo>
                  <a:pt x="3011" y="578"/>
                </a:lnTo>
                <a:lnTo>
                  <a:pt x="3493" y="578"/>
                </a:lnTo>
                <a:lnTo>
                  <a:pt x="3520" y="580"/>
                </a:lnTo>
                <a:lnTo>
                  <a:pt x="3544" y="586"/>
                </a:lnTo>
                <a:lnTo>
                  <a:pt x="3566" y="597"/>
                </a:lnTo>
                <a:lnTo>
                  <a:pt x="3585" y="612"/>
                </a:lnTo>
                <a:lnTo>
                  <a:pt x="3600" y="631"/>
                </a:lnTo>
                <a:lnTo>
                  <a:pt x="3614" y="653"/>
                </a:lnTo>
                <a:lnTo>
                  <a:pt x="3622" y="680"/>
                </a:lnTo>
                <a:lnTo>
                  <a:pt x="3628" y="708"/>
                </a:lnTo>
                <a:lnTo>
                  <a:pt x="3630" y="740"/>
                </a:lnTo>
                <a:lnTo>
                  <a:pt x="3628" y="772"/>
                </a:lnTo>
                <a:lnTo>
                  <a:pt x="3622" y="802"/>
                </a:lnTo>
                <a:lnTo>
                  <a:pt x="3614" y="827"/>
                </a:lnTo>
                <a:lnTo>
                  <a:pt x="3600" y="850"/>
                </a:lnTo>
                <a:lnTo>
                  <a:pt x="3585" y="869"/>
                </a:lnTo>
                <a:lnTo>
                  <a:pt x="3566" y="884"/>
                </a:lnTo>
                <a:lnTo>
                  <a:pt x="3544" y="895"/>
                </a:lnTo>
                <a:lnTo>
                  <a:pt x="3520" y="902"/>
                </a:lnTo>
                <a:lnTo>
                  <a:pt x="3493" y="904"/>
                </a:lnTo>
                <a:lnTo>
                  <a:pt x="136" y="904"/>
                </a:lnTo>
                <a:lnTo>
                  <a:pt x="110" y="902"/>
                </a:lnTo>
                <a:lnTo>
                  <a:pt x="86" y="895"/>
                </a:lnTo>
                <a:lnTo>
                  <a:pt x="64" y="884"/>
                </a:lnTo>
                <a:lnTo>
                  <a:pt x="45" y="869"/>
                </a:lnTo>
                <a:lnTo>
                  <a:pt x="30" y="850"/>
                </a:lnTo>
                <a:lnTo>
                  <a:pt x="17" y="827"/>
                </a:lnTo>
                <a:lnTo>
                  <a:pt x="8" y="802"/>
                </a:lnTo>
                <a:lnTo>
                  <a:pt x="2" y="772"/>
                </a:lnTo>
                <a:lnTo>
                  <a:pt x="0" y="740"/>
                </a:lnTo>
                <a:lnTo>
                  <a:pt x="2" y="708"/>
                </a:lnTo>
                <a:lnTo>
                  <a:pt x="8" y="680"/>
                </a:lnTo>
                <a:lnTo>
                  <a:pt x="17" y="653"/>
                </a:lnTo>
                <a:lnTo>
                  <a:pt x="30" y="631"/>
                </a:lnTo>
                <a:lnTo>
                  <a:pt x="45" y="612"/>
                </a:lnTo>
                <a:lnTo>
                  <a:pt x="64" y="597"/>
                </a:lnTo>
                <a:lnTo>
                  <a:pt x="86" y="586"/>
                </a:lnTo>
                <a:lnTo>
                  <a:pt x="110" y="580"/>
                </a:lnTo>
                <a:lnTo>
                  <a:pt x="136" y="578"/>
                </a:lnTo>
                <a:lnTo>
                  <a:pt x="926" y="578"/>
                </a:lnTo>
                <a:lnTo>
                  <a:pt x="937" y="573"/>
                </a:lnTo>
                <a:lnTo>
                  <a:pt x="956" y="568"/>
                </a:lnTo>
                <a:lnTo>
                  <a:pt x="980" y="560"/>
                </a:lnTo>
                <a:lnTo>
                  <a:pt x="1010" y="549"/>
                </a:lnTo>
                <a:lnTo>
                  <a:pt x="1045" y="537"/>
                </a:lnTo>
                <a:lnTo>
                  <a:pt x="1085" y="523"/>
                </a:lnTo>
                <a:lnTo>
                  <a:pt x="1130" y="506"/>
                </a:lnTo>
                <a:lnTo>
                  <a:pt x="1180" y="487"/>
                </a:lnTo>
                <a:lnTo>
                  <a:pt x="1234" y="467"/>
                </a:lnTo>
                <a:lnTo>
                  <a:pt x="1291" y="442"/>
                </a:lnTo>
                <a:lnTo>
                  <a:pt x="1353" y="417"/>
                </a:lnTo>
                <a:lnTo>
                  <a:pt x="1419" y="390"/>
                </a:lnTo>
                <a:lnTo>
                  <a:pt x="1487" y="359"/>
                </a:lnTo>
                <a:lnTo>
                  <a:pt x="1559" y="327"/>
                </a:lnTo>
                <a:lnTo>
                  <a:pt x="1632" y="292"/>
                </a:lnTo>
                <a:lnTo>
                  <a:pt x="1709" y="254"/>
                </a:lnTo>
                <a:lnTo>
                  <a:pt x="1788" y="215"/>
                </a:lnTo>
                <a:lnTo>
                  <a:pt x="1869" y="173"/>
                </a:lnTo>
                <a:lnTo>
                  <a:pt x="1950" y="128"/>
                </a:lnTo>
                <a:lnTo>
                  <a:pt x="2026" y="90"/>
                </a:lnTo>
                <a:lnTo>
                  <a:pt x="2101" y="59"/>
                </a:lnTo>
                <a:lnTo>
                  <a:pt x="2175" y="33"/>
                </a:lnTo>
                <a:lnTo>
                  <a:pt x="2247" y="16"/>
                </a:lnTo>
                <a:lnTo>
                  <a:pt x="2320" y="5"/>
                </a:lnTo>
                <a:lnTo>
                  <a:pt x="239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8" name="Group 417"/>
          <p:cNvGrpSpPr/>
          <p:nvPr/>
        </p:nvGrpSpPr>
        <p:grpSpPr>
          <a:xfrm>
            <a:off x="8181665" y="3462338"/>
            <a:ext cx="496888" cy="552450"/>
            <a:chOff x="8180388" y="3462338"/>
            <a:chExt cx="496888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2" name="Freeform 266"/>
            <p:cNvSpPr>
              <a:spLocks noEditPoints="1"/>
            </p:cNvSpPr>
            <p:nvPr/>
          </p:nvSpPr>
          <p:spPr bwMode="auto">
            <a:xfrm>
              <a:off x="8462963" y="3617913"/>
              <a:ext cx="76200" cy="84138"/>
            </a:xfrm>
            <a:custGeom>
              <a:avLst/>
              <a:gdLst>
                <a:gd name="T0" fmla="*/ 87 w 484"/>
                <a:gd name="T1" fmla="*/ 87 h 527"/>
                <a:gd name="T2" fmla="*/ 87 w 484"/>
                <a:gd name="T3" fmla="*/ 364 h 527"/>
                <a:gd name="T4" fmla="*/ 242 w 484"/>
                <a:gd name="T5" fmla="*/ 437 h 527"/>
                <a:gd name="T6" fmla="*/ 398 w 484"/>
                <a:gd name="T7" fmla="*/ 364 h 527"/>
                <a:gd name="T8" fmla="*/ 398 w 484"/>
                <a:gd name="T9" fmla="*/ 87 h 527"/>
                <a:gd name="T10" fmla="*/ 87 w 484"/>
                <a:gd name="T11" fmla="*/ 87 h 527"/>
                <a:gd name="T12" fmla="*/ 43 w 484"/>
                <a:gd name="T13" fmla="*/ 0 h 527"/>
                <a:gd name="T14" fmla="*/ 440 w 484"/>
                <a:gd name="T15" fmla="*/ 0 h 527"/>
                <a:gd name="T16" fmla="*/ 454 w 484"/>
                <a:gd name="T17" fmla="*/ 2 h 527"/>
                <a:gd name="T18" fmla="*/ 466 w 484"/>
                <a:gd name="T19" fmla="*/ 8 h 527"/>
                <a:gd name="T20" fmla="*/ 475 w 484"/>
                <a:gd name="T21" fmla="*/ 18 h 527"/>
                <a:gd name="T22" fmla="*/ 482 w 484"/>
                <a:gd name="T23" fmla="*/ 29 h 527"/>
                <a:gd name="T24" fmla="*/ 484 w 484"/>
                <a:gd name="T25" fmla="*/ 43 h 527"/>
                <a:gd name="T26" fmla="*/ 484 w 484"/>
                <a:gd name="T27" fmla="*/ 392 h 527"/>
                <a:gd name="T28" fmla="*/ 482 w 484"/>
                <a:gd name="T29" fmla="*/ 404 h 527"/>
                <a:gd name="T30" fmla="*/ 477 w 484"/>
                <a:gd name="T31" fmla="*/ 415 h 527"/>
                <a:gd name="T32" fmla="*/ 469 w 484"/>
                <a:gd name="T33" fmla="*/ 424 h 527"/>
                <a:gd name="T34" fmla="*/ 459 w 484"/>
                <a:gd name="T35" fmla="*/ 431 h 527"/>
                <a:gd name="T36" fmla="*/ 260 w 484"/>
                <a:gd name="T37" fmla="*/ 522 h 527"/>
                <a:gd name="T38" fmla="*/ 260 w 484"/>
                <a:gd name="T39" fmla="*/ 522 h 527"/>
                <a:gd name="T40" fmla="*/ 252 w 484"/>
                <a:gd name="T41" fmla="*/ 526 h 527"/>
                <a:gd name="T42" fmla="*/ 242 w 484"/>
                <a:gd name="T43" fmla="*/ 527 h 527"/>
                <a:gd name="T44" fmla="*/ 233 w 484"/>
                <a:gd name="T45" fmla="*/ 526 h 527"/>
                <a:gd name="T46" fmla="*/ 224 w 484"/>
                <a:gd name="T47" fmla="*/ 522 h 527"/>
                <a:gd name="T48" fmla="*/ 25 w 484"/>
                <a:gd name="T49" fmla="*/ 431 h 527"/>
                <a:gd name="T50" fmla="*/ 15 w 484"/>
                <a:gd name="T51" fmla="*/ 424 h 527"/>
                <a:gd name="T52" fmla="*/ 7 w 484"/>
                <a:gd name="T53" fmla="*/ 415 h 527"/>
                <a:gd name="T54" fmla="*/ 2 w 484"/>
                <a:gd name="T55" fmla="*/ 404 h 527"/>
                <a:gd name="T56" fmla="*/ 0 w 484"/>
                <a:gd name="T57" fmla="*/ 392 h 527"/>
                <a:gd name="T58" fmla="*/ 0 w 484"/>
                <a:gd name="T59" fmla="*/ 43 h 527"/>
                <a:gd name="T60" fmla="*/ 2 w 484"/>
                <a:gd name="T61" fmla="*/ 29 h 527"/>
                <a:gd name="T62" fmla="*/ 8 w 484"/>
                <a:gd name="T63" fmla="*/ 18 h 527"/>
                <a:gd name="T64" fmla="*/ 18 w 484"/>
                <a:gd name="T65" fmla="*/ 8 h 527"/>
                <a:gd name="T66" fmla="*/ 30 w 484"/>
                <a:gd name="T67" fmla="*/ 2 h 527"/>
                <a:gd name="T68" fmla="*/ 43 w 484"/>
                <a:gd name="T69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4" h="527">
                  <a:moveTo>
                    <a:pt x="87" y="87"/>
                  </a:moveTo>
                  <a:lnTo>
                    <a:pt x="87" y="364"/>
                  </a:lnTo>
                  <a:lnTo>
                    <a:pt x="242" y="437"/>
                  </a:lnTo>
                  <a:lnTo>
                    <a:pt x="398" y="364"/>
                  </a:lnTo>
                  <a:lnTo>
                    <a:pt x="398" y="87"/>
                  </a:lnTo>
                  <a:lnTo>
                    <a:pt x="87" y="87"/>
                  </a:lnTo>
                  <a:close/>
                  <a:moveTo>
                    <a:pt x="43" y="0"/>
                  </a:moveTo>
                  <a:lnTo>
                    <a:pt x="440" y="0"/>
                  </a:lnTo>
                  <a:lnTo>
                    <a:pt x="454" y="2"/>
                  </a:lnTo>
                  <a:lnTo>
                    <a:pt x="466" y="8"/>
                  </a:lnTo>
                  <a:lnTo>
                    <a:pt x="475" y="18"/>
                  </a:lnTo>
                  <a:lnTo>
                    <a:pt x="482" y="29"/>
                  </a:lnTo>
                  <a:lnTo>
                    <a:pt x="484" y="43"/>
                  </a:lnTo>
                  <a:lnTo>
                    <a:pt x="484" y="392"/>
                  </a:lnTo>
                  <a:lnTo>
                    <a:pt x="482" y="404"/>
                  </a:lnTo>
                  <a:lnTo>
                    <a:pt x="477" y="415"/>
                  </a:lnTo>
                  <a:lnTo>
                    <a:pt x="469" y="424"/>
                  </a:lnTo>
                  <a:lnTo>
                    <a:pt x="459" y="431"/>
                  </a:lnTo>
                  <a:lnTo>
                    <a:pt x="260" y="522"/>
                  </a:lnTo>
                  <a:lnTo>
                    <a:pt x="260" y="522"/>
                  </a:lnTo>
                  <a:lnTo>
                    <a:pt x="252" y="526"/>
                  </a:lnTo>
                  <a:lnTo>
                    <a:pt x="242" y="527"/>
                  </a:lnTo>
                  <a:lnTo>
                    <a:pt x="233" y="526"/>
                  </a:lnTo>
                  <a:lnTo>
                    <a:pt x="224" y="522"/>
                  </a:lnTo>
                  <a:lnTo>
                    <a:pt x="25" y="431"/>
                  </a:lnTo>
                  <a:lnTo>
                    <a:pt x="15" y="424"/>
                  </a:lnTo>
                  <a:lnTo>
                    <a:pt x="7" y="415"/>
                  </a:lnTo>
                  <a:lnTo>
                    <a:pt x="2" y="404"/>
                  </a:lnTo>
                  <a:lnTo>
                    <a:pt x="0" y="392"/>
                  </a:lnTo>
                  <a:lnTo>
                    <a:pt x="0" y="43"/>
                  </a:lnTo>
                  <a:lnTo>
                    <a:pt x="2" y="29"/>
                  </a:lnTo>
                  <a:lnTo>
                    <a:pt x="8" y="18"/>
                  </a:lnTo>
                  <a:lnTo>
                    <a:pt x="18" y="8"/>
                  </a:lnTo>
                  <a:lnTo>
                    <a:pt x="30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Freeform 267"/>
            <p:cNvSpPr>
              <a:spLocks noEditPoints="1"/>
            </p:cNvSpPr>
            <p:nvPr/>
          </p:nvSpPr>
          <p:spPr bwMode="auto">
            <a:xfrm>
              <a:off x="8180388" y="3462338"/>
              <a:ext cx="496888" cy="552450"/>
            </a:xfrm>
            <a:custGeom>
              <a:avLst/>
              <a:gdLst>
                <a:gd name="T0" fmla="*/ 2546 w 3132"/>
                <a:gd name="T1" fmla="*/ 610 h 3484"/>
                <a:gd name="T2" fmla="*/ 2522 w 3132"/>
                <a:gd name="T3" fmla="*/ 895 h 3484"/>
                <a:gd name="T4" fmla="*/ 2522 w 3132"/>
                <a:gd name="T5" fmla="*/ 1270 h 3484"/>
                <a:gd name="T6" fmla="*/ 2712 w 3132"/>
                <a:gd name="T7" fmla="*/ 3048 h 3484"/>
                <a:gd name="T8" fmla="*/ 3043 w 3132"/>
                <a:gd name="T9" fmla="*/ 2808 h 3484"/>
                <a:gd name="T10" fmla="*/ 2996 w 3132"/>
                <a:gd name="T11" fmla="*/ 2297 h 3484"/>
                <a:gd name="T12" fmla="*/ 2829 w 3132"/>
                <a:gd name="T13" fmla="*/ 1593 h 3484"/>
                <a:gd name="T14" fmla="*/ 2670 w 3132"/>
                <a:gd name="T15" fmla="*/ 957 h 3484"/>
                <a:gd name="T16" fmla="*/ 587 w 3132"/>
                <a:gd name="T17" fmla="*/ 610 h 3484"/>
                <a:gd name="T18" fmla="*/ 452 w 3132"/>
                <a:gd name="T19" fmla="*/ 999 h 3484"/>
                <a:gd name="T20" fmla="*/ 286 w 3132"/>
                <a:gd name="T21" fmla="*/ 1661 h 3484"/>
                <a:gd name="T22" fmla="*/ 125 w 3132"/>
                <a:gd name="T23" fmla="*/ 2346 h 3484"/>
                <a:gd name="T24" fmla="*/ 91 w 3132"/>
                <a:gd name="T25" fmla="*/ 2865 h 3484"/>
                <a:gd name="T26" fmla="*/ 433 w 3132"/>
                <a:gd name="T27" fmla="*/ 3018 h 3484"/>
                <a:gd name="T28" fmla="*/ 610 w 3132"/>
                <a:gd name="T29" fmla="*/ 1228 h 3484"/>
                <a:gd name="T30" fmla="*/ 610 w 3132"/>
                <a:gd name="T31" fmla="*/ 742 h 3484"/>
                <a:gd name="T32" fmla="*/ 1879 w 3132"/>
                <a:gd name="T33" fmla="*/ 510 h 3484"/>
                <a:gd name="T34" fmla="*/ 1727 w 3132"/>
                <a:gd name="T35" fmla="*/ 673 h 3484"/>
                <a:gd name="T36" fmla="*/ 2001 w 3132"/>
                <a:gd name="T37" fmla="*/ 3378 h 3484"/>
                <a:gd name="T38" fmla="*/ 2448 w 3132"/>
                <a:gd name="T39" fmla="*/ 3268 h 3484"/>
                <a:gd name="T40" fmla="*/ 2435 w 3132"/>
                <a:gd name="T41" fmla="*/ 1290 h 3484"/>
                <a:gd name="T42" fmla="*/ 2435 w 3132"/>
                <a:gd name="T43" fmla="*/ 974 h 3484"/>
                <a:gd name="T44" fmla="*/ 2438 w 3132"/>
                <a:gd name="T45" fmla="*/ 691 h 3484"/>
                <a:gd name="T46" fmla="*/ 2372 w 3132"/>
                <a:gd name="T47" fmla="*/ 480 h 3484"/>
                <a:gd name="T48" fmla="*/ 1983 w 3132"/>
                <a:gd name="T49" fmla="*/ 287 h 3484"/>
                <a:gd name="T50" fmla="*/ 709 w 3132"/>
                <a:gd name="T51" fmla="*/ 509 h 3484"/>
                <a:gd name="T52" fmla="*/ 697 w 3132"/>
                <a:gd name="T53" fmla="*/ 743 h 3484"/>
                <a:gd name="T54" fmla="*/ 697 w 3132"/>
                <a:gd name="T55" fmla="*/ 1097 h 3484"/>
                <a:gd name="T56" fmla="*/ 598 w 3132"/>
                <a:gd name="T57" fmla="*/ 3184 h 3484"/>
                <a:gd name="T58" fmla="*/ 800 w 3132"/>
                <a:gd name="T59" fmla="*/ 3316 h 3484"/>
                <a:gd name="T60" fmla="*/ 1432 w 3132"/>
                <a:gd name="T61" fmla="*/ 3396 h 3484"/>
                <a:gd name="T62" fmla="*/ 1365 w 3132"/>
                <a:gd name="T63" fmla="*/ 642 h 3484"/>
                <a:gd name="T64" fmla="*/ 1161 w 3132"/>
                <a:gd name="T65" fmla="*/ 329 h 3484"/>
                <a:gd name="T66" fmla="*/ 1629 w 3132"/>
                <a:gd name="T67" fmla="*/ 451 h 3484"/>
                <a:gd name="T68" fmla="*/ 1905 w 3132"/>
                <a:gd name="T69" fmla="*/ 235 h 3484"/>
                <a:gd name="T70" fmla="*/ 1374 w 3132"/>
                <a:gd name="T71" fmla="*/ 525 h 3484"/>
                <a:gd name="T72" fmla="*/ 1291 w 3132"/>
                <a:gd name="T73" fmla="*/ 181 h 3484"/>
                <a:gd name="T74" fmla="*/ 1528 w 3132"/>
                <a:gd name="T75" fmla="*/ 360 h 3484"/>
                <a:gd name="T76" fmla="*/ 1783 w 3132"/>
                <a:gd name="T77" fmla="*/ 87 h 3484"/>
                <a:gd name="T78" fmla="*/ 2202 w 3132"/>
                <a:gd name="T79" fmla="*/ 293 h 3484"/>
                <a:gd name="T80" fmla="*/ 2572 w 3132"/>
                <a:gd name="T81" fmla="*/ 512 h 3484"/>
                <a:gd name="T82" fmla="*/ 2744 w 3132"/>
                <a:gd name="T83" fmla="*/ 901 h 3484"/>
                <a:gd name="T84" fmla="*/ 2897 w 3132"/>
                <a:gd name="T85" fmla="*/ 1508 h 3484"/>
                <a:gd name="T86" fmla="*/ 3071 w 3132"/>
                <a:gd name="T87" fmla="*/ 2232 h 3484"/>
                <a:gd name="T88" fmla="*/ 3132 w 3132"/>
                <a:gd name="T89" fmla="*/ 2729 h 3484"/>
                <a:gd name="T90" fmla="*/ 3102 w 3132"/>
                <a:gd name="T91" fmla="*/ 3156 h 3484"/>
                <a:gd name="T92" fmla="*/ 2719 w 3132"/>
                <a:gd name="T93" fmla="*/ 3360 h 3484"/>
                <a:gd name="T94" fmla="*/ 2615 w 3132"/>
                <a:gd name="T95" fmla="*/ 3217 h 3484"/>
                <a:gd name="T96" fmla="*/ 2378 w 3132"/>
                <a:gd name="T97" fmla="*/ 3392 h 3484"/>
                <a:gd name="T98" fmla="*/ 1664 w 3132"/>
                <a:gd name="T99" fmla="*/ 3483 h 3484"/>
                <a:gd name="T100" fmla="*/ 841 w 3132"/>
                <a:gd name="T101" fmla="*/ 3417 h 3484"/>
                <a:gd name="T102" fmla="*/ 538 w 3132"/>
                <a:gd name="T103" fmla="*/ 3256 h 3484"/>
                <a:gd name="T104" fmla="*/ 460 w 3132"/>
                <a:gd name="T105" fmla="*/ 3164 h 3484"/>
                <a:gd name="T106" fmla="*/ 50 w 3132"/>
                <a:gd name="T107" fmla="*/ 3355 h 3484"/>
                <a:gd name="T108" fmla="*/ 3 w 3132"/>
                <a:gd name="T109" fmla="*/ 2841 h 3484"/>
                <a:gd name="T110" fmla="*/ 39 w 3132"/>
                <a:gd name="T111" fmla="*/ 2337 h 3484"/>
                <a:gd name="T112" fmla="*/ 200 w 3132"/>
                <a:gd name="T113" fmla="*/ 1645 h 3484"/>
                <a:gd name="T114" fmla="*/ 367 w 3132"/>
                <a:gd name="T115" fmla="*/ 980 h 3484"/>
                <a:gd name="T116" fmla="*/ 489 w 3132"/>
                <a:gd name="T117" fmla="*/ 598 h 3484"/>
                <a:gd name="T118" fmla="*/ 692 w 3132"/>
                <a:gd name="T119" fmla="*/ 422 h 3484"/>
                <a:gd name="T120" fmla="*/ 1280 w 3132"/>
                <a:gd name="T121" fmla="*/ 3 h 3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32" h="3484">
                  <a:moveTo>
                    <a:pt x="2772" y="3202"/>
                  </a:moveTo>
                  <a:lnTo>
                    <a:pt x="2796" y="3307"/>
                  </a:lnTo>
                  <a:lnTo>
                    <a:pt x="3000" y="3307"/>
                  </a:lnTo>
                  <a:lnTo>
                    <a:pt x="3010" y="3202"/>
                  </a:lnTo>
                  <a:lnTo>
                    <a:pt x="2772" y="3202"/>
                  </a:lnTo>
                  <a:close/>
                  <a:moveTo>
                    <a:pt x="122" y="3202"/>
                  </a:moveTo>
                  <a:lnTo>
                    <a:pt x="133" y="3307"/>
                  </a:lnTo>
                  <a:lnTo>
                    <a:pt x="336" y="3307"/>
                  </a:lnTo>
                  <a:lnTo>
                    <a:pt x="360" y="3202"/>
                  </a:lnTo>
                  <a:lnTo>
                    <a:pt x="122" y="3202"/>
                  </a:lnTo>
                  <a:close/>
                  <a:moveTo>
                    <a:pt x="2546" y="610"/>
                  </a:moveTo>
                  <a:lnTo>
                    <a:pt x="2536" y="638"/>
                  </a:lnTo>
                  <a:lnTo>
                    <a:pt x="2529" y="668"/>
                  </a:lnTo>
                  <a:lnTo>
                    <a:pt x="2524" y="703"/>
                  </a:lnTo>
                  <a:lnTo>
                    <a:pt x="2522" y="742"/>
                  </a:lnTo>
                  <a:lnTo>
                    <a:pt x="2522" y="746"/>
                  </a:lnTo>
                  <a:lnTo>
                    <a:pt x="2522" y="758"/>
                  </a:lnTo>
                  <a:lnTo>
                    <a:pt x="2522" y="776"/>
                  </a:lnTo>
                  <a:lnTo>
                    <a:pt x="2522" y="799"/>
                  </a:lnTo>
                  <a:lnTo>
                    <a:pt x="2522" y="828"/>
                  </a:lnTo>
                  <a:lnTo>
                    <a:pt x="2522" y="859"/>
                  </a:lnTo>
                  <a:lnTo>
                    <a:pt x="2522" y="895"/>
                  </a:lnTo>
                  <a:lnTo>
                    <a:pt x="2522" y="934"/>
                  </a:lnTo>
                  <a:lnTo>
                    <a:pt x="2522" y="973"/>
                  </a:lnTo>
                  <a:lnTo>
                    <a:pt x="2522" y="1014"/>
                  </a:lnTo>
                  <a:lnTo>
                    <a:pt x="2522" y="1055"/>
                  </a:lnTo>
                  <a:lnTo>
                    <a:pt x="2522" y="1094"/>
                  </a:lnTo>
                  <a:lnTo>
                    <a:pt x="2522" y="1132"/>
                  </a:lnTo>
                  <a:lnTo>
                    <a:pt x="2522" y="1168"/>
                  </a:lnTo>
                  <a:lnTo>
                    <a:pt x="2522" y="1201"/>
                  </a:lnTo>
                  <a:lnTo>
                    <a:pt x="2522" y="1228"/>
                  </a:lnTo>
                  <a:lnTo>
                    <a:pt x="2522" y="1252"/>
                  </a:lnTo>
                  <a:lnTo>
                    <a:pt x="2522" y="1270"/>
                  </a:lnTo>
                  <a:lnTo>
                    <a:pt x="2522" y="1282"/>
                  </a:lnTo>
                  <a:lnTo>
                    <a:pt x="2522" y="1286"/>
                  </a:lnTo>
                  <a:lnTo>
                    <a:pt x="2617" y="2721"/>
                  </a:lnTo>
                  <a:lnTo>
                    <a:pt x="2624" y="2770"/>
                  </a:lnTo>
                  <a:lnTo>
                    <a:pt x="2635" y="2816"/>
                  </a:lnTo>
                  <a:lnTo>
                    <a:pt x="2647" y="2862"/>
                  </a:lnTo>
                  <a:lnTo>
                    <a:pt x="2659" y="2905"/>
                  </a:lnTo>
                  <a:lnTo>
                    <a:pt x="2672" y="2946"/>
                  </a:lnTo>
                  <a:lnTo>
                    <a:pt x="2686" y="2984"/>
                  </a:lnTo>
                  <a:lnTo>
                    <a:pt x="2700" y="3018"/>
                  </a:lnTo>
                  <a:lnTo>
                    <a:pt x="2712" y="3048"/>
                  </a:lnTo>
                  <a:lnTo>
                    <a:pt x="2724" y="3075"/>
                  </a:lnTo>
                  <a:lnTo>
                    <a:pt x="2735" y="3098"/>
                  </a:lnTo>
                  <a:lnTo>
                    <a:pt x="2744" y="3115"/>
                  </a:lnTo>
                  <a:lnTo>
                    <a:pt x="3020" y="3115"/>
                  </a:lnTo>
                  <a:lnTo>
                    <a:pt x="3023" y="3088"/>
                  </a:lnTo>
                  <a:lnTo>
                    <a:pt x="3026" y="3054"/>
                  </a:lnTo>
                  <a:lnTo>
                    <a:pt x="3030" y="3015"/>
                  </a:lnTo>
                  <a:lnTo>
                    <a:pt x="3035" y="2969"/>
                  </a:lnTo>
                  <a:lnTo>
                    <a:pt x="3038" y="2919"/>
                  </a:lnTo>
                  <a:lnTo>
                    <a:pt x="3041" y="2865"/>
                  </a:lnTo>
                  <a:lnTo>
                    <a:pt x="3043" y="2808"/>
                  </a:lnTo>
                  <a:lnTo>
                    <a:pt x="3045" y="2746"/>
                  </a:lnTo>
                  <a:lnTo>
                    <a:pt x="3045" y="2684"/>
                  </a:lnTo>
                  <a:lnTo>
                    <a:pt x="3044" y="2619"/>
                  </a:lnTo>
                  <a:lnTo>
                    <a:pt x="3042" y="2553"/>
                  </a:lnTo>
                  <a:lnTo>
                    <a:pt x="3040" y="2532"/>
                  </a:lnTo>
                  <a:lnTo>
                    <a:pt x="3037" y="2504"/>
                  </a:lnTo>
                  <a:lnTo>
                    <a:pt x="3031" y="2473"/>
                  </a:lnTo>
                  <a:lnTo>
                    <a:pt x="3024" y="2434"/>
                  </a:lnTo>
                  <a:lnTo>
                    <a:pt x="3017" y="2393"/>
                  </a:lnTo>
                  <a:lnTo>
                    <a:pt x="3007" y="2346"/>
                  </a:lnTo>
                  <a:lnTo>
                    <a:pt x="2996" y="2297"/>
                  </a:lnTo>
                  <a:lnTo>
                    <a:pt x="2985" y="2242"/>
                  </a:lnTo>
                  <a:lnTo>
                    <a:pt x="2972" y="2185"/>
                  </a:lnTo>
                  <a:lnTo>
                    <a:pt x="2958" y="2126"/>
                  </a:lnTo>
                  <a:lnTo>
                    <a:pt x="2943" y="2063"/>
                  </a:lnTo>
                  <a:lnTo>
                    <a:pt x="2928" y="2000"/>
                  </a:lnTo>
                  <a:lnTo>
                    <a:pt x="2913" y="1934"/>
                  </a:lnTo>
                  <a:lnTo>
                    <a:pt x="2896" y="1867"/>
                  </a:lnTo>
                  <a:lnTo>
                    <a:pt x="2880" y="1799"/>
                  </a:lnTo>
                  <a:lnTo>
                    <a:pt x="2863" y="1730"/>
                  </a:lnTo>
                  <a:lnTo>
                    <a:pt x="2846" y="1661"/>
                  </a:lnTo>
                  <a:lnTo>
                    <a:pt x="2829" y="1593"/>
                  </a:lnTo>
                  <a:lnTo>
                    <a:pt x="2812" y="1524"/>
                  </a:lnTo>
                  <a:lnTo>
                    <a:pt x="2796" y="1458"/>
                  </a:lnTo>
                  <a:lnTo>
                    <a:pt x="2779" y="1392"/>
                  </a:lnTo>
                  <a:lnTo>
                    <a:pt x="2764" y="1328"/>
                  </a:lnTo>
                  <a:lnTo>
                    <a:pt x="2748" y="1266"/>
                  </a:lnTo>
                  <a:lnTo>
                    <a:pt x="2733" y="1206"/>
                  </a:lnTo>
                  <a:lnTo>
                    <a:pt x="2718" y="1150"/>
                  </a:lnTo>
                  <a:lnTo>
                    <a:pt x="2705" y="1096"/>
                  </a:lnTo>
                  <a:lnTo>
                    <a:pt x="2692" y="1046"/>
                  </a:lnTo>
                  <a:lnTo>
                    <a:pt x="2681" y="999"/>
                  </a:lnTo>
                  <a:lnTo>
                    <a:pt x="2670" y="957"/>
                  </a:lnTo>
                  <a:lnTo>
                    <a:pt x="2660" y="920"/>
                  </a:lnTo>
                  <a:lnTo>
                    <a:pt x="2652" y="888"/>
                  </a:lnTo>
                  <a:lnTo>
                    <a:pt x="2645" y="860"/>
                  </a:lnTo>
                  <a:lnTo>
                    <a:pt x="2640" y="839"/>
                  </a:lnTo>
                  <a:lnTo>
                    <a:pt x="2637" y="824"/>
                  </a:lnTo>
                  <a:lnTo>
                    <a:pt x="2623" y="772"/>
                  </a:lnTo>
                  <a:lnTo>
                    <a:pt x="2608" y="727"/>
                  </a:lnTo>
                  <a:lnTo>
                    <a:pt x="2590" y="684"/>
                  </a:lnTo>
                  <a:lnTo>
                    <a:pt x="2569" y="645"/>
                  </a:lnTo>
                  <a:lnTo>
                    <a:pt x="2546" y="610"/>
                  </a:lnTo>
                  <a:close/>
                  <a:moveTo>
                    <a:pt x="587" y="610"/>
                  </a:moveTo>
                  <a:lnTo>
                    <a:pt x="563" y="645"/>
                  </a:lnTo>
                  <a:lnTo>
                    <a:pt x="542" y="684"/>
                  </a:lnTo>
                  <a:lnTo>
                    <a:pt x="524" y="726"/>
                  </a:lnTo>
                  <a:lnTo>
                    <a:pt x="509" y="772"/>
                  </a:lnTo>
                  <a:lnTo>
                    <a:pt x="495" y="824"/>
                  </a:lnTo>
                  <a:lnTo>
                    <a:pt x="492" y="839"/>
                  </a:lnTo>
                  <a:lnTo>
                    <a:pt x="487" y="860"/>
                  </a:lnTo>
                  <a:lnTo>
                    <a:pt x="481" y="888"/>
                  </a:lnTo>
                  <a:lnTo>
                    <a:pt x="472" y="920"/>
                  </a:lnTo>
                  <a:lnTo>
                    <a:pt x="462" y="957"/>
                  </a:lnTo>
                  <a:lnTo>
                    <a:pt x="452" y="999"/>
                  </a:lnTo>
                  <a:lnTo>
                    <a:pt x="440" y="1046"/>
                  </a:lnTo>
                  <a:lnTo>
                    <a:pt x="427" y="1096"/>
                  </a:lnTo>
                  <a:lnTo>
                    <a:pt x="414" y="1150"/>
                  </a:lnTo>
                  <a:lnTo>
                    <a:pt x="400" y="1206"/>
                  </a:lnTo>
                  <a:lnTo>
                    <a:pt x="385" y="1266"/>
                  </a:lnTo>
                  <a:lnTo>
                    <a:pt x="369" y="1328"/>
                  </a:lnTo>
                  <a:lnTo>
                    <a:pt x="353" y="1392"/>
                  </a:lnTo>
                  <a:lnTo>
                    <a:pt x="336" y="1458"/>
                  </a:lnTo>
                  <a:lnTo>
                    <a:pt x="320" y="1524"/>
                  </a:lnTo>
                  <a:lnTo>
                    <a:pt x="303" y="1593"/>
                  </a:lnTo>
                  <a:lnTo>
                    <a:pt x="286" y="1661"/>
                  </a:lnTo>
                  <a:lnTo>
                    <a:pt x="269" y="1730"/>
                  </a:lnTo>
                  <a:lnTo>
                    <a:pt x="252" y="1799"/>
                  </a:lnTo>
                  <a:lnTo>
                    <a:pt x="236" y="1867"/>
                  </a:lnTo>
                  <a:lnTo>
                    <a:pt x="219" y="1934"/>
                  </a:lnTo>
                  <a:lnTo>
                    <a:pt x="204" y="2000"/>
                  </a:lnTo>
                  <a:lnTo>
                    <a:pt x="188" y="2063"/>
                  </a:lnTo>
                  <a:lnTo>
                    <a:pt x="174" y="2126"/>
                  </a:lnTo>
                  <a:lnTo>
                    <a:pt x="160" y="2185"/>
                  </a:lnTo>
                  <a:lnTo>
                    <a:pt x="148" y="2242"/>
                  </a:lnTo>
                  <a:lnTo>
                    <a:pt x="136" y="2297"/>
                  </a:lnTo>
                  <a:lnTo>
                    <a:pt x="125" y="2346"/>
                  </a:lnTo>
                  <a:lnTo>
                    <a:pt x="116" y="2393"/>
                  </a:lnTo>
                  <a:lnTo>
                    <a:pt x="108" y="2434"/>
                  </a:lnTo>
                  <a:lnTo>
                    <a:pt x="101" y="2473"/>
                  </a:lnTo>
                  <a:lnTo>
                    <a:pt x="96" y="2504"/>
                  </a:lnTo>
                  <a:lnTo>
                    <a:pt x="92" y="2532"/>
                  </a:lnTo>
                  <a:lnTo>
                    <a:pt x="90" y="2553"/>
                  </a:lnTo>
                  <a:lnTo>
                    <a:pt x="88" y="2619"/>
                  </a:lnTo>
                  <a:lnTo>
                    <a:pt x="87" y="2684"/>
                  </a:lnTo>
                  <a:lnTo>
                    <a:pt x="87" y="2747"/>
                  </a:lnTo>
                  <a:lnTo>
                    <a:pt x="89" y="2808"/>
                  </a:lnTo>
                  <a:lnTo>
                    <a:pt x="91" y="2865"/>
                  </a:lnTo>
                  <a:lnTo>
                    <a:pt x="95" y="2919"/>
                  </a:lnTo>
                  <a:lnTo>
                    <a:pt x="98" y="2969"/>
                  </a:lnTo>
                  <a:lnTo>
                    <a:pt x="102" y="3015"/>
                  </a:lnTo>
                  <a:lnTo>
                    <a:pt x="106" y="3055"/>
                  </a:lnTo>
                  <a:lnTo>
                    <a:pt x="109" y="3089"/>
                  </a:lnTo>
                  <a:lnTo>
                    <a:pt x="113" y="3115"/>
                  </a:lnTo>
                  <a:lnTo>
                    <a:pt x="388" y="3115"/>
                  </a:lnTo>
                  <a:lnTo>
                    <a:pt x="398" y="3098"/>
                  </a:lnTo>
                  <a:lnTo>
                    <a:pt x="408" y="3075"/>
                  </a:lnTo>
                  <a:lnTo>
                    <a:pt x="420" y="3048"/>
                  </a:lnTo>
                  <a:lnTo>
                    <a:pt x="433" y="3018"/>
                  </a:lnTo>
                  <a:lnTo>
                    <a:pt x="447" y="2984"/>
                  </a:lnTo>
                  <a:lnTo>
                    <a:pt x="460" y="2946"/>
                  </a:lnTo>
                  <a:lnTo>
                    <a:pt x="473" y="2905"/>
                  </a:lnTo>
                  <a:lnTo>
                    <a:pt x="486" y="2862"/>
                  </a:lnTo>
                  <a:lnTo>
                    <a:pt x="498" y="2816"/>
                  </a:lnTo>
                  <a:lnTo>
                    <a:pt x="508" y="2770"/>
                  </a:lnTo>
                  <a:lnTo>
                    <a:pt x="516" y="2721"/>
                  </a:lnTo>
                  <a:lnTo>
                    <a:pt x="610" y="1286"/>
                  </a:lnTo>
                  <a:lnTo>
                    <a:pt x="610" y="1270"/>
                  </a:lnTo>
                  <a:lnTo>
                    <a:pt x="610" y="1252"/>
                  </a:lnTo>
                  <a:lnTo>
                    <a:pt x="610" y="1228"/>
                  </a:lnTo>
                  <a:lnTo>
                    <a:pt x="610" y="1201"/>
                  </a:lnTo>
                  <a:lnTo>
                    <a:pt x="610" y="1168"/>
                  </a:lnTo>
                  <a:lnTo>
                    <a:pt x="610" y="1132"/>
                  </a:lnTo>
                  <a:lnTo>
                    <a:pt x="610" y="934"/>
                  </a:lnTo>
                  <a:lnTo>
                    <a:pt x="610" y="895"/>
                  </a:lnTo>
                  <a:lnTo>
                    <a:pt x="610" y="859"/>
                  </a:lnTo>
                  <a:lnTo>
                    <a:pt x="610" y="828"/>
                  </a:lnTo>
                  <a:lnTo>
                    <a:pt x="610" y="799"/>
                  </a:lnTo>
                  <a:lnTo>
                    <a:pt x="610" y="758"/>
                  </a:lnTo>
                  <a:lnTo>
                    <a:pt x="610" y="746"/>
                  </a:lnTo>
                  <a:lnTo>
                    <a:pt x="610" y="742"/>
                  </a:lnTo>
                  <a:lnTo>
                    <a:pt x="608" y="703"/>
                  </a:lnTo>
                  <a:lnTo>
                    <a:pt x="604" y="668"/>
                  </a:lnTo>
                  <a:lnTo>
                    <a:pt x="596" y="638"/>
                  </a:lnTo>
                  <a:lnTo>
                    <a:pt x="587" y="610"/>
                  </a:lnTo>
                  <a:close/>
                  <a:moveTo>
                    <a:pt x="1983" y="287"/>
                  </a:moveTo>
                  <a:lnTo>
                    <a:pt x="1971" y="329"/>
                  </a:lnTo>
                  <a:lnTo>
                    <a:pt x="1956" y="369"/>
                  </a:lnTo>
                  <a:lnTo>
                    <a:pt x="1939" y="408"/>
                  </a:lnTo>
                  <a:lnTo>
                    <a:pt x="1920" y="445"/>
                  </a:lnTo>
                  <a:lnTo>
                    <a:pt x="1900" y="479"/>
                  </a:lnTo>
                  <a:lnTo>
                    <a:pt x="1879" y="510"/>
                  </a:lnTo>
                  <a:lnTo>
                    <a:pt x="1858" y="539"/>
                  </a:lnTo>
                  <a:lnTo>
                    <a:pt x="1837" y="566"/>
                  </a:lnTo>
                  <a:lnTo>
                    <a:pt x="1817" y="590"/>
                  </a:lnTo>
                  <a:lnTo>
                    <a:pt x="1798" y="610"/>
                  </a:lnTo>
                  <a:lnTo>
                    <a:pt x="1782" y="627"/>
                  </a:lnTo>
                  <a:lnTo>
                    <a:pt x="1767" y="642"/>
                  </a:lnTo>
                  <a:lnTo>
                    <a:pt x="1755" y="653"/>
                  </a:lnTo>
                  <a:lnTo>
                    <a:pt x="1748" y="660"/>
                  </a:lnTo>
                  <a:lnTo>
                    <a:pt x="1745" y="663"/>
                  </a:lnTo>
                  <a:lnTo>
                    <a:pt x="1736" y="670"/>
                  </a:lnTo>
                  <a:lnTo>
                    <a:pt x="1727" y="673"/>
                  </a:lnTo>
                  <a:lnTo>
                    <a:pt x="1715" y="674"/>
                  </a:lnTo>
                  <a:lnTo>
                    <a:pt x="1704" y="673"/>
                  </a:lnTo>
                  <a:lnTo>
                    <a:pt x="1693" y="666"/>
                  </a:lnTo>
                  <a:lnTo>
                    <a:pt x="1682" y="657"/>
                  </a:lnTo>
                  <a:lnTo>
                    <a:pt x="1610" y="566"/>
                  </a:lnTo>
                  <a:lnTo>
                    <a:pt x="1610" y="3397"/>
                  </a:lnTo>
                  <a:lnTo>
                    <a:pt x="1699" y="3396"/>
                  </a:lnTo>
                  <a:lnTo>
                    <a:pt x="1783" y="3393"/>
                  </a:lnTo>
                  <a:lnTo>
                    <a:pt x="1862" y="3389"/>
                  </a:lnTo>
                  <a:lnTo>
                    <a:pt x="1934" y="3385"/>
                  </a:lnTo>
                  <a:lnTo>
                    <a:pt x="2001" y="3378"/>
                  </a:lnTo>
                  <a:lnTo>
                    <a:pt x="2063" y="3371"/>
                  </a:lnTo>
                  <a:lnTo>
                    <a:pt x="2119" y="3363"/>
                  </a:lnTo>
                  <a:lnTo>
                    <a:pt x="2170" y="3354"/>
                  </a:lnTo>
                  <a:lnTo>
                    <a:pt x="2217" y="3345"/>
                  </a:lnTo>
                  <a:lnTo>
                    <a:pt x="2261" y="3336"/>
                  </a:lnTo>
                  <a:lnTo>
                    <a:pt x="2299" y="3325"/>
                  </a:lnTo>
                  <a:lnTo>
                    <a:pt x="2333" y="3316"/>
                  </a:lnTo>
                  <a:lnTo>
                    <a:pt x="2364" y="3305"/>
                  </a:lnTo>
                  <a:lnTo>
                    <a:pt x="2390" y="3296"/>
                  </a:lnTo>
                  <a:lnTo>
                    <a:pt x="2414" y="3285"/>
                  </a:lnTo>
                  <a:lnTo>
                    <a:pt x="2448" y="3268"/>
                  </a:lnTo>
                  <a:lnTo>
                    <a:pt x="2474" y="3252"/>
                  </a:lnTo>
                  <a:lnTo>
                    <a:pt x="2494" y="3236"/>
                  </a:lnTo>
                  <a:lnTo>
                    <a:pt x="2510" y="3222"/>
                  </a:lnTo>
                  <a:lnTo>
                    <a:pt x="2521" y="3210"/>
                  </a:lnTo>
                  <a:lnTo>
                    <a:pt x="2529" y="3199"/>
                  </a:lnTo>
                  <a:lnTo>
                    <a:pt x="2533" y="3191"/>
                  </a:lnTo>
                  <a:lnTo>
                    <a:pt x="2534" y="3185"/>
                  </a:lnTo>
                  <a:lnTo>
                    <a:pt x="2535" y="3182"/>
                  </a:lnTo>
                  <a:lnTo>
                    <a:pt x="2535" y="3182"/>
                  </a:lnTo>
                  <a:lnTo>
                    <a:pt x="2530" y="2726"/>
                  </a:lnTo>
                  <a:lnTo>
                    <a:pt x="2435" y="1290"/>
                  </a:lnTo>
                  <a:lnTo>
                    <a:pt x="2435" y="1286"/>
                  </a:lnTo>
                  <a:lnTo>
                    <a:pt x="2435" y="1274"/>
                  </a:lnTo>
                  <a:lnTo>
                    <a:pt x="2435" y="1256"/>
                  </a:lnTo>
                  <a:lnTo>
                    <a:pt x="2435" y="1232"/>
                  </a:lnTo>
                  <a:lnTo>
                    <a:pt x="2435" y="1203"/>
                  </a:lnTo>
                  <a:lnTo>
                    <a:pt x="2435" y="1170"/>
                  </a:lnTo>
                  <a:lnTo>
                    <a:pt x="2435" y="1134"/>
                  </a:lnTo>
                  <a:lnTo>
                    <a:pt x="2435" y="1096"/>
                  </a:lnTo>
                  <a:lnTo>
                    <a:pt x="2435" y="1056"/>
                  </a:lnTo>
                  <a:lnTo>
                    <a:pt x="2435" y="1015"/>
                  </a:lnTo>
                  <a:lnTo>
                    <a:pt x="2435" y="974"/>
                  </a:lnTo>
                  <a:lnTo>
                    <a:pt x="2435" y="934"/>
                  </a:lnTo>
                  <a:lnTo>
                    <a:pt x="2435" y="895"/>
                  </a:lnTo>
                  <a:lnTo>
                    <a:pt x="2435" y="859"/>
                  </a:lnTo>
                  <a:lnTo>
                    <a:pt x="2435" y="827"/>
                  </a:lnTo>
                  <a:lnTo>
                    <a:pt x="2435" y="798"/>
                  </a:lnTo>
                  <a:lnTo>
                    <a:pt x="2435" y="775"/>
                  </a:lnTo>
                  <a:lnTo>
                    <a:pt x="2435" y="757"/>
                  </a:lnTo>
                  <a:lnTo>
                    <a:pt x="2435" y="745"/>
                  </a:lnTo>
                  <a:lnTo>
                    <a:pt x="2435" y="741"/>
                  </a:lnTo>
                  <a:lnTo>
                    <a:pt x="2436" y="717"/>
                  </a:lnTo>
                  <a:lnTo>
                    <a:pt x="2438" y="691"/>
                  </a:lnTo>
                  <a:lnTo>
                    <a:pt x="2441" y="662"/>
                  </a:lnTo>
                  <a:lnTo>
                    <a:pt x="2448" y="632"/>
                  </a:lnTo>
                  <a:lnTo>
                    <a:pt x="2456" y="602"/>
                  </a:lnTo>
                  <a:lnTo>
                    <a:pt x="2467" y="573"/>
                  </a:lnTo>
                  <a:lnTo>
                    <a:pt x="2482" y="544"/>
                  </a:lnTo>
                  <a:lnTo>
                    <a:pt x="2475" y="540"/>
                  </a:lnTo>
                  <a:lnTo>
                    <a:pt x="2463" y="532"/>
                  </a:lnTo>
                  <a:lnTo>
                    <a:pt x="2446" y="522"/>
                  </a:lnTo>
                  <a:lnTo>
                    <a:pt x="2425" y="509"/>
                  </a:lnTo>
                  <a:lnTo>
                    <a:pt x="2401" y="496"/>
                  </a:lnTo>
                  <a:lnTo>
                    <a:pt x="2372" y="480"/>
                  </a:lnTo>
                  <a:lnTo>
                    <a:pt x="2342" y="463"/>
                  </a:lnTo>
                  <a:lnTo>
                    <a:pt x="2309" y="446"/>
                  </a:lnTo>
                  <a:lnTo>
                    <a:pt x="2274" y="427"/>
                  </a:lnTo>
                  <a:lnTo>
                    <a:pt x="2238" y="408"/>
                  </a:lnTo>
                  <a:lnTo>
                    <a:pt x="2201" y="388"/>
                  </a:lnTo>
                  <a:lnTo>
                    <a:pt x="2163" y="369"/>
                  </a:lnTo>
                  <a:lnTo>
                    <a:pt x="2126" y="351"/>
                  </a:lnTo>
                  <a:lnTo>
                    <a:pt x="2088" y="333"/>
                  </a:lnTo>
                  <a:lnTo>
                    <a:pt x="2051" y="316"/>
                  </a:lnTo>
                  <a:lnTo>
                    <a:pt x="2016" y="300"/>
                  </a:lnTo>
                  <a:lnTo>
                    <a:pt x="1983" y="287"/>
                  </a:lnTo>
                  <a:close/>
                  <a:moveTo>
                    <a:pt x="1149" y="287"/>
                  </a:moveTo>
                  <a:lnTo>
                    <a:pt x="1124" y="298"/>
                  </a:lnTo>
                  <a:lnTo>
                    <a:pt x="1093" y="311"/>
                  </a:lnTo>
                  <a:lnTo>
                    <a:pt x="1058" y="327"/>
                  </a:lnTo>
                  <a:lnTo>
                    <a:pt x="1019" y="346"/>
                  </a:lnTo>
                  <a:lnTo>
                    <a:pt x="974" y="367"/>
                  </a:lnTo>
                  <a:lnTo>
                    <a:pt x="927" y="391"/>
                  </a:lnTo>
                  <a:lnTo>
                    <a:pt x="876" y="416"/>
                  </a:lnTo>
                  <a:lnTo>
                    <a:pt x="823" y="445"/>
                  </a:lnTo>
                  <a:lnTo>
                    <a:pt x="768" y="475"/>
                  </a:lnTo>
                  <a:lnTo>
                    <a:pt x="709" y="509"/>
                  </a:lnTo>
                  <a:lnTo>
                    <a:pt x="651" y="544"/>
                  </a:lnTo>
                  <a:lnTo>
                    <a:pt x="663" y="568"/>
                  </a:lnTo>
                  <a:lnTo>
                    <a:pt x="674" y="592"/>
                  </a:lnTo>
                  <a:lnTo>
                    <a:pt x="683" y="619"/>
                  </a:lnTo>
                  <a:lnTo>
                    <a:pt x="689" y="645"/>
                  </a:lnTo>
                  <a:lnTo>
                    <a:pt x="692" y="670"/>
                  </a:lnTo>
                  <a:lnTo>
                    <a:pt x="695" y="693"/>
                  </a:lnTo>
                  <a:lnTo>
                    <a:pt x="696" y="713"/>
                  </a:lnTo>
                  <a:lnTo>
                    <a:pt x="697" y="729"/>
                  </a:lnTo>
                  <a:lnTo>
                    <a:pt x="697" y="740"/>
                  </a:lnTo>
                  <a:lnTo>
                    <a:pt x="697" y="743"/>
                  </a:lnTo>
                  <a:lnTo>
                    <a:pt x="697" y="758"/>
                  </a:lnTo>
                  <a:lnTo>
                    <a:pt x="697" y="776"/>
                  </a:lnTo>
                  <a:lnTo>
                    <a:pt x="697" y="800"/>
                  </a:lnTo>
                  <a:lnTo>
                    <a:pt x="697" y="829"/>
                  </a:lnTo>
                  <a:lnTo>
                    <a:pt x="697" y="860"/>
                  </a:lnTo>
                  <a:lnTo>
                    <a:pt x="697" y="897"/>
                  </a:lnTo>
                  <a:lnTo>
                    <a:pt x="697" y="935"/>
                  </a:lnTo>
                  <a:lnTo>
                    <a:pt x="697" y="975"/>
                  </a:lnTo>
                  <a:lnTo>
                    <a:pt x="697" y="1016"/>
                  </a:lnTo>
                  <a:lnTo>
                    <a:pt x="697" y="1057"/>
                  </a:lnTo>
                  <a:lnTo>
                    <a:pt x="697" y="1097"/>
                  </a:lnTo>
                  <a:lnTo>
                    <a:pt x="697" y="1135"/>
                  </a:lnTo>
                  <a:lnTo>
                    <a:pt x="697" y="1171"/>
                  </a:lnTo>
                  <a:lnTo>
                    <a:pt x="697" y="1204"/>
                  </a:lnTo>
                  <a:lnTo>
                    <a:pt x="697" y="1233"/>
                  </a:lnTo>
                  <a:lnTo>
                    <a:pt x="696" y="1256"/>
                  </a:lnTo>
                  <a:lnTo>
                    <a:pt x="696" y="1274"/>
                  </a:lnTo>
                  <a:lnTo>
                    <a:pt x="696" y="1286"/>
                  </a:lnTo>
                  <a:lnTo>
                    <a:pt x="696" y="1290"/>
                  </a:lnTo>
                  <a:lnTo>
                    <a:pt x="603" y="2726"/>
                  </a:lnTo>
                  <a:lnTo>
                    <a:pt x="598" y="3182"/>
                  </a:lnTo>
                  <a:lnTo>
                    <a:pt x="598" y="3184"/>
                  </a:lnTo>
                  <a:lnTo>
                    <a:pt x="600" y="3190"/>
                  </a:lnTo>
                  <a:lnTo>
                    <a:pt x="604" y="3197"/>
                  </a:lnTo>
                  <a:lnTo>
                    <a:pt x="611" y="3209"/>
                  </a:lnTo>
                  <a:lnTo>
                    <a:pt x="622" y="3221"/>
                  </a:lnTo>
                  <a:lnTo>
                    <a:pt x="638" y="3236"/>
                  </a:lnTo>
                  <a:lnTo>
                    <a:pt x="658" y="3251"/>
                  </a:lnTo>
                  <a:lnTo>
                    <a:pt x="685" y="3268"/>
                  </a:lnTo>
                  <a:lnTo>
                    <a:pt x="719" y="3285"/>
                  </a:lnTo>
                  <a:lnTo>
                    <a:pt x="742" y="3296"/>
                  </a:lnTo>
                  <a:lnTo>
                    <a:pt x="769" y="3305"/>
                  </a:lnTo>
                  <a:lnTo>
                    <a:pt x="800" y="3316"/>
                  </a:lnTo>
                  <a:lnTo>
                    <a:pt x="834" y="3325"/>
                  </a:lnTo>
                  <a:lnTo>
                    <a:pt x="872" y="3336"/>
                  </a:lnTo>
                  <a:lnTo>
                    <a:pt x="914" y="3345"/>
                  </a:lnTo>
                  <a:lnTo>
                    <a:pt x="962" y="3354"/>
                  </a:lnTo>
                  <a:lnTo>
                    <a:pt x="1013" y="3363"/>
                  </a:lnTo>
                  <a:lnTo>
                    <a:pt x="1070" y="3371"/>
                  </a:lnTo>
                  <a:lnTo>
                    <a:pt x="1131" y="3378"/>
                  </a:lnTo>
                  <a:lnTo>
                    <a:pt x="1198" y="3385"/>
                  </a:lnTo>
                  <a:lnTo>
                    <a:pt x="1271" y="3389"/>
                  </a:lnTo>
                  <a:lnTo>
                    <a:pt x="1349" y="3393"/>
                  </a:lnTo>
                  <a:lnTo>
                    <a:pt x="1432" y="3396"/>
                  </a:lnTo>
                  <a:lnTo>
                    <a:pt x="1523" y="3397"/>
                  </a:lnTo>
                  <a:lnTo>
                    <a:pt x="1523" y="566"/>
                  </a:lnTo>
                  <a:lnTo>
                    <a:pt x="1450" y="657"/>
                  </a:lnTo>
                  <a:lnTo>
                    <a:pt x="1439" y="667"/>
                  </a:lnTo>
                  <a:lnTo>
                    <a:pt x="1427" y="673"/>
                  </a:lnTo>
                  <a:lnTo>
                    <a:pt x="1415" y="675"/>
                  </a:lnTo>
                  <a:lnTo>
                    <a:pt x="1401" y="672"/>
                  </a:lnTo>
                  <a:lnTo>
                    <a:pt x="1388" y="663"/>
                  </a:lnTo>
                  <a:lnTo>
                    <a:pt x="1384" y="660"/>
                  </a:lnTo>
                  <a:lnTo>
                    <a:pt x="1376" y="653"/>
                  </a:lnTo>
                  <a:lnTo>
                    <a:pt x="1365" y="642"/>
                  </a:lnTo>
                  <a:lnTo>
                    <a:pt x="1350" y="628"/>
                  </a:lnTo>
                  <a:lnTo>
                    <a:pt x="1333" y="610"/>
                  </a:lnTo>
                  <a:lnTo>
                    <a:pt x="1315" y="590"/>
                  </a:lnTo>
                  <a:lnTo>
                    <a:pt x="1295" y="566"/>
                  </a:lnTo>
                  <a:lnTo>
                    <a:pt x="1274" y="539"/>
                  </a:lnTo>
                  <a:lnTo>
                    <a:pt x="1253" y="510"/>
                  </a:lnTo>
                  <a:lnTo>
                    <a:pt x="1232" y="479"/>
                  </a:lnTo>
                  <a:lnTo>
                    <a:pt x="1212" y="445"/>
                  </a:lnTo>
                  <a:lnTo>
                    <a:pt x="1193" y="408"/>
                  </a:lnTo>
                  <a:lnTo>
                    <a:pt x="1176" y="369"/>
                  </a:lnTo>
                  <a:lnTo>
                    <a:pt x="1161" y="329"/>
                  </a:lnTo>
                  <a:lnTo>
                    <a:pt x="1149" y="287"/>
                  </a:lnTo>
                  <a:close/>
                  <a:moveTo>
                    <a:pt x="1853" y="151"/>
                  </a:moveTo>
                  <a:lnTo>
                    <a:pt x="1842" y="181"/>
                  </a:lnTo>
                  <a:lnTo>
                    <a:pt x="1827" y="211"/>
                  </a:lnTo>
                  <a:lnTo>
                    <a:pt x="1810" y="245"/>
                  </a:lnTo>
                  <a:lnTo>
                    <a:pt x="1788" y="279"/>
                  </a:lnTo>
                  <a:lnTo>
                    <a:pt x="1765" y="315"/>
                  </a:lnTo>
                  <a:lnTo>
                    <a:pt x="1737" y="350"/>
                  </a:lnTo>
                  <a:lnTo>
                    <a:pt x="1706" y="384"/>
                  </a:lnTo>
                  <a:lnTo>
                    <a:pt x="1669" y="418"/>
                  </a:lnTo>
                  <a:lnTo>
                    <a:pt x="1629" y="451"/>
                  </a:lnTo>
                  <a:lnTo>
                    <a:pt x="1720" y="566"/>
                  </a:lnTo>
                  <a:lnTo>
                    <a:pt x="1738" y="548"/>
                  </a:lnTo>
                  <a:lnTo>
                    <a:pt x="1759" y="524"/>
                  </a:lnTo>
                  <a:lnTo>
                    <a:pt x="1780" y="499"/>
                  </a:lnTo>
                  <a:lnTo>
                    <a:pt x="1802" y="469"/>
                  </a:lnTo>
                  <a:lnTo>
                    <a:pt x="1825" y="436"/>
                  </a:lnTo>
                  <a:lnTo>
                    <a:pt x="1846" y="400"/>
                  </a:lnTo>
                  <a:lnTo>
                    <a:pt x="1865" y="362"/>
                  </a:lnTo>
                  <a:lnTo>
                    <a:pt x="1882" y="322"/>
                  </a:lnTo>
                  <a:lnTo>
                    <a:pt x="1896" y="279"/>
                  </a:lnTo>
                  <a:lnTo>
                    <a:pt x="1905" y="235"/>
                  </a:lnTo>
                  <a:lnTo>
                    <a:pt x="1853" y="151"/>
                  </a:lnTo>
                  <a:close/>
                  <a:moveTo>
                    <a:pt x="1279" y="151"/>
                  </a:moveTo>
                  <a:lnTo>
                    <a:pt x="1227" y="235"/>
                  </a:lnTo>
                  <a:lnTo>
                    <a:pt x="1237" y="279"/>
                  </a:lnTo>
                  <a:lnTo>
                    <a:pt x="1250" y="322"/>
                  </a:lnTo>
                  <a:lnTo>
                    <a:pt x="1267" y="363"/>
                  </a:lnTo>
                  <a:lnTo>
                    <a:pt x="1287" y="401"/>
                  </a:lnTo>
                  <a:lnTo>
                    <a:pt x="1308" y="436"/>
                  </a:lnTo>
                  <a:lnTo>
                    <a:pt x="1330" y="469"/>
                  </a:lnTo>
                  <a:lnTo>
                    <a:pt x="1352" y="499"/>
                  </a:lnTo>
                  <a:lnTo>
                    <a:pt x="1374" y="525"/>
                  </a:lnTo>
                  <a:lnTo>
                    <a:pt x="1394" y="548"/>
                  </a:lnTo>
                  <a:lnTo>
                    <a:pt x="1411" y="567"/>
                  </a:lnTo>
                  <a:lnTo>
                    <a:pt x="1503" y="451"/>
                  </a:lnTo>
                  <a:lnTo>
                    <a:pt x="1463" y="418"/>
                  </a:lnTo>
                  <a:lnTo>
                    <a:pt x="1427" y="384"/>
                  </a:lnTo>
                  <a:lnTo>
                    <a:pt x="1395" y="350"/>
                  </a:lnTo>
                  <a:lnTo>
                    <a:pt x="1367" y="315"/>
                  </a:lnTo>
                  <a:lnTo>
                    <a:pt x="1344" y="279"/>
                  </a:lnTo>
                  <a:lnTo>
                    <a:pt x="1323" y="245"/>
                  </a:lnTo>
                  <a:lnTo>
                    <a:pt x="1306" y="211"/>
                  </a:lnTo>
                  <a:lnTo>
                    <a:pt x="1291" y="181"/>
                  </a:lnTo>
                  <a:lnTo>
                    <a:pt x="1279" y="151"/>
                  </a:lnTo>
                  <a:close/>
                  <a:moveTo>
                    <a:pt x="1349" y="87"/>
                  </a:moveTo>
                  <a:lnTo>
                    <a:pt x="1357" y="111"/>
                  </a:lnTo>
                  <a:lnTo>
                    <a:pt x="1367" y="137"/>
                  </a:lnTo>
                  <a:lnTo>
                    <a:pt x="1380" y="166"/>
                  </a:lnTo>
                  <a:lnTo>
                    <a:pt x="1396" y="198"/>
                  </a:lnTo>
                  <a:lnTo>
                    <a:pt x="1415" y="229"/>
                  </a:lnTo>
                  <a:lnTo>
                    <a:pt x="1438" y="262"/>
                  </a:lnTo>
                  <a:lnTo>
                    <a:pt x="1463" y="296"/>
                  </a:lnTo>
                  <a:lnTo>
                    <a:pt x="1494" y="328"/>
                  </a:lnTo>
                  <a:lnTo>
                    <a:pt x="1528" y="360"/>
                  </a:lnTo>
                  <a:lnTo>
                    <a:pt x="1566" y="390"/>
                  </a:lnTo>
                  <a:lnTo>
                    <a:pt x="1604" y="360"/>
                  </a:lnTo>
                  <a:lnTo>
                    <a:pt x="1640" y="328"/>
                  </a:lnTo>
                  <a:lnTo>
                    <a:pt x="1669" y="295"/>
                  </a:lnTo>
                  <a:lnTo>
                    <a:pt x="1695" y="262"/>
                  </a:lnTo>
                  <a:lnTo>
                    <a:pt x="1718" y="229"/>
                  </a:lnTo>
                  <a:lnTo>
                    <a:pt x="1736" y="198"/>
                  </a:lnTo>
                  <a:lnTo>
                    <a:pt x="1752" y="166"/>
                  </a:lnTo>
                  <a:lnTo>
                    <a:pt x="1765" y="137"/>
                  </a:lnTo>
                  <a:lnTo>
                    <a:pt x="1776" y="111"/>
                  </a:lnTo>
                  <a:lnTo>
                    <a:pt x="1783" y="87"/>
                  </a:lnTo>
                  <a:lnTo>
                    <a:pt x="1349" y="87"/>
                  </a:lnTo>
                  <a:close/>
                  <a:moveTo>
                    <a:pt x="1295" y="0"/>
                  </a:moveTo>
                  <a:lnTo>
                    <a:pt x="1837" y="0"/>
                  </a:lnTo>
                  <a:lnTo>
                    <a:pt x="1837" y="1"/>
                  </a:lnTo>
                  <a:lnTo>
                    <a:pt x="1852" y="3"/>
                  </a:lnTo>
                  <a:lnTo>
                    <a:pt x="1866" y="10"/>
                  </a:lnTo>
                  <a:lnTo>
                    <a:pt x="1876" y="22"/>
                  </a:lnTo>
                  <a:lnTo>
                    <a:pt x="1980" y="191"/>
                  </a:lnTo>
                  <a:lnTo>
                    <a:pt x="2061" y="226"/>
                  </a:lnTo>
                  <a:lnTo>
                    <a:pt x="2134" y="260"/>
                  </a:lnTo>
                  <a:lnTo>
                    <a:pt x="2202" y="293"/>
                  </a:lnTo>
                  <a:lnTo>
                    <a:pt x="2264" y="324"/>
                  </a:lnTo>
                  <a:lnTo>
                    <a:pt x="2320" y="353"/>
                  </a:lnTo>
                  <a:lnTo>
                    <a:pt x="2370" y="381"/>
                  </a:lnTo>
                  <a:lnTo>
                    <a:pt x="2414" y="407"/>
                  </a:lnTo>
                  <a:lnTo>
                    <a:pt x="2452" y="430"/>
                  </a:lnTo>
                  <a:lnTo>
                    <a:pt x="2485" y="450"/>
                  </a:lnTo>
                  <a:lnTo>
                    <a:pt x="2513" y="469"/>
                  </a:lnTo>
                  <a:lnTo>
                    <a:pt x="2535" y="484"/>
                  </a:lnTo>
                  <a:lnTo>
                    <a:pt x="2553" y="497"/>
                  </a:lnTo>
                  <a:lnTo>
                    <a:pt x="2565" y="505"/>
                  </a:lnTo>
                  <a:lnTo>
                    <a:pt x="2572" y="512"/>
                  </a:lnTo>
                  <a:lnTo>
                    <a:pt x="2574" y="513"/>
                  </a:lnTo>
                  <a:lnTo>
                    <a:pt x="2608" y="552"/>
                  </a:lnTo>
                  <a:lnTo>
                    <a:pt x="2638" y="594"/>
                  </a:lnTo>
                  <a:lnTo>
                    <a:pt x="2665" y="640"/>
                  </a:lnTo>
                  <a:lnTo>
                    <a:pt x="2687" y="691"/>
                  </a:lnTo>
                  <a:lnTo>
                    <a:pt x="2706" y="745"/>
                  </a:lnTo>
                  <a:lnTo>
                    <a:pt x="2721" y="805"/>
                  </a:lnTo>
                  <a:lnTo>
                    <a:pt x="2725" y="820"/>
                  </a:lnTo>
                  <a:lnTo>
                    <a:pt x="2729" y="841"/>
                  </a:lnTo>
                  <a:lnTo>
                    <a:pt x="2737" y="868"/>
                  </a:lnTo>
                  <a:lnTo>
                    <a:pt x="2744" y="901"/>
                  </a:lnTo>
                  <a:lnTo>
                    <a:pt x="2754" y="938"/>
                  </a:lnTo>
                  <a:lnTo>
                    <a:pt x="2765" y="980"/>
                  </a:lnTo>
                  <a:lnTo>
                    <a:pt x="2776" y="1027"/>
                  </a:lnTo>
                  <a:lnTo>
                    <a:pt x="2789" y="1077"/>
                  </a:lnTo>
                  <a:lnTo>
                    <a:pt x="2803" y="1131"/>
                  </a:lnTo>
                  <a:lnTo>
                    <a:pt x="2818" y="1188"/>
                  </a:lnTo>
                  <a:lnTo>
                    <a:pt x="2833" y="1248"/>
                  </a:lnTo>
                  <a:lnTo>
                    <a:pt x="2849" y="1310"/>
                  </a:lnTo>
                  <a:lnTo>
                    <a:pt x="2865" y="1375"/>
                  </a:lnTo>
                  <a:lnTo>
                    <a:pt x="2882" y="1441"/>
                  </a:lnTo>
                  <a:lnTo>
                    <a:pt x="2897" y="1508"/>
                  </a:lnTo>
                  <a:lnTo>
                    <a:pt x="2915" y="1576"/>
                  </a:lnTo>
                  <a:lnTo>
                    <a:pt x="2932" y="1645"/>
                  </a:lnTo>
                  <a:lnTo>
                    <a:pt x="2949" y="1715"/>
                  </a:lnTo>
                  <a:lnTo>
                    <a:pt x="2966" y="1784"/>
                  </a:lnTo>
                  <a:lnTo>
                    <a:pt x="2983" y="1852"/>
                  </a:lnTo>
                  <a:lnTo>
                    <a:pt x="2999" y="1920"/>
                  </a:lnTo>
                  <a:lnTo>
                    <a:pt x="3014" y="1987"/>
                  </a:lnTo>
                  <a:lnTo>
                    <a:pt x="3029" y="2052"/>
                  </a:lnTo>
                  <a:lnTo>
                    <a:pt x="3044" y="2114"/>
                  </a:lnTo>
                  <a:lnTo>
                    <a:pt x="3058" y="2175"/>
                  </a:lnTo>
                  <a:lnTo>
                    <a:pt x="3071" y="2232"/>
                  </a:lnTo>
                  <a:lnTo>
                    <a:pt x="3083" y="2286"/>
                  </a:lnTo>
                  <a:lnTo>
                    <a:pt x="3093" y="2337"/>
                  </a:lnTo>
                  <a:lnTo>
                    <a:pt x="3103" y="2385"/>
                  </a:lnTo>
                  <a:lnTo>
                    <a:pt x="3111" y="2427"/>
                  </a:lnTo>
                  <a:lnTo>
                    <a:pt x="3118" y="2465"/>
                  </a:lnTo>
                  <a:lnTo>
                    <a:pt x="3123" y="2499"/>
                  </a:lnTo>
                  <a:lnTo>
                    <a:pt x="3126" y="2527"/>
                  </a:lnTo>
                  <a:lnTo>
                    <a:pt x="3128" y="2549"/>
                  </a:lnTo>
                  <a:lnTo>
                    <a:pt x="3131" y="2610"/>
                  </a:lnTo>
                  <a:lnTo>
                    <a:pt x="3132" y="2670"/>
                  </a:lnTo>
                  <a:lnTo>
                    <a:pt x="3132" y="2729"/>
                  </a:lnTo>
                  <a:lnTo>
                    <a:pt x="3131" y="2785"/>
                  </a:lnTo>
                  <a:lnTo>
                    <a:pt x="3129" y="2841"/>
                  </a:lnTo>
                  <a:lnTo>
                    <a:pt x="3126" y="2892"/>
                  </a:lnTo>
                  <a:lnTo>
                    <a:pt x="3124" y="2940"/>
                  </a:lnTo>
                  <a:lnTo>
                    <a:pt x="3120" y="2986"/>
                  </a:lnTo>
                  <a:lnTo>
                    <a:pt x="3117" y="3026"/>
                  </a:lnTo>
                  <a:lnTo>
                    <a:pt x="3112" y="3062"/>
                  </a:lnTo>
                  <a:lnTo>
                    <a:pt x="3109" y="3094"/>
                  </a:lnTo>
                  <a:lnTo>
                    <a:pt x="3106" y="3121"/>
                  </a:lnTo>
                  <a:lnTo>
                    <a:pt x="3104" y="3142"/>
                  </a:lnTo>
                  <a:lnTo>
                    <a:pt x="3102" y="3156"/>
                  </a:lnTo>
                  <a:lnTo>
                    <a:pt x="3101" y="3164"/>
                  </a:lnTo>
                  <a:lnTo>
                    <a:pt x="3083" y="3355"/>
                  </a:lnTo>
                  <a:lnTo>
                    <a:pt x="3078" y="3370"/>
                  </a:lnTo>
                  <a:lnTo>
                    <a:pt x="3069" y="3383"/>
                  </a:lnTo>
                  <a:lnTo>
                    <a:pt x="3055" y="3391"/>
                  </a:lnTo>
                  <a:lnTo>
                    <a:pt x="3039" y="3394"/>
                  </a:lnTo>
                  <a:lnTo>
                    <a:pt x="2761" y="3394"/>
                  </a:lnTo>
                  <a:lnTo>
                    <a:pt x="2747" y="3391"/>
                  </a:lnTo>
                  <a:lnTo>
                    <a:pt x="2735" y="3385"/>
                  </a:lnTo>
                  <a:lnTo>
                    <a:pt x="2725" y="3374"/>
                  </a:lnTo>
                  <a:lnTo>
                    <a:pt x="2719" y="3360"/>
                  </a:lnTo>
                  <a:lnTo>
                    <a:pt x="2677" y="3175"/>
                  </a:lnTo>
                  <a:lnTo>
                    <a:pt x="2672" y="3164"/>
                  </a:lnTo>
                  <a:lnTo>
                    <a:pt x="2665" y="3150"/>
                  </a:lnTo>
                  <a:lnTo>
                    <a:pt x="2655" y="3131"/>
                  </a:lnTo>
                  <a:lnTo>
                    <a:pt x="2644" y="3109"/>
                  </a:lnTo>
                  <a:lnTo>
                    <a:pt x="2633" y="3082"/>
                  </a:lnTo>
                  <a:lnTo>
                    <a:pt x="2620" y="3053"/>
                  </a:lnTo>
                  <a:lnTo>
                    <a:pt x="2621" y="3181"/>
                  </a:lnTo>
                  <a:lnTo>
                    <a:pt x="2621" y="3188"/>
                  </a:lnTo>
                  <a:lnTo>
                    <a:pt x="2620" y="3201"/>
                  </a:lnTo>
                  <a:lnTo>
                    <a:pt x="2615" y="3217"/>
                  </a:lnTo>
                  <a:lnTo>
                    <a:pt x="2607" y="3235"/>
                  </a:lnTo>
                  <a:lnTo>
                    <a:pt x="2594" y="3256"/>
                  </a:lnTo>
                  <a:lnTo>
                    <a:pt x="2575" y="3280"/>
                  </a:lnTo>
                  <a:lnTo>
                    <a:pt x="2561" y="3293"/>
                  </a:lnTo>
                  <a:lnTo>
                    <a:pt x="2544" y="3307"/>
                  </a:lnTo>
                  <a:lnTo>
                    <a:pt x="2524" y="3322"/>
                  </a:lnTo>
                  <a:lnTo>
                    <a:pt x="2502" y="3336"/>
                  </a:lnTo>
                  <a:lnTo>
                    <a:pt x="2476" y="3351"/>
                  </a:lnTo>
                  <a:lnTo>
                    <a:pt x="2447" y="3365"/>
                  </a:lnTo>
                  <a:lnTo>
                    <a:pt x="2414" y="3378"/>
                  </a:lnTo>
                  <a:lnTo>
                    <a:pt x="2378" y="3392"/>
                  </a:lnTo>
                  <a:lnTo>
                    <a:pt x="2336" y="3405"/>
                  </a:lnTo>
                  <a:lnTo>
                    <a:pt x="2291" y="3417"/>
                  </a:lnTo>
                  <a:lnTo>
                    <a:pt x="2242" y="3428"/>
                  </a:lnTo>
                  <a:lnTo>
                    <a:pt x="2188" y="3439"/>
                  </a:lnTo>
                  <a:lnTo>
                    <a:pt x="2130" y="3448"/>
                  </a:lnTo>
                  <a:lnTo>
                    <a:pt x="2066" y="3458"/>
                  </a:lnTo>
                  <a:lnTo>
                    <a:pt x="1997" y="3465"/>
                  </a:lnTo>
                  <a:lnTo>
                    <a:pt x="1922" y="3472"/>
                  </a:lnTo>
                  <a:lnTo>
                    <a:pt x="1843" y="3477"/>
                  </a:lnTo>
                  <a:lnTo>
                    <a:pt x="1757" y="3481"/>
                  </a:lnTo>
                  <a:lnTo>
                    <a:pt x="1664" y="3483"/>
                  </a:lnTo>
                  <a:lnTo>
                    <a:pt x="1566" y="3484"/>
                  </a:lnTo>
                  <a:lnTo>
                    <a:pt x="1468" y="3483"/>
                  </a:lnTo>
                  <a:lnTo>
                    <a:pt x="1376" y="3481"/>
                  </a:lnTo>
                  <a:lnTo>
                    <a:pt x="1290" y="3477"/>
                  </a:lnTo>
                  <a:lnTo>
                    <a:pt x="1210" y="3472"/>
                  </a:lnTo>
                  <a:lnTo>
                    <a:pt x="1136" y="3465"/>
                  </a:lnTo>
                  <a:lnTo>
                    <a:pt x="1066" y="3458"/>
                  </a:lnTo>
                  <a:lnTo>
                    <a:pt x="1003" y="3448"/>
                  </a:lnTo>
                  <a:lnTo>
                    <a:pt x="944" y="3439"/>
                  </a:lnTo>
                  <a:lnTo>
                    <a:pt x="890" y="3428"/>
                  </a:lnTo>
                  <a:lnTo>
                    <a:pt x="841" y="3417"/>
                  </a:lnTo>
                  <a:lnTo>
                    <a:pt x="795" y="3405"/>
                  </a:lnTo>
                  <a:lnTo>
                    <a:pt x="755" y="3392"/>
                  </a:lnTo>
                  <a:lnTo>
                    <a:pt x="719" y="3378"/>
                  </a:lnTo>
                  <a:lnTo>
                    <a:pt x="686" y="3365"/>
                  </a:lnTo>
                  <a:lnTo>
                    <a:pt x="656" y="3351"/>
                  </a:lnTo>
                  <a:lnTo>
                    <a:pt x="630" y="3336"/>
                  </a:lnTo>
                  <a:lnTo>
                    <a:pt x="608" y="3322"/>
                  </a:lnTo>
                  <a:lnTo>
                    <a:pt x="588" y="3307"/>
                  </a:lnTo>
                  <a:lnTo>
                    <a:pt x="571" y="3293"/>
                  </a:lnTo>
                  <a:lnTo>
                    <a:pt x="557" y="3280"/>
                  </a:lnTo>
                  <a:lnTo>
                    <a:pt x="538" y="3256"/>
                  </a:lnTo>
                  <a:lnTo>
                    <a:pt x="525" y="3235"/>
                  </a:lnTo>
                  <a:lnTo>
                    <a:pt x="518" y="3217"/>
                  </a:lnTo>
                  <a:lnTo>
                    <a:pt x="512" y="3201"/>
                  </a:lnTo>
                  <a:lnTo>
                    <a:pt x="511" y="3188"/>
                  </a:lnTo>
                  <a:lnTo>
                    <a:pt x="510" y="3181"/>
                  </a:lnTo>
                  <a:lnTo>
                    <a:pt x="512" y="3054"/>
                  </a:lnTo>
                  <a:lnTo>
                    <a:pt x="500" y="3082"/>
                  </a:lnTo>
                  <a:lnTo>
                    <a:pt x="488" y="3109"/>
                  </a:lnTo>
                  <a:lnTo>
                    <a:pt x="477" y="3131"/>
                  </a:lnTo>
                  <a:lnTo>
                    <a:pt x="468" y="3150"/>
                  </a:lnTo>
                  <a:lnTo>
                    <a:pt x="460" y="3164"/>
                  </a:lnTo>
                  <a:lnTo>
                    <a:pt x="455" y="3175"/>
                  </a:lnTo>
                  <a:lnTo>
                    <a:pt x="414" y="3360"/>
                  </a:lnTo>
                  <a:lnTo>
                    <a:pt x="407" y="3374"/>
                  </a:lnTo>
                  <a:lnTo>
                    <a:pt x="398" y="3385"/>
                  </a:lnTo>
                  <a:lnTo>
                    <a:pt x="385" y="3391"/>
                  </a:lnTo>
                  <a:lnTo>
                    <a:pt x="371" y="3394"/>
                  </a:lnTo>
                  <a:lnTo>
                    <a:pt x="92" y="3394"/>
                  </a:lnTo>
                  <a:lnTo>
                    <a:pt x="78" y="3391"/>
                  </a:lnTo>
                  <a:lnTo>
                    <a:pt x="64" y="3383"/>
                  </a:lnTo>
                  <a:lnTo>
                    <a:pt x="54" y="3370"/>
                  </a:lnTo>
                  <a:lnTo>
                    <a:pt x="50" y="3355"/>
                  </a:lnTo>
                  <a:lnTo>
                    <a:pt x="32" y="3164"/>
                  </a:lnTo>
                  <a:lnTo>
                    <a:pt x="31" y="3156"/>
                  </a:lnTo>
                  <a:lnTo>
                    <a:pt x="29" y="3142"/>
                  </a:lnTo>
                  <a:lnTo>
                    <a:pt x="27" y="3121"/>
                  </a:lnTo>
                  <a:lnTo>
                    <a:pt x="23" y="3094"/>
                  </a:lnTo>
                  <a:lnTo>
                    <a:pt x="19" y="3062"/>
                  </a:lnTo>
                  <a:lnTo>
                    <a:pt x="16" y="3026"/>
                  </a:lnTo>
                  <a:lnTo>
                    <a:pt x="13" y="2986"/>
                  </a:lnTo>
                  <a:lnTo>
                    <a:pt x="8" y="2940"/>
                  </a:lnTo>
                  <a:lnTo>
                    <a:pt x="5" y="2892"/>
                  </a:lnTo>
                  <a:lnTo>
                    <a:pt x="3" y="2841"/>
                  </a:lnTo>
                  <a:lnTo>
                    <a:pt x="1" y="2785"/>
                  </a:lnTo>
                  <a:lnTo>
                    <a:pt x="0" y="2729"/>
                  </a:lnTo>
                  <a:lnTo>
                    <a:pt x="0" y="2670"/>
                  </a:lnTo>
                  <a:lnTo>
                    <a:pt x="1" y="2610"/>
                  </a:lnTo>
                  <a:lnTo>
                    <a:pt x="4" y="2549"/>
                  </a:lnTo>
                  <a:lnTo>
                    <a:pt x="6" y="2527"/>
                  </a:lnTo>
                  <a:lnTo>
                    <a:pt x="10" y="2499"/>
                  </a:lnTo>
                  <a:lnTo>
                    <a:pt x="15" y="2465"/>
                  </a:lnTo>
                  <a:lnTo>
                    <a:pt x="21" y="2427"/>
                  </a:lnTo>
                  <a:lnTo>
                    <a:pt x="30" y="2385"/>
                  </a:lnTo>
                  <a:lnTo>
                    <a:pt x="39" y="2337"/>
                  </a:lnTo>
                  <a:lnTo>
                    <a:pt x="50" y="2286"/>
                  </a:lnTo>
                  <a:lnTo>
                    <a:pt x="62" y="2232"/>
                  </a:lnTo>
                  <a:lnTo>
                    <a:pt x="74" y="2175"/>
                  </a:lnTo>
                  <a:lnTo>
                    <a:pt x="88" y="2114"/>
                  </a:lnTo>
                  <a:lnTo>
                    <a:pt x="102" y="2052"/>
                  </a:lnTo>
                  <a:lnTo>
                    <a:pt x="117" y="1987"/>
                  </a:lnTo>
                  <a:lnTo>
                    <a:pt x="133" y="1920"/>
                  </a:lnTo>
                  <a:lnTo>
                    <a:pt x="149" y="1852"/>
                  </a:lnTo>
                  <a:lnTo>
                    <a:pt x="166" y="1784"/>
                  </a:lnTo>
                  <a:lnTo>
                    <a:pt x="183" y="1715"/>
                  </a:lnTo>
                  <a:lnTo>
                    <a:pt x="200" y="1645"/>
                  </a:lnTo>
                  <a:lnTo>
                    <a:pt x="217" y="1576"/>
                  </a:lnTo>
                  <a:lnTo>
                    <a:pt x="234" y="1508"/>
                  </a:lnTo>
                  <a:lnTo>
                    <a:pt x="250" y="1441"/>
                  </a:lnTo>
                  <a:lnTo>
                    <a:pt x="267" y="1375"/>
                  </a:lnTo>
                  <a:lnTo>
                    <a:pt x="283" y="1310"/>
                  </a:lnTo>
                  <a:lnTo>
                    <a:pt x="299" y="1248"/>
                  </a:lnTo>
                  <a:lnTo>
                    <a:pt x="314" y="1188"/>
                  </a:lnTo>
                  <a:lnTo>
                    <a:pt x="329" y="1131"/>
                  </a:lnTo>
                  <a:lnTo>
                    <a:pt x="342" y="1077"/>
                  </a:lnTo>
                  <a:lnTo>
                    <a:pt x="355" y="1027"/>
                  </a:lnTo>
                  <a:lnTo>
                    <a:pt x="367" y="980"/>
                  </a:lnTo>
                  <a:lnTo>
                    <a:pt x="377" y="938"/>
                  </a:lnTo>
                  <a:lnTo>
                    <a:pt x="387" y="901"/>
                  </a:lnTo>
                  <a:lnTo>
                    <a:pt x="395" y="868"/>
                  </a:lnTo>
                  <a:lnTo>
                    <a:pt x="402" y="841"/>
                  </a:lnTo>
                  <a:lnTo>
                    <a:pt x="407" y="820"/>
                  </a:lnTo>
                  <a:lnTo>
                    <a:pt x="411" y="805"/>
                  </a:lnTo>
                  <a:lnTo>
                    <a:pt x="425" y="752"/>
                  </a:lnTo>
                  <a:lnTo>
                    <a:pt x="439" y="707"/>
                  </a:lnTo>
                  <a:lnTo>
                    <a:pt x="455" y="666"/>
                  </a:lnTo>
                  <a:lnTo>
                    <a:pt x="471" y="630"/>
                  </a:lnTo>
                  <a:lnTo>
                    <a:pt x="489" y="598"/>
                  </a:lnTo>
                  <a:lnTo>
                    <a:pt x="509" y="569"/>
                  </a:lnTo>
                  <a:lnTo>
                    <a:pt x="533" y="540"/>
                  </a:lnTo>
                  <a:lnTo>
                    <a:pt x="558" y="513"/>
                  </a:lnTo>
                  <a:lnTo>
                    <a:pt x="560" y="512"/>
                  </a:lnTo>
                  <a:lnTo>
                    <a:pt x="566" y="506"/>
                  </a:lnTo>
                  <a:lnTo>
                    <a:pt x="575" y="499"/>
                  </a:lnTo>
                  <a:lnTo>
                    <a:pt x="590" y="488"/>
                  </a:lnTo>
                  <a:lnTo>
                    <a:pt x="608" y="475"/>
                  </a:lnTo>
                  <a:lnTo>
                    <a:pt x="632" y="461"/>
                  </a:lnTo>
                  <a:lnTo>
                    <a:pt x="659" y="443"/>
                  </a:lnTo>
                  <a:lnTo>
                    <a:pt x="692" y="422"/>
                  </a:lnTo>
                  <a:lnTo>
                    <a:pt x="729" y="399"/>
                  </a:lnTo>
                  <a:lnTo>
                    <a:pt x="773" y="375"/>
                  </a:lnTo>
                  <a:lnTo>
                    <a:pt x="821" y="348"/>
                  </a:lnTo>
                  <a:lnTo>
                    <a:pt x="875" y="321"/>
                  </a:lnTo>
                  <a:lnTo>
                    <a:pt x="936" y="290"/>
                  </a:lnTo>
                  <a:lnTo>
                    <a:pt x="1002" y="259"/>
                  </a:lnTo>
                  <a:lnTo>
                    <a:pt x="1074" y="225"/>
                  </a:lnTo>
                  <a:lnTo>
                    <a:pt x="1153" y="191"/>
                  </a:lnTo>
                  <a:lnTo>
                    <a:pt x="1257" y="22"/>
                  </a:lnTo>
                  <a:lnTo>
                    <a:pt x="1266" y="10"/>
                  </a:lnTo>
                  <a:lnTo>
                    <a:pt x="1280" y="3"/>
                  </a:lnTo>
                  <a:lnTo>
                    <a:pt x="1295" y="1"/>
                  </a:lnTo>
                  <a:lnTo>
                    <a:pt x="1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7" name="Freeform 272"/>
          <p:cNvSpPr>
            <a:spLocks noEditPoints="1"/>
          </p:cNvSpPr>
          <p:nvPr/>
        </p:nvSpPr>
        <p:spPr bwMode="auto">
          <a:xfrm>
            <a:off x="9091759" y="3565525"/>
            <a:ext cx="547688" cy="344488"/>
          </a:xfrm>
          <a:custGeom>
            <a:avLst/>
            <a:gdLst>
              <a:gd name="T0" fmla="*/ 3099 w 3450"/>
              <a:gd name="T1" fmla="*/ 1992 h 2167"/>
              <a:gd name="T2" fmla="*/ 299 w 3450"/>
              <a:gd name="T3" fmla="*/ 2057 h 2167"/>
              <a:gd name="T4" fmla="*/ 2965 w 3450"/>
              <a:gd name="T5" fmla="*/ 2077 h 2167"/>
              <a:gd name="T6" fmla="*/ 3245 w 3450"/>
              <a:gd name="T7" fmla="*/ 2033 h 2167"/>
              <a:gd name="T8" fmla="*/ 2851 w 3450"/>
              <a:gd name="T9" fmla="*/ 1536 h 2167"/>
              <a:gd name="T10" fmla="*/ 2455 w 3450"/>
              <a:gd name="T11" fmla="*/ 1932 h 2167"/>
              <a:gd name="T12" fmla="*/ 2332 w 3450"/>
              <a:gd name="T13" fmla="*/ 1338 h 2167"/>
              <a:gd name="T14" fmla="*/ 1306 w 3450"/>
              <a:gd name="T15" fmla="*/ 1932 h 2167"/>
              <a:gd name="T16" fmla="*/ 1434 w 3450"/>
              <a:gd name="T17" fmla="*/ 842 h 2167"/>
              <a:gd name="T18" fmla="*/ 264 w 3450"/>
              <a:gd name="T19" fmla="*/ 181 h 2167"/>
              <a:gd name="T20" fmla="*/ 122 w 3450"/>
              <a:gd name="T21" fmla="*/ 171 h 2167"/>
              <a:gd name="T22" fmla="*/ 212 w 3450"/>
              <a:gd name="T23" fmla="*/ 643 h 2167"/>
              <a:gd name="T24" fmla="*/ 219 w 3450"/>
              <a:gd name="T25" fmla="*/ 1027 h 2167"/>
              <a:gd name="T26" fmla="*/ 181 w 3450"/>
              <a:gd name="T27" fmla="*/ 1431 h 2167"/>
              <a:gd name="T28" fmla="*/ 196 w 3450"/>
              <a:gd name="T29" fmla="*/ 1822 h 2167"/>
              <a:gd name="T30" fmla="*/ 567 w 3450"/>
              <a:gd name="T31" fmla="*/ 1728 h 2167"/>
              <a:gd name="T32" fmla="*/ 426 w 3450"/>
              <a:gd name="T33" fmla="*/ 1209 h 2167"/>
              <a:gd name="T34" fmla="*/ 332 w 3450"/>
              <a:gd name="T35" fmla="*/ 769 h 2167"/>
              <a:gd name="T36" fmla="*/ 225 w 3450"/>
              <a:gd name="T37" fmla="*/ 361 h 2167"/>
              <a:gd name="T38" fmla="*/ 147 w 3450"/>
              <a:gd name="T39" fmla="*/ 86 h 2167"/>
              <a:gd name="T40" fmla="*/ 221 w 3450"/>
              <a:gd name="T41" fmla="*/ 31 h 2167"/>
              <a:gd name="T42" fmla="*/ 1253 w 3450"/>
              <a:gd name="T43" fmla="*/ 97 h 2167"/>
              <a:gd name="T44" fmla="*/ 1274 w 3450"/>
              <a:gd name="T45" fmla="*/ 310 h 2167"/>
              <a:gd name="T46" fmla="*/ 1263 w 3450"/>
              <a:gd name="T47" fmla="*/ 379 h 2167"/>
              <a:gd name="T48" fmla="*/ 1327 w 3450"/>
              <a:gd name="T49" fmla="*/ 592 h 2167"/>
              <a:gd name="T50" fmla="*/ 437 w 3450"/>
              <a:gd name="T51" fmla="*/ 837 h 2167"/>
              <a:gd name="T52" fmla="*/ 555 w 3450"/>
              <a:gd name="T53" fmla="*/ 1389 h 2167"/>
              <a:gd name="T54" fmla="*/ 1408 w 3450"/>
              <a:gd name="T55" fmla="*/ 711 h 2167"/>
              <a:gd name="T56" fmla="*/ 1531 w 3450"/>
              <a:gd name="T57" fmla="*/ 869 h 2167"/>
              <a:gd name="T58" fmla="*/ 1597 w 3450"/>
              <a:gd name="T59" fmla="*/ 919 h 2167"/>
              <a:gd name="T60" fmla="*/ 1793 w 3450"/>
              <a:gd name="T61" fmla="*/ 978 h 2167"/>
              <a:gd name="T62" fmla="*/ 2013 w 3450"/>
              <a:gd name="T63" fmla="*/ 1149 h 2167"/>
              <a:gd name="T64" fmla="*/ 2205 w 3450"/>
              <a:gd name="T65" fmla="*/ 1188 h 2167"/>
              <a:gd name="T66" fmla="*/ 1999 w 3450"/>
              <a:gd name="T67" fmla="*/ 1932 h 2167"/>
              <a:gd name="T68" fmla="*/ 2324 w 3450"/>
              <a:gd name="T69" fmla="*/ 1241 h 2167"/>
              <a:gd name="T70" fmla="*/ 2248 w 3450"/>
              <a:gd name="T71" fmla="*/ 1932 h 2167"/>
              <a:gd name="T72" fmla="*/ 2578 w 3450"/>
              <a:gd name="T73" fmla="*/ 1345 h 2167"/>
              <a:gd name="T74" fmla="*/ 2740 w 3450"/>
              <a:gd name="T75" fmla="*/ 1453 h 2167"/>
              <a:gd name="T76" fmla="*/ 2827 w 3450"/>
              <a:gd name="T77" fmla="*/ 1438 h 2167"/>
              <a:gd name="T78" fmla="*/ 3006 w 3450"/>
              <a:gd name="T79" fmla="*/ 1534 h 2167"/>
              <a:gd name="T80" fmla="*/ 3117 w 3450"/>
              <a:gd name="T81" fmla="*/ 1899 h 2167"/>
              <a:gd name="T82" fmla="*/ 3346 w 3450"/>
              <a:gd name="T83" fmla="*/ 1821 h 2167"/>
              <a:gd name="T84" fmla="*/ 3427 w 3450"/>
              <a:gd name="T85" fmla="*/ 1800 h 2167"/>
              <a:gd name="T86" fmla="*/ 3438 w 3450"/>
              <a:gd name="T87" fmla="*/ 2024 h 2167"/>
              <a:gd name="T88" fmla="*/ 3197 w 3450"/>
              <a:gd name="T89" fmla="*/ 2135 h 2167"/>
              <a:gd name="T90" fmla="*/ 2924 w 3450"/>
              <a:gd name="T91" fmla="*/ 2166 h 2167"/>
              <a:gd name="T92" fmla="*/ 2790 w 3450"/>
              <a:gd name="T93" fmla="*/ 2167 h 2167"/>
              <a:gd name="T94" fmla="*/ 2436 w 3450"/>
              <a:gd name="T95" fmla="*/ 2167 h 2167"/>
              <a:gd name="T96" fmla="*/ 1884 w 3450"/>
              <a:gd name="T97" fmla="*/ 2167 h 2167"/>
              <a:gd name="T98" fmla="*/ 1268 w 3450"/>
              <a:gd name="T99" fmla="*/ 2167 h 2167"/>
              <a:gd name="T100" fmla="*/ 717 w 3450"/>
              <a:gd name="T101" fmla="*/ 2167 h 2167"/>
              <a:gd name="T102" fmla="*/ 364 w 3450"/>
              <a:gd name="T103" fmla="*/ 2167 h 2167"/>
              <a:gd name="T104" fmla="*/ 276 w 3450"/>
              <a:gd name="T105" fmla="*/ 2159 h 2167"/>
              <a:gd name="T106" fmla="*/ 216 w 3450"/>
              <a:gd name="T107" fmla="*/ 2092 h 2167"/>
              <a:gd name="T108" fmla="*/ 122 w 3450"/>
              <a:gd name="T109" fmla="*/ 1883 h 2167"/>
              <a:gd name="T110" fmla="*/ 89 w 3450"/>
              <a:gd name="T111" fmla="*/ 1494 h 2167"/>
              <a:gd name="T112" fmla="*/ 129 w 3450"/>
              <a:gd name="T113" fmla="*/ 1085 h 2167"/>
              <a:gd name="T114" fmla="*/ 132 w 3450"/>
              <a:gd name="T115" fmla="*/ 718 h 2167"/>
              <a:gd name="T116" fmla="*/ 62 w 3450"/>
              <a:gd name="T117" fmla="*/ 290 h 2167"/>
              <a:gd name="T118" fmla="*/ 19 w 3450"/>
              <a:gd name="T119" fmla="*/ 7 h 2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50" h="2167">
                <a:moveTo>
                  <a:pt x="3364" y="1909"/>
                </a:moveTo>
                <a:lnTo>
                  <a:pt x="3332" y="1922"/>
                </a:lnTo>
                <a:lnTo>
                  <a:pt x="3296" y="1936"/>
                </a:lnTo>
                <a:lnTo>
                  <a:pt x="3254" y="1951"/>
                </a:lnTo>
                <a:lnTo>
                  <a:pt x="3207" y="1965"/>
                </a:lnTo>
                <a:lnTo>
                  <a:pt x="3156" y="1979"/>
                </a:lnTo>
                <a:lnTo>
                  <a:pt x="3099" y="1992"/>
                </a:lnTo>
                <a:lnTo>
                  <a:pt x="3037" y="2002"/>
                </a:lnTo>
                <a:lnTo>
                  <a:pt x="2972" y="2011"/>
                </a:lnTo>
                <a:lnTo>
                  <a:pt x="2902" y="2017"/>
                </a:lnTo>
                <a:lnTo>
                  <a:pt x="2828" y="2018"/>
                </a:lnTo>
                <a:lnTo>
                  <a:pt x="272" y="2018"/>
                </a:lnTo>
                <a:lnTo>
                  <a:pt x="286" y="2040"/>
                </a:lnTo>
                <a:lnTo>
                  <a:pt x="299" y="2057"/>
                </a:lnTo>
                <a:lnTo>
                  <a:pt x="310" y="2071"/>
                </a:lnTo>
                <a:lnTo>
                  <a:pt x="319" y="2081"/>
                </a:lnTo>
                <a:lnTo>
                  <a:pt x="2839" y="2081"/>
                </a:lnTo>
                <a:lnTo>
                  <a:pt x="2866" y="2081"/>
                </a:lnTo>
                <a:lnTo>
                  <a:pt x="2895" y="2080"/>
                </a:lnTo>
                <a:lnTo>
                  <a:pt x="2928" y="2079"/>
                </a:lnTo>
                <a:lnTo>
                  <a:pt x="2965" y="2077"/>
                </a:lnTo>
                <a:lnTo>
                  <a:pt x="3003" y="2074"/>
                </a:lnTo>
                <a:lnTo>
                  <a:pt x="3044" y="2071"/>
                </a:lnTo>
                <a:lnTo>
                  <a:pt x="3085" y="2065"/>
                </a:lnTo>
                <a:lnTo>
                  <a:pt x="3127" y="2059"/>
                </a:lnTo>
                <a:lnTo>
                  <a:pt x="3167" y="2052"/>
                </a:lnTo>
                <a:lnTo>
                  <a:pt x="3207" y="2043"/>
                </a:lnTo>
                <a:lnTo>
                  <a:pt x="3245" y="2033"/>
                </a:lnTo>
                <a:lnTo>
                  <a:pt x="3281" y="2021"/>
                </a:lnTo>
                <a:lnTo>
                  <a:pt x="3312" y="2009"/>
                </a:lnTo>
                <a:lnTo>
                  <a:pt x="3340" y="1993"/>
                </a:lnTo>
                <a:lnTo>
                  <a:pt x="3364" y="1976"/>
                </a:lnTo>
                <a:lnTo>
                  <a:pt x="3364" y="1976"/>
                </a:lnTo>
                <a:lnTo>
                  <a:pt x="3364" y="1909"/>
                </a:lnTo>
                <a:close/>
                <a:moveTo>
                  <a:pt x="2851" y="1536"/>
                </a:moveTo>
                <a:lnTo>
                  <a:pt x="2694" y="1932"/>
                </a:lnTo>
                <a:lnTo>
                  <a:pt x="2755" y="1932"/>
                </a:lnTo>
                <a:lnTo>
                  <a:pt x="2906" y="1555"/>
                </a:lnTo>
                <a:lnTo>
                  <a:pt x="2851" y="1536"/>
                </a:lnTo>
                <a:close/>
                <a:moveTo>
                  <a:pt x="2588" y="1440"/>
                </a:moveTo>
                <a:lnTo>
                  <a:pt x="2393" y="1932"/>
                </a:lnTo>
                <a:lnTo>
                  <a:pt x="2455" y="1932"/>
                </a:lnTo>
                <a:lnTo>
                  <a:pt x="2642" y="1462"/>
                </a:lnTo>
                <a:lnTo>
                  <a:pt x="2588" y="1440"/>
                </a:lnTo>
                <a:close/>
                <a:moveTo>
                  <a:pt x="2332" y="1338"/>
                </a:moveTo>
                <a:lnTo>
                  <a:pt x="2093" y="1932"/>
                </a:lnTo>
                <a:lnTo>
                  <a:pt x="2155" y="1932"/>
                </a:lnTo>
                <a:lnTo>
                  <a:pt x="2385" y="1361"/>
                </a:lnTo>
                <a:lnTo>
                  <a:pt x="2332" y="1338"/>
                </a:lnTo>
                <a:close/>
                <a:moveTo>
                  <a:pt x="2076" y="1224"/>
                </a:moveTo>
                <a:lnTo>
                  <a:pt x="1792" y="1932"/>
                </a:lnTo>
                <a:lnTo>
                  <a:pt x="1854" y="1932"/>
                </a:lnTo>
                <a:lnTo>
                  <a:pt x="2131" y="1249"/>
                </a:lnTo>
                <a:lnTo>
                  <a:pt x="2076" y="1224"/>
                </a:lnTo>
                <a:close/>
                <a:moveTo>
                  <a:pt x="1660" y="998"/>
                </a:moveTo>
                <a:lnTo>
                  <a:pt x="1306" y="1932"/>
                </a:lnTo>
                <a:lnTo>
                  <a:pt x="1370" y="1932"/>
                </a:lnTo>
                <a:lnTo>
                  <a:pt x="1717" y="1033"/>
                </a:lnTo>
                <a:lnTo>
                  <a:pt x="1660" y="998"/>
                </a:lnTo>
                <a:close/>
                <a:moveTo>
                  <a:pt x="1385" y="803"/>
                </a:moveTo>
                <a:lnTo>
                  <a:pt x="605" y="1571"/>
                </a:lnTo>
                <a:lnTo>
                  <a:pt x="628" y="1641"/>
                </a:lnTo>
                <a:lnTo>
                  <a:pt x="1434" y="842"/>
                </a:lnTo>
                <a:lnTo>
                  <a:pt x="1385" y="803"/>
                </a:lnTo>
                <a:close/>
                <a:moveTo>
                  <a:pt x="343" y="463"/>
                </a:moveTo>
                <a:lnTo>
                  <a:pt x="359" y="523"/>
                </a:lnTo>
                <a:lnTo>
                  <a:pt x="1235" y="523"/>
                </a:lnTo>
                <a:lnTo>
                  <a:pt x="1217" y="463"/>
                </a:lnTo>
                <a:lnTo>
                  <a:pt x="343" y="463"/>
                </a:lnTo>
                <a:close/>
                <a:moveTo>
                  <a:pt x="264" y="181"/>
                </a:moveTo>
                <a:lnTo>
                  <a:pt x="273" y="211"/>
                </a:lnTo>
                <a:lnTo>
                  <a:pt x="282" y="241"/>
                </a:lnTo>
                <a:lnTo>
                  <a:pt x="1195" y="241"/>
                </a:lnTo>
                <a:lnTo>
                  <a:pt x="1195" y="181"/>
                </a:lnTo>
                <a:lnTo>
                  <a:pt x="264" y="181"/>
                </a:lnTo>
                <a:close/>
                <a:moveTo>
                  <a:pt x="100" y="86"/>
                </a:moveTo>
                <a:lnTo>
                  <a:pt x="122" y="171"/>
                </a:lnTo>
                <a:lnTo>
                  <a:pt x="140" y="248"/>
                </a:lnTo>
                <a:lnTo>
                  <a:pt x="158" y="323"/>
                </a:lnTo>
                <a:lnTo>
                  <a:pt x="173" y="394"/>
                </a:lnTo>
                <a:lnTo>
                  <a:pt x="186" y="460"/>
                </a:lnTo>
                <a:lnTo>
                  <a:pt x="196" y="524"/>
                </a:lnTo>
                <a:lnTo>
                  <a:pt x="206" y="585"/>
                </a:lnTo>
                <a:lnTo>
                  <a:pt x="212" y="643"/>
                </a:lnTo>
                <a:lnTo>
                  <a:pt x="217" y="700"/>
                </a:lnTo>
                <a:lnTo>
                  <a:pt x="221" y="756"/>
                </a:lnTo>
                <a:lnTo>
                  <a:pt x="223" y="810"/>
                </a:lnTo>
                <a:lnTo>
                  <a:pt x="224" y="864"/>
                </a:lnTo>
                <a:lnTo>
                  <a:pt x="224" y="918"/>
                </a:lnTo>
                <a:lnTo>
                  <a:pt x="222" y="971"/>
                </a:lnTo>
                <a:lnTo>
                  <a:pt x="219" y="1027"/>
                </a:lnTo>
                <a:lnTo>
                  <a:pt x="216" y="1083"/>
                </a:lnTo>
                <a:lnTo>
                  <a:pt x="211" y="1141"/>
                </a:lnTo>
                <a:lnTo>
                  <a:pt x="206" y="1201"/>
                </a:lnTo>
                <a:lnTo>
                  <a:pt x="199" y="1263"/>
                </a:lnTo>
                <a:lnTo>
                  <a:pt x="193" y="1328"/>
                </a:lnTo>
                <a:lnTo>
                  <a:pt x="186" y="1396"/>
                </a:lnTo>
                <a:lnTo>
                  <a:pt x="181" y="1431"/>
                </a:lnTo>
                <a:lnTo>
                  <a:pt x="176" y="1499"/>
                </a:lnTo>
                <a:lnTo>
                  <a:pt x="173" y="1565"/>
                </a:lnTo>
                <a:lnTo>
                  <a:pt x="173" y="1624"/>
                </a:lnTo>
                <a:lnTo>
                  <a:pt x="176" y="1679"/>
                </a:lnTo>
                <a:lnTo>
                  <a:pt x="181" y="1731"/>
                </a:lnTo>
                <a:lnTo>
                  <a:pt x="188" y="1779"/>
                </a:lnTo>
                <a:lnTo>
                  <a:pt x="196" y="1822"/>
                </a:lnTo>
                <a:lnTo>
                  <a:pt x="207" y="1862"/>
                </a:lnTo>
                <a:lnTo>
                  <a:pt x="217" y="1899"/>
                </a:lnTo>
                <a:lnTo>
                  <a:pt x="230" y="1932"/>
                </a:lnTo>
                <a:lnTo>
                  <a:pt x="662" y="1932"/>
                </a:lnTo>
                <a:lnTo>
                  <a:pt x="627" y="1867"/>
                </a:lnTo>
                <a:lnTo>
                  <a:pt x="596" y="1799"/>
                </a:lnTo>
                <a:lnTo>
                  <a:pt x="567" y="1728"/>
                </a:lnTo>
                <a:lnTo>
                  <a:pt x="541" y="1655"/>
                </a:lnTo>
                <a:lnTo>
                  <a:pt x="517" y="1580"/>
                </a:lnTo>
                <a:lnTo>
                  <a:pt x="496" y="1506"/>
                </a:lnTo>
                <a:lnTo>
                  <a:pt x="476" y="1430"/>
                </a:lnTo>
                <a:lnTo>
                  <a:pt x="457" y="1355"/>
                </a:lnTo>
                <a:lnTo>
                  <a:pt x="441" y="1281"/>
                </a:lnTo>
                <a:lnTo>
                  <a:pt x="426" y="1209"/>
                </a:lnTo>
                <a:lnTo>
                  <a:pt x="412" y="1139"/>
                </a:lnTo>
                <a:lnTo>
                  <a:pt x="398" y="1072"/>
                </a:lnTo>
                <a:lnTo>
                  <a:pt x="383" y="991"/>
                </a:lnTo>
                <a:lnTo>
                  <a:pt x="371" y="939"/>
                </a:lnTo>
                <a:lnTo>
                  <a:pt x="360" y="885"/>
                </a:lnTo>
                <a:lnTo>
                  <a:pt x="346" y="828"/>
                </a:lnTo>
                <a:lnTo>
                  <a:pt x="332" y="769"/>
                </a:lnTo>
                <a:lnTo>
                  <a:pt x="318" y="710"/>
                </a:lnTo>
                <a:lnTo>
                  <a:pt x="302" y="650"/>
                </a:lnTo>
                <a:lnTo>
                  <a:pt x="287" y="590"/>
                </a:lnTo>
                <a:lnTo>
                  <a:pt x="272" y="530"/>
                </a:lnTo>
                <a:lnTo>
                  <a:pt x="256" y="473"/>
                </a:lnTo>
                <a:lnTo>
                  <a:pt x="240" y="416"/>
                </a:lnTo>
                <a:lnTo>
                  <a:pt x="225" y="361"/>
                </a:lnTo>
                <a:lnTo>
                  <a:pt x="211" y="309"/>
                </a:lnTo>
                <a:lnTo>
                  <a:pt x="197" y="261"/>
                </a:lnTo>
                <a:lnTo>
                  <a:pt x="185" y="217"/>
                </a:lnTo>
                <a:lnTo>
                  <a:pt x="173" y="176"/>
                </a:lnTo>
                <a:lnTo>
                  <a:pt x="163" y="140"/>
                </a:lnTo>
                <a:lnTo>
                  <a:pt x="154" y="111"/>
                </a:lnTo>
                <a:lnTo>
                  <a:pt x="147" y="86"/>
                </a:lnTo>
                <a:lnTo>
                  <a:pt x="100" y="86"/>
                </a:lnTo>
                <a:close/>
                <a:moveTo>
                  <a:pt x="43" y="0"/>
                </a:moveTo>
                <a:lnTo>
                  <a:pt x="179" y="0"/>
                </a:lnTo>
                <a:lnTo>
                  <a:pt x="193" y="2"/>
                </a:lnTo>
                <a:lnTo>
                  <a:pt x="206" y="9"/>
                </a:lnTo>
                <a:lnTo>
                  <a:pt x="215" y="18"/>
                </a:lnTo>
                <a:lnTo>
                  <a:pt x="221" y="31"/>
                </a:lnTo>
                <a:lnTo>
                  <a:pt x="222" y="34"/>
                </a:lnTo>
                <a:lnTo>
                  <a:pt x="224" y="42"/>
                </a:lnTo>
                <a:lnTo>
                  <a:pt x="229" y="56"/>
                </a:lnTo>
                <a:lnTo>
                  <a:pt x="234" y="73"/>
                </a:lnTo>
                <a:lnTo>
                  <a:pt x="240" y="95"/>
                </a:lnTo>
                <a:lnTo>
                  <a:pt x="1239" y="95"/>
                </a:lnTo>
                <a:lnTo>
                  <a:pt x="1253" y="97"/>
                </a:lnTo>
                <a:lnTo>
                  <a:pt x="1264" y="103"/>
                </a:lnTo>
                <a:lnTo>
                  <a:pt x="1274" y="113"/>
                </a:lnTo>
                <a:lnTo>
                  <a:pt x="1280" y="124"/>
                </a:lnTo>
                <a:lnTo>
                  <a:pt x="1282" y="138"/>
                </a:lnTo>
                <a:lnTo>
                  <a:pt x="1282" y="285"/>
                </a:lnTo>
                <a:lnTo>
                  <a:pt x="1280" y="299"/>
                </a:lnTo>
                <a:lnTo>
                  <a:pt x="1274" y="310"/>
                </a:lnTo>
                <a:lnTo>
                  <a:pt x="1264" y="320"/>
                </a:lnTo>
                <a:lnTo>
                  <a:pt x="1253" y="326"/>
                </a:lnTo>
                <a:lnTo>
                  <a:pt x="1239" y="328"/>
                </a:lnTo>
                <a:lnTo>
                  <a:pt x="306" y="328"/>
                </a:lnTo>
                <a:lnTo>
                  <a:pt x="319" y="377"/>
                </a:lnTo>
                <a:lnTo>
                  <a:pt x="1250" y="377"/>
                </a:lnTo>
                <a:lnTo>
                  <a:pt x="1263" y="379"/>
                </a:lnTo>
                <a:lnTo>
                  <a:pt x="1276" y="385"/>
                </a:lnTo>
                <a:lnTo>
                  <a:pt x="1285" y="395"/>
                </a:lnTo>
                <a:lnTo>
                  <a:pt x="1291" y="407"/>
                </a:lnTo>
                <a:lnTo>
                  <a:pt x="1334" y="555"/>
                </a:lnTo>
                <a:lnTo>
                  <a:pt x="1336" y="568"/>
                </a:lnTo>
                <a:lnTo>
                  <a:pt x="1334" y="581"/>
                </a:lnTo>
                <a:lnTo>
                  <a:pt x="1327" y="592"/>
                </a:lnTo>
                <a:lnTo>
                  <a:pt x="1318" y="602"/>
                </a:lnTo>
                <a:lnTo>
                  <a:pt x="1305" y="608"/>
                </a:lnTo>
                <a:lnTo>
                  <a:pt x="1293" y="610"/>
                </a:lnTo>
                <a:lnTo>
                  <a:pt x="382" y="610"/>
                </a:lnTo>
                <a:lnTo>
                  <a:pt x="401" y="687"/>
                </a:lnTo>
                <a:lnTo>
                  <a:pt x="419" y="762"/>
                </a:lnTo>
                <a:lnTo>
                  <a:pt x="437" y="837"/>
                </a:lnTo>
                <a:lnTo>
                  <a:pt x="453" y="907"/>
                </a:lnTo>
                <a:lnTo>
                  <a:pt x="467" y="973"/>
                </a:lnTo>
                <a:lnTo>
                  <a:pt x="483" y="1055"/>
                </a:lnTo>
                <a:lnTo>
                  <a:pt x="499" y="1133"/>
                </a:lnTo>
                <a:lnTo>
                  <a:pt x="516" y="1216"/>
                </a:lnTo>
                <a:lnTo>
                  <a:pt x="534" y="1302"/>
                </a:lnTo>
                <a:lnTo>
                  <a:pt x="555" y="1389"/>
                </a:lnTo>
                <a:lnTo>
                  <a:pt x="578" y="1476"/>
                </a:lnTo>
                <a:lnTo>
                  <a:pt x="1351" y="714"/>
                </a:lnTo>
                <a:lnTo>
                  <a:pt x="1362" y="707"/>
                </a:lnTo>
                <a:lnTo>
                  <a:pt x="1374" y="703"/>
                </a:lnTo>
                <a:lnTo>
                  <a:pt x="1386" y="703"/>
                </a:lnTo>
                <a:lnTo>
                  <a:pt x="1398" y="705"/>
                </a:lnTo>
                <a:lnTo>
                  <a:pt x="1408" y="711"/>
                </a:lnTo>
                <a:lnTo>
                  <a:pt x="1527" y="804"/>
                </a:lnTo>
                <a:lnTo>
                  <a:pt x="1535" y="812"/>
                </a:lnTo>
                <a:lnTo>
                  <a:pt x="1541" y="824"/>
                </a:lnTo>
                <a:lnTo>
                  <a:pt x="1543" y="835"/>
                </a:lnTo>
                <a:lnTo>
                  <a:pt x="1542" y="848"/>
                </a:lnTo>
                <a:lnTo>
                  <a:pt x="1538" y="860"/>
                </a:lnTo>
                <a:lnTo>
                  <a:pt x="1531" y="869"/>
                </a:lnTo>
                <a:lnTo>
                  <a:pt x="661" y="1730"/>
                </a:lnTo>
                <a:lnTo>
                  <a:pt x="684" y="1783"/>
                </a:lnTo>
                <a:lnTo>
                  <a:pt x="708" y="1836"/>
                </a:lnTo>
                <a:lnTo>
                  <a:pt x="734" y="1886"/>
                </a:lnTo>
                <a:lnTo>
                  <a:pt x="762" y="1932"/>
                </a:lnTo>
                <a:lnTo>
                  <a:pt x="1214" y="1932"/>
                </a:lnTo>
                <a:lnTo>
                  <a:pt x="1597" y="919"/>
                </a:lnTo>
                <a:lnTo>
                  <a:pt x="1603" y="907"/>
                </a:lnTo>
                <a:lnTo>
                  <a:pt x="1613" y="899"/>
                </a:lnTo>
                <a:lnTo>
                  <a:pt x="1623" y="892"/>
                </a:lnTo>
                <a:lnTo>
                  <a:pt x="1636" y="890"/>
                </a:lnTo>
                <a:lnTo>
                  <a:pt x="1648" y="891"/>
                </a:lnTo>
                <a:lnTo>
                  <a:pt x="1660" y="897"/>
                </a:lnTo>
                <a:lnTo>
                  <a:pt x="1793" y="978"/>
                </a:lnTo>
                <a:lnTo>
                  <a:pt x="1804" y="988"/>
                </a:lnTo>
                <a:lnTo>
                  <a:pt x="1812" y="1001"/>
                </a:lnTo>
                <a:lnTo>
                  <a:pt x="1814" y="1015"/>
                </a:lnTo>
                <a:lnTo>
                  <a:pt x="1811" y="1030"/>
                </a:lnTo>
                <a:lnTo>
                  <a:pt x="1463" y="1932"/>
                </a:lnTo>
                <a:lnTo>
                  <a:pt x="1699" y="1932"/>
                </a:lnTo>
                <a:lnTo>
                  <a:pt x="2013" y="1149"/>
                </a:lnTo>
                <a:lnTo>
                  <a:pt x="2018" y="1139"/>
                </a:lnTo>
                <a:lnTo>
                  <a:pt x="2027" y="1130"/>
                </a:lnTo>
                <a:lnTo>
                  <a:pt x="2037" y="1125"/>
                </a:lnTo>
                <a:lnTo>
                  <a:pt x="2049" y="1122"/>
                </a:lnTo>
                <a:lnTo>
                  <a:pt x="2060" y="1122"/>
                </a:lnTo>
                <a:lnTo>
                  <a:pt x="2072" y="1126"/>
                </a:lnTo>
                <a:lnTo>
                  <a:pt x="2205" y="1188"/>
                </a:lnTo>
                <a:lnTo>
                  <a:pt x="2215" y="1195"/>
                </a:lnTo>
                <a:lnTo>
                  <a:pt x="2224" y="1206"/>
                </a:lnTo>
                <a:lnTo>
                  <a:pt x="2228" y="1217"/>
                </a:lnTo>
                <a:lnTo>
                  <a:pt x="2229" y="1231"/>
                </a:lnTo>
                <a:lnTo>
                  <a:pt x="2226" y="1244"/>
                </a:lnTo>
                <a:lnTo>
                  <a:pt x="1947" y="1932"/>
                </a:lnTo>
                <a:lnTo>
                  <a:pt x="1999" y="1932"/>
                </a:lnTo>
                <a:lnTo>
                  <a:pt x="2268" y="1265"/>
                </a:lnTo>
                <a:lnTo>
                  <a:pt x="2273" y="1255"/>
                </a:lnTo>
                <a:lnTo>
                  <a:pt x="2282" y="1247"/>
                </a:lnTo>
                <a:lnTo>
                  <a:pt x="2291" y="1242"/>
                </a:lnTo>
                <a:lnTo>
                  <a:pt x="2302" y="1238"/>
                </a:lnTo>
                <a:lnTo>
                  <a:pt x="2313" y="1238"/>
                </a:lnTo>
                <a:lnTo>
                  <a:pt x="2324" y="1241"/>
                </a:lnTo>
                <a:lnTo>
                  <a:pt x="2459" y="1297"/>
                </a:lnTo>
                <a:lnTo>
                  <a:pt x="2470" y="1305"/>
                </a:lnTo>
                <a:lnTo>
                  <a:pt x="2479" y="1314"/>
                </a:lnTo>
                <a:lnTo>
                  <a:pt x="2484" y="1327"/>
                </a:lnTo>
                <a:lnTo>
                  <a:pt x="2485" y="1339"/>
                </a:lnTo>
                <a:lnTo>
                  <a:pt x="2482" y="1353"/>
                </a:lnTo>
                <a:lnTo>
                  <a:pt x="2248" y="1932"/>
                </a:lnTo>
                <a:lnTo>
                  <a:pt x="2299" y="1932"/>
                </a:lnTo>
                <a:lnTo>
                  <a:pt x="2523" y="1369"/>
                </a:lnTo>
                <a:lnTo>
                  <a:pt x="2530" y="1357"/>
                </a:lnTo>
                <a:lnTo>
                  <a:pt x="2540" y="1349"/>
                </a:lnTo>
                <a:lnTo>
                  <a:pt x="2552" y="1344"/>
                </a:lnTo>
                <a:lnTo>
                  <a:pt x="2566" y="1342"/>
                </a:lnTo>
                <a:lnTo>
                  <a:pt x="2578" y="1345"/>
                </a:lnTo>
                <a:lnTo>
                  <a:pt x="2715" y="1396"/>
                </a:lnTo>
                <a:lnTo>
                  <a:pt x="2725" y="1402"/>
                </a:lnTo>
                <a:lnTo>
                  <a:pt x="2733" y="1409"/>
                </a:lnTo>
                <a:lnTo>
                  <a:pt x="2739" y="1419"/>
                </a:lnTo>
                <a:lnTo>
                  <a:pt x="2742" y="1430"/>
                </a:lnTo>
                <a:lnTo>
                  <a:pt x="2742" y="1442"/>
                </a:lnTo>
                <a:lnTo>
                  <a:pt x="2740" y="1453"/>
                </a:lnTo>
                <a:lnTo>
                  <a:pt x="2548" y="1932"/>
                </a:lnTo>
                <a:lnTo>
                  <a:pt x="2600" y="1932"/>
                </a:lnTo>
                <a:lnTo>
                  <a:pt x="2786" y="1466"/>
                </a:lnTo>
                <a:lnTo>
                  <a:pt x="2792" y="1454"/>
                </a:lnTo>
                <a:lnTo>
                  <a:pt x="2802" y="1446"/>
                </a:lnTo>
                <a:lnTo>
                  <a:pt x="2814" y="1440"/>
                </a:lnTo>
                <a:lnTo>
                  <a:pt x="2827" y="1438"/>
                </a:lnTo>
                <a:lnTo>
                  <a:pt x="2839" y="1440"/>
                </a:lnTo>
                <a:lnTo>
                  <a:pt x="2977" y="1488"/>
                </a:lnTo>
                <a:lnTo>
                  <a:pt x="2987" y="1493"/>
                </a:lnTo>
                <a:lnTo>
                  <a:pt x="2997" y="1500"/>
                </a:lnTo>
                <a:lnTo>
                  <a:pt x="3002" y="1511"/>
                </a:lnTo>
                <a:lnTo>
                  <a:pt x="3006" y="1523"/>
                </a:lnTo>
                <a:lnTo>
                  <a:pt x="3006" y="1534"/>
                </a:lnTo>
                <a:lnTo>
                  <a:pt x="3003" y="1545"/>
                </a:lnTo>
                <a:lnTo>
                  <a:pt x="2849" y="1932"/>
                </a:lnTo>
                <a:lnTo>
                  <a:pt x="2908" y="1929"/>
                </a:lnTo>
                <a:lnTo>
                  <a:pt x="2965" y="1924"/>
                </a:lnTo>
                <a:lnTo>
                  <a:pt x="3019" y="1917"/>
                </a:lnTo>
                <a:lnTo>
                  <a:pt x="3069" y="1909"/>
                </a:lnTo>
                <a:lnTo>
                  <a:pt x="3117" y="1899"/>
                </a:lnTo>
                <a:lnTo>
                  <a:pt x="3160" y="1889"/>
                </a:lnTo>
                <a:lnTo>
                  <a:pt x="3201" y="1876"/>
                </a:lnTo>
                <a:lnTo>
                  <a:pt x="3238" y="1864"/>
                </a:lnTo>
                <a:lnTo>
                  <a:pt x="3270" y="1853"/>
                </a:lnTo>
                <a:lnTo>
                  <a:pt x="3300" y="1841"/>
                </a:lnTo>
                <a:lnTo>
                  <a:pt x="3325" y="1831"/>
                </a:lnTo>
                <a:lnTo>
                  <a:pt x="3346" y="1821"/>
                </a:lnTo>
                <a:lnTo>
                  <a:pt x="3361" y="1813"/>
                </a:lnTo>
                <a:lnTo>
                  <a:pt x="3374" y="1807"/>
                </a:lnTo>
                <a:lnTo>
                  <a:pt x="3381" y="1802"/>
                </a:lnTo>
                <a:lnTo>
                  <a:pt x="3385" y="1800"/>
                </a:lnTo>
                <a:lnTo>
                  <a:pt x="3398" y="1795"/>
                </a:lnTo>
                <a:lnTo>
                  <a:pt x="3413" y="1795"/>
                </a:lnTo>
                <a:lnTo>
                  <a:pt x="3427" y="1800"/>
                </a:lnTo>
                <a:lnTo>
                  <a:pt x="3439" y="1810"/>
                </a:lnTo>
                <a:lnTo>
                  <a:pt x="3447" y="1822"/>
                </a:lnTo>
                <a:lnTo>
                  <a:pt x="3450" y="1838"/>
                </a:lnTo>
                <a:lnTo>
                  <a:pt x="3450" y="1995"/>
                </a:lnTo>
                <a:lnTo>
                  <a:pt x="3448" y="2005"/>
                </a:lnTo>
                <a:lnTo>
                  <a:pt x="3444" y="2015"/>
                </a:lnTo>
                <a:lnTo>
                  <a:pt x="3438" y="2024"/>
                </a:lnTo>
                <a:lnTo>
                  <a:pt x="3414" y="2046"/>
                </a:lnTo>
                <a:lnTo>
                  <a:pt x="3386" y="2066"/>
                </a:lnTo>
                <a:lnTo>
                  <a:pt x="3353" y="2084"/>
                </a:lnTo>
                <a:lnTo>
                  <a:pt x="3317" y="2100"/>
                </a:lnTo>
                <a:lnTo>
                  <a:pt x="3279" y="2114"/>
                </a:lnTo>
                <a:lnTo>
                  <a:pt x="3238" y="2125"/>
                </a:lnTo>
                <a:lnTo>
                  <a:pt x="3197" y="2135"/>
                </a:lnTo>
                <a:lnTo>
                  <a:pt x="3154" y="2143"/>
                </a:lnTo>
                <a:lnTo>
                  <a:pt x="3112" y="2150"/>
                </a:lnTo>
                <a:lnTo>
                  <a:pt x="3070" y="2155"/>
                </a:lnTo>
                <a:lnTo>
                  <a:pt x="3030" y="2159"/>
                </a:lnTo>
                <a:lnTo>
                  <a:pt x="2992" y="2162"/>
                </a:lnTo>
                <a:lnTo>
                  <a:pt x="2957" y="2164"/>
                </a:lnTo>
                <a:lnTo>
                  <a:pt x="2924" y="2166"/>
                </a:lnTo>
                <a:lnTo>
                  <a:pt x="2896" y="2167"/>
                </a:lnTo>
                <a:lnTo>
                  <a:pt x="2872" y="2167"/>
                </a:lnTo>
                <a:lnTo>
                  <a:pt x="2854" y="2167"/>
                </a:lnTo>
                <a:lnTo>
                  <a:pt x="2849" y="2167"/>
                </a:lnTo>
                <a:lnTo>
                  <a:pt x="2837" y="2167"/>
                </a:lnTo>
                <a:lnTo>
                  <a:pt x="2817" y="2167"/>
                </a:lnTo>
                <a:lnTo>
                  <a:pt x="2790" y="2167"/>
                </a:lnTo>
                <a:lnTo>
                  <a:pt x="2756" y="2167"/>
                </a:lnTo>
                <a:lnTo>
                  <a:pt x="2717" y="2167"/>
                </a:lnTo>
                <a:lnTo>
                  <a:pt x="2670" y="2167"/>
                </a:lnTo>
                <a:lnTo>
                  <a:pt x="2619" y="2167"/>
                </a:lnTo>
                <a:lnTo>
                  <a:pt x="2562" y="2167"/>
                </a:lnTo>
                <a:lnTo>
                  <a:pt x="2502" y="2167"/>
                </a:lnTo>
                <a:lnTo>
                  <a:pt x="2436" y="2167"/>
                </a:lnTo>
                <a:lnTo>
                  <a:pt x="2365" y="2167"/>
                </a:lnTo>
                <a:lnTo>
                  <a:pt x="2292" y="2167"/>
                </a:lnTo>
                <a:lnTo>
                  <a:pt x="2215" y="2167"/>
                </a:lnTo>
                <a:lnTo>
                  <a:pt x="2136" y="2167"/>
                </a:lnTo>
                <a:lnTo>
                  <a:pt x="2054" y="2167"/>
                </a:lnTo>
                <a:lnTo>
                  <a:pt x="1970" y="2167"/>
                </a:lnTo>
                <a:lnTo>
                  <a:pt x="1884" y="2167"/>
                </a:lnTo>
                <a:lnTo>
                  <a:pt x="1797" y="2167"/>
                </a:lnTo>
                <a:lnTo>
                  <a:pt x="1709" y="2167"/>
                </a:lnTo>
                <a:lnTo>
                  <a:pt x="1620" y="2167"/>
                </a:lnTo>
                <a:lnTo>
                  <a:pt x="1531" y="2167"/>
                </a:lnTo>
                <a:lnTo>
                  <a:pt x="1443" y="2167"/>
                </a:lnTo>
                <a:lnTo>
                  <a:pt x="1355" y="2167"/>
                </a:lnTo>
                <a:lnTo>
                  <a:pt x="1268" y="2167"/>
                </a:lnTo>
                <a:lnTo>
                  <a:pt x="1182" y="2167"/>
                </a:lnTo>
                <a:lnTo>
                  <a:pt x="1098" y="2167"/>
                </a:lnTo>
                <a:lnTo>
                  <a:pt x="1016" y="2167"/>
                </a:lnTo>
                <a:lnTo>
                  <a:pt x="936" y="2167"/>
                </a:lnTo>
                <a:lnTo>
                  <a:pt x="860" y="2167"/>
                </a:lnTo>
                <a:lnTo>
                  <a:pt x="786" y="2167"/>
                </a:lnTo>
                <a:lnTo>
                  <a:pt x="717" y="2167"/>
                </a:lnTo>
                <a:lnTo>
                  <a:pt x="651" y="2167"/>
                </a:lnTo>
                <a:lnTo>
                  <a:pt x="590" y="2167"/>
                </a:lnTo>
                <a:lnTo>
                  <a:pt x="534" y="2167"/>
                </a:lnTo>
                <a:lnTo>
                  <a:pt x="482" y="2167"/>
                </a:lnTo>
                <a:lnTo>
                  <a:pt x="437" y="2167"/>
                </a:lnTo>
                <a:lnTo>
                  <a:pt x="397" y="2167"/>
                </a:lnTo>
                <a:lnTo>
                  <a:pt x="364" y="2167"/>
                </a:lnTo>
                <a:lnTo>
                  <a:pt x="338" y="2167"/>
                </a:lnTo>
                <a:lnTo>
                  <a:pt x="318" y="2167"/>
                </a:lnTo>
                <a:lnTo>
                  <a:pt x="306" y="2167"/>
                </a:lnTo>
                <a:lnTo>
                  <a:pt x="302" y="2167"/>
                </a:lnTo>
                <a:lnTo>
                  <a:pt x="288" y="2165"/>
                </a:lnTo>
                <a:lnTo>
                  <a:pt x="276" y="2158"/>
                </a:lnTo>
                <a:lnTo>
                  <a:pt x="276" y="2159"/>
                </a:lnTo>
                <a:lnTo>
                  <a:pt x="273" y="2157"/>
                </a:lnTo>
                <a:lnTo>
                  <a:pt x="268" y="2152"/>
                </a:lnTo>
                <a:lnTo>
                  <a:pt x="261" y="2145"/>
                </a:lnTo>
                <a:lnTo>
                  <a:pt x="252" y="2136"/>
                </a:lnTo>
                <a:lnTo>
                  <a:pt x="241" y="2124"/>
                </a:lnTo>
                <a:lnTo>
                  <a:pt x="230" y="2110"/>
                </a:lnTo>
                <a:lnTo>
                  <a:pt x="216" y="2092"/>
                </a:lnTo>
                <a:lnTo>
                  <a:pt x="202" y="2072"/>
                </a:lnTo>
                <a:lnTo>
                  <a:pt x="189" y="2049"/>
                </a:lnTo>
                <a:lnTo>
                  <a:pt x="174" y="2022"/>
                </a:lnTo>
                <a:lnTo>
                  <a:pt x="160" y="1993"/>
                </a:lnTo>
                <a:lnTo>
                  <a:pt x="147" y="1959"/>
                </a:lnTo>
                <a:lnTo>
                  <a:pt x="133" y="1923"/>
                </a:lnTo>
                <a:lnTo>
                  <a:pt x="122" y="1883"/>
                </a:lnTo>
                <a:lnTo>
                  <a:pt x="111" y="1839"/>
                </a:lnTo>
                <a:lnTo>
                  <a:pt x="102" y="1792"/>
                </a:lnTo>
                <a:lnTo>
                  <a:pt x="94" y="1740"/>
                </a:lnTo>
                <a:lnTo>
                  <a:pt x="89" y="1686"/>
                </a:lnTo>
                <a:lnTo>
                  <a:pt x="87" y="1626"/>
                </a:lnTo>
                <a:lnTo>
                  <a:pt x="87" y="1563"/>
                </a:lnTo>
                <a:lnTo>
                  <a:pt x="89" y="1494"/>
                </a:lnTo>
                <a:lnTo>
                  <a:pt x="95" y="1423"/>
                </a:lnTo>
                <a:lnTo>
                  <a:pt x="100" y="1388"/>
                </a:lnTo>
                <a:lnTo>
                  <a:pt x="106" y="1322"/>
                </a:lnTo>
                <a:lnTo>
                  <a:pt x="113" y="1258"/>
                </a:lnTo>
                <a:lnTo>
                  <a:pt x="118" y="1198"/>
                </a:lnTo>
                <a:lnTo>
                  <a:pt x="124" y="1141"/>
                </a:lnTo>
                <a:lnTo>
                  <a:pt x="129" y="1085"/>
                </a:lnTo>
                <a:lnTo>
                  <a:pt x="132" y="1031"/>
                </a:lnTo>
                <a:lnTo>
                  <a:pt x="135" y="979"/>
                </a:lnTo>
                <a:lnTo>
                  <a:pt x="137" y="926"/>
                </a:lnTo>
                <a:lnTo>
                  <a:pt x="137" y="874"/>
                </a:lnTo>
                <a:lnTo>
                  <a:pt x="137" y="823"/>
                </a:lnTo>
                <a:lnTo>
                  <a:pt x="135" y="771"/>
                </a:lnTo>
                <a:lnTo>
                  <a:pt x="132" y="718"/>
                </a:lnTo>
                <a:lnTo>
                  <a:pt x="127" y="664"/>
                </a:lnTo>
                <a:lnTo>
                  <a:pt x="121" y="608"/>
                </a:lnTo>
                <a:lnTo>
                  <a:pt x="112" y="550"/>
                </a:lnTo>
                <a:lnTo>
                  <a:pt x="103" y="490"/>
                </a:lnTo>
                <a:lnTo>
                  <a:pt x="91" y="427"/>
                </a:lnTo>
                <a:lnTo>
                  <a:pt x="78" y="360"/>
                </a:lnTo>
                <a:lnTo>
                  <a:pt x="62" y="290"/>
                </a:lnTo>
                <a:lnTo>
                  <a:pt x="44" y="217"/>
                </a:lnTo>
                <a:lnTo>
                  <a:pt x="24" y="138"/>
                </a:lnTo>
                <a:lnTo>
                  <a:pt x="1" y="55"/>
                </a:lnTo>
                <a:lnTo>
                  <a:pt x="0" y="41"/>
                </a:lnTo>
                <a:lnTo>
                  <a:pt x="2" y="29"/>
                </a:lnTo>
                <a:lnTo>
                  <a:pt x="8" y="17"/>
                </a:lnTo>
                <a:lnTo>
                  <a:pt x="19" y="7"/>
                </a:lnTo>
                <a:lnTo>
                  <a:pt x="30" y="1"/>
                </a:lnTo>
                <a:lnTo>
                  <a:pt x="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" name="Freeform 277"/>
          <p:cNvSpPr>
            <a:spLocks noEditPoints="1"/>
          </p:cNvSpPr>
          <p:nvPr/>
        </p:nvSpPr>
        <p:spPr bwMode="auto">
          <a:xfrm>
            <a:off x="10189972" y="3448050"/>
            <a:ext cx="222250" cy="579438"/>
          </a:xfrm>
          <a:custGeom>
            <a:avLst/>
            <a:gdLst>
              <a:gd name="T0" fmla="*/ 547 w 1402"/>
              <a:gd name="T1" fmla="*/ 3501 h 3647"/>
              <a:gd name="T2" fmla="*/ 191 w 1402"/>
              <a:gd name="T3" fmla="*/ 793 h 3647"/>
              <a:gd name="T4" fmla="*/ 147 w 1402"/>
              <a:gd name="T5" fmla="*/ 1555 h 3647"/>
              <a:gd name="T6" fmla="*/ 213 w 1402"/>
              <a:gd name="T7" fmla="*/ 2081 h 3647"/>
              <a:gd name="T8" fmla="*/ 229 w 1402"/>
              <a:gd name="T9" fmla="*/ 2701 h 3647"/>
              <a:gd name="T10" fmla="*/ 248 w 1402"/>
              <a:gd name="T11" fmla="*/ 3020 h 3647"/>
              <a:gd name="T12" fmla="*/ 575 w 1402"/>
              <a:gd name="T13" fmla="*/ 3051 h 3647"/>
              <a:gd name="T14" fmla="*/ 608 w 1402"/>
              <a:gd name="T15" fmla="*/ 2032 h 3647"/>
              <a:gd name="T16" fmla="*/ 631 w 1402"/>
              <a:gd name="T17" fmla="*/ 1458 h 3647"/>
              <a:gd name="T18" fmla="*/ 617 w 1402"/>
              <a:gd name="T19" fmla="*/ 525 h 3647"/>
              <a:gd name="T20" fmla="*/ 546 w 1402"/>
              <a:gd name="T21" fmla="*/ 1373 h 3647"/>
              <a:gd name="T22" fmla="*/ 462 w 1402"/>
              <a:gd name="T23" fmla="*/ 1352 h 3647"/>
              <a:gd name="T24" fmla="*/ 531 w 1402"/>
              <a:gd name="T25" fmla="*/ 520 h 3647"/>
              <a:gd name="T26" fmla="*/ 467 w 1402"/>
              <a:gd name="T27" fmla="*/ 637 h 3647"/>
              <a:gd name="T28" fmla="*/ 206 w 1402"/>
              <a:gd name="T29" fmla="*/ 1089 h 3647"/>
              <a:gd name="T30" fmla="*/ 232 w 1402"/>
              <a:gd name="T31" fmla="*/ 976 h 3647"/>
              <a:gd name="T32" fmla="*/ 397 w 1402"/>
              <a:gd name="T33" fmla="*/ 496 h 3647"/>
              <a:gd name="T34" fmla="*/ 1015 w 1402"/>
              <a:gd name="T35" fmla="*/ 578 h 3647"/>
              <a:gd name="T36" fmla="*/ 1226 w 1402"/>
              <a:gd name="T37" fmla="*/ 1008 h 3647"/>
              <a:gd name="T38" fmla="*/ 1129 w 1402"/>
              <a:gd name="T39" fmla="*/ 1053 h 3647"/>
              <a:gd name="T40" fmla="*/ 925 w 1402"/>
              <a:gd name="T41" fmla="*/ 553 h 3647"/>
              <a:gd name="T42" fmla="*/ 875 w 1402"/>
              <a:gd name="T43" fmla="*/ 635 h 3647"/>
              <a:gd name="T44" fmla="*/ 954 w 1402"/>
              <a:gd name="T45" fmla="*/ 1418 h 3647"/>
              <a:gd name="T46" fmla="*/ 834 w 1402"/>
              <a:gd name="T47" fmla="*/ 1253 h 3647"/>
              <a:gd name="T48" fmla="*/ 786 w 1402"/>
              <a:gd name="T49" fmla="*/ 428 h 3647"/>
              <a:gd name="T50" fmla="*/ 779 w 1402"/>
              <a:gd name="T51" fmla="*/ 1494 h 3647"/>
              <a:gd name="T52" fmla="*/ 790 w 1402"/>
              <a:gd name="T53" fmla="*/ 2202 h 3647"/>
              <a:gd name="T54" fmla="*/ 835 w 1402"/>
              <a:gd name="T55" fmla="*/ 3173 h 3647"/>
              <a:gd name="T56" fmla="*/ 1128 w 1402"/>
              <a:gd name="T57" fmla="*/ 3029 h 3647"/>
              <a:gd name="T58" fmla="*/ 1197 w 1402"/>
              <a:gd name="T59" fmla="*/ 2554 h 3647"/>
              <a:gd name="T60" fmla="*/ 1164 w 1402"/>
              <a:gd name="T61" fmla="*/ 2088 h 3647"/>
              <a:gd name="T62" fmla="*/ 1295 w 1402"/>
              <a:gd name="T63" fmla="*/ 1287 h 3647"/>
              <a:gd name="T64" fmla="*/ 1151 w 1402"/>
              <a:gd name="T65" fmla="*/ 719 h 3647"/>
              <a:gd name="T66" fmla="*/ 1123 w 1402"/>
              <a:gd name="T67" fmla="*/ 344 h 3647"/>
              <a:gd name="T68" fmla="*/ 1312 w 1402"/>
              <a:gd name="T69" fmla="*/ 765 h 3647"/>
              <a:gd name="T70" fmla="*/ 125 w 1402"/>
              <a:gd name="T71" fmla="*/ 425 h 3647"/>
              <a:gd name="T72" fmla="*/ 209 w 1402"/>
              <a:gd name="T73" fmla="*/ 621 h 3647"/>
              <a:gd name="T74" fmla="*/ 177 w 1402"/>
              <a:gd name="T75" fmla="*/ 245 h 3647"/>
              <a:gd name="T76" fmla="*/ 775 w 1402"/>
              <a:gd name="T77" fmla="*/ 284 h 3647"/>
              <a:gd name="T78" fmla="*/ 1232 w 1402"/>
              <a:gd name="T79" fmla="*/ 207 h 3647"/>
              <a:gd name="T80" fmla="*/ 626 w 1402"/>
              <a:gd name="T81" fmla="*/ 246 h 3647"/>
              <a:gd name="T82" fmla="*/ 186 w 1402"/>
              <a:gd name="T83" fmla="*/ 122 h 3647"/>
              <a:gd name="T84" fmla="*/ 919 w 1402"/>
              <a:gd name="T85" fmla="*/ 159 h 3647"/>
              <a:gd name="T86" fmla="*/ 884 w 1402"/>
              <a:gd name="T87" fmla="*/ 127 h 3647"/>
              <a:gd name="T88" fmla="*/ 192 w 1402"/>
              <a:gd name="T89" fmla="*/ 92 h 3647"/>
              <a:gd name="T90" fmla="*/ 1368 w 1402"/>
              <a:gd name="T91" fmla="*/ 446 h 3647"/>
              <a:gd name="T92" fmla="*/ 1365 w 1402"/>
              <a:gd name="T93" fmla="*/ 1422 h 3647"/>
              <a:gd name="T94" fmla="*/ 1313 w 1402"/>
              <a:gd name="T95" fmla="*/ 2175 h 3647"/>
              <a:gd name="T96" fmla="*/ 1239 w 1402"/>
              <a:gd name="T97" fmla="*/ 2916 h 3647"/>
              <a:gd name="T98" fmla="*/ 1129 w 1402"/>
              <a:gd name="T99" fmla="*/ 3623 h 3647"/>
              <a:gd name="T100" fmla="*/ 769 w 1402"/>
              <a:gd name="T101" fmla="*/ 3515 h 3647"/>
              <a:gd name="T102" fmla="*/ 733 w 1402"/>
              <a:gd name="T103" fmla="*/ 2942 h 3647"/>
              <a:gd name="T104" fmla="*/ 711 w 1402"/>
              <a:gd name="T105" fmla="*/ 1901 h 3647"/>
              <a:gd name="T106" fmla="*/ 692 w 1402"/>
              <a:gd name="T107" fmla="*/ 1738 h 3647"/>
              <a:gd name="T108" fmla="*/ 683 w 1402"/>
              <a:gd name="T109" fmla="*/ 2746 h 3647"/>
              <a:gd name="T110" fmla="*/ 639 w 1402"/>
              <a:gd name="T111" fmla="*/ 3400 h 3647"/>
              <a:gd name="T112" fmla="*/ 311 w 1402"/>
              <a:gd name="T113" fmla="*/ 3647 h 3647"/>
              <a:gd name="T114" fmla="*/ 162 w 1402"/>
              <a:gd name="T115" fmla="*/ 3055 h 3647"/>
              <a:gd name="T116" fmla="*/ 99 w 1402"/>
              <a:gd name="T117" fmla="*/ 2381 h 3647"/>
              <a:gd name="T118" fmla="*/ 100 w 1402"/>
              <a:gd name="T119" fmla="*/ 1746 h 3647"/>
              <a:gd name="T120" fmla="*/ 14 w 1402"/>
              <a:gd name="T121" fmla="*/ 605 h 3647"/>
              <a:gd name="T122" fmla="*/ 129 w 1402"/>
              <a:gd name="T123" fmla="*/ 11 h 3647"/>
              <a:gd name="T124" fmla="*/ 770 w 1402"/>
              <a:gd name="T125" fmla="*/ 51 h 3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02" h="3647">
                <a:moveTo>
                  <a:pt x="855" y="3501"/>
                </a:moveTo>
                <a:lnTo>
                  <a:pt x="857" y="3533"/>
                </a:lnTo>
                <a:lnTo>
                  <a:pt x="858" y="3560"/>
                </a:lnTo>
                <a:lnTo>
                  <a:pt x="1064" y="3560"/>
                </a:lnTo>
                <a:lnTo>
                  <a:pt x="1075" y="3530"/>
                </a:lnTo>
                <a:lnTo>
                  <a:pt x="1086" y="3501"/>
                </a:lnTo>
                <a:lnTo>
                  <a:pt x="855" y="3501"/>
                </a:lnTo>
                <a:close/>
                <a:moveTo>
                  <a:pt x="316" y="3501"/>
                </a:moveTo>
                <a:lnTo>
                  <a:pt x="327" y="3530"/>
                </a:lnTo>
                <a:lnTo>
                  <a:pt x="339" y="3560"/>
                </a:lnTo>
                <a:lnTo>
                  <a:pt x="543" y="3560"/>
                </a:lnTo>
                <a:lnTo>
                  <a:pt x="545" y="3533"/>
                </a:lnTo>
                <a:lnTo>
                  <a:pt x="547" y="3501"/>
                </a:lnTo>
                <a:lnTo>
                  <a:pt x="316" y="3501"/>
                </a:lnTo>
                <a:close/>
                <a:moveTo>
                  <a:pt x="365" y="351"/>
                </a:moveTo>
                <a:lnTo>
                  <a:pt x="359" y="413"/>
                </a:lnTo>
                <a:lnTo>
                  <a:pt x="349" y="469"/>
                </a:lnTo>
                <a:lnTo>
                  <a:pt x="337" y="521"/>
                </a:lnTo>
                <a:lnTo>
                  <a:pt x="322" y="569"/>
                </a:lnTo>
                <a:lnTo>
                  <a:pt x="307" y="614"/>
                </a:lnTo>
                <a:lnTo>
                  <a:pt x="289" y="652"/>
                </a:lnTo>
                <a:lnTo>
                  <a:pt x="270" y="688"/>
                </a:lnTo>
                <a:lnTo>
                  <a:pt x="252" y="719"/>
                </a:lnTo>
                <a:lnTo>
                  <a:pt x="232" y="748"/>
                </a:lnTo>
                <a:lnTo>
                  <a:pt x="211" y="772"/>
                </a:lnTo>
                <a:lnTo>
                  <a:pt x="191" y="793"/>
                </a:lnTo>
                <a:lnTo>
                  <a:pt x="171" y="812"/>
                </a:lnTo>
                <a:lnTo>
                  <a:pt x="151" y="828"/>
                </a:lnTo>
                <a:lnTo>
                  <a:pt x="133" y="841"/>
                </a:lnTo>
                <a:lnTo>
                  <a:pt x="116" y="852"/>
                </a:lnTo>
                <a:lnTo>
                  <a:pt x="100" y="861"/>
                </a:lnTo>
                <a:lnTo>
                  <a:pt x="86" y="868"/>
                </a:lnTo>
                <a:lnTo>
                  <a:pt x="86" y="950"/>
                </a:lnTo>
                <a:lnTo>
                  <a:pt x="87" y="1038"/>
                </a:lnTo>
                <a:lnTo>
                  <a:pt x="93" y="1133"/>
                </a:lnTo>
                <a:lnTo>
                  <a:pt x="100" y="1231"/>
                </a:lnTo>
                <a:lnTo>
                  <a:pt x="111" y="1336"/>
                </a:lnTo>
                <a:lnTo>
                  <a:pt x="127" y="1443"/>
                </a:lnTo>
                <a:lnTo>
                  <a:pt x="147" y="1555"/>
                </a:lnTo>
                <a:lnTo>
                  <a:pt x="171" y="1671"/>
                </a:lnTo>
                <a:lnTo>
                  <a:pt x="201" y="1788"/>
                </a:lnTo>
                <a:lnTo>
                  <a:pt x="236" y="1908"/>
                </a:lnTo>
                <a:lnTo>
                  <a:pt x="278" y="2030"/>
                </a:lnTo>
                <a:lnTo>
                  <a:pt x="281" y="2043"/>
                </a:lnTo>
                <a:lnTo>
                  <a:pt x="279" y="2056"/>
                </a:lnTo>
                <a:lnTo>
                  <a:pt x="274" y="2069"/>
                </a:lnTo>
                <a:lnTo>
                  <a:pt x="265" y="2079"/>
                </a:lnTo>
                <a:lnTo>
                  <a:pt x="253" y="2085"/>
                </a:lnTo>
                <a:lnTo>
                  <a:pt x="245" y="2088"/>
                </a:lnTo>
                <a:lnTo>
                  <a:pt x="238" y="2088"/>
                </a:lnTo>
                <a:lnTo>
                  <a:pt x="225" y="2086"/>
                </a:lnTo>
                <a:lnTo>
                  <a:pt x="213" y="2081"/>
                </a:lnTo>
                <a:lnTo>
                  <a:pt x="204" y="2071"/>
                </a:lnTo>
                <a:lnTo>
                  <a:pt x="197" y="2060"/>
                </a:lnTo>
                <a:lnTo>
                  <a:pt x="175" y="1998"/>
                </a:lnTo>
                <a:lnTo>
                  <a:pt x="175" y="2058"/>
                </a:lnTo>
                <a:lnTo>
                  <a:pt x="175" y="2121"/>
                </a:lnTo>
                <a:lnTo>
                  <a:pt x="177" y="2188"/>
                </a:lnTo>
                <a:lnTo>
                  <a:pt x="179" y="2258"/>
                </a:lnTo>
                <a:lnTo>
                  <a:pt x="182" y="2332"/>
                </a:lnTo>
                <a:lnTo>
                  <a:pt x="188" y="2405"/>
                </a:lnTo>
                <a:lnTo>
                  <a:pt x="195" y="2479"/>
                </a:lnTo>
                <a:lnTo>
                  <a:pt x="204" y="2554"/>
                </a:lnTo>
                <a:lnTo>
                  <a:pt x="216" y="2628"/>
                </a:lnTo>
                <a:lnTo>
                  <a:pt x="229" y="2701"/>
                </a:lnTo>
                <a:lnTo>
                  <a:pt x="246" y="2772"/>
                </a:lnTo>
                <a:lnTo>
                  <a:pt x="266" y="2841"/>
                </a:lnTo>
                <a:lnTo>
                  <a:pt x="288" y="2906"/>
                </a:lnTo>
                <a:lnTo>
                  <a:pt x="313" y="2968"/>
                </a:lnTo>
                <a:lnTo>
                  <a:pt x="318" y="2981"/>
                </a:lnTo>
                <a:lnTo>
                  <a:pt x="317" y="2995"/>
                </a:lnTo>
                <a:lnTo>
                  <a:pt x="312" y="3007"/>
                </a:lnTo>
                <a:lnTo>
                  <a:pt x="303" y="3018"/>
                </a:lnTo>
                <a:lnTo>
                  <a:pt x="292" y="3025"/>
                </a:lnTo>
                <a:lnTo>
                  <a:pt x="284" y="3028"/>
                </a:lnTo>
                <a:lnTo>
                  <a:pt x="275" y="3029"/>
                </a:lnTo>
                <a:lnTo>
                  <a:pt x="260" y="3027"/>
                </a:lnTo>
                <a:lnTo>
                  <a:pt x="248" y="3020"/>
                </a:lnTo>
                <a:lnTo>
                  <a:pt x="250" y="3080"/>
                </a:lnTo>
                <a:lnTo>
                  <a:pt x="254" y="3144"/>
                </a:lnTo>
                <a:lnTo>
                  <a:pt x="259" y="3211"/>
                </a:lnTo>
                <a:lnTo>
                  <a:pt x="267" y="3279"/>
                </a:lnTo>
                <a:lnTo>
                  <a:pt x="277" y="3346"/>
                </a:lnTo>
                <a:lnTo>
                  <a:pt x="291" y="3413"/>
                </a:lnTo>
                <a:lnTo>
                  <a:pt x="552" y="3413"/>
                </a:lnTo>
                <a:lnTo>
                  <a:pt x="555" y="3357"/>
                </a:lnTo>
                <a:lnTo>
                  <a:pt x="559" y="3298"/>
                </a:lnTo>
                <a:lnTo>
                  <a:pt x="563" y="3235"/>
                </a:lnTo>
                <a:lnTo>
                  <a:pt x="567" y="3173"/>
                </a:lnTo>
                <a:lnTo>
                  <a:pt x="570" y="3111"/>
                </a:lnTo>
                <a:lnTo>
                  <a:pt x="575" y="3051"/>
                </a:lnTo>
                <a:lnTo>
                  <a:pt x="578" y="2996"/>
                </a:lnTo>
                <a:lnTo>
                  <a:pt x="583" y="2945"/>
                </a:lnTo>
                <a:lnTo>
                  <a:pt x="586" y="2900"/>
                </a:lnTo>
                <a:lnTo>
                  <a:pt x="591" y="2824"/>
                </a:lnTo>
                <a:lnTo>
                  <a:pt x="597" y="2741"/>
                </a:lnTo>
                <a:lnTo>
                  <a:pt x="601" y="2653"/>
                </a:lnTo>
                <a:lnTo>
                  <a:pt x="606" y="2562"/>
                </a:lnTo>
                <a:lnTo>
                  <a:pt x="609" y="2470"/>
                </a:lnTo>
                <a:lnTo>
                  <a:pt x="611" y="2378"/>
                </a:lnTo>
                <a:lnTo>
                  <a:pt x="612" y="2288"/>
                </a:lnTo>
                <a:lnTo>
                  <a:pt x="611" y="2202"/>
                </a:lnTo>
                <a:lnTo>
                  <a:pt x="610" y="2120"/>
                </a:lnTo>
                <a:lnTo>
                  <a:pt x="608" y="2032"/>
                </a:lnTo>
                <a:lnTo>
                  <a:pt x="606" y="1952"/>
                </a:lnTo>
                <a:lnTo>
                  <a:pt x="606" y="1880"/>
                </a:lnTo>
                <a:lnTo>
                  <a:pt x="605" y="1815"/>
                </a:lnTo>
                <a:lnTo>
                  <a:pt x="606" y="1755"/>
                </a:lnTo>
                <a:lnTo>
                  <a:pt x="607" y="1703"/>
                </a:lnTo>
                <a:lnTo>
                  <a:pt x="609" y="1655"/>
                </a:lnTo>
                <a:lnTo>
                  <a:pt x="611" y="1613"/>
                </a:lnTo>
                <a:lnTo>
                  <a:pt x="613" y="1576"/>
                </a:lnTo>
                <a:lnTo>
                  <a:pt x="617" y="1545"/>
                </a:lnTo>
                <a:lnTo>
                  <a:pt x="620" y="1517"/>
                </a:lnTo>
                <a:lnTo>
                  <a:pt x="623" y="1494"/>
                </a:lnTo>
                <a:lnTo>
                  <a:pt x="627" y="1474"/>
                </a:lnTo>
                <a:lnTo>
                  <a:pt x="631" y="1458"/>
                </a:lnTo>
                <a:lnTo>
                  <a:pt x="634" y="1443"/>
                </a:lnTo>
                <a:lnTo>
                  <a:pt x="639" y="1432"/>
                </a:lnTo>
                <a:lnTo>
                  <a:pt x="643" y="1423"/>
                </a:lnTo>
                <a:lnTo>
                  <a:pt x="647" y="1417"/>
                </a:lnTo>
                <a:lnTo>
                  <a:pt x="651" y="1411"/>
                </a:lnTo>
                <a:lnTo>
                  <a:pt x="654" y="1407"/>
                </a:lnTo>
                <a:lnTo>
                  <a:pt x="658" y="1403"/>
                </a:lnTo>
                <a:lnTo>
                  <a:pt x="658" y="358"/>
                </a:lnTo>
                <a:lnTo>
                  <a:pt x="618" y="358"/>
                </a:lnTo>
                <a:lnTo>
                  <a:pt x="618" y="390"/>
                </a:lnTo>
                <a:lnTo>
                  <a:pt x="618" y="428"/>
                </a:lnTo>
                <a:lnTo>
                  <a:pt x="617" y="474"/>
                </a:lnTo>
                <a:lnTo>
                  <a:pt x="617" y="525"/>
                </a:lnTo>
                <a:lnTo>
                  <a:pt x="616" y="581"/>
                </a:lnTo>
                <a:lnTo>
                  <a:pt x="615" y="641"/>
                </a:lnTo>
                <a:lnTo>
                  <a:pt x="612" y="706"/>
                </a:lnTo>
                <a:lnTo>
                  <a:pt x="610" y="772"/>
                </a:lnTo>
                <a:lnTo>
                  <a:pt x="607" y="841"/>
                </a:lnTo>
                <a:lnTo>
                  <a:pt x="602" y="911"/>
                </a:lnTo>
                <a:lnTo>
                  <a:pt x="598" y="981"/>
                </a:lnTo>
                <a:lnTo>
                  <a:pt x="591" y="1052"/>
                </a:lnTo>
                <a:lnTo>
                  <a:pt x="585" y="1120"/>
                </a:lnTo>
                <a:lnTo>
                  <a:pt x="577" y="1188"/>
                </a:lnTo>
                <a:lnTo>
                  <a:pt x="568" y="1253"/>
                </a:lnTo>
                <a:lnTo>
                  <a:pt x="558" y="1316"/>
                </a:lnTo>
                <a:lnTo>
                  <a:pt x="546" y="1373"/>
                </a:lnTo>
                <a:lnTo>
                  <a:pt x="533" y="1427"/>
                </a:lnTo>
                <a:lnTo>
                  <a:pt x="527" y="1440"/>
                </a:lnTo>
                <a:lnTo>
                  <a:pt x="517" y="1450"/>
                </a:lnTo>
                <a:lnTo>
                  <a:pt x="505" y="1456"/>
                </a:lnTo>
                <a:lnTo>
                  <a:pt x="492" y="1459"/>
                </a:lnTo>
                <a:lnTo>
                  <a:pt x="487" y="1458"/>
                </a:lnTo>
                <a:lnTo>
                  <a:pt x="481" y="1456"/>
                </a:lnTo>
                <a:lnTo>
                  <a:pt x="468" y="1451"/>
                </a:lnTo>
                <a:lnTo>
                  <a:pt x="458" y="1442"/>
                </a:lnTo>
                <a:lnTo>
                  <a:pt x="451" y="1431"/>
                </a:lnTo>
                <a:lnTo>
                  <a:pt x="449" y="1418"/>
                </a:lnTo>
                <a:lnTo>
                  <a:pt x="450" y="1404"/>
                </a:lnTo>
                <a:lnTo>
                  <a:pt x="462" y="1352"/>
                </a:lnTo>
                <a:lnTo>
                  <a:pt x="473" y="1297"/>
                </a:lnTo>
                <a:lnTo>
                  <a:pt x="483" y="1237"/>
                </a:lnTo>
                <a:lnTo>
                  <a:pt x="492" y="1173"/>
                </a:lnTo>
                <a:lnTo>
                  <a:pt x="500" y="1107"/>
                </a:lnTo>
                <a:lnTo>
                  <a:pt x="506" y="1038"/>
                </a:lnTo>
                <a:lnTo>
                  <a:pt x="512" y="970"/>
                </a:lnTo>
                <a:lnTo>
                  <a:pt x="516" y="901"/>
                </a:lnTo>
                <a:lnTo>
                  <a:pt x="521" y="831"/>
                </a:lnTo>
                <a:lnTo>
                  <a:pt x="524" y="763"/>
                </a:lnTo>
                <a:lnTo>
                  <a:pt x="526" y="698"/>
                </a:lnTo>
                <a:lnTo>
                  <a:pt x="527" y="635"/>
                </a:lnTo>
                <a:lnTo>
                  <a:pt x="530" y="576"/>
                </a:lnTo>
                <a:lnTo>
                  <a:pt x="531" y="520"/>
                </a:lnTo>
                <a:lnTo>
                  <a:pt x="531" y="469"/>
                </a:lnTo>
                <a:lnTo>
                  <a:pt x="531" y="425"/>
                </a:lnTo>
                <a:lnTo>
                  <a:pt x="531" y="387"/>
                </a:lnTo>
                <a:lnTo>
                  <a:pt x="531" y="356"/>
                </a:lnTo>
                <a:lnTo>
                  <a:pt x="489" y="355"/>
                </a:lnTo>
                <a:lnTo>
                  <a:pt x="488" y="380"/>
                </a:lnTo>
                <a:lnTo>
                  <a:pt x="488" y="408"/>
                </a:lnTo>
                <a:lnTo>
                  <a:pt x="487" y="439"/>
                </a:lnTo>
                <a:lnTo>
                  <a:pt x="484" y="475"/>
                </a:lnTo>
                <a:lnTo>
                  <a:pt x="481" y="513"/>
                </a:lnTo>
                <a:lnTo>
                  <a:pt x="478" y="553"/>
                </a:lnTo>
                <a:lnTo>
                  <a:pt x="472" y="594"/>
                </a:lnTo>
                <a:lnTo>
                  <a:pt x="467" y="637"/>
                </a:lnTo>
                <a:lnTo>
                  <a:pt x="459" y="680"/>
                </a:lnTo>
                <a:lnTo>
                  <a:pt x="450" y="723"/>
                </a:lnTo>
                <a:lnTo>
                  <a:pt x="439" y="768"/>
                </a:lnTo>
                <a:lnTo>
                  <a:pt x="426" y="810"/>
                </a:lnTo>
                <a:lnTo>
                  <a:pt x="412" y="852"/>
                </a:lnTo>
                <a:lnTo>
                  <a:pt x="395" y="892"/>
                </a:lnTo>
                <a:lnTo>
                  <a:pt x="375" y="931"/>
                </a:lnTo>
                <a:lnTo>
                  <a:pt x="354" y="966"/>
                </a:lnTo>
                <a:lnTo>
                  <a:pt x="330" y="998"/>
                </a:lnTo>
                <a:lnTo>
                  <a:pt x="303" y="1027"/>
                </a:lnTo>
                <a:lnTo>
                  <a:pt x="274" y="1053"/>
                </a:lnTo>
                <a:lnTo>
                  <a:pt x="242" y="1074"/>
                </a:lnTo>
                <a:lnTo>
                  <a:pt x="206" y="1089"/>
                </a:lnTo>
                <a:lnTo>
                  <a:pt x="199" y="1092"/>
                </a:lnTo>
                <a:lnTo>
                  <a:pt x="192" y="1092"/>
                </a:lnTo>
                <a:lnTo>
                  <a:pt x="179" y="1090"/>
                </a:lnTo>
                <a:lnTo>
                  <a:pt x="168" y="1084"/>
                </a:lnTo>
                <a:lnTo>
                  <a:pt x="158" y="1075"/>
                </a:lnTo>
                <a:lnTo>
                  <a:pt x="151" y="1063"/>
                </a:lnTo>
                <a:lnTo>
                  <a:pt x="149" y="1049"/>
                </a:lnTo>
                <a:lnTo>
                  <a:pt x="150" y="1036"/>
                </a:lnTo>
                <a:lnTo>
                  <a:pt x="156" y="1024"/>
                </a:lnTo>
                <a:lnTo>
                  <a:pt x="165" y="1015"/>
                </a:lnTo>
                <a:lnTo>
                  <a:pt x="178" y="1008"/>
                </a:lnTo>
                <a:lnTo>
                  <a:pt x="205" y="995"/>
                </a:lnTo>
                <a:lnTo>
                  <a:pt x="232" y="976"/>
                </a:lnTo>
                <a:lnTo>
                  <a:pt x="256" y="953"/>
                </a:lnTo>
                <a:lnTo>
                  <a:pt x="277" y="926"/>
                </a:lnTo>
                <a:lnTo>
                  <a:pt x="297" y="896"/>
                </a:lnTo>
                <a:lnTo>
                  <a:pt x="314" y="862"/>
                </a:lnTo>
                <a:lnTo>
                  <a:pt x="330" y="826"/>
                </a:lnTo>
                <a:lnTo>
                  <a:pt x="343" y="788"/>
                </a:lnTo>
                <a:lnTo>
                  <a:pt x="355" y="748"/>
                </a:lnTo>
                <a:lnTo>
                  <a:pt x="365" y="706"/>
                </a:lnTo>
                <a:lnTo>
                  <a:pt x="374" y="663"/>
                </a:lnTo>
                <a:lnTo>
                  <a:pt x="382" y="620"/>
                </a:lnTo>
                <a:lnTo>
                  <a:pt x="388" y="578"/>
                </a:lnTo>
                <a:lnTo>
                  <a:pt x="393" y="536"/>
                </a:lnTo>
                <a:lnTo>
                  <a:pt x="397" y="496"/>
                </a:lnTo>
                <a:lnTo>
                  <a:pt x="399" y="456"/>
                </a:lnTo>
                <a:lnTo>
                  <a:pt x="402" y="419"/>
                </a:lnTo>
                <a:lnTo>
                  <a:pt x="403" y="384"/>
                </a:lnTo>
                <a:lnTo>
                  <a:pt x="403" y="352"/>
                </a:lnTo>
                <a:lnTo>
                  <a:pt x="365" y="351"/>
                </a:lnTo>
                <a:close/>
                <a:moveTo>
                  <a:pt x="1037" y="351"/>
                </a:moveTo>
                <a:lnTo>
                  <a:pt x="1001" y="352"/>
                </a:lnTo>
                <a:lnTo>
                  <a:pt x="1001" y="384"/>
                </a:lnTo>
                <a:lnTo>
                  <a:pt x="1002" y="418"/>
                </a:lnTo>
                <a:lnTo>
                  <a:pt x="1003" y="456"/>
                </a:lnTo>
                <a:lnTo>
                  <a:pt x="1006" y="496"/>
                </a:lnTo>
                <a:lnTo>
                  <a:pt x="1010" y="536"/>
                </a:lnTo>
                <a:lnTo>
                  <a:pt x="1015" y="578"/>
                </a:lnTo>
                <a:lnTo>
                  <a:pt x="1021" y="620"/>
                </a:lnTo>
                <a:lnTo>
                  <a:pt x="1028" y="663"/>
                </a:lnTo>
                <a:lnTo>
                  <a:pt x="1037" y="706"/>
                </a:lnTo>
                <a:lnTo>
                  <a:pt x="1048" y="748"/>
                </a:lnTo>
                <a:lnTo>
                  <a:pt x="1059" y="788"/>
                </a:lnTo>
                <a:lnTo>
                  <a:pt x="1073" y="826"/>
                </a:lnTo>
                <a:lnTo>
                  <a:pt x="1089" y="862"/>
                </a:lnTo>
                <a:lnTo>
                  <a:pt x="1107" y="896"/>
                </a:lnTo>
                <a:lnTo>
                  <a:pt x="1125" y="926"/>
                </a:lnTo>
                <a:lnTo>
                  <a:pt x="1147" y="953"/>
                </a:lnTo>
                <a:lnTo>
                  <a:pt x="1171" y="976"/>
                </a:lnTo>
                <a:lnTo>
                  <a:pt x="1197" y="995"/>
                </a:lnTo>
                <a:lnTo>
                  <a:pt x="1226" y="1008"/>
                </a:lnTo>
                <a:lnTo>
                  <a:pt x="1238" y="1015"/>
                </a:lnTo>
                <a:lnTo>
                  <a:pt x="1247" y="1024"/>
                </a:lnTo>
                <a:lnTo>
                  <a:pt x="1252" y="1036"/>
                </a:lnTo>
                <a:lnTo>
                  <a:pt x="1254" y="1049"/>
                </a:lnTo>
                <a:lnTo>
                  <a:pt x="1251" y="1063"/>
                </a:lnTo>
                <a:lnTo>
                  <a:pt x="1246" y="1075"/>
                </a:lnTo>
                <a:lnTo>
                  <a:pt x="1236" y="1084"/>
                </a:lnTo>
                <a:lnTo>
                  <a:pt x="1224" y="1090"/>
                </a:lnTo>
                <a:lnTo>
                  <a:pt x="1211" y="1092"/>
                </a:lnTo>
                <a:lnTo>
                  <a:pt x="1204" y="1092"/>
                </a:lnTo>
                <a:lnTo>
                  <a:pt x="1196" y="1089"/>
                </a:lnTo>
                <a:lnTo>
                  <a:pt x="1161" y="1074"/>
                </a:lnTo>
                <a:lnTo>
                  <a:pt x="1129" y="1053"/>
                </a:lnTo>
                <a:lnTo>
                  <a:pt x="1099" y="1027"/>
                </a:lnTo>
                <a:lnTo>
                  <a:pt x="1072" y="998"/>
                </a:lnTo>
                <a:lnTo>
                  <a:pt x="1048" y="966"/>
                </a:lnTo>
                <a:lnTo>
                  <a:pt x="1027" y="931"/>
                </a:lnTo>
                <a:lnTo>
                  <a:pt x="1008" y="892"/>
                </a:lnTo>
                <a:lnTo>
                  <a:pt x="992" y="852"/>
                </a:lnTo>
                <a:lnTo>
                  <a:pt x="976" y="810"/>
                </a:lnTo>
                <a:lnTo>
                  <a:pt x="964" y="768"/>
                </a:lnTo>
                <a:lnTo>
                  <a:pt x="953" y="723"/>
                </a:lnTo>
                <a:lnTo>
                  <a:pt x="944" y="680"/>
                </a:lnTo>
                <a:lnTo>
                  <a:pt x="937" y="637"/>
                </a:lnTo>
                <a:lnTo>
                  <a:pt x="930" y="594"/>
                </a:lnTo>
                <a:lnTo>
                  <a:pt x="925" y="553"/>
                </a:lnTo>
                <a:lnTo>
                  <a:pt x="921" y="513"/>
                </a:lnTo>
                <a:lnTo>
                  <a:pt x="918" y="475"/>
                </a:lnTo>
                <a:lnTo>
                  <a:pt x="917" y="439"/>
                </a:lnTo>
                <a:lnTo>
                  <a:pt x="916" y="408"/>
                </a:lnTo>
                <a:lnTo>
                  <a:pt x="915" y="380"/>
                </a:lnTo>
                <a:lnTo>
                  <a:pt x="915" y="355"/>
                </a:lnTo>
                <a:lnTo>
                  <a:pt x="872" y="356"/>
                </a:lnTo>
                <a:lnTo>
                  <a:pt x="872" y="387"/>
                </a:lnTo>
                <a:lnTo>
                  <a:pt x="872" y="425"/>
                </a:lnTo>
                <a:lnTo>
                  <a:pt x="872" y="469"/>
                </a:lnTo>
                <a:lnTo>
                  <a:pt x="873" y="520"/>
                </a:lnTo>
                <a:lnTo>
                  <a:pt x="874" y="575"/>
                </a:lnTo>
                <a:lnTo>
                  <a:pt x="875" y="635"/>
                </a:lnTo>
                <a:lnTo>
                  <a:pt x="877" y="698"/>
                </a:lnTo>
                <a:lnTo>
                  <a:pt x="879" y="763"/>
                </a:lnTo>
                <a:lnTo>
                  <a:pt x="883" y="831"/>
                </a:lnTo>
                <a:lnTo>
                  <a:pt x="886" y="900"/>
                </a:lnTo>
                <a:lnTo>
                  <a:pt x="890" y="970"/>
                </a:lnTo>
                <a:lnTo>
                  <a:pt x="897" y="1038"/>
                </a:lnTo>
                <a:lnTo>
                  <a:pt x="902" y="1107"/>
                </a:lnTo>
                <a:lnTo>
                  <a:pt x="910" y="1173"/>
                </a:lnTo>
                <a:lnTo>
                  <a:pt x="919" y="1236"/>
                </a:lnTo>
                <a:lnTo>
                  <a:pt x="929" y="1297"/>
                </a:lnTo>
                <a:lnTo>
                  <a:pt x="940" y="1352"/>
                </a:lnTo>
                <a:lnTo>
                  <a:pt x="952" y="1404"/>
                </a:lnTo>
                <a:lnTo>
                  <a:pt x="954" y="1418"/>
                </a:lnTo>
                <a:lnTo>
                  <a:pt x="951" y="1431"/>
                </a:lnTo>
                <a:lnTo>
                  <a:pt x="944" y="1442"/>
                </a:lnTo>
                <a:lnTo>
                  <a:pt x="934" y="1451"/>
                </a:lnTo>
                <a:lnTo>
                  <a:pt x="922" y="1456"/>
                </a:lnTo>
                <a:lnTo>
                  <a:pt x="917" y="1458"/>
                </a:lnTo>
                <a:lnTo>
                  <a:pt x="911" y="1459"/>
                </a:lnTo>
                <a:lnTo>
                  <a:pt x="897" y="1456"/>
                </a:lnTo>
                <a:lnTo>
                  <a:pt x="885" y="1450"/>
                </a:lnTo>
                <a:lnTo>
                  <a:pt x="875" y="1440"/>
                </a:lnTo>
                <a:lnTo>
                  <a:pt x="869" y="1427"/>
                </a:lnTo>
                <a:lnTo>
                  <a:pt x="856" y="1373"/>
                </a:lnTo>
                <a:lnTo>
                  <a:pt x="845" y="1316"/>
                </a:lnTo>
                <a:lnTo>
                  <a:pt x="834" y="1253"/>
                </a:lnTo>
                <a:lnTo>
                  <a:pt x="825" y="1188"/>
                </a:lnTo>
                <a:lnTo>
                  <a:pt x="818" y="1120"/>
                </a:lnTo>
                <a:lnTo>
                  <a:pt x="811" y="1052"/>
                </a:lnTo>
                <a:lnTo>
                  <a:pt x="805" y="981"/>
                </a:lnTo>
                <a:lnTo>
                  <a:pt x="800" y="911"/>
                </a:lnTo>
                <a:lnTo>
                  <a:pt x="797" y="841"/>
                </a:lnTo>
                <a:lnTo>
                  <a:pt x="793" y="772"/>
                </a:lnTo>
                <a:lnTo>
                  <a:pt x="790" y="706"/>
                </a:lnTo>
                <a:lnTo>
                  <a:pt x="789" y="641"/>
                </a:lnTo>
                <a:lnTo>
                  <a:pt x="787" y="581"/>
                </a:lnTo>
                <a:lnTo>
                  <a:pt x="787" y="525"/>
                </a:lnTo>
                <a:lnTo>
                  <a:pt x="786" y="474"/>
                </a:lnTo>
                <a:lnTo>
                  <a:pt x="786" y="428"/>
                </a:lnTo>
                <a:lnTo>
                  <a:pt x="786" y="390"/>
                </a:lnTo>
                <a:lnTo>
                  <a:pt x="786" y="358"/>
                </a:lnTo>
                <a:lnTo>
                  <a:pt x="744" y="358"/>
                </a:lnTo>
                <a:lnTo>
                  <a:pt x="744" y="1403"/>
                </a:lnTo>
                <a:lnTo>
                  <a:pt x="747" y="1407"/>
                </a:lnTo>
                <a:lnTo>
                  <a:pt x="751" y="1411"/>
                </a:lnTo>
                <a:lnTo>
                  <a:pt x="755" y="1417"/>
                </a:lnTo>
                <a:lnTo>
                  <a:pt x="759" y="1423"/>
                </a:lnTo>
                <a:lnTo>
                  <a:pt x="762" y="1432"/>
                </a:lnTo>
                <a:lnTo>
                  <a:pt x="767" y="1443"/>
                </a:lnTo>
                <a:lnTo>
                  <a:pt x="771" y="1458"/>
                </a:lnTo>
                <a:lnTo>
                  <a:pt x="775" y="1474"/>
                </a:lnTo>
                <a:lnTo>
                  <a:pt x="779" y="1494"/>
                </a:lnTo>
                <a:lnTo>
                  <a:pt x="782" y="1517"/>
                </a:lnTo>
                <a:lnTo>
                  <a:pt x="786" y="1545"/>
                </a:lnTo>
                <a:lnTo>
                  <a:pt x="788" y="1576"/>
                </a:lnTo>
                <a:lnTo>
                  <a:pt x="791" y="1613"/>
                </a:lnTo>
                <a:lnTo>
                  <a:pt x="793" y="1655"/>
                </a:lnTo>
                <a:lnTo>
                  <a:pt x="794" y="1703"/>
                </a:lnTo>
                <a:lnTo>
                  <a:pt x="795" y="1755"/>
                </a:lnTo>
                <a:lnTo>
                  <a:pt x="797" y="1815"/>
                </a:lnTo>
                <a:lnTo>
                  <a:pt x="797" y="1880"/>
                </a:lnTo>
                <a:lnTo>
                  <a:pt x="795" y="1952"/>
                </a:lnTo>
                <a:lnTo>
                  <a:pt x="794" y="2032"/>
                </a:lnTo>
                <a:lnTo>
                  <a:pt x="792" y="2120"/>
                </a:lnTo>
                <a:lnTo>
                  <a:pt x="790" y="2202"/>
                </a:lnTo>
                <a:lnTo>
                  <a:pt x="790" y="2288"/>
                </a:lnTo>
                <a:lnTo>
                  <a:pt x="791" y="2378"/>
                </a:lnTo>
                <a:lnTo>
                  <a:pt x="793" y="2470"/>
                </a:lnTo>
                <a:lnTo>
                  <a:pt x="797" y="2562"/>
                </a:lnTo>
                <a:lnTo>
                  <a:pt x="800" y="2653"/>
                </a:lnTo>
                <a:lnTo>
                  <a:pt x="805" y="2741"/>
                </a:lnTo>
                <a:lnTo>
                  <a:pt x="810" y="2824"/>
                </a:lnTo>
                <a:lnTo>
                  <a:pt x="816" y="2900"/>
                </a:lnTo>
                <a:lnTo>
                  <a:pt x="820" y="2945"/>
                </a:lnTo>
                <a:lnTo>
                  <a:pt x="823" y="2996"/>
                </a:lnTo>
                <a:lnTo>
                  <a:pt x="826" y="3051"/>
                </a:lnTo>
                <a:lnTo>
                  <a:pt x="831" y="3111"/>
                </a:lnTo>
                <a:lnTo>
                  <a:pt x="835" y="3173"/>
                </a:lnTo>
                <a:lnTo>
                  <a:pt x="838" y="3235"/>
                </a:lnTo>
                <a:lnTo>
                  <a:pt x="843" y="3298"/>
                </a:lnTo>
                <a:lnTo>
                  <a:pt x="846" y="3357"/>
                </a:lnTo>
                <a:lnTo>
                  <a:pt x="850" y="3413"/>
                </a:lnTo>
                <a:lnTo>
                  <a:pt x="1110" y="3413"/>
                </a:lnTo>
                <a:lnTo>
                  <a:pt x="1124" y="3346"/>
                </a:lnTo>
                <a:lnTo>
                  <a:pt x="1135" y="3279"/>
                </a:lnTo>
                <a:lnTo>
                  <a:pt x="1143" y="3211"/>
                </a:lnTo>
                <a:lnTo>
                  <a:pt x="1149" y="3144"/>
                </a:lnTo>
                <a:lnTo>
                  <a:pt x="1152" y="3080"/>
                </a:lnTo>
                <a:lnTo>
                  <a:pt x="1153" y="3020"/>
                </a:lnTo>
                <a:lnTo>
                  <a:pt x="1141" y="3027"/>
                </a:lnTo>
                <a:lnTo>
                  <a:pt x="1128" y="3029"/>
                </a:lnTo>
                <a:lnTo>
                  <a:pt x="1118" y="3028"/>
                </a:lnTo>
                <a:lnTo>
                  <a:pt x="1109" y="3026"/>
                </a:lnTo>
                <a:lnTo>
                  <a:pt x="1098" y="3018"/>
                </a:lnTo>
                <a:lnTo>
                  <a:pt x="1090" y="3007"/>
                </a:lnTo>
                <a:lnTo>
                  <a:pt x="1085" y="2995"/>
                </a:lnTo>
                <a:lnTo>
                  <a:pt x="1085" y="2981"/>
                </a:lnTo>
                <a:lnTo>
                  <a:pt x="1088" y="2968"/>
                </a:lnTo>
                <a:lnTo>
                  <a:pt x="1113" y="2906"/>
                </a:lnTo>
                <a:lnTo>
                  <a:pt x="1135" y="2841"/>
                </a:lnTo>
                <a:lnTo>
                  <a:pt x="1155" y="2772"/>
                </a:lnTo>
                <a:lnTo>
                  <a:pt x="1172" y="2701"/>
                </a:lnTo>
                <a:lnTo>
                  <a:pt x="1185" y="2628"/>
                </a:lnTo>
                <a:lnTo>
                  <a:pt x="1197" y="2554"/>
                </a:lnTo>
                <a:lnTo>
                  <a:pt x="1206" y="2479"/>
                </a:lnTo>
                <a:lnTo>
                  <a:pt x="1214" y="2405"/>
                </a:lnTo>
                <a:lnTo>
                  <a:pt x="1219" y="2332"/>
                </a:lnTo>
                <a:lnTo>
                  <a:pt x="1222" y="2258"/>
                </a:lnTo>
                <a:lnTo>
                  <a:pt x="1226" y="2188"/>
                </a:lnTo>
                <a:lnTo>
                  <a:pt x="1227" y="2121"/>
                </a:lnTo>
                <a:lnTo>
                  <a:pt x="1227" y="2058"/>
                </a:lnTo>
                <a:lnTo>
                  <a:pt x="1226" y="1998"/>
                </a:lnTo>
                <a:lnTo>
                  <a:pt x="1204" y="2060"/>
                </a:lnTo>
                <a:lnTo>
                  <a:pt x="1198" y="2071"/>
                </a:lnTo>
                <a:lnTo>
                  <a:pt x="1188" y="2081"/>
                </a:lnTo>
                <a:lnTo>
                  <a:pt x="1176" y="2086"/>
                </a:lnTo>
                <a:lnTo>
                  <a:pt x="1164" y="2088"/>
                </a:lnTo>
                <a:lnTo>
                  <a:pt x="1156" y="2088"/>
                </a:lnTo>
                <a:lnTo>
                  <a:pt x="1149" y="2085"/>
                </a:lnTo>
                <a:lnTo>
                  <a:pt x="1136" y="2079"/>
                </a:lnTo>
                <a:lnTo>
                  <a:pt x="1128" y="2069"/>
                </a:lnTo>
                <a:lnTo>
                  <a:pt x="1122" y="2056"/>
                </a:lnTo>
                <a:lnTo>
                  <a:pt x="1121" y="2043"/>
                </a:lnTo>
                <a:lnTo>
                  <a:pt x="1123" y="2030"/>
                </a:lnTo>
                <a:lnTo>
                  <a:pt x="1167" y="1900"/>
                </a:lnTo>
                <a:lnTo>
                  <a:pt x="1205" y="1771"/>
                </a:lnTo>
                <a:lnTo>
                  <a:pt x="1236" y="1645"/>
                </a:lnTo>
                <a:lnTo>
                  <a:pt x="1261" y="1522"/>
                </a:lnTo>
                <a:lnTo>
                  <a:pt x="1281" y="1402"/>
                </a:lnTo>
                <a:lnTo>
                  <a:pt x="1295" y="1287"/>
                </a:lnTo>
                <a:lnTo>
                  <a:pt x="1306" y="1174"/>
                </a:lnTo>
                <a:lnTo>
                  <a:pt x="1312" y="1067"/>
                </a:lnTo>
                <a:lnTo>
                  <a:pt x="1315" y="964"/>
                </a:lnTo>
                <a:lnTo>
                  <a:pt x="1315" y="868"/>
                </a:lnTo>
                <a:lnTo>
                  <a:pt x="1301" y="860"/>
                </a:lnTo>
                <a:lnTo>
                  <a:pt x="1285" y="851"/>
                </a:lnTo>
                <a:lnTo>
                  <a:pt x="1268" y="841"/>
                </a:lnTo>
                <a:lnTo>
                  <a:pt x="1250" y="828"/>
                </a:lnTo>
                <a:lnTo>
                  <a:pt x="1230" y="811"/>
                </a:lnTo>
                <a:lnTo>
                  <a:pt x="1210" y="792"/>
                </a:lnTo>
                <a:lnTo>
                  <a:pt x="1190" y="771"/>
                </a:lnTo>
                <a:lnTo>
                  <a:pt x="1171" y="747"/>
                </a:lnTo>
                <a:lnTo>
                  <a:pt x="1151" y="719"/>
                </a:lnTo>
                <a:lnTo>
                  <a:pt x="1131" y="687"/>
                </a:lnTo>
                <a:lnTo>
                  <a:pt x="1113" y="651"/>
                </a:lnTo>
                <a:lnTo>
                  <a:pt x="1096" y="612"/>
                </a:lnTo>
                <a:lnTo>
                  <a:pt x="1080" y="569"/>
                </a:lnTo>
                <a:lnTo>
                  <a:pt x="1066" y="521"/>
                </a:lnTo>
                <a:lnTo>
                  <a:pt x="1054" y="469"/>
                </a:lnTo>
                <a:lnTo>
                  <a:pt x="1045" y="412"/>
                </a:lnTo>
                <a:lnTo>
                  <a:pt x="1037" y="351"/>
                </a:lnTo>
                <a:close/>
                <a:moveTo>
                  <a:pt x="1259" y="327"/>
                </a:moveTo>
                <a:lnTo>
                  <a:pt x="1235" y="332"/>
                </a:lnTo>
                <a:lnTo>
                  <a:pt x="1205" y="336"/>
                </a:lnTo>
                <a:lnTo>
                  <a:pt x="1167" y="340"/>
                </a:lnTo>
                <a:lnTo>
                  <a:pt x="1123" y="344"/>
                </a:lnTo>
                <a:lnTo>
                  <a:pt x="1130" y="403"/>
                </a:lnTo>
                <a:lnTo>
                  <a:pt x="1139" y="455"/>
                </a:lnTo>
                <a:lnTo>
                  <a:pt x="1151" y="504"/>
                </a:lnTo>
                <a:lnTo>
                  <a:pt x="1163" y="547"/>
                </a:lnTo>
                <a:lnTo>
                  <a:pt x="1177" y="586"/>
                </a:lnTo>
                <a:lnTo>
                  <a:pt x="1194" y="620"/>
                </a:lnTo>
                <a:lnTo>
                  <a:pt x="1210" y="651"/>
                </a:lnTo>
                <a:lnTo>
                  <a:pt x="1227" y="679"/>
                </a:lnTo>
                <a:lnTo>
                  <a:pt x="1245" y="702"/>
                </a:lnTo>
                <a:lnTo>
                  <a:pt x="1262" y="722"/>
                </a:lnTo>
                <a:lnTo>
                  <a:pt x="1280" y="740"/>
                </a:lnTo>
                <a:lnTo>
                  <a:pt x="1296" y="754"/>
                </a:lnTo>
                <a:lnTo>
                  <a:pt x="1312" y="765"/>
                </a:lnTo>
                <a:lnTo>
                  <a:pt x="1307" y="697"/>
                </a:lnTo>
                <a:lnTo>
                  <a:pt x="1303" y="632"/>
                </a:lnTo>
                <a:lnTo>
                  <a:pt x="1296" y="574"/>
                </a:lnTo>
                <a:lnTo>
                  <a:pt x="1290" y="518"/>
                </a:lnTo>
                <a:lnTo>
                  <a:pt x="1283" y="469"/>
                </a:lnTo>
                <a:lnTo>
                  <a:pt x="1277" y="425"/>
                </a:lnTo>
                <a:lnTo>
                  <a:pt x="1270" y="386"/>
                </a:lnTo>
                <a:lnTo>
                  <a:pt x="1264" y="354"/>
                </a:lnTo>
                <a:lnTo>
                  <a:pt x="1259" y="327"/>
                </a:lnTo>
                <a:close/>
                <a:moveTo>
                  <a:pt x="143" y="327"/>
                </a:moveTo>
                <a:lnTo>
                  <a:pt x="138" y="354"/>
                </a:lnTo>
                <a:lnTo>
                  <a:pt x="131" y="387"/>
                </a:lnTo>
                <a:lnTo>
                  <a:pt x="125" y="425"/>
                </a:lnTo>
                <a:lnTo>
                  <a:pt x="118" y="469"/>
                </a:lnTo>
                <a:lnTo>
                  <a:pt x="111" y="519"/>
                </a:lnTo>
                <a:lnTo>
                  <a:pt x="105" y="574"/>
                </a:lnTo>
                <a:lnTo>
                  <a:pt x="98" y="634"/>
                </a:lnTo>
                <a:lnTo>
                  <a:pt x="94" y="698"/>
                </a:lnTo>
                <a:lnTo>
                  <a:pt x="89" y="767"/>
                </a:lnTo>
                <a:lnTo>
                  <a:pt x="105" y="754"/>
                </a:lnTo>
                <a:lnTo>
                  <a:pt x="121" y="740"/>
                </a:lnTo>
                <a:lnTo>
                  <a:pt x="139" y="723"/>
                </a:lnTo>
                <a:lnTo>
                  <a:pt x="157" y="703"/>
                </a:lnTo>
                <a:lnTo>
                  <a:pt x="174" y="680"/>
                </a:lnTo>
                <a:lnTo>
                  <a:pt x="192" y="652"/>
                </a:lnTo>
                <a:lnTo>
                  <a:pt x="209" y="621"/>
                </a:lnTo>
                <a:lnTo>
                  <a:pt x="224" y="587"/>
                </a:lnTo>
                <a:lnTo>
                  <a:pt x="239" y="548"/>
                </a:lnTo>
                <a:lnTo>
                  <a:pt x="253" y="504"/>
                </a:lnTo>
                <a:lnTo>
                  <a:pt x="264" y="456"/>
                </a:lnTo>
                <a:lnTo>
                  <a:pt x="273" y="403"/>
                </a:lnTo>
                <a:lnTo>
                  <a:pt x="279" y="344"/>
                </a:lnTo>
                <a:lnTo>
                  <a:pt x="235" y="341"/>
                </a:lnTo>
                <a:lnTo>
                  <a:pt x="197" y="336"/>
                </a:lnTo>
                <a:lnTo>
                  <a:pt x="168" y="332"/>
                </a:lnTo>
                <a:lnTo>
                  <a:pt x="143" y="327"/>
                </a:lnTo>
                <a:close/>
                <a:moveTo>
                  <a:pt x="169" y="207"/>
                </a:moveTo>
                <a:lnTo>
                  <a:pt x="161" y="243"/>
                </a:lnTo>
                <a:lnTo>
                  <a:pt x="177" y="245"/>
                </a:lnTo>
                <a:lnTo>
                  <a:pt x="195" y="249"/>
                </a:lnTo>
                <a:lnTo>
                  <a:pt x="217" y="253"/>
                </a:lnTo>
                <a:lnTo>
                  <a:pt x="244" y="258"/>
                </a:lnTo>
                <a:lnTo>
                  <a:pt x="275" y="261"/>
                </a:lnTo>
                <a:lnTo>
                  <a:pt x="310" y="265"/>
                </a:lnTo>
                <a:lnTo>
                  <a:pt x="349" y="270"/>
                </a:lnTo>
                <a:lnTo>
                  <a:pt x="394" y="274"/>
                </a:lnTo>
                <a:lnTo>
                  <a:pt x="444" y="277"/>
                </a:lnTo>
                <a:lnTo>
                  <a:pt x="499" y="280"/>
                </a:lnTo>
                <a:lnTo>
                  <a:pt x="560" y="282"/>
                </a:lnTo>
                <a:lnTo>
                  <a:pt x="628" y="284"/>
                </a:lnTo>
                <a:lnTo>
                  <a:pt x="701" y="284"/>
                </a:lnTo>
                <a:lnTo>
                  <a:pt x="775" y="284"/>
                </a:lnTo>
                <a:lnTo>
                  <a:pt x="842" y="282"/>
                </a:lnTo>
                <a:lnTo>
                  <a:pt x="902" y="280"/>
                </a:lnTo>
                <a:lnTo>
                  <a:pt x="958" y="277"/>
                </a:lnTo>
                <a:lnTo>
                  <a:pt x="1007" y="274"/>
                </a:lnTo>
                <a:lnTo>
                  <a:pt x="1053" y="270"/>
                </a:lnTo>
                <a:lnTo>
                  <a:pt x="1092" y="265"/>
                </a:lnTo>
                <a:lnTo>
                  <a:pt x="1128" y="261"/>
                </a:lnTo>
                <a:lnTo>
                  <a:pt x="1157" y="258"/>
                </a:lnTo>
                <a:lnTo>
                  <a:pt x="1184" y="253"/>
                </a:lnTo>
                <a:lnTo>
                  <a:pt x="1206" y="249"/>
                </a:lnTo>
                <a:lnTo>
                  <a:pt x="1225" y="245"/>
                </a:lnTo>
                <a:lnTo>
                  <a:pt x="1240" y="243"/>
                </a:lnTo>
                <a:lnTo>
                  <a:pt x="1232" y="207"/>
                </a:lnTo>
                <a:lnTo>
                  <a:pt x="1221" y="209"/>
                </a:lnTo>
                <a:lnTo>
                  <a:pt x="1204" y="212"/>
                </a:lnTo>
                <a:lnTo>
                  <a:pt x="1181" y="215"/>
                </a:lnTo>
                <a:lnTo>
                  <a:pt x="1150" y="220"/>
                </a:lnTo>
                <a:lnTo>
                  <a:pt x="1113" y="224"/>
                </a:lnTo>
                <a:lnTo>
                  <a:pt x="1071" y="229"/>
                </a:lnTo>
                <a:lnTo>
                  <a:pt x="1024" y="234"/>
                </a:lnTo>
                <a:lnTo>
                  <a:pt x="970" y="238"/>
                </a:lnTo>
                <a:lnTo>
                  <a:pt x="910" y="242"/>
                </a:lnTo>
                <a:lnTo>
                  <a:pt x="846" y="244"/>
                </a:lnTo>
                <a:lnTo>
                  <a:pt x="776" y="246"/>
                </a:lnTo>
                <a:lnTo>
                  <a:pt x="701" y="248"/>
                </a:lnTo>
                <a:lnTo>
                  <a:pt x="626" y="246"/>
                </a:lnTo>
                <a:lnTo>
                  <a:pt x="556" y="244"/>
                </a:lnTo>
                <a:lnTo>
                  <a:pt x="491" y="242"/>
                </a:lnTo>
                <a:lnTo>
                  <a:pt x="432" y="238"/>
                </a:lnTo>
                <a:lnTo>
                  <a:pt x="378" y="234"/>
                </a:lnTo>
                <a:lnTo>
                  <a:pt x="330" y="229"/>
                </a:lnTo>
                <a:lnTo>
                  <a:pt x="288" y="224"/>
                </a:lnTo>
                <a:lnTo>
                  <a:pt x="252" y="220"/>
                </a:lnTo>
                <a:lnTo>
                  <a:pt x="222" y="215"/>
                </a:lnTo>
                <a:lnTo>
                  <a:pt x="197" y="212"/>
                </a:lnTo>
                <a:lnTo>
                  <a:pt x="180" y="209"/>
                </a:lnTo>
                <a:lnTo>
                  <a:pt x="169" y="207"/>
                </a:lnTo>
                <a:close/>
                <a:moveTo>
                  <a:pt x="192" y="92"/>
                </a:moveTo>
                <a:lnTo>
                  <a:pt x="186" y="122"/>
                </a:lnTo>
                <a:lnTo>
                  <a:pt x="209" y="126"/>
                </a:lnTo>
                <a:lnTo>
                  <a:pt x="238" y="131"/>
                </a:lnTo>
                <a:lnTo>
                  <a:pt x="275" y="137"/>
                </a:lnTo>
                <a:lnTo>
                  <a:pt x="317" y="142"/>
                </a:lnTo>
                <a:lnTo>
                  <a:pt x="366" y="149"/>
                </a:lnTo>
                <a:lnTo>
                  <a:pt x="420" y="154"/>
                </a:lnTo>
                <a:lnTo>
                  <a:pt x="482" y="159"/>
                </a:lnTo>
                <a:lnTo>
                  <a:pt x="549" y="162"/>
                </a:lnTo>
                <a:lnTo>
                  <a:pt x="622" y="165"/>
                </a:lnTo>
                <a:lnTo>
                  <a:pt x="701" y="165"/>
                </a:lnTo>
                <a:lnTo>
                  <a:pt x="780" y="165"/>
                </a:lnTo>
                <a:lnTo>
                  <a:pt x="853" y="162"/>
                </a:lnTo>
                <a:lnTo>
                  <a:pt x="919" y="159"/>
                </a:lnTo>
                <a:lnTo>
                  <a:pt x="981" y="154"/>
                </a:lnTo>
                <a:lnTo>
                  <a:pt x="1036" y="149"/>
                </a:lnTo>
                <a:lnTo>
                  <a:pt x="1085" y="142"/>
                </a:lnTo>
                <a:lnTo>
                  <a:pt x="1128" y="137"/>
                </a:lnTo>
                <a:lnTo>
                  <a:pt x="1163" y="131"/>
                </a:lnTo>
                <a:lnTo>
                  <a:pt x="1193" y="126"/>
                </a:lnTo>
                <a:lnTo>
                  <a:pt x="1216" y="122"/>
                </a:lnTo>
                <a:lnTo>
                  <a:pt x="1209" y="92"/>
                </a:lnTo>
                <a:lnTo>
                  <a:pt x="1134" y="102"/>
                </a:lnTo>
                <a:lnTo>
                  <a:pt x="1065" y="111"/>
                </a:lnTo>
                <a:lnTo>
                  <a:pt x="1000" y="118"/>
                </a:lnTo>
                <a:lnTo>
                  <a:pt x="940" y="122"/>
                </a:lnTo>
                <a:lnTo>
                  <a:pt x="884" y="127"/>
                </a:lnTo>
                <a:lnTo>
                  <a:pt x="832" y="129"/>
                </a:lnTo>
                <a:lnTo>
                  <a:pt x="784" y="130"/>
                </a:lnTo>
                <a:lnTo>
                  <a:pt x="740" y="131"/>
                </a:lnTo>
                <a:lnTo>
                  <a:pt x="701" y="131"/>
                </a:lnTo>
                <a:lnTo>
                  <a:pt x="659" y="131"/>
                </a:lnTo>
                <a:lnTo>
                  <a:pt x="615" y="130"/>
                </a:lnTo>
                <a:lnTo>
                  <a:pt x="567" y="129"/>
                </a:lnTo>
                <a:lnTo>
                  <a:pt x="515" y="127"/>
                </a:lnTo>
                <a:lnTo>
                  <a:pt x="460" y="122"/>
                </a:lnTo>
                <a:lnTo>
                  <a:pt x="400" y="118"/>
                </a:lnTo>
                <a:lnTo>
                  <a:pt x="335" y="111"/>
                </a:lnTo>
                <a:lnTo>
                  <a:pt x="267" y="102"/>
                </a:lnTo>
                <a:lnTo>
                  <a:pt x="192" y="92"/>
                </a:lnTo>
                <a:close/>
                <a:moveTo>
                  <a:pt x="1250" y="0"/>
                </a:moveTo>
                <a:lnTo>
                  <a:pt x="1262" y="5"/>
                </a:lnTo>
                <a:lnTo>
                  <a:pt x="1273" y="11"/>
                </a:lnTo>
                <a:lnTo>
                  <a:pt x="1281" y="22"/>
                </a:lnTo>
                <a:lnTo>
                  <a:pt x="1285" y="35"/>
                </a:lnTo>
                <a:lnTo>
                  <a:pt x="1333" y="265"/>
                </a:lnTo>
                <a:lnTo>
                  <a:pt x="1335" y="273"/>
                </a:lnTo>
                <a:lnTo>
                  <a:pt x="1338" y="287"/>
                </a:lnTo>
                <a:lnTo>
                  <a:pt x="1343" y="307"/>
                </a:lnTo>
                <a:lnTo>
                  <a:pt x="1348" y="334"/>
                </a:lnTo>
                <a:lnTo>
                  <a:pt x="1354" y="366"/>
                </a:lnTo>
                <a:lnTo>
                  <a:pt x="1360" y="403"/>
                </a:lnTo>
                <a:lnTo>
                  <a:pt x="1368" y="446"/>
                </a:lnTo>
                <a:lnTo>
                  <a:pt x="1375" y="494"/>
                </a:lnTo>
                <a:lnTo>
                  <a:pt x="1381" y="547"/>
                </a:lnTo>
                <a:lnTo>
                  <a:pt x="1387" y="605"/>
                </a:lnTo>
                <a:lnTo>
                  <a:pt x="1392" y="667"/>
                </a:lnTo>
                <a:lnTo>
                  <a:pt x="1397" y="733"/>
                </a:lnTo>
                <a:lnTo>
                  <a:pt x="1400" y="804"/>
                </a:lnTo>
                <a:lnTo>
                  <a:pt x="1402" y="878"/>
                </a:lnTo>
                <a:lnTo>
                  <a:pt x="1402" y="956"/>
                </a:lnTo>
                <a:lnTo>
                  <a:pt x="1400" y="1041"/>
                </a:lnTo>
                <a:lnTo>
                  <a:pt x="1396" y="1129"/>
                </a:lnTo>
                <a:lnTo>
                  <a:pt x="1389" y="1224"/>
                </a:lnTo>
                <a:lnTo>
                  <a:pt x="1379" y="1321"/>
                </a:lnTo>
                <a:lnTo>
                  <a:pt x="1365" y="1422"/>
                </a:lnTo>
                <a:lnTo>
                  <a:pt x="1348" y="1527"/>
                </a:lnTo>
                <a:lnTo>
                  <a:pt x="1326" y="1635"/>
                </a:lnTo>
                <a:lnTo>
                  <a:pt x="1301" y="1746"/>
                </a:lnTo>
                <a:lnTo>
                  <a:pt x="1302" y="1761"/>
                </a:lnTo>
                <a:lnTo>
                  <a:pt x="1304" y="1784"/>
                </a:lnTo>
                <a:lnTo>
                  <a:pt x="1305" y="1814"/>
                </a:lnTo>
                <a:lnTo>
                  <a:pt x="1307" y="1850"/>
                </a:lnTo>
                <a:lnTo>
                  <a:pt x="1310" y="1893"/>
                </a:lnTo>
                <a:lnTo>
                  <a:pt x="1312" y="1941"/>
                </a:lnTo>
                <a:lnTo>
                  <a:pt x="1313" y="1993"/>
                </a:lnTo>
                <a:lnTo>
                  <a:pt x="1314" y="2051"/>
                </a:lnTo>
                <a:lnTo>
                  <a:pt x="1314" y="2111"/>
                </a:lnTo>
                <a:lnTo>
                  <a:pt x="1313" y="2175"/>
                </a:lnTo>
                <a:lnTo>
                  <a:pt x="1311" y="2243"/>
                </a:lnTo>
                <a:lnTo>
                  <a:pt x="1307" y="2312"/>
                </a:lnTo>
                <a:lnTo>
                  <a:pt x="1303" y="2381"/>
                </a:lnTo>
                <a:lnTo>
                  <a:pt x="1296" y="2454"/>
                </a:lnTo>
                <a:lnTo>
                  <a:pt x="1289" y="2526"/>
                </a:lnTo>
                <a:lnTo>
                  <a:pt x="1278" y="2598"/>
                </a:lnTo>
                <a:lnTo>
                  <a:pt x="1265" y="2670"/>
                </a:lnTo>
                <a:lnTo>
                  <a:pt x="1251" y="2741"/>
                </a:lnTo>
                <a:lnTo>
                  <a:pt x="1235" y="2810"/>
                </a:lnTo>
                <a:lnTo>
                  <a:pt x="1236" y="2826"/>
                </a:lnTo>
                <a:lnTo>
                  <a:pt x="1237" y="2849"/>
                </a:lnTo>
                <a:lnTo>
                  <a:pt x="1238" y="2879"/>
                </a:lnTo>
                <a:lnTo>
                  <a:pt x="1239" y="2916"/>
                </a:lnTo>
                <a:lnTo>
                  <a:pt x="1240" y="2958"/>
                </a:lnTo>
                <a:lnTo>
                  <a:pt x="1240" y="3005"/>
                </a:lnTo>
                <a:lnTo>
                  <a:pt x="1239" y="3055"/>
                </a:lnTo>
                <a:lnTo>
                  <a:pt x="1237" y="3109"/>
                </a:lnTo>
                <a:lnTo>
                  <a:pt x="1233" y="3164"/>
                </a:lnTo>
                <a:lnTo>
                  <a:pt x="1228" y="3223"/>
                </a:lnTo>
                <a:lnTo>
                  <a:pt x="1221" y="3282"/>
                </a:lnTo>
                <a:lnTo>
                  <a:pt x="1213" y="3342"/>
                </a:lnTo>
                <a:lnTo>
                  <a:pt x="1201" y="3402"/>
                </a:lnTo>
                <a:lnTo>
                  <a:pt x="1188" y="3461"/>
                </a:lnTo>
                <a:lnTo>
                  <a:pt x="1172" y="3517"/>
                </a:lnTo>
                <a:lnTo>
                  <a:pt x="1152" y="3571"/>
                </a:lnTo>
                <a:lnTo>
                  <a:pt x="1129" y="3623"/>
                </a:lnTo>
                <a:lnTo>
                  <a:pt x="1120" y="3636"/>
                </a:lnTo>
                <a:lnTo>
                  <a:pt x="1107" y="3645"/>
                </a:lnTo>
                <a:lnTo>
                  <a:pt x="1090" y="3647"/>
                </a:lnTo>
                <a:lnTo>
                  <a:pt x="818" y="3647"/>
                </a:lnTo>
                <a:lnTo>
                  <a:pt x="802" y="3644"/>
                </a:lnTo>
                <a:lnTo>
                  <a:pt x="788" y="3636"/>
                </a:lnTo>
                <a:lnTo>
                  <a:pt x="779" y="3623"/>
                </a:lnTo>
                <a:lnTo>
                  <a:pt x="775" y="3606"/>
                </a:lnTo>
                <a:lnTo>
                  <a:pt x="775" y="3601"/>
                </a:lnTo>
                <a:lnTo>
                  <a:pt x="773" y="3589"/>
                </a:lnTo>
                <a:lnTo>
                  <a:pt x="772" y="3570"/>
                </a:lnTo>
                <a:lnTo>
                  <a:pt x="771" y="3546"/>
                </a:lnTo>
                <a:lnTo>
                  <a:pt x="769" y="3515"/>
                </a:lnTo>
                <a:lnTo>
                  <a:pt x="768" y="3481"/>
                </a:lnTo>
                <a:lnTo>
                  <a:pt x="765" y="3442"/>
                </a:lnTo>
                <a:lnTo>
                  <a:pt x="762" y="3400"/>
                </a:lnTo>
                <a:lnTo>
                  <a:pt x="760" y="3354"/>
                </a:lnTo>
                <a:lnTo>
                  <a:pt x="757" y="3308"/>
                </a:lnTo>
                <a:lnTo>
                  <a:pt x="754" y="3259"/>
                </a:lnTo>
                <a:lnTo>
                  <a:pt x="750" y="3210"/>
                </a:lnTo>
                <a:lnTo>
                  <a:pt x="748" y="3161"/>
                </a:lnTo>
                <a:lnTo>
                  <a:pt x="745" y="3113"/>
                </a:lnTo>
                <a:lnTo>
                  <a:pt x="741" y="3067"/>
                </a:lnTo>
                <a:lnTo>
                  <a:pt x="738" y="3021"/>
                </a:lnTo>
                <a:lnTo>
                  <a:pt x="736" y="2980"/>
                </a:lnTo>
                <a:lnTo>
                  <a:pt x="733" y="2942"/>
                </a:lnTo>
                <a:lnTo>
                  <a:pt x="730" y="2907"/>
                </a:lnTo>
                <a:lnTo>
                  <a:pt x="725" y="2831"/>
                </a:lnTo>
                <a:lnTo>
                  <a:pt x="719" y="2746"/>
                </a:lnTo>
                <a:lnTo>
                  <a:pt x="714" y="2658"/>
                </a:lnTo>
                <a:lnTo>
                  <a:pt x="711" y="2566"/>
                </a:lnTo>
                <a:lnTo>
                  <a:pt x="707" y="2472"/>
                </a:lnTo>
                <a:lnTo>
                  <a:pt x="704" y="2379"/>
                </a:lnTo>
                <a:lnTo>
                  <a:pt x="704" y="2288"/>
                </a:lnTo>
                <a:lnTo>
                  <a:pt x="704" y="2200"/>
                </a:lnTo>
                <a:lnTo>
                  <a:pt x="705" y="2117"/>
                </a:lnTo>
                <a:lnTo>
                  <a:pt x="707" y="2039"/>
                </a:lnTo>
                <a:lnTo>
                  <a:pt x="709" y="1967"/>
                </a:lnTo>
                <a:lnTo>
                  <a:pt x="711" y="1901"/>
                </a:lnTo>
                <a:lnTo>
                  <a:pt x="711" y="1841"/>
                </a:lnTo>
                <a:lnTo>
                  <a:pt x="711" y="1787"/>
                </a:lnTo>
                <a:lnTo>
                  <a:pt x="709" y="1738"/>
                </a:lnTo>
                <a:lnTo>
                  <a:pt x="708" y="1695"/>
                </a:lnTo>
                <a:lnTo>
                  <a:pt x="707" y="1656"/>
                </a:lnTo>
                <a:lnTo>
                  <a:pt x="705" y="1622"/>
                </a:lnTo>
                <a:lnTo>
                  <a:pt x="703" y="1592"/>
                </a:lnTo>
                <a:lnTo>
                  <a:pt x="701" y="1565"/>
                </a:lnTo>
                <a:lnTo>
                  <a:pt x="698" y="1592"/>
                </a:lnTo>
                <a:lnTo>
                  <a:pt x="696" y="1622"/>
                </a:lnTo>
                <a:lnTo>
                  <a:pt x="695" y="1656"/>
                </a:lnTo>
                <a:lnTo>
                  <a:pt x="693" y="1695"/>
                </a:lnTo>
                <a:lnTo>
                  <a:pt x="692" y="1738"/>
                </a:lnTo>
                <a:lnTo>
                  <a:pt x="692" y="1787"/>
                </a:lnTo>
                <a:lnTo>
                  <a:pt x="692" y="1841"/>
                </a:lnTo>
                <a:lnTo>
                  <a:pt x="692" y="1901"/>
                </a:lnTo>
                <a:lnTo>
                  <a:pt x="693" y="1967"/>
                </a:lnTo>
                <a:lnTo>
                  <a:pt x="694" y="2039"/>
                </a:lnTo>
                <a:lnTo>
                  <a:pt x="696" y="2117"/>
                </a:lnTo>
                <a:lnTo>
                  <a:pt x="697" y="2200"/>
                </a:lnTo>
                <a:lnTo>
                  <a:pt x="698" y="2288"/>
                </a:lnTo>
                <a:lnTo>
                  <a:pt x="697" y="2379"/>
                </a:lnTo>
                <a:lnTo>
                  <a:pt x="695" y="2472"/>
                </a:lnTo>
                <a:lnTo>
                  <a:pt x="692" y="2566"/>
                </a:lnTo>
                <a:lnTo>
                  <a:pt x="687" y="2658"/>
                </a:lnTo>
                <a:lnTo>
                  <a:pt x="683" y="2746"/>
                </a:lnTo>
                <a:lnTo>
                  <a:pt x="677" y="2831"/>
                </a:lnTo>
                <a:lnTo>
                  <a:pt x="672" y="2907"/>
                </a:lnTo>
                <a:lnTo>
                  <a:pt x="669" y="2942"/>
                </a:lnTo>
                <a:lnTo>
                  <a:pt x="666" y="2980"/>
                </a:lnTo>
                <a:lnTo>
                  <a:pt x="663" y="3021"/>
                </a:lnTo>
                <a:lnTo>
                  <a:pt x="660" y="3067"/>
                </a:lnTo>
                <a:lnTo>
                  <a:pt x="658" y="3113"/>
                </a:lnTo>
                <a:lnTo>
                  <a:pt x="654" y="3161"/>
                </a:lnTo>
                <a:lnTo>
                  <a:pt x="651" y="3210"/>
                </a:lnTo>
                <a:lnTo>
                  <a:pt x="648" y="3259"/>
                </a:lnTo>
                <a:lnTo>
                  <a:pt x="644" y="3308"/>
                </a:lnTo>
                <a:lnTo>
                  <a:pt x="642" y="3354"/>
                </a:lnTo>
                <a:lnTo>
                  <a:pt x="639" y="3400"/>
                </a:lnTo>
                <a:lnTo>
                  <a:pt x="637" y="3442"/>
                </a:lnTo>
                <a:lnTo>
                  <a:pt x="634" y="3481"/>
                </a:lnTo>
                <a:lnTo>
                  <a:pt x="632" y="3515"/>
                </a:lnTo>
                <a:lnTo>
                  <a:pt x="630" y="3546"/>
                </a:lnTo>
                <a:lnTo>
                  <a:pt x="629" y="3570"/>
                </a:lnTo>
                <a:lnTo>
                  <a:pt x="628" y="3589"/>
                </a:lnTo>
                <a:lnTo>
                  <a:pt x="627" y="3601"/>
                </a:lnTo>
                <a:lnTo>
                  <a:pt x="627" y="3606"/>
                </a:lnTo>
                <a:lnTo>
                  <a:pt x="622" y="3623"/>
                </a:lnTo>
                <a:lnTo>
                  <a:pt x="613" y="3636"/>
                </a:lnTo>
                <a:lnTo>
                  <a:pt x="600" y="3644"/>
                </a:lnTo>
                <a:lnTo>
                  <a:pt x="584" y="3647"/>
                </a:lnTo>
                <a:lnTo>
                  <a:pt x="311" y="3647"/>
                </a:lnTo>
                <a:lnTo>
                  <a:pt x="296" y="3645"/>
                </a:lnTo>
                <a:lnTo>
                  <a:pt x="282" y="3636"/>
                </a:lnTo>
                <a:lnTo>
                  <a:pt x="273" y="3623"/>
                </a:lnTo>
                <a:lnTo>
                  <a:pt x="249" y="3571"/>
                </a:lnTo>
                <a:lnTo>
                  <a:pt x="231" y="3517"/>
                </a:lnTo>
                <a:lnTo>
                  <a:pt x="214" y="3461"/>
                </a:lnTo>
                <a:lnTo>
                  <a:pt x="200" y="3402"/>
                </a:lnTo>
                <a:lnTo>
                  <a:pt x="189" y="3342"/>
                </a:lnTo>
                <a:lnTo>
                  <a:pt x="180" y="3282"/>
                </a:lnTo>
                <a:lnTo>
                  <a:pt x="173" y="3223"/>
                </a:lnTo>
                <a:lnTo>
                  <a:pt x="168" y="3164"/>
                </a:lnTo>
                <a:lnTo>
                  <a:pt x="164" y="3109"/>
                </a:lnTo>
                <a:lnTo>
                  <a:pt x="162" y="3055"/>
                </a:lnTo>
                <a:lnTo>
                  <a:pt x="162" y="3005"/>
                </a:lnTo>
                <a:lnTo>
                  <a:pt x="162" y="2958"/>
                </a:lnTo>
                <a:lnTo>
                  <a:pt x="162" y="2916"/>
                </a:lnTo>
                <a:lnTo>
                  <a:pt x="163" y="2879"/>
                </a:lnTo>
                <a:lnTo>
                  <a:pt x="164" y="2849"/>
                </a:lnTo>
                <a:lnTo>
                  <a:pt x="167" y="2826"/>
                </a:lnTo>
                <a:lnTo>
                  <a:pt x="168" y="2810"/>
                </a:lnTo>
                <a:lnTo>
                  <a:pt x="150" y="2741"/>
                </a:lnTo>
                <a:lnTo>
                  <a:pt x="136" y="2670"/>
                </a:lnTo>
                <a:lnTo>
                  <a:pt x="124" y="2598"/>
                </a:lnTo>
                <a:lnTo>
                  <a:pt x="114" y="2526"/>
                </a:lnTo>
                <a:lnTo>
                  <a:pt x="105" y="2454"/>
                </a:lnTo>
                <a:lnTo>
                  <a:pt x="99" y="2381"/>
                </a:lnTo>
                <a:lnTo>
                  <a:pt x="94" y="2312"/>
                </a:lnTo>
                <a:lnTo>
                  <a:pt x="90" y="2243"/>
                </a:lnTo>
                <a:lnTo>
                  <a:pt x="89" y="2175"/>
                </a:lnTo>
                <a:lnTo>
                  <a:pt x="88" y="2112"/>
                </a:lnTo>
                <a:lnTo>
                  <a:pt x="88" y="2051"/>
                </a:lnTo>
                <a:lnTo>
                  <a:pt x="88" y="1993"/>
                </a:lnTo>
                <a:lnTo>
                  <a:pt x="90" y="1941"/>
                </a:lnTo>
                <a:lnTo>
                  <a:pt x="92" y="1893"/>
                </a:lnTo>
                <a:lnTo>
                  <a:pt x="94" y="1850"/>
                </a:lnTo>
                <a:lnTo>
                  <a:pt x="96" y="1814"/>
                </a:lnTo>
                <a:lnTo>
                  <a:pt x="98" y="1784"/>
                </a:lnTo>
                <a:lnTo>
                  <a:pt x="99" y="1761"/>
                </a:lnTo>
                <a:lnTo>
                  <a:pt x="100" y="1746"/>
                </a:lnTo>
                <a:lnTo>
                  <a:pt x="75" y="1635"/>
                </a:lnTo>
                <a:lnTo>
                  <a:pt x="54" y="1527"/>
                </a:lnTo>
                <a:lnTo>
                  <a:pt x="36" y="1422"/>
                </a:lnTo>
                <a:lnTo>
                  <a:pt x="23" y="1321"/>
                </a:lnTo>
                <a:lnTo>
                  <a:pt x="13" y="1224"/>
                </a:lnTo>
                <a:lnTo>
                  <a:pt x="6" y="1129"/>
                </a:lnTo>
                <a:lnTo>
                  <a:pt x="1" y="1041"/>
                </a:lnTo>
                <a:lnTo>
                  <a:pt x="0" y="956"/>
                </a:lnTo>
                <a:lnTo>
                  <a:pt x="0" y="878"/>
                </a:lnTo>
                <a:lnTo>
                  <a:pt x="1" y="804"/>
                </a:lnTo>
                <a:lnTo>
                  <a:pt x="4" y="733"/>
                </a:lnTo>
                <a:lnTo>
                  <a:pt x="9" y="667"/>
                </a:lnTo>
                <a:lnTo>
                  <a:pt x="14" y="605"/>
                </a:lnTo>
                <a:lnTo>
                  <a:pt x="21" y="547"/>
                </a:lnTo>
                <a:lnTo>
                  <a:pt x="28" y="494"/>
                </a:lnTo>
                <a:lnTo>
                  <a:pt x="34" y="446"/>
                </a:lnTo>
                <a:lnTo>
                  <a:pt x="41" y="403"/>
                </a:lnTo>
                <a:lnTo>
                  <a:pt x="47" y="366"/>
                </a:lnTo>
                <a:lnTo>
                  <a:pt x="54" y="334"/>
                </a:lnTo>
                <a:lnTo>
                  <a:pt x="58" y="307"/>
                </a:lnTo>
                <a:lnTo>
                  <a:pt x="64" y="287"/>
                </a:lnTo>
                <a:lnTo>
                  <a:pt x="67" y="273"/>
                </a:lnTo>
                <a:lnTo>
                  <a:pt x="68" y="265"/>
                </a:lnTo>
                <a:lnTo>
                  <a:pt x="116" y="35"/>
                </a:lnTo>
                <a:lnTo>
                  <a:pt x="120" y="22"/>
                </a:lnTo>
                <a:lnTo>
                  <a:pt x="129" y="11"/>
                </a:lnTo>
                <a:lnTo>
                  <a:pt x="139" y="5"/>
                </a:lnTo>
                <a:lnTo>
                  <a:pt x="152" y="0"/>
                </a:lnTo>
                <a:lnTo>
                  <a:pt x="165" y="0"/>
                </a:lnTo>
                <a:lnTo>
                  <a:pt x="209" y="8"/>
                </a:lnTo>
                <a:lnTo>
                  <a:pt x="257" y="16"/>
                </a:lnTo>
                <a:lnTo>
                  <a:pt x="311" y="22"/>
                </a:lnTo>
                <a:lnTo>
                  <a:pt x="370" y="30"/>
                </a:lnTo>
                <a:lnTo>
                  <a:pt x="431" y="37"/>
                </a:lnTo>
                <a:lnTo>
                  <a:pt x="496" y="43"/>
                </a:lnTo>
                <a:lnTo>
                  <a:pt x="564" y="48"/>
                </a:lnTo>
                <a:lnTo>
                  <a:pt x="632" y="51"/>
                </a:lnTo>
                <a:lnTo>
                  <a:pt x="701" y="52"/>
                </a:lnTo>
                <a:lnTo>
                  <a:pt x="770" y="51"/>
                </a:lnTo>
                <a:lnTo>
                  <a:pt x="838" y="48"/>
                </a:lnTo>
                <a:lnTo>
                  <a:pt x="905" y="43"/>
                </a:lnTo>
                <a:lnTo>
                  <a:pt x="970" y="37"/>
                </a:lnTo>
                <a:lnTo>
                  <a:pt x="1032" y="30"/>
                </a:lnTo>
                <a:lnTo>
                  <a:pt x="1090" y="22"/>
                </a:lnTo>
                <a:lnTo>
                  <a:pt x="1144" y="16"/>
                </a:lnTo>
                <a:lnTo>
                  <a:pt x="1193" y="8"/>
                </a:lnTo>
                <a:lnTo>
                  <a:pt x="1237" y="0"/>
                </a:lnTo>
                <a:lnTo>
                  <a:pt x="12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9" name="Group 418"/>
          <p:cNvGrpSpPr/>
          <p:nvPr/>
        </p:nvGrpSpPr>
        <p:grpSpPr>
          <a:xfrm>
            <a:off x="10974659" y="3538538"/>
            <a:ext cx="523875" cy="398463"/>
            <a:chOff x="10963275" y="3538538"/>
            <a:chExt cx="523875" cy="398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5" name="Freeform 282"/>
            <p:cNvSpPr>
              <a:spLocks noEditPoints="1"/>
            </p:cNvSpPr>
            <p:nvPr/>
          </p:nvSpPr>
          <p:spPr bwMode="auto">
            <a:xfrm>
              <a:off x="10963275" y="3538538"/>
              <a:ext cx="523875" cy="398463"/>
            </a:xfrm>
            <a:custGeom>
              <a:avLst/>
              <a:gdLst>
                <a:gd name="T0" fmla="*/ 201 w 3625"/>
                <a:gd name="T1" fmla="*/ 2470 h 2760"/>
                <a:gd name="T2" fmla="*/ 661 w 3625"/>
                <a:gd name="T3" fmla="*/ 2585 h 2760"/>
                <a:gd name="T4" fmla="*/ 1671 w 3625"/>
                <a:gd name="T5" fmla="*/ 2663 h 2760"/>
                <a:gd name="T6" fmla="*/ 2738 w 3625"/>
                <a:gd name="T7" fmla="*/ 2616 h 2760"/>
                <a:gd name="T8" fmla="*/ 3353 w 3625"/>
                <a:gd name="T9" fmla="*/ 2496 h 2760"/>
                <a:gd name="T10" fmla="*/ 3523 w 3625"/>
                <a:gd name="T11" fmla="*/ 2408 h 2760"/>
                <a:gd name="T12" fmla="*/ 1663 w 3625"/>
                <a:gd name="T13" fmla="*/ 2228 h 2760"/>
                <a:gd name="T14" fmla="*/ 1417 w 3625"/>
                <a:gd name="T15" fmla="*/ 2311 h 2760"/>
                <a:gd name="T16" fmla="*/ 1169 w 3625"/>
                <a:gd name="T17" fmla="*/ 2474 h 2760"/>
                <a:gd name="T18" fmla="*/ 941 w 3625"/>
                <a:gd name="T19" fmla="*/ 2345 h 2760"/>
                <a:gd name="T20" fmla="*/ 706 w 3625"/>
                <a:gd name="T21" fmla="*/ 2247 h 2760"/>
                <a:gd name="T22" fmla="*/ 449 w 3625"/>
                <a:gd name="T23" fmla="*/ 2037 h 2760"/>
                <a:gd name="T24" fmla="*/ 1747 w 3625"/>
                <a:gd name="T25" fmla="*/ 1909 h 2760"/>
                <a:gd name="T26" fmla="*/ 592 w 3625"/>
                <a:gd name="T27" fmla="*/ 1909 h 2760"/>
                <a:gd name="T28" fmla="*/ 475 w 3625"/>
                <a:gd name="T29" fmla="*/ 1705 h 2760"/>
                <a:gd name="T30" fmla="*/ 1008 w 3625"/>
                <a:gd name="T31" fmla="*/ 1381 h 2760"/>
                <a:gd name="T32" fmla="*/ 925 w 3625"/>
                <a:gd name="T33" fmla="*/ 1482 h 2760"/>
                <a:gd name="T34" fmla="*/ 707 w 3625"/>
                <a:gd name="T35" fmla="*/ 1521 h 2760"/>
                <a:gd name="T36" fmla="*/ 703 w 3625"/>
                <a:gd name="T37" fmla="*/ 1740 h 2760"/>
                <a:gd name="T38" fmla="*/ 751 w 3625"/>
                <a:gd name="T39" fmla="*/ 1865 h 2760"/>
                <a:gd name="T40" fmla="*/ 678 w 3625"/>
                <a:gd name="T41" fmla="*/ 2076 h 2760"/>
                <a:gd name="T42" fmla="*/ 870 w 3625"/>
                <a:gd name="T43" fmla="*/ 2186 h 2760"/>
                <a:gd name="T44" fmla="*/ 992 w 3625"/>
                <a:gd name="T45" fmla="*/ 2190 h 2760"/>
                <a:gd name="T46" fmla="*/ 1110 w 3625"/>
                <a:gd name="T47" fmla="*/ 2367 h 2760"/>
                <a:gd name="T48" fmla="*/ 1301 w 3625"/>
                <a:gd name="T49" fmla="*/ 2317 h 2760"/>
                <a:gd name="T50" fmla="*/ 1383 w 3625"/>
                <a:gd name="T51" fmla="*/ 2161 h 2760"/>
                <a:gd name="T52" fmla="*/ 1586 w 3625"/>
                <a:gd name="T53" fmla="*/ 2165 h 2760"/>
                <a:gd name="T54" fmla="*/ 1665 w 3625"/>
                <a:gd name="T55" fmla="*/ 1963 h 2760"/>
                <a:gd name="T56" fmla="*/ 1569 w 3625"/>
                <a:gd name="T57" fmla="*/ 1807 h 2760"/>
                <a:gd name="T58" fmla="*/ 1673 w 3625"/>
                <a:gd name="T59" fmla="*/ 1634 h 2760"/>
                <a:gd name="T60" fmla="*/ 1530 w 3625"/>
                <a:gd name="T61" fmla="*/ 1462 h 2760"/>
                <a:gd name="T62" fmla="*/ 1355 w 3625"/>
                <a:gd name="T63" fmla="*/ 1471 h 2760"/>
                <a:gd name="T64" fmla="*/ 1256 w 3625"/>
                <a:gd name="T65" fmla="*/ 1293 h 2760"/>
                <a:gd name="T66" fmla="*/ 1442 w 3625"/>
                <a:gd name="T67" fmla="*/ 148 h 2760"/>
                <a:gd name="T68" fmla="*/ 836 w 3625"/>
                <a:gd name="T69" fmla="*/ 519 h 2760"/>
                <a:gd name="T70" fmla="*/ 505 w 3625"/>
                <a:gd name="T71" fmla="*/ 1152 h 2760"/>
                <a:gd name="T72" fmla="*/ 607 w 3625"/>
                <a:gd name="T73" fmla="*/ 1498 h 2760"/>
                <a:gd name="T74" fmla="*/ 840 w 3625"/>
                <a:gd name="T75" fmla="*/ 1364 h 2760"/>
                <a:gd name="T76" fmla="*/ 1055 w 3625"/>
                <a:gd name="T77" fmla="*/ 1200 h 2760"/>
                <a:gd name="T78" fmla="*/ 1350 w 3625"/>
                <a:gd name="T79" fmla="*/ 1243 h 2760"/>
                <a:gd name="T80" fmla="*/ 1570 w 3625"/>
                <a:gd name="T81" fmla="*/ 1374 h 2760"/>
                <a:gd name="T82" fmla="*/ 1761 w 3625"/>
                <a:gd name="T83" fmla="*/ 1572 h 2760"/>
                <a:gd name="T84" fmla="*/ 3069 w 3625"/>
                <a:gd name="T85" fmla="*/ 976 h 2760"/>
                <a:gd name="T86" fmla="*/ 2658 w 3625"/>
                <a:gd name="T87" fmla="*/ 397 h 2760"/>
                <a:gd name="T88" fmla="*/ 2001 w 3625"/>
                <a:gd name="T89" fmla="*/ 109 h 2760"/>
                <a:gd name="T90" fmla="*/ 2283 w 3625"/>
                <a:gd name="T91" fmla="*/ 79 h 2760"/>
                <a:gd name="T92" fmla="*/ 2888 w 3625"/>
                <a:gd name="T93" fmla="*/ 487 h 2760"/>
                <a:gd name="T94" fmla="*/ 3215 w 3625"/>
                <a:gd name="T95" fmla="*/ 1144 h 2760"/>
                <a:gd name="T96" fmla="*/ 3625 w 3625"/>
                <a:gd name="T97" fmla="*/ 2396 h 2760"/>
                <a:gd name="T98" fmla="*/ 3414 w 3625"/>
                <a:gd name="T99" fmla="*/ 2575 h 2760"/>
                <a:gd name="T100" fmla="*/ 2751 w 3625"/>
                <a:gd name="T101" fmla="*/ 2711 h 2760"/>
                <a:gd name="T102" fmla="*/ 1669 w 3625"/>
                <a:gd name="T103" fmla="*/ 2759 h 2760"/>
                <a:gd name="T104" fmla="*/ 646 w 3625"/>
                <a:gd name="T105" fmla="*/ 2679 h 2760"/>
                <a:gd name="T106" fmla="*/ 119 w 3625"/>
                <a:gd name="T107" fmla="*/ 2536 h 2760"/>
                <a:gd name="T108" fmla="*/ 6 w 3625"/>
                <a:gd name="T109" fmla="*/ 2373 h 2760"/>
                <a:gd name="T110" fmla="*/ 460 w 3625"/>
                <a:gd name="T111" fmla="*/ 963 h 2760"/>
                <a:gd name="T112" fmla="*/ 867 w 3625"/>
                <a:gd name="T113" fmla="*/ 358 h 2760"/>
                <a:gd name="T114" fmla="*/ 1525 w 3625"/>
                <a:gd name="T115" fmla="*/ 29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25" h="2760">
                  <a:moveTo>
                    <a:pt x="449" y="2037"/>
                  </a:moveTo>
                  <a:lnTo>
                    <a:pt x="101" y="2408"/>
                  </a:lnTo>
                  <a:lnTo>
                    <a:pt x="109" y="2416"/>
                  </a:lnTo>
                  <a:lnTo>
                    <a:pt x="119" y="2425"/>
                  </a:lnTo>
                  <a:lnTo>
                    <a:pt x="133" y="2434"/>
                  </a:lnTo>
                  <a:lnTo>
                    <a:pt x="152" y="2445"/>
                  </a:lnTo>
                  <a:lnTo>
                    <a:pt x="174" y="2458"/>
                  </a:lnTo>
                  <a:lnTo>
                    <a:pt x="201" y="2470"/>
                  </a:lnTo>
                  <a:lnTo>
                    <a:pt x="233" y="2483"/>
                  </a:lnTo>
                  <a:lnTo>
                    <a:pt x="272" y="2496"/>
                  </a:lnTo>
                  <a:lnTo>
                    <a:pt x="316" y="2510"/>
                  </a:lnTo>
                  <a:lnTo>
                    <a:pt x="366" y="2525"/>
                  </a:lnTo>
                  <a:lnTo>
                    <a:pt x="422" y="2539"/>
                  </a:lnTo>
                  <a:lnTo>
                    <a:pt x="486" y="2553"/>
                  </a:lnTo>
                  <a:lnTo>
                    <a:pt x="558" y="2568"/>
                  </a:lnTo>
                  <a:lnTo>
                    <a:pt x="661" y="2585"/>
                  </a:lnTo>
                  <a:lnTo>
                    <a:pt x="771" y="2602"/>
                  </a:lnTo>
                  <a:lnTo>
                    <a:pt x="887" y="2616"/>
                  </a:lnTo>
                  <a:lnTo>
                    <a:pt x="1008" y="2628"/>
                  </a:lnTo>
                  <a:lnTo>
                    <a:pt x="1132" y="2639"/>
                  </a:lnTo>
                  <a:lnTo>
                    <a:pt x="1262" y="2648"/>
                  </a:lnTo>
                  <a:lnTo>
                    <a:pt x="1395" y="2656"/>
                  </a:lnTo>
                  <a:lnTo>
                    <a:pt x="1531" y="2660"/>
                  </a:lnTo>
                  <a:lnTo>
                    <a:pt x="1671" y="2663"/>
                  </a:lnTo>
                  <a:lnTo>
                    <a:pt x="1813" y="2664"/>
                  </a:lnTo>
                  <a:lnTo>
                    <a:pt x="1954" y="2663"/>
                  </a:lnTo>
                  <a:lnTo>
                    <a:pt x="2093" y="2660"/>
                  </a:lnTo>
                  <a:lnTo>
                    <a:pt x="2230" y="2656"/>
                  </a:lnTo>
                  <a:lnTo>
                    <a:pt x="2363" y="2648"/>
                  </a:lnTo>
                  <a:lnTo>
                    <a:pt x="2493" y="2639"/>
                  </a:lnTo>
                  <a:lnTo>
                    <a:pt x="2618" y="2628"/>
                  </a:lnTo>
                  <a:lnTo>
                    <a:pt x="2738" y="2616"/>
                  </a:lnTo>
                  <a:lnTo>
                    <a:pt x="2853" y="2602"/>
                  </a:lnTo>
                  <a:lnTo>
                    <a:pt x="2963" y="2585"/>
                  </a:lnTo>
                  <a:lnTo>
                    <a:pt x="3067" y="2568"/>
                  </a:lnTo>
                  <a:lnTo>
                    <a:pt x="3138" y="2553"/>
                  </a:lnTo>
                  <a:lnTo>
                    <a:pt x="3202" y="2539"/>
                  </a:lnTo>
                  <a:lnTo>
                    <a:pt x="3259" y="2525"/>
                  </a:lnTo>
                  <a:lnTo>
                    <a:pt x="3309" y="2510"/>
                  </a:lnTo>
                  <a:lnTo>
                    <a:pt x="3353" y="2496"/>
                  </a:lnTo>
                  <a:lnTo>
                    <a:pt x="3391" y="2483"/>
                  </a:lnTo>
                  <a:lnTo>
                    <a:pt x="3423" y="2470"/>
                  </a:lnTo>
                  <a:lnTo>
                    <a:pt x="3451" y="2458"/>
                  </a:lnTo>
                  <a:lnTo>
                    <a:pt x="3474" y="2445"/>
                  </a:lnTo>
                  <a:lnTo>
                    <a:pt x="3491" y="2434"/>
                  </a:lnTo>
                  <a:lnTo>
                    <a:pt x="3506" y="2425"/>
                  </a:lnTo>
                  <a:lnTo>
                    <a:pt x="3517" y="2416"/>
                  </a:lnTo>
                  <a:lnTo>
                    <a:pt x="3523" y="2408"/>
                  </a:lnTo>
                  <a:lnTo>
                    <a:pt x="3177" y="2037"/>
                  </a:lnTo>
                  <a:lnTo>
                    <a:pt x="1768" y="2037"/>
                  </a:lnTo>
                  <a:lnTo>
                    <a:pt x="1761" y="2076"/>
                  </a:lnTo>
                  <a:lnTo>
                    <a:pt x="1750" y="2113"/>
                  </a:lnTo>
                  <a:lnTo>
                    <a:pt x="1733" y="2148"/>
                  </a:lnTo>
                  <a:lnTo>
                    <a:pt x="1713" y="2178"/>
                  </a:lnTo>
                  <a:lnTo>
                    <a:pt x="1690" y="2205"/>
                  </a:lnTo>
                  <a:lnTo>
                    <a:pt x="1663" y="2228"/>
                  </a:lnTo>
                  <a:lnTo>
                    <a:pt x="1634" y="2247"/>
                  </a:lnTo>
                  <a:lnTo>
                    <a:pt x="1603" y="2263"/>
                  </a:lnTo>
                  <a:lnTo>
                    <a:pt x="1570" y="2274"/>
                  </a:lnTo>
                  <a:lnTo>
                    <a:pt x="1535" y="2280"/>
                  </a:lnTo>
                  <a:lnTo>
                    <a:pt x="1499" y="2284"/>
                  </a:lnTo>
                  <a:lnTo>
                    <a:pt x="1464" y="2280"/>
                  </a:lnTo>
                  <a:lnTo>
                    <a:pt x="1430" y="2274"/>
                  </a:lnTo>
                  <a:lnTo>
                    <a:pt x="1417" y="2311"/>
                  </a:lnTo>
                  <a:lnTo>
                    <a:pt x="1399" y="2345"/>
                  </a:lnTo>
                  <a:lnTo>
                    <a:pt x="1376" y="2377"/>
                  </a:lnTo>
                  <a:lnTo>
                    <a:pt x="1350" y="2405"/>
                  </a:lnTo>
                  <a:lnTo>
                    <a:pt x="1319" y="2428"/>
                  </a:lnTo>
                  <a:lnTo>
                    <a:pt x="1285" y="2448"/>
                  </a:lnTo>
                  <a:lnTo>
                    <a:pt x="1249" y="2462"/>
                  </a:lnTo>
                  <a:lnTo>
                    <a:pt x="1210" y="2471"/>
                  </a:lnTo>
                  <a:lnTo>
                    <a:pt x="1169" y="2474"/>
                  </a:lnTo>
                  <a:lnTo>
                    <a:pt x="1169" y="2474"/>
                  </a:lnTo>
                  <a:lnTo>
                    <a:pt x="1130" y="2471"/>
                  </a:lnTo>
                  <a:lnTo>
                    <a:pt x="1091" y="2462"/>
                  </a:lnTo>
                  <a:lnTo>
                    <a:pt x="1055" y="2448"/>
                  </a:lnTo>
                  <a:lnTo>
                    <a:pt x="1021" y="2428"/>
                  </a:lnTo>
                  <a:lnTo>
                    <a:pt x="990" y="2405"/>
                  </a:lnTo>
                  <a:lnTo>
                    <a:pt x="964" y="2377"/>
                  </a:lnTo>
                  <a:lnTo>
                    <a:pt x="941" y="2345"/>
                  </a:lnTo>
                  <a:lnTo>
                    <a:pt x="923" y="2311"/>
                  </a:lnTo>
                  <a:lnTo>
                    <a:pt x="910" y="2274"/>
                  </a:lnTo>
                  <a:lnTo>
                    <a:pt x="876" y="2280"/>
                  </a:lnTo>
                  <a:lnTo>
                    <a:pt x="840" y="2284"/>
                  </a:lnTo>
                  <a:lnTo>
                    <a:pt x="805" y="2280"/>
                  </a:lnTo>
                  <a:lnTo>
                    <a:pt x="770" y="2274"/>
                  </a:lnTo>
                  <a:lnTo>
                    <a:pt x="737" y="2263"/>
                  </a:lnTo>
                  <a:lnTo>
                    <a:pt x="706" y="2247"/>
                  </a:lnTo>
                  <a:lnTo>
                    <a:pt x="677" y="2228"/>
                  </a:lnTo>
                  <a:lnTo>
                    <a:pt x="650" y="2205"/>
                  </a:lnTo>
                  <a:lnTo>
                    <a:pt x="627" y="2178"/>
                  </a:lnTo>
                  <a:lnTo>
                    <a:pt x="607" y="2148"/>
                  </a:lnTo>
                  <a:lnTo>
                    <a:pt x="590" y="2113"/>
                  </a:lnTo>
                  <a:lnTo>
                    <a:pt x="579" y="2076"/>
                  </a:lnTo>
                  <a:lnTo>
                    <a:pt x="572" y="2037"/>
                  </a:lnTo>
                  <a:lnTo>
                    <a:pt x="449" y="2037"/>
                  </a:lnTo>
                  <a:close/>
                  <a:moveTo>
                    <a:pt x="1758" y="1705"/>
                  </a:moveTo>
                  <a:lnTo>
                    <a:pt x="1747" y="1738"/>
                  </a:lnTo>
                  <a:lnTo>
                    <a:pt x="1731" y="1769"/>
                  </a:lnTo>
                  <a:lnTo>
                    <a:pt x="1713" y="1798"/>
                  </a:lnTo>
                  <a:lnTo>
                    <a:pt x="1690" y="1824"/>
                  </a:lnTo>
                  <a:lnTo>
                    <a:pt x="1713" y="1849"/>
                  </a:lnTo>
                  <a:lnTo>
                    <a:pt x="1733" y="1878"/>
                  </a:lnTo>
                  <a:lnTo>
                    <a:pt x="1747" y="1909"/>
                  </a:lnTo>
                  <a:lnTo>
                    <a:pt x="1759" y="1942"/>
                  </a:lnTo>
                  <a:lnTo>
                    <a:pt x="3149" y="1942"/>
                  </a:lnTo>
                  <a:lnTo>
                    <a:pt x="3149" y="1705"/>
                  </a:lnTo>
                  <a:lnTo>
                    <a:pt x="1758" y="1705"/>
                  </a:lnTo>
                  <a:close/>
                  <a:moveTo>
                    <a:pt x="475" y="1705"/>
                  </a:moveTo>
                  <a:lnTo>
                    <a:pt x="475" y="1942"/>
                  </a:lnTo>
                  <a:lnTo>
                    <a:pt x="581" y="1942"/>
                  </a:lnTo>
                  <a:lnTo>
                    <a:pt x="592" y="1909"/>
                  </a:lnTo>
                  <a:lnTo>
                    <a:pt x="607" y="1878"/>
                  </a:lnTo>
                  <a:lnTo>
                    <a:pt x="627" y="1849"/>
                  </a:lnTo>
                  <a:lnTo>
                    <a:pt x="649" y="1824"/>
                  </a:lnTo>
                  <a:lnTo>
                    <a:pt x="627" y="1798"/>
                  </a:lnTo>
                  <a:lnTo>
                    <a:pt x="607" y="1769"/>
                  </a:lnTo>
                  <a:lnTo>
                    <a:pt x="592" y="1738"/>
                  </a:lnTo>
                  <a:lnTo>
                    <a:pt x="581" y="1705"/>
                  </a:lnTo>
                  <a:lnTo>
                    <a:pt x="475" y="1705"/>
                  </a:lnTo>
                  <a:close/>
                  <a:moveTo>
                    <a:pt x="1169" y="1270"/>
                  </a:moveTo>
                  <a:lnTo>
                    <a:pt x="1139" y="1272"/>
                  </a:lnTo>
                  <a:lnTo>
                    <a:pt x="1110" y="1279"/>
                  </a:lnTo>
                  <a:lnTo>
                    <a:pt x="1084" y="1293"/>
                  </a:lnTo>
                  <a:lnTo>
                    <a:pt x="1059" y="1309"/>
                  </a:lnTo>
                  <a:lnTo>
                    <a:pt x="1037" y="1330"/>
                  </a:lnTo>
                  <a:lnTo>
                    <a:pt x="1021" y="1354"/>
                  </a:lnTo>
                  <a:lnTo>
                    <a:pt x="1008" y="1381"/>
                  </a:lnTo>
                  <a:lnTo>
                    <a:pt x="999" y="1409"/>
                  </a:lnTo>
                  <a:lnTo>
                    <a:pt x="996" y="1440"/>
                  </a:lnTo>
                  <a:lnTo>
                    <a:pt x="992" y="1457"/>
                  </a:lnTo>
                  <a:lnTo>
                    <a:pt x="985" y="1471"/>
                  </a:lnTo>
                  <a:lnTo>
                    <a:pt x="972" y="1481"/>
                  </a:lnTo>
                  <a:lnTo>
                    <a:pt x="957" y="1486"/>
                  </a:lnTo>
                  <a:lnTo>
                    <a:pt x="941" y="1487"/>
                  </a:lnTo>
                  <a:lnTo>
                    <a:pt x="925" y="1482"/>
                  </a:lnTo>
                  <a:lnTo>
                    <a:pt x="898" y="1470"/>
                  </a:lnTo>
                  <a:lnTo>
                    <a:pt x="870" y="1462"/>
                  </a:lnTo>
                  <a:lnTo>
                    <a:pt x="840" y="1460"/>
                  </a:lnTo>
                  <a:lnTo>
                    <a:pt x="810" y="1462"/>
                  </a:lnTo>
                  <a:lnTo>
                    <a:pt x="781" y="1470"/>
                  </a:lnTo>
                  <a:lnTo>
                    <a:pt x="754" y="1483"/>
                  </a:lnTo>
                  <a:lnTo>
                    <a:pt x="728" y="1499"/>
                  </a:lnTo>
                  <a:lnTo>
                    <a:pt x="707" y="1521"/>
                  </a:lnTo>
                  <a:lnTo>
                    <a:pt x="690" y="1547"/>
                  </a:lnTo>
                  <a:lnTo>
                    <a:pt x="678" y="1571"/>
                  </a:lnTo>
                  <a:lnTo>
                    <a:pt x="670" y="1597"/>
                  </a:lnTo>
                  <a:lnTo>
                    <a:pt x="667" y="1625"/>
                  </a:lnTo>
                  <a:lnTo>
                    <a:pt x="668" y="1652"/>
                  </a:lnTo>
                  <a:lnTo>
                    <a:pt x="674" y="1684"/>
                  </a:lnTo>
                  <a:lnTo>
                    <a:pt x="685" y="1714"/>
                  </a:lnTo>
                  <a:lnTo>
                    <a:pt x="703" y="1740"/>
                  </a:lnTo>
                  <a:lnTo>
                    <a:pt x="725" y="1763"/>
                  </a:lnTo>
                  <a:lnTo>
                    <a:pt x="751" y="1783"/>
                  </a:lnTo>
                  <a:lnTo>
                    <a:pt x="763" y="1793"/>
                  </a:lnTo>
                  <a:lnTo>
                    <a:pt x="771" y="1807"/>
                  </a:lnTo>
                  <a:lnTo>
                    <a:pt x="774" y="1824"/>
                  </a:lnTo>
                  <a:lnTo>
                    <a:pt x="771" y="1839"/>
                  </a:lnTo>
                  <a:lnTo>
                    <a:pt x="763" y="1854"/>
                  </a:lnTo>
                  <a:lnTo>
                    <a:pt x="751" y="1865"/>
                  </a:lnTo>
                  <a:lnTo>
                    <a:pt x="725" y="1883"/>
                  </a:lnTo>
                  <a:lnTo>
                    <a:pt x="703" y="1906"/>
                  </a:lnTo>
                  <a:lnTo>
                    <a:pt x="685" y="1934"/>
                  </a:lnTo>
                  <a:lnTo>
                    <a:pt x="674" y="1963"/>
                  </a:lnTo>
                  <a:lnTo>
                    <a:pt x="668" y="1994"/>
                  </a:lnTo>
                  <a:lnTo>
                    <a:pt x="667" y="2022"/>
                  </a:lnTo>
                  <a:lnTo>
                    <a:pt x="670" y="2049"/>
                  </a:lnTo>
                  <a:lnTo>
                    <a:pt x="678" y="2076"/>
                  </a:lnTo>
                  <a:lnTo>
                    <a:pt x="690" y="2101"/>
                  </a:lnTo>
                  <a:lnTo>
                    <a:pt x="707" y="2126"/>
                  </a:lnTo>
                  <a:lnTo>
                    <a:pt x="728" y="2147"/>
                  </a:lnTo>
                  <a:lnTo>
                    <a:pt x="754" y="2165"/>
                  </a:lnTo>
                  <a:lnTo>
                    <a:pt x="781" y="2177"/>
                  </a:lnTo>
                  <a:lnTo>
                    <a:pt x="810" y="2186"/>
                  </a:lnTo>
                  <a:lnTo>
                    <a:pt x="840" y="2188"/>
                  </a:lnTo>
                  <a:lnTo>
                    <a:pt x="870" y="2186"/>
                  </a:lnTo>
                  <a:lnTo>
                    <a:pt x="898" y="2178"/>
                  </a:lnTo>
                  <a:lnTo>
                    <a:pt x="925" y="2166"/>
                  </a:lnTo>
                  <a:lnTo>
                    <a:pt x="936" y="2162"/>
                  </a:lnTo>
                  <a:lnTo>
                    <a:pt x="948" y="2159"/>
                  </a:lnTo>
                  <a:lnTo>
                    <a:pt x="960" y="2162"/>
                  </a:lnTo>
                  <a:lnTo>
                    <a:pt x="972" y="2166"/>
                  </a:lnTo>
                  <a:lnTo>
                    <a:pt x="985" y="2177"/>
                  </a:lnTo>
                  <a:lnTo>
                    <a:pt x="992" y="2190"/>
                  </a:lnTo>
                  <a:lnTo>
                    <a:pt x="996" y="2207"/>
                  </a:lnTo>
                  <a:lnTo>
                    <a:pt x="999" y="2238"/>
                  </a:lnTo>
                  <a:lnTo>
                    <a:pt x="1008" y="2266"/>
                  </a:lnTo>
                  <a:lnTo>
                    <a:pt x="1021" y="2294"/>
                  </a:lnTo>
                  <a:lnTo>
                    <a:pt x="1037" y="2317"/>
                  </a:lnTo>
                  <a:lnTo>
                    <a:pt x="1059" y="2338"/>
                  </a:lnTo>
                  <a:lnTo>
                    <a:pt x="1084" y="2355"/>
                  </a:lnTo>
                  <a:lnTo>
                    <a:pt x="1110" y="2367"/>
                  </a:lnTo>
                  <a:lnTo>
                    <a:pt x="1139" y="2375"/>
                  </a:lnTo>
                  <a:lnTo>
                    <a:pt x="1169" y="2378"/>
                  </a:lnTo>
                  <a:lnTo>
                    <a:pt x="1169" y="2378"/>
                  </a:lnTo>
                  <a:lnTo>
                    <a:pt x="1201" y="2375"/>
                  </a:lnTo>
                  <a:lnTo>
                    <a:pt x="1230" y="2367"/>
                  </a:lnTo>
                  <a:lnTo>
                    <a:pt x="1256" y="2355"/>
                  </a:lnTo>
                  <a:lnTo>
                    <a:pt x="1280" y="2338"/>
                  </a:lnTo>
                  <a:lnTo>
                    <a:pt x="1301" y="2317"/>
                  </a:lnTo>
                  <a:lnTo>
                    <a:pt x="1319" y="2294"/>
                  </a:lnTo>
                  <a:lnTo>
                    <a:pt x="1332" y="2266"/>
                  </a:lnTo>
                  <a:lnTo>
                    <a:pt x="1341" y="2238"/>
                  </a:lnTo>
                  <a:lnTo>
                    <a:pt x="1344" y="2207"/>
                  </a:lnTo>
                  <a:lnTo>
                    <a:pt x="1346" y="2190"/>
                  </a:lnTo>
                  <a:lnTo>
                    <a:pt x="1355" y="2177"/>
                  </a:lnTo>
                  <a:lnTo>
                    <a:pt x="1367" y="2166"/>
                  </a:lnTo>
                  <a:lnTo>
                    <a:pt x="1383" y="2161"/>
                  </a:lnTo>
                  <a:lnTo>
                    <a:pt x="1399" y="2161"/>
                  </a:lnTo>
                  <a:lnTo>
                    <a:pt x="1415" y="2166"/>
                  </a:lnTo>
                  <a:lnTo>
                    <a:pt x="1441" y="2178"/>
                  </a:lnTo>
                  <a:lnTo>
                    <a:pt x="1470" y="2186"/>
                  </a:lnTo>
                  <a:lnTo>
                    <a:pt x="1499" y="2188"/>
                  </a:lnTo>
                  <a:lnTo>
                    <a:pt x="1530" y="2186"/>
                  </a:lnTo>
                  <a:lnTo>
                    <a:pt x="1559" y="2177"/>
                  </a:lnTo>
                  <a:lnTo>
                    <a:pt x="1586" y="2165"/>
                  </a:lnTo>
                  <a:lnTo>
                    <a:pt x="1612" y="2147"/>
                  </a:lnTo>
                  <a:lnTo>
                    <a:pt x="1632" y="2126"/>
                  </a:lnTo>
                  <a:lnTo>
                    <a:pt x="1650" y="2101"/>
                  </a:lnTo>
                  <a:lnTo>
                    <a:pt x="1662" y="2076"/>
                  </a:lnTo>
                  <a:lnTo>
                    <a:pt x="1670" y="2049"/>
                  </a:lnTo>
                  <a:lnTo>
                    <a:pt x="1673" y="2022"/>
                  </a:lnTo>
                  <a:lnTo>
                    <a:pt x="1672" y="1994"/>
                  </a:lnTo>
                  <a:lnTo>
                    <a:pt x="1665" y="1963"/>
                  </a:lnTo>
                  <a:lnTo>
                    <a:pt x="1653" y="1934"/>
                  </a:lnTo>
                  <a:lnTo>
                    <a:pt x="1637" y="1906"/>
                  </a:lnTo>
                  <a:lnTo>
                    <a:pt x="1615" y="1883"/>
                  </a:lnTo>
                  <a:lnTo>
                    <a:pt x="1588" y="1865"/>
                  </a:lnTo>
                  <a:lnTo>
                    <a:pt x="1576" y="1854"/>
                  </a:lnTo>
                  <a:lnTo>
                    <a:pt x="1569" y="1839"/>
                  </a:lnTo>
                  <a:lnTo>
                    <a:pt x="1565" y="1824"/>
                  </a:lnTo>
                  <a:lnTo>
                    <a:pt x="1569" y="1807"/>
                  </a:lnTo>
                  <a:lnTo>
                    <a:pt x="1576" y="1793"/>
                  </a:lnTo>
                  <a:lnTo>
                    <a:pt x="1588" y="1783"/>
                  </a:lnTo>
                  <a:lnTo>
                    <a:pt x="1614" y="1765"/>
                  </a:lnTo>
                  <a:lnTo>
                    <a:pt x="1635" y="1743"/>
                  </a:lnTo>
                  <a:lnTo>
                    <a:pt x="1651" y="1718"/>
                  </a:lnTo>
                  <a:lnTo>
                    <a:pt x="1663" y="1691"/>
                  </a:lnTo>
                  <a:lnTo>
                    <a:pt x="1671" y="1662"/>
                  </a:lnTo>
                  <a:lnTo>
                    <a:pt x="1673" y="1634"/>
                  </a:lnTo>
                  <a:lnTo>
                    <a:pt x="1671" y="1604"/>
                  </a:lnTo>
                  <a:lnTo>
                    <a:pt x="1663" y="1574"/>
                  </a:lnTo>
                  <a:lnTo>
                    <a:pt x="1650" y="1547"/>
                  </a:lnTo>
                  <a:lnTo>
                    <a:pt x="1632" y="1521"/>
                  </a:lnTo>
                  <a:lnTo>
                    <a:pt x="1612" y="1501"/>
                  </a:lnTo>
                  <a:lnTo>
                    <a:pt x="1586" y="1483"/>
                  </a:lnTo>
                  <a:lnTo>
                    <a:pt x="1559" y="1470"/>
                  </a:lnTo>
                  <a:lnTo>
                    <a:pt x="1530" y="1462"/>
                  </a:lnTo>
                  <a:lnTo>
                    <a:pt x="1499" y="1460"/>
                  </a:lnTo>
                  <a:lnTo>
                    <a:pt x="1470" y="1462"/>
                  </a:lnTo>
                  <a:lnTo>
                    <a:pt x="1441" y="1470"/>
                  </a:lnTo>
                  <a:lnTo>
                    <a:pt x="1415" y="1482"/>
                  </a:lnTo>
                  <a:lnTo>
                    <a:pt x="1399" y="1487"/>
                  </a:lnTo>
                  <a:lnTo>
                    <a:pt x="1383" y="1486"/>
                  </a:lnTo>
                  <a:lnTo>
                    <a:pt x="1367" y="1481"/>
                  </a:lnTo>
                  <a:lnTo>
                    <a:pt x="1355" y="1471"/>
                  </a:lnTo>
                  <a:lnTo>
                    <a:pt x="1346" y="1457"/>
                  </a:lnTo>
                  <a:lnTo>
                    <a:pt x="1344" y="1440"/>
                  </a:lnTo>
                  <a:lnTo>
                    <a:pt x="1341" y="1409"/>
                  </a:lnTo>
                  <a:lnTo>
                    <a:pt x="1332" y="1381"/>
                  </a:lnTo>
                  <a:lnTo>
                    <a:pt x="1319" y="1354"/>
                  </a:lnTo>
                  <a:lnTo>
                    <a:pt x="1301" y="1330"/>
                  </a:lnTo>
                  <a:lnTo>
                    <a:pt x="1280" y="1309"/>
                  </a:lnTo>
                  <a:lnTo>
                    <a:pt x="1256" y="1293"/>
                  </a:lnTo>
                  <a:lnTo>
                    <a:pt x="1230" y="1279"/>
                  </a:lnTo>
                  <a:lnTo>
                    <a:pt x="1200" y="1272"/>
                  </a:lnTo>
                  <a:lnTo>
                    <a:pt x="1169" y="1270"/>
                  </a:lnTo>
                  <a:close/>
                  <a:moveTo>
                    <a:pt x="1813" y="96"/>
                  </a:moveTo>
                  <a:lnTo>
                    <a:pt x="1717" y="99"/>
                  </a:lnTo>
                  <a:lnTo>
                    <a:pt x="1624" y="109"/>
                  </a:lnTo>
                  <a:lnTo>
                    <a:pt x="1532" y="124"/>
                  </a:lnTo>
                  <a:lnTo>
                    <a:pt x="1442" y="148"/>
                  </a:lnTo>
                  <a:lnTo>
                    <a:pt x="1356" y="176"/>
                  </a:lnTo>
                  <a:lnTo>
                    <a:pt x="1272" y="209"/>
                  </a:lnTo>
                  <a:lnTo>
                    <a:pt x="1190" y="249"/>
                  </a:lnTo>
                  <a:lnTo>
                    <a:pt x="1112" y="294"/>
                  </a:lnTo>
                  <a:lnTo>
                    <a:pt x="1037" y="343"/>
                  </a:lnTo>
                  <a:lnTo>
                    <a:pt x="967" y="397"/>
                  </a:lnTo>
                  <a:lnTo>
                    <a:pt x="900" y="457"/>
                  </a:lnTo>
                  <a:lnTo>
                    <a:pt x="836" y="519"/>
                  </a:lnTo>
                  <a:lnTo>
                    <a:pt x="778" y="586"/>
                  </a:lnTo>
                  <a:lnTo>
                    <a:pt x="723" y="658"/>
                  </a:lnTo>
                  <a:lnTo>
                    <a:pt x="673" y="733"/>
                  </a:lnTo>
                  <a:lnTo>
                    <a:pt x="629" y="811"/>
                  </a:lnTo>
                  <a:lnTo>
                    <a:pt x="590" y="892"/>
                  </a:lnTo>
                  <a:lnTo>
                    <a:pt x="556" y="976"/>
                  </a:lnTo>
                  <a:lnTo>
                    <a:pt x="527" y="1063"/>
                  </a:lnTo>
                  <a:lnTo>
                    <a:pt x="505" y="1152"/>
                  </a:lnTo>
                  <a:lnTo>
                    <a:pt x="488" y="1243"/>
                  </a:lnTo>
                  <a:lnTo>
                    <a:pt x="479" y="1337"/>
                  </a:lnTo>
                  <a:lnTo>
                    <a:pt x="475" y="1432"/>
                  </a:lnTo>
                  <a:lnTo>
                    <a:pt x="475" y="1611"/>
                  </a:lnTo>
                  <a:lnTo>
                    <a:pt x="572" y="1611"/>
                  </a:lnTo>
                  <a:lnTo>
                    <a:pt x="579" y="1572"/>
                  </a:lnTo>
                  <a:lnTo>
                    <a:pt x="590" y="1535"/>
                  </a:lnTo>
                  <a:lnTo>
                    <a:pt x="607" y="1498"/>
                  </a:lnTo>
                  <a:lnTo>
                    <a:pt x="627" y="1469"/>
                  </a:lnTo>
                  <a:lnTo>
                    <a:pt x="650" y="1442"/>
                  </a:lnTo>
                  <a:lnTo>
                    <a:pt x="677" y="1420"/>
                  </a:lnTo>
                  <a:lnTo>
                    <a:pt x="706" y="1400"/>
                  </a:lnTo>
                  <a:lnTo>
                    <a:pt x="737" y="1384"/>
                  </a:lnTo>
                  <a:lnTo>
                    <a:pt x="770" y="1374"/>
                  </a:lnTo>
                  <a:lnTo>
                    <a:pt x="805" y="1366"/>
                  </a:lnTo>
                  <a:lnTo>
                    <a:pt x="840" y="1364"/>
                  </a:lnTo>
                  <a:lnTo>
                    <a:pt x="876" y="1366"/>
                  </a:lnTo>
                  <a:lnTo>
                    <a:pt x="910" y="1373"/>
                  </a:lnTo>
                  <a:lnTo>
                    <a:pt x="923" y="1337"/>
                  </a:lnTo>
                  <a:lnTo>
                    <a:pt x="941" y="1301"/>
                  </a:lnTo>
                  <a:lnTo>
                    <a:pt x="964" y="1271"/>
                  </a:lnTo>
                  <a:lnTo>
                    <a:pt x="990" y="1243"/>
                  </a:lnTo>
                  <a:lnTo>
                    <a:pt x="1021" y="1219"/>
                  </a:lnTo>
                  <a:lnTo>
                    <a:pt x="1055" y="1200"/>
                  </a:lnTo>
                  <a:lnTo>
                    <a:pt x="1091" y="1186"/>
                  </a:lnTo>
                  <a:lnTo>
                    <a:pt x="1130" y="1177"/>
                  </a:lnTo>
                  <a:lnTo>
                    <a:pt x="1169" y="1174"/>
                  </a:lnTo>
                  <a:lnTo>
                    <a:pt x="1210" y="1177"/>
                  </a:lnTo>
                  <a:lnTo>
                    <a:pt x="1249" y="1186"/>
                  </a:lnTo>
                  <a:lnTo>
                    <a:pt x="1285" y="1200"/>
                  </a:lnTo>
                  <a:lnTo>
                    <a:pt x="1319" y="1219"/>
                  </a:lnTo>
                  <a:lnTo>
                    <a:pt x="1350" y="1243"/>
                  </a:lnTo>
                  <a:lnTo>
                    <a:pt x="1376" y="1271"/>
                  </a:lnTo>
                  <a:lnTo>
                    <a:pt x="1399" y="1301"/>
                  </a:lnTo>
                  <a:lnTo>
                    <a:pt x="1417" y="1337"/>
                  </a:lnTo>
                  <a:lnTo>
                    <a:pt x="1430" y="1373"/>
                  </a:lnTo>
                  <a:lnTo>
                    <a:pt x="1464" y="1366"/>
                  </a:lnTo>
                  <a:lnTo>
                    <a:pt x="1499" y="1364"/>
                  </a:lnTo>
                  <a:lnTo>
                    <a:pt x="1535" y="1366"/>
                  </a:lnTo>
                  <a:lnTo>
                    <a:pt x="1570" y="1374"/>
                  </a:lnTo>
                  <a:lnTo>
                    <a:pt x="1603" y="1384"/>
                  </a:lnTo>
                  <a:lnTo>
                    <a:pt x="1634" y="1400"/>
                  </a:lnTo>
                  <a:lnTo>
                    <a:pt x="1663" y="1420"/>
                  </a:lnTo>
                  <a:lnTo>
                    <a:pt x="1690" y="1442"/>
                  </a:lnTo>
                  <a:lnTo>
                    <a:pt x="1713" y="1470"/>
                  </a:lnTo>
                  <a:lnTo>
                    <a:pt x="1733" y="1498"/>
                  </a:lnTo>
                  <a:lnTo>
                    <a:pt x="1750" y="1535"/>
                  </a:lnTo>
                  <a:lnTo>
                    <a:pt x="1761" y="1572"/>
                  </a:lnTo>
                  <a:lnTo>
                    <a:pt x="1768" y="1611"/>
                  </a:lnTo>
                  <a:lnTo>
                    <a:pt x="3149" y="1611"/>
                  </a:lnTo>
                  <a:lnTo>
                    <a:pt x="3149" y="1432"/>
                  </a:lnTo>
                  <a:lnTo>
                    <a:pt x="3146" y="1337"/>
                  </a:lnTo>
                  <a:lnTo>
                    <a:pt x="3136" y="1243"/>
                  </a:lnTo>
                  <a:lnTo>
                    <a:pt x="3120" y="1152"/>
                  </a:lnTo>
                  <a:lnTo>
                    <a:pt x="3098" y="1063"/>
                  </a:lnTo>
                  <a:lnTo>
                    <a:pt x="3069" y="976"/>
                  </a:lnTo>
                  <a:lnTo>
                    <a:pt x="3035" y="892"/>
                  </a:lnTo>
                  <a:lnTo>
                    <a:pt x="2995" y="811"/>
                  </a:lnTo>
                  <a:lnTo>
                    <a:pt x="2951" y="733"/>
                  </a:lnTo>
                  <a:lnTo>
                    <a:pt x="2902" y="658"/>
                  </a:lnTo>
                  <a:lnTo>
                    <a:pt x="2847" y="586"/>
                  </a:lnTo>
                  <a:lnTo>
                    <a:pt x="2789" y="519"/>
                  </a:lnTo>
                  <a:lnTo>
                    <a:pt x="2726" y="457"/>
                  </a:lnTo>
                  <a:lnTo>
                    <a:pt x="2658" y="397"/>
                  </a:lnTo>
                  <a:lnTo>
                    <a:pt x="2587" y="343"/>
                  </a:lnTo>
                  <a:lnTo>
                    <a:pt x="2512" y="294"/>
                  </a:lnTo>
                  <a:lnTo>
                    <a:pt x="2434" y="249"/>
                  </a:lnTo>
                  <a:lnTo>
                    <a:pt x="2353" y="209"/>
                  </a:lnTo>
                  <a:lnTo>
                    <a:pt x="2269" y="176"/>
                  </a:lnTo>
                  <a:lnTo>
                    <a:pt x="2182" y="148"/>
                  </a:lnTo>
                  <a:lnTo>
                    <a:pt x="2093" y="124"/>
                  </a:lnTo>
                  <a:lnTo>
                    <a:pt x="2001" y="109"/>
                  </a:lnTo>
                  <a:lnTo>
                    <a:pt x="1907" y="99"/>
                  </a:lnTo>
                  <a:lnTo>
                    <a:pt x="1813" y="96"/>
                  </a:lnTo>
                  <a:close/>
                  <a:moveTo>
                    <a:pt x="1813" y="0"/>
                  </a:moveTo>
                  <a:lnTo>
                    <a:pt x="1911" y="3"/>
                  </a:lnTo>
                  <a:lnTo>
                    <a:pt x="2006" y="13"/>
                  </a:lnTo>
                  <a:lnTo>
                    <a:pt x="2101" y="29"/>
                  </a:lnTo>
                  <a:lnTo>
                    <a:pt x="2192" y="52"/>
                  </a:lnTo>
                  <a:lnTo>
                    <a:pt x="2283" y="79"/>
                  </a:lnTo>
                  <a:lnTo>
                    <a:pt x="2369" y="112"/>
                  </a:lnTo>
                  <a:lnTo>
                    <a:pt x="2454" y="152"/>
                  </a:lnTo>
                  <a:lnTo>
                    <a:pt x="2534" y="196"/>
                  </a:lnTo>
                  <a:lnTo>
                    <a:pt x="2613" y="245"/>
                  </a:lnTo>
                  <a:lnTo>
                    <a:pt x="2687" y="299"/>
                  </a:lnTo>
                  <a:lnTo>
                    <a:pt x="2758" y="358"/>
                  </a:lnTo>
                  <a:lnTo>
                    <a:pt x="2825" y="420"/>
                  </a:lnTo>
                  <a:lnTo>
                    <a:pt x="2888" y="487"/>
                  </a:lnTo>
                  <a:lnTo>
                    <a:pt x="2946" y="558"/>
                  </a:lnTo>
                  <a:lnTo>
                    <a:pt x="3000" y="633"/>
                  </a:lnTo>
                  <a:lnTo>
                    <a:pt x="3049" y="710"/>
                  </a:lnTo>
                  <a:lnTo>
                    <a:pt x="3093" y="791"/>
                  </a:lnTo>
                  <a:lnTo>
                    <a:pt x="3132" y="876"/>
                  </a:lnTo>
                  <a:lnTo>
                    <a:pt x="3166" y="963"/>
                  </a:lnTo>
                  <a:lnTo>
                    <a:pt x="3193" y="1052"/>
                  </a:lnTo>
                  <a:lnTo>
                    <a:pt x="3215" y="1144"/>
                  </a:lnTo>
                  <a:lnTo>
                    <a:pt x="3232" y="1239"/>
                  </a:lnTo>
                  <a:lnTo>
                    <a:pt x="3242" y="1334"/>
                  </a:lnTo>
                  <a:lnTo>
                    <a:pt x="3245" y="1432"/>
                  </a:lnTo>
                  <a:lnTo>
                    <a:pt x="3245" y="1970"/>
                  </a:lnTo>
                  <a:lnTo>
                    <a:pt x="3612" y="2364"/>
                  </a:lnTo>
                  <a:lnTo>
                    <a:pt x="3619" y="2373"/>
                  </a:lnTo>
                  <a:lnTo>
                    <a:pt x="3623" y="2384"/>
                  </a:lnTo>
                  <a:lnTo>
                    <a:pt x="3625" y="2396"/>
                  </a:lnTo>
                  <a:lnTo>
                    <a:pt x="3621" y="2422"/>
                  </a:lnTo>
                  <a:lnTo>
                    <a:pt x="3611" y="2447"/>
                  </a:lnTo>
                  <a:lnTo>
                    <a:pt x="3596" y="2471"/>
                  </a:lnTo>
                  <a:lnTo>
                    <a:pt x="3573" y="2493"/>
                  </a:lnTo>
                  <a:lnTo>
                    <a:pt x="3543" y="2515"/>
                  </a:lnTo>
                  <a:lnTo>
                    <a:pt x="3506" y="2536"/>
                  </a:lnTo>
                  <a:lnTo>
                    <a:pt x="3463" y="2557"/>
                  </a:lnTo>
                  <a:lnTo>
                    <a:pt x="3414" y="2575"/>
                  </a:lnTo>
                  <a:lnTo>
                    <a:pt x="3361" y="2594"/>
                  </a:lnTo>
                  <a:lnTo>
                    <a:pt x="3300" y="2612"/>
                  </a:lnTo>
                  <a:lnTo>
                    <a:pt x="3234" y="2629"/>
                  </a:lnTo>
                  <a:lnTo>
                    <a:pt x="3163" y="2646"/>
                  </a:lnTo>
                  <a:lnTo>
                    <a:pt x="3084" y="2661"/>
                  </a:lnTo>
                  <a:lnTo>
                    <a:pt x="2979" y="2679"/>
                  </a:lnTo>
                  <a:lnTo>
                    <a:pt x="2868" y="2695"/>
                  </a:lnTo>
                  <a:lnTo>
                    <a:pt x="2751" y="2711"/>
                  </a:lnTo>
                  <a:lnTo>
                    <a:pt x="2628" y="2723"/>
                  </a:lnTo>
                  <a:lnTo>
                    <a:pt x="2501" y="2734"/>
                  </a:lnTo>
                  <a:lnTo>
                    <a:pt x="2369" y="2744"/>
                  </a:lnTo>
                  <a:lnTo>
                    <a:pt x="2235" y="2750"/>
                  </a:lnTo>
                  <a:lnTo>
                    <a:pt x="2097" y="2756"/>
                  </a:lnTo>
                  <a:lnTo>
                    <a:pt x="1956" y="2759"/>
                  </a:lnTo>
                  <a:lnTo>
                    <a:pt x="1813" y="2760"/>
                  </a:lnTo>
                  <a:lnTo>
                    <a:pt x="1669" y="2759"/>
                  </a:lnTo>
                  <a:lnTo>
                    <a:pt x="1528" y="2756"/>
                  </a:lnTo>
                  <a:lnTo>
                    <a:pt x="1390" y="2750"/>
                  </a:lnTo>
                  <a:lnTo>
                    <a:pt x="1255" y="2744"/>
                  </a:lnTo>
                  <a:lnTo>
                    <a:pt x="1123" y="2734"/>
                  </a:lnTo>
                  <a:lnTo>
                    <a:pt x="997" y="2723"/>
                  </a:lnTo>
                  <a:lnTo>
                    <a:pt x="875" y="2711"/>
                  </a:lnTo>
                  <a:lnTo>
                    <a:pt x="757" y="2695"/>
                  </a:lnTo>
                  <a:lnTo>
                    <a:pt x="646" y="2679"/>
                  </a:lnTo>
                  <a:lnTo>
                    <a:pt x="540" y="2661"/>
                  </a:lnTo>
                  <a:lnTo>
                    <a:pt x="463" y="2646"/>
                  </a:lnTo>
                  <a:lnTo>
                    <a:pt x="391" y="2629"/>
                  </a:lnTo>
                  <a:lnTo>
                    <a:pt x="325" y="2612"/>
                  </a:lnTo>
                  <a:lnTo>
                    <a:pt x="264" y="2594"/>
                  </a:lnTo>
                  <a:lnTo>
                    <a:pt x="210" y="2575"/>
                  </a:lnTo>
                  <a:lnTo>
                    <a:pt x="162" y="2557"/>
                  </a:lnTo>
                  <a:lnTo>
                    <a:pt x="119" y="2536"/>
                  </a:lnTo>
                  <a:lnTo>
                    <a:pt x="83" y="2515"/>
                  </a:lnTo>
                  <a:lnTo>
                    <a:pt x="53" y="2493"/>
                  </a:lnTo>
                  <a:lnTo>
                    <a:pt x="30" y="2471"/>
                  </a:lnTo>
                  <a:lnTo>
                    <a:pt x="13" y="2447"/>
                  </a:lnTo>
                  <a:lnTo>
                    <a:pt x="3" y="2422"/>
                  </a:lnTo>
                  <a:lnTo>
                    <a:pt x="0" y="2396"/>
                  </a:lnTo>
                  <a:lnTo>
                    <a:pt x="1" y="2384"/>
                  </a:lnTo>
                  <a:lnTo>
                    <a:pt x="6" y="2373"/>
                  </a:lnTo>
                  <a:lnTo>
                    <a:pt x="13" y="2364"/>
                  </a:lnTo>
                  <a:lnTo>
                    <a:pt x="381" y="1970"/>
                  </a:lnTo>
                  <a:lnTo>
                    <a:pt x="381" y="1432"/>
                  </a:lnTo>
                  <a:lnTo>
                    <a:pt x="384" y="1334"/>
                  </a:lnTo>
                  <a:lnTo>
                    <a:pt x="393" y="1239"/>
                  </a:lnTo>
                  <a:lnTo>
                    <a:pt x="409" y="1144"/>
                  </a:lnTo>
                  <a:lnTo>
                    <a:pt x="431" y="1052"/>
                  </a:lnTo>
                  <a:lnTo>
                    <a:pt x="460" y="963"/>
                  </a:lnTo>
                  <a:lnTo>
                    <a:pt x="493" y="876"/>
                  </a:lnTo>
                  <a:lnTo>
                    <a:pt x="531" y="791"/>
                  </a:lnTo>
                  <a:lnTo>
                    <a:pt x="576" y="710"/>
                  </a:lnTo>
                  <a:lnTo>
                    <a:pt x="625" y="633"/>
                  </a:lnTo>
                  <a:lnTo>
                    <a:pt x="679" y="558"/>
                  </a:lnTo>
                  <a:lnTo>
                    <a:pt x="737" y="487"/>
                  </a:lnTo>
                  <a:lnTo>
                    <a:pt x="800" y="420"/>
                  </a:lnTo>
                  <a:lnTo>
                    <a:pt x="867" y="358"/>
                  </a:lnTo>
                  <a:lnTo>
                    <a:pt x="937" y="299"/>
                  </a:lnTo>
                  <a:lnTo>
                    <a:pt x="1012" y="245"/>
                  </a:lnTo>
                  <a:lnTo>
                    <a:pt x="1090" y="196"/>
                  </a:lnTo>
                  <a:lnTo>
                    <a:pt x="1172" y="152"/>
                  </a:lnTo>
                  <a:lnTo>
                    <a:pt x="1255" y="112"/>
                  </a:lnTo>
                  <a:lnTo>
                    <a:pt x="1342" y="79"/>
                  </a:lnTo>
                  <a:lnTo>
                    <a:pt x="1432" y="52"/>
                  </a:lnTo>
                  <a:lnTo>
                    <a:pt x="1525" y="29"/>
                  </a:lnTo>
                  <a:lnTo>
                    <a:pt x="1618" y="13"/>
                  </a:lnTo>
                  <a:lnTo>
                    <a:pt x="1715" y="3"/>
                  </a:lnTo>
                  <a:lnTo>
                    <a:pt x="1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Freeform 283"/>
            <p:cNvSpPr>
              <a:spLocks noEditPoints="1"/>
            </p:cNvSpPr>
            <p:nvPr/>
          </p:nvSpPr>
          <p:spPr bwMode="auto">
            <a:xfrm>
              <a:off x="11101388" y="3771901"/>
              <a:ext cx="60325" cy="60325"/>
            </a:xfrm>
            <a:custGeom>
              <a:avLst/>
              <a:gdLst>
                <a:gd name="T0" fmla="*/ 184 w 419"/>
                <a:gd name="T1" fmla="*/ 98 h 418"/>
                <a:gd name="T2" fmla="*/ 139 w 419"/>
                <a:gd name="T3" fmla="*/ 120 h 418"/>
                <a:gd name="T4" fmla="*/ 107 w 419"/>
                <a:gd name="T5" fmla="*/ 158 h 418"/>
                <a:gd name="T6" fmla="*/ 96 w 419"/>
                <a:gd name="T7" fmla="*/ 209 h 418"/>
                <a:gd name="T8" fmla="*/ 107 w 419"/>
                <a:gd name="T9" fmla="*/ 258 h 418"/>
                <a:gd name="T10" fmla="*/ 139 w 419"/>
                <a:gd name="T11" fmla="*/ 298 h 418"/>
                <a:gd name="T12" fmla="*/ 184 w 419"/>
                <a:gd name="T13" fmla="*/ 320 h 418"/>
                <a:gd name="T14" fmla="*/ 236 w 419"/>
                <a:gd name="T15" fmla="*/ 320 h 418"/>
                <a:gd name="T16" fmla="*/ 281 w 419"/>
                <a:gd name="T17" fmla="*/ 298 h 418"/>
                <a:gd name="T18" fmla="*/ 313 w 419"/>
                <a:gd name="T19" fmla="*/ 258 h 418"/>
                <a:gd name="T20" fmla="*/ 324 w 419"/>
                <a:gd name="T21" fmla="*/ 209 h 418"/>
                <a:gd name="T22" fmla="*/ 313 w 419"/>
                <a:gd name="T23" fmla="*/ 158 h 418"/>
                <a:gd name="T24" fmla="*/ 281 w 419"/>
                <a:gd name="T25" fmla="*/ 120 h 418"/>
                <a:gd name="T26" fmla="*/ 236 w 419"/>
                <a:gd name="T27" fmla="*/ 98 h 418"/>
                <a:gd name="T28" fmla="*/ 209 w 419"/>
                <a:gd name="T29" fmla="*/ 0 h 418"/>
                <a:gd name="T30" fmla="*/ 283 w 419"/>
                <a:gd name="T31" fmla="*/ 12 h 418"/>
                <a:gd name="T32" fmla="*/ 345 w 419"/>
                <a:gd name="T33" fmla="*/ 48 h 418"/>
                <a:gd name="T34" fmla="*/ 391 w 419"/>
                <a:gd name="T35" fmla="*/ 103 h 418"/>
                <a:gd name="T36" fmla="*/ 416 w 419"/>
                <a:gd name="T37" fmla="*/ 172 h 418"/>
                <a:gd name="T38" fmla="*/ 416 w 419"/>
                <a:gd name="T39" fmla="*/ 246 h 418"/>
                <a:gd name="T40" fmla="*/ 391 w 419"/>
                <a:gd name="T41" fmla="*/ 315 h 418"/>
                <a:gd name="T42" fmla="*/ 345 w 419"/>
                <a:gd name="T43" fmla="*/ 368 h 418"/>
                <a:gd name="T44" fmla="*/ 283 w 419"/>
                <a:gd name="T45" fmla="*/ 405 h 418"/>
                <a:gd name="T46" fmla="*/ 209 w 419"/>
                <a:gd name="T47" fmla="*/ 418 h 418"/>
                <a:gd name="T48" fmla="*/ 137 w 419"/>
                <a:gd name="T49" fmla="*/ 405 h 418"/>
                <a:gd name="T50" fmla="*/ 75 w 419"/>
                <a:gd name="T51" fmla="*/ 368 h 418"/>
                <a:gd name="T52" fmla="*/ 29 w 419"/>
                <a:gd name="T53" fmla="*/ 315 h 418"/>
                <a:gd name="T54" fmla="*/ 4 w 419"/>
                <a:gd name="T55" fmla="*/ 246 h 418"/>
                <a:gd name="T56" fmla="*/ 4 w 419"/>
                <a:gd name="T57" fmla="*/ 172 h 418"/>
                <a:gd name="T58" fmla="*/ 29 w 419"/>
                <a:gd name="T59" fmla="*/ 103 h 418"/>
                <a:gd name="T60" fmla="*/ 75 w 419"/>
                <a:gd name="T61" fmla="*/ 48 h 418"/>
                <a:gd name="T62" fmla="*/ 137 w 419"/>
                <a:gd name="T63" fmla="*/ 12 h 418"/>
                <a:gd name="T64" fmla="*/ 209 w 419"/>
                <a:gd name="T65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9" h="418">
                  <a:moveTo>
                    <a:pt x="209" y="95"/>
                  </a:moveTo>
                  <a:lnTo>
                    <a:pt x="184" y="98"/>
                  </a:lnTo>
                  <a:lnTo>
                    <a:pt x="160" y="107"/>
                  </a:lnTo>
                  <a:lnTo>
                    <a:pt x="139" y="120"/>
                  </a:lnTo>
                  <a:lnTo>
                    <a:pt x="121" y="137"/>
                  </a:lnTo>
                  <a:lnTo>
                    <a:pt x="107" y="158"/>
                  </a:lnTo>
                  <a:lnTo>
                    <a:pt x="99" y="183"/>
                  </a:lnTo>
                  <a:lnTo>
                    <a:pt x="96" y="209"/>
                  </a:lnTo>
                  <a:lnTo>
                    <a:pt x="99" y="235"/>
                  </a:lnTo>
                  <a:lnTo>
                    <a:pt x="107" y="258"/>
                  </a:lnTo>
                  <a:lnTo>
                    <a:pt x="121" y="280"/>
                  </a:lnTo>
                  <a:lnTo>
                    <a:pt x="139" y="298"/>
                  </a:lnTo>
                  <a:lnTo>
                    <a:pt x="160" y="311"/>
                  </a:lnTo>
                  <a:lnTo>
                    <a:pt x="184" y="320"/>
                  </a:lnTo>
                  <a:lnTo>
                    <a:pt x="209" y="322"/>
                  </a:lnTo>
                  <a:lnTo>
                    <a:pt x="236" y="320"/>
                  </a:lnTo>
                  <a:lnTo>
                    <a:pt x="260" y="311"/>
                  </a:lnTo>
                  <a:lnTo>
                    <a:pt x="281" y="298"/>
                  </a:lnTo>
                  <a:lnTo>
                    <a:pt x="298" y="280"/>
                  </a:lnTo>
                  <a:lnTo>
                    <a:pt x="313" y="258"/>
                  </a:lnTo>
                  <a:lnTo>
                    <a:pt x="320" y="235"/>
                  </a:lnTo>
                  <a:lnTo>
                    <a:pt x="324" y="209"/>
                  </a:lnTo>
                  <a:lnTo>
                    <a:pt x="320" y="183"/>
                  </a:lnTo>
                  <a:lnTo>
                    <a:pt x="313" y="158"/>
                  </a:lnTo>
                  <a:lnTo>
                    <a:pt x="298" y="137"/>
                  </a:lnTo>
                  <a:lnTo>
                    <a:pt x="281" y="120"/>
                  </a:lnTo>
                  <a:lnTo>
                    <a:pt x="260" y="107"/>
                  </a:lnTo>
                  <a:lnTo>
                    <a:pt x="236" y="98"/>
                  </a:lnTo>
                  <a:lnTo>
                    <a:pt x="209" y="95"/>
                  </a:lnTo>
                  <a:close/>
                  <a:moveTo>
                    <a:pt x="209" y="0"/>
                  </a:moveTo>
                  <a:lnTo>
                    <a:pt x="248" y="3"/>
                  </a:lnTo>
                  <a:lnTo>
                    <a:pt x="283" y="12"/>
                  </a:lnTo>
                  <a:lnTo>
                    <a:pt x="315" y="29"/>
                  </a:lnTo>
                  <a:lnTo>
                    <a:pt x="345" y="48"/>
                  </a:lnTo>
                  <a:lnTo>
                    <a:pt x="370" y="74"/>
                  </a:lnTo>
                  <a:lnTo>
                    <a:pt x="391" y="103"/>
                  </a:lnTo>
                  <a:lnTo>
                    <a:pt x="406" y="135"/>
                  </a:lnTo>
                  <a:lnTo>
                    <a:pt x="416" y="172"/>
                  </a:lnTo>
                  <a:lnTo>
                    <a:pt x="419" y="209"/>
                  </a:lnTo>
                  <a:lnTo>
                    <a:pt x="416" y="246"/>
                  </a:lnTo>
                  <a:lnTo>
                    <a:pt x="406" y="282"/>
                  </a:lnTo>
                  <a:lnTo>
                    <a:pt x="391" y="315"/>
                  </a:lnTo>
                  <a:lnTo>
                    <a:pt x="370" y="343"/>
                  </a:lnTo>
                  <a:lnTo>
                    <a:pt x="345" y="368"/>
                  </a:lnTo>
                  <a:lnTo>
                    <a:pt x="315" y="389"/>
                  </a:lnTo>
                  <a:lnTo>
                    <a:pt x="283" y="405"/>
                  </a:lnTo>
                  <a:lnTo>
                    <a:pt x="248" y="415"/>
                  </a:lnTo>
                  <a:lnTo>
                    <a:pt x="209" y="418"/>
                  </a:lnTo>
                  <a:lnTo>
                    <a:pt x="172" y="415"/>
                  </a:lnTo>
                  <a:lnTo>
                    <a:pt x="137" y="405"/>
                  </a:lnTo>
                  <a:lnTo>
                    <a:pt x="105" y="389"/>
                  </a:lnTo>
                  <a:lnTo>
                    <a:pt x="75" y="368"/>
                  </a:lnTo>
                  <a:lnTo>
                    <a:pt x="50" y="343"/>
                  </a:lnTo>
                  <a:lnTo>
                    <a:pt x="29" y="315"/>
                  </a:lnTo>
                  <a:lnTo>
                    <a:pt x="14" y="282"/>
                  </a:lnTo>
                  <a:lnTo>
                    <a:pt x="4" y="246"/>
                  </a:lnTo>
                  <a:lnTo>
                    <a:pt x="0" y="209"/>
                  </a:lnTo>
                  <a:lnTo>
                    <a:pt x="4" y="172"/>
                  </a:lnTo>
                  <a:lnTo>
                    <a:pt x="14" y="135"/>
                  </a:lnTo>
                  <a:lnTo>
                    <a:pt x="29" y="103"/>
                  </a:lnTo>
                  <a:lnTo>
                    <a:pt x="50" y="74"/>
                  </a:lnTo>
                  <a:lnTo>
                    <a:pt x="75" y="48"/>
                  </a:lnTo>
                  <a:lnTo>
                    <a:pt x="105" y="29"/>
                  </a:lnTo>
                  <a:lnTo>
                    <a:pt x="137" y="12"/>
                  </a:lnTo>
                  <a:lnTo>
                    <a:pt x="172" y="3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8" name="Group 477"/>
          <p:cNvGrpSpPr/>
          <p:nvPr/>
        </p:nvGrpSpPr>
        <p:grpSpPr>
          <a:xfrm>
            <a:off x="10996090" y="2692400"/>
            <a:ext cx="481013" cy="547687"/>
            <a:chOff x="10983913" y="2692400"/>
            <a:chExt cx="481013" cy="547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3" name="Freeform 288"/>
            <p:cNvSpPr>
              <a:spLocks noEditPoints="1"/>
            </p:cNvSpPr>
            <p:nvPr/>
          </p:nvSpPr>
          <p:spPr bwMode="auto">
            <a:xfrm>
              <a:off x="11114088" y="2868613"/>
              <a:ext cx="87313" cy="107950"/>
            </a:xfrm>
            <a:custGeom>
              <a:avLst/>
              <a:gdLst>
                <a:gd name="T0" fmla="*/ 98 w 557"/>
                <a:gd name="T1" fmla="*/ 272 h 678"/>
                <a:gd name="T2" fmla="*/ 110 w 557"/>
                <a:gd name="T3" fmla="*/ 512 h 678"/>
                <a:gd name="T4" fmla="*/ 279 w 557"/>
                <a:gd name="T5" fmla="*/ 588 h 678"/>
                <a:gd name="T6" fmla="*/ 447 w 557"/>
                <a:gd name="T7" fmla="*/ 512 h 678"/>
                <a:gd name="T8" fmla="*/ 459 w 557"/>
                <a:gd name="T9" fmla="*/ 272 h 678"/>
                <a:gd name="T10" fmla="*/ 291 w 557"/>
                <a:gd name="T11" fmla="*/ 324 h 678"/>
                <a:gd name="T12" fmla="*/ 285 w 557"/>
                <a:gd name="T13" fmla="*/ 326 h 678"/>
                <a:gd name="T14" fmla="*/ 279 w 557"/>
                <a:gd name="T15" fmla="*/ 326 h 678"/>
                <a:gd name="T16" fmla="*/ 271 w 557"/>
                <a:gd name="T17" fmla="*/ 326 h 678"/>
                <a:gd name="T18" fmla="*/ 265 w 557"/>
                <a:gd name="T19" fmla="*/ 324 h 678"/>
                <a:gd name="T20" fmla="*/ 98 w 557"/>
                <a:gd name="T21" fmla="*/ 272 h 678"/>
                <a:gd name="T22" fmla="*/ 89 w 557"/>
                <a:gd name="T23" fmla="*/ 87 h 678"/>
                <a:gd name="T24" fmla="*/ 93 w 557"/>
                <a:gd name="T25" fmla="*/ 180 h 678"/>
                <a:gd name="T26" fmla="*/ 279 w 557"/>
                <a:gd name="T27" fmla="*/ 238 h 678"/>
                <a:gd name="T28" fmla="*/ 463 w 557"/>
                <a:gd name="T29" fmla="*/ 180 h 678"/>
                <a:gd name="T30" fmla="*/ 468 w 557"/>
                <a:gd name="T31" fmla="*/ 87 h 678"/>
                <a:gd name="T32" fmla="*/ 89 w 557"/>
                <a:gd name="T33" fmla="*/ 87 h 678"/>
                <a:gd name="T34" fmla="*/ 43 w 557"/>
                <a:gd name="T35" fmla="*/ 0 h 678"/>
                <a:gd name="T36" fmla="*/ 514 w 557"/>
                <a:gd name="T37" fmla="*/ 0 h 678"/>
                <a:gd name="T38" fmla="*/ 525 w 557"/>
                <a:gd name="T39" fmla="*/ 2 h 678"/>
                <a:gd name="T40" fmla="*/ 536 w 557"/>
                <a:gd name="T41" fmla="*/ 6 h 678"/>
                <a:gd name="T42" fmla="*/ 544 w 557"/>
                <a:gd name="T43" fmla="*/ 14 h 678"/>
                <a:gd name="T44" fmla="*/ 551 w 557"/>
                <a:gd name="T45" fmla="*/ 23 h 678"/>
                <a:gd name="T46" fmla="*/ 556 w 557"/>
                <a:gd name="T47" fmla="*/ 35 h 678"/>
                <a:gd name="T48" fmla="*/ 557 w 557"/>
                <a:gd name="T49" fmla="*/ 46 h 678"/>
                <a:gd name="T50" fmla="*/ 532 w 557"/>
                <a:gd name="T51" fmla="*/ 542 h 678"/>
                <a:gd name="T52" fmla="*/ 529 w 557"/>
                <a:gd name="T53" fmla="*/ 554 h 678"/>
                <a:gd name="T54" fmla="*/ 524 w 557"/>
                <a:gd name="T55" fmla="*/ 565 h 678"/>
                <a:gd name="T56" fmla="*/ 516 w 557"/>
                <a:gd name="T57" fmla="*/ 574 h 678"/>
                <a:gd name="T58" fmla="*/ 506 w 557"/>
                <a:gd name="T59" fmla="*/ 580 h 678"/>
                <a:gd name="T60" fmla="*/ 296 w 557"/>
                <a:gd name="T61" fmla="*/ 674 h 678"/>
                <a:gd name="T62" fmla="*/ 287 w 557"/>
                <a:gd name="T63" fmla="*/ 677 h 678"/>
                <a:gd name="T64" fmla="*/ 278 w 557"/>
                <a:gd name="T65" fmla="*/ 678 h 678"/>
                <a:gd name="T66" fmla="*/ 269 w 557"/>
                <a:gd name="T67" fmla="*/ 677 h 678"/>
                <a:gd name="T68" fmla="*/ 261 w 557"/>
                <a:gd name="T69" fmla="*/ 674 h 678"/>
                <a:gd name="T70" fmla="*/ 50 w 557"/>
                <a:gd name="T71" fmla="*/ 580 h 678"/>
                <a:gd name="T72" fmla="*/ 41 w 557"/>
                <a:gd name="T73" fmla="*/ 574 h 678"/>
                <a:gd name="T74" fmla="*/ 32 w 557"/>
                <a:gd name="T75" fmla="*/ 565 h 678"/>
                <a:gd name="T76" fmla="*/ 27 w 557"/>
                <a:gd name="T77" fmla="*/ 554 h 678"/>
                <a:gd name="T78" fmla="*/ 25 w 557"/>
                <a:gd name="T79" fmla="*/ 542 h 678"/>
                <a:gd name="T80" fmla="*/ 0 w 557"/>
                <a:gd name="T81" fmla="*/ 46 h 678"/>
                <a:gd name="T82" fmla="*/ 1 w 557"/>
                <a:gd name="T83" fmla="*/ 35 h 678"/>
                <a:gd name="T84" fmla="*/ 5 w 557"/>
                <a:gd name="T85" fmla="*/ 23 h 678"/>
                <a:gd name="T86" fmla="*/ 12 w 557"/>
                <a:gd name="T87" fmla="*/ 14 h 678"/>
                <a:gd name="T88" fmla="*/ 21 w 557"/>
                <a:gd name="T89" fmla="*/ 6 h 678"/>
                <a:gd name="T90" fmla="*/ 31 w 557"/>
                <a:gd name="T91" fmla="*/ 2 h 678"/>
                <a:gd name="T92" fmla="*/ 43 w 557"/>
                <a:gd name="T93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7" h="678">
                  <a:moveTo>
                    <a:pt x="98" y="272"/>
                  </a:moveTo>
                  <a:lnTo>
                    <a:pt x="110" y="512"/>
                  </a:lnTo>
                  <a:lnTo>
                    <a:pt x="279" y="588"/>
                  </a:lnTo>
                  <a:lnTo>
                    <a:pt x="447" y="512"/>
                  </a:lnTo>
                  <a:lnTo>
                    <a:pt x="459" y="272"/>
                  </a:lnTo>
                  <a:lnTo>
                    <a:pt x="291" y="324"/>
                  </a:lnTo>
                  <a:lnTo>
                    <a:pt x="285" y="326"/>
                  </a:lnTo>
                  <a:lnTo>
                    <a:pt x="279" y="326"/>
                  </a:lnTo>
                  <a:lnTo>
                    <a:pt x="271" y="326"/>
                  </a:lnTo>
                  <a:lnTo>
                    <a:pt x="265" y="324"/>
                  </a:lnTo>
                  <a:lnTo>
                    <a:pt x="98" y="272"/>
                  </a:lnTo>
                  <a:close/>
                  <a:moveTo>
                    <a:pt x="89" y="87"/>
                  </a:moveTo>
                  <a:lnTo>
                    <a:pt x="93" y="180"/>
                  </a:lnTo>
                  <a:lnTo>
                    <a:pt x="279" y="238"/>
                  </a:lnTo>
                  <a:lnTo>
                    <a:pt x="463" y="180"/>
                  </a:lnTo>
                  <a:lnTo>
                    <a:pt x="468" y="87"/>
                  </a:lnTo>
                  <a:lnTo>
                    <a:pt x="89" y="87"/>
                  </a:lnTo>
                  <a:close/>
                  <a:moveTo>
                    <a:pt x="43" y="0"/>
                  </a:moveTo>
                  <a:lnTo>
                    <a:pt x="514" y="0"/>
                  </a:lnTo>
                  <a:lnTo>
                    <a:pt x="525" y="2"/>
                  </a:lnTo>
                  <a:lnTo>
                    <a:pt x="536" y="6"/>
                  </a:lnTo>
                  <a:lnTo>
                    <a:pt x="544" y="14"/>
                  </a:lnTo>
                  <a:lnTo>
                    <a:pt x="551" y="23"/>
                  </a:lnTo>
                  <a:lnTo>
                    <a:pt x="556" y="35"/>
                  </a:lnTo>
                  <a:lnTo>
                    <a:pt x="557" y="46"/>
                  </a:lnTo>
                  <a:lnTo>
                    <a:pt x="532" y="542"/>
                  </a:lnTo>
                  <a:lnTo>
                    <a:pt x="529" y="554"/>
                  </a:lnTo>
                  <a:lnTo>
                    <a:pt x="524" y="565"/>
                  </a:lnTo>
                  <a:lnTo>
                    <a:pt x="516" y="574"/>
                  </a:lnTo>
                  <a:lnTo>
                    <a:pt x="506" y="580"/>
                  </a:lnTo>
                  <a:lnTo>
                    <a:pt x="296" y="674"/>
                  </a:lnTo>
                  <a:lnTo>
                    <a:pt x="287" y="677"/>
                  </a:lnTo>
                  <a:lnTo>
                    <a:pt x="278" y="678"/>
                  </a:lnTo>
                  <a:lnTo>
                    <a:pt x="269" y="677"/>
                  </a:lnTo>
                  <a:lnTo>
                    <a:pt x="261" y="674"/>
                  </a:lnTo>
                  <a:lnTo>
                    <a:pt x="50" y="580"/>
                  </a:lnTo>
                  <a:lnTo>
                    <a:pt x="41" y="574"/>
                  </a:lnTo>
                  <a:lnTo>
                    <a:pt x="32" y="565"/>
                  </a:lnTo>
                  <a:lnTo>
                    <a:pt x="27" y="554"/>
                  </a:lnTo>
                  <a:lnTo>
                    <a:pt x="25" y="542"/>
                  </a:lnTo>
                  <a:lnTo>
                    <a:pt x="0" y="46"/>
                  </a:lnTo>
                  <a:lnTo>
                    <a:pt x="1" y="35"/>
                  </a:lnTo>
                  <a:lnTo>
                    <a:pt x="5" y="23"/>
                  </a:lnTo>
                  <a:lnTo>
                    <a:pt x="12" y="14"/>
                  </a:lnTo>
                  <a:lnTo>
                    <a:pt x="21" y="6"/>
                  </a:lnTo>
                  <a:lnTo>
                    <a:pt x="31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Freeform 289"/>
            <p:cNvSpPr>
              <a:spLocks/>
            </p:cNvSpPr>
            <p:nvPr/>
          </p:nvSpPr>
          <p:spPr bwMode="auto">
            <a:xfrm>
              <a:off x="11150601" y="2887663"/>
              <a:ext cx="14288" cy="12700"/>
            </a:xfrm>
            <a:custGeom>
              <a:avLst/>
              <a:gdLst>
                <a:gd name="T0" fmla="*/ 44 w 87"/>
                <a:gd name="T1" fmla="*/ 0 h 87"/>
                <a:gd name="T2" fmla="*/ 54 w 87"/>
                <a:gd name="T3" fmla="*/ 2 h 87"/>
                <a:gd name="T4" fmla="*/ 65 w 87"/>
                <a:gd name="T5" fmla="*/ 6 h 87"/>
                <a:gd name="T6" fmla="*/ 74 w 87"/>
                <a:gd name="T7" fmla="*/ 12 h 87"/>
                <a:gd name="T8" fmla="*/ 81 w 87"/>
                <a:gd name="T9" fmla="*/ 22 h 87"/>
                <a:gd name="T10" fmla="*/ 85 w 87"/>
                <a:gd name="T11" fmla="*/ 32 h 87"/>
                <a:gd name="T12" fmla="*/ 87 w 87"/>
                <a:gd name="T13" fmla="*/ 43 h 87"/>
                <a:gd name="T14" fmla="*/ 85 w 87"/>
                <a:gd name="T15" fmla="*/ 54 h 87"/>
                <a:gd name="T16" fmla="*/ 81 w 87"/>
                <a:gd name="T17" fmla="*/ 65 h 87"/>
                <a:gd name="T18" fmla="*/ 74 w 87"/>
                <a:gd name="T19" fmla="*/ 73 h 87"/>
                <a:gd name="T20" fmla="*/ 65 w 87"/>
                <a:gd name="T21" fmla="*/ 81 h 87"/>
                <a:gd name="T22" fmla="*/ 54 w 87"/>
                <a:gd name="T23" fmla="*/ 85 h 87"/>
                <a:gd name="T24" fmla="*/ 44 w 87"/>
                <a:gd name="T25" fmla="*/ 87 h 87"/>
                <a:gd name="T26" fmla="*/ 32 w 87"/>
                <a:gd name="T27" fmla="*/ 85 h 87"/>
                <a:gd name="T28" fmla="*/ 22 w 87"/>
                <a:gd name="T29" fmla="*/ 81 h 87"/>
                <a:gd name="T30" fmla="*/ 12 w 87"/>
                <a:gd name="T31" fmla="*/ 73 h 87"/>
                <a:gd name="T32" fmla="*/ 6 w 87"/>
                <a:gd name="T33" fmla="*/ 65 h 87"/>
                <a:gd name="T34" fmla="*/ 2 w 87"/>
                <a:gd name="T35" fmla="*/ 54 h 87"/>
                <a:gd name="T36" fmla="*/ 0 w 87"/>
                <a:gd name="T37" fmla="*/ 43 h 87"/>
                <a:gd name="T38" fmla="*/ 2 w 87"/>
                <a:gd name="T39" fmla="*/ 32 h 87"/>
                <a:gd name="T40" fmla="*/ 6 w 87"/>
                <a:gd name="T41" fmla="*/ 22 h 87"/>
                <a:gd name="T42" fmla="*/ 12 w 87"/>
                <a:gd name="T43" fmla="*/ 12 h 87"/>
                <a:gd name="T44" fmla="*/ 22 w 87"/>
                <a:gd name="T45" fmla="*/ 6 h 87"/>
                <a:gd name="T46" fmla="*/ 32 w 87"/>
                <a:gd name="T47" fmla="*/ 2 h 87"/>
                <a:gd name="T48" fmla="*/ 44 w 87"/>
                <a:gd name="T4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" h="87">
                  <a:moveTo>
                    <a:pt x="44" y="0"/>
                  </a:moveTo>
                  <a:lnTo>
                    <a:pt x="54" y="2"/>
                  </a:lnTo>
                  <a:lnTo>
                    <a:pt x="65" y="6"/>
                  </a:lnTo>
                  <a:lnTo>
                    <a:pt x="74" y="12"/>
                  </a:lnTo>
                  <a:lnTo>
                    <a:pt x="81" y="22"/>
                  </a:lnTo>
                  <a:lnTo>
                    <a:pt x="85" y="32"/>
                  </a:lnTo>
                  <a:lnTo>
                    <a:pt x="87" y="43"/>
                  </a:lnTo>
                  <a:lnTo>
                    <a:pt x="85" y="54"/>
                  </a:lnTo>
                  <a:lnTo>
                    <a:pt x="81" y="65"/>
                  </a:lnTo>
                  <a:lnTo>
                    <a:pt x="74" y="73"/>
                  </a:lnTo>
                  <a:lnTo>
                    <a:pt x="65" y="81"/>
                  </a:lnTo>
                  <a:lnTo>
                    <a:pt x="54" y="85"/>
                  </a:lnTo>
                  <a:lnTo>
                    <a:pt x="44" y="87"/>
                  </a:lnTo>
                  <a:lnTo>
                    <a:pt x="32" y="85"/>
                  </a:lnTo>
                  <a:lnTo>
                    <a:pt x="22" y="81"/>
                  </a:lnTo>
                  <a:lnTo>
                    <a:pt x="12" y="73"/>
                  </a:lnTo>
                  <a:lnTo>
                    <a:pt x="6" y="65"/>
                  </a:lnTo>
                  <a:lnTo>
                    <a:pt x="2" y="54"/>
                  </a:lnTo>
                  <a:lnTo>
                    <a:pt x="0" y="43"/>
                  </a:lnTo>
                  <a:lnTo>
                    <a:pt x="2" y="32"/>
                  </a:lnTo>
                  <a:lnTo>
                    <a:pt x="6" y="22"/>
                  </a:lnTo>
                  <a:lnTo>
                    <a:pt x="12" y="12"/>
                  </a:lnTo>
                  <a:lnTo>
                    <a:pt x="22" y="6"/>
                  </a:lnTo>
                  <a:lnTo>
                    <a:pt x="32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Freeform 290"/>
            <p:cNvSpPr>
              <a:spLocks noEditPoints="1"/>
            </p:cNvSpPr>
            <p:nvPr/>
          </p:nvSpPr>
          <p:spPr bwMode="auto">
            <a:xfrm>
              <a:off x="11247438" y="2868613"/>
              <a:ext cx="87313" cy="107950"/>
            </a:xfrm>
            <a:custGeom>
              <a:avLst/>
              <a:gdLst>
                <a:gd name="T0" fmla="*/ 98 w 557"/>
                <a:gd name="T1" fmla="*/ 272 h 678"/>
                <a:gd name="T2" fmla="*/ 110 w 557"/>
                <a:gd name="T3" fmla="*/ 512 h 678"/>
                <a:gd name="T4" fmla="*/ 279 w 557"/>
                <a:gd name="T5" fmla="*/ 588 h 678"/>
                <a:gd name="T6" fmla="*/ 447 w 557"/>
                <a:gd name="T7" fmla="*/ 512 h 678"/>
                <a:gd name="T8" fmla="*/ 459 w 557"/>
                <a:gd name="T9" fmla="*/ 272 h 678"/>
                <a:gd name="T10" fmla="*/ 291 w 557"/>
                <a:gd name="T11" fmla="*/ 324 h 678"/>
                <a:gd name="T12" fmla="*/ 285 w 557"/>
                <a:gd name="T13" fmla="*/ 326 h 678"/>
                <a:gd name="T14" fmla="*/ 279 w 557"/>
                <a:gd name="T15" fmla="*/ 326 h 678"/>
                <a:gd name="T16" fmla="*/ 271 w 557"/>
                <a:gd name="T17" fmla="*/ 326 h 678"/>
                <a:gd name="T18" fmla="*/ 265 w 557"/>
                <a:gd name="T19" fmla="*/ 324 h 678"/>
                <a:gd name="T20" fmla="*/ 98 w 557"/>
                <a:gd name="T21" fmla="*/ 272 h 678"/>
                <a:gd name="T22" fmla="*/ 89 w 557"/>
                <a:gd name="T23" fmla="*/ 87 h 678"/>
                <a:gd name="T24" fmla="*/ 93 w 557"/>
                <a:gd name="T25" fmla="*/ 180 h 678"/>
                <a:gd name="T26" fmla="*/ 279 w 557"/>
                <a:gd name="T27" fmla="*/ 238 h 678"/>
                <a:gd name="T28" fmla="*/ 463 w 557"/>
                <a:gd name="T29" fmla="*/ 180 h 678"/>
                <a:gd name="T30" fmla="*/ 468 w 557"/>
                <a:gd name="T31" fmla="*/ 87 h 678"/>
                <a:gd name="T32" fmla="*/ 89 w 557"/>
                <a:gd name="T33" fmla="*/ 87 h 678"/>
                <a:gd name="T34" fmla="*/ 44 w 557"/>
                <a:gd name="T35" fmla="*/ 0 h 678"/>
                <a:gd name="T36" fmla="*/ 514 w 557"/>
                <a:gd name="T37" fmla="*/ 0 h 678"/>
                <a:gd name="T38" fmla="*/ 525 w 557"/>
                <a:gd name="T39" fmla="*/ 2 h 678"/>
                <a:gd name="T40" fmla="*/ 536 w 557"/>
                <a:gd name="T41" fmla="*/ 6 h 678"/>
                <a:gd name="T42" fmla="*/ 544 w 557"/>
                <a:gd name="T43" fmla="*/ 14 h 678"/>
                <a:gd name="T44" fmla="*/ 551 w 557"/>
                <a:gd name="T45" fmla="*/ 23 h 678"/>
                <a:gd name="T46" fmla="*/ 556 w 557"/>
                <a:gd name="T47" fmla="*/ 35 h 678"/>
                <a:gd name="T48" fmla="*/ 557 w 557"/>
                <a:gd name="T49" fmla="*/ 46 h 678"/>
                <a:gd name="T50" fmla="*/ 532 w 557"/>
                <a:gd name="T51" fmla="*/ 542 h 678"/>
                <a:gd name="T52" fmla="*/ 529 w 557"/>
                <a:gd name="T53" fmla="*/ 554 h 678"/>
                <a:gd name="T54" fmla="*/ 524 w 557"/>
                <a:gd name="T55" fmla="*/ 565 h 678"/>
                <a:gd name="T56" fmla="*/ 516 w 557"/>
                <a:gd name="T57" fmla="*/ 574 h 678"/>
                <a:gd name="T58" fmla="*/ 506 w 557"/>
                <a:gd name="T59" fmla="*/ 580 h 678"/>
                <a:gd name="T60" fmla="*/ 296 w 557"/>
                <a:gd name="T61" fmla="*/ 674 h 678"/>
                <a:gd name="T62" fmla="*/ 287 w 557"/>
                <a:gd name="T63" fmla="*/ 677 h 678"/>
                <a:gd name="T64" fmla="*/ 279 w 557"/>
                <a:gd name="T65" fmla="*/ 678 h 678"/>
                <a:gd name="T66" fmla="*/ 269 w 557"/>
                <a:gd name="T67" fmla="*/ 677 h 678"/>
                <a:gd name="T68" fmla="*/ 261 w 557"/>
                <a:gd name="T69" fmla="*/ 674 h 678"/>
                <a:gd name="T70" fmla="*/ 261 w 557"/>
                <a:gd name="T71" fmla="*/ 674 h 678"/>
                <a:gd name="T72" fmla="*/ 50 w 557"/>
                <a:gd name="T73" fmla="*/ 580 h 678"/>
                <a:gd name="T74" fmla="*/ 41 w 557"/>
                <a:gd name="T75" fmla="*/ 574 h 678"/>
                <a:gd name="T76" fmla="*/ 32 w 557"/>
                <a:gd name="T77" fmla="*/ 565 h 678"/>
                <a:gd name="T78" fmla="*/ 27 w 557"/>
                <a:gd name="T79" fmla="*/ 554 h 678"/>
                <a:gd name="T80" fmla="*/ 25 w 557"/>
                <a:gd name="T81" fmla="*/ 542 h 678"/>
                <a:gd name="T82" fmla="*/ 0 w 557"/>
                <a:gd name="T83" fmla="*/ 46 h 678"/>
                <a:gd name="T84" fmla="*/ 1 w 557"/>
                <a:gd name="T85" fmla="*/ 35 h 678"/>
                <a:gd name="T86" fmla="*/ 5 w 557"/>
                <a:gd name="T87" fmla="*/ 23 h 678"/>
                <a:gd name="T88" fmla="*/ 12 w 557"/>
                <a:gd name="T89" fmla="*/ 14 h 678"/>
                <a:gd name="T90" fmla="*/ 21 w 557"/>
                <a:gd name="T91" fmla="*/ 6 h 678"/>
                <a:gd name="T92" fmla="*/ 32 w 557"/>
                <a:gd name="T93" fmla="*/ 2 h 678"/>
                <a:gd name="T94" fmla="*/ 44 w 557"/>
                <a:gd name="T95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7" h="678">
                  <a:moveTo>
                    <a:pt x="98" y="272"/>
                  </a:moveTo>
                  <a:lnTo>
                    <a:pt x="110" y="512"/>
                  </a:lnTo>
                  <a:lnTo>
                    <a:pt x="279" y="588"/>
                  </a:lnTo>
                  <a:lnTo>
                    <a:pt x="447" y="512"/>
                  </a:lnTo>
                  <a:lnTo>
                    <a:pt x="459" y="272"/>
                  </a:lnTo>
                  <a:lnTo>
                    <a:pt x="291" y="324"/>
                  </a:lnTo>
                  <a:lnTo>
                    <a:pt x="285" y="326"/>
                  </a:lnTo>
                  <a:lnTo>
                    <a:pt x="279" y="326"/>
                  </a:lnTo>
                  <a:lnTo>
                    <a:pt x="271" y="326"/>
                  </a:lnTo>
                  <a:lnTo>
                    <a:pt x="265" y="324"/>
                  </a:lnTo>
                  <a:lnTo>
                    <a:pt x="98" y="272"/>
                  </a:lnTo>
                  <a:close/>
                  <a:moveTo>
                    <a:pt x="89" y="87"/>
                  </a:moveTo>
                  <a:lnTo>
                    <a:pt x="93" y="180"/>
                  </a:lnTo>
                  <a:lnTo>
                    <a:pt x="279" y="238"/>
                  </a:lnTo>
                  <a:lnTo>
                    <a:pt x="463" y="180"/>
                  </a:lnTo>
                  <a:lnTo>
                    <a:pt x="468" y="87"/>
                  </a:lnTo>
                  <a:lnTo>
                    <a:pt x="89" y="87"/>
                  </a:lnTo>
                  <a:close/>
                  <a:moveTo>
                    <a:pt x="44" y="0"/>
                  </a:moveTo>
                  <a:lnTo>
                    <a:pt x="514" y="0"/>
                  </a:lnTo>
                  <a:lnTo>
                    <a:pt x="525" y="2"/>
                  </a:lnTo>
                  <a:lnTo>
                    <a:pt x="536" y="6"/>
                  </a:lnTo>
                  <a:lnTo>
                    <a:pt x="544" y="14"/>
                  </a:lnTo>
                  <a:lnTo>
                    <a:pt x="551" y="23"/>
                  </a:lnTo>
                  <a:lnTo>
                    <a:pt x="556" y="35"/>
                  </a:lnTo>
                  <a:lnTo>
                    <a:pt x="557" y="46"/>
                  </a:lnTo>
                  <a:lnTo>
                    <a:pt x="532" y="542"/>
                  </a:lnTo>
                  <a:lnTo>
                    <a:pt x="529" y="554"/>
                  </a:lnTo>
                  <a:lnTo>
                    <a:pt x="524" y="565"/>
                  </a:lnTo>
                  <a:lnTo>
                    <a:pt x="516" y="574"/>
                  </a:lnTo>
                  <a:lnTo>
                    <a:pt x="506" y="580"/>
                  </a:lnTo>
                  <a:lnTo>
                    <a:pt x="296" y="674"/>
                  </a:lnTo>
                  <a:lnTo>
                    <a:pt x="287" y="677"/>
                  </a:lnTo>
                  <a:lnTo>
                    <a:pt x="279" y="678"/>
                  </a:lnTo>
                  <a:lnTo>
                    <a:pt x="269" y="677"/>
                  </a:lnTo>
                  <a:lnTo>
                    <a:pt x="261" y="674"/>
                  </a:lnTo>
                  <a:lnTo>
                    <a:pt x="261" y="674"/>
                  </a:lnTo>
                  <a:lnTo>
                    <a:pt x="50" y="580"/>
                  </a:lnTo>
                  <a:lnTo>
                    <a:pt x="41" y="574"/>
                  </a:lnTo>
                  <a:lnTo>
                    <a:pt x="32" y="565"/>
                  </a:lnTo>
                  <a:lnTo>
                    <a:pt x="27" y="554"/>
                  </a:lnTo>
                  <a:lnTo>
                    <a:pt x="25" y="542"/>
                  </a:lnTo>
                  <a:lnTo>
                    <a:pt x="0" y="46"/>
                  </a:lnTo>
                  <a:lnTo>
                    <a:pt x="1" y="35"/>
                  </a:lnTo>
                  <a:lnTo>
                    <a:pt x="5" y="23"/>
                  </a:lnTo>
                  <a:lnTo>
                    <a:pt x="12" y="14"/>
                  </a:lnTo>
                  <a:lnTo>
                    <a:pt x="21" y="6"/>
                  </a:lnTo>
                  <a:lnTo>
                    <a:pt x="32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Freeform 291"/>
            <p:cNvSpPr>
              <a:spLocks/>
            </p:cNvSpPr>
            <p:nvPr/>
          </p:nvSpPr>
          <p:spPr bwMode="auto">
            <a:xfrm>
              <a:off x="11283951" y="2887663"/>
              <a:ext cx="14288" cy="12700"/>
            </a:xfrm>
            <a:custGeom>
              <a:avLst/>
              <a:gdLst>
                <a:gd name="T0" fmla="*/ 44 w 87"/>
                <a:gd name="T1" fmla="*/ 0 h 87"/>
                <a:gd name="T2" fmla="*/ 54 w 87"/>
                <a:gd name="T3" fmla="*/ 2 h 87"/>
                <a:gd name="T4" fmla="*/ 65 w 87"/>
                <a:gd name="T5" fmla="*/ 6 h 87"/>
                <a:gd name="T6" fmla="*/ 74 w 87"/>
                <a:gd name="T7" fmla="*/ 12 h 87"/>
                <a:gd name="T8" fmla="*/ 81 w 87"/>
                <a:gd name="T9" fmla="*/ 22 h 87"/>
                <a:gd name="T10" fmla="*/ 85 w 87"/>
                <a:gd name="T11" fmla="*/ 32 h 87"/>
                <a:gd name="T12" fmla="*/ 87 w 87"/>
                <a:gd name="T13" fmla="*/ 43 h 87"/>
                <a:gd name="T14" fmla="*/ 85 w 87"/>
                <a:gd name="T15" fmla="*/ 54 h 87"/>
                <a:gd name="T16" fmla="*/ 81 w 87"/>
                <a:gd name="T17" fmla="*/ 65 h 87"/>
                <a:gd name="T18" fmla="*/ 74 w 87"/>
                <a:gd name="T19" fmla="*/ 74 h 87"/>
                <a:gd name="T20" fmla="*/ 65 w 87"/>
                <a:gd name="T21" fmla="*/ 81 h 87"/>
                <a:gd name="T22" fmla="*/ 54 w 87"/>
                <a:gd name="T23" fmla="*/ 85 h 87"/>
                <a:gd name="T24" fmla="*/ 44 w 87"/>
                <a:gd name="T25" fmla="*/ 87 h 87"/>
                <a:gd name="T26" fmla="*/ 32 w 87"/>
                <a:gd name="T27" fmla="*/ 85 h 87"/>
                <a:gd name="T28" fmla="*/ 22 w 87"/>
                <a:gd name="T29" fmla="*/ 81 h 87"/>
                <a:gd name="T30" fmla="*/ 12 w 87"/>
                <a:gd name="T31" fmla="*/ 74 h 87"/>
                <a:gd name="T32" fmla="*/ 6 w 87"/>
                <a:gd name="T33" fmla="*/ 65 h 87"/>
                <a:gd name="T34" fmla="*/ 2 w 87"/>
                <a:gd name="T35" fmla="*/ 54 h 87"/>
                <a:gd name="T36" fmla="*/ 0 w 87"/>
                <a:gd name="T37" fmla="*/ 43 h 87"/>
                <a:gd name="T38" fmla="*/ 2 w 87"/>
                <a:gd name="T39" fmla="*/ 32 h 87"/>
                <a:gd name="T40" fmla="*/ 6 w 87"/>
                <a:gd name="T41" fmla="*/ 22 h 87"/>
                <a:gd name="T42" fmla="*/ 12 w 87"/>
                <a:gd name="T43" fmla="*/ 12 h 87"/>
                <a:gd name="T44" fmla="*/ 22 w 87"/>
                <a:gd name="T45" fmla="*/ 6 h 87"/>
                <a:gd name="T46" fmla="*/ 32 w 87"/>
                <a:gd name="T47" fmla="*/ 2 h 87"/>
                <a:gd name="T48" fmla="*/ 44 w 87"/>
                <a:gd name="T4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" h="87">
                  <a:moveTo>
                    <a:pt x="44" y="0"/>
                  </a:moveTo>
                  <a:lnTo>
                    <a:pt x="54" y="2"/>
                  </a:lnTo>
                  <a:lnTo>
                    <a:pt x="65" y="6"/>
                  </a:lnTo>
                  <a:lnTo>
                    <a:pt x="74" y="12"/>
                  </a:lnTo>
                  <a:lnTo>
                    <a:pt x="81" y="22"/>
                  </a:lnTo>
                  <a:lnTo>
                    <a:pt x="85" y="32"/>
                  </a:lnTo>
                  <a:lnTo>
                    <a:pt x="87" y="43"/>
                  </a:lnTo>
                  <a:lnTo>
                    <a:pt x="85" y="54"/>
                  </a:lnTo>
                  <a:lnTo>
                    <a:pt x="81" y="65"/>
                  </a:lnTo>
                  <a:lnTo>
                    <a:pt x="74" y="74"/>
                  </a:lnTo>
                  <a:lnTo>
                    <a:pt x="65" y="81"/>
                  </a:lnTo>
                  <a:lnTo>
                    <a:pt x="54" y="85"/>
                  </a:lnTo>
                  <a:lnTo>
                    <a:pt x="44" y="87"/>
                  </a:lnTo>
                  <a:lnTo>
                    <a:pt x="32" y="85"/>
                  </a:lnTo>
                  <a:lnTo>
                    <a:pt x="22" y="81"/>
                  </a:lnTo>
                  <a:lnTo>
                    <a:pt x="12" y="74"/>
                  </a:lnTo>
                  <a:lnTo>
                    <a:pt x="6" y="65"/>
                  </a:lnTo>
                  <a:lnTo>
                    <a:pt x="2" y="54"/>
                  </a:lnTo>
                  <a:lnTo>
                    <a:pt x="0" y="43"/>
                  </a:lnTo>
                  <a:lnTo>
                    <a:pt x="2" y="32"/>
                  </a:lnTo>
                  <a:lnTo>
                    <a:pt x="6" y="22"/>
                  </a:lnTo>
                  <a:lnTo>
                    <a:pt x="12" y="12"/>
                  </a:lnTo>
                  <a:lnTo>
                    <a:pt x="22" y="6"/>
                  </a:lnTo>
                  <a:lnTo>
                    <a:pt x="32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Freeform 292"/>
            <p:cNvSpPr>
              <a:spLocks noEditPoints="1"/>
            </p:cNvSpPr>
            <p:nvPr/>
          </p:nvSpPr>
          <p:spPr bwMode="auto">
            <a:xfrm>
              <a:off x="10983913" y="2692400"/>
              <a:ext cx="481013" cy="547687"/>
            </a:xfrm>
            <a:custGeom>
              <a:avLst/>
              <a:gdLst>
                <a:gd name="T0" fmla="*/ 2889 w 3033"/>
                <a:gd name="T1" fmla="*/ 1742 h 3453"/>
                <a:gd name="T2" fmla="*/ 144 w 3033"/>
                <a:gd name="T3" fmla="*/ 1742 h 3453"/>
                <a:gd name="T4" fmla="*/ 1627 w 3033"/>
                <a:gd name="T5" fmla="*/ 804 h 3453"/>
                <a:gd name="T6" fmla="*/ 1562 w 3033"/>
                <a:gd name="T7" fmla="*/ 860 h 3453"/>
                <a:gd name="T8" fmla="*/ 1640 w 3033"/>
                <a:gd name="T9" fmla="*/ 1120 h 3453"/>
                <a:gd name="T10" fmla="*/ 1562 w 3033"/>
                <a:gd name="T11" fmla="*/ 1380 h 3453"/>
                <a:gd name="T12" fmla="*/ 1627 w 3033"/>
                <a:gd name="T13" fmla="*/ 1436 h 3453"/>
                <a:gd name="T14" fmla="*/ 1586 w 3033"/>
                <a:gd name="T15" fmla="*/ 1648 h 3453"/>
                <a:gd name="T16" fmla="*/ 1597 w 3033"/>
                <a:gd name="T17" fmla="*/ 1733 h 3453"/>
                <a:gd name="T18" fmla="*/ 1618 w 3033"/>
                <a:gd name="T19" fmla="*/ 1938 h 3453"/>
                <a:gd name="T20" fmla="*/ 1567 w 3033"/>
                <a:gd name="T21" fmla="*/ 2005 h 3453"/>
                <a:gd name="T22" fmla="*/ 1639 w 3033"/>
                <a:gd name="T23" fmla="*/ 2249 h 3453"/>
                <a:gd name="T24" fmla="*/ 1559 w 3033"/>
                <a:gd name="T25" fmla="*/ 2526 h 3453"/>
                <a:gd name="T26" fmla="*/ 1634 w 3033"/>
                <a:gd name="T27" fmla="*/ 2567 h 3453"/>
                <a:gd name="T28" fmla="*/ 1575 w 3033"/>
                <a:gd name="T29" fmla="*/ 2794 h 3453"/>
                <a:gd name="T30" fmla="*/ 1609 w 3033"/>
                <a:gd name="T31" fmla="*/ 2873 h 3453"/>
                <a:gd name="T32" fmla="*/ 1609 w 3033"/>
                <a:gd name="T33" fmla="*/ 3075 h 3453"/>
                <a:gd name="T34" fmla="*/ 1575 w 3033"/>
                <a:gd name="T35" fmla="*/ 3154 h 3453"/>
                <a:gd name="T36" fmla="*/ 2111 w 3033"/>
                <a:gd name="T37" fmla="*/ 3283 h 3453"/>
                <a:gd name="T38" fmla="*/ 2374 w 3033"/>
                <a:gd name="T39" fmla="*/ 3099 h 3453"/>
                <a:gd name="T40" fmla="*/ 2309 w 3033"/>
                <a:gd name="T41" fmla="*/ 893 h 3453"/>
                <a:gd name="T42" fmla="*/ 1824 w 3033"/>
                <a:gd name="T43" fmla="*/ 729 h 3453"/>
                <a:gd name="T44" fmla="*/ 1140 w 3033"/>
                <a:gd name="T45" fmla="*/ 667 h 3453"/>
                <a:gd name="T46" fmla="*/ 754 w 3033"/>
                <a:gd name="T47" fmla="*/ 1110 h 3453"/>
                <a:gd name="T48" fmla="*/ 720 w 3033"/>
                <a:gd name="T49" fmla="*/ 3173 h 3453"/>
                <a:gd name="T50" fmla="*/ 1244 w 3033"/>
                <a:gd name="T51" fmla="*/ 3352 h 3453"/>
                <a:gd name="T52" fmla="*/ 402 w 3033"/>
                <a:gd name="T53" fmla="*/ 871 h 3453"/>
                <a:gd name="T54" fmla="*/ 329 w 3033"/>
                <a:gd name="T55" fmla="*/ 1369 h 3453"/>
                <a:gd name="T56" fmla="*/ 666 w 3033"/>
                <a:gd name="T57" fmla="*/ 1086 h 3453"/>
                <a:gd name="T58" fmla="*/ 2500 w 3033"/>
                <a:gd name="T59" fmla="*/ 639 h 3453"/>
                <a:gd name="T60" fmla="*/ 2362 w 3033"/>
                <a:gd name="T61" fmla="*/ 1151 h 3453"/>
                <a:gd name="T62" fmla="*/ 2778 w 3033"/>
                <a:gd name="T63" fmla="*/ 1293 h 3453"/>
                <a:gd name="T64" fmla="*/ 2596 w 3033"/>
                <a:gd name="T65" fmla="*/ 753 h 3453"/>
                <a:gd name="T66" fmla="*/ 1961 w 3033"/>
                <a:gd name="T67" fmla="*/ 518 h 3453"/>
                <a:gd name="T68" fmla="*/ 2363 w 3033"/>
                <a:gd name="T69" fmla="*/ 450 h 3453"/>
                <a:gd name="T70" fmla="*/ 858 w 3033"/>
                <a:gd name="T71" fmla="*/ 358 h 3453"/>
                <a:gd name="T72" fmla="*/ 1100 w 3033"/>
                <a:gd name="T73" fmla="*/ 579 h 3453"/>
                <a:gd name="T74" fmla="*/ 1305 w 3033"/>
                <a:gd name="T75" fmla="*/ 290 h 3453"/>
                <a:gd name="T76" fmla="*/ 1849 w 3033"/>
                <a:gd name="T77" fmla="*/ 165 h 3453"/>
                <a:gd name="T78" fmla="*/ 1880 w 3033"/>
                <a:gd name="T79" fmla="*/ 486 h 3453"/>
                <a:gd name="T80" fmla="*/ 1092 w 3033"/>
                <a:gd name="T81" fmla="*/ 356 h 3453"/>
                <a:gd name="T82" fmla="*/ 1228 w 3033"/>
                <a:gd name="T83" fmla="*/ 341 h 3453"/>
                <a:gd name="T84" fmla="*/ 1767 w 3033"/>
                <a:gd name="T85" fmla="*/ 137 h 3453"/>
                <a:gd name="T86" fmla="*/ 2113 w 3033"/>
                <a:gd name="T87" fmla="*/ 244 h 3453"/>
                <a:gd name="T88" fmla="*/ 2624 w 3033"/>
                <a:gd name="T89" fmla="*/ 582 h 3453"/>
                <a:gd name="T90" fmla="*/ 2809 w 3033"/>
                <a:gd name="T91" fmla="*/ 1125 h 3453"/>
                <a:gd name="T92" fmla="*/ 3032 w 3033"/>
                <a:gd name="T93" fmla="*/ 1766 h 3453"/>
                <a:gd name="T94" fmla="*/ 2819 w 3033"/>
                <a:gd name="T95" fmla="*/ 1855 h 3453"/>
                <a:gd name="T96" fmla="*/ 2510 w 3033"/>
                <a:gd name="T97" fmla="*/ 1927 h 3453"/>
                <a:gd name="T98" fmla="*/ 2423 w 3033"/>
                <a:gd name="T99" fmla="*/ 3179 h 3453"/>
                <a:gd name="T100" fmla="*/ 2021 w 3033"/>
                <a:gd name="T101" fmla="*/ 3401 h 3453"/>
                <a:gd name="T102" fmla="*/ 1069 w 3033"/>
                <a:gd name="T103" fmla="*/ 3413 h 3453"/>
                <a:gd name="T104" fmla="*/ 621 w 3033"/>
                <a:gd name="T105" fmla="*/ 3195 h 3453"/>
                <a:gd name="T106" fmla="*/ 532 w 3033"/>
                <a:gd name="T107" fmla="*/ 1914 h 3453"/>
                <a:gd name="T108" fmla="*/ 263 w 3033"/>
                <a:gd name="T109" fmla="*/ 1871 h 3453"/>
                <a:gd name="T110" fmla="*/ 10 w 3033"/>
                <a:gd name="T111" fmla="*/ 1786 h 3453"/>
                <a:gd name="T112" fmla="*/ 189 w 3033"/>
                <a:gd name="T113" fmla="*/ 1218 h 3453"/>
                <a:gd name="T114" fmla="*/ 368 w 3033"/>
                <a:gd name="T115" fmla="*/ 675 h 3453"/>
                <a:gd name="T116" fmla="*/ 853 w 3033"/>
                <a:gd name="T117" fmla="*/ 266 h 3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33" h="3453">
                  <a:moveTo>
                    <a:pt x="2747" y="1602"/>
                  </a:moveTo>
                  <a:lnTo>
                    <a:pt x="2470" y="1684"/>
                  </a:lnTo>
                  <a:lnTo>
                    <a:pt x="2559" y="1841"/>
                  </a:lnTo>
                  <a:lnTo>
                    <a:pt x="2806" y="1767"/>
                  </a:lnTo>
                  <a:lnTo>
                    <a:pt x="2747" y="1602"/>
                  </a:lnTo>
                  <a:close/>
                  <a:moveTo>
                    <a:pt x="284" y="1602"/>
                  </a:moveTo>
                  <a:lnTo>
                    <a:pt x="225" y="1767"/>
                  </a:lnTo>
                  <a:lnTo>
                    <a:pt x="473" y="1841"/>
                  </a:lnTo>
                  <a:lnTo>
                    <a:pt x="562" y="1683"/>
                  </a:lnTo>
                  <a:lnTo>
                    <a:pt x="284" y="1602"/>
                  </a:lnTo>
                  <a:close/>
                  <a:moveTo>
                    <a:pt x="2825" y="1422"/>
                  </a:moveTo>
                  <a:lnTo>
                    <a:pt x="2781" y="1435"/>
                  </a:lnTo>
                  <a:lnTo>
                    <a:pt x="2889" y="1742"/>
                  </a:lnTo>
                  <a:lnTo>
                    <a:pt x="2933" y="1728"/>
                  </a:lnTo>
                  <a:lnTo>
                    <a:pt x="2909" y="1658"/>
                  </a:lnTo>
                  <a:lnTo>
                    <a:pt x="2886" y="1593"/>
                  </a:lnTo>
                  <a:lnTo>
                    <a:pt x="2865" y="1532"/>
                  </a:lnTo>
                  <a:lnTo>
                    <a:pt x="2844" y="1476"/>
                  </a:lnTo>
                  <a:lnTo>
                    <a:pt x="2825" y="1422"/>
                  </a:lnTo>
                  <a:close/>
                  <a:moveTo>
                    <a:pt x="207" y="1422"/>
                  </a:moveTo>
                  <a:lnTo>
                    <a:pt x="188" y="1476"/>
                  </a:lnTo>
                  <a:lnTo>
                    <a:pt x="168" y="1532"/>
                  </a:lnTo>
                  <a:lnTo>
                    <a:pt x="146" y="1593"/>
                  </a:lnTo>
                  <a:lnTo>
                    <a:pt x="123" y="1658"/>
                  </a:lnTo>
                  <a:lnTo>
                    <a:pt x="99" y="1728"/>
                  </a:lnTo>
                  <a:lnTo>
                    <a:pt x="144" y="1742"/>
                  </a:lnTo>
                  <a:lnTo>
                    <a:pt x="251" y="1435"/>
                  </a:lnTo>
                  <a:lnTo>
                    <a:pt x="207" y="1422"/>
                  </a:lnTo>
                  <a:close/>
                  <a:moveTo>
                    <a:pt x="1705" y="610"/>
                  </a:moveTo>
                  <a:lnTo>
                    <a:pt x="1559" y="757"/>
                  </a:lnTo>
                  <a:lnTo>
                    <a:pt x="1559" y="814"/>
                  </a:lnTo>
                  <a:lnTo>
                    <a:pt x="1562" y="809"/>
                  </a:lnTo>
                  <a:lnTo>
                    <a:pt x="1567" y="804"/>
                  </a:lnTo>
                  <a:lnTo>
                    <a:pt x="1575" y="797"/>
                  </a:lnTo>
                  <a:lnTo>
                    <a:pt x="1586" y="793"/>
                  </a:lnTo>
                  <a:lnTo>
                    <a:pt x="1597" y="791"/>
                  </a:lnTo>
                  <a:lnTo>
                    <a:pt x="1609" y="793"/>
                  </a:lnTo>
                  <a:lnTo>
                    <a:pt x="1618" y="797"/>
                  </a:lnTo>
                  <a:lnTo>
                    <a:pt x="1627" y="804"/>
                  </a:lnTo>
                  <a:lnTo>
                    <a:pt x="1634" y="813"/>
                  </a:lnTo>
                  <a:lnTo>
                    <a:pt x="1639" y="824"/>
                  </a:lnTo>
                  <a:lnTo>
                    <a:pt x="1640" y="834"/>
                  </a:lnTo>
                  <a:lnTo>
                    <a:pt x="1639" y="846"/>
                  </a:lnTo>
                  <a:lnTo>
                    <a:pt x="1634" y="856"/>
                  </a:lnTo>
                  <a:lnTo>
                    <a:pt x="1627" y="865"/>
                  </a:lnTo>
                  <a:lnTo>
                    <a:pt x="1618" y="872"/>
                  </a:lnTo>
                  <a:lnTo>
                    <a:pt x="1609" y="876"/>
                  </a:lnTo>
                  <a:lnTo>
                    <a:pt x="1597" y="878"/>
                  </a:lnTo>
                  <a:lnTo>
                    <a:pt x="1586" y="876"/>
                  </a:lnTo>
                  <a:lnTo>
                    <a:pt x="1575" y="872"/>
                  </a:lnTo>
                  <a:lnTo>
                    <a:pt x="1567" y="865"/>
                  </a:lnTo>
                  <a:lnTo>
                    <a:pt x="1562" y="860"/>
                  </a:lnTo>
                  <a:lnTo>
                    <a:pt x="1559" y="854"/>
                  </a:lnTo>
                  <a:lnTo>
                    <a:pt x="1559" y="1100"/>
                  </a:lnTo>
                  <a:lnTo>
                    <a:pt x="1562" y="1094"/>
                  </a:lnTo>
                  <a:lnTo>
                    <a:pt x="1567" y="1089"/>
                  </a:lnTo>
                  <a:lnTo>
                    <a:pt x="1575" y="1082"/>
                  </a:lnTo>
                  <a:lnTo>
                    <a:pt x="1586" y="1078"/>
                  </a:lnTo>
                  <a:lnTo>
                    <a:pt x="1597" y="1076"/>
                  </a:lnTo>
                  <a:lnTo>
                    <a:pt x="1609" y="1078"/>
                  </a:lnTo>
                  <a:lnTo>
                    <a:pt x="1618" y="1082"/>
                  </a:lnTo>
                  <a:lnTo>
                    <a:pt x="1627" y="1089"/>
                  </a:lnTo>
                  <a:lnTo>
                    <a:pt x="1634" y="1098"/>
                  </a:lnTo>
                  <a:lnTo>
                    <a:pt x="1639" y="1109"/>
                  </a:lnTo>
                  <a:lnTo>
                    <a:pt x="1640" y="1120"/>
                  </a:lnTo>
                  <a:lnTo>
                    <a:pt x="1639" y="1131"/>
                  </a:lnTo>
                  <a:lnTo>
                    <a:pt x="1634" y="1141"/>
                  </a:lnTo>
                  <a:lnTo>
                    <a:pt x="1627" y="1151"/>
                  </a:lnTo>
                  <a:lnTo>
                    <a:pt x="1618" y="1157"/>
                  </a:lnTo>
                  <a:lnTo>
                    <a:pt x="1609" y="1161"/>
                  </a:lnTo>
                  <a:lnTo>
                    <a:pt x="1597" y="1163"/>
                  </a:lnTo>
                  <a:lnTo>
                    <a:pt x="1586" y="1161"/>
                  </a:lnTo>
                  <a:lnTo>
                    <a:pt x="1575" y="1157"/>
                  </a:lnTo>
                  <a:lnTo>
                    <a:pt x="1567" y="1151"/>
                  </a:lnTo>
                  <a:lnTo>
                    <a:pt x="1562" y="1145"/>
                  </a:lnTo>
                  <a:lnTo>
                    <a:pt x="1559" y="1140"/>
                  </a:lnTo>
                  <a:lnTo>
                    <a:pt x="1559" y="1385"/>
                  </a:lnTo>
                  <a:lnTo>
                    <a:pt x="1562" y="1380"/>
                  </a:lnTo>
                  <a:lnTo>
                    <a:pt x="1567" y="1375"/>
                  </a:lnTo>
                  <a:lnTo>
                    <a:pt x="1575" y="1367"/>
                  </a:lnTo>
                  <a:lnTo>
                    <a:pt x="1586" y="1363"/>
                  </a:lnTo>
                  <a:lnTo>
                    <a:pt x="1597" y="1362"/>
                  </a:lnTo>
                  <a:lnTo>
                    <a:pt x="1609" y="1363"/>
                  </a:lnTo>
                  <a:lnTo>
                    <a:pt x="1618" y="1367"/>
                  </a:lnTo>
                  <a:lnTo>
                    <a:pt x="1627" y="1375"/>
                  </a:lnTo>
                  <a:lnTo>
                    <a:pt x="1634" y="1383"/>
                  </a:lnTo>
                  <a:lnTo>
                    <a:pt x="1639" y="1394"/>
                  </a:lnTo>
                  <a:lnTo>
                    <a:pt x="1640" y="1405"/>
                  </a:lnTo>
                  <a:lnTo>
                    <a:pt x="1639" y="1417"/>
                  </a:lnTo>
                  <a:lnTo>
                    <a:pt x="1634" y="1426"/>
                  </a:lnTo>
                  <a:lnTo>
                    <a:pt x="1627" y="1436"/>
                  </a:lnTo>
                  <a:lnTo>
                    <a:pt x="1618" y="1443"/>
                  </a:lnTo>
                  <a:lnTo>
                    <a:pt x="1609" y="1447"/>
                  </a:lnTo>
                  <a:lnTo>
                    <a:pt x="1597" y="1448"/>
                  </a:lnTo>
                  <a:lnTo>
                    <a:pt x="1586" y="1447"/>
                  </a:lnTo>
                  <a:lnTo>
                    <a:pt x="1575" y="1443"/>
                  </a:lnTo>
                  <a:lnTo>
                    <a:pt x="1567" y="1436"/>
                  </a:lnTo>
                  <a:lnTo>
                    <a:pt x="1562" y="1430"/>
                  </a:lnTo>
                  <a:lnTo>
                    <a:pt x="1559" y="1425"/>
                  </a:lnTo>
                  <a:lnTo>
                    <a:pt x="1559" y="1670"/>
                  </a:lnTo>
                  <a:lnTo>
                    <a:pt x="1562" y="1665"/>
                  </a:lnTo>
                  <a:lnTo>
                    <a:pt x="1567" y="1660"/>
                  </a:lnTo>
                  <a:lnTo>
                    <a:pt x="1575" y="1653"/>
                  </a:lnTo>
                  <a:lnTo>
                    <a:pt x="1586" y="1648"/>
                  </a:lnTo>
                  <a:lnTo>
                    <a:pt x="1597" y="1647"/>
                  </a:lnTo>
                  <a:lnTo>
                    <a:pt x="1609" y="1648"/>
                  </a:lnTo>
                  <a:lnTo>
                    <a:pt x="1618" y="1653"/>
                  </a:lnTo>
                  <a:lnTo>
                    <a:pt x="1627" y="1660"/>
                  </a:lnTo>
                  <a:lnTo>
                    <a:pt x="1634" y="1669"/>
                  </a:lnTo>
                  <a:lnTo>
                    <a:pt x="1639" y="1680"/>
                  </a:lnTo>
                  <a:lnTo>
                    <a:pt x="1640" y="1690"/>
                  </a:lnTo>
                  <a:lnTo>
                    <a:pt x="1639" y="1702"/>
                  </a:lnTo>
                  <a:lnTo>
                    <a:pt x="1634" y="1712"/>
                  </a:lnTo>
                  <a:lnTo>
                    <a:pt x="1627" y="1721"/>
                  </a:lnTo>
                  <a:lnTo>
                    <a:pt x="1618" y="1728"/>
                  </a:lnTo>
                  <a:lnTo>
                    <a:pt x="1609" y="1732"/>
                  </a:lnTo>
                  <a:lnTo>
                    <a:pt x="1597" y="1733"/>
                  </a:lnTo>
                  <a:lnTo>
                    <a:pt x="1586" y="1732"/>
                  </a:lnTo>
                  <a:lnTo>
                    <a:pt x="1575" y="1728"/>
                  </a:lnTo>
                  <a:lnTo>
                    <a:pt x="1567" y="1721"/>
                  </a:lnTo>
                  <a:lnTo>
                    <a:pt x="1562" y="1715"/>
                  </a:lnTo>
                  <a:lnTo>
                    <a:pt x="1559" y="1710"/>
                  </a:lnTo>
                  <a:lnTo>
                    <a:pt x="1559" y="1955"/>
                  </a:lnTo>
                  <a:lnTo>
                    <a:pt x="1562" y="1950"/>
                  </a:lnTo>
                  <a:lnTo>
                    <a:pt x="1567" y="1945"/>
                  </a:lnTo>
                  <a:lnTo>
                    <a:pt x="1575" y="1938"/>
                  </a:lnTo>
                  <a:lnTo>
                    <a:pt x="1586" y="1934"/>
                  </a:lnTo>
                  <a:lnTo>
                    <a:pt x="1597" y="1932"/>
                  </a:lnTo>
                  <a:lnTo>
                    <a:pt x="1609" y="1934"/>
                  </a:lnTo>
                  <a:lnTo>
                    <a:pt x="1618" y="1938"/>
                  </a:lnTo>
                  <a:lnTo>
                    <a:pt x="1627" y="1945"/>
                  </a:lnTo>
                  <a:lnTo>
                    <a:pt x="1634" y="1954"/>
                  </a:lnTo>
                  <a:lnTo>
                    <a:pt x="1639" y="1964"/>
                  </a:lnTo>
                  <a:lnTo>
                    <a:pt x="1640" y="1975"/>
                  </a:lnTo>
                  <a:lnTo>
                    <a:pt x="1639" y="1987"/>
                  </a:lnTo>
                  <a:lnTo>
                    <a:pt x="1634" y="1997"/>
                  </a:lnTo>
                  <a:lnTo>
                    <a:pt x="1627" y="2005"/>
                  </a:lnTo>
                  <a:lnTo>
                    <a:pt x="1618" y="2013"/>
                  </a:lnTo>
                  <a:lnTo>
                    <a:pt x="1609" y="2017"/>
                  </a:lnTo>
                  <a:lnTo>
                    <a:pt x="1597" y="2018"/>
                  </a:lnTo>
                  <a:lnTo>
                    <a:pt x="1586" y="2017"/>
                  </a:lnTo>
                  <a:lnTo>
                    <a:pt x="1575" y="2013"/>
                  </a:lnTo>
                  <a:lnTo>
                    <a:pt x="1567" y="2005"/>
                  </a:lnTo>
                  <a:lnTo>
                    <a:pt x="1562" y="2001"/>
                  </a:lnTo>
                  <a:lnTo>
                    <a:pt x="1559" y="1995"/>
                  </a:lnTo>
                  <a:lnTo>
                    <a:pt x="1559" y="2241"/>
                  </a:lnTo>
                  <a:lnTo>
                    <a:pt x="1562" y="2235"/>
                  </a:lnTo>
                  <a:lnTo>
                    <a:pt x="1567" y="2231"/>
                  </a:lnTo>
                  <a:lnTo>
                    <a:pt x="1575" y="2223"/>
                  </a:lnTo>
                  <a:lnTo>
                    <a:pt x="1586" y="2219"/>
                  </a:lnTo>
                  <a:lnTo>
                    <a:pt x="1597" y="2218"/>
                  </a:lnTo>
                  <a:lnTo>
                    <a:pt x="1609" y="2219"/>
                  </a:lnTo>
                  <a:lnTo>
                    <a:pt x="1618" y="2223"/>
                  </a:lnTo>
                  <a:lnTo>
                    <a:pt x="1627" y="2231"/>
                  </a:lnTo>
                  <a:lnTo>
                    <a:pt x="1634" y="2239"/>
                  </a:lnTo>
                  <a:lnTo>
                    <a:pt x="1639" y="2249"/>
                  </a:lnTo>
                  <a:lnTo>
                    <a:pt x="1640" y="2261"/>
                  </a:lnTo>
                  <a:lnTo>
                    <a:pt x="1639" y="2272"/>
                  </a:lnTo>
                  <a:lnTo>
                    <a:pt x="1634" y="2282"/>
                  </a:lnTo>
                  <a:lnTo>
                    <a:pt x="1627" y="2292"/>
                  </a:lnTo>
                  <a:lnTo>
                    <a:pt x="1618" y="2298"/>
                  </a:lnTo>
                  <a:lnTo>
                    <a:pt x="1609" y="2302"/>
                  </a:lnTo>
                  <a:lnTo>
                    <a:pt x="1597" y="2304"/>
                  </a:lnTo>
                  <a:lnTo>
                    <a:pt x="1586" y="2302"/>
                  </a:lnTo>
                  <a:lnTo>
                    <a:pt x="1575" y="2298"/>
                  </a:lnTo>
                  <a:lnTo>
                    <a:pt x="1567" y="2292"/>
                  </a:lnTo>
                  <a:lnTo>
                    <a:pt x="1562" y="2286"/>
                  </a:lnTo>
                  <a:lnTo>
                    <a:pt x="1559" y="2281"/>
                  </a:lnTo>
                  <a:lnTo>
                    <a:pt x="1559" y="2526"/>
                  </a:lnTo>
                  <a:lnTo>
                    <a:pt x="1562" y="2521"/>
                  </a:lnTo>
                  <a:lnTo>
                    <a:pt x="1567" y="2515"/>
                  </a:lnTo>
                  <a:lnTo>
                    <a:pt x="1575" y="2508"/>
                  </a:lnTo>
                  <a:lnTo>
                    <a:pt x="1586" y="2504"/>
                  </a:lnTo>
                  <a:lnTo>
                    <a:pt x="1597" y="2503"/>
                  </a:lnTo>
                  <a:lnTo>
                    <a:pt x="1609" y="2504"/>
                  </a:lnTo>
                  <a:lnTo>
                    <a:pt x="1618" y="2508"/>
                  </a:lnTo>
                  <a:lnTo>
                    <a:pt x="1627" y="2515"/>
                  </a:lnTo>
                  <a:lnTo>
                    <a:pt x="1634" y="2524"/>
                  </a:lnTo>
                  <a:lnTo>
                    <a:pt x="1639" y="2534"/>
                  </a:lnTo>
                  <a:lnTo>
                    <a:pt x="1640" y="2546"/>
                  </a:lnTo>
                  <a:lnTo>
                    <a:pt x="1639" y="2556"/>
                  </a:lnTo>
                  <a:lnTo>
                    <a:pt x="1634" y="2567"/>
                  </a:lnTo>
                  <a:lnTo>
                    <a:pt x="1627" y="2576"/>
                  </a:lnTo>
                  <a:lnTo>
                    <a:pt x="1618" y="2584"/>
                  </a:lnTo>
                  <a:lnTo>
                    <a:pt x="1609" y="2588"/>
                  </a:lnTo>
                  <a:lnTo>
                    <a:pt x="1597" y="2589"/>
                  </a:lnTo>
                  <a:lnTo>
                    <a:pt x="1586" y="2588"/>
                  </a:lnTo>
                  <a:lnTo>
                    <a:pt x="1575" y="2584"/>
                  </a:lnTo>
                  <a:lnTo>
                    <a:pt x="1567" y="2576"/>
                  </a:lnTo>
                  <a:lnTo>
                    <a:pt x="1562" y="2571"/>
                  </a:lnTo>
                  <a:lnTo>
                    <a:pt x="1559" y="2566"/>
                  </a:lnTo>
                  <a:lnTo>
                    <a:pt x="1559" y="2811"/>
                  </a:lnTo>
                  <a:lnTo>
                    <a:pt x="1562" y="2806"/>
                  </a:lnTo>
                  <a:lnTo>
                    <a:pt x="1567" y="2800"/>
                  </a:lnTo>
                  <a:lnTo>
                    <a:pt x="1575" y="2794"/>
                  </a:lnTo>
                  <a:lnTo>
                    <a:pt x="1586" y="2789"/>
                  </a:lnTo>
                  <a:lnTo>
                    <a:pt x="1597" y="2788"/>
                  </a:lnTo>
                  <a:lnTo>
                    <a:pt x="1609" y="2789"/>
                  </a:lnTo>
                  <a:lnTo>
                    <a:pt x="1618" y="2794"/>
                  </a:lnTo>
                  <a:lnTo>
                    <a:pt x="1627" y="2800"/>
                  </a:lnTo>
                  <a:lnTo>
                    <a:pt x="1634" y="2810"/>
                  </a:lnTo>
                  <a:lnTo>
                    <a:pt x="1639" y="2820"/>
                  </a:lnTo>
                  <a:lnTo>
                    <a:pt x="1640" y="2831"/>
                  </a:lnTo>
                  <a:lnTo>
                    <a:pt x="1639" y="2843"/>
                  </a:lnTo>
                  <a:lnTo>
                    <a:pt x="1634" y="2853"/>
                  </a:lnTo>
                  <a:lnTo>
                    <a:pt x="1627" y="2861"/>
                  </a:lnTo>
                  <a:lnTo>
                    <a:pt x="1618" y="2869"/>
                  </a:lnTo>
                  <a:lnTo>
                    <a:pt x="1609" y="2873"/>
                  </a:lnTo>
                  <a:lnTo>
                    <a:pt x="1597" y="2874"/>
                  </a:lnTo>
                  <a:lnTo>
                    <a:pt x="1586" y="2873"/>
                  </a:lnTo>
                  <a:lnTo>
                    <a:pt x="1575" y="2869"/>
                  </a:lnTo>
                  <a:lnTo>
                    <a:pt x="1567" y="2861"/>
                  </a:lnTo>
                  <a:lnTo>
                    <a:pt x="1562" y="2856"/>
                  </a:lnTo>
                  <a:lnTo>
                    <a:pt x="1559" y="2851"/>
                  </a:lnTo>
                  <a:lnTo>
                    <a:pt x="1559" y="3096"/>
                  </a:lnTo>
                  <a:lnTo>
                    <a:pt x="1562" y="3091"/>
                  </a:lnTo>
                  <a:lnTo>
                    <a:pt x="1567" y="3085"/>
                  </a:lnTo>
                  <a:lnTo>
                    <a:pt x="1575" y="3079"/>
                  </a:lnTo>
                  <a:lnTo>
                    <a:pt x="1586" y="3075"/>
                  </a:lnTo>
                  <a:lnTo>
                    <a:pt x="1597" y="3073"/>
                  </a:lnTo>
                  <a:lnTo>
                    <a:pt x="1609" y="3075"/>
                  </a:lnTo>
                  <a:lnTo>
                    <a:pt x="1618" y="3079"/>
                  </a:lnTo>
                  <a:lnTo>
                    <a:pt x="1627" y="3085"/>
                  </a:lnTo>
                  <a:lnTo>
                    <a:pt x="1634" y="3095"/>
                  </a:lnTo>
                  <a:lnTo>
                    <a:pt x="1639" y="3105"/>
                  </a:lnTo>
                  <a:lnTo>
                    <a:pt x="1640" y="3116"/>
                  </a:lnTo>
                  <a:lnTo>
                    <a:pt x="1639" y="3127"/>
                  </a:lnTo>
                  <a:lnTo>
                    <a:pt x="1634" y="3138"/>
                  </a:lnTo>
                  <a:lnTo>
                    <a:pt x="1627" y="3146"/>
                  </a:lnTo>
                  <a:lnTo>
                    <a:pt x="1618" y="3154"/>
                  </a:lnTo>
                  <a:lnTo>
                    <a:pt x="1609" y="3158"/>
                  </a:lnTo>
                  <a:lnTo>
                    <a:pt x="1597" y="3159"/>
                  </a:lnTo>
                  <a:lnTo>
                    <a:pt x="1586" y="3158"/>
                  </a:lnTo>
                  <a:lnTo>
                    <a:pt x="1575" y="3154"/>
                  </a:lnTo>
                  <a:lnTo>
                    <a:pt x="1567" y="3146"/>
                  </a:lnTo>
                  <a:lnTo>
                    <a:pt x="1562" y="3142"/>
                  </a:lnTo>
                  <a:lnTo>
                    <a:pt x="1559" y="3136"/>
                  </a:lnTo>
                  <a:lnTo>
                    <a:pt x="1559" y="3366"/>
                  </a:lnTo>
                  <a:lnTo>
                    <a:pt x="1640" y="3364"/>
                  </a:lnTo>
                  <a:lnTo>
                    <a:pt x="1717" y="3360"/>
                  </a:lnTo>
                  <a:lnTo>
                    <a:pt x="1788" y="3352"/>
                  </a:lnTo>
                  <a:lnTo>
                    <a:pt x="1853" y="3345"/>
                  </a:lnTo>
                  <a:lnTo>
                    <a:pt x="1914" y="3335"/>
                  </a:lnTo>
                  <a:lnTo>
                    <a:pt x="1970" y="3323"/>
                  </a:lnTo>
                  <a:lnTo>
                    <a:pt x="2022" y="3311"/>
                  </a:lnTo>
                  <a:lnTo>
                    <a:pt x="2069" y="3298"/>
                  </a:lnTo>
                  <a:lnTo>
                    <a:pt x="2111" y="3283"/>
                  </a:lnTo>
                  <a:lnTo>
                    <a:pt x="2151" y="3267"/>
                  </a:lnTo>
                  <a:lnTo>
                    <a:pt x="2185" y="3253"/>
                  </a:lnTo>
                  <a:lnTo>
                    <a:pt x="2217" y="3236"/>
                  </a:lnTo>
                  <a:lnTo>
                    <a:pt x="2245" y="3220"/>
                  </a:lnTo>
                  <a:lnTo>
                    <a:pt x="2270" y="3204"/>
                  </a:lnTo>
                  <a:lnTo>
                    <a:pt x="2291" y="3188"/>
                  </a:lnTo>
                  <a:lnTo>
                    <a:pt x="2310" y="3173"/>
                  </a:lnTo>
                  <a:lnTo>
                    <a:pt x="2327" y="3158"/>
                  </a:lnTo>
                  <a:lnTo>
                    <a:pt x="2341" y="3143"/>
                  </a:lnTo>
                  <a:lnTo>
                    <a:pt x="2352" y="3131"/>
                  </a:lnTo>
                  <a:lnTo>
                    <a:pt x="2362" y="3118"/>
                  </a:lnTo>
                  <a:lnTo>
                    <a:pt x="2369" y="3107"/>
                  </a:lnTo>
                  <a:lnTo>
                    <a:pt x="2374" y="3099"/>
                  </a:lnTo>
                  <a:lnTo>
                    <a:pt x="2378" y="3092"/>
                  </a:lnTo>
                  <a:lnTo>
                    <a:pt x="2380" y="3085"/>
                  </a:lnTo>
                  <a:lnTo>
                    <a:pt x="2276" y="1162"/>
                  </a:lnTo>
                  <a:lnTo>
                    <a:pt x="2276" y="1158"/>
                  </a:lnTo>
                  <a:lnTo>
                    <a:pt x="2276" y="1147"/>
                  </a:lnTo>
                  <a:lnTo>
                    <a:pt x="2277" y="1132"/>
                  </a:lnTo>
                  <a:lnTo>
                    <a:pt x="2278" y="1110"/>
                  </a:lnTo>
                  <a:lnTo>
                    <a:pt x="2280" y="1082"/>
                  </a:lnTo>
                  <a:lnTo>
                    <a:pt x="2283" y="1051"/>
                  </a:lnTo>
                  <a:lnTo>
                    <a:pt x="2287" y="1016"/>
                  </a:lnTo>
                  <a:lnTo>
                    <a:pt x="2292" y="977"/>
                  </a:lnTo>
                  <a:lnTo>
                    <a:pt x="2300" y="936"/>
                  </a:lnTo>
                  <a:lnTo>
                    <a:pt x="2309" y="893"/>
                  </a:lnTo>
                  <a:lnTo>
                    <a:pt x="2320" y="849"/>
                  </a:lnTo>
                  <a:lnTo>
                    <a:pt x="2333" y="804"/>
                  </a:lnTo>
                  <a:lnTo>
                    <a:pt x="2025" y="804"/>
                  </a:lnTo>
                  <a:lnTo>
                    <a:pt x="2012" y="802"/>
                  </a:lnTo>
                  <a:lnTo>
                    <a:pt x="2001" y="796"/>
                  </a:lnTo>
                  <a:lnTo>
                    <a:pt x="1991" y="788"/>
                  </a:lnTo>
                  <a:lnTo>
                    <a:pt x="1892" y="666"/>
                  </a:lnTo>
                  <a:lnTo>
                    <a:pt x="1875" y="705"/>
                  </a:lnTo>
                  <a:lnTo>
                    <a:pt x="1867" y="717"/>
                  </a:lnTo>
                  <a:lnTo>
                    <a:pt x="1856" y="726"/>
                  </a:lnTo>
                  <a:lnTo>
                    <a:pt x="1842" y="730"/>
                  </a:lnTo>
                  <a:lnTo>
                    <a:pt x="1835" y="731"/>
                  </a:lnTo>
                  <a:lnTo>
                    <a:pt x="1824" y="729"/>
                  </a:lnTo>
                  <a:lnTo>
                    <a:pt x="1813" y="725"/>
                  </a:lnTo>
                  <a:lnTo>
                    <a:pt x="1804" y="717"/>
                  </a:lnTo>
                  <a:lnTo>
                    <a:pt x="1705" y="610"/>
                  </a:lnTo>
                  <a:close/>
                  <a:moveTo>
                    <a:pt x="1327" y="610"/>
                  </a:moveTo>
                  <a:lnTo>
                    <a:pt x="1228" y="717"/>
                  </a:lnTo>
                  <a:lnTo>
                    <a:pt x="1219" y="725"/>
                  </a:lnTo>
                  <a:lnTo>
                    <a:pt x="1208" y="729"/>
                  </a:lnTo>
                  <a:lnTo>
                    <a:pt x="1196" y="731"/>
                  </a:lnTo>
                  <a:lnTo>
                    <a:pt x="1189" y="730"/>
                  </a:lnTo>
                  <a:lnTo>
                    <a:pt x="1176" y="726"/>
                  </a:lnTo>
                  <a:lnTo>
                    <a:pt x="1165" y="717"/>
                  </a:lnTo>
                  <a:lnTo>
                    <a:pt x="1157" y="705"/>
                  </a:lnTo>
                  <a:lnTo>
                    <a:pt x="1140" y="667"/>
                  </a:lnTo>
                  <a:lnTo>
                    <a:pt x="1040" y="788"/>
                  </a:lnTo>
                  <a:lnTo>
                    <a:pt x="1031" y="796"/>
                  </a:lnTo>
                  <a:lnTo>
                    <a:pt x="1019" y="802"/>
                  </a:lnTo>
                  <a:lnTo>
                    <a:pt x="1007" y="804"/>
                  </a:lnTo>
                  <a:lnTo>
                    <a:pt x="698" y="804"/>
                  </a:lnTo>
                  <a:lnTo>
                    <a:pt x="712" y="849"/>
                  </a:lnTo>
                  <a:lnTo>
                    <a:pt x="723" y="893"/>
                  </a:lnTo>
                  <a:lnTo>
                    <a:pt x="732" y="936"/>
                  </a:lnTo>
                  <a:lnTo>
                    <a:pt x="739" y="977"/>
                  </a:lnTo>
                  <a:lnTo>
                    <a:pt x="745" y="1016"/>
                  </a:lnTo>
                  <a:lnTo>
                    <a:pt x="749" y="1051"/>
                  </a:lnTo>
                  <a:lnTo>
                    <a:pt x="752" y="1082"/>
                  </a:lnTo>
                  <a:lnTo>
                    <a:pt x="754" y="1110"/>
                  </a:lnTo>
                  <a:lnTo>
                    <a:pt x="756" y="1132"/>
                  </a:lnTo>
                  <a:lnTo>
                    <a:pt x="756" y="1147"/>
                  </a:lnTo>
                  <a:lnTo>
                    <a:pt x="756" y="1158"/>
                  </a:lnTo>
                  <a:lnTo>
                    <a:pt x="757" y="1162"/>
                  </a:lnTo>
                  <a:lnTo>
                    <a:pt x="651" y="3085"/>
                  </a:lnTo>
                  <a:lnTo>
                    <a:pt x="653" y="3091"/>
                  </a:lnTo>
                  <a:lnTo>
                    <a:pt x="657" y="3099"/>
                  </a:lnTo>
                  <a:lnTo>
                    <a:pt x="663" y="3107"/>
                  </a:lnTo>
                  <a:lnTo>
                    <a:pt x="670" y="3118"/>
                  </a:lnTo>
                  <a:lnTo>
                    <a:pt x="680" y="3131"/>
                  </a:lnTo>
                  <a:lnTo>
                    <a:pt x="691" y="3143"/>
                  </a:lnTo>
                  <a:lnTo>
                    <a:pt x="705" y="3158"/>
                  </a:lnTo>
                  <a:lnTo>
                    <a:pt x="720" y="3173"/>
                  </a:lnTo>
                  <a:lnTo>
                    <a:pt x="739" y="3188"/>
                  </a:lnTo>
                  <a:lnTo>
                    <a:pt x="761" y="3204"/>
                  </a:lnTo>
                  <a:lnTo>
                    <a:pt x="786" y="3220"/>
                  </a:lnTo>
                  <a:lnTo>
                    <a:pt x="815" y="3236"/>
                  </a:lnTo>
                  <a:lnTo>
                    <a:pt x="846" y="3253"/>
                  </a:lnTo>
                  <a:lnTo>
                    <a:pt x="881" y="3267"/>
                  </a:lnTo>
                  <a:lnTo>
                    <a:pt x="920" y="3283"/>
                  </a:lnTo>
                  <a:lnTo>
                    <a:pt x="963" y="3298"/>
                  </a:lnTo>
                  <a:lnTo>
                    <a:pt x="1010" y="3311"/>
                  </a:lnTo>
                  <a:lnTo>
                    <a:pt x="1061" y="3323"/>
                  </a:lnTo>
                  <a:lnTo>
                    <a:pt x="1118" y="3335"/>
                  </a:lnTo>
                  <a:lnTo>
                    <a:pt x="1179" y="3345"/>
                  </a:lnTo>
                  <a:lnTo>
                    <a:pt x="1244" y="3352"/>
                  </a:lnTo>
                  <a:lnTo>
                    <a:pt x="1315" y="3360"/>
                  </a:lnTo>
                  <a:lnTo>
                    <a:pt x="1392" y="3364"/>
                  </a:lnTo>
                  <a:lnTo>
                    <a:pt x="1472" y="3366"/>
                  </a:lnTo>
                  <a:lnTo>
                    <a:pt x="1472" y="757"/>
                  </a:lnTo>
                  <a:lnTo>
                    <a:pt x="1327" y="610"/>
                  </a:lnTo>
                  <a:close/>
                  <a:moveTo>
                    <a:pt x="501" y="593"/>
                  </a:moveTo>
                  <a:lnTo>
                    <a:pt x="481" y="626"/>
                  </a:lnTo>
                  <a:lnTo>
                    <a:pt x="465" y="664"/>
                  </a:lnTo>
                  <a:lnTo>
                    <a:pt x="449" y="706"/>
                  </a:lnTo>
                  <a:lnTo>
                    <a:pt x="435" y="753"/>
                  </a:lnTo>
                  <a:lnTo>
                    <a:pt x="424" y="794"/>
                  </a:lnTo>
                  <a:lnTo>
                    <a:pt x="412" y="833"/>
                  </a:lnTo>
                  <a:lnTo>
                    <a:pt x="402" y="871"/>
                  </a:lnTo>
                  <a:lnTo>
                    <a:pt x="390" y="908"/>
                  </a:lnTo>
                  <a:lnTo>
                    <a:pt x="378" y="943"/>
                  </a:lnTo>
                  <a:lnTo>
                    <a:pt x="365" y="981"/>
                  </a:lnTo>
                  <a:lnTo>
                    <a:pt x="352" y="1020"/>
                  </a:lnTo>
                  <a:lnTo>
                    <a:pt x="338" y="1061"/>
                  </a:lnTo>
                  <a:lnTo>
                    <a:pt x="321" y="1106"/>
                  </a:lnTo>
                  <a:lnTo>
                    <a:pt x="304" y="1155"/>
                  </a:lnTo>
                  <a:lnTo>
                    <a:pt x="284" y="1207"/>
                  </a:lnTo>
                  <a:lnTo>
                    <a:pt x="269" y="1248"/>
                  </a:lnTo>
                  <a:lnTo>
                    <a:pt x="254" y="1293"/>
                  </a:lnTo>
                  <a:lnTo>
                    <a:pt x="236" y="1341"/>
                  </a:lnTo>
                  <a:lnTo>
                    <a:pt x="319" y="1364"/>
                  </a:lnTo>
                  <a:lnTo>
                    <a:pt x="329" y="1369"/>
                  </a:lnTo>
                  <a:lnTo>
                    <a:pt x="339" y="1377"/>
                  </a:lnTo>
                  <a:lnTo>
                    <a:pt x="345" y="1386"/>
                  </a:lnTo>
                  <a:lnTo>
                    <a:pt x="349" y="1397"/>
                  </a:lnTo>
                  <a:lnTo>
                    <a:pt x="350" y="1408"/>
                  </a:lnTo>
                  <a:lnTo>
                    <a:pt x="347" y="1420"/>
                  </a:lnTo>
                  <a:lnTo>
                    <a:pt x="312" y="1520"/>
                  </a:lnTo>
                  <a:lnTo>
                    <a:pt x="605" y="1606"/>
                  </a:lnTo>
                  <a:lnTo>
                    <a:pt x="650" y="1525"/>
                  </a:lnTo>
                  <a:lnTo>
                    <a:pt x="670" y="1159"/>
                  </a:lnTo>
                  <a:lnTo>
                    <a:pt x="670" y="1151"/>
                  </a:lnTo>
                  <a:lnTo>
                    <a:pt x="670" y="1136"/>
                  </a:lnTo>
                  <a:lnTo>
                    <a:pt x="668" y="1114"/>
                  </a:lnTo>
                  <a:lnTo>
                    <a:pt x="666" y="1086"/>
                  </a:lnTo>
                  <a:lnTo>
                    <a:pt x="663" y="1053"/>
                  </a:lnTo>
                  <a:lnTo>
                    <a:pt x="657" y="1016"/>
                  </a:lnTo>
                  <a:lnTo>
                    <a:pt x="651" y="974"/>
                  </a:lnTo>
                  <a:lnTo>
                    <a:pt x="642" y="930"/>
                  </a:lnTo>
                  <a:lnTo>
                    <a:pt x="631" y="882"/>
                  </a:lnTo>
                  <a:lnTo>
                    <a:pt x="618" y="834"/>
                  </a:lnTo>
                  <a:lnTo>
                    <a:pt x="601" y="785"/>
                  </a:lnTo>
                  <a:lnTo>
                    <a:pt x="581" y="735"/>
                  </a:lnTo>
                  <a:lnTo>
                    <a:pt x="559" y="687"/>
                  </a:lnTo>
                  <a:lnTo>
                    <a:pt x="532" y="639"/>
                  </a:lnTo>
                  <a:lnTo>
                    <a:pt x="501" y="593"/>
                  </a:lnTo>
                  <a:close/>
                  <a:moveTo>
                    <a:pt x="2530" y="593"/>
                  </a:moveTo>
                  <a:lnTo>
                    <a:pt x="2500" y="639"/>
                  </a:lnTo>
                  <a:lnTo>
                    <a:pt x="2473" y="687"/>
                  </a:lnTo>
                  <a:lnTo>
                    <a:pt x="2450" y="735"/>
                  </a:lnTo>
                  <a:lnTo>
                    <a:pt x="2431" y="785"/>
                  </a:lnTo>
                  <a:lnTo>
                    <a:pt x="2414" y="834"/>
                  </a:lnTo>
                  <a:lnTo>
                    <a:pt x="2400" y="882"/>
                  </a:lnTo>
                  <a:lnTo>
                    <a:pt x="2390" y="930"/>
                  </a:lnTo>
                  <a:lnTo>
                    <a:pt x="2380" y="974"/>
                  </a:lnTo>
                  <a:lnTo>
                    <a:pt x="2374" y="1016"/>
                  </a:lnTo>
                  <a:lnTo>
                    <a:pt x="2369" y="1053"/>
                  </a:lnTo>
                  <a:lnTo>
                    <a:pt x="2366" y="1086"/>
                  </a:lnTo>
                  <a:lnTo>
                    <a:pt x="2364" y="1114"/>
                  </a:lnTo>
                  <a:lnTo>
                    <a:pt x="2362" y="1136"/>
                  </a:lnTo>
                  <a:lnTo>
                    <a:pt x="2362" y="1151"/>
                  </a:lnTo>
                  <a:lnTo>
                    <a:pt x="2362" y="1159"/>
                  </a:lnTo>
                  <a:lnTo>
                    <a:pt x="2381" y="1525"/>
                  </a:lnTo>
                  <a:lnTo>
                    <a:pt x="2427" y="1606"/>
                  </a:lnTo>
                  <a:lnTo>
                    <a:pt x="2719" y="1520"/>
                  </a:lnTo>
                  <a:lnTo>
                    <a:pt x="2685" y="1420"/>
                  </a:lnTo>
                  <a:lnTo>
                    <a:pt x="2681" y="1408"/>
                  </a:lnTo>
                  <a:lnTo>
                    <a:pt x="2682" y="1397"/>
                  </a:lnTo>
                  <a:lnTo>
                    <a:pt x="2687" y="1386"/>
                  </a:lnTo>
                  <a:lnTo>
                    <a:pt x="2693" y="1377"/>
                  </a:lnTo>
                  <a:lnTo>
                    <a:pt x="2702" y="1369"/>
                  </a:lnTo>
                  <a:lnTo>
                    <a:pt x="2713" y="1364"/>
                  </a:lnTo>
                  <a:lnTo>
                    <a:pt x="2796" y="1341"/>
                  </a:lnTo>
                  <a:lnTo>
                    <a:pt x="2778" y="1293"/>
                  </a:lnTo>
                  <a:lnTo>
                    <a:pt x="2762" y="1248"/>
                  </a:lnTo>
                  <a:lnTo>
                    <a:pt x="2747" y="1207"/>
                  </a:lnTo>
                  <a:lnTo>
                    <a:pt x="2728" y="1155"/>
                  </a:lnTo>
                  <a:lnTo>
                    <a:pt x="2711" y="1106"/>
                  </a:lnTo>
                  <a:lnTo>
                    <a:pt x="2694" y="1061"/>
                  </a:lnTo>
                  <a:lnTo>
                    <a:pt x="2680" y="1020"/>
                  </a:lnTo>
                  <a:lnTo>
                    <a:pt x="2667" y="981"/>
                  </a:lnTo>
                  <a:lnTo>
                    <a:pt x="2654" y="943"/>
                  </a:lnTo>
                  <a:lnTo>
                    <a:pt x="2642" y="907"/>
                  </a:lnTo>
                  <a:lnTo>
                    <a:pt x="2630" y="871"/>
                  </a:lnTo>
                  <a:lnTo>
                    <a:pt x="2619" y="833"/>
                  </a:lnTo>
                  <a:lnTo>
                    <a:pt x="2608" y="794"/>
                  </a:lnTo>
                  <a:lnTo>
                    <a:pt x="2596" y="753"/>
                  </a:lnTo>
                  <a:lnTo>
                    <a:pt x="2583" y="706"/>
                  </a:lnTo>
                  <a:lnTo>
                    <a:pt x="2567" y="664"/>
                  </a:lnTo>
                  <a:lnTo>
                    <a:pt x="2550" y="626"/>
                  </a:lnTo>
                  <a:lnTo>
                    <a:pt x="2530" y="593"/>
                  </a:lnTo>
                  <a:close/>
                  <a:moveTo>
                    <a:pt x="2051" y="318"/>
                  </a:moveTo>
                  <a:lnTo>
                    <a:pt x="2042" y="340"/>
                  </a:lnTo>
                  <a:lnTo>
                    <a:pt x="2031" y="364"/>
                  </a:lnTo>
                  <a:lnTo>
                    <a:pt x="2020" y="389"/>
                  </a:lnTo>
                  <a:lnTo>
                    <a:pt x="2008" y="416"/>
                  </a:lnTo>
                  <a:lnTo>
                    <a:pt x="1996" y="443"/>
                  </a:lnTo>
                  <a:lnTo>
                    <a:pt x="1984" y="469"/>
                  </a:lnTo>
                  <a:lnTo>
                    <a:pt x="1971" y="494"/>
                  </a:lnTo>
                  <a:lnTo>
                    <a:pt x="1961" y="518"/>
                  </a:lnTo>
                  <a:lnTo>
                    <a:pt x="1952" y="539"/>
                  </a:lnTo>
                  <a:lnTo>
                    <a:pt x="1943" y="557"/>
                  </a:lnTo>
                  <a:lnTo>
                    <a:pt x="1937" y="570"/>
                  </a:lnTo>
                  <a:lnTo>
                    <a:pt x="1933" y="579"/>
                  </a:lnTo>
                  <a:lnTo>
                    <a:pt x="2045" y="717"/>
                  </a:lnTo>
                  <a:lnTo>
                    <a:pt x="2364" y="717"/>
                  </a:lnTo>
                  <a:lnTo>
                    <a:pt x="2386" y="668"/>
                  </a:lnTo>
                  <a:lnTo>
                    <a:pt x="2411" y="620"/>
                  </a:lnTo>
                  <a:lnTo>
                    <a:pt x="2439" y="572"/>
                  </a:lnTo>
                  <a:lnTo>
                    <a:pt x="2472" y="527"/>
                  </a:lnTo>
                  <a:lnTo>
                    <a:pt x="2440" y="501"/>
                  </a:lnTo>
                  <a:lnTo>
                    <a:pt x="2405" y="476"/>
                  </a:lnTo>
                  <a:lnTo>
                    <a:pt x="2363" y="450"/>
                  </a:lnTo>
                  <a:lnTo>
                    <a:pt x="2310" y="421"/>
                  </a:lnTo>
                  <a:lnTo>
                    <a:pt x="2262" y="396"/>
                  </a:lnTo>
                  <a:lnTo>
                    <a:pt x="2216" y="375"/>
                  </a:lnTo>
                  <a:lnTo>
                    <a:pt x="2174" y="358"/>
                  </a:lnTo>
                  <a:lnTo>
                    <a:pt x="2136" y="343"/>
                  </a:lnTo>
                  <a:lnTo>
                    <a:pt x="2103" y="333"/>
                  </a:lnTo>
                  <a:lnTo>
                    <a:pt x="2074" y="323"/>
                  </a:lnTo>
                  <a:lnTo>
                    <a:pt x="2051" y="318"/>
                  </a:lnTo>
                  <a:close/>
                  <a:moveTo>
                    <a:pt x="980" y="318"/>
                  </a:moveTo>
                  <a:lnTo>
                    <a:pt x="957" y="323"/>
                  </a:lnTo>
                  <a:lnTo>
                    <a:pt x="929" y="333"/>
                  </a:lnTo>
                  <a:lnTo>
                    <a:pt x="896" y="343"/>
                  </a:lnTo>
                  <a:lnTo>
                    <a:pt x="858" y="358"/>
                  </a:lnTo>
                  <a:lnTo>
                    <a:pt x="816" y="375"/>
                  </a:lnTo>
                  <a:lnTo>
                    <a:pt x="770" y="396"/>
                  </a:lnTo>
                  <a:lnTo>
                    <a:pt x="721" y="421"/>
                  </a:lnTo>
                  <a:lnTo>
                    <a:pt x="669" y="450"/>
                  </a:lnTo>
                  <a:lnTo>
                    <a:pt x="627" y="476"/>
                  </a:lnTo>
                  <a:lnTo>
                    <a:pt x="591" y="501"/>
                  </a:lnTo>
                  <a:lnTo>
                    <a:pt x="560" y="527"/>
                  </a:lnTo>
                  <a:lnTo>
                    <a:pt x="592" y="572"/>
                  </a:lnTo>
                  <a:lnTo>
                    <a:pt x="621" y="620"/>
                  </a:lnTo>
                  <a:lnTo>
                    <a:pt x="646" y="668"/>
                  </a:lnTo>
                  <a:lnTo>
                    <a:pt x="668" y="717"/>
                  </a:lnTo>
                  <a:lnTo>
                    <a:pt x="987" y="717"/>
                  </a:lnTo>
                  <a:lnTo>
                    <a:pt x="1100" y="579"/>
                  </a:lnTo>
                  <a:lnTo>
                    <a:pt x="1096" y="570"/>
                  </a:lnTo>
                  <a:lnTo>
                    <a:pt x="1088" y="557"/>
                  </a:lnTo>
                  <a:lnTo>
                    <a:pt x="1080" y="539"/>
                  </a:lnTo>
                  <a:lnTo>
                    <a:pt x="1071" y="518"/>
                  </a:lnTo>
                  <a:lnTo>
                    <a:pt x="1060" y="494"/>
                  </a:lnTo>
                  <a:lnTo>
                    <a:pt x="1048" y="469"/>
                  </a:lnTo>
                  <a:lnTo>
                    <a:pt x="1036" y="443"/>
                  </a:lnTo>
                  <a:lnTo>
                    <a:pt x="1023" y="416"/>
                  </a:lnTo>
                  <a:lnTo>
                    <a:pt x="1012" y="389"/>
                  </a:lnTo>
                  <a:lnTo>
                    <a:pt x="1000" y="364"/>
                  </a:lnTo>
                  <a:lnTo>
                    <a:pt x="990" y="339"/>
                  </a:lnTo>
                  <a:lnTo>
                    <a:pt x="980" y="318"/>
                  </a:lnTo>
                  <a:close/>
                  <a:moveTo>
                    <a:pt x="1305" y="290"/>
                  </a:moveTo>
                  <a:lnTo>
                    <a:pt x="1318" y="342"/>
                  </a:lnTo>
                  <a:lnTo>
                    <a:pt x="1332" y="398"/>
                  </a:lnTo>
                  <a:lnTo>
                    <a:pt x="1347" y="459"/>
                  </a:lnTo>
                  <a:lnTo>
                    <a:pt x="1365" y="526"/>
                  </a:lnTo>
                  <a:lnTo>
                    <a:pt x="1516" y="678"/>
                  </a:lnTo>
                  <a:lnTo>
                    <a:pt x="1667" y="526"/>
                  </a:lnTo>
                  <a:lnTo>
                    <a:pt x="1684" y="459"/>
                  </a:lnTo>
                  <a:lnTo>
                    <a:pt x="1700" y="398"/>
                  </a:lnTo>
                  <a:lnTo>
                    <a:pt x="1715" y="342"/>
                  </a:lnTo>
                  <a:lnTo>
                    <a:pt x="1727" y="290"/>
                  </a:lnTo>
                  <a:lnTo>
                    <a:pt x="1305" y="290"/>
                  </a:lnTo>
                  <a:close/>
                  <a:moveTo>
                    <a:pt x="1857" y="135"/>
                  </a:moveTo>
                  <a:lnTo>
                    <a:pt x="1849" y="165"/>
                  </a:lnTo>
                  <a:lnTo>
                    <a:pt x="1839" y="200"/>
                  </a:lnTo>
                  <a:lnTo>
                    <a:pt x="1829" y="241"/>
                  </a:lnTo>
                  <a:lnTo>
                    <a:pt x="1817" y="288"/>
                  </a:lnTo>
                  <a:lnTo>
                    <a:pt x="1804" y="341"/>
                  </a:lnTo>
                  <a:lnTo>
                    <a:pt x="1788" y="400"/>
                  </a:lnTo>
                  <a:lnTo>
                    <a:pt x="1771" y="464"/>
                  </a:lnTo>
                  <a:lnTo>
                    <a:pt x="1753" y="535"/>
                  </a:lnTo>
                  <a:lnTo>
                    <a:pt x="1823" y="610"/>
                  </a:lnTo>
                  <a:lnTo>
                    <a:pt x="1831" y="593"/>
                  </a:lnTo>
                  <a:lnTo>
                    <a:pt x="1840" y="571"/>
                  </a:lnTo>
                  <a:lnTo>
                    <a:pt x="1853" y="546"/>
                  </a:lnTo>
                  <a:lnTo>
                    <a:pt x="1867" y="517"/>
                  </a:lnTo>
                  <a:lnTo>
                    <a:pt x="1880" y="486"/>
                  </a:lnTo>
                  <a:lnTo>
                    <a:pt x="1896" y="453"/>
                  </a:lnTo>
                  <a:lnTo>
                    <a:pt x="1911" y="420"/>
                  </a:lnTo>
                  <a:lnTo>
                    <a:pt x="1926" y="387"/>
                  </a:lnTo>
                  <a:lnTo>
                    <a:pt x="1940" y="356"/>
                  </a:lnTo>
                  <a:lnTo>
                    <a:pt x="1954" y="326"/>
                  </a:lnTo>
                  <a:lnTo>
                    <a:pt x="1965" y="299"/>
                  </a:lnTo>
                  <a:lnTo>
                    <a:pt x="1976" y="276"/>
                  </a:lnTo>
                  <a:lnTo>
                    <a:pt x="1857" y="135"/>
                  </a:lnTo>
                  <a:close/>
                  <a:moveTo>
                    <a:pt x="1174" y="135"/>
                  </a:moveTo>
                  <a:lnTo>
                    <a:pt x="1056" y="276"/>
                  </a:lnTo>
                  <a:lnTo>
                    <a:pt x="1066" y="299"/>
                  </a:lnTo>
                  <a:lnTo>
                    <a:pt x="1078" y="326"/>
                  </a:lnTo>
                  <a:lnTo>
                    <a:pt x="1092" y="356"/>
                  </a:lnTo>
                  <a:lnTo>
                    <a:pt x="1105" y="387"/>
                  </a:lnTo>
                  <a:lnTo>
                    <a:pt x="1121" y="420"/>
                  </a:lnTo>
                  <a:lnTo>
                    <a:pt x="1136" y="453"/>
                  </a:lnTo>
                  <a:lnTo>
                    <a:pt x="1151" y="486"/>
                  </a:lnTo>
                  <a:lnTo>
                    <a:pt x="1165" y="517"/>
                  </a:lnTo>
                  <a:lnTo>
                    <a:pt x="1179" y="546"/>
                  </a:lnTo>
                  <a:lnTo>
                    <a:pt x="1191" y="571"/>
                  </a:lnTo>
                  <a:lnTo>
                    <a:pt x="1202" y="593"/>
                  </a:lnTo>
                  <a:lnTo>
                    <a:pt x="1209" y="610"/>
                  </a:lnTo>
                  <a:lnTo>
                    <a:pt x="1278" y="535"/>
                  </a:lnTo>
                  <a:lnTo>
                    <a:pt x="1260" y="464"/>
                  </a:lnTo>
                  <a:lnTo>
                    <a:pt x="1244" y="400"/>
                  </a:lnTo>
                  <a:lnTo>
                    <a:pt x="1228" y="341"/>
                  </a:lnTo>
                  <a:lnTo>
                    <a:pt x="1214" y="288"/>
                  </a:lnTo>
                  <a:lnTo>
                    <a:pt x="1203" y="241"/>
                  </a:lnTo>
                  <a:lnTo>
                    <a:pt x="1192" y="200"/>
                  </a:lnTo>
                  <a:lnTo>
                    <a:pt x="1183" y="165"/>
                  </a:lnTo>
                  <a:lnTo>
                    <a:pt x="1174" y="135"/>
                  </a:lnTo>
                  <a:close/>
                  <a:moveTo>
                    <a:pt x="1251" y="86"/>
                  </a:moveTo>
                  <a:lnTo>
                    <a:pt x="1257" y="110"/>
                  </a:lnTo>
                  <a:lnTo>
                    <a:pt x="1265" y="137"/>
                  </a:lnTo>
                  <a:lnTo>
                    <a:pt x="1273" y="169"/>
                  </a:lnTo>
                  <a:lnTo>
                    <a:pt x="1282" y="204"/>
                  </a:lnTo>
                  <a:lnTo>
                    <a:pt x="1749" y="204"/>
                  </a:lnTo>
                  <a:lnTo>
                    <a:pt x="1759" y="169"/>
                  </a:lnTo>
                  <a:lnTo>
                    <a:pt x="1767" y="137"/>
                  </a:lnTo>
                  <a:lnTo>
                    <a:pt x="1774" y="110"/>
                  </a:lnTo>
                  <a:lnTo>
                    <a:pt x="1781" y="86"/>
                  </a:lnTo>
                  <a:lnTo>
                    <a:pt x="1251" y="86"/>
                  </a:lnTo>
                  <a:close/>
                  <a:moveTo>
                    <a:pt x="1195" y="0"/>
                  </a:moveTo>
                  <a:lnTo>
                    <a:pt x="1836" y="0"/>
                  </a:lnTo>
                  <a:lnTo>
                    <a:pt x="1836" y="0"/>
                  </a:lnTo>
                  <a:lnTo>
                    <a:pt x="1849" y="2"/>
                  </a:lnTo>
                  <a:lnTo>
                    <a:pt x="1860" y="8"/>
                  </a:lnTo>
                  <a:lnTo>
                    <a:pt x="1870" y="16"/>
                  </a:lnTo>
                  <a:lnTo>
                    <a:pt x="2048" y="227"/>
                  </a:lnTo>
                  <a:lnTo>
                    <a:pt x="2065" y="232"/>
                  </a:lnTo>
                  <a:lnTo>
                    <a:pt x="2086" y="237"/>
                  </a:lnTo>
                  <a:lnTo>
                    <a:pt x="2113" y="244"/>
                  </a:lnTo>
                  <a:lnTo>
                    <a:pt x="2143" y="255"/>
                  </a:lnTo>
                  <a:lnTo>
                    <a:pt x="2179" y="266"/>
                  </a:lnTo>
                  <a:lnTo>
                    <a:pt x="2218" y="282"/>
                  </a:lnTo>
                  <a:lnTo>
                    <a:pt x="2260" y="300"/>
                  </a:lnTo>
                  <a:lnTo>
                    <a:pt x="2306" y="322"/>
                  </a:lnTo>
                  <a:lnTo>
                    <a:pt x="2355" y="346"/>
                  </a:lnTo>
                  <a:lnTo>
                    <a:pt x="2406" y="376"/>
                  </a:lnTo>
                  <a:lnTo>
                    <a:pt x="2457" y="407"/>
                  </a:lnTo>
                  <a:lnTo>
                    <a:pt x="2501" y="439"/>
                  </a:lnTo>
                  <a:lnTo>
                    <a:pt x="2539" y="471"/>
                  </a:lnTo>
                  <a:lnTo>
                    <a:pt x="2571" y="505"/>
                  </a:lnTo>
                  <a:lnTo>
                    <a:pt x="2600" y="542"/>
                  </a:lnTo>
                  <a:lnTo>
                    <a:pt x="2624" y="582"/>
                  </a:lnTo>
                  <a:lnTo>
                    <a:pt x="2645" y="626"/>
                  </a:lnTo>
                  <a:lnTo>
                    <a:pt x="2664" y="675"/>
                  </a:lnTo>
                  <a:lnTo>
                    <a:pt x="2680" y="731"/>
                  </a:lnTo>
                  <a:lnTo>
                    <a:pt x="2691" y="771"/>
                  </a:lnTo>
                  <a:lnTo>
                    <a:pt x="2702" y="809"/>
                  </a:lnTo>
                  <a:lnTo>
                    <a:pt x="2713" y="846"/>
                  </a:lnTo>
                  <a:lnTo>
                    <a:pt x="2724" y="881"/>
                  </a:lnTo>
                  <a:lnTo>
                    <a:pt x="2736" y="917"/>
                  </a:lnTo>
                  <a:lnTo>
                    <a:pt x="2748" y="954"/>
                  </a:lnTo>
                  <a:lnTo>
                    <a:pt x="2762" y="993"/>
                  </a:lnTo>
                  <a:lnTo>
                    <a:pt x="2776" y="1034"/>
                  </a:lnTo>
                  <a:lnTo>
                    <a:pt x="2791" y="1077"/>
                  </a:lnTo>
                  <a:lnTo>
                    <a:pt x="2809" y="1125"/>
                  </a:lnTo>
                  <a:lnTo>
                    <a:pt x="2828" y="1178"/>
                  </a:lnTo>
                  <a:lnTo>
                    <a:pt x="2843" y="1218"/>
                  </a:lnTo>
                  <a:lnTo>
                    <a:pt x="2859" y="1261"/>
                  </a:lnTo>
                  <a:lnTo>
                    <a:pt x="2875" y="1307"/>
                  </a:lnTo>
                  <a:lnTo>
                    <a:pt x="2893" y="1357"/>
                  </a:lnTo>
                  <a:lnTo>
                    <a:pt x="2912" y="1410"/>
                  </a:lnTo>
                  <a:lnTo>
                    <a:pt x="2933" y="1467"/>
                  </a:lnTo>
                  <a:lnTo>
                    <a:pt x="2955" y="1529"/>
                  </a:lnTo>
                  <a:lnTo>
                    <a:pt x="2978" y="1595"/>
                  </a:lnTo>
                  <a:lnTo>
                    <a:pt x="3003" y="1667"/>
                  </a:lnTo>
                  <a:lnTo>
                    <a:pt x="3030" y="1743"/>
                  </a:lnTo>
                  <a:lnTo>
                    <a:pt x="3033" y="1754"/>
                  </a:lnTo>
                  <a:lnTo>
                    <a:pt x="3032" y="1766"/>
                  </a:lnTo>
                  <a:lnTo>
                    <a:pt x="3027" y="1776"/>
                  </a:lnTo>
                  <a:lnTo>
                    <a:pt x="3021" y="1786"/>
                  </a:lnTo>
                  <a:lnTo>
                    <a:pt x="3012" y="1793"/>
                  </a:lnTo>
                  <a:lnTo>
                    <a:pt x="3001" y="1798"/>
                  </a:lnTo>
                  <a:lnTo>
                    <a:pt x="2998" y="1799"/>
                  </a:lnTo>
                  <a:lnTo>
                    <a:pt x="2990" y="1802"/>
                  </a:lnTo>
                  <a:lnTo>
                    <a:pt x="2976" y="1806"/>
                  </a:lnTo>
                  <a:lnTo>
                    <a:pt x="2957" y="1812"/>
                  </a:lnTo>
                  <a:lnTo>
                    <a:pt x="2935" y="1819"/>
                  </a:lnTo>
                  <a:lnTo>
                    <a:pt x="2910" y="1827"/>
                  </a:lnTo>
                  <a:lnTo>
                    <a:pt x="2882" y="1836"/>
                  </a:lnTo>
                  <a:lnTo>
                    <a:pt x="2851" y="1846"/>
                  </a:lnTo>
                  <a:lnTo>
                    <a:pt x="2819" y="1855"/>
                  </a:lnTo>
                  <a:lnTo>
                    <a:pt x="2786" y="1866"/>
                  </a:lnTo>
                  <a:lnTo>
                    <a:pt x="2753" y="1875"/>
                  </a:lnTo>
                  <a:lnTo>
                    <a:pt x="2720" y="1886"/>
                  </a:lnTo>
                  <a:lnTo>
                    <a:pt x="2688" y="1895"/>
                  </a:lnTo>
                  <a:lnTo>
                    <a:pt x="2657" y="1905"/>
                  </a:lnTo>
                  <a:lnTo>
                    <a:pt x="2629" y="1913"/>
                  </a:lnTo>
                  <a:lnTo>
                    <a:pt x="2603" y="1920"/>
                  </a:lnTo>
                  <a:lnTo>
                    <a:pt x="2581" y="1927"/>
                  </a:lnTo>
                  <a:lnTo>
                    <a:pt x="2562" y="1931"/>
                  </a:lnTo>
                  <a:lnTo>
                    <a:pt x="2547" y="1935"/>
                  </a:lnTo>
                  <a:lnTo>
                    <a:pt x="2538" y="1936"/>
                  </a:lnTo>
                  <a:lnTo>
                    <a:pt x="2523" y="1934"/>
                  </a:lnTo>
                  <a:lnTo>
                    <a:pt x="2510" y="1927"/>
                  </a:lnTo>
                  <a:lnTo>
                    <a:pt x="2500" y="1914"/>
                  </a:lnTo>
                  <a:lnTo>
                    <a:pt x="2392" y="1722"/>
                  </a:lnTo>
                  <a:lnTo>
                    <a:pt x="2467" y="3090"/>
                  </a:lnTo>
                  <a:lnTo>
                    <a:pt x="2467" y="3097"/>
                  </a:lnTo>
                  <a:lnTo>
                    <a:pt x="2466" y="3103"/>
                  </a:lnTo>
                  <a:lnTo>
                    <a:pt x="2465" y="3106"/>
                  </a:lnTo>
                  <a:lnTo>
                    <a:pt x="2463" y="3111"/>
                  </a:lnTo>
                  <a:lnTo>
                    <a:pt x="2460" y="3118"/>
                  </a:lnTo>
                  <a:lnTo>
                    <a:pt x="2457" y="3127"/>
                  </a:lnTo>
                  <a:lnTo>
                    <a:pt x="2451" y="3138"/>
                  </a:lnTo>
                  <a:lnTo>
                    <a:pt x="2443" y="3151"/>
                  </a:lnTo>
                  <a:lnTo>
                    <a:pt x="2435" y="3164"/>
                  </a:lnTo>
                  <a:lnTo>
                    <a:pt x="2423" y="3179"/>
                  </a:lnTo>
                  <a:lnTo>
                    <a:pt x="2411" y="3195"/>
                  </a:lnTo>
                  <a:lnTo>
                    <a:pt x="2395" y="3212"/>
                  </a:lnTo>
                  <a:lnTo>
                    <a:pt x="2377" y="3229"/>
                  </a:lnTo>
                  <a:lnTo>
                    <a:pt x="2356" y="3247"/>
                  </a:lnTo>
                  <a:lnTo>
                    <a:pt x="2333" y="3265"/>
                  </a:lnTo>
                  <a:lnTo>
                    <a:pt x="2307" y="3283"/>
                  </a:lnTo>
                  <a:lnTo>
                    <a:pt x="2277" y="3302"/>
                  </a:lnTo>
                  <a:lnTo>
                    <a:pt x="2244" y="3320"/>
                  </a:lnTo>
                  <a:lnTo>
                    <a:pt x="2207" y="3338"/>
                  </a:lnTo>
                  <a:lnTo>
                    <a:pt x="2166" y="3355"/>
                  </a:lnTo>
                  <a:lnTo>
                    <a:pt x="2122" y="3371"/>
                  </a:lnTo>
                  <a:lnTo>
                    <a:pt x="2073" y="3386"/>
                  </a:lnTo>
                  <a:lnTo>
                    <a:pt x="2021" y="3401"/>
                  </a:lnTo>
                  <a:lnTo>
                    <a:pt x="1963" y="3413"/>
                  </a:lnTo>
                  <a:lnTo>
                    <a:pt x="1901" y="3425"/>
                  </a:lnTo>
                  <a:lnTo>
                    <a:pt x="1835" y="3435"/>
                  </a:lnTo>
                  <a:lnTo>
                    <a:pt x="1763" y="3443"/>
                  </a:lnTo>
                  <a:lnTo>
                    <a:pt x="1686" y="3448"/>
                  </a:lnTo>
                  <a:lnTo>
                    <a:pt x="1603" y="3452"/>
                  </a:lnTo>
                  <a:lnTo>
                    <a:pt x="1516" y="3453"/>
                  </a:lnTo>
                  <a:lnTo>
                    <a:pt x="1428" y="3452"/>
                  </a:lnTo>
                  <a:lnTo>
                    <a:pt x="1345" y="3448"/>
                  </a:lnTo>
                  <a:lnTo>
                    <a:pt x="1269" y="3443"/>
                  </a:lnTo>
                  <a:lnTo>
                    <a:pt x="1196" y="3435"/>
                  </a:lnTo>
                  <a:lnTo>
                    <a:pt x="1130" y="3425"/>
                  </a:lnTo>
                  <a:lnTo>
                    <a:pt x="1069" y="3413"/>
                  </a:lnTo>
                  <a:lnTo>
                    <a:pt x="1011" y="3401"/>
                  </a:lnTo>
                  <a:lnTo>
                    <a:pt x="958" y="3386"/>
                  </a:lnTo>
                  <a:lnTo>
                    <a:pt x="909" y="3371"/>
                  </a:lnTo>
                  <a:lnTo>
                    <a:pt x="865" y="3355"/>
                  </a:lnTo>
                  <a:lnTo>
                    <a:pt x="824" y="3338"/>
                  </a:lnTo>
                  <a:lnTo>
                    <a:pt x="788" y="3320"/>
                  </a:lnTo>
                  <a:lnTo>
                    <a:pt x="755" y="3302"/>
                  </a:lnTo>
                  <a:lnTo>
                    <a:pt x="725" y="3283"/>
                  </a:lnTo>
                  <a:lnTo>
                    <a:pt x="698" y="3265"/>
                  </a:lnTo>
                  <a:lnTo>
                    <a:pt x="675" y="3247"/>
                  </a:lnTo>
                  <a:lnTo>
                    <a:pt x="654" y="3229"/>
                  </a:lnTo>
                  <a:lnTo>
                    <a:pt x="637" y="3212"/>
                  </a:lnTo>
                  <a:lnTo>
                    <a:pt x="621" y="3195"/>
                  </a:lnTo>
                  <a:lnTo>
                    <a:pt x="608" y="3179"/>
                  </a:lnTo>
                  <a:lnTo>
                    <a:pt x="597" y="3164"/>
                  </a:lnTo>
                  <a:lnTo>
                    <a:pt x="588" y="3151"/>
                  </a:lnTo>
                  <a:lnTo>
                    <a:pt x="581" y="3138"/>
                  </a:lnTo>
                  <a:lnTo>
                    <a:pt x="576" y="3127"/>
                  </a:lnTo>
                  <a:lnTo>
                    <a:pt x="572" y="3118"/>
                  </a:lnTo>
                  <a:lnTo>
                    <a:pt x="568" y="3111"/>
                  </a:lnTo>
                  <a:lnTo>
                    <a:pt x="566" y="3106"/>
                  </a:lnTo>
                  <a:lnTo>
                    <a:pt x="566" y="3103"/>
                  </a:lnTo>
                  <a:lnTo>
                    <a:pt x="564" y="3097"/>
                  </a:lnTo>
                  <a:lnTo>
                    <a:pt x="564" y="3090"/>
                  </a:lnTo>
                  <a:lnTo>
                    <a:pt x="640" y="1722"/>
                  </a:lnTo>
                  <a:lnTo>
                    <a:pt x="532" y="1914"/>
                  </a:lnTo>
                  <a:lnTo>
                    <a:pt x="522" y="1927"/>
                  </a:lnTo>
                  <a:lnTo>
                    <a:pt x="509" y="1934"/>
                  </a:lnTo>
                  <a:lnTo>
                    <a:pt x="494" y="1936"/>
                  </a:lnTo>
                  <a:lnTo>
                    <a:pt x="486" y="1935"/>
                  </a:lnTo>
                  <a:lnTo>
                    <a:pt x="473" y="1932"/>
                  </a:lnTo>
                  <a:lnTo>
                    <a:pt x="456" y="1928"/>
                  </a:lnTo>
                  <a:lnTo>
                    <a:pt x="435" y="1922"/>
                  </a:lnTo>
                  <a:lnTo>
                    <a:pt x="411" y="1915"/>
                  </a:lnTo>
                  <a:lnTo>
                    <a:pt x="385" y="1908"/>
                  </a:lnTo>
                  <a:lnTo>
                    <a:pt x="357" y="1899"/>
                  </a:lnTo>
                  <a:lnTo>
                    <a:pt x="326" y="1890"/>
                  </a:lnTo>
                  <a:lnTo>
                    <a:pt x="295" y="1880"/>
                  </a:lnTo>
                  <a:lnTo>
                    <a:pt x="263" y="1871"/>
                  </a:lnTo>
                  <a:lnTo>
                    <a:pt x="232" y="1861"/>
                  </a:lnTo>
                  <a:lnTo>
                    <a:pt x="200" y="1852"/>
                  </a:lnTo>
                  <a:lnTo>
                    <a:pt x="170" y="1843"/>
                  </a:lnTo>
                  <a:lnTo>
                    <a:pt x="142" y="1833"/>
                  </a:lnTo>
                  <a:lnTo>
                    <a:pt x="115" y="1825"/>
                  </a:lnTo>
                  <a:lnTo>
                    <a:pt x="91" y="1817"/>
                  </a:lnTo>
                  <a:lnTo>
                    <a:pt x="70" y="1811"/>
                  </a:lnTo>
                  <a:lnTo>
                    <a:pt x="53" y="1806"/>
                  </a:lnTo>
                  <a:lnTo>
                    <a:pt x="41" y="1802"/>
                  </a:lnTo>
                  <a:lnTo>
                    <a:pt x="33" y="1799"/>
                  </a:lnTo>
                  <a:lnTo>
                    <a:pt x="30" y="1798"/>
                  </a:lnTo>
                  <a:lnTo>
                    <a:pt x="20" y="1793"/>
                  </a:lnTo>
                  <a:lnTo>
                    <a:pt x="10" y="1786"/>
                  </a:lnTo>
                  <a:lnTo>
                    <a:pt x="4" y="1776"/>
                  </a:lnTo>
                  <a:lnTo>
                    <a:pt x="0" y="1766"/>
                  </a:lnTo>
                  <a:lnTo>
                    <a:pt x="0" y="1754"/>
                  </a:lnTo>
                  <a:lnTo>
                    <a:pt x="2" y="1743"/>
                  </a:lnTo>
                  <a:lnTo>
                    <a:pt x="28" y="1667"/>
                  </a:lnTo>
                  <a:lnTo>
                    <a:pt x="53" y="1595"/>
                  </a:lnTo>
                  <a:lnTo>
                    <a:pt x="77" y="1529"/>
                  </a:lnTo>
                  <a:lnTo>
                    <a:pt x="99" y="1467"/>
                  </a:lnTo>
                  <a:lnTo>
                    <a:pt x="120" y="1410"/>
                  </a:lnTo>
                  <a:lnTo>
                    <a:pt x="138" y="1357"/>
                  </a:lnTo>
                  <a:lnTo>
                    <a:pt x="156" y="1307"/>
                  </a:lnTo>
                  <a:lnTo>
                    <a:pt x="173" y="1261"/>
                  </a:lnTo>
                  <a:lnTo>
                    <a:pt x="189" y="1218"/>
                  </a:lnTo>
                  <a:lnTo>
                    <a:pt x="203" y="1178"/>
                  </a:lnTo>
                  <a:lnTo>
                    <a:pt x="222" y="1125"/>
                  </a:lnTo>
                  <a:lnTo>
                    <a:pt x="240" y="1078"/>
                  </a:lnTo>
                  <a:lnTo>
                    <a:pt x="256" y="1034"/>
                  </a:lnTo>
                  <a:lnTo>
                    <a:pt x="269" y="993"/>
                  </a:lnTo>
                  <a:lnTo>
                    <a:pt x="283" y="954"/>
                  </a:lnTo>
                  <a:lnTo>
                    <a:pt x="296" y="917"/>
                  </a:lnTo>
                  <a:lnTo>
                    <a:pt x="307" y="881"/>
                  </a:lnTo>
                  <a:lnTo>
                    <a:pt x="319" y="846"/>
                  </a:lnTo>
                  <a:lnTo>
                    <a:pt x="329" y="809"/>
                  </a:lnTo>
                  <a:lnTo>
                    <a:pt x="341" y="771"/>
                  </a:lnTo>
                  <a:lnTo>
                    <a:pt x="351" y="731"/>
                  </a:lnTo>
                  <a:lnTo>
                    <a:pt x="368" y="675"/>
                  </a:lnTo>
                  <a:lnTo>
                    <a:pt x="387" y="626"/>
                  </a:lnTo>
                  <a:lnTo>
                    <a:pt x="408" y="582"/>
                  </a:lnTo>
                  <a:lnTo>
                    <a:pt x="432" y="542"/>
                  </a:lnTo>
                  <a:lnTo>
                    <a:pt x="460" y="505"/>
                  </a:lnTo>
                  <a:lnTo>
                    <a:pt x="493" y="471"/>
                  </a:lnTo>
                  <a:lnTo>
                    <a:pt x="531" y="439"/>
                  </a:lnTo>
                  <a:lnTo>
                    <a:pt x="575" y="407"/>
                  </a:lnTo>
                  <a:lnTo>
                    <a:pt x="626" y="376"/>
                  </a:lnTo>
                  <a:lnTo>
                    <a:pt x="676" y="346"/>
                  </a:lnTo>
                  <a:lnTo>
                    <a:pt x="726" y="322"/>
                  </a:lnTo>
                  <a:lnTo>
                    <a:pt x="772" y="300"/>
                  </a:lnTo>
                  <a:lnTo>
                    <a:pt x="814" y="282"/>
                  </a:lnTo>
                  <a:lnTo>
                    <a:pt x="853" y="266"/>
                  </a:lnTo>
                  <a:lnTo>
                    <a:pt x="888" y="255"/>
                  </a:lnTo>
                  <a:lnTo>
                    <a:pt x="919" y="244"/>
                  </a:lnTo>
                  <a:lnTo>
                    <a:pt x="946" y="237"/>
                  </a:lnTo>
                  <a:lnTo>
                    <a:pt x="967" y="232"/>
                  </a:lnTo>
                  <a:lnTo>
                    <a:pt x="984" y="227"/>
                  </a:lnTo>
                  <a:lnTo>
                    <a:pt x="1163" y="16"/>
                  </a:lnTo>
                  <a:lnTo>
                    <a:pt x="1172" y="8"/>
                  </a:lnTo>
                  <a:lnTo>
                    <a:pt x="1183" y="2"/>
                  </a:lnTo>
                  <a:lnTo>
                    <a:pt x="1195" y="0"/>
                  </a:lnTo>
                  <a:lnTo>
                    <a:pt x="1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1" name="Freeform 297"/>
          <p:cNvSpPr>
            <a:spLocks noEditPoints="1"/>
          </p:cNvSpPr>
          <p:nvPr/>
        </p:nvSpPr>
        <p:spPr bwMode="auto">
          <a:xfrm>
            <a:off x="10039160" y="2700338"/>
            <a:ext cx="523875" cy="530225"/>
          </a:xfrm>
          <a:custGeom>
            <a:avLst/>
            <a:gdLst>
              <a:gd name="T0" fmla="*/ 306 w 3300"/>
              <a:gd name="T1" fmla="*/ 3137 h 3336"/>
              <a:gd name="T2" fmla="*/ 1672 w 3300"/>
              <a:gd name="T3" fmla="*/ 3046 h 3336"/>
              <a:gd name="T4" fmla="*/ 2500 w 3300"/>
              <a:gd name="T5" fmla="*/ 3166 h 3336"/>
              <a:gd name="T6" fmla="*/ 1672 w 3300"/>
              <a:gd name="T7" fmla="*/ 2915 h 3336"/>
              <a:gd name="T8" fmla="*/ 2586 w 3300"/>
              <a:gd name="T9" fmla="*/ 2599 h 3336"/>
              <a:gd name="T10" fmla="*/ 682 w 3300"/>
              <a:gd name="T11" fmla="*/ 1813 h 3336"/>
              <a:gd name="T12" fmla="*/ 1638 w 3300"/>
              <a:gd name="T13" fmla="*/ 1681 h 3336"/>
              <a:gd name="T14" fmla="*/ 2113 w 3300"/>
              <a:gd name="T15" fmla="*/ 1590 h 3336"/>
              <a:gd name="T16" fmla="*/ 1182 w 3300"/>
              <a:gd name="T17" fmla="*/ 1590 h 3336"/>
              <a:gd name="T18" fmla="*/ 1898 w 3300"/>
              <a:gd name="T19" fmla="*/ 1455 h 3336"/>
              <a:gd name="T20" fmla="*/ 2054 w 3300"/>
              <a:gd name="T21" fmla="*/ 1230 h 3336"/>
              <a:gd name="T22" fmla="*/ 1202 w 3300"/>
              <a:gd name="T23" fmla="*/ 1242 h 3336"/>
              <a:gd name="T24" fmla="*/ 2426 w 3300"/>
              <a:gd name="T25" fmla="*/ 1142 h 3336"/>
              <a:gd name="T26" fmla="*/ 1861 w 3300"/>
              <a:gd name="T27" fmla="*/ 1027 h 3336"/>
              <a:gd name="T28" fmla="*/ 2086 w 3300"/>
              <a:gd name="T29" fmla="*/ 1082 h 3336"/>
              <a:gd name="T30" fmla="*/ 2278 w 3300"/>
              <a:gd name="T31" fmla="*/ 1107 h 3336"/>
              <a:gd name="T32" fmla="*/ 1811 w 3300"/>
              <a:gd name="T33" fmla="*/ 1489 h 3336"/>
              <a:gd name="T34" fmla="*/ 1672 w 3300"/>
              <a:gd name="T35" fmla="*/ 1121 h 3336"/>
              <a:gd name="T36" fmla="*/ 1455 w 3300"/>
              <a:gd name="T37" fmla="*/ 1532 h 3336"/>
              <a:gd name="T38" fmla="*/ 1159 w 3300"/>
              <a:gd name="T39" fmla="*/ 1146 h 3336"/>
              <a:gd name="T40" fmla="*/ 1235 w 3300"/>
              <a:gd name="T41" fmla="*/ 1119 h 3336"/>
              <a:gd name="T42" fmla="*/ 1071 w 3300"/>
              <a:gd name="T43" fmla="*/ 2915 h 3336"/>
              <a:gd name="T44" fmla="*/ 800 w 3300"/>
              <a:gd name="T45" fmla="*/ 1027 h 3336"/>
              <a:gd name="T46" fmla="*/ 1662 w 3300"/>
              <a:gd name="T47" fmla="*/ 635 h 3336"/>
              <a:gd name="T48" fmla="*/ 331 w 3300"/>
              <a:gd name="T49" fmla="*/ 1096 h 3336"/>
              <a:gd name="T50" fmla="*/ 101 w 3300"/>
              <a:gd name="T51" fmla="*/ 1887 h 3336"/>
              <a:gd name="T52" fmla="*/ 227 w 3300"/>
              <a:gd name="T53" fmla="*/ 2675 h 3336"/>
              <a:gd name="T54" fmla="*/ 577 w 3300"/>
              <a:gd name="T55" fmla="*/ 2228 h 3336"/>
              <a:gd name="T56" fmla="*/ 616 w 3300"/>
              <a:gd name="T57" fmla="*/ 1746 h 3336"/>
              <a:gd name="T58" fmla="*/ 2586 w 3300"/>
              <a:gd name="T59" fmla="*/ 1519 h 3336"/>
              <a:gd name="T60" fmla="*/ 2736 w 3300"/>
              <a:gd name="T61" fmla="*/ 1874 h 3336"/>
              <a:gd name="T62" fmla="*/ 2662 w 3300"/>
              <a:gd name="T63" fmla="*/ 2688 h 3336"/>
              <a:gd name="T64" fmla="*/ 3126 w 3300"/>
              <a:gd name="T65" fmla="*/ 2348 h 3336"/>
              <a:gd name="T66" fmla="*/ 3195 w 3300"/>
              <a:gd name="T67" fmla="*/ 1728 h 3336"/>
              <a:gd name="T68" fmla="*/ 2830 w 3300"/>
              <a:gd name="T69" fmla="*/ 793 h 3336"/>
              <a:gd name="T70" fmla="*/ 2036 w 3300"/>
              <a:gd name="T71" fmla="*/ 707 h 3336"/>
              <a:gd name="T72" fmla="*/ 2512 w 3300"/>
              <a:gd name="T73" fmla="*/ 941 h 3336"/>
              <a:gd name="T74" fmla="*/ 1288 w 3300"/>
              <a:gd name="T75" fmla="*/ 771 h 3336"/>
              <a:gd name="T76" fmla="*/ 2152 w 3300"/>
              <a:gd name="T77" fmla="*/ 288 h 3336"/>
              <a:gd name="T78" fmla="*/ 2213 w 3300"/>
              <a:gd name="T79" fmla="*/ 311 h 3336"/>
              <a:gd name="T80" fmla="*/ 707 w 3300"/>
              <a:gd name="T81" fmla="*/ 457 h 3336"/>
              <a:gd name="T82" fmla="*/ 2011 w 3300"/>
              <a:gd name="T83" fmla="*/ 128 h 3336"/>
              <a:gd name="T84" fmla="*/ 1975 w 3300"/>
              <a:gd name="T85" fmla="*/ 616 h 3336"/>
              <a:gd name="T86" fmla="*/ 1260 w 3300"/>
              <a:gd name="T87" fmla="*/ 391 h 3336"/>
              <a:gd name="T88" fmla="*/ 1396 w 3300"/>
              <a:gd name="T89" fmla="*/ 294 h 3336"/>
              <a:gd name="T90" fmla="*/ 1920 w 3300"/>
              <a:gd name="T91" fmla="*/ 111 h 3336"/>
              <a:gd name="T92" fmla="*/ 2309 w 3300"/>
              <a:gd name="T93" fmla="*/ 253 h 3336"/>
              <a:gd name="T94" fmla="*/ 2741 w 3300"/>
              <a:gd name="T95" fmla="*/ 431 h 3336"/>
              <a:gd name="T96" fmla="*/ 2907 w 3300"/>
              <a:gd name="T97" fmla="*/ 751 h 3336"/>
              <a:gd name="T98" fmla="*/ 3231 w 3300"/>
              <a:gd name="T99" fmla="*/ 1544 h 3336"/>
              <a:gd name="T100" fmla="*/ 3262 w 3300"/>
              <a:gd name="T101" fmla="*/ 2042 h 3336"/>
              <a:gd name="T102" fmla="*/ 3125 w 3300"/>
              <a:gd name="T103" fmla="*/ 2886 h 3336"/>
              <a:gd name="T104" fmla="*/ 2991 w 3300"/>
              <a:gd name="T105" fmla="*/ 3334 h 3336"/>
              <a:gd name="T106" fmla="*/ 2586 w 3300"/>
              <a:gd name="T107" fmla="*/ 3262 h 3336"/>
              <a:gd name="T108" fmla="*/ 566 w 3300"/>
              <a:gd name="T109" fmla="*/ 3288 h 3336"/>
              <a:gd name="T110" fmla="*/ 255 w 3300"/>
              <a:gd name="T111" fmla="*/ 3316 h 3336"/>
              <a:gd name="T112" fmla="*/ 121 w 3300"/>
              <a:gd name="T113" fmla="*/ 2567 h 3336"/>
              <a:gd name="T114" fmla="*/ 8 w 3300"/>
              <a:gd name="T115" fmla="*/ 1856 h 3336"/>
              <a:gd name="T116" fmla="*/ 180 w 3300"/>
              <a:gd name="T117" fmla="*/ 1239 h 3336"/>
              <a:gd name="T118" fmla="*/ 488 w 3300"/>
              <a:gd name="T119" fmla="*/ 559 h 3336"/>
              <a:gd name="T120" fmla="*/ 647 w 3300"/>
              <a:gd name="T121" fmla="*/ 388 h 3336"/>
              <a:gd name="T122" fmla="*/ 1134 w 3300"/>
              <a:gd name="T123" fmla="*/ 201 h 3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00" h="3336">
                <a:moveTo>
                  <a:pt x="2617" y="3008"/>
                </a:moveTo>
                <a:lnTo>
                  <a:pt x="2611" y="3050"/>
                </a:lnTo>
                <a:lnTo>
                  <a:pt x="2605" y="3088"/>
                </a:lnTo>
                <a:lnTo>
                  <a:pt x="2600" y="3122"/>
                </a:lnTo>
                <a:lnTo>
                  <a:pt x="2596" y="3151"/>
                </a:lnTo>
                <a:lnTo>
                  <a:pt x="2593" y="3174"/>
                </a:lnTo>
                <a:lnTo>
                  <a:pt x="2974" y="3242"/>
                </a:lnTo>
                <a:lnTo>
                  <a:pt x="2984" y="3192"/>
                </a:lnTo>
                <a:lnTo>
                  <a:pt x="2994" y="3137"/>
                </a:lnTo>
                <a:lnTo>
                  <a:pt x="3004" y="3077"/>
                </a:lnTo>
                <a:lnTo>
                  <a:pt x="2617" y="3008"/>
                </a:lnTo>
                <a:close/>
                <a:moveTo>
                  <a:pt x="683" y="3008"/>
                </a:moveTo>
                <a:lnTo>
                  <a:pt x="296" y="3077"/>
                </a:lnTo>
                <a:lnTo>
                  <a:pt x="306" y="3137"/>
                </a:lnTo>
                <a:lnTo>
                  <a:pt x="316" y="3192"/>
                </a:lnTo>
                <a:lnTo>
                  <a:pt x="326" y="3242"/>
                </a:lnTo>
                <a:lnTo>
                  <a:pt x="707" y="3174"/>
                </a:lnTo>
                <a:lnTo>
                  <a:pt x="704" y="3151"/>
                </a:lnTo>
                <a:lnTo>
                  <a:pt x="700" y="3122"/>
                </a:lnTo>
                <a:lnTo>
                  <a:pt x="695" y="3088"/>
                </a:lnTo>
                <a:lnTo>
                  <a:pt x="689" y="3050"/>
                </a:lnTo>
                <a:lnTo>
                  <a:pt x="683" y="3008"/>
                </a:lnTo>
                <a:close/>
                <a:moveTo>
                  <a:pt x="1628" y="3001"/>
                </a:moveTo>
                <a:lnTo>
                  <a:pt x="1628" y="3047"/>
                </a:lnTo>
                <a:lnTo>
                  <a:pt x="1638" y="3041"/>
                </a:lnTo>
                <a:lnTo>
                  <a:pt x="1650" y="3040"/>
                </a:lnTo>
                <a:lnTo>
                  <a:pt x="1662" y="3041"/>
                </a:lnTo>
                <a:lnTo>
                  <a:pt x="1672" y="3046"/>
                </a:lnTo>
                <a:lnTo>
                  <a:pt x="1681" y="3053"/>
                </a:lnTo>
                <a:lnTo>
                  <a:pt x="1687" y="3062"/>
                </a:lnTo>
                <a:lnTo>
                  <a:pt x="1692" y="3072"/>
                </a:lnTo>
                <a:lnTo>
                  <a:pt x="1693" y="3083"/>
                </a:lnTo>
                <a:lnTo>
                  <a:pt x="1692" y="3094"/>
                </a:lnTo>
                <a:lnTo>
                  <a:pt x="1687" y="3105"/>
                </a:lnTo>
                <a:lnTo>
                  <a:pt x="1681" y="3114"/>
                </a:lnTo>
                <a:lnTo>
                  <a:pt x="1672" y="3121"/>
                </a:lnTo>
                <a:lnTo>
                  <a:pt x="1662" y="3125"/>
                </a:lnTo>
                <a:lnTo>
                  <a:pt x="1650" y="3127"/>
                </a:lnTo>
                <a:lnTo>
                  <a:pt x="1638" y="3125"/>
                </a:lnTo>
                <a:lnTo>
                  <a:pt x="1628" y="3121"/>
                </a:lnTo>
                <a:lnTo>
                  <a:pt x="1628" y="3166"/>
                </a:lnTo>
                <a:lnTo>
                  <a:pt x="2500" y="3166"/>
                </a:lnTo>
                <a:lnTo>
                  <a:pt x="2500" y="3001"/>
                </a:lnTo>
                <a:lnTo>
                  <a:pt x="1628" y="3001"/>
                </a:lnTo>
                <a:close/>
                <a:moveTo>
                  <a:pt x="800" y="3001"/>
                </a:moveTo>
                <a:lnTo>
                  <a:pt x="800" y="3166"/>
                </a:lnTo>
                <a:lnTo>
                  <a:pt x="1542" y="3166"/>
                </a:lnTo>
                <a:lnTo>
                  <a:pt x="1542" y="3001"/>
                </a:lnTo>
                <a:lnTo>
                  <a:pt x="800" y="3001"/>
                </a:lnTo>
                <a:close/>
                <a:moveTo>
                  <a:pt x="1672" y="2638"/>
                </a:moveTo>
                <a:lnTo>
                  <a:pt x="1662" y="2644"/>
                </a:lnTo>
                <a:lnTo>
                  <a:pt x="1650" y="2646"/>
                </a:lnTo>
                <a:lnTo>
                  <a:pt x="1638" y="2644"/>
                </a:lnTo>
                <a:lnTo>
                  <a:pt x="1628" y="2638"/>
                </a:lnTo>
                <a:lnTo>
                  <a:pt x="1628" y="2915"/>
                </a:lnTo>
                <a:lnTo>
                  <a:pt x="1672" y="2915"/>
                </a:lnTo>
                <a:lnTo>
                  <a:pt x="1672" y="2638"/>
                </a:lnTo>
                <a:close/>
                <a:moveTo>
                  <a:pt x="1672" y="2157"/>
                </a:moveTo>
                <a:lnTo>
                  <a:pt x="1662" y="2162"/>
                </a:lnTo>
                <a:lnTo>
                  <a:pt x="1650" y="2163"/>
                </a:lnTo>
                <a:lnTo>
                  <a:pt x="1638" y="2162"/>
                </a:lnTo>
                <a:lnTo>
                  <a:pt x="1628" y="2157"/>
                </a:lnTo>
                <a:lnTo>
                  <a:pt x="1628" y="2565"/>
                </a:lnTo>
                <a:lnTo>
                  <a:pt x="1638" y="2560"/>
                </a:lnTo>
                <a:lnTo>
                  <a:pt x="1650" y="2558"/>
                </a:lnTo>
                <a:lnTo>
                  <a:pt x="1662" y="2560"/>
                </a:lnTo>
                <a:lnTo>
                  <a:pt x="1672" y="2565"/>
                </a:lnTo>
                <a:lnTo>
                  <a:pt x="1672" y="2157"/>
                </a:lnTo>
                <a:close/>
                <a:moveTo>
                  <a:pt x="2586" y="1736"/>
                </a:moveTo>
                <a:lnTo>
                  <a:pt x="2586" y="2599"/>
                </a:lnTo>
                <a:lnTo>
                  <a:pt x="2604" y="2472"/>
                </a:lnTo>
                <a:lnTo>
                  <a:pt x="2621" y="2342"/>
                </a:lnTo>
                <a:lnTo>
                  <a:pt x="2638" y="2209"/>
                </a:lnTo>
                <a:lnTo>
                  <a:pt x="2655" y="2075"/>
                </a:lnTo>
                <a:lnTo>
                  <a:pt x="2671" y="1943"/>
                </a:lnTo>
                <a:lnTo>
                  <a:pt x="2660" y="1916"/>
                </a:lnTo>
                <a:lnTo>
                  <a:pt x="2647" y="1884"/>
                </a:lnTo>
                <a:lnTo>
                  <a:pt x="2633" y="1850"/>
                </a:lnTo>
                <a:lnTo>
                  <a:pt x="2618" y="1813"/>
                </a:lnTo>
                <a:lnTo>
                  <a:pt x="2603" y="1775"/>
                </a:lnTo>
                <a:lnTo>
                  <a:pt x="2586" y="1736"/>
                </a:lnTo>
                <a:close/>
                <a:moveTo>
                  <a:pt x="713" y="1736"/>
                </a:moveTo>
                <a:lnTo>
                  <a:pt x="697" y="1775"/>
                </a:lnTo>
                <a:lnTo>
                  <a:pt x="682" y="1813"/>
                </a:lnTo>
                <a:lnTo>
                  <a:pt x="667" y="1850"/>
                </a:lnTo>
                <a:lnTo>
                  <a:pt x="652" y="1884"/>
                </a:lnTo>
                <a:lnTo>
                  <a:pt x="640" y="1916"/>
                </a:lnTo>
                <a:lnTo>
                  <a:pt x="629" y="1943"/>
                </a:lnTo>
                <a:lnTo>
                  <a:pt x="645" y="2075"/>
                </a:lnTo>
                <a:lnTo>
                  <a:pt x="662" y="2209"/>
                </a:lnTo>
                <a:lnTo>
                  <a:pt x="679" y="2342"/>
                </a:lnTo>
                <a:lnTo>
                  <a:pt x="696" y="2472"/>
                </a:lnTo>
                <a:lnTo>
                  <a:pt x="713" y="2599"/>
                </a:lnTo>
                <a:lnTo>
                  <a:pt x="713" y="1736"/>
                </a:lnTo>
                <a:close/>
                <a:moveTo>
                  <a:pt x="1672" y="1676"/>
                </a:moveTo>
                <a:lnTo>
                  <a:pt x="1662" y="1681"/>
                </a:lnTo>
                <a:lnTo>
                  <a:pt x="1650" y="1682"/>
                </a:lnTo>
                <a:lnTo>
                  <a:pt x="1638" y="1681"/>
                </a:lnTo>
                <a:lnTo>
                  <a:pt x="1628" y="1676"/>
                </a:lnTo>
                <a:lnTo>
                  <a:pt x="1628" y="2083"/>
                </a:lnTo>
                <a:lnTo>
                  <a:pt x="1638" y="2079"/>
                </a:lnTo>
                <a:lnTo>
                  <a:pt x="1650" y="2077"/>
                </a:lnTo>
                <a:lnTo>
                  <a:pt x="1662" y="2079"/>
                </a:lnTo>
                <a:lnTo>
                  <a:pt x="1672" y="2083"/>
                </a:lnTo>
                <a:lnTo>
                  <a:pt x="1672" y="1676"/>
                </a:lnTo>
                <a:close/>
                <a:moveTo>
                  <a:pt x="1991" y="1564"/>
                </a:moveTo>
                <a:lnTo>
                  <a:pt x="2074" y="2915"/>
                </a:lnTo>
                <a:lnTo>
                  <a:pt x="2142" y="2915"/>
                </a:lnTo>
                <a:lnTo>
                  <a:pt x="2226" y="1564"/>
                </a:lnTo>
                <a:lnTo>
                  <a:pt x="2118" y="1590"/>
                </a:lnTo>
                <a:lnTo>
                  <a:pt x="2118" y="1590"/>
                </a:lnTo>
                <a:lnTo>
                  <a:pt x="2113" y="1590"/>
                </a:lnTo>
                <a:lnTo>
                  <a:pt x="2109" y="1591"/>
                </a:lnTo>
                <a:lnTo>
                  <a:pt x="2104" y="1590"/>
                </a:lnTo>
                <a:lnTo>
                  <a:pt x="2099" y="1590"/>
                </a:lnTo>
                <a:lnTo>
                  <a:pt x="1991" y="1564"/>
                </a:lnTo>
                <a:close/>
                <a:moveTo>
                  <a:pt x="1074" y="1564"/>
                </a:moveTo>
                <a:lnTo>
                  <a:pt x="1158" y="2915"/>
                </a:lnTo>
                <a:lnTo>
                  <a:pt x="1226" y="2915"/>
                </a:lnTo>
                <a:lnTo>
                  <a:pt x="1309" y="1564"/>
                </a:lnTo>
                <a:lnTo>
                  <a:pt x="1201" y="1590"/>
                </a:lnTo>
                <a:lnTo>
                  <a:pt x="1201" y="1590"/>
                </a:lnTo>
                <a:lnTo>
                  <a:pt x="1196" y="1590"/>
                </a:lnTo>
                <a:lnTo>
                  <a:pt x="1192" y="1591"/>
                </a:lnTo>
                <a:lnTo>
                  <a:pt x="1187" y="1590"/>
                </a:lnTo>
                <a:lnTo>
                  <a:pt x="1182" y="1590"/>
                </a:lnTo>
                <a:lnTo>
                  <a:pt x="1074" y="1564"/>
                </a:lnTo>
                <a:close/>
                <a:moveTo>
                  <a:pt x="1672" y="1195"/>
                </a:moveTo>
                <a:lnTo>
                  <a:pt x="1662" y="1199"/>
                </a:lnTo>
                <a:lnTo>
                  <a:pt x="1650" y="1201"/>
                </a:lnTo>
                <a:lnTo>
                  <a:pt x="1638" y="1199"/>
                </a:lnTo>
                <a:lnTo>
                  <a:pt x="1628" y="1195"/>
                </a:lnTo>
                <a:lnTo>
                  <a:pt x="1628" y="1602"/>
                </a:lnTo>
                <a:lnTo>
                  <a:pt x="1638" y="1598"/>
                </a:lnTo>
                <a:lnTo>
                  <a:pt x="1650" y="1596"/>
                </a:lnTo>
                <a:lnTo>
                  <a:pt x="1662" y="1598"/>
                </a:lnTo>
                <a:lnTo>
                  <a:pt x="1672" y="1602"/>
                </a:lnTo>
                <a:lnTo>
                  <a:pt x="1672" y="1195"/>
                </a:lnTo>
                <a:close/>
                <a:moveTo>
                  <a:pt x="1898" y="1185"/>
                </a:moveTo>
                <a:lnTo>
                  <a:pt x="1898" y="1455"/>
                </a:lnTo>
                <a:lnTo>
                  <a:pt x="2109" y="1502"/>
                </a:lnTo>
                <a:lnTo>
                  <a:pt x="2319" y="1455"/>
                </a:lnTo>
                <a:lnTo>
                  <a:pt x="2319" y="1185"/>
                </a:lnTo>
                <a:lnTo>
                  <a:pt x="2285" y="1195"/>
                </a:lnTo>
                <a:lnTo>
                  <a:pt x="2246" y="1206"/>
                </a:lnTo>
                <a:lnTo>
                  <a:pt x="2205" y="1218"/>
                </a:lnTo>
                <a:lnTo>
                  <a:pt x="2163" y="1230"/>
                </a:lnTo>
                <a:lnTo>
                  <a:pt x="2119" y="1242"/>
                </a:lnTo>
                <a:lnTo>
                  <a:pt x="2114" y="1243"/>
                </a:lnTo>
                <a:lnTo>
                  <a:pt x="2109" y="1244"/>
                </a:lnTo>
                <a:lnTo>
                  <a:pt x="2103" y="1243"/>
                </a:lnTo>
                <a:lnTo>
                  <a:pt x="2098" y="1242"/>
                </a:lnTo>
                <a:lnTo>
                  <a:pt x="2098" y="1242"/>
                </a:lnTo>
                <a:lnTo>
                  <a:pt x="2054" y="1230"/>
                </a:lnTo>
                <a:lnTo>
                  <a:pt x="2011" y="1218"/>
                </a:lnTo>
                <a:lnTo>
                  <a:pt x="1971" y="1206"/>
                </a:lnTo>
                <a:lnTo>
                  <a:pt x="1933" y="1195"/>
                </a:lnTo>
                <a:lnTo>
                  <a:pt x="1898" y="1185"/>
                </a:lnTo>
                <a:close/>
                <a:moveTo>
                  <a:pt x="982" y="1185"/>
                </a:moveTo>
                <a:lnTo>
                  <a:pt x="982" y="1455"/>
                </a:lnTo>
                <a:lnTo>
                  <a:pt x="1192" y="1502"/>
                </a:lnTo>
                <a:lnTo>
                  <a:pt x="1401" y="1455"/>
                </a:lnTo>
                <a:lnTo>
                  <a:pt x="1401" y="1185"/>
                </a:lnTo>
                <a:lnTo>
                  <a:pt x="1368" y="1195"/>
                </a:lnTo>
                <a:lnTo>
                  <a:pt x="1329" y="1206"/>
                </a:lnTo>
                <a:lnTo>
                  <a:pt x="1289" y="1218"/>
                </a:lnTo>
                <a:lnTo>
                  <a:pt x="1246" y="1230"/>
                </a:lnTo>
                <a:lnTo>
                  <a:pt x="1202" y="1242"/>
                </a:lnTo>
                <a:lnTo>
                  <a:pt x="1197" y="1243"/>
                </a:lnTo>
                <a:lnTo>
                  <a:pt x="1191" y="1244"/>
                </a:lnTo>
                <a:lnTo>
                  <a:pt x="1186" y="1243"/>
                </a:lnTo>
                <a:lnTo>
                  <a:pt x="1181" y="1242"/>
                </a:lnTo>
                <a:lnTo>
                  <a:pt x="1181" y="1242"/>
                </a:lnTo>
                <a:lnTo>
                  <a:pt x="1137" y="1230"/>
                </a:lnTo>
                <a:lnTo>
                  <a:pt x="1095" y="1218"/>
                </a:lnTo>
                <a:lnTo>
                  <a:pt x="1054" y="1206"/>
                </a:lnTo>
                <a:lnTo>
                  <a:pt x="1015" y="1195"/>
                </a:lnTo>
                <a:lnTo>
                  <a:pt x="982" y="1185"/>
                </a:lnTo>
                <a:close/>
                <a:moveTo>
                  <a:pt x="2442" y="1027"/>
                </a:moveTo>
                <a:lnTo>
                  <a:pt x="2435" y="1119"/>
                </a:lnTo>
                <a:lnTo>
                  <a:pt x="2433" y="1132"/>
                </a:lnTo>
                <a:lnTo>
                  <a:pt x="2426" y="1142"/>
                </a:lnTo>
                <a:lnTo>
                  <a:pt x="2417" y="1151"/>
                </a:lnTo>
                <a:lnTo>
                  <a:pt x="2406" y="1157"/>
                </a:lnTo>
                <a:lnTo>
                  <a:pt x="2406" y="1157"/>
                </a:lnTo>
                <a:lnTo>
                  <a:pt x="2406" y="1489"/>
                </a:lnTo>
                <a:lnTo>
                  <a:pt x="2402" y="1503"/>
                </a:lnTo>
                <a:lnTo>
                  <a:pt x="2395" y="1517"/>
                </a:lnTo>
                <a:lnTo>
                  <a:pt x="2385" y="1526"/>
                </a:lnTo>
                <a:lnTo>
                  <a:pt x="2372" y="1532"/>
                </a:lnTo>
                <a:lnTo>
                  <a:pt x="2314" y="1545"/>
                </a:lnTo>
                <a:lnTo>
                  <a:pt x="2229" y="2915"/>
                </a:lnTo>
                <a:lnTo>
                  <a:pt x="2500" y="2915"/>
                </a:lnTo>
                <a:lnTo>
                  <a:pt x="2500" y="1027"/>
                </a:lnTo>
                <a:lnTo>
                  <a:pt x="2442" y="1027"/>
                </a:lnTo>
                <a:close/>
                <a:moveTo>
                  <a:pt x="1861" y="1027"/>
                </a:moveTo>
                <a:lnTo>
                  <a:pt x="1866" y="1083"/>
                </a:lnTo>
                <a:lnTo>
                  <a:pt x="1885" y="1090"/>
                </a:lnTo>
                <a:lnTo>
                  <a:pt x="1910" y="1097"/>
                </a:lnTo>
                <a:lnTo>
                  <a:pt x="1938" y="1107"/>
                </a:lnTo>
                <a:lnTo>
                  <a:pt x="1969" y="1116"/>
                </a:lnTo>
                <a:lnTo>
                  <a:pt x="2002" y="1126"/>
                </a:lnTo>
                <a:lnTo>
                  <a:pt x="2038" y="1136"/>
                </a:lnTo>
                <a:lnTo>
                  <a:pt x="2075" y="1146"/>
                </a:lnTo>
                <a:lnTo>
                  <a:pt x="2068" y="1134"/>
                </a:lnTo>
                <a:lnTo>
                  <a:pt x="2065" y="1119"/>
                </a:lnTo>
                <a:lnTo>
                  <a:pt x="2066" y="1108"/>
                </a:lnTo>
                <a:lnTo>
                  <a:pt x="2071" y="1097"/>
                </a:lnTo>
                <a:lnTo>
                  <a:pt x="2077" y="1088"/>
                </a:lnTo>
                <a:lnTo>
                  <a:pt x="2086" y="1082"/>
                </a:lnTo>
                <a:lnTo>
                  <a:pt x="2097" y="1077"/>
                </a:lnTo>
                <a:lnTo>
                  <a:pt x="2109" y="1076"/>
                </a:lnTo>
                <a:lnTo>
                  <a:pt x="2120" y="1077"/>
                </a:lnTo>
                <a:lnTo>
                  <a:pt x="2130" y="1082"/>
                </a:lnTo>
                <a:lnTo>
                  <a:pt x="2139" y="1088"/>
                </a:lnTo>
                <a:lnTo>
                  <a:pt x="2145" y="1097"/>
                </a:lnTo>
                <a:lnTo>
                  <a:pt x="2150" y="1108"/>
                </a:lnTo>
                <a:lnTo>
                  <a:pt x="2151" y="1119"/>
                </a:lnTo>
                <a:lnTo>
                  <a:pt x="2149" y="1134"/>
                </a:lnTo>
                <a:lnTo>
                  <a:pt x="2141" y="1146"/>
                </a:lnTo>
                <a:lnTo>
                  <a:pt x="2179" y="1136"/>
                </a:lnTo>
                <a:lnTo>
                  <a:pt x="2214" y="1126"/>
                </a:lnTo>
                <a:lnTo>
                  <a:pt x="2248" y="1116"/>
                </a:lnTo>
                <a:lnTo>
                  <a:pt x="2278" y="1107"/>
                </a:lnTo>
                <a:lnTo>
                  <a:pt x="2307" y="1097"/>
                </a:lnTo>
                <a:lnTo>
                  <a:pt x="2331" y="1090"/>
                </a:lnTo>
                <a:lnTo>
                  <a:pt x="2352" y="1083"/>
                </a:lnTo>
                <a:lnTo>
                  <a:pt x="2356" y="1027"/>
                </a:lnTo>
                <a:lnTo>
                  <a:pt x="1861" y="1027"/>
                </a:lnTo>
                <a:close/>
                <a:moveTo>
                  <a:pt x="1758" y="1027"/>
                </a:moveTo>
                <a:lnTo>
                  <a:pt x="1758" y="2915"/>
                </a:lnTo>
                <a:lnTo>
                  <a:pt x="1988" y="2915"/>
                </a:lnTo>
                <a:lnTo>
                  <a:pt x="1902" y="1545"/>
                </a:lnTo>
                <a:lnTo>
                  <a:pt x="1845" y="1532"/>
                </a:lnTo>
                <a:lnTo>
                  <a:pt x="1831" y="1526"/>
                </a:lnTo>
                <a:lnTo>
                  <a:pt x="1821" y="1517"/>
                </a:lnTo>
                <a:lnTo>
                  <a:pt x="1814" y="1503"/>
                </a:lnTo>
                <a:lnTo>
                  <a:pt x="1811" y="1489"/>
                </a:lnTo>
                <a:lnTo>
                  <a:pt x="1811" y="1157"/>
                </a:lnTo>
                <a:lnTo>
                  <a:pt x="1811" y="1157"/>
                </a:lnTo>
                <a:lnTo>
                  <a:pt x="1800" y="1151"/>
                </a:lnTo>
                <a:lnTo>
                  <a:pt x="1791" y="1142"/>
                </a:lnTo>
                <a:lnTo>
                  <a:pt x="1785" y="1132"/>
                </a:lnTo>
                <a:lnTo>
                  <a:pt x="1782" y="1119"/>
                </a:lnTo>
                <a:lnTo>
                  <a:pt x="1774" y="1027"/>
                </a:lnTo>
                <a:lnTo>
                  <a:pt x="1758" y="1027"/>
                </a:lnTo>
                <a:close/>
                <a:moveTo>
                  <a:pt x="1628" y="1027"/>
                </a:moveTo>
                <a:lnTo>
                  <a:pt x="1628" y="1121"/>
                </a:lnTo>
                <a:lnTo>
                  <a:pt x="1638" y="1116"/>
                </a:lnTo>
                <a:lnTo>
                  <a:pt x="1650" y="1115"/>
                </a:lnTo>
                <a:lnTo>
                  <a:pt x="1662" y="1116"/>
                </a:lnTo>
                <a:lnTo>
                  <a:pt x="1672" y="1121"/>
                </a:lnTo>
                <a:lnTo>
                  <a:pt x="1672" y="1027"/>
                </a:lnTo>
                <a:lnTo>
                  <a:pt x="1628" y="1027"/>
                </a:lnTo>
                <a:close/>
                <a:moveTo>
                  <a:pt x="1525" y="1027"/>
                </a:moveTo>
                <a:lnTo>
                  <a:pt x="1518" y="1119"/>
                </a:lnTo>
                <a:lnTo>
                  <a:pt x="1515" y="1132"/>
                </a:lnTo>
                <a:lnTo>
                  <a:pt x="1509" y="1142"/>
                </a:lnTo>
                <a:lnTo>
                  <a:pt x="1500" y="1151"/>
                </a:lnTo>
                <a:lnTo>
                  <a:pt x="1489" y="1157"/>
                </a:lnTo>
                <a:lnTo>
                  <a:pt x="1489" y="1157"/>
                </a:lnTo>
                <a:lnTo>
                  <a:pt x="1489" y="1489"/>
                </a:lnTo>
                <a:lnTo>
                  <a:pt x="1486" y="1503"/>
                </a:lnTo>
                <a:lnTo>
                  <a:pt x="1479" y="1517"/>
                </a:lnTo>
                <a:lnTo>
                  <a:pt x="1469" y="1526"/>
                </a:lnTo>
                <a:lnTo>
                  <a:pt x="1455" y="1532"/>
                </a:lnTo>
                <a:lnTo>
                  <a:pt x="1397" y="1545"/>
                </a:lnTo>
                <a:lnTo>
                  <a:pt x="1312" y="2915"/>
                </a:lnTo>
                <a:lnTo>
                  <a:pt x="1542" y="2915"/>
                </a:lnTo>
                <a:lnTo>
                  <a:pt x="1542" y="1027"/>
                </a:lnTo>
                <a:lnTo>
                  <a:pt x="1525" y="1027"/>
                </a:lnTo>
                <a:close/>
                <a:moveTo>
                  <a:pt x="944" y="1027"/>
                </a:moveTo>
                <a:lnTo>
                  <a:pt x="948" y="1083"/>
                </a:lnTo>
                <a:lnTo>
                  <a:pt x="969" y="1090"/>
                </a:lnTo>
                <a:lnTo>
                  <a:pt x="993" y="1097"/>
                </a:lnTo>
                <a:lnTo>
                  <a:pt x="1021" y="1107"/>
                </a:lnTo>
                <a:lnTo>
                  <a:pt x="1052" y="1116"/>
                </a:lnTo>
                <a:lnTo>
                  <a:pt x="1085" y="1126"/>
                </a:lnTo>
                <a:lnTo>
                  <a:pt x="1121" y="1136"/>
                </a:lnTo>
                <a:lnTo>
                  <a:pt x="1159" y="1146"/>
                </a:lnTo>
                <a:lnTo>
                  <a:pt x="1150" y="1134"/>
                </a:lnTo>
                <a:lnTo>
                  <a:pt x="1148" y="1119"/>
                </a:lnTo>
                <a:lnTo>
                  <a:pt x="1149" y="1108"/>
                </a:lnTo>
                <a:lnTo>
                  <a:pt x="1154" y="1097"/>
                </a:lnTo>
                <a:lnTo>
                  <a:pt x="1161" y="1088"/>
                </a:lnTo>
                <a:lnTo>
                  <a:pt x="1170" y="1082"/>
                </a:lnTo>
                <a:lnTo>
                  <a:pt x="1180" y="1077"/>
                </a:lnTo>
                <a:lnTo>
                  <a:pt x="1192" y="1076"/>
                </a:lnTo>
                <a:lnTo>
                  <a:pt x="1203" y="1077"/>
                </a:lnTo>
                <a:lnTo>
                  <a:pt x="1213" y="1082"/>
                </a:lnTo>
                <a:lnTo>
                  <a:pt x="1223" y="1088"/>
                </a:lnTo>
                <a:lnTo>
                  <a:pt x="1229" y="1097"/>
                </a:lnTo>
                <a:lnTo>
                  <a:pt x="1234" y="1108"/>
                </a:lnTo>
                <a:lnTo>
                  <a:pt x="1235" y="1119"/>
                </a:lnTo>
                <a:lnTo>
                  <a:pt x="1233" y="1134"/>
                </a:lnTo>
                <a:lnTo>
                  <a:pt x="1225" y="1146"/>
                </a:lnTo>
                <a:lnTo>
                  <a:pt x="1262" y="1136"/>
                </a:lnTo>
                <a:lnTo>
                  <a:pt x="1298" y="1126"/>
                </a:lnTo>
                <a:lnTo>
                  <a:pt x="1331" y="1116"/>
                </a:lnTo>
                <a:lnTo>
                  <a:pt x="1362" y="1107"/>
                </a:lnTo>
                <a:lnTo>
                  <a:pt x="1390" y="1097"/>
                </a:lnTo>
                <a:lnTo>
                  <a:pt x="1415" y="1090"/>
                </a:lnTo>
                <a:lnTo>
                  <a:pt x="1435" y="1083"/>
                </a:lnTo>
                <a:lnTo>
                  <a:pt x="1439" y="1027"/>
                </a:lnTo>
                <a:lnTo>
                  <a:pt x="944" y="1027"/>
                </a:lnTo>
                <a:close/>
                <a:moveTo>
                  <a:pt x="800" y="1027"/>
                </a:moveTo>
                <a:lnTo>
                  <a:pt x="800" y="2915"/>
                </a:lnTo>
                <a:lnTo>
                  <a:pt x="1071" y="2915"/>
                </a:lnTo>
                <a:lnTo>
                  <a:pt x="986" y="1545"/>
                </a:lnTo>
                <a:lnTo>
                  <a:pt x="928" y="1532"/>
                </a:lnTo>
                <a:lnTo>
                  <a:pt x="915" y="1526"/>
                </a:lnTo>
                <a:lnTo>
                  <a:pt x="904" y="1517"/>
                </a:lnTo>
                <a:lnTo>
                  <a:pt x="897" y="1503"/>
                </a:lnTo>
                <a:lnTo>
                  <a:pt x="894" y="1489"/>
                </a:lnTo>
                <a:lnTo>
                  <a:pt x="894" y="1157"/>
                </a:lnTo>
                <a:lnTo>
                  <a:pt x="894" y="1157"/>
                </a:lnTo>
                <a:lnTo>
                  <a:pt x="883" y="1151"/>
                </a:lnTo>
                <a:lnTo>
                  <a:pt x="874" y="1142"/>
                </a:lnTo>
                <a:lnTo>
                  <a:pt x="868" y="1132"/>
                </a:lnTo>
                <a:lnTo>
                  <a:pt x="865" y="1119"/>
                </a:lnTo>
                <a:lnTo>
                  <a:pt x="858" y="1027"/>
                </a:lnTo>
                <a:lnTo>
                  <a:pt x="800" y="1027"/>
                </a:lnTo>
                <a:close/>
                <a:moveTo>
                  <a:pt x="1628" y="714"/>
                </a:moveTo>
                <a:lnTo>
                  <a:pt x="1628" y="941"/>
                </a:lnTo>
                <a:lnTo>
                  <a:pt x="1672" y="941"/>
                </a:lnTo>
                <a:lnTo>
                  <a:pt x="1672" y="714"/>
                </a:lnTo>
                <a:lnTo>
                  <a:pt x="1662" y="718"/>
                </a:lnTo>
                <a:lnTo>
                  <a:pt x="1650" y="720"/>
                </a:lnTo>
                <a:lnTo>
                  <a:pt x="1638" y="718"/>
                </a:lnTo>
                <a:lnTo>
                  <a:pt x="1628" y="714"/>
                </a:lnTo>
                <a:close/>
                <a:moveTo>
                  <a:pt x="1650" y="598"/>
                </a:moveTo>
                <a:lnTo>
                  <a:pt x="1628" y="611"/>
                </a:lnTo>
                <a:lnTo>
                  <a:pt x="1628" y="640"/>
                </a:lnTo>
                <a:lnTo>
                  <a:pt x="1638" y="635"/>
                </a:lnTo>
                <a:lnTo>
                  <a:pt x="1650" y="632"/>
                </a:lnTo>
                <a:lnTo>
                  <a:pt x="1662" y="635"/>
                </a:lnTo>
                <a:lnTo>
                  <a:pt x="1672" y="640"/>
                </a:lnTo>
                <a:lnTo>
                  <a:pt x="1672" y="611"/>
                </a:lnTo>
                <a:lnTo>
                  <a:pt x="1650" y="598"/>
                </a:lnTo>
                <a:close/>
                <a:moveTo>
                  <a:pt x="576" y="576"/>
                </a:moveTo>
                <a:lnTo>
                  <a:pt x="559" y="610"/>
                </a:lnTo>
                <a:lnTo>
                  <a:pt x="539" y="650"/>
                </a:lnTo>
                <a:lnTo>
                  <a:pt x="517" y="693"/>
                </a:lnTo>
                <a:lnTo>
                  <a:pt x="494" y="741"/>
                </a:lnTo>
                <a:lnTo>
                  <a:pt x="470" y="793"/>
                </a:lnTo>
                <a:lnTo>
                  <a:pt x="443" y="848"/>
                </a:lnTo>
                <a:lnTo>
                  <a:pt x="416" y="907"/>
                </a:lnTo>
                <a:lnTo>
                  <a:pt x="388" y="967"/>
                </a:lnTo>
                <a:lnTo>
                  <a:pt x="360" y="1030"/>
                </a:lnTo>
                <a:lnTo>
                  <a:pt x="331" y="1096"/>
                </a:lnTo>
                <a:lnTo>
                  <a:pt x="303" y="1163"/>
                </a:lnTo>
                <a:lnTo>
                  <a:pt x="275" y="1232"/>
                </a:lnTo>
                <a:lnTo>
                  <a:pt x="247" y="1302"/>
                </a:lnTo>
                <a:lnTo>
                  <a:pt x="221" y="1374"/>
                </a:lnTo>
                <a:lnTo>
                  <a:pt x="194" y="1445"/>
                </a:lnTo>
                <a:lnTo>
                  <a:pt x="170" y="1516"/>
                </a:lnTo>
                <a:lnTo>
                  <a:pt x="146" y="1587"/>
                </a:lnTo>
                <a:lnTo>
                  <a:pt x="124" y="1658"/>
                </a:lnTo>
                <a:lnTo>
                  <a:pt x="105" y="1728"/>
                </a:lnTo>
                <a:lnTo>
                  <a:pt x="86" y="1797"/>
                </a:lnTo>
                <a:lnTo>
                  <a:pt x="88" y="1810"/>
                </a:lnTo>
                <a:lnTo>
                  <a:pt x="91" y="1830"/>
                </a:lnTo>
                <a:lnTo>
                  <a:pt x="96" y="1857"/>
                </a:lnTo>
                <a:lnTo>
                  <a:pt x="101" y="1887"/>
                </a:lnTo>
                <a:lnTo>
                  <a:pt x="107" y="1924"/>
                </a:lnTo>
                <a:lnTo>
                  <a:pt x="113" y="1964"/>
                </a:lnTo>
                <a:lnTo>
                  <a:pt x="120" y="2010"/>
                </a:lnTo>
                <a:lnTo>
                  <a:pt x="128" y="2059"/>
                </a:lnTo>
                <a:lnTo>
                  <a:pt x="136" y="2112"/>
                </a:lnTo>
                <a:lnTo>
                  <a:pt x="144" y="2166"/>
                </a:lnTo>
                <a:lnTo>
                  <a:pt x="153" y="2225"/>
                </a:lnTo>
                <a:lnTo>
                  <a:pt x="164" y="2285"/>
                </a:lnTo>
                <a:lnTo>
                  <a:pt x="174" y="2348"/>
                </a:lnTo>
                <a:lnTo>
                  <a:pt x="184" y="2412"/>
                </a:lnTo>
                <a:lnTo>
                  <a:pt x="194" y="2477"/>
                </a:lnTo>
                <a:lnTo>
                  <a:pt x="205" y="2543"/>
                </a:lnTo>
                <a:lnTo>
                  <a:pt x="215" y="2609"/>
                </a:lnTo>
                <a:lnTo>
                  <a:pt x="227" y="2675"/>
                </a:lnTo>
                <a:lnTo>
                  <a:pt x="238" y="2741"/>
                </a:lnTo>
                <a:lnTo>
                  <a:pt x="249" y="2806"/>
                </a:lnTo>
                <a:lnTo>
                  <a:pt x="259" y="2870"/>
                </a:lnTo>
                <a:lnTo>
                  <a:pt x="270" y="2932"/>
                </a:lnTo>
                <a:lnTo>
                  <a:pt x="280" y="2992"/>
                </a:lnTo>
                <a:lnTo>
                  <a:pt x="671" y="2922"/>
                </a:lnTo>
                <a:lnTo>
                  <a:pt x="661" y="2850"/>
                </a:lnTo>
                <a:lnTo>
                  <a:pt x="649" y="2771"/>
                </a:lnTo>
                <a:lnTo>
                  <a:pt x="638" y="2688"/>
                </a:lnTo>
                <a:lnTo>
                  <a:pt x="626" y="2602"/>
                </a:lnTo>
                <a:lnTo>
                  <a:pt x="614" y="2512"/>
                </a:lnTo>
                <a:lnTo>
                  <a:pt x="602" y="2418"/>
                </a:lnTo>
                <a:lnTo>
                  <a:pt x="589" y="2324"/>
                </a:lnTo>
                <a:lnTo>
                  <a:pt x="577" y="2228"/>
                </a:lnTo>
                <a:lnTo>
                  <a:pt x="565" y="2132"/>
                </a:lnTo>
                <a:lnTo>
                  <a:pt x="554" y="2036"/>
                </a:lnTo>
                <a:lnTo>
                  <a:pt x="543" y="1942"/>
                </a:lnTo>
                <a:lnTo>
                  <a:pt x="543" y="1932"/>
                </a:lnTo>
                <a:lnTo>
                  <a:pt x="545" y="1921"/>
                </a:lnTo>
                <a:lnTo>
                  <a:pt x="547" y="1917"/>
                </a:lnTo>
                <a:lnTo>
                  <a:pt x="551" y="1907"/>
                </a:lnTo>
                <a:lnTo>
                  <a:pt x="557" y="1892"/>
                </a:lnTo>
                <a:lnTo>
                  <a:pt x="564" y="1874"/>
                </a:lnTo>
                <a:lnTo>
                  <a:pt x="572" y="1854"/>
                </a:lnTo>
                <a:lnTo>
                  <a:pt x="582" y="1829"/>
                </a:lnTo>
                <a:lnTo>
                  <a:pt x="592" y="1803"/>
                </a:lnTo>
                <a:lnTo>
                  <a:pt x="604" y="1776"/>
                </a:lnTo>
                <a:lnTo>
                  <a:pt x="616" y="1746"/>
                </a:lnTo>
                <a:lnTo>
                  <a:pt x="628" y="1717"/>
                </a:lnTo>
                <a:lnTo>
                  <a:pt x="640" y="1686"/>
                </a:lnTo>
                <a:lnTo>
                  <a:pt x="652" y="1657"/>
                </a:lnTo>
                <a:lnTo>
                  <a:pt x="665" y="1628"/>
                </a:lnTo>
                <a:lnTo>
                  <a:pt x="676" y="1602"/>
                </a:lnTo>
                <a:lnTo>
                  <a:pt x="687" y="1577"/>
                </a:lnTo>
                <a:lnTo>
                  <a:pt x="697" y="1554"/>
                </a:lnTo>
                <a:lnTo>
                  <a:pt x="705" y="1535"/>
                </a:lnTo>
                <a:lnTo>
                  <a:pt x="713" y="1519"/>
                </a:lnTo>
                <a:lnTo>
                  <a:pt x="713" y="991"/>
                </a:lnTo>
                <a:lnTo>
                  <a:pt x="576" y="576"/>
                </a:lnTo>
                <a:close/>
                <a:moveTo>
                  <a:pt x="2724" y="576"/>
                </a:moveTo>
                <a:lnTo>
                  <a:pt x="2586" y="991"/>
                </a:lnTo>
                <a:lnTo>
                  <a:pt x="2586" y="1519"/>
                </a:lnTo>
                <a:lnTo>
                  <a:pt x="2595" y="1535"/>
                </a:lnTo>
                <a:lnTo>
                  <a:pt x="2603" y="1554"/>
                </a:lnTo>
                <a:lnTo>
                  <a:pt x="2613" y="1577"/>
                </a:lnTo>
                <a:lnTo>
                  <a:pt x="2624" y="1602"/>
                </a:lnTo>
                <a:lnTo>
                  <a:pt x="2635" y="1628"/>
                </a:lnTo>
                <a:lnTo>
                  <a:pt x="2647" y="1657"/>
                </a:lnTo>
                <a:lnTo>
                  <a:pt x="2660" y="1686"/>
                </a:lnTo>
                <a:lnTo>
                  <a:pt x="2672" y="1717"/>
                </a:lnTo>
                <a:lnTo>
                  <a:pt x="2684" y="1746"/>
                </a:lnTo>
                <a:lnTo>
                  <a:pt x="2696" y="1776"/>
                </a:lnTo>
                <a:lnTo>
                  <a:pt x="2707" y="1803"/>
                </a:lnTo>
                <a:lnTo>
                  <a:pt x="2718" y="1829"/>
                </a:lnTo>
                <a:lnTo>
                  <a:pt x="2728" y="1854"/>
                </a:lnTo>
                <a:lnTo>
                  <a:pt x="2736" y="1874"/>
                </a:lnTo>
                <a:lnTo>
                  <a:pt x="2743" y="1892"/>
                </a:lnTo>
                <a:lnTo>
                  <a:pt x="2749" y="1907"/>
                </a:lnTo>
                <a:lnTo>
                  <a:pt x="2753" y="1917"/>
                </a:lnTo>
                <a:lnTo>
                  <a:pt x="2755" y="1921"/>
                </a:lnTo>
                <a:lnTo>
                  <a:pt x="2757" y="1932"/>
                </a:lnTo>
                <a:lnTo>
                  <a:pt x="2757" y="1942"/>
                </a:lnTo>
                <a:lnTo>
                  <a:pt x="2746" y="2036"/>
                </a:lnTo>
                <a:lnTo>
                  <a:pt x="2735" y="2132"/>
                </a:lnTo>
                <a:lnTo>
                  <a:pt x="2723" y="2228"/>
                </a:lnTo>
                <a:lnTo>
                  <a:pt x="2710" y="2324"/>
                </a:lnTo>
                <a:lnTo>
                  <a:pt x="2698" y="2418"/>
                </a:lnTo>
                <a:lnTo>
                  <a:pt x="2686" y="2512"/>
                </a:lnTo>
                <a:lnTo>
                  <a:pt x="2674" y="2602"/>
                </a:lnTo>
                <a:lnTo>
                  <a:pt x="2662" y="2688"/>
                </a:lnTo>
                <a:lnTo>
                  <a:pt x="2650" y="2771"/>
                </a:lnTo>
                <a:lnTo>
                  <a:pt x="2639" y="2850"/>
                </a:lnTo>
                <a:lnTo>
                  <a:pt x="2629" y="2922"/>
                </a:lnTo>
                <a:lnTo>
                  <a:pt x="3019" y="2992"/>
                </a:lnTo>
                <a:lnTo>
                  <a:pt x="3030" y="2932"/>
                </a:lnTo>
                <a:lnTo>
                  <a:pt x="3041" y="2870"/>
                </a:lnTo>
                <a:lnTo>
                  <a:pt x="3051" y="2806"/>
                </a:lnTo>
                <a:lnTo>
                  <a:pt x="3062" y="2741"/>
                </a:lnTo>
                <a:lnTo>
                  <a:pt x="3073" y="2675"/>
                </a:lnTo>
                <a:lnTo>
                  <a:pt x="3084" y="2609"/>
                </a:lnTo>
                <a:lnTo>
                  <a:pt x="3095" y="2543"/>
                </a:lnTo>
                <a:lnTo>
                  <a:pt x="3106" y="2477"/>
                </a:lnTo>
                <a:lnTo>
                  <a:pt x="3116" y="2412"/>
                </a:lnTo>
                <a:lnTo>
                  <a:pt x="3126" y="2348"/>
                </a:lnTo>
                <a:lnTo>
                  <a:pt x="3136" y="2285"/>
                </a:lnTo>
                <a:lnTo>
                  <a:pt x="3146" y="2225"/>
                </a:lnTo>
                <a:lnTo>
                  <a:pt x="3156" y="2166"/>
                </a:lnTo>
                <a:lnTo>
                  <a:pt x="3164" y="2112"/>
                </a:lnTo>
                <a:lnTo>
                  <a:pt x="3173" y="2059"/>
                </a:lnTo>
                <a:lnTo>
                  <a:pt x="3180" y="2010"/>
                </a:lnTo>
                <a:lnTo>
                  <a:pt x="3187" y="1964"/>
                </a:lnTo>
                <a:lnTo>
                  <a:pt x="3193" y="1924"/>
                </a:lnTo>
                <a:lnTo>
                  <a:pt x="3199" y="1887"/>
                </a:lnTo>
                <a:lnTo>
                  <a:pt x="3204" y="1857"/>
                </a:lnTo>
                <a:lnTo>
                  <a:pt x="3208" y="1830"/>
                </a:lnTo>
                <a:lnTo>
                  <a:pt x="3211" y="1810"/>
                </a:lnTo>
                <a:lnTo>
                  <a:pt x="3213" y="1797"/>
                </a:lnTo>
                <a:lnTo>
                  <a:pt x="3195" y="1728"/>
                </a:lnTo>
                <a:lnTo>
                  <a:pt x="3176" y="1658"/>
                </a:lnTo>
                <a:lnTo>
                  <a:pt x="3155" y="1587"/>
                </a:lnTo>
                <a:lnTo>
                  <a:pt x="3130" y="1516"/>
                </a:lnTo>
                <a:lnTo>
                  <a:pt x="3106" y="1445"/>
                </a:lnTo>
                <a:lnTo>
                  <a:pt x="3079" y="1374"/>
                </a:lnTo>
                <a:lnTo>
                  <a:pt x="3053" y="1302"/>
                </a:lnTo>
                <a:lnTo>
                  <a:pt x="3024" y="1232"/>
                </a:lnTo>
                <a:lnTo>
                  <a:pt x="2997" y="1163"/>
                </a:lnTo>
                <a:lnTo>
                  <a:pt x="2969" y="1096"/>
                </a:lnTo>
                <a:lnTo>
                  <a:pt x="2940" y="1030"/>
                </a:lnTo>
                <a:lnTo>
                  <a:pt x="2912" y="967"/>
                </a:lnTo>
                <a:lnTo>
                  <a:pt x="2884" y="907"/>
                </a:lnTo>
                <a:lnTo>
                  <a:pt x="2857" y="848"/>
                </a:lnTo>
                <a:lnTo>
                  <a:pt x="2830" y="793"/>
                </a:lnTo>
                <a:lnTo>
                  <a:pt x="2806" y="741"/>
                </a:lnTo>
                <a:lnTo>
                  <a:pt x="2783" y="693"/>
                </a:lnTo>
                <a:lnTo>
                  <a:pt x="2761" y="650"/>
                </a:lnTo>
                <a:lnTo>
                  <a:pt x="2741" y="610"/>
                </a:lnTo>
                <a:lnTo>
                  <a:pt x="2724" y="576"/>
                </a:lnTo>
                <a:close/>
                <a:moveTo>
                  <a:pt x="2120" y="423"/>
                </a:moveTo>
                <a:lnTo>
                  <a:pt x="2109" y="466"/>
                </a:lnTo>
                <a:lnTo>
                  <a:pt x="2097" y="508"/>
                </a:lnTo>
                <a:lnTo>
                  <a:pt x="2085" y="548"/>
                </a:lnTo>
                <a:lnTo>
                  <a:pt x="2074" y="586"/>
                </a:lnTo>
                <a:lnTo>
                  <a:pt x="2063" y="621"/>
                </a:lnTo>
                <a:lnTo>
                  <a:pt x="2053" y="653"/>
                </a:lnTo>
                <a:lnTo>
                  <a:pt x="2044" y="682"/>
                </a:lnTo>
                <a:lnTo>
                  <a:pt x="2036" y="707"/>
                </a:lnTo>
                <a:lnTo>
                  <a:pt x="2029" y="727"/>
                </a:lnTo>
                <a:lnTo>
                  <a:pt x="2024" y="743"/>
                </a:lnTo>
                <a:lnTo>
                  <a:pt x="2020" y="754"/>
                </a:lnTo>
                <a:lnTo>
                  <a:pt x="2018" y="759"/>
                </a:lnTo>
                <a:lnTo>
                  <a:pt x="2012" y="771"/>
                </a:lnTo>
                <a:lnTo>
                  <a:pt x="2004" y="780"/>
                </a:lnTo>
                <a:lnTo>
                  <a:pt x="1992" y="786"/>
                </a:lnTo>
                <a:lnTo>
                  <a:pt x="1985" y="787"/>
                </a:lnTo>
                <a:lnTo>
                  <a:pt x="1978" y="788"/>
                </a:lnTo>
                <a:lnTo>
                  <a:pt x="1966" y="787"/>
                </a:lnTo>
                <a:lnTo>
                  <a:pt x="1955" y="782"/>
                </a:lnTo>
                <a:lnTo>
                  <a:pt x="1758" y="663"/>
                </a:lnTo>
                <a:lnTo>
                  <a:pt x="1758" y="941"/>
                </a:lnTo>
                <a:lnTo>
                  <a:pt x="2512" y="941"/>
                </a:lnTo>
                <a:lnTo>
                  <a:pt x="2623" y="606"/>
                </a:lnTo>
                <a:lnTo>
                  <a:pt x="2120" y="423"/>
                </a:lnTo>
                <a:close/>
                <a:moveTo>
                  <a:pt x="1180" y="422"/>
                </a:moveTo>
                <a:lnTo>
                  <a:pt x="677" y="605"/>
                </a:lnTo>
                <a:lnTo>
                  <a:pt x="788" y="941"/>
                </a:lnTo>
                <a:lnTo>
                  <a:pt x="1542" y="941"/>
                </a:lnTo>
                <a:lnTo>
                  <a:pt x="1542" y="663"/>
                </a:lnTo>
                <a:lnTo>
                  <a:pt x="1345" y="782"/>
                </a:lnTo>
                <a:lnTo>
                  <a:pt x="1333" y="787"/>
                </a:lnTo>
                <a:lnTo>
                  <a:pt x="1322" y="788"/>
                </a:lnTo>
                <a:lnTo>
                  <a:pt x="1315" y="787"/>
                </a:lnTo>
                <a:lnTo>
                  <a:pt x="1308" y="786"/>
                </a:lnTo>
                <a:lnTo>
                  <a:pt x="1296" y="780"/>
                </a:lnTo>
                <a:lnTo>
                  <a:pt x="1288" y="771"/>
                </a:lnTo>
                <a:lnTo>
                  <a:pt x="1282" y="759"/>
                </a:lnTo>
                <a:lnTo>
                  <a:pt x="1279" y="754"/>
                </a:lnTo>
                <a:lnTo>
                  <a:pt x="1275" y="743"/>
                </a:lnTo>
                <a:lnTo>
                  <a:pt x="1270" y="727"/>
                </a:lnTo>
                <a:lnTo>
                  <a:pt x="1264" y="707"/>
                </a:lnTo>
                <a:lnTo>
                  <a:pt x="1256" y="681"/>
                </a:lnTo>
                <a:lnTo>
                  <a:pt x="1247" y="653"/>
                </a:lnTo>
                <a:lnTo>
                  <a:pt x="1237" y="620"/>
                </a:lnTo>
                <a:lnTo>
                  <a:pt x="1226" y="586"/>
                </a:lnTo>
                <a:lnTo>
                  <a:pt x="1214" y="547"/>
                </a:lnTo>
                <a:lnTo>
                  <a:pt x="1202" y="508"/>
                </a:lnTo>
                <a:lnTo>
                  <a:pt x="1191" y="466"/>
                </a:lnTo>
                <a:lnTo>
                  <a:pt x="1180" y="422"/>
                </a:lnTo>
                <a:close/>
                <a:moveTo>
                  <a:pt x="2152" y="288"/>
                </a:moveTo>
                <a:lnTo>
                  <a:pt x="2141" y="339"/>
                </a:lnTo>
                <a:lnTo>
                  <a:pt x="2649" y="524"/>
                </a:lnTo>
                <a:lnTo>
                  <a:pt x="2662" y="487"/>
                </a:lnTo>
                <a:lnTo>
                  <a:pt x="2629" y="472"/>
                </a:lnTo>
                <a:lnTo>
                  <a:pt x="2594" y="457"/>
                </a:lnTo>
                <a:lnTo>
                  <a:pt x="2553" y="440"/>
                </a:lnTo>
                <a:lnTo>
                  <a:pt x="2511" y="422"/>
                </a:lnTo>
                <a:lnTo>
                  <a:pt x="2466" y="405"/>
                </a:lnTo>
                <a:lnTo>
                  <a:pt x="2422" y="388"/>
                </a:lnTo>
                <a:lnTo>
                  <a:pt x="2377" y="371"/>
                </a:lnTo>
                <a:lnTo>
                  <a:pt x="2332" y="354"/>
                </a:lnTo>
                <a:lnTo>
                  <a:pt x="2291" y="338"/>
                </a:lnTo>
                <a:lnTo>
                  <a:pt x="2250" y="324"/>
                </a:lnTo>
                <a:lnTo>
                  <a:pt x="2213" y="311"/>
                </a:lnTo>
                <a:lnTo>
                  <a:pt x="2181" y="299"/>
                </a:lnTo>
                <a:lnTo>
                  <a:pt x="2152" y="288"/>
                </a:lnTo>
                <a:close/>
                <a:moveTo>
                  <a:pt x="1147" y="288"/>
                </a:moveTo>
                <a:lnTo>
                  <a:pt x="1119" y="299"/>
                </a:lnTo>
                <a:lnTo>
                  <a:pt x="1086" y="311"/>
                </a:lnTo>
                <a:lnTo>
                  <a:pt x="1050" y="324"/>
                </a:lnTo>
                <a:lnTo>
                  <a:pt x="1009" y="338"/>
                </a:lnTo>
                <a:lnTo>
                  <a:pt x="967" y="354"/>
                </a:lnTo>
                <a:lnTo>
                  <a:pt x="923" y="371"/>
                </a:lnTo>
                <a:lnTo>
                  <a:pt x="878" y="388"/>
                </a:lnTo>
                <a:lnTo>
                  <a:pt x="833" y="405"/>
                </a:lnTo>
                <a:lnTo>
                  <a:pt x="789" y="422"/>
                </a:lnTo>
                <a:lnTo>
                  <a:pt x="747" y="440"/>
                </a:lnTo>
                <a:lnTo>
                  <a:pt x="707" y="457"/>
                </a:lnTo>
                <a:lnTo>
                  <a:pt x="671" y="472"/>
                </a:lnTo>
                <a:lnTo>
                  <a:pt x="638" y="487"/>
                </a:lnTo>
                <a:lnTo>
                  <a:pt x="650" y="523"/>
                </a:lnTo>
                <a:lnTo>
                  <a:pt x="1159" y="338"/>
                </a:lnTo>
                <a:lnTo>
                  <a:pt x="1147" y="288"/>
                </a:lnTo>
                <a:close/>
                <a:moveTo>
                  <a:pt x="1498" y="288"/>
                </a:moveTo>
                <a:lnTo>
                  <a:pt x="1546" y="353"/>
                </a:lnTo>
                <a:lnTo>
                  <a:pt x="1597" y="419"/>
                </a:lnTo>
                <a:lnTo>
                  <a:pt x="1650" y="482"/>
                </a:lnTo>
                <a:lnTo>
                  <a:pt x="1703" y="419"/>
                </a:lnTo>
                <a:lnTo>
                  <a:pt x="1754" y="353"/>
                </a:lnTo>
                <a:lnTo>
                  <a:pt x="1802" y="288"/>
                </a:lnTo>
                <a:lnTo>
                  <a:pt x="1498" y="288"/>
                </a:lnTo>
                <a:close/>
                <a:moveTo>
                  <a:pt x="2011" y="128"/>
                </a:moveTo>
                <a:lnTo>
                  <a:pt x="1995" y="155"/>
                </a:lnTo>
                <a:lnTo>
                  <a:pt x="1975" y="186"/>
                </a:lnTo>
                <a:lnTo>
                  <a:pt x="1953" y="219"/>
                </a:lnTo>
                <a:lnTo>
                  <a:pt x="1929" y="256"/>
                </a:lnTo>
                <a:lnTo>
                  <a:pt x="1903" y="294"/>
                </a:lnTo>
                <a:lnTo>
                  <a:pt x="1876" y="334"/>
                </a:lnTo>
                <a:lnTo>
                  <a:pt x="1847" y="375"/>
                </a:lnTo>
                <a:lnTo>
                  <a:pt x="1816" y="416"/>
                </a:lnTo>
                <a:lnTo>
                  <a:pt x="1784" y="457"/>
                </a:lnTo>
                <a:lnTo>
                  <a:pt x="1751" y="497"/>
                </a:lnTo>
                <a:lnTo>
                  <a:pt x="1718" y="537"/>
                </a:lnTo>
                <a:lnTo>
                  <a:pt x="1953" y="680"/>
                </a:lnTo>
                <a:lnTo>
                  <a:pt x="1963" y="651"/>
                </a:lnTo>
                <a:lnTo>
                  <a:pt x="1975" y="616"/>
                </a:lnTo>
                <a:lnTo>
                  <a:pt x="1986" y="577"/>
                </a:lnTo>
                <a:lnTo>
                  <a:pt x="1999" y="534"/>
                </a:lnTo>
                <a:lnTo>
                  <a:pt x="2012" y="488"/>
                </a:lnTo>
                <a:lnTo>
                  <a:pt x="2026" y="441"/>
                </a:lnTo>
                <a:lnTo>
                  <a:pt x="2040" y="391"/>
                </a:lnTo>
                <a:lnTo>
                  <a:pt x="2052" y="340"/>
                </a:lnTo>
                <a:lnTo>
                  <a:pt x="2064" y="289"/>
                </a:lnTo>
                <a:lnTo>
                  <a:pt x="2075" y="239"/>
                </a:lnTo>
                <a:lnTo>
                  <a:pt x="2011" y="128"/>
                </a:lnTo>
                <a:close/>
                <a:moveTo>
                  <a:pt x="1289" y="128"/>
                </a:moveTo>
                <a:lnTo>
                  <a:pt x="1225" y="239"/>
                </a:lnTo>
                <a:lnTo>
                  <a:pt x="1236" y="289"/>
                </a:lnTo>
                <a:lnTo>
                  <a:pt x="1248" y="340"/>
                </a:lnTo>
                <a:lnTo>
                  <a:pt x="1260" y="391"/>
                </a:lnTo>
                <a:lnTo>
                  <a:pt x="1274" y="441"/>
                </a:lnTo>
                <a:lnTo>
                  <a:pt x="1288" y="488"/>
                </a:lnTo>
                <a:lnTo>
                  <a:pt x="1301" y="534"/>
                </a:lnTo>
                <a:lnTo>
                  <a:pt x="1314" y="577"/>
                </a:lnTo>
                <a:lnTo>
                  <a:pt x="1325" y="616"/>
                </a:lnTo>
                <a:lnTo>
                  <a:pt x="1336" y="651"/>
                </a:lnTo>
                <a:lnTo>
                  <a:pt x="1347" y="680"/>
                </a:lnTo>
                <a:lnTo>
                  <a:pt x="1582" y="537"/>
                </a:lnTo>
                <a:lnTo>
                  <a:pt x="1549" y="497"/>
                </a:lnTo>
                <a:lnTo>
                  <a:pt x="1516" y="457"/>
                </a:lnTo>
                <a:lnTo>
                  <a:pt x="1484" y="416"/>
                </a:lnTo>
                <a:lnTo>
                  <a:pt x="1453" y="375"/>
                </a:lnTo>
                <a:lnTo>
                  <a:pt x="1424" y="334"/>
                </a:lnTo>
                <a:lnTo>
                  <a:pt x="1396" y="294"/>
                </a:lnTo>
                <a:lnTo>
                  <a:pt x="1371" y="256"/>
                </a:lnTo>
                <a:lnTo>
                  <a:pt x="1347" y="219"/>
                </a:lnTo>
                <a:lnTo>
                  <a:pt x="1325" y="186"/>
                </a:lnTo>
                <a:lnTo>
                  <a:pt x="1306" y="155"/>
                </a:lnTo>
                <a:lnTo>
                  <a:pt x="1289" y="128"/>
                </a:lnTo>
                <a:close/>
                <a:moveTo>
                  <a:pt x="1365" y="86"/>
                </a:moveTo>
                <a:lnTo>
                  <a:pt x="1380" y="111"/>
                </a:lnTo>
                <a:lnTo>
                  <a:pt x="1397" y="139"/>
                </a:lnTo>
                <a:lnTo>
                  <a:pt x="1417" y="169"/>
                </a:lnTo>
                <a:lnTo>
                  <a:pt x="1438" y="201"/>
                </a:lnTo>
                <a:lnTo>
                  <a:pt x="1862" y="201"/>
                </a:lnTo>
                <a:lnTo>
                  <a:pt x="1883" y="169"/>
                </a:lnTo>
                <a:lnTo>
                  <a:pt x="1902" y="139"/>
                </a:lnTo>
                <a:lnTo>
                  <a:pt x="1920" y="111"/>
                </a:lnTo>
                <a:lnTo>
                  <a:pt x="1936" y="86"/>
                </a:lnTo>
                <a:lnTo>
                  <a:pt x="1365" y="86"/>
                </a:lnTo>
                <a:close/>
                <a:moveTo>
                  <a:pt x="1288" y="0"/>
                </a:moveTo>
                <a:lnTo>
                  <a:pt x="2012" y="0"/>
                </a:lnTo>
                <a:lnTo>
                  <a:pt x="2026" y="2"/>
                </a:lnTo>
                <a:lnTo>
                  <a:pt x="2040" y="10"/>
                </a:lnTo>
                <a:lnTo>
                  <a:pt x="2050" y="21"/>
                </a:lnTo>
                <a:lnTo>
                  <a:pt x="2150" y="196"/>
                </a:lnTo>
                <a:lnTo>
                  <a:pt x="2167" y="201"/>
                </a:lnTo>
                <a:lnTo>
                  <a:pt x="2187" y="209"/>
                </a:lnTo>
                <a:lnTo>
                  <a:pt x="2212" y="218"/>
                </a:lnTo>
                <a:lnTo>
                  <a:pt x="2242" y="228"/>
                </a:lnTo>
                <a:lnTo>
                  <a:pt x="2274" y="241"/>
                </a:lnTo>
                <a:lnTo>
                  <a:pt x="2309" y="253"/>
                </a:lnTo>
                <a:lnTo>
                  <a:pt x="2346" y="267"/>
                </a:lnTo>
                <a:lnTo>
                  <a:pt x="2384" y="281"/>
                </a:lnTo>
                <a:lnTo>
                  <a:pt x="2424" y="296"/>
                </a:lnTo>
                <a:lnTo>
                  <a:pt x="2464" y="312"/>
                </a:lnTo>
                <a:lnTo>
                  <a:pt x="2504" y="327"/>
                </a:lnTo>
                <a:lnTo>
                  <a:pt x="2544" y="342"/>
                </a:lnTo>
                <a:lnTo>
                  <a:pt x="2581" y="358"/>
                </a:lnTo>
                <a:lnTo>
                  <a:pt x="2618" y="373"/>
                </a:lnTo>
                <a:lnTo>
                  <a:pt x="2652" y="388"/>
                </a:lnTo>
                <a:lnTo>
                  <a:pt x="2683" y="402"/>
                </a:lnTo>
                <a:lnTo>
                  <a:pt x="2710" y="414"/>
                </a:lnTo>
                <a:lnTo>
                  <a:pt x="2735" y="426"/>
                </a:lnTo>
                <a:lnTo>
                  <a:pt x="2737" y="427"/>
                </a:lnTo>
                <a:lnTo>
                  <a:pt x="2741" y="431"/>
                </a:lnTo>
                <a:lnTo>
                  <a:pt x="2747" y="437"/>
                </a:lnTo>
                <a:lnTo>
                  <a:pt x="2753" y="445"/>
                </a:lnTo>
                <a:lnTo>
                  <a:pt x="2754" y="448"/>
                </a:lnTo>
                <a:lnTo>
                  <a:pt x="2758" y="456"/>
                </a:lnTo>
                <a:lnTo>
                  <a:pt x="2765" y="468"/>
                </a:lnTo>
                <a:lnTo>
                  <a:pt x="2774" y="485"/>
                </a:lnTo>
                <a:lnTo>
                  <a:pt x="2785" y="506"/>
                </a:lnTo>
                <a:lnTo>
                  <a:pt x="2798" y="531"/>
                </a:lnTo>
                <a:lnTo>
                  <a:pt x="2812" y="559"/>
                </a:lnTo>
                <a:lnTo>
                  <a:pt x="2828" y="592"/>
                </a:lnTo>
                <a:lnTo>
                  <a:pt x="2847" y="626"/>
                </a:lnTo>
                <a:lnTo>
                  <a:pt x="2865" y="666"/>
                </a:lnTo>
                <a:lnTo>
                  <a:pt x="2885" y="707"/>
                </a:lnTo>
                <a:lnTo>
                  <a:pt x="2907" y="751"/>
                </a:lnTo>
                <a:lnTo>
                  <a:pt x="2929" y="798"/>
                </a:lnTo>
                <a:lnTo>
                  <a:pt x="2951" y="847"/>
                </a:lnTo>
                <a:lnTo>
                  <a:pt x="2976" y="898"/>
                </a:lnTo>
                <a:lnTo>
                  <a:pt x="2999" y="951"/>
                </a:lnTo>
                <a:lnTo>
                  <a:pt x="3023" y="1006"/>
                </a:lnTo>
                <a:lnTo>
                  <a:pt x="3048" y="1063"/>
                </a:lnTo>
                <a:lnTo>
                  <a:pt x="3072" y="1121"/>
                </a:lnTo>
                <a:lnTo>
                  <a:pt x="3097" y="1180"/>
                </a:lnTo>
                <a:lnTo>
                  <a:pt x="3121" y="1239"/>
                </a:lnTo>
                <a:lnTo>
                  <a:pt x="3144" y="1299"/>
                </a:lnTo>
                <a:lnTo>
                  <a:pt x="3167" y="1360"/>
                </a:lnTo>
                <a:lnTo>
                  <a:pt x="3189" y="1421"/>
                </a:lnTo>
                <a:lnTo>
                  <a:pt x="3210" y="1483"/>
                </a:lnTo>
                <a:lnTo>
                  <a:pt x="3231" y="1544"/>
                </a:lnTo>
                <a:lnTo>
                  <a:pt x="3250" y="1605"/>
                </a:lnTo>
                <a:lnTo>
                  <a:pt x="3268" y="1666"/>
                </a:lnTo>
                <a:lnTo>
                  <a:pt x="3285" y="1726"/>
                </a:lnTo>
                <a:lnTo>
                  <a:pt x="3300" y="1785"/>
                </a:lnTo>
                <a:lnTo>
                  <a:pt x="3300" y="1801"/>
                </a:lnTo>
                <a:lnTo>
                  <a:pt x="3300" y="1806"/>
                </a:lnTo>
                <a:lnTo>
                  <a:pt x="3298" y="1816"/>
                </a:lnTo>
                <a:lnTo>
                  <a:pt x="3295" y="1833"/>
                </a:lnTo>
                <a:lnTo>
                  <a:pt x="3292" y="1856"/>
                </a:lnTo>
                <a:lnTo>
                  <a:pt x="3288" y="1883"/>
                </a:lnTo>
                <a:lnTo>
                  <a:pt x="3283" y="1917"/>
                </a:lnTo>
                <a:lnTo>
                  <a:pt x="3276" y="1954"/>
                </a:lnTo>
                <a:lnTo>
                  <a:pt x="3270" y="1996"/>
                </a:lnTo>
                <a:lnTo>
                  <a:pt x="3262" y="2042"/>
                </a:lnTo>
                <a:lnTo>
                  <a:pt x="3255" y="2090"/>
                </a:lnTo>
                <a:lnTo>
                  <a:pt x="3247" y="2142"/>
                </a:lnTo>
                <a:lnTo>
                  <a:pt x="3238" y="2198"/>
                </a:lnTo>
                <a:lnTo>
                  <a:pt x="3229" y="2255"/>
                </a:lnTo>
                <a:lnTo>
                  <a:pt x="3220" y="2315"/>
                </a:lnTo>
                <a:lnTo>
                  <a:pt x="3209" y="2376"/>
                </a:lnTo>
                <a:lnTo>
                  <a:pt x="3199" y="2438"/>
                </a:lnTo>
                <a:lnTo>
                  <a:pt x="3189" y="2502"/>
                </a:lnTo>
                <a:lnTo>
                  <a:pt x="3179" y="2567"/>
                </a:lnTo>
                <a:lnTo>
                  <a:pt x="3168" y="2631"/>
                </a:lnTo>
                <a:lnTo>
                  <a:pt x="3158" y="2696"/>
                </a:lnTo>
                <a:lnTo>
                  <a:pt x="3146" y="2760"/>
                </a:lnTo>
                <a:lnTo>
                  <a:pt x="3136" y="2824"/>
                </a:lnTo>
                <a:lnTo>
                  <a:pt x="3125" y="2886"/>
                </a:lnTo>
                <a:lnTo>
                  <a:pt x="3115" y="2947"/>
                </a:lnTo>
                <a:lnTo>
                  <a:pt x="3105" y="3006"/>
                </a:lnTo>
                <a:lnTo>
                  <a:pt x="3095" y="3063"/>
                </a:lnTo>
                <a:lnTo>
                  <a:pt x="3085" y="3118"/>
                </a:lnTo>
                <a:lnTo>
                  <a:pt x="3076" y="3168"/>
                </a:lnTo>
                <a:lnTo>
                  <a:pt x="3067" y="3217"/>
                </a:lnTo>
                <a:lnTo>
                  <a:pt x="3059" y="3261"/>
                </a:lnTo>
                <a:lnTo>
                  <a:pt x="3051" y="3301"/>
                </a:lnTo>
                <a:lnTo>
                  <a:pt x="3045" y="3316"/>
                </a:lnTo>
                <a:lnTo>
                  <a:pt x="3036" y="3327"/>
                </a:lnTo>
                <a:lnTo>
                  <a:pt x="3022" y="3334"/>
                </a:lnTo>
                <a:lnTo>
                  <a:pt x="3008" y="3336"/>
                </a:lnTo>
                <a:lnTo>
                  <a:pt x="3002" y="3336"/>
                </a:lnTo>
                <a:lnTo>
                  <a:pt x="2991" y="3334"/>
                </a:lnTo>
                <a:lnTo>
                  <a:pt x="2974" y="3331"/>
                </a:lnTo>
                <a:lnTo>
                  <a:pt x="2952" y="3328"/>
                </a:lnTo>
                <a:lnTo>
                  <a:pt x="2927" y="3324"/>
                </a:lnTo>
                <a:lnTo>
                  <a:pt x="2898" y="3319"/>
                </a:lnTo>
                <a:lnTo>
                  <a:pt x="2868" y="3312"/>
                </a:lnTo>
                <a:lnTo>
                  <a:pt x="2835" y="3307"/>
                </a:lnTo>
                <a:lnTo>
                  <a:pt x="2801" y="3301"/>
                </a:lnTo>
                <a:lnTo>
                  <a:pt x="2767" y="3294"/>
                </a:lnTo>
                <a:lnTo>
                  <a:pt x="2733" y="3288"/>
                </a:lnTo>
                <a:lnTo>
                  <a:pt x="2699" y="3282"/>
                </a:lnTo>
                <a:lnTo>
                  <a:pt x="2667" y="3277"/>
                </a:lnTo>
                <a:lnTo>
                  <a:pt x="2637" y="3271"/>
                </a:lnTo>
                <a:lnTo>
                  <a:pt x="2610" y="3266"/>
                </a:lnTo>
                <a:lnTo>
                  <a:pt x="2586" y="3262"/>
                </a:lnTo>
                <a:lnTo>
                  <a:pt x="2567" y="3258"/>
                </a:lnTo>
                <a:lnTo>
                  <a:pt x="2552" y="3256"/>
                </a:lnTo>
                <a:lnTo>
                  <a:pt x="2543" y="3254"/>
                </a:lnTo>
                <a:lnTo>
                  <a:pt x="2540" y="3254"/>
                </a:lnTo>
                <a:lnTo>
                  <a:pt x="760" y="3254"/>
                </a:lnTo>
                <a:lnTo>
                  <a:pt x="757" y="3254"/>
                </a:lnTo>
                <a:lnTo>
                  <a:pt x="748" y="3256"/>
                </a:lnTo>
                <a:lnTo>
                  <a:pt x="733" y="3258"/>
                </a:lnTo>
                <a:lnTo>
                  <a:pt x="713" y="3262"/>
                </a:lnTo>
                <a:lnTo>
                  <a:pt x="689" y="3266"/>
                </a:lnTo>
                <a:lnTo>
                  <a:pt x="662" y="3271"/>
                </a:lnTo>
                <a:lnTo>
                  <a:pt x="632" y="3277"/>
                </a:lnTo>
                <a:lnTo>
                  <a:pt x="600" y="3282"/>
                </a:lnTo>
                <a:lnTo>
                  <a:pt x="566" y="3288"/>
                </a:lnTo>
                <a:lnTo>
                  <a:pt x="532" y="3294"/>
                </a:lnTo>
                <a:lnTo>
                  <a:pt x="497" y="3301"/>
                </a:lnTo>
                <a:lnTo>
                  <a:pt x="463" y="3307"/>
                </a:lnTo>
                <a:lnTo>
                  <a:pt x="430" y="3312"/>
                </a:lnTo>
                <a:lnTo>
                  <a:pt x="399" y="3319"/>
                </a:lnTo>
                <a:lnTo>
                  <a:pt x="371" y="3324"/>
                </a:lnTo>
                <a:lnTo>
                  <a:pt x="346" y="3328"/>
                </a:lnTo>
                <a:lnTo>
                  <a:pt x="325" y="3331"/>
                </a:lnTo>
                <a:lnTo>
                  <a:pt x="308" y="3334"/>
                </a:lnTo>
                <a:lnTo>
                  <a:pt x="297" y="3336"/>
                </a:lnTo>
                <a:lnTo>
                  <a:pt x="292" y="3336"/>
                </a:lnTo>
                <a:lnTo>
                  <a:pt x="277" y="3334"/>
                </a:lnTo>
                <a:lnTo>
                  <a:pt x="264" y="3327"/>
                </a:lnTo>
                <a:lnTo>
                  <a:pt x="255" y="3316"/>
                </a:lnTo>
                <a:lnTo>
                  <a:pt x="249" y="3301"/>
                </a:lnTo>
                <a:lnTo>
                  <a:pt x="241" y="3261"/>
                </a:lnTo>
                <a:lnTo>
                  <a:pt x="233" y="3217"/>
                </a:lnTo>
                <a:lnTo>
                  <a:pt x="224" y="3168"/>
                </a:lnTo>
                <a:lnTo>
                  <a:pt x="214" y="3118"/>
                </a:lnTo>
                <a:lnTo>
                  <a:pt x="205" y="3063"/>
                </a:lnTo>
                <a:lnTo>
                  <a:pt x="195" y="3006"/>
                </a:lnTo>
                <a:lnTo>
                  <a:pt x="185" y="2947"/>
                </a:lnTo>
                <a:lnTo>
                  <a:pt x="175" y="2886"/>
                </a:lnTo>
                <a:lnTo>
                  <a:pt x="164" y="2824"/>
                </a:lnTo>
                <a:lnTo>
                  <a:pt x="153" y="2760"/>
                </a:lnTo>
                <a:lnTo>
                  <a:pt x="142" y="2696"/>
                </a:lnTo>
                <a:lnTo>
                  <a:pt x="132" y="2631"/>
                </a:lnTo>
                <a:lnTo>
                  <a:pt x="121" y="2567"/>
                </a:lnTo>
                <a:lnTo>
                  <a:pt x="111" y="2502"/>
                </a:lnTo>
                <a:lnTo>
                  <a:pt x="101" y="2438"/>
                </a:lnTo>
                <a:lnTo>
                  <a:pt x="90" y="2376"/>
                </a:lnTo>
                <a:lnTo>
                  <a:pt x="80" y="2315"/>
                </a:lnTo>
                <a:lnTo>
                  <a:pt x="71" y="2255"/>
                </a:lnTo>
                <a:lnTo>
                  <a:pt x="62" y="2198"/>
                </a:lnTo>
                <a:lnTo>
                  <a:pt x="53" y="2142"/>
                </a:lnTo>
                <a:lnTo>
                  <a:pt x="45" y="2090"/>
                </a:lnTo>
                <a:lnTo>
                  <a:pt x="38" y="2042"/>
                </a:lnTo>
                <a:lnTo>
                  <a:pt x="30" y="1996"/>
                </a:lnTo>
                <a:lnTo>
                  <a:pt x="23" y="1954"/>
                </a:lnTo>
                <a:lnTo>
                  <a:pt x="17" y="1917"/>
                </a:lnTo>
                <a:lnTo>
                  <a:pt x="12" y="1883"/>
                </a:lnTo>
                <a:lnTo>
                  <a:pt x="8" y="1856"/>
                </a:lnTo>
                <a:lnTo>
                  <a:pt x="5" y="1833"/>
                </a:lnTo>
                <a:lnTo>
                  <a:pt x="2" y="1816"/>
                </a:lnTo>
                <a:lnTo>
                  <a:pt x="0" y="1806"/>
                </a:lnTo>
                <a:lnTo>
                  <a:pt x="0" y="1801"/>
                </a:lnTo>
                <a:lnTo>
                  <a:pt x="0" y="1785"/>
                </a:lnTo>
                <a:lnTo>
                  <a:pt x="15" y="1726"/>
                </a:lnTo>
                <a:lnTo>
                  <a:pt x="32" y="1666"/>
                </a:lnTo>
                <a:lnTo>
                  <a:pt x="50" y="1605"/>
                </a:lnTo>
                <a:lnTo>
                  <a:pt x="69" y="1544"/>
                </a:lnTo>
                <a:lnTo>
                  <a:pt x="89" y="1483"/>
                </a:lnTo>
                <a:lnTo>
                  <a:pt x="111" y="1421"/>
                </a:lnTo>
                <a:lnTo>
                  <a:pt x="133" y="1360"/>
                </a:lnTo>
                <a:lnTo>
                  <a:pt x="155" y="1299"/>
                </a:lnTo>
                <a:lnTo>
                  <a:pt x="180" y="1239"/>
                </a:lnTo>
                <a:lnTo>
                  <a:pt x="203" y="1180"/>
                </a:lnTo>
                <a:lnTo>
                  <a:pt x="228" y="1121"/>
                </a:lnTo>
                <a:lnTo>
                  <a:pt x="252" y="1063"/>
                </a:lnTo>
                <a:lnTo>
                  <a:pt x="276" y="1006"/>
                </a:lnTo>
                <a:lnTo>
                  <a:pt x="301" y="951"/>
                </a:lnTo>
                <a:lnTo>
                  <a:pt x="325" y="898"/>
                </a:lnTo>
                <a:lnTo>
                  <a:pt x="349" y="847"/>
                </a:lnTo>
                <a:lnTo>
                  <a:pt x="371" y="798"/>
                </a:lnTo>
                <a:lnTo>
                  <a:pt x="393" y="751"/>
                </a:lnTo>
                <a:lnTo>
                  <a:pt x="415" y="707"/>
                </a:lnTo>
                <a:lnTo>
                  <a:pt x="435" y="666"/>
                </a:lnTo>
                <a:lnTo>
                  <a:pt x="453" y="626"/>
                </a:lnTo>
                <a:lnTo>
                  <a:pt x="472" y="592"/>
                </a:lnTo>
                <a:lnTo>
                  <a:pt x="488" y="559"/>
                </a:lnTo>
                <a:lnTo>
                  <a:pt x="502" y="531"/>
                </a:lnTo>
                <a:lnTo>
                  <a:pt x="515" y="506"/>
                </a:lnTo>
                <a:lnTo>
                  <a:pt x="525" y="485"/>
                </a:lnTo>
                <a:lnTo>
                  <a:pt x="535" y="468"/>
                </a:lnTo>
                <a:lnTo>
                  <a:pt x="542" y="456"/>
                </a:lnTo>
                <a:lnTo>
                  <a:pt x="546" y="448"/>
                </a:lnTo>
                <a:lnTo>
                  <a:pt x="547" y="445"/>
                </a:lnTo>
                <a:lnTo>
                  <a:pt x="553" y="437"/>
                </a:lnTo>
                <a:lnTo>
                  <a:pt x="559" y="431"/>
                </a:lnTo>
                <a:lnTo>
                  <a:pt x="563" y="427"/>
                </a:lnTo>
                <a:lnTo>
                  <a:pt x="565" y="426"/>
                </a:lnTo>
                <a:lnTo>
                  <a:pt x="589" y="415"/>
                </a:lnTo>
                <a:lnTo>
                  <a:pt x="617" y="402"/>
                </a:lnTo>
                <a:lnTo>
                  <a:pt x="647" y="388"/>
                </a:lnTo>
                <a:lnTo>
                  <a:pt x="682" y="374"/>
                </a:lnTo>
                <a:lnTo>
                  <a:pt x="719" y="358"/>
                </a:lnTo>
                <a:lnTo>
                  <a:pt x="756" y="342"/>
                </a:lnTo>
                <a:lnTo>
                  <a:pt x="796" y="327"/>
                </a:lnTo>
                <a:lnTo>
                  <a:pt x="835" y="312"/>
                </a:lnTo>
                <a:lnTo>
                  <a:pt x="876" y="296"/>
                </a:lnTo>
                <a:lnTo>
                  <a:pt x="916" y="281"/>
                </a:lnTo>
                <a:lnTo>
                  <a:pt x="954" y="267"/>
                </a:lnTo>
                <a:lnTo>
                  <a:pt x="991" y="253"/>
                </a:lnTo>
                <a:lnTo>
                  <a:pt x="1025" y="241"/>
                </a:lnTo>
                <a:lnTo>
                  <a:pt x="1058" y="228"/>
                </a:lnTo>
                <a:lnTo>
                  <a:pt x="1087" y="218"/>
                </a:lnTo>
                <a:lnTo>
                  <a:pt x="1113" y="209"/>
                </a:lnTo>
                <a:lnTo>
                  <a:pt x="1134" y="201"/>
                </a:lnTo>
                <a:lnTo>
                  <a:pt x="1149" y="196"/>
                </a:lnTo>
                <a:lnTo>
                  <a:pt x="1250" y="21"/>
                </a:lnTo>
                <a:lnTo>
                  <a:pt x="1260" y="10"/>
                </a:lnTo>
                <a:lnTo>
                  <a:pt x="1273" y="2"/>
                </a:lnTo>
                <a:lnTo>
                  <a:pt x="12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79" name="Group 478"/>
          <p:cNvGrpSpPr/>
          <p:nvPr/>
        </p:nvGrpSpPr>
        <p:grpSpPr>
          <a:xfrm>
            <a:off x="9106047" y="2682875"/>
            <a:ext cx="519113" cy="565150"/>
            <a:chOff x="9137650" y="2682875"/>
            <a:chExt cx="519113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5" name="Freeform 302"/>
            <p:cNvSpPr>
              <a:spLocks/>
            </p:cNvSpPr>
            <p:nvPr/>
          </p:nvSpPr>
          <p:spPr bwMode="auto">
            <a:xfrm>
              <a:off x="9407525" y="2832100"/>
              <a:ext cx="14288" cy="14288"/>
            </a:xfrm>
            <a:custGeom>
              <a:avLst/>
              <a:gdLst>
                <a:gd name="T0" fmla="*/ 43 w 86"/>
                <a:gd name="T1" fmla="*/ 0 h 86"/>
                <a:gd name="T2" fmla="*/ 54 w 86"/>
                <a:gd name="T3" fmla="*/ 1 h 86"/>
                <a:gd name="T4" fmla="*/ 65 w 86"/>
                <a:gd name="T5" fmla="*/ 6 h 86"/>
                <a:gd name="T6" fmla="*/ 73 w 86"/>
                <a:gd name="T7" fmla="*/ 12 h 86"/>
                <a:gd name="T8" fmla="*/ 81 w 86"/>
                <a:gd name="T9" fmla="*/ 21 h 86"/>
                <a:gd name="T10" fmla="*/ 85 w 86"/>
                <a:gd name="T11" fmla="*/ 32 h 86"/>
                <a:gd name="T12" fmla="*/ 86 w 86"/>
                <a:gd name="T13" fmla="*/ 42 h 86"/>
                <a:gd name="T14" fmla="*/ 85 w 86"/>
                <a:gd name="T15" fmla="*/ 54 h 86"/>
                <a:gd name="T16" fmla="*/ 81 w 86"/>
                <a:gd name="T17" fmla="*/ 64 h 86"/>
                <a:gd name="T18" fmla="*/ 73 w 86"/>
                <a:gd name="T19" fmla="*/ 74 h 86"/>
                <a:gd name="T20" fmla="*/ 65 w 86"/>
                <a:gd name="T21" fmla="*/ 80 h 86"/>
                <a:gd name="T22" fmla="*/ 54 w 86"/>
                <a:gd name="T23" fmla="*/ 85 h 86"/>
                <a:gd name="T24" fmla="*/ 43 w 86"/>
                <a:gd name="T25" fmla="*/ 86 h 86"/>
                <a:gd name="T26" fmla="*/ 32 w 86"/>
                <a:gd name="T27" fmla="*/ 85 h 86"/>
                <a:gd name="T28" fmla="*/ 22 w 86"/>
                <a:gd name="T29" fmla="*/ 80 h 86"/>
                <a:gd name="T30" fmla="*/ 13 w 86"/>
                <a:gd name="T31" fmla="*/ 74 h 86"/>
                <a:gd name="T32" fmla="*/ 6 w 86"/>
                <a:gd name="T33" fmla="*/ 64 h 86"/>
                <a:gd name="T34" fmla="*/ 2 w 86"/>
                <a:gd name="T35" fmla="*/ 54 h 86"/>
                <a:gd name="T36" fmla="*/ 0 w 86"/>
                <a:gd name="T37" fmla="*/ 42 h 86"/>
                <a:gd name="T38" fmla="*/ 2 w 86"/>
                <a:gd name="T39" fmla="*/ 32 h 86"/>
                <a:gd name="T40" fmla="*/ 6 w 86"/>
                <a:gd name="T41" fmla="*/ 21 h 86"/>
                <a:gd name="T42" fmla="*/ 13 w 86"/>
                <a:gd name="T43" fmla="*/ 12 h 86"/>
                <a:gd name="T44" fmla="*/ 22 w 86"/>
                <a:gd name="T45" fmla="*/ 6 h 86"/>
                <a:gd name="T46" fmla="*/ 32 w 86"/>
                <a:gd name="T47" fmla="*/ 1 h 86"/>
                <a:gd name="T48" fmla="*/ 43 w 86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" h="86">
                  <a:moveTo>
                    <a:pt x="43" y="0"/>
                  </a:moveTo>
                  <a:lnTo>
                    <a:pt x="54" y="1"/>
                  </a:lnTo>
                  <a:lnTo>
                    <a:pt x="65" y="6"/>
                  </a:lnTo>
                  <a:lnTo>
                    <a:pt x="73" y="12"/>
                  </a:lnTo>
                  <a:lnTo>
                    <a:pt x="81" y="21"/>
                  </a:lnTo>
                  <a:lnTo>
                    <a:pt x="85" y="32"/>
                  </a:lnTo>
                  <a:lnTo>
                    <a:pt x="86" y="42"/>
                  </a:lnTo>
                  <a:lnTo>
                    <a:pt x="85" y="54"/>
                  </a:lnTo>
                  <a:lnTo>
                    <a:pt x="81" y="64"/>
                  </a:lnTo>
                  <a:lnTo>
                    <a:pt x="73" y="74"/>
                  </a:lnTo>
                  <a:lnTo>
                    <a:pt x="65" y="80"/>
                  </a:lnTo>
                  <a:lnTo>
                    <a:pt x="54" y="85"/>
                  </a:lnTo>
                  <a:lnTo>
                    <a:pt x="43" y="86"/>
                  </a:lnTo>
                  <a:lnTo>
                    <a:pt x="32" y="85"/>
                  </a:lnTo>
                  <a:lnTo>
                    <a:pt x="22" y="80"/>
                  </a:lnTo>
                  <a:lnTo>
                    <a:pt x="13" y="74"/>
                  </a:lnTo>
                  <a:lnTo>
                    <a:pt x="6" y="64"/>
                  </a:lnTo>
                  <a:lnTo>
                    <a:pt x="2" y="54"/>
                  </a:lnTo>
                  <a:lnTo>
                    <a:pt x="0" y="42"/>
                  </a:lnTo>
                  <a:lnTo>
                    <a:pt x="2" y="32"/>
                  </a:lnTo>
                  <a:lnTo>
                    <a:pt x="6" y="21"/>
                  </a:lnTo>
                  <a:lnTo>
                    <a:pt x="13" y="12"/>
                  </a:lnTo>
                  <a:lnTo>
                    <a:pt x="22" y="6"/>
                  </a:lnTo>
                  <a:lnTo>
                    <a:pt x="32" y="1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303"/>
            <p:cNvSpPr>
              <a:spLocks noEditPoints="1"/>
            </p:cNvSpPr>
            <p:nvPr/>
          </p:nvSpPr>
          <p:spPr bwMode="auto">
            <a:xfrm>
              <a:off x="9137650" y="2682875"/>
              <a:ext cx="519113" cy="565150"/>
            </a:xfrm>
            <a:custGeom>
              <a:avLst/>
              <a:gdLst>
                <a:gd name="T0" fmla="*/ 101 w 3270"/>
                <a:gd name="T1" fmla="*/ 1377 h 3556"/>
                <a:gd name="T2" fmla="*/ 2735 w 3270"/>
                <a:gd name="T3" fmla="*/ 749 h 3556"/>
                <a:gd name="T4" fmla="*/ 2626 w 3270"/>
                <a:gd name="T5" fmla="*/ 1159 h 3556"/>
                <a:gd name="T6" fmla="*/ 166 w 3270"/>
                <a:gd name="T7" fmla="*/ 1250 h 3556"/>
                <a:gd name="T8" fmla="*/ 607 w 3270"/>
                <a:gd name="T9" fmla="*/ 974 h 3556"/>
                <a:gd name="T10" fmla="*/ 483 w 3270"/>
                <a:gd name="T11" fmla="*/ 620 h 3556"/>
                <a:gd name="T12" fmla="*/ 2202 w 3270"/>
                <a:gd name="T13" fmla="*/ 437 h 3556"/>
                <a:gd name="T14" fmla="*/ 2147 w 3270"/>
                <a:gd name="T15" fmla="*/ 682 h 3556"/>
                <a:gd name="T16" fmla="*/ 2112 w 3270"/>
                <a:gd name="T17" fmla="*/ 821 h 3556"/>
                <a:gd name="T18" fmla="*/ 2060 w 3270"/>
                <a:gd name="T19" fmla="*/ 853 h 3556"/>
                <a:gd name="T20" fmla="*/ 1649 w 3270"/>
                <a:gd name="T21" fmla="*/ 1280 h 3556"/>
                <a:gd name="T22" fmla="*/ 1591 w 3270"/>
                <a:gd name="T23" fmla="*/ 886 h 3556"/>
                <a:gd name="T24" fmla="*/ 1162 w 3270"/>
                <a:gd name="T25" fmla="*/ 832 h 3556"/>
                <a:gd name="T26" fmla="*/ 1130 w 3270"/>
                <a:gd name="T27" fmla="*/ 713 h 3556"/>
                <a:gd name="T28" fmla="*/ 1075 w 3270"/>
                <a:gd name="T29" fmla="*/ 471 h 3556"/>
                <a:gd name="T30" fmla="*/ 1057 w 3270"/>
                <a:gd name="T31" fmla="*/ 258 h 3556"/>
                <a:gd name="T32" fmla="*/ 698 w 3270"/>
                <a:gd name="T33" fmla="*/ 402 h 3556"/>
                <a:gd name="T34" fmla="*/ 541 w 3270"/>
                <a:gd name="T35" fmla="*/ 537 h 3556"/>
                <a:gd name="T36" fmla="*/ 643 w 3270"/>
                <a:gd name="T37" fmla="*/ 793 h 3556"/>
                <a:gd name="T38" fmla="*/ 733 w 3270"/>
                <a:gd name="T39" fmla="*/ 1170 h 3556"/>
                <a:gd name="T40" fmla="*/ 817 w 3270"/>
                <a:gd name="T41" fmla="*/ 3443 h 3556"/>
                <a:gd name="T42" fmla="*/ 1128 w 3270"/>
                <a:gd name="T43" fmla="*/ 3462 h 3556"/>
                <a:gd name="T44" fmla="*/ 1737 w 3270"/>
                <a:gd name="T45" fmla="*/ 3470 h 3556"/>
                <a:gd name="T46" fmla="*/ 2257 w 3270"/>
                <a:gd name="T47" fmla="*/ 3457 h 3556"/>
                <a:gd name="T48" fmla="*/ 2500 w 3270"/>
                <a:gd name="T49" fmla="*/ 3436 h 3556"/>
                <a:gd name="T50" fmla="*/ 2555 w 3270"/>
                <a:gd name="T51" fmla="*/ 1058 h 3556"/>
                <a:gd name="T52" fmla="*/ 2661 w 3270"/>
                <a:gd name="T53" fmla="*/ 701 h 3556"/>
                <a:gd name="T54" fmla="*/ 2725 w 3270"/>
                <a:gd name="T55" fmla="*/ 501 h 3556"/>
                <a:gd name="T56" fmla="*/ 2480 w 3270"/>
                <a:gd name="T57" fmla="*/ 358 h 3556"/>
                <a:gd name="T58" fmla="*/ 1571 w 3270"/>
                <a:gd name="T59" fmla="*/ 702 h 3556"/>
                <a:gd name="T60" fmla="*/ 2039 w 3270"/>
                <a:gd name="T61" fmla="*/ 758 h 3556"/>
                <a:gd name="T62" fmla="*/ 2103 w 3270"/>
                <a:gd name="T63" fmla="*/ 487 h 3556"/>
                <a:gd name="T64" fmla="*/ 2117 w 3270"/>
                <a:gd name="T65" fmla="*/ 236 h 3556"/>
                <a:gd name="T66" fmla="*/ 1194 w 3270"/>
                <a:gd name="T67" fmla="*/ 171 h 3556"/>
                <a:gd name="T68" fmla="*/ 1151 w 3270"/>
                <a:gd name="T69" fmla="*/ 407 h 3556"/>
                <a:gd name="T70" fmla="*/ 1216 w 3270"/>
                <a:gd name="T71" fmla="*/ 695 h 3556"/>
                <a:gd name="T72" fmla="*/ 1911 w 3270"/>
                <a:gd name="T73" fmla="*/ 127 h 3556"/>
                <a:gd name="T74" fmla="*/ 2010 w 3270"/>
                <a:gd name="T75" fmla="*/ 7 h 3556"/>
                <a:gd name="T76" fmla="*/ 2210 w 3270"/>
                <a:gd name="T77" fmla="*/ 167 h 3556"/>
                <a:gd name="T78" fmla="*/ 2466 w 3270"/>
                <a:gd name="T79" fmla="*/ 259 h 3556"/>
                <a:gd name="T80" fmla="*/ 2747 w 3270"/>
                <a:gd name="T81" fmla="*/ 407 h 3556"/>
                <a:gd name="T82" fmla="*/ 2825 w 3270"/>
                <a:gd name="T83" fmla="*/ 504 h 3556"/>
                <a:gd name="T84" fmla="*/ 3246 w 3270"/>
                <a:gd name="T85" fmla="*/ 1436 h 3556"/>
                <a:gd name="T86" fmla="*/ 2586 w 3270"/>
                <a:gd name="T87" fmla="*/ 3508 h 3556"/>
                <a:gd name="T88" fmla="*/ 2496 w 3270"/>
                <a:gd name="T89" fmla="*/ 3524 h 3556"/>
                <a:gd name="T90" fmla="*/ 2212 w 3270"/>
                <a:gd name="T91" fmla="*/ 3545 h 3556"/>
                <a:gd name="T92" fmla="*/ 1635 w 3270"/>
                <a:gd name="T93" fmla="*/ 3556 h 3556"/>
                <a:gd name="T94" fmla="*/ 1120 w 3270"/>
                <a:gd name="T95" fmla="*/ 3548 h 3556"/>
                <a:gd name="T96" fmla="*/ 800 w 3270"/>
                <a:gd name="T97" fmla="*/ 3527 h 3556"/>
                <a:gd name="T98" fmla="*/ 688 w 3270"/>
                <a:gd name="T99" fmla="*/ 3510 h 3556"/>
                <a:gd name="T100" fmla="*/ 653 w 3270"/>
                <a:gd name="T101" fmla="*/ 1740 h 3556"/>
                <a:gd name="T102" fmla="*/ 4 w 3270"/>
                <a:gd name="T103" fmla="*/ 1377 h 3556"/>
                <a:gd name="T104" fmla="*/ 502 w 3270"/>
                <a:gd name="T105" fmla="*/ 424 h 3556"/>
                <a:gd name="T106" fmla="*/ 747 w 3270"/>
                <a:gd name="T107" fmla="*/ 284 h 3556"/>
                <a:gd name="T108" fmla="*/ 1032 w 3270"/>
                <a:gd name="T109" fmla="*/ 176 h 3556"/>
                <a:gd name="T110" fmla="*/ 1218 w 3270"/>
                <a:gd name="T111" fmla="*/ 34 h 3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70" h="3556">
                  <a:moveTo>
                    <a:pt x="3144" y="1328"/>
                  </a:moveTo>
                  <a:lnTo>
                    <a:pt x="2618" y="1585"/>
                  </a:lnTo>
                  <a:lnTo>
                    <a:pt x="2618" y="1645"/>
                  </a:lnTo>
                  <a:lnTo>
                    <a:pt x="3170" y="1377"/>
                  </a:lnTo>
                  <a:lnTo>
                    <a:pt x="3144" y="1328"/>
                  </a:lnTo>
                  <a:close/>
                  <a:moveTo>
                    <a:pt x="127" y="1328"/>
                  </a:moveTo>
                  <a:lnTo>
                    <a:pt x="101" y="1377"/>
                  </a:lnTo>
                  <a:lnTo>
                    <a:pt x="653" y="1645"/>
                  </a:lnTo>
                  <a:lnTo>
                    <a:pt x="653" y="1585"/>
                  </a:lnTo>
                  <a:lnTo>
                    <a:pt x="127" y="1328"/>
                  </a:lnTo>
                  <a:close/>
                  <a:moveTo>
                    <a:pt x="2786" y="620"/>
                  </a:moveTo>
                  <a:lnTo>
                    <a:pt x="2771" y="658"/>
                  </a:lnTo>
                  <a:lnTo>
                    <a:pt x="2754" y="701"/>
                  </a:lnTo>
                  <a:lnTo>
                    <a:pt x="2735" y="749"/>
                  </a:lnTo>
                  <a:lnTo>
                    <a:pt x="2717" y="801"/>
                  </a:lnTo>
                  <a:lnTo>
                    <a:pt x="2698" y="856"/>
                  </a:lnTo>
                  <a:lnTo>
                    <a:pt x="2680" y="914"/>
                  </a:lnTo>
                  <a:lnTo>
                    <a:pt x="2663" y="975"/>
                  </a:lnTo>
                  <a:lnTo>
                    <a:pt x="2648" y="1036"/>
                  </a:lnTo>
                  <a:lnTo>
                    <a:pt x="2636" y="1097"/>
                  </a:lnTo>
                  <a:lnTo>
                    <a:pt x="2626" y="1159"/>
                  </a:lnTo>
                  <a:lnTo>
                    <a:pt x="2620" y="1218"/>
                  </a:lnTo>
                  <a:lnTo>
                    <a:pt x="2618" y="1278"/>
                  </a:lnTo>
                  <a:lnTo>
                    <a:pt x="2618" y="1489"/>
                  </a:lnTo>
                  <a:lnTo>
                    <a:pt x="3105" y="1250"/>
                  </a:lnTo>
                  <a:lnTo>
                    <a:pt x="2786" y="620"/>
                  </a:lnTo>
                  <a:close/>
                  <a:moveTo>
                    <a:pt x="483" y="620"/>
                  </a:moveTo>
                  <a:lnTo>
                    <a:pt x="166" y="1250"/>
                  </a:lnTo>
                  <a:lnTo>
                    <a:pt x="653" y="1489"/>
                  </a:lnTo>
                  <a:lnTo>
                    <a:pt x="653" y="1278"/>
                  </a:lnTo>
                  <a:lnTo>
                    <a:pt x="651" y="1218"/>
                  </a:lnTo>
                  <a:lnTo>
                    <a:pt x="644" y="1159"/>
                  </a:lnTo>
                  <a:lnTo>
                    <a:pt x="634" y="1097"/>
                  </a:lnTo>
                  <a:lnTo>
                    <a:pt x="621" y="1036"/>
                  </a:lnTo>
                  <a:lnTo>
                    <a:pt x="607" y="974"/>
                  </a:lnTo>
                  <a:lnTo>
                    <a:pt x="590" y="914"/>
                  </a:lnTo>
                  <a:lnTo>
                    <a:pt x="573" y="856"/>
                  </a:lnTo>
                  <a:lnTo>
                    <a:pt x="553" y="801"/>
                  </a:lnTo>
                  <a:lnTo>
                    <a:pt x="535" y="749"/>
                  </a:lnTo>
                  <a:lnTo>
                    <a:pt x="516" y="701"/>
                  </a:lnTo>
                  <a:lnTo>
                    <a:pt x="499" y="658"/>
                  </a:lnTo>
                  <a:lnTo>
                    <a:pt x="483" y="620"/>
                  </a:lnTo>
                  <a:close/>
                  <a:moveTo>
                    <a:pt x="2214" y="258"/>
                  </a:moveTo>
                  <a:lnTo>
                    <a:pt x="2218" y="289"/>
                  </a:lnTo>
                  <a:lnTo>
                    <a:pt x="2218" y="322"/>
                  </a:lnTo>
                  <a:lnTo>
                    <a:pt x="2216" y="355"/>
                  </a:lnTo>
                  <a:lnTo>
                    <a:pt x="2213" y="379"/>
                  </a:lnTo>
                  <a:lnTo>
                    <a:pt x="2207" y="407"/>
                  </a:lnTo>
                  <a:lnTo>
                    <a:pt x="2202" y="437"/>
                  </a:lnTo>
                  <a:lnTo>
                    <a:pt x="2195" y="471"/>
                  </a:lnTo>
                  <a:lnTo>
                    <a:pt x="2188" y="505"/>
                  </a:lnTo>
                  <a:lnTo>
                    <a:pt x="2180" y="541"/>
                  </a:lnTo>
                  <a:lnTo>
                    <a:pt x="2172" y="577"/>
                  </a:lnTo>
                  <a:lnTo>
                    <a:pt x="2163" y="613"/>
                  </a:lnTo>
                  <a:lnTo>
                    <a:pt x="2155" y="648"/>
                  </a:lnTo>
                  <a:lnTo>
                    <a:pt x="2147" y="682"/>
                  </a:lnTo>
                  <a:lnTo>
                    <a:pt x="2139" y="713"/>
                  </a:lnTo>
                  <a:lnTo>
                    <a:pt x="2133" y="741"/>
                  </a:lnTo>
                  <a:lnTo>
                    <a:pt x="2126" y="766"/>
                  </a:lnTo>
                  <a:lnTo>
                    <a:pt x="2121" y="788"/>
                  </a:lnTo>
                  <a:lnTo>
                    <a:pt x="2116" y="804"/>
                  </a:lnTo>
                  <a:lnTo>
                    <a:pt x="2114" y="816"/>
                  </a:lnTo>
                  <a:lnTo>
                    <a:pt x="2112" y="821"/>
                  </a:lnTo>
                  <a:lnTo>
                    <a:pt x="2109" y="831"/>
                  </a:lnTo>
                  <a:lnTo>
                    <a:pt x="2102" y="840"/>
                  </a:lnTo>
                  <a:lnTo>
                    <a:pt x="2092" y="847"/>
                  </a:lnTo>
                  <a:lnTo>
                    <a:pt x="2083" y="853"/>
                  </a:lnTo>
                  <a:lnTo>
                    <a:pt x="2073" y="854"/>
                  </a:lnTo>
                  <a:lnTo>
                    <a:pt x="2064" y="854"/>
                  </a:lnTo>
                  <a:lnTo>
                    <a:pt x="2060" y="853"/>
                  </a:lnTo>
                  <a:lnTo>
                    <a:pt x="1757" y="772"/>
                  </a:lnTo>
                  <a:lnTo>
                    <a:pt x="1678" y="886"/>
                  </a:lnTo>
                  <a:lnTo>
                    <a:pt x="1678" y="1239"/>
                  </a:lnTo>
                  <a:lnTo>
                    <a:pt x="1676" y="1253"/>
                  </a:lnTo>
                  <a:lnTo>
                    <a:pt x="1670" y="1265"/>
                  </a:lnTo>
                  <a:lnTo>
                    <a:pt x="1661" y="1274"/>
                  </a:lnTo>
                  <a:lnTo>
                    <a:pt x="1649" y="1280"/>
                  </a:lnTo>
                  <a:lnTo>
                    <a:pt x="1635" y="1282"/>
                  </a:lnTo>
                  <a:lnTo>
                    <a:pt x="1622" y="1280"/>
                  </a:lnTo>
                  <a:lnTo>
                    <a:pt x="1610" y="1274"/>
                  </a:lnTo>
                  <a:lnTo>
                    <a:pt x="1600" y="1265"/>
                  </a:lnTo>
                  <a:lnTo>
                    <a:pt x="1595" y="1253"/>
                  </a:lnTo>
                  <a:lnTo>
                    <a:pt x="1591" y="1239"/>
                  </a:lnTo>
                  <a:lnTo>
                    <a:pt x="1591" y="886"/>
                  </a:lnTo>
                  <a:lnTo>
                    <a:pt x="1513" y="772"/>
                  </a:lnTo>
                  <a:lnTo>
                    <a:pt x="1210" y="853"/>
                  </a:lnTo>
                  <a:lnTo>
                    <a:pt x="1198" y="854"/>
                  </a:lnTo>
                  <a:lnTo>
                    <a:pt x="1186" y="852"/>
                  </a:lnTo>
                  <a:lnTo>
                    <a:pt x="1178" y="847"/>
                  </a:lnTo>
                  <a:lnTo>
                    <a:pt x="1169" y="841"/>
                  </a:lnTo>
                  <a:lnTo>
                    <a:pt x="1162" y="832"/>
                  </a:lnTo>
                  <a:lnTo>
                    <a:pt x="1157" y="821"/>
                  </a:lnTo>
                  <a:lnTo>
                    <a:pt x="1156" y="816"/>
                  </a:lnTo>
                  <a:lnTo>
                    <a:pt x="1153" y="804"/>
                  </a:lnTo>
                  <a:lnTo>
                    <a:pt x="1150" y="788"/>
                  </a:lnTo>
                  <a:lnTo>
                    <a:pt x="1144" y="766"/>
                  </a:lnTo>
                  <a:lnTo>
                    <a:pt x="1138" y="741"/>
                  </a:lnTo>
                  <a:lnTo>
                    <a:pt x="1130" y="713"/>
                  </a:lnTo>
                  <a:lnTo>
                    <a:pt x="1123" y="682"/>
                  </a:lnTo>
                  <a:lnTo>
                    <a:pt x="1115" y="648"/>
                  </a:lnTo>
                  <a:lnTo>
                    <a:pt x="1106" y="613"/>
                  </a:lnTo>
                  <a:lnTo>
                    <a:pt x="1099" y="577"/>
                  </a:lnTo>
                  <a:lnTo>
                    <a:pt x="1090" y="541"/>
                  </a:lnTo>
                  <a:lnTo>
                    <a:pt x="1083" y="505"/>
                  </a:lnTo>
                  <a:lnTo>
                    <a:pt x="1075" y="471"/>
                  </a:lnTo>
                  <a:lnTo>
                    <a:pt x="1068" y="437"/>
                  </a:lnTo>
                  <a:lnTo>
                    <a:pt x="1063" y="407"/>
                  </a:lnTo>
                  <a:lnTo>
                    <a:pt x="1058" y="379"/>
                  </a:lnTo>
                  <a:lnTo>
                    <a:pt x="1054" y="355"/>
                  </a:lnTo>
                  <a:lnTo>
                    <a:pt x="1051" y="322"/>
                  </a:lnTo>
                  <a:lnTo>
                    <a:pt x="1052" y="289"/>
                  </a:lnTo>
                  <a:lnTo>
                    <a:pt x="1057" y="258"/>
                  </a:lnTo>
                  <a:lnTo>
                    <a:pt x="1001" y="276"/>
                  </a:lnTo>
                  <a:lnTo>
                    <a:pt x="946" y="297"/>
                  </a:lnTo>
                  <a:lnTo>
                    <a:pt x="892" y="316"/>
                  </a:lnTo>
                  <a:lnTo>
                    <a:pt x="840" y="338"/>
                  </a:lnTo>
                  <a:lnTo>
                    <a:pt x="790" y="358"/>
                  </a:lnTo>
                  <a:lnTo>
                    <a:pt x="743" y="380"/>
                  </a:lnTo>
                  <a:lnTo>
                    <a:pt x="698" y="402"/>
                  </a:lnTo>
                  <a:lnTo>
                    <a:pt x="658" y="423"/>
                  </a:lnTo>
                  <a:lnTo>
                    <a:pt x="622" y="444"/>
                  </a:lnTo>
                  <a:lnTo>
                    <a:pt x="591" y="463"/>
                  </a:lnTo>
                  <a:lnTo>
                    <a:pt x="565" y="483"/>
                  </a:lnTo>
                  <a:lnTo>
                    <a:pt x="546" y="501"/>
                  </a:lnTo>
                  <a:lnTo>
                    <a:pt x="533" y="518"/>
                  </a:lnTo>
                  <a:lnTo>
                    <a:pt x="541" y="537"/>
                  </a:lnTo>
                  <a:lnTo>
                    <a:pt x="551" y="561"/>
                  </a:lnTo>
                  <a:lnTo>
                    <a:pt x="564" y="589"/>
                  </a:lnTo>
                  <a:lnTo>
                    <a:pt x="578" y="622"/>
                  </a:lnTo>
                  <a:lnTo>
                    <a:pt x="593" y="660"/>
                  </a:lnTo>
                  <a:lnTo>
                    <a:pt x="609" y="701"/>
                  </a:lnTo>
                  <a:lnTo>
                    <a:pt x="626" y="746"/>
                  </a:lnTo>
                  <a:lnTo>
                    <a:pt x="643" y="793"/>
                  </a:lnTo>
                  <a:lnTo>
                    <a:pt x="659" y="843"/>
                  </a:lnTo>
                  <a:lnTo>
                    <a:pt x="674" y="895"/>
                  </a:lnTo>
                  <a:lnTo>
                    <a:pt x="690" y="949"/>
                  </a:lnTo>
                  <a:lnTo>
                    <a:pt x="704" y="1003"/>
                  </a:lnTo>
                  <a:lnTo>
                    <a:pt x="716" y="1058"/>
                  </a:lnTo>
                  <a:lnTo>
                    <a:pt x="725" y="1115"/>
                  </a:lnTo>
                  <a:lnTo>
                    <a:pt x="733" y="1170"/>
                  </a:lnTo>
                  <a:lnTo>
                    <a:pt x="737" y="1224"/>
                  </a:lnTo>
                  <a:lnTo>
                    <a:pt x="739" y="1278"/>
                  </a:lnTo>
                  <a:lnTo>
                    <a:pt x="739" y="3432"/>
                  </a:lnTo>
                  <a:lnTo>
                    <a:pt x="753" y="3434"/>
                  </a:lnTo>
                  <a:lnTo>
                    <a:pt x="771" y="3436"/>
                  </a:lnTo>
                  <a:lnTo>
                    <a:pt x="792" y="3439"/>
                  </a:lnTo>
                  <a:lnTo>
                    <a:pt x="817" y="3443"/>
                  </a:lnTo>
                  <a:lnTo>
                    <a:pt x="847" y="3445"/>
                  </a:lnTo>
                  <a:lnTo>
                    <a:pt x="880" y="3448"/>
                  </a:lnTo>
                  <a:lnTo>
                    <a:pt x="919" y="3451"/>
                  </a:lnTo>
                  <a:lnTo>
                    <a:pt x="963" y="3454"/>
                  </a:lnTo>
                  <a:lnTo>
                    <a:pt x="1012" y="3457"/>
                  </a:lnTo>
                  <a:lnTo>
                    <a:pt x="1067" y="3460"/>
                  </a:lnTo>
                  <a:lnTo>
                    <a:pt x="1128" y="3462"/>
                  </a:lnTo>
                  <a:lnTo>
                    <a:pt x="1196" y="3464"/>
                  </a:lnTo>
                  <a:lnTo>
                    <a:pt x="1270" y="3466"/>
                  </a:lnTo>
                  <a:lnTo>
                    <a:pt x="1350" y="3467"/>
                  </a:lnTo>
                  <a:lnTo>
                    <a:pt x="1438" y="3469"/>
                  </a:lnTo>
                  <a:lnTo>
                    <a:pt x="1533" y="3470"/>
                  </a:lnTo>
                  <a:lnTo>
                    <a:pt x="1635" y="3470"/>
                  </a:lnTo>
                  <a:lnTo>
                    <a:pt x="1737" y="3470"/>
                  </a:lnTo>
                  <a:lnTo>
                    <a:pt x="1833" y="3469"/>
                  </a:lnTo>
                  <a:lnTo>
                    <a:pt x="1920" y="3467"/>
                  </a:lnTo>
                  <a:lnTo>
                    <a:pt x="2000" y="3466"/>
                  </a:lnTo>
                  <a:lnTo>
                    <a:pt x="2074" y="3464"/>
                  </a:lnTo>
                  <a:lnTo>
                    <a:pt x="2141" y="3462"/>
                  </a:lnTo>
                  <a:lnTo>
                    <a:pt x="2203" y="3460"/>
                  </a:lnTo>
                  <a:lnTo>
                    <a:pt x="2257" y="3457"/>
                  </a:lnTo>
                  <a:lnTo>
                    <a:pt x="2307" y="3454"/>
                  </a:lnTo>
                  <a:lnTo>
                    <a:pt x="2351" y="3451"/>
                  </a:lnTo>
                  <a:lnTo>
                    <a:pt x="2389" y="3448"/>
                  </a:lnTo>
                  <a:lnTo>
                    <a:pt x="2424" y="3445"/>
                  </a:lnTo>
                  <a:lnTo>
                    <a:pt x="2453" y="3443"/>
                  </a:lnTo>
                  <a:lnTo>
                    <a:pt x="2478" y="3439"/>
                  </a:lnTo>
                  <a:lnTo>
                    <a:pt x="2500" y="3436"/>
                  </a:lnTo>
                  <a:lnTo>
                    <a:pt x="2517" y="3434"/>
                  </a:lnTo>
                  <a:lnTo>
                    <a:pt x="2531" y="3432"/>
                  </a:lnTo>
                  <a:lnTo>
                    <a:pt x="2531" y="1278"/>
                  </a:lnTo>
                  <a:lnTo>
                    <a:pt x="2533" y="1224"/>
                  </a:lnTo>
                  <a:lnTo>
                    <a:pt x="2537" y="1170"/>
                  </a:lnTo>
                  <a:lnTo>
                    <a:pt x="2545" y="1115"/>
                  </a:lnTo>
                  <a:lnTo>
                    <a:pt x="2555" y="1058"/>
                  </a:lnTo>
                  <a:lnTo>
                    <a:pt x="2567" y="1003"/>
                  </a:lnTo>
                  <a:lnTo>
                    <a:pt x="2581" y="949"/>
                  </a:lnTo>
                  <a:lnTo>
                    <a:pt x="2595" y="895"/>
                  </a:lnTo>
                  <a:lnTo>
                    <a:pt x="2611" y="843"/>
                  </a:lnTo>
                  <a:lnTo>
                    <a:pt x="2627" y="793"/>
                  </a:lnTo>
                  <a:lnTo>
                    <a:pt x="2645" y="746"/>
                  </a:lnTo>
                  <a:lnTo>
                    <a:pt x="2661" y="701"/>
                  </a:lnTo>
                  <a:lnTo>
                    <a:pt x="2677" y="660"/>
                  </a:lnTo>
                  <a:lnTo>
                    <a:pt x="2692" y="622"/>
                  </a:lnTo>
                  <a:lnTo>
                    <a:pt x="2706" y="589"/>
                  </a:lnTo>
                  <a:lnTo>
                    <a:pt x="2718" y="561"/>
                  </a:lnTo>
                  <a:lnTo>
                    <a:pt x="2729" y="537"/>
                  </a:lnTo>
                  <a:lnTo>
                    <a:pt x="2738" y="518"/>
                  </a:lnTo>
                  <a:lnTo>
                    <a:pt x="2725" y="501"/>
                  </a:lnTo>
                  <a:lnTo>
                    <a:pt x="2705" y="483"/>
                  </a:lnTo>
                  <a:lnTo>
                    <a:pt x="2679" y="463"/>
                  </a:lnTo>
                  <a:lnTo>
                    <a:pt x="2648" y="444"/>
                  </a:lnTo>
                  <a:lnTo>
                    <a:pt x="2612" y="423"/>
                  </a:lnTo>
                  <a:lnTo>
                    <a:pt x="2572" y="402"/>
                  </a:lnTo>
                  <a:lnTo>
                    <a:pt x="2528" y="380"/>
                  </a:lnTo>
                  <a:lnTo>
                    <a:pt x="2480" y="358"/>
                  </a:lnTo>
                  <a:lnTo>
                    <a:pt x="2430" y="338"/>
                  </a:lnTo>
                  <a:lnTo>
                    <a:pt x="2377" y="316"/>
                  </a:lnTo>
                  <a:lnTo>
                    <a:pt x="2324" y="297"/>
                  </a:lnTo>
                  <a:lnTo>
                    <a:pt x="2269" y="276"/>
                  </a:lnTo>
                  <a:lnTo>
                    <a:pt x="2214" y="258"/>
                  </a:lnTo>
                  <a:close/>
                  <a:moveTo>
                    <a:pt x="1391" y="213"/>
                  </a:moveTo>
                  <a:lnTo>
                    <a:pt x="1571" y="702"/>
                  </a:lnTo>
                  <a:lnTo>
                    <a:pt x="1635" y="796"/>
                  </a:lnTo>
                  <a:lnTo>
                    <a:pt x="1700" y="702"/>
                  </a:lnTo>
                  <a:lnTo>
                    <a:pt x="1879" y="213"/>
                  </a:lnTo>
                  <a:lnTo>
                    <a:pt x="1391" y="213"/>
                  </a:lnTo>
                  <a:close/>
                  <a:moveTo>
                    <a:pt x="2009" y="110"/>
                  </a:moveTo>
                  <a:lnTo>
                    <a:pt x="1795" y="693"/>
                  </a:lnTo>
                  <a:lnTo>
                    <a:pt x="2039" y="758"/>
                  </a:lnTo>
                  <a:lnTo>
                    <a:pt x="2047" y="729"/>
                  </a:lnTo>
                  <a:lnTo>
                    <a:pt x="2055" y="695"/>
                  </a:lnTo>
                  <a:lnTo>
                    <a:pt x="2064" y="657"/>
                  </a:lnTo>
                  <a:lnTo>
                    <a:pt x="2074" y="616"/>
                  </a:lnTo>
                  <a:lnTo>
                    <a:pt x="2084" y="574"/>
                  </a:lnTo>
                  <a:lnTo>
                    <a:pt x="2094" y="529"/>
                  </a:lnTo>
                  <a:lnTo>
                    <a:pt x="2103" y="487"/>
                  </a:lnTo>
                  <a:lnTo>
                    <a:pt x="2112" y="445"/>
                  </a:lnTo>
                  <a:lnTo>
                    <a:pt x="2120" y="407"/>
                  </a:lnTo>
                  <a:lnTo>
                    <a:pt x="2126" y="372"/>
                  </a:lnTo>
                  <a:lnTo>
                    <a:pt x="2130" y="343"/>
                  </a:lnTo>
                  <a:lnTo>
                    <a:pt x="2133" y="306"/>
                  </a:lnTo>
                  <a:lnTo>
                    <a:pt x="2128" y="271"/>
                  </a:lnTo>
                  <a:lnTo>
                    <a:pt x="2117" y="236"/>
                  </a:lnTo>
                  <a:lnTo>
                    <a:pt x="2100" y="204"/>
                  </a:lnTo>
                  <a:lnTo>
                    <a:pt x="2076" y="171"/>
                  </a:lnTo>
                  <a:lnTo>
                    <a:pt x="2046" y="140"/>
                  </a:lnTo>
                  <a:lnTo>
                    <a:pt x="2009" y="110"/>
                  </a:lnTo>
                  <a:close/>
                  <a:moveTo>
                    <a:pt x="1261" y="110"/>
                  </a:moveTo>
                  <a:lnTo>
                    <a:pt x="1224" y="140"/>
                  </a:lnTo>
                  <a:lnTo>
                    <a:pt x="1194" y="171"/>
                  </a:lnTo>
                  <a:lnTo>
                    <a:pt x="1170" y="204"/>
                  </a:lnTo>
                  <a:lnTo>
                    <a:pt x="1153" y="236"/>
                  </a:lnTo>
                  <a:lnTo>
                    <a:pt x="1142" y="271"/>
                  </a:lnTo>
                  <a:lnTo>
                    <a:pt x="1138" y="306"/>
                  </a:lnTo>
                  <a:lnTo>
                    <a:pt x="1140" y="343"/>
                  </a:lnTo>
                  <a:lnTo>
                    <a:pt x="1144" y="372"/>
                  </a:lnTo>
                  <a:lnTo>
                    <a:pt x="1151" y="407"/>
                  </a:lnTo>
                  <a:lnTo>
                    <a:pt x="1158" y="445"/>
                  </a:lnTo>
                  <a:lnTo>
                    <a:pt x="1167" y="487"/>
                  </a:lnTo>
                  <a:lnTo>
                    <a:pt x="1177" y="529"/>
                  </a:lnTo>
                  <a:lnTo>
                    <a:pt x="1186" y="574"/>
                  </a:lnTo>
                  <a:lnTo>
                    <a:pt x="1196" y="616"/>
                  </a:lnTo>
                  <a:lnTo>
                    <a:pt x="1206" y="657"/>
                  </a:lnTo>
                  <a:lnTo>
                    <a:pt x="1216" y="695"/>
                  </a:lnTo>
                  <a:lnTo>
                    <a:pt x="1223" y="729"/>
                  </a:lnTo>
                  <a:lnTo>
                    <a:pt x="1231" y="758"/>
                  </a:lnTo>
                  <a:lnTo>
                    <a:pt x="1474" y="693"/>
                  </a:lnTo>
                  <a:lnTo>
                    <a:pt x="1261" y="110"/>
                  </a:lnTo>
                  <a:close/>
                  <a:moveTo>
                    <a:pt x="1344" y="86"/>
                  </a:moveTo>
                  <a:lnTo>
                    <a:pt x="1360" y="127"/>
                  </a:lnTo>
                  <a:lnTo>
                    <a:pt x="1911" y="127"/>
                  </a:lnTo>
                  <a:lnTo>
                    <a:pt x="1926" y="86"/>
                  </a:lnTo>
                  <a:lnTo>
                    <a:pt x="1344" y="86"/>
                  </a:lnTo>
                  <a:close/>
                  <a:moveTo>
                    <a:pt x="1283" y="0"/>
                  </a:moveTo>
                  <a:lnTo>
                    <a:pt x="1987" y="0"/>
                  </a:lnTo>
                  <a:lnTo>
                    <a:pt x="1999" y="1"/>
                  </a:lnTo>
                  <a:lnTo>
                    <a:pt x="2010" y="7"/>
                  </a:lnTo>
                  <a:lnTo>
                    <a:pt x="2010" y="7"/>
                  </a:lnTo>
                  <a:lnTo>
                    <a:pt x="2051" y="34"/>
                  </a:lnTo>
                  <a:lnTo>
                    <a:pt x="2088" y="63"/>
                  </a:lnTo>
                  <a:lnTo>
                    <a:pt x="2121" y="92"/>
                  </a:lnTo>
                  <a:lnTo>
                    <a:pt x="2148" y="122"/>
                  </a:lnTo>
                  <a:lnTo>
                    <a:pt x="2172" y="154"/>
                  </a:lnTo>
                  <a:lnTo>
                    <a:pt x="2189" y="159"/>
                  </a:lnTo>
                  <a:lnTo>
                    <a:pt x="2210" y="167"/>
                  </a:lnTo>
                  <a:lnTo>
                    <a:pt x="2239" y="176"/>
                  </a:lnTo>
                  <a:lnTo>
                    <a:pt x="2269" y="186"/>
                  </a:lnTo>
                  <a:lnTo>
                    <a:pt x="2305" y="198"/>
                  </a:lnTo>
                  <a:lnTo>
                    <a:pt x="2341" y="211"/>
                  </a:lnTo>
                  <a:lnTo>
                    <a:pt x="2382" y="226"/>
                  </a:lnTo>
                  <a:lnTo>
                    <a:pt x="2423" y="243"/>
                  </a:lnTo>
                  <a:lnTo>
                    <a:pt x="2466" y="259"/>
                  </a:lnTo>
                  <a:lnTo>
                    <a:pt x="2523" y="284"/>
                  </a:lnTo>
                  <a:lnTo>
                    <a:pt x="2575" y="306"/>
                  </a:lnTo>
                  <a:lnTo>
                    <a:pt x="2621" y="329"/>
                  </a:lnTo>
                  <a:lnTo>
                    <a:pt x="2660" y="351"/>
                  </a:lnTo>
                  <a:lnTo>
                    <a:pt x="2693" y="370"/>
                  </a:lnTo>
                  <a:lnTo>
                    <a:pt x="2723" y="390"/>
                  </a:lnTo>
                  <a:lnTo>
                    <a:pt x="2747" y="407"/>
                  </a:lnTo>
                  <a:lnTo>
                    <a:pt x="2768" y="424"/>
                  </a:lnTo>
                  <a:lnTo>
                    <a:pt x="2784" y="439"/>
                  </a:lnTo>
                  <a:lnTo>
                    <a:pt x="2797" y="455"/>
                  </a:lnTo>
                  <a:lnTo>
                    <a:pt x="2808" y="469"/>
                  </a:lnTo>
                  <a:lnTo>
                    <a:pt x="2816" y="482"/>
                  </a:lnTo>
                  <a:lnTo>
                    <a:pt x="2821" y="494"/>
                  </a:lnTo>
                  <a:lnTo>
                    <a:pt x="2825" y="504"/>
                  </a:lnTo>
                  <a:lnTo>
                    <a:pt x="3266" y="1377"/>
                  </a:lnTo>
                  <a:lnTo>
                    <a:pt x="3269" y="1388"/>
                  </a:lnTo>
                  <a:lnTo>
                    <a:pt x="3270" y="1399"/>
                  </a:lnTo>
                  <a:lnTo>
                    <a:pt x="3268" y="1411"/>
                  </a:lnTo>
                  <a:lnTo>
                    <a:pt x="3263" y="1421"/>
                  </a:lnTo>
                  <a:lnTo>
                    <a:pt x="3256" y="1429"/>
                  </a:lnTo>
                  <a:lnTo>
                    <a:pt x="3246" y="1436"/>
                  </a:lnTo>
                  <a:lnTo>
                    <a:pt x="2618" y="1740"/>
                  </a:lnTo>
                  <a:lnTo>
                    <a:pt x="2618" y="3466"/>
                  </a:lnTo>
                  <a:lnTo>
                    <a:pt x="2615" y="3479"/>
                  </a:lnTo>
                  <a:lnTo>
                    <a:pt x="2610" y="3491"/>
                  </a:lnTo>
                  <a:lnTo>
                    <a:pt x="2600" y="3501"/>
                  </a:lnTo>
                  <a:lnTo>
                    <a:pt x="2588" y="3508"/>
                  </a:lnTo>
                  <a:lnTo>
                    <a:pt x="2586" y="3508"/>
                  </a:lnTo>
                  <a:lnTo>
                    <a:pt x="2581" y="3510"/>
                  </a:lnTo>
                  <a:lnTo>
                    <a:pt x="2574" y="3511"/>
                  </a:lnTo>
                  <a:lnTo>
                    <a:pt x="2564" y="3513"/>
                  </a:lnTo>
                  <a:lnTo>
                    <a:pt x="2553" y="3515"/>
                  </a:lnTo>
                  <a:lnTo>
                    <a:pt x="2537" y="3518"/>
                  </a:lnTo>
                  <a:lnTo>
                    <a:pt x="2518" y="3522"/>
                  </a:lnTo>
                  <a:lnTo>
                    <a:pt x="2496" y="3524"/>
                  </a:lnTo>
                  <a:lnTo>
                    <a:pt x="2469" y="3527"/>
                  </a:lnTo>
                  <a:lnTo>
                    <a:pt x="2439" y="3530"/>
                  </a:lnTo>
                  <a:lnTo>
                    <a:pt x="2404" y="3533"/>
                  </a:lnTo>
                  <a:lnTo>
                    <a:pt x="2364" y="3537"/>
                  </a:lnTo>
                  <a:lnTo>
                    <a:pt x="2319" y="3540"/>
                  </a:lnTo>
                  <a:lnTo>
                    <a:pt x="2268" y="3543"/>
                  </a:lnTo>
                  <a:lnTo>
                    <a:pt x="2212" y="3545"/>
                  </a:lnTo>
                  <a:lnTo>
                    <a:pt x="2150" y="3548"/>
                  </a:lnTo>
                  <a:lnTo>
                    <a:pt x="2082" y="3551"/>
                  </a:lnTo>
                  <a:lnTo>
                    <a:pt x="2007" y="3552"/>
                  </a:lnTo>
                  <a:lnTo>
                    <a:pt x="1925" y="3554"/>
                  </a:lnTo>
                  <a:lnTo>
                    <a:pt x="1836" y="3555"/>
                  </a:lnTo>
                  <a:lnTo>
                    <a:pt x="1740" y="3556"/>
                  </a:lnTo>
                  <a:lnTo>
                    <a:pt x="1635" y="3556"/>
                  </a:lnTo>
                  <a:lnTo>
                    <a:pt x="1635" y="3556"/>
                  </a:lnTo>
                  <a:lnTo>
                    <a:pt x="1531" y="3556"/>
                  </a:lnTo>
                  <a:lnTo>
                    <a:pt x="1434" y="3555"/>
                  </a:lnTo>
                  <a:lnTo>
                    <a:pt x="1346" y="3554"/>
                  </a:lnTo>
                  <a:lnTo>
                    <a:pt x="1263" y="3552"/>
                  </a:lnTo>
                  <a:lnTo>
                    <a:pt x="1189" y="3551"/>
                  </a:lnTo>
                  <a:lnTo>
                    <a:pt x="1120" y="3548"/>
                  </a:lnTo>
                  <a:lnTo>
                    <a:pt x="1058" y="3545"/>
                  </a:lnTo>
                  <a:lnTo>
                    <a:pt x="1001" y="3543"/>
                  </a:lnTo>
                  <a:lnTo>
                    <a:pt x="952" y="3540"/>
                  </a:lnTo>
                  <a:lnTo>
                    <a:pt x="906" y="3537"/>
                  </a:lnTo>
                  <a:lnTo>
                    <a:pt x="866" y="3533"/>
                  </a:lnTo>
                  <a:lnTo>
                    <a:pt x="831" y="3530"/>
                  </a:lnTo>
                  <a:lnTo>
                    <a:pt x="800" y="3527"/>
                  </a:lnTo>
                  <a:lnTo>
                    <a:pt x="774" y="3524"/>
                  </a:lnTo>
                  <a:lnTo>
                    <a:pt x="751" y="3522"/>
                  </a:lnTo>
                  <a:lnTo>
                    <a:pt x="733" y="3518"/>
                  </a:lnTo>
                  <a:lnTo>
                    <a:pt x="718" y="3515"/>
                  </a:lnTo>
                  <a:lnTo>
                    <a:pt x="706" y="3513"/>
                  </a:lnTo>
                  <a:lnTo>
                    <a:pt x="696" y="3511"/>
                  </a:lnTo>
                  <a:lnTo>
                    <a:pt x="688" y="3510"/>
                  </a:lnTo>
                  <a:lnTo>
                    <a:pt x="684" y="3508"/>
                  </a:lnTo>
                  <a:lnTo>
                    <a:pt x="681" y="3508"/>
                  </a:lnTo>
                  <a:lnTo>
                    <a:pt x="670" y="3501"/>
                  </a:lnTo>
                  <a:lnTo>
                    <a:pt x="660" y="3491"/>
                  </a:lnTo>
                  <a:lnTo>
                    <a:pt x="655" y="3479"/>
                  </a:lnTo>
                  <a:lnTo>
                    <a:pt x="653" y="3466"/>
                  </a:lnTo>
                  <a:lnTo>
                    <a:pt x="653" y="1740"/>
                  </a:lnTo>
                  <a:lnTo>
                    <a:pt x="24" y="1436"/>
                  </a:lnTo>
                  <a:lnTo>
                    <a:pt x="14" y="1429"/>
                  </a:lnTo>
                  <a:lnTo>
                    <a:pt x="6" y="1421"/>
                  </a:lnTo>
                  <a:lnTo>
                    <a:pt x="2" y="1411"/>
                  </a:lnTo>
                  <a:lnTo>
                    <a:pt x="0" y="1399"/>
                  </a:lnTo>
                  <a:lnTo>
                    <a:pt x="0" y="1388"/>
                  </a:lnTo>
                  <a:lnTo>
                    <a:pt x="4" y="1377"/>
                  </a:lnTo>
                  <a:lnTo>
                    <a:pt x="445" y="504"/>
                  </a:lnTo>
                  <a:lnTo>
                    <a:pt x="449" y="494"/>
                  </a:lnTo>
                  <a:lnTo>
                    <a:pt x="455" y="482"/>
                  </a:lnTo>
                  <a:lnTo>
                    <a:pt x="462" y="469"/>
                  </a:lnTo>
                  <a:lnTo>
                    <a:pt x="473" y="455"/>
                  </a:lnTo>
                  <a:lnTo>
                    <a:pt x="486" y="439"/>
                  </a:lnTo>
                  <a:lnTo>
                    <a:pt x="502" y="424"/>
                  </a:lnTo>
                  <a:lnTo>
                    <a:pt x="523" y="407"/>
                  </a:lnTo>
                  <a:lnTo>
                    <a:pt x="548" y="390"/>
                  </a:lnTo>
                  <a:lnTo>
                    <a:pt x="576" y="370"/>
                  </a:lnTo>
                  <a:lnTo>
                    <a:pt x="611" y="351"/>
                  </a:lnTo>
                  <a:lnTo>
                    <a:pt x="650" y="329"/>
                  </a:lnTo>
                  <a:lnTo>
                    <a:pt x="695" y="306"/>
                  </a:lnTo>
                  <a:lnTo>
                    <a:pt x="747" y="284"/>
                  </a:lnTo>
                  <a:lnTo>
                    <a:pt x="804" y="259"/>
                  </a:lnTo>
                  <a:lnTo>
                    <a:pt x="847" y="243"/>
                  </a:lnTo>
                  <a:lnTo>
                    <a:pt x="889" y="226"/>
                  </a:lnTo>
                  <a:lnTo>
                    <a:pt x="929" y="211"/>
                  </a:lnTo>
                  <a:lnTo>
                    <a:pt x="966" y="198"/>
                  </a:lnTo>
                  <a:lnTo>
                    <a:pt x="1000" y="186"/>
                  </a:lnTo>
                  <a:lnTo>
                    <a:pt x="1032" y="176"/>
                  </a:lnTo>
                  <a:lnTo>
                    <a:pt x="1059" y="167"/>
                  </a:lnTo>
                  <a:lnTo>
                    <a:pt x="1081" y="159"/>
                  </a:lnTo>
                  <a:lnTo>
                    <a:pt x="1099" y="154"/>
                  </a:lnTo>
                  <a:lnTo>
                    <a:pt x="1121" y="122"/>
                  </a:lnTo>
                  <a:lnTo>
                    <a:pt x="1150" y="92"/>
                  </a:lnTo>
                  <a:lnTo>
                    <a:pt x="1182" y="63"/>
                  </a:lnTo>
                  <a:lnTo>
                    <a:pt x="1218" y="34"/>
                  </a:lnTo>
                  <a:lnTo>
                    <a:pt x="1260" y="7"/>
                  </a:lnTo>
                  <a:lnTo>
                    <a:pt x="1260" y="7"/>
                  </a:lnTo>
                  <a:lnTo>
                    <a:pt x="1271" y="1"/>
                  </a:lnTo>
                  <a:lnTo>
                    <a:pt x="1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0" name="Freeform 308"/>
          <p:cNvSpPr>
            <a:spLocks noEditPoints="1"/>
          </p:cNvSpPr>
          <p:nvPr/>
        </p:nvSpPr>
        <p:spPr bwMode="auto">
          <a:xfrm>
            <a:off x="8207859" y="2705100"/>
            <a:ext cx="444500" cy="522287"/>
          </a:xfrm>
          <a:custGeom>
            <a:avLst/>
            <a:gdLst>
              <a:gd name="T0" fmla="*/ 165 w 2804"/>
              <a:gd name="T1" fmla="*/ 3106 h 3289"/>
              <a:gd name="T2" fmla="*/ 1359 w 2804"/>
              <a:gd name="T3" fmla="*/ 2720 h 3289"/>
              <a:gd name="T4" fmla="*/ 347 w 2804"/>
              <a:gd name="T5" fmla="*/ 496 h 3289"/>
              <a:gd name="T6" fmla="*/ 195 w 2804"/>
              <a:gd name="T7" fmla="*/ 1032 h 3289"/>
              <a:gd name="T8" fmla="*/ 121 w 2804"/>
              <a:gd name="T9" fmla="*/ 2013 h 3289"/>
              <a:gd name="T10" fmla="*/ 86 w 2804"/>
              <a:gd name="T11" fmla="*/ 2726 h 3289"/>
              <a:gd name="T12" fmla="*/ 476 w 2804"/>
              <a:gd name="T13" fmla="*/ 3020 h 3289"/>
              <a:gd name="T14" fmla="*/ 567 w 2804"/>
              <a:gd name="T15" fmla="*/ 2764 h 3289"/>
              <a:gd name="T16" fmla="*/ 449 w 2804"/>
              <a:gd name="T17" fmla="*/ 1816 h 3289"/>
              <a:gd name="T18" fmla="*/ 461 w 2804"/>
              <a:gd name="T19" fmla="*/ 1214 h 3289"/>
              <a:gd name="T20" fmla="*/ 542 w 2804"/>
              <a:gd name="T21" fmla="*/ 935 h 3289"/>
              <a:gd name="T22" fmla="*/ 531 w 2804"/>
              <a:gd name="T23" fmla="*/ 340 h 3289"/>
              <a:gd name="T24" fmla="*/ 2230 w 2804"/>
              <a:gd name="T25" fmla="*/ 453 h 3289"/>
              <a:gd name="T26" fmla="*/ 2330 w 2804"/>
              <a:gd name="T27" fmla="*/ 1090 h 3289"/>
              <a:gd name="T28" fmla="*/ 2352 w 2804"/>
              <a:gd name="T29" fmla="*/ 1346 h 3289"/>
              <a:gd name="T30" fmla="*/ 2339 w 2804"/>
              <a:gd name="T31" fmla="*/ 2072 h 3289"/>
              <a:gd name="T32" fmla="*/ 2265 w 2804"/>
              <a:gd name="T33" fmla="*/ 2891 h 3289"/>
              <a:gd name="T34" fmla="*/ 2687 w 2804"/>
              <a:gd name="T35" fmla="*/ 2971 h 3289"/>
              <a:gd name="T36" fmla="*/ 2713 w 2804"/>
              <a:gd name="T37" fmla="*/ 2565 h 3289"/>
              <a:gd name="T38" fmla="*/ 2667 w 2804"/>
              <a:gd name="T39" fmla="*/ 1694 h 3289"/>
              <a:gd name="T40" fmla="*/ 2559 w 2804"/>
              <a:gd name="T41" fmla="*/ 791 h 3289"/>
              <a:gd name="T42" fmla="*/ 2384 w 2804"/>
              <a:gd name="T43" fmla="*/ 356 h 3289"/>
              <a:gd name="T44" fmla="*/ 1682 w 2804"/>
              <a:gd name="T45" fmla="*/ 215 h 3289"/>
              <a:gd name="T46" fmla="*/ 1199 w 2804"/>
              <a:gd name="T47" fmla="*/ 232 h 3289"/>
              <a:gd name="T48" fmla="*/ 1091 w 2804"/>
              <a:gd name="T49" fmla="*/ 339 h 3289"/>
              <a:gd name="T50" fmla="*/ 1487 w 2804"/>
              <a:gd name="T51" fmla="*/ 508 h 3289"/>
              <a:gd name="T52" fmla="*/ 1792 w 2804"/>
              <a:gd name="T53" fmla="*/ 172 h 3289"/>
              <a:gd name="T54" fmla="*/ 1640 w 2804"/>
              <a:gd name="T55" fmla="*/ 530 h 3289"/>
              <a:gd name="T56" fmla="*/ 2253 w 2804"/>
              <a:gd name="T57" fmla="*/ 2067 h 3289"/>
              <a:gd name="T58" fmla="*/ 2265 w 2804"/>
              <a:gd name="T59" fmla="*/ 1334 h 3289"/>
              <a:gd name="T60" fmla="*/ 2169 w 2804"/>
              <a:gd name="T61" fmla="*/ 929 h 3289"/>
              <a:gd name="T62" fmla="*/ 2140 w 2804"/>
              <a:gd name="T63" fmla="*/ 457 h 3289"/>
              <a:gd name="T64" fmla="*/ 563 w 2804"/>
              <a:gd name="T65" fmla="*/ 224 h 3289"/>
              <a:gd name="T66" fmla="*/ 681 w 2804"/>
              <a:gd name="T67" fmla="*/ 573 h 3289"/>
              <a:gd name="T68" fmla="*/ 557 w 2804"/>
              <a:gd name="T69" fmla="*/ 1116 h 3289"/>
              <a:gd name="T70" fmla="*/ 532 w 2804"/>
              <a:gd name="T71" fmla="*/ 1510 h 3289"/>
              <a:gd name="T72" fmla="*/ 582 w 2804"/>
              <a:gd name="T73" fmla="*/ 2356 h 3289"/>
              <a:gd name="T74" fmla="*/ 1043 w 2804"/>
              <a:gd name="T75" fmla="*/ 417 h 3289"/>
              <a:gd name="T76" fmla="*/ 1870 w 2804"/>
              <a:gd name="T77" fmla="*/ 3 h 3289"/>
              <a:gd name="T78" fmla="*/ 2104 w 2804"/>
              <a:gd name="T79" fmla="*/ 82 h 3289"/>
              <a:gd name="T80" fmla="*/ 2336 w 2804"/>
              <a:gd name="T81" fmla="*/ 168 h 3289"/>
              <a:gd name="T82" fmla="*/ 2424 w 2804"/>
              <a:gd name="T83" fmla="*/ 262 h 3289"/>
              <a:gd name="T84" fmla="*/ 2607 w 2804"/>
              <a:gd name="T85" fmla="*/ 647 h 3289"/>
              <a:gd name="T86" fmla="*/ 2744 w 2804"/>
              <a:gd name="T87" fmla="*/ 1460 h 3289"/>
              <a:gd name="T88" fmla="*/ 2794 w 2804"/>
              <a:gd name="T89" fmla="*/ 2439 h 3289"/>
              <a:gd name="T90" fmla="*/ 2782 w 2804"/>
              <a:gd name="T91" fmla="*/ 2959 h 3289"/>
              <a:gd name="T92" fmla="*/ 2344 w 2804"/>
              <a:gd name="T93" fmla="*/ 3289 h 3289"/>
              <a:gd name="T94" fmla="*/ 2216 w 2804"/>
              <a:gd name="T95" fmla="*/ 3003 h 3289"/>
              <a:gd name="T96" fmla="*/ 601 w 2804"/>
              <a:gd name="T97" fmla="*/ 2974 h 3289"/>
              <a:gd name="T98" fmla="*/ 475 w 2804"/>
              <a:gd name="T99" fmla="*/ 3287 h 3289"/>
              <a:gd name="T100" fmla="*/ 31 w 2804"/>
              <a:gd name="T101" fmla="*/ 2991 h 3289"/>
              <a:gd name="T102" fmla="*/ 6 w 2804"/>
              <a:gd name="T103" fmla="*/ 2514 h 3289"/>
              <a:gd name="T104" fmla="*/ 55 w 2804"/>
              <a:gd name="T105" fmla="*/ 1571 h 3289"/>
              <a:gd name="T106" fmla="*/ 179 w 2804"/>
              <a:gd name="T107" fmla="*/ 707 h 3289"/>
              <a:gd name="T108" fmla="*/ 364 w 2804"/>
              <a:gd name="T109" fmla="*/ 285 h 3289"/>
              <a:gd name="T110" fmla="*/ 467 w 2804"/>
              <a:gd name="T111" fmla="*/ 168 h 3289"/>
              <a:gd name="T112" fmla="*/ 680 w 2804"/>
              <a:gd name="T113" fmla="*/ 90 h 3289"/>
              <a:gd name="T114" fmla="*/ 926 w 2804"/>
              <a:gd name="T115" fmla="*/ 6 h 3289"/>
              <a:gd name="T116" fmla="*/ 995 w 2804"/>
              <a:gd name="T117" fmla="*/ 39 h 3289"/>
              <a:gd name="T118" fmla="*/ 1111 w 2804"/>
              <a:gd name="T119" fmla="*/ 121 h 3289"/>
              <a:gd name="T120" fmla="*/ 1555 w 2804"/>
              <a:gd name="T121" fmla="*/ 151 h 3289"/>
              <a:gd name="T122" fmla="*/ 1790 w 2804"/>
              <a:gd name="T123" fmla="*/ 64 h 3289"/>
              <a:gd name="T124" fmla="*/ 1840 w 2804"/>
              <a:gd name="T125" fmla="*/ 2 h 3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04" h="3289">
                <a:moveTo>
                  <a:pt x="2363" y="3106"/>
                </a:moveTo>
                <a:lnTo>
                  <a:pt x="2381" y="3203"/>
                </a:lnTo>
                <a:lnTo>
                  <a:pt x="2621" y="3203"/>
                </a:lnTo>
                <a:lnTo>
                  <a:pt x="2639" y="3106"/>
                </a:lnTo>
                <a:lnTo>
                  <a:pt x="2363" y="3106"/>
                </a:lnTo>
                <a:close/>
                <a:moveTo>
                  <a:pt x="165" y="3106"/>
                </a:moveTo>
                <a:lnTo>
                  <a:pt x="183" y="3203"/>
                </a:lnTo>
                <a:lnTo>
                  <a:pt x="423" y="3203"/>
                </a:lnTo>
                <a:lnTo>
                  <a:pt x="441" y="3106"/>
                </a:lnTo>
                <a:lnTo>
                  <a:pt x="165" y="3106"/>
                </a:lnTo>
                <a:close/>
                <a:moveTo>
                  <a:pt x="1445" y="2544"/>
                </a:moveTo>
                <a:lnTo>
                  <a:pt x="1445" y="2720"/>
                </a:lnTo>
                <a:lnTo>
                  <a:pt x="2157" y="2720"/>
                </a:lnTo>
                <a:lnTo>
                  <a:pt x="2175" y="2631"/>
                </a:lnTo>
                <a:lnTo>
                  <a:pt x="2191" y="2544"/>
                </a:lnTo>
                <a:lnTo>
                  <a:pt x="1445" y="2544"/>
                </a:lnTo>
                <a:close/>
                <a:moveTo>
                  <a:pt x="612" y="2544"/>
                </a:moveTo>
                <a:lnTo>
                  <a:pt x="629" y="2631"/>
                </a:lnTo>
                <a:lnTo>
                  <a:pt x="647" y="2720"/>
                </a:lnTo>
                <a:lnTo>
                  <a:pt x="1359" y="2720"/>
                </a:lnTo>
                <a:lnTo>
                  <a:pt x="1359" y="2544"/>
                </a:lnTo>
                <a:lnTo>
                  <a:pt x="612" y="2544"/>
                </a:lnTo>
                <a:close/>
                <a:moveTo>
                  <a:pt x="488" y="267"/>
                </a:moveTo>
                <a:lnTo>
                  <a:pt x="473" y="284"/>
                </a:lnTo>
                <a:lnTo>
                  <a:pt x="456" y="306"/>
                </a:lnTo>
                <a:lnTo>
                  <a:pt x="436" y="332"/>
                </a:lnTo>
                <a:lnTo>
                  <a:pt x="415" y="364"/>
                </a:lnTo>
                <a:lnTo>
                  <a:pt x="393" y="402"/>
                </a:lnTo>
                <a:lnTo>
                  <a:pt x="370" y="445"/>
                </a:lnTo>
                <a:lnTo>
                  <a:pt x="347" y="496"/>
                </a:lnTo>
                <a:lnTo>
                  <a:pt x="332" y="531"/>
                </a:lnTo>
                <a:lnTo>
                  <a:pt x="316" y="570"/>
                </a:lnTo>
                <a:lnTo>
                  <a:pt x="300" y="613"/>
                </a:lnTo>
                <a:lnTo>
                  <a:pt x="284" y="660"/>
                </a:lnTo>
                <a:lnTo>
                  <a:pt x="268" y="711"/>
                </a:lnTo>
                <a:lnTo>
                  <a:pt x="252" y="767"/>
                </a:lnTo>
                <a:lnTo>
                  <a:pt x="237" y="827"/>
                </a:lnTo>
                <a:lnTo>
                  <a:pt x="222" y="891"/>
                </a:lnTo>
                <a:lnTo>
                  <a:pt x="208" y="959"/>
                </a:lnTo>
                <a:lnTo>
                  <a:pt x="195" y="1032"/>
                </a:lnTo>
                <a:lnTo>
                  <a:pt x="183" y="1109"/>
                </a:lnTo>
                <a:lnTo>
                  <a:pt x="172" y="1193"/>
                </a:lnTo>
                <a:lnTo>
                  <a:pt x="162" y="1280"/>
                </a:lnTo>
                <a:lnTo>
                  <a:pt x="154" y="1373"/>
                </a:lnTo>
                <a:lnTo>
                  <a:pt x="147" y="1470"/>
                </a:lnTo>
                <a:lnTo>
                  <a:pt x="142" y="1574"/>
                </a:lnTo>
                <a:lnTo>
                  <a:pt x="137" y="1694"/>
                </a:lnTo>
                <a:lnTo>
                  <a:pt x="132" y="1807"/>
                </a:lnTo>
                <a:lnTo>
                  <a:pt x="126" y="1914"/>
                </a:lnTo>
                <a:lnTo>
                  <a:pt x="121" y="2013"/>
                </a:lnTo>
                <a:lnTo>
                  <a:pt x="116" y="2106"/>
                </a:lnTo>
                <a:lnTo>
                  <a:pt x="111" y="2194"/>
                </a:lnTo>
                <a:lnTo>
                  <a:pt x="106" y="2275"/>
                </a:lnTo>
                <a:lnTo>
                  <a:pt x="102" y="2357"/>
                </a:lnTo>
                <a:lnTo>
                  <a:pt x="97" y="2432"/>
                </a:lnTo>
                <a:lnTo>
                  <a:pt x="94" y="2502"/>
                </a:lnTo>
                <a:lnTo>
                  <a:pt x="91" y="2565"/>
                </a:lnTo>
                <a:lnTo>
                  <a:pt x="87" y="2624"/>
                </a:lnTo>
                <a:lnTo>
                  <a:pt x="86" y="2677"/>
                </a:lnTo>
                <a:lnTo>
                  <a:pt x="86" y="2726"/>
                </a:lnTo>
                <a:lnTo>
                  <a:pt x="86" y="2770"/>
                </a:lnTo>
                <a:lnTo>
                  <a:pt x="89" y="2812"/>
                </a:lnTo>
                <a:lnTo>
                  <a:pt x="91" y="2850"/>
                </a:lnTo>
                <a:lnTo>
                  <a:pt x="96" y="2884"/>
                </a:lnTo>
                <a:lnTo>
                  <a:pt x="101" y="2915"/>
                </a:lnTo>
                <a:lnTo>
                  <a:pt x="108" y="2944"/>
                </a:lnTo>
                <a:lnTo>
                  <a:pt x="116" y="2971"/>
                </a:lnTo>
                <a:lnTo>
                  <a:pt x="127" y="2996"/>
                </a:lnTo>
                <a:lnTo>
                  <a:pt x="138" y="3020"/>
                </a:lnTo>
                <a:lnTo>
                  <a:pt x="476" y="3020"/>
                </a:lnTo>
                <a:lnTo>
                  <a:pt x="482" y="3013"/>
                </a:lnTo>
                <a:lnTo>
                  <a:pt x="490" y="3002"/>
                </a:lnTo>
                <a:lnTo>
                  <a:pt x="498" y="2989"/>
                </a:lnTo>
                <a:lnTo>
                  <a:pt x="508" y="2971"/>
                </a:lnTo>
                <a:lnTo>
                  <a:pt x="518" y="2949"/>
                </a:lnTo>
                <a:lnTo>
                  <a:pt x="528" y="2923"/>
                </a:lnTo>
                <a:lnTo>
                  <a:pt x="539" y="2891"/>
                </a:lnTo>
                <a:lnTo>
                  <a:pt x="549" y="2855"/>
                </a:lnTo>
                <a:lnTo>
                  <a:pt x="558" y="2813"/>
                </a:lnTo>
                <a:lnTo>
                  <a:pt x="567" y="2764"/>
                </a:lnTo>
                <a:lnTo>
                  <a:pt x="546" y="2659"/>
                </a:lnTo>
                <a:lnTo>
                  <a:pt x="527" y="2556"/>
                </a:lnTo>
                <a:lnTo>
                  <a:pt x="510" y="2454"/>
                </a:lnTo>
                <a:lnTo>
                  <a:pt x="496" y="2356"/>
                </a:lnTo>
                <a:lnTo>
                  <a:pt x="483" y="2259"/>
                </a:lnTo>
                <a:lnTo>
                  <a:pt x="473" y="2165"/>
                </a:lnTo>
                <a:lnTo>
                  <a:pt x="465" y="2072"/>
                </a:lnTo>
                <a:lnTo>
                  <a:pt x="458" y="1984"/>
                </a:lnTo>
                <a:lnTo>
                  <a:pt x="453" y="1898"/>
                </a:lnTo>
                <a:lnTo>
                  <a:pt x="449" y="1816"/>
                </a:lnTo>
                <a:lnTo>
                  <a:pt x="447" y="1736"/>
                </a:lnTo>
                <a:lnTo>
                  <a:pt x="446" y="1661"/>
                </a:lnTo>
                <a:lnTo>
                  <a:pt x="445" y="1590"/>
                </a:lnTo>
                <a:lnTo>
                  <a:pt x="446" y="1523"/>
                </a:lnTo>
                <a:lnTo>
                  <a:pt x="447" y="1459"/>
                </a:lnTo>
                <a:lnTo>
                  <a:pt x="449" y="1400"/>
                </a:lnTo>
                <a:lnTo>
                  <a:pt x="452" y="1346"/>
                </a:lnTo>
                <a:lnTo>
                  <a:pt x="455" y="1297"/>
                </a:lnTo>
                <a:lnTo>
                  <a:pt x="458" y="1253"/>
                </a:lnTo>
                <a:lnTo>
                  <a:pt x="461" y="1214"/>
                </a:lnTo>
                <a:lnTo>
                  <a:pt x="464" y="1180"/>
                </a:lnTo>
                <a:lnTo>
                  <a:pt x="467" y="1152"/>
                </a:lnTo>
                <a:lnTo>
                  <a:pt x="469" y="1128"/>
                </a:lnTo>
                <a:lnTo>
                  <a:pt x="471" y="1112"/>
                </a:lnTo>
                <a:lnTo>
                  <a:pt x="472" y="1101"/>
                </a:lnTo>
                <a:lnTo>
                  <a:pt x="473" y="1097"/>
                </a:lnTo>
                <a:lnTo>
                  <a:pt x="474" y="1090"/>
                </a:lnTo>
                <a:lnTo>
                  <a:pt x="477" y="1084"/>
                </a:lnTo>
                <a:lnTo>
                  <a:pt x="512" y="1009"/>
                </a:lnTo>
                <a:lnTo>
                  <a:pt x="542" y="935"/>
                </a:lnTo>
                <a:lnTo>
                  <a:pt x="565" y="862"/>
                </a:lnTo>
                <a:lnTo>
                  <a:pt x="582" y="790"/>
                </a:lnTo>
                <a:lnTo>
                  <a:pt x="592" y="720"/>
                </a:lnTo>
                <a:lnTo>
                  <a:pt x="597" y="651"/>
                </a:lnTo>
                <a:lnTo>
                  <a:pt x="595" y="584"/>
                </a:lnTo>
                <a:lnTo>
                  <a:pt x="588" y="518"/>
                </a:lnTo>
                <a:lnTo>
                  <a:pt x="573" y="453"/>
                </a:lnTo>
                <a:lnTo>
                  <a:pt x="561" y="411"/>
                </a:lnTo>
                <a:lnTo>
                  <a:pt x="546" y="373"/>
                </a:lnTo>
                <a:lnTo>
                  <a:pt x="531" y="340"/>
                </a:lnTo>
                <a:lnTo>
                  <a:pt x="516" y="311"/>
                </a:lnTo>
                <a:lnTo>
                  <a:pt x="501" y="287"/>
                </a:lnTo>
                <a:lnTo>
                  <a:pt x="488" y="267"/>
                </a:lnTo>
                <a:close/>
                <a:moveTo>
                  <a:pt x="2316" y="266"/>
                </a:moveTo>
                <a:lnTo>
                  <a:pt x="2303" y="286"/>
                </a:lnTo>
                <a:lnTo>
                  <a:pt x="2288" y="311"/>
                </a:lnTo>
                <a:lnTo>
                  <a:pt x="2273" y="340"/>
                </a:lnTo>
                <a:lnTo>
                  <a:pt x="2258" y="373"/>
                </a:lnTo>
                <a:lnTo>
                  <a:pt x="2243" y="411"/>
                </a:lnTo>
                <a:lnTo>
                  <a:pt x="2230" y="453"/>
                </a:lnTo>
                <a:lnTo>
                  <a:pt x="2216" y="518"/>
                </a:lnTo>
                <a:lnTo>
                  <a:pt x="2209" y="584"/>
                </a:lnTo>
                <a:lnTo>
                  <a:pt x="2207" y="651"/>
                </a:lnTo>
                <a:lnTo>
                  <a:pt x="2212" y="720"/>
                </a:lnTo>
                <a:lnTo>
                  <a:pt x="2222" y="790"/>
                </a:lnTo>
                <a:lnTo>
                  <a:pt x="2239" y="862"/>
                </a:lnTo>
                <a:lnTo>
                  <a:pt x="2262" y="935"/>
                </a:lnTo>
                <a:lnTo>
                  <a:pt x="2292" y="1009"/>
                </a:lnTo>
                <a:lnTo>
                  <a:pt x="2327" y="1084"/>
                </a:lnTo>
                <a:lnTo>
                  <a:pt x="2330" y="1090"/>
                </a:lnTo>
                <a:lnTo>
                  <a:pt x="2331" y="1097"/>
                </a:lnTo>
                <a:lnTo>
                  <a:pt x="2332" y="1101"/>
                </a:lnTo>
                <a:lnTo>
                  <a:pt x="2333" y="1112"/>
                </a:lnTo>
                <a:lnTo>
                  <a:pt x="2335" y="1128"/>
                </a:lnTo>
                <a:lnTo>
                  <a:pt x="2337" y="1152"/>
                </a:lnTo>
                <a:lnTo>
                  <a:pt x="2340" y="1180"/>
                </a:lnTo>
                <a:lnTo>
                  <a:pt x="2343" y="1214"/>
                </a:lnTo>
                <a:lnTo>
                  <a:pt x="2346" y="1253"/>
                </a:lnTo>
                <a:lnTo>
                  <a:pt x="2349" y="1297"/>
                </a:lnTo>
                <a:lnTo>
                  <a:pt x="2352" y="1346"/>
                </a:lnTo>
                <a:lnTo>
                  <a:pt x="2354" y="1400"/>
                </a:lnTo>
                <a:lnTo>
                  <a:pt x="2356" y="1459"/>
                </a:lnTo>
                <a:lnTo>
                  <a:pt x="2358" y="1523"/>
                </a:lnTo>
                <a:lnTo>
                  <a:pt x="2359" y="1590"/>
                </a:lnTo>
                <a:lnTo>
                  <a:pt x="2358" y="1661"/>
                </a:lnTo>
                <a:lnTo>
                  <a:pt x="2357" y="1736"/>
                </a:lnTo>
                <a:lnTo>
                  <a:pt x="2355" y="1816"/>
                </a:lnTo>
                <a:lnTo>
                  <a:pt x="2351" y="1898"/>
                </a:lnTo>
                <a:lnTo>
                  <a:pt x="2346" y="1984"/>
                </a:lnTo>
                <a:lnTo>
                  <a:pt x="2339" y="2072"/>
                </a:lnTo>
                <a:lnTo>
                  <a:pt x="2331" y="2165"/>
                </a:lnTo>
                <a:lnTo>
                  <a:pt x="2321" y="2259"/>
                </a:lnTo>
                <a:lnTo>
                  <a:pt x="2308" y="2356"/>
                </a:lnTo>
                <a:lnTo>
                  <a:pt x="2294" y="2454"/>
                </a:lnTo>
                <a:lnTo>
                  <a:pt x="2277" y="2556"/>
                </a:lnTo>
                <a:lnTo>
                  <a:pt x="2258" y="2659"/>
                </a:lnTo>
                <a:lnTo>
                  <a:pt x="2237" y="2764"/>
                </a:lnTo>
                <a:lnTo>
                  <a:pt x="2246" y="2813"/>
                </a:lnTo>
                <a:lnTo>
                  <a:pt x="2255" y="2855"/>
                </a:lnTo>
                <a:lnTo>
                  <a:pt x="2265" y="2891"/>
                </a:lnTo>
                <a:lnTo>
                  <a:pt x="2275" y="2923"/>
                </a:lnTo>
                <a:lnTo>
                  <a:pt x="2286" y="2949"/>
                </a:lnTo>
                <a:lnTo>
                  <a:pt x="2296" y="2971"/>
                </a:lnTo>
                <a:lnTo>
                  <a:pt x="2306" y="2989"/>
                </a:lnTo>
                <a:lnTo>
                  <a:pt x="2314" y="3002"/>
                </a:lnTo>
                <a:lnTo>
                  <a:pt x="2322" y="3013"/>
                </a:lnTo>
                <a:lnTo>
                  <a:pt x="2328" y="3020"/>
                </a:lnTo>
                <a:lnTo>
                  <a:pt x="2665" y="3020"/>
                </a:lnTo>
                <a:lnTo>
                  <a:pt x="2677" y="2996"/>
                </a:lnTo>
                <a:lnTo>
                  <a:pt x="2687" y="2971"/>
                </a:lnTo>
                <a:lnTo>
                  <a:pt x="2696" y="2944"/>
                </a:lnTo>
                <a:lnTo>
                  <a:pt x="2703" y="2915"/>
                </a:lnTo>
                <a:lnTo>
                  <a:pt x="2708" y="2884"/>
                </a:lnTo>
                <a:lnTo>
                  <a:pt x="2712" y="2850"/>
                </a:lnTo>
                <a:lnTo>
                  <a:pt x="2715" y="2812"/>
                </a:lnTo>
                <a:lnTo>
                  <a:pt x="2717" y="2770"/>
                </a:lnTo>
                <a:lnTo>
                  <a:pt x="2717" y="2726"/>
                </a:lnTo>
                <a:lnTo>
                  <a:pt x="2717" y="2677"/>
                </a:lnTo>
                <a:lnTo>
                  <a:pt x="2716" y="2624"/>
                </a:lnTo>
                <a:lnTo>
                  <a:pt x="2713" y="2565"/>
                </a:lnTo>
                <a:lnTo>
                  <a:pt x="2710" y="2502"/>
                </a:lnTo>
                <a:lnTo>
                  <a:pt x="2707" y="2432"/>
                </a:lnTo>
                <a:lnTo>
                  <a:pt x="2702" y="2357"/>
                </a:lnTo>
                <a:lnTo>
                  <a:pt x="2698" y="2275"/>
                </a:lnTo>
                <a:lnTo>
                  <a:pt x="2693" y="2194"/>
                </a:lnTo>
                <a:lnTo>
                  <a:pt x="2688" y="2106"/>
                </a:lnTo>
                <a:lnTo>
                  <a:pt x="2683" y="2013"/>
                </a:lnTo>
                <a:lnTo>
                  <a:pt x="2678" y="1914"/>
                </a:lnTo>
                <a:lnTo>
                  <a:pt x="2672" y="1807"/>
                </a:lnTo>
                <a:lnTo>
                  <a:pt x="2667" y="1694"/>
                </a:lnTo>
                <a:lnTo>
                  <a:pt x="2662" y="1574"/>
                </a:lnTo>
                <a:lnTo>
                  <a:pt x="2657" y="1465"/>
                </a:lnTo>
                <a:lnTo>
                  <a:pt x="2649" y="1362"/>
                </a:lnTo>
                <a:lnTo>
                  <a:pt x="2640" y="1265"/>
                </a:lnTo>
                <a:lnTo>
                  <a:pt x="2630" y="1173"/>
                </a:lnTo>
                <a:lnTo>
                  <a:pt x="2618" y="1086"/>
                </a:lnTo>
                <a:lnTo>
                  <a:pt x="2605" y="1005"/>
                </a:lnTo>
                <a:lnTo>
                  <a:pt x="2590" y="929"/>
                </a:lnTo>
                <a:lnTo>
                  <a:pt x="2575" y="858"/>
                </a:lnTo>
                <a:lnTo>
                  <a:pt x="2559" y="791"/>
                </a:lnTo>
                <a:lnTo>
                  <a:pt x="2541" y="729"/>
                </a:lnTo>
                <a:lnTo>
                  <a:pt x="2524" y="672"/>
                </a:lnTo>
                <a:lnTo>
                  <a:pt x="2506" y="619"/>
                </a:lnTo>
                <a:lnTo>
                  <a:pt x="2488" y="570"/>
                </a:lnTo>
                <a:lnTo>
                  <a:pt x="2470" y="525"/>
                </a:lnTo>
                <a:lnTo>
                  <a:pt x="2453" y="483"/>
                </a:lnTo>
                <a:lnTo>
                  <a:pt x="2435" y="446"/>
                </a:lnTo>
                <a:lnTo>
                  <a:pt x="2417" y="412"/>
                </a:lnTo>
                <a:lnTo>
                  <a:pt x="2400" y="382"/>
                </a:lnTo>
                <a:lnTo>
                  <a:pt x="2384" y="356"/>
                </a:lnTo>
                <a:lnTo>
                  <a:pt x="2368" y="332"/>
                </a:lnTo>
                <a:lnTo>
                  <a:pt x="2353" y="311"/>
                </a:lnTo>
                <a:lnTo>
                  <a:pt x="2339" y="294"/>
                </a:lnTo>
                <a:lnTo>
                  <a:pt x="2327" y="279"/>
                </a:lnTo>
                <a:lnTo>
                  <a:pt x="2316" y="266"/>
                </a:lnTo>
                <a:close/>
                <a:moveTo>
                  <a:pt x="1792" y="172"/>
                </a:moveTo>
                <a:lnTo>
                  <a:pt x="1769" y="183"/>
                </a:lnTo>
                <a:lnTo>
                  <a:pt x="1744" y="195"/>
                </a:lnTo>
                <a:lnTo>
                  <a:pt x="1715" y="205"/>
                </a:lnTo>
                <a:lnTo>
                  <a:pt x="1682" y="215"/>
                </a:lnTo>
                <a:lnTo>
                  <a:pt x="1645" y="224"/>
                </a:lnTo>
                <a:lnTo>
                  <a:pt x="1605" y="232"/>
                </a:lnTo>
                <a:lnTo>
                  <a:pt x="1561" y="238"/>
                </a:lnTo>
                <a:lnTo>
                  <a:pt x="1513" y="242"/>
                </a:lnTo>
                <a:lnTo>
                  <a:pt x="1459" y="245"/>
                </a:lnTo>
                <a:lnTo>
                  <a:pt x="1402" y="246"/>
                </a:lnTo>
                <a:lnTo>
                  <a:pt x="1345" y="245"/>
                </a:lnTo>
                <a:lnTo>
                  <a:pt x="1291" y="242"/>
                </a:lnTo>
                <a:lnTo>
                  <a:pt x="1243" y="238"/>
                </a:lnTo>
                <a:lnTo>
                  <a:pt x="1199" y="232"/>
                </a:lnTo>
                <a:lnTo>
                  <a:pt x="1159" y="224"/>
                </a:lnTo>
                <a:lnTo>
                  <a:pt x="1122" y="215"/>
                </a:lnTo>
                <a:lnTo>
                  <a:pt x="1089" y="205"/>
                </a:lnTo>
                <a:lnTo>
                  <a:pt x="1060" y="195"/>
                </a:lnTo>
                <a:lnTo>
                  <a:pt x="1035" y="183"/>
                </a:lnTo>
                <a:lnTo>
                  <a:pt x="1012" y="172"/>
                </a:lnTo>
                <a:lnTo>
                  <a:pt x="1026" y="216"/>
                </a:lnTo>
                <a:lnTo>
                  <a:pt x="1044" y="258"/>
                </a:lnTo>
                <a:lnTo>
                  <a:pt x="1066" y="300"/>
                </a:lnTo>
                <a:lnTo>
                  <a:pt x="1091" y="339"/>
                </a:lnTo>
                <a:lnTo>
                  <a:pt x="1120" y="376"/>
                </a:lnTo>
                <a:lnTo>
                  <a:pt x="1156" y="412"/>
                </a:lnTo>
                <a:lnTo>
                  <a:pt x="1193" y="444"/>
                </a:lnTo>
                <a:lnTo>
                  <a:pt x="1232" y="471"/>
                </a:lnTo>
                <a:lnTo>
                  <a:pt x="1273" y="493"/>
                </a:lnTo>
                <a:lnTo>
                  <a:pt x="1315" y="508"/>
                </a:lnTo>
                <a:lnTo>
                  <a:pt x="1359" y="517"/>
                </a:lnTo>
                <a:lnTo>
                  <a:pt x="1402" y="521"/>
                </a:lnTo>
                <a:lnTo>
                  <a:pt x="1445" y="517"/>
                </a:lnTo>
                <a:lnTo>
                  <a:pt x="1487" y="508"/>
                </a:lnTo>
                <a:lnTo>
                  <a:pt x="1531" y="493"/>
                </a:lnTo>
                <a:lnTo>
                  <a:pt x="1572" y="471"/>
                </a:lnTo>
                <a:lnTo>
                  <a:pt x="1611" y="444"/>
                </a:lnTo>
                <a:lnTo>
                  <a:pt x="1648" y="412"/>
                </a:lnTo>
                <a:lnTo>
                  <a:pt x="1684" y="376"/>
                </a:lnTo>
                <a:lnTo>
                  <a:pt x="1713" y="339"/>
                </a:lnTo>
                <a:lnTo>
                  <a:pt x="1738" y="300"/>
                </a:lnTo>
                <a:lnTo>
                  <a:pt x="1760" y="258"/>
                </a:lnTo>
                <a:lnTo>
                  <a:pt x="1778" y="216"/>
                </a:lnTo>
                <a:lnTo>
                  <a:pt x="1792" y="172"/>
                </a:lnTo>
                <a:close/>
                <a:moveTo>
                  <a:pt x="1893" y="102"/>
                </a:moveTo>
                <a:lnTo>
                  <a:pt x="1884" y="161"/>
                </a:lnTo>
                <a:lnTo>
                  <a:pt x="1869" y="217"/>
                </a:lnTo>
                <a:lnTo>
                  <a:pt x="1849" y="271"/>
                </a:lnTo>
                <a:lnTo>
                  <a:pt x="1823" y="323"/>
                </a:lnTo>
                <a:lnTo>
                  <a:pt x="1794" y="372"/>
                </a:lnTo>
                <a:lnTo>
                  <a:pt x="1761" y="417"/>
                </a:lnTo>
                <a:lnTo>
                  <a:pt x="1724" y="459"/>
                </a:lnTo>
                <a:lnTo>
                  <a:pt x="1684" y="497"/>
                </a:lnTo>
                <a:lnTo>
                  <a:pt x="1640" y="530"/>
                </a:lnTo>
                <a:lnTo>
                  <a:pt x="1594" y="557"/>
                </a:lnTo>
                <a:lnTo>
                  <a:pt x="1546" y="579"/>
                </a:lnTo>
                <a:lnTo>
                  <a:pt x="1497" y="595"/>
                </a:lnTo>
                <a:lnTo>
                  <a:pt x="1445" y="604"/>
                </a:lnTo>
                <a:lnTo>
                  <a:pt x="1445" y="2457"/>
                </a:lnTo>
                <a:lnTo>
                  <a:pt x="2207" y="2457"/>
                </a:lnTo>
                <a:lnTo>
                  <a:pt x="2222" y="2356"/>
                </a:lnTo>
                <a:lnTo>
                  <a:pt x="2234" y="2257"/>
                </a:lnTo>
                <a:lnTo>
                  <a:pt x="2245" y="2161"/>
                </a:lnTo>
                <a:lnTo>
                  <a:pt x="2253" y="2067"/>
                </a:lnTo>
                <a:lnTo>
                  <a:pt x="2260" y="1976"/>
                </a:lnTo>
                <a:lnTo>
                  <a:pt x="2265" y="1889"/>
                </a:lnTo>
                <a:lnTo>
                  <a:pt x="2269" y="1805"/>
                </a:lnTo>
                <a:lnTo>
                  <a:pt x="2271" y="1725"/>
                </a:lnTo>
                <a:lnTo>
                  <a:pt x="2273" y="1649"/>
                </a:lnTo>
                <a:lnTo>
                  <a:pt x="2273" y="1577"/>
                </a:lnTo>
                <a:lnTo>
                  <a:pt x="2272" y="1510"/>
                </a:lnTo>
                <a:lnTo>
                  <a:pt x="2270" y="1446"/>
                </a:lnTo>
                <a:lnTo>
                  <a:pt x="2268" y="1388"/>
                </a:lnTo>
                <a:lnTo>
                  <a:pt x="2265" y="1334"/>
                </a:lnTo>
                <a:lnTo>
                  <a:pt x="2262" y="1286"/>
                </a:lnTo>
                <a:lnTo>
                  <a:pt x="2259" y="1243"/>
                </a:lnTo>
                <a:lnTo>
                  <a:pt x="2256" y="1206"/>
                </a:lnTo>
                <a:lnTo>
                  <a:pt x="2253" y="1175"/>
                </a:lnTo>
                <a:lnTo>
                  <a:pt x="2251" y="1148"/>
                </a:lnTo>
                <a:lnTo>
                  <a:pt x="2248" y="1129"/>
                </a:lnTo>
                <a:lnTo>
                  <a:pt x="2247" y="1116"/>
                </a:lnTo>
                <a:lnTo>
                  <a:pt x="2216" y="1052"/>
                </a:lnTo>
                <a:lnTo>
                  <a:pt x="2190" y="989"/>
                </a:lnTo>
                <a:lnTo>
                  <a:pt x="2169" y="929"/>
                </a:lnTo>
                <a:lnTo>
                  <a:pt x="2152" y="871"/>
                </a:lnTo>
                <a:lnTo>
                  <a:pt x="2139" y="814"/>
                </a:lnTo>
                <a:lnTo>
                  <a:pt x="2130" y="761"/>
                </a:lnTo>
                <a:lnTo>
                  <a:pt x="2124" y="710"/>
                </a:lnTo>
                <a:lnTo>
                  <a:pt x="2121" y="662"/>
                </a:lnTo>
                <a:lnTo>
                  <a:pt x="2121" y="616"/>
                </a:lnTo>
                <a:lnTo>
                  <a:pt x="2123" y="573"/>
                </a:lnTo>
                <a:lnTo>
                  <a:pt x="2127" y="532"/>
                </a:lnTo>
                <a:lnTo>
                  <a:pt x="2133" y="494"/>
                </a:lnTo>
                <a:lnTo>
                  <a:pt x="2140" y="457"/>
                </a:lnTo>
                <a:lnTo>
                  <a:pt x="2148" y="425"/>
                </a:lnTo>
                <a:lnTo>
                  <a:pt x="2162" y="381"/>
                </a:lnTo>
                <a:lnTo>
                  <a:pt x="2177" y="342"/>
                </a:lnTo>
                <a:lnTo>
                  <a:pt x="2193" y="306"/>
                </a:lnTo>
                <a:lnTo>
                  <a:pt x="2210" y="274"/>
                </a:lnTo>
                <a:lnTo>
                  <a:pt x="2226" y="247"/>
                </a:lnTo>
                <a:lnTo>
                  <a:pt x="2241" y="224"/>
                </a:lnTo>
                <a:lnTo>
                  <a:pt x="1893" y="102"/>
                </a:lnTo>
                <a:close/>
                <a:moveTo>
                  <a:pt x="911" y="102"/>
                </a:moveTo>
                <a:lnTo>
                  <a:pt x="563" y="224"/>
                </a:lnTo>
                <a:lnTo>
                  <a:pt x="578" y="247"/>
                </a:lnTo>
                <a:lnTo>
                  <a:pt x="594" y="274"/>
                </a:lnTo>
                <a:lnTo>
                  <a:pt x="610" y="306"/>
                </a:lnTo>
                <a:lnTo>
                  <a:pt x="627" y="342"/>
                </a:lnTo>
                <a:lnTo>
                  <a:pt x="642" y="381"/>
                </a:lnTo>
                <a:lnTo>
                  <a:pt x="656" y="425"/>
                </a:lnTo>
                <a:lnTo>
                  <a:pt x="664" y="457"/>
                </a:lnTo>
                <a:lnTo>
                  <a:pt x="671" y="494"/>
                </a:lnTo>
                <a:lnTo>
                  <a:pt x="677" y="532"/>
                </a:lnTo>
                <a:lnTo>
                  <a:pt x="681" y="573"/>
                </a:lnTo>
                <a:lnTo>
                  <a:pt x="683" y="616"/>
                </a:lnTo>
                <a:lnTo>
                  <a:pt x="683" y="662"/>
                </a:lnTo>
                <a:lnTo>
                  <a:pt x="680" y="710"/>
                </a:lnTo>
                <a:lnTo>
                  <a:pt x="674" y="761"/>
                </a:lnTo>
                <a:lnTo>
                  <a:pt x="665" y="814"/>
                </a:lnTo>
                <a:lnTo>
                  <a:pt x="652" y="871"/>
                </a:lnTo>
                <a:lnTo>
                  <a:pt x="635" y="929"/>
                </a:lnTo>
                <a:lnTo>
                  <a:pt x="613" y="989"/>
                </a:lnTo>
                <a:lnTo>
                  <a:pt x="587" y="1052"/>
                </a:lnTo>
                <a:lnTo>
                  <a:pt x="557" y="1116"/>
                </a:lnTo>
                <a:lnTo>
                  <a:pt x="555" y="1129"/>
                </a:lnTo>
                <a:lnTo>
                  <a:pt x="553" y="1148"/>
                </a:lnTo>
                <a:lnTo>
                  <a:pt x="551" y="1175"/>
                </a:lnTo>
                <a:lnTo>
                  <a:pt x="548" y="1206"/>
                </a:lnTo>
                <a:lnTo>
                  <a:pt x="545" y="1243"/>
                </a:lnTo>
                <a:lnTo>
                  <a:pt x="542" y="1286"/>
                </a:lnTo>
                <a:lnTo>
                  <a:pt x="539" y="1334"/>
                </a:lnTo>
                <a:lnTo>
                  <a:pt x="536" y="1388"/>
                </a:lnTo>
                <a:lnTo>
                  <a:pt x="534" y="1446"/>
                </a:lnTo>
                <a:lnTo>
                  <a:pt x="532" y="1510"/>
                </a:lnTo>
                <a:lnTo>
                  <a:pt x="531" y="1577"/>
                </a:lnTo>
                <a:lnTo>
                  <a:pt x="531" y="1649"/>
                </a:lnTo>
                <a:lnTo>
                  <a:pt x="533" y="1725"/>
                </a:lnTo>
                <a:lnTo>
                  <a:pt x="535" y="1805"/>
                </a:lnTo>
                <a:lnTo>
                  <a:pt x="539" y="1889"/>
                </a:lnTo>
                <a:lnTo>
                  <a:pt x="544" y="1976"/>
                </a:lnTo>
                <a:lnTo>
                  <a:pt x="551" y="2067"/>
                </a:lnTo>
                <a:lnTo>
                  <a:pt x="559" y="2161"/>
                </a:lnTo>
                <a:lnTo>
                  <a:pt x="570" y="2257"/>
                </a:lnTo>
                <a:lnTo>
                  <a:pt x="582" y="2356"/>
                </a:lnTo>
                <a:lnTo>
                  <a:pt x="597" y="2457"/>
                </a:lnTo>
                <a:lnTo>
                  <a:pt x="1359" y="2457"/>
                </a:lnTo>
                <a:lnTo>
                  <a:pt x="1359" y="604"/>
                </a:lnTo>
                <a:lnTo>
                  <a:pt x="1307" y="595"/>
                </a:lnTo>
                <a:lnTo>
                  <a:pt x="1258" y="579"/>
                </a:lnTo>
                <a:lnTo>
                  <a:pt x="1210" y="557"/>
                </a:lnTo>
                <a:lnTo>
                  <a:pt x="1164" y="530"/>
                </a:lnTo>
                <a:lnTo>
                  <a:pt x="1120" y="497"/>
                </a:lnTo>
                <a:lnTo>
                  <a:pt x="1080" y="459"/>
                </a:lnTo>
                <a:lnTo>
                  <a:pt x="1043" y="417"/>
                </a:lnTo>
                <a:lnTo>
                  <a:pt x="1010" y="372"/>
                </a:lnTo>
                <a:lnTo>
                  <a:pt x="980" y="323"/>
                </a:lnTo>
                <a:lnTo>
                  <a:pt x="955" y="271"/>
                </a:lnTo>
                <a:lnTo>
                  <a:pt x="935" y="217"/>
                </a:lnTo>
                <a:lnTo>
                  <a:pt x="920" y="161"/>
                </a:lnTo>
                <a:lnTo>
                  <a:pt x="911" y="102"/>
                </a:lnTo>
                <a:close/>
                <a:moveTo>
                  <a:pt x="1854" y="0"/>
                </a:moveTo>
                <a:lnTo>
                  <a:pt x="1854" y="0"/>
                </a:lnTo>
                <a:lnTo>
                  <a:pt x="1868" y="2"/>
                </a:lnTo>
                <a:lnTo>
                  <a:pt x="1870" y="3"/>
                </a:lnTo>
                <a:lnTo>
                  <a:pt x="1879" y="6"/>
                </a:lnTo>
                <a:lnTo>
                  <a:pt x="1891" y="10"/>
                </a:lnTo>
                <a:lnTo>
                  <a:pt x="1909" y="16"/>
                </a:lnTo>
                <a:lnTo>
                  <a:pt x="1929" y="23"/>
                </a:lnTo>
                <a:lnTo>
                  <a:pt x="1953" y="31"/>
                </a:lnTo>
                <a:lnTo>
                  <a:pt x="1980" y="40"/>
                </a:lnTo>
                <a:lnTo>
                  <a:pt x="2009" y="50"/>
                </a:lnTo>
                <a:lnTo>
                  <a:pt x="2040" y="60"/>
                </a:lnTo>
                <a:lnTo>
                  <a:pt x="2072" y="71"/>
                </a:lnTo>
                <a:lnTo>
                  <a:pt x="2104" y="82"/>
                </a:lnTo>
                <a:lnTo>
                  <a:pt x="2135" y="93"/>
                </a:lnTo>
                <a:lnTo>
                  <a:pt x="2167" y="104"/>
                </a:lnTo>
                <a:lnTo>
                  <a:pt x="2198" y="115"/>
                </a:lnTo>
                <a:lnTo>
                  <a:pt x="2227" y="125"/>
                </a:lnTo>
                <a:lnTo>
                  <a:pt x="2254" y="134"/>
                </a:lnTo>
                <a:lnTo>
                  <a:pt x="2278" y="143"/>
                </a:lnTo>
                <a:lnTo>
                  <a:pt x="2298" y="151"/>
                </a:lnTo>
                <a:lnTo>
                  <a:pt x="2316" y="159"/>
                </a:lnTo>
                <a:lnTo>
                  <a:pt x="2328" y="164"/>
                </a:lnTo>
                <a:lnTo>
                  <a:pt x="2336" y="168"/>
                </a:lnTo>
                <a:lnTo>
                  <a:pt x="2337" y="168"/>
                </a:lnTo>
                <a:lnTo>
                  <a:pt x="2339" y="170"/>
                </a:lnTo>
                <a:lnTo>
                  <a:pt x="2344" y="174"/>
                </a:lnTo>
                <a:lnTo>
                  <a:pt x="2350" y="179"/>
                </a:lnTo>
                <a:lnTo>
                  <a:pt x="2359" y="187"/>
                </a:lnTo>
                <a:lnTo>
                  <a:pt x="2369" y="197"/>
                </a:lnTo>
                <a:lnTo>
                  <a:pt x="2381" y="209"/>
                </a:lnTo>
                <a:lnTo>
                  <a:pt x="2394" y="224"/>
                </a:lnTo>
                <a:lnTo>
                  <a:pt x="2409" y="242"/>
                </a:lnTo>
                <a:lnTo>
                  <a:pt x="2424" y="262"/>
                </a:lnTo>
                <a:lnTo>
                  <a:pt x="2440" y="285"/>
                </a:lnTo>
                <a:lnTo>
                  <a:pt x="2457" y="311"/>
                </a:lnTo>
                <a:lnTo>
                  <a:pt x="2475" y="340"/>
                </a:lnTo>
                <a:lnTo>
                  <a:pt x="2493" y="373"/>
                </a:lnTo>
                <a:lnTo>
                  <a:pt x="2512" y="409"/>
                </a:lnTo>
                <a:lnTo>
                  <a:pt x="2531" y="449"/>
                </a:lnTo>
                <a:lnTo>
                  <a:pt x="2551" y="493"/>
                </a:lnTo>
                <a:lnTo>
                  <a:pt x="2570" y="540"/>
                </a:lnTo>
                <a:lnTo>
                  <a:pt x="2589" y="592"/>
                </a:lnTo>
                <a:lnTo>
                  <a:pt x="2607" y="647"/>
                </a:lnTo>
                <a:lnTo>
                  <a:pt x="2625" y="707"/>
                </a:lnTo>
                <a:lnTo>
                  <a:pt x="2642" y="771"/>
                </a:lnTo>
                <a:lnTo>
                  <a:pt x="2659" y="840"/>
                </a:lnTo>
                <a:lnTo>
                  <a:pt x="2675" y="913"/>
                </a:lnTo>
                <a:lnTo>
                  <a:pt x="2689" y="991"/>
                </a:lnTo>
                <a:lnTo>
                  <a:pt x="2703" y="1074"/>
                </a:lnTo>
                <a:lnTo>
                  <a:pt x="2715" y="1164"/>
                </a:lnTo>
                <a:lnTo>
                  <a:pt x="2727" y="1257"/>
                </a:lnTo>
                <a:lnTo>
                  <a:pt x="2736" y="1356"/>
                </a:lnTo>
                <a:lnTo>
                  <a:pt x="2744" y="1460"/>
                </a:lnTo>
                <a:lnTo>
                  <a:pt x="2749" y="1571"/>
                </a:lnTo>
                <a:lnTo>
                  <a:pt x="2754" y="1690"/>
                </a:lnTo>
                <a:lnTo>
                  <a:pt x="2759" y="1803"/>
                </a:lnTo>
                <a:lnTo>
                  <a:pt x="2765" y="1910"/>
                </a:lnTo>
                <a:lnTo>
                  <a:pt x="2770" y="2009"/>
                </a:lnTo>
                <a:lnTo>
                  <a:pt x="2775" y="2102"/>
                </a:lnTo>
                <a:lnTo>
                  <a:pt x="2780" y="2189"/>
                </a:lnTo>
                <a:lnTo>
                  <a:pt x="2784" y="2270"/>
                </a:lnTo>
                <a:lnTo>
                  <a:pt x="2790" y="2358"/>
                </a:lnTo>
                <a:lnTo>
                  <a:pt x="2794" y="2439"/>
                </a:lnTo>
                <a:lnTo>
                  <a:pt x="2798" y="2514"/>
                </a:lnTo>
                <a:lnTo>
                  <a:pt x="2801" y="2582"/>
                </a:lnTo>
                <a:lnTo>
                  <a:pt x="2803" y="2645"/>
                </a:lnTo>
                <a:lnTo>
                  <a:pt x="2804" y="2702"/>
                </a:lnTo>
                <a:lnTo>
                  <a:pt x="2804" y="2754"/>
                </a:lnTo>
                <a:lnTo>
                  <a:pt x="2803" y="2802"/>
                </a:lnTo>
                <a:lnTo>
                  <a:pt x="2800" y="2847"/>
                </a:lnTo>
                <a:lnTo>
                  <a:pt x="2796" y="2887"/>
                </a:lnTo>
                <a:lnTo>
                  <a:pt x="2790" y="2924"/>
                </a:lnTo>
                <a:lnTo>
                  <a:pt x="2782" y="2959"/>
                </a:lnTo>
                <a:lnTo>
                  <a:pt x="2773" y="2991"/>
                </a:lnTo>
                <a:lnTo>
                  <a:pt x="2761" y="3022"/>
                </a:lnTo>
                <a:lnTo>
                  <a:pt x="2748" y="3051"/>
                </a:lnTo>
                <a:lnTo>
                  <a:pt x="2732" y="3079"/>
                </a:lnTo>
                <a:lnTo>
                  <a:pt x="2700" y="3254"/>
                </a:lnTo>
                <a:lnTo>
                  <a:pt x="2694" y="3268"/>
                </a:lnTo>
                <a:lnTo>
                  <a:pt x="2685" y="3279"/>
                </a:lnTo>
                <a:lnTo>
                  <a:pt x="2672" y="3287"/>
                </a:lnTo>
                <a:lnTo>
                  <a:pt x="2657" y="3289"/>
                </a:lnTo>
                <a:lnTo>
                  <a:pt x="2344" y="3289"/>
                </a:lnTo>
                <a:lnTo>
                  <a:pt x="2329" y="3287"/>
                </a:lnTo>
                <a:lnTo>
                  <a:pt x="2317" y="3279"/>
                </a:lnTo>
                <a:lnTo>
                  <a:pt x="2307" y="3268"/>
                </a:lnTo>
                <a:lnTo>
                  <a:pt x="2302" y="3254"/>
                </a:lnTo>
                <a:lnTo>
                  <a:pt x="2272" y="3086"/>
                </a:lnTo>
                <a:lnTo>
                  <a:pt x="2263" y="3076"/>
                </a:lnTo>
                <a:lnTo>
                  <a:pt x="2252" y="3064"/>
                </a:lnTo>
                <a:lnTo>
                  <a:pt x="2240" y="3047"/>
                </a:lnTo>
                <a:lnTo>
                  <a:pt x="2228" y="3027"/>
                </a:lnTo>
                <a:lnTo>
                  <a:pt x="2216" y="3003"/>
                </a:lnTo>
                <a:lnTo>
                  <a:pt x="2203" y="2974"/>
                </a:lnTo>
                <a:lnTo>
                  <a:pt x="2189" y="2941"/>
                </a:lnTo>
                <a:lnTo>
                  <a:pt x="2177" y="2902"/>
                </a:lnTo>
                <a:lnTo>
                  <a:pt x="2166" y="2857"/>
                </a:lnTo>
                <a:lnTo>
                  <a:pt x="2156" y="2807"/>
                </a:lnTo>
                <a:lnTo>
                  <a:pt x="648" y="2807"/>
                </a:lnTo>
                <a:lnTo>
                  <a:pt x="638" y="2857"/>
                </a:lnTo>
                <a:lnTo>
                  <a:pt x="627" y="2902"/>
                </a:lnTo>
                <a:lnTo>
                  <a:pt x="614" y="2941"/>
                </a:lnTo>
                <a:lnTo>
                  <a:pt x="601" y="2974"/>
                </a:lnTo>
                <a:lnTo>
                  <a:pt x="588" y="3003"/>
                </a:lnTo>
                <a:lnTo>
                  <a:pt x="576" y="3027"/>
                </a:lnTo>
                <a:lnTo>
                  <a:pt x="564" y="3047"/>
                </a:lnTo>
                <a:lnTo>
                  <a:pt x="552" y="3064"/>
                </a:lnTo>
                <a:lnTo>
                  <a:pt x="541" y="3076"/>
                </a:lnTo>
                <a:lnTo>
                  <a:pt x="532" y="3086"/>
                </a:lnTo>
                <a:lnTo>
                  <a:pt x="502" y="3254"/>
                </a:lnTo>
                <a:lnTo>
                  <a:pt x="497" y="3268"/>
                </a:lnTo>
                <a:lnTo>
                  <a:pt x="487" y="3279"/>
                </a:lnTo>
                <a:lnTo>
                  <a:pt x="475" y="3287"/>
                </a:lnTo>
                <a:lnTo>
                  <a:pt x="460" y="3289"/>
                </a:lnTo>
                <a:lnTo>
                  <a:pt x="147" y="3289"/>
                </a:lnTo>
                <a:lnTo>
                  <a:pt x="132" y="3287"/>
                </a:lnTo>
                <a:lnTo>
                  <a:pt x="119" y="3279"/>
                </a:lnTo>
                <a:lnTo>
                  <a:pt x="110" y="3268"/>
                </a:lnTo>
                <a:lnTo>
                  <a:pt x="104" y="3254"/>
                </a:lnTo>
                <a:lnTo>
                  <a:pt x="72" y="3079"/>
                </a:lnTo>
                <a:lnTo>
                  <a:pt x="56" y="3051"/>
                </a:lnTo>
                <a:lnTo>
                  <a:pt x="43" y="3022"/>
                </a:lnTo>
                <a:lnTo>
                  <a:pt x="31" y="2991"/>
                </a:lnTo>
                <a:lnTo>
                  <a:pt x="22" y="2959"/>
                </a:lnTo>
                <a:lnTo>
                  <a:pt x="14" y="2924"/>
                </a:lnTo>
                <a:lnTo>
                  <a:pt x="8" y="2887"/>
                </a:lnTo>
                <a:lnTo>
                  <a:pt x="4" y="2847"/>
                </a:lnTo>
                <a:lnTo>
                  <a:pt x="1" y="2802"/>
                </a:lnTo>
                <a:lnTo>
                  <a:pt x="0" y="2754"/>
                </a:lnTo>
                <a:lnTo>
                  <a:pt x="0" y="2702"/>
                </a:lnTo>
                <a:lnTo>
                  <a:pt x="1" y="2645"/>
                </a:lnTo>
                <a:lnTo>
                  <a:pt x="3" y="2582"/>
                </a:lnTo>
                <a:lnTo>
                  <a:pt x="6" y="2514"/>
                </a:lnTo>
                <a:lnTo>
                  <a:pt x="10" y="2439"/>
                </a:lnTo>
                <a:lnTo>
                  <a:pt x="14" y="2358"/>
                </a:lnTo>
                <a:lnTo>
                  <a:pt x="20" y="2270"/>
                </a:lnTo>
                <a:lnTo>
                  <a:pt x="24" y="2189"/>
                </a:lnTo>
                <a:lnTo>
                  <a:pt x="29" y="2102"/>
                </a:lnTo>
                <a:lnTo>
                  <a:pt x="34" y="2009"/>
                </a:lnTo>
                <a:lnTo>
                  <a:pt x="39" y="1910"/>
                </a:lnTo>
                <a:lnTo>
                  <a:pt x="45" y="1803"/>
                </a:lnTo>
                <a:lnTo>
                  <a:pt x="50" y="1690"/>
                </a:lnTo>
                <a:lnTo>
                  <a:pt x="55" y="1571"/>
                </a:lnTo>
                <a:lnTo>
                  <a:pt x="60" y="1460"/>
                </a:lnTo>
                <a:lnTo>
                  <a:pt x="68" y="1356"/>
                </a:lnTo>
                <a:lnTo>
                  <a:pt x="77" y="1257"/>
                </a:lnTo>
                <a:lnTo>
                  <a:pt x="89" y="1164"/>
                </a:lnTo>
                <a:lnTo>
                  <a:pt x="101" y="1074"/>
                </a:lnTo>
                <a:lnTo>
                  <a:pt x="114" y="991"/>
                </a:lnTo>
                <a:lnTo>
                  <a:pt x="129" y="913"/>
                </a:lnTo>
                <a:lnTo>
                  <a:pt x="145" y="840"/>
                </a:lnTo>
                <a:lnTo>
                  <a:pt x="162" y="771"/>
                </a:lnTo>
                <a:lnTo>
                  <a:pt x="179" y="707"/>
                </a:lnTo>
                <a:lnTo>
                  <a:pt x="197" y="647"/>
                </a:lnTo>
                <a:lnTo>
                  <a:pt x="215" y="592"/>
                </a:lnTo>
                <a:lnTo>
                  <a:pt x="234" y="540"/>
                </a:lnTo>
                <a:lnTo>
                  <a:pt x="253" y="493"/>
                </a:lnTo>
                <a:lnTo>
                  <a:pt x="273" y="449"/>
                </a:lnTo>
                <a:lnTo>
                  <a:pt x="292" y="409"/>
                </a:lnTo>
                <a:lnTo>
                  <a:pt x="311" y="373"/>
                </a:lnTo>
                <a:lnTo>
                  <a:pt x="329" y="340"/>
                </a:lnTo>
                <a:lnTo>
                  <a:pt x="347" y="311"/>
                </a:lnTo>
                <a:lnTo>
                  <a:pt x="364" y="285"/>
                </a:lnTo>
                <a:lnTo>
                  <a:pt x="380" y="262"/>
                </a:lnTo>
                <a:lnTo>
                  <a:pt x="395" y="242"/>
                </a:lnTo>
                <a:lnTo>
                  <a:pt x="410" y="224"/>
                </a:lnTo>
                <a:lnTo>
                  <a:pt x="422" y="209"/>
                </a:lnTo>
                <a:lnTo>
                  <a:pt x="434" y="197"/>
                </a:lnTo>
                <a:lnTo>
                  <a:pt x="445" y="187"/>
                </a:lnTo>
                <a:lnTo>
                  <a:pt x="454" y="179"/>
                </a:lnTo>
                <a:lnTo>
                  <a:pt x="460" y="174"/>
                </a:lnTo>
                <a:lnTo>
                  <a:pt x="465" y="170"/>
                </a:lnTo>
                <a:lnTo>
                  <a:pt x="467" y="168"/>
                </a:lnTo>
                <a:lnTo>
                  <a:pt x="467" y="168"/>
                </a:lnTo>
                <a:lnTo>
                  <a:pt x="479" y="163"/>
                </a:lnTo>
                <a:lnTo>
                  <a:pt x="495" y="157"/>
                </a:lnTo>
                <a:lnTo>
                  <a:pt x="514" y="149"/>
                </a:lnTo>
                <a:lnTo>
                  <a:pt x="536" y="140"/>
                </a:lnTo>
                <a:lnTo>
                  <a:pt x="561" y="131"/>
                </a:lnTo>
                <a:lnTo>
                  <a:pt x="589" y="121"/>
                </a:lnTo>
                <a:lnTo>
                  <a:pt x="619" y="111"/>
                </a:lnTo>
                <a:lnTo>
                  <a:pt x="649" y="101"/>
                </a:lnTo>
                <a:lnTo>
                  <a:pt x="680" y="90"/>
                </a:lnTo>
                <a:lnTo>
                  <a:pt x="711" y="79"/>
                </a:lnTo>
                <a:lnTo>
                  <a:pt x="742" y="68"/>
                </a:lnTo>
                <a:lnTo>
                  <a:pt x="772" y="58"/>
                </a:lnTo>
                <a:lnTo>
                  <a:pt x="802" y="48"/>
                </a:lnTo>
                <a:lnTo>
                  <a:pt x="830" y="38"/>
                </a:lnTo>
                <a:lnTo>
                  <a:pt x="855" y="30"/>
                </a:lnTo>
                <a:lnTo>
                  <a:pt x="878" y="22"/>
                </a:lnTo>
                <a:lnTo>
                  <a:pt x="898" y="15"/>
                </a:lnTo>
                <a:lnTo>
                  <a:pt x="914" y="10"/>
                </a:lnTo>
                <a:lnTo>
                  <a:pt x="926" y="6"/>
                </a:lnTo>
                <a:lnTo>
                  <a:pt x="934" y="3"/>
                </a:lnTo>
                <a:lnTo>
                  <a:pt x="936" y="2"/>
                </a:lnTo>
                <a:lnTo>
                  <a:pt x="950" y="0"/>
                </a:lnTo>
                <a:lnTo>
                  <a:pt x="963" y="2"/>
                </a:lnTo>
                <a:lnTo>
                  <a:pt x="976" y="8"/>
                </a:lnTo>
                <a:lnTo>
                  <a:pt x="985" y="15"/>
                </a:lnTo>
                <a:lnTo>
                  <a:pt x="990" y="24"/>
                </a:lnTo>
                <a:lnTo>
                  <a:pt x="994" y="35"/>
                </a:lnTo>
                <a:lnTo>
                  <a:pt x="994" y="36"/>
                </a:lnTo>
                <a:lnTo>
                  <a:pt x="995" y="39"/>
                </a:lnTo>
                <a:lnTo>
                  <a:pt x="998" y="43"/>
                </a:lnTo>
                <a:lnTo>
                  <a:pt x="1001" y="49"/>
                </a:lnTo>
                <a:lnTo>
                  <a:pt x="1006" y="56"/>
                </a:lnTo>
                <a:lnTo>
                  <a:pt x="1013" y="64"/>
                </a:lnTo>
                <a:lnTo>
                  <a:pt x="1023" y="73"/>
                </a:lnTo>
                <a:lnTo>
                  <a:pt x="1034" y="83"/>
                </a:lnTo>
                <a:lnTo>
                  <a:pt x="1049" y="92"/>
                </a:lnTo>
                <a:lnTo>
                  <a:pt x="1066" y="102"/>
                </a:lnTo>
                <a:lnTo>
                  <a:pt x="1087" y="112"/>
                </a:lnTo>
                <a:lnTo>
                  <a:pt x="1111" y="121"/>
                </a:lnTo>
                <a:lnTo>
                  <a:pt x="1139" y="130"/>
                </a:lnTo>
                <a:lnTo>
                  <a:pt x="1172" y="138"/>
                </a:lnTo>
                <a:lnTo>
                  <a:pt x="1208" y="145"/>
                </a:lnTo>
                <a:lnTo>
                  <a:pt x="1249" y="151"/>
                </a:lnTo>
                <a:lnTo>
                  <a:pt x="1294" y="155"/>
                </a:lnTo>
                <a:lnTo>
                  <a:pt x="1346" y="159"/>
                </a:lnTo>
                <a:lnTo>
                  <a:pt x="1402" y="160"/>
                </a:lnTo>
                <a:lnTo>
                  <a:pt x="1458" y="159"/>
                </a:lnTo>
                <a:lnTo>
                  <a:pt x="1510" y="155"/>
                </a:lnTo>
                <a:lnTo>
                  <a:pt x="1555" y="151"/>
                </a:lnTo>
                <a:lnTo>
                  <a:pt x="1596" y="145"/>
                </a:lnTo>
                <a:lnTo>
                  <a:pt x="1632" y="138"/>
                </a:lnTo>
                <a:lnTo>
                  <a:pt x="1664" y="130"/>
                </a:lnTo>
                <a:lnTo>
                  <a:pt x="1693" y="121"/>
                </a:lnTo>
                <a:lnTo>
                  <a:pt x="1717" y="112"/>
                </a:lnTo>
                <a:lnTo>
                  <a:pt x="1738" y="102"/>
                </a:lnTo>
                <a:lnTo>
                  <a:pt x="1755" y="92"/>
                </a:lnTo>
                <a:lnTo>
                  <a:pt x="1769" y="83"/>
                </a:lnTo>
                <a:lnTo>
                  <a:pt x="1781" y="73"/>
                </a:lnTo>
                <a:lnTo>
                  <a:pt x="1790" y="64"/>
                </a:lnTo>
                <a:lnTo>
                  <a:pt x="1798" y="56"/>
                </a:lnTo>
                <a:lnTo>
                  <a:pt x="1803" y="49"/>
                </a:lnTo>
                <a:lnTo>
                  <a:pt x="1806" y="43"/>
                </a:lnTo>
                <a:lnTo>
                  <a:pt x="1809" y="39"/>
                </a:lnTo>
                <a:lnTo>
                  <a:pt x="1810" y="36"/>
                </a:lnTo>
                <a:lnTo>
                  <a:pt x="1810" y="35"/>
                </a:lnTo>
                <a:lnTo>
                  <a:pt x="1813" y="25"/>
                </a:lnTo>
                <a:lnTo>
                  <a:pt x="1819" y="15"/>
                </a:lnTo>
                <a:lnTo>
                  <a:pt x="1828" y="8"/>
                </a:lnTo>
                <a:lnTo>
                  <a:pt x="1840" y="2"/>
                </a:lnTo>
                <a:lnTo>
                  <a:pt x="185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4" name="Freeform 313"/>
          <p:cNvSpPr>
            <a:spLocks noEditPoints="1"/>
          </p:cNvSpPr>
          <p:nvPr/>
        </p:nvSpPr>
        <p:spPr bwMode="auto">
          <a:xfrm>
            <a:off x="7267603" y="2690813"/>
            <a:ext cx="454025" cy="549275"/>
          </a:xfrm>
          <a:custGeom>
            <a:avLst/>
            <a:gdLst>
              <a:gd name="T0" fmla="*/ 399 w 2861"/>
              <a:gd name="T1" fmla="*/ 3126 h 3454"/>
              <a:gd name="T2" fmla="*/ 319 w 2861"/>
              <a:gd name="T3" fmla="*/ 1095 h 3454"/>
              <a:gd name="T4" fmla="*/ 162 w 2861"/>
              <a:gd name="T5" fmla="*/ 2155 h 3454"/>
              <a:gd name="T6" fmla="*/ 445 w 2861"/>
              <a:gd name="T7" fmla="*/ 2942 h 3454"/>
              <a:gd name="T8" fmla="*/ 542 w 2861"/>
              <a:gd name="T9" fmla="*/ 2407 h 3454"/>
              <a:gd name="T10" fmla="*/ 2319 w 2861"/>
              <a:gd name="T11" fmla="*/ 2407 h 3454"/>
              <a:gd name="T12" fmla="*/ 2414 w 2861"/>
              <a:gd name="T13" fmla="*/ 2942 h 3454"/>
              <a:gd name="T14" fmla="*/ 2699 w 2861"/>
              <a:gd name="T15" fmla="*/ 2155 h 3454"/>
              <a:gd name="T16" fmla="*/ 2541 w 2861"/>
              <a:gd name="T17" fmla="*/ 1095 h 3454"/>
              <a:gd name="T18" fmla="*/ 1970 w 2861"/>
              <a:gd name="T19" fmla="*/ 227 h 3454"/>
              <a:gd name="T20" fmla="*/ 1722 w 2861"/>
              <a:gd name="T21" fmla="*/ 524 h 3454"/>
              <a:gd name="T22" fmla="*/ 1706 w 2861"/>
              <a:gd name="T23" fmla="*/ 3360 h 3454"/>
              <a:gd name="T24" fmla="*/ 2112 w 2861"/>
              <a:gd name="T25" fmla="*/ 3297 h 3454"/>
              <a:gd name="T26" fmla="*/ 2217 w 2861"/>
              <a:gd name="T27" fmla="*/ 1056 h 3454"/>
              <a:gd name="T28" fmla="*/ 2301 w 2861"/>
              <a:gd name="T29" fmla="*/ 355 h 3454"/>
              <a:gd name="T30" fmla="*/ 558 w 2861"/>
              <a:gd name="T31" fmla="*/ 356 h 3454"/>
              <a:gd name="T32" fmla="*/ 643 w 2861"/>
              <a:gd name="T33" fmla="*/ 1056 h 3454"/>
              <a:gd name="T34" fmla="*/ 748 w 2861"/>
              <a:gd name="T35" fmla="*/ 3297 h 3454"/>
              <a:gd name="T36" fmla="*/ 1154 w 2861"/>
              <a:gd name="T37" fmla="*/ 3360 h 3454"/>
              <a:gd name="T38" fmla="*/ 1138 w 2861"/>
              <a:gd name="T39" fmla="*/ 524 h 3454"/>
              <a:gd name="T40" fmla="*/ 890 w 2861"/>
              <a:gd name="T41" fmla="*/ 227 h 3454"/>
              <a:gd name="T42" fmla="*/ 1347 w 2861"/>
              <a:gd name="T43" fmla="*/ 328 h 3454"/>
              <a:gd name="T44" fmla="*/ 1684 w 2861"/>
              <a:gd name="T45" fmla="*/ 205 h 3454"/>
              <a:gd name="T46" fmla="*/ 1694 w 2861"/>
              <a:gd name="T47" fmla="*/ 322 h 3454"/>
              <a:gd name="T48" fmla="*/ 1607 w 2861"/>
              <a:gd name="T49" fmla="*/ 485 h 3454"/>
              <a:gd name="T50" fmla="*/ 1851 w 2861"/>
              <a:gd name="T51" fmla="*/ 271 h 3454"/>
              <a:gd name="T52" fmla="*/ 964 w 2861"/>
              <a:gd name="T53" fmla="*/ 182 h 3454"/>
              <a:gd name="T54" fmla="*/ 1117 w 2861"/>
              <a:gd name="T55" fmla="*/ 402 h 3454"/>
              <a:gd name="T56" fmla="*/ 1338 w 2861"/>
              <a:gd name="T57" fmla="*/ 416 h 3454"/>
              <a:gd name="T58" fmla="*/ 1041 w 2861"/>
              <a:gd name="T59" fmla="*/ 115 h 3454"/>
              <a:gd name="T60" fmla="*/ 1743 w 2861"/>
              <a:gd name="T61" fmla="*/ 28 h 3454"/>
              <a:gd name="T62" fmla="*/ 1998 w 2861"/>
              <a:gd name="T63" fmla="*/ 117 h 3454"/>
              <a:gd name="T64" fmla="*/ 2209 w 2861"/>
              <a:gd name="T65" fmla="*/ 212 h 3454"/>
              <a:gd name="T66" fmla="*/ 2324 w 2861"/>
              <a:gd name="T67" fmla="*/ 265 h 3454"/>
              <a:gd name="T68" fmla="*/ 2463 w 2861"/>
              <a:gd name="T69" fmla="*/ 443 h 3454"/>
              <a:gd name="T70" fmla="*/ 2542 w 2861"/>
              <a:gd name="T71" fmla="*/ 719 h 3454"/>
              <a:gd name="T72" fmla="*/ 2694 w 2861"/>
              <a:gd name="T73" fmla="*/ 1452 h 3454"/>
              <a:gd name="T74" fmla="*/ 2827 w 2861"/>
              <a:gd name="T75" fmla="*/ 2669 h 3454"/>
              <a:gd name="T76" fmla="*/ 2814 w 2861"/>
              <a:gd name="T77" fmla="*/ 3303 h 3454"/>
              <a:gd name="T78" fmla="*/ 2593 w 2861"/>
              <a:gd name="T79" fmla="*/ 3349 h 3454"/>
              <a:gd name="T80" fmla="*/ 2447 w 2861"/>
              <a:gd name="T81" fmla="*/ 3366 h 3454"/>
              <a:gd name="T82" fmla="*/ 2402 w 2861"/>
              <a:gd name="T83" fmla="*/ 3236 h 3454"/>
              <a:gd name="T84" fmla="*/ 2365 w 2861"/>
              <a:gd name="T85" fmla="*/ 3101 h 3454"/>
              <a:gd name="T86" fmla="*/ 2303 w 2861"/>
              <a:gd name="T87" fmla="*/ 2834 h 3454"/>
              <a:gd name="T88" fmla="*/ 2262 w 2861"/>
              <a:gd name="T89" fmla="*/ 3320 h 3454"/>
              <a:gd name="T90" fmla="*/ 2028 w 2861"/>
              <a:gd name="T91" fmla="*/ 3408 h 3454"/>
              <a:gd name="T92" fmla="*/ 1430 w 2861"/>
              <a:gd name="T93" fmla="*/ 3454 h 3454"/>
              <a:gd name="T94" fmla="*/ 832 w 2861"/>
              <a:gd name="T95" fmla="*/ 3408 h 3454"/>
              <a:gd name="T96" fmla="*/ 598 w 2861"/>
              <a:gd name="T97" fmla="*/ 3320 h 3454"/>
              <a:gd name="T98" fmla="*/ 556 w 2861"/>
              <a:gd name="T99" fmla="*/ 2834 h 3454"/>
              <a:gd name="T100" fmla="*/ 495 w 2861"/>
              <a:gd name="T101" fmla="*/ 3102 h 3454"/>
              <a:gd name="T102" fmla="*/ 360 w 2861"/>
              <a:gd name="T103" fmla="*/ 3369 h 3454"/>
              <a:gd name="T104" fmla="*/ 125 w 2861"/>
              <a:gd name="T105" fmla="*/ 3319 h 3454"/>
              <a:gd name="T106" fmla="*/ 1 w 2861"/>
              <a:gd name="T107" fmla="*/ 3270 h 3454"/>
              <a:gd name="T108" fmla="*/ 99 w 2861"/>
              <a:gd name="T109" fmla="*/ 1933 h 3454"/>
              <a:gd name="T110" fmla="*/ 254 w 2861"/>
              <a:gd name="T111" fmla="*/ 984 h 3454"/>
              <a:gd name="T112" fmla="*/ 374 w 2861"/>
              <a:gd name="T113" fmla="*/ 524 h 3454"/>
              <a:gd name="T114" fmla="*/ 481 w 2861"/>
              <a:gd name="T115" fmla="*/ 310 h 3454"/>
              <a:gd name="T116" fmla="*/ 1069 w 2861"/>
              <a:gd name="T117" fmla="*/ 0 h 3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1" h="3454">
                <a:moveTo>
                  <a:pt x="2761" y="3060"/>
                </a:moveTo>
                <a:lnTo>
                  <a:pt x="2461" y="3126"/>
                </a:lnTo>
                <a:lnTo>
                  <a:pt x="2504" y="3280"/>
                </a:lnTo>
                <a:lnTo>
                  <a:pt x="2771" y="3223"/>
                </a:lnTo>
                <a:lnTo>
                  <a:pt x="2761" y="3060"/>
                </a:lnTo>
                <a:close/>
                <a:moveTo>
                  <a:pt x="100" y="3060"/>
                </a:moveTo>
                <a:lnTo>
                  <a:pt x="88" y="3223"/>
                </a:lnTo>
                <a:lnTo>
                  <a:pt x="357" y="3280"/>
                </a:lnTo>
                <a:lnTo>
                  <a:pt x="399" y="3126"/>
                </a:lnTo>
                <a:lnTo>
                  <a:pt x="100" y="3060"/>
                </a:lnTo>
                <a:close/>
                <a:moveTo>
                  <a:pt x="428" y="638"/>
                </a:moveTo>
                <a:lnTo>
                  <a:pt x="416" y="684"/>
                </a:lnTo>
                <a:lnTo>
                  <a:pt x="402" y="736"/>
                </a:lnTo>
                <a:lnTo>
                  <a:pt x="387" y="795"/>
                </a:lnTo>
                <a:lnTo>
                  <a:pt x="372" y="859"/>
                </a:lnTo>
                <a:lnTo>
                  <a:pt x="355" y="932"/>
                </a:lnTo>
                <a:lnTo>
                  <a:pt x="337" y="1010"/>
                </a:lnTo>
                <a:lnTo>
                  <a:pt x="319" y="1095"/>
                </a:lnTo>
                <a:lnTo>
                  <a:pt x="301" y="1186"/>
                </a:lnTo>
                <a:lnTo>
                  <a:pt x="282" y="1284"/>
                </a:lnTo>
                <a:lnTo>
                  <a:pt x="263" y="1389"/>
                </a:lnTo>
                <a:lnTo>
                  <a:pt x="246" y="1501"/>
                </a:lnTo>
                <a:lnTo>
                  <a:pt x="228" y="1618"/>
                </a:lnTo>
                <a:lnTo>
                  <a:pt x="210" y="1743"/>
                </a:lnTo>
                <a:lnTo>
                  <a:pt x="193" y="1874"/>
                </a:lnTo>
                <a:lnTo>
                  <a:pt x="177" y="2011"/>
                </a:lnTo>
                <a:lnTo>
                  <a:pt x="162" y="2155"/>
                </a:lnTo>
                <a:lnTo>
                  <a:pt x="147" y="2305"/>
                </a:lnTo>
                <a:lnTo>
                  <a:pt x="134" y="2463"/>
                </a:lnTo>
                <a:lnTo>
                  <a:pt x="123" y="2626"/>
                </a:lnTo>
                <a:lnTo>
                  <a:pt x="112" y="2796"/>
                </a:lnTo>
                <a:lnTo>
                  <a:pt x="104" y="2973"/>
                </a:lnTo>
                <a:lnTo>
                  <a:pt x="422" y="3042"/>
                </a:lnTo>
                <a:lnTo>
                  <a:pt x="428" y="3015"/>
                </a:lnTo>
                <a:lnTo>
                  <a:pt x="436" y="2981"/>
                </a:lnTo>
                <a:lnTo>
                  <a:pt x="445" y="2942"/>
                </a:lnTo>
                <a:lnTo>
                  <a:pt x="456" y="2897"/>
                </a:lnTo>
                <a:lnTo>
                  <a:pt x="466" y="2848"/>
                </a:lnTo>
                <a:lnTo>
                  <a:pt x="477" y="2794"/>
                </a:lnTo>
                <a:lnTo>
                  <a:pt x="488" y="2736"/>
                </a:lnTo>
                <a:lnTo>
                  <a:pt x="500" y="2675"/>
                </a:lnTo>
                <a:lnTo>
                  <a:pt x="510" y="2611"/>
                </a:lnTo>
                <a:lnTo>
                  <a:pt x="522" y="2545"/>
                </a:lnTo>
                <a:lnTo>
                  <a:pt x="532" y="2477"/>
                </a:lnTo>
                <a:lnTo>
                  <a:pt x="542" y="2407"/>
                </a:lnTo>
                <a:lnTo>
                  <a:pt x="550" y="2337"/>
                </a:lnTo>
                <a:lnTo>
                  <a:pt x="556" y="2265"/>
                </a:lnTo>
                <a:lnTo>
                  <a:pt x="556" y="1062"/>
                </a:lnTo>
                <a:lnTo>
                  <a:pt x="428" y="638"/>
                </a:lnTo>
                <a:close/>
                <a:moveTo>
                  <a:pt x="2431" y="638"/>
                </a:moveTo>
                <a:lnTo>
                  <a:pt x="2303" y="1062"/>
                </a:lnTo>
                <a:lnTo>
                  <a:pt x="2303" y="2265"/>
                </a:lnTo>
                <a:lnTo>
                  <a:pt x="2310" y="2337"/>
                </a:lnTo>
                <a:lnTo>
                  <a:pt x="2319" y="2407"/>
                </a:lnTo>
                <a:lnTo>
                  <a:pt x="2328" y="2477"/>
                </a:lnTo>
                <a:lnTo>
                  <a:pt x="2339" y="2545"/>
                </a:lnTo>
                <a:lnTo>
                  <a:pt x="2349" y="2611"/>
                </a:lnTo>
                <a:lnTo>
                  <a:pt x="2361" y="2675"/>
                </a:lnTo>
                <a:lnTo>
                  <a:pt x="2372" y="2736"/>
                </a:lnTo>
                <a:lnTo>
                  <a:pt x="2383" y="2794"/>
                </a:lnTo>
                <a:lnTo>
                  <a:pt x="2394" y="2848"/>
                </a:lnTo>
                <a:lnTo>
                  <a:pt x="2405" y="2897"/>
                </a:lnTo>
                <a:lnTo>
                  <a:pt x="2414" y="2942"/>
                </a:lnTo>
                <a:lnTo>
                  <a:pt x="2424" y="2981"/>
                </a:lnTo>
                <a:lnTo>
                  <a:pt x="2432" y="3015"/>
                </a:lnTo>
                <a:lnTo>
                  <a:pt x="2439" y="3042"/>
                </a:lnTo>
                <a:lnTo>
                  <a:pt x="2756" y="2973"/>
                </a:lnTo>
                <a:lnTo>
                  <a:pt x="2747" y="2796"/>
                </a:lnTo>
                <a:lnTo>
                  <a:pt x="2738" y="2626"/>
                </a:lnTo>
                <a:lnTo>
                  <a:pt x="2725" y="2462"/>
                </a:lnTo>
                <a:lnTo>
                  <a:pt x="2713" y="2305"/>
                </a:lnTo>
                <a:lnTo>
                  <a:pt x="2699" y="2155"/>
                </a:lnTo>
                <a:lnTo>
                  <a:pt x="2683" y="2011"/>
                </a:lnTo>
                <a:lnTo>
                  <a:pt x="2667" y="1873"/>
                </a:lnTo>
                <a:lnTo>
                  <a:pt x="2650" y="1743"/>
                </a:lnTo>
                <a:lnTo>
                  <a:pt x="2633" y="1617"/>
                </a:lnTo>
                <a:lnTo>
                  <a:pt x="2615" y="1500"/>
                </a:lnTo>
                <a:lnTo>
                  <a:pt x="2596" y="1388"/>
                </a:lnTo>
                <a:lnTo>
                  <a:pt x="2578" y="1284"/>
                </a:lnTo>
                <a:lnTo>
                  <a:pt x="2559" y="1186"/>
                </a:lnTo>
                <a:lnTo>
                  <a:pt x="2541" y="1095"/>
                </a:lnTo>
                <a:lnTo>
                  <a:pt x="2524" y="1010"/>
                </a:lnTo>
                <a:lnTo>
                  <a:pt x="2506" y="931"/>
                </a:lnTo>
                <a:lnTo>
                  <a:pt x="2489" y="859"/>
                </a:lnTo>
                <a:lnTo>
                  <a:pt x="2473" y="794"/>
                </a:lnTo>
                <a:lnTo>
                  <a:pt x="2457" y="736"/>
                </a:lnTo>
                <a:lnTo>
                  <a:pt x="2444" y="684"/>
                </a:lnTo>
                <a:lnTo>
                  <a:pt x="2431" y="638"/>
                </a:lnTo>
                <a:close/>
                <a:moveTo>
                  <a:pt x="1980" y="204"/>
                </a:moveTo>
                <a:lnTo>
                  <a:pt x="1970" y="227"/>
                </a:lnTo>
                <a:lnTo>
                  <a:pt x="1958" y="254"/>
                </a:lnTo>
                <a:lnTo>
                  <a:pt x="1943" y="283"/>
                </a:lnTo>
                <a:lnTo>
                  <a:pt x="1925" y="314"/>
                </a:lnTo>
                <a:lnTo>
                  <a:pt x="1905" y="346"/>
                </a:lnTo>
                <a:lnTo>
                  <a:pt x="1881" y="379"/>
                </a:lnTo>
                <a:lnTo>
                  <a:pt x="1845" y="422"/>
                </a:lnTo>
                <a:lnTo>
                  <a:pt x="1807" y="460"/>
                </a:lnTo>
                <a:lnTo>
                  <a:pt x="1766" y="494"/>
                </a:lnTo>
                <a:lnTo>
                  <a:pt x="1722" y="524"/>
                </a:lnTo>
                <a:lnTo>
                  <a:pt x="1676" y="549"/>
                </a:lnTo>
                <a:lnTo>
                  <a:pt x="1628" y="569"/>
                </a:lnTo>
                <a:lnTo>
                  <a:pt x="1579" y="586"/>
                </a:lnTo>
                <a:lnTo>
                  <a:pt x="1527" y="597"/>
                </a:lnTo>
                <a:lnTo>
                  <a:pt x="1473" y="604"/>
                </a:lnTo>
                <a:lnTo>
                  <a:pt x="1473" y="3367"/>
                </a:lnTo>
                <a:lnTo>
                  <a:pt x="1557" y="3366"/>
                </a:lnTo>
                <a:lnTo>
                  <a:pt x="1634" y="3364"/>
                </a:lnTo>
                <a:lnTo>
                  <a:pt x="1706" y="3360"/>
                </a:lnTo>
                <a:lnTo>
                  <a:pt x="1771" y="3356"/>
                </a:lnTo>
                <a:lnTo>
                  <a:pt x="1831" y="3349"/>
                </a:lnTo>
                <a:lnTo>
                  <a:pt x="1885" y="3343"/>
                </a:lnTo>
                <a:lnTo>
                  <a:pt x="1935" y="3337"/>
                </a:lnTo>
                <a:lnTo>
                  <a:pt x="1979" y="3329"/>
                </a:lnTo>
                <a:lnTo>
                  <a:pt x="2019" y="3321"/>
                </a:lnTo>
                <a:lnTo>
                  <a:pt x="2053" y="3314"/>
                </a:lnTo>
                <a:lnTo>
                  <a:pt x="2085" y="3305"/>
                </a:lnTo>
                <a:lnTo>
                  <a:pt x="2112" y="3297"/>
                </a:lnTo>
                <a:lnTo>
                  <a:pt x="2135" y="3288"/>
                </a:lnTo>
                <a:lnTo>
                  <a:pt x="2155" y="3281"/>
                </a:lnTo>
                <a:lnTo>
                  <a:pt x="2172" y="3273"/>
                </a:lnTo>
                <a:lnTo>
                  <a:pt x="2186" y="3266"/>
                </a:lnTo>
                <a:lnTo>
                  <a:pt x="2197" y="3259"/>
                </a:lnTo>
                <a:lnTo>
                  <a:pt x="2206" y="3254"/>
                </a:lnTo>
                <a:lnTo>
                  <a:pt x="2212" y="3248"/>
                </a:lnTo>
                <a:lnTo>
                  <a:pt x="2217" y="3244"/>
                </a:lnTo>
                <a:lnTo>
                  <a:pt x="2217" y="1056"/>
                </a:lnTo>
                <a:lnTo>
                  <a:pt x="2217" y="1050"/>
                </a:lnTo>
                <a:lnTo>
                  <a:pt x="2219" y="1043"/>
                </a:lnTo>
                <a:lnTo>
                  <a:pt x="2386" y="490"/>
                </a:lnTo>
                <a:lnTo>
                  <a:pt x="2376" y="458"/>
                </a:lnTo>
                <a:lnTo>
                  <a:pt x="2363" y="429"/>
                </a:lnTo>
                <a:lnTo>
                  <a:pt x="2347" y="405"/>
                </a:lnTo>
                <a:lnTo>
                  <a:pt x="2331" y="385"/>
                </a:lnTo>
                <a:lnTo>
                  <a:pt x="2316" y="368"/>
                </a:lnTo>
                <a:lnTo>
                  <a:pt x="2301" y="355"/>
                </a:lnTo>
                <a:lnTo>
                  <a:pt x="2289" y="345"/>
                </a:lnTo>
                <a:lnTo>
                  <a:pt x="2280" y="339"/>
                </a:lnTo>
                <a:lnTo>
                  <a:pt x="2274" y="336"/>
                </a:lnTo>
                <a:lnTo>
                  <a:pt x="1980" y="204"/>
                </a:lnTo>
                <a:close/>
                <a:moveTo>
                  <a:pt x="880" y="204"/>
                </a:moveTo>
                <a:lnTo>
                  <a:pt x="586" y="336"/>
                </a:lnTo>
                <a:lnTo>
                  <a:pt x="581" y="339"/>
                </a:lnTo>
                <a:lnTo>
                  <a:pt x="571" y="345"/>
                </a:lnTo>
                <a:lnTo>
                  <a:pt x="558" y="356"/>
                </a:lnTo>
                <a:lnTo>
                  <a:pt x="544" y="368"/>
                </a:lnTo>
                <a:lnTo>
                  <a:pt x="528" y="385"/>
                </a:lnTo>
                <a:lnTo>
                  <a:pt x="512" y="405"/>
                </a:lnTo>
                <a:lnTo>
                  <a:pt x="498" y="429"/>
                </a:lnTo>
                <a:lnTo>
                  <a:pt x="484" y="458"/>
                </a:lnTo>
                <a:lnTo>
                  <a:pt x="473" y="490"/>
                </a:lnTo>
                <a:lnTo>
                  <a:pt x="641" y="1043"/>
                </a:lnTo>
                <a:lnTo>
                  <a:pt x="642" y="1050"/>
                </a:lnTo>
                <a:lnTo>
                  <a:pt x="643" y="1056"/>
                </a:lnTo>
                <a:lnTo>
                  <a:pt x="643" y="3244"/>
                </a:lnTo>
                <a:lnTo>
                  <a:pt x="648" y="3248"/>
                </a:lnTo>
                <a:lnTo>
                  <a:pt x="654" y="3254"/>
                </a:lnTo>
                <a:lnTo>
                  <a:pt x="663" y="3259"/>
                </a:lnTo>
                <a:lnTo>
                  <a:pt x="674" y="3266"/>
                </a:lnTo>
                <a:lnTo>
                  <a:pt x="689" y="3273"/>
                </a:lnTo>
                <a:lnTo>
                  <a:pt x="705" y="3281"/>
                </a:lnTo>
                <a:lnTo>
                  <a:pt x="725" y="3288"/>
                </a:lnTo>
                <a:lnTo>
                  <a:pt x="748" y="3297"/>
                </a:lnTo>
                <a:lnTo>
                  <a:pt x="776" y="3305"/>
                </a:lnTo>
                <a:lnTo>
                  <a:pt x="806" y="3314"/>
                </a:lnTo>
                <a:lnTo>
                  <a:pt x="842" y="3321"/>
                </a:lnTo>
                <a:lnTo>
                  <a:pt x="881" y="3329"/>
                </a:lnTo>
                <a:lnTo>
                  <a:pt x="926" y="3337"/>
                </a:lnTo>
                <a:lnTo>
                  <a:pt x="974" y="3343"/>
                </a:lnTo>
                <a:lnTo>
                  <a:pt x="1029" y="3349"/>
                </a:lnTo>
                <a:lnTo>
                  <a:pt x="1089" y="3356"/>
                </a:lnTo>
                <a:lnTo>
                  <a:pt x="1154" y="3360"/>
                </a:lnTo>
                <a:lnTo>
                  <a:pt x="1225" y="3364"/>
                </a:lnTo>
                <a:lnTo>
                  <a:pt x="1303" y="3366"/>
                </a:lnTo>
                <a:lnTo>
                  <a:pt x="1387" y="3367"/>
                </a:lnTo>
                <a:lnTo>
                  <a:pt x="1387" y="604"/>
                </a:lnTo>
                <a:lnTo>
                  <a:pt x="1333" y="597"/>
                </a:lnTo>
                <a:lnTo>
                  <a:pt x="1282" y="586"/>
                </a:lnTo>
                <a:lnTo>
                  <a:pt x="1231" y="569"/>
                </a:lnTo>
                <a:lnTo>
                  <a:pt x="1184" y="549"/>
                </a:lnTo>
                <a:lnTo>
                  <a:pt x="1138" y="524"/>
                </a:lnTo>
                <a:lnTo>
                  <a:pt x="1095" y="494"/>
                </a:lnTo>
                <a:lnTo>
                  <a:pt x="1054" y="460"/>
                </a:lnTo>
                <a:lnTo>
                  <a:pt x="1015" y="422"/>
                </a:lnTo>
                <a:lnTo>
                  <a:pt x="979" y="379"/>
                </a:lnTo>
                <a:lnTo>
                  <a:pt x="955" y="346"/>
                </a:lnTo>
                <a:lnTo>
                  <a:pt x="934" y="314"/>
                </a:lnTo>
                <a:lnTo>
                  <a:pt x="916" y="283"/>
                </a:lnTo>
                <a:lnTo>
                  <a:pt x="902" y="254"/>
                </a:lnTo>
                <a:lnTo>
                  <a:pt x="890" y="227"/>
                </a:lnTo>
                <a:lnTo>
                  <a:pt x="880" y="204"/>
                </a:lnTo>
                <a:close/>
                <a:moveTo>
                  <a:pt x="1137" y="132"/>
                </a:moveTo>
                <a:lnTo>
                  <a:pt x="1154" y="170"/>
                </a:lnTo>
                <a:lnTo>
                  <a:pt x="1177" y="205"/>
                </a:lnTo>
                <a:lnTo>
                  <a:pt x="1203" y="238"/>
                </a:lnTo>
                <a:lnTo>
                  <a:pt x="1234" y="267"/>
                </a:lnTo>
                <a:lnTo>
                  <a:pt x="1269" y="293"/>
                </a:lnTo>
                <a:lnTo>
                  <a:pt x="1307" y="314"/>
                </a:lnTo>
                <a:lnTo>
                  <a:pt x="1347" y="328"/>
                </a:lnTo>
                <a:lnTo>
                  <a:pt x="1388" y="339"/>
                </a:lnTo>
                <a:lnTo>
                  <a:pt x="1430" y="342"/>
                </a:lnTo>
                <a:lnTo>
                  <a:pt x="1473" y="339"/>
                </a:lnTo>
                <a:lnTo>
                  <a:pt x="1514" y="328"/>
                </a:lnTo>
                <a:lnTo>
                  <a:pt x="1554" y="314"/>
                </a:lnTo>
                <a:lnTo>
                  <a:pt x="1590" y="293"/>
                </a:lnTo>
                <a:lnTo>
                  <a:pt x="1625" y="267"/>
                </a:lnTo>
                <a:lnTo>
                  <a:pt x="1656" y="238"/>
                </a:lnTo>
                <a:lnTo>
                  <a:pt x="1684" y="205"/>
                </a:lnTo>
                <a:lnTo>
                  <a:pt x="1706" y="170"/>
                </a:lnTo>
                <a:lnTo>
                  <a:pt x="1724" y="132"/>
                </a:lnTo>
                <a:lnTo>
                  <a:pt x="1137" y="132"/>
                </a:lnTo>
                <a:close/>
                <a:moveTo>
                  <a:pt x="1818" y="115"/>
                </a:moveTo>
                <a:lnTo>
                  <a:pt x="1805" y="161"/>
                </a:lnTo>
                <a:lnTo>
                  <a:pt x="1785" y="205"/>
                </a:lnTo>
                <a:lnTo>
                  <a:pt x="1759" y="247"/>
                </a:lnTo>
                <a:lnTo>
                  <a:pt x="1730" y="286"/>
                </a:lnTo>
                <a:lnTo>
                  <a:pt x="1694" y="322"/>
                </a:lnTo>
                <a:lnTo>
                  <a:pt x="1656" y="352"/>
                </a:lnTo>
                <a:lnTo>
                  <a:pt x="1615" y="379"/>
                </a:lnTo>
                <a:lnTo>
                  <a:pt x="1569" y="401"/>
                </a:lnTo>
                <a:lnTo>
                  <a:pt x="1522" y="417"/>
                </a:lnTo>
                <a:lnTo>
                  <a:pt x="1473" y="425"/>
                </a:lnTo>
                <a:lnTo>
                  <a:pt x="1473" y="518"/>
                </a:lnTo>
                <a:lnTo>
                  <a:pt x="1521" y="510"/>
                </a:lnTo>
                <a:lnTo>
                  <a:pt x="1566" y="500"/>
                </a:lnTo>
                <a:lnTo>
                  <a:pt x="1607" y="485"/>
                </a:lnTo>
                <a:lnTo>
                  <a:pt x="1646" y="468"/>
                </a:lnTo>
                <a:lnTo>
                  <a:pt x="1681" y="448"/>
                </a:lnTo>
                <a:lnTo>
                  <a:pt x="1713" y="426"/>
                </a:lnTo>
                <a:lnTo>
                  <a:pt x="1743" y="402"/>
                </a:lnTo>
                <a:lnTo>
                  <a:pt x="1770" y="377"/>
                </a:lnTo>
                <a:lnTo>
                  <a:pt x="1793" y="350"/>
                </a:lnTo>
                <a:lnTo>
                  <a:pt x="1815" y="324"/>
                </a:lnTo>
                <a:lnTo>
                  <a:pt x="1834" y="298"/>
                </a:lnTo>
                <a:lnTo>
                  <a:pt x="1851" y="271"/>
                </a:lnTo>
                <a:lnTo>
                  <a:pt x="1865" y="247"/>
                </a:lnTo>
                <a:lnTo>
                  <a:pt x="1878" y="223"/>
                </a:lnTo>
                <a:lnTo>
                  <a:pt x="1887" y="201"/>
                </a:lnTo>
                <a:lnTo>
                  <a:pt x="1896" y="182"/>
                </a:lnTo>
                <a:lnTo>
                  <a:pt x="1903" y="165"/>
                </a:lnTo>
                <a:lnTo>
                  <a:pt x="1818" y="115"/>
                </a:lnTo>
                <a:close/>
                <a:moveTo>
                  <a:pt x="1041" y="115"/>
                </a:moveTo>
                <a:lnTo>
                  <a:pt x="957" y="165"/>
                </a:lnTo>
                <a:lnTo>
                  <a:pt x="964" y="182"/>
                </a:lnTo>
                <a:lnTo>
                  <a:pt x="972" y="201"/>
                </a:lnTo>
                <a:lnTo>
                  <a:pt x="983" y="223"/>
                </a:lnTo>
                <a:lnTo>
                  <a:pt x="995" y="247"/>
                </a:lnTo>
                <a:lnTo>
                  <a:pt x="1010" y="271"/>
                </a:lnTo>
                <a:lnTo>
                  <a:pt x="1027" y="298"/>
                </a:lnTo>
                <a:lnTo>
                  <a:pt x="1046" y="324"/>
                </a:lnTo>
                <a:lnTo>
                  <a:pt x="1067" y="350"/>
                </a:lnTo>
                <a:lnTo>
                  <a:pt x="1091" y="377"/>
                </a:lnTo>
                <a:lnTo>
                  <a:pt x="1117" y="402"/>
                </a:lnTo>
                <a:lnTo>
                  <a:pt x="1146" y="426"/>
                </a:lnTo>
                <a:lnTo>
                  <a:pt x="1179" y="448"/>
                </a:lnTo>
                <a:lnTo>
                  <a:pt x="1215" y="468"/>
                </a:lnTo>
                <a:lnTo>
                  <a:pt x="1252" y="485"/>
                </a:lnTo>
                <a:lnTo>
                  <a:pt x="1294" y="500"/>
                </a:lnTo>
                <a:lnTo>
                  <a:pt x="1338" y="510"/>
                </a:lnTo>
                <a:lnTo>
                  <a:pt x="1387" y="518"/>
                </a:lnTo>
                <a:lnTo>
                  <a:pt x="1387" y="425"/>
                </a:lnTo>
                <a:lnTo>
                  <a:pt x="1338" y="416"/>
                </a:lnTo>
                <a:lnTo>
                  <a:pt x="1291" y="401"/>
                </a:lnTo>
                <a:lnTo>
                  <a:pt x="1246" y="379"/>
                </a:lnTo>
                <a:lnTo>
                  <a:pt x="1204" y="352"/>
                </a:lnTo>
                <a:lnTo>
                  <a:pt x="1165" y="322"/>
                </a:lnTo>
                <a:lnTo>
                  <a:pt x="1131" y="286"/>
                </a:lnTo>
                <a:lnTo>
                  <a:pt x="1100" y="247"/>
                </a:lnTo>
                <a:lnTo>
                  <a:pt x="1075" y="205"/>
                </a:lnTo>
                <a:lnTo>
                  <a:pt x="1055" y="161"/>
                </a:lnTo>
                <a:lnTo>
                  <a:pt x="1041" y="115"/>
                </a:lnTo>
                <a:close/>
                <a:moveTo>
                  <a:pt x="1084" y="0"/>
                </a:moveTo>
                <a:lnTo>
                  <a:pt x="1098" y="5"/>
                </a:lnTo>
                <a:lnTo>
                  <a:pt x="1110" y="15"/>
                </a:lnTo>
                <a:lnTo>
                  <a:pt x="1118" y="28"/>
                </a:lnTo>
                <a:lnTo>
                  <a:pt x="1120" y="42"/>
                </a:lnTo>
                <a:lnTo>
                  <a:pt x="1120" y="45"/>
                </a:lnTo>
                <a:lnTo>
                  <a:pt x="1739" y="45"/>
                </a:lnTo>
                <a:lnTo>
                  <a:pt x="1740" y="42"/>
                </a:lnTo>
                <a:lnTo>
                  <a:pt x="1743" y="28"/>
                </a:lnTo>
                <a:lnTo>
                  <a:pt x="1750" y="15"/>
                </a:lnTo>
                <a:lnTo>
                  <a:pt x="1761" y="5"/>
                </a:lnTo>
                <a:lnTo>
                  <a:pt x="1776" y="0"/>
                </a:lnTo>
                <a:lnTo>
                  <a:pt x="1791" y="0"/>
                </a:lnTo>
                <a:lnTo>
                  <a:pt x="1806" y="5"/>
                </a:lnTo>
                <a:lnTo>
                  <a:pt x="1975" y="107"/>
                </a:lnTo>
                <a:lnTo>
                  <a:pt x="1978" y="109"/>
                </a:lnTo>
                <a:lnTo>
                  <a:pt x="1985" y="112"/>
                </a:lnTo>
                <a:lnTo>
                  <a:pt x="1998" y="117"/>
                </a:lnTo>
                <a:lnTo>
                  <a:pt x="2013" y="124"/>
                </a:lnTo>
                <a:lnTo>
                  <a:pt x="2032" y="133"/>
                </a:lnTo>
                <a:lnTo>
                  <a:pt x="2054" y="143"/>
                </a:lnTo>
                <a:lnTo>
                  <a:pt x="2078" y="154"/>
                </a:lnTo>
                <a:lnTo>
                  <a:pt x="2104" y="165"/>
                </a:lnTo>
                <a:lnTo>
                  <a:pt x="2130" y="177"/>
                </a:lnTo>
                <a:lnTo>
                  <a:pt x="2157" y="188"/>
                </a:lnTo>
                <a:lnTo>
                  <a:pt x="2183" y="200"/>
                </a:lnTo>
                <a:lnTo>
                  <a:pt x="2209" y="212"/>
                </a:lnTo>
                <a:lnTo>
                  <a:pt x="2233" y="222"/>
                </a:lnTo>
                <a:lnTo>
                  <a:pt x="2255" y="233"/>
                </a:lnTo>
                <a:lnTo>
                  <a:pt x="2274" y="241"/>
                </a:lnTo>
                <a:lnTo>
                  <a:pt x="2291" y="248"/>
                </a:lnTo>
                <a:lnTo>
                  <a:pt x="2302" y="254"/>
                </a:lnTo>
                <a:lnTo>
                  <a:pt x="2310" y="257"/>
                </a:lnTo>
                <a:lnTo>
                  <a:pt x="2314" y="259"/>
                </a:lnTo>
                <a:lnTo>
                  <a:pt x="2317" y="260"/>
                </a:lnTo>
                <a:lnTo>
                  <a:pt x="2324" y="265"/>
                </a:lnTo>
                <a:lnTo>
                  <a:pt x="2336" y="273"/>
                </a:lnTo>
                <a:lnTo>
                  <a:pt x="2349" y="283"/>
                </a:lnTo>
                <a:lnTo>
                  <a:pt x="2365" y="296"/>
                </a:lnTo>
                <a:lnTo>
                  <a:pt x="2382" y="313"/>
                </a:lnTo>
                <a:lnTo>
                  <a:pt x="2400" y="331"/>
                </a:lnTo>
                <a:lnTo>
                  <a:pt x="2418" y="355"/>
                </a:lnTo>
                <a:lnTo>
                  <a:pt x="2434" y="381"/>
                </a:lnTo>
                <a:lnTo>
                  <a:pt x="2449" y="410"/>
                </a:lnTo>
                <a:lnTo>
                  <a:pt x="2463" y="443"/>
                </a:lnTo>
                <a:lnTo>
                  <a:pt x="2472" y="480"/>
                </a:lnTo>
                <a:lnTo>
                  <a:pt x="2475" y="488"/>
                </a:lnTo>
                <a:lnTo>
                  <a:pt x="2481" y="503"/>
                </a:lnTo>
                <a:lnTo>
                  <a:pt x="2487" y="524"/>
                </a:lnTo>
                <a:lnTo>
                  <a:pt x="2495" y="551"/>
                </a:lnTo>
                <a:lnTo>
                  <a:pt x="2505" y="584"/>
                </a:lnTo>
                <a:lnTo>
                  <a:pt x="2516" y="623"/>
                </a:lnTo>
                <a:lnTo>
                  <a:pt x="2529" y="668"/>
                </a:lnTo>
                <a:lnTo>
                  <a:pt x="2542" y="719"/>
                </a:lnTo>
                <a:lnTo>
                  <a:pt x="2557" y="776"/>
                </a:lnTo>
                <a:lnTo>
                  <a:pt x="2573" y="840"/>
                </a:lnTo>
                <a:lnTo>
                  <a:pt x="2589" y="910"/>
                </a:lnTo>
                <a:lnTo>
                  <a:pt x="2605" y="984"/>
                </a:lnTo>
                <a:lnTo>
                  <a:pt x="2623" y="1066"/>
                </a:lnTo>
                <a:lnTo>
                  <a:pt x="2641" y="1154"/>
                </a:lnTo>
                <a:lnTo>
                  <a:pt x="2659" y="1247"/>
                </a:lnTo>
                <a:lnTo>
                  <a:pt x="2676" y="1346"/>
                </a:lnTo>
                <a:lnTo>
                  <a:pt x="2694" y="1452"/>
                </a:lnTo>
                <a:lnTo>
                  <a:pt x="2711" y="1564"/>
                </a:lnTo>
                <a:lnTo>
                  <a:pt x="2728" y="1681"/>
                </a:lnTo>
                <a:lnTo>
                  <a:pt x="2745" y="1805"/>
                </a:lnTo>
                <a:lnTo>
                  <a:pt x="2761" y="1934"/>
                </a:lnTo>
                <a:lnTo>
                  <a:pt x="2777" y="2069"/>
                </a:lnTo>
                <a:lnTo>
                  <a:pt x="2790" y="2209"/>
                </a:lnTo>
                <a:lnTo>
                  <a:pt x="2804" y="2357"/>
                </a:lnTo>
                <a:lnTo>
                  <a:pt x="2815" y="2510"/>
                </a:lnTo>
                <a:lnTo>
                  <a:pt x="2827" y="2669"/>
                </a:lnTo>
                <a:lnTo>
                  <a:pt x="2835" y="2834"/>
                </a:lnTo>
                <a:lnTo>
                  <a:pt x="2844" y="3005"/>
                </a:lnTo>
                <a:lnTo>
                  <a:pt x="2861" y="3255"/>
                </a:lnTo>
                <a:lnTo>
                  <a:pt x="2858" y="3270"/>
                </a:lnTo>
                <a:lnTo>
                  <a:pt x="2852" y="3284"/>
                </a:lnTo>
                <a:lnTo>
                  <a:pt x="2841" y="3295"/>
                </a:lnTo>
                <a:lnTo>
                  <a:pt x="2826" y="3300"/>
                </a:lnTo>
                <a:lnTo>
                  <a:pt x="2823" y="3301"/>
                </a:lnTo>
                <a:lnTo>
                  <a:pt x="2814" y="3303"/>
                </a:lnTo>
                <a:lnTo>
                  <a:pt x="2801" y="3305"/>
                </a:lnTo>
                <a:lnTo>
                  <a:pt x="2782" y="3309"/>
                </a:lnTo>
                <a:lnTo>
                  <a:pt x="2760" y="3314"/>
                </a:lnTo>
                <a:lnTo>
                  <a:pt x="2736" y="3319"/>
                </a:lnTo>
                <a:lnTo>
                  <a:pt x="2708" y="3325"/>
                </a:lnTo>
                <a:lnTo>
                  <a:pt x="2680" y="3331"/>
                </a:lnTo>
                <a:lnTo>
                  <a:pt x="2651" y="3337"/>
                </a:lnTo>
                <a:lnTo>
                  <a:pt x="2621" y="3343"/>
                </a:lnTo>
                <a:lnTo>
                  <a:pt x="2593" y="3349"/>
                </a:lnTo>
                <a:lnTo>
                  <a:pt x="2566" y="3355"/>
                </a:lnTo>
                <a:lnTo>
                  <a:pt x="2540" y="3360"/>
                </a:lnTo>
                <a:lnTo>
                  <a:pt x="2518" y="3365"/>
                </a:lnTo>
                <a:lnTo>
                  <a:pt x="2499" y="3369"/>
                </a:lnTo>
                <a:lnTo>
                  <a:pt x="2486" y="3371"/>
                </a:lnTo>
                <a:lnTo>
                  <a:pt x="2476" y="3373"/>
                </a:lnTo>
                <a:lnTo>
                  <a:pt x="2472" y="3375"/>
                </a:lnTo>
                <a:lnTo>
                  <a:pt x="2459" y="3372"/>
                </a:lnTo>
                <a:lnTo>
                  <a:pt x="2447" y="3366"/>
                </a:lnTo>
                <a:lnTo>
                  <a:pt x="2438" y="3356"/>
                </a:lnTo>
                <a:lnTo>
                  <a:pt x="2431" y="3343"/>
                </a:lnTo>
                <a:lnTo>
                  <a:pt x="2430" y="3340"/>
                </a:lnTo>
                <a:lnTo>
                  <a:pt x="2428" y="3331"/>
                </a:lnTo>
                <a:lnTo>
                  <a:pt x="2424" y="3318"/>
                </a:lnTo>
                <a:lnTo>
                  <a:pt x="2420" y="3301"/>
                </a:lnTo>
                <a:lnTo>
                  <a:pt x="2414" y="3281"/>
                </a:lnTo>
                <a:lnTo>
                  <a:pt x="2408" y="3259"/>
                </a:lnTo>
                <a:lnTo>
                  <a:pt x="2402" y="3236"/>
                </a:lnTo>
                <a:lnTo>
                  <a:pt x="2394" y="3212"/>
                </a:lnTo>
                <a:lnTo>
                  <a:pt x="2388" y="3188"/>
                </a:lnTo>
                <a:lnTo>
                  <a:pt x="2383" y="3166"/>
                </a:lnTo>
                <a:lnTo>
                  <a:pt x="2377" y="3146"/>
                </a:lnTo>
                <a:lnTo>
                  <a:pt x="2372" y="3130"/>
                </a:lnTo>
                <a:lnTo>
                  <a:pt x="2368" y="3117"/>
                </a:lnTo>
                <a:lnTo>
                  <a:pt x="2366" y="3107"/>
                </a:lnTo>
                <a:lnTo>
                  <a:pt x="2365" y="3105"/>
                </a:lnTo>
                <a:lnTo>
                  <a:pt x="2365" y="3101"/>
                </a:lnTo>
                <a:lnTo>
                  <a:pt x="2362" y="3092"/>
                </a:lnTo>
                <a:lnTo>
                  <a:pt x="2358" y="3077"/>
                </a:lnTo>
                <a:lnTo>
                  <a:pt x="2354" y="3056"/>
                </a:lnTo>
                <a:lnTo>
                  <a:pt x="2346" y="3030"/>
                </a:lnTo>
                <a:lnTo>
                  <a:pt x="2340" y="2999"/>
                </a:lnTo>
                <a:lnTo>
                  <a:pt x="2331" y="2963"/>
                </a:lnTo>
                <a:lnTo>
                  <a:pt x="2322" y="2923"/>
                </a:lnTo>
                <a:lnTo>
                  <a:pt x="2313" y="2880"/>
                </a:lnTo>
                <a:lnTo>
                  <a:pt x="2303" y="2834"/>
                </a:lnTo>
                <a:lnTo>
                  <a:pt x="2303" y="3259"/>
                </a:lnTo>
                <a:lnTo>
                  <a:pt x="2302" y="3267"/>
                </a:lnTo>
                <a:lnTo>
                  <a:pt x="2300" y="3275"/>
                </a:lnTo>
                <a:lnTo>
                  <a:pt x="2298" y="3280"/>
                </a:lnTo>
                <a:lnTo>
                  <a:pt x="2294" y="3287"/>
                </a:lnTo>
                <a:lnTo>
                  <a:pt x="2288" y="3295"/>
                </a:lnTo>
                <a:lnTo>
                  <a:pt x="2282" y="3302"/>
                </a:lnTo>
                <a:lnTo>
                  <a:pt x="2273" y="3311"/>
                </a:lnTo>
                <a:lnTo>
                  <a:pt x="2262" y="3320"/>
                </a:lnTo>
                <a:lnTo>
                  <a:pt x="2249" y="3330"/>
                </a:lnTo>
                <a:lnTo>
                  <a:pt x="2233" y="3340"/>
                </a:lnTo>
                <a:lnTo>
                  <a:pt x="2214" y="3350"/>
                </a:lnTo>
                <a:lnTo>
                  <a:pt x="2192" y="3360"/>
                </a:lnTo>
                <a:lnTo>
                  <a:pt x="2167" y="3370"/>
                </a:lnTo>
                <a:lnTo>
                  <a:pt x="2138" y="3380"/>
                </a:lnTo>
                <a:lnTo>
                  <a:pt x="2106" y="3390"/>
                </a:lnTo>
                <a:lnTo>
                  <a:pt x="2069" y="3400"/>
                </a:lnTo>
                <a:lnTo>
                  <a:pt x="2028" y="3408"/>
                </a:lnTo>
                <a:lnTo>
                  <a:pt x="1983" y="3417"/>
                </a:lnTo>
                <a:lnTo>
                  <a:pt x="1933" y="3425"/>
                </a:lnTo>
                <a:lnTo>
                  <a:pt x="1878" y="3432"/>
                </a:lnTo>
                <a:lnTo>
                  <a:pt x="1817" y="3439"/>
                </a:lnTo>
                <a:lnTo>
                  <a:pt x="1752" y="3444"/>
                </a:lnTo>
                <a:lnTo>
                  <a:pt x="1681" y="3448"/>
                </a:lnTo>
                <a:lnTo>
                  <a:pt x="1603" y="3451"/>
                </a:lnTo>
                <a:lnTo>
                  <a:pt x="1520" y="3453"/>
                </a:lnTo>
                <a:lnTo>
                  <a:pt x="1430" y="3454"/>
                </a:lnTo>
                <a:lnTo>
                  <a:pt x="1341" y="3453"/>
                </a:lnTo>
                <a:lnTo>
                  <a:pt x="1257" y="3451"/>
                </a:lnTo>
                <a:lnTo>
                  <a:pt x="1180" y="3448"/>
                </a:lnTo>
                <a:lnTo>
                  <a:pt x="1109" y="3444"/>
                </a:lnTo>
                <a:lnTo>
                  <a:pt x="1042" y="3439"/>
                </a:lnTo>
                <a:lnTo>
                  <a:pt x="983" y="3432"/>
                </a:lnTo>
                <a:lnTo>
                  <a:pt x="928" y="3425"/>
                </a:lnTo>
                <a:lnTo>
                  <a:pt x="878" y="3417"/>
                </a:lnTo>
                <a:lnTo>
                  <a:pt x="832" y="3408"/>
                </a:lnTo>
                <a:lnTo>
                  <a:pt x="792" y="3400"/>
                </a:lnTo>
                <a:lnTo>
                  <a:pt x="755" y="3390"/>
                </a:lnTo>
                <a:lnTo>
                  <a:pt x="722" y="3380"/>
                </a:lnTo>
                <a:lnTo>
                  <a:pt x="693" y="3370"/>
                </a:lnTo>
                <a:lnTo>
                  <a:pt x="668" y="3360"/>
                </a:lnTo>
                <a:lnTo>
                  <a:pt x="647" y="3350"/>
                </a:lnTo>
                <a:lnTo>
                  <a:pt x="628" y="3340"/>
                </a:lnTo>
                <a:lnTo>
                  <a:pt x="611" y="3330"/>
                </a:lnTo>
                <a:lnTo>
                  <a:pt x="598" y="3320"/>
                </a:lnTo>
                <a:lnTo>
                  <a:pt x="587" y="3311"/>
                </a:lnTo>
                <a:lnTo>
                  <a:pt x="578" y="3302"/>
                </a:lnTo>
                <a:lnTo>
                  <a:pt x="571" y="3295"/>
                </a:lnTo>
                <a:lnTo>
                  <a:pt x="566" y="3287"/>
                </a:lnTo>
                <a:lnTo>
                  <a:pt x="563" y="3280"/>
                </a:lnTo>
                <a:lnTo>
                  <a:pt x="560" y="3275"/>
                </a:lnTo>
                <a:lnTo>
                  <a:pt x="557" y="3267"/>
                </a:lnTo>
                <a:lnTo>
                  <a:pt x="556" y="3259"/>
                </a:lnTo>
                <a:lnTo>
                  <a:pt x="556" y="2834"/>
                </a:lnTo>
                <a:lnTo>
                  <a:pt x="547" y="2880"/>
                </a:lnTo>
                <a:lnTo>
                  <a:pt x="537" y="2923"/>
                </a:lnTo>
                <a:lnTo>
                  <a:pt x="529" y="2963"/>
                </a:lnTo>
                <a:lnTo>
                  <a:pt x="521" y="2999"/>
                </a:lnTo>
                <a:lnTo>
                  <a:pt x="513" y="3030"/>
                </a:lnTo>
                <a:lnTo>
                  <a:pt x="507" y="3056"/>
                </a:lnTo>
                <a:lnTo>
                  <a:pt x="502" y="3077"/>
                </a:lnTo>
                <a:lnTo>
                  <a:pt x="498" y="3093"/>
                </a:lnTo>
                <a:lnTo>
                  <a:pt x="495" y="3102"/>
                </a:lnTo>
                <a:lnTo>
                  <a:pt x="494" y="3105"/>
                </a:lnTo>
                <a:lnTo>
                  <a:pt x="429" y="3343"/>
                </a:lnTo>
                <a:lnTo>
                  <a:pt x="423" y="3356"/>
                </a:lnTo>
                <a:lnTo>
                  <a:pt x="414" y="3366"/>
                </a:lnTo>
                <a:lnTo>
                  <a:pt x="401" y="3372"/>
                </a:lnTo>
                <a:lnTo>
                  <a:pt x="387" y="3375"/>
                </a:lnTo>
                <a:lnTo>
                  <a:pt x="384" y="3373"/>
                </a:lnTo>
                <a:lnTo>
                  <a:pt x="375" y="3371"/>
                </a:lnTo>
                <a:lnTo>
                  <a:pt x="360" y="3369"/>
                </a:lnTo>
                <a:lnTo>
                  <a:pt x="341" y="3365"/>
                </a:lnTo>
                <a:lnTo>
                  <a:pt x="319" y="3360"/>
                </a:lnTo>
                <a:lnTo>
                  <a:pt x="295" y="3355"/>
                </a:lnTo>
                <a:lnTo>
                  <a:pt x="268" y="3349"/>
                </a:lnTo>
                <a:lnTo>
                  <a:pt x="238" y="3343"/>
                </a:lnTo>
                <a:lnTo>
                  <a:pt x="210" y="3337"/>
                </a:lnTo>
                <a:lnTo>
                  <a:pt x="181" y="3331"/>
                </a:lnTo>
                <a:lnTo>
                  <a:pt x="152" y="3325"/>
                </a:lnTo>
                <a:lnTo>
                  <a:pt x="125" y="3319"/>
                </a:lnTo>
                <a:lnTo>
                  <a:pt x="100" y="3314"/>
                </a:lnTo>
                <a:lnTo>
                  <a:pt x="78" y="3309"/>
                </a:lnTo>
                <a:lnTo>
                  <a:pt x="60" y="3305"/>
                </a:lnTo>
                <a:lnTo>
                  <a:pt x="46" y="3303"/>
                </a:lnTo>
                <a:lnTo>
                  <a:pt x="37" y="3301"/>
                </a:lnTo>
                <a:lnTo>
                  <a:pt x="34" y="3300"/>
                </a:lnTo>
                <a:lnTo>
                  <a:pt x="20" y="3295"/>
                </a:lnTo>
                <a:lnTo>
                  <a:pt x="8" y="3284"/>
                </a:lnTo>
                <a:lnTo>
                  <a:pt x="1" y="3270"/>
                </a:lnTo>
                <a:lnTo>
                  <a:pt x="0" y="3255"/>
                </a:lnTo>
                <a:lnTo>
                  <a:pt x="17" y="3005"/>
                </a:lnTo>
                <a:lnTo>
                  <a:pt x="24" y="2834"/>
                </a:lnTo>
                <a:lnTo>
                  <a:pt x="34" y="2669"/>
                </a:lnTo>
                <a:lnTo>
                  <a:pt x="44" y="2510"/>
                </a:lnTo>
                <a:lnTo>
                  <a:pt x="57" y="2357"/>
                </a:lnTo>
                <a:lnTo>
                  <a:pt x="69" y="2209"/>
                </a:lnTo>
                <a:lnTo>
                  <a:pt x="84" y="2069"/>
                </a:lnTo>
                <a:lnTo>
                  <a:pt x="99" y="1933"/>
                </a:lnTo>
                <a:lnTo>
                  <a:pt x="115" y="1804"/>
                </a:lnTo>
                <a:lnTo>
                  <a:pt x="131" y="1681"/>
                </a:lnTo>
                <a:lnTo>
                  <a:pt x="149" y="1563"/>
                </a:lnTo>
                <a:lnTo>
                  <a:pt x="166" y="1451"/>
                </a:lnTo>
                <a:lnTo>
                  <a:pt x="184" y="1346"/>
                </a:lnTo>
                <a:lnTo>
                  <a:pt x="202" y="1247"/>
                </a:lnTo>
                <a:lnTo>
                  <a:pt x="219" y="1154"/>
                </a:lnTo>
                <a:lnTo>
                  <a:pt x="237" y="1066"/>
                </a:lnTo>
                <a:lnTo>
                  <a:pt x="254" y="984"/>
                </a:lnTo>
                <a:lnTo>
                  <a:pt x="271" y="909"/>
                </a:lnTo>
                <a:lnTo>
                  <a:pt x="288" y="840"/>
                </a:lnTo>
                <a:lnTo>
                  <a:pt x="302" y="776"/>
                </a:lnTo>
                <a:lnTo>
                  <a:pt x="317" y="719"/>
                </a:lnTo>
                <a:lnTo>
                  <a:pt x="331" y="668"/>
                </a:lnTo>
                <a:lnTo>
                  <a:pt x="343" y="623"/>
                </a:lnTo>
                <a:lnTo>
                  <a:pt x="355" y="584"/>
                </a:lnTo>
                <a:lnTo>
                  <a:pt x="365" y="550"/>
                </a:lnTo>
                <a:lnTo>
                  <a:pt x="374" y="524"/>
                </a:lnTo>
                <a:lnTo>
                  <a:pt x="380" y="503"/>
                </a:lnTo>
                <a:lnTo>
                  <a:pt x="385" y="488"/>
                </a:lnTo>
                <a:lnTo>
                  <a:pt x="387" y="480"/>
                </a:lnTo>
                <a:lnTo>
                  <a:pt x="398" y="443"/>
                </a:lnTo>
                <a:lnTo>
                  <a:pt x="411" y="409"/>
                </a:lnTo>
                <a:lnTo>
                  <a:pt x="427" y="380"/>
                </a:lnTo>
                <a:lnTo>
                  <a:pt x="444" y="354"/>
                </a:lnTo>
                <a:lnTo>
                  <a:pt x="463" y="330"/>
                </a:lnTo>
                <a:lnTo>
                  <a:pt x="481" y="310"/>
                </a:lnTo>
                <a:lnTo>
                  <a:pt x="499" y="295"/>
                </a:lnTo>
                <a:lnTo>
                  <a:pt x="514" y="281"/>
                </a:lnTo>
                <a:lnTo>
                  <a:pt x="528" y="270"/>
                </a:lnTo>
                <a:lnTo>
                  <a:pt x="540" y="263"/>
                </a:lnTo>
                <a:lnTo>
                  <a:pt x="547" y="259"/>
                </a:lnTo>
                <a:lnTo>
                  <a:pt x="549" y="257"/>
                </a:lnTo>
                <a:lnTo>
                  <a:pt x="885" y="107"/>
                </a:lnTo>
                <a:lnTo>
                  <a:pt x="1055" y="5"/>
                </a:lnTo>
                <a:lnTo>
                  <a:pt x="1069" y="0"/>
                </a:lnTo>
                <a:lnTo>
                  <a:pt x="10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8" name="Freeform 318"/>
          <p:cNvSpPr>
            <a:spLocks noEditPoints="1"/>
          </p:cNvSpPr>
          <p:nvPr/>
        </p:nvSpPr>
        <p:spPr bwMode="auto">
          <a:xfrm>
            <a:off x="6376559" y="2698750"/>
            <a:ext cx="365125" cy="533400"/>
          </a:xfrm>
          <a:custGeom>
            <a:avLst/>
            <a:gdLst>
              <a:gd name="T0" fmla="*/ 652 w 2303"/>
              <a:gd name="T1" fmla="*/ 1748 h 3357"/>
              <a:gd name="T2" fmla="*/ 479 w 2303"/>
              <a:gd name="T3" fmla="*/ 2272 h 3357"/>
              <a:gd name="T4" fmla="*/ 423 w 2303"/>
              <a:gd name="T5" fmla="*/ 2528 h 3357"/>
              <a:gd name="T6" fmla="*/ 205 w 2303"/>
              <a:gd name="T7" fmla="*/ 3075 h 3357"/>
              <a:gd name="T8" fmla="*/ 265 w 2303"/>
              <a:gd name="T9" fmla="*/ 3259 h 3357"/>
              <a:gd name="T10" fmla="*/ 428 w 2303"/>
              <a:gd name="T11" fmla="*/ 3215 h 3357"/>
              <a:gd name="T12" fmla="*/ 612 w 2303"/>
              <a:gd name="T13" fmla="*/ 2782 h 3357"/>
              <a:gd name="T14" fmla="*/ 672 w 2303"/>
              <a:gd name="T15" fmla="*/ 3147 h 3357"/>
              <a:gd name="T16" fmla="*/ 835 w 2303"/>
              <a:gd name="T17" fmla="*/ 3265 h 3357"/>
              <a:gd name="T18" fmla="*/ 997 w 2303"/>
              <a:gd name="T19" fmla="*/ 3200 h 3357"/>
              <a:gd name="T20" fmla="*/ 1137 w 2303"/>
              <a:gd name="T21" fmla="*/ 2771 h 3357"/>
              <a:gd name="T22" fmla="*/ 1268 w 2303"/>
              <a:gd name="T23" fmla="*/ 3170 h 3357"/>
              <a:gd name="T24" fmla="*/ 1428 w 2303"/>
              <a:gd name="T25" fmla="*/ 3271 h 3357"/>
              <a:gd name="T26" fmla="*/ 1586 w 2303"/>
              <a:gd name="T27" fmla="*/ 3171 h 3357"/>
              <a:gd name="T28" fmla="*/ 1667 w 2303"/>
              <a:gd name="T29" fmla="*/ 2770 h 3357"/>
              <a:gd name="T30" fmla="*/ 1846 w 2303"/>
              <a:gd name="T31" fmla="*/ 3188 h 3357"/>
              <a:gd name="T32" fmla="*/ 2003 w 2303"/>
              <a:gd name="T33" fmla="*/ 3269 h 3357"/>
              <a:gd name="T34" fmla="*/ 2162 w 2303"/>
              <a:gd name="T35" fmla="*/ 3158 h 3357"/>
              <a:gd name="T36" fmla="*/ 1902 w 2303"/>
              <a:gd name="T37" fmla="*/ 2606 h 3357"/>
              <a:gd name="T38" fmla="*/ 1838 w 2303"/>
              <a:gd name="T39" fmla="*/ 2356 h 3357"/>
              <a:gd name="T40" fmla="*/ 1685 w 2303"/>
              <a:gd name="T41" fmla="*/ 1816 h 3357"/>
              <a:gd name="T42" fmla="*/ 1543 w 2303"/>
              <a:gd name="T43" fmla="*/ 1614 h 3357"/>
              <a:gd name="T44" fmla="*/ 607 w 2303"/>
              <a:gd name="T45" fmla="*/ 945 h 3357"/>
              <a:gd name="T46" fmla="*/ 679 w 2303"/>
              <a:gd name="T47" fmla="*/ 1367 h 3357"/>
              <a:gd name="T48" fmla="*/ 1550 w 2303"/>
              <a:gd name="T49" fmla="*/ 1498 h 3357"/>
              <a:gd name="T50" fmla="*/ 1711 w 2303"/>
              <a:gd name="T51" fmla="*/ 1108 h 3357"/>
              <a:gd name="T52" fmla="*/ 1649 w 2303"/>
              <a:gd name="T53" fmla="*/ 749 h 3357"/>
              <a:gd name="T54" fmla="*/ 1406 w 2303"/>
              <a:gd name="T55" fmla="*/ 738 h 3357"/>
              <a:gd name="T56" fmla="*/ 1172 w 2303"/>
              <a:gd name="T57" fmla="*/ 993 h 3357"/>
              <a:gd name="T58" fmla="*/ 960 w 2303"/>
              <a:gd name="T59" fmla="*/ 786 h 3357"/>
              <a:gd name="T60" fmla="*/ 663 w 2303"/>
              <a:gd name="T61" fmla="*/ 659 h 3357"/>
              <a:gd name="T62" fmla="*/ 536 w 2303"/>
              <a:gd name="T63" fmla="*/ 87 h 3357"/>
              <a:gd name="T64" fmla="*/ 862 w 2303"/>
              <a:gd name="T65" fmla="*/ 616 h 3357"/>
              <a:gd name="T66" fmla="*/ 1224 w 2303"/>
              <a:gd name="T67" fmla="*/ 781 h 3357"/>
              <a:gd name="T68" fmla="*/ 1645 w 2303"/>
              <a:gd name="T69" fmla="*/ 34 h 3357"/>
              <a:gd name="T70" fmla="*/ 1864 w 2303"/>
              <a:gd name="T71" fmla="*/ 41 h 3357"/>
              <a:gd name="T72" fmla="*/ 1772 w 2303"/>
              <a:gd name="T73" fmla="*/ 903 h 3357"/>
              <a:gd name="T74" fmla="*/ 1798 w 2303"/>
              <a:gd name="T75" fmla="*/ 1115 h 3357"/>
              <a:gd name="T76" fmla="*/ 1625 w 2303"/>
              <a:gd name="T77" fmla="*/ 1541 h 3357"/>
              <a:gd name="T78" fmla="*/ 1775 w 2303"/>
              <a:gd name="T79" fmla="*/ 1805 h 3357"/>
              <a:gd name="T80" fmla="*/ 1938 w 2303"/>
              <a:gd name="T81" fmla="*/ 2411 h 3357"/>
              <a:gd name="T82" fmla="*/ 2103 w 2303"/>
              <a:gd name="T83" fmla="*/ 2907 h 3357"/>
              <a:gd name="T84" fmla="*/ 2302 w 2303"/>
              <a:gd name="T85" fmla="*/ 3169 h 3357"/>
              <a:gd name="T86" fmla="*/ 2206 w 2303"/>
              <a:gd name="T87" fmla="*/ 3232 h 3357"/>
              <a:gd name="T88" fmla="*/ 2041 w 2303"/>
              <a:gd name="T89" fmla="*/ 3350 h 3357"/>
              <a:gd name="T90" fmla="*/ 1813 w 2303"/>
              <a:gd name="T91" fmla="*/ 3276 h 3357"/>
              <a:gd name="T92" fmla="*/ 1652 w 2303"/>
              <a:gd name="T93" fmla="*/ 3232 h 3357"/>
              <a:gd name="T94" fmla="*/ 1486 w 2303"/>
              <a:gd name="T95" fmla="*/ 3350 h 3357"/>
              <a:gd name="T96" fmla="*/ 1259 w 2303"/>
              <a:gd name="T97" fmla="*/ 3276 h 3357"/>
              <a:gd name="T98" fmla="*/ 1097 w 2303"/>
              <a:gd name="T99" fmla="*/ 3232 h 3357"/>
              <a:gd name="T100" fmla="*/ 932 w 2303"/>
              <a:gd name="T101" fmla="*/ 3350 h 3357"/>
              <a:gd name="T102" fmla="*/ 704 w 2303"/>
              <a:gd name="T103" fmla="*/ 3276 h 3357"/>
              <a:gd name="T104" fmla="*/ 543 w 2303"/>
              <a:gd name="T105" fmla="*/ 3232 h 3357"/>
              <a:gd name="T106" fmla="*/ 378 w 2303"/>
              <a:gd name="T107" fmla="*/ 3350 h 3357"/>
              <a:gd name="T108" fmla="*/ 151 w 2303"/>
              <a:gd name="T109" fmla="*/ 3276 h 3357"/>
              <a:gd name="T110" fmla="*/ 19 w 2303"/>
              <a:gd name="T111" fmla="*/ 3214 h 3357"/>
              <a:gd name="T112" fmla="*/ 103 w 2303"/>
              <a:gd name="T113" fmla="*/ 3070 h 3357"/>
              <a:gd name="T114" fmla="*/ 312 w 2303"/>
              <a:gd name="T115" fmla="*/ 2599 h 3357"/>
              <a:gd name="T116" fmla="*/ 447 w 2303"/>
              <a:gd name="T117" fmla="*/ 2027 h 3357"/>
              <a:gd name="T118" fmla="*/ 643 w 2303"/>
              <a:gd name="T119" fmla="*/ 1608 h 3357"/>
              <a:gd name="T120" fmla="*/ 576 w 2303"/>
              <a:gd name="T121" fmla="*/ 1346 h 3357"/>
              <a:gd name="T122" fmla="*/ 499 w 2303"/>
              <a:gd name="T123" fmla="*/ 993 h 3357"/>
              <a:gd name="T124" fmla="*/ 574 w 2303"/>
              <a:gd name="T125" fmla="*/ 695 h 3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03" h="3357">
                <a:moveTo>
                  <a:pt x="766" y="1608"/>
                </a:moveTo>
                <a:lnTo>
                  <a:pt x="758" y="1614"/>
                </a:lnTo>
                <a:lnTo>
                  <a:pt x="750" y="1621"/>
                </a:lnTo>
                <a:lnTo>
                  <a:pt x="740" y="1630"/>
                </a:lnTo>
                <a:lnTo>
                  <a:pt x="728" y="1642"/>
                </a:lnTo>
                <a:lnTo>
                  <a:pt x="715" y="1657"/>
                </a:lnTo>
                <a:lnTo>
                  <a:pt x="700" y="1675"/>
                </a:lnTo>
                <a:lnTo>
                  <a:pt x="685" y="1696"/>
                </a:lnTo>
                <a:lnTo>
                  <a:pt x="669" y="1720"/>
                </a:lnTo>
                <a:lnTo>
                  <a:pt x="652" y="1748"/>
                </a:lnTo>
                <a:lnTo>
                  <a:pt x="634" y="1780"/>
                </a:lnTo>
                <a:lnTo>
                  <a:pt x="617" y="1816"/>
                </a:lnTo>
                <a:lnTo>
                  <a:pt x="598" y="1856"/>
                </a:lnTo>
                <a:lnTo>
                  <a:pt x="580" y="1901"/>
                </a:lnTo>
                <a:lnTo>
                  <a:pt x="561" y="1950"/>
                </a:lnTo>
                <a:lnTo>
                  <a:pt x="544" y="2004"/>
                </a:lnTo>
                <a:lnTo>
                  <a:pt x="527" y="2063"/>
                </a:lnTo>
                <a:lnTo>
                  <a:pt x="509" y="2127"/>
                </a:lnTo>
                <a:lnTo>
                  <a:pt x="493" y="2197"/>
                </a:lnTo>
                <a:lnTo>
                  <a:pt x="479" y="2272"/>
                </a:lnTo>
                <a:lnTo>
                  <a:pt x="464" y="2354"/>
                </a:lnTo>
                <a:lnTo>
                  <a:pt x="463" y="2356"/>
                </a:lnTo>
                <a:lnTo>
                  <a:pt x="463" y="2361"/>
                </a:lnTo>
                <a:lnTo>
                  <a:pt x="460" y="2371"/>
                </a:lnTo>
                <a:lnTo>
                  <a:pt x="457" y="2387"/>
                </a:lnTo>
                <a:lnTo>
                  <a:pt x="452" y="2407"/>
                </a:lnTo>
                <a:lnTo>
                  <a:pt x="447" y="2432"/>
                </a:lnTo>
                <a:lnTo>
                  <a:pt x="440" y="2460"/>
                </a:lnTo>
                <a:lnTo>
                  <a:pt x="432" y="2493"/>
                </a:lnTo>
                <a:lnTo>
                  <a:pt x="423" y="2528"/>
                </a:lnTo>
                <a:lnTo>
                  <a:pt x="411" y="2565"/>
                </a:lnTo>
                <a:lnTo>
                  <a:pt x="400" y="2606"/>
                </a:lnTo>
                <a:lnTo>
                  <a:pt x="388" y="2648"/>
                </a:lnTo>
                <a:lnTo>
                  <a:pt x="374" y="2692"/>
                </a:lnTo>
                <a:lnTo>
                  <a:pt x="359" y="2736"/>
                </a:lnTo>
                <a:lnTo>
                  <a:pt x="330" y="2819"/>
                </a:lnTo>
                <a:lnTo>
                  <a:pt x="299" y="2894"/>
                </a:lnTo>
                <a:lnTo>
                  <a:pt x="268" y="2962"/>
                </a:lnTo>
                <a:lnTo>
                  <a:pt x="237" y="3022"/>
                </a:lnTo>
                <a:lnTo>
                  <a:pt x="205" y="3075"/>
                </a:lnTo>
                <a:lnTo>
                  <a:pt x="173" y="3120"/>
                </a:lnTo>
                <a:lnTo>
                  <a:pt x="140" y="3158"/>
                </a:lnTo>
                <a:lnTo>
                  <a:pt x="161" y="3171"/>
                </a:lnTo>
                <a:lnTo>
                  <a:pt x="180" y="3185"/>
                </a:lnTo>
                <a:lnTo>
                  <a:pt x="196" y="3200"/>
                </a:lnTo>
                <a:lnTo>
                  <a:pt x="211" y="3215"/>
                </a:lnTo>
                <a:lnTo>
                  <a:pt x="225" y="3228"/>
                </a:lnTo>
                <a:lnTo>
                  <a:pt x="238" y="3240"/>
                </a:lnTo>
                <a:lnTo>
                  <a:pt x="251" y="3251"/>
                </a:lnTo>
                <a:lnTo>
                  <a:pt x="265" y="3259"/>
                </a:lnTo>
                <a:lnTo>
                  <a:pt x="282" y="3265"/>
                </a:lnTo>
                <a:lnTo>
                  <a:pt x="299" y="3269"/>
                </a:lnTo>
                <a:lnTo>
                  <a:pt x="320" y="3271"/>
                </a:lnTo>
                <a:lnTo>
                  <a:pt x="340" y="3269"/>
                </a:lnTo>
                <a:lnTo>
                  <a:pt x="357" y="3265"/>
                </a:lnTo>
                <a:lnTo>
                  <a:pt x="374" y="3259"/>
                </a:lnTo>
                <a:lnTo>
                  <a:pt x="388" y="3251"/>
                </a:lnTo>
                <a:lnTo>
                  <a:pt x="401" y="3240"/>
                </a:lnTo>
                <a:lnTo>
                  <a:pt x="414" y="3228"/>
                </a:lnTo>
                <a:lnTo>
                  <a:pt x="428" y="3215"/>
                </a:lnTo>
                <a:lnTo>
                  <a:pt x="441" y="3202"/>
                </a:lnTo>
                <a:lnTo>
                  <a:pt x="456" y="3188"/>
                </a:lnTo>
                <a:lnTo>
                  <a:pt x="473" y="3175"/>
                </a:lnTo>
                <a:lnTo>
                  <a:pt x="490" y="3163"/>
                </a:lnTo>
                <a:lnTo>
                  <a:pt x="510" y="3153"/>
                </a:lnTo>
                <a:lnTo>
                  <a:pt x="533" y="3143"/>
                </a:lnTo>
                <a:lnTo>
                  <a:pt x="558" y="3137"/>
                </a:lnTo>
                <a:lnTo>
                  <a:pt x="601" y="2806"/>
                </a:lnTo>
                <a:lnTo>
                  <a:pt x="605" y="2793"/>
                </a:lnTo>
                <a:lnTo>
                  <a:pt x="612" y="2782"/>
                </a:lnTo>
                <a:lnTo>
                  <a:pt x="623" y="2775"/>
                </a:lnTo>
                <a:lnTo>
                  <a:pt x="635" y="2770"/>
                </a:lnTo>
                <a:lnTo>
                  <a:pt x="649" y="2770"/>
                </a:lnTo>
                <a:lnTo>
                  <a:pt x="662" y="2774"/>
                </a:lnTo>
                <a:lnTo>
                  <a:pt x="674" y="2781"/>
                </a:lnTo>
                <a:lnTo>
                  <a:pt x="682" y="2791"/>
                </a:lnTo>
                <a:lnTo>
                  <a:pt x="686" y="2804"/>
                </a:lnTo>
                <a:lnTo>
                  <a:pt x="687" y="2818"/>
                </a:lnTo>
                <a:lnTo>
                  <a:pt x="645" y="3139"/>
                </a:lnTo>
                <a:lnTo>
                  <a:pt x="672" y="3147"/>
                </a:lnTo>
                <a:lnTo>
                  <a:pt x="695" y="3158"/>
                </a:lnTo>
                <a:lnTo>
                  <a:pt x="716" y="3171"/>
                </a:lnTo>
                <a:lnTo>
                  <a:pt x="734" y="3185"/>
                </a:lnTo>
                <a:lnTo>
                  <a:pt x="750" y="3201"/>
                </a:lnTo>
                <a:lnTo>
                  <a:pt x="766" y="3215"/>
                </a:lnTo>
                <a:lnTo>
                  <a:pt x="779" y="3228"/>
                </a:lnTo>
                <a:lnTo>
                  <a:pt x="792" y="3240"/>
                </a:lnTo>
                <a:lnTo>
                  <a:pt x="805" y="3251"/>
                </a:lnTo>
                <a:lnTo>
                  <a:pt x="820" y="3259"/>
                </a:lnTo>
                <a:lnTo>
                  <a:pt x="835" y="3265"/>
                </a:lnTo>
                <a:lnTo>
                  <a:pt x="853" y="3269"/>
                </a:lnTo>
                <a:lnTo>
                  <a:pt x="874" y="3271"/>
                </a:lnTo>
                <a:lnTo>
                  <a:pt x="894" y="3269"/>
                </a:lnTo>
                <a:lnTo>
                  <a:pt x="912" y="3265"/>
                </a:lnTo>
                <a:lnTo>
                  <a:pt x="928" y="3259"/>
                </a:lnTo>
                <a:lnTo>
                  <a:pt x="942" y="3251"/>
                </a:lnTo>
                <a:lnTo>
                  <a:pt x="955" y="3240"/>
                </a:lnTo>
                <a:lnTo>
                  <a:pt x="969" y="3228"/>
                </a:lnTo>
                <a:lnTo>
                  <a:pt x="982" y="3215"/>
                </a:lnTo>
                <a:lnTo>
                  <a:pt x="997" y="3200"/>
                </a:lnTo>
                <a:lnTo>
                  <a:pt x="1015" y="3184"/>
                </a:lnTo>
                <a:lnTo>
                  <a:pt x="1034" y="3170"/>
                </a:lnTo>
                <a:lnTo>
                  <a:pt x="1055" y="3157"/>
                </a:lnTo>
                <a:lnTo>
                  <a:pt x="1080" y="3145"/>
                </a:lnTo>
                <a:lnTo>
                  <a:pt x="1108" y="3138"/>
                </a:lnTo>
                <a:lnTo>
                  <a:pt x="1108" y="2812"/>
                </a:lnTo>
                <a:lnTo>
                  <a:pt x="1110" y="2798"/>
                </a:lnTo>
                <a:lnTo>
                  <a:pt x="1116" y="2787"/>
                </a:lnTo>
                <a:lnTo>
                  <a:pt x="1125" y="2777"/>
                </a:lnTo>
                <a:lnTo>
                  <a:pt x="1137" y="2771"/>
                </a:lnTo>
                <a:lnTo>
                  <a:pt x="1150" y="2769"/>
                </a:lnTo>
                <a:lnTo>
                  <a:pt x="1165" y="2771"/>
                </a:lnTo>
                <a:lnTo>
                  <a:pt x="1176" y="2777"/>
                </a:lnTo>
                <a:lnTo>
                  <a:pt x="1186" y="2787"/>
                </a:lnTo>
                <a:lnTo>
                  <a:pt x="1192" y="2798"/>
                </a:lnTo>
                <a:lnTo>
                  <a:pt x="1194" y="2812"/>
                </a:lnTo>
                <a:lnTo>
                  <a:pt x="1194" y="3138"/>
                </a:lnTo>
                <a:lnTo>
                  <a:pt x="1222" y="3145"/>
                </a:lnTo>
                <a:lnTo>
                  <a:pt x="1246" y="3157"/>
                </a:lnTo>
                <a:lnTo>
                  <a:pt x="1268" y="3170"/>
                </a:lnTo>
                <a:lnTo>
                  <a:pt x="1287" y="3184"/>
                </a:lnTo>
                <a:lnTo>
                  <a:pt x="1305" y="3200"/>
                </a:lnTo>
                <a:lnTo>
                  <a:pt x="1320" y="3215"/>
                </a:lnTo>
                <a:lnTo>
                  <a:pt x="1333" y="3228"/>
                </a:lnTo>
                <a:lnTo>
                  <a:pt x="1346" y="3240"/>
                </a:lnTo>
                <a:lnTo>
                  <a:pt x="1360" y="3251"/>
                </a:lnTo>
                <a:lnTo>
                  <a:pt x="1374" y="3259"/>
                </a:lnTo>
                <a:lnTo>
                  <a:pt x="1389" y="3265"/>
                </a:lnTo>
                <a:lnTo>
                  <a:pt x="1408" y="3269"/>
                </a:lnTo>
                <a:lnTo>
                  <a:pt x="1428" y="3271"/>
                </a:lnTo>
                <a:lnTo>
                  <a:pt x="1448" y="3269"/>
                </a:lnTo>
                <a:lnTo>
                  <a:pt x="1466" y="3265"/>
                </a:lnTo>
                <a:lnTo>
                  <a:pt x="1482" y="3259"/>
                </a:lnTo>
                <a:lnTo>
                  <a:pt x="1496" y="3251"/>
                </a:lnTo>
                <a:lnTo>
                  <a:pt x="1510" y="3240"/>
                </a:lnTo>
                <a:lnTo>
                  <a:pt x="1523" y="3228"/>
                </a:lnTo>
                <a:lnTo>
                  <a:pt x="1536" y="3215"/>
                </a:lnTo>
                <a:lnTo>
                  <a:pt x="1552" y="3201"/>
                </a:lnTo>
                <a:lnTo>
                  <a:pt x="1568" y="3185"/>
                </a:lnTo>
                <a:lnTo>
                  <a:pt x="1586" y="3171"/>
                </a:lnTo>
                <a:lnTo>
                  <a:pt x="1607" y="3158"/>
                </a:lnTo>
                <a:lnTo>
                  <a:pt x="1630" y="3147"/>
                </a:lnTo>
                <a:lnTo>
                  <a:pt x="1658" y="3139"/>
                </a:lnTo>
                <a:lnTo>
                  <a:pt x="1616" y="2818"/>
                </a:lnTo>
                <a:lnTo>
                  <a:pt x="1617" y="2804"/>
                </a:lnTo>
                <a:lnTo>
                  <a:pt x="1621" y="2791"/>
                </a:lnTo>
                <a:lnTo>
                  <a:pt x="1629" y="2781"/>
                </a:lnTo>
                <a:lnTo>
                  <a:pt x="1640" y="2774"/>
                </a:lnTo>
                <a:lnTo>
                  <a:pt x="1654" y="2770"/>
                </a:lnTo>
                <a:lnTo>
                  <a:pt x="1667" y="2770"/>
                </a:lnTo>
                <a:lnTo>
                  <a:pt x="1680" y="2775"/>
                </a:lnTo>
                <a:lnTo>
                  <a:pt x="1690" y="2782"/>
                </a:lnTo>
                <a:lnTo>
                  <a:pt x="1698" y="2793"/>
                </a:lnTo>
                <a:lnTo>
                  <a:pt x="1702" y="2806"/>
                </a:lnTo>
                <a:lnTo>
                  <a:pt x="1744" y="3137"/>
                </a:lnTo>
                <a:lnTo>
                  <a:pt x="1770" y="3143"/>
                </a:lnTo>
                <a:lnTo>
                  <a:pt x="1791" y="3153"/>
                </a:lnTo>
                <a:lnTo>
                  <a:pt x="1812" y="3163"/>
                </a:lnTo>
                <a:lnTo>
                  <a:pt x="1830" y="3175"/>
                </a:lnTo>
                <a:lnTo>
                  <a:pt x="1846" y="3188"/>
                </a:lnTo>
                <a:lnTo>
                  <a:pt x="1861" y="3202"/>
                </a:lnTo>
                <a:lnTo>
                  <a:pt x="1874" y="3215"/>
                </a:lnTo>
                <a:lnTo>
                  <a:pt x="1887" y="3228"/>
                </a:lnTo>
                <a:lnTo>
                  <a:pt x="1901" y="3240"/>
                </a:lnTo>
                <a:lnTo>
                  <a:pt x="1914" y="3251"/>
                </a:lnTo>
                <a:lnTo>
                  <a:pt x="1928" y="3259"/>
                </a:lnTo>
                <a:lnTo>
                  <a:pt x="1944" y="3265"/>
                </a:lnTo>
                <a:lnTo>
                  <a:pt x="1962" y="3269"/>
                </a:lnTo>
                <a:lnTo>
                  <a:pt x="1982" y="3271"/>
                </a:lnTo>
                <a:lnTo>
                  <a:pt x="2003" y="3269"/>
                </a:lnTo>
                <a:lnTo>
                  <a:pt x="2020" y="3265"/>
                </a:lnTo>
                <a:lnTo>
                  <a:pt x="2036" y="3259"/>
                </a:lnTo>
                <a:lnTo>
                  <a:pt x="2051" y="3251"/>
                </a:lnTo>
                <a:lnTo>
                  <a:pt x="2064" y="3240"/>
                </a:lnTo>
                <a:lnTo>
                  <a:pt x="2077" y="3228"/>
                </a:lnTo>
                <a:lnTo>
                  <a:pt x="2091" y="3215"/>
                </a:lnTo>
                <a:lnTo>
                  <a:pt x="2106" y="3200"/>
                </a:lnTo>
                <a:lnTo>
                  <a:pt x="2122" y="3185"/>
                </a:lnTo>
                <a:lnTo>
                  <a:pt x="2141" y="3171"/>
                </a:lnTo>
                <a:lnTo>
                  <a:pt x="2162" y="3158"/>
                </a:lnTo>
                <a:lnTo>
                  <a:pt x="2129" y="3120"/>
                </a:lnTo>
                <a:lnTo>
                  <a:pt x="2097" y="3075"/>
                </a:lnTo>
                <a:lnTo>
                  <a:pt x="2065" y="3022"/>
                </a:lnTo>
                <a:lnTo>
                  <a:pt x="2033" y="2962"/>
                </a:lnTo>
                <a:lnTo>
                  <a:pt x="2003" y="2894"/>
                </a:lnTo>
                <a:lnTo>
                  <a:pt x="1972" y="2819"/>
                </a:lnTo>
                <a:lnTo>
                  <a:pt x="1943" y="2736"/>
                </a:lnTo>
                <a:lnTo>
                  <a:pt x="1928" y="2692"/>
                </a:lnTo>
                <a:lnTo>
                  <a:pt x="1914" y="2648"/>
                </a:lnTo>
                <a:lnTo>
                  <a:pt x="1902" y="2606"/>
                </a:lnTo>
                <a:lnTo>
                  <a:pt x="1890" y="2565"/>
                </a:lnTo>
                <a:lnTo>
                  <a:pt x="1879" y="2528"/>
                </a:lnTo>
                <a:lnTo>
                  <a:pt x="1870" y="2493"/>
                </a:lnTo>
                <a:lnTo>
                  <a:pt x="1862" y="2460"/>
                </a:lnTo>
                <a:lnTo>
                  <a:pt x="1855" y="2432"/>
                </a:lnTo>
                <a:lnTo>
                  <a:pt x="1850" y="2407"/>
                </a:lnTo>
                <a:lnTo>
                  <a:pt x="1845" y="2387"/>
                </a:lnTo>
                <a:lnTo>
                  <a:pt x="1841" y="2371"/>
                </a:lnTo>
                <a:lnTo>
                  <a:pt x="1839" y="2361"/>
                </a:lnTo>
                <a:lnTo>
                  <a:pt x="1838" y="2356"/>
                </a:lnTo>
                <a:lnTo>
                  <a:pt x="1837" y="2354"/>
                </a:lnTo>
                <a:lnTo>
                  <a:pt x="1823" y="2272"/>
                </a:lnTo>
                <a:lnTo>
                  <a:pt x="1809" y="2197"/>
                </a:lnTo>
                <a:lnTo>
                  <a:pt x="1792" y="2127"/>
                </a:lnTo>
                <a:lnTo>
                  <a:pt x="1775" y="2063"/>
                </a:lnTo>
                <a:lnTo>
                  <a:pt x="1758" y="2004"/>
                </a:lnTo>
                <a:lnTo>
                  <a:pt x="1740" y="1950"/>
                </a:lnTo>
                <a:lnTo>
                  <a:pt x="1722" y="1901"/>
                </a:lnTo>
                <a:lnTo>
                  <a:pt x="1704" y="1856"/>
                </a:lnTo>
                <a:lnTo>
                  <a:pt x="1685" y="1816"/>
                </a:lnTo>
                <a:lnTo>
                  <a:pt x="1668" y="1780"/>
                </a:lnTo>
                <a:lnTo>
                  <a:pt x="1651" y="1748"/>
                </a:lnTo>
                <a:lnTo>
                  <a:pt x="1633" y="1720"/>
                </a:lnTo>
                <a:lnTo>
                  <a:pt x="1617" y="1696"/>
                </a:lnTo>
                <a:lnTo>
                  <a:pt x="1602" y="1675"/>
                </a:lnTo>
                <a:lnTo>
                  <a:pt x="1587" y="1657"/>
                </a:lnTo>
                <a:lnTo>
                  <a:pt x="1574" y="1642"/>
                </a:lnTo>
                <a:lnTo>
                  <a:pt x="1562" y="1630"/>
                </a:lnTo>
                <a:lnTo>
                  <a:pt x="1552" y="1621"/>
                </a:lnTo>
                <a:lnTo>
                  <a:pt x="1543" y="1614"/>
                </a:lnTo>
                <a:lnTo>
                  <a:pt x="1537" y="1608"/>
                </a:lnTo>
                <a:lnTo>
                  <a:pt x="766" y="1608"/>
                </a:lnTo>
                <a:close/>
                <a:moveTo>
                  <a:pt x="663" y="659"/>
                </a:moveTo>
                <a:lnTo>
                  <a:pt x="659" y="705"/>
                </a:lnTo>
                <a:lnTo>
                  <a:pt x="653" y="749"/>
                </a:lnTo>
                <a:lnTo>
                  <a:pt x="646" y="793"/>
                </a:lnTo>
                <a:lnTo>
                  <a:pt x="637" y="834"/>
                </a:lnTo>
                <a:lnTo>
                  <a:pt x="627" y="874"/>
                </a:lnTo>
                <a:lnTo>
                  <a:pt x="618" y="911"/>
                </a:lnTo>
                <a:lnTo>
                  <a:pt x="607" y="945"/>
                </a:lnTo>
                <a:lnTo>
                  <a:pt x="597" y="975"/>
                </a:lnTo>
                <a:lnTo>
                  <a:pt x="588" y="1001"/>
                </a:lnTo>
                <a:lnTo>
                  <a:pt x="581" y="1022"/>
                </a:lnTo>
                <a:lnTo>
                  <a:pt x="575" y="1038"/>
                </a:lnTo>
                <a:lnTo>
                  <a:pt x="591" y="1108"/>
                </a:lnTo>
                <a:lnTo>
                  <a:pt x="608" y="1171"/>
                </a:lnTo>
                <a:lnTo>
                  <a:pt x="626" y="1230"/>
                </a:lnTo>
                <a:lnTo>
                  <a:pt x="643" y="1281"/>
                </a:lnTo>
                <a:lnTo>
                  <a:pt x="661" y="1327"/>
                </a:lnTo>
                <a:lnTo>
                  <a:pt x="679" y="1367"/>
                </a:lnTo>
                <a:lnTo>
                  <a:pt x="695" y="1403"/>
                </a:lnTo>
                <a:lnTo>
                  <a:pt x="711" y="1434"/>
                </a:lnTo>
                <a:lnTo>
                  <a:pt x="727" y="1459"/>
                </a:lnTo>
                <a:lnTo>
                  <a:pt x="740" y="1481"/>
                </a:lnTo>
                <a:lnTo>
                  <a:pt x="752" y="1498"/>
                </a:lnTo>
                <a:lnTo>
                  <a:pt x="763" y="1511"/>
                </a:lnTo>
                <a:lnTo>
                  <a:pt x="771" y="1522"/>
                </a:lnTo>
                <a:lnTo>
                  <a:pt x="1531" y="1522"/>
                </a:lnTo>
                <a:lnTo>
                  <a:pt x="1539" y="1511"/>
                </a:lnTo>
                <a:lnTo>
                  <a:pt x="1550" y="1498"/>
                </a:lnTo>
                <a:lnTo>
                  <a:pt x="1562" y="1481"/>
                </a:lnTo>
                <a:lnTo>
                  <a:pt x="1575" y="1459"/>
                </a:lnTo>
                <a:lnTo>
                  <a:pt x="1590" y="1434"/>
                </a:lnTo>
                <a:lnTo>
                  <a:pt x="1607" y="1403"/>
                </a:lnTo>
                <a:lnTo>
                  <a:pt x="1623" y="1367"/>
                </a:lnTo>
                <a:lnTo>
                  <a:pt x="1640" y="1327"/>
                </a:lnTo>
                <a:lnTo>
                  <a:pt x="1659" y="1281"/>
                </a:lnTo>
                <a:lnTo>
                  <a:pt x="1676" y="1230"/>
                </a:lnTo>
                <a:lnTo>
                  <a:pt x="1693" y="1171"/>
                </a:lnTo>
                <a:lnTo>
                  <a:pt x="1711" y="1108"/>
                </a:lnTo>
                <a:lnTo>
                  <a:pt x="1727" y="1038"/>
                </a:lnTo>
                <a:lnTo>
                  <a:pt x="1721" y="1022"/>
                </a:lnTo>
                <a:lnTo>
                  <a:pt x="1714" y="1001"/>
                </a:lnTo>
                <a:lnTo>
                  <a:pt x="1705" y="975"/>
                </a:lnTo>
                <a:lnTo>
                  <a:pt x="1694" y="945"/>
                </a:lnTo>
                <a:lnTo>
                  <a:pt x="1685" y="911"/>
                </a:lnTo>
                <a:lnTo>
                  <a:pt x="1675" y="874"/>
                </a:lnTo>
                <a:lnTo>
                  <a:pt x="1665" y="834"/>
                </a:lnTo>
                <a:lnTo>
                  <a:pt x="1656" y="793"/>
                </a:lnTo>
                <a:lnTo>
                  <a:pt x="1649" y="749"/>
                </a:lnTo>
                <a:lnTo>
                  <a:pt x="1642" y="705"/>
                </a:lnTo>
                <a:lnTo>
                  <a:pt x="1639" y="659"/>
                </a:lnTo>
                <a:lnTo>
                  <a:pt x="1557" y="659"/>
                </a:lnTo>
                <a:lnTo>
                  <a:pt x="1546" y="663"/>
                </a:lnTo>
                <a:lnTo>
                  <a:pt x="1531" y="669"/>
                </a:lnTo>
                <a:lnTo>
                  <a:pt x="1512" y="677"/>
                </a:lnTo>
                <a:lnTo>
                  <a:pt x="1489" y="688"/>
                </a:lnTo>
                <a:lnTo>
                  <a:pt x="1464" y="702"/>
                </a:lnTo>
                <a:lnTo>
                  <a:pt x="1436" y="718"/>
                </a:lnTo>
                <a:lnTo>
                  <a:pt x="1406" y="738"/>
                </a:lnTo>
                <a:lnTo>
                  <a:pt x="1374" y="761"/>
                </a:lnTo>
                <a:lnTo>
                  <a:pt x="1342" y="787"/>
                </a:lnTo>
                <a:lnTo>
                  <a:pt x="1310" y="817"/>
                </a:lnTo>
                <a:lnTo>
                  <a:pt x="1278" y="851"/>
                </a:lnTo>
                <a:lnTo>
                  <a:pt x="1246" y="888"/>
                </a:lnTo>
                <a:lnTo>
                  <a:pt x="1217" y="929"/>
                </a:lnTo>
                <a:lnTo>
                  <a:pt x="1189" y="975"/>
                </a:lnTo>
                <a:lnTo>
                  <a:pt x="1188" y="975"/>
                </a:lnTo>
                <a:lnTo>
                  <a:pt x="1182" y="984"/>
                </a:lnTo>
                <a:lnTo>
                  <a:pt x="1172" y="993"/>
                </a:lnTo>
                <a:lnTo>
                  <a:pt x="1159" y="997"/>
                </a:lnTo>
                <a:lnTo>
                  <a:pt x="1145" y="998"/>
                </a:lnTo>
                <a:lnTo>
                  <a:pt x="1133" y="994"/>
                </a:lnTo>
                <a:lnTo>
                  <a:pt x="1122" y="987"/>
                </a:lnTo>
                <a:lnTo>
                  <a:pt x="1114" y="975"/>
                </a:lnTo>
                <a:lnTo>
                  <a:pt x="1085" y="929"/>
                </a:lnTo>
                <a:lnTo>
                  <a:pt x="1055" y="887"/>
                </a:lnTo>
                <a:lnTo>
                  <a:pt x="1024" y="851"/>
                </a:lnTo>
                <a:lnTo>
                  <a:pt x="992" y="817"/>
                </a:lnTo>
                <a:lnTo>
                  <a:pt x="960" y="786"/>
                </a:lnTo>
                <a:lnTo>
                  <a:pt x="927" y="761"/>
                </a:lnTo>
                <a:lnTo>
                  <a:pt x="896" y="737"/>
                </a:lnTo>
                <a:lnTo>
                  <a:pt x="866" y="718"/>
                </a:lnTo>
                <a:lnTo>
                  <a:pt x="838" y="702"/>
                </a:lnTo>
                <a:lnTo>
                  <a:pt x="813" y="687"/>
                </a:lnTo>
                <a:lnTo>
                  <a:pt x="790" y="677"/>
                </a:lnTo>
                <a:lnTo>
                  <a:pt x="771" y="669"/>
                </a:lnTo>
                <a:lnTo>
                  <a:pt x="756" y="663"/>
                </a:lnTo>
                <a:lnTo>
                  <a:pt x="745" y="659"/>
                </a:lnTo>
                <a:lnTo>
                  <a:pt x="663" y="659"/>
                </a:lnTo>
                <a:close/>
                <a:moveTo>
                  <a:pt x="1722" y="87"/>
                </a:moveTo>
                <a:lnTo>
                  <a:pt x="1605" y="573"/>
                </a:lnTo>
                <a:lnTo>
                  <a:pt x="1647" y="573"/>
                </a:lnTo>
                <a:lnTo>
                  <a:pt x="1766" y="87"/>
                </a:lnTo>
                <a:lnTo>
                  <a:pt x="1722" y="87"/>
                </a:lnTo>
                <a:close/>
                <a:moveTo>
                  <a:pt x="536" y="87"/>
                </a:moveTo>
                <a:lnTo>
                  <a:pt x="655" y="573"/>
                </a:lnTo>
                <a:lnTo>
                  <a:pt x="697" y="573"/>
                </a:lnTo>
                <a:lnTo>
                  <a:pt x="580" y="87"/>
                </a:lnTo>
                <a:lnTo>
                  <a:pt x="536" y="87"/>
                </a:lnTo>
                <a:close/>
                <a:moveTo>
                  <a:pt x="481" y="0"/>
                </a:moveTo>
                <a:lnTo>
                  <a:pt x="615" y="0"/>
                </a:lnTo>
                <a:lnTo>
                  <a:pt x="629" y="3"/>
                </a:lnTo>
                <a:lnTo>
                  <a:pt x="641" y="9"/>
                </a:lnTo>
                <a:lnTo>
                  <a:pt x="650" y="20"/>
                </a:lnTo>
                <a:lnTo>
                  <a:pt x="656" y="34"/>
                </a:lnTo>
                <a:lnTo>
                  <a:pt x="789" y="583"/>
                </a:lnTo>
                <a:lnTo>
                  <a:pt x="808" y="590"/>
                </a:lnTo>
                <a:lnTo>
                  <a:pt x="833" y="602"/>
                </a:lnTo>
                <a:lnTo>
                  <a:pt x="862" y="616"/>
                </a:lnTo>
                <a:lnTo>
                  <a:pt x="893" y="633"/>
                </a:lnTo>
                <a:lnTo>
                  <a:pt x="928" y="655"/>
                </a:lnTo>
                <a:lnTo>
                  <a:pt x="965" y="680"/>
                </a:lnTo>
                <a:lnTo>
                  <a:pt x="1001" y="709"/>
                </a:lnTo>
                <a:lnTo>
                  <a:pt x="1040" y="742"/>
                </a:lnTo>
                <a:lnTo>
                  <a:pt x="1078" y="781"/>
                </a:lnTo>
                <a:lnTo>
                  <a:pt x="1116" y="824"/>
                </a:lnTo>
                <a:lnTo>
                  <a:pt x="1151" y="873"/>
                </a:lnTo>
                <a:lnTo>
                  <a:pt x="1186" y="824"/>
                </a:lnTo>
                <a:lnTo>
                  <a:pt x="1224" y="781"/>
                </a:lnTo>
                <a:lnTo>
                  <a:pt x="1262" y="742"/>
                </a:lnTo>
                <a:lnTo>
                  <a:pt x="1300" y="709"/>
                </a:lnTo>
                <a:lnTo>
                  <a:pt x="1337" y="680"/>
                </a:lnTo>
                <a:lnTo>
                  <a:pt x="1374" y="655"/>
                </a:lnTo>
                <a:lnTo>
                  <a:pt x="1409" y="633"/>
                </a:lnTo>
                <a:lnTo>
                  <a:pt x="1440" y="616"/>
                </a:lnTo>
                <a:lnTo>
                  <a:pt x="1469" y="602"/>
                </a:lnTo>
                <a:lnTo>
                  <a:pt x="1493" y="590"/>
                </a:lnTo>
                <a:lnTo>
                  <a:pt x="1513" y="583"/>
                </a:lnTo>
                <a:lnTo>
                  <a:pt x="1645" y="34"/>
                </a:lnTo>
                <a:lnTo>
                  <a:pt x="1652" y="20"/>
                </a:lnTo>
                <a:lnTo>
                  <a:pt x="1661" y="9"/>
                </a:lnTo>
                <a:lnTo>
                  <a:pt x="1673" y="3"/>
                </a:lnTo>
                <a:lnTo>
                  <a:pt x="1687" y="0"/>
                </a:lnTo>
                <a:lnTo>
                  <a:pt x="1821" y="0"/>
                </a:lnTo>
                <a:lnTo>
                  <a:pt x="1834" y="2"/>
                </a:lnTo>
                <a:lnTo>
                  <a:pt x="1846" y="8"/>
                </a:lnTo>
                <a:lnTo>
                  <a:pt x="1855" y="17"/>
                </a:lnTo>
                <a:lnTo>
                  <a:pt x="1862" y="29"/>
                </a:lnTo>
                <a:lnTo>
                  <a:pt x="1864" y="41"/>
                </a:lnTo>
                <a:lnTo>
                  <a:pt x="1863" y="54"/>
                </a:lnTo>
                <a:lnTo>
                  <a:pt x="1724" y="621"/>
                </a:lnTo>
                <a:lnTo>
                  <a:pt x="1725" y="659"/>
                </a:lnTo>
                <a:lnTo>
                  <a:pt x="1729" y="695"/>
                </a:lnTo>
                <a:lnTo>
                  <a:pt x="1733" y="733"/>
                </a:lnTo>
                <a:lnTo>
                  <a:pt x="1740" y="770"/>
                </a:lnTo>
                <a:lnTo>
                  <a:pt x="1748" y="806"/>
                </a:lnTo>
                <a:lnTo>
                  <a:pt x="1756" y="841"/>
                </a:lnTo>
                <a:lnTo>
                  <a:pt x="1764" y="872"/>
                </a:lnTo>
                <a:lnTo>
                  <a:pt x="1772" y="903"/>
                </a:lnTo>
                <a:lnTo>
                  <a:pt x="1781" y="930"/>
                </a:lnTo>
                <a:lnTo>
                  <a:pt x="1789" y="955"/>
                </a:lnTo>
                <a:lnTo>
                  <a:pt x="1797" y="976"/>
                </a:lnTo>
                <a:lnTo>
                  <a:pt x="1803" y="993"/>
                </a:lnTo>
                <a:lnTo>
                  <a:pt x="1808" y="1006"/>
                </a:lnTo>
                <a:lnTo>
                  <a:pt x="1811" y="1014"/>
                </a:lnTo>
                <a:lnTo>
                  <a:pt x="1812" y="1017"/>
                </a:lnTo>
                <a:lnTo>
                  <a:pt x="1815" y="1029"/>
                </a:lnTo>
                <a:lnTo>
                  <a:pt x="1814" y="1043"/>
                </a:lnTo>
                <a:lnTo>
                  <a:pt x="1798" y="1115"/>
                </a:lnTo>
                <a:lnTo>
                  <a:pt x="1780" y="1182"/>
                </a:lnTo>
                <a:lnTo>
                  <a:pt x="1763" y="1242"/>
                </a:lnTo>
                <a:lnTo>
                  <a:pt x="1744" y="1297"/>
                </a:lnTo>
                <a:lnTo>
                  <a:pt x="1726" y="1346"/>
                </a:lnTo>
                <a:lnTo>
                  <a:pt x="1708" y="1390"/>
                </a:lnTo>
                <a:lnTo>
                  <a:pt x="1689" y="1430"/>
                </a:lnTo>
                <a:lnTo>
                  <a:pt x="1672" y="1464"/>
                </a:lnTo>
                <a:lnTo>
                  <a:pt x="1656" y="1494"/>
                </a:lnTo>
                <a:lnTo>
                  <a:pt x="1639" y="1520"/>
                </a:lnTo>
                <a:lnTo>
                  <a:pt x="1625" y="1541"/>
                </a:lnTo>
                <a:lnTo>
                  <a:pt x="1613" y="1558"/>
                </a:lnTo>
                <a:lnTo>
                  <a:pt x="1626" y="1573"/>
                </a:lnTo>
                <a:lnTo>
                  <a:pt x="1641" y="1589"/>
                </a:lnTo>
                <a:lnTo>
                  <a:pt x="1659" y="1608"/>
                </a:lnTo>
                <a:lnTo>
                  <a:pt x="1676" y="1631"/>
                </a:lnTo>
                <a:lnTo>
                  <a:pt x="1695" y="1657"/>
                </a:lnTo>
                <a:lnTo>
                  <a:pt x="1715" y="1688"/>
                </a:lnTo>
                <a:lnTo>
                  <a:pt x="1734" y="1723"/>
                </a:lnTo>
                <a:lnTo>
                  <a:pt x="1755" y="1761"/>
                </a:lnTo>
                <a:lnTo>
                  <a:pt x="1775" y="1805"/>
                </a:lnTo>
                <a:lnTo>
                  <a:pt x="1796" y="1853"/>
                </a:lnTo>
                <a:lnTo>
                  <a:pt x="1816" y="1905"/>
                </a:lnTo>
                <a:lnTo>
                  <a:pt x="1835" y="1963"/>
                </a:lnTo>
                <a:lnTo>
                  <a:pt x="1855" y="2027"/>
                </a:lnTo>
                <a:lnTo>
                  <a:pt x="1873" y="2096"/>
                </a:lnTo>
                <a:lnTo>
                  <a:pt x="1891" y="2171"/>
                </a:lnTo>
                <a:lnTo>
                  <a:pt x="1908" y="2252"/>
                </a:lnTo>
                <a:lnTo>
                  <a:pt x="1923" y="2340"/>
                </a:lnTo>
                <a:lnTo>
                  <a:pt x="1930" y="2373"/>
                </a:lnTo>
                <a:lnTo>
                  <a:pt x="1938" y="2411"/>
                </a:lnTo>
                <a:lnTo>
                  <a:pt x="1950" y="2454"/>
                </a:lnTo>
                <a:lnTo>
                  <a:pt x="1961" y="2500"/>
                </a:lnTo>
                <a:lnTo>
                  <a:pt x="1974" y="2548"/>
                </a:lnTo>
                <a:lnTo>
                  <a:pt x="1989" y="2599"/>
                </a:lnTo>
                <a:lnTo>
                  <a:pt x="2006" y="2650"/>
                </a:lnTo>
                <a:lnTo>
                  <a:pt x="2023" y="2703"/>
                </a:lnTo>
                <a:lnTo>
                  <a:pt x="2042" y="2756"/>
                </a:lnTo>
                <a:lnTo>
                  <a:pt x="2061" y="2808"/>
                </a:lnTo>
                <a:lnTo>
                  <a:pt x="2081" y="2858"/>
                </a:lnTo>
                <a:lnTo>
                  <a:pt x="2103" y="2907"/>
                </a:lnTo>
                <a:lnTo>
                  <a:pt x="2126" y="2953"/>
                </a:lnTo>
                <a:lnTo>
                  <a:pt x="2150" y="2996"/>
                </a:lnTo>
                <a:lnTo>
                  <a:pt x="2173" y="3036"/>
                </a:lnTo>
                <a:lnTo>
                  <a:pt x="2199" y="3070"/>
                </a:lnTo>
                <a:lnTo>
                  <a:pt x="2224" y="3098"/>
                </a:lnTo>
                <a:lnTo>
                  <a:pt x="2251" y="3122"/>
                </a:lnTo>
                <a:lnTo>
                  <a:pt x="2277" y="3138"/>
                </a:lnTo>
                <a:lnTo>
                  <a:pt x="2290" y="3145"/>
                </a:lnTo>
                <a:lnTo>
                  <a:pt x="2298" y="3157"/>
                </a:lnTo>
                <a:lnTo>
                  <a:pt x="2302" y="3169"/>
                </a:lnTo>
                <a:lnTo>
                  <a:pt x="2303" y="3182"/>
                </a:lnTo>
                <a:lnTo>
                  <a:pt x="2299" y="3195"/>
                </a:lnTo>
                <a:lnTo>
                  <a:pt x="2292" y="3206"/>
                </a:lnTo>
                <a:lnTo>
                  <a:pt x="2282" y="3214"/>
                </a:lnTo>
                <a:lnTo>
                  <a:pt x="2271" y="3219"/>
                </a:lnTo>
                <a:lnTo>
                  <a:pt x="2259" y="3220"/>
                </a:lnTo>
                <a:lnTo>
                  <a:pt x="2259" y="3220"/>
                </a:lnTo>
                <a:lnTo>
                  <a:pt x="2239" y="3222"/>
                </a:lnTo>
                <a:lnTo>
                  <a:pt x="2221" y="3226"/>
                </a:lnTo>
                <a:lnTo>
                  <a:pt x="2206" y="3232"/>
                </a:lnTo>
                <a:lnTo>
                  <a:pt x="2192" y="3240"/>
                </a:lnTo>
                <a:lnTo>
                  <a:pt x="2178" y="3251"/>
                </a:lnTo>
                <a:lnTo>
                  <a:pt x="2165" y="3263"/>
                </a:lnTo>
                <a:lnTo>
                  <a:pt x="2151" y="3276"/>
                </a:lnTo>
                <a:lnTo>
                  <a:pt x="2137" y="3290"/>
                </a:lnTo>
                <a:lnTo>
                  <a:pt x="2122" y="3304"/>
                </a:lnTo>
                <a:lnTo>
                  <a:pt x="2105" y="3318"/>
                </a:lnTo>
                <a:lnTo>
                  <a:pt x="2085" y="3330"/>
                </a:lnTo>
                <a:lnTo>
                  <a:pt x="2064" y="3341"/>
                </a:lnTo>
                <a:lnTo>
                  <a:pt x="2041" y="3350"/>
                </a:lnTo>
                <a:lnTo>
                  <a:pt x="2013" y="3355"/>
                </a:lnTo>
                <a:lnTo>
                  <a:pt x="1982" y="3357"/>
                </a:lnTo>
                <a:lnTo>
                  <a:pt x="1952" y="3355"/>
                </a:lnTo>
                <a:lnTo>
                  <a:pt x="1924" y="3350"/>
                </a:lnTo>
                <a:lnTo>
                  <a:pt x="1901" y="3341"/>
                </a:lnTo>
                <a:lnTo>
                  <a:pt x="1879" y="3330"/>
                </a:lnTo>
                <a:lnTo>
                  <a:pt x="1860" y="3318"/>
                </a:lnTo>
                <a:lnTo>
                  <a:pt x="1842" y="3304"/>
                </a:lnTo>
                <a:lnTo>
                  <a:pt x="1827" y="3290"/>
                </a:lnTo>
                <a:lnTo>
                  <a:pt x="1813" y="3276"/>
                </a:lnTo>
                <a:lnTo>
                  <a:pt x="1800" y="3263"/>
                </a:lnTo>
                <a:lnTo>
                  <a:pt x="1786" y="3251"/>
                </a:lnTo>
                <a:lnTo>
                  <a:pt x="1773" y="3240"/>
                </a:lnTo>
                <a:lnTo>
                  <a:pt x="1759" y="3232"/>
                </a:lnTo>
                <a:lnTo>
                  <a:pt x="1743" y="3226"/>
                </a:lnTo>
                <a:lnTo>
                  <a:pt x="1726" y="3222"/>
                </a:lnTo>
                <a:lnTo>
                  <a:pt x="1705" y="3220"/>
                </a:lnTo>
                <a:lnTo>
                  <a:pt x="1684" y="3222"/>
                </a:lnTo>
                <a:lnTo>
                  <a:pt x="1667" y="3226"/>
                </a:lnTo>
                <a:lnTo>
                  <a:pt x="1652" y="3232"/>
                </a:lnTo>
                <a:lnTo>
                  <a:pt x="1637" y="3240"/>
                </a:lnTo>
                <a:lnTo>
                  <a:pt x="1624" y="3251"/>
                </a:lnTo>
                <a:lnTo>
                  <a:pt x="1611" y="3263"/>
                </a:lnTo>
                <a:lnTo>
                  <a:pt x="1596" y="3276"/>
                </a:lnTo>
                <a:lnTo>
                  <a:pt x="1583" y="3290"/>
                </a:lnTo>
                <a:lnTo>
                  <a:pt x="1567" y="3304"/>
                </a:lnTo>
                <a:lnTo>
                  <a:pt x="1551" y="3318"/>
                </a:lnTo>
                <a:lnTo>
                  <a:pt x="1531" y="3330"/>
                </a:lnTo>
                <a:lnTo>
                  <a:pt x="1510" y="3341"/>
                </a:lnTo>
                <a:lnTo>
                  <a:pt x="1486" y="3350"/>
                </a:lnTo>
                <a:lnTo>
                  <a:pt x="1459" y="3355"/>
                </a:lnTo>
                <a:lnTo>
                  <a:pt x="1428" y="3357"/>
                </a:lnTo>
                <a:lnTo>
                  <a:pt x="1397" y="3355"/>
                </a:lnTo>
                <a:lnTo>
                  <a:pt x="1370" y="3350"/>
                </a:lnTo>
                <a:lnTo>
                  <a:pt x="1346" y="3341"/>
                </a:lnTo>
                <a:lnTo>
                  <a:pt x="1325" y="3330"/>
                </a:lnTo>
                <a:lnTo>
                  <a:pt x="1306" y="3318"/>
                </a:lnTo>
                <a:lnTo>
                  <a:pt x="1288" y="3304"/>
                </a:lnTo>
                <a:lnTo>
                  <a:pt x="1273" y="3290"/>
                </a:lnTo>
                <a:lnTo>
                  <a:pt x="1259" y="3276"/>
                </a:lnTo>
                <a:lnTo>
                  <a:pt x="1245" y="3263"/>
                </a:lnTo>
                <a:lnTo>
                  <a:pt x="1232" y="3251"/>
                </a:lnTo>
                <a:lnTo>
                  <a:pt x="1219" y="3240"/>
                </a:lnTo>
                <a:lnTo>
                  <a:pt x="1205" y="3232"/>
                </a:lnTo>
                <a:lnTo>
                  <a:pt x="1189" y="3226"/>
                </a:lnTo>
                <a:lnTo>
                  <a:pt x="1172" y="3222"/>
                </a:lnTo>
                <a:lnTo>
                  <a:pt x="1150" y="3220"/>
                </a:lnTo>
                <a:lnTo>
                  <a:pt x="1130" y="3222"/>
                </a:lnTo>
                <a:lnTo>
                  <a:pt x="1113" y="3226"/>
                </a:lnTo>
                <a:lnTo>
                  <a:pt x="1097" y="3232"/>
                </a:lnTo>
                <a:lnTo>
                  <a:pt x="1083" y="3240"/>
                </a:lnTo>
                <a:lnTo>
                  <a:pt x="1070" y="3251"/>
                </a:lnTo>
                <a:lnTo>
                  <a:pt x="1056" y="3263"/>
                </a:lnTo>
                <a:lnTo>
                  <a:pt x="1042" y="3276"/>
                </a:lnTo>
                <a:lnTo>
                  <a:pt x="1029" y="3290"/>
                </a:lnTo>
                <a:lnTo>
                  <a:pt x="1013" y="3304"/>
                </a:lnTo>
                <a:lnTo>
                  <a:pt x="996" y="3318"/>
                </a:lnTo>
                <a:lnTo>
                  <a:pt x="977" y="3330"/>
                </a:lnTo>
                <a:lnTo>
                  <a:pt x="955" y="3341"/>
                </a:lnTo>
                <a:lnTo>
                  <a:pt x="932" y="3350"/>
                </a:lnTo>
                <a:lnTo>
                  <a:pt x="904" y="3355"/>
                </a:lnTo>
                <a:lnTo>
                  <a:pt x="874" y="3357"/>
                </a:lnTo>
                <a:lnTo>
                  <a:pt x="843" y="3355"/>
                </a:lnTo>
                <a:lnTo>
                  <a:pt x="816" y="3350"/>
                </a:lnTo>
                <a:lnTo>
                  <a:pt x="792" y="3341"/>
                </a:lnTo>
                <a:lnTo>
                  <a:pt x="771" y="3330"/>
                </a:lnTo>
                <a:lnTo>
                  <a:pt x="751" y="3318"/>
                </a:lnTo>
                <a:lnTo>
                  <a:pt x="734" y="3304"/>
                </a:lnTo>
                <a:lnTo>
                  <a:pt x="719" y="3290"/>
                </a:lnTo>
                <a:lnTo>
                  <a:pt x="704" y="3276"/>
                </a:lnTo>
                <a:lnTo>
                  <a:pt x="691" y="3263"/>
                </a:lnTo>
                <a:lnTo>
                  <a:pt x="678" y="3251"/>
                </a:lnTo>
                <a:lnTo>
                  <a:pt x="665" y="3240"/>
                </a:lnTo>
                <a:lnTo>
                  <a:pt x="650" y="3232"/>
                </a:lnTo>
                <a:lnTo>
                  <a:pt x="635" y="3226"/>
                </a:lnTo>
                <a:lnTo>
                  <a:pt x="618" y="3222"/>
                </a:lnTo>
                <a:lnTo>
                  <a:pt x="596" y="3220"/>
                </a:lnTo>
                <a:lnTo>
                  <a:pt x="576" y="3222"/>
                </a:lnTo>
                <a:lnTo>
                  <a:pt x="558" y="3226"/>
                </a:lnTo>
                <a:lnTo>
                  <a:pt x="543" y="3232"/>
                </a:lnTo>
                <a:lnTo>
                  <a:pt x="529" y="3240"/>
                </a:lnTo>
                <a:lnTo>
                  <a:pt x="515" y="3251"/>
                </a:lnTo>
                <a:lnTo>
                  <a:pt x="502" y="3263"/>
                </a:lnTo>
                <a:lnTo>
                  <a:pt x="488" y="3276"/>
                </a:lnTo>
                <a:lnTo>
                  <a:pt x="475" y="3290"/>
                </a:lnTo>
                <a:lnTo>
                  <a:pt x="459" y="3304"/>
                </a:lnTo>
                <a:lnTo>
                  <a:pt x="442" y="3318"/>
                </a:lnTo>
                <a:lnTo>
                  <a:pt x="423" y="3330"/>
                </a:lnTo>
                <a:lnTo>
                  <a:pt x="401" y="3341"/>
                </a:lnTo>
                <a:lnTo>
                  <a:pt x="378" y="3350"/>
                </a:lnTo>
                <a:lnTo>
                  <a:pt x="350" y="3355"/>
                </a:lnTo>
                <a:lnTo>
                  <a:pt x="320" y="3357"/>
                </a:lnTo>
                <a:lnTo>
                  <a:pt x="289" y="3355"/>
                </a:lnTo>
                <a:lnTo>
                  <a:pt x="261" y="3350"/>
                </a:lnTo>
                <a:lnTo>
                  <a:pt x="238" y="3341"/>
                </a:lnTo>
                <a:lnTo>
                  <a:pt x="216" y="3330"/>
                </a:lnTo>
                <a:lnTo>
                  <a:pt x="197" y="3318"/>
                </a:lnTo>
                <a:lnTo>
                  <a:pt x="181" y="3304"/>
                </a:lnTo>
                <a:lnTo>
                  <a:pt x="164" y="3290"/>
                </a:lnTo>
                <a:lnTo>
                  <a:pt x="151" y="3276"/>
                </a:lnTo>
                <a:lnTo>
                  <a:pt x="137" y="3263"/>
                </a:lnTo>
                <a:lnTo>
                  <a:pt x="124" y="3251"/>
                </a:lnTo>
                <a:lnTo>
                  <a:pt x="110" y="3240"/>
                </a:lnTo>
                <a:lnTo>
                  <a:pt x="96" y="3232"/>
                </a:lnTo>
                <a:lnTo>
                  <a:pt x="81" y="3226"/>
                </a:lnTo>
                <a:lnTo>
                  <a:pt x="63" y="3222"/>
                </a:lnTo>
                <a:lnTo>
                  <a:pt x="43" y="3220"/>
                </a:lnTo>
                <a:lnTo>
                  <a:pt x="43" y="3220"/>
                </a:lnTo>
                <a:lnTo>
                  <a:pt x="31" y="3219"/>
                </a:lnTo>
                <a:lnTo>
                  <a:pt x="19" y="3214"/>
                </a:lnTo>
                <a:lnTo>
                  <a:pt x="10" y="3206"/>
                </a:lnTo>
                <a:lnTo>
                  <a:pt x="3" y="3195"/>
                </a:lnTo>
                <a:lnTo>
                  <a:pt x="0" y="3182"/>
                </a:lnTo>
                <a:lnTo>
                  <a:pt x="0" y="3169"/>
                </a:lnTo>
                <a:lnTo>
                  <a:pt x="5" y="3157"/>
                </a:lnTo>
                <a:lnTo>
                  <a:pt x="12" y="3145"/>
                </a:lnTo>
                <a:lnTo>
                  <a:pt x="24" y="3138"/>
                </a:lnTo>
                <a:lnTo>
                  <a:pt x="51" y="3122"/>
                </a:lnTo>
                <a:lnTo>
                  <a:pt x="78" y="3098"/>
                </a:lnTo>
                <a:lnTo>
                  <a:pt x="103" y="3070"/>
                </a:lnTo>
                <a:lnTo>
                  <a:pt x="129" y="3035"/>
                </a:lnTo>
                <a:lnTo>
                  <a:pt x="153" y="2996"/>
                </a:lnTo>
                <a:lnTo>
                  <a:pt x="177" y="2953"/>
                </a:lnTo>
                <a:lnTo>
                  <a:pt x="199" y="2907"/>
                </a:lnTo>
                <a:lnTo>
                  <a:pt x="220" y="2858"/>
                </a:lnTo>
                <a:lnTo>
                  <a:pt x="241" y="2808"/>
                </a:lnTo>
                <a:lnTo>
                  <a:pt x="260" y="2756"/>
                </a:lnTo>
                <a:lnTo>
                  <a:pt x="280" y="2703"/>
                </a:lnTo>
                <a:lnTo>
                  <a:pt x="297" y="2650"/>
                </a:lnTo>
                <a:lnTo>
                  <a:pt x="312" y="2599"/>
                </a:lnTo>
                <a:lnTo>
                  <a:pt x="328" y="2548"/>
                </a:lnTo>
                <a:lnTo>
                  <a:pt x="341" y="2500"/>
                </a:lnTo>
                <a:lnTo>
                  <a:pt x="352" y="2454"/>
                </a:lnTo>
                <a:lnTo>
                  <a:pt x="363" y="2411"/>
                </a:lnTo>
                <a:lnTo>
                  <a:pt x="372" y="2373"/>
                </a:lnTo>
                <a:lnTo>
                  <a:pt x="379" y="2340"/>
                </a:lnTo>
                <a:lnTo>
                  <a:pt x="394" y="2252"/>
                </a:lnTo>
                <a:lnTo>
                  <a:pt x="410" y="2171"/>
                </a:lnTo>
                <a:lnTo>
                  <a:pt x="429" y="2096"/>
                </a:lnTo>
                <a:lnTo>
                  <a:pt x="447" y="2027"/>
                </a:lnTo>
                <a:lnTo>
                  <a:pt x="466" y="1963"/>
                </a:lnTo>
                <a:lnTo>
                  <a:pt x="486" y="1905"/>
                </a:lnTo>
                <a:lnTo>
                  <a:pt x="506" y="1853"/>
                </a:lnTo>
                <a:lnTo>
                  <a:pt x="527" y="1805"/>
                </a:lnTo>
                <a:lnTo>
                  <a:pt x="547" y="1761"/>
                </a:lnTo>
                <a:lnTo>
                  <a:pt x="568" y="1723"/>
                </a:lnTo>
                <a:lnTo>
                  <a:pt x="587" y="1688"/>
                </a:lnTo>
                <a:lnTo>
                  <a:pt x="606" y="1657"/>
                </a:lnTo>
                <a:lnTo>
                  <a:pt x="626" y="1631"/>
                </a:lnTo>
                <a:lnTo>
                  <a:pt x="643" y="1608"/>
                </a:lnTo>
                <a:lnTo>
                  <a:pt x="660" y="1589"/>
                </a:lnTo>
                <a:lnTo>
                  <a:pt x="676" y="1573"/>
                </a:lnTo>
                <a:lnTo>
                  <a:pt x="690" y="1558"/>
                </a:lnTo>
                <a:lnTo>
                  <a:pt x="677" y="1541"/>
                </a:lnTo>
                <a:lnTo>
                  <a:pt x="662" y="1520"/>
                </a:lnTo>
                <a:lnTo>
                  <a:pt x="646" y="1494"/>
                </a:lnTo>
                <a:lnTo>
                  <a:pt x="630" y="1463"/>
                </a:lnTo>
                <a:lnTo>
                  <a:pt x="612" y="1430"/>
                </a:lnTo>
                <a:lnTo>
                  <a:pt x="594" y="1390"/>
                </a:lnTo>
                <a:lnTo>
                  <a:pt x="576" y="1346"/>
                </a:lnTo>
                <a:lnTo>
                  <a:pt x="557" y="1297"/>
                </a:lnTo>
                <a:lnTo>
                  <a:pt x="539" y="1242"/>
                </a:lnTo>
                <a:lnTo>
                  <a:pt x="522" y="1182"/>
                </a:lnTo>
                <a:lnTo>
                  <a:pt x="504" y="1115"/>
                </a:lnTo>
                <a:lnTo>
                  <a:pt x="488" y="1043"/>
                </a:lnTo>
                <a:lnTo>
                  <a:pt x="487" y="1029"/>
                </a:lnTo>
                <a:lnTo>
                  <a:pt x="490" y="1017"/>
                </a:lnTo>
                <a:lnTo>
                  <a:pt x="491" y="1014"/>
                </a:lnTo>
                <a:lnTo>
                  <a:pt x="494" y="1006"/>
                </a:lnTo>
                <a:lnTo>
                  <a:pt x="499" y="993"/>
                </a:lnTo>
                <a:lnTo>
                  <a:pt x="505" y="976"/>
                </a:lnTo>
                <a:lnTo>
                  <a:pt x="512" y="955"/>
                </a:lnTo>
                <a:lnTo>
                  <a:pt x="521" y="930"/>
                </a:lnTo>
                <a:lnTo>
                  <a:pt x="530" y="903"/>
                </a:lnTo>
                <a:lnTo>
                  <a:pt x="538" y="872"/>
                </a:lnTo>
                <a:lnTo>
                  <a:pt x="546" y="841"/>
                </a:lnTo>
                <a:lnTo>
                  <a:pt x="554" y="806"/>
                </a:lnTo>
                <a:lnTo>
                  <a:pt x="562" y="770"/>
                </a:lnTo>
                <a:lnTo>
                  <a:pt x="569" y="733"/>
                </a:lnTo>
                <a:lnTo>
                  <a:pt x="574" y="695"/>
                </a:lnTo>
                <a:lnTo>
                  <a:pt x="577" y="659"/>
                </a:lnTo>
                <a:lnTo>
                  <a:pt x="578" y="621"/>
                </a:lnTo>
                <a:lnTo>
                  <a:pt x="439" y="54"/>
                </a:lnTo>
                <a:lnTo>
                  <a:pt x="438" y="41"/>
                </a:lnTo>
                <a:lnTo>
                  <a:pt x="440" y="29"/>
                </a:lnTo>
                <a:lnTo>
                  <a:pt x="447" y="17"/>
                </a:lnTo>
                <a:lnTo>
                  <a:pt x="456" y="8"/>
                </a:lnTo>
                <a:lnTo>
                  <a:pt x="468" y="2"/>
                </a:lnTo>
                <a:lnTo>
                  <a:pt x="4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2" name="Freeform 323"/>
          <p:cNvSpPr>
            <a:spLocks noEditPoints="1"/>
          </p:cNvSpPr>
          <p:nvPr/>
        </p:nvSpPr>
        <p:spPr bwMode="auto">
          <a:xfrm>
            <a:off x="5373596" y="2727325"/>
            <a:ext cx="500062" cy="476250"/>
          </a:xfrm>
          <a:custGeom>
            <a:avLst/>
            <a:gdLst>
              <a:gd name="T0" fmla="*/ 2553 w 3463"/>
              <a:gd name="T1" fmla="*/ 1269 h 3295"/>
              <a:gd name="T2" fmla="*/ 2638 w 3463"/>
              <a:gd name="T3" fmla="*/ 2323 h 3295"/>
              <a:gd name="T4" fmla="*/ 2731 w 3463"/>
              <a:gd name="T5" fmla="*/ 3044 h 3295"/>
              <a:gd name="T6" fmla="*/ 2690 w 3463"/>
              <a:gd name="T7" fmla="*/ 1378 h 3295"/>
              <a:gd name="T8" fmla="*/ 3130 w 3463"/>
              <a:gd name="T9" fmla="*/ 3182 h 3295"/>
              <a:gd name="T10" fmla="*/ 3314 w 3463"/>
              <a:gd name="T11" fmla="*/ 2959 h 3295"/>
              <a:gd name="T12" fmla="*/ 3067 w 3463"/>
              <a:gd name="T13" fmla="*/ 1909 h 3295"/>
              <a:gd name="T14" fmla="*/ 2854 w 3463"/>
              <a:gd name="T15" fmla="*/ 1130 h 3295"/>
              <a:gd name="T16" fmla="*/ 2752 w 3463"/>
              <a:gd name="T17" fmla="*/ 788 h 3295"/>
              <a:gd name="T18" fmla="*/ 2732 w 3463"/>
              <a:gd name="T19" fmla="*/ 598 h 3295"/>
              <a:gd name="T20" fmla="*/ 2010 w 3463"/>
              <a:gd name="T21" fmla="*/ 3045 h 3295"/>
              <a:gd name="T22" fmla="*/ 2228 w 3463"/>
              <a:gd name="T23" fmla="*/ 1103 h 3295"/>
              <a:gd name="T24" fmla="*/ 2391 w 3463"/>
              <a:gd name="T25" fmla="*/ 3183 h 3295"/>
              <a:gd name="T26" fmla="*/ 2615 w 3463"/>
              <a:gd name="T27" fmla="*/ 3121 h 3295"/>
              <a:gd name="T28" fmla="*/ 2553 w 3463"/>
              <a:gd name="T29" fmla="*/ 2448 h 3295"/>
              <a:gd name="T30" fmla="*/ 2473 w 3463"/>
              <a:gd name="T31" fmla="*/ 1483 h 3295"/>
              <a:gd name="T32" fmla="*/ 2421 w 3463"/>
              <a:gd name="T33" fmla="*/ 624 h 3295"/>
              <a:gd name="T34" fmla="*/ 1642 w 3463"/>
              <a:gd name="T35" fmla="*/ 3188 h 3295"/>
              <a:gd name="T36" fmla="*/ 1877 w 3463"/>
              <a:gd name="T37" fmla="*/ 3159 h 3295"/>
              <a:gd name="T38" fmla="*/ 1028 w 3463"/>
              <a:gd name="T39" fmla="*/ 930 h 3295"/>
              <a:gd name="T40" fmla="*/ 960 w 3463"/>
              <a:gd name="T41" fmla="*/ 1878 h 3295"/>
              <a:gd name="T42" fmla="*/ 881 w 3463"/>
              <a:gd name="T43" fmla="*/ 2773 h 3295"/>
              <a:gd name="T44" fmla="*/ 887 w 3463"/>
              <a:gd name="T45" fmla="*/ 3195 h 3295"/>
              <a:gd name="T46" fmla="*/ 1174 w 3463"/>
              <a:gd name="T47" fmla="*/ 1132 h 3295"/>
              <a:gd name="T48" fmla="*/ 1231 w 3463"/>
              <a:gd name="T49" fmla="*/ 3094 h 3295"/>
              <a:gd name="T50" fmla="*/ 741 w 3463"/>
              <a:gd name="T51" fmla="*/ 502 h 3295"/>
              <a:gd name="T52" fmla="*/ 718 w 3463"/>
              <a:gd name="T53" fmla="*/ 732 h 3295"/>
              <a:gd name="T54" fmla="*/ 678 w 3463"/>
              <a:gd name="T55" fmla="*/ 894 h 3295"/>
              <a:gd name="T56" fmla="*/ 512 w 3463"/>
              <a:gd name="T57" fmla="*/ 1475 h 3295"/>
              <a:gd name="T58" fmla="*/ 273 w 3463"/>
              <a:gd name="T59" fmla="*/ 2410 h 3295"/>
              <a:gd name="T60" fmla="*/ 176 w 3463"/>
              <a:gd name="T61" fmla="*/ 3199 h 3295"/>
              <a:gd name="T62" fmla="*/ 706 w 3463"/>
              <a:gd name="T63" fmla="*/ 1377 h 3295"/>
              <a:gd name="T64" fmla="*/ 543 w 3463"/>
              <a:gd name="T65" fmla="*/ 3073 h 3295"/>
              <a:gd name="T66" fmla="*/ 785 w 3463"/>
              <a:gd name="T67" fmla="*/ 2775 h 3295"/>
              <a:gd name="T68" fmla="*/ 870 w 3463"/>
              <a:gd name="T69" fmla="*/ 1800 h 3295"/>
              <a:gd name="T70" fmla="*/ 940 w 3463"/>
              <a:gd name="T71" fmla="*/ 795 h 3295"/>
              <a:gd name="T72" fmla="*/ 825 w 3463"/>
              <a:gd name="T73" fmla="*/ 96 h 3295"/>
              <a:gd name="T74" fmla="*/ 2733 w 3463"/>
              <a:gd name="T75" fmla="*/ 84 h 3295"/>
              <a:gd name="T76" fmla="*/ 2797 w 3463"/>
              <a:gd name="T77" fmla="*/ 375 h 3295"/>
              <a:gd name="T78" fmla="*/ 2858 w 3463"/>
              <a:gd name="T79" fmla="*/ 810 h 3295"/>
              <a:gd name="T80" fmla="*/ 3006 w 3463"/>
              <a:gd name="T81" fmla="*/ 1314 h 3295"/>
              <a:gd name="T82" fmla="*/ 3240 w 3463"/>
              <a:gd name="T83" fmla="*/ 2210 h 3295"/>
              <a:gd name="T84" fmla="*/ 3462 w 3463"/>
              <a:gd name="T85" fmla="*/ 3214 h 3295"/>
              <a:gd name="T86" fmla="*/ 3363 w 3463"/>
              <a:gd name="T87" fmla="*/ 3284 h 3295"/>
              <a:gd name="T88" fmla="*/ 3029 w 3463"/>
              <a:gd name="T89" fmla="*/ 3240 h 3295"/>
              <a:gd name="T90" fmla="*/ 2712 w 3463"/>
              <a:gd name="T91" fmla="*/ 3140 h 3295"/>
              <a:gd name="T92" fmla="*/ 2683 w 3463"/>
              <a:gd name="T93" fmla="*/ 3269 h 3295"/>
              <a:gd name="T94" fmla="*/ 2433 w 3463"/>
              <a:gd name="T95" fmla="*/ 3290 h 3295"/>
              <a:gd name="T96" fmla="*/ 2091 w 3463"/>
              <a:gd name="T97" fmla="*/ 3149 h 3295"/>
              <a:gd name="T98" fmla="*/ 1907 w 3463"/>
              <a:gd name="T99" fmla="*/ 3256 h 3295"/>
              <a:gd name="T100" fmla="*/ 1556 w 3463"/>
              <a:gd name="T101" fmla="*/ 3256 h 3295"/>
              <a:gd name="T102" fmla="*/ 1372 w 3463"/>
              <a:gd name="T103" fmla="*/ 3149 h 3295"/>
              <a:gd name="T104" fmla="*/ 1030 w 3463"/>
              <a:gd name="T105" fmla="*/ 3290 h 3295"/>
              <a:gd name="T106" fmla="*/ 780 w 3463"/>
              <a:gd name="T107" fmla="*/ 3269 h 3295"/>
              <a:gd name="T108" fmla="*/ 751 w 3463"/>
              <a:gd name="T109" fmla="*/ 3140 h 3295"/>
              <a:gd name="T110" fmla="*/ 434 w 3463"/>
              <a:gd name="T111" fmla="*/ 3240 h 3295"/>
              <a:gd name="T112" fmla="*/ 100 w 3463"/>
              <a:gd name="T113" fmla="*/ 3284 h 3295"/>
              <a:gd name="T114" fmla="*/ 1 w 3463"/>
              <a:gd name="T115" fmla="*/ 3214 h 3295"/>
              <a:gd name="T116" fmla="*/ 223 w 3463"/>
              <a:gd name="T117" fmla="*/ 2210 h 3295"/>
              <a:gd name="T118" fmla="*/ 458 w 3463"/>
              <a:gd name="T119" fmla="*/ 1314 h 3295"/>
              <a:gd name="T120" fmla="*/ 605 w 3463"/>
              <a:gd name="T121" fmla="*/ 810 h 3295"/>
              <a:gd name="T122" fmla="*/ 666 w 3463"/>
              <a:gd name="T123" fmla="*/ 375 h 3295"/>
              <a:gd name="T124" fmla="*/ 730 w 3463"/>
              <a:gd name="T125" fmla="*/ 84 h 3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63" h="3295">
                <a:moveTo>
                  <a:pt x="2513" y="499"/>
                </a:moveTo>
                <a:lnTo>
                  <a:pt x="2515" y="564"/>
                </a:lnTo>
                <a:lnTo>
                  <a:pt x="2517" y="636"/>
                </a:lnTo>
                <a:lnTo>
                  <a:pt x="2520" y="712"/>
                </a:lnTo>
                <a:lnTo>
                  <a:pt x="2523" y="795"/>
                </a:lnTo>
                <a:lnTo>
                  <a:pt x="2528" y="883"/>
                </a:lnTo>
                <a:lnTo>
                  <a:pt x="2534" y="974"/>
                </a:lnTo>
                <a:lnTo>
                  <a:pt x="2539" y="1069"/>
                </a:lnTo>
                <a:lnTo>
                  <a:pt x="2546" y="1167"/>
                </a:lnTo>
                <a:lnTo>
                  <a:pt x="2553" y="1269"/>
                </a:lnTo>
                <a:lnTo>
                  <a:pt x="2560" y="1372"/>
                </a:lnTo>
                <a:lnTo>
                  <a:pt x="2568" y="1478"/>
                </a:lnTo>
                <a:lnTo>
                  <a:pt x="2576" y="1584"/>
                </a:lnTo>
                <a:lnTo>
                  <a:pt x="2584" y="1691"/>
                </a:lnTo>
                <a:lnTo>
                  <a:pt x="2594" y="1800"/>
                </a:lnTo>
                <a:lnTo>
                  <a:pt x="2602" y="1907"/>
                </a:lnTo>
                <a:lnTo>
                  <a:pt x="2610" y="2013"/>
                </a:lnTo>
                <a:lnTo>
                  <a:pt x="2620" y="2118"/>
                </a:lnTo>
                <a:lnTo>
                  <a:pt x="2628" y="2221"/>
                </a:lnTo>
                <a:lnTo>
                  <a:pt x="2638" y="2323"/>
                </a:lnTo>
                <a:lnTo>
                  <a:pt x="2646" y="2420"/>
                </a:lnTo>
                <a:lnTo>
                  <a:pt x="2654" y="2516"/>
                </a:lnTo>
                <a:lnTo>
                  <a:pt x="2663" y="2606"/>
                </a:lnTo>
                <a:lnTo>
                  <a:pt x="2670" y="2694"/>
                </a:lnTo>
                <a:lnTo>
                  <a:pt x="2678" y="2775"/>
                </a:lnTo>
                <a:lnTo>
                  <a:pt x="2685" y="2852"/>
                </a:lnTo>
                <a:lnTo>
                  <a:pt x="2692" y="2923"/>
                </a:lnTo>
                <a:lnTo>
                  <a:pt x="2697" y="2988"/>
                </a:lnTo>
                <a:lnTo>
                  <a:pt x="2703" y="3044"/>
                </a:lnTo>
                <a:lnTo>
                  <a:pt x="2731" y="3044"/>
                </a:lnTo>
                <a:lnTo>
                  <a:pt x="2764" y="3046"/>
                </a:lnTo>
                <a:lnTo>
                  <a:pt x="2800" y="3050"/>
                </a:lnTo>
                <a:lnTo>
                  <a:pt x="2839" y="3055"/>
                </a:lnTo>
                <a:lnTo>
                  <a:pt x="2879" y="3062"/>
                </a:lnTo>
                <a:lnTo>
                  <a:pt x="2920" y="3073"/>
                </a:lnTo>
                <a:lnTo>
                  <a:pt x="2961" y="3087"/>
                </a:lnTo>
                <a:lnTo>
                  <a:pt x="2678" y="1420"/>
                </a:lnTo>
                <a:lnTo>
                  <a:pt x="2678" y="1405"/>
                </a:lnTo>
                <a:lnTo>
                  <a:pt x="2682" y="1391"/>
                </a:lnTo>
                <a:lnTo>
                  <a:pt x="2690" y="1378"/>
                </a:lnTo>
                <a:lnTo>
                  <a:pt x="2703" y="1370"/>
                </a:lnTo>
                <a:lnTo>
                  <a:pt x="2716" y="1365"/>
                </a:lnTo>
                <a:lnTo>
                  <a:pt x="2732" y="1365"/>
                </a:lnTo>
                <a:lnTo>
                  <a:pt x="2746" y="1369"/>
                </a:lnTo>
                <a:lnTo>
                  <a:pt x="2758" y="1377"/>
                </a:lnTo>
                <a:lnTo>
                  <a:pt x="2767" y="1390"/>
                </a:lnTo>
                <a:lnTo>
                  <a:pt x="2772" y="1404"/>
                </a:lnTo>
                <a:lnTo>
                  <a:pt x="3069" y="3152"/>
                </a:lnTo>
                <a:lnTo>
                  <a:pt x="3099" y="3168"/>
                </a:lnTo>
                <a:lnTo>
                  <a:pt x="3130" y="3182"/>
                </a:lnTo>
                <a:lnTo>
                  <a:pt x="3163" y="3190"/>
                </a:lnTo>
                <a:lnTo>
                  <a:pt x="3194" y="3197"/>
                </a:lnTo>
                <a:lnTo>
                  <a:pt x="3227" y="3200"/>
                </a:lnTo>
                <a:lnTo>
                  <a:pt x="3257" y="3200"/>
                </a:lnTo>
                <a:lnTo>
                  <a:pt x="3288" y="3199"/>
                </a:lnTo>
                <a:lnTo>
                  <a:pt x="3315" y="3196"/>
                </a:lnTo>
                <a:lnTo>
                  <a:pt x="3339" y="3191"/>
                </a:lnTo>
                <a:lnTo>
                  <a:pt x="3360" y="3187"/>
                </a:lnTo>
                <a:lnTo>
                  <a:pt x="3337" y="3073"/>
                </a:lnTo>
                <a:lnTo>
                  <a:pt x="3314" y="2959"/>
                </a:lnTo>
                <a:lnTo>
                  <a:pt x="3290" y="2846"/>
                </a:lnTo>
                <a:lnTo>
                  <a:pt x="3264" y="2735"/>
                </a:lnTo>
                <a:lnTo>
                  <a:pt x="3240" y="2625"/>
                </a:lnTo>
                <a:lnTo>
                  <a:pt x="3215" y="2517"/>
                </a:lnTo>
                <a:lnTo>
                  <a:pt x="3190" y="2410"/>
                </a:lnTo>
                <a:lnTo>
                  <a:pt x="3166" y="2305"/>
                </a:lnTo>
                <a:lnTo>
                  <a:pt x="3141" y="2203"/>
                </a:lnTo>
                <a:lnTo>
                  <a:pt x="3115" y="2102"/>
                </a:lnTo>
                <a:lnTo>
                  <a:pt x="3091" y="2004"/>
                </a:lnTo>
                <a:lnTo>
                  <a:pt x="3067" y="1909"/>
                </a:lnTo>
                <a:lnTo>
                  <a:pt x="3043" y="1815"/>
                </a:lnTo>
                <a:lnTo>
                  <a:pt x="3019" y="1726"/>
                </a:lnTo>
                <a:lnTo>
                  <a:pt x="2996" y="1639"/>
                </a:lnTo>
                <a:lnTo>
                  <a:pt x="2974" y="1556"/>
                </a:lnTo>
                <a:lnTo>
                  <a:pt x="2952" y="1475"/>
                </a:lnTo>
                <a:lnTo>
                  <a:pt x="2931" y="1398"/>
                </a:lnTo>
                <a:lnTo>
                  <a:pt x="2910" y="1326"/>
                </a:lnTo>
                <a:lnTo>
                  <a:pt x="2891" y="1257"/>
                </a:lnTo>
                <a:lnTo>
                  <a:pt x="2872" y="1191"/>
                </a:lnTo>
                <a:lnTo>
                  <a:pt x="2854" y="1130"/>
                </a:lnTo>
                <a:lnTo>
                  <a:pt x="2838" y="1074"/>
                </a:lnTo>
                <a:lnTo>
                  <a:pt x="2822" y="1022"/>
                </a:lnTo>
                <a:lnTo>
                  <a:pt x="2809" y="975"/>
                </a:lnTo>
                <a:lnTo>
                  <a:pt x="2796" y="932"/>
                </a:lnTo>
                <a:lnTo>
                  <a:pt x="2785" y="894"/>
                </a:lnTo>
                <a:lnTo>
                  <a:pt x="2775" y="863"/>
                </a:lnTo>
                <a:lnTo>
                  <a:pt x="2767" y="835"/>
                </a:lnTo>
                <a:lnTo>
                  <a:pt x="2760" y="813"/>
                </a:lnTo>
                <a:lnTo>
                  <a:pt x="2755" y="797"/>
                </a:lnTo>
                <a:lnTo>
                  <a:pt x="2752" y="788"/>
                </a:lnTo>
                <a:lnTo>
                  <a:pt x="2751" y="784"/>
                </a:lnTo>
                <a:lnTo>
                  <a:pt x="2750" y="780"/>
                </a:lnTo>
                <a:lnTo>
                  <a:pt x="2749" y="769"/>
                </a:lnTo>
                <a:lnTo>
                  <a:pt x="2748" y="752"/>
                </a:lnTo>
                <a:lnTo>
                  <a:pt x="2746" y="732"/>
                </a:lnTo>
                <a:lnTo>
                  <a:pt x="2743" y="708"/>
                </a:lnTo>
                <a:lnTo>
                  <a:pt x="2741" y="682"/>
                </a:lnTo>
                <a:lnTo>
                  <a:pt x="2737" y="655"/>
                </a:lnTo>
                <a:lnTo>
                  <a:pt x="2734" y="626"/>
                </a:lnTo>
                <a:lnTo>
                  <a:pt x="2732" y="598"/>
                </a:lnTo>
                <a:lnTo>
                  <a:pt x="2729" y="572"/>
                </a:lnTo>
                <a:lnTo>
                  <a:pt x="2727" y="549"/>
                </a:lnTo>
                <a:lnTo>
                  <a:pt x="2725" y="529"/>
                </a:lnTo>
                <a:lnTo>
                  <a:pt x="2724" y="513"/>
                </a:lnTo>
                <a:lnTo>
                  <a:pt x="2723" y="502"/>
                </a:lnTo>
                <a:lnTo>
                  <a:pt x="2722" y="499"/>
                </a:lnTo>
                <a:lnTo>
                  <a:pt x="2513" y="499"/>
                </a:lnTo>
                <a:close/>
                <a:moveTo>
                  <a:pt x="1976" y="499"/>
                </a:moveTo>
                <a:lnTo>
                  <a:pt x="1976" y="3044"/>
                </a:lnTo>
                <a:lnTo>
                  <a:pt x="2010" y="3045"/>
                </a:lnTo>
                <a:lnTo>
                  <a:pt x="2049" y="3048"/>
                </a:lnTo>
                <a:lnTo>
                  <a:pt x="2092" y="3053"/>
                </a:lnTo>
                <a:lnTo>
                  <a:pt x="2138" y="3062"/>
                </a:lnTo>
                <a:lnTo>
                  <a:pt x="2185" y="3075"/>
                </a:lnTo>
                <a:lnTo>
                  <a:pt x="2232" y="3094"/>
                </a:lnTo>
                <a:lnTo>
                  <a:pt x="2197" y="1148"/>
                </a:lnTo>
                <a:lnTo>
                  <a:pt x="2199" y="1134"/>
                </a:lnTo>
                <a:lnTo>
                  <a:pt x="2205" y="1120"/>
                </a:lnTo>
                <a:lnTo>
                  <a:pt x="2216" y="1109"/>
                </a:lnTo>
                <a:lnTo>
                  <a:pt x="2228" y="1103"/>
                </a:lnTo>
                <a:lnTo>
                  <a:pt x="2243" y="1100"/>
                </a:lnTo>
                <a:lnTo>
                  <a:pt x="2244" y="1100"/>
                </a:lnTo>
                <a:lnTo>
                  <a:pt x="2259" y="1102"/>
                </a:lnTo>
                <a:lnTo>
                  <a:pt x="2272" y="1109"/>
                </a:lnTo>
                <a:lnTo>
                  <a:pt x="2282" y="1119"/>
                </a:lnTo>
                <a:lnTo>
                  <a:pt x="2289" y="1133"/>
                </a:lnTo>
                <a:lnTo>
                  <a:pt x="2291" y="1147"/>
                </a:lnTo>
                <a:lnTo>
                  <a:pt x="2329" y="3154"/>
                </a:lnTo>
                <a:lnTo>
                  <a:pt x="2359" y="3170"/>
                </a:lnTo>
                <a:lnTo>
                  <a:pt x="2391" y="3183"/>
                </a:lnTo>
                <a:lnTo>
                  <a:pt x="2423" y="3193"/>
                </a:lnTo>
                <a:lnTo>
                  <a:pt x="2456" y="3198"/>
                </a:lnTo>
                <a:lnTo>
                  <a:pt x="2489" y="3200"/>
                </a:lnTo>
                <a:lnTo>
                  <a:pt x="2520" y="3200"/>
                </a:lnTo>
                <a:lnTo>
                  <a:pt x="2549" y="3198"/>
                </a:lnTo>
                <a:lnTo>
                  <a:pt x="2576" y="3195"/>
                </a:lnTo>
                <a:lnTo>
                  <a:pt x="2601" y="3191"/>
                </a:lnTo>
                <a:lnTo>
                  <a:pt x="2621" y="3187"/>
                </a:lnTo>
                <a:lnTo>
                  <a:pt x="2619" y="3158"/>
                </a:lnTo>
                <a:lnTo>
                  <a:pt x="2615" y="3121"/>
                </a:lnTo>
                <a:lnTo>
                  <a:pt x="2610" y="3078"/>
                </a:lnTo>
                <a:lnTo>
                  <a:pt x="2606" y="3029"/>
                </a:lnTo>
                <a:lnTo>
                  <a:pt x="2601" y="2973"/>
                </a:lnTo>
                <a:lnTo>
                  <a:pt x="2595" y="2911"/>
                </a:lnTo>
                <a:lnTo>
                  <a:pt x="2588" y="2845"/>
                </a:lnTo>
                <a:lnTo>
                  <a:pt x="2582" y="2773"/>
                </a:lnTo>
                <a:lnTo>
                  <a:pt x="2576" y="2698"/>
                </a:lnTo>
                <a:lnTo>
                  <a:pt x="2568" y="2618"/>
                </a:lnTo>
                <a:lnTo>
                  <a:pt x="2561" y="2534"/>
                </a:lnTo>
                <a:lnTo>
                  <a:pt x="2553" y="2448"/>
                </a:lnTo>
                <a:lnTo>
                  <a:pt x="2545" y="2357"/>
                </a:lnTo>
                <a:lnTo>
                  <a:pt x="2537" y="2265"/>
                </a:lnTo>
                <a:lnTo>
                  <a:pt x="2528" y="2170"/>
                </a:lnTo>
                <a:lnTo>
                  <a:pt x="2520" y="2075"/>
                </a:lnTo>
                <a:lnTo>
                  <a:pt x="2513" y="1977"/>
                </a:lnTo>
                <a:lnTo>
                  <a:pt x="2504" y="1878"/>
                </a:lnTo>
                <a:lnTo>
                  <a:pt x="2496" y="1780"/>
                </a:lnTo>
                <a:lnTo>
                  <a:pt x="2489" y="1681"/>
                </a:lnTo>
                <a:lnTo>
                  <a:pt x="2480" y="1582"/>
                </a:lnTo>
                <a:lnTo>
                  <a:pt x="2473" y="1483"/>
                </a:lnTo>
                <a:lnTo>
                  <a:pt x="2465" y="1387"/>
                </a:lnTo>
                <a:lnTo>
                  <a:pt x="2459" y="1291"/>
                </a:lnTo>
                <a:lnTo>
                  <a:pt x="2453" y="1198"/>
                </a:lnTo>
                <a:lnTo>
                  <a:pt x="2447" y="1105"/>
                </a:lnTo>
                <a:lnTo>
                  <a:pt x="2440" y="1016"/>
                </a:lnTo>
                <a:lnTo>
                  <a:pt x="2436" y="931"/>
                </a:lnTo>
                <a:lnTo>
                  <a:pt x="2431" y="848"/>
                </a:lnTo>
                <a:lnTo>
                  <a:pt x="2427" y="769"/>
                </a:lnTo>
                <a:lnTo>
                  <a:pt x="2423" y="695"/>
                </a:lnTo>
                <a:lnTo>
                  <a:pt x="2421" y="624"/>
                </a:lnTo>
                <a:lnTo>
                  <a:pt x="2419" y="559"/>
                </a:lnTo>
                <a:lnTo>
                  <a:pt x="2418" y="499"/>
                </a:lnTo>
                <a:lnTo>
                  <a:pt x="1976" y="499"/>
                </a:lnTo>
                <a:close/>
                <a:moveTo>
                  <a:pt x="1582" y="499"/>
                </a:moveTo>
                <a:lnTo>
                  <a:pt x="1582" y="3154"/>
                </a:lnTo>
                <a:lnTo>
                  <a:pt x="1586" y="3159"/>
                </a:lnTo>
                <a:lnTo>
                  <a:pt x="1594" y="3165"/>
                </a:lnTo>
                <a:lnTo>
                  <a:pt x="1605" y="3174"/>
                </a:lnTo>
                <a:lnTo>
                  <a:pt x="1622" y="3181"/>
                </a:lnTo>
                <a:lnTo>
                  <a:pt x="1642" y="3188"/>
                </a:lnTo>
                <a:lnTo>
                  <a:pt x="1667" y="3195"/>
                </a:lnTo>
                <a:lnTo>
                  <a:pt x="1698" y="3199"/>
                </a:lnTo>
                <a:lnTo>
                  <a:pt x="1731" y="3200"/>
                </a:lnTo>
                <a:lnTo>
                  <a:pt x="1766" y="3199"/>
                </a:lnTo>
                <a:lnTo>
                  <a:pt x="1796" y="3195"/>
                </a:lnTo>
                <a:lnTo>
                  <a:pt x="1821" y="3188"/>
                </a:lnTo>
                <a:lnTo>
                  <a:pt x="1842" y="3181"/>
                </a:lnTo>
                <a:lnTo>
                  <a:pt x="1857" y="3174"/>
                </a:lnTo>
                <a:lnTo>
                  <a:pt x="1870" y="3165"/>
                </a:lnTo>
                <a:lnTo>
                  <a:pt x="1877" y="3159"/>
                </a:lnTo>
                <a:lnTo>
                  <a:pt x="1881" y="3154"/>
                </a:lnTo>
                <a:lnTo>
                  <a:pt x="1881" y="499"/>
                </a:lnTo>
                <a:lnTo>
                  <a:pt x="1582" y="499"/>
                </a:lnTo>
                <a:close/>
                <a:moveTo>
                  <a:pt x="1046" y="499"/>
                </a:moveTo>
                <a:lnTo>
                  <a:pt x="1045" y="559"/>
                </a:lnTo>
                <a:lnTo>
                  <a:pt x="1043" y="624"/>
                </a:lnTo>
                <a:lnTo>
                  <a:pt x="1040" y="693"/>
                </a:lnTo>
                <a:lnTo>
                  <a:pt x="1036" y="769"/>
                </a:lnTo>
                <a:lnTo>
                  <a:pt x="1032" y="848"/>
                </a:lnTo>
                <a:lnTo>
                  <a:pt x="1028" y="930"/>
                </a:lnTo>
                <a:lnTo>
                  <a:pt x="1023" y="1016"/>
                </a:lnTo>
                <a:lnTo>
                  <a:pt x="1017" y="1105"/>
                </a:lnTo>
                <a:lnTo>
                  <a:pt x="1011" y="1197"/>
                </a:lnTo>
                <a:lnTo>
                  <a:pt x="1005" y="1291"/>
                </a:lnTo>
                <a:lnTo>
                  <a:pt x="998" y="1387"/>
                </a:lnTo>
                <a:lnTo>
                  <a:pt x="990" y="1483"/>
                </a:lnTo>
                <a:lnTo>
                  <a:pt x="983" y="1582"/>
                </a:lnTo>
                <a:lnTo>
                  <a:pt x="975" y="1681"/>
                </a:lnTo>
                <a:lnTo>
                  <a:pt x="967" y="1780"/>
                </a:lnTo>
                <a:lnTo>
                  <a:pt x="960" y="1878"/>
                </a:lnTo>
                <a:lnTo>
                  <a:pt x="951" y="1977"/>
                </a:lnTo>
                <a:lnTo>
                  <a:pt x="943" y="2075"/>
                </a:lnTo>
                <a:lnTo>
                  <a:pt x="935" y="2170"/>
                </a:lnTo>
                <a:lnTo>
                  <a:pt x="927" y="2265"/>
                </a:lnTo>
                <a:lnTo>
                  <a:pt x="919" y="2357"/>
                </a:lnTo>
                <a:lnTo>
                  <a:pt x="910" y="2447"/>
                </a:lnTo>
                <a:lnTo>
                  <a:pt x="903" y="2534"/>
                </a:lnTo>
                <a:lnTo>
                  <a:pt x="896" y="2618"/>
                </a:lnTo>
                <a:lnTo>
                  <a:pt x="888" y="2698"/>
                </a:lnTo>
                <a:lnTo>
                  <a:pt x="881" y="2773"/>
                </a:lnTo>
                <a:lnTo>
                  <a:pt x="875" y="2845"/>
                </a:lnTo>
                <a:lnTo>
                  <a:pt x="868" y="2911"/>
                </a:lnTo>
                <a:lnTo>
                  <a:pt x="863" y="2973"/>
                </a:lnTo>
                <a:lnTo>
                  <a:pt x="858" y="3029"/>
                </a:lnTo>
                <a:lnTo>
                  <a:pt x="853" y="3078"/>
                </a:lnTo>
                <a:lnTo>
                  <a:pt x="848" y="3121"/>
                </a:lnTo>
                <a:lnTo>
                  <a:pt x="845" y="3158"/>
                </a:lnTo>
                <a:lnTo>
                  <a:pt x="842" y="3186"/>
                </a:lnTo>
                <a:lnTo>
                  <a:pt x="863" y="3190"/>
                </a:lnTo>
                <a:lnTo>
                  <a:pt x="887" y="3195"/>
                </a:lnTo>
                <a:lnTo>
                  <a:pt x="915" y="3198"/>
                </a:lnTo>
                <a:lnTo>
                  <a:pt x="944" y="3200"/>
                </a:lnTo>
                <a:lnTo>
                  <a:pt x="975" y="3200"/>
                </a:lnTo>
                <a:lnTo>
                  <a:pt x="1007" y="3197"/>
                </a:lnTo>
                <a:lnTo>
                  <a:pt x="1040" y="3191"/>
                </a:lnTo>
                <a:lnTo>
                  <a:pt x="1072" y="3183"/>
                </a:lnTo>
                <a:lnTo>
                  <a:pt x="1105" y="3170"/>
                </a:lnTo>
                <a:lnTo>
                  <a:pt x="1134" y="3154"/>
                </a:lnTo>
                <a:lnTo>
                  <a:pt x="1172" y="1147"/>
                </a:lnTo>
                <a:lnTo>
                  <a:pt x="1174" y="1132"/>
                </a:lnTo>
                <a:lnTo>
                  <a:pt x="1181" y="1119"/>
                </a:lnTo>
                <a:lnTo>
                  <a:pt x="1192" y="1108"/>
                </a:lnTo>
                <a:lnTo>
                  <a:pt x="1205" y="1102"/>
                </a:lnTo>
                <a:lnTo>
                  <a:pt x="1220" y="1100"/>
                </a:lnTo>
                <a:lnTo>
                  <a:pt x="1235" y="1103"/>
                </a:lnTo>
                <a:lnTo>
                  <a:pt x="1248" y="1109"/>
                </a:lnTo>
                <a:lnTo>
                  <a:pt x="1258" y="1120"/>
                </a:lnTo>
                <a:lnTo>
                  <a:pt x="1265" y="1134"/>
                </a:lnTo>
                <a:lnTo>
                  <a:pt x="1267" y="1148"/>
                </a:lnTo>
                <a:lnTo>
                  <a:pt x="1231" y="3094"/>
                </a:lnTo>
                <a:lnTo>
                  <a:pt x="1278" y="3075"/>
                </a:lnTo>
                <a:lnTo>
                  <a:pt x="1325" y="3062"/>
                </a:lnTo>
                <a:lnTo>
                  <a:pt x="1371" y="3053"/>
                </a:lnTo>
                <a:lnTo>
                  <a:pt x="1414" y="3048"/>
                </a:lnTo>
                <a:lnTo>
                  <a:pt x="1454" y="3045"/>
                </a:lnTo>
                <a:lnTo>
                  <a:pt x="1488" y="3044"/>
                </a:lnTo>
                <a:lnTo>
                  <a:pt x="1488" y="499"/>
                </a:lnTo>
                <a:lnTo>
                  <a:pt x="1046" y="499"/>
                </a:lnTo>
                <a:close/>
                <a:moveTo>
                  <a:pt x="741" y="499"/>
                </a:moveTo>
                <a:lnTo>
                  <a:pt x="741" y="502"/>
                </a:lnTo>
                <a:lnTo>
                  <a:pt x="740" y="513"/>
                </a:lnTo>
                <a:lnTo>
                  <a:pt x="738" y="529"/>
                </a:lnTo>
                <a:lnTo>
                  <a:pt x="736" y="549"/>
                </a:lnTo>
                <a:lnTo>
                  <a:pt x="734" y="572"/>
                </a:lnTo>
                <a:lnTo>
                  <a:pt x="732" y="598"/>
                </a:lnTo>
                <a:lnTo>
                  <a:pt x="729" y="626"/>
                </a:lnTo>
                <a:lnTo>
                  <a:pt x="726" y="655"/>
                </a:lnTo>
                <a:lnTo>
                  <a:pt x="723" y="682"/>
                </a:lnTo>
                <a:lnTo>
                  <a:pt x="720" y="708"/>
                </a:lnTo>
                <a:lnTo>
                  <a:pt x="718" y="732"/>
                </a:lnTo>
                <a:lnTo>
                  <a:pt x="716" y="752"/>
                </a:lnTo>
                <a:lnTo>
                  <a:pt x="714" y="769"/>
                </a:lnTo>
                <a:lnTo>
                  <a:pt x="713" y="780"/>
                </a:lnTo>
                <a:lnTo>
                  <a:pt x="713" y="784"/>
                </a:lnTo>
                <a:lnTo>
                  <a:pt x="711" y="788"/>
                </a:lnTo>
                <a:lnTo>
                  <a:pt x="708" y="797"/>
                </a:lnTo>
                <a:lnTo>
                  <a:pt x="704" y="813"/>
                </a:lnTo>
                <a:lnTo>
                  <a:pt x="696" y="835"/>
                </a:lnTo>
                <a:lnTo>
                  <a:pt x="689" y="863"/>
                </a:lnTo>
                <a:lnTo>
                  <a:pt x="678" y="894"/>
                </a:lnTo>
                <a:lnTo>
                  <a:pt x="668" y="932"/>
                </a:lnTo>
                <a:lnTo>
                  <a:pt x="654" y="975"/>
                </a:lnTo>
                <a:lnTo>
                  <a:pt x="641" y="1022"/>
                </a:lnTo>
                <a:lnTo>
                  <a:pt x="626" y="1074"/>
                </a:lnTo>
                <a:lnTo>
                  <a:pt x="609" y="1130"/>
                </a:lnTo>
                <a:lnTo>
                  <a:pt x="591" y="1191"/>
                </a:lnTo>
                <a:lnTo>
                  <a:pt x="573" y="1257"/>
                </a:lnTo>
                <a:lnTo>
                  <a:pt x="553" y="1326"/>
                </a:lnTo>
                <a:lnTo>
                  <a:pt x="533" y="1398"/>
                </a:lnTo>
                <a:lnTo>
                  <a:pt x="512" y="1475"/>
                </a:lnTo>
                <a:lnTo>
                  <a:pt x="490" y="1556"/>
                </a:lnTo>
                <a:lnTo>
                  <a:pt x="467" y="1639"/>
                </a:lnTo>
                <a:lnTo>
                  <a:pt x="444" y="1726"/>
                </a:lnTo>
                <a:lnTo>
                  <a:pt x="421" y="1815"/>
                </a:lnTo>
                <a:lnTo>
                  <a:pt x="397" y="1909"/>
                </a:lnTo>
                <a:lnTo>
                  <a:pt x="373" y="2004"/>
                </a:lnTo>
                <a:lnTo>
                  <a:pt x="348" y="2102"/>
                </a:lnTo>
                <a:lnTo>
                  <a:pt x="322" y="2203"/>
                </a:lnTo>
                <a:lnTo>
                  <a:pt x="298" y="2305"/>
                </a:lnTo>
                <a:lnTo>
                  <a:pt x="273" y="2410"/>
                </a:lnTo>
                <a:lnTo>
                  <a:pt x="248" y="2517"/>
                </a:lnTo>
                <a:lnTo>
                  <a:pt x="223" y="2625"/>
                </a:lnTo>
                <a:lnTo>
                  <a:pt x="198" y="2735"/>
                </a:lnTo>
                <a:lnTo>
                  <a:pt x="174" y="2847"/>
                </a:lnTo>
                <a:lnTo>
                  <a:pt x="150" y="2959"/>
                </a:lnTo>
                <a:lnTo>
                  <a:pt x="126" y="3073"/>
                </a:lnTo>
                <a:lnTo>
                  <a:pt x="103" y="3187"/>
                </a:lnTo>
                <a:lnTo>
                  <a:pt x="124" y="3191"/>
                </a:lnTo>
                <a:lnTo>
                  <a:pt x="149" y="3196"/>
                </a:lnTo>
                <a:lnTo>
                  <a:pt x="176" y="3199"/>
                </a:lnTo>
                <a:lnTo>
                  <a:pt x="206" y="3200"/>
                </a:lnTo>
                <a:lnTo>
                  <a:pt x="237" y="3200"/>
                </a:lnTo>
                <a:lnTo>
                  <a:pt x="269" y="3197"/>
                </a:lnTo>
                <a:lnTo>
                  <a:pt x="301" y="3190"/>
                </a:lnTo>
                <a:lnTo>
                  <a:pt x="333" y="3182"/>
                </a:lnTo>
                <a:lnTo>
                  <a:pt x="364" y="3168"/>
                </a:lnTo>
                <a:lnTo>
                  <a:pt x="395" y="3152"/>
                </a:lnTo>
                <a:lnTo>
                  <a:pt x="692" y="1404"/>
                </a:lnTo>
                <a:lnTo>
                  <a:pt x="696" y="1390"/>
                </a:lnTo>
                <a:lnTo>
                  <a:pt x="706" y="1377"/>
                </a:lnTo>
                <a:lnTo>
                  <a:pt x="717" y="1369"/>
                </a:lnTo>
                <a:lnTo>
                  <a:pt x="731" y="1365"/>
                </a:lnTo>
                <a:lnTo>
                  <a:pt x="747" y="1365"/>
                </a:lnTo>
                <a:lnTo>
                  <a:pt x="761" y="1370"/>
                </a:lnTo>
                <a:lnTo>
                  <a:pt x="773" y="1378"/>
                </a:lnTo>
                <a:lnTo>
                  <a:pt x="781" y="1391"/>
                </a:lnTo>
                <a:lnTo>
                  <a:pt x="785" y="1405"/>
                </a:lnTo>
                <a:lnTo>
                  <a:pt x="785" y="1420"/>
                </a:lnTo>
                <a:lnTo>
                  <a:pt x="502" y="3087"/>
                </a:lnTo>
                <a:lnTo>
                  <a:pt x="543" y="3073"/>
                </a:lnTo>
                <a:lnTo>
                  <a:pt x="584" y="3062"/>
                </a:lnTo>
                <a:lnTo>
                  <a:pt x="625" y="3055"/>
                </a:lnTo>
                <a:lnTo>
                  <a:pt x="664" y="3050"/>
                </a:lnTo>
                <a:lnTo>
                  <a:pt x="699" y="3046"/>
                </a:lnTo>
                <a:lnTo>
                  <a:pt x="732" y="3044"/>
                </a:lnTo>
                <a:lnTo>
                  <a:pt x="760" y="3044"/>
                </a:lnTo>
                <a:lnTo>
                  <a:pt x="765" y="2988"/>
                </a:lnTo>
                <a:lnTo>
                  <a:pt x="772" y="2923"/>
                </a:lnTo>
                <a:lnTo>
                  <a:pt x="778" y="2852"/>
                </a:lnTo>
                <a:lnTo>
                  <a:pt x="785" y="2775"/>
                </a:lnTo>
                <a:lnTo>
                  <a:pt x="793" y="2694"/>
                </a:lnTo>
                <a:lnTo>
                  <a:pt x="801" y="2606"/>
                </a:lnTo>
                <a:lnTo>
                  <a:pt x="809" y="2516"/>
                </a:lnTo>
                <a:lnTo>
                  <a:pt x="817" y="2420"/>
                </a:lnTo>
                <a:lnTo>
                  <a:pt x="826" y="2323"/>
                </a:lnTo>
                <a:lnTo>
                  <a:pt x="835" y="2221"/>
                </a:lnTo>
                <a:lnTo>
                  <a:pt x="843" y="2118"/>
                </a:lnTo>
                <a:lnTo>
                  <a:pt x="853" y="2013"/>
                </a:lnTo>
                <a:lnTo>
                  <a:pt x="861" y="1907"/>
                </a:lnTo>
                <a:lnTo>
                  <a:pt x="870" y="1800"/>
                </a:lnTo>
                <a:lnTo>
                  <a:pt x="879" y="1691"/>
                </a:lnTo>
                <a:lnTo>
                  <a:pt x="887" y="1584"/>
                </a:lnTo>
                <a:lnTo>
                  <a:pt x="896" y="1478"/>
                </a:lnTo>
                <a:lnTo>
                  <a:pt x="903" y="1372"/>
                </a:lnTo>
                <a:lnTo>
                  <a:pt x="910" y="1269"/>
                </a:lnTo>
                <a:lnTo>
                  <a:pt x="918" y="1167"/>
                </a:lnTo>
                <a:lnTo>
                  <a:pt x="924" y="1069"/>
                </a:lnTo>
                <a:lnTo>
                  <a:pt x="930" y="974"/>
                </a:lnTo>
                <a:lnTo>
                  <a:pt x="936" y="883"/>
                </a:lnTo>
                <a:lnTo>
                  <a:pt x="940" y="795"/>
                </a:lnTo>
                <a:lnTo>
                  <a:pt x="944" y="712"/>
                </a:lnTo>
                <a:lnTo>
                  <a:pt x="947" y="636"/>
                </a:lnTo>
                <a:lnTo>
                  <a:pt x="949" y="564"/>
                </a:lnTo>
                <a:lnTo>
                  <a:pt x="950" y="499"/>
                </a:lnTo>
                <a:lnTo>
                  <a:pt x="741" y="499"/>
                </a:lnTo>
                <a:close/>
                <a:moveTo>
                  <a:pt x="825" y="96"/>
                </a:moveTo>
                <a:lnTo>
                  <a:pt x="757" y="404"/>
                </a:lnTo>
                <a:lnTo>
                  <a:pt x="2706" y="404"/>
                </a:lnTo>
                <a:lnTo>
                  <a:pt x="2639" y="96"/>
                </a:lnTo>
                <a:lnTo>
                  <a:pt x="825" y="96"/>
                </a:lnTo>
                <a:close/>
                <a:moveTo>
                  <a:pt x="786" y="0"/>
                </a:moveTo>
                <a:lnTo>
                  <a:pt x="2676" y="0"/>
                </a:lnTo>
                <a:lnTo>
                  <a:pt x="2692" y="3"/>
                </a:lnTo>
                <a:lnTo>
                  <a:pt x="2707" y="11"/>
                </a:lnTo>
                <a:lnTo>
                  <a:pt x="2717" y="23"/>
                </a:lnTo>
                <a:lnTo>
                  <a:pt x="2724" y="38"/>
                </a:lnTo>
                <a:lnTo>
                  <a:pt x="2724" y="41"/>
                </a:lnTo>
                <a:lnTo>
                  <a:pt x="2726" y="51"/>
                </a:lnTo>
                <a:lnTo>
                  <a:pt x="2729" y="65"/>
                </a:lnTo>
                <a:lnTo>
                  <a:pt x="2733" y="84"/>
                </a:lnTo>
                <a:lnTo>
                  <a:pt x="2738" y="107"/>
                </a:lnTo>
                <a:lnTo>
                  <a:pt x="2745" y="134"/>
                </a:lnTo>
                <a:lnTo>
                  <a:pt x="2751" y="163"/>
                </a:lnTo>
                <a:lnTo>
                  <a:pt x="2757" y="193"/>
                </a:lnTo>
                <a:lnTo>
                  <a:pt x="2765" y="225"/>
                </a:lnTo>
                <a:lnTo>
                  <a:pt x="2771" y="258"/>
                </a:lnTo>
                <a:lnTo>
                  <a:pt x="2778" y="289"/>
                </a:lnTo>
                <a:lnTo>
                  <a:pt x="2785" y="321"/>
                </a:lnTo>
                <a:lnTo>
                  <a:pt x="2791" y="349"/>
                </a:lnTo>
                <a:lnTo>
                  <a:pt x="2797" y="375"/>
                </a:lnTo>
                <a:lnTo>
                  <a:pt x="2802" y="399"/>
                </a:lnTo>
                <a:lnTo>
                  <a:pt x="2807" y="418"/>
                </a:lnTo>
                <a:lnTo>
                  <a:pt x="2810" y="433"/>
                </a:lnTo>
                <a:lnTo>
                  <a:pt x="2812" y="442"/>
                </a:lnTo>
                <a:lnTo>
                  <a:pt x="2813" y="447"/>
                </a:lnTo>
                <a:lnTo>
                  <a:pt x="2813" y="447"/>
                </a:lnTo>
                <a:lnTo>
                  <a:pt x="2843" y="760"/>
                </a:lnTo>
                <a:lnTo>
                  <a:pt x="2847" y="770"/>
                </a:lnTo>
                <a:lnTo>
                  <a:pt x="2852" y="787"/>
                </a:lnTo>
                <a:lnTo>
                  <a:pt x="2858" y="810"/>
                </a:lnTo>
                <a:lnTo>
                  <a:pt x="2868" y="837"/>
                </a:lnTo>
                <a:lnTo>
                  <a:pt x="2877" y="871"/>
                </a:lnTo>
                <a:lnTo>
                  <a:pt x="2889" y="910"/>
                </a:lnTo>
                <a:lnTo>
                  <a:pt x="2902" y="954"/>
                </a:lnTo>
                <a:lnTo>
                  <a:pt x="2916" y="1002"/>
                </a:lnTo>
                <a:lnTo>
                  <a:pt x="2932" y="1056"/>
                </a:lnTo>
                <a:lnTo>
                  <a:pt x="2948" y="1115"/>
                </a:lnTo>
                <a:lnTo>
                  <a:pt x="2966" y="1177"/>
                </a:lnTo>
                <a:lnTo>
                  <a:pt x="2986" y="1244"/>
                </a:lnTo>
                <a:lnTo>
                  <a:pt x="3006" y="1314"/>
                </a:lnTo>
                <a:lnTo>
                  <a:pt x="3026" y="1389"/>
                </a:lnTo>
                <a:lnTo>
                  <a:pt x="3048" y="1468"/>
                </a:lnTo>
                <a:lnTo>
                  <a:pt x="3070" y="1550"/>
                </a:lnTo>
                <a:lnTo>
                  <a:pt x="3093" y="1636"/>
                </a:lnTo>
                <a:lnTo>
                  <a:pt x="3117" y="1724"/>
                </a:lnTo>
                <a:lnTo>
                  <a:pt x="3141" y="1816"/>
                </a:lnTo>
                <a:lnTo>
                  <a:pt x="3166" y="1911"/>
                </a:lnTo>
                <a:lnTo>
                  <a:pt x="3190" y="2009"/>
                </a:lnTo>
                <a:lnTo>
                  <a:pt x="3215" y="2108"/>
                </a:lnTo>
                <a:lnTo>
                  <a:pt x="3240" y="2210"/>
                </a:lnTo>
                <a:lnTo>
                  <a:pt x="3266" y="2315"/>
                </a:lnTo>
                <a:lnTo>
                  <a:pt x="3291" y="2423"/>
                </a:lnTo>
                <a:lnTo>
                  <a:pt x="3316" y="2531"/>
                </a:lnTo>
                <a:lnTo>
                  <a:pt x="3341" y="2641"/>
                </a:lnTo>
                <a:lnTo>
                  <a:pt x="3366" y="2753"/>
                </a:lnTo>
                <a:lnTo>
                  <a:pt x="3392" y="2867"/>
                </a:lnTo>
                <a:lnTo>
                  <a:pt x="3416" y="2981"/>
                </a:lnTo>
                <a:lnTo>
                  <a:pt x="3439" y="3097"/>
                </a:lnTo>
                <a:lnTo>
                  <a:pt x="3463" y="3214"/>
                </a:lnTo>
                <a:lnTo>
                  <a:pt x="3462" y="3214"/>
                </a:lnTo>
                <a:lnTo>
                  <a:pt x="3463" y="3227"/>
                </a:lnTo>
                <a:lnTo>
                  <a:pt x="3460" y="3240"/>
                </a:lnTo>
                <a:lnTo>
                  <a:pt x="3453" y="3251"/>
                </a:lnTo>
                <a:lnTo>
                  <a:pt x="3444" y="3261"/>
                </a:lnTo>
                <a:lnTo>
                  <a:pt x="3431" y="3267"/>
                </a:lnTo>
                <a:lnTo>
                  <a:pt x="3426" y="3269"/>
                </a:lnTo>
                <a:lnTo>
                  <a:pt x="3417" y="3271"/>
                </a:lnTo>
                <a:lnTo>
                  <a:pt x="3403" y="3275"/>
                </a:lnTo>
                <a:lnTo>
                  <a:pt x="3385" y="3280"/>
                </a:lnTo>
                <a:lnTo>
                  <a:pt x="3363" y="3284"/>
                </a:lnTo>
                <a:lnTo>
                  <a:pt x="3338" y="3288"/>
                </a:lnTo>
                <a:lnTo>
                  <a:pt x="3311" y="3292"/>
                </a:lnTo>
                <a:lnTo>
                  <a:pt x="3280" y="3294"/>
                </a:lnTo>
                <a:lnTo>
                  <a:pt x="3249" y="3295"/>
                </a:lnTo>
                <a:lnTo>
                  <a:pt x="3213" y="3294"/>
                </a:lnTo>
                <a:lnTo>
                  <a:pt x="3176" y="3290"/>
                </a:lnTo>
                <a:lnTo>
                  <a:pt x="3140" y="3284"/>
                </a:lnTo>
                <a:lnTo>
                  <a:pt x="3103" y="3273"/>
                </a:lnTo>
                <a:lnTo>
                  <a:pt x="3066" y="3259"/>
                </a:lnTo>
                <a:lnTo>
                  <a:pt x="3029" y="3240"/>
                </a:lnTo>
                <a:lnTo>
                  <a:pt x="2996" y="3216"/>
                </a:lnTo>
                <a:lnTo>
                  <a:pt x="2966" y="3196"/>
                </a:lnTo>
                <a:lnTo>
                  <a:pt x="2935" y="3179"/>
                </a:lnTo>
                <a:lnTo>
                  <a:pt x="2901" y="3166"/>
                </a:lnTo>
                <a:lnTo>
                  <a:pt x="2867" y="3157"/>
                </a:lnTo>
                <a:lnTo>
                  <a:pt x="2832" y="3149"/>
                </a:lnTo>
                <a:lnTo>
                  <a:pt x="2798" y="3145"/>
                </a:lnTo>
                <a:lnTo>
                  <a:pt x="2767" y="3142"/>
                </a:lnTo>
                <a:lnTo>
                  <a:pt x="2737" y="3140"/>
                </a:lnTo>
                <a:lnTo>
                  <a:pt x="2712" y="3140"/>
                </a:lnTo>
                <a:lnTo>
                  <a:pt x="2714" y="3166"/>
                </a:lnTo>
                <a:lnTo>
                  <a:pt x="2716" y="3187"/>
                </a:lnTo>
                <a:lnTo>
                  <a:pt x="2718" y="3203"/>
                </a:lnTo>
                <a:lnTo>
                  <a:pt x="2720" y="3214"/>
                </a:lnTo>
                <a:lnTo>
                  <a:pt x="2720" y="3218"/>
                </a:lnTo>
                <a:lnTo>
                  <a:pt x="2718" y="3233"/>
                </a:lnTo>
                <a:lnTo>
                  <a:pt x="2712" y="3248"/>
                </a:lnTo>
                <a:lnTo>
                  <a:pt x="2702" y="3260"/>
                </a:lnTo>
                <a:lnTo>
                  <a:pt x="2688" y="3267"/>
                </a:lnTo>
                <a:lnTo>
                  <a:pt x="2683" y="3269"/>
                </a:lnTo>
                <a:lnTo>
                  <a:pt x="2673" y="3271"/>
                </a:lnTo>
                <a:lnTo>
                  <a:pt x="2660" y="3275"/>
                </a:lnTo>
                <a:lnTo>
                  <a:pt x="2642" y="3280"/>
                </a:lnTo>
                <a:lnTo>
                  <a:pt x="2620" y="3284"/>
                </a:lnTo>
                <a:lnTo>
                  <a:pt x="2595" y="3288"/>
                </a:lnTo>
                <a:lnTo>
                  <a:pt x="2567" y="3292"/>
                </a:lnTo>
                <a:lnTo>
                  <a:pt x="2537" y="3294"/>
                </a:lnTo>
                <a:lnTo>
                  <a:pt x="2504" y="3295"/>
                </a:lnTo>
                <a:lnTo>
                  <a:pt x="2470" y="3294"/>
                </a:lnTo>
                <a:lnTo>
                  <a:pt x="2433" y="3290"/>
                </a:lnTo>
                <a:lnTo>
                  <a:pt x="2396" y="3284"/>
                </a:lnTo>
                <a:lnTo>
                  <a:pt x="2358" y="3273"/>
                </a:lnTo>
                <a:lnTo>
                  <a:pt x="2322" y="3259"/>
                </a:lnTo>
                <a:lnTo>
                  <a:pt x="2286" y="3240"/>
                </a:lnTo>
                <a:lnTo>
                  <a:pt x="2252" y="3216"/>
                </a:lnTo>
                <a:lnTo>
                  <a:pt x="2223" y="3196"/>
                </a:lnTo>
                <a:lnTo>
                  <a:pt x="2191" y="3179"/>
                </a:lnTo>
                <a:lnTo>
                  <a:pt x="2158" y="3166"/>
                </a:lnTo>
                <a:lnTo>
                  <a:pt x="2124" y="3157"/>
                </a:lnTo>
                <a:lnTo>
                  <a:pt x="2091" y="3149"/>
                </a:lnTo>
                <a:lnTo>
                  <a:pt x="2058" y="3145"/>
                </a:lnTo>
                <a:lnTo>
                  <a:pt x="2028" y="3142"/>
                </a:lnTo>
                <a:lnTo>
                  <a:pt x="2000" y="3140"/>
                </a:lnTo>
                <a:lnTo>
                  <a:pt x="1976" y="3140"/>
                </a:lnTo>
                <a:lnTo>
                  <a:pt x="1976" y="3154"/>
                </a:lnTo>
                <a:lnTo>
                  <a:pt x="1973" y="3178"/>
                </a:lnTo>
                <a:lnTo>
                  <a:pt x="1964" y="3200"/>
                </a:lnTo>
                <a:lnTo>
                  <a:pt x="1950" y="3221"/>
                </a:lnTo>
                <a:lnTo>
                  <a:pt x="1931" y="3239"/>
                </a:lnTo>
                <a:lnTo>
                  <a:pt x="1907" y="3256"/>
                </a:lnTo>
                <a:lnTo>
                  <a:pt x="1878" y="3269"/>
                </a:lnTo>
                <a:lnTo>
                  <a:pt x="1847" y="3281"/>
                </a:lnTo>
                <a:lnTo>
                  <a:pt x="1811" y="3288"/>
                </a:lnTo>
                <a:lnTo>
                  <a:pt x="1772" y="3293"/>
                </a:lnTo>
                <a:lnTo>
                  <a:pt x="1731" y="3295"/>
                </a:lnTo>
                <a:lnTo>
                  <a:pt x="1691" y="3293"/>
                </a:lnTo>
                <a:lnTo>
                  <a:pt x="1652" y="3288"/>
                </a:lnTo>
                <a:lnTo>
                  <a:pt x="1617" y="3281"/>
                </a:lnTo>
                <a:lnTo>
                  <a:pt x="1584" y="3269"/>
                </a:lnTo>
                <a:lnTo>
                  <a:pt x="1556" y="3256"/>
                </a:lnTo>
                <a:lnTo>
                  <a:pt x="1533" y="3239"/>
                </a:lnTo>
                <a:lnTo>
                  <a:pt x="1513" y="3221"/>
                </a:lnTo>
                <a:lnTo>
                  <a:pt x="1499" y="3200"/>
                </a:lnTo>
                <a:lnTo>
                  <a:pt x="1491" y="3178"/>
                </a:lnTo>
                <a:lnTo>
                  <a:pt x="1488" y="3154"/>
                </a:lnTo>
                <a:lnTo>
                  <a:pt x="1488" y="3140"/>
                </a:lnTo>
                <a:lnTo>
                  <a:pt x="1464" y="3140"/>
                </a:lnTo>
                <a:lnTo>
                  <a:pt x="1435" y="3142"/>
                </a:lnTo>
                <a:lnTo>
                  <a:pt x="1405" y="3145"/>
                </a:lnTo>
                <a:lnTo>
                  <a:pt x="1372" y="3149"/>
                </a:lnTo>
                <a:lnTo>
                  <a:pt x="1339" y="3157"/>
                </a:lnTo>
                <a:lnTo>
                  <a:pt x="1305" y="3166"/>
                </a:lnTo>
                <a:lnTo>
                  <a:pt x="1273" y="3179"/>
                </a:lnTo>
                <a:lnTo>
                  <a:pt x="1241" y="3196"/>
                </a:lnTo>
                <a:lnTo>
                  <a:pt x="1212" y="3216"/>
                </a:lnTo>
                <a:lnTo>
                  <a:pt x="1177" y="3240"/>
                </a:lnTo>
                <a:lnTo>
                  <a:pt x="1141" y="3259"/>
                </a:lnTo>
                <a:lnTo>
                  <a:pt x="1105" y="3273"/>
                </a:lnTo>
                <a:lnTo>
                  <a:pt x="1067" y="3284"/>
                </a:lnTo>
                <a:lnTo>
                  <a:pt x="1030" y="3290"/>
                </a:lnTo>
                <a:lnTo>
                  <a:pt x="994" y="3294"/>
                </a:lnTo>
                <a:lnTo>
                  <a:pt x="959" y="3295"/>
                </a:lnTo>
                <a:lnTo>
                  <a:pt x="926" y="3294"/>
                </a:lnTo>
                <a:lnTo>
                  <a:pt x="897" y="3292"/>
                </a:lnTo>
                <a:lnTo>
                  <a:pt x="868" y="3288"/>
                </a:lnTo>
                <a:lnTo>
                  <a:pt x="843" y="3284"/>
                </a:lnTo>
                <a:lnTo>
                  <a:pt x="822" y="3280"/>
                </a:lnTo>
                <a:lnTo>
                  <a:pt x="803" y="3275"/>
                </a:lnTo>
                <a:lnTo>
                  <a:pt x="790" y="3271"/>
                </a:lnTo>
                <a:lnTo>
                  <a:pt x="780" y="3269"/>
                </a:lnTo>
                <a:lnTo>
                  <a:pt x="776" y="3267"/>
                </a:lnTo>
                <a:lnTo>
                  <a:pt x="761" y="3260"/>
                </a:lnTo>
                <a:lnTo>
                  <a:pt x="751" y="3248"/>
                </a:lnTo>
                <a:lnTo>
                  <a:pt x="744" y="3233"/>
                </a:lnTo>
                <a:lnTo>
                  <a:pt x="743" y="3218"/>
                </a:lnTo>
                <a:lnTo>
                  <a:pt x="744" y="3214"/>
                </a:lnTo>
                <a:lnTo>
                  <a:pt x="744" y="3203"/>
                </a:lnTo>
                <a:lnTo>
                  <a:pt x="747" y="3187"/>
                </a:lnTo>
                <a:lnTo>
                  <a:pt x="749" y="3166"/>
                </a:lnTo>
                <a:lnTo>
                  <a:pt x="751" y="3140"/>
                </a:lnTo>
                <a:lnTo>
                  <a:pt x="726" y="3141"/>
                </a:lnTo>
                <a:lnTo>
                  <a:pt x="696" y="3142"/>
                </a:lnTo>
                <a:lnTo>
                  <a:pt x="665" y="3145"/>
                </a:lnTo>
                <a:lnTo>
                  <a:pt x="631" y="3149"/>
                </a:lnTo>
                <a:lnTo>
                  <a:pt x="596" y="3157"/>
                </a:lnTo>
                <a:lnTo>
                  <a:pt x="562" y="3166"/>
                </a:lnTo>
                <a:lnTo>
                  <a:pt x="528" y="3179"/>
                </a:lnTo>
                <a:lnTo>
                  <a:pt x="497" y="3196"/>
                </a:lnTo>
                <a:lnTo>
                  <a:pt x="468" y="3216"/>
                </a:lnTo>
                <a:lnTo>
                  <a:pt x="434" y="3240"/>
                </a:lnTo>
                <a:lnTo>
                  <a:pt x="398" y="3259"/>
                </a:lnTo>
                <a:lnTo>
                  <a:pt x="361" y="3273"/>
                </a:lnTo>
                <a:lnTo>
                  <a:pt x="323" y="3284"/>
                </a:lnTo>
                <a:lnTo>
                  <a:pt x="287" y="3290"/>
                </a:lnTo>
                <a:lnTo>
                  <a:pt x="250" y="3294"/>
                </a:lnTo>
                <a:lnTo>
                  <a:pt x="215" y="3295"/>
                </a:lnTo>
                <a:lnTo>
                  <a:pt x="183" y="3294"/>
                </a:lnTo>
                <a:lnTo>
                  <a:pt x="153" y="3292"/>
                </a:lnTo>
                <a:lnTo>
                  <a:pt x="125" y="3288"/>
                </a:lnTo>
                <a:lnTo>
                  <a:pt x="100" y="3284"/>
                </a:lnTo>
                <a:lnTo>
                  <a:pt x="79" y="3280"/>
                </a:lnTo>
                <a:lnTo>
                  <a:pt x="60" y="3275"/>
                </a:lnTo>
                <a:lnTo>
                  <a:pt x="46" y="3271"/>
                </a:lnTo>
                <a:lnTo>
                  <a:pt x="37" y="3269"/>
                </a:lnTo>
                <a:lnTo>
                  <a:pt x="33" y="3267"/>
                </a:lnTo>
                <a:lnTo>
                  <a:pt x="20" y="3261"/>
                </a:lnTo>
                <a:lnTo>
                  <a:pt x="9" y="3251"/>
                </a:lnTo>
                <a:lnTo>
                  <a:pt x="3" y="3240"/>
                </a:lnTo>
                <a:lnTo>
                  <a:pt x="0" y="3227"/>
                </a:lnTo>
                <a:lnTo>
                  <a:pt x="1" y="3214"/>
                </a:lnTo>
                <a:lnTo>
                  <a:pt x="1" y="3214"/>
                </a:lnTo>
                <a:lnTo>
                  <a:pt x="24" y="3097"/>
                </a:lnTo>
                <a:lnTo>
                  <a:pt x="48" y="2981"/>
                </a:lnTo>
                <a:lnTo>
                  <a:pt x="72" y="2867"/>
                </a:lnTo>
                <a:lnTo>
                  <a:pt x="97" y="2753"/>
                </a:lnTo>
                <a:lnTo>
                  <a:pt x="122" y="2641"/>
                </a:lnTo>
                <a:lnTo>
                  <a:pt x="147" y="2531"/>
                </a:lnTo>
                <a:lnTo>
                  <a:pt x="172" y="2423"/>
                </a:lnTo>
                <a:lnTo>
                  <a:pt x="197" y="2315"/>
                </a:lnTo>
                <a:lnTo>
                  <a:pt x="223" y="2210"/>
                </a:lnTo>
                <a:lnTo>
                  <a:pt x="248" y="2108"/>
                </a:lnTo>
                <a:lnTo>
                  <a:pt x="273" y="2009"/>
                </a:lnTo>
                <a:lnTo>
                  <a:pt x="298" y="1911"/>
                </a:lnTo>
                <a:lnTo>
                  <a:pt x="322" y="1816"/>
                </a:lnTo>
                <a:lnTo>
                  <a:pt x="347" y="1724"/>
                </a:lnTo>
                <a:lnTo>
                  <a:pt x="370" y="1636"/>
                </a:lnTo>
                <a:lnTo>
                  <a:pt x="393" y="1550"/>
                </a:lnTo>
                <a:lnTo>
                  <a:pt x="415" y="1468"/>
                </a:lnTo>
                <a:lnTo>
                  <a:pt x="437" y="1389"/>
                </a:lnTo>
                <a:lnTo>
                  <a:pt x="458" y="1314"/>
                </a:lnTo>
                <a:lnTo>
                  <a:pt x="478" y="1244"/>
                </a:lnTo>
                <a:lnTo>
                  <a:pt x="497" y="1177"/>
                </a:lnTo>
                <a:lnTo>
                  <a:pt x="515" y="1115"/>
                </a:lnTo>
                <a:lnTo>
                  <a:pt x="531" y="1056"/>
                </a:lnTo>
                <a:lnTo>
                  <a:pt x="547" y="1002"/>
                </a:lnTo>
                <a:lnTo>
                  <a:pt x="562" y="954"/>
                </a:lnTo>
                <a:lnTo>
                  <a:pt x="574" y="910"/>
                </a:lnTo>
                <a:lnTo>
                  <a:pt x="586" y="871"/>
                </a:lnTo>
                <a:lnTo>
                  <a:pt x="596" y="837"/>
                </a:lnTo>
                <a:lnTo>
                  <a:pt x="605" y="810"/>
                </a:lnTo>
                <a:lnTo>
                  <a:pt x="612" y="787"/>
                </a:lnTo>
                <a:lnTo>
                  <a:pt x="616" y="770"/>
                </a:lnTo>
                <a:lnTo>
                  <a:pt x="621" y="760"/>
                </a:lnTo>
                <a:lnTo>
                  <a:pt x="651" y="447"/>
                </a:lnTo>
                <a:lnTo>
                  <a:pt x="651" y="447"/>
                </a:lnTo>
                <a:lnTo>
                  <a:pt x="651" y="442"/>
                </a:lnTo>
                <a:lnTo>
                  <a:pt x="653" y="433"/>
                </a:lnTo>
                <a:lnTo>
                  <a:pt x="656" y="418"/>
                </a:lnTo>
                <a:lnTo>
                  <a:pt x="662" y="399"/>
                </a:lnTo>
                <a:lnTo>
                  <a:pt x="666" y="375"/>
                </a:lnTo>
                <a:lnTo>
                  <a:pt x="672" y="349"/>
                </a:lnTo>
                <a:lnTo>
                  <a:pt x="678" y="321"/>
                </a:lnTo>
                <a:lnTo>
                  <a:pt x="685" y="289"/>
                </a:lnTo>
                <a:lnTo>
                  <a:pt x="692" y="258"/>
                </a:lnTo>
                <a:lnTo>
                  <a:pt x="699" y="225"/>
                </a:lnTo>
                <a:lnTo>
                  <a:pt x="706" y="193"/>
                </a:lnTo>
                <a:lnTo>
                  <a:pt x="713" y="163"/>
                </a:lnTo>
                <a:lnTo>
                  <a:pt x="719" y="134"/>
                </a:lnTo>
                <a:lnTo>
                  <a:pt x="725" y="107"/>
                </a:lnTo>
                <a:lnTo>
                  <a:pt x="730" y="84"/>
                </a:lnTo>
                <a:lnTo>
                  <a:pt x="734" y="65"/>
                </a:lnTo>
                <a:lnTo>
                  <a:pt x="737" y="51"/>
                </a:lnTo>
                <a:lnTo>
                  <a:pt x="739" y="41"/>
                </a:lnTo>
                <a:lnTo>
                  <a:pt x="740" y="38"/>
                </a:lnTo>
                <a:lnTo>
                  <a:pt x="747" y="23"/>
                </a:lnTo>
                <a:lnTo>
                  <a:pt x="757" y="11"/>
                </a:lnTo>
                <a:lnTo>
                  <a:pt x="771" y="3"/>
                </a:lnTo>
                <a:lnTo>
                  <a:pt x="7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6" name="Freeform 328"/>
          <p:cNvSpPr>
            <a:spLocks noEditPoints="1"/>
          </p:cNvSpPr>
          <p:nvPr/>
        </p:nvSpPr>
        <p:spPr bwMode="auto">
          <a:xfrm>
            <a:off x="4558752" y="2674938"/>
            <a:ext cx="258763" cy="581025"/>
          </a:xfrm>
          <a:custGeom>
            <a:avLst/>
            <a:gdLst>
              <a:gd name="T0" fmla="*/ 1288 w 1466"/>
              <a:gd name="T1" fmla="*/ 380 h 3290"/>
              <a:gd name="T2" fmla="*/ 1364 w 1466"/>
              <a:gd name="T3" fmla="*/ 335 h 3290"/>
              <a:gd name="T4" fmla="*/ 889 w 1466"/>
              <a:gd name="T5" fmla="*/ 593 h 3290"/>
              <a:gd name="T6" fmla="*/ 830 w 1466"/>
              <a:gd name="T7" fmla="*/ 767 h 3290"/>
              <a:gd name="T8" fmla="*/ 792 w 1466"/>
              <a:gd name="T9" fmla="*/ 1011 h 3290"/>
              <a:gd name="T10" fmla="*/ 828 w 1466"/>
              <a:gd name="T11" fmla="*/ 1207 h 3290"/>
              <a:gd name="T12" fmla="*/ 837 w 1466"/>
              <a:gd name="T13" fmla="*/ 1317 h 3290"/>
              <a:gd name="T14" fmla="*/ 1377 w 1466"/>
              <a:gd name="T15" fmla="*/ 579 h 3290"/>
              <a:gd name="T16" fmla="*/ 1252 w 1466"/>
              <a:gd name="T17" fmla="*/ 457 h 3290"/>
              <a:gd name="T18" fmla="*/ 1165 w 1466"/>
              <a:gd name="T19" fmla="*/ 268 h 3290"/>
              <a:gd name="T20" fmla="*/ 1033 w 1466"/>
              <a:gd name="T21" fmla="*/ 264 h 3290"/>
              <a:gd name="T22" fmla="*/ 973 w 1466"/>
              <a:gd name="T23" fmla="*/ 245 h 3290"/>
              <a:gd name="T24" fmla="*/ 780 w 1466"/>
              <a:gd name="T25" fmla="*/ 706 h 3290"/>
              <a:gd name="T26" fmla="*/ 812 w 1466"/>
              <a:gd name="T27" fmla="*/ 593 h 3290"/>
              <a:gd name="T28" fmla="*/ 286 w 1466"/>
              <a:gd name="T29" fmla="*/ 344 h 3290"/>
              <a:gd name="T30" fmla="*/ 163 w 1466"/>
              <a:gd name="T31" fmla="*/ 493 h 3290"/>
              <a:gd name="T32" fmla="*/ 82 w 1466"/>
              <a:gd name="T33" fmla="*/ 725 h 3290"/>
              <a:gd name="T34" fmla="*/ 630 w 1466"/>
              <a:gd name="T35" fmla="*/ 1300 h 3290"/>
              <a:gd name="T36" fmla="*/ 646 w 1466"/>
              <a:gd name="T37" fmla="*/ 1143 h 3290"/>
              <a:gd name="T38" fmla="*/ 694 w 1466"/>
              <a:gd name="T39" fmla="*/ 955 h 3290"/>
              <a:gd name="T40" fmla="*/ 479 w 1466"/>
              <a:gd name="T41" fmla="*/ 264 h 3290"/>
              <a:gd name="T42" fmla="*/ 418 w 1466"/>
              <a:gd name="T43" fmla="*/ 245 h 3290"/>
              <a:gd name="T44" fmla="*/ 107 w 1466"/>
              <a:gd name="T45" fmla="*/ 318 h 3290"/>
              <a:gd name="T46" fmla="*/ 180 w 1466"/>
              <a:gd name="T47" fmla="*/ 379 h 3290"/>
              <a:gd name="T48" fmla="*/ 115 w 1466"/>
              <a:gd name="T49" fmla="*/ 226 h 3290"/>
              <a:gd name="T50" fmla="*/ 1339 w 1466"/>
              <a:gd name="T51" fmla="*/ 92 h 3290"/>
              <a:gd name="T52" fmla="*/ 854 w 1466"/>
              <a:gd name="T53" fmla="*/ 94 h 3290"/>
              <a:gd name="T54" fmla="*/ 843 w 1466"/>
              <a:gd name="T55" fmla="*/ 145 h 3290"/>
              <a:gd name="T56" fmla="*/ 772 w 1466"/>
              <a:gd name="T57" fmla="*/ 148 h 3290"/>
              <a:gd name="T58" fmla="*/ 781 w 1466"/>
              <a:gd name="T59" fmla="*/ 113 h 3290"/>
              <a:gd name="T60" fmla="*/ 772 w 1466"/>
              <a:gd name="T61" fmla="*/ 78 h 3290"/>
              <a:gd name="T62" fmla="*/ 133 w 1466"/>
              <a:gd name="T63" fmla="*/ 78 h 3290"/>
              <a:gd name="T64" fmla="*/ 133 w 1466"/>
              <a:gd name="T65" fmla="*/ 78 h 3290"/>
              <a:gd name="T66" fmla="*/ 1403 w 1466"/>
              <a:gd name="T67" fmla="*/ 29 h 3290"/>
              <a:gd name="T68" fmla="*/ 1415 w 1466"/>
              <a:gd name="T69" fmla="*/ 72 h 3290"/>
              <a:gd name="T70" fmla="*/ 1439 w 1466"/>
              <a:gd name="T71" fmla="*/ 228 h 3290"/>
              <a:gd name="T72" fmla="*/ 1460 w 1466"/>
              <a:gd name="T73" fmla="*/ 558 h 3290"/>
              <a:gd name="T74" fmla="*/ 1465 w 1466"/>
              <a:gd name="T75" fmla="*/ 837 h 3290"/>
              <a:gd name="T76" fmla="*/ 1460 w 1466"/>
              <a:gd name="T77" fmla="*/ 1070 h 3290"/>
              <a:gd name="T78" fmla="*/ 1451 w 1466"/>
              <a:gd name="T79" fmla="*/ 1464 h 3290"/>
              <a:gd name="T80" fmla="*/ 1440 w 1466"/>
              <a:gd name="T81" fmla="*/ 1945 h 3290"/>
              <a:gd name="T82" fmla="*/ 1429 w 1466"/>
              <a:gd name="T83" fmla="*/ 2438 h 3290"/>
              <a:gd name="T84" fmla="*/ 1420 w 1466"/>
              <a:gd name="T85" fmla="*/ 2870 h 3290"/>
              <a:gd name="T86" fmla="*/ 1413 w 1466"/>
              <a:gd name="T87" fmla="*/ 3165 h 3290"/>
              <a:gd name="T88" fmla="*/ 1408 w 1466"/>
              <a:gd name="T89" fmla="*/ 3267 h 3290"/>
              <a:gd name="T90" fmla="*/ 825 w 1466"/>
              <a:gd name="T91" fmla="*/ 3279 h 3290"/>
              <a:gd name="T92" fmla="*/ 753 w 1466"/>
              <a:gd name="T93" fmla="*/ 1240 h 3290"/>
              <a:gd name="T94" fmla="*/ 721 w 1466"/>
              <a:gd name="T95" fmla="*/ 1170 h 3290"/>
              <a:gd name="T96" fmla="*/ 652 w 1466"/>
              <a:gd name="T97" fmla="*/ 3253 h 3290"/>
              <a:gd name="T98" fmla="*/ 79 w 1466"/>
              <a:gd name="T99" fmla="*/ 3287 h 3290"/>
              <a:gd name="T100" fmla="*/ 54 w 1466"/>
              <a:gd name="T101" fmla="*/ 3220 h 3290"/>
              <a:gd name="T102" fmla="*/ 48 w 1466"/>
              <a:gd name="T103" fmla="*/ 2987 h 3290"/>
              <a:gd name="T104" fmla="*/ 40 w 1466"/>
              <a:gd name="T105" fmla="*/ 2593 h 3290"/>
              <a:gd name="T106" fmla="*/ 29 w 1466"/>
              <a:gd name="T107" fmla="*/ 2112 h 3290"/>
              <a:gd name="T108" fmla="*/ 18 w 1466"/>
              <a:gd name="T109" fmla="*/ 1618 h 3290"/>
              <a:gd name="T110" fmla="*/ 9 w 1466"/>
              <a:gd name="T111" fmla="*/ 1187 h 3290"/>
              <a:gd name="T112" fmla="*/ 2 w 1466"/>
              <a:gd name="T113" fmla="*/ 892 h 3290"/>
              <a:gd name="T114" fmla="*/ 4 w 1466"/>
              <a:gd name="T115" fmla="*/ 713 h 3290"/>
              <a:gd name="T116" fmla="*/ 29 w 1466"/>
              <a:gd name="T117" fmla="*/ 305 h 3290"/>
              <a:gd name="T118" fmla="*/ 50 w 1466"/>
              <a:gd name="T119" fmla="*/ 98 h 3290"/>
              <a:gd name="T120" fmla="*/ 63 w 1466"/>
              <a:gd name="T121" fmla="*/ 31 h 3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66" h="3290">
                <a:moveTo>
                  <a:pt x="1238" y="226"/>
                </a:moveTo>
                <a:lnTo>
                  <a:pt x="1242" y="264"/>
                </a:lnTo>
                <a:lnTo>
                  <a:pt x="1249" y="298"/>
                </a:lnTo>
                <a:lnTo>
                  <a:pt x="1259" y="329"/>
                </a:lnTo>
                <a:lnTo>
                  <a:pt x="1272" y="357"/>
                </a:lnTo>
                <a:lnTo>
                  <a:pt x="1288" y="380"/>
                </a:lnTo>
                <a:lnTo>
                  <a:pt x="1306" y="400"/>
                </a:lnTo>
                <a:lnTo>
                  <a:pt x="1328" y="417"/>
                </a:lnTo>
                <a:lnTo>
                  <a:pt x="1350" y="428"/>
                </a:lnTo>
                <a:lnTo>
                  <a:pt x="1370" y="435"/>
                </a:lnTo>
                <a:lnTo>
                  <a:pt x="1367" y="382"/>
                </a:lnTo>
                <a:lnTo>
                  <a:pt x="1364" y="335"/>
                </a:lnTo>
                <a:lnTo>
                  <a:pt x="1362" y="294"/>
                </a:lnTo>
                <a:lnTo>
                  <a:pt x="1359" y="258"/>
                </a:lnTo>
                <a:lnTo>
                  <a:pt x="1357" y="226"/>
                </a:lnTo>
                <a:lnTo>
                  <a:pt x="1238" y="226"/>
                </a:lnTo>
                <a:close/>
                <a:moveTo>
                  <a:pt x="889" y="226"/>
                </a:moveTo>
                <a:lnTo>
                  <a:pt x="889" y="593"/>
                </a:lnTo>
                <a:lnTo>
                  <a:pt x="888" y="630"/>
                </a:lnTo>
                <a:lnTo>
                  <a:pt x="883" y="664"/>
                </a:lnTo>
                <a:lnTo>
                  <a:pt x="874" y="695"/>
                </a:lnTo>
                <a:lnTo>
                  <a:pt x="863" y="722"/>
                </a:lnTo>
                <a:lnTo>
                  <a:pt x="848" y="746"/>
                </a:lnTo>
                <a:lnTo>
                  <a:pt x="830" y="767"/>
                </a:lnTo>
                <a:lnTo>
                  <a:pt x="811" y="784"/>
                </a:lnTo>
                <a:lnTo>
                  <a:pt x="790" y="795"/>
                </a:lnTo>
                <a:lnTo>
                  <a:pt x="772" y="802"/>
                </a:lnTo>
                <a:lnTo>
                  <a:pt x="772" y="955"/>
                </a:lnTo>
                <a:lnTo>
                  <a:pt x="783" y="982"/>
                </a:lnTo>
                <a:lnTo>
                  <a:pt x="792" y="1011"/>
                </a:lnTo>
                <a:lnTo>
                  <a:pt x="801" y="1043"/>
                </a:lnTo>
                <a:lnTo>
                  <a:pt x="809" y="1076"/>
                </a:lnTo>
                <a:lnTo>
                  <a:pt x="815" y="1109"/>
                </a:lnTo>
                <a:lnTo>
                  <a:pt x="820" y="1143"/>
                </a:lnTo>
                <a:lnTo>
                  <a:pt x="825" y="1175"/>
                </a:lnTo>
                <a:lnTo>
                  <a:pt x="828" y="1207"/>
                </a:lnTo>
                <a:lnTo>
                  <a:pt x="831" y="1235"/>
                </a:lnTo>
                <a:lnTo>
                  <a:pt x="833" y="1261"/>
                </a:lnTo>
                <a:lnTo>
                  <a:pt x="835" y="1283"/>
                </a:lnTo>
                <a:lnTo>
                  <a:pt x="836" y="1300"/>
                </a:lnTo>
                <a:lnTo>
                  <a:pt x="837" y="1311"/>
                </a:lnTo>
                <a:lnTo>
                  <a:pt x="837" y="1317"/>
                </a:lnTo>
                <a:lnTo>
                  <a:pt x="890" y="3213"/>
                </a:lnTo>
                <a:lnTo>
                  <a:pt x="1334" y="3213"/>
                </a:lnTo>
                <a:lnTo>
                  <a:pt x="1387" y="806"/>
                </a:lnTo>
                <a:lnTo>
                  <a:pt x="1384" y="724"/>
                </a:lnTo>
                <a:lnTo>
                  <a:pt x="1380" y="648"/>
                </a:lnTo>
                <a:lnTo>
                  <a:pt x="1377" y="579"/>
                </a:lnTo>
                <a:lnTo>
                  <a:pt x="1374" y="515"/>
                </a:lnTo>
                <a:lnTo>
                  <a:pt x="1353" y="511"/>
                </a:lnTo>
                <a:lnTo>
                  <a:pt x="1330" y="504"/>
                </a:lnTo>
                <a:lnTo>
                  <a:pt x="1305" y="493"/>
                </a:lnTo>
                <a:lnTo>
                  <a:pt x="1278" y="478"/>
                </a:lnTo>
                <a:lnTo>
                  <a:pt x="1252" y="457"/>
                </a:lnTo>
                <a:lnTo>
                  <a:pt x="1230" y="434"/>
                </a:lnTo>
                <a:lnTo>
                  <a:pt x="1211" y="407"/>
                </a:lnTo>
                <a:lnTo>
                  <a:pt x="1195" y="377"/>
                </a:lnTo>
                <a:lnTo>
                  <a:pt x="1182" y="344"/>
                </a:lnTo>
                <a:lnTo>
                  <a:pt x="1172" y="308"/>
                </a:lnTo>
                <a:lnTo>
                  <a:pt x="1165" y="268"/>
                </a:lnTo>
                <a:lnTo>
                  <a:pt x="1160" y="226"/>
                </a:lnTo>
                <a:lnTo>
                  <a:pt x="1049" y="226"/>
                </a:lnTo>
                <a:lnTo>
                  <a:pt x="1049" y="232"/>
                </a:lnTo>
                <a:lnTo>
                  <a:pt x="1047" y="245"/>
                </a:lnTo>
                <a:lnTo>
                  <a:pt x="1042" y="255"/>
                </a:lnTo>
                <a:lnTo>
                  <a:pt x="1033" y="264"/>
                </a:lnTo>
                <a:lnTo>
                  <a:pt x="1022" y="269"/>
                </a:lnTo>
                <a:lnTo>
                  <a:pt x="1010" y="271"/>
                </a:lnTo>
                <a:lnTo>
                  <a:pt x="997" y="269"/>
                </a:lnTo>
                <a:lnTo>
                  <a:pt x="987" y="264"/>
                </a:lnTo>
                <a:lnTo>
                  <a:pt x="978" y="255"/>
                </a:lnTo>
                <a:lnTo>
                  <a:pt x="973" y="245"/>
                </a:lnTo>
                <a:lnTo>
                  <a:pt x="971" y="232"/>
                </a:lnTo>
                <a:lnTo>
                  <a:pt x="971" y="226"/>
                </a:lnTo>
                <a:lnTo>
                  <a:pt x="889" y="226"/>
                </a:lnTo>
                <a:close/>
                <a:moveTo>
                  <a:pt x="772" y="226"/>
                </a:moveTo>
                <a:lnTo>
                  <a:pt x="772" y="715"/>
                </a:lnTo>
                <a:lnTo>
                  <a:pt x="780" y="706"/>
                </a:lnTo>
                <a:lnTo>
                  <a:pt x="788" y="696"/>
                </a:lnTo>
                <a:lnTo>
                  <a:pt x="795" y="682"/>
                </a:lnTo>
                <a:lnTo>
                  <a:pt x="802" y="665"/>
                </a:lnTo>
                <a:lnTo>
                  <a:pt x="807" y="645"/>
                </a:lnTo>
                <a:lnTo>
                  <a:pt x="810" y="621"/>
                </a:lnTo>
                <a:lnTo>
                  <a:pt x="812" y="593"/>
                </a:lnTo>
                <a:lnTo>
                  <a:pt x="812" y="226"/>
                </a:lnTo>
                <a:lnTo>
                  <a:pt x="772" y="226"/>
                </a:lnTo>
                <a:close/>
                <a:moveTo>
                  <a:pt x="308" y="226"/>
                </a:moveTo>
                <a:lnTo>
                  <a:pt x="303" y="268"/>
                </a:lnTo>
                <a:lnTo>
                  <a:pt x="296" y="308"/>
                </a:lnTo>
                <a:lnTo>
                  <a:pt x="286" y="344"/>
                </a:lnTo>
                <a:lnTo>
                  <a:pt x="273" y="377"/>
                </a:lnTo>
                <a:lnTo>
                  <a:pt x="256" y="407"/>
                </a:lnTo>
                <a:lnTo>
                  <a:pt x="237" y="434"/>
                </a:lnTo>
                <a:lnTo>
                  <a:pt x="215" y="457"/>
                </a:lnTo>
                <a:lnTo>
                  <a:pt x="190" y="478"/>
                </a:lnTo>
                <a:lnTo>
                  <a:pt x="163" y="493"/>
                </a:lnTo>
                <a:lnTo>
                  <a:pt x="138" y="504"/>
                </a:lnTo>
                <a:lnTo>
                  <a:pt x="114" y="511"/>
                </a:lnTo>
                <a:lnTo>
                  <a:pt x="93" y="515"/>
                </a:lnTo>
                <a:lnTo>
                  <a:pt x="90" y="581"/>
                </a:lnTo>
                <a:lnTo>
                  <a:pt x="86" y="650"/>
                </a:lnTo>
                <a:lnTo>
                  <a:pt x="82" y="725"/>
                </a:lnTo>
                <a:lnTo>
                  <a:pt x="79" y="806"/>
                </a:lnTo>
                <a:lnTo>
                  <a:pt x="132" y="3213"/>
                </a:lnTo>
                <a:lnTo>
                  <a:pt x="576" y="3213"/>
                </a:lnTo>
                <a:lnTo>
                  <a:pt x="629" y="1317"/>
                </a:lnTo>
                <a:lnTo>
                  <a:pt x="629" y="1312"/>
                </a:lnTo>
                <a:lnTo>
                  <a:pt x="630" y="1300"/>
                </a:lnTo>
                <a:lnTo>
                  <a:pt x="631" y="1283"/>
                </a:lnTo>
                <a:lnTo>
                  <a:pt x="633" y="1261"/>
                </a:lnTo>
                <a:lnTo>
                  <a:pt x="635" y="1235"/>
                </a:lnTo>
                <a:lnTo>
                  <a:pt x="638" y="1207"/>
                </a:lnTo>
                <a:lnTo>
                  <a:pt x="641" y="1175"/>
                </a:lnTo>
                <a:lnTo>
                  <a:pt x="646" y="1143"/>
                </a:lnTo>
                <a:lnTo>
                  <a:pt x="651" y="1109"/>
                </a:lnTo>
                <a:lnTo>
                  <a:pt x="657" y="1076"/>
                </a:lnTo>
                <a:lnTo>
                  <a:pt x="664" y="1043"/>
                </a:lnTo>
                <a:lnTo>
                  <a:pt x="674" y="1011"/>
                </a:lnTo>
                <a:lnTo>
                  <a:pt x="683" y="982"/>
                </a:lnTo>
                <a:lnTo>
                  <a:pt x="694" y="955"/>
                </a:lnTo>
                <a:lnTo>
                  <a:pt x="694" y="226"/>
                </a:lnTo>
                <a:lnTo>
                  <a:pt x="495" y="226"/>
                </a:lnTo>
                <a:lnTo>
                  <a:pt x="495" y="232"/>
                </a:lnTo>
                <a:lnTo>
                  <a:pt x="493" y="245"/>
                </a:lnTo>
                <a:lnTo>
                  <a:pt x="487" y="255"/>
                </a:lnTo>
                <a:lnTo>
                  <a:pt x="479" y="264"/>
                </a:lnTo>
                <a:lnTo>
                  <a:pt x="468" y="269"/>
                </a:lnTo>
                <a:lnTo>
                  <a:pt x="456" y="271"/>
                </a:lnTo>
                <a:lnTo>
                  <a:pt x="444" y="269"/>
                </a:lnTo>
                <a:lnTo>
                  <a:pt x="433" y="264"/>
                </a:lnTo>
                <a:lnTo>
                  <a:pt x="424" y="255"/>
                </a:lnTo>
                <a:lnTo>
                  <a:pt x="418" y="245"/>
                </a:lnTo>
                <a:lnTo>
                  <a:pt x="416" y="232"/>
                </a:lnTo>
                <a:lnTo>
                  <a:pt x="416" y="226"/>
                </a:lnTo>
                <a:lnTo>
                  <a:pt x="308" y="226"/>
                </a:lnTo>
                <a:close/>
                <a:moveTo>
                  <a:pt x="115" y="226"/>
                </a:moveTo>
                <a:lnTo>
                  <a:pt x="111" y="269"/>
                </a:lnTo>
                <a:lnTo>
                  <a:pt x="107" y="318"/>
                </a:lnTo>
                <a:lnTo>
                  <a:pt x="103" y="373"/>
                </a:lnTo>
                <a:lnTo>
                  <a:pt x="98" y="435"/>
                </a:lnTo>
                <a:lnTo>
                  <a:pt x="119" y="428"/>
                </a:lnTo>
                <a:lnTo>
                  <a:pt x="140" y="417"/>
                </a:lnTo>
                <a:lnTo>
                  <a:pt x="162" y="399"/>
                </a:lnTo>
                <a:lnTo>
                  <a:pt x="180" y="379"/>
                </a:lnTo>
                <a:lnTo>
                  <a:pt x="196" y="356"/>
                </a:lnTo>
                <a:lnTo>
                  <a:pt x="209" y="329"/>
                </a:lnTo>
                <a:lnTo>
                  <a:pt x="218" y="298"/>
                </a:lnTo>
                <a:lnTo>
                  <a:pt x="225" y="264"/>
                </a:lnTo>
                <a:lnTo>
                  <a:pt x="229" y="226"/>
                </a:lnTo>
                <a:lnTo>
                  <a:pt x="115" y="226"/>
                </a:lnTo>
                <a:close/>
                <a:moveTo>
                  <a:pt x="1049" y="78"/>
                </a:moveTo>
                <a:lnTo>
                  <a:pt x="1049" y="148"/>
                </a:lnTo>
                <a:lnTo>
                  <a:pt x="1349" y="148"/>
                </a:lnTo>
                <a:lnTo>
                  <a:pt x="1346" y="126"/>
                </a:lnTo>
                <a:lnTo>
                  <a:pt x="1342" y="108"/>
                </a:lnTo>
                <a:lnTo>
                  <a:pt x="1339" y="92"/>
                </a:lnTo>
                <a:lnTo>
                  <a:pt x="1335" y="78"/>
                </a:lnTo>
                <a:lnTo>
                  <a:pt x="1049" y="78"/>
                </a:lnTo>
                <a:close/>
                <a:moveTo>
                  <a:pt x="837" y="78"/>
                </a:moveTo>
                <a:lnTo>
                  <a:pt x="843" y="81"/>
                </a:lnTo>
                <a:lnTo>
                  <a:pt x="848" y="86"/>
                </a:lnTo>
                <a:lnTo>
                  <a:pt x="854" y="94"/>
                </a:lnTo>
                <a:lnTo>
                  <a:pt x="858" y="103"/>
                </a:lnTo>
                <a:lnTo>
                  <a:pt x="860" y="113"/>
                </a:lnTo>
                <a:lnTo>
                  <a:pt x="858" y="123"/>
                </a:lnTo>
                <a:lnTo>
                  <a:pt x="854" y="133"/>
                </a:lnTo>
                <a:lnTo>
                  <a:pt x="848" y="141"/>
                </a:lnTo>
                <a:lnTo>
                  <a:pt x="843" y="145"/>
                </a:lnTo>
                <a:lnTo>
                  <a:pt x="837" y="148"/>
                </a:lnTo>
                <a:lnTo>
                  <a:pt x="971" y="148"/>
                </a:lnTo>
                <a:lnTo>
                  <a:pt x="971" y="78"/>
                </a:lnTo>
                <a:lnTo>
                  <a:pt x="837" y="78"/>
                </a:lnTo>
                <a:close/>
                <a:moveTo>
                  <a:pt x="772" y="78"/>
                </a:moveTo>
                <a:lnTo>
                  <a:pt x="772" y="148"/>
                </a:lnTo>
                <a:lnTo>
                  <a:pt x="805" y="148"/>
                </a:lnTo>
                <a:lnTo>
                  <a:pt x="799" y="145"/>
                </a:lnTo>
                <a:lnTo>
                  <a:pt x="792" y="141"/>
                </a:lnTo>
                <a:lnTo>
                  <a:pt x="786" y="133"/>
                </a:lnTo>
                <a:lnTo>
                  <a:pt x="782" y="123"/>
                </a:lnTo>
                <a:lnTo>
                  <a:pt x="781" y="113"/>
                </a:lnTo>
                <a:lnTo>
                  <a:pt x="782" y="103"/>
                </a:lnTo>
                <a:lnTo>
                  <a:pt x="786" y="94"/>
                </a:lnTo>
                <a:lnTo>
                  <a:pt x="792" y="86"/>
                </a:lnTo>
                <a:lnTo>
                  <a:pt x="799" y="81"/>
                </a:lnTo>
                <a:lnTo>
                  <a:pt x="805" y="78"/>
                </a:lnTo>
                <a:lnTo>
                  <a:pt x="772" y="78"/>
                </a:lnTo>
                <a:close/>
                <a:moveTo>
                  <a:pt x="495" y="78"/>
                </a:moveTo>
                <a:lnTo>
                  <a:pt x="495" y="148"/>
                </a:lnTo>
                <a:lnTo>
                  <a:pt x="694" y="148"/>
                </a:lnTo>
                <a:lnTo>
                  <a:pt x="694" y="78"/>
                </a:lnTo>
                <a:lnTo>
                  <a:pt x="495" y="78"/>
                </a:lnTo>
                <a:close/>
                <a:moveTo>
                  <a:pt x="133" y="78"/>
                </a:moveTo>
                <a:lnTo>
                  <a:pt x="130" y="96"/>
                </a:lnTo>
                <a:lnTo>
                  <a:pt x="127" y="119"/>
                </a:lnTo>
                <a:lnTo>
                  <a:pt x="123" y="148"/>
                </a:lnTo>
                <a:lnTo>
                  <a:pt x="416" y="148"/>
                </a:lnTo>
                <a:lnTo>
                  <a:pt x="416" y="78"/>
                </a:lnTo>
                <a:lnTo>
                  <a:pt x="133" y="78"/>
                </a:lnTo>
                <a:close/>
                <a:moveTo>
                  <a:pt x="101" y="0"/>
                </a:moveTo>
                <a:lnTo>
                  <a:pt x="1365" y="0"/>
                </a:lnTo>
                <a:lnTo>
                  <a:pt x="1378" y="3"/>
                </a:lnTo>
                <a:lnTo>
                  <a:pt x="1389" y="9"/>
                </a:lnTo>
                <a:lnTo>
                  <a:pt x="1398" y="18"/>
                </a:lnTo>
                <a:lnTo>
                  <a:pt x="1403" y="29"/>
                </a:lnTo>
                <a:lnTo>
                  <a:pt x="1403" y="31"/>
                </a:lnTo>
                <a:lnTo>
                  <a:pt x="1404" y="34"/>
                </a:lnTo>
                <a:lnTo>
                  <a:pt x="1406" y="40"/>
                </a:lnTo>
                <a:lnTo>
                  <a:pt x="1410" y="48"/>
                </a:lnTo>
                <a:lnTo>
                  <a:pt x="1412" y="58"/>
                </a:lnTo>
                <a:lnTo>
                  <a:pt x="1415" y="72"/>
                </a:lnTo>
                <a:lnTo>
                  <a:pt x="1419" y="88"/>
                </a:lnTo>
                <a:lnTo>
                  <a:pt x="1422" y="108"/>
                </a:lnTo>
                <a:lnTo>
                  <a:pt x="1426" y="132"/>
                </a:lnTo>
                <a:lnTo>
                  <a:pt x="1430" y="160"/>
                </a:lnTo>
                <a:lnTo>
                  <a:pt x="1435" y="192"/>
                </a:lnTo>
                <a:lnTo>
                  <a:pt x="1439" y="228"/>
                </a:lnTo>
                <a:lnTo>
                  <a:pt x="1443" y="269"/>
                </a:lnTo>
                <a:lnTo>
                  <a:pt x="1447" y="316"/>
                </a:lnTo>
                <a:lnTo>
                  <a:pt x="1450" y="367"/>
                </a:lnTo>
                <a:lnTo>
                  <a:pt x="1454" y="424"/>
                </a:lnTo>
                <a:lnTo>
                  <a:pt x="1457" y="487"/>
                </a:lnTo>
                <a:lnTo>
                  <a:pt x="1460" y="558"/>
                </a:lnTo>
                <a:lnTo>
                  <a:pt x="1462" y="633"/>
                </a:lnTo>
                <a:lnTo>
                  <a:pt x="1464" y="715"/>
                </a:lnTo>
                <a:lnTo>
                  <a:pt x="1466" y="804"/>
                </a:lnTo>
                <a:lnTo>
                  <a:pt x="1466" y="808"/>
                </a:lnTo>
                <a:lnTo>
                  <a:pt x="1465" y="819"/>
                </a:lnTo>
                <a:lnTo>
                  <a:pt x="1465" y="837"/>
                </a:lnTo>
                <a:lnTo>
                  <a:pt x="1464" y="861"/>
                </a:lnTo>
                <a:lnTo>
                  <a:pt x="1464" y="892"/>
                </a:lnTo>
                <a:lnTo>
                  <a:pt x="1463" y="929"/>
                </a:lnTo>
                <a:lnTo>
                  <a:pt x="1462" y="971"/>
                </a:lnTo>
                <a:lnTo>
                  <a:pt x="1461" y="1018"/>
                </a:lnTo>
                <a:lnTo>
                  <a:pt x="1460" y="1070"/>
                </a:lnTo>
                <a:lnTo>
                  <a:pt x="1459" y="1126"/>
                </a:lnTo>
                <a:lnTo>
                  <a:pt x="1457" y="1187"/>
                </a:lnTo>
                <a:lnTo>
                  <a:pt x="1456" y="1251"/>
                </a:lnTo>
                <a:lnTo>
                  <a:pt x="1454" y="1319"/>
                </a:lnTo>
                <a:lnTo>
                  <a:pt x="1453" y="1390"/>
                </a:lnTo>
                <a:lnTo>
                  <a:pt x="1451" y="1464"/>
                </a:lnTo>
                <a:lnTo>
                  <a:pt x="1449" y="1540"/>
                </a:lnTo>
                <a:lnTo>
                  <a:pt x="1448" y="1618"/>
                </a:lnTo>
                <a:lnTo>
                  <a:pt x="1446" y="1699"/>
                </a:lnTo>
                <a:lnTo>
                  <a:pt x="1444" y="1780"/>
                </a:lnTo>
                <a:lnTo>
                  <a:pt x="1442" y="1862"/>
                </a:lnTo>
                <a:lnTo>
                  <a:pt x="1440" y="1945"/>
                </a:lnTo>
                <a:lnTo>
                  <a:pt x="1439" y="2029"/>
                </a:lnTo>
                <a:lnTo>
                  <a:pt x="1437" y="2112"/>
                </a:lnTo>
                <a:lnTo>
                  <a:pt x="1435" y="2195"/>
                </a:lnTo>
                <a:lnTo>
                  <a:pt x="1433" y="2277"/>
                </a:lnTo>
                <a:lnTo>
                  <a:pt x="1431" y="2358"/>
                </a:lnTo>
                <a:lnTo>
                  <a:pt x="1429" y="2438"/>
                </a:lnTo>
                <a:lnTo>
                  <a:pt x="1428" y="2516"/>
                </a:lnTo>
                <a:lnTo>
                  <a:pt x="1426" y="2593"/>
                </a:lnTo>
                <a:lnTo>
                  <a:pt x="1424" y="2666"/>
                </a:lnTo>
                <a:lnTo>
                  <a:pt x="1423" y="2737"/>
                </a:lnTo>
                <a:lnTo>
                  <a:pt x="1421" y="2806"/>
                </a:lnTo>
                <a:lnTo>
                  <a:pt x="1420" y="2870"/>
                </a:lnTo>
                <a:lnTo>
                  <a:pt x="1419" y="2931"/>
                </a:lnTo>
                <a:lnTo>
                  <a:pt x="1417" y="2987"/>
                </a:lnTo>
                <a:lnTo>
                  <a:pt x="1416" y="3039"/>
                </a:lnTo>
                <a:lnTo>
                  <a:pt x="1415" y="3086"/>
                </a:lnTo>
                <a:lnTo>
                  <a:pt x="1414" y="3128"/>
                </a:lnTo>
                <a:lnTo>
                  <a:pt x="1413" y="3165"/>
                </a:lnTo>
                <a:lnTo>
                  <a:pt x="1413" y="3195"/>
                </a:lnTo>
                <a:lnTo>
                  <a:pt x="1412" y="3220"/>
                </a:lnTo>
                <a:lnTo>
                  <a:pt x="1412" y="3238"/>
                </a:lnTo>
                <a:lnTo>
                  <a:pt x="1411" y="3249"/>
                </a:lnTo>
                <a:lnTo>
                  <a:pt x="1411" y="3252"/>
                </a:lnTo>
                <a:lnTo>
                  <a:pt x="1408" y="3267"/>
                </a:lnTo>
                <a:lnTo>
                  <a:pt x="1399" y="3279"/>
                </a:lnTo>
                <a:lnTo>
                  <a:pt x="1387" y="3287"/>
                </a:lnTo>
                <a:lnTo>
                  <a:pt x="1372" y="3290"/>
                </a:lnTo>
                <a:lnTo>
                  <a:pt x="852" y="3290"/>
                </a:lnTo>
                <a:lnTo>
                  <a:pt x="838" y="3287"/>
                </a:lnTo>
                <a:lnTo>
                  <a:pt x="825" y="3279"/>
                </a:lnTo>
                <a:lnTo>
                  <a:pt x="817" y="3267"/>
                </a:lnTo>
                <a:lnTo>
                  <a:pt x="814" y="3253"/>
                </a:lnTo>
                <a:lnTo>
                  <a:pt x="758" y="1320"/>
                </a:lnTo>
                <a:lnTo>
                  <a:pt x="757" y="1298"/>
                </a:lnTo>
                <a:lnTo>
                  <a:pt x="755" y="1271"/>
                </a:lnTo>
                <a:lnTo>
                  <a:pt x="753" y="1240"/>
                </a:lnTo>
                <a:lnTo>
                  <a:pt x="749" y="1206"/>
                </a:lnTo>
                <a:lnTo>
                  <a:pt x="745" y="1170"/>
                </a:lnTo>
                <a:lnTo>
                  <a:pt x="739" y="1134"/>
                </a:lnTo>
                <a:lnTo>
                  <a:pt x="733" y="1097"/>
                </a:lnTo>
                <a:lnTo>
                  <a:pt x="727" y="1134"/>
                </a:lnTo>
                <a:lnTo>
                  <a:pt x="721" y="1170"/>
                </a:lnTo>
                <a:lnTo>
                  <a:pt x="717" y="1206"/>
                </a:lnTo>
                <a:lnTo>
                  <a:pt x="713" y="1241"/>
                </a:lnTo>
                <a:lnTo>
                  <a:pt x="711" y="1272"/>
                </a:lnTo>
                <a:lnTo>
                  <a:pt x="709" y="1299"/>
                </a:lnTo>
                <a:lnTo>
                  <a:pt x="708" y="1320"/>
                </a:lnTo>
                <a:lnTo>
                  <a:pt x="652" y="3253"/>
                </a:lnTo>
                <a:lnTo>
                  <a:pt x="649" y="3267"/>
                </a:lnTo>
                <a:lnTo>
                  <a:pt x="641" y="3279"/>
                </a:lnTo>
                <a:lnTo>
                  <a:pt x="628" y="3287"/>
                </a:lnTo>
                <a:lnTo>
                  <a:pt x="613" y="3290"/>
                </a:lnTo>
                <a:lnTo>
                  <a:pt x="94" y="3290"/>
                </a:lnTo>
                <a:lnTo>
                  <a:pt x="79" y="3287"/>
                </a:lnTo>
                <a:lnTo>
                  <a:pt x="67" y="3279"/>
                </a:lnTo>
                <a:lnTo>
                  <a:pt x="58" y="3267"/>
                </a:lnTo>
                <a:lnTo>
                  <a:pt x="54" y="3252"/>
                </a:lnTo>
                <a:lnTo>
                  <a:pt x="54" y="3249"/>
                </a:lnTo>
                <a:lnTo>
                  <a:pt x="54" y="3238"/>
                </a:lnTo>
                <a:lnTo>
                  <a:pt x="54" y="3220"/>
                </a:lnTo>
                <a:lnTo>
                  <a:pt x="53" y="3195"/>
                </a:lnTo>
                <a:lnTo>
                  <a:pt x="52" y="3165"/>
                </a:lnTo>
                <a:lnTo>
                  <a:pt x="52" y="3128"/>
                </a:lnTo>
                <a:lnTo>
                  <a:pt x="51" y="3086"/>
                </a:lnTo>
                <a:lnTo>
                  <a:pt x="50" y="3039"/>
                </a:lnTo>
                <a:lnTo>
                  <a:pt x="48" y="2987"/>
                </a:lnTo>
                <a:lnTo>
                  <a:pt x="47" y="2931"/>
                </a:lnTo>
                <a:lnTo>
                  <a:pt x="46" y="2870"/>
                </a:lnTo>
                <a:lnTo>
                  <a:pt x="44" y="2806"/>
                </a:lnTo>
                <a:lnTo>
                  <a:pt x="43" y="2737"/>
                </a:lnTo>
                <a:lnTo>
                  <a:pt x="41" y="2666"/>
                </a:lnTo>
                <a:lnTo>
                  <a:pt x="40" y="2593"/>
                </a:lnTo>
                <a:lnTo>
                  <a:pt x="38" y="2516"/>
                </a:lnTo>
                <a:lnTo>
                  <a:pt x="36" y="2438"/>
                </a:lnTo>
                <a:lnTo>
                  <a:pt x="35" y="2358"/>
                </a:lnTo>
                <a:lnTo>
                  <a:pt x="33" y="2277"/>
                </a:lnTo>
                <a:lnTo>
                  <a:pt x="31" y="2195"/>
                </a:lnTo>
                <a:lnTo>
                  <a:pt x="29" y="2112"/>
                </a:lnTo>
                <a:lnTo>
                  <a:pt x="27" y="2029"/>
                </a:lnTo>
                <a:lnTo>
                  <a:pt x="25" y="1945"/>
                </a:lnTo>
                <a:lnTo>
                  <a:pt x="24" y="1862"/>
                </a:lnTo>
                <a:lnTo>
                  <a:pt x="22" y="1780"/>
                </a:lnTo>
                <a:lnTo>
                  <a:pt x="20" y="1699"/>
                </a:lnTo>
                <a:lnTo>
                  <a:pt x="18" y="1618"/>
                </a:lnTo>
                <a:lnTo>
                  <a:pt x="16" y="1540"/>
                </a:lnTo>
                <a:lnTo>
                  <a:pt x="15" y="1464"/>
                </a:lnTo>
                <a:lnTo>
                  <a:pt x="13" y="1390"/>
                </a:lnTo>
                <a:lnTo>
                  <a:pt x="11" y="1319"/>
                </a:lnTo>
                <a:lnTo>
                  <a:pt x="10" y="1251"/>
                </a:lnTo>
                <a:lnTo>
                  <a:pt x="9" y="1187"/>
                </a:lnTo>
                <a:lnTo>
                  <a:pt x="7" y="1126"/>
                </a:lnTo>
                <a:lnTo>
                  <a:pt x="6" y="1070"/>
                </a:lnTo>
                <a:lnTo>
                  <a:pt x="5" y="1018"/>
                </a:lnTo>
                <a:lnTo>
                  <a:pt x="4" y="971"/>
                </a:lnTo>
                <a:lnTo>
                  <a:pt x="3" y="929"/>
                </a:lnTo>
                <a:lnTo>
                  <a:pt x="2" y="892"/>
                </a:lnTo>
                <a:lnTo>
                  <a:pt x="1" y="861"/>
                </a:lnTo>
                <a:lnTo>
                  <a:pt x="1" y="837"/>
                </a:lnTo>
                <a:lnTo>
                  <a:pt x="0" y="819"/>
                </a:lnTo>
                <a:lnTo>
                  <a:pt x="0" y="808"/>
                </a:lnTo>
                <a:lnTo>
                  <a:pt x="0" y="804"/>
                </a:lnTo>
                <a:lnTo>
                  <a:pt x="4" y="713"/>
                </a:lnTo>
                <a:lnTo>
                  <a:pt x="8" y="629"/>
                </a:lnTo>
                <a:lnTo>
                  <a:pt x="12" y="551"/>
                </a:lnTo>
                <a:lnTo>
                  <a:pt x="17" y="480"/>
                </a:lnTo>
                <a:lnTo>
                  <a:pt x="21" y="416"/>
                </a:lnTo>
                <a:lnTo>
                  <a:pt x="25" y="357"/>
                </a:lnTo>
                <a:lnTo>
                  <a:pt x="29" y="305"/>
                </a:lnTo>
                <a:lnTo>
                  <a:pt x="33" y="258"/>
                </a:lnTo>
                <a:lnTo>
                  <a:pt x="37" y="217"/>
                </a:lnTo>
                <a:lnTo>
                  <a:pt x="41" y="180"/>
                </a:lnTo>
                <a:lnTo>
                  <a:pt x="44" y="149"/>
                </a:lnTo>
                <a:lnTo>
                  <a:pt x="47" y="121"/>
                </a:lnTo>
                <a:lnTo>
                  <a:pt x="50" y="98"/>
                </a:lnTo>
                <a:lnTo>
                  <a:pt x="53" y="79"/>
                </a:lnTo>
                <a:lnTo>
                  <a:pt x="56" y="63"/>
                </a:lnTo>
                <a:lnTo>
                  <a:pt x="58" y="51"/>
                </a:lnTo>
                <a:lnTo>
                  <a:pt x="59" y="42"/>
                </a:lnTo>
                <a:lnTo>
                  <a:pt x="61" y="35"/>
                </a:lnTo>
                <a:lnTo>
                  <a:pt x="63" y="31"/>
                </a:lnTo>
                <a:lnTo>
                  <a:pt x="63" y="29"/>
                </a:lnTo>
                <a:lnTo>
                  <a:pt x="68" y="18"/>
                </a:lnTo>
                <a:lnTo>
                  <a:pt x="77" y="9"/>
                </a:lnTo>
                <a:lnTo>
                  <a:pt x="88" y="3"/>
                </a:lnTo>
                <a:lnTo>
                  <a:pt x="10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0" name="Group 479"/>
          <p:cNvGrpSpPr/>
          <p:nvPr/>
        </p:nvGrpSpPr>
        <p:grpSpPr>
          <a:xfrm>
            <a:off x="3541502" y="2727326"/>
            <a:ext cx="422275" cy="479425"/>
            <a:chOff x="3533775" y="2727326"/>
            <a:chExt cx="422275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0" name="Freeform 333"/>
            <p:cNvSpPr>
              <a:spLocks noEditPoints="1"/>
            </p:cNvSpPr>
            <p:nvPr/>
          </p:nvSpPr>
          <p:spPr bwMode="auto">
            <a:xfrm>
              <a:off x="3533775" y="2727326"/>
              <a:ext cx="422275" cy="479425"/>
            </a:xfrm>
            <a:custGeom>
              <a:avLst/>
              <a:gdLst>
                <a:gd name="T0" fmla="*/ 1281 w 2921"/>
                <a:gd name="T1" fmla="*/ 3230 h 3325"/>
                <a:gd name="T2" fmla="*/ 2595 w 2921"/>
                <a:gd name="T3" fmla="*/ 723 h 3325"/>
                <a:gd name="T4" fmla="*/ 2709 w 2921"/>
                <a:gd name="T5" fmla="*/ 1020 h 3325"/>
                <a:gd name="T6" fmla="*/ 2788 w 2921"/>
                <a:gd name="T7" fmla="*/ 910 h 3325"/>
                <a:gd name="T8" fmla="*/ 2563 w 2921"/>
                <a:gd name="T9" fmla="*/ 399 h 3325"/>
                <a:gd name="T10" fmla="*/ 1685 w 2921"/>
                <a:gd name="T11" fmla="*/ 1456 h 3325"/>
                <a:gd name="T12" fmla="*/ 1508 w 2921"/>
                <a:gd name="T13" fmla="*/ 1935 h 3325"/>
                <a:gd name="T14" fmla="*/ 1602 w 2921"/>
                <a:gd name="T15" fmla="*/ 2286 h 3325"/>
                <a:gd name="T16" fmla="*/ 1636 w 2921"/>
                <a:gd name="T17" fmla="*/ 2608 h 3325"/>
                <a:gd name="T18" fmla="*/ 2822 w 2921"/>
                <a:gd name="T19" fmla="*/ 1514 h 3325"/>
                <a:gd name="T20" fmla="*/ 2728 w 2921"/>
                <a:gd name="T21" fmla="*/ 1179 h 3325"/>
                <a:gd name="T22" fmla="*/ 2578 w 2921"/>
                <a:gd name="T23" fmla="*/ 983 h 3325"/>
                <a:gd name="T24" fmla="*/ 2476 w 2921"/>
                <a:gd name="T25" fmla="*/ 553 h 3325"/>
                <a:gd name="T26" fmla="*/ 2039 w 2921"/>
                <a:gd name="T27" fmla="*/ 490 h 3325"/>
                <a:gd name="T28" fmla="*/ 1748 w 2921"/>
                <a:gd name="T29" fmla="*/ 399 h 3325"/>
                <a:gd name="T30" fmla="*/ 1589 w 2921"/>
                <a:gd name="T31" fmla="*/ 1428 h 3325"/>
                <a:gd name="T32" fmla="*/ 1652 w 2921"/>
                <a:gd name="T33" fmla="*/ 1182 h 3325"/>
                <a:gd name="T34" fmla="*/ 417 w 2921"/>
                <a:gd name="T35" fmla="*/ 748 h 3325"/>
                <a:gd name="T36" fmla="*/ 287 w 2921"/>
                <a:gd name="T37" fmla="*/ 1078 h 3325"/>
                <a:gd name="T38" fmla="*/ 142 w 2921"/>
                <a:gd name="T39" fmla="*/ 1210 h 3325"/>
                <a:gd name="T40" fmla="*/ 1281 w 2921"/>
                <a:gd name="T41" fmla="*/ 2980 h 3325"/>
                <a:gd name="T42" fmla="*/ 1292 w 2921"/>
                <a:gd name="T43" fmla="*/ 2519 h 3325"/>
                <a:gd name="T44" fmla="*/ 1345 w 2921"/>
                <a:gd name="T45" fmla="*/ 2145 h 3325"/>
                <a:gd name="T46" fmla="*/ 943 w 2921"/>
                <a:gd name="T47" fmla="*/ 444 h 3325"/>
                <a:gd name="T48" fmla="*/ 857 w 2921"/>
                <a:gd name="T49" fmla="*/ 472 h 3325"/>
                <a:gd name="T50" fmla="*/ 156 w 2921"/>
                <a:gd name="T51" fmla="*/ 584 h 3325"/>
                <a:gd name="T52" fmla="*/ 148 w 2921"/>
                <a:gd name="T53" fmla="*/ 1090 h 3325"/>
                <a:gd name="T54" fmla="*/ 274 w 2921"/>
                <a:gd name="T55" fmla="*/ 901 h 3325"/>
                <a:gd name="T56" fmla="*/ 355 w 2921"/>
                <a:gd name="T57" fmla="*/ 474 h 3325"/>
                <a:gd name="T58" fmla="*/ 2721 w 2921"/>
                <a:gd name="T59" fmla="*/ 171 h 3325"/>
                <a:gd name="T60" fmla="*/ 1977 w 2921"/>
                <a:gd name="T61" fmla="*/ 95 h 3325"/>
                <a:gd name="T62" fmla="*/ 208 w 2921"/>
                <a:gd name="T63" fmla="*/ 116 h 3325"/>
                <a:gd name="T64" fmla="*/ 211 w 2921"/>
                <a:gd name="T65" fmla="*/ 95 h 3325"/>
                <a:gd name="T66" fmla="*/ 2796 w 2921"/>
                <a:gd name="T67" fmla="*/ 42 h 3325"/>
                <a:gd name="T68" fmla="*/ 2820 w 2921"/>
                <a:gd name="T69" fmla="*/ 181 h 3325"/>
                <a:gd name="T70" fmla="*/ 2860 w 2921"/>
                <a:gd name="T71" fmla="*/ 584 h 3325"/>
                <a:gd name="T72" fmla="*/ 2909 w 2921"/>
                <a:gd name="T73" fmla="*/ 1355 h 3325"/>
                <a:gd name="T74" fmla="*/ 2921 w 2921"/>
                <a:gd name="T75" fmla="*/ 1741 h 3325"/>
                <a:gd name="T76" fmla="*/ 2921 w 2921"/>
                <a:gd name="T77" fmla="*/ 2176 h 3325"/>
                <a:gd name="T78" fmla="*/ 2921 w 2921"/>
                <a:gd name="T79" fmla="*/ 2720 h 3325"/>
                <a:gd name="T80" fmla="*/ 2921 w 2921"/>
                <a:gd name="T81" fmla="*/ 3155 h 3325"/>
                <a:gd name="T82" fmla="*/ 2912 w 2921"/>
                <a:gd name="T83" fmla="*/ 3306 h 3325"/>
                <a:gd name="T84" fmla="*/ 1547 w 2921"/>
                <a:gd name="T85" fmla="*/ 3292 h 3325"/>
                <a:gd name="T86" fmla="*/ 1535 w 2921"/>
                <a:gd name="T87" fmla="*/ 2536 h 3325"/>
                <a:gd name="T88" fmla="*/ 1483 w 2921"/>
                <a:gd name="T89" fmla="*/ 2169 h 3325"/>
                <a:gd name="T90" fmla="*/ 1404 w 2921"/>
                <a:gd name="T91" fmla="*/ 2361 h 3325"/>
                <a:gd name="T92" fmla="*/ 1377 w 2921"/>
                <a:gd name="T93" fmla="*/ 2652 h 3325"/>
                <a:gd name="T94" fmla="*/ 1328 w 2921"/>
                <a:gd name="T95" fmla="*/ 3325 h 3325"/>
                <a:gd name="T96" fmla="*/ 0 w 2921"/>
                <a:gd name="T97" fmla="*/ 3245 h 3325"/>
                <a:gd name="T98" fmla="*/ 0 w 2921"/>
                <a:gd name="T99" fmla="*/ 2785 h 3325"/>
                <a:gd name="T100" fmla="*/ 0 w 2921"/>
                <a:gd name="T101" fmla="*/ 2243 h 3325"/>
                <a:gd name="T102" fmla="*/ 0 w 2921"/>
                <a:gd name="T103" fmla="*/ 1783 h 3325"/>
                <a:gd name="T104" fmla="*/ 5 w 2921"/>
                <a:gd name="T105" fmla="*/ 1483 h 3325"/>
                <a:gd name="T106" fmla="*/ 54 w 2921"/>
                <a:gd name="T107" fmla="*/ 658 h 3325"/>
                <a:gd name="T108" fmla="*/ 97 w 2921"/>
                <a:gd name="T109" fmla="*/ 216 h 3325"/>
                <a:gd name="T110" fmla="*/ 123 w 2921"/>
                <a:gd name="T111" fmla="*/ 49 h 3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21" h="3325">
                  <a:moveTo>
                    <a:pt x="1639" y="3076"/>
                  </a:moveTo>
                  <a:lnTo>
                    <a:pt x="1639" y="3230"/>
                  </a:lnTo>
                  <a:lnTo>
                    <a:pt x="2826" y="3230"/>
                  </a:lnTo>
                  <a:lnTo>
                    <a:pt x="2826" y="3076"/>
                  </a:lnTo>
                  <a:lnTo>
                    <a:pt x="1639" y="3076"/>
                  </a:lnTo>
                  <a:close/>
                  <a:moveTo>
                    <a:pt x="94" y="3076"/>
                  </a:moveTo>
                  <a:lnTo>
                    <a:pt x="94" y="3230"/>
                  </a:lnTo>
                  <a:lnTo>
                    <a:pt x="1281" y="3230"/>
                  </a:lnTo>
                  <a:lnTo>
                    <a:pt x="1281" y="3076"/>
                  </a:lnTo>
                  <a:lnTo>
                    <a:pt x="94" y="3076"/>
                  </a:lnTo>
                  <a:close/>
                  <a:moveTo>
                    <a:pt x="2563" y="399"/>
                  </a:moveTo>
                  <a:lnTo>
                    <a:pt x="2566" y="474"/>
                  </a:lnTo>
                  <a:lnTo>
                    <a:pt x="2570" y="543"/>
                  </a:lnTo>
                  <a:lnTo>
                    <a:pt x="2577" y="608"/>
                  </a:lnTo>
                  <a:lnTo>
                    <a:pt x="2586" y="668"/>
                  </a:lnTo>
                  <a:lnTo>
                    <a:pt x="2595" y="723"/>
                  </a:lnTo>
                  <a:lnTo>
                    <a:pt x="2607" y="773"/>
                  </a:lnTo>
                  <a:lnTo>
                    <a:pt x="2619" y="820"/>
                  </a:lnTo>
                  <a:lnTo>
                    <a:pt x="2632" y="862"/>
                  </a:lnTo>
                  <a:lnTo>
                    <a:pt x="2646" y="901"/>
                  </a:lnTo>
                  <a:lnTo>
                    <a:pt x="2662" y="935"/>
                  </a:lnTo>
                  <a:lnTo>
                    <a:pt x="2678" y="967"/>
                  </a:lnTo>
                  <a:lnTo>
                    <a:pt x="2693" y="995"/>
                  </a:lnTo>
                  <a:lnTo>
                    <a:pt x="2709" y="1020"/>
                  </a:lnTo>
                  <a:lnTo>
                    <a:pt x="2725" y="1041"/>
                  </a:lnTo>
                  <a:lnTo>
                    <a:pt x="2742" y="1060"/>
                  </a:lnTo>
                  <a:lnTo>
                    <a:pt x="2758" y="1076"/>
                  </a:lnTo>
                  <a:lnTo>
                    <a:pt x="2773" y="1090"/>
                  </a:lnTo>
                  <a:lnTo>
                    <a:pt x="2787" y="1103"/>
                  </a:lnTo>
                  <a:lnTo>
                    <a:pt x="2800" y="1112"/>
                  </a:lnTo>
                  <a:lnTo>
                    <a:pt x="2794" y="1007"/>
                  </a:lnTo>
                  <a:lnTo>
                    <a:pt x="2788" y="910"/>
                  </a:lnTo>
                  <a:lnTo>
                    <a:pt x="2782" y="819"/>
                  </a:lnTo>
                  <a:lnTo>
                    <a:pt x="2777" y="734"/>
                  </a:lnTo>
                  <a:lnTo>
                    <a:pt x="2771" y="656"/>
                  </a:lnTo>
                  <a:lnTo>
                    <a:pt x="2765" y="583"/>
                  </a:lnTo>
                  <a:lnTo>
                    <a:pt x="2759" y="516"/>
                  </a:lnTo>
                  <a:lnTo>
                    <a:pt x="2754" y="455"/>
                  </a:lnTo>
                  <a:lnTo>
                    <a:pt x="2749" y="399"/>
                  </a:lnTo>
                  <a:lnTo>
                    <a:pt x="2563" y="399"/>
                  </a:lnTo>
                  <a:close/>
                  <a:moveTo>
                    <a:pt x="1748" y="399"/>
                  </a:moveTo>
                  <a:lnTo>
                    <a:pt x="1748" y="1182"/>
                  </a:lnTo>
                  <a:lnTo>
                    <a:pt x="1746" y="1236"/>
                  </a:lnTo>
                  <a:lnTo>
                    <a:pt x="1741" y="1288"/>
                  </a:lnTo>
                  <a:lnTo>
                    <a:pt x="1731" y="1336"/>
                  </a:lnTo>
                  <a:lnTo>
                    <a:pt x="1719" y="1379"/>
                  </a:lnTo>
                  <a:lnTo>
                    <a:pt x="1704" y="1420"/>
                  </a:lnTo>
                  <a:lnTo>
                    <a:pt x="1685" y="1456"/>
                  </a:lnTo>
                  <a:lnTo>
                    <a:pt x="1662" y="1489"/>
                  </a:lnTo>
                  <a:lnTo>
                    <a:pt x="1636" y="1518"/>
                  </a:lnTo>
                  <a:lnTo>
                    <a:pt x="1609" y="1541"/>
                  </a:lnTo>
                  <a:lnTo>
                    <a:pt x="1582" y="1560"/>
                  </a:lnTo>
                  <a:lnTo>
                    <a:pt x="1555" y="1573"/>
                  </a:lnTo>
                  <a:lnTo>
                    <a:pt x="1530" y="1582"/>
                  </a:lnTo>
                  <a:lnTo>
                    <a:pt x="1508" y="1588"/>
                  </a:lnTo>
                  <a:lnTo>
                    <a:pt x="1508" y="1935"/>
                  </a:lnTo>
                  <a:lnTo>
                    <a:pt x="1524" y="1970"/>
                  </a:lnTo>
                  <a:lnTo>
                    <a:pt x="1538" y="2010"/>
                  </a:lnTo>
                  <a:lnTo>
                    <a:pt x="1551" y="2052"/>
                  </a:lnTo>
                  <a:lnTo>
                    <a:pt x="1563" y="2097"/>
                  </a:lnTo>
                  <a:lnTo>
                    <a:pt x="1574" y="2142"/>
                  </a:lnTo>
                  <a:lnTo>
                    <a:pt x="1585" y="2190"/>
                  </a:lnTo>
                  <a:lnTo>
                    <a:pt x="1594" y="2238"/>
                  </a:lnTo>
                  <a:lnTo>
                    <a:pt x="1602" y="2286"/>
                  </a:lnTo>
                  <a:lnTo>
                    <a:pt x="1608" y="2334"/>
                  </a:lnTo>
                  <a:lnTo>
                    <a:pt x="1614" y="2380"/>
                  </a:lnTo>
                  <a:lnTo>
                    <a:pt x="1620" y="2425"/>
                  </a:lnTo>
                  <a:lnTo>
                    <a:pt x="1624" y="2469"/>
                  </a:lnTo>
                  <a:lnTo>
                    <a:pt x="1628" y="2508"/>
                  </a:lnTo>
                  <a:lnTo>
                    <a:pt x="1631" y="2546"/>
                  </a:lnTo>
                  <a:lnTo>
                    <a:pt x="1634" y="2579"/>
                  </a:lnTo>
                  <a:lnTo>
                    <a:pt x="1636" y="2608"/>
                  </a:lnTo>
                  <a:lnTo>
                    <a:pt x="1637" y="2633"/>
                  </a:lnTo>
                  <a:lnTo>
                    <a:pt x="1638" y="2652"/>
                  </a:lnTo>
                  <a:lnTo>
                    <a:pt x="1639" y="2665"/>
                  </a:lnTo>
                  <a:lnTo>
                    <a:pt x="1639" y="2671"/>
                  </a:lnTo>
                  <a:lnTo>
                    <a:pt x="1639" y="2980"/>
                  </a:lnTo>
                  <a:lnTo>
                    <a:pt x="2826" y="2980"/>
                  </a:lnTo>
                  <a:lnTo>
                    <a:pt x="2826" y="1621"/>
                  </a:lnTo>
                  <a:lnTo>
                    <a:pt x="2822" y="1514"/>
                  </a:lnTo>
                  <a:lnTo>
                    <a:pt x="2817" y="1413"/>
                  </a:lnTo>
                  <a:lnTo>
                    <a:pt x="2812" y="1315"/>
                  </a:lnTo>
                  <a:lnTo>
                    <a:pt x="2806" y="1222"/>
                  </a:lnTo>
                  <a:lnTo>
                    <a:pt x="2793" y="1217"/>
                  </a:lnTo>
                  <a:lnTo>
                    <a:pt x="2779" y="1210"/>
                  </a:lnTo>
                  <a:lnTo>
                    <a:pt x="2763" y="1201"/>
                  </a:lnTo>
                  <a:lnTo>
                    <a:pt x="2747" y="1191"/>
                  </a:lnTo>
                  <a:lnTo>
                    <a:pt x="2728" y="1179"/>
                  </a:lnTo>
                  <a:lnTo>
                    <a:pt x="2710" y="1163"/>
                  </a:lnTo>
                  <a:lnTo>
                    <a:pt x="2692" y="1146"/>
                  </a:lnTo>
                  <a:lnTo>
                    <a:pt x="2673" y="1127"/>
                  </a:lnTo>
                  <a:lnTo>
                    <a:pt x="2653" y="1105"/>
                  </a:lnTo>
                  <a:lnTo>
                    <a:pt x="2634" y="1078"/>
                  </a:lnTo>
                  <a:lnTo>
                    <a:pt x="2615" y="1050"/>
                  </a:lnTo>
                  <a:lnTo>
                    <a:pt x="2597" y="1018"/>
                  </a:lnTo>
                  <a:lnTo>
                    <a:pt x="2578" y="983"/>
                  </a:lnTo>
                  <a:lnTo>
                    <a:pt x="2561" y="945"/>
                  </a:lnTo>
                  <a:lnTo>
                    <a:pt x="2545" y="901"/>
                  </a:lnTo>
                  <a:lnTo>
                    <a:pt x="2530" y="854"/>
                  </a:lnTo>
                  <a:lnTo>
                    <a:pt x="2516" y="804"/>
                  </a:lnTo>
                  <a:lnTo>
                    <a:pt x="2504" y="748"/>
                  </a:lnTo>
                  <a:lnTo>
                    <a:pt x="2492" y="688"/>
                  </a:lnTo>
                  <a:lnTo>
                    <a:pt x="2483" y="623"/>
                  </a:lnTo>
                  <a:lnTo>
                    <a:pt x="2476" y="553"/>
                  </a:lnTo>
                  <a:lnTo>
                    <a:pt x="2471" y="479"/>
                  </a:lnTo>
                  <a:lnTo>
                    <a:pt x="2468" y="399"/>
                  </a:lnTo>
                  <a:lnTo>
                    <a:pt x="2072" y="399"/>
                  </a:lnTo>
                  <a:lnTo>
                    <a:pt x="2072" y="444"/>
                  </a:lnTo>
                  <a:lnTo>
                    <a:pt x="2070" y="459"/>
                  </a:lnTo>
                  <a:lnTo>
                    <a:pt x="2063" y="472"/>
                  </a:lnTo>
                  <a:lnTo>
                    <a:pt x="2053" y="482"/>
                  </a:lnTo>
                  <a:lnTo>
                    <a:pt x="2039" y="490"/>
                  </a:lnTo>
                  <a:lnTo>
                    <a:pt x="2024" y="492"/>
                  </a:lnTo>
                  <a:lnTo>
                    <a:pt x="2009" y="490"/>
                  </a:lnTo>
                  <a:lnTo>
                    <a:pt x="1996" y="482"/>
                  </a:lnTo>
                  <a:lnTo>
                    <a:pt x="1986" y="472"/>
                  </a:lnTo>
                  <a:lnTo>
                    <a:pt x="1980" y="459"/>
                  </a:lnTo>
                  <a:lnTo>
                    <a:pt x="1977" y="444"/>
                  </a:lnTo>
                  <a:lnTo>
                    <a:pt x="1977" y="399"/>
                  </a:lnTo>
                  <a:lnTo>
                    <a:pt x="1748" y="399"/>
                  </a:lnTo>
                  <a:close/>
                  <a:moveTo>
                    <a:pt x="1508" y="399"/>
                  </a:moveTo>
                  <a:lnTo>
                    <a:pt x="1508" y="1490"/>
                  </a:lnTo>
                  <a:lnTo>
                    <a:pt x="1521" y="1484"/>
                  </a:lnTo>
                  <a:lnTo>
                    <a:pt x="1534" y="1477"/>
                  </a:lnTo>
                  <a:lnTo>
                    <a:pt x="1547" y="1467"/>
                  </a:lnTo>
                  <a:lnTo>
                    <a:pt x="1561" y="1457"/>
                  </a:lnTo>
                  <a:lnTo>
                    <a:pt x="1575" y="1443"/>
                  </a:lnTo>
                  <a:lnTo>
                    <a:pt x="1589" y="1428"/>
                  </a:lnTo>
                  <a:lnTo>
                    <a:pt x="1601" y="1409"/>
                  </a:lnTo>
                  <a:lnTo>
                    <a:pt x="1613" y="1387"/>
                  </a:lnTo>
                  <a:lnTo>
                    <a:pt x="1624" y="1362"/>
                  </a:lnTo>
                  <a:lnTo>
                    <a:pt x="1633" y="1334"/>
                  </a:lnTo>
                  <a:lnTo>
                    <a:pt x="1641" y="1302"/>
                  </a:lnTo>
                  <a:lnTo>
                    <a:pt x="1647" y="1266"/>
                  </a:lnTo>
                  <a:lnTo>
                    <a:pt x="1650" y="1226"/>
                  </a:lnTo>
                  <a:lnTo>
                    <a:pt x="1652" y="1182"/>
                  </a:lnTo>
                  <a:lnTo>
                    <a:pt x="1652" y="399"/>
                  </a:lnTo>
                  <a:lnTo>
                    <a:pt x="1508" y="399"/>
                  </a:lnTo>
                  <a:close/>
                  <a:moveTo>
                    <a:pt x="452" y="399"/>
                  </a:moveTo>
                  <a:lnTo>
                    <a:pt x="450" y="479"/>
                  </a:lnTo>
                  <a:lnTo>
                    <a:pt x="445" y="553"/>
                  </a:lnTo>
                  <a:lnTo>
                    <a:pt x="438" y="623"/>
                  </a:lnTo>
                  <a:lnTo>
                    <a:pt x="429" y="688"/>
                  </a:lnTo>
                  <a:lnTo>
                    <a:pt x="417" y="748"/>
                  </a:lnTo>
                  <a:lnTo>
                    <a:pt x="405" y="804"/>
                  </a:lnTo>
                  <a:lnTo>
                    <a:pt x="391" y="854"/>
                  </a:lnTo>
                  <a:lnTo>
                    <a:pt x="376" y="901"/>
                  </a:lnTo>
                  <a:lnTo>
                    <a:pt x="360" y="945"/>
                  </a:lnTo>
                  <a:lnTo>
                    <a:pt x="341" y="983"/>
                  </a:lnTo>
                  <a:lnTo>
                    <a:pt x="324" y="1018"/>
                  </a:lnTo>
                  <a:lnTo>
                    <a:pt x="305" y="1050"/>
                  </a:lnTo>
                  <a:lnTo>
                    <a:pt x="287" y="1078"/>
                  </a:lnTo>
                  <a:lnTo>
                    <a:pt x="267" y="1105"/>
                  </a:lnTo>
                  <a:lnTo>
                    <a:pt x="248" y="1127"/>
                  </a:lnTo>
                  <a:lnTo>
                    <a:pt x="229" y="1146"/>
                  </a:lnTo>
                  <a:lnTo>
                    <a:pt x="210" y="1163"/>
                  </a:lnTo>
                  <a:lnTo>
                    <a:pt x="191" y="1179"/>
                  </a:lnTo>
                  <a:lnTo>
                    <a:pt x="174" y="1191"/>
                  </a:lnTo>
                  <a:lnTo>
                    <a:pt x="157" y="1201"/>
                  </a:lnTo>
                  <a:lnTo>
                    <a:pt x="142" y="1210"/>
                  </a:lnTo>
                  <a:lnTo>
                    <a:pt x="127" y="1217"/>
                  </a:lnTo>
                  <a:lnTo>
                    <a:pt x="113" y="1222"/>
                  </a:lnTo>
                  <a:lnTo>
                    <a:pt x="108" y="1315"/>
                  </a:lnTo>
                  <a:lnTo>
                    <a:pt x="104" y="1413"/>
                  </a:lnTo>
                  <a:lnTo>
                    <a:pt x="99" y="1514"/>
                  </a:lnTo>
                  <a:lnTo>
                    <a:pt x="94" y="1621"/>
                  </a:lnTo>
                  <a:lnTo>
                    <a:pt x="94" y="2980"/>
                  </a:lnTo>
                  <a:lnTo>
                    <a:pt x="1281" y="2980"/>
                  </a:lnTo>
                  <a:lnTo>
                    <a:pt x="1281" y="2673"/>
                  </a:lnTo>
                  <a:lnTo>
                    <a:pt x="1282" y="2669"/>
                  </a:lnTo>
                  <a:lnTo>
                    <a:pt x="1282" y="2659"/>
                  </a:lnTo>
                  <a:lnTo>
                    <a:pt x="1283" y="2641"/>
                  </a:lnTo>
                  <a:lnTo>
                    <a:pt x="1285" y="2618"/>
                  </a:lnTo>
                  <a:lnTo>
                    <a:pt x="1286" y="2589"/>
                  </a:lnTo>
                  <a:lnTo>
                    <a:pt x="1289" y="2557"/>
                  </a:lnTo>
                  <a:lnTo>
                    <a:pt x="1292" y="2519"/>
                  </a:lnTo>
                  <a:lnTo>
                    <a:pt x="1296" y="2479"/>
                  </a:lnTo>
                  <a:lnTo>
                    <a:pt x="1300" y="2435"/>
                  </a:lnTo>
                  <a:lnTo>
                    <a:pt x="1306" y="2389"/>
                  </a:lnTo>
                  <a:lnTo>
                    <a:pt x="1312" y="2341"/>
                  </a:lnTo>
                  <a:lnTo>
                    <a:pt x="1319" y="2292"/>
                  </a:lnTo>
                  <a:lnTo>
                    <a:pt x="1327" y="2244"/>
                  </a:lnTo>
                  <a:lnTo>
                    <a:pt x="1335" y="2194"/>
                  </a:lnTo>
                  <a:lnTo>
                    <a:pt x="1345" y="2145"/>
                  </a:lnTo>
                  <a:lnTo>
                    <a:pt x="1357" y="2099"/>
                  </a:lnTo>
                  <a:lnTo>
                    <a:pt x="1369" y="2053"/>
                  </a:lnTo>
                  <a:lnTo>
                    <a:pt x="1382" y="2011"/>
                  </a:lnTo>
                  <a:lnTo>
                    <a:pt x="1397" y="1971"/>
                  </a:lnTo>
                  <a:lnTo>
                    <a:pt x="1412" y="1935"/>
                  </a:lnTo>
                  <a:lnTo>
                    <a:pt x="1412" y="399"/>
                  </a:lnTo>
                  <a:lnTo>
                    <a:pt x="943" y="399"/>
                  </a:lnTo>
                  <a:lnTo>
                    <a:pt x="943" y="444"/>
                  </a:lnTo>
                  <a:lnTo>
                    <a:pt x="941" y="459"/>
                  </a:lnTo>
                  <a:lnTo>
                    <a:pt x="934" y="472"/>
                  </a:lnTo>
                  <a:lnTo>
                    <a:pt x="924" y="482"/>
                  </a:lnTo>
                  <a:lnTo>
                    <a:pt x="911" y="490"/>
                  </a:lnTo>
                  <a:lnTo>
                    <a:pt x="896" y="492"/>
                  </a:lnTo>
                  <a:lnTo>
                    <a:pt x="881" y="490"/>
                  </a:lnTo>
                  <a:lnTo>
                    <a:pt x="868" y="482"/>
                  </a:lnTo>
                  <a:lnTo>
                    <a:pt x="857" y="472"/>
                  </a:lnTo>
                  <a:lnTo>
                    <a:pt x="851" y="459"/>
                  </a:lnTo>
                  <a:lnTo>
                    <a:pt x="848" y="444"/>
                  </a:lnTo>
                  <a:lnTo>
                    <a:pt x="848" y="399"/>
                  </a:lnTo>
                  <a:lnTo>
                    <a:pt x="452" y="399"/>
                  </a:lnTo>
                  <a:close/>
                  <a:moveTo>
                    <a:pt x="172" y="399"/>
                  </a:moveTo>
                  <a:lnTo>
                    <a:pt x="167" y="455"/>
                  </a:lnTo>
                  <a:lnTo>
                    <a:pt x="161" y="517"/>
                  </a:lnTo>
                  <a:lnTo>
                    <a:pt x="156" y="584"/>
                  </a:lnTo>
                  <a:lnTo>
                    <a:pt x="150" y="656"/>
                  </a:lnTo>
                  <a:lnTo>
                    <a:pt x="144" y="735"/>
                  </a:lnTo>
                  <a:lnTo>
                    <a:pt x="138" y="819"/>
                  </a:lnTo>
                  <a:lnTo>
                    <a:pt x="132" y="910"/>
                  </a:lnTo>
                  <a:lnTo>
                    <a:pt x="126" y="1007"/>
                  </a:lnTo>
                  <a:lnTo>
                    <a:pt x="120" y="1112"/>
                  </a:lnTo>
                  <a:lnTo>
                    <a:pt x="134" y="1103"/>
                  </a:lnTo>
                  <a:lnTo>
                    <a:pt x="148" y="1090"/>
                  </a:lnTo>
                  <a:lnTo>
                    <a:pt x="163" y="1076"/>
                  </a:lnTo>
                  <a:lnTo>
                    <a:pt x="178" y="1060"/>
                  </a:lnTo>
                  <a:lnTo>
                    <a:pt x="195" y="1041"/>
                  </a:lnTo>
                  <a:lnTo>
                    <a:pt x="211" y="1020"/>
                  </a:lnTo>
                  <a:lnTo>
                    <a:pt x="227" y="995"/>
                  </a:lnTo>
                  <a:lnTo>
                    <a:pt x="243" y="967"/>
                  </a:lnTo>
                  <a:lnTo>
                    <a:pt x="258" y="935"/>
                  </a:lnTo>
                  <a:lnTo>
                    <a:pt x="274" y="901"/>
                  </a:lnTo>
                  <a:lnTo>
                    <a:pt x="288" y="862"/>
                  </a:lnTo>
                  <a:lnTo>
                    <a:pt x="302" y="820"/>
                  </a:lnTo>
                  <a:lnTo>
                    <a:pt x="314" y="773"/>
                  </a:lnTo>
                  <a:lnTo>
                    <a:pt x="325" y="723"/>
                  </a:lnTo>
                  <a:lnTo>
                    <a:pt x="335" y="668"/>
                  </a:lnTo>
                  <a:lnTo>
                    <a:pt x="343" y="608"/>
                  </a:lnTo>
                  <a:lnTo>
                    <a:pt x="350" y="543"/>
                  </a:lnTo>
                  <a:lnTo>
                    <a:pt x="355" y="474"/>
                  </a:lnTo>
                  <a:lnTo>
                    <a:pt x="357" y="399"/>
                  </a:lnTo>
                  <a:lnTo>
                    <a:pt x="172" y="399"/>
                  </a:lnTo>
                  <a:close/>
                  <a:moveTo>
                    <a:pt x="2072" y="95"/>
                  </a:moveTo>
                  <a:lnTo>
                    <a:pt x="2072" y="304"/>
                  </a:lnTo>
                  <a:lnTo>
                    <a:pt x="2739" y="304"/>
                  </a:lnTo>
                  <a:lnTo>
                    <a:pt x="2732" y="253"/>
                  </a:lnTo>
                  <a:lnTo>
                    <a:pt x="2726" y="209"/>
                  </a:lnTo>
                  <a:lnTo>
                    <a:pt x="2721" y="171"/>
                  </a:lnTo>
                  <a:lnTo>
                    <a:pt x="2717" y="141"/>
                  </a:lnTo>
                  <a:lnTo>
                    <a:pt x="2713" y="116"/>
                  </a:lnTo>
                  <a:lnTo>
                    <a:pt x="2710" y="95"/>
                  </a:lnTo>
                  <a:lnTo>
                    <a:pt x="2072" y="95"/>
                  </a:lnTo>
                  <a:close/>
                  <a:moveTo>
                    <a:pt x="1508" y="95"/>
                  </a:moveTo>
                  <a:lnTo>
                    <a:pt x="1508" y="304"/>
                  </a:lnTo>
                  <a:lnTo>
                    <a:pt x="1977" y="304"/>
                  </a:lnTo>
                  <a:lnTo>
                    <a:pt x="1977" y="95"/>
                  </a:lnTo>
                  <a:lnTo>
                    <a:pt x="1508" y="95"/>
                  </a:lnTo>
                  <a:close/>
                  <a:moveTo>
                    <a:pt x="943" y="95"/>
                  </a:moveTo>
                  <a:lnTo>
                    <a:pt x="943" y="304"/>
                  </a:lnTo>
                  <a:lnTo>
                    <a:pt x="1412" y="304"/>
                  </a:lnTo>
                  <a:lnTo>
                    <a:pt x="1412" y="95"/>
                  </a:lnTo>
                  <a:lnTo>
                    <a:pt x="943" y="95"/>
                  </a:lnTo>
                  <a:close/>
                  <a:moveTo>
                    <a:pt x="211" y="95"/>
                  </a:moveTo>
                  <a:lnTo>
                    <a:pt x="208" y="116"/>
                  </a:lnTo>
                  <a:lnTo>
                    <a:pt x="204" y="141"/>
                  </a:lnTo>
                  <a:lnTo>
                    <a:pt x="199" y="172"/>
                  </a:lnTo>
                  <a:lnTo>
                    <a:pt x="194" y="210"/>
                  </a:lnTo>
                  <a:lnTo>
                    <a:pt x="188" y="253"/>
                  </a:lnTo>
                  <a:lnTo>
                    <a:pt x="182" y="304"/>
                  </a:lnTo>
                  <a:lnTo>
                    <a:pt x="848" y="304"/>
                  </a:lnTo>
                  <a:lnTo>
                    <a:pt x="848" y="95"/>
                  </a:lnTo>
                  <a:lnTo>
                    <a:pt x="211" y="95"/>
                  </a:lnTo>
                  <a:close/>
                  <a:moveTo>
                    <a:pt x="172" y="0"/>
                  </a:moveTo>
                  <a:lnTo>
                    <a:pt x="2749" y="0"/>
                  </a:lnTo>
                  <a:lnTo>
                    <a:pt x="2764" y="2"/>
                  </a:lnTo>
                  <a:lnTo>
                    <a:pt x="2778" y="10"/>
                  </a:lnTo>
                  <a:lnTo>
                    <a:pt x="2788" y="21"/>
                  </a:lnTo>
                  <a:lnTo>
                    <a:pt x="2794" y="36"/>
                  </a:lnTo>
                  <a:lnTo>
                    <a:pt x="2795" y="38"/>
                  </a:lnTo>
                  <a:lnTo>
                    <a:pt x="2796" y="42"/>
                  </a:lnTo>
                  <a:lnTo>
                    <a:pt x="2797" y="49"/>
                  </a:lnTo>
                  <a:lnTo>
                    <a:pt x="2799" y="58"/>
                  </a:lnTo>
                  <a:lnTo>
                    <a:pt x="2802" y="70"/>
                  </a:lnTo>
                  <a:lnTo>
                    <a:pt x="2804" y="86"/>
                  </a:lnTo>
                  <a:lnTo>
                    <a:pt x="2807" y="104"/>
                  </a:lnTo>
                  <a:lnTo>
                    <a:pt x="2812" y="127"/>
                  </a:lnTo>
                  <a:lnTo>
                    <a:pt x="2816" y="152"/>
                  </a:lnTo>
                  <a:lnTo>
                    <a:pt x="2820" y="181"/>
                  </a:lnTo>
                  <a:lnTo>
                    <a:pt x="2824" y="216"/>
                  </a:lnTo>
                  <a:lnTo>
                    <a:pt x="2829" y="253"/>
                  </a:lnTo>
                  <a:lnTo>
                    <a:pt x="2833" y="296"/>
                  </a:lnTo>
                  <a:lnTo>
                    <a:pt x="2838" y="344"/>
                  </a:lnTo>
                  <a:lnTo>
                    <a:pt x="2844" y="395"/>
                  </a:lnTo>
                  <a:lnTo>
                    <a:pt x="2849" y="453"/>
                  </a:lnTo>
                  <a:lnTo>
                    <a:pt x="2855" y="516"/>
                  </a:lnTo>
                  <a:lnTo>
                    <a:pt x="2860" y="584"/>
                  </a:lnTo>
                  <a:lnTo>
                    <a:pt x="2866" y="658"/>
                  </a:lnTo>
                  <a:lnTo>
                    <a:pt x="2872" y="738"/>
                  </a:lnTo>
                  <a:lnTo>
                    <a:pt x="2878" y="824"/>
                  </a:lnTo>
                  <a:lnTo>
                    <a:pt x="2884" y="916"/>
                  </a:lnTo>
                  <a:lnTo>
                    <a:pt x="2891" y="1015"/>
                  </a:lnTo>
                  <a:lnTo>
                    <a:pt x="2897" y="1122"/>
                  </a:lnTo>
                  <a:lnTo>
                    <a:pt x="2903" y="1235"/>
                  </a:lnTo>
                  <a:lnTo>
                    <a:pt x="2909" y="1355"/>
                  </a:lnTo>
                  <a:lnTo>
                    <a:pt x="2915" y="1483"/>
                  </a:lnTo>
                  <a:lnTo>
                    <a:pt x="2921" y="1618"/>
                  </a:lnTo>
                  <a:lnTo>
                    <a:pt x="2921" y="1622"/>
                  </a:lnTo>
                  <a:lnTo>
                    <a:pt x="2921" y="1633"/>
                  </a:lnTo>
                  <a:lnTo>
                    <a:pt x="2921" y="1651"/>
                  </a:lnTo>
                  <a:lnTo>
                    <a:pt x="2921" y="1675"/>
                  </a:lnTo>
                  <a:lnTo>
                    <a:pt x="2921" y="1706"/>
                  </a:lnTo>
                  <a:lnTo>
                    <a:pt x="2921" y="1741"/>
                  </a:lnTo>
                  <a:lnTo>
                    <a:pt x="2921" y="1783"/>
                  </a:lnTo>
                  <a:lnTo>
                    <a:pt x="2921" y="1828"/>
                  </a:lnTo>
                  <a:lnTo>
                    <a:pt x="2921" y="1878"/>
                  </a:lnTo>
                  <a:lnTo>
                    <a:pt x="2921" y="1932"/>
                  </a:lnTo>
                  <a:lnTo>
                    <a:pt x="2921" y="1988"/>
                  </a:lnTo>
                  <a:lnTo>
                    <a:pt x="2921" y="2049"/>
                  </a:lnTo>
                  <a:lnTo>
                    <a:pt x="2921" y="2111"/>
                  </a:lnTo>
                  <a:lnTo>
                    <a:pt x="2921" y="2176"/>
                  </a:lnTo>
                  <a:lnTo>
                    <a:pt x="2921" y="2243"/>
                  </a:lnTo>
                  <a:lnTo>
                    <a:pt x="2921" y="2310"/>
                  </a:lnTo>
                  <a:lnTo>
                    <a:pt x="2921" y="2379"/>
                  </a:lnTo>
                  <a:lnTo>
                    <a:pt x="2921" y="2448"/>
                  </a:lnTo>
                  <a:lnTo>
                    <a:pt x="2921" y="2517"/>
                  </a:lnTo>
                  <a:lnTo>
                    <a:pt x="2921" y="2586"/>
                  </a:lnTo>
                  <a:lnTo>
                    <a:pt x="2921" y="2654"/>
                  </a:lnTo>
                  <a:lnTo>
                    <a:pt x="2921" y="2720"/>
                  </a:lnTo>
                  <a:lnTo>
                    <a:pt x="2921" y="2785"/>
                  </a:lnTo>
                  <a:lnTo>
                    <a:pt x="2921" y="2848"/>
                  </a:lnTo>
                  <a:lnTo>
                    <a:pt x="2921" y="2907"/>
                  </a:lnTo>
                  <a:lnTo>
                    <a:pt x="2921" y="2965"/>
                  </a:lnTo>
                  <a:lnTo>
                    <a:pt x="2921" y="3019"/>
                  </a:lnTo>
                  <a:lnTo>
                    <a:pt x="2921" y="3068"/>
                  </a:lnTo>
                  <a:lnTo>
                    <a:pt x="2921" y="3114"/>
                  </a:lnTo>
                  <a:lnTo>
                    <a:pt x="2921" y="3155"/>
                  </a:lnTo>
                  <a:lnTo>
                    <a:pt x="2921" y="3190"/>
                  </a:lnTo>
                  <a:lnTo>
                    <a:pt x="2921" y="3220"/>
                  </a:lnTo>
                  <a:lnTo>
                    <a:pt x="2921" y="3245"/>
                  </a:lnTo>
                  <a:lnTo>
                    <a:pt x="2921" y="3263"/>
                  </a:lnTo>
                  <a:lnTo>
                    <a:pt x="2921" y="3274"/>
                  </a:lnTo>
                  <a:lnTo>
                    <a:pt x="2921" y="3277"/>
                  </a:lnTo>
                  <a:lnTo>
                    <a:pt x="2919" y="3292"/>
                  </a:lnTo>
                  <a:lnTo>
                    <a:pt x="2912" y="3306"/>
                  </a:lnTo>
                  <a:lnTo>
                    <a:pt x="2902" y="3316"/>
                  </a:lnTo>
                  <a:lnTo>
                    <a:pt x="2889" y="3323"/>
                  </a:lnTo>
                  <a:lnTo>
                    <a:pt x="2873" y="3325"/>
                  </a:lnTo>
                  <a:lnTo>
                    <a:pt x="1592" y="3325"/>
                  </a:lnTo>
                  <a:lnTo>
                    <a:pt x="1576" y="3323"/>
                  </a:lnTo>
                  <a:lnTo>
                    <a:pt x="1563" y="3316"/>
                  </a:lnTo>
                  <a:lnTo>
                    <a:pt x="1553" y="3306"/>
                  </a:lnTo>
                  <a:lnTo>
                    <a:pt x="1547" y="3292"/>
                  </a:lnTo>
                  <a:lnTo>
                    <a:pt x="1544" y="3277"/>
                  </a:lnTo>
                  <a:lnTo>
                    <a:pt x="1544" y="2674"/>
                  </a:lnTo>
                  <a:lnTo>
                    <a:pt x="1544" y="2667"/>
                  </a:lnTo>
                  <a:lnTo>
                    <a:pt x="1543" y="2652"/>
                  </a:lnTo>
                  <a:lnTo>
                    <a:pt x="1542" y="2631"/>
                  </a:lnTo>
                  <a:lnTo>
                    <a:pt x="1540" y="2604"/>
                  </a:lnTo>
                  <a:lnTo>
                    <a:pt x="1538" y="2573"/>
                  </a:lnTo>
                  <a:lnTo>
                    <a:pt x="1535" y="2536"/>
                  </a:lnTo>
                  <a:lnTo>
                    <a:pt x="1531" y="2497"/>
                  </a:lnTo>
                  <a:lnTo>
                    <a:pt x="1527" y="2454"/>
                  </a:lnTo>
                  <a:lnTo>
                    <a:pt x="1522" y="2409"/>
                  </a:lnTo>
                  <a:lnTo>
                    <a:pt x="1516" y="2361"/>
                  </a:lnTo>
                  <a:lnTo>
                    <a:pt x="1510" y="2314"/>
                  </a:lnTo>
                  <a:lnTo>
                    <a:pt x="1502" y="2265"/>
                  </a:lnTo>
                  <a:lnTo>
                    <a:pt x="1492" y="2216"/>
                  </a:lnTo>
                  <a:lnTo>
                    <a:pt x="1483" y="2169"/>
                  </a:lnTo>
                  <a:lnTo>
                    <a:pt x="1472" y="2122"/>
                  </a:lnTo>
                  <a:lnTo>
                    <a:pt x="1460" y="2078"/>
                  </a:lnTo>
                  <a:lnTo>
                    <a:pt x="1449" y="2122"/>
                  </a:lnTo>
                  <a:lnTo>
                    <a:pt x="1438" y="2169"/>
                  </a:lnTo>
                  <a:lnTo>
                    <a:pt x="1428" y="2216"/>
                  </a:lnTo>
                  <a:lnTo>
                    <a:pt x="1419" y="2265"/>
                  </a:lnTo>
                  <a:lnTo>
                    <a:pt x="1411" y="2314"/>
                  </a:lnTo>
                  <a:lnTo>
                    <a:pt x="1404" y="2361"/>
                  </a:lnTo>
                  <a:lnTo>
                    <a:pt x="1398" y="2409"/>
                  </a:lnTo>
                  <a:lnTo>
                    <a:pt x="1393" y="2454"/>
                  </a:lnTo>
                  <a:lnTo>
                    <a:pt x="1389" y="2497"/>
                  </a:lnTo>
                  <a:lnTo>
                    <a:pt x="1386" y="2536"/>
                  </a:lnTo>
                  <a:lnTo>
                    <a:pt x="1383" y="2573"/>
                  </a:lnTo>
                  <a:lnTo>
                    <a:pt x="1380" y="2604"/>
                  </a:lnTo>
                  <a:lnTo>
                    <a:pt x="1379" y="2631"/>
                  </a:lnTo>
                  <a:lnTo>
                    <a:pt x="1377" y="2652"/>
                  </a:lnTo>
                  <a:lnTo>
                    <a:pt x="1377" y="2667"/>
                  </a:lnTo>
                  <a:lnTo>
                    <a:pt x="1376" y="2674"/>
                  </a:lnTo>
                  <a:lnTo>
                    <a:pt x="1376" y="3277"/>
                  </a:lnTo>
                  <a:lnTo>
                    <a:pt x="1374" y="3292"/>
                  </a:lnTo>
                  <a:lnTo>
                    <a:pt x="1367" y="3306"/>
                  </a:lnTo>
                  <a:lnTo>
                    <a:pt x="1357" y="3316"/>
                  </a:lnTo>
                  <a:lnTo>
                    <a:pt x="1343" y="3323"/>
                  </a:lnTo>
                  <a:lnTo>
                    <a:pt x="1328" y="3325"/>
                  </a:lnTo>
                  <a:lnTo>
                    <a:pt x="47" y="3325"/>
                  </a:lnTo>
                  <a:lnTo>
                    <a:pt x="32" y="3323"/>
                  </a:lnTo>
                  <a:lnTo>
                    <a:pt x="19" y="3316"/>
                  </a:lnTo>
                  <a:lnTo>
                    <a:pt x="9" y="3306"/>
                  </a:lnTo>
                  <a:lnTo>
                    <a:pt x="2" y="3292"/>
                  </a:lnTo>
                  <a:lnTo>
                    <a:pt x="0" y="3277"/>
                  </a:lnTo>
                  <a:lnTo>
                    <a:pt x="0" y="3254"/>
                  </a:lnTo>
                  <a:lnTo>
                    <a:pt x="0" y="3245"/>
                  </a:lnTo>
                  <a:lnTo>
                    <a:pt x="0" y="3155"/>
                  </a:lnTo>
                  <a:lnTo>
                    <a:pt x="0" y="3114"/>
                  </a:lnTo>
                  <a:lnTo>
                    <a:pt x="0" y="3068"/>
                  </a:lnTo>
                  <a:lnTo>
                    <a:pt x="0" y="3019"/>
                  </a:lnTo>
                  <a:lnTo>
                    <a:pt x="0" y="2965"/>
                  </a:lnTo>
                  <a:lnTo>
                    <a:pt x="0" y="2907"/>
                  </a:lnTo>
                  <a:lnTo>
                    <a:pt x="0" y="2848"/>
                  </a:lnTo>
                  <a:lnTo>
                    <a:pt x="0" y="2785"/>
                  </a:lnTo>
                  <a:lnTo>
                    <a:pt x="0" y="2720"/>
                  </a:lnTo>
                  <a:lnTo>
                    <a:pt x="0" y="2654"/>
                  </a:lnTo>
                  <a:lnTo>
                    <a:pt x="0" y="2586"/>
                  </a:lnTo>
                  <a:lnTo>
                    <a:pt x="0" y="2517"/>
                  </a:lnTo>
                  <a:lnTo>
                    <a:pt x="0" y="2448"/>
                  </a:lnTo>
                  <a:lnTo>
                    <a:pt x="0" y="2379"/>
                  </a:lnTo>
                  <a:lnTo>
                    <a:pt x="0" y="2310"/>
                  </a:lnTo>
                  <a:lnTo>
                    <a:pt x="0" y="2243"/>
                  </a:lnTo>
                  <a:lnTo>
                    <a:pt x="0" y="2176"/>
                  </a:lnTo>
                  <a:lnTo>
                    <a:pt x="0" y="2111"/>
                  </a:lnTo>
                  <a:lnTo>
                    <a:pt x="0" y="2049"/>
                  </a:lnTo>
                  <a:lnTo>
                    <a:pt x="0" y="1988"/>
                  </a:lnTo>
                  <a:lnTo>
                    <a:pt x="0" y="1932"/>
                  </a:lnTo>
                  <a:lnTo>
                    <a:pt x="0" y="1878"/>
                  </a:lnTo>
                  <a:lnTo>
                    <a:pt x="0" y="1828"/>
                  </a:lnTo>
                  <a:lnTo>
                    <a:pt x="0" y="1783"/>
                  </a:lnTo>
                  <a:lnTo>
                    <a:pt x="0" y="1741"/>
                  </a:lnTo>
                  <a:lnTo>
                    <a:pt x="0" y="1706"/>
                  </a:lnTo>
                  <a:lnTo>
                    <a:pt x="0" y="1675"/>
                  </a:lnTo>
                  <a:lnTo>
                    <a:pt x="0" y="1651"/>
                  </a:lnTo>
                  <a:lnTo>
                    <a:pt x="0" y="1633"/>
                  </a:lnTo>
                  <a:lnTo>
                    <a:pt x="0" y="1622"/>
                  </a:lnTo>
                  <a:lnTo>
                    <a:pt x="0" y="1618"/>
                  </a:lnTo>
                  <a:lnTo>
                    <a:pt x="5" y="1483"/>
                  </a:lnTo>
                  <a:lnTo>
                    <a:pt x="11" y="1355"/>
                  </a:lnTo>
                  <a:lnTo>
                    <a:pt x="17" y="1235"/>
                  </a:lnTo>
                  <a:lnTo>
                    <a:pt x="23" y="1122"/>
                  </a:lnTo>
                  <a:lnTo>
                    <a:pt x="29" y="1015"/>
                  </a:lnTo>
                  <a:lnTo>
                    <a:pt x="36" y="916"/>
                  </a:lnTo>
                  <a:lnTo>
                    <a:pt x="43" y="824"/>
                  </a:lnTo>
                  <a:lnTo>
                    <a:pt x="49" y="738"/>
                  </a:lnTo>
                  <a:lnTo>
                    <a:pt x="54" y="658"/>
                  </a:lnTo>
                  <a:lnTo>
                    <a:pt x="60" y="584"/>
                  </a:lnTo>
                  <a:lnTo>
                    <a:pt x="66" y="516"/>
                  </a:lnTo>
                  <a:lnTo>
                    <a:pt x="72" y="453"/>
                  </a:lnTo>
                  <a:lnTo>
                    <a:pt x="77" y="395"/>
                  </a:lnTo>
                  <a:lnTo>
                    <a:pt x="82" y="344"/>
                  </a:lnTo>
                  <a:lnTo>
                    <a:pt x="87" y="296"/>
                  </a:lnTo>
                  <a:lnTo>
                    <a:pt x="92" y="253"/>
                  </a:lnTo>
                  <a:lnTo>
                    <a:pt x="97" y="216"/>
                  </a:lnTo>
                  <a:lnTo>
                    <a:pt x="101" y="181"/>
                  </a:lnTo>
                  <a:lnTo>
                    <a:pt x="105" y="152"/>
                  </a:lnTo>
                  <a:lnTo>
                    <a:pt x="109" y="127"/>
                  </a:lnTo>
                  <a:lnTo>
                    <a:pt x="112" y="104"/>
                  </a:lnTo>
                  <a:lnTo>
                    <a:pt x="116" y="86"/>
                  </a:lnTo>
                  <a:lnTo>
                    <a:pt x="119" y="70"/>
                  </a:lnTo>
                  <a:lnTo>
                    <a:pt x="121" y="58"/>
                  </a:lnTo>
                  <a:lnTo>
                    <a:pt x="123" y="49"/>
                  </a:lnTo>
                  <a:lnTo>
                    <a:pt x="125" y="42"/>
                  </a:lnTo>
                  <a:lnTo>
                    <a:pt x="126" y="38"/>
                  </a:lnTo>
                  <a:lnTo>
                    <a:pt x="126" y="36"/>
                  </a:lnTo>
                  <a:lnTo>
                    <a:pt x="133" y="21"/>
                  </a:lnTo>
                  <a:lnTo>
                    <a:pt x="143" y="10"/>
                  </a:lnTo>
                  <a:lnTo>
                    <a:pt x="156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334"/>
            <p:cNvSpPr>
              <a:spLocks/>
            </p:cNvSpPr>
            <p:nvPr/>
          </p:nvSpPr>
          <p:spPr bwMode="auto">
            <a:xfrm>
              <a:off x="3760788" y="2747963"/>
              <a:ext cx="14288" cy="14288"/>
            </a:xfrm>
            <a:custGeom>
              <a:avLst/>
              <a:gdLst>
                <a:gd name="T0" fmla="*/ 48 w 96"/>
                <a:gd name="T1" fmla="*/ 0 h 95"/>
                <a:gd name="T2" fmla="*/ 60 w 96"/>
                <a:gd name="T3" fmla="*/ 1 h 95"/>
                <a:gd name="T4" fmla="*/ 71 w 96"/>
                <a:gd name="T5" fmla="*/ 6 h 95"/>
                <a:gd name="T6" fmla="*/ 81 w 96"/>
                <a:gd name="T7" fmla="*/ 13 h 95"/>
                <a:gd name="T8" fmla="*/ 90 w 96"/>
                <a:gd name="T9" fmla="*/ 23 h 95"/>
                <a:gd name="T10" fmla="*/ 94 w 96"/>
                <a:gd name="T11" fmla="*/ 36 h 95"/>
                <a:gd name="T12" fmla="*/ 96 w 96"/>
                <a:gd name="T13" fmla="*/ 48 h 95"/>
                <a:gd name="T14" fmla="*/ 94 w 96"/>
                <a:gd name="T15" fmla="*/ 60 h 95"/>
                <a:gd name="T16" fmla="*/ 90 w 96"/>
                <a:gd name="T17" fmla="*/ 71 h 95"/>
                <a:gd name="T18" fmla="*/ 81 w 96"/>
                <a:gd name="T19" fmla="*/ 81 h 95"/>
                <a:gd name="T20" fmla="*/ 71 w 96"/>
                <a:gd name="T21" fmla="*/ 88 h 95"/>
                <a:gd name="T22" fmla="*/ 60 w 96"/>
                <a:gd name="T23" fmla="*/ 93 h 95"/>
                <a:gd name="T24" fmla="*/ 48 w 96"/>
                <a:gd name="T25" fmla="*/ 95 h 95"/>
                <a:gd name="T26" fmla="*/ 36 w 96"/>
                <a:gd name="T27" fmla="*/ 93 h 95"/>
                <a:gd name="T28" fmla="*/ 25 w 96"/>
                <a:gd name="T29" fmla="*/ 88 h 95"/>
                <a:gd name="T30" fmla="*/ 15 w 96"/>
                <a:gd name="T31" fmla="*/ 81 h 95"/>
                <a:gd name="T32" fmla="*/ 7 w 96"/>
                <a:gd name="T33" fmla="*/ 71 h 95"/>
                <a:gd name="T34" fmla="*/ 2 w 96"/>
                <a:gd name="T35" fmla="*/ 60 h 95"/>
                <a:gd name="T36" fmla="*/ 0 w 96"/>
                <a:gd name="T37" fmla="*/ 48 h 95"/>
                <a:gd name="T38" fmla="*/ 2 w 96"/>
                <a:gd name="T39" fmla="*/ 36 h 95"/>
                <a:gd name="T40" fmla="*/ 7 w 96"/>
                <a:gd name="T41" fmla="*/ 23 h 95"/>
                <a:gd name="T42" fmla="*/ 15 w 96"/>
                <a:gd name="T43" fmla="*/ 13 h 95"/>
                <a:gd name="T44" fmla="*/ 25 w 96"/>
                <a:gd name="T45" fmla="*/ 6 h 95"/>
                <a:gd name="T46" fmla="*/ 36 w 96"/>
                <a:gd name="T47" fmla="*/ 1 h 95"/>
                <a:gd name="T48" fmla="*/ 48 w 96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95">
                  <a:moveTo>
                    <a:pt x="48" y="0"/>
                  </a:moveTo>
                  <a:lnTo>
                    <a:pt x="60" y="1"/>
                  </a:lnTo>
                  <a:lnTo>
                    <a:pt x="71" y="6"/>
                  </a:lnTo>
                  <a:lnTo>
                    <a:pt x="81" y="13"/>
                  </a:lnTo>
                  <a:lnTo>
                    <a:pt x="90" y="23"/>
                  </a:lnTo>
                  <a:lnTo>
                    <a:pt x="94" y="36"/>
                  </a:lnTo>
                  <a:lnTo>
                    <a:pt x="96" y="48"/>
                  </a:lnTo>
                  <a:lnTo>
                    <a:pt x="94" y="60"/>
                  </a:lnTo>
                  <a:lnTo>
                    <a:pt x="90" y="71"/>
                  </a:lnTo>
                  <a:lnTo>
                    <a:pt x="81" y="81"/>
                  </a:lnTo>
                  <a:lnTo>
                    <a:pt x="71" y="88"/>
                  </a:lnTo>
                  <a:lnTo>
                    <a:pt x="60" y="93"/>
                  </a:lnTo>
                  <a:lnTo>
                    <a:pt x="48" y="95"/>
                  </a:lnTo>
                  <a:lnTo>
                    <a:pt x="36" y="93"/>
                  </a:lnTo>
                  <a:lnTo>
                    <a:pt x="25" y="88"/>
                  </a:lnTo>
                  <a:lnTo>
                    <a:pt x="15" y="81"/>
                  </a:lnTo>
                  <a:lnTo>
                    <a:pt x="7" y="71"/>
                  </a:lnTo>
                  <a:lnTo>
                    <a:pt x="2" y="60"/>
                  </a:lnTo>
                  <a:lnTo>
                    <a:pt x="0" y="48"/>
                  </a:lnTo>
                  <a:lnTo>
                    <a:pt x="2" y="36"/>
                  </a:lnTo>
                  <a:lnTo>
                    <a:pt x="7" y="23"/>
                  </a:lnTo>
                  <a:lnTo>
                    <a:pt x="15" y="13"/>
                  </a:lnTo>
                  <a:lnTo>
                    <a:pt x="25" y="6"/>
                  </a:lnTo>
                  <a:lnTo>
                    <a:pt x="36" y="1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5" name="Freeform 339"/>
          <p:cNvSpPr>
            <a:spLocks noEditPoints="1"/>
          </p:cNvSpPr>
          <p:nvPr/>
        </p:nvSpPr>
        <p:spPr bwMode="auto">
          <a:xfrm>
            <a:off x="2611564" y="2695575"/>
            <a:ext cx="411163" cy="539750"/>
          </a:xfrm>
          <a:custGeom>
            <a:avLst/>
            <a:gdLst>
              <a:gd name="T0" fmla="*/ 1796 w 2593"/>
              <a:gd name="T1" fmla="*/ 3296 h 3399"/>
              <a:gd name="T2" fmla="*/ 450 w 2593"/>
              <a:gd name="T3" fmla="*/ 2921 h 3399"/>
              <a:gd name="T4" fmla="*/ 1252 w 2593"/>
              <a:gd name="T5" fmla="*/ 2941 h 3399"/>
              <a:gd name="T6" fmla="*/ 1370 w 2593"/>
              <a:gd name="T7" fmla="*/ 2855 h 3399"/>
              <a:gd name="T8" fmla="*/ 1370 w 2593"/>
              <a:gd name="T9" fmla="*/ 2304 h 3399"/>
              <a:gd name="T10" fmla="*/ 1379 w 2593"/>
              <a:gd name="T11" fmla="*/ 1597 h 3399"/>
              <a:gd name="T12" fmla="*/ 1429 w 2593"/>
              <a:gd name="T13" fmla="*/ 885 h 3399"/>
              <a:gd name="T14" fmla="*/ 1198 w 2593"/>
              <a:gd name="T15" fmla="*/ 946 h 3399"/>
              <a:gd name="T16" fmla="*/ 1225 w 2593"/>
              <a:gd name="T17" fmla="*/ 1659 h 3399"/>
              <a:gd name="T18" fmla="*/ 1205 w 2593"/>
              <a:gd name="T19" fmla="*/ 2363 h 3399"/>
              <a:gd name="T20" fmla="*/ 1238 w 2593"/>
              <a:gd name="T21" fmla="*/ 2855 h 3399"/>
              <a:gd name="T22" fmla="*/ 1454 w 2593"/>
              <a:gd name="T23" fmla="*/ 1045 h 3399"/>
              <a:gd name="T24" fmla="*/ 1474 w 2593"/>
              <a:gd name="T25" fmla="*/ 1723 h 3399"/>
              <a:gd name="T26" fmla="*/ 1523 w 2593"/>
              <a:gd name="T27" fmla="*/ 2421 h 3399"/>
              <a:gd name="T28" fmla="*/ 1581 w 2593"/>
              <a:gd name="T29" fmla="*/ 2762 h 3399"/>
              <a:gd name="T30" fmla="*/ 1566 w 2593"/>
              <a:gd name="T31" fmla="*/ 2186 h 3399"/>
              <a:gd name="T32" fmla="*/ 1620 w 2593"/>
              <a:gd name="T33" fmla="*/ 1481 h 3399"/>
              <a:gd name="T34" fmla="*/ 1664 w 2593"/>
              <a:gd name="T35" fmla="*/ 793 h 3399"/>
              <a:gd name="T36" fmla="*/ 988 w 2593"/>
              <a:gd name="T37" fmla="*/ 885 h 3399"/>
              <a:gd name="T38" fmla="*/ 1039 w 2593"/>
              <a:gd name="T39" fmla="*/ 1597 h 3399"/>
              <a:gd name="T40" fmla="*/ 1047 w 2593"/>
              <a:gd name="T41" fmla="*/ 2304 h 3399"/>
              <a:gd name="T42" fmla="*/ 1047 w 2593"/>
              <a:gd name="T43" fmla="*/ 2849 h 3399"/>
              <a:gd name="T44" fmla="*/ 1128 w 2593"/>
              <a:gd name="T45" fmla="*/ 2322 h 3399"/>
              <a:gd name="T46" fmla="*/ 1136 w 2593"/>
              <a:gd name="T47" fmla="*/ 1639 h 3399"/>
              <a:gd name="T48" fmla="*/ 1104 w 2593"/>
              <a:gd name="T49" fmla="*/ 953 h 3399"/>
              <a:gd name="T50" fmla="*/ 2159 w 2593"/>
              <a:gd name="T51" fmla="*/ 1090 h 3399"/>
              <a:gd name="T52" fmla="*/ 348 w 2593"/>
              <a:gd name="T53" fmla="*/ 504 h 3399"/>
              <a:gd name="T54" fmla="*/ 410 w 2593"/>
              <a:gd name="T55" fmla="*/ 845 h 3399"/>
              <a:gd name="T56" fmla="*/ 577 w 2593"/>
              <a:gd name="T57" fmla="*/ 457 h 3399"/>
              <a:gd name="T58" fmla="*/ 1907 w 2593"/>
              <a:gd name="T59" fmla="*/ 1110 h 3399"/>
              <a:gd name="T60" fmla="*/ 2157 w 2593"/>
              <a:gd name="T61" fmla="*/ 2455 h 3399"/>
              <a:gd name="T62" fmla="*/ 2040 w 2593"/>
              <a:gd name="T63" fmla="*/ 1293 h 3399"/>
              <a:gd name="T64" fmla="*/ 765 w 2593"/>
              <a:gd name="T65" fmla="*/ 386 h 3399"/>
              <a:gd name="T66" fmla="*/ 576 w 2593"/>
              <a:gd name="T67" fmla="*/ 1621 h 3399"/>
              <a:gd name="T68" fmla="*/ 404 w 2593"/>
              <a:gd name="T69" fmla="*/ 2603 h 3399"/>
              <a:gd name="T70" fmla="*/ 769 w 2593"/>
              <a:gd name="T71" fmla="*/ 481 h 3399"/>
              <a:gd name="T72" fmla="*/ 1663 w 2593"/>
              <a:gd name="T73" fmla="*/ 953 h 3399"/>
              <a:gd name="T74" fmla="*/ 1631 w 2593"/>
              <a:gd name="T75" fmla="*/ 1639 h 3399"/>
              <a:gd name="T76" fmla="*/ 1639 w 2593"/>
              <a:gd name="T77" fmla="*/ 2322 h 3399"/>
              <a:gd name="T78" fmla="*/ 1877 w 2593"/>
              <a:gd name="T79" fmla="*/ 2803 h 3399"/>
              <a:gd name="T80" fmla="*/ 1721 w 2593"/>
              <a:gd name="T81" fmla="*/ 424 h 3399"/>
              <a:gd name="T82" fmla="*/ 737 w 2593"/>
              <a:gd name="T83" fmla="*/ 1680 h 3399"/>
              <a:gd name="T84" fmla="*/ 833 w 2593"/>
              <a:gd name="T85" fmla="*/ 2527 h 3399"/>
              <a:gd name="T86" fmla="*/ 881 w 2593"/>
              <a:gd name="T87" fmla="*/ 1819 h 3399"/>
              <a:gd name="T88" fmla="*/ 932 w 2593"/>
              <a:gd name="T89" fmla="*/ 1125 h 3399"/>
              <a:gd name="T90" fmla="*/ 956 w 2593"/>
              <a:gd name="T91" fmla="*/ 459 h 3399"/>
              <a:gd name="T92" fmla="*/ 1552 w 2593"/>
              <a:gd name="T93" fmla="*/ 404 h 3399"/>
              <a:gd name="T94" fmla="*/ 1041 w 2593"/>
              <a:gd name="T95" fmla="*/ 404 h 3399"/>
              <a:gd name="T96" fmla="*/ 1055 w 2593"/>
              <a:gd name="T97" fmla="*/ 9 h 3399"/>
              <a:gd name="T98" fmla="*/ 1379 w 2593"/>
              <a:gd name="T99" fmla="*/ 316 h 3399"/>
              <a:gd name="T100" fmla="*/ 1630 w 2593"/>
              <a:gd name="T101" fmla="*/ 67 h 3399"/>
              <a:gd name="T102" fmla="*/ 2168 w 2593"/>
              <a:gd name="T103" fmla="*/ 404 h 3399"/>
              <a:gd name="T104" fmla="*/ 2466 w 2593"/>
              <a:gd name="T105" fmla="*/ 846 h 3399"/>
              <a:gd name="T106" fmla="*/ 2149 w 2593"/>
              <a:gd name="T107" fmla="*/ 1973 h 3399"/>
              <a:gd name="T108" fmla="*/ 2197 w 2593"/>
              <a:gd name="T109" fmla="*/ 2786 h 3399"/>
              <a:gd name="T110" fmla="*/ 2105 w 2593"/>
              <a:gd name="T111" fmla="*/ 3341 h 3399"/>
              <a:gd name="T112" fmla="*/ 578 w 2593"/>
              <a:gd name="T113" fmla="*/ 3358 h 3399"/>
              <a:gd name="T114" fmla="*/ 319 w 2593"/>
              <a:gd name="T115" fmla="*/ 2653 h 3399"/>
              <a:gd name="T116" fmla="*/ 483 w 2593"/>
              <a:gd name="T117" fmla="*/ 1696 h 3399"/>
              <a:gd name="T118" fmla="*/ 24 w 2593"/>
              <a:gd name="T119" fmla="*/ 709 h 3399"/>
              <a:gd name="T120" fmla="*/ 457 w 2593"/>
              <a:gd name="T121" fmla="*/ 401 h 3399"/>
              <a:gd name="T122" fmla="*/ 1004 w 2593"/>
              <a:gd name="T123" fmla="*/ 1 h 3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93" h="3399">
                <a:moveTo>
                  <a:pt x="2117" y="2816"/>
                </a:moveTo>
                <a:lnTo>
                  <a:pt x="2064" y="2837"/>
                </a:lnTo>
                <a:lnTo>
                  <a:pt x="2011" y="2854"/>
                </a:lnTo>
                <a:lnTo>
                  <a:pt x="1956" y="2870"/>
                </a:lnTo>
                <a:lnTo>
                  <a:pt x="1900" y="2884"/>
                </a:lnTo>
                <a:lnTo>
                  <a:pt x="1845" y="2895"/>
                </a:lnTo>
                <a:lnTo>
                  <a:pt x="1790" y="2906"/>
                </a:lnTo>
                <a:lnTo>
                  <a:pt x="1736" y="2914"/>
                </a:lnTo>
                <a:lnTo>
                  <a:pt x="1683" y="2921"/>
                </a:lnTo>
                <a:lnTo>
                  <a:pt x="1632" y="2927"/>
                </a:lnTo>
                <a:lnTo>
                  <a:pt x="1584" y="2932"/>
                </a:lnTo>
                <a:lnTo>
                  <a:pt x="1539" y="2935"/>
                </a:lnTo>
                <a:lnTo>
                  <a:pt x="1497" y="2938"/>
                </a:lnTo>
                <a:lnTo>
                  <a:pt x="1459" y="2939"/>
                </a:lnTo>
                <a:lnTo>
                  <a:pt x="1426" y="2941"/>
                </a:lnTo>
                <a:lnTo>
                  <a:pt x="1396" y="2941"/>
                </a:lnTo>
                <a:lnTo>
                  <a:pt x="1373" y="2941"/>
                </a:lnTo>
                <a:lnTo>
                  <a:pt x="1355" y="2941"/>
                </a:lnTo>
                <a:lnTo>
                  <a:pt x="1344" y="2941"/>
                </a:lnTo>
                <a:lnTo>
                  <a:pt x="1339" y="2941"/>
                </a:lnTo>
                <a:lnTo>
                  <a:pt x="1339" y="3312"/>
                </a:lnTo>
                <a:lnTo>
                  <a:pt x="1432" y="3311"/>
                </a:lnTo>
                <a:lnTo>
                  <a:pt x="1518" y="3310"/>
                </a:lnTo>
                <a:lnTo>
                  <a:pt x="1597" y="3307"/>
                </a:lnTo>
                <a:lnTo>
                  <a:pt x="1669" y="3304"/>
                </a:lnTo>
                <a:lnTo>
                  <a:pt x="1736" y="3300"/>
                </a:lnTo>
                <a:lnTo>
                  <a:pt x="1796" y="3296"/>
                </a:lnTo>
                <a:lnTo>
                  <a:pt x="1851" y="3291"/>
                </a:lnTo>
                <a:lnTo>
                  <a:pt x="1901" y="3286"/>
                </a:lnTo>
                <a:lnTo>
                  <a:pt x="1945" y="3281"/>
                </a:lnTo>
                <a:lnTo>
                  <a:pt x="1985" y="3276"/>
                </a:lnTo>
                <a:lnTo>
                  <a:pt x="2020" y="3269"/>
                </a:lnTo>
                <a:lnTo>
                  <a:pt x="2051" y="3264"/>
                </a:lnTo>
                <a:lnTo>
                  <a:pt x="2078" y="3258"/>
                </a:lnTo>
                <a:lnTo>
                  <a:pt x="2102" y="3253"/>
                </a:lnTo>
                <a:lnTo>
                  <a:pt x="2122" y="3247"/>
                </a:lnTo>
                <a:lnTo>
                  <a:pt x="2138" y="3242"/>
                </a:lnTo>
                <a:lnTo>
                  <a:pt x="2152" y="3236"/>
                </a:lnTo>
                <a:lnTo>
                  <a:pt x="2163" y="3232"/>
                </a:lnTo>
                <a:lnTo>
                  <a:pt x="2172" y="3228"/>
                </a:lnTo>
                <a:lnTo>
                  <a:pt x="2179" y="3224"/>
                </a:lnTo>
                <a:lnTo>
                  <a:pt x="2183" y="3222"/>
                </a:lnTo>
                <a:lnTo>
                  <a:pt x="2177" y="3150"/>
                </a:lnTo>
                <a:lnTo>
                  <a:pt x="2169" y="3083"/>
                </a:lnTo>
                <a:lnTo>
                  <a:pt x="2160" y="3024"/>
                </a:lnTo>
                <a:lnTo>
                  <a:pt x="2151" y="2969"/>
                </a:lnTo>
                <a:lnTo>
                  <a:pt x="2141" y="2921"/>
                </a:lnTo>
                <a:lnTo>
                  <a:pt x="2133" y="2880"/>
                </a:lnTo>
                <a:lnTo>
                  <a:pt x="2124" y="2845"/>
                </a:lnTo>
                <a:lnTo>
                  <a:pt x="2117" y="2816"/>
                </a:lnTo>
                <a:close/>
                <a:moveTo>
                  <a:pt x="476" y="2816"/>
                </a:moveTo>
                <a:lnTo>
                  <a:pt x="468" y="2845"/>
                </a:lnTo>
                <a:lnTo>
                  <a:pt x="460" y="2880"/>
                </a:lnTo>
                <a:lnTo>
                  <a:pt x="450" y="2921"/>
                </a:lnTo>
                <a:lnTo>
                  <a:pt x="441" y="2969"/>
                </a:lnTo>
                <a:lnTo>
                  <a:pt x="432" y="3024"/>
                </a:lnTo>
                <a:lnTo>
                  <a:pt x="423" y="3083"/>
                </a:lnTo>
                <a:lnTo>
                  <a:pt x="415" y="3150"/>
                </a:lnTo>
                <a:lnTo>
                  <a:pt x="409" y="3222"/>
                </a:lnTo>
                <a:lnTo>
                  <a:pt x="414" y="3224"/>
                </a:lnTo>
                <a:lnTo>
                  <a:pt x="420" y="3228"/>
                </a:lnTo>
                <a:lnTo>
                  <a:pt x="428" y="3232"/>
                </a:lnTo>
                <a:lnTo>
                  <a:pt x="440" y="3236"/>
                </a:lnTo>
                <a:lnTo>
                  <a:pt x="453" y="3242"/>
                </a:lnTo>
                <a:lnTo>
                  <a:pt x="470" y="3247"/>
                </a:lnTo>
                <a:lnTo>
                  <a:pt x="491" y="3253"/>
                </a:lnTo>
                <a:lnTo>
                  <a:pt x="514" y="3258"/>
                </a:lnTo>
                <a:lnTo>
                  <a:pt x="541" y="3264"/>
                </a:lnTo>
                <a:lnTo>
                  <a:pt x="572" y="3269"/>
                </a:lnTo>
                <a:lnTo>
                  <a:pt x="607" y="3276"/>
                </a:lnTo>
                <a:lnTo>
                  <a:pt x="646" y="3281"/>
                </a:lnTo>
                <a:lnTo>
                  <a:pt x="691" y="3286"/>
                </a:lnTo>
                <a:lnTo>
                  <a:pt x="741" y="3291"/>
                </a:lnTo>
                <a:lnTo>
                  <a:pt x="796" y="3296"/>
                </a:lnTo>
                <a:lnTo>
                  <a:pt x="857" y="3300"/>
                </a:lnTo>
                <a:lnTo>
                  <a:pt x="923" y="3304"/>
                </a:lnTo>
                <a:lnTo>
                  <a:pt x="996" y="3307"/>
                </a:lnTo>
                <a:lnTo>
                  <a:pt x="1075" y="3310"/>
                </a:lnTo>
                <a:lnTo>
                  <a:pt x="1160" y="3311"/>
                </a:lnTo>
                <a:lnTo>
                  <a:pt x="1252" y="3312"/>
                </a:lnTo>
                <a:lnTo>
                  <a:pt x="1252" y="2941"/>
                </a:lnTo>
                <a:lnTo>
                  <a:pt x="1248" y="2941"/>
                </a:lnTo>
                <a:lnTo>
                  <a:pt x="1236" y="2941"/>
                </a:lnTo>
                <a:lnTo>
                  <a:pt x="1217" y="2941"/>
                </a:lnTo>
                <a:lnTo>
                  <a:pt x="1192" y="2940"/>
                </a:lnTo>
                <a:lnTo>
                  <a:pt x="1161" y="2939"/>
                </a:lnTo>
                <a:lnTo>
                  <a:pt x="1126" y="2937"/>
                </a:lnTo>
                <a:lnTo>
                  <a:pt x="1084" y="2934"/>
                </a:lnTo>
                <a:lnTo>
                  <a:pt x="1040" y="2931"/>
                </a:lnTo>
                <a:lnTo>
                  <a:pt x="991" y="2926"/>
                </a:lnTo>
                <a:lnTo>
                  <a:pt x="939" y="2920"/>
                </a:lnTo>
                <a:lnTo>
                  <a:pt x="885" y="2913"/>
                </a:lnTo>
                <a:lnTo>
                  <a:pt x="829" y="2905"/>
                </a:lnTo>
                <a:lnTo>
                  <a:pt x="771" y="2894"/>
                </a:lnTo>
                <a:lnTo>
                  <a:pt x="712" y="2883"/>
                </a:lnTo>
                <a:lnTo>
                  <a:pt x="653" y="2870"/>
                </a:lnTo>
                <a:lnTo>
                  <a:pt x="592" y="2854"/>
                </a:lnTo>
                <a:lnTo>
                  <a:pt x="533" y="2835"/>
                </a:lnTo>
                <a:lnTo>
                  <a:pt x="476" y="2816"/>
                </a:lnTo>
                <a:close/>
                <a:moveTo>
                  <a:pt x="1449" y="603"/>
                </a:moveTo>
                <a:lnTo>
                  <a:pt x="1415" y="620"/>
                </a:lnTo>
                <a:lnTo>
                  <a:pt x="1379" y="636"/>
                </a:lnTo>
                <a:lnTo>
                  <a:pt x="1339" y="648"/>
                </a:lnTo>
                <a:lnTo>
                  <a:pt x="1339" y="2855"/>
                </a:lnTo>
                <a:lnTo>
                  <a:pt x="1346" y="2855"/>
                </a:lnTo>
                <a:lnTo>
                  <a:pt x="1355" y="2855"/>
                </a:lnTo>
                <a:lnTo>
                  <a:pt x="1363" y="2855"/>
                </a:lnTo>
                <a:lnTo>
                  <a:pt x="1370" y="2855"/>
                </a:lnTo>
                <a:lnTo>
                  <a:pt x="1375" y="2827"/>
                </a:lnTo>
                <a:lnTo>
                  <a:pt x="1383" y="2803"/>
                </a:lnTo>
                <a:lnTo>
                  <a:pt x="1393" y="2783"/>
                </a:lnTo>
                <a:lnTo>
                  <a:pt x="1405" y="2764"/>
                </a:lnTo>
                <a:lnTo>
                  <a:pt x="1418" y="2748"/>
                </a:lnTo>
                <a:lnTo>
                  <a:pt x="1432" y="2734"/>
                </a:lnTo>
                <a:lnTo>
                  <a:pt x="1445" y="2721"/>
                </a:lnTo>
                <a:lnTo>
                  <a:pt x="1458" y="2708"/>
                </a:lnTo>
                <a:lnTo>
                  <a:pt x="1469" y="2696"/>
                </a:lnTo>
                <a:lnTo>
                  <a:pt x="1479" y="2683"/>
                </a:lnTo>
                <a:lnTo>
                  <a:pt x="1489" y="2668"/>
                </a:lnTo>
                <a:lnTo>
                  <a:pt x="1497" y="2652"/>
                </a:lnTo>
                <a:lnTo>
                  <a:pt x="1502" y="2632"/>
                </a:lnTo>
                <a:lnTo>
                  <a:pt x="1505" y="2608"/>
                </a:lnTo>
                <a:lnTo>
                  <a:pt x="1508" y="2580"/>
                </a:lnTo>
                <a:lnTo>
                  <a:pt x="1505" y="2565"/>
                </a:lnTo>
                <a:lnTo>
                  <a:pt x="1499" y="2548"/>
                </a:lnTo>
                <a:lnTo>
                  <a:pt x="1490" y="2530"/>
                </a:lnTo>
                <a:lnTo>
                  <a:pt x="1478" y="2510"/>
                </a:lnTo>
                <a:lnTo>
                  <a:pt x="1465" y="2490"/>
                </a:lnTo>
                <a:lnTo>
                  <a:pt x="1451" y="2470"/>
                </a:lnTo>
                <a:lnTo>
                  <a:pt x="1434" y="2445"/>
                </a:lnTo>
                <a:lnTo>
                  <a:pt x="1417" y="2419"/>
                </a:lnTo>
                <a:lnTo>
                  <a:pt x="1402" y="2391"/>
                </a:lnTo>
                <a:lnTo>
                  <a:pt x="1388" y="2363"/>
                </a:lnTo>
                <a:lnTo>
                  <a:pt x="1377" y="2334"/>
                </a:lnTo>
                <a:lnTo>
                  <a:pt x="1370" y="2304"/>
                </a:lnTo>
                <a:lnTo>
                  <a:pt x="1367" y="2273"/>
                </a:lnTo>
                <a:lnTo>
                  <a:pt x="1371" y="2243"/>
                </a:lnTo>
                <a:lnTo>
                  <a:pt x="1378" y="2214"/>
                </a:lnTo>
                <a:lnTo>
                  <a:pt x="1390" y="2186"/>
                </a:lnTo>
                <a:lnTo>
                  <a:pt x="1406" y="2158"/>
                </a:lnTo>
                <a:lnTo>
                  <a:pt x="1423" y="2131"/>
                </a:lnTo>
                <a:lnTo>
                  <a:pt x="1442" y="2104"/>
                </a:lnTo>
                <a:lnTo>
                  <a:pt x="1458" y="2080"/>
                </a:lnTo>
                <a:lnTo>
                  <a:pt x="1473" y="2056"/>
                </a:lnTo>
                <a:lnTo>
                  <a:pt x="1487" y="2033"/>
                </a:lnTo>
                <a:lnTo>
                  <a:pt x="1497" y="2010"/>
                </a:lnTo>
                <a:lnTo>
                  <a:pt x="1504" y="1987"/>
                </a:lnTo>
                <a:lnTo>
                  <a:pt x="1508" y="1965"/>
                </a:lnTo>
                <a:lnTo>
                  <a:pt x="1504" y="1947"/>
                </a:lnTo>
                <a:lnTo>
                  <a:pt x="1498" y="1927"/>
                </a:lnTo>
                <a:lnTo>
                  <a:pt x="1488" y="1905"/>
                </a:lnTo>
                <a:lnTo>
                  <a:pt x="1475" y="1884"/>
                </a:lnTo>
                <a:lnTo>
                  <a:pt x="1461" y="1862"/>
                </a:lnTo>
                <a:lnTo>
                  <a:pt x="1445" y="1839"/>
                </a:lnTo>
                <a:lnTo>
                  <a:pt x="1427" y="1811"/>
                </a:lnTo>
                <a:lnTo>
                  <a:pt x="1408" y="1783"/>
                </a:lnTo>
                <a:lnTo>
                  <a:pt x="1392" y="1753"/>
                </a:lnTo>
                <a:lnTo>
                  <a:pt x="1379" y="1723"/>
                </a:lnTo>
                <a:lnTo>
                  <a:pt x="1371" y="1691"/>
                </a:lnTo>
                <a:lnTo>
                  <a:pt x="1367" y="1659"/>
                </a:lnTo>
                <a:lnTo>
                  <a:pt x="1371" y="1626"/>
                </a:lnTo>
                <a:lnTo>
                  <a:pt x="1379" y="1597"/>
                </a:lnTo>
                <a:lnTo>
                  <a:pt x="1391" y="1567"/>
                </a:lnTo>
                <a:lnTo>
                  <a:pt x="1408" y="1538"/>
                </a:lnTo>
                <a:lnTo>
                  <a:pt x="1426" y="1509"/>
                </a:lnTo>
                <a:lnTo>
                  <a:pt x="1445" y="1481"/>
                </a:lnTo>
                <a:lnTo>
                  <a:pt x="1460" y="1458"/>
                </a:lnTo>
                <a:lnTo>
                  <a:pt x="1474" y="1435"/>
                </a:lnTo>
                <a:lnTo>
                  <a:pt x="1488" y="1414"/>
                </a:lnTo>
                <a:lnTo>
                  <a:pt x="1498" y="1392"/>
                </a:lnTo>
                <a:lnTo>
                  <a:pt x="1504" y="1371"/>
                </a:lnTo>
                <a:lnTo>
                  <a:pt x="1508" y="1352"/>
                </a:lnTo>
                <a:lnTo>
                  <a:pt x="1504" y="1331"/>
                </a:lnTo>
                <a:lnTo>
                  <a:pt x="1497" y="1309"/>
                </a:lnTo>
                <a:lnTo>
                  <a:pt x="1487" y="1287"/>
                </a:lnTo>
                <a:lnTo>
                  <a:pt x="1473" y="1264"/>
                </a:lnTo>
                <a:lnTo>
                  <a:pt x="1459" y="1241"/>
                </a:lnTo>
                <a:lnTo>
                  <a:pt x="1443" y="1218"/>
                </a:lnTo>
                <a:lnTo>
                  <a:pt x="1425" y="1190"/>
                </a:lnTo>
                <a:lnTo>
                  <a:pt x="1407" y="1163"/>
                </a:lnTo>
                <a:lnTo>
                  <a:pt x="1391" y="1134"/>
                </a:lnTo>
                <a:lnTo>
                  <a:pt x="1379" y="1105"/>
                </a:lnTo>
                <a:lnTo>
                  <a:pt x="1371" y="1075"/>
                </a:lnTo>
                <a:lnTo>
                  <a:pt x="1367" y="1045"/>
                </a:lnTo>
                <a:lnTo>
                  <a:pt x="1371" y="1011"/>
                </a:lnTo>
                <a:lnTo>
                  <a:pt x="1380" y="978"/>
                </a:lnTo>
                <a:lnTo>
                  <a:pt x="1393" y="946"/>
                </a:lnTo>
                <a:lnTo>
                  <a:pt x="1410" y="915"/>
                </a:lnTo>
                <a:lnTo>
                  <a:pt x="1429" y="885"/>
                </a:lnTo>
                <a:lnTo>
                  <a:pt x="1448" y="857"/>
                </a:lnTo>
                <a:lnTo>
                  <a:pt x="1463" y="835"/>
                </a:lnTo>
                <a:lnTo>
                  <a:pt x="1476" y="813"/>
                </a:lnTo>
                <a:lnTo>
                  <a:pt x="1489" y="793"/>
                </a:lnTo>
                <a:lnTo>
                  <a:pt x="1498" y="773"/>
                </a:lnTo>
                <a:lnTo>
                  <a:pt x="1504" y="754"/>
                </a:lnTo>
                <a:lnTo>
                  <a:pt x="1508" y="737"/>
                </a:lnTo>
                <a:lnTo>
                  <a:pt x="1504" y="711"/>
                </a:lnTo>
                <a:lnTo>
                  <a:pt x="1496" y="684"/>
                </a:lnTo>
                <a:lnTo>
                  <a:pt x="1483" y="657"/>
                </a:lnTo>
                <a:lnTo>
                  <a:pt x="1467" y="630"/>
                </a:lnTo>
                <a:lnTo>
                  <a:pt x="1449" y="603"/>
                </a:lnTo>
                <a:close/>
                <a:moveTo>
                  <a:pt x="1142" y="603"/>
                </a:moveTo>
                <a:lnTo>
                  <a:pt x="1125" y="630"/>
                </a:lnTo>
                <a:lnTo>
                  <a:pt x="1109" y="657"/>
                </a:lnTo>
                <a:lnTo>
                  <a:pt x="1097" y="684"/>
                </a:lnTo>
                <a:lnTo>
                  <a:pt x="1088" y="711"/>
                </a:lnTo>
                <a:lnTo>
                  <a:pt x="1085" y="737"/>
                </a:lnTo>
                <a:lnTo>
                  <a:pt x="1087" y="754"/>
                </a:lnTo>
                <a:lnTo>
                  <a:pt x="1094" y="773"/>
                </a:lnTo>
                <a:lnTo>
                  <a:pt x="1104" y="793"/>
                </a:lnTo>
                <a:lnTo>
                  <a:pt x="1115" y="813"/>
                </a:lnTo>
                <a:lnTo>
                  <a:pt x="1130" y="835"/>
                </a:lnTo>
                <a:lnTo>
                  <a:pt x="1144" y="857"/>
                </a:lnTo>
                <a:lnTo>
                  <a:pt x="1163" y="885"/>
                </a:lnTo>
                <a:lnTo>
                  <a:pt x="1182" y="915"/>
                </a:lnTo>
                <a:lnTo>
                  <a:pt x="1198" y="946"/>
                </a:lnTo>
                <a:lnTo>
                  <a:pt x="1213" y="978"/>
                </a:lnTo>
                <a:lnTo>
                  <a:pt x="1222" y="1011"/>
                </a:lnTo>
                <a:lnTo>
                  <a:pt x="1225" y="1045"/>
                </a:lnTo>
                <a:lnTo>
                  <a:pt x="1222" y="1075"/>
                </a:lnTo>
                <a:lnTo>
                  <a:pt x="1214" y="1105"/>
                </a:lnTo>
                <a:lnTo>
                  <a:pt x="1201" y="1134"/>
                </a:lnTo>
                <a:lnTo>
                  <a:pt x="1186" y="1163"/>
                </a:lnTo>
                <a:lnTo>
                  <a:pt x="1167" y="1190"/>
                </a:lnTo>
                <a:lnTo>
                  <a:pt x="1149" y="1218"/>
                </a:lnTo>
                <a:lnTo>
                  <a:pt x="1133" y="1241"/>
                </a:lnTo>
                <a:lnTo>
                  <a:pt x="1118" y="1264"/>
                </a:lnTo>
                <a:lnTo>
                  <a:pt x="1105" y="1287"/>
                </a:lnTo>
                <a:lnTo>
                  <a:pt x="1095" y="1309"/>
                </a:lnTo>
                <a:lnTo>
                  <a:pt x="1087" y="1331"/>
                </a:lnTo>
                <a:lnTo>
                  <a:pt x="1085" y="1352"/>
                </a:lnTo>
                <a:lnTo>
                  <a:pt x="1087" y="1371"/>
                </a:lnTo>
                <a:lnTo>
                  <a:pt x="1095" y="1392"/>
                </a:lnTo>
                <a:lnTo>
                  <a:pt x="1105" y="1414"/>
                </a:lnTo>
                <a:lnTo>
                  <a:pt x="1117" y="1435"/>
                </a:lnTo>
                <a:lnTo>
                  <a:pt x="1132" y="1458"/>
                </a:lnTo>
                <a:lnTo>
                  <a:pt x="1147" y="1481"/>
                </a:lnTo>
                <a:lnTo>
                  <a:pt x="1166" y="1509"/>
                </a:lnTo>
                <a:lnTo>
                  <a:pt x="1185" y="1537"/>
                </a:lnTo>
                <a:lnTo>
                  <a:pt x="1200" y="1567"/>
                </a:lnTo>
                <a:lnTo>
                  <a:pt x="1214" y="1597"/>
                </a:lnTo>
                <a:lnTo>
                  <a:pt x="1222" y="1626"/>
                </a:lnTo>
                <a:lnTo>
                  <a:pt x="1225" y="1659"/>
                </a:lnTo>
                <a:lnTo>
                  <a:pt x="1222" y="1691"/>
                </a:lnTo>
                <a:lnTo>
                  <a:pt x="1213" y="1723"/>
                </a:lnTo>
                <a:lnTo>
                  <a:pt x="1200" y="1753"/>
                </a:lnTo>
                <a:lnTo>
                  <a:pt x="1184" y="1783"/>
                </a:lnTo>
                <a:lnTo>
                  <a:pt x="1166" y="1811"/>
                </a:lnTo>
                <a:lnTo>
                  <a:pt x="1146" y="1839"/>
                </a:lnTo>
                <a:lnTo>
                  <a:pt x="1131" y="1862"/>
                </a:lnTo>
                <a:lnTo>
                  <a:pt x="1117" y="1884"/>
                </a:lnTo>
                <a:lnTo>
                  <a:pt x="1104" y="1905"/>
                </a:lnTo>
                <a:lnTo>
                  <a:pt x="1095" y="1927"/>
                </a:lnTo>
                <a:lnTo>
                  <a:pt x="1087" y="1947"/>
                </a:lnTo>
                <a:lnTo>
                  <a:pt x="1085" y="1965"/>
                </a:lnTo>
                <a:lnTo>
                  <a:pt x="1087" y="1987"/>
                </a:lnTo>
                <a:lnTo>
                  <a:pt x="1095" y="2010"/>
                </a:lnTo>
                <a:lnTo>
                  <a:pt x="1106" y="2033"/>
                </a:lnTo>
                <a:lnTo>
                  <a:pt x="1119" y="2056"/>
                </a:lnTo>
                <a:lnTo>
                  <a:pt x="1134" y="2080"/>
                </a:lnTo>
                <a:lnTo>
                  <a:pt x="1151" y="2104"/>
                </a:lnTo>
                <a:lnTo>
                  <a:pt x="1168" y="2131"/>
                </a:lnTo>
                <a:lnTo>
                  <a:pt x="1186" y="2158"/>
                </a:lnTo>
                <a:lnTo>
                  <a:pt x="1201" y="2186"/>
                </a:lnTo>
                <a:lnTo>
                  <a:pt x="1214" y="2214"/>
                </a:lnTo>
                <a:lnTo>
                  <a:pt x="1222" y="2243"/>
                </a:lnTo>
                <a:lnTo>
                  <a:pt x="1225" y="2273"/>
                </a:lnTo>
                <a:lnTo>
                  <a:pt x="1222" y="2304"/>
                </a:lnTo>
                <a:lnTo>
                  <a:pt x="1215" y="2334"/>
                </a:lnTo>
                <a:lnTo>
                  <a:pt x="1205" y="2363"/>
                </a:lnTo>
                <a:lnTo>
                  <a:pt x="1191" y="2391"/>
                </a:lnTo>
                <a:lnTo>
                  <a:pt x="1174" y="2419"/>
                </a:lnTo>
                <a:lnTo>
                  <a:pt x="1158" y="2445"/>
                </a:lnTo>
                <a:lnTo>
                  <a:pt x="1141" y="2470"/>
                </a:lnTo>
                <a:lnTo>
                  <a:pt x="1127" y="2490"/>
                </a:lnTo>
                <a:lnTo>
                  <a:pt x="1114" y="2510"/>
                </a:lnTo>
                <a:lnTo>
                  <a:pt x="1103" y="2530"/>
                </a:lnTo>
                <a:lnTo>
                  <a:pt x="1094" y="2548"/>
                </a:lnTo>
                <a:lnTo>
                  <a:pt x="1087" y="2565"/>
                </a:lnTo>
                <a:lnTo>
                  <a:pt x="1085" y="2580"/>
                </a:lnTo>
                <a:lnTo>
                  <a:pt x="1086" y="2608"/>
                </a:lnTo>
                <a:lnTo>
                  <a:pt x="1089" y="2631"/>
                </a:lnTo>
                <a:lnTo>
                  <a:pt x="1096" y="2652"/>
                </a:lnTo>
                <a:lnTo>
                  <a:pt x="1103" y="2668"/>
                </a:lnTo>
                <a:lnTo>
                  <a:pt x="1112" y="2683"/>
                </a:lnTo>
                <a:lnTo>
                  <a:pt x="1123" y="2696"/>
                </a:lnTo>
                <a:lnTo>
                  <a:pt x="1135" y="2708"/>
                </a:lnTo>
                <a:lnTo>
                  <a:pt x="1147" y="2721"/>
                </a:lnTo>
                <a:lnTo>
                  <a:pt x="1161" y="2734"/>
                </a:lnTo>
                <a:lnTo>
                  <a:pt x="1173" y="2748"/>
                </a:lnTo>
                <a:lnTo>
                  <a:pt x="1187" y="2764"/>
                </a:lnTo>
                <a:lnTo>
                  <a:pt x="1199" y="2783"/>
                </a:lnTo>
                <a:lnTo>
                  <a:pt x="1210" y="2803"/>
                </a:lnTo>
                <a:lnTo>
                  <a:pt x="1217" y="2827"/>
                </a:lnTo>
                <a:lnTo>
                  <a:pt x="1223" y="2855"/>
                </a:lnTo>
                <a:lnTo>
                  <a:pt x="1228" y="2855"/>
                </a:lnTo>
                <a:lnTo>
                  <a:pt x="1238" y="2855"/>
                </a:lnTo>
                <a:lnTo>
                  <a:pt x="1246" y="2855"/>
                </a:lnTo>
                <a:lnTo>
                  <a:pt x="1252" y="2855"/>
                </a:lnTo>
                <a:lnTo>
                  <a:pt x="1252" y="648"/>
                </a:lnTo>
                <a:lnTo>
                  <a:pt x="1214" y="636"/>
                </a:lnTo>
                <a:lnTo>
                  <a:pt x="1177" y="620"/>
                </a:lnTo>
                <a:lnTo>
                  <a:pt x="1142" y="603"/>
                </a:lnTo>
                <a:close/>
                <a:moveTo>
                  <a:pt x="1568" y="516"/>
                </a:moveTo>
                <a:lnTo>
                  <a:pt x="1546" y="536"/>
                </a:lnTo>
                <a:lnTo>
                  <a:pt x="1522" y="556"/>
                </a:lnTo>
                <a:lnTo>
                  <a:pt x="1540" y="583"/>
                </a:lnTo>
                <a:lnTo>
                  <a:pt x="1557" y="612"/>
                </a:lnTo>
                <a:lnTo>
                  <a:pt x="1572" y="641"/>
                </a:lnTo>
                <a:lnTo>
                  <a:pt x="1583" y="672"/>
                </a:lnTo>
                <a:lnTo>
                  <a:pt x="1592" y="704"/>
                </a:lnTo>
                <a:lnTo>
                  <a:pt x="1594" y="737"/>
                </a:lnTo>
                <a:lnTo>
                  <a:pt x="1591" y="767"/>
                </a:lnTo>
                <a:lnTo>
                  <a:pt x="1583" y="795"/>
                </a:lnTo>
                <a:lnTo>
                  <a:pt x="1571" y="824"/>
                </a:lnTo>
                <a:lnTo>
                  <a:pt x="1555" y="850"/>
                </a:lnTo>
                <a:lnTo>
                  <a:pt x="1538" y="878"/>
                </a:lnTo>
                <a:lnTo>
                  <a:pt x="1520" y="905"/>
                </a:lnTo>
                <a:lnTo>
                  <a:pt x="1503" y="929"/>
                </a:lnTo>
                <a:lnTo>
                  <a:pt x="1488" y="953"/>
                </a:lnTo>
                <a:lnTo>
                  <a:pt x="1474" y="977"/>
                </a:lnTo>
                <a:lnTo>
                  <a:pt x="1464" y="999"/>
                </a:lnTo>
                <a:lnTo>
                  <a:pt x="1457" y="1022"/>
                </a:lnTo>
                <a:lnTo>
                  <a:pt x="1454" y="1045"/>
                </a:lnTo>
                <a:lnTo>
                  <a:pt x="1457" y="1063"/>
                </a:lnTo>
                <a:lnTo>
                  <a:pt x="1463" y="1083"/>
                </a:lnTo>
                <a:lnTo>
                  <a:pt x="1473" y="1104"/>
                </a:lnTo>
                <a:lnTo>
                  <a:pt x="1486" y="1125"/>
                </a:lnTo>
                <a:lnTo>
                  <a:pt x="1500" y="1147"/>
                </a:lnTo>
                <a:lnTo>
                  <a:pt x="1515" y="1170"/>
                </a:lnTo>
                <a:lnTo>
                  <a:pt x="1534" y="1198"/>
                </a:lnTo>
                <a:lnTo>
                  <a:pt x="1552" y="1227"/>
                </a:lnTo>
                <a:lnTo>
                  <a:pt x="1569" y="1257"/>
                </a:lnTo>
                <a:lnTo>
                  <a:pt x="1582" y="1288"/>
                </a:lnTo>
                <a:lnTo>
                  <a:pt x="1591" y="1319"/>
                </a:lnTo>
                <a:lnTo>
                  <a:pt x="1594" y="1352"/>
                </a:lnTo>
                <a:lnTo>
                  <a:pt x="1591" y="1383"/>
                </a:lnTo>
                <a:lnTo>
                  <a:pt x="1582" y="1414"/>
                </a:lnTo>
                <a:lnTo>
                  <a:pt x="1570" y="1444"/>
                </a:lnTo>
                <a:lnTo>
                  <a:pt x="1553" y="1473"/>
                </a:lnTo>
                <a:lnTo>
                  <a:pt x="1536" y="1500"/>
                </a:lnTo>
                <a:lnTo>
                  <a:pt x="1517" y="1529"/>
                </a:lnTo>
                <a:lnTo>
                  <a:pt x="1501" y="1551"/>
                </a:lnTo>
                <a:lnTo>
                  <a:pt x="1487" y="1574"/>
                </a:lnTo>
                <a:lnTo>
                  <a:pt x="1473" y="1597"/>
                </a:lnTo>
                <a:lnTo>
                  <a:pt x="1463" y="1618"/>
                </a:lnTo>
                <a:lnTo>
                  <a:pt x="1457" y="1639"/>
                </a:lnTo>
                <a:lnTo>
                  <a:pt x="1454" y="1659"/>
                </a:lnTo>
                <a:lnTo>
                  <a:pt x="1457" y="1679"/>
                </a:lnTo>
                <a:lnTo>
                  <a:pt x="1463" y="1700"/>
                </a:lnTo>
                <a:lnTo>
                  <a:pt x="1474" y="1723"/>
                </a:lnTo>
                <a:lnTo>
                  <a:pt x="1487" y="1745"/>
                </a:lnTo>
                <a:lnTo>
                  <a:pt x="1502" y="1768"/>
                </a:lnTo>
                <a:lnTo>
                  <a:pt x="1518" y="1791"/>
                </a:lnTo>
                <a:lnTo>
                  <a:pt x="1537" y="1819"/>
                </a:lnTo>
                <a:lnTo>
                  <a:pt x="1554" y="1847"/>
                </a:lnTo>
                <a:lnTo>
                  <a:pt x="1570" y="1876"/>
                </a:lnTo>
                <a:lnTo>
                  <a:pt x="1582" y="1905"/>
                </a:lnTo>
                <a:lnTo>
                  <a:pt x="1591" y="1935"/>
                </a:lnTo>
                <a:lnTo>
                  <a:pt x="1594" y="1965"/>
                </a:lnTo>
                <a:lnTo>
                  <a:pt x="1591" y="2000"/>
                </a:lnTo>
                <a:lnTo>
                  <a:pt x="1581" y="2033"/>
                </a:lnTo>
                <a:lnTo>
                  <a:pt x="1568" y="2064"/>
                </a:lnTo>
                <a:lnTo>
                  <a:pt x="1551" y="2095"/>
                </a:lnTo>
                <a:lnTo>
                  <a:pt x="1532" y="2124"/>
                </a:lnTo>
                <a:lnTo>
                  <a:pt x="1514" y="2152"/>
                </a:lnTo>
                <a:lnTo>
                  <a:pt x="1499" y="2174"/>
                </a:lnTo>
                <a:lnTo>
                  <a:pt x="1485" y="2195"/>
                </a:lnTo>
                <a:lnTo>
                  <a:pt x="1472" y="2217"/>
                </a:lnTo>
                <a:lnTo>
                  <a:pt x="1463" y="2236"/>
                </a:lnTo>
                <a:lnTo>
                  <a:pt x="1456" y="2256"/>
                </a:lnTo>
                <a:lnTo>
                  <a:pt x="1454" y="2273"/>
                </a:lnTo>
                <a:lnTo>
                  <a:pt x="1457" y="2297"/>
                </a:lnTo>
                <a:lnTo>
                  <a:pt x="1464" y="2322"/>
                </a:lnTo>
                <a:lnTo>
                  <a:pt x="1475" y="2347"/>
                </a:lnTo>
                <a:lnTo>
                  <a:pt x="1490" y="2372"/>
                </a:lnTo>
                <a:lnTo>
                  <a:pt x="1506" y="2396"/>
                </a:lnTo>
                <a:lnTo>
                  <a:pt x="1523" y="2421"/>
                </a:lnTo>
                <a:lnTo>
                  <a:pt x="1541" y="2448"/>
                </a:lnTo>
                <a:lnTo>
                  <a:pt x="1557" y="2474"/>
                </a:lnTo>
                <a:lnTo>
                  <a:pt x="1572" y="2501"/>
                </a:lnTo>
                <a:lnTo>
                  <a:pt x="1583" y="2527"/>
                </a:lnTo>
                <a:lnTo>
                  <a:pt x="1592" y="2553"/>
                </a:lnTo>
                <a:lnTo>
                  <a:pt x="1594" y="2580"/>
                </a:lnTo>
                <a:lnTo>
                  <a:pt x="1593" y="2613"/>
                </a:lnTo>
                <a:lnTo>
                  <a:pt x="1588" y="2642"/>
                </a:lnTo>
                <a:lnTo>
                  <a:pt x="1582" y="2668"/>
                </a:lnTo>
                <a:lnTo>
                  <a:pt x="1574" y="2691"/>
                </a:lnTo>
                <a:lnTo>
                  <a:pt x="1565" y="2711"/>
                </a:lnTo>
                <a:lnTo>
                  <a:pt x="1553" y="2729"/>
                </a:lnTo>
                <a:lnTo>
                  <a:pt x="1542" y="2745"/>
                </a:lnTo>
                <a:lnTo>
                  <a:pt x="1529" y="2758"/>
                </a:lnTo>
                <a:lnTo>
                  <a:pt x="1518" y="2771"/>
                </a:lnTo>
                <a:lnTo>
                  <a:pt x="1505" y="2783"/>
                </a:lnTo>
                <a:lnTo>
                  <a:pt x="1492" y="2796"/>
                </a:lnTo>
                <a:lnTo>
                  <a:pt x="1481" y="2809"/>
                </a:lnTo>
                <a:lnTo>
                  <a:pt x="1470" y="2822"/>
                </a:lnTo>
                <a:lnTo>
                  <a:pt x="1463" y="2837"/>
                </a:lnTo>
                <a:lnTo>
                  <a:pt x="1458" y="2853"/>
                </a:lnTo>
                <a:lnTo>
                  <a:pt x="1499" y="2851"/>
                </a:lnTo>
                <a:lnTo>
                  <a:pt x="1545" y="2849"/>
                </a:lnTo>
                <a:lnTo>
                  <a:pt x="1551" y="2823"/>
                </a:lnTo>
                <a:lnTo>
                  <a:pt x="1559" y="2800"/>
                </a:lnTo>
                <a:lnTo>
                  <a:pt x="1570" y="2780"/>
                </a:lnTo>
                <a:lnTo>
                  <a:pt x="1581" y="2762"/>
                </a:lnTo>
                <a:lnTo>
                  <a:pt x="1595" y="2748"/>
                </a:lnTo>
                <a:lnTo>
                  <a:pt x="1607" y="2733"/>
                </a:lnTo>
                <a:lnTo>
                  <a:pt x="1621" y="2721"/>
                </a:lnTo>
                <a:lnTo>
                  <a:pt x="1633" y="2708"/>
                </a:lnTo>
                <a:lnTo>
                  <a:pt x="1644" y="2696"/>
                </a:lnTo>
                <a:lnTo>
                  <a:pt x="1655" y="2683"/>
                </a:lnTo>
                <a:lnTo>
                  <a:pt x="1664" y="2668"/>
                </a:lnTo>
                <a:lnTo>
                  <a:pt x="1671" y="2652"/>
                </a:lnTo>
                <a:lnTo>
                  <a:pt x="1678" y="2632"/>
                </a:lnTo>
                <a:lnTo>
                  <a:pt x="1681" y="2608"/>
                </a:lnTo>
                <a:lnTo>
                  <a:pt x="1683" y="2580"/>
                </a:lnTo>
                <a:lnTo>
                  <a:pt x="1680" y="2565"/>
                </a:lnTo>
                <a:lnTo>
                  <a:pt x="1674" y="2548"/>
                </a:lnTo>
                <a:lnTo>
                  <a:pt x="1665" y="2530"/>
                </a:lnTo>
                <a:lnTo>
                  <a:pt x="1653" y="2510"/>
                </a:lnTo>
                <a:lnTo>
                  <a:pt x="1640" y="2490"/>
                </a:lnTo>
                <a:lnTo>
                  <a:pt x="1627" y="2470"/>
                </a:lnTo>
                <a:lnTo>
                  <a:pt x="1609" y="2445"/>
                </a:lnTo>
                <a:lnTo>
                  <a:pt x="1593" y="2419"/>
                </a:lnTo>
                <a:lnTo>
                  <a:pt x="1577" y="2391"/>
                </a:lnTo>
                <a:lnTo>
                  <a:pt x="1562" y="2363"/>
                </a:lnTo>
                <a:lnTo>
                  <a:pt x="1552" y="2334"/>
                </a:lnTo>
                <a:lnTo>
                  <a:pt x="1545" y="2304"/>
                </a:lnTo>
                <a:lnTo>
                  <a:pt x="1542" y="2273"/>
                </a:lnTo>
                <a:lnTo>
                  <a:pt x="1545" y="2243"/>
                </a:lnTo>
                <a:lnTo>
                  <a:pt x="1553" y="2214"/>
                </a:lnTo>
                <a:lnTo>
                  <a:pt x="1566" y="2186"/>
                </a:lnTo>
                <a:lnTo>
                  <a:pt x="1581" y="2158"/>
                </a:lnTo>
                <a:lnTo>
                  <a:pt x="1599" y="2131"/>
                </a:lnTo>
                <a:lnTo>
                  <a:pt x="1616" y="2104"/>
                </a:lnTo>
                <a:lnTo>
                  <a:pt x="1633" y="2080"/>
                </a:lnTo>
                <a:lnTo>
                  <a:pt x="1649" y="2056"/>
                </a:lnTo>
                <a:lnTo>
                  <a:pt x="1662" y="2033"/>
                </a:lnTo>
                <a:lnTo>
                  <a:pt x="1672" y="2010"/>
                </a:lnTo>
                <a:lnTo>
                  <a:pt x="1680" y="1987"/>
                </a:lnTo>
                <a:lnTo>
                  <a:pt x="1683" y="1965"/>
                </a:lnTo>
                <a:lnTo>
                  <a:pt x="1680" y="1947"/>
                </a:lnTo>
                <a:lnTo>
                  <a:pt x="1674" y="1927"/>
                </a:lnTo>
                <a:lnTo>
                  <a:pt x="1663" y="1905"/>
                </a:lnTo>
                <a:lnTo>
                  <a:pt x="1651" y="1884"/>
                </a:lnTo>
                <a:lnTo>
                  <a:pt x="1636" y="1862"/>
                </a:lnTo>
                <a:lnTo>
                  <a:pt x="1621" y="1839"/>
                </a:lnTo>
                <a:lnTo>
                  <a:pt x="1602" y="1811"/>
                </a:lnTo>
                <a:lnTo>
                  <a:pt x="1583" y="1783"/>
                </a:lnTo>
                <a:lnTo>
                  <a:pt x="1567" y="1753"/>
                </a:lnTo>
                <a:lnTo>
                  <a:pt x="1554" y="1723"/>
                </a:lnTo>
                <a:lnTo>
                  <a:pt x="1545" y="1691"/>
                </a:lnTo>
                <a:lnTo>
                  <a:pt x="1542" y="1659"/>
                </a:lnTo>
                <a:lnTo>
                  <a:pt x="1545" y="1626"/>
                </a:lnTo>
                <a:lnTo>
                  <a:pt x="1554" y="1597"/>
                </a:lnTo>
                <a:lnTo>
                  <a:pt x="1567" y="1567"/>
                </a:lnTo>
                <a:lnTo>
                  <a:pt x="1583" y="1538"/>
                </a:lnTo>
                <a:lnTo>
                  <a:pt x="1601" y="1509"/>
                </a:lnTo>
                <a:lnTo>
                  <a:pt x="1620" y="1481"/>
                </a:lnTo>
                <a:lnTo>
                  <a:pt x="1635" y="1458"/>
                </a:lnTo>
                <a:lnTo>
                  <a:pt x="1650" y="1435"/>
                </a:lnTo>
                <a:lnTo>
                  <a:pt x="1663" y="1414"/>
                </a:lnTo>
                <a:lnTo>
                  <a:pt x="1672" y="1392"/>
                </a:lnTo>
                <a:lnTo>
                  <a:pt x="1680" y="1371"/>
                </a:lnTo>
                <a:lnTo>
                  <a:pt x="1683" y="1352"/>
                </a:lnTo>
                <a:lnTo>
                  <a:pt x="1680" y="1331"/>
                </a:lnTo>
                <a:lnTo>
                  <a:pt x="1672" y="1309"/>
                </a:lnTo>
                <a:lnTo>
                  <a:pt x="1662" y="1287"/>
                </a:lnTo>
                <a:lnTo>
                  <a:pt x="1649" y="1264"/>
                </a:lnTo>
                <a:lnTo>
                  <a:pt x="1634" y="1241"/>
                </a:lnTo>
                <a:lnTo>
                  <a:pt x="1619" y="1218"/>
                </a:lnTo>
                <a:lnTo>
                  <a:pt x="1600" y="1190"/>
                </a:lnTo>
                <a:lnTo>
                  <a:pt x="1582" y="1163"/>
                </a:lnTo>
                <a:lnTo>
                  <a:pt x="1567" y="1134"/>
                </a:lnTo>
                <a:lnTo>
                  <a:pt x="1553" y="1105"/>
                </a:lnTo>
                <a:lnTo>
                  <a:pt x="1545" y="1075"/>
                </a:lnTo>
                <a:lnTo>
                  <a:pt x="1542" y="1045"/>
                </a:lnTo>
                <a:lnTo>
                  <a:pt x="1546" y="1011"/>
                </a:lnTo>
                <a:lnTo>
                  <a:pt x="1555" y="978"/>
                </a:lnTo>
                <a:lnTo>
                  <a:pt x="1569" y="946"/>
                </a:lnTo>
                <a:lnTo>
                  <a:pt x="1585" y="915"/>
                </a:lnTo>
                <a:lnTo>
                  <a:pt x="1604" y="885"/>
                </a:lnTo>
                <a:lnTo>
                  <a:pt x="1624" y="857"/>
                </a:lnTo>
                <a:lnTo>
                  <a:pt x="1638" y="835"/>
                </a:lnTo>
                <a:lnTo>
                  <a:pt x="1652" y="813"/>
                </a:lnTo>
                <a:lnTo>
                  <a:pt x="1664" y="793"/>
                </a:lnTo>
                <a:lnTo>
                  <a:pt x="1674" y="773"/>
                </a:lnTo>
                <a:lnTo>
                  <a:pt x="1680" y="754"/>
                </a:lnTo>
                <a:lnTo>
                  <a:pt x="1683" y="737"/>
                </a:lnTo>
                <a:lnTo>
                  <a:pt x="1680" y="712"/>
                </a:lnTo>
                <a:lnTo>
                  <a:pt x="1671" y="686"/>
                </a:lnTo>
                <a:lnTo>
                  <a:pt x="1660" y="660"/>
                </a:lnTo>
                <a:lnTo>
                  <a:pt x="1645" y="634"/>
                </a:lnTo>
                <a:lnTo>
                  <a:pt x="1629" y="609"/>
                </a:lnTo>
                <a:lnTo>
                  <a:pt x="1611" y="583"/>
                </a:lnTo>
                <a:lnTo>
                  <a:pt x="1588" y="549"/>
                </a:lnTo>
                <a:lnTo>
                  <a:pt x="1568" y="516"/>
                </a:lnTo>
                <a:close/>
                <a:moveTo>
                  <a:pt x="1024" y="516"/>
                </a:moveTo>
                <a:lnTo>
                  <a:pt x="1003" y="549"/>
                </a:lnTo>
                <a:lnTo>
                  <a:pt x="980" y="583"/>
                </a:lnTo>
                <a:lnTo>
                  <a:pt x="964" y="609"/>
                </a:lnTo>
                <a:lnTo>
                  <a:pt x="947" y="634"/>
                </a:lnTo>
                <a:lnTo>
                  <a:pt x="933" y="660"/>
                </a:lnTo>
                <a:lnTo>
                  <a:pt x="920" y="686"/>
                </a:lnTo>
                <a:lnTo>
                  <a:pt x="913" y="712"/>
                </a:lnTo>
                <a:lnTo>
                  <a:pt x="910" y="737"/>
                </a:lnTo>
                <a:lnTo>
                  <a:pt x="912" y="754"/>
                </a:lnTo>
                <a:lnTo>
                  <a:pt x="918" y="773"/>
                </a:lnTo>
                <a:lnTo>
                  <a:pt x="929" y="793"/>
                </a:lnTo>
                <a:lnTo>
                  <a:pt x="941" y="813"/>
                </a:lnTo>
                <a:lnTo>
                  <a:pt x="955" y="835"/>
                </a:lnTo>
                <a:lnTo>
                  <a:pt x="969" y="857"/>
                </a:lnTo>
                <a:lnTo>
                  <a:pt x="988" y="885"/>
                </a:lnTo>
                <a:lnTo>
                  <a:pt x="1006" y="915"/>
                </a:lnTo>
                <a:lnTo>
                  <a:pt x="1024" y="946"/>
                </a:lnTo>
                <a:lnTo>
                  <a:pt x="1038" y="978"/>
                </a:lnTo>
                <a:lnTo>
                  <a:pt x="1047" y="1011"/>
                </a:lnTo>
                <a:lnTo>
                  <a:pt x="1050" y="1045"/>
                </a:lnTo>
                <a:lnTo>
                  <a:pt x="1047" y="1075"/>
                </a:lnTo>
                <a:lnTo>
                  <a:pt x="1039" y="1105"/>
                </a:lnTo>
                <a:lnTo>
                  <a:pt x="1026" y="1134"/>
                </a:lnTo>
                <a:lnTo>
                  <a:pt x="1011" y="1163"/>
                </a:lnTo>
                <a:lnTo>
                  <a:pt x="993" y="1190"/>
                </a:lnTo>
                <a:lnTo>
                  <a:pt x="974" y="1218"/>
                </a:lnTo>
                <a:lnTo>
                  <a:pt x="959" y="1241"/>
                </a:lnTo>
                <a:lnTo>
                  <a:pt x="943" y="1264"/>
                </a:lnTo>
                <a:lnTo>
                  <a:pt x="930" y="1287"/>
                </a:lnTo>
                <a:lnTo>
                  <a:pt x="919" y="1309"/>
                </a:lnTo>
                <a:lnTo>
                  <a:pt x="912" y="1331"/>
                </a:lnTo>
                <a:lnTo>
                  <a:pt x="910" y="1352"/>
                </a:lnTo>
                <a:lnTo>
                  <a:pt x="912" y="1371"/>
                </a:lnTo>
                <a:lnTo>
                  <a:pt x="919" y="1392"/>
                </a:lnTo>
                <a:lnTo>
                  <a:pt x="930" y="1414"/>
                </a:lnTo>
                <a:lnTo>
                  <a:pt x="942" y="1435"/>
                </a:lnTo>
                <a:lnTo>
                  <a:pt x="957" y="1458"/>
                </a:lnTo>
                <a:lnTo>
                  <a:pt x="972" y="1481"/>
                </a:lnTo>
                <a:lnTo>
                  <a:pt x="991" y="1509"/>
                </a:lnTo>
                <a:lnTo>
                  <a:pt x="1009" y="1538"/>
                </a:lnTo>
                <a:lnTo>
                  <a:pt x="1025" y="1567"/>
                </a:lnTo>
                <a:lnTo>
                  <a:pt x="1039" y="1597"/>
                </a:lnTo>
                <a:lnTo>
                  <a:pt x="1047" y="1626"/>
                </a:lnTo>
                <a:lnTo>
                  <a:pt x="1050" y="1659"/>
                </a:lnTo>
                <a:lnTo>
                  <a:pt x="1047" y="1691"/>
                </a:lnTo>
                <a:lnTo>
                  <a:pt x="1039" y="1723"/>
                </a:lnTo>
                <a:lnTo>
                  <a:pt x="1025" y="1753"/>
                </a:lnTo>
                <a:lnTo>
                  <a:pt x="1008" y="1783"/>
                </a:lnTo>
                <a:lnTo>
                  <a:pt x="991" y="1811"/>
                </a:lnTo>
                <a:lnTo>
                  <a:pt x="971" y="1839"/>
                </a:lnTo>
                <a:lnTo>
                  <a:pt x="957" y="1862"/>
                </a:lnTo>
                <a:lnTo>
                  <a:pt x="942" y="1884"/>
                </a:lnTo>
                <a:lnTo>
                  <a:pt x="930" y="1905"/>
                </a:lnTo>
                <a:lnTo>
                  <a:pt x="919" y="1927"/>
                </a:lnTo>
                <a:lnTo>
                  <a:pt x="912" y="1947"/>
                </a:lnTo>
                <a:lnTo>
                  <a:pt x="910" y="1965"/>
                </a:lnTo>
                <a:lnTo>
                  <a:pt x="912" y="1987"/>
                </a:lnTo>
                <a:lnTo>
                  <a:pt x="919" y="2010"/>
                </a:lnTo>
                <a:lnTo>
                  <a:pt x="931" y="2033"/>
                </a:lnTo>
                <a:lnTo>
                  <a:pt x="944" y="2056"/>
                </a:lnTo>
                <a:lnTo>
                  <a:pt x="960" y="2080"/>
                </a:lnTo>
                <a:lnTo>
                  <a:pt x="975" y="2104"/>
                </a:lnTo>
                <a:lnTo>
                  <a:pt x="994" y="2131"/>
                </a:lnTo>
                <a:lnTo>
                  <a:pt x="1011" y="2158"/>
                </a:lnTo>
                <a:lnTo>
                  <a:pt x="1026" y="2186"/>
                </a:lnTo>
                <a:lnTo>
                  <a:pt x="1039" y="2214"/>
                </a:lnTo>
                <a:lnTo>
                  <a:pt x="1047" y="2243"/>
                </a:lnTo>
                <a:lnTo>
                  <a:pt x="1050" y="2273"/>
                </a:lnTo>
                <a:lnTo>
                  <a:pt x="1047" y="2304"/>
                </a:lnTo>
                <a:lnTo>
                  <a:pt x="1041" y="2334"/>
                </a:lnTo>
                <a:lnTo>
                  <a:pt x="1029" y="2363"/>
                </a:lnTo>
                <a:lnTo>
                  <a:pt x="1016" y="2391"/>
                </a:lnTo>
                <a:lnTo>
                  <a:pt x="1000" y="2419"/>
                </a:lnTo>
                <a:lnTo>
                  <a:pt x="983" y="2445"/>
                </a:lnTo>
                <a:lnTo>
                  <a:pt x="966" y="2470"/>
                </a:lnTo>
                <a:lnTo>
                  <a:pt x="952" y="2490"/>
                </a:lnTo>
                <a:lnTo>
                  <a:pt x="939" y="2510"/>
                </a:lnTo>
                <a:lnTo>
                  <a:pt x="928" y="2530"/>
                </a:lnTo>
                <a:lnTo>
                  <a:pt x="918" y="2548"/>
                </a:lnTo>
                <a:lnTo>
                  <a:pt x="912" y="2565"/>
                </a:lnTo>
                <a:lnTo>
                  <a:pt x="910" y="2580"/>
                </a:lnTo>
                <a:lnTo>
                  <a:pt x="911" y="2608"/>
                </a:lnTo>
                <a:lnTo>
                  <a:pt x="915" y="2632"/>
                </a:lnTo>
                <a:lnTo>
                  <a:pt x="920" y="2652"/>
                </a:lnTo>
                <a:lnTo>
                  <a:pt x="928" y="2668"/>
                </a:lnTo>
                <a:lnTo>
                  <a:pt x="937" y="2683"/>
                </a:lnTo>
                <a:lnTo>
                  <a:pt x="947" y="2696"/>
                </a:lnTo>
                <a:lnTo>
                  <a:pt x="960" y="2708"/>
                </a:lnTo>
                <a:lnTo>
                  <a:pt x="972" y="2721"/>
                </a:lnTo>
                <a:lnTo>
                  <a:pt x="985" y="2733"/>
                </a:lnTo>
                <a:lnTo>
                  <a:pt x="998" y="2748"/>
                </a:lnTo>
                <a:lnTo>
                  <a:pt x="1011" y="2762"/>
                </a:lnTo>
                <a:lnTo>
                  <a:pt x="1022" y="2780"/>
                </a:lnTo>
                <a:lnTo>
                  <a:pt x="1032" y="2800"/>
                </a:lnTo>
                <a:lnTo>
                  <a:pt x="1041" y="2823"/>
                </a:lnTo>
                <a:lnTo>
                  <a:pt x="1047" y="2849"/>
                </a:lnTo>
                <a:lnTo>
                  <a:pt x="1092" y="2851"/>
                </a:lnTo>
                <a:lnTo>
                  <a:pt x="1135" y="2853"/>
                </a:lnTo>
                <a:lnTo>
                  <a:pt x="1130" y="2837"/>
                </a:lnTo>
                <a:lnTo>
                  <a:pt x="1122" y="2822"/>
                </a:lnTo>
                <a:lnTo>
                  <a:pt x="1112" y="2809"/>
                </a:lnTo>
                <a:lnTo>
                  <a:pt x="1100" y="2796"/>
                </a:lnTo>
                <a:lnTo>
                  <a:pt x="1087" y="2783"/>
                </a:lnTo>
                <a:lnTo>
                  <a:pt x="1075" y="2771"/>
                </a:lnTo>
                <a:lnTo>
                  <a:pt x="1062" y="2758"/>
                </a:lnTo>
                <a:lnTo>
                  <a:pt x="1050" y="2745"/>
                </a:lnTo>
                <a:lnTo>
                  <a:pt x="1039" y="2729"/>
                </a:lnTo>
                <a:lnTo>
                  <a:pt x="1028" y="2711"/>
                </a:lnTo>
                <a:lnTo>
                  <a:pt x="1018" y="2691"/>
                </a:lnTo>
                <a:lnTo>
                  <a:pt x="1009" y="2668"/>
                </a:lnTo>
                <a:lnTo>
                  <a:pt x="1003" y="2642"/>
                </a:lnTo>
                <a:lnTo>
                  <a:pt x="1000" y="2613"/>
                </a:lnTo>
                <a:lnTo>
                  <a:pt x="998" y="2580"/>
                </a:lnTo>
                <a:lnTo>
                  <a:pt x="1001" y="2553"/>
                </a:lnTo>
                <a:lnTo>
                  <a:pt x="1008" y="2527"/>
                </a:lnTo>
                <a:lnTo>
                  <a:pt x="1020" y="2501"/>
                </a:lnTo>
                <a:lnTo>
                  <a:pt x="1034" y="2474"/>
                </a:lnTo>
                <a:lnTo>
                  <a:pt x="1051" y="2448"/>
                </a:lnTo>
                <a:lnTo>
                  <a:pt x="1070" y="2421"/>
                </a:lnTo>
                <a:lnTo>
                  <a:pt x="1086" y="2396"/>
                </a:lnTo>
                <a:lnTo>
                  <a:pt x="1102" y="2372"/>
                </a:lnTo>
                <a:lnTo>
                  <a:pt x="1116" y="2347"/>
                </a:lnTo>
                <a:lnTo>
                  <a:pt x="1128" y="2322"/>
                </a:lnTo>
                <a:lnTo>
                  <a:pt x="1136" y="2297"/>
                </a:lnTo>
                <a:lnTo>
                  <a:pt x="1138" y="2273"/>
                </a:lnTo>
                <a:lnTo>
                  <a:pt x="1136" y="2256"/>
                </a:lnTo>
                <a:lnTo>
                  <a:pt x="1130" y="2236"/>
                </a:lnTo>
                <a:lnTo>
                  <a:pt x="1119" y="2217"/>
                </a:lnTo>
                <a:lnTo>
                  <a:pt x="1107" y="2195"/>
                </a:lnTo>
                <a:lnTo>
                  <a:pt x="1094" y="2174"/>
                </a:lnTo>
                <a:lnTo>
                  <a:pt x="1079" y="2152"/>
                </a:lnTo>
                <a:lnTo>
                  <a:pt x="1059" y="2124"/>
                </a:lnTo>
                <a:lnTo>
                  <a:pt x="1041" y="2095"/>
                </a:lnTo>
                <a:lnTo>
                  <a:pt x="1024" y="2064"/>
                </a:lnTo>
                <a:lnTo>
                  <a:pt x="1011" y="2033"/>
                </a:lnTo>
                <a:lnTo>
                  <a:pt x="1001" y="2000"/>
                </a:lnTo>
                <a:lnTo>
                  <a:pt x="998" y="1965"/>
                </a:lnTo>
                <a:lnTo>
                  <a:pt x="1001" y="1935"/>
                </a:lnTo>
                <a:lnTo>
                  <a:pt x="1009" y="1905"/>
                </a:lnTo>
                <a:lnTo>
                  <a:pt x="1022" y="1876"/>
                </a:lnTo>
                <a:lnTo>
                  <a:pt x="1039" y="1847"/>
                </a:lnTo>
                <a:lnTo>
                  <a:pt x="1056" y="1819"/>
                </a:lnTo>
                <a:lnTo>
                  <a:pt x="1075" y="1792"/>
                </a:lnTo>
                <a:lnTo>
                  <a:pt x="1090" y="1768"/>
                </a:lnTo>
                <a:lnTo>
                  <a:pt x="1105" y="1745"/>
                </a:lnTo>
                <a:lnTo>
                  <a:pt x="1118" y="1723"/>
                </a:lnTo>
                <a:lnTo>
                  <a:pt x="1129" y="1700"/>
                </a:lnTo>
                <a:lnTo>
                  <a:pt x="1136" y="1679"/>
                </a:lnTo>
                <a:lnTo>
                  <a:pt x="1138" y="1659"/>
                </a:lnTo>
                <a:lnTo>
                  <a:pt x="1136" y="1639"/>
                </a:lnTo>
                <a:lnTo>
                  <a:pt x="1129" y="1618"/>
                </a:lnTo>
                <a:lnTo>
                  <a:pt x="1118" y="1597"/>
                </a:lnTo>
                <a:lnTo>
                  <a:pt x="1106" y="1574"/>
                </a:lnTo>
                <a:lnTo>
                  <a:pt x="1091" y="1551"/>
                </a:lnTo>
                <a:lnTo>
                  <a:pt x="1076" y="1529"/>
                </a:lnTo>
                <a:lnTo>
                  <a:pt x="1057" y="1500"/>
                </a:lnTo>
                <a:lnTo>
                  <a:pt x="1039" y="1473"/>
                </a:lnTo>
                <a:lnTo>
                  <a:pt x="1023" y="1444"/>
                </a:lnTo>
                <a:lnTo>
                  <a:pt x="1009" y="1414"/>
                </a:lnTo>
                <a:lnTo>
                  <a:pt x="1001" y="1383"/>
                </a:lnTo>
                <a:lnTo>
                  <a:pt x="998" y="1352"/>
                </a:lnTo>
                <a:lnTo>
                  <a:pt x="1001" y="1319"/>
                </a:lnTo>
                <a:lnTo>
                  <a:pt x="1011" y="1288"/>
                </a:lnTo>
                <a:lnTo>
                  <a:pt x="1023" y="1257"/>
                </a:lnTo>
                <a:lnTo>
                  <a:pt x="1040" y="1227"/>
                </a:lnTo>
                <a:lnTo>
                  <a:pt x="1058" y="1198"/>
                </a:lnTo>
                <a:lnTo>
                  <a:pt x="1077" y="1170"/>
                </a:lnTo>
                <a:lnTo>
                  <a:pt x="1092" y="1147"/>
                </a:lnTo>
                <a:lnTo>
                  <a:pt x="1107" y="1125"/>
                </a:lnTo>
                <a:lnTo>
                  <a:pt x="1119" y="1104"/>
                </a:lnTo>
                <a:lnTo>
                  <a:pt x="1129" y="1083"/>
                </a:lnTo>
                <a:lnTo>
                  <a:pt x="1136" y="1063"/>
                </a:lnTo>
                <a:lnTo>
                  <a:pt x="1138" y="1045"/>
                </a:lnTo>
                <a:lnTo>
                  <a:pt x="1136" y="1022"/>
                </a:lnTo>
                <a:lnTo>
                  <a:pt x="1129" y="999"/>
                </a:lnTo>
                <a:lnTo>
                  <a:pt x="1117" y="977"/>
                </a:lnTo>
                <a:lnTo>
                  <a:pt x="1104" y="953"/>
                </a:lnTo>
                <a:lnTo>
                  <a:pt x="1088" y="929"/>
                </a:lnTo>
                <a:lnTo>
                  <a:pt x="1073" y="905"/>
                </a:lnTo>
                <a:lnTo>
                  <a:pt x="1054" y="878"/>
                </a:lnTo>
                <a:lnTo>
                  <a:pt x="1036" y="850"/>
                </a:lnTo>
                <a:lnTo>
                  <a:pt x="1022" y="824"/>
                </a:lnTo>
                <a:lnTo>
                  <a:pt x="1009" y="795"/>
                </a:lnTo>
                <a:lnTo>
                  <a:pt x="1001" y="767"/>
                </a:lnTo>
                <a:lnTo>
                  <a:pt x="998" y="737"/>
                </a:lnTo>
                <a:lnTo>
                  <a:pt x="1001" y="704"/>
                </a:lnTo>
                <a:lnTo>
                  <a:pt x="1008" y="672"/>
                </a:lnTo>
                <a:lnTo>
                  <a:pt x="1021" y="641"/>
                </a:lnTo>
                <a:lnTo>
                  <a:pt x="1035" y="612"/>
                </a:lnTo>
                <a:lnTo>
                  <a:pt x="1052" y="583"/>
                </a:lnTo>
                <a:lnTo>
                  <a:pt x="1070" y="556"/>
                </a:lnTo>
                <a:lnTo>
                  <a:pt x="1046" y="536"/>
                </a:lnTo>
                <a:lnTo>
                  <a:pt x="1024" y="516"/>
                </a:lnTo>
                <a:close/>
                <a:moveTo>
                  <a:pt x="2194" y="494"/>
                </a:moveTo>
                <a:lnTo>
                  <a:pt x="2193" y="576"/>
                </a:lnTo>
                <a:lnTo>
                  <a:pt x="2192" y="650"/>
                </a:lnTo>
                <a:lnTo>
                  <a:pt x="2189" y="720"/>
                </a:lnTo>
                <a:lnTo>
                  <a:pt x="2186" y="785"/>
                </a:lnTo>
                <a:lnTo>
                  <a:pt x="2183" y="845"/>
                </a:lnTo>
                <a:lnTo>
                  <a:pt x="2179" y="902"/>
                </a:lnTo>
                <a:lnTo>
                  <a:pt x="2175" y="954"/>
                </a:lnTo>
                <a:lnTo>
                  <a:pt x="2169" y="1002"/>
                </a:lnTo>
                <a:lnTo>
                  <a:pt x="2164" y="1048"/>
                </a:lnTo>
                <a:lnTo>
                  <a:pt x="2159" y="1090"/>
                </a:lnTo>
                <a:lnTo>
                  <a:pt x="2153" y="1129"/>
                </a:lnTo>
                <a:lnTo>
                  <a:pt x="2187" y="1083"/>
                </a:lnTo>
                <a:lnTo>
                  <a:pt x="2220" y="1036"/>
                </a:lnTo>
                <a:lnTo>
                  <a:pt x="2253" y="991"/>
                </a:lnTo>
                <a:lnTo>
                  <a:pt x="2286" y="947"/>
                </a:lnTo>
                <a:lnTo>
                  <a:pt x="2317" y="904"/>
                </a:lnTo>
                <a:lnTo>
                  <a:pt x="2346" y="864"/>
                </a:lnTo>
                <a:lnTo>
                  <a:pt x="2375" y="826"/>
                </a:lnTo>
                <a:lnTo>
                  <a:pt x="2401" y="789"/>
                </a:lnTo>
                <a:lnTo>
                  <a:pt x="2425" y="756"/>
                </a:lnTo>
                <a:lnTo>
                  <a:pt x="2446" y="727"/>
                </a:lnTo>
                <a:lnTo>
                  <a:pt x="2466" y="702"/>
                </a:lnTo>
                <a:lnTo>
                  <a:pt x="2483" y="679"/>
                </a:lnTo>
                <a:lnTo>
                  <a:pt x="2495" y="661"/>
                </a:lnTo>
                <a:lnTo>
                  <a:pt x="2467" y="628"/>
                </a:lnTo>
                <a:lnTo>
                  <a:pt x="2436" y="598"/>
                </a:lnTo>
                <a:lnTo>
                  <a:pt x="2404" y="575"/>
                </a:lnTo>
                <a:lnTo>
                  <a:pt x="2371" y="554"/>
                </a:lnTo>
                <a:lnTo>
                  <a:pt x="2338" y="536"/>
                </a:lnTo>
                <a:lnTo>
                  <a:pt x="2304" y="523"/>
                </a:lnTo>
                <a:lnTo>
                  <a:pt x="2273" y="513"/>
                </a:lnTo>
                <a:lnTo>
                  <a:pt x="2244" y="504"/>
                </a:lnTo>
                <a:lnTo>
                  <a:pt x="2217" y="498"/>
                </a:lnTo>
                <a:lnTo>
                  <a:pt x="2194" y="494"/>
                </a:lnTo>
                <a:close/>
                <a:moveTo>
                  <a:pt x="397" y="494"/>
                </a:moveTo>
                <a:lnTo>
                  <a:pt x="375" y="498"/>
                </a:lnTo>
                <a:lnTo>
                  <a:pt x="348" y="504"/>
                </a:lnTo>
                <a:lnTo>
                  <a:pt x="319" y="513"/>
                </a:lnTo>
                <a:lnTo>
                  <a:pt x="287" y="523"/>
                </a:lnTo>
                <a:lnTo>
                  <a:pt x="255" y="536"/>
                </a:lnTo>
                <a:lnTo>
                  <a:pt x="222" y="554"/>
                </a:lnTo>
                <a:lnTo>
                  <a:pt x="189" y="575"/>
                </a:lnTo>
                <a:lnTo>
                  <a:pt x="156" y="598"/>
                </a:lnTo>
                <a:lnTo>
                  <a:pt x="126" y="628"/>
                </a:lnTo>
                <a:lnTo>
                  <a:pt x="96" y="661"/>
                </a:lnTo>
                <a:lnTo>
                  <a:pt x="110" y="679"/>
                </a:lnTo>
                <a:lnTo>
                  <a:pt x="127" y="702"/>
                </a:lnTo>
                <a:lnTo>
                  <a:pt x="145" y="727"/>
                </a:lnTo>
                <a:lnTo>
                  <a:pt x="167" y="756"/>
                </a:lnTo>
                <a:lnTo>
                  <a:pt x="192" y="789"/>
                </a:lnTo>
                <a:lnTo>
                  <a:pt x="218" y="826"/>
                </a:lnTo>
                <a:lnTo>
                  <a:pt x="246" y="864"/>
                </a:lnTo>
                <a:lnTo>
                  <a:pt x="276" y="904"/>
                </a:lnTo>
                <a:lnTo>
                  <a:pt x="307" y="947"/>
                </a:lnTo>
                <a:lnTo>
                  <a:pt x="339" y="991"/>
                </a:lnTo>
                <a:lnTo>
                  <a:pt x="371" y="1036"/>
                </a:lnTo>
                <a:lnTo>
                  <a:pt x="406" y="1083"/>
                </a:lnTo>
                <a:lnTo>
                  <a:pt x="439" y="1129"/>
                </a:lnTo>
                <a:lnTo>
                  <a:pt x="434" y="1090"/>
                </a:lnTo>
                <a:lnTo>
                  <a:pt x="428" y="1048"/>
                </a:lnTo>
                <a:lnTo>
                  <a:pt x="423" y="1002"/>
                </a:lnTo>
                <a:lnTo>
                  <a:pt x="418" y="954"/>
                </a:lnTo>
                <a:lnTo>
                  <a:pt x="414" y="902"/>
                </a:lnTo>
                <a:lnTo>
                  <a:pt x="410" y="845"/>
                </a:lnTo>
                <a:lnTo>
                  <a:pt x="406" y="785"/>
                </a:lnTo>
                <a:lnTo>
                  <a:pt x="403" y="720"/>
                </a:lnTo>
                <a:lnTo>
                  <a:pt x="400" y="650"/>
                </a:lnTo>
                <a:lnTo>
                  <a:pt x="398" y="576"/>
                </a:lnTo>
                <a:lnTo>
                  <a:pt x="397" y="494"/>
                </a:lnTo>
                <a:close/>
                <a:moveTo>
                  <a:pt x="1949" y="430"/>
                </a:moveTo>
                <a:lnTo>
                  <a:pt x="1970" y="472"/>
                </a:lnTo>
                <a:lnTo>
                  <a:pt x="1992" y="521"/>
                </a:lnTo>
                <a:lnTo>
                  <a:pt x="2015" y="575"/>
                </a:lnTo>
                <a:lnTo>
                  <a:pt x="2037" y="631"/>
                </a:lnTo>
                <a:lnTo>
                  <a:pt x="2058" y="692"/>
                </a:lnTo>
                <a:lnTo>
                  <a:pt x="2079" y="756"/>
                </a:lnTo>
                <a:lnTo>
                  <a:pt x="2098" y="824"/>
                </a:lnTo>
                <a:lnTo>
                  <a:pt x="2101" y="766"/>
                </a:lnTo>
                <a:lnTo>
                  <a:pt x="2103" y="703"/>
                </a:lnTo>
                <a:lnTo>
                  <a:pt x="2106" y="634"/>
                </a:lnTo>
                <a:lnTo>
                  <a:pt x="2107" y="562"/>
                </a:lnTo>
                <a:lnTo>
                  <a:pt x="2108" y="484"/>
                </a:lnTo>
                <a:lnTo>
                  <a:pt x="2090" y="479"/>
                </a:lnTo>
                <a:lnTo>
                  <a:pt x="2068" y="474"/>
                </a:lnTo>
                <a:lnTo>
                  <a:pt x="2043" y="466"/>
                </a:lnTo>
                <a:lnTo>
                  <a:pt x="2015" y="457"/>
                </a:lnTo>
                <a:lnTo>
                  <a:pt x="1984" y="444"/>
                </a:lnTo>
                <a:lnTo>
                  <a:pt x="1949" y="430"/>
                </a:lnTo>
                <a:close/>
                <a:moveTo>
                  <a:pt x="643" y="430"/>
                </a:moveTo>
                <a:lnTo>
                  <a:pt x="609" y="444"/>
                </a:lnTo>
                <a:lnTo>
                  <a:pt x="577" y="457"/>
                </a:lnTo>
                <a:lnTo>
                  <a:pt x="549" y="466"/>
                </a:lnTo>
                <a:lnTo>
                  <a:pt x="524" y="474"/>
                </a:lnTo>
                <a:lnTo>
                  <a:pt x="502" y="479"/>
                </a:lnTo>
                <a:lnTo>
                  <a:pt x="485" y="484"/>
                </a:lnTo>
                <a:lnTo>
                  <a:pt x="485" y="562"/>
                </a:lnTo>
                <a:lnTo>
                  <a:pt x="487" y="634"/>
                </a:lnTo>
                <a:lnTo>
                  <a:pt x="489" y="702"/>
                </a:lnTo>
                <a:lnTo>
                  <a:pt x="492" y="765"/>
                </a:lnTo>
                <a:lnTo>
                  <a:pt x="495" y="824"/>
                </a:lnTo>
                <a:lnTo>
                  <a:pt x="514" y="756"/>
                </a:lnTo>
                <a:lnTo>
                  <a:pt x="533" y="692"/>
                </a:lnTo>
                <a:lnTo>
                  <a:pt x="555" y="631"/>
                </a:lnTo>
                <a:lnTo>
                  <a:pt x="578" y="574"/>
                </a:lnTo>
                <a:lnTo>
                  <a:pt x="600" y="521"/>
                </a:lnTo>
                <a:lnTo>
                  <a:pt x="623" y="472"/>
                </a:lnTo>
                <a:lnTo>
                  <a:pt x="643" y="430"/>
                </a:lnTo>
                <a:close/>
                <a:moveTo>
                  <a:pt x="1790" y="345"/>
                </a:moveTo>
                <a:lnTo>
                  <a:pt x="1801" y="384"/>
                </a:lnTo>
                <a:lnTo>
                  <a:pt x="1813" y="429"/>
                </a:lnTo>
                <a:lnTo>
                  <a:pt x="1824" y="481"/>
                </a:lnTo>
                <a:lnTo>
                  <a:pt x="1835" y="539"/>
                </a:lnTo>
                <a:lnTo>
                  <a:pt x="1847" y="605"/>
                </a:lnTo>
                <a:lnTo>
                  <a:pt x="1860" y="692"/>
                </a:lnTo>
                <a:lnTo>
                  <a:pt x="1874" y="786"/>
                </a:lnTo>
                <a:lnTo>
                  <a:pt x="1885" y="888"/>
                </a:lnTo>
                <a:lnTo>
                  <a:pt x="1897" y="995"/>
                </a:lnTo>
                <a:lnTo>
                  <a:pt x="1907" y="1110"/>
                </a:lnTo>
                <a:lnTo>
                  <a:pt x="1916" y="1232"/>
                </a:lnTo>
                <a:lnTo>
                  <a:pt x="1925" y="1359"/>
                </a:lnTo>
                <a:lnTo>
                  <a:pt x="1933" y="1493"/>
                </a:lnTo>
                <a:lnTo>
                  <a:pt x="1940" y="1634"/>
                </a:lnTo>
                <a:lnTo>
                  <a:pt x="1945" y="1780"/>
                </a:lnTo>
                <a:lnTo>
                  <a:pt x="1951" y="1932"/>
                </a:lnTo>
                <a:lnTo>
                  <a:pt x="1955" y="2090"/>
                </a:lnTo>
                <a:lnTo>
                  <a:pt x="1959" y="2255"/>
                </a:lnTo>
                <a:lnTo>
                  <a:pt x="1961" y="2424"/>
                </a:lnTo>
                <a:lnTo>
                  <a:pt x="1963" y="2600"/>
                </a:lnTo>
                <a:lnTo>
                  <a:pt x="1963" y="2781"/>
                </a:lnTo>
                <a:lnTo>
                  <a:pt x="2019" y="2762"/>
                </a:lnTo>
                <a:lnTo>
                  <a:pt x="2072" y="2741"/>
                </a:lnTo>
                <a:lnTo>
                  <a:pt x="2122" y="2717"/>
                </a:lnTo>
                <a:lnTo>
                  <a:pt x="2147" y="2701"/>
                </a:lnTo>
                <a:lnTo>
                  <a:pt x="2165" y="2686"/>
                </a:lnTo>
                <a:lnTo>
                  <a:pt x="2178" y="2668"/>
                </a:lnTo>
                <a:lnTo>
                  <a:pt x="2186" y="2648"/>
                </a:lnTo>
                <a:lnTo>
                  <a:pt x="2189" y="2627"/>
                </a:lnTo>
                <a:lnTo>
                  <a:pt x="2188" y="2603"/>
                </a:lnTo>
                <a:lnTo>
                  <a:pt x="2184" y="2575"/>
                </a:lnTo>
                <a:lnTo>
                  <a:pt x="2178" y="2544"/>
                </a:lnTo>
                <a:lnTo>
                  <a:pt x="2168" y="2508"/>
                </a:lnTo>
                <a:lnTo>
                  <a:pt x="2167" y="2504"/>
                </a:lnTo>
                <a:lnTo>
                  <a:pt x="2165" y="2492"/>
                </a:lnTo>
                <a:lnTo>
                  <a:pt x="2161" y="2477"/>
                </a:lnTo>
                <a:lnTo>
                  <a:pt x="2157" y="2455"/>
                </a:lnTo>
                <a:lnTo>
                  <a:pt x="2152" y="2429"/>
                </a:lnTo>
                <a:lnTo>
                  <a:pt x="2145" y="2399"/>
                </a:lnTo>
                <a:lnTo>
                  <a:pt x="2137" y="2365"/>
                </a:lnTo>
                <a:lnTo>
                  <a:pt x="2130" y="2328"/>
                </a:lnTo>
                <a:lnTo>
                  <a:pt x="2122" y="2288"/>
                </a:lnTo>
                <a:lnTo>
                  <a:pt x="2113" y="2244"/>
                </a:lnTo>
                <a:lnTo>
                  <a:pt x="2104" y="2200"/>
                </a:lnTo>
                <a:lnTo>
                  <a:pt x="2095" y="2153"/>
                </a:lnTo>
                <a:lnTo>
                  <a:pt x="2086" y="2106"/>
                </a:lnTo>
                <a:lnTo>
                  <a:pt x="2077" y="2057"/>
                </a:lnTo>
                <a:lnTo>
                  <a:pt x="2069" y="2008"/>
                </a:lnTo>
                <a:lnTo>
                  <a:pt x="2059" y="1959"/>
                </a:lnTo>
                <a:lnTo>
                  <a:pt x="2052" y="1911"/>
                </a:lnTo>
                <a:lnTo>
                  <a:pt x="2044" y="1863"/>
                </a:lnTo>
                <a:lnTo>
                  <a:pt x="2038" y="1818"/>
                </a:lnTo>
                <a:lnTo>
                  <a:pt x="2031" y="1773"/>
                </a:lnTo>
                <a:lnTo>
                  <a:pt x="2025" y="1731"/>
                </a:lnTo>
                <a:lnTo>
                  <a:pt x="2021" y="1691"/>
                </a:lnTo>
                <a:lnTo>
                  <a:pt x="2018" y="1654"/>
                </a:lnTo>
                <a:lnTo>
                  <a:pt x="2016" y="1621"/>
                </a:lnTo>
                <a:lnTo>
                  <a:pt x="2016" y="1592"/>
                </a:lnTo>
                <a:lnTo>
                  <a:pt x="2016" y="1535"/>
                </a:lnTo>
                <a:lnTo>
                  <a:pt x="2019" y="1482"/>
                </a:lnTo>
                <a:lnTo>
                  <a:pt x="2022" y="1431"/>
                </a:lnTo>
                <a:lnTo>
                  <a:pt x="2027" y="1384"/>
                </a:lnTo>
                <a:lnTo>
                  <a:pt x="2034" y="1338"/>
                </a:lnTo>
                <a:lnTo>
                  <a:pt x="2040" y="1293"/>
                </a:lnTo>
                <a:lnTo>
                  <a:pt x="2047" y="1246"/>
                </a:lnTo>
                <a:lnTo>
                  <a:pt x="2052" y="1189"/>
                </a:lnTo>
                <a:lnTo>
                  <a:pt x="2053" y="1133"/>
                </a:lnTo>
                <a:lnTo>
                  <a:pt x="2050" y="1076"/>
                </a:lnTo>
                <a:lnTo>
                  <a:pt x="2045" y="1020"/>
                </a:lnTo>
                <a:lnTo>
                  <a:pt x="2038" y="963"/>
                </a:lnTo>
                <a:lnTo>
                  <a:pt x="2027" y="908"/>
                </a:lnTo>
                <a:lnTo>
                  <a:pt x="2015" y="855"/>
                </a:lnTo>
                <a:lnTo>
                  <a:pt x="2001" y="802"/>
                </a:lnTo>
                <a:lnTo>
                  <a:pt x="1986" y="751"/>
                </a:lnTo>
                <a:lnTo>
                  <a:pt x="1969" y="702"/>
                </a:lnTo>
                <a:lnTo>
                  <a:pt x="1953" y="655"/>
                </a:lnTo>
                <a:lnTo>
                  <a:pt x="1935" y="611"/>
                </a:lnTo>
                <a:lnTo>
                  <a:pt x="1917" y="568"/>
                </a:lnTo>
                <a:lnTo>
                  <a:pt x="1900" y="530"/>
                </a:lnTo>
                <a:lnTo>
                  <a:pt x="1883" y="494"/>
                </a:lnTo>
                <a:lnTo>
                  <a:pt x="1868" y="461"/>
                </a:lnTo>
                <a:lnTo>
                  <a:pt x="1853" y="432"/>
                </a:lnTo>
                <a:lnTo>
                  <a:pt x="1840" y="407"/>
                </a:lnTo>
                <a:lnTo>
                  <a:pt x="1828" y="386"/>
                </a:lnTo>
                <a:lnTo>
                  <a:pt x="1819" y="370"/>
                </a:lnTo>
                <a:lnTo>
                  <a:pt x="1811" y="359"/>
                </a:lnTo>
                <a:lnTo>
                  <a:pt x="1790" y="345"/>
                </a:lnTo>
                <a:close/>
                <a:moveTo>
                  <a:pt x="803" y="345"/>
                </a:moveTo>
                <a:lnTo>
                  <a:pt x="780" y="359"/>
                </a:lnTo>
                <a:lnTo>
                  <a:pt x="774" y="370"/>
                </a:lnTo>
                <a:lnTo>
                  <a:pt x="765" y="386"/>
                </a:lnTo>
                <a:lnTo>
                  <a:pt x="753" y="407"/>
                </a:lnTo>
                <a:lnTo>
                  <a:pt x="740" y="432"/>
                </a:lnTo>
                <a:lnTo>
                  <a:pt x="725" y="461"/>
                </a:lnTo>
                <a:lnTo>
                  <a:pt x="709" y="494"/>
                </a:lnTo>
                <a:lnTo>
                  <a:pt x="692" y="530"/>
                </a:lnTo>
                <a:lnTo>
                  <a:pt x="674" y="568"/>
                </a:lnTo>
                <a:lnTo>
                  <a:pt x="657" y="611"/>
                </a:lnTo>
                <a:lnTo>
                  <a:pt x="640" y="655"/>
                </a:lnTo>
                <a:lnTo>
                  <a:pt x="623" y="702"/>
                </a:lnTo>
                <a:lnTo>
                  <a:pt x="606" y="751"/>
                </a:lnTo>
                <a:lnTo>
                  <a:pt x="591" y="802"/>
                </a:lnTo>
                <a:lnTo>
                  <a:pt x="577" y="855"/>
                </a:lnTo>
                <a:lnTo>
                  <a:pt x="564" y="908"/>
                </a:lnTo>
                <a:lnTo>
                  <a:pt x="555" y="963"/>
                </a:lnTo>
                <a:lnTo>
                  <a:pt x="547" y="1020"/>
                </a:lnTo>
                <a:lnTo>
                  <a:pt x="542" y="1076"/>
                </a:lnTo>
                <a:lnTo>
                  <a:pt x="540" y="1133"/>
                </a:lnTo>
                <a:lnTo>
                  <a:pt x="541" y="1189"/>
                </a:lnTo>
                <a:lnTo>
                  <a:pt x="545" y="1246"/>
                </a:lnTo>
                <a:lnTo>
                  <a:pt x="552" y="1293"/>
                </a:lnTo>
                <a:lnTo>
                  <a:pt x="559" y="1338"/>
                </a:lnTo>
                <a:lnTo>
                  <a:pt x="564" y="1384"/>
                </a:lnTo>
                <a:lnTo>
                  <a:pt x="570" y="1431"/>
                </a:lnTo>
                <a:lnTo>
                  <a:pt x="574" y="1482"/>
                </a:lnTo>
                <a:lnTo>
                  <a:pt x="576" y="1535"/>
                </a:lnTo>
                <a:lnTo>
                  <a:pt x="577" y="1592"/>
                </a:lnTo>
                <a:lnTo>
                  <a:pt x="576" y="1621"/>
                </a:lnTo>
                <a:lnTo>
                  <a:pt x="574" y="1654"/>
                </a:lnTo>
                <a:lnTo>
                  <a:pt x="571" y="1691"/>
                </a:lnTo>
                <a:lnTo>
                  <a:pt x="566" y="1731"/>
                </a:lnTo>
                <a:lnTo>
                  <a:pt x="561" y="1773"/>
                </a:lnTo>
                <a:lnTo>
                  <a:pt x="555" y="1818"/>
                </a:lnTo>
                <a:lnTo>
                  <a:pt x="548" y="1863"/>
                </a:lnTo>
                <a:lnTo>
                  <a:pt x="541" y="1911"/>
                </a:lnTo>
                <a:lnTo>
                  <a:pt x="532" y="1959"/>
                </a:lnTo>
                <a:lnTo>
                  <a:pt x="524" y="2008"/>
                </a:lnTo>
                <a:lnTo>
                  <a:pt x="515" y="2057"/>
                </a:lnTo>
                <a:lnTo>
                  <a:pt x="506" y="2106"/>
                </a:lnTo>
                <a:lnTo>
                  <a:pt x="497" y="2153"/>
                </a:lnTo>
                <a:lnTo>
                  <a:pt x="488" y="2200"/>
                </a:lnTo>
                <a:lnTo>
                  <a:pt x="479" y="2244"/>
                </a:lnTo>
                <a:lnTo>
                  <a:pt x="470" y="2288"/>
                </a:lnTo>
                <a:lnTo>
                  <a:pt x="462" y="2328"/>
                </a:lnTo>
                <a:lnTo>
                  <a:pt x="454" y="2365"/>
                </a:lnTo>
                <a:lnTo>
                  <a:pt x="447" y="2399"/>
                </a:lnTo>
                <a:lnTo>
                  <a:pt x="441" y="2429"/>
                </a:lnTo>
                <a:lnTo>
                  <a:pt x="436" y="2455"/>
                </a:lnTo>
                <a:lnTo>
                  <a:pt x="431" y="2477"/>
                </a:lnTo>
                <a:lnTo>
                  <a:pt x="427" y="2492"/>
                </a:lnTo>
                <a:lnTo>
                  <a:pt x="424" y="2504"/>
                </a:lnTo>
                <a:lnTo>
                  <a:pt x="423" y="2508"/>
                </a:lnTo>
                <a:lnTo>
                  <a:pt x="415" y="2544"/>
                </a:lnTo>
                <a:lnTo>
                  <a:pt x="408" y="2575"/>
                </a:lnTo>
                <a:lnTo>
                  <a:pt x="404" y="2603"/>
                </a:lnTo>
                <a:lnTo>
                  <a:pt x="404" y="2627"/>
                </a:lnTo>
                <a:lnTo>
                  <a:pt x="407" y="2648"/>
                </a:lnTo>
                <a:lnTo>
                  <a:pt x="414" y="2668"/>
                </a:lnTo>
                <a:lnTo>
                  <a:pt x="427" y="2686"/>
                </a:lnTo>
                <a:lnTo>
                  <a:pt x="446" y="2701"/>
                </a:lnTo>
                <a:lnTo>
                  <a:pt x="470" y="2717"/>
                </a:lnTo>
                <a:lnTo>
                  <a:pt x="520" y="2741"/>
                </a:lnTo>
                <a:lnTo>
                  <a:pt x="573" y="2762"/>
                </a:lnTo>
                <a:lnTo>
                  <a:pt x="629" y="2781"/>
                </a:lnTo>
                <a:lnTo>
                  <a:pt x="630" y="2600"/>
                </a:lnTo>
                <a:lnTo>
                  <a:pt x="631" y="2424"/>
                </a:lnTo>
                <a:lnTo>
                  <a:pt x="634" y="2255"/>
                </a:lnTo>
                <a:lnTo>
                  <a:pt x="637" y="2090"/>
                </a:lnTo>
                <a:lnTo>
                  <a:pt x="641" y="1932"/>
                </a:lnTo>
                <a:lnTo>
                  <a:pt x="646" y="1780"/>
                </a:lnTo>
                <a:lnTo>
                  <a:pt x="653" y="1634"/>
                </a:lnTo>
                <a:lnTo>
                  <a:pt x="660" y="1493"/>
                </a:lnTo>
                <a:lnTo>
                  <a:pt x="667" y="1359"/>
                </a:lnTo>
                <a:lnTo>
                  <a:pt x="675" y="1232"/>
                </a:lnTo>
                <a:lnTo>
                  <a:pt x="686" y="1110"/>
                </a:lnTo>
                <a:lnTo>
                  <a:pt x="695" y="995"/>
                </a:lnTo>
                <a:lnTo>
                  <a:pt x="707" y="888"/>
                </a:lnTo>
                <a:lnTo>
                  <a:pt x="719" y="786"/>
                </a:lnTo>
                <a:lnTo>
                  <a:pt x="731" y="692"/>
                </a:lnTo>
                <a:lnTo>
                  <a:pt x="745" y="605"/>
                </a:lnTo>
                <a:lnTo>
                  <a:pt x="756" y="539"/>
                </a:lnTo>
                <a:lnTo>
                  <a:pt x="769" y="481"/>
                </a:lnTo>
                <a:lnTo>
                  <a:pt x="780" y="430"/>
                </a:lnTo>
                <a:lnTo>
                  <a:pt x="792" y="384"/>
                </a:lnTo>
                <a:lnTo>
                  <a:pt x="803" y="345"/>
                </a:lnTo>
                <a:close/>
                <a:moveTo>
                  <a:pt x="1695" y="334"/>
                </a:moveTo>
                <a:lnTo>
                  <a:pt x="1678" y="368"/>
                </a:lnTo>
                <a:lnTo>
                  <a:pt x="1657" y="405"/>
                </a:lnTo>
                <a:lnTo>
                  <a:pt x="1631" y="443"/>
                </a:lnTo>
                <a:lnTo>
                  <a:pt x="1636" y="459"/>
                </a:lnTo>
                <a:lnTo>
                  <a:pt x="1645" y="476"/>
                </a:lnTo>
                <a:lnTo>
                  <a:pt x="1657" y="495"/>
                </a:lnTo>
                <a:lnTo>
                  <a:pt x="1669" y="515"/>
                </a:lnTo>
                <a:lnTo>
                  <a:pt x="1683" y="534"/>
                </a:lnTo>
                <a:lnTo>
                  <a:pt x="1700" y="560"/>
                </a:lnTo>
                <a:lnTo>
                  <a:pt x="1718" y="587"/>
                </a:lnTo>
                <a:lnTo>
                  <a:pt x="1734" y="615"/>
                </a:lnTo>
                <a:lnTo>
                  <a:pt x="1748" y="644"/>
                </a:lnTo>
                <a:lnTo>
                  <a:pt x="1759" y="674"/>
                </a:lnTo>
                <a:lnTo>
                  <a:pt x="1767" y="705"/>
                </a:lnTo>
                <a:lnTo>
                  <a:pt x="1769" y="737"/>
                </a:lnTo>
                <a:lnTo>
                  <a:pt x="1766" y="767"/>
                </a:lnTo>
                <a:lnTo>
                  <a:pt x="1758" y="795"/>
                </a:lnTo>
                <a:lnTo>
                  <a:pt x="1746" y="824"/>
                </a:lnTo>
                <a:lnTo>
                  <a:pt x="1731" y="850"/>
                </a:lnTo>
                <a:lnTo>
                  <a:pt x="1713" y="878"/>
                </a:lnTo>
                <a:lnTo>
                  <a:pt x="1695" y="905"/>
                </a:lnTo>
                <a:lnTo>
                  <a:pt x="1679" y="929"/>
                </a:lnTo>
                <a:lnTo>
                  <a:pt x="1663" y="953"/>
                </a:lnTo>
                <a:lnTo>
                  <a:pt x="1650" y="977"/>
                </a:lnTo>
                <a:lnTo>
                  <a:pt x="1639" y="999"/>
                </a:lnTo>
                <a:lnTo>
                  <a:pt x="1632" y="1022"/>
                </a:lnTo>
                <a:lnTo>
                  <a:pt x="1629" y="1045"/>
                </a:lnTo>
                <a:lnTo>
                  <a:pt x="1631" y="1063"/>
                </a:lnTo>
                <a:lnTo>
                  <a:pt x="1638" y="1083"/>
                </a:lnTo>
                <a:lnTo>
                  <a:pt x="1649" y="1104"/>
                </a:lnTo>
                <a:lnTo>
                  <a:pt x="1661" y="1125"/>
                </a:lnTo>
                <a:lnTo>
                  <a:pt x="1675" y="1147"/>
                </a:lnTo>
                <a:lnTo>
                  <a:pt x="1690" y="1170"/>
                </a:lnTo>
                <a:lnTo>
                  <a:pt x="1710" y="1198"/>
                </a:lnTo>
                <a:lnTo>
                  <a:pt x="1727" y="1227"/>
                </a:lnTo>
                <a:lnTo>
                  <a:pt x="1744" y="1257"/>
                </a:lnTo>
                <a:lnTo>
                  <a:pt x="1758" y="1288"/>
                </a:lnTo>
                <a:lnTo>
                  <a:pt x="1766" y="1319"/>
                </a:lnTo>
                <a:lnTo>
                  <a:pt x="1769" y="1352"/>
                </a:lnTo>
                <a:lnTo>
                  <a:pt x="1766" y="1383"/>
                </a:lnTo>
                <a:lnTo>
                  <a:pt x="1758" y="1414"/>
                </a:lnTo>
                <a:lnTo>
                  <a:pt x="1745" y="1444"/>
                </a:lnTo>
                <a:lnTo>
                  <a:pt x="1728" y="1473"/>
                </a:lnTo>
                <a:lnTo>
                  <a:pt x="1711" y="1500"/>
                </a:lnTo>
                <a:lnTo>
                  <a:pt x="1691" y="1529"/>
                </a:lnTo>
                <a:lnTo>
                  <a:pt x="1677" y="1551"/>
                </a:lnTo>
                <a:lnTo>
                  <a:pt x="1662" y="1574"/>
                </a:lnTo>
                <a:lnTo>
                  <a:pt x="1649" y="1597"/>
                </a:lnTo>
                <a:lnTo>
                  <a:pt x="1638" y="1618"/>
                </a:lnTo>
                <a:lnTo>
                  <a:pt x="1631" y="1639"/>
                </a:lnTo>
                <a:lnTo>
                  <a:pt x="1629" y="1659"/>
                </a:lnTo>
                <a:lnTo>
                  <a:pt x="1631" y="1679"/>
                </a:lnTo>
                <a:lnTo>
                  <a:pt x="1638" y="1700"/>
                </a:lnTo>
                <a:lnTo>
                  <a:pt x="1649" y="1723"/>
                </a:lnTo>
                <a:lnTo>
                  <a:pt x="1662" y="1745"/>
                </a:lnTo>
                <a:lnTo>
                  <a:pt x="1677" y="1768"/>
                </a:lnTo>
                <a:lnTo>
                  <a:pt x="1692" y="1792"/>
                </a:lnTo>
                <a:lnTo>
                  <a:pt x="1711" y="1819"/>
                </a:lnTo>
                <a:lnTo>
                  <a:pt x="1730" y="1847"/>
                </a:lnTo>
                <a:lnTo>
                  <a:pt x="1745" y="1876"/>
                </a:lnTo>
                <a:lnTo>
                  <a:pt x="1758" y="1905"/>
                </a:lnTo>
                <a:lnTo>
                  <a:pt x="1766" y="1935"/>
                </a:lnTo>
                <a:lnTo>
                  <a:pt x="1769" y="1965"/>
                </a:lnTo>
                <a:lnTo>
                  <a:pt x="1766" y="2000"/>
                </a:lnTo>
                <a:lnTo>
                  <a:pt x="1757" y="2033"/>
                </a:lnTo>
                <a:lnTo>
                  <a:pt x="1743" y="2064"/>
                </a:lnTo>
                <a:lnTo>
                  <a:pt x="1726" y="2095"/>
                </a:lnTo>
                <a:lnTo>
                  <a:pt x="1708" y="2124"/>
                </a:lnTo>
                <a:lnTo>
                  <a:pt x="1689" y="2152"/>
                </a:lnTo>
                <a:lnTo>
                  <a:pt x="1674" y="2174"/>
                </a:lnTo>
                <a:lnTo>
                  <a:pt x="1660" y="2195"/>
                </a:lnTo>
                <a:lnTo>
                  <a:pt x="1648" y="2217"/>
                </a:lnTo>
                <a:lnTo>
                  <a:pt x="1638" y="2236"/>
                </a:lnTo>
                <a:lnTo>
                  <a:pt x="1631" y="2256"/>
                </a:lnTo>
                <a:lnTo>
                  <a:pt x="1629" y="2273"/>
                </a:lnTo>
                <a:lnTo>
                  <a:pt x="1632" y="2297"/>
                </a:lnTo>
                <a:lnTo>
                  <a:pt x="1639" y="2322"/>
                </a:lnTo>
                <a:lnTo>
                  <a:pt x="1651" y="2347"/>
                </a:lnTo>
                <a:lnTo>
                  <a:pt x="1665" y="2372"/>
                </a:lnTo>
                <a:lnTo>
                  <a:pt x="1681" y="2396"/>
                </a:lnTo>
                <a:lnTo>
                  <a:pt x="1698" y="2421"/>
                </a:lnTo>
                <a:lnTo>
                  <a:pt x="1716" y="2448"/>
                </a:lnTo>
                <a:lnTo>
                  <a:pt x="1733" y="2474"/>
                </a:lnTo>
                <a:lnTo>
                  <a:pt x="1747" y="2501"/>
                </a:lnTo>
                <a:lnTo>
                  <a:pt x="1759" y="2527"/>
                </a:lnTo>
                <a:lnTo>
                  <a:pt x="1766" y="2553"/>
                </a:lnTo>
                <a:lnTo>
                  <a:pt x="1769" y="2580"/>
                </a:lnTo>
                <a:lnTo>
                  <a:pt x="1768" y="2613"/>
                </a:lnTo>
                <a:lnTo>
                  <a:pt x="1764" y="2642"/>
                </a:lnTo>
                <a:lnTo>
                  <a:pt x="1758" y="2668"/>
                </a:lnTo>
                <a:lnTo>
                  <a:pt x="1749" y="2691"/>
                </a:lnTo>
                <a:lnTo>
                  <a:pt x="1740" y="2711"/>
                </a:lnTo>
                <a:lnTo>
                  <a:pt x="1728" y="2729"/>
                </a:lnTo>
                <a:lnTo>
                  <a:pt x="1717" y="2745"/>
                </a:lnTo>
                <a:lnTo>
                  <a:pt x="1705" y="2758"/>
                </a:lnTo>
                <a:lnTo>
                  <a:pt x="1692" y="2771"/>
                </a:lnTo>
                <a:lnTo>
                  <a:pt x="1681" y="2783"/>
                </a:lnTo>
                <a:lnTo>
                  <a:pt x="1666" y="2797"/>
                </a:lnTo>
                <a:lnTo>
                  <a:pt x="1654" y="2811"/>
                </a:lnTo>
                <a:lnTo>
                  <a:pt x="1643" y="2825"/>
                </a:lnTo>
                <a:lnTo>
                  <a:pt x="1636" y="2842"/>
                </a:lnTo>
                <a:lnTo>
                  <a:pt x="1715" y="2832"/>
                </a:lnTo>
                <a:lnTo>
                  <a:pt x="1796" y="2820"/>
                </a:lnTo>
                <a:lnTo>
                  <a:pt x="1877" y="2803"/>
                </a:lnTo>
                <a:lnTo>
                  <a:pt x="1876" y="2644"/>
                </a:lnTo>
                <a:lnTo>
                  <a:pt x="1875" y="2493"/>
                </a:lnTo>
                <a:lnTo>
                  <a:pt x="1874" y="2348"/>
                </a:lnTo>
                <a:lnTo>
                  <a:pt x="1871" y="2209"/>
                </a:lnTo>
                <a:lnTo>
                  <a:pt x="1869" y="2077"/>
                </a:lnTo>
                <a:lnTo>
                  <a:pt x="1864" y="1951"/>
                </a:lnTo>
                <a:lnTo>
                  <a:pt x="1861" y="1831"/>
                </a:lnTo>
                <a:lnTo>
                  <a:pt x="1856" y="1716"/>
                </a:lnTo>
                <a:lnTo>
                  <a:pt x="1852" y="1608"/>
                </a:lnTo>
                <a:lnTo>
                  <a:pt x="1847" y="1506"/>
                </a:lnTo>
                <a:lnTo>
                  <a:pt x="1842" y="1408"/>
                </a:lnTo>
                <a:lnTo>
                  <a:pt x="1835" y="1316"/>
                </a:lnTo>
                <a:lnTo>
                  <a:pt x="1829" y="1230"/>
                </a:lnTo>
                <a:lnTo>
                  <a:pt x="1823" y="1148"/>
                </a:lnTo>
                <a:lnTo>
                  <a:pt x="1817" y="1072"/>
                </a:lnTo>
                <a:lnTo>
                  <a:pt x="1809" y="1000"/>
                </a:lnTo>
                <a:lnTo>
                  <a:pt x="1803" y="933"/>
                </a:lnTo>
                <a:lnTo>
                  <a:pt x="1796" y="870"/>
                </a:lnTo>
                <a:lnTo>
                  <a:pt x="1790" y="812"/>
                </a:lnTo>
                <a:lnTo>
                  <a:pt x="1782" y="757"/>
                </a:lnTo>
                <a:lnTo>
                  <a:pt x="1775" y="708"/>
                </a:lnTo>
                <a:lnTo>
                  <a:pt x="1768" y="661"/>
                </a:lnTo>
                <a:lnTo>
                  <a:pt x="1762" y="619"/>
                </a:lnTo>
                <a:lnTo>
                  <a:pt x="1751" y="561"/>
                </a:lnTo>
                <a:lnTo>
                  <a:pt x="1741" y="509"/>
                </a:lnTo>
                <a:lnTo>
                  <a:pt x="1731" y="463"/>
                </a:lnTo>
                <a:lnTo>
                  <a:pt x="1721" y="424"/>
                </a:lnTo>
                <a:lnTo>
                  <a:pt x="1712" y="389"/>
                </a:lnTo>
                <a:lnTo>
                  <a:pt x="1704" y="359"/>
                </a:lnTo>
                <a:lnTo>
                  <a:pt x="1695" y="334"/>
                </a:lnTo>
                <a:close/>
                <a:moveTo>
                  <a:pt x="897" y="334"/>
                </a:moveTo>
                <a:lnTo>
                  <a:pt x="891" y="351"/>
                </a:lnTo>
                <a:lnTo>
                  <a:pt x="884" y="372"/>
                </a:lnTo>
                <a:lnTo>
                  <a:pt x="878" y="395"/>
                </a:lnTo>
                <a:lnTo>
                  <a:pt x="870" y="422"/>
                </a:lnTo>
                <a:lnTo>
                  <a:pt x="863" y="451"/>
                </a:lnTo>
                <a:lnTo>
                  <a:pt x="856" y="483"/>
                </a:lnTo>
                <a:lnTo>
                  <a:pt x="849" y="519"/>
                </a:lnTo>
                <a:lnTo>
                  <a:pt x="841" y="558"/>
                </a:lnTo>
                <a:lnTo>
                  <a:pt x="833" y="601"/>
                </a:lnTo>
                <a:lnTo>
                  <a:pt x="826" y="648"/>
                </a:lnTo>
                <a:lnTo>
                  <a:pt x="818" y="699"/>
                </a:lnTo>
                <a:lnTo>
                  <a:pt x="810" y="754"/>
                </a:lnTo>
                <a:lnTo>
                  <a:pt x="802" y="813"/>
                </a:lnTo>
                <a:lnTo>
                  <a:pt x="795" y="877"/>
                </a:lnTo>
                <a:lnTo>
                  <a:pt x="787" y="946"/>
                </a:lnTo>
                <a:lnTo>
                  <a:pt x="780" y="1019"/>
                </a:lnTo>
                <a:lnTo>
                  <a:pt x="773" y="1097"/>
                </a:lnTo>
                <a:lnTo>
                  <a:pt x="767" y="1181"/>
                </a:lnTo>
                <a:lnTo>
                  <a:pt x="759" y="1269"/>
                </a:lnTo>
                <a:lnTo>
                  <a:pt x="753" y="1363"/>
                </a:lnTo>
                <a:lnTo>
                  <a:pt x="748" y="1463"/>
                </a:lnTo>
                <a:lnTo>
                  <a:pt x="742" y="1569"/>
                </a:lnTo>
                <a:lnTo>
                  <a:pt x="737" y="1680"/>
                </a:lnTo>
                <a:lnTo>
                  <a:pt x="732" y="1797"/>
                </a:lnTo>
                <a:lnTo>
                  <a:pt x="728" y="1921"/>
                </a:lnTo>
                <a:lnTo>
                  <a:pt x="724" y="2051"/>
                </a:lnTo>
                <a:lnTo>
                  <a:pt x="721" y="2188"/>
                </a:lnTo>
                <a:lnTo>
                  <a:pt x="719" y="2331"/>
                </a:lnTo>
                <a:lnTo>
                  <a:pt x="717" y="2482"/>
                </a:lnTo>
                <a:lnTo>
                  <a:pt x="716" y="2639"/>
                </a:lnTo>
                <a:lnTo>
                  <a:pt x="716" y="2803"/>
                </a:lnTo>
                <a:lnTo>
                  <a:pt x="796" y="2820"/>
                </a:lnTo>
                <a:lnTo>
                  <a:pt x="877" y="2832"/>
                </a:lnTo>
                <a:lnTo>
                  <a:pt x="957" y="2842"/>
                </a:lnTo>
                <a:lnTo>
                  <a:pt x="948" y="2825"/>
                </a:lnTo>
                <a:lnTo>
                  <a:pt x="938" y="2811"/>
                </a:lnTo>
                <a:lnTo>
                  <a:pt x="926" y="2797"/>
                </a:lnTo>
                <a:lnTo>
                  <a:pt x="912" y="2783"/>
                </a:lnTo>
                <a:lnTo>
                  <a:pt x="900" y="2771"/>
                </a:lnTo>
                <a:lnTo>
                  <a:pt x="887" y="2758"/>
                </a:lnTo>
                <a:lnTo>
                  <a:pt x="876" y="2745"/>
                </a:lnTo>
                <a:lnTo>
                  <a:pt x="863" y="2729"/>
                </a:lnTo>
                <a:lnTo>
                  <a:pt x="853" y="2711"/>
                </a:lnTo>
                <a:lnTo>
                  <a:pt x="842" y="2691"/>
                </a:lnTo>
                <a:lnTo>
                  <a:pt x="835" y="2668"/>
                </a:lnTo>
                <a:lnTo>
                  <a:pt x="829" y="2642"/>
                </a:lnTo>
                <a:lnTo>
                  <a:pt x="825" y="2613"/>
                </a:lnTo>
                <a:lnTo>
                  <a:pt x="823" y="2580"/>
                </a:lnTo>
                <a:lnTo>
                  <a:pt x="826" y="2553"/>
                </a:lnTo>
                <a:lnTo>
                  <a:pt x="833" y="2527"/>
                </a:lnTo>
                <a:lnTo>
                  <a:pt x="845" y="2501"/>
                </a:lnTo>
                <a:lnTo>
                  <a:pt x="859" y="2474"/>
                </a:lnTo>
                <a:lnTo>
                  <a:pt x="877" y="2448"/>
                </a:lnTo>
                <a:lnTo>
                  <a:pt x="894" y="2421"/>
                </a:lnTo>
                <a:lnTo>
                  <a:pt x="911" y="2396"/>
                </a:lnTo>
                <a:lnTo>
                  <a:pt x="928" y="2372"/>
                </a:lnTo>
                <a:lnTo>
                  <a:pt x="941" y="2347"/>
                </a:lnTo>
                <a:lnTo>
                  <a:pt x="952" y="2322"/>
                </a:lnTo>
                <a:lnTo>
                  <a:pt x="961" y="2297"/>
                </a:lnTo>
                <a:lnTo>
                  <a:pt x="963" y="2273"/>
                </a:lnTo>
                <a:lnTo>
                  <a:pt x="961" y="2256"/>
                </a:lnTo>
                <a:lnTo>
                  <a:pt x="955" y="2236"/>
                </a:lnTo>
                <a:lnTo>
                  <a:pt x="944" y="2217"/>
                </a:lnTo>
                <a:lnTo>
                  <a:pt x="932" y="2195"/>
                </a:lnTo>
                <a:lnTo>
                  <a:pt x="918" y="2174"/>
                </a:lnTo>
                <a:lnTo>
                  <a:pt x="904" y="2152"/>
                </a:lnTo>
                <a:lnTo>
                  <a:pt x="885" y="2124"/>
                </a:lnTo>
                <a:lnTo>
                  <a:pt x="866" y="2095"/>
                </a:lnTo>
                <a:lnTo>
                  <a:pt x="850" y="2064"/>
                </a:lnTo>
                <a:lnTo>
                  <a:pt x="835" y="2033"/>
                </a:lnTo>
                <a:lnTo>
                  <a:pt x="827" y="2000"/>
                </a:lnTo>
                <a:lnTo>
                  <a:pt x="823" y="1965"/>
                </a:lnTo>
                <a:lnTo>
                  <a:pt x="826" y="1935"/>
                </a:lnTo>
                <a:lnTo>
                  <a:pt x="834" y="1905"/>
                </a:lnTo>
                <a:lnTo>
                  <a:pt x="848" y="1876"/>
                </a:lnTo>
                <a:lnTo>
                  <a:pt x="863" y="1847"/>
                </a:lnTo>
                <a:lnTo>
                  <a:pt x="881" y="1819"/>
                </a:lnTo>
                <a:lnTo>
                  <a:pt x="900" y="1791"/>
                </a:lnTo>
                <a:lnTo>
                  <a:pt x="915" y="1768"/>
                </a:lnTo>
                <a:lnTo>
                  <a:pt x="930" y="1745"/>
                </a:lnTo>
                <a:lnTo>
                  <a:pt x="943" y="1723"/>
                </a:lnTo>
                <a:lnTo>
                  <a:pt x="953" y="1700"/>
                </a:lnTo>
                <a:lnTo>
                  <a:pt x="961" y="1679"/>
                </a:lnTo>
                <a:lnTo>
                  <a:pt x="963" y="1659"/>
                </a:lnTo>
                <a:lnTo>
                  <a:pt x="961" y="1639"/>
                </a:lnTo>
                <a:lnTo>
                  <a:pt x="953" y="1618"/>
                </a:lnTo>
                <a:lnTo>
                  <a:pt x="943" y="1597"/>
                </a:lnTo>
                <a:lnTo>
                  <a:pt x="931" y="1574"/>
                </a:lnTo>
                <a:lnTo>
                  <a:pt x="916" y="1551"/>
                </a:lnTo>
                <a:lnTo>
                  <a:pt x="901" y="1529"/>
                </a:lnTo>
                <a:lnTo>
                  <a:pt x="882" y="1500"/>
                </a:lnTo>
                <a:lnTo>
                  <a:pt x="863" y="1473"/>
                </a:lnTo>
                <a:lnTo>
                  <a:pt x="848" y="1444"/>
                </a:lnTo>
                <a:lnTo>
                  <a:pt x="835" y="1414"/>
                </a:lnTo>
                <a:lnTo>
                  <a:pt x="826" y="1383"/>
                </a:lnTo>
                <a:lnTo>
                  <a:pt x="823" y="1352"/>
                </a:lnTo>
                <a:lnTo>
                  <a:pt x="826" y="1319"/>
                </a:lnTo>
                <a:lnTo>
                  <a:pt x="835" y="1288"/>
                </a:lnTo>
                <a:lnTo>
                  <a:pt x="848" y="1257"/>
                </a:lnTo>
                <a:lnTo>
                  <a:pt x="864" y="1227"/>
                </a:lnTo>
                <a:lnTo>
                  <a:pt x="883" y="1198"/>
                </a:lnTo>
                <a:lnTo>
                  <a:pt x="903" y="1170"/>
                </a:lnTo>
                <a:lnTo>
                  <a:pt x="917" y="1147"/>
                </a:lnTo>
                <a:lnTo>
                  <a:pt x="932" y="1125"/>
                </a:lnTo>
                <a:lnTo>
                  <a:pt x="944" y="1104"/>
                </a:lnTo>
                <a:lnTo>
                  <a:pt x="955" y="1083"/>
                </a:lnTo>
                <a:lnTo>
                  <a:pt x="961" y="1063"/>
                </a:lnTo>
                <a:lnTo>
                  <a:pt x="963" y="1045"/>
                </a:lnTo>
                <a:lnTo>
                  <a:pt x="961" y="1022"/>
                </a:lnTo>
                <a:lnTo>
                  <a:pt x="953" y="999"/>
                </a:lnTo>
                <a:lnTo>
                  <a:pt x="942" y="977"/>
                </a:lnTo>
                <a:lnTo>
                  <a:pt x="929" y="953"/>
                </a:lnTo>
                <a:lnTo>
                  <a:pt x="913" y="929"/>
                </a:lnTo>
                <a:lnTo>
                  <a:pt x="897" y="905"/>
                </a:lnTo>
                <a:lnTo>
                  <a:pt x="879" y="878"/>
                </a:lnTo>
                <a:lnTo>
                  <a:pt x="862" y="850"/>
                </a:lnTo>
                <a:lnTo>
                  <a:pt x="847" y="824"/>
                </a:lnTo>
                <a:lnTo>
                  <a:pt x="834" y="795"/>
                </a:lnTo>
                <a:lnTo>
                  <a:pt x="826" y="767"/>
                </a:lnTo>
                <a:lnTo>
                  <a:pt x="823" y="737"/>
                </a:lnTo>
                <a:lnTo>
                  <a:pt x="826" y="705"/>
                </a:lnTo>
                <a:lnTo>
                  <a:pt x="833" y="674"/>
                </a:lnTo>
                <a:lnTo>
                  <a:pt x="845" y="644"/>
                </a:lnTo>
                <a:lnTo>
                  <a:pt x="858" y="615"/>
                </a:lnTo>
                <a:lnTo>
                  <a:pt x="875" y="587"/>
                </a:lnTo>
                <a:lnTo>
                  <a:pt x="892" y="560"/>
                </a:lnTo>
                <a:lnTo>
                  <a:pt x="909" y="534"/>
                </a:lnTo>
                <a:lnTo>
                  <a:pt x="922" y="515"/>
                </a:lnTo>
                <a:lnTo>
                  <a:pt x="936" y="495"/>
                </a:lnTo>
                <a:lnTo>
                  <a:pt x="946" y="476"/>
                </a:lnTo>
                <a:lnTo>
                  <a:pt x="956" y="459"/>
                </a:lnTo>
                <a:lnTo>
                  <a:pt x="962" y="443"/>
                </a:lnTo>
                <a:lnTo>
                  <a:pt x="936" y="405"/>
                </a:lnTo>
                <a:lnTo>
                  <a:pt x="914" y="368"/>
                </a:lnTo>
                <a:lnTo>
                  <a:pt x="897" y="334"/>
                </a:lnTo>
                <a:close/>
                <a:moveTo>
                  <a:pt x="1549" y="103"/>
                </a:moveTo>
                <a:lnTo>
                  <a:pt x="1541" y="117"/>
                </a:lnTo>
                <a:lnTo>
                  <a:pt x="1533" y="134"/>
                </a:lnTo>
                <a:lnTo>
                  <a:pt x="1528" y="155"/>
                </a:lnTo>
                <a:lnTo>
                  <a:pt x="1525" y="179"/>
                </a:lnTo>
                <a:lnTo>
                  <a:pt x="1524" y="206"/>
                </a:lnTo>
                <a:lnTo>
                  <a:pt x="1522" y="238"/>
                </a:lnTo>
                <a:lnTo>
                  <a:pt x="1517" y="267"/>
                </a:lnTo>
                <a:lnTo>
                  <a:pt x="1509" y="291"/>
                </a:lnTo>
                <a:lnTo>
                  <a:pt x="1499" y="313"/>
                </a:lnTo>
                <a:lnTo>
                  <a:pt x="1487" y="333"/>
                </a:lnTo>
                <a:lnTo>
                  <a:pt x="1474" y="348"/>
                </a:lnTo>
                <a:lnTo>
                  <a:pt x="1462" y="363"/>
                </a:lnTo>
                <a:lnTo>
                  <a:pt x="1448" y="373"/>
                </a:lnTo>
                <a:lnTo>
                  <a:pt x="1436" y="382"/>
                </a:lnTo>
                <a:lnTo>
                  <a:pt x="1425" y="390"/>
                </a:lnTo>
                <a:lnTo>
                  <a:pt x="1367" y="547"/>
                </a:lnTo>
                <a:lnTo>
                  <a:pt x="1407" y="528"/>
                </a:lnTo>
                <a:lnTo>
                  <a:pt x="1442" y="506"/>
                </a:lnTo>
                <a:lnTo>
                  <a:pt x="1474" y="483"/>
                </a:lnTo>
                <a:lnTo>
                  <a:pt x="1503" y="458"/>
                </a:lnTo>
                <a:lnTo>
                  <a:pt x="1529" y="431"/>
                </a:lnTo>
                <a:lnTo>
                  <a:pt x="1552" y="404"/>
                </a:lnTo>
                <a:lnTo>
                  <a:pt x="1572" y="376"/>
                </a:lnTo>
                <a:lnTo>
                  <a:pt x="1588" y="349"/>
                </a:lnTo>
                <a:lnTo>
                  <a:pt x="1603" y="324"/>
                </a:lnTo>
                <a:lnTo>
                  <a:pt x="1615" y="300"/>
                </a:lnTo>
                <a:lnTo>
                  <a:pt x="1626" y="278"/>
                </a:lnTo>
                <a:lnTo>
                  <a:pt x="1633" y="258"/>
                </a:lnTo>
                <a:lnTo>
                  <a:pt x="1639" y="242"/>
                </a:lnTo>
                <a:lnTo>
                  <a:pt x="1624" y="227"/>
                </a:lnTo>
                <a:lnTo>
                  <a:pt x="1607" y="209"/>
                </a:lnTo>
                <a:lnTo>
                  <a:pt x="1591" y="187"/>
                </a:lnTo>
                <a:lnTo>
                  <a:pt x="1575" y="161"/>
                </a:lnTo>
                <a:lnTo>
                  <a:pt x="1560" y="133"/>
                </a:lnTo>
                <a:lnTo>
                  <a:pt x="1549" y="103"/>
                </a:lnTo>
                <a:close/>
                <a:moveTo>
                  <a:pt x="1043" y="103"/>
                </a:moveTo>
                <a:lnTo>
                  <a:pt x="1031" y="133"/>
                </a:lnTo>
                <a:lnTo>
                  <a:pt x="1018" y="161"/>
                </a:lnTo>
                <a:lnTo>
                  <a:pt x="1001" y="187"/>
                </a:lnTo>
                <a:lnTo>
                  <a:pt x="985" y="209"/>
                </a:lnTo>
                <a:lnTo>
                  <a:pt x="968" y="227"/>
                </a:lnTo>
                <a:lnTo>
                  <a:pt x="953" y="242"/>
                </a:lnTo>
                <a:lnTo>
                  <a:pt x="959" y="258"/>
                </a:lnTo>
                <a:lnTo>
                  <a:pt x="967" y="278"/>
                </a:lnTo>
                <a:lnTo>
                  <a:pt x="976" y="300"/>
                </a:lnTo>
                <a:lnTo>
                  <a:pt x="989" y="323"/>
                </a:lnTo>
                <a:lnTo>
                  <a:pt x="1003" y="349"/>
                </a:lnTo>
                <a:lnTo>
                  <a:pt x="1020" y="376"/>
                </a:lnTo>
                <a:lnTo>
                  <a:pt x="1041" y="404"/>
                </a:lnTo>
                <a:lnTo>
                  <a:pt x="1062" y="431"/>
                </a:lnTo>
                <a:lnTo>
                  <a:pt x="1088" y="458"/>
                </a:lnTo>
                <a:lnTo>
                  <a:pt x="1117" y="483"/>
                </a:lnTo>
                <a:lnTo>
                  <a:pt x="1150" y="506"/>
                </a:lnTo>
                <a:lnTo>
                  <a:pt x="1186" y="528"/>
                </a:lnTo>
                <a:lnTo>
                  <a:pt x="1225" y="547"/>
                </a:lnTo>
                <a:lnTo>
                  <a:pt x="1167" y="390"/>
                </a:lnTo>
                <a:lnTo>
                  <a:pt x="1156" y="382"/>
                </a:lnTo>
                <a:lnTo>
                  <a:pt x="1143" y="373"/>
                </a:lnTo>
                <a:lnTo>
                  <a:pt x="1131" y="363"/>
                </a:lnTo>
                <a:lnTo>
                  <a:pt x="1117" y="348"/>
                </a:lnTo>
                <a:lnTo>
                  <a:pt x="1105" y="333"/>
                </a:lnTo>
                <a:lnTo>
                  <a:pt x="1094" y="313"/>
                </a:lnTo>
                <a:lnTo>
                  <a:pt x="1083" y="291"/>
                </a:lnTo>
                <a:lnTo>
                  <a:pt x="1075" y="267"/>
                </a:lnTo>
                <a:lnTo>
                  <a:pt x="1071" y="238"/>
                </a:lnTo>
                <a:lnTo>
                  <a:pt x="1069" y="206"/>
                </a:lnTo>
                <a:lnTo>
                  <a:pt x="1068" y="179"/>
                </a:lnTo>
                <a:lnTo>
                  <a:pt x="1064" y="155"/>
                </a:lnTo>
                <a:lnTo>
                  <a:pt x="1059" y="134"/>
                </a:lnTo>
                <a:lnTo>
                  <a:pt x="1052" y="117"/>
                </a:lnTo>
                <a:lnTo>
                  <a:pt x="1043" y="103"/>
                </a:lnTo>
                <a:close/>
                <a:moveTo>
                  <a:pt x="1009" y="0"/>
                </a:moveTo>
                <a:lnTo>
                  <a:pt x="1011" y="0"/>
                </a:lnTo>
                <a:lnTo>
                  <a:pt x="1021" y="1"/>
                </a:lnTo>
                <a:lnTo>
                  <a:pt x="1036" y="3"/>
                </a:lnTo>
                <a:lnTo>
                  <a:pt x="1055" y="9"/>
                </a:lnTo>
                <a:lnTo>
                  <a:pt x="1076" y="19"/>
                </a:lnTo>
                <a:lnTo>
                  <a:pt x="1097" y="34"/>
                </a:lnTo>
                <a:lnTo>
                  <a:pt x="1114" y="54"/>
                </a:lnTo>
                <a:lnTo>
                  <a:pt x="1129" y="76"/>
                </a:lnTo>
                <a:lnTo>
                  <a:pt x="1140" y="103"/>
                </a:lnTo>
                <a:lnTo>
                  <a:pt x="1149" y="134"/>
                </a:lnTo>
                <a:lnTo>
                  <a:pt x="1154" y="168"/>
                </a:lnTo>
                <a:lnTo>
                  <a:pt x="1155" y="206"/>
                </a:lnTo>
                <a:lnTo>
                  <a:pt x="1157" y="230"/>
                </a:lnTo>
                <a:lnTo>
                  <a:pt x="1161" y="252"/>
                </a:lnTo>
                <a:lnTo>
                  <a:pt x="1168" y="269"/>
                </a:lnTo>
                <a:lnTo>
                  <a:pt x="1177" y="283"/>
                </a:lnTo>
                <a:lnTo>
                  <a:pt x="1186" y="295"/>
                </a:lnTo>
                <a:lnTo>
                  <a:pt x="1194" y="304"/>
                </a:lnTo>
                <a:lnTo>
                  <a:pt x="1202" y="310"/>
                </a:lnTo>
                <a:lnTo>
                  <a:pt x="1210" y="314"/>
                </a:lnTo>
                <a:lnTo>
                  <a:pt x="1214" y="316"/>
                </a:lnTo>
                <a:lnTo>
                  <a:pt x="1216" y="317"/>
                </a:lnTo>
                <a:lnTo>
                  <a:pt x="1227" y="323"/>
                </a:lnTo>
                <a:lnTo>
                  <a:pt x="1237" y="332"/>
                </a:lnTo>
                <a:lnTo>
                  <a:pt x="1243" y="343"/>
                </a:lnTo>
                <a:lnTo>
                  <a:pt x="1296" y="489"/>
                </a:lnTo>
                <a:lnTo>
                  <a:pt x="1350" y="343"/>
                </a:lnTo>
                <a:lnTo>
                  <a:pt x="1356" y="332"/>
                </a:lnTo>
                <a:lnTo>
                  <a:pt x="1364" y="323"/>
                </a:lnTo>
                <a:lnTo>
                  <a:pt x="1376" y="317"/>
                </a:lnTo>
                <a:lnTo>
                  <a:pt x="1379" y="316"/>
                </a:lnTo>
                <a:lnTo>
                  <a:pt x="1384" y="313"/>
                </a:lnTo>
                <a:lnTo>
                  <a:pt x="1391" y="308"/>
                </a:lnTo>
                <a:lnTo>
                  <a:pt x="1400" y="302"/>
                </a:lnTo>
                <a:lnTo>
                  <a:pt x="1409" y="292"/>
                </a:lnTo>
                <a:lnTo>
                  <a:pt x="1417" y="281"/>
                </a:lnTo>
                <a:lnTo>
                  <a:pt x="1425" y="268"/>
                </a:lnTo>
                <a:lnTo>
                  <a:pt x="1432" y="250"/>
                </a:lnTo>
                <a:lnTo>
                  <a:pt x="1436" y="229"/>
                </a:lnTo>
                <a:lnTo>
                  <a:pt x="1437" y="206"/>
                </a:lnTo>
                <a:lnTo>
                  <a:pt x="1439" y="168"/>
                </a:lnTo>
                <a:lnTo>
                  <a:pt x="1443" y="134"/>
                </a:lnTo>
                <a:lnTo>
                  <a:pt x="1451" y="103"/>
                </a:lnTo>
                <a:lnTo>
                  <a:pt x="1463" y="76"/>
                </a:lnTo>
                <a:lnTo>
                  <a:pt x="1478" y="54"/>
                </a:lnTo>
                <a:lnTo>
                  <a:pt x="1496" y="34"/>
                </a:lnTo>
                <a:lnTo>
                  <a:pt x="1517" y="19"/>
                </a:lnTo>
                <a:lnTo>
                  <a:pt x="1537" y="9"/>
                </a:lnTo>
                <a:lnTo>
                  <a:pt x="1555" y="3"/>
                </a:lnTo>
                <a:lnTo>
                  <a:pt x="1571" y="1"/>
                </a:lnTo>
                <a:lnTo>
                  <a:pt x="1582" y="0"/>
                </a:lnTo>
                <a:lnTo>
                  <a:pt x="1582" y="0"/>
                </a:lnTo>
                <a:lnTo>
                  <a:pt x="1587" y="1"/>
                </a:lnTo>
                <a:lnTo>
                  <a:pt x="1603" y="5"/>
                </a:lnTo>
                <a:lnTo>
                  <a:pt x="1615" y="14"/>
                </a:lnTo>
                <a:lnTo>
                  <a:pt x="1624" y="28"/>
                </a:lnTo>
                <a:lnTo>
                  <a:pt x="1627" y="43"/>
                </a:lnTo>
                <a:lnTo>
                  <a:pt x="1630" y="67"/>
                </a:lnTo>
                <a:lnTo>
                  <a:pt x="1635" y="89"/>
                </a:lnTo>
                <a:lnTo>
                  <a:pt x="1644" y="110"/>
                </a:lnTo>
                <a:lnTo>
                  <a:pt x="1656" y="128"/>
                </a:lnTo>
                <a:lnTo>
                  <a:pt x="1668" y="146"/>
                </a:lnTo>
                <a:lnTo>
                  <a:pt x="1680" y="160"/>
                </a:lnTo>
                <a:lnTo>
                  <a:pt x="1692" y="173"/>
                </a:lnTo>
                <a:lnTo>
                  <a:pt x="1703" y="183"/>
                </a:lnTo>
                <a:lnTo>
                  <a:pt x="1710" y="189"/>
                </a:lnTo>
                <a:lnTo>
                  <a:pt x="1714" y="193"/>
                </a:lnTo>
                <a:lnTo>
                  <a:pt x="1766" y="228"/>
                </a:lnTo>
                <a:lnTo>
                  <a:pt x="1816" y="259"/>
                </a:lnTo>
                <a:lnTo>
                  <a:pt x="1860" y="287"/>
                </a:lnTo>
                <a:lnTo>
                  <a:pt x="1903" y="311"/>
                </a:lnTo>
                <a:lnTo>
                  <a:pt x="1942" y="331"/>
                </a:lnTo>
                <a:lnTo>
                  <a:pt x="1977" y="348"/>
                </a:lnTo>
                <a:lnTo>
                  <a:pt x="2010" y="362"/>
                </a:lnTo>
                <a:lnTo>
                  <a:pt x="2039" y="373"/>
                </a:lnTo>
                <a:lnTo>
                  <a:pt x="2065" y="382"/>
                </a:lnTo>
                <a:lnTo>
                  <a:pt x="2087" y="390"/>
                </a:lnTo>
                <a:lnTo>
                  <a:pt x="2106" y="395"/>
                </a:lnTo>
                <a:lnTo>
                  <a:pt x="2122" y="399"/>
                </a:lnTo>
                <a:lnTo>
                  <a:pt x="2134" y="401"/>
                </a:lnTo>
                <a:lnTo>
                  <a:pt x="2143" y="403"/>
                </a:lnTo>
                <a:lnTo>
                  <a:pt x="2150" y="403"/>
                </a:lnTo>
                <a:lnTo>
                  <a:pt x="2152" y="403"/>
                </a:lnTo>
                <a:lnTo>
                  <a:pt x="2158" y="404"/>
                </a:lnTo>
                <a:lnTo>
                  <a:pt x="2168" y="404"/>
                </a:lnTo>
                <a:lnTo>
                  <a:pt x="2185" y="406"/>
                </a:lnTo>
                <a:lnTo>
                  <a:pt x="2205" y="408"/>
                </a:lnTo>
                <a:lnTo>
                  <a:pt x="2230" y="412"/>
                </a:lnTo>
                <a:lnTo>
                  <a:pt x="2257" y="417"/>
                </a:lnTo>
                <a:lnTo>
                  <a:pt x="2287" y="426"/>
                </a:lnTo>
                <a:lnTo>
                  <a:pt x="2319" y="436"/>
                </a:lnTo>
                <a:lnTo>
                  <a:pt x="2353" y="448"/>
                </a:lnTo>
                <a:lnTo>
                  <a:pt x="2387" y="464"/>
                </a:lnTo>
                <a:lnTo>
                  <a:pt x="2423" y="484"/>
                </a:lnTo>
                <a:lnTo>
                  <a:pt x="2458" y="506"/>
                </a:lnTo>
                <a:lnTo>
                  <a:pt x="2492" y="532"/>
                </a:lnTo>
                <a:lnTo>
                  <a:pt x="2525" y="563"/>
                </a:lnTo>
                <a:lnTo>
                  <a:pt x="2556" y="599"/>
                </a:lnTo>
                <a:lnTo>
                  <a:pt x="2585" y="640"/>
                </a:lnTo>
                <a:lnTo>
                  <a:pt x="2591" y="651"/>
                </a:lnTo>
                <a:lnTo>
                  <a:pt x="2593" y="664"/>
                </a:lnTo>
                <a:lnTo>
                  <a:pt x="2590" y="677"/>
                </a:lnTo>
                <a:lnTo>
                  <a:pt x="2583" y="688"/>
                </a:lnTo>
                <a:lnTo>
                  <a:pt x="2581" y="691"/>
                </a:lnTo>
                <a:lnTo>
                  <a:pt x="2576" y="698"/>
                </a:lnTo>
                <a:lnTo>
                  <a:pt x="2568" y="709"/>
                </a:lnTo>
                <a:lnTo>
                  <a:pt x="2557" y="723"/>
                </a:lnTo>
                <a:lnTo>
                  <a:pt x="2544" y="742"/>
                </a:lnTo>
                <a:lnTo>
                  <a:pt x="2527" y="764"/>
                </a:lnTo>
                <a:lnTo>
                  <a:pt x="2510" y="788"/>
                </a:lnTo>
                <a:lnTo>
                  <a:pt x="2489" y="815"/>
                </a:lnTo>
                <a:lnTo>
                  <a:pt x="2466" y="846"/>
                </a:lnTo>
                <a:lnTo>
                  <a:pt x="2442" y="878"/>
                </a:lnTo>
                <a:lnTo>
                  <a:pt x="2417" y="912"/>
                </a:lnTo>
                <a:lnTo>
                  <a:pt x="2390" y="950"/>
                </a:lnTo>
                <a:lnTo>
                  <a:pt x="2362" y="988"/>
                </a:lnTo>
                <a:lnTo>
                  <a:pt x="2334" y="1027"/>
                </a:lnTo>
                <a:lnTo>
                  <a:pt x="2304" y="1067"/>
                </a:lnTo>
                <a:lnTo>
                  <a:pt x="2274" y="1109"/>
                </a:lnTo>
                <a:lnTo>
                  <a:pt x="2244" y="1151"/>
                </a:lnTo>
                <a:lnTo>
                  <a:pt x="2214" y="1194"/>
                </a:lnTo>
                <a:lnTo>
                  <a:pt x="2183" y="1237"/>
                </a:lnTo>
                <a:lnTo>
                  <a:pt x="2153" y="1279"/>
                </a:lnTo>
                <a:lnTo>
                  <a:pt x="2124" y="1322"/>
                </a:lnTo>
                <a:lnTo>
                  <a:pt x="2118" y="1363"/>
                </a:lnTo>
                <a:lnTo>
                  <a:pt x="2112" y="1404"/>
                </a:lnTo>
                <a:lnTo>
                  <a:pt x="2108" y="1448"/>
                </a:lnTo>
                <a:lnTo>
                  <a:pt x="2105" y="1493"/>
                </a:lnTo>
                <a:lnTo>
                  <a:pt x="2103" y="1541"/>
                </a:lnTo>
                <a:lnTo>
                  <a:pt x="2102" y="1592"/>
                </a:lnTo>
                <a:lnTo>
                  <a:pt x="2103" y="1623"/>
                </a:lnTo>
                <a:lnTo>
                  <a:pt x="2105" y="1657"/>
                </a:lnTo>
                <a:lnTo>
                  <a:pt x="2108" y="1696"/>
                </a:lnTo>
                <a:lnTo>
                  <a:pt x="2113" y="1737"/>
                </a:lnTo>
                <a:lnTo>
                  <a:pt x="2119" y="1780"/>
                </a:lnTo>
                <a:lnTo>
                  <a:pt x="2125" y="1827"/>
                </a:lnTo>
                <a:lnTo>
                  <a:pt x="2132" y="1874"/>
                </a:lnTo>
                <a:lnTo>
                  <a:pt x="2140" y="1923"/>
                </a:lnTo>
                <a:lnTo>
                  <a:pt x="2149" y="1973"/>
                </a:lnTo>
                <a:lnTo>
                  <a:pt x="2158" y="2022"/>
                </a:lnTo>
                <a:lnTo>
                  <a:pt x="2166" y="2072"/>
                </a:lnTo>
                <a:lnTo>
                  <a:pt x="2176" y="2120"/>
                </a:lnTo>
                <a:lnTo>
                  <a:pt x="2185" y="2168"/>
                </a:lnTo>
                <a:lnTo>
                  <a:pt x="2194" y="2214"/>
                </a:lnTo>
                <a:lnTo>
                  <a:pt x="2204" y="2259"/>
                </a:lnTo>
                <a:lnTo>
                  <a:pt x="2212" y="2300"/>
                </a:lnTo>
                <a:lnTo>
                  <a:pt x="2220" y="2338"/>
                </a:lnTo>
                <a:lnTo>
                  <a:pt x="2228" y="2374"/>
                </a:lnTo>
                <a:lnTo>
                  <a:pt x="2235" y="2405"/>
                </a:lnTo>
                <a:lnTo>
                  <a:pt x="2240" y="2432"/>
                </a:lnTo>
                <a:lnTo>
                  <a:pt x="2245" y="2454"/>
                </a:lnTo>
                <a:lnTo>
                  <a:pt x="2249" y="2471"/>
                </a:lnTo>
                <a:lnTo>
                  <a:pt x="2251" y="2482"/>
                </a:lnTo>
                <a:lnTo>
                  <a:pt x="2252" y="2487"/>
                </a:lnTo>
                <a:lnTo>
                  <a:pt x="2260" y="2515"/>
                </a:lnTo>
                <a:lnTo>
                  <a:pt x="2266" y="2543"/>
                </a:lnTo>
                <a:lnTo>
                  <a:pt x="2271" y="2571"/>
                </a:lnTo>
                <a:lnTo>
                  <a:pt x="2274" y="2599"/>
                </a:lnTo>
                <a:lnTo>
                  <a:pt x="2275" y="2626"/>
                </a:lnTo>
                <a:lnTo>
                  <a:pt x="2273" y="2653"/>
                </a:lnTo>
                <a:lnTo>
                  <a:pt x="2267" y="2678"/>
                </a:lnTo>
                <a:lnTo>
                  <a:pt x="2258" y="2703"/>
                </a:lnTo>
                <a:lnTo>
                  <a:pt x="2242" y="2728"/>
                </a:lnTo>
                <a:lnTo>
                  <a:pt x="2221" y="2752"/>
                </a:lnTo>
                <a:lnTo>
                  <a:pt x="2194" y="2773"/>
                </a:lnTo>
                <a:lnTo>
                  <a:pt x="2197" y="2786"/>
                </a:lnTo>
                <a:lnTo>
                  <a:pt x="2202" y="2803"/>
                </a:lnTo>
                <a:lnTo>
                  <a:pt x="2206" y="2826"/>
                </a:lnTo>
                <a:lnTo>
                  <a:pt x="2211" y="2851"/>
                </a:lnTo>
                <a:lnTo>
                  <a:pt x="2216" y="2880"/>
                </a:lnTo>
                <a:lnTo>
                  <a:pt x="2221" y="2910"/>
                </a:lnTo>
                <a:lnTo>
                  <a:pt x="2226" y="2943"/>
                </a:lnTo>
                <a:lnTo>
                  <a:pt x="2232" y="2976"/>
                </a:lnTo>
                <a:lnTo>
                  <a:pt x="2237" y="3010"/>
                </a:lnTo>
                <a:lnTo>
                  <a:pt x="2242" y="3043"/>
                </a:lnTo>
                <a:lnTo>
                  <a:pt x="2247" y="3076"/>
                </a:lnTo>
                <a:lnTo>
                  <a:pt x="2252" y="3107"/>
                </a:lnTo>
                <a:lnTo>
                  <a:pt x="2257" y="3136"/>
                </a:lnTo>
                <a:lnTo>
                  <a:pt x="2261" y="3163"/>
                </a:lnTo>
                <a:lnTo>
                  <a:pt x="2264" y="3186"/>
                </a:lnTo>
                <a:lnTo>
                  <a:pt x="2267" y="3204"/>
                </a:lnTo>
                <a:lnTo>
                  <a:pt x="2269" y="3219"/>
                </a:lnTo>
                <a:lnTo>
                  <a:pt x="2270" y="3228"/>
                </a:lnTo>
                <a:lnTo>
                  <a:pt x="2271" y="3231"/>
                </a:lnTo>
                <a:lnTo>
                  <a:pt x="2270" y="3240"/>
                </a:lnTo>
                <a:lnTo>
                  <a:pt x="2268" y="3251"/>
                </a:lnTo>
                <a:lnTo>
                  <a:pt x="2262" y="3263"/>
                </a:lnTo>
                <a:lnTo>
                  <a:pt x="2251" y="3277"/>
                </a:lnTo>
                <a:lnTo>
                  <a:pt x="2233" y="3292"/>
                </a:lnTo>
                <a:lnTo>
                  <a:pt x="2209" y="3306"/>
                </a:lnTo>
                <a:lnTo>
                  <a:pt x="2179" y="3319"/>
                </a:lnTo>
                <a:lnTo>
                  <a:pt x="2145" y="3330"/>
                </a:lnTo>
                <a:lnTo>
                  <a:pt x="2105" y="3341"/>
                </a:lnTo>
                <a:lnTo>
                  <a:pt x="2062" y="3350"/>
                </a:lnTo>
                <a:lnTo>
                  <a:pt x="2014" y="3358"/>
                </a:lnTo>
                <a:lnTo>
                  <a:pt x="1963" y="3366"/>
                </a:lnTo>
                <a:lnTo>
                  <a:pt x="1909" y="3372"/>
                </a:lnTo>
                <a:lnTo>
                  <a:pt x="1852" y="3378"/>
                </a:lnTo>
                <a:lnTo>
                  <a:pt x="1794" y="3383"/>
                </a:lnTo>
                <a:lnTo>
                  <a:pt x="1734" y="3386"/>
                </a:lnTo>
                <a:lnTo>
                  <a:pt x="1671" y="3390"/>
                </a:lnTo>
                <a:lnTo>
                  <a:pt x="1609" y="3392"/>
                </a:lnTo>
                <a:lnTo>
                  <a:pt x="1546" y="3395"/>
                </a:lnTo>
                <a:lnTo>
                  <a:pt x="1483" y="3397"/>
                </a:lnTo>
                <a:lnTo>
                  <a:pt x="1419" y="3398"/>
                </a:lnTo>
                <a:lnTo>
                  <a:pt x="1357" y="3398"/>
                </a:lnTo>
                <a:lnTo>
                  <a:pt x="1296" y="3399"/>
                </a:lnTo>
                <a:lnTo>
                  <a:pt x="1296" y="3399"/>
                </a:lnTo>
                <a:lnTo>
                  <a:pt x="1235" y="3398"/>
                </a:lnTo>
                <a:lnTo>
                  <a:pt x="1172" y="3398"/>
                </a:lnTo>
                <a:lnTo>
                  <a:pt x="1110" y="3397"/>
                </a:lnTo>
                <a:lnTo>
                  <a:pt x="1047" y="3395"/>
                </a:lnTo>
                <a:lnTo>
                  <a:pt x="984" y="3392"/>
                </a:lnTo>
                <a:lnTo>
                  <a:pt x="920" y="3390"/>
                </a:lnTo>
                <a:lnTo>
                  <a:pt x="859" y="3386"/>
                </a:lnTo>
                <a:lnTo>
                  <a:pt x="798" y="3383"/>
                </a:lnTo>
                <a:lnTo>
                  <a:pt x="740" y="3378"/>
                </a:lnTo>
                <a:lnTo>
                  <a:pt x="684" y="3372"/>
                </a:lnTo>
                <a:lnTo>
                  <a:pt x="630" y="3366"/>
                </a:lnTo>
                <a:lnTo>
                  <a:pt x="578" y="3358"/>
                </a:lnTo>
                <a:lnTo>
                  <a:pt x="531" y="3350"/>
                </a:lnTo>
                <a:lnTo>
                  <a:pt x="488" y="3341"/>
                </a:lnTo>
                <a:lnTo>
                  <a:pt x="448" y="3330"/>
                </a:lnTo>
                <a:lnTo>
                  <a:pt x="413" y="3319"/>
                </a:lnTo>
                <a:lnTo>
                  <a:pt x="384" y="3306"/>
                </a:lnTo>
                <a:lnTo>
                  <a:pt x="359" y="3292"/>
                </a:lnTo>
                <a:lnTo>
                  <a:pt x="341" y="3277"/>
                </a:lnTo>
                <a:lnTo>
                  <a:pt x="330" y="3263"/>
                </a:lnTo>
                <a:lnTo>
                  <a:pt x="324" y="3251"/>
                </a:lnTo>
                <a:lnTo>
                  <a:pt x="322" y="3240"/>
                </a:lnTo>
                <a:lnTo>
                  <a:pt x="322" y="3231"/>
                </a:lnTo>
                <a:lnTo>
                  <a:pt x="322" y="3230"/>
                </a:lnTo>
                <a:lnTo>
                  <a:pt x="327" y="3162"/>
                </a:lnTo>
                <a:lnTo>
                  <a:pt x="334" y="3098"/>
                </a:lnTo>
                <a:lnTo>
                  <a:pt x="341" y="3040"/>
                </a:lnTo>
                <a:lnTo>
                  <a:pt x="350" y="2986"/>
                </a:lnTo>
                <a:lnTo>
                  <a:pt x="359" y="2938"/>
                </a:lnTo>
                <a:lnTo>
                  <a:pt x="367" y="2894"/>
                </a:lnTo>
                <a:lnTo>
                  <a:pt x="376" y="2856"/>
                </a:lnTo>
                <a:lnTo>
                  <a:pt x="384" y="2823"/>
                </a:lnTo>
                <a:lnTo>
                  <a:pt x="391" y="2795"/>
                </a:lnTo>
                <a:lnTo>
                  <a:pt x="398" y="2773"/>
                </a:lnTo>
                <a:lnTo>
                  <a:pt x="371" y="2752"/>
                </a:lnTo>
                <a:lnTo>
                  <a:pt x="350" y="2728"/>
                </a:lnTo>
                <a:lnTo>
                  <a:pt x="335" y="2703"/>
                </a:lnTo>
                <a:lnTo>
                  <a:pt x="325" y="2678"/>
                </a:lnTo>
                <a:lnTo>
                  <a:pt x="319" y="2653"/>
                </a:lnTo>
                <a:lnTo>
                  <a:pt x="316" y="2626"/>
                </a:lnTo>
                <a:lnTo>
                  <a:pt x="317" y="2599"/>
                </a:lnTo>
                <a:lnTo>
                  <a:pt x="321" y="2571"/>
                </a:lnTo>
                <a:lnTo>
                  <a:pt x="326" y="2543"/>
                </a:lnTo>
                <a:lnTo>
                  <a:pt x="333" y="2515"/>
                </a:lnTo>
                <a:lnTo>
                  <a:pt x="339" y="2487"/>
                </a:lnTo>
                <a:lnTo>
                  <a:pt x="340" y="2482"/>
                </a:lnTo>
                <a:lnTo>
                  <a:pt x="343" y="2471"/>
                </a:lnTo>
                <a:lnTo>
                  <a:pt x="347" y="2454"/>
                </a:lnTo>
                <a:lnTo>
                  <a:pt x="352" y="2432"/>
                </a:lnTo>
                <a:lnTo>
                  <a:pt x="358" y="2405"/>
                </a:lnTo>
                <a:lnTo>
                  <a:pt x="364" y="2374"/>
                </a:lnTo>
                <a:lnTo>
                  <a:pt x="372" y="2338"/>
                </a:lnTo>
                <a:lnTo>
                  <a:pt x="380" y="2300"/>
                </a:lnTo>
                <a:lnTo>
                  <a:pt x="389" y="2259"/>
                </a:lnTo>
                <a:lnTo>
                  <a:pt x="397" y="2214"/>
                </a:lnTo>
                <a:lnTo>
                  <a:pt x="407" y="2168"/>
                </a:lnTo>
                <a:lnTo>
                  <a:pt x="416" y="2120"/>
                </a:lnTo>
                <a:lnTo>
                  <a:pt x="425" y="2072"/>
                </a:lnTo>
                <a:lnTo>
                  <a:pt x="435" y="2022"/>
                </a:lnTo>
                <a:lnTo>
                  <a:pt x="443" y="1973"/>
                </a:lnTo>
                <a:lnTo>
                  <a:pt x="451" y="1923"/>
                </a:lnTo>
                <a:lnTo>
                  <a:pt x="460" y="1874"/>
                </a:lnTo>
                <a:lnTo>
                  <a:pt x="467" y="1827"/>
                </a:lnTo>
                <a:lnTo>
                  <a:pt x="473" y="1780"/>
                </a:lnTo>
                <a:lnTo>
                  <a:pt x="479" y="1737"/>
                </a:lnTo>
                <a:lnTo>
                  <a:pt x="483" y="1696"/>
                </a:lnTo>
                <a:lnTo>
                  <a:pt x="488" y="1657"/>
                </a:lnTo>
                <a:lnTo>
                  <a:pt x="490" y="1623"/>
                </a:lnTo>
                <a:lnTo>
                  <a:pt x="490" y="1592"/>
                </a:lnTo>
                <a:lnTo>
                  <a:pt x="490" y="1541"/>
                </a:lnTo>
                <a:lnTo>
                  <a:pt x="488" y="1493"/>
                </a:lnTo>
                <a:lnTo>
                  <a:pt x="485" y="1448"/>
                </a:lnTo>
                <a:lnTo>
                  <a:pt x="479" y="1404"/>
                </a:lnTo>
                <a:lnTo>
                  <a:pt x="474" y="1363"/>
                </a:lnTo>
                <a:lnTo>
                  <a:pt x="469" y="1322"/>
                </a:lnTo>
                <a:lnTo>
                  <a:pt x="439" y="1279"/>
                </a:lnTo>
                <a:lnTo>
                  <a:pt x="409" y="1237"/>
                </a:lnTo>
                <a:lnTo>
                  <a:pt x="379" y="1194"/>
                </a:lnTo>
                <a:lnTo>
                  <a:pt x="348" y="1151"/>
                </a:lnTo>
                <a:lnTo>
                  <a:pt x="317" y="1109"/>
                </a:lnTo>
                <a:lnTo>
                  <a:pt x="287" y="1067"/>
                </a:lnTo>
                <a:lnTo>
                  <a:pt x="258" y="1027"/>
                </a:lnTo>
                <a:lnTo>
                  <a:pt x="229" y="988"/>
                </a:lnTo>
                <a:lnTo>
                  <a:pt x="201" y="950"/>
                </a:lnTo>
                <a:lnTo>
                  <a:pt x="175" y="912"/>
                </a:lnTo>
                <a:lnTo>
                  <a:pt x="149" y="878"/>
                </a:lnTo>
                <a:lnTo>
                  <a:pt x="126" y="846"/>
                </a:lnTo>
                <a:lnTo>
                  <a:pt x="104" y="815"/>
                </a:lnTo>
                <a:lnTo>
                  <a:pt x="83" y="788"/>
                </a:lnTo>
                <a:lnTo>
                  <a:pt x="64" y="764"/>
                </a:lnTo>
                <a:lnTo>
                  <a:pt x="49" y="742"/>
                </a:lnTo>
                <a:lnTo>
                  <a:pt x="35" y="723"/>
                </a:lnTo>
                <a:lnTo>
                  <a:pt x="24" y="709"/>
                </a:lnTo>
                <a:lnTo>
                  <a:pt x="16" y="698"/>
                </a:lnTo>
                <a:lnTo>
                  <a:pt x="10" y="691"/>
                </a:lnTo>
                <a:lnTo>
                  <a:pt x="8" y="688"/>
                </a:lnTo>
                <a:lnTo>
                  <a:pt x="2" y="677"/>
                </a:lnTo>
                <a:lnTo>
                  <a:pt x="0" y="664"/>
                </a:lnTo>
                <a:lnTo>
                  <a:pt x="1" y="651"/>
                </a:lnTo>
                <a:lnTo>
                  <a:pt x="6" y="640"/>
                </a:lnTo>
                <a:lnTo>
                  <a:pt x="35" y="598"/>
                </a:lnTo>
                <a:lnTo>
                  <a:pt x="67" y="563"/>
                </a:lnTo>
                <a:lnTo>
                  <a:pt x="101" y="532"/>
                </a:lnTo>
                <a:lnTo>
                  <a:pt x="135" y="505"/>
                </a:lnTo>
                <a:lnTo>
                  <a:pt x="170" y="483"/>
                </a:lnTo>
                <a:lnTo>
                  <a:pt x="205" y="464"/>
                </a:lnTo>
                <a:lnTo>
                  <a:pt x="241" y="448"/>
                </a:lnTo>
                <a:lnTo>
                  <a:pt x="274" y="435"/>
                </a:lnTo>
                <a:lnTo>
                  <a:pt x="306" y="425"/>
                </a:lnTo>
                <a:lnTo>
                  <a:pt x="337" y="417"/>
                </a:lnTo>
                <a:lnTo>
                  <a:pt x="364" y="412"/>
                </a:lnTo>
                <a:lnTo>
                  <a:pt x="388" y="408"/>
                </a:lnTo>
                <a:lnTo>
                  <a:pt x="409" y="405"/>
                </a:lnTo>
                <a:lnTo>
                  <a:pt x="424" y="404"/>
                </a:lnTo>
                <a:lnTo>
                  <a:pt x="435" y="404"/>
                </a:lnTo>
                <a:lnTo>
                  <a:pt x="440" y="403"/>
                </a:lnTo>
                <a:lnTo>
                  <a:pt x="440" y="403"/>
                </a:lnTo>
                <a:lnTo>
                  <a:pt x="442" y="403"/>
                </a:lnTo>
                <a:lnTo>
                  <a:pt x="447" y="403"/>
                </a:lnTo>
                <a:lnTo>
                  <a:pt x="457" y="401"/>
                </a:lnTo>
                <a:lnTo>
                  <a:pt x="468" y="399"/>
                </a:lnTo>
                <a:lnTo>
                  <a:pt x="483" y="396"/>
                </a:lnTo>
                <a:lnTo>
                  <a:pt x="502" y="391"/>
                </a:lnTo>
                <a:lnTo>
                  <a:pt x="525" y="383"/>
                </a:lnTo>
                <a:lnTo>
                  <a:pt x="551" y="374"/>
                </a:lnTo>
                <a:lnTo>
                  <a:pt x="580" y="363"/>
                </a:lnTo>
                <a:lnTo>
                  <a:pt x="612" y="349"/>
                </a:lnTo>
                <a:lnTo>
                  <a:pt x="648" y="332"/>
                </a:lnTo>
                <a:lnTo>
                  <a:pt x="687" y="311"/>
                </a:lnTo>
                <a:lnTo>
                  <a:pt x="729" y="288"/>
                </a:lnTo>
                <a:lnTo>
                  <a:pt x="776" y="260"/>
                </a:lnTo>
                <a:lnTo>
                  <a:pt x="826" y="228"/>
                </a:lnTo>
                <a:lnTo>
                  <a:pt x="878" y="193"/>
                </a:lnTo>
                <a:lnTo>
                  <a:pt x="882" y="189"/>
                </a:lnTo>
                <a:lnTo>
                  <a:pt x="890" y="183"/>
                </a:lnTo>
                <a:lnTo>
                  <a:pt x="901" y="173"/>
                </a:lnTo>
                <a:lnTo>
                  <a:pt x="912" y="160"/>
                </a:lnTo>
                <a:lnTo>
                  <a:pt x="924" y="146"/>
                </a:lnTo>
                <a:lnTo>
                  <a:pt x="937" y="128"/>
                </a:lnTo>
                <a:lnTo>
                  <a:pt x="947" y="110"/>
                </a:lnTo>
                <a:lnTo>
                  <a:pt x="957" y="89"/>
                </a:lnTo>
                <a:lnTo>
                  <a:pt x="963" y="67"/>
                </a:lnTo>
                <a:lnTo>
                  <a:pt x="965" y="43"/>
                </a:lnTo>
                <a:lnTo>
                  <a:pt x="968" y="28"/>
                </a:lnTo>
                <a:lnTo>
                  <a:pt x="976" y="14"/>
                </a:lnTo>
                <a:lnTo>
                  <a:pt x="989" y="5"/>
                </a:lnTo>
                <a:lnTo>
                  <a:pt x="1004" y="1"/>
                </a:lnTo>
                <a:lnTo>
                  <a:pt x="10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9" name="Freeform 344"/>
          <p:cNvSpPr>
            <a:spLocks noEditPoints="1"/>
          </p:cNvSpPr>
          <p:nvPr/>
        </p:nvSpPr>
        <p:spPr bwMode="auto">
          <a:xfrm>
            <a:off x="1727664" y="2687638"/>
            <a:ext cx="307975" cy="555625"/>
          </a:xfrm>
          <a:custGeom>
            <a:avLst/>
            <a:gdLst>
              <a:gd name="T0" fmla="*/ 1034 w 1942"/>
              <a:gd name="T1" fmla="*/ 1573 h 3497"/>
              <a:gd name="T2" fmla="*/ 921 w 1942"/>
              <a:gd name="T3" fmla="*/ 1448 h 3497"/>
              <a:gd name="T4" fmla="*/ 917 w 1942"/>
              <a:gd name="T5" fmla="*/ 1549 h 3497"/>
              <a:gd name="T6" fmla="*/ 470 w 1942"/>
              <a:gd name="T7" fmla="*/ 1825 h 3497"/>
              <a:gd name="T8" fmla="*/ 321 w 1942"/>
              <a:gd name="T9" fmla="*/ 3278 h 3497"/>
              <a:gd name="T10" fmla="*/ 1118 w 1942"/>
              <a:gd name="T11" fmla="*/ 3407 h 3497"/>
              <a:gd name="T12" fmla="*/ 1642 w 1942"/>
              <a:gd name="T13" fmla="*/ 3125 h 3497"/>
              <a:gd name="T14" fmla="*/ 1406 w 1942"/>
              <a:gd name="T15" fmla="*/ 1629 h 3497"/>
              <a:gd name="T16" fmla="*/ 1127 w 1942"/>
              <a:gd name="T17" fmla="*/ 1708 h 3497"/>
              <a:gd name="T18" fmla="*/ 996 w 1942"/>
              <a:gd name="T19" fmla="*/ 1799 h 3497"/>
              <a:gd name="T20" fmla="*/ 800 w 1942"/>
              <a:gd name="T21" fmla="*/ 1695 h 3497"/>
              <a:gd name="T22" fmla="*/ 1578 w 1942"/>
              <a:gd name="T23" fmla="*/ 592 h 3497"/>
              <a:gd name="T24" fmla="*/ 1557 w 1942"/>
              <a:gd name="T25" fmla="*/ 1413 h 3497"/>
              <a:gd name="T26" fmla="*/ 1831 w 1942"/>
              <a:gd name="T27" fmla="*/ 1348 h 3497"/>
              <a:gd name="T28" fmla="*/ 1688 w 1942"/>
              <a:gd name="T29" fmla="*/ 338 h 3497"/>
              <a:gd name="T30" fmla="*/ 200 w 1942"/>
              <a:gd name="T31" fmla="*/ 515 h 3497"/>
              <a:gd name="T32" fmla="*/ 89 w 1942"/>
              <a:gd name="T33" fmla="*/ 1578 h 3497"/>
              <a:gd name="T34" fmla="*/ 429 w 1942"/>
              <a:gd name="T35" fmla="*/ 1088 h 3497"/>
              <a:gd name="T36" fmla="*/ 348 w 1942"/>
              <a:gd name="T37" fmla="*/ 317 h 3497"/>
              <a:gd name="T38" fmla="*/ 1372 w 1942"/>
              <a:gd name="T39" fmla="*/ 437 h 3497"/>
              <a:gd name="T40" fmla="*/ 1322 w 1942"/>
              <a:gd name="T41" fmla="*/ 664 h 3497"/>
              <a:gd name="T42" fmla="*/ 1127 w 1942"/>
              <a:gd name="T43" fmla="*/ 945 h 3497"/>
              <a:gd name="T44" fmla="*/ 1071 w 1942"/>
              <a:gd name="T45" fmla="*/ 1297 h 3497"/>
              <a:gd name="T46" fmla="*/ 1431 w 1942"/>
              <a:gd name="T47" fmla="*/ 935 h 3497"/>
              <a:gd name="T48" fmla="*/ 1506 w 1942"/>
              <a:gd name="T49" fmla="*/ 295 h 3497"/>
              <a:gd name="T50" fmla="*/ 462 w 1942"/>
              <a:gd name="T51" fmla="*/ 628 h 3497"/>
              <a:gd name="T52" fmla="*/ 538 w 1942"/>
              <a:gd name="T53" fmla="*/ 1253 h 3497"/>
              <a:gd name="T54" fmla="*/ 763 w 1942"/>
              <a:gd name="T55" fmla="*/ 1117 h 3497"/>
              <a:gd name="T56" fmla="*/ 755 w 1942"/>
              <a:gd name="T57" fmla="*/ 823 h 3497"/>
              <a:gd name="T58" fmla="*/ 678 w 1942"/>
              <a:gd name="T59" fmla="*/ 497 h 3497"/>
              <a:gd name="T60" fmla="*/ 462 w 1942"/>
              <a:gd name="T61" fmla="*/ 338 h 3497"/>
              <a:gd name="T62" fmla="*/ 1161 w 1942"/>
              <a:gd name="T63" fmla="*/ 370 h 3497"/>
              <a:gd name="T64" fmla="*/ 1082 w 1942"/>
              <a:gd name="T65" fmla="*/ 1145 h 3497"/>
              <a:gd name="T66" fmla="*/ 1078 w 1942"/>
              <a:gd name="T67" fmla="*/ 802 h 3497"/>
              <a:gd name="T68" fmla="*/ 1192 w 1942"/>
              <a:gd name="T69" fmla="*/ 555 h 3497"/>
              <a:gd name="T70" fmla="*/ 1386 w 1942"/>
              <a:gd name="T71" fmla="*/ 348 h 3497"/>
              <a:gd name="T72" fmla="*/ 594 w 1942"/>
              <a:gd name="T73" fmla="*/ 215 h 3497"/>
              <a:gd name="T74" fmla="*/ 699 w 1942"/>
              <a:gd name="T75" fmla="*/ 367 h 3497"/>
              <a:gd name="T76" fmla="*/ 728 w 1942"/>
              <a:gd name="T77" fmla="*/ 710 h 3497"/>
              <a:gd name="T78" fmla="*/ 886 w 1942"/>
              <a:gd name="T79" fmla="*/ 1002 h 3497"/>
              <a:gd name="T80" fmla="*/ 901 w 1942"/>
              <a:gd name="T81" fmla="*/ 698 h 3497"/>
              <a:gd name="T82" fmla="*/ 645 w 1942"/>
              <a:gd name="T83" fmla="*/ 152 h 3497"/>
              <a:gd name="T84" fmla="*/ 790 w 1942"/>
              <a:gd name="T85" fmla="*/ 161 h 3497"/>
              <a:gd name="T86" fmla="*/ 1006 w 1942"/>
              <a:gd name="T87" fmla="*/ 565 h 3497"/>
              <a:gd name="T88" fmla="*/ 1219 w 1942"/>
              <a:gd name="T89" fmla="*/ 112 h 3497"/>
              <a:gd name="T90" fmla="*/ 1107 w 1942"/>
              <a:gd name="T91" fmla="*/ 39 h 3497"/>
              <a:gd name="T92" fmla="*/ 1414 w 1942"/>
              <a:gd name="T93" fmla="*/ 82 h 3497"/>
              <a:gd name="T94" fmla="*/ 1689 w 1942"/>
              <a:gd name="T95" fmla="*/ 200 h 3497"/>
              <a:gd name="T96" fmla="*/ 1892 w 1942"/>
              <a:gd name="T97" fmla="*/ 1142 h 3497"/>
              <a:gd name="T98" fmla="*/ 1866 w 1942"/>
              <a:gd name="T99" fmla="*/ 1939 h 3497"/>
              <a:gd name="T100" fmla="*/ 1579 w 1942"/>
              <a:gd name="T101" fmla="*/ 1758 h 3497"/>
              <a:gd name="T102" fmla="*/ 1477 w 1942"/>
              <a:gd name="T103" fmla="*/ 1566 h 3497"/>
              <a:gd name="T104" fmla="*/ 1727 w 1942"/>
              <a:gd name="T105" fmla="*/ 3008 h 3497"/>
              <a:gd name="T106" fmla="*/ 1496 w 1942"/>
              <a:gd name="T107" fmla="*/ 3434 h 3497"/>
              <a:gd name="T108" fmla="*/ 447 w 1942"/>
              <a:gd name="T109" fmla="*/ 3434 h 3497"/>
              <a:gd name="T110" fmla="*/ 216 w 1942"/>
              <a:gd name="T111" fmla="*/ 3008 h 3497"/>
              <a:gd name="T112" fmla="*/ 466 w 1942"/>
              <a:gd name="T113" fmla="*/ 1566 h 3497"/>
              <a:gd name="T114" fmla="*/ 364 w 1942"/>
              <a:gd name="T115" fmla="*/ 1758 h 3497"/>
              <a:gd name="T116" fmla="*/ 77 w 1942"/>
              <a:gd name="T117" fmla="*/ 1939 h 3497"/>
              <a:gd name="T118" fmla="*/ 50 w 1942"/>
              <a:gd name="T119" fmla="*/ 1142 h 3497"/>
              <a:gd name="T120" fmla="*/ 253 w 1942"/>
              <a:gd name="T121" fmla="*/ 200 h 3497"/>
              <a:gd name="T122" fmla="*/ 544 w 1942"/>
              <a:gd name="T123" fmla="*/ 75 h 3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42" h="3497">
                <a:moveTo>
                  <a:pt x="1836" y="1786"/>
                </a:moveTo>
                <a:lnTo>
                  <a:pt x="1690" y="1800"/>
                </a:lnTo>
                <a:lnTo>
                  <a:pt x="1716" y="1868"/>
                </a:lnTo>
                <a:lnTo>
                  <a:pt x="1827" y="1856"/>
                </a:lnTo>
                <a:lnTo>
                  <a:pt x="1836" y="1786"/>
                </a:lnTo>
                <a:close/>
                <a:moveTo>
                  <a:pt x="106" y="1786"/>
                </a:moveTo>
                <a:lnTo>
                  <a:pt x="116" y="1856"/>
                </a:lnTo>
                <a:lnTo>
                  <a:pt x="227" y="1868"/>
                </a:lnTo>
                <a:lnTo>
                  <a:pt x="252" y="1800"/>
                </a:lnTo>
                <a:lnTo>
                  <a:pt x="106" y="1786"/>
                </a:lnTo>
                <a:close/>
                <a:moveTo>
                  <a:pt x="1021" y="1448"/>
                </a:moveTo>
                <a:lnTo>
                  <a:pt x="1018" y="1455"/>
                </a:lnTo>
                <a:lnTo>
                  <a:pt x="1016" y="1467"/>
                </a:lnTo>
                <a:lnTo>
                  <a:pt x="1015" y="1483"/>
                </a:lnTo>
                <a:lnTo>
                  <a:pt x="1015" y="1502"/>
                </a:lnTo>
                <a:lnTo>
                  <a:pt x="1019" y="1524"/>
                </a:lnTo>
                <a:lnTo>
                  <a:pt x="1025" y="1549"/>
                </a:lnTo>
                <a:lnTo>
                  <a:pt x="1034" y="1573"/>
                </a:lnTo>
                <a:lnTo>
                  <a:pt x="1045" y="1593"/>
                </a:lnTo>
                <a:lnTo>
                  <a:pt x="1055" y="1609"/>
                </a:lnTo>
                <a:lnTo>
                  <a:pt x="1065" y="1621"/>
                </a:lnTo>
                <a:lnTo>
                  <a:pt x="1073" y="1630"/>
                </a:lnTo>
                <a:lnTo>
                  <a:pt x="1081" y="1634"/>
                </a:lnTo>
                <a:lnTo>
                  <a:pt x="1084" y="1626"/>
                </a:lnTo>
                <a:lnTo>
                  <a:pt x="1086" y="1615"/>
                </a:lnTo>
                <a:lnTo>
                  <a:pt x="1088" y="1599"/>
                </a:lnTo>
                <a:lnTo>
                  <a:pt x="1087" y="1580"/>
                </a:lnTo>
                <a:lnTo>
                  <a:pt x="1084" y="1557"/>
                </a:lnTo>
                <a:lnTo>
                  <a:pt x="1078" y="1532"/>
                </a:lnTo>
                <a:lnTo>
                  <a:pt x="1068" y="1508"/>
                </a:lnTo>
                <a:lnTo>
                  <a:pt x="1058" y="1488"/>
                </a:lnTo>
                <a:lnTo>
                  <a:pt x="1048" y="1472"/>
                </a:lnTo>
                <a:lnTo>
                  <a:pt x="1037" y="1461"/>
                </a:lnTo>
                <a:lnTo>
                  <a:pt x="1029" y="1452"/>
                </a:lnTo>
                <a:lnTo>
                  <a:pt x="1021" y="1448"/>
                </a:lnTo>
                <a:close/>
                <a:moveTo>
                  <a:pt x="921" y="1448"/>
                </a:moveTo>
                <a:lnTo>
                  <a:pt x="914" y="1452"/>
                </a:lnTo>
                <a:lnTo>
                  <a:pt x="905" y="1459"/>
                </a:lnTo>
                <a:lnTo>
                  <a:pt x="895" y="1472"/>
                </a:lnTo>
                <a:lnTo>
                  <a:pt x="885" y="1488"/>
                </a:lnTo>
                <a:lnTo>
                  <a:pt x="874" y="1508"/>
                </a:lnTo>
                <a:lnTo>
                  <a:pt x="865" y="1533"/>
                </a:lnTo>
                <a:lnTo>
                  <a:pt x="858" y="1557"/>
                </a:lnTo>
                <a:lnTo>
                  <a:pt x="855" y="1580"/>
                </a:lnTo>
                <a:lnTo>
                  <a:pt x="854" y="1599"/>
                </a:lnTo>
                <a:lnTo>
                  <a:pt x="856" y="1615"/>
                </a:lnTo>
                <a:lnTo>
                  <a:pt x="858" y="1626"/>
                </a:lnTo>
                <a:lnTo>
                  <a:pt x="862" y="1634"/>
                </a:lnTo>
                <a:lnTo>
                  <a:pt x="869" y="1630"/>
                </a:lnTo>
                <a:lnTo>
                  <a:pt x="878" y="1621"/>
                </a:lnTo>
                <a:lnTo>
                  <a:pt x="887" y="1609"/>
                </a:lnTo>
                <a:lnTo>
                  <a:pt x="898" y="1593"/>
                </a:lnTo>
                <a:lnTo>
                  <a:pt x="908" y="1573"/>
                </a:lnTo>
                <a:lnTo>
                  <a:pt x="917" y="1549"/>
                </a:lnTo>
                <a:lnTo>
                  <a:pt x="923" y="1524"/>
                </a:lnTo>
                <a:lnTo>
                  <a:pt x="928" y="1502"/>
                </a:lnTo>
                <a:lnTo>
                  <a:pt x="928" y="1483"/>
                </a:lnTo>
                <a:lnTo>
                  <a:pt x="927" y="1467"/>
                </a:lnTo>
                <a:lnTo>
                  <a:pt x="924" y="1455"/>
                </a:lnTo>
                <a:lnTo>
                  <a:pt x="921" y="1448"/>
                </a:lnTo>
                <a:close/>
                <a:moveTo>
                  <a:pt x="617" y="1447"/>
                </a:moveTo>
                <a:lnTo>
                  <a:pt x="610" y="1461"/>
                </a:lnTo>
                <a:lnTo>
                  <a:pt x="601" y="1479"/>
                </a:lnTo>
                <a:lnTo>
                  <a:pt x="590" y="1500"/>
                </a:lnTo>
                <a:lnTo>
                  <a:pt x="578" y="1526"/>
                </a:lnTo>
                <a:lnTo>
                  <a:pt x="565" y="1556"/>
                </a:lnTo>
                <a:lnTo>
                  <a:pt x="551" y="1590"/>
                </a:lnTo>
                <a:lnTo>
                  <a:pt x="536" y="1629"/>
                </a:lnTo>
                <a:lnTo>
                  <a:pt x="520" y="1671"/>
                </a:lnTo>
                <a:lnTo>
                  <a:pt x="504" y="1718"/>
                </a:lnTo>
                <a:lnTo>
                  <a:pt x="487" y="1769"/>
                </a:lnTo>
                <a:lnTo>
                  <a:pt x="470" y="1825"/>
                </a:lnTo>
                <a:lnTo>
                  <a:pt x="454" y="1886"/>
                </a:lnTo>
                <a:lnTo>
                  <a:pt x="437" y="1951"/>
                </a:lnTo>
                <a:lnTo>
                  <a:pt x="420" y="2021"/>
                </a:lnTo>
                <a:lnTo>
                  <a:pt x="404" y="2095"/>
                </a:lnTo>
                <a:lnTo>
                  <a:pt x="388" y="2175"/>
                </a:lnTo>
                <a:lnTo>
                  <a:pt x="374" y="2260"/>
                </a:lnTo>
                <a:lnTo>
                  <a:pt x="360" y="2350"/>
                </a:lnTo>
                <a:lnTo>
                  <a:pt x="347" y="2444"/>
                </a:lnTo>
                <a:lnTo>
                  <a:pt x="335" y="2544"/>
                </a:lnTo>
                <a:lnTo>
                  <a:pt x="324" y="2650"/>
                </a:lnTo>
                <a:lnTo>
                  <a:pt x="316" y="2760"/>
                </a:lnTo>
                <a:lnTo>
                  <a:pt x="308" y="2876"/>
                </a:lnTo>
                <a:lnTo>
                  <a:pt x="303" y="2997"/>
                </a:lnTo>
                <a:lnTo>
                  <a:pt x="300" y="3125"/>
                </a:lnTo>
                <a:lnTo>
                  <a:pt x="299" y="3257"/>
                </a:lnTo>
                <a:lnTo>
                  <a:pt x="304" y="3262"/>
                </a:lnTo>
                <a:lnTo>
                  <a:pt x="312" y="3270"/>
                </a:lnTo>
                <a:lnTo>
                  <a:pt x="321" y="3278"/>
                </a:lnTo>
                <a:lnTo>
                  <a:pt x="334" y="3287"/>
                </a:lnTo>
                <a:lnTo>
                  <a:pt x="350" y="3297"/>
                </a:lnTo>
                <a:lnTo>
                  <a:pt x="368" y="3307"/>
                </a:lnTo>
                <a:lnTo>
                  <a:pt x="389" y="3318"/>
                </a:lnTo>
                <a:lnTo>
                  <a:pt x="414" y="3329"/>
                </a:lnTo>
                <a:lnTo>
                  <a:pt x="442" y="3340"/>
                </a:lnTo>
                <a:lnTo>
                  <a:pt x="474" y="3351"/>
                </a:lnTo>
                <a:lnTo>
                  <a:pt x="512" y="3361"/>
                </a:lnTo>
                <a:lnTo>
                  <a:pt x="552" y="3372"/>
                </a:lnTo>
                <a:lnTo>
                  <a:pt x="597" y="3380"/>
                </a:lnTo>
                <a:lnTo>
                  <a:pt x="646" y="3389"/>
                </a:lnTo>
                <a:lnTo>
                  <a:pt x="701" y="3396"/>
                </a:lnTo>
                <a:lnTo>
                  <a:pt x="761" y="3403"/>
                </a:lnTo>
                <a:lnTo>
                  <a:pt x="825" y="3407"/>
                </a:lnTo>
                <a:lnTo>
                  <a:pt x="896" y="3409"/>
                </a:lnTo>
                <a:lnTo>
                  <a:pt x="971" y="3410"/>
                </a:lnTo>
                <a:lnTo>
                  <a:pt x="1047" y="3409"/>
                </a:lnTo>
                <a:lnTo>
                  <a:pt x="1118" y="3407"/>
                </a:lnTo>
                <a:lnTo>
                  <a:pt x="1182" y="3403"/>
                </a:lnTo>
                <a:lnTo>
                  <a:pt x="1241" y="3396"/>
                </a:lnTo>
                <a:lnTo>
                  <a:pt x="1297" y="3389"/>
                </a:lnTo>
                <a:lnTo>
                  <a:pt x="1346" y="3380"/>
                </a:lnTo>
                <a:lnTo>
                  <a:pt x="1390" y="3372"/>
                </a:lnTo>
                <a:lnTo>
                  <a:pt x="1432" y="3361"/>
                </a:lnTo>
                <a:lnTo>
                  <a:pt x="1468" y="3351"/>
                </a:lnTo>
                <a:lnTo>
                  <a:pt x="1500" y="3340"/>
                </a:lnTo>
                <a:lnTo>
                  <a:pt x="1529" y="3329"/>
                </a:lnTo>
                <a:lnTo>
                  <a:pt x="1553" y="3318"/>
                </a:lnTo>
                <a:lnTo>
                  <a:pt x="1574" y="3307"/>
                </a:lnTo>
                <a:lnTo>
                  <a:pt x="1592" y="3297"/>
                </a:lnTo>
                <a:lnTo>
                  <a:pt x="1608" y="3287"/>
                </a:lnTo>
                <a:lnTo>
                  <a:pt x="1621" y="3278"/>
                </a:lnTo>
                <a:lnTo>
                  <a:pt x="1631" y="3270"/>
                </a:lnTo>
                <a:lnTo>
                  <a:pt x="1638" y="3262"/>
                </a:lnTo>
                <a:lnTo>
                  <a:pt x="1645" y="3257"/>
                </a:lnTo>
                <a:lnTo>
                  <a:pt x="1642" y="3125"/>
                </a:lnTo>
                <a:lnTo>
                  <a:pt x="1639" y="2997"/>
                </a:lnTo>
                <a:lnTo>
                  <a:pt x="1634" y="2876"/>
                </a:lnTo>
                <a:lnTo>
                  <a:pt x="1627" y="2760"/>
                </a:lnTo>
                <a:lnTo>
                  <a:pt x="1618" y="2650"/>
                </a:lnTo>
                <a:lnTo>
                  <a:pt x="1607" y="2544"/>
                </a:lnTo>
                <a:lnTo>
                  <a:pt x="1596" y="2444"/>
                </a:lnTo>
                <a:lnTo>
                  <a:pt x="1583" y="2350"/>
                </a:lnTo>
                <a:lnTo>
                  <a:pt x="1569" y="2260"/>
                </a:lnTo>
                <a:lnTo>
                  <a:pt x="1554" y="2175"/>
                </a:lnTo>
                <a:lnTo>
                  <a:pt x="1538" y="2095"/>
                </a:lnTo>
                <a:lnTo>
                  <a:pt x="1522" y="2021"/>
                </a:lnTo>
                <a:lnTo>
                  <a:pt x="1505" y="1951"/>
                </a:lnTo>
                <a:lnTo>
                  <a:pt x="1489" y="1886"/>
                </a:lnTo>
                <a:lnTo>
                  <a:pt x="1472" y="1825"/>
                </a:lnTo>
                <a:lnTo>
                  <a:pt x="1455" y="1769"/>
                </a:lnTo>
                <a:lnTo>
                  <a:pt x="1438" y="1718"/>
                </a:lnTo>
                <a:lnTo>
                  <a:pt x="1422" y="1671"/>
                </a:lnTo>
                <a:lnTo>
                  <a:pt x="1406" y="1629"/>
                </a:lnTo>
                <a:lnTo>
                  <a:pt x="1391" y="1590"/>
                </a:lnTo>
                <a:lnTo>
                  <a:pt x="1378" y="1556"/>
                </a:lnTo>
                <a:lnTo>
                  <a:pt x="1365" y="1526"/>
                </a:lnTo>
                <a:lnTo>
                  <a:pt x="1353" y="1501"/>
                </a:lnTo>
                <a:lnTo>
                  <a:pt x="1342" y="1479"/>
                </a:lnTo>
                <a:lnTo>
                  <a:pt x="1333" y="1461"/>
                </a:lnTo>
                <a:lnTo>
                  <a:pt x="1325" y="1447"/>
                </a:lnTo>
                <a:lnTo>
                  <a:pt x="1134" y="1447"/>
                </a:lnTo>
                <a:lnTo>
                  <a:pt x="1148" y="1475"/>
                </a:lnTo>
                <a:lnTo>
                  <a:pt x="1160" y="1506"/>
                </a:lnTo>
                <a:lnTo>
                  <a:pt x="1168" y="1538"/>
                </a:lnTo>
                <a:lnTo>
                  <a:pt x="1173" y="1569"/>
                </a:lnTo>
                <a:lnTo>
                  <a:pt x="1174" y="1600"/>
                </a:lnTo>
                <a:lnTo>
                  <a:pt x="1172" y="1627"/>
                </a:lnTo>
                <a:lnTo>
                  <a:pt x="1166" y="1654"/>
                </a:lnTo>
                <a:lnTo>
                  <a:pt x="1156" y="1676"/>
                </a:lnTo>
                <a:lnTo>
                  <a:pt x="1142" y="1695"/>
                </a:lnTo>
                <a:lnTo>
                  <a:pt x="1127" y="1708"/>
                </a:lnTo>
                <a:lnTo>
                  <a:pt x="1107" y="1717"/>
                </a:lnTo>
                <a:lnTo>
                  <a:pt x="1096" y="1720"/>
                </a:lnTo>
                <a:lnTo>
                  <a:pt x="1083" y="1721"/>
                </a:lnTo>
                <a:lnTo>
                  <a:pt x="1075" y="1720"/>
                </a:lnTo>
                <a:lnTo>
                  <a:pt x="1067" y="1719"/>
                </a:lnTo>
                <a:lnTo>
                  <a:pt x="1153" y="2111"/>
                </a:lnTo>
                <a:lnTo>
                  <a:pt x="1154" y="2125"/>
                </a:lnTo>
                <a:lnTo>
                  <a:pt x="1150" y="2138"/>
                </a:lnTo>
                <a:lnTo>
                  <a:pt x="1144" y="2149"/>
                </a:lnTo>
                <a:lnTo>
                  <a:pt x="1133" y="2157"/>
                </a:lnTo>
                <a:lnTo>
                  <a:pt x="1120" y="2163"/>
                </a:lnTo>
                <a:lnTo>
                  <a:pt x="1115" y="2164"/>
                </a:lnTo>
                <a:lnTo>
                  <a:pt x="1111" y="2164"/>
                </a:lnTo>
                <a:lnTo>
                  <a:pt x="1097" y="2161"/>
                </a:lnTo>
                <a:lnTo>
                  <a:pt x="1084" y="2154"/>
                </a:lnTo>
                <a:lnTo>
                  <a:pt x="1074" y="2143"/>
                </a:lnTo>
                <a:lnTo>
                  <a:pt x="1068" y="2130"/>
                </a:lnTo>
                <a:lnTo>
                  <a:pt x="996" y="1799"/>
                </a:lnTo>
                <a:lnTo>
                  <a:pt x="996" y="2561"/>
                </a:lnTo>
                <a:lnTo>
                  <a:pt x="994" y="2575"/>
                </a:lnTo>
                <a:lnTo>
                  <a:pt x="987" y="2587"/>
                </a:lnTo>
                <a:lnTo>
                  <a:pt x="979" y="2596"/>
                </a:lnTo>
                <a:lnTo>
                  <a:pt x="966" y="2603"/>
                </a:lnTo>
                <a:lnTo>
                  <a:pt x="953" y="2605"/>
                </a:lnTo>
                <a:lnTo>
                  <a:pt x="939" y="2603"/>
                </a:lnTo>
                <a:lnTo>
                  <a:pt x="928" y="2596"/>
                </a:lnTo>
                <a:lnTo>
                  <a:pt x="918" y="2587"/>
                </a:lnTo>
                <a:lnTo>
                  <a:pt x="912" y="2575"/>
                </a:lnTo>
                <a:lnTo>
                  <a:pt x="910" y="2561"/>
                </a:lnTo>
                <a:lnTo>
                  <a:pt x="910" y="1706"/>
                </a:lnTo>
                <a:lnTo>
                  <a:pt x="885" y="1717"/>
                </a:lnTo>
                <a:lnTo>
                  <a:pt x="860" y="1721"/>
                </a:lnTo>
                <a:lnTo>
                  <a:pt x="847" y="1720"/>
                </a:lnTo>
                <a:lnTo>
                  <a:pt x="835" y="1717"/>
                </a:lnTo>
                <a:lnTo>
                  <a:pt x="816" y="1708"/>
                </a:lnTo>
                <a:lnTo>
                  <a:pt x="800" y="1695"/>
                </a:lnTo>
                <a:lnTo>
                  <a:pt x="786" y="1676"/>
                </a:lnTo>
                <a:lnTo>
                  <a:pt x="777" y="1654"/>
                </a:lnTo>
                <a:lnTo>
                  <a:pt x="770" y="1627"/>
                </a:lnTo>
                <a:lnTo>
                  <a:pt x="768" y="1600"/>
                </a:lnTo>
                <a:lnTo>
                  <a:pt x="769" y="1569"/>
                </a:lnTo>
                <a:lnTo>
                  <a:pt x="774" y="1538"/>
                </a:lnTo>
                <a:lnTo>
                  <a:pt x="783" y="1506"/>
                </a:lnTo>
                <a:lnTo>
                  <a:pt x="795" y="1475"/>
                </a:lnTo>
                <a:lnTo>
                  <a:pt x="808" y="1447"/>
                </a:lnTo>
                <a:lnTo>
                  <a:pt x="617" y="1447"/>
                </a:lnTo>
                <a:close/>
                <a:moveTo>
                  <a:pt x="1589" y="232"/>
                </a:moveTo>
                <a:lnTo>
                  <a:pt x="1592" y="272"/>
                </a:lnTo>
                <a:lnTo>
                  <a:pt x="1595" y="317"/>
                </a:lnTo>
                <a:lnTo>
                  <a:pt x="1596" y="368"/>
                </a:lnTo>
                <a:lnTo>
                  <a:pt x="1596" y="421"/>
                </a:lnTo>
                <a:lnTo>
                  <a:pt x="1592" y="477"/>
                </a:lnTo>
                <a:lnTo>
                  <a:pt x="1587" y="534"/>
                </a:lnTo>
                <a:lnTo>
                  <a:pt x="1578" y="592"/>
                </a:lnTo>
                <a:lnTo>
                  <a:pt x="1566" y="647"/>
                </a:lnTo>
                <a:lnTo>
                  <a:pt x="1548" y="701"/>
                </a:lnTo>
                <a:lnTo>
                  <a:pt x="1547" y="711"/>
                </a:lnTo>
                <a:lnTo>
                  <a:pt x="1544" y="728"/>
                </a:lnTo>
                <a:lnTo>
                  <a:pt x="1539" y="750"/>
                </a:lnTo>
                <a:lnTo>
                  <a:pt x="1535" y="778"/>
                </a:lnTo>
                <a:lnTo>
                  <a:pt x="1531" y="810"/>
                </a:lnTo>
                <a:lnTo>
                  <a:pt x="1527" y="845"/>
                </a:lnTo>
                <a:lnTo>
                  <a:pt x="1522" y="884"/>
                </a:lnTo>
                <a:lnTo>
                  <a:pt x="1518" y="925"/>
                </a:lnTo>
                <a:lnTo>
                  <a:pt x="1515" y="969"/>
                </a:lnTo>
                <a:lnTo>
                  <a:pt x="1513" y="1014"/>
                </a:lnTo>
                <a:lnTo>
                  <a:pt x="1514" y="1088"/>
                </a:lnTo>
                <a:lnTo>
                  <a:pt x="1519" y="1159"/>
                </a:lnTo>
                <a:lnTo>
                  <a:pt x="1525" y="1229"/>
                </a:lnTo>
                <a:lnTo>
                  <a:pt x="1535" y="1294"/>
                </a:lnTo>
                <a:lnTo>
                  <a:pt x="1546" y="1355"/>
                </a:lnTo>
                <a:lnTo>
                  <a:pt x="1557" y="1413"/>
                </a:lnTo>
                <a:lnTo>
                  <a:pt x="1570" y="1467"/>
                </a:lnTo>
                <a:lnTo>
                  <a:pt x="1584" y="1517"/>
                </a:lnTo>
                <a:lnTo>
                  <a:pt x="1598" y="1563"/>
                </a:lnTo>
                <a:lnTo>
                  <a:pt x="1612" y="1603"/>
                </a:lnTo>
                <a:lnTo>
                  <a:pt x="1624" y="1639"/>
                </a:lnTo>
                <a:lnTo>
                  <a:pt x="1636" y="1670"/>
                </a:lnTo>
                <a:lnTo>
                  <a:pt x="1647" y="1696"/>
                </a:lnTo>
                <a:lnTo>
                  <a:pt x="1655" y="1716"/>
                </a:lnTo>
                <a:lnTo>
                  <a:pt x="1853" y="1698"/>
                </a:lnTo>
                <a:lnTo>
                  <a:pt x="1855" y="1675"/>
                </a:lnTo>
                <a:lnTo>
                  <a:pt x="1856" y="1648"/>
                </a:lnTo>
                <a:lnTo>
                  <a:pt x="1855" y="1615"/>
                </a:lnTo>
                <a:lnTo>
                  <a:pt x="1853" y="1578"/>
                </a:lnTo>
                <a:lnTo>
                  <a:pt x="1851" y="1537"/>
                </a:lnTo>
                <a:lnTo>
                  <a:pt x="1847" y="1492"/>
                </a:lnTo>
                <a:lnTo>
                  <a:pt x="1841" y="1446"/>
                </a:lnTo>
                <a:lnTo>
                  <a:pt x="1836" y="1398"/>
                </a:lnTo>
                <a:lnTo>
                  <a:pt x="1831" y="1348"/>
                </a:lnTo>
                <a:lnTo>
                  <a:pt x="1824" y="1298"/>
                </a:lnTo>
                <a:lnTo>
                  <a:pt x="1819" y="1249"/>
                </a:lnTo>
                <a:lnTo>
                  <a:pt x="1813" y="1200"/>
                </a:lnTo>
                <a:lnTo>
                  <a:pt x="1806" y="1153"/>
                </a:lnTo>
                <a:lnTo>
                  <a:pt x="1797" y="1074"/>
                </a:lnTo>
                <a:lnTo>
                  <a:pt x="1786" y="996"/>
                </a:lnTo>
                <a:lnTo>
                  <a:pt x="1778" y="918"/>
                </a:lnTo>
                <a:lnTo>
                  <a:pt x="1768" y="841"/>
                </a:lnTo>
                <a:lnTo>
                  <a:pt x="1761" y="767"/>
                </a:lnTo>
                <a:lnTo>
                  <a:pt x="1754" y="696"/>
                </a:lnTo>
                <a:lnTo>
                  <a:pt x="1749" y="627"/>
                </a:lnTo>
                <a:lnTo>
                  <a:pt x="1746" y="563"/>
                </a:lnTo>
                <a:lnTo>
                  <a:pt x="1742" y="515"/>
                </a:lnTo>
                <a:lnTo>
                  <a:pt x="1736" y="472"/>
                </a:lnTo>
                <a:lnTo>
                  <a:pt x="1728" y="433"/>
                </a:lnTo>
                <a:lnTo>
                  <a:pt x="1716" y="398"/>
                </a:lnTo>
                <a:lnTo>
                  <a:pt x="1703" y="366"/>
                </a:lnTo>
                <a:lnTo>
                  <a:pt x="1688" y="338"/>
                </a:lnTo>
                <a:lnTo>
                  <a:pt x="1672" y="314"/>
                </a:lnTo>
                <a:lnTo>
                  <a:pt x="1656" y="292"/>
                </a:lnTo>
                <a:lnTo>
                  <a:pt x="1639" y="273"/>
                </a:lnTo>
                <a:lnTo>
                  <a:pt x="1622" y="258"/>
                </a:lnTo>
                <a:lnTo>
                  <a:pt x="1605" y="244"/>
                </a:lnTo>
                <a:lnTo>
                  <a:pt x="1589" y="232"/>
                </a:lnTo>
                <a:close/>
                <a:moveTo>
                  <a:pt x="353" y="232"/>
                </a:moveTo>
                <a:lnTo>
                  <a:pt x="337" y="243"/>
                </a:lnTo>
                <a:lnTo>
                  <a:pt x="321" y="256"/>
                </a:lnTo>
                <a:lnTo>
                  <a:pt x="303" y="272"/>
                </a:lnTo>
                <a:lnTo>
                  <a:pt x="286" y="292"/>
                </a:lnTo>
                <a:lnTo>
                  <a:pt x="270" y="313"/>
                </a:lnTo>
                <a:lnTo>
                  <a:pt x="254" y="337"/>
                </a:lnTo>
                <a:lnTo>
                  <a:pt x="239" y="366"/>
                </a:lnTo>
                <a:lnTo>
                  <a:pt x="227" y="397"/>
                </a:lnTo>
                <a:lnTo>
                  <a:pt x="215" y="432"/>
                </a:lnTo>
                <a:lnTo>
                  <a:pt x="206" y="471"/>
                </a:lnTo>
                <a:lnTo>
                  <a:pt x="200" y="515"/>
                </a:lnTo>
                <a:lnTo>
                  <a:pt x="197" y="563"/>
                </a:lnTo>
                <a:lnTo>
                  <a:pt x="194" y="627"/>
                </a:lnTo>
                <a:lnTo>
                  <a:pt x="188" y="696"/>
                </a:lnTo>
                <a:lnTo>
                  <a:pt x="182" y="767"/>
                </a:lnTo>
                <a:lnTo>
                  <a:pt x="174" y="841"/>
                </a:lnTo>
                <a:lnTo>
                  <a:pt x="165" y="918"/>
                </a:lnTo>
                <a:lnTo>
                  <a:pt x="156" y="996"/>
                </a:lnTo>
                <a:lnTo>
                  <a:pt x="146" y="1074"/>
                </a:lnTo>
                <a:lnTo>
                  <a:pt x="136" y="1153"/>
                </a:lnTo>
                <a:lnTo>
                  <a:pt x="130" y="1200"/>
                </a:lnTo>
                <a:lnTo>
                  <a:pt x="123" y="1249"/>
                </a:lnTo>
                <a:lnTo>
                  <a:pt x="118" y="1298"/>
                </a:lnTo>
                <a:lnTo>
                  <a:pt x="112" y="1348"/>
                </a:lnTo>
                <a:lnTo>
                  <a:pt x="106" y="1398"/>
                </a:lnTo>
                <a:lnTo>
                  <a:pt x="101" y="1446"/>
                </a:lnTo>
                <a:lnTo>
                  <a:pt x="96" y="1492"/>
                </a:lnTo>
                <a:lnTo>
                  <a:pt x="92" y="1537"/>
                </a:lnTo>
                <a:lnTo>
                  <a:pt x="89" y="1578"/>
                </a:lnTo>
                <a:lnTo>
                  <a:pt x="87" y="1615"/>
                </a:lnTo>
                <a:lnTo>
                  <a:pt x="86" y="1648"/>
                </a:lnTo>
                <a:lnTo>
                  <a:pt x="87" y="1675"/>
                </a:lnTo>
                <a:lnTo>
                  <a:pt x="89" y="1698"/>
                </a:lnTo>
                <a:lnTo>
                  <a:pt x="287" y="1716"/>
                </a:lnTo>
                <a:lnTo>
                  <a:pt x="296" y="1696"/>
                </a:lnTo>
                <a:lnTo>
                  <a:pt x="306" y="1670"/>
                </a:lnTo>
                <a:lnTo>
                  <a:pt x="318" y="1639"/>
                </a:lnTo>
                <a:lnTo>
                  <a:pt x="331" y="1603"/>
                </a:lnTo>
                <a:lnTo>
                  <a:pt x="345" y="1562"/>
                </a:lnTo>
                <a:lnTo>
                  <a:pt x="358" y="1517"/>
                </a:lnTo>
                <a:lnTo>
                  <a:pt x="372" y="1467"/>
                </a:lnTo>
                <a:lnTo>
                  <a:pt x="385" y="1413"/>
                </a:lnTo>
                <a:lnTo>
                  <a:pt x="397" y="1354"/>
                </a:lnTo>
                <a:lnTo>
                  <a:pt x="407" y="1292"/>
                </a:lnTo>
                <a:lnTo>
                  <a:pt x="417" y="1228"/>
                </a:lnTo>
                <a:lnTo>
                  <a:pt x="423" y="1159"/>
                </a:lnTo>
                <a:lnTo>
                  <a:pt x="429" y="1088"/>
                </a:lnTo>
                <a:lnTo>
                  <a:pt x="430" y="1014"/>
                </a:lnTo>
                <a:lnTo>
                  <a:pt x="428" y="969"/>
                </a:lnTo>
                <a:lnTo>
                  <a:pt x="424" y="925"/>
                </a:lnTo>
                <a:lnTo>
                  <a:pt x="420" y="883"/>
                </a:lnTo>
                <a:lnTo>
                  <a:pt x="416" y="845"/>
                </a:lnTo>
                <a:lnTo>
                  <a:pt x="412" y="808"/>
                </a:lnTo>
                <a:lnTo>
                  <a:pt x="407" y="777"/>
                </a:lnTo>
                <a:lnTo>
                  <a:pt x="403" y="750"/>
                </a:lnTo>
                <a:lnTo>
                  <a:pt x="399" y="728"/>
                </a:lnTo>
                <a:lnTo>
                  <a:pt x="396" y="711"/>
                </a:lnTo>
                <a:lnTo>
                  <a:pt x="395" y="701"/>
                </a:lnTo>
                <a:lnTo>
                  <a:pt x="378" y="647"/>
                </a:lnTo>
                <a:lnTo>
                  <a:pt x="365" y="592"/>
                </a:lnTo>
                <a:lnTo>
                  <a:pt x="355" y="534"/>
                </a:lnTo>
                <a:lnTo>
                  <a:pt x="350" y="477"/>
                </a:lnTo>
                <a:lnTo>
                  <a:pt x="347" y="421"/>
                </a:lnTo>
                <a:lnTo>
                  <a:pt x="347" y="367"/>
                </a:lnTo>
                <a:lnTo>
                  <a:pt x="348" y="317"/>
                </a:lnTo>
                <a:lnTo>
                  <a:pt x="350" y="271"/>
                </a:lnTo>
                <a:lnTo>
                  <a:pt x="353" y="232"/>
                </a:lnTo>
                <a:close/>
                <a:moveTo>
                  <a:pt x="1429" y="181"/>
                </a:moveTo>
                <a:lnTo>
                  <a:pt x="1437" y="201"/>
                </a:lnTo>
                <a:lnTo>
                  <a:pt x="1448" y="223"/>
                </a:lnTo>
                <a:lnTo>
                  <a:pt x="1457" y="245"/>
                </a:lnTo>
                <a:lnTo>
                  <a:pt x="1467" y="267"/>
                </a:lnTo>
                <a:lnTo>
                  <a:pt x="1474" y="291"/>
                </a:lnTo>
                <a:lnTo>
                  <a:pt x="1480" y="315"/>
                </a:lnTo>
                <a:lnTo>
                  <a:pt x="1481" y="339"/>
                </a:lnTo>
                <a:lnTo>
                  <a:pt x="1477" y="363"/>
                </a:lnTo>
                <a:lnTo>
                  <a:pt x="1466" y="387"/>
                </a:lnTo>
                <a:lnTo>
                  <a:pt x="1453" y="404"/>
                </a:lnTo>
                <a:lnTo>
                  <a:pt x="1439" y="417"/>
                </a:lnTo>
                <a:lnTo>
                  <a:pt x="1423" y="427"/>
                </a:lnTo>
                <a:lnTo>
                  <a:pt x="1406" y="432"/>
                </a:lnTo>
                <a:lnTo>
                  <a:pt x="1389" y="436"/>
                </a:lnTo>
                <a:lnTo>
                  <a:pt x="1372" y="437"/>
                </a:lnTo>
                <a:lnTo>
                  <a:pt x="1355" y="437"/>
                </a:lnTo>
                <a:lnTo>
                  <a:pt x="1339" y="437"/>
                </a:lnTo>
                <a:lnTo>
                  <a:pt x="1317" y="437"/>
                </a:lnTo>
                <a:lnTo>
                  <a:pt x="1300" y="438"/>
                </a:lnTo>
                <a:lnTo>
                  <a:pt x="1288" y="442"/>
                </a:lnTo>
                <a:lnTo>
                  <a:pt x="1280" y="446"/>
                </a:lnTo>
                <a:lnTo>
                  <a:pt x="1273" y="453"/>
                </a:lnTo>
                <a:lnTo>
                  <a:pt x="1269" y="463"/>
                </a:lnTo>
                <a:lnTo>
                  <a:pt x="1265" y="480"/>
                </a:lnTo>
                <a:lnTo>
                  <a:pt x="1265" y="497"/>
                </a:lnTo>
                <a:lnTo>
                  <a:pt x="1270" y="514"/>
                </a:lnTo>
                <a:lnTo>
                  <a:pt x="1278" y="533"/>
                </a:lnTo>
                <a:lnTo>
                  <a:pt x="1289" y="555"/>
                </a:lnTo>
                <a:lnTo>
                  <a:pt x="1299" y="574"/>
                </a:lnTo>
                <a:lnTo>
                  <a:pt x="1307" y="595"/>
                </a:lnTo>
                <a:lnTo>
                  <a:pt x="1315" y="616"/>
                </a:lnTo>
                <a:lnTo>
                  <a:pt x="1320" y="639"/>
                </a:lnTo>
                <a:lnTo>
                  <a:pt x="1322" y="664"/>
                </a:lnTo>
                <a:lnTo>
                  <a:pt x="1320" y="689"/>
                </a:lnTo>
                <a:lnTo>
                  <a:pt x="1312" y="717"/>
                </a:lnTo>
                <a:lnTo>
                  <a:pt x="1300" y="740"/>
                </a:lnTo>
                <a:lnTo>
                  <a:pt x="1287" y="759"/>
                </a:lnTo>
                <a:lnTo>
                  <a:pt x="1271" y="774"/>
                </a:lnTo>
                <a:lnTo>
                  <a:pt x="1255" y="787"/>
                </a:lnTo>
                <a:lnTo>
                  <a:pt x="1238" y="798"/>
                </a:lnTo>
                <a:lnTo>
                  <a:pt x="1222" y="807"/>
                </a:lnTo>
                <a:lnTo>
                  <a:pt x="1205" y="815"/>
                </a:lnTo>
                <a:lnTo>
                  <a:pt x="1187" y="823"/>
                </a:lnTo>
                <a:lnTo>
                  <a:pt x="1171" y="833"/>
                </a:lnTo>
                <a:lnTo>
                  <a:pt x="1157" y="843"/>
                </a:lnTo>
                <a:lnTo>
                  <a:pt x="1146" y="855"/>
                </a:lnTo>
                <a:lnTo>
                  <a:pt x="1136" y="872"/>
                </a:lnTo>
                <a:lnTo>
                  <a:pt x="1129" y="894"/>
                </a:lnTo>
                <a:lnTo>
                  <a:pt x="1124" y="913"/>
                </a:lnTo>
                <a:lnTo>
                  <a:pt x="1124" y="930"/>
                </a:lnTo>
                <a:lnTo>
                  <a:pt x="1127" y="945"/>
                </a:lnTo>
                <a:lnTo>
                  <a:pt x="1132" y="958"/>
                </a:lnTo>
                <a:lnTo>
                  <a:pt x="1138" y="971"/>
                </a:lnTo>
                <a:lnTo>
                  <a:pt x="1147" y="986"/>
                </a:lnTo>
                <a:lnTo>
                  <a:pt x="1155" y="1000"/>
                </a:lnTo>
                <a:lnTo>
                  <a:pt x="1163" y="1015"/>
                </a:lnTo>
                <a:lnTo>
                  <a:pt x="1170" y="1031"/>
                </a:lnTo>
                <a:lnTo>
                  <a:pt x="1175" y="1049"/>
                </a:lnTo>
                <a:lnTo>
                  <a:pt x="1180" y="1069"/>
                </a:lnTo>
                <a:lnTo>
                  <a:pt x="1182" y="1091"/>
                </a:lnTo>
                <a:lnTo>
                  <a:pt x="1180" y="1117"/>
                </a:lnTo>
                <a:lnTo>
                  <a:pt x="1173" y="1145"/>
                </a:lnTo>
                <a:lnTo>
                  <a:pt x="1164" y="1173"/>
                </a:lnTo>
                <a:lnTo>
                  <a:pt x="1151" y="1200"/>
                </a:lnTo>
                <a:lnTo>
                  <a:pt x="1137" y="1222"/>
                </a:lnTo>
                <a:lnTo>
                  <a:pt x="1121" y="1242"/>
                </a:lnTo>
                <a:lnTo>
                  <a:pt x="1105" y="1262"/>
                </a:lnTo>
                <a:lnTo>
                  <a:pt x="1089" y="1279"/>
                </a:lnTo>
                <a:lnTo>
                  <a:pt x="1071" y="1297"/>
                </a:lnTo>
                <a:lnTo>
                  <a:pt x="1055" y="1316"/>
                </a:lnTo>
                <a:lnTo>
                  <a:pt x="1041" y="1337"/>
                </a:lnTo>
                <a:lnTo>
                  <a:pt x="1029" y="1361"/>
                </a:lnTo>
                <a:lnTo>
                  <a:pt x="1350" y="1361"/>
                </a:lnTo>
                <a:lnTo>
                  <a:pt x="1361" y="1356"/>
                </a:lnTo>
                <a:lnTo>
                  <a:pt x="1370" y="1347"/>
                </a:lnTo>
                <a:lnTo>
                  <a:pt x="1380" y="1331"/>
                </a:lnTo>
                <a:lnTo>
                  <a:pt x="1388" y="1308"/>
                </a:lnTo>
                <a:lnTo>
                  <a:pt x="1397" y="1283"/>
                </a:lnTo>
                <a:lnTo>
                  <a:pt x="1404" y="1253"/>
                </a:lnTo>
                <a:lnTo>
                  <a:pt x="1412" y="1219"/>
                </a:lnTo>
                <a:lnTo>
                  <a:pt x="1417" y="1184"/>
                </a:lnTo>
                <a:lnTo>
                  <a:pt x="1421" y="1146"/>
                </a:lnTo>
                <a:lnTo>
                  <a:pt x="1423" y="1107"/>
                </a:lnTo>
                <a:lnTo>
                  <a:pt x="1424" y="1068"/>
                </a:lnTo>
                <a:lnTo>
                  <a:pt x="1425" y="1023"/>
                </a:lnTo>
                <a:lnTo>
                  <a:pt x="1428" y="979"/>
                </a:lnTo>
                <a:lnTo>
                  <a:pt x="1431" y="935"/>
                </a:lnTo>
                <a:lnTo>
                  <a:pt x="1435" y="894"/>
                </a:lnTo>
                <a:lnTo>
                  <a:pt x="1439" y="853"/>
                </a:lnTo>
                <a:lnTo>
                  <a:pt x="1444" y="816"/>
                </a:lnTo>
                <a:lnTo>
                  <a:pt x="1448" y="782"/>
                </a:lnTo>
                <a:lnTo>
                  <a:pt x="1452" y="751"/>
                </a:lnTo>
                <a:lnTo>
                  <a:pt x="1456" y="726"/>
                </a:lnTo>
                <a:lnTo>
                  <a:pt x="1461" y="704"/>
                </a:lnTo>
                <a:lnTo>
                  <a:pt x="1463" y="687"/>
                </a:lnTo>
                <a:lnTo>
                  <a:pt x="1465" y="678"/>
                </a:lnTo>
                <a:lnTo>
                  <a:pt x="1466" y="673"/>
                </a:lnTo>
                <a:lnTo>
                  <a:pt x="1481" y="628"/>
                </a:lnTo>
                <a:lnTo>
                  <a:pt x="1492" y="580"/>
                </a:lnTo>
                <a:lnTo>
                  <a:pt x="1500" y="530"/>
                </a:lnTo>
                <a:lnTo>
                  <a:pt x="1505" y="480"/>
                </a:lnTo>
                <a:lnTo>
                  <a:pt x="1508" y="430"/>
                </a:lnTo>
                <a:lnTo>
                  <a:pt x="1510" y="382"/>
                </a:lnTo>
                <a:lnTo>
                  <a:pt x="1508" y="336"/>
                </a:lnTo>
                <a:lnTo>
                  <a:pt x="1506" y="295"/>
                </a:lnTo>
                <a:lnTo>
                  <a:pt x="1504" y="256"/>
                </a:lnTo>
                <a:lnTo>
                  <a:pt x="1501" y="225"/>
                </a:lnTo>
                <a:lnTo>
                  <a:pt x="1498" y="198"/>
                </a:lnTo>
                <a:lnTo>
                  <a:pt x="1462" y="191"/>
                </a:lnTo>
                <a:lnTo>
                  <a:pt x="1429" y="181"/>
                </a:lnTo>
                <a:close/>
                <a:moveTo>
                  <a:pt x="514" y="181"/>
                </a:moveTo>
                <a:lnTo>
                  <a:pt x="481" y="191"/>
                </a:lnTo>
                <a:lnTo>
                  <a:pt x="445" y="198"/>
                </a:lnTo>
                <a:lnTo>
                  <a:pt x="441" y="225"/>
                </a:lnTo>
                <a:lnTo>
                  <a:pt x="438" y="256"/>
                </a:lnTo>
                <a:lnTo>
                  <a:pt x="436" y="295"/>
                </a:lnTo>
                <a:lnTo>
                  <a:pt x="434" y="336"/>
                </a:lnTo>
                <a:lnTo>
                  <a:pt x="434" y="382"/>
                </a:lnTo>
                <a:lnTo>
                  <a:pt x="434" y="430"/>
                </a:lnTo>
                <a:lnTo>
                  <a:pt x="437" y="480"/>
                </a:lnTo>
                <a:lnTo>
                  <a:pt x="442" y="530"/>
                </a:lnTo>
                <a:lnTo>
                  <a:pt x="450" y="580"/>
                </a:lnTo>
                <a:lnTo>
                  <a:pt x="462" y="628"/>
                </a:lnTo>
                <a:lnTo>
                  <a:pt x="477" y="673"/>
                </a:lnTo>
                <a:lnTo>
                  <a:pt x="478" y="678"/>
                </a:lnTo>
                <a:lnTo>
                  <a:pt x="480" y="687"/>
                </a:lnTo>
                <a:lnTo>
                  <a:pt x="483" y="702"/>
                </a:lnTo>
                <a:lnTo>
                  <a:pt x="487" y="723"/>
                </a:lnTo>
                <a:lnTo>
                  <a:pt x="491" y="751"/>
                </a:lnTo>
                <a:lnTo>
                  <a:pt x="497" y="782"/>
                </a:lnTo>
                <a:lnTo>
                  <a:pt x="501" y="819"/>
                </a:lnTo>
                <a:lnTo>
                  <a:pt x="506" y="861"/>
                </a:lnTo>
                <a:lnTo>
                  <a:pt x="511" y="906"/>
                </a:lnTo>
                <a:lnTo>
                  <a:pt x="514" y="956"/>
                </a:lnTo>
                <a:lnTo>
                  <a:pt x="516" y="1011"/>
                </a:lnTo>
                <a:lnTo>
                  <a:pt x="518" y="1068"/>
                </a:lnTo>
                <a:lnTo>
                  <a:pt x="519" y="1107"/>
                </a:lnTo>
                <a:lnTo>
                  <a:pt x="522" y="1146"/>
                </a:lnTo>
                <a:lnTo>
                  <a:pt x="527" y="1184"/>
                </a:lnTo>
                <a:lnTo>
                  <a:pt x="532" y="1219"/>
                </a:lnTo>
                <a:lnTo>
                  <a:pt x="538" y="1253"/>
                </a:lnTo>
                <a:lnTo>
                  <a:pt x="546" y="1283"/>
                </a:lnTo>
                <a:lnTo>
                  <a:pt x="554" y="1308"/>
                </a:lnTo>
                <a:lnTo>
                  <a:pt x="563" y="1331"/>
                </a:lnTo>
                <a:lnTo>
                  <a:pt x="572" y="1347"/>
                </a:lnTo>
                <a:lnTo>
                  <a:pt x="582" y="1356"/>
                </a:lnTo>
                <a:lnTo>
                  <a:pt x="592" y="1361"/>
                </a:lnTo>
                <a:lnTo>
                  <a:pt x="914" y="1361"/>
                </a:lnTo>
                <a:lnTo>
                  <a:pt x="902" y="1337"/>
                </a:lnTo>
                <a:lnTo>
                  <a:pt x="887" y="1316"/>
                </a:lnTo>
                <a:lnTo>
                  <a:pt x="871" y="1297"/>
                </a:lnTo>
                <a:lnTo>
                  <a:pt x="853" y="1279"/>
                </a:lnTo>
                <a:lnTo>
                  <a:pt x="837" y="1262"/>
                </a:lnTo>
                <a:lnTo>
                  <a:pt x="821" y="1242"/>
                </a:lnTo>
                <a:lnTo>
                  <a:pt x="805" y="1222"/>
                </a:lnTo>
                <a:lnTo>
                  <a:pt x="791" y="1200"/>
                </a:lnTo>
                <a:lnTo>
                  <a:pt x="779" y="1173"/>
                </a:lnTo>
                <a:lnTo>
                  <a:pt x="769" y="1145"/>
                </a:lnTo>
                <a:lnTo>
                  <a:pt x="763" y="1117"/>
                </a:lnTo>
                <a:lnTo>
                  <a:pt x="761" y="1091"/>
                </a:lnTo>
                <a:lnTo>
                  <a:pt x="763" y="1069"/>
                </a:lnTo>
                <a:lnTo>
                  <a:pt x="767" y="1049"/>
                </a:lnTo>
                <a:lnTo>
                  <a:pt x="772" y="1031"/>
                </a:lnTo>
                <a:lnTo>
                  <a:pt x="780" y="1015"/>
                </a:lnTo>
                <a:lnTo>
                  <a:pt x="788" y="1000"/>
                </a:lnTo>
                <a:lnTo>
                  <a:pt x="796" y="986"/>
                </a:lnTo>
                <a:lnTo>
                  <a:pt x="804" y="971"/>
                </a:lnTo>
                <a:lnTo>
                  <a:pt x="811" y="958"/>
                </a:lnTo>
                <a:lnTo>
                  <a:pt x="816" y="945"/>
                </a:lnTo>
                <a:lnTo>
                  <a:pt x="818" y="930"/>
                </a:lnTo>
                <a:lnTo>
                  <a:pt x="818" y="913"/>
                </a:lnTo>
                <a:lnTo>
                  <a:pt x="814" y="893"/>
                </a:lnTo>
                <a:lnTo>
                  <a:pt x="806" y="872"/>
                </a:lnTo>
                <a:lnTo>
                  <a:pt x="797" y="855"/>
                </a:lnTo>
                <a:lnTo>
                  <a:pt x="785" y="843"/>
                </a:lnTo>
                <a:lnTo>
                  <a:pt x="771" y="833"/>
                </a:lnTo>
                <a:lnTo>
                  <a:pt x="755" y="823"/>
                </a:lnTo>
                <a:lnTo>
                  <a:pt x="737" y="815"/>
                </a:lnTo>
                <a:lnTo>
                  <a:pt x="720" y="807"/>
                </a:lnTo>
                <a:lnTo>
                  <a:pt x="704" y="798"/>
                </a:lnTo>
                <a:lnTo>
                  <a:pt x="687" y="787"/>
                </a:lnTo>
                <a:lnTo>
                  <a:pt x="671" y="774"/>
                </a:lnTo>
                <a:lnTo>
                  <a:pt x="655" y="759"/>
                </a:lnTo>
                <a:lnTo>
                  <a:pt x="642" y="739"/>
                </a:lnTo>
                <a:lnTo>
                  <a:pt x="631" y="717"/>
                </a:lnTo>
                <a:lnTo>
                  <a:pt x="622" y="689"/>
                </a:lnTo>
                <a:lnTo>
                  <a:pt x="620" y="664"/>
                </a:lnTo>
                <a:lnTo>
                  <a:pt x="622" y="639"/>
                </a:lnTo>
                <a:lnTo>
                  <a:pt x="628" y="616"/>
                </a:lnTo>
                <a:lnTo>
                  <a:pt x="635" y="595"/>
                </a:lnTo>
                <a:lnTo>
                  <a:pt x="644" y="574"/>
                </a:lnTo>
                <a:lnTo>
                  <a:pt x="653" y="555"/>
                </a:lnTo>
                <a:lnTo>
                  <a:pt x="665" y="533"/>
                </a:lnTo>
                <a:lnTo>
                  <a:pt x="672" y="514"/>
                </a:lnTo>
                <a:lnTo>
                  <a:pt x="678" y="497"/>
                </a:lnTo>
                <a:lnTo>
                  <a:pt x="678" y="480"/>
                </a:lnTo>
                <a:lnTo>
                  <a:pt x="673" y="463"/>
                </a:lnTo>
                <a:lnTo>
                  <a:pt x="669" y="453"/>
                </a:lnTo>
                <a:lnTo>
                  <a:pt x="663" y="446"/>
                </a:lnTo>
                <a:lnTo>
                  <a:pt x="654" y="442"/>
                </a:lnTo>
                <a:lnTo>
                  <a:pt x="642" y="438"/>
                </a:lnTo>
                <a:lnTo>
                  <a:pt x="625" y="437"/>
                </a:lnTo>
                <a:lnTo>
                  <a:pt x="603" y="437"/>
                </a:lnTo>
                <a:lnTo>
                  <a:pt x="587" y="437"/>
                </a:lnTo>
                <a:lnTo>
                  <a:pt x="571" y="437"/>
                </a:lnTo>
                <a:lnTo>
                  <a:pt x="553" y="435"/>
                </a:lnTo>
                <a:lnTo>
                  <a:pt x="536" y="432"/>
                </a:lnTo>
                <a:lnTo>
                  <a:pt x="519" y="427"/>
                </a:lnTo>
                <a:lnTo>
                  <a:pt x="503" y="417"/>
                </a:lnTo>
                <a:lnTo>
                  <a:pt x="489" y="404"/>
                </a:lnTo>
                <a:lnTo>
                  <a:pt x="477" y="386"/>
                </a:lnTo>
                <a:lnTo>
                  <a:pt x="466" y="363"/>
                </a:lnTo>
                <a:lnTo>
                  <a:pt x="462" y="338"/>
                </a:lnTo>
                <a:lnTo>
                  <a:pt x="463" y="315"/>
                </a:lnTo>
                <a:lnTo>
                  <a:pt x="468" y="291"/>
                </a:lnTo>
                <a:lnTo>
                  <a:pt x="475" y="267"/>
                </a:lnTo>
                <a:lnTo>
                  <a:pt x="485" y="245"/>
                </a:lnTo>
                <a:lnTo>
                  <a:pt x="495" y="223"/>
                </a:lnTo>
                <a:lnTo>
                  <a:pt x="505" y="201"/>
                </a:lnTo>
                <a:lnTo>
                  <a:pt x="514" y="181"/>
                </a:lnTo>
                <a:close/>
                <a:moveTo>
                  <a:pt x="1315" y="126"/>
                </a:moveTo>
                <a:lnTo>
                  <a:pt x="1298" y="152"/>
                </a:lnTo>
                <a:lnTo>
                  <a:pt x="1280" y="176"/>
                </a:lnTo>
                <a:lnTo>
                  <a:pt x="1260" y="195"/>
                </a:lnTo>
                <a:lnTo>
                  <a:pt x="1238" y="212"/>
                </a:lnTo>
                <a:lnTo>
                  <a:pt x="1217" y="225"/>
                </a:lnTo>
                <a:lnTo>
                  <a:pt x="1198" y="235"/>
                </a:lnTo>
                <a:lnTo>
                  <a:pt x="1180" y="244"/>
                </a:lnTo>
                <a:lnTo>
                  <a:pt x="1175" y="285"/>
                </a:lnTo>
                <a:lnTo>
                  <a:pt x="1169" y="328"/>
                </a:lnTo>
                <a:lnTo>
                  <a:pt x="1161" y="370"/>
                </a:lnTo>
                <a:lnTo>
                  <a:pt x="1150" y="414"/>
                </a:lnTo>
                <a:lnTo>
                  <a:pt x="1138" y="455"/>
                </a:lnTo>
                <a:lnTo>
                  <a:pt x="1124" y="497"/>
                </a:lnTo>
                <a:lnTo>
                  <a:pt x="1111" y="536"/>
                </a:lnTo>
                <a:lnTo>
                  <a:pt x="1096" y="573"/>
                </a:lnTo>
                <a:lnTo>
                  <a:pt x="1082" y="610"/>
                </a:lnTo>
                <a:lnTo>
                  <a:pt x="1067" y="642"/>
                </a:lnTo>
                <a:lnTo>
                  <a:pt x="1054" y="671"/>
                </a:lnTo>
                <a:lnTo>
                  <a:pt x="1041" y="698"/>
                </a:lnTo>
                <a:lnTo>
                  <a:pt x="1031" y="720"/>
                </a:lnTo>
                <a:lnTo>
                  <a:pt x="1021" y="737"/>
                </a:lnTo>
                <a:lnTo>
                  <a:pt x="1015" y="751"/>
                </a:lnTo>
                <a:lnTo>
                  <a:pt x="1015" y="1231"/>
                </a:lnTo>
                <a:lnTo>
                  <a:pt x="1027" y="1219"/>
                </a:lnTo>
                <a:lnTo>
                  <a:pt x="1042" y="1201"/>
                </a:lnTo>
                <a:lnTo>
                  <a:pt x="1057" y="1184"/>
                </a:lnTo>
                <a:lnTo>
                  <a:pt x="1071" y="1165"/>
                </a:lnTo>
                <a:lnTo>
                  <a:pt x="1082" y="1145"/>
                </a:lnTo>
                <a:lnTo>
                  <a:pt x="1090" y="1121"/>
                </a:lnTo>
                <a:lnTo>
                  <a:pt x="1095" y="1102"/>
                </a:lnTo>
                <a:lnTo>
                  <a:pt x="1095" y="1086"/>
                </a:lnTo>
                <a:lnTo>
                  <a:pt x="1092" y="1072"/>
                </a:lnTo>
                <a:lnTo>
                  <a:pt x="1087" y="1058"/>
                </a:lnTo>
                <a:lnTo>
                  <a:pt x="1081" y="1045"/>
                </a:lnTo>
                <a:lnTo>
                  <a:pt x="1072" y="1031"/>
                </a:lnTo>
                <a:lnTo>
                  <a:pt x="1065" y="1017"/>
                </a:lnTo>
                <a:lnTo>
                  <a:pt x="1056" y="1002"/>
                </a:lnTo>
                <a:lnTo>
                  <a:pt x="1049" y="985"/>
                </a:lnTo>
                <a:lnTo>
                  <a:pt x="1044" y="967"/>
                </a:lnTo>
                <a:lnTo>
                  <a:pt x="1039" y="947"/>
                </a:lnTo>
                <a:lnTo>
                  <a:pt x="1037" y="924"/>
                </a:lnTo>
                <a:lnTo>
                  <a:pt x="1039" y="899"/>
                </a:lnTo>
                <a:lnTo>
                  <a:pt x="1045" y="871"/>
                </a:lnTo>
                <a:lnTo>
                  <a:pt x="1053" y="845"/>
                </a:lnTo>
                <a:lnTo>
                  <a:pt x="1064" y="821"/>
                </a:lnTo>
                <a:lnTo>
                  <a:pt x="1078" y="802"/>
                </a:lnTo>
                <a:lnTo>
                  <a:pt x="1091" y="786"/>
                </a:lnTo>
                <a:lnTo>
                  <a:pt x="1106" y="772"/>
                </a:lnTo>
                <a:lnTo>
                  <a:pt x="1122" y="762"/>
                </a:lnTo>
                <a:lnTo>
                  <a:pt x="1138" y="752"/>
                </a:lnTo>
                <a:lnTo>
                  <a:pt x="1153" y="744"/>
                </a:lnTo>
                <a:lnTo>
                  <a:pt x="1168" y="736"/>
                </a:lnTo>
                <a:lnTo>
                  <a:pt x="1187" y="728"/>
                </a:lnTo>
                <a:lnTo>
                  <a:pt x="1202" y="719"/>
                </a:lnTo>
                <a:lnTo>
                  <a:pt x="1215" y="710"/>
                </a:lnTo>
                <a:lnTo>
                  <a:pt x="1223" y="699"/>
                </a:lnTo>
                <a:lnTo>
                  <a:pt x="1231" y="685"/>
                </a:lnTo>
                <a:lnTo>
                  <a:pt x="1235" y="668"/>
                </a:lnTo>
                <a:lnTo>
                  <a:pt x="1235" y="652"/>
                </a:lnTo>
                <a:lnTo>
                  <a:pt x="1231" y="635"/>
                </a:lnTo>
                <a:lnTo>
                  <a:pt x="1222" y="616"/>
                </a:lnTo>
                <a:lnTo>
                  <a:pt x="1212" y="595"/>
                </a:lnTo>
                <a:lnTo>
                  <a:pt x="1202" y="576"/>
                </a:lnTo>
                <a:lnTo>
                  <a:pt x="1192" y="555"/>
                </a:lnTo>
                <a:lnTo>
                  <a:pt x="1185" y="534"/>
                </a:lnTo>
                <a:lnTo>
                  <a:pt x="1180" y="511"/>
                </a:lnTo>
                <a:lnTo>
                  <a:pt x="1178" y="486"/>
                </a:lnTo>
                <a:lnTo>
                  <a:pt x="1180" y="460"/>
                </a:lnTo>
                <a:lnTo>
                  <a:pt x="1188" y="432"/>
                </a:lnTo>
                <a:lnTo>
                  <a:pt x="1199" y="410"/>
                </a:lnTo>
                <a:lnTo>
                  <a:pt x="1213" y="392"/>
                </a:lnTo>
                <a:lnTo>
                  <a:pt x="1227" y="378"/>
                </a:lnTo>
                <a:lnTo>
                  <a:pt x="1244" y="367"/>
                </a:lnTo>
                <a:lnTo>
                  <a:pt x="1260" y="360"/>
                </a:lnTo>
                <a:lnTo>
                  <a:pt x="1278" y="354"/>
                </a:lnTo>
                <a:lnTo>
                  <a:pt x="1295" y="352"/>
                </a:lnTo>
                <a:lnTo>
                  <a:pt x="1311" y="351"/>
                </a:lnTo>
                <a:lnTo>
                  <a:pt x="1327" y="350"/>
                </a:lnTo>
                <a:lnTo>
                  <a:pt x="1341" y="351"/>
                </a:lnTo>
                <a:lnTo>
                  <a:pt x="1362" y="351"/>
                </a:lnTo>
                <a:lnTo>
                  <a:pt x="1377" y="350"/>
                </a:lnTo>
                <a:lnTo>
                  <a:pt x="1386" y="348"/>
                </a:lnTo>
                <a:lnTo>
                  <a:pt x="1391" y="343"/>
                </a:lnTo>
                <a:lnTo>
                  <a:pt x="1394" y="334"/>
                </a:lnTo>
                <a:lnTo>
                  <a:pt x="1394" y="321"/>
                </a:lnTo>
                <a:lnTo>
                  <a:pt x="1389" y="308"/>
                </a:lnTo>
                <a:lnTo>
                  <a:pt x="1384" y="293"/>
                </a:lnTo>
                <a:lnTo>
                  <a:pt x="1377" y="277"/>
                </a:lnTo>
                <a:lnTo>
                  <a:pt x="1369" y="261"/>
                </a:lnTo>
                <a:lnTo>
                  <a:pt x="1358" y="238"/>
                </a:lnTo>
                <a:lnTo>
                  <a:pt x="1349" y="215"/>
                </a:lnTo>
                <a:lnTo>
                  <a:pt x="1340" y="191"/>
                </a:lnTo>
                <a:lnTo>
                  <a:pt x="1336" y="165"/>
                </a:lnTo>
                <a:lnTo>
                  <a:pt x="1336" y="139"/>
                </a:lnTo>
                <a:lnTo>
                  <a:pt x="1315" y="126"/>
                </a:lnTo>
                <a:close/>
                <a:moveTo>
                  <a:pt x="628" y="126"/>
                </a:moveTo>
                <a:lnTo>
                  <a:pt x="606" y="139"/>
                </a:lnTo>
                <a:lnTo>
                  <a:pt x="606" y="165"/>
                </a:lnTo>
                <a:lnTo>
                  <a:pt x="602" y="191"/>
                </a:lnTo>
                <a:lnTo>
                  <a:pt x="594" y="215"/>
                </a:lnTo>
                <a:lnTo>
                  <a:pt x="584" y="238"/>
                </a:lnTo>
                <a:lnTo>
                  <a:pt x="573" y="261"/>
                </a:lnTo>
                <a:lnTo>
                  <a:pt x="566" y="277"/>
                </a:lnTo>
                <a:lnTo>
                  <a:pt x="558" y="293"/>
                </a:lnTo>
                <a:lnTo>
                  <a:pt x="553" y="308"/>
                </a:lnTo>
                <a:lnTo>
                  <a:pt x="549" y="321"/>
                </a:lnTo>
                <a:lnTo>
                  <a:pt x="548" y="333"/>
                </a:lnTo>
                <a:lnTo>
                  <a:pt x="551" y="343"/>
                </a:lnTo>
                <a:lnTo>
                  <a:pt x="556" y="347"/>
                </a:lnTo>
                <a:lnTo>
                  <a:pt x="566" y="350"/>
                </a:lnTo>
                <a:lnTo>
                  <a:pt x="581" y="351"/>
                </a:lnTo>
                <a:lnTo>
                  <a:pt x="601" y="351"/>
                </a:lnTo>
                <a:lnTo>
                  <a:pt x="616" y="350"/>
                </a:lnTo>
                <a:lnTo>
                  <a:pt x="632" y="351"/>
                </a:lnTo>
                <a:lnTo>
                  <a:pt x="648" y="352"/>
                </a:lnTo>
                <a:lnTo>
                  <a:pt x="665" y="354"/>
                </a:lnTo>
                <a:lnTo>
                  <a:pt x="683" y="360"/>
                </a:lnTo>
                <a:lnTo>
                  <a:pt x="699" y="367"/>
                </a:lnTo>
                <a:lnTo>
                  <a:pt x="716" y="377"/>
                </a:lnTo>
                <a:lnTo>
                  <a:pt x="730" y="390"/>
                </a:lnTo>
                <a:lnTo>
                  <a:pt x="744" y="409"/>
                </a:lnTo>
                <a:lnTo>
                  <a:pt x="754" y="431"/>
                </a:lnTo>
                <a:lnTo>
                  <a:pt x="763" y="460"/>
                </a:lnTo>
                <a:lnTo>
                  <a:pt x="765" y="486"/>
                </a:lnTo>
                <a:lnTo>
                  <a:pt x="763" y="511"/>
                </a:lnTo>
                <a:lnTo>
                  <a:pt x="757" y="534"/>
                </a:lnTo>
                <a:lnTo>
                  <a:pt x="750" y="555"/>
                </a:lnTo>
                <a:lnTo>
                  <a:pt x="740" y="576"/>
                </a:lnTo>
                <a:lnTo>
                  <a:pt x="731" y="595"/>
                </a:lnTo>
                <a:lnTo>
                  <a:pt x="720" y="616"/>
                </a:lnTo>
                <a:lnTo>
                  <a:pt x="712" y="635"/>
                </a:lnTo>
                <a:lnTo>
                  <a:pt x="707" y="652"/>
                </a:lnTo>
                <a:lnTo>
                  <a:pt x="707" y="668"/>
                </a:lnTo>
                <a:lnTo>
                  <a:pt x="712" y="685"/>
                </a:lnTo>
                <a:lnTo>
                  <a:pt x="719" y="699"/>
                </a:lnTo>
                <a:lnTo>
                  <a:pt x="728" y="710"/>
                </a:lnTo>
                <a:lnTo>
                  <a:pt x="740" y="719"/>
                </a:lnTo>
                <a:lnTo>
                  <a:pt x="755" y="728"/>
                </a:lnTo>
                <a:lnTo>
                  <a:pt x="774" y="736"/>
                </a:lnTo>
                <a:lnTo>
                  <a:pt x="789" y="744"/>
                </a:lnTo>
                <a:lnTo>
                  <a:pt x="804" y="752"/>
                </a:lnTo>
                <a:lnTo>
                  <a:pt x="820" y="762"/>
                </a:lnTo>
                <a:lnTo>
                  <a:pt x="836" y="772"/>
                </a:lnTo>
                <a:lnTo>
                  <a:pt x="851" y="786"/>
                </a:lnTo>
                <a:lnTo>
                  <a:pt x="865" y="802"/>
                </a:lnTo>
                <a:lnTo>
                  <a:pt x="879" y="821"/>
                </a:lnTo>
                <a:lnTo>
                  <a:pt x="889" y="845"/>
                </a:lnTo>
                <a:lnTo>
                  <a:pt x="898" y="871"/>
                </a:lnTo>
                <a:lnTo>
                  <a:pt x="903" y="899"/>
                </a:lnTo>
                <a:lnTo>
                  <a:pt x="905" y="924"/>
                </a:lnTo>
                <a:lnTo>
                  <a:pt x="903" y="947"/>
                </a:lnTo>
                <a:lnTo>
                  <a:pt x="899" y="967"/>
                </a:lnTo>
                <a:lnTo>
                  <a:pt x="894" y="985"/>
                </a:lnTo>
                <a:lnTo>
                  <a:pt x="886" y="1002"/>
                </a:lnTo>
                <a:lnTo>
                  <a:pt x="878" y="1017"/>
                </a:lnTo>
                <a:lnTo>
                  <a:pt x="870" y="1031"/>
                </a:lnTo>
                <a:lnTo>
                  <a:pt x="862" y="1045"/>
                </a:lnTo>
                <a:lnTo>
                  <a:pt x="855" y="1058"/>
                </a:lnTo>
                <a:lnTo>
                  <a:pt x="850" y="1072"/>
                </a:lnTo>
                <a:lnTo>
                  <a:pt x="848" y="1086"/>
                </a:lnTo>
                <a:lnTo>
                  <a:pt x="848" y="1102"/>
                </a:lnTo>
                <a:lnTo>
                  <a:pt x="852" y="1121"/>
                </a:lnTo>
                <a:lnTo>
                  <a:pt x="861" y="1145"/>
                </a:lnTo>
                <a:lnTo>
                  <a:pt x="871" y="1165"/>
                </a:lnTo>
                <a:lnTo>
                  <a:pt x="885" y="1184"/>
                </a:lnTo>
                <a:lnTo>
                  <a:pt x="900" y="1201"/>
                </a:lnTo>
                <a:lnTo>
                  <a:pt x="916" y="1219"/>
                </a:lnTo>
                <a:lnTo>
                  <a:pt x="928" y="1231"/>
                </a:lnTo>
                <a:lnTo>
                  <a:pt x="928" y="751"/>
                </a:lnTo>
                <a:lnTo>
                  <a:pt x="921" y="738"/>
                </a:lnTo>
                <a:lnTo>
                  <a:pt x="912" y="720"/>
                </a:lnTo>
                <a:lnTo>
                  <a:pt x="901" y="698"/>
                </a:lnTo>
                <a:lnTo>
                  <a:pt x="888" y="671"/>
                </a:lnTo>
                <a:lnTo>
                  <a:pt x="875" y="642"/>
                </a:lnTo>
                <a:lnTo>
                  <a:pt x="861" y="610"/>
                </a:lnTo>
                <a:lnTo>
                  <a:pt x="847" y="573"/>
                </a:lnTo>
                <a:lnTo>
                  <a:pt x="832" y="536"/>
                </a:lnTo>
                <a:lnTo>
                  <a:pt x="818" y="497"/>
                </a:lnTo>
                <a:lnTo>
                  <a:pt x="804" y="455"/>
                </a:lnTo>
                <a:lnTo>
                  <a:pt x="792" y="414"/>
                </a:lnTo>
                <a:lnTo>
                  <a:pt x="782" y="370"/>
                </a:lnTo>
                <a:lnTo>
                  <a:pt x="773" y="328"/>
                </a:lnTo>
                <a:lnTo>
                  <a:pt x="767" y="285"/>
                </a:lnTo>
                <a:lnTo>
                  <a:pt x="763" y="244"/>
                </a:lnTo>
                <a:lnTo>
                  <a:pt x="746" y="235"/>
                </a:lnTo>
                <a:lnTo>
                  <a:pt x="725" y="225"/>
                </a:lnTo>
                <a:lnTo>
                  <a:pt x="704" y="212"/>
                </a:lnTo>
                <a:lnTo>
                  <a:pt x="684" y="195"/>
                </a:lnTo>
                <a:lnTo>
                  <a:pt x="663" y="176"/>
                </a:lnTo>
                <a:lnTo>
                  <a:pt x="645" y="152"/>
                </a:lnTo>
                <a:lnTo>
                  <a:pt x="628" y="126"/>
                </a:lnTo>
                <a:close/>
                <a:moveTo>
                  <a:pt x="1219" y="112"/>
                </a:moveTo>
                <a:lnTo>
                  <a:pt x="1190" y="117"/>
                </a:lnTo>
                <a:lnTo>
                  <a:pt x="1156" y="122"/>
                </a:lnTo>
                <a:lnTo>
                  <a:pt x="1118" y="126"/>
                </a:lnTo>
                <a:lnTo>
                  <a:pt x="1074" y="129"/>
                </a:lnTo>
                <a:lnTo>
                  <a:pt x="1025" y="131"/>
                </a:lnTo>
                <a:lnTo>
                  <a:pt x="971" y="132"/>
                </a:lnTo>
                <a:lnTo>
                  <a:pt x="917" y="131"/>
                </a:lnTo>
                <a:lnTo>
                  <a:pt x="868" y="129"/>
                </a:lnTo>
                <a:lnTo>
                  <a:pt x="824" y="126"/>
                </a:lnTo>
                <a:lnTo>
                  <a:pt x="786" y="122"/>
                </a:lnTo>
                <a:lnTo>
                  <a:pt x="752" y="117"/>
                </a:lnTo>
                <a:lnTo>
                  <a:pt x="723" y="112"/>
                </a:lnTo>
                <a:lnTo>
                  <a:pt x="740" y="129"/>
                </a:lnTo>
                <a:lnTo>
                  <a:pt x="757" y="143"/>
                </a:lnTo>
                <a:lnTo>
                  <a:pt x="774" y="153"/>
                </a:lnTo>
                <a:lnTo>
                  <a:pt x="790" y="161"/>
                </a:lnTo>
                <a:lnTo>
                  <a:pt x="803" y="166"/>
                </a:lnTo>
                <a:lnTo>
                  <a:pt x="813" y="169"/>
                </a:lnTo>
                <a:lnTo>
                  <a:pt x="816" y="170"/>
                </a:lnTo>
                <a:lnTo>
                  <a:pt x="829" y="176"/>
                </a:lnTo>
                <a:lnTo>
                  <a:pt x="839" y="185"/>
                </a:lnTo>
                <a:lnTo>
                  <a:pt x="846" y="198"/>
                </a:lnTo>
                <a:lnTo>
                  <a:pt x="849" y="212"/>
                </a:lnTo>
                <a:lnTo>
                  <a:pt x="851" y="262"/>
                </a:lnTo>
                <a:lnTo>
                  <a:pt x="858" y="314"/>
                </a:lnTo>
                <a:lnTo>
                  <a:pt x="870" y="366"/>
                </a:lnTo>
                <a:lnTo>
                  <a:pt x="884" y="418"/>
                </a:lnTo>
                <a:lnTo>
                  <a:pt x="901" y="469"/>
                </a:lnTo>
                <a:lnTo>
                  <a:pt x="918" y="518"/>
                </a:lnTo>
                <a:lnTo>
                  <a:pt x="936" y="565"/>
                </a:lnTo>
                <a:lnTo>
                  <a:pt x="954" y="606"/>
                </a:lnTo>
                <a:lnTo>
                  <a:pt x="971" y="643"/>
                </a:lnTo>
                <a:lnTo>
                  <a:pt x="988" y="606"/>
                </a:lnTo>
                <a:lnTo>
                  <a:pt x="1006" y="565"/>
                </a:lnTo>
                <a:lnTo>
                  <a:pt x="1024" y="518"/>
                </a:lnTo>
                <a:lnTo>
                  <a:pt x="1041" y="469"/>
                </a:lnTo>
                <a:lnTo>
                  <a:pt x="1058" y="418"/>
                </a:lnTo>
                <a:lnTo>
                  <a:pt x="1072" y="366"/>
                </a:lnTo>
                <a:lnTo>
                  <a:pt x="1084" y="314"/>
                </a:lnTo>
                <a:lnTo>
                  <a:pt x="1091" y="262"/>
                </a:lnTo>
                <a:lnTo>
                  <a:pt x="1094" y="212"/>
                </a:lnTo>
                <a:lnTo>
                  <a:pt x="1097" y="198"/>
                </a:lnTo>
                <a:lnTo>
                  <a:pt x="1103" y="185"/>
                </a:lnTo>
                <a:lnTo>
                  <a:pt x="1114" y="176"/>
                </a:lnTo>
                <a:lnTo>
                  <a:pt x="1127" y="170"/>
                </a:lnTo>
                <a:lnTo>
                  <a:pt x="1131" y="169"/>
                </a:lnTo>
                <a:lnTo>
                  <a:pt x="1140" y="166"/>
                </a:lnTo>
                <a:lnTo>
                  <a:pt x="1153" y="161"/>
                </a:lnTo>
                <a:lnTo>
                  <a:pt x="1169" y="153"/>
                </a:lnTo>
                <a:lnTo>
                  <a:pt x="1186" y="143"/>
                </a:lnTo>
                <a:lnTo>
                  <a:pt x="1203" y="129"/>
                </a:lnTo>
                <a:lnTo>
                  <a:pt x="1219" y="112"/>
                </a:lnTo>
                <a:close/>
                <a:moveTo>
                  <a:pt x="641" y="0"/>
                </a:moveTo>
                <a:lnTo>
                  <a:pt x="655" y="0"/>
                </a:lnTo>
                <a:lnTo>
                  <a:pt x="665" y="3"/>
                </a:lnTo>
                <a:lnTo>
                  <a:pt x="673" y="9"/>
                </a:lnTo>
                <a:lnTo>
                  <a:pt x="681" y="11"/>
                </a:lnTo>
                <a:lnTo>
                  <a:pt x="690" y="15"/>
                </a:lnTo>
                <a:lnTo>
                  <a:pt x="704" y="19"/>
                </a:lnTo>
                <a:lnTo>
                  <a:pt x="722" y="24"/>
                </a:lnTo>
                <a:lnTo>
                  <a:pt x="744" y="28"/>
                </a:lnTo>
                <a:lnTo>
                  <a:pt x="769" y="32"/>
                </a:lnTo>
                <a:lnTo>
                  <a:pt x="800" y="36"/>
                </a:lnTo>
                <a:lnTo>
                  <a:pt x="835" y="39"/>
                </a:lnTo>
                <a:lnTo>
                  <a:pt x="875" y="43"/>
                </a:lnTo>
                <a:lnTo>
                  <a:pt x="920" y="45"/>
                </a:lnTo>
                <a:lnTo>
                  <a:pt x="971" y="46"/>
                </a:lnTo>
                <a:lnTo>
                  <a:pt x="1022" y="45"/>
                </a:lnTo>
                <a:lnTo>
                  <a:pt x="1068" y="43"/>
                </a:lnTo>
                <a:lnTo>
                  <a:pt x="1107" y="39"/>
                </a:lnTo>
                <a:lnTo>
                  <a:pt x="1144" y="36"/>
                </a:lnTo>
                <a:lnTo>
                  <a:pt x="1173" y="32"/>
                </a:lnTo>
                <a:lnTo>
                  <a:pt x="1199" y="28"/>
                </a:lnTo>
                <a:lnTo>
                  <a:pt x="1221" y="24"/>
                </a:lnTo>
                <a:lnTo>
                  <a:pt x="1238" y="19"/>
                </a:lnTo>
                <a:lnTo>
                  <a:pt x="1252" y="15"/>
                </a:lnTo>
                <a:lnTo>
                  <a:pt x="1262" y="12"/>
                </a:lnTo>
                <a:lnTo>
                  <a:pt x="1268" y="9"/>
                </a:lnTo>
                <a:lnTo>
                  <a:pt x="1278" y="3"/>
                </a:lnTo>
                <a:lnTo>
                  <a:pt x="1287" y="0"/>
                </a:lnTo>
                <a:lnTo>
                  <a:pt x="1301" y="0"/>
                </a:lnTo>
                <a:lnTo>
                  <a:pt x="1314" y="4"/>
                </a:lnTo>
                <a:lnTo>
                  <a:pt x="1324" y="12"/>
                </a:lnTo>
                <a:lnTo>
                  <a:pt x="1333" y="24"/>
                </a:lnTo>
                <a:lnTo>
                  <a:pt x="1349" y="42"/>
                </a:lnTo>
                <a:lnTo>
                  <a:pt x="1369" y="58"/>
                </a:lnTo>
                <a:lnTo>
                  <a:pt x="1391" y="70"/>
                </a:lnTo>
                <a:lnTo>
                  <a:pt x="1414" y="82"/>
                </a:lnTo>
                <a:lnTo>
                  <a:pt x="1438" y="92"/>
                </a:lnTo>
                <a:lnTo>
                  <a:pt x="1462" y="100"/>
                </a:lnTo>
                <a:lnTo>
                  <a:pt x="1484" y="106"/>
                </a:lnTo>
                <a:lnTo>
                  <a:pt x="1504" y="111"/>
                </a:lnTo>
                <a:lnTo>
                  <a:pt x="1521" y="115"/>
                </a:lnTo>
                <a:lnTo>
                  <a:pt x="1535" y="117"/>
                </a:lnTo>
                <a:lnTo>
                  <a:pt x="1544" y="118"/>
                </a:lnTo>
                <a:lnTo>
                  <a:pt x="1547" y="119"/>
                </a:lnTo>
                <a:lnTo>
                  <a:pt x="1550" y="120"/>
                </a:lnTo>
                <a:lnTo>
                  <a:pt x="1557" y="121"/>
                </a:lnTo>
                <a:lnTo>
                  <a:pt x="1567" y="126"/>
                </a:lnTo>
                <a:lnTo>
                  <a:pt x="1580" y="130"/>
                </a:lnTo>
                <a:lnTo>
                  <a:pt x="1594" y="136"/>
                </a:lnTo>
                <a:lnTo>
                  <a:pt x="1611" y="145"/>
                </a:lnTo>
                <a:lnTo>
                  <a:pt x="1629" y="155"/>
                </a:lnTo>
                <a:lnTo>
                  <a:pt x="1648" y="167"/>
                </a:lnTo>
                <a:lnTo>
                  <a:pt x="1668" y="182"/>
                </a:lnTo>
                <a:lnTo>
                  <a:pt x="1689" y="200"/>
                </a:lnTo>
                <a:lnTo>
                  <a:pt x="1710" y="220"/>
                </a:lnTo>
                <a:lnTo>
                  <a:pt x="1730" y="244"/>
                </a:lnTo>
                <a:lnTo>
                  <a:pt x="1749" y="270"/>
                </a:lnTo>
                <a:lnTo>
                  <a:pt x="1767" y="300"/>
                </a:lnTo>
                <a:lnTo>
                  <a:pt x="1784" y="333"/>
                </a:lnTo>
                <a:lnTo>
                  <a:pt x="1799" y="370"/>
                </a:lnTo>
                <a:lnTo>
                  <a:pt x="1812" y="412"/>
                </a:lnTo>
                <a:lnTo>
                  <a:pt x="1822" y="456"/>
                </a:lnTo>
                <a:lnTo>
                  <a:pt x="1829" y="505"/>
                </a:lnTo>
                <a:lnTo>
                  <a:pt x="1833" y="560"/>
                </a:lnTo>
                <a:lnTo>
                  <a:pt x="1836" y="622"/>
                </a:lnTo>
                <a:lnTo>
                  <a:pt x="1840" y="689"/>
                </a:lnTo>
                <a:lnTo>
                  <a:pt x="1847" y="761"/>
                </a:lnTo>
                <a:lnTo>
                  <a:pt x="1855" y="834"/>
                </a:lnTo>
                <a:lnTo>
                  <a:pt x="1864" y="910"/>
                </a:lnTo>
                <a:lnTo>
                  <a:pt x="1872" y="986"/>
                </a:lnTo>
                <a:lnTo>
                  <a:pt x="1883" y="1065"/>
                </a:lnTo>
                <a:lnTo>
                  <a:pt x="1892" y="1142"/>
                </a:lnTo>
                <a:lnTo>
                  <a:pt x="1903" y="1223"/>
                </a:lnTo>
                <a:lnTo>
                  <a:pt x="1913" y="1299"/>
                </a:lnTo>
                <a:lnTo>
                  <a:pt x="1920" y="1368"/>
                </a:lnTo>
                <a:lnTo>
                  <a:pt x="1928" y="1433"/>
                </a:lnTo>
                <a:lnTo>
                  <a:pt x="1934" y="1491"/>
                </a:lnTo>
                <a:lnTo>
                  <a:pt x="1938" y="1545"/>
                </a:lnTo>
                <a:lnTo>
                  <a:pt x="1941" y="1592"/>
                </a:lnTo>
                <a:lnTo>
                  <a:pt x="1942" y="1634"/>
                </a:lnTo>
                <a:lnTo>
                  <a:pt x="1941" y="1671"/>
                </a:lnTo>
                <a:lnTo>
                  <a:pt x="1939" y="1703"/>
                </a:lnTo>
                <a:lnTo>
                  <a:pt x="1934" y="1730"/>
                </a:lnTo>
                <a:lnTo>
                  <a:pt x="1928" y="1750"/>
                </a:lnTo>
                <a:lnTo>
                  <a:pt x="1907" y="1902"/>
                </a:lnTo>
                <a:lnTo>
                  <a:pt x="1903" y="1916"/>
                </a:lnTo>
                <a:lnTo>
                  <a:pt x="1895" y="1927"/>
                </a:lnTo>
                <a:lnTo>
                  <a:pt x="1883" y="1935"/>
                </a:lnTo>
                <a:lnTo>
                  <a:pt x="1869" y="1939"/>
                </a:lnTo>
                <a:lnTo>
                  <a:pt x="1866" y="1939"/>
                </a:lnTo>
                <a:lnTo>
                  <a:pt x="1856" y="1940"/>
                </a:lnTo>
                <a:lnTo>
                  <a:pt x="1841" y="1942"/>
                </a:lnTo>
                <a:lnTo>
                  <a:pt x="1822" y="1944"/>
                </a:lnTo>
                <a:lnTo>
                  <a:pt x="1801" y="1947"/>
                </a:lnTo>
                <a:lnTo>
                  <a:pt x="1779" y="1949"/>
                </a:lnTo>
                <a:lnTo>
                  <a:pt x="1756" y="1951"/>
                </a:lnTo>
                <a:lnTo>
                  <a:pt x="1735" y="1953"/>
                </a:lnTo>
                <a:lnTo>
                  <a:pt x="1717" y="1955"/>
                </a:lnTo>
                <a:lnTo>
                  <a:pt x="1701" y="1957"/>
                </a:lnTo>
                <a:lnTo>
                  <a:pt x="1691" y="1957"/>
                </a:lnTo>
                <a:lnTo>
                  <a:pt x="1687" y="1958"/>
                </a:lnTo>
                <a:lnTo>
                  <a:pt x="1674" y="1956"/>
                </a:lnTo>
                <a:lnTo>
                  <a:pt x="1663" y="1951"/>
                </a:lnTo>
                <a:lnTo>
                  <a:pt x="1653" y="1941"/>
                </a:lnTo>
                <a:lnTo>
                  <a:pt x="1647" y="1931"/>
                </a:lnTo>
                <a:lnTo>
                  <a:pt x="1589" y="1780"/>
                </a:lnTo>
                <a:lnTo>
                  <a:pt x="1585" y="1772"/>
                </a:lnTo>
                <a:lnTo>
                  <a:pt x="1579" y="1758"/>
                </a:lnTo>
                <a:lnTo>
                  <a:pt x="1571" y="1739"/>
                </a:lnTo>
                <a:lnTo>
                  <a:pt x="1561" y="1716"/>
                </a:lnTo>
                <a:lnTo>
                  <a:pt x="1549" y="1687"/>
                </a:lnTo>
                <a:lnTo>
                  <a:pt x="1537" y="1654"/>
                </a:lnTo>
                <a:lnTo>
                  <a:pt x="1523" y="1616"/>
                </a:lnTo>
                <a:lnTo>
                  <a:pt x="1511" y="1573"/>
                </a:lnTo>
                <a:lnTo>
                  <a:pt x="1497" y="1528"/>
                </a:lnTo>
                <a:lnTo>
                  <a:pt x="1483" y="1478"/>
                </a:lnTo>
                <a:lnTo>
                  <a:pt x="1470" y="1423"/>
                </a:lnTo>
                <a:lnTo>
                  <a:pt x="1458" y="1365"/>
                </a:lnTo>
                <a:lnTo>
                  <a:pt x="1446" y="1388"/>
                </a:lnTo>
                <a:lnTo>
                  <a:pt x="1430" y="1408"/>
                </a:lnTo>
                <a:lnTo>
                  <a:pt x="1413" y="1425"/>
                </a:lnTo>
                <a:lnTo>
                  <a:pt x="1423" y="1446"/>
                </a:lnTo>
                <a:lnTo>
                  <a:pt x="1435" y="1469"/>
                </a:lnTo>
                <a:lnTo>
                  <a:pt x="1448" y="1498"/>
                </a:lnTo>
                <a:lnTo>
                  <a:pt x="1462" y="1530"/>
                </a:lnTo>
                <a:lnTo>
                  <a:pt x="1477" y="1566"/>
                </a:lnTo>
                <a:lnTo>
                  <a:pt x="1492" y="1606"/>
                </a:lnTo>
                <a:lnTo>
                  <a:pt x="1508" y="1651"/>
                </a:lnTo>
                <a:lnTo>
                  <a:pt x="1525" y="1699"/>
                </a:lnTo>
                <a:lnTo>
                  <a:pt x="1542" y="1752"/>
                </a:lnTo>
                <a:lnTo>
                  <a:pt x="1560" y="1810"/>
                </a:lnTo>
                <a:lnTo>
                  <a:pt x="1577" y="1873"/>
                </a:lnTo>
                <a:lnTo>
                  <a:pt x="1594" y="1940"/>
                </a:lnTo>
                <a:lnTo>
                  <a:pt x="1611" y="2011"/>
                </a:lnTo>
                <a:lnTo>
                  <a:pt x="1627" y="2088"/>
                </a:lnTo>
                <a:lnTo>
                  <a:pt x="1642" y="2170"/>
                </a:lnTo>
                <a:lnTo>
                  <a:pt x="1657" y="2256"/>
                </a:lnTo>
                <a:lnTo>
                  <a:pt x="1671" y="2348"/>
                </a:lnTo>
                <a:lnTo>
                  <a:pt x="1684" y="2444"/>
                </a:lnTo>
                <a:lnTo>
                  <a:pt x="1696" y="2546"/>
                </a:lnTo>
                <a:lnTo>
                  <a:pt x="1705" y="2653"/>
                </a:lnTo>
                <a:lnTo>
                  <a:pt x="1714" y="2766"/>
                </a:lnTo>
                <a:lnTo>
                  <a:pt x="1721" y="2884"/>
                </a:lnTo>
                <a:lnTo>
                  <a:pt x="1727" y="3008"/>
                </a:lnTo>
                <a:lnTo>
                  <a:pt x="1730" y="3137"/>
                </a:lnTo>
                <a:lnTo>
                  <a:pt x="1731" y="3272"/>
                </a:lnTo>
                <a:lnTo>
                  <a:pt x="1730" y="3283"/>
                </a:lnTo>
                <a:lnTo>
                  <a:pt x="1725" y="3293"/>
                </a:lnTo>
                <a:lnTo>
                  <a:pt x="1723" y="3296"/>
                </a:lnTo>
                <a:lnTo>
                  <a:pt x="1720" y="3302"/>
                </a:lnTo>
                <a:lnTo>
                  <a:pt x="1715" y="3308"/>
                </a:lnTo>
                <a:lnTo>
                  <a:pt x="1707" y="3317"/>
                </a:lnTo>
                <a:lnTo>
                  <a:pt x="1699" y="3326"/>
                </a:lnTo>
                <a:lnTo>
                  <a:pt x="1687" y="3336"/>
                </a:lnTo>
                <a:lnTo>
                  <a:pt x="1674" y="3347"/>
                </a:lnTo>
                <a:lnTo>
                  <a:pt x="1657" y="3359"/>
                </a:lnTo>
                <a:lnTo>
                  <a:pt x="1639" y="3371"/>
                </a:lnTo>
                <a:lnTo>
                  <a:pt x="1617" y="3384"/>
                </a:lnTo>
                <a:lnTo>
                  <a:pt x="1591" y="3396"/>
                </a:lnTo>
                <a:lnTo>
                  <a:pt x="1564" y="3409"/>
                </a:lnTo>
                <a:lnTo>
                  <a:pt x="1532" y="3422"/>
                </a:lnTo>
                <a:lnTo>
                  <a:pt x="1496" y="3434"/>
                </a:lnTo>
                <a:lnTo>
                  <a:pt x="1455" y="3445"/>
                </a:lnTo>
                <a:lnTo>
                  <a:pt x="1412" y="3456"/>
                </a:lnTo>
                <a:lnTo>
                  <a:pt x="1364" y="3465"/>
                </a:lnTo>
                <a:lnTo>
                  <a:pt x="1311" y="3475"/>
                </a:lnTo>
                <a:lnTo>
                  <a:pt x="1253" y="3482"/>
                </a:lnTo>
                <a:lnTo>
                  <a:pt x="1190" y="3489"/>
                </a:lnTo>
                <a:lnTo>
                  <a:pt x="1123" y="3493"/>
                </a:lnTo>
                <a:lnTo>
                  <a:pt x="1050" y="3496"/>
                </a:lnTo>
                <a:lnTo>
                  <a:pt x="971" y="3497"/>
                </a:lnTo>
                <a:lnTo>
                  <a:pt x="892" y="3496"/>
                </a:lnTo>
                <a:lnTo>
                  <a:pt x="820" y="3493"/>
                </a:lnTo>
                <a:lnTo>
                  <a:pt x="752" y="3489"/>
                </a:lnTo>
                <a:lnTo>
                  <a:pt x="689" y="3482"/>
                </a:lnTo>
                <a:lnTo>
                  <a:pt x="632" y="3475"/>
                </a:lnTo>
                <a:lnTo>
                  <a:pt x="579" y="3465"/>
                </a:lnTo>
                <a:lnTo>
                  <a:pt x="531" y="3456"/>
                </a:lnTo>
                <a:lnTo>
                  <a:pt x="487" y="3445"/>
                </a:lnTo>
                <a:lnTo>
                  <a:pt x="447" y="3434"/>
                </a:lnTo>
                <a:lnTo>
                  <a:pt x="411" y="3422"/>
                </a:lnTo>
                <a:lnTo>
                  <a:pt x="379" y="3409"/>
                </a:lnTo>
                <a:lnTo>
                  <a:pt x="351" y="3396"/>
                </a:lnTo>
                <a:lnTo>
                  <a:pt x="325" y="3384"/>
                </a:lnTo>
                <a:lnTo>
                  <a:pt x="303" y="3371"/>
                </a:lnTo>
                <a:lnTo>
                  <a:pt x="285" y="3359"/>
                </a:lnTo>
                <a:lnTo>
                  <a:pt x="268" y="3347"/>
                </a:lnTo>
                <a:lnTo>
                  <a:pt x="255" y="3336"/>
                </a:lnTo>
                <a:lnTo>
                  <a:pt x="244" y="3326"/>
                </a:lnTo>
                <a:lnTo>
                  <a:pt x="235" y="3317"/>
                </a:lnTo>
                <a:lnTo>
                  <a:pt x="228" y="3308"/>
                </a:lnTo>
                <a:lnTo>
                  <a:pt x="222" y="3302"/>
                </a:lnTo>
                <a:lnTo>
                  <a:pt x="219" y="3296"/>
                </a:lnTo>
                <a:lnTo>
                  <a:pt x="217" y="3293"/>
                </a:lnTo>
                <a:lnTo>
                  <a:pt x="213" y="3283"/>
                </a:lnTo>
                <a:lnTo>
                  <a:pt x="212" y="3272"/>
                </a:lnTo>
                <a:lnTo>
                  <a:pt x="213" y="3137"/>
                </a:lnTo>
                <a:lnTo>
                  <a:pt x="216" y="3008"/>
                </a:lnTo>
                <a:lnTo>
                  <a:pt x="221" y="2884"/>
                </a:lnTo>
                <a:lnTo>
                  <a:pt x="229" y="2766"/>
                </a:lnTo>
                <a:lnTo>
                  <a:pt x="237" y="2653"/>
                </a:lnTo>
                <a:lnTo>
                  <a:pt x="247" y="2546"/>
                </a:lnTo>
                <a:lnTo>
                  <a:pt x="258" y="2444"/>
                </a:lnTo>
                <a:lnTo>
                  <a:pt x="271" y="2348"/>
                </a:lnTo>
                <a:lnTo>
                  <a:pt x="285" y="2256"/>
                </a:lnTo>
                <a:lnTo>
                  <a:pt x="300" y="2170"/>
                </a:lnTo>
                <a:lnTo>
                  <a:pt x="316" y="2088"/>
                </a:lnTo>
                <a:lnTo>
                  <a:pt x="332" y="2011"/>
                </a:lnTo>
                <a:lnTo>
                  <a:pt x="349" y="1939"/>
                </a:lnTo>
                <a:lnTo>
                  <a:pt x="366" y="1872"/>
                </a:lnTo>
                <a:lnTo>
                  <a:pt x="383" y="1810"/>
                </a:lnTo>
                <a:lnTo>
                  <a:pt x="400" y="1752"/>
                </a:lnTo>
                <a:lnTo>
                  <a:pt x="417" y="1699"/>
                </a:lnTo>
                <a:lnTo>
                  <a:pt x="434" y="1651"/>
                </a:lnTo>
                <a:lnTo>
                  <a:pt x="450" y="1606"/>
                </a:lnTo>
                <a:lnTo>
                  <a:pt x="466" y="1566"/>
                </a:lnTo>
                <a:lnTo>
                  <a:pt x="481" y="1530"/>
                </a:lnTo>
                <a:lnTo>
                  <a:pt x="495" y="1498"/>
                </a:lnTo>
                <a:lnTo>
                  <a:pt x="507" y="1469"/>
                </a:lnTo>
                <a:lnTo>
                  <a:pt x="519" y="1446"/>
                </a:lnTo>
                <a:lnTo>
                  <a:pt x="530" y="1425"/>
                </a:lnTo>
                <a:lnTo>
                  <a:pt x="513" y="1408"/>
                </a:lnTo>
                <a:lnTo>
                  <a:pt x="497" y="1388"/>
                </a:lnTo>
                <a:lnTo>
                  <a:pt x="484" y="1365"/>
                </a:lnTo>
                <a:lnTo>
                  <a:pt x="472" y="1423"/>
                </a:lnTo>
                <a:lnTo>
                  <a:pt x="460" y="1478"/>
                </a:lnTo>
                <a:lnTo>
                  <a:pt x="446" y="1528"/>
                </a:lnTo>
                <a:lnTo>
                  <a:pt x="432" y="1574"/>
                </a:lnTo>
                <a:lnTo>
                  <a:pt x="419" y="1616"/>
                </a:lnTo>
                <a:lnTo>
                  <a:pt x="405" y="1654"/>
                </a:lnTo>
                <a:lnTo>
                  <a:pt x="394" y="1687"/>
                </a:lnTo>
                <a:lnTo>
                  <a:pt x="382" y="1716"/>
                </a:lnTo>
                <a:lnTo>
                  <a:pt x="371" y="1739"/>
                </a:lnTo>
                <a:lnTo>
                  <a:pt x="364" y="1758"/>
                </a:lnTo>
                <a:lnTo>
                  <a:pt x="357" y="1772"/>
                </a:lnTo>
                <a:lnTo>
                  <a:pt x="353" y="1780"/>
                </a:lnTo>
                <a:lnTo>
                  <a:pt x="296" y="1931"/>
                </a:lnTo>
                <a:lnTo>
                  <a:pt x="289" y="1941"/>
                </a:lnTo>
                <a:lnTo>
                  <a:pt x="280" y="1951"/>
                </a:lnTo>
                <a:lnTo>
                  <a:pt x="268" y="1956"/>
                </a:lnTo>
                <a:lnTo>
                  <a:pt x="255" y="1958"/>
                </a:lnTo>
                <a:lnTo>
                  <a:pt x="251" y="1957"/>
                </a:lnTo>
                <a:lnTo>
                  <a:pt x="241" y="1957"/>
                </a:lnTo>
                <a:lnTo>
                  <a:pt x="225" y="1955"/>
                </a:lnTo>
                <a:lnTo>
                  <a:pt x="207" y="1953"/>
                </a:lnTo>
                <a:lnTo>
                  <a:pt x="186" y="1951"/>
                </a:lnTo>
                <a:lnTo>
                  <a:pt x="164" y="1949"/>
                </a:lnTo>
                <a:lnTo>
                  <a:pt x="141" y="1947"/>
                </a:lnTo>
                <a:lnTo>
                  <a:pt x="120" y="1944"/>
                </a:lnTo>
                <a:lnTo>
                  <a:pt x="101" y="1942"/>
                </a:lnTo>
                <a:lnTo>
                  <a:pt x="86" y="1940"/>
                </a:lnTo>
                <a:lnTo>
                  <a:pt x="77" y="1939"/>
                </a:lnTo>
                <a:lnTo>
                  <a:pt x="73" y="1939"/>
                </a:lnTo>
                <a:lnTo>
                  <a:pt x="60" y="1935"/>
                </a:lnTo>
                <a:lnTo>
                  <a:pt x="48" y="1927"/>
                </a:lnTo>
                <a:lnTo>
                  <a:pt x="39" y="1916"/>
                </a:lnTo>
                <a:lnTo>
                  <a:pt x="35" y="1902"/>
                </a:lnTo>
                <a:lnTo>
                  <a:pt x="15" y="1750"/>
                </a:lnTo>
                <a:lnTo>
                  <a:pt x="8" y="1730"/>
                </a:lnTo>
                <a:lnTo>
                  <a:pt x="3" y="1703"/>
                </a:lnTo>
                <a:lnTo>
                  <a:pt x="1" y="1671"/>
                </a:lnTo>
                <a:lnTo>
                  <a:pt x="0" y="1634"/>
                </a:lnTo>
                <a:lnTo>
                  <a:pt x="1" y="1592"/>
                </a:lnTo>
                <a:lnTo>
                  <a:pt x="4" y="1545"/>
                </a:lnTo>
                <a:lnTo>
                  <a:pt x="8" y="1491"/>
                </a:lnTo>
                <a:lnTo>
                  <a:pt x="15" y="1433"/>
                </a:lnTo>
                <a:lnTo>
                  <a:pt x="22" y="1368"/>
                </a:lnTo>
                <a:lnTo>
                  <a:pt x="30" y="1299"/>
                </a:lnTo>
                <a:lnTo>
                  <a:pt x="39" y="1223"/>
                </a:lnTo>
                <a:lnTo>
                  <a:pt x="50" y="1142"/>
                </a:lnTo>
                <a:lnTo>
                  <a:pt x="60" y="1065"/>
                </a:lnTo>
                <a:lnTo>
                  <a:pt x="70" y="987"/>
                </a:lnTo>
                <a:lnTo>
                  <a:pt x="79" y="910"/>
                </a:lnTo>
                <a:lnTo>
                  <a:pt x="87" y="834"/>
                </a:lnTo>
                <a:lnTo>
                  <a:pt x="96" y="761"/>
                </a:lnTo>
                <a:lnTo>
                  <a:pt x="102" y="689"/>
                </a:lnTo>
                <a:lnTo>
                  <a:pt x="106" y="622"/>
                </a:lnTo>
                <a:lnTo>
                  <a:pt x="110" y="560"/>
                </a:lnTo>
                <a:lnTo>
                  <a:pt x="114" y="505"/>
                </a:lnTo>
                <a:lnTo>
                  <a:pt x="120" y="456"/>
                </a:lnTo>
                <a:lnTo>
                  <a:pt x="131" y="412"/>
                </a:lnTo>
                <a:lnTo>
                  <a:pt x="144" y="370"/>
                </a:lnTo>
                <a:lnTo>
                  <a:pt x="158" y="333"/>
                </a:lnTo>
                <a:lnTo>
                  <a:pt x="175" y="300"/>
                </a:lnTo>
                <a:lnTo>
                  <a:pt x="194" y="270"/>
                </a:lnTo>
                <a:lnTo>
                  <a:pt x="213" y="244"/>
                </a:lnTo>
                <a:lnTo>
                  <a:pt x="233" y="220"/>
                </a:lnTo>
                <a:lnTo>
                  <a:pt x="253" y="200"/>
                </a:lnTo>
                <a:lnTo>
                  <a:pt x="274" y="182"/>
                </a:lnTo>
                <a:lnTo>
                  <a:pt x="295" y="167"/>
                </a:lnTo>
                <a:lnTo>
                  <a:pt x="314" y="155"/>
                </a:lnTo>
                <a:lnTo>
                  <a:pt x="332" y="145"/>
                </a:lnTo>
                <a:lnTo>
                  <a:pt x="349" y="136"/>
                </a:lnTo>
                <a:lnTo>
                  <a:pt x="363" y="130"/>
                </a:lnTo>
                <a:lnTo>
                  <a:pt x="375" y="126"/>
                </a:lnTo>
                <a:lnTo>
                  <a:pt x="385" y="121"/>
                </a:lnTo>
                <a:lnTo>
                  <a:pt x="392" y="120"/>
                </a:lnTo>
                <a:lnTo>
                  <a:pt x="396" y="119"/>
                </a:lnTo>
                <a:lnTo>
                  <a:pt x="400" y="118"/>
                </a:lnTo>
                <a:lnTo>
                  <a:pt x="410" y="117"/>
                </a:lnTo>
                <a:lnTo>
                  <a:pt x="424" y="114"/>
                </a:lnTo>
                <a:lnTo>
                  <a:pt x="445" y="110"/>
                </a:lnTo>
                <a:lnTo>
                  <a:pt x="467" y="104"/>
                </a:lnTo>
                <a:lnTo>
                  <a:pt x="491" y="97"/>
                </a:lnTo>
                <a:lnTo>
                  <a:pt x="518" y="87"/>
                </a:lnTo>
                <a:lnTo>
                  <a:pt x="544" y="75"/>
                </a:lnTo>
                <a:lnTo>
                  <a:pt x="568" y="61"/>
                </a:lnTo>
                <a:lnTo>
                  <a:pt x="590" y="44"/>
                </a:lnTo>
                <a:lnTo>
                  <a:pt x="610" y="24"/>
                </a:lnTo>
                <a:lnTo>
                  <a:pt x="618" y="12"/>
                </a:lnTo>
                <a:lnTo>
                  <a:pt x="629" y="4"/>
                </a:lnTo>
                <a:lnTo>
                  <a:pt x="64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1" name="Group 480"/>
          <p:cNvGrpSpPr/>
          <p:nvPr/>
        </p:nvGrpSpPr>
        <p:grpSpPr>
          <a:xfrm>
            <a:off x="641357" y="2860675"/>
            <a:ext cx="609600" cy="209550"/>
            <a:chOff x="631825" y="2860675"/>
            <a:chExt cx="609600" cy="209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3" name="Freeform 349"/>
            <p:cNvSpPr>
              <a:spLocks/>
            </p:cNvSpPr>
            <p:nvPr/>
          </p:nvSpPr>
          <p:spPr bwMode="auto">
            <a:xfrm>
              <a:off x="739775" y="2919413"/>
              <a:ext cx="23813" cy="41275"/>
            </a:xfrm>
            <a:custGeom>
              <a:avLst/>
              <a:gdLst>
                <a:gd name="T0" fmla="*/ 98 w 141"/>
                <a:gd name="T1" fmla="*/ 0 h 230"/>
                <a:gd name="T2" fmla="*/ 110 w 141"/>
                <a:gd name="T3" fmla="*/ 0 h 230"/>
                <a:gd name="T4" fmla="*/ 121 w 141"/>
                <a:gd name="T5" fmla="*/ 4 h 230"/>
                <a:gd name="T6" fmla="*/ 130 w 141"/>
                <a:gd name="T7" fmla="*/ 12 h 230"/>
                <a:gd name="T8" fmla="*/ 138 w 141"/>
                <a:gd name="T9" fmla="*/ 21 h 230"/>
                <a:gd name="T10" fmla="*/ 141 w 141"/>
                <a:gd name="T11" fmla="*/ 33 h 230"/>
                <a:gd name="T12" fmla="*/ 141 w 141"/>
                <a:gd name="T13" fmla="*/ 45 h 230"/>
                <a:gd name="T14" fmla="*/ 137 w 141"/>
                <a:gd name="T15" fmla="*/ 57 h 230"/>
                <a:gd name="T16" fmla="*/ 129 w 141"/>
                <a:gd name="T17" fmla="*/ 67 h 230"/>
                <a:gd name="T18" fmla="*/ 120 w 141"/>
                <a:gd name="T19" fmla="*/ 73 h 230"/>
                <a:gd name="T20" fmla="*/ 108 w 141"/>
                <a:gd name="T21" fmla="*/ 77 h 230"/>
                <a:gd name="T22" fmla="*/ 105 w 141"/>
                <a:gd name="T23" fmla="*/ 78 h 230"/>
                <a:gd name="T24" fmla="*/ 100 w 141"/>
                <a:gd name="T25" fmla="*/ 80 h 230"/>
                <a:gd name="T26" fmla="*/ 91 w 141"/>
                <a:gd name="T27" fmla="*/ 86 h 230"/>
                <a:gd name="T28" fmla="*/ 85 w 141"/>
                <a:gd name="T29" fmla="*/ 93 h 230"/>
                <a:gd name="T30" fmla="*/ 80 w 141"/>
                <a:gd name="T31" fmla="*/ 106 h 230"/>
                <a:gd name="T32" fmla="*/ 78 w 141"/>
                <a:gd name="T33" fmla="*/ 119 h 230"/>
                <a:gd name="T34" fmla="*/ 79 w 141"/>
                <a:gd name="T35" fmla="*/ 137 h 230"/>
                <a:gd name="T36" fmla="*/ 82 w 141"/>
                <a:gd name="T37" fmla="*/ 157 h 230"/>
                <a:gd name="T38" fmla="*/ 88 w 141"/>
                <a:gd name="T39" fmla="*/ 178 h 230"/>
                <a:gd name="T40" fmla="*/ 90 w 141"/>
                <a:gd name="T41" fmla="*/ 191 h 230"/>
                <a:gd name="T42" fmla="*/ 88 w 141"/>
                <a:gd name="T43" fmla="*/ 202 h 230"/>
                <a:gd name="T44" fmla="*/ 83 w 141"/>
                <a:gd name="T45" fmla="*/ 214 h 230"/>
                <a:gd name="T46" fmla="*/ 75 w 141"/>
                <a:gd name="T47" fmla="*/ 223 h 230"/>
                <a:gd name="T48" fmla="*/ 64 w 141"/>
                <a:gd name="T49" fmla="*/ 228 h 230"/>
                <a:gd name="T50" fmla="*/ 58 w 141"/>
                <a:gd name="T51" fmla="*/ 230 h 230"/>
                <a:gd name="T52" fmla="*/ 52 w 141"/>
                <a:gd name="T53" fmla="*/ 230 h 230"/>
                <a:gd name="T54" fmla="*/ 40 w 141"/>
                <a:gd name="T55" fmla="*/ 228 h 230"/>
                <a:gd name="T56" fmla="*/ 29 w 141"/>
                <a:gd name="T57" fmla="*/ 223 h 230"/>
                <a:gd name="T58" fmla="*/ 21 w 141"/>
                <a:gd name="T59" fmla="*/ 215 h 230"/>
                <a:gd name="T60" fmla="*/ 15 w 141"/>
                <a:gd name="T61" fmla="*/ 204 h 230"/>
                <a:gd name="T62" fmla="*/ 6 w 141"/>
                <a:gd name="T63" fmla="*/ 173 h 230"/>
                <a:gd name="T64" fmla="*/ 1 w 141"/>
                <a:gd name="T65" fmla="*/ 146 h 230"/>
                <a:gd name="T66" fmla="*/ 0 w 141"/>
                <a:gd name="T67" fmla="*/ 119 h 230"/>
                <a:gd name="T68" fmla="*/ 3 w 141"/>
                <a:gd name="T69" fmla="*/ 95 h 230"/>
                <a:gd name="T70" fmla="*/ 8 w 141"/>
                <a:gd name="T71" fmla="*/ 72 h 230"/>
                <a:gd name="T72" fmla="*/ 19 w 141"/>
                <a:gd name="T73" fmla="*/ 52 h 230"/>
                <a:gd name="T74" fmla="*/ 32 w 141"/>
                <a:gd name="T75" fmla="*/ 35 h 230"/>
                <a:gd name="T76" fmla="*/ 45 w 141"/>
                <a:gd name="T77" fmla="*/ 22 h 230"/>
                <a:gd name="T78" fmla="*/ 60 w 141"/>
                <a:gd name="T79" fmla="*/ 13 h 230"/>
                <a:gd name="T80" fmla="*/ 74 w 141"/>
                <a:gd name="T81" fmla="*/ 7 h 230"/>
                <a:gd name="T82" fmla="*/ 84 w 141"/>
                <a:gd name="T83" fmla="*/ 2 h 230"/>
                <a:gd name="T84" fmla="*/ 94 w 141"/>
                <a:gd name="T85" fmla="*/ 0 h 230"/>
                <a:gd name="T86" fmla="*/ 98 w 141"/>
                <a:gd name="T8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" h="230">
                  <a:moveTo>
                    <a:pt x="98" y="0"/>
                  </a:moveTo>
                  <a:lnTo>
                    <a:pt x="110" y="0"/>
                  </a:lnTo>
                  <a:lnTo>
                    <a:pt x="121" y="4"/>
                  </a:lnTo>
                  <a:lnTo>
                    <a:pt x="130" y="12"/>
                  </a:lnTo>
                  <a:lnTo>
                    <a:pt x="138" y="21"/>
                  </a:lnTo>
                  <a:lnTo>
                    <a:pt x="141" y="33"/>
                  </a:lnTo>
                  <a:lnTo>
                    <a:pt x="141" y="45"/>
                  </a:lnTo>
                  <a:lnTo>
                    <a:pt x="137" y="57"/>
                  </a:lnTo>
                  <a:lnTo>
                    <a:pt x="129" y="67"/>
                  </a:lnTo>
                  <a:lnTo>
                    <a:pt x="120" y="73"/>
                  </a:lnTo>
                  <a:lnTo>
                    <a:pt x="108" y="77"/>
                  </a:lnTo>
                  <a:lnTo>
                    <a:pt x="105" y="78"/>
                  </a:lnTo>
                  <a:lnTo>
                    <a:pt x="100" y="80"/>
                  </a:lnTo>
                  <a:lnTo>
                    <a:pt x="91" y="86"/>
                  </a:lnTo>
                  <a:lnTo>
                    <a:pt x="85" y="93"/>
                  </a:lnTo>
                  <a:lnTo>
                    <a:pt x="80" y="106"/>
                  </a:lnTo>
                  <a:lnTo>
                    <a:pt x="78" y="119"/>
                  </a:lnTo>
                  <a:lnTo>
                    <a:pt x="79" y="137"/>
                  </a:lnTo>
                  <a:lnTo>
                    <a:pt x="82" y="157"/>
                  </a:lnTo>
                  <a:lnTo>
                    <a:pt x="88" y="178"/>
                  </a:lnTo>
                  <a:lnTo>
                    <a:pt x="90" y="191"/>
                  </a:lnTo>
                  <a:lnTo>
                    <a:pt x="88" y="202"/>
                  </a:lnTo>
                  <a:lnTo>
                    <a:pt x="83" y="214"/>
                  </a:lnTo>
                  <a:lnTo>
                    <a:pt x="75" y="223"/>
                  </a:lnTo>
                  <a:lnTo>
                    <a:pt x="64" y="228"/>
                  </a:lnTo>
                  <a:lnTo>
                    <a:pt x="58" y="230"/>
                  </a:lnTo>
                  <a:lnTo>
                    <a:pt x="52" y="230"/>
                  </a:lnTo>
                  <a:lnTo>
                    <a:pt x="40" y="228"/>
                  </a:lnTo>
                  <a:lnTo>
                    <a:pt x="29" y="223"/>
                  </a:lnTo>
                  <a:lnTo>
                    <a:pt x="21" y="215"/>
                  </a:lnTo>
                  <a:lnTo>
                    <a:pt x="15" y="204"/>
                  </a:lnTo>
                  <a:lnTo>
                    <a:pt x="6" y="173"/>
                  </a:lnTo>
                  <a:lnTo>
                    <a:pt x="1" y="146"/>
                  </a:lnTo>
                  <a:lnTo>
                    <a:pt x="0" y="119"/>
                  </a:lnTo>
                  <a:lnTo>
                    <a:pt x="3" y="95"/>
                  </a:lnTo>
                  <a:lnTo>
                    <a:pt x="8" y="72"/>
                  </a:lnTo>
                  <a:lnTo>
                    <a:pt x="19" y="52"/>
                  </a:lnTo>
                  <a:lnTo>
                    <a:pt x="32" y="35"/>
                  </a:lnTo>
                  <a:lnTo>
                    <a:pt x="45" y="22"/>
                  </a:lnTo>
                  <a:lnTo>
                    <a:pt x="60" y="13"/>
                  </a:lnTo>
                  <a:lnTo>
                    <a:pt x="74" y="7"/>
                  </a:lnTo>
                  <a:lnTo>
                    <a:pt x="84" y="2"/>
                  </a:lnTo>
                  <a:lnTo>
                    <a:pt x="94" y="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350"/>
            <p:cNvSpPr>
              <a:spLocks noEditPoints="1"/>
            </p:cNvSpPr>
            <p:nvPr/>
          </p:nvSpPr>
          <p:spPr bwMode="auto">
            <a:xfrm>
              <a:off x="709613" y="2892425"/>
              <a:ext cx="184150" cy="150813"/>
            </a:xfrm>
            <a:custGeom>
              <a:avLst/>
              <a:gdLst>
                <a:gd name="T0" fmla="*/ 270 w 1038"/>
                <a:gd name="T1" fmla="*/ 79 h 862"/>
                <a:gd name="T2" fmla="*/ 217 w 1038"/>
                <a:gd name="T3" fmla="*/ 87 h 862"/>
                <a:gd name="T4" fmla="*/ 167 w 1038"/>
                <a:gd name="T5" fmla="*/ 108 h 862"/>
                <a:gd name="T6" fmla="*/ 120 w 1038"/>
                <a:gd name="T7" fmla="*/ 147 h 862"/>
                <a:gd name="T8" fmla="*/ 90 w 1038"/>
                <a:gd name="T9" fmla="*/ 197 h 862"/>
                <a:gd name="T10" fmla="*/ 78 w 1038"/>
                <a:gd name="T11" fmla="*/ 258 h 862"/>
                <a:gd name="T12" fmla="*/ 82 w 1038"/>
                <a:gd name="T13" fmla="*/ 329 h 862"/>
                <a:gd name="T14" fmla="*/ 96 w 1038"/>
                <a:gd name="T15" fmla="*/ 380 h 862"/>
                <a:gd name="T16" fmla="*/ 109 w 1038"/>
                <a:gd name="T17" fmla="*/ 420 h 862"/>
                <a:gd name="T18" fmla="*/ 135 w 1038"/>
                <a:gd name="T19" fmla="*/ 476 h 862"/>
                <a:gd name="T20" fmla="*/ 170 w 1038"/>
                <a:gd name="T21" fmla="*/ 541 h 862"/>
                <a:gd name="T22" fmla="*/ 220 w 1038"/>
                <a:gd name="T23" fmla="*/ 608 h 862"/>
                <a:gd name="T24" fmla="*/ 283 w 1038"/>
                <a:gd name="T25" fmla="*/ 672 h 862"/>
                <a:gd name="T26" fmla="*/ 361 w 1038"/>
                <a:gd name="T27" fmla="*/ 727 h 862"/>
                <a:gd name="T28" fmla="*/ 467 w 1038"/>
                <a:gd name="T29" fmla="*/ 770 h 862"/>
                <a:gd name="T30" fmla="*/ 578 w 1038"/>
                <a:gd name="T31" fmla="*/ 784 h 862"/>
                <a:gd name="T32" fmla="*/ 674 w 1038"/>
                <a:gd name="T33" fmla="*/ 773 h 862"/>
                <a:gd name="T34" fmla="*/ 760 w 1038"/>
                <a:gd name="T35" fmla="*/ 743 h 862"/>
                <a:gd name="T36" fmla="*/ 834 w 1038"/>
                <a:gd name="T37" fmla="*/ 698 h 862"/>
                <a:gd name="T38" fmla="*/ 893 w 1038"/>
                <a:gd name="T39" fmla="*/ 643 h 862"/>
                <a:gd name="T40" fmla="*/ 934 w 1038"/>
                <a:gd name="T41" fmla="*/ 581 h 862"/>
                <a:gd name="T42" fmla="*/ 958 w 1038"/>
                <a:gd name="T43" fmla="*/ 511 h 862"/>
                <a:gd name="T44" fmla="*/ 954 w 1038"/>
                <a:gd name="T45" fmla="*/ 435 h 862"/>
                <a:gd name="T46" fmla="*/ 917 w 1038"/>
                <a:gd name="T47" fmla="*/ 359 h 862"/>
                <a:gd name="T48" fmla="*/ 853 w 1038"/>
                <a:gd name="T49" fmla="*/ 289 h 862"/>
                <a:gd name="T50" fmla="*/ 767 w 1038"/>
                <a:gd name="T51" fmla="*/ 224 h 862"/>
                <a:gd name="T52" fmla="*/ 667 w 1038"/>
                <a:gd name="T53" fmla="*/ 171 h 862"/>
                <a:gd name="T54" fmla="*/ 560 w 1038"/>
                <a:gd name="T55" fmla="*/ 126 h 862"/>
                <a:gd name="T56" fmla="*/ 451 w 1038"/>
                <a:gd name="T57" fmla="*/ 96 h 862"/>
                <a:gd name="T58" fmla="*/ 348 w 1038"/>
                <a:gd name="T59" fmla="*/ 80 h 862"/>
                <a:gd name="T60" fmla="*/ 300 w 1038"/>
                <a:gd name="T61" fmla="*/ 0 h 862"/>
                <a:gd name="T62" fmla="*/ 399 w 1038"/>
                <a:gd name="T63" fmla="*/ 7 h 862"/>
                <a:gd name="T64" fmla="*/ 507 w 1038"/>
                <a:gd name="T65" fmla="*/ 29 h 862"/>
                <a:gd name="T66" fmla="*/ 619 w 1038"/>
                <a:gd name="T67" fmla="*/ 65 h 862"/>
                <a:gd name="T68" fmla="*/ 727 w 1038"/>
                <a:gd name="T69" fmla="*/ 113 h 862"/>
                <a:gd name="T70" fmla="*/ 828 w 1038"/>
                <a:gd name="T71" fmla="*/ 172 h 862"/>
                <a:gd name="T72" fmla="*/ 914 w 1038"/>
                <a:gd name="T73" fmla="*/ 239 h 862"/>
                <a:gd name="T74" fmla="*/ 981 w 1038"/>
                <a:gd name="T75" fmla="*/ 315 h 862"/>
                <a:gd name="T76" fmla="*/ 1020 w 1038"/>
                <a:gd name="T77" fmla="*/ 388 h 862"/>
                <a:gd name="T78" fmla="*/ 1036 w 1038"/>
                <a:gd name="T79" fmla="*/ 463 h 862"/>
                <a:gd name="T80" fmla="*/ 1032 w 1038"/>
                <a:gd name="T81" fmla="*/ 538 h 862"/>
                <a:gd name="T82" fmla="*/ 1003 w 1038"/>
                <a:gd name="T83" fmla="*/ 616 h 862"/>
                <a:gd name="T84" fmla="*/ 954 w 1038"/>
                <a:gd name="T85" fmla="*/ 690 h 862"/>
                <a:gd name="T86" fmla="*/ 888 w 1038"/>
                <a:gd name="T87" fmla="*/ 754 h 862"/>
                <a:gd name="T88" fmla="*/ 810 w 1038"/>
                <a:gd name="T89" fmla="*/ 805 h 862"/>
                <a:gd name="T90" fmla="*/ 721 w 1038"/>
                <a:gd name="T91" fmla="*/ 841 h 862"/>
                <a:gd name="T92" fmla="*/ 626 w 1038"/>
                <a:gd name="T93" fmla="*/ 860 h 862"/>
                <a:gd name="T94" fmla="*/ 525 w 1038"/>
                <a:gd name="T95" fmla="*/ 860 h 862"/>
                <a:gd name="T96" fmla="*/ 423 w 1038"/>
                <a:gd name="T97" fmla="*/ 838 h 862"/>
                <a:gd name="T98" fmla="*/ 324 w 1038"/>
                <a:gd name="T99" fmla="*/ 796 h 862"/>
                <a:gd name="T100" fmla="*/ 240 w 1038"/>
                <a:gd name="T101" fmla="*/ 738 h 862"/>
                <a:gd name="T102" fmla="*/ 167 w 1038"/>
                <a:gd name="T103" fmla="*/ 667 h 862"/>
                <a:gd name="T104" fmla="*/ 108 w 1038"/>
                <a:gd name="T105" fmla="*/ 589 h 862"/>
                <a:gd name="T106" fmla="*/ 63 w 1038"/>
                <a:gd name="T107" fmla="*/ 507 h 862"/>
                <a:gd name="T108" fmla="*/ 30 w 1038"/>
                <a:gd name="T109" fmla="*/ 428 h 862"/>
                <a:gd name="T110" fmla="*/ 6 w 1038"/>
                <a:gd name="T111" fmla="*/ 343 h 862"/>
                <a:gd name="T112" fmla="*/ 0 w 1038"/>
                <a:gd name="T113" fmla="*/ 258 h 862"/>
                <a:gd name="T114" fmla="*/ 14 w 1038"/>
                <a:gd name="T115" fmla="*/ 181 h 862"/>
                <a:gd name="T116" fmla="*/ 46 w 1038"/>
                <a:gd name="T117" fmla="*/ 115 h 862"/>
                <a:gd name="T118" fmla="*/ 98 w 1038"/>
                <a:gd name="T119" fmla="*/ 61 h 862"/>
                <a:gd name="T120" fmla="*/ 167 w 1038"/>
                <a:gd name="T121" fmla="*/ 22 h 862"/>
                <a:gd name="T122" fmla="*/ 227 w 1038"/>
                <a:gd name="T123" fmla="*/ 5 h 862"/>
                <a:gd name="T124" fmla="*/ 300 w 1038"/>
                <a:gd name="T12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8" h="862">
                  <a:moveTo>
                    <a:pt x="300" y="78"/>
                  </a:moveTo>
                  <a:lnTo>
                    <a:pt x="270" y="79"/>
                  </a:lnTo>
                  <a:lnTo>
                    <a:pt x="243" y="82"/>
                  </a:lnTo>
                  <a:lnTo>
                    <a:pt x="217" y="87"/>
                  </a:lnTo>
                  <a:lnTo>
                    <a:pt x="196" y="94"/>
                  </a:lnTo>
                  <a:lnTo>
                    <a:pt x="167" y="108"/>
                  </a:lnTo>
                  <a:lnTo>
                    <a:pt x="142" y="126"/>
                  </a:lnTo>
                  <a:lnTo>
                    <a:pt x="120" y="147"/>
                  </a:lnTo>
                  <a:lnTo>
                    <a:pt x="103" y="171"/>
                  </a:lnTo>
                  <a:lnTo>
                    <a:pt x="90" y="197"/>
                  </a:lnTo>
                  <a:lnTo>
                    <a:pt x="82" y="227"/>
                  </a:lnTo>
                  <a:lnTo>
                    <a:pt x="78" y="258"/>
                  </a:lnTo>
                  <a:lnTo>
                    <a:pt x="78" y="293"/>
                  </a:lnTo>
                  <a:lnTo>
                    <a:pt x="82" y="329"/>
                  </a:lnTo>
                  <a:lnTo>
                    <a:pt x="91" y="368"/>
                  </a:lnTo>
                  <a:lnTo>
                    <a:pt x="96" y="380"/>
                  </a:lnTo>
                  <a:lnTo>
                    <a:pt x="101" y="398"/>
                  </a:lnTo>
                  <a:lnTo>
                    <a:pt x="109" y="420"/>
                  </a:lnTo>
                  <a:lnTo>
                    <a:pt x="121" y="447"/>
                  </a:lnTo>
                  <a:lnTo>
                    <a:pt x="135" y="476"/>
                  </a:lnTo>
                  <a:lnTo>
                    <a:pt x="150" y="508"/>
                  </a:lnTo>
                  <a:lnTo>
                    <a:pt x="170" y="541"/>
                  </a:lnTo>
                  <a:lnTo>
                    <a:pt x="193" y="574"/>
                  </a:lnTo>
                  <a:lnTo>
                    <a:pt x="220" y="608"/>
                  </a:lnTo>
                  <a:lnTo>
                    <a:pt x="249" y="641"/>
                  </a:lnTo>
                  <a:lnTo>
                    <a:pt x="283" y="672"/>
                  </a:lnTo>
                  <a:lnTo>
                    <a:pt x="319" y="701"/>
                  </a:lnTo>
                  <a:lnTo>
                    <a:pt x="361" y="727"/>
                  </a:lnTo>
                  <a:lnTo>
                    <a:pt x="414" y="752"/>
                  </a:lnTo>
                  <a:lnTo>
                    <a:pt x="467" y="770"/>
                  </a:lnTo>
                  <a:lnTo>
                    <a:pt x="522" y="781"/>
                  </a:lnTo>
                  <a:lnTo>
                    <a:pt x="578" y="784"/>
                  </a:lnTo>
                  <a:lnTo>
                    <a:pt x="627" y="782"/>
                  </a:lnTo>
                  <a:lnTo>
                    <a:pt x="674" y="773"/>
                  </a:lnTo>
                  <a:lnTo>
                    <a:pt x="719" y="760"/>
                  </a:lnTo>
                  <a:lnTo>
                    <a:pt x="760" y="743"/>
                  </a:lnTo>
                  <a:lnTo>
                    <a:pt x="799" y="722"/>
                  </a:lnTo>
                  <a:lnTo>
                    <a:pt x="834" y="698"/>
                  </a:lnTo>
                  <a:lnTo>
                    <a:pt x="865" y="671"/>
                  </a:lnTo>
                  <a:lnTo>
                    <a:pt x="893" y="643"/>
                  </a:lnTo>
                  <a:lnTo>
                    <a:pt x="916" y="612"/>
                  </a:lnTo>
                  <a:lnTo>
                    <a:pt x="934" y="581"/>
                  </a:lnTo>
                  <a:lnTo>
                    <a:pt x="948" y="549"/>
                  </a:lnTo>
                  <a:lnTo>
                    <a:pt x="958" y="511"/>
                  </a:lnTo>
                  <a:lnTo>
                    <a:pt x="960" y="473"/>
                  </a:lnTo>
                  <a:lnTo>
                    <a:pt x="954" y="435"/>
                  </a:lnTo>
                  <a:lnTo>
                    <a:pt x="939" y="397"/>
                  </a:lnTo>
                  <a:lnTo>
                    <a:pt x="917" y="359"/>
                  </a:lnTo>
                  <a:lnTo>
                    <a:pt x="887" y="323"/>
                  </a:lnTo>
                  <a:lnTo>
                    <a:pt x="853" y="289"/>
                  </a:lnTo>
                  <a:lnTo>
                    <a:pt x="812" y="256"/>
                  </a:lnTo>
                  <a:lnTo>
                    <a:pt x="767" y="224"/>
                  </a:lnTo>
                  <a:lnTo>
                    <a:pt x="718" y="196"/>
                  </a:lnTo>
                  <a:lnTo>
                    <a:pt x="667" y="171"/>
                  </a:lnTo>
                  <a:lnTo>
                    <a:pt x="614" y="147"/>
                  </a:lnTo>
                  <a:lnTo>
                    <a:pt x="560" y="126"/>
                  </a:lnTo>
                  <a:lnTo>
                    <a:pt x="505" y="110"/>
                  </a:lnTo>
                  <a:lnTo>
                    <a:pt x="451" y="96"/>
                  </a:lnTo>
                  <a:lnTo>
                    <a:pt x="398" y="86"/>
                  </a:lnTo>
                  <a:lnTo>
                    <a:pt x="348" y="80"/>
                  </a:lnTo>
                  <a:lnTo>
                    <a:pt x="300" y="78"/>
                  </a:lnTo>
                  <a:close/>
                  <a:moveTo>
                    <a:pt x="300" y="0"/>
                  </a:moveTo>
                  <a:lnTo>
                    <a:pt x="349" y="2"/>
                  </a:lnTo>
                  <a:lnTo>
                    <a:pt x="399" y="7"/>
                  </a:lnTo>
                  <a:lnTo>
                    <a:pt x="453" y="17"/>
                  </a:lnTo>
                  <a:lnTo>
                    <a:pt x="507" y="29"/>
                  </a:lnTo>
                  <a:lnTo>
                    <a:pt x="563" y="46"/>
                  </a:lnTo>
                  <a:lnTo>
                    <a:pt x="619" y="65"/>
                  </a:lnTo>
                  <a:lnTo>
                    <a:pt x="673" y="87"/>
                  </a:lnTo>
                  <a:lnTo>
                    <a:pt x="727" y="113"/>
                  </a:lnTo>
                  <a:lnTo>
                    <a:pt x="778" y="141"/>
                  </a:lnTo>
                  <a:lnTo>
                    <a:pt x="828" y="172"/>
                  </a:lnTo>
                  <a:lnTo>
                    <a:pt x="873" y="204"/>
                  </a:lnTo>
                  <a:lnTo>
                    <a:pt x="914" y="239"/>
                  </a:lnTo>
                  <a:lnTo>
                    <a:pt x="949" y="276"/>
                  </a:lnTo>
                  <a:lnTo>
                    <a:pt x="981" y="315"/>
                  </a:lnTo>
                  <a:lnTo>
                    <a:pt x="1003" y="351"/>
                  </a:lnTo>
                  <a:lnTo>
                    <a:pt x="1020" y="388"/>
                  </a:lnTo>
                  <a:lnTo>
                    <a:pt x="1031" y="426"/>
                  </a:lnTo>
                  <a:lnTo>
                    <a:pt x="1036" y="463"/>
                  </a:lnTo>
                  <a:lnTo>
                    <a:pt x="1038" y="500"/>
                  </a:lnTo>
                  <a:lnTo>
                    <a:pt x="1032" y="538"/>
                  </a:lnTo>
                  <a:lnTo>
                    <a:pt x="1021" y="575"/>
                  </a:lnTo>
                  <a:lnTo>
                    <a:pt x="1003" y="616"/>
                  </a:lnTo>
                  <a:lnTo>
                    <a:pt x="981" y="654"/>
                  </a:lnTo>
                  <a:lnTo>
                    <a:pt x="954" y="690"/>
                  </a:lnTo>
                  <a:lnTo>
                    <a:pt x="923" y="724"/>
                  </a:lnTo>
                  <a:lnTo>
                    <a:pt x="888" y="754"/>
                  </a:lnTo>
                  <a:lnTo>
                    <a:pt x="850" y="781"/>
                  </a:lnTo>
                  <a:lnTo>
                    <a:pt x="810" y="805"/>
                  </a:lnTo>
                  <a:lnTo>
                    <a:pt x="767" y="825"/>
                  </a:lnTo>
                  <a:lnTo>
                    <a:pt x="721" y="841"/>
                  </a:lnTo>
                  <a:lnTo>
                    <a:pt x="674" y="852"/>
                  </a:lnTo>
                  <a:lnTo>
                    <a:pt x="626" y="860"/>
                  </a:lnTo>
                  <a:lnTo>
                    <a:pt x="578" y="862"/>
                  </a:lnTo>
                  <a:lnTo>
                    <a:pt x="525" y="860"/>
                  </a:lnTo>
                  <a:lnTo>
                    <a:pt x="474" y="851"/>
                  </a:lnTo>
                  <a:lnTo>
                    <a:pt x="423" y="838"/>
                  </a:lnTo>
                  <a:lnTo>
                    <a:pt x="373" y="819"/>
                  </a:lnTo>
                  <a:lnTo>
                    <a:pt x="324" y="796"/>
                  </a:lnTo>
                  <a:lnTo>
                    <a:pt x="279" y="768"/>
                  </a:lnTo>
                  <a:lnTo>
                    <a:pt x="240" y="738"/>
                  </a:lnTo>
                  <a:lnTo>
                    <a:pt x="202" y="703"/>
                  </a:lnTo>
                  <a:lnTo>
                    <a:pt x="167" y="667"/>
                  </a:lnTo>
                  <a:lnTo>
                    <a:pt x="137" y="628"/>
                  </a:lnTo>
                  <a:lnTo>
                    <a:pt x="108" y="589"/>
                  </a:lnTo>
                  <a:lnTo>
                    <a:pt x="84" y="548"/>
                  </a:lnTo>
                  <a:lnTo>
                    <a:pt x="63" y="507"/>
                  </a:lnTo>
                  <a:lnTo>
                    <a:pt x="44" y="467"/>
                  </a:lnTo>
                  <a:lnTo>
                    <a:pt x="30" y="428"/>
                  </a:lnTo>
                  <a:lnTo>
                    <a:pt x="17" y="389"/>
                  </a:lnTo>
                  <a:lnTo>
                    <a:pt x="6" y="343"/>
                  </a:lnTo>
                  <a:lnTo>
                    <a:pt x="1" y="299"/>
                  </a:lnTo>
                  <a:lnTo>
                    <a:pt x="0" y="258"/>
                  </a:lnTo>
                  <a:lnTo>
                    <a:pt x="4" y="218"/>
                  </a:lnTo>
                  <a:lnTo>
                    <a:pt x="14" y="181"/>
                  </a:lnTo>
                  <a:lnTo>
                    <a:pt x="27" y="146"/>
                  </a:lnTo>
                  <a:lnTo>
                    <a:pt x="46" y="115"/>
                  </a:lnTo>
                  <a:lnTo>
                    <a:pt x="70" y="86"/>
                  </a:lnTo>
                  <a:lnTo>
                    <a:pt x="98" y="61"/>
                  </a:lnTo>
                  <a:lnTo>
                    <a:pt x="130" y="40"/>
                  </a:lnTo>
                  <a:lnTo>
                    <a:pt x="167" y="22"/>
                  </a:lnTo>
                  <a:lnTo>
                    <a:pt x="195" y="13"/>
                  </a:lnTo>
                  <a:lnTo>
                    <a:pt x="227" y="5"/>
                  </a:lnTo>
                  <a:lnTo>
                    <a:pt x="262" y="1"/>
                  </a:lnTo>
                  <a:lnTo>
                    <a:pt x="3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Freeform 351"/>
            <p:cNvSpPr>
              <a:spLocks noEditPoints="1"/>
            </p:cNvSpPr>
            <p:nvPr/>
          </p:nvSpPr>
          <p:spPr bwMode="auto">
            <a:xfrm>
              <a:off x="981075" y="2892425"/>
              <a:ext cx="182563" cy="150813"/>
            </a:xfrm>
            <a:custGeom>
              <a:avLst/>
              <a:gdLst>
                <a:gd name="T0" fmla="*/ 689 w 1037"/>
                <a:gd name="T1" fmla="*/ 80 h 862"/>
                <a:gd name="T2" fmla="*/ 586 w 1037"/>
                <a:gd name="T3" fmla="*/ 96 h 862"/>
                <a:gd name="T4" fmla="*/ 477 w 1037"/>
                <a:gd name="T5" fmla="*/ 126 h 862"/>
                <a:gd name="T6" fmla="*/ 370 w 1037"/>
                <a:gd name="T7" fmla="*/ 171 h 862"/>
                <a:gd name="T8" fmla="*/ 270 w 1037"/>
                <a:gd name="T9" fmla="*/ 224 h 862"/>
                <a:gd name="T10" fmla="*/ 185 w 1037"/>
                <a:gd name="T11" fmla="*/ 289 h 862"/>
                <a:gd name="T12" fmla="*/ 120 w 1037"/>
                <a:gd name="T13" fmla="*/ 359 h 862"/>
                <a:gd name="T14" fmla="*/ 84 w 1037"/>
                <a:gd name="T15" fmla="*/ 435 h 862"/>
                <a:gd name="T16" fmla="*/ 79 w 1037"/>
                <a:gd name="T17" fmla="*/ 511 h 862"/>
                <a:gd name="T18" fmla="*/ 103 w 1037"/>
                <a:gd name="T19" fmla="*/ 581 h 862"/>
                <a:gd name="T20" fmla="*/ 145 w 1037"/>
                <a:gd name="T21" fmla="*/ 643 h 862"/>
                <a:gd name="T22" fmla="*/ 203 w 1037"/>
                <a:gd name="T23" fmla="*/ 698 h 862"/>
                <a:gd name="T24" fmla="*/ 276 w 1037"/>
                <a:gd name="T25" fmla="*/ 743 h 862"/>
                <a:gd name="T26" fmla="*/ 362 w 1037"/>
                <a:gd name="T27" fmla="*/ 773 h 862"/>
                <a:gd name="T28" fmla="*/ 460 w 1037"/>
                <a:gd name="T29" fmla="*/ 784 h 862"/>
                <a:gd name="T30" fmla="*/ 569 w 1037"/>
                <a:gd name="T31" fmla="*/ 770 h 862"/>
                <a:gd name="T32" fmla="*/ 675 w 1037"/>
                <a:gd name="T33" fmla="*/ 727 h 862"/>
                <a:gd name="T34" fmla="*/ 755 w 1037"/>
                <a:gd name="T35" fmla="*/ 672 h 862"/>
                <a:gd name="T36" fmla="*/ 818 w 1037"/>
                <a:gd name="T37" fmla="*/ 608 h 862"/>
                <a:gd name="T38" fmla="*/ 866 w 1037"/>
                <a:gd name="T39" fmla="*/ 541 h 862"/>
                <a:gd name="T40" fmla="*/ 903 w 1037"/>
                <a:gd name="T41" fmla="*/ 476 h 862"/>
                <a:gd name="T42" fmla="*/ 927 w 1037"/>
                <a:gd name="T43" fmla="*/ 420 h 862"/>
                <a:gd name="T44" fmla="*/ 942 w 1037"/>
                <a:gd name="T45" fmla="*/ 380 h 862"/>
                <a:gd name="T46" fmla="*/ 955 w 1037"/>
                <a:gd name="T47" fmla="*/ 329 h 862"/>
                <a:gd name="T48" fmla="*/ 960 w 1037"/>
                <a:gd name="T49" fmla="*/ 258 h 862"/>
                <a:gd name="T50" fmla="*/ 946 w 1037"/>
                <a:gd name="T51" fmla="*/ 197 h 862"/>
                <a:gd name="T52" fmla="*/ 917 w 1037"/>
                <a:gd name="T53" fmla="*/ 147 h 862"/>
                <a:gd name="T54" fmla="*/ 870 w 1037"/>
                <a:gd name="T55" fmla="*/ 108 h 862"/>
                <a:gd name="T56" fmla="*/ 819 w 1037"/>
                <a:gd name="T57" fmla="*/ 87 h 862"/>
                <a:gd name="T58" fmla="*/ 767 w 1037"/>
                <a:gd name="T59" fmla="*/ 79 h 862"/>
                <a:gd name="T60" fmla="*/ 737 w 1037"/>
                <a:gd name="T61" fmla="*/ 0 h 862"/>
                <a:gd name="T62" fmla="*/ 810 w 1037"/>
                <a:gd name="T63" fmla="*/ 5 h 862"/>
                <a:gd name="T64" fmla="*/ 870 w 1037"/>
                <a:gd name="T65" fmla="*/ 22 h 862"/>
                <a:gd name="T66" fmla="*/ 939 w 1037"/>
                <a:gd name="T67" fmla="*/ 61 h 862"/>
                <a:gd name="T68" fmla="*/ 990 w 1037"/>
                <a:gd name="T69" fmla="*/ 115 h 862"/>
                <a:gd name="T70" fmla="*/ 1023 w 1037"/>
                <a:gd name="T71" fmla="*/ 181 h 862"/>
                <a:gd name="T72" fmla="*/ 1037 w 1037"/>
                <a:gd name="T73" fmla="*/ 258 h 862"/>
                <a:gd name="T74" fmla="*/ 1031 w 1037"/>
                <a:gd name="T75" fmla="*/ 343 h 862"/>
                <a:gd name="T76" fmla="*/ 1008 w 1037"/>
                <a:gd name="T77" fmla="*/ 428 h 862"/>
                <a:gd name="T78" fmla="*/ 975 w 1037"/>
                <a:gd name="T79" fmla="*/ 507 h 862"/>
                <a:gd name="T80" fmla="*/ 928 w 1037"/>
                <a:gd name="T81" fmla="*/ 589 h 862"/>
                <a:gd name="T82" fmla="*/ 870 w 1037"/>
                <a:gd name="T83" fmla="*/ 667 h 862"/>
                <a:gd name="T84" fmla="*/ 798 w 1037"/>
                <a:gd name="T85" fmla="*/ 738 h 862"/>
                <a:gd name="T86" fmla="*/ 713 w 1037"/>
                <a:gd name="T87" fmla="*/ 796 h 862"/>
                <a:gd name="T88" fmla="*/ 614 w 1037"/>
                <a:gd name="T89" fmla="*/ 838 h 862"/>
                <a:gd name="T90" fmla="*/ 512 w 1037"/>
                <a:gd name="T91" fmla="*/ 860 h 862"/>
                <a:gd name="T92" fmla="*/ 411 w 1037"/>
                <a:gd name="T93" fmla="*/ 860 h 862"/>
                <a:gd name="T94" fmla="*/ 316 w 1037"/>
                <a:gd name="T95" fmla="*/ 841 h 862"/>
                <a:gd name="T96" fmla="*/ 228 w 1037"/>
                <a:gd name="T97" fmla="*/ 805 h 862"/>
                <a:gd name="T98" fmla="*/ 149 w 1037"/>
                <a:gd name="T99" fmla="*/ 754 h 862"/>
                <a:gd name="T100" fmla="*/ 83 w 1037"/>
                <a:gd name="T101" fmla="*/ 690 h 862"/>
                <a:gd name="T102" fmla="*/ 34 w 1037"/>
                <a:gd name="T103" fmla="*/ 616 h 862"/>
                <a:gd name="T104" fmla="*/ 5 w 1037"/>
                <a:gd name="T105" fmla="*/ 538 h 862"/>
                <a:gd name="T106" fmla="*/ 0 w 1037"/>
                <a:gd name="T107" fmla="*/ 463 h 862"/>
                <a:gd name="T108" fmla="*/ 18 w 1037"/>
                <a:gd name="T109" fmla="*/ 388 h 862"/>
                <a:gd name="T110" fmla="*/ 57 w 1037"/>
                <a:gd name="T111" fmla="*/ 315 h 862"/>
                <a:gd name="T112" fmla="*/ 124 w 1037"/>
                <a:gd name="T113" fmla="*/ 239 h 862"/>
                <a:gd name="T114" fmla="*/ 210 w 1037"/>
                <a:gd name="T115" fmla="*/ 172 h 862"/>
                <a:gd name="T116" fmla="*/ 310 w 1037"/>
                <a:gd name="T117" fmla="*/ 113 h 862"/>
                <a:gd name="T118" fmla="*/ 418 w 1037"/>
                <a:gd name="T119" fmla="*/ 65 h 862"/>
                <a:gd name="T120" fmla="*/ 529 w 1037"/>
                <a:gd name="T121" fmla="*/ 29 h 862"/>
                <a:gd name="T122" fmla="*/ 638 w 1037"/>
                <a:gd name="T123" fmla="*/ 7 h 862"/>
                <a:gd name="T124" fmla="*/ 737 w 1037"/>
                <a:gd name="T12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7" h="862">
                  <a:moveTo>
                    <a:pt x="737" y="78"/>
                  </a:moveTo>
                  <a:lnTo>
                    <a:pt x="689" y="80"/>
                  </a:lnTo>
                  <a:lnTo>
                    <a:pt x="639" y="86"/>
                  </a:lnTo>
                  <a:lnTo>
                    <a:pt x="586" y="96"/>
                  </a:lnTo>
                  <a:lnTo>
                    <a:pt x="531" y="110"/>
                  </a:lnTo>
                  <a:lnTo>
                    <a:pt x="477" y="126"/>
                  </a:lnTo>
                  <a:lnTo>
                    <a:pt x="423" y="147"/>
                  </a:lnTo>
                  <a:lnTo>
                    <a:pt x="370" y="171"/>
                  </a:lnTo>
                  <a:lnTo>
                    <a:pt x="318" y="196"/>
                  </a:lnTo>
                  <a:lnTo>
                    <a:pt x="270" y="224"/>
                  </a:lnTo>
                  <a:lnTo>
                    <a:pt x="225" y="256"/>
                  </a:lnTo>
                  <a:lnTo>
                    <a:pt x="185" y="289"/>
                  </a:lnTo>
                  <a:lnTo>
                    <a:pt x="149" y="323"/>
                  </a:lnTo>
                  <a:lnTo>
                    <a:pt x="120" y="359"/>
                  </a:lnTo>
                  <a:lnTo>
                    <a:pt x="98" y="397"/>
                  </a:lnTo>
                  <a:lnTo>
                    <a:pt x="84" y="435"/>
                  </a:lnTo>
                  <a:lnTo>
                    <a:pt x="78" y="473"/>
                  </a:lnTo>
                  <a:lnTo>
                    <a:pt x="79" y="511"/>
                  </a:lnTo>
                  <a:lnTo>
                    <a:pt x="89" y="549"/>
                  </a:lnTo>
                  <a:lnTo>
                    <a:pt x="103" y="581"/>
                  </a:lnTo>
                  <a:lnTo>
                    <a:pt x="122" y="612"/>
                  </a:lnTo>
                  <a:lnTo>
                    <a:pt x="145" y="643"/>
                  </a:lnTo>
                  <a:lnTo>
                    <a:pt x="172" y="671"/>
                  </a:lnTo>
                  <a:lnTo>
                    <a:pt x="203" y="698"/>
                  </a:lnTo>
                  <a:lnTo>
                    <a:pt x="239" y="722"/>
                  </a:lnTo>
                  <a:lnTo>
                    <a:pt x="276" y="743"/>
                  </a:lnTo>
                  <a:lnTo>
                    <a:pt x="318" y="760"/>
                  </a:lnTo>
                  <a:lnTo>
                    <a:pt x="362" y="773"/>
                  </a:lnTo>
                  <a:lnTo>
                    <a:pt x="410" y="782"/>
                  </a:lnTo>
                  <a:lnTo>
                    <a:pt x="460" y="784"/>
                  </a:lnTo>
                  <a:lnTo>
                    <a:pt x="515" y="781"/>
                  </a:lnTo>
                  <a:lnTo>
                    <a:pt x="569" y="770"/>
                  </a:lnTo>
                  <a:lnTo>
                    <a:pt x="623" y="752"/>
                  </a:lnTo>
                  <a:lnTo>
                    <a:pt x="675" y="727"/>
                  </a:lnTo>
                  <a:lnTo>
                    <a:pt x="717" y="701"/>
                  </a:lnTo>
                  <a:lnTo>
                    <a:pt x="755" y="672"/>
                  </a:lnTo>
                  <a:lnTo>
                    <a:pt x="788" y="641"/>
                  </a:lnTo>
                  <a:lnTo>
                    <a:pt x="818" y="608"/>
                  </a:lnTo>
                  <a:lnTo>
                    <a:pt x="844" y="574"/>
                  </a:lnTo>
                  <a:lnTo>
                    <a:pt x="866" y="541"/>
                  </a:lnTo>
                  <a:lnTo>
                    <a:pt x="886" y="508"/>
                  </a:lnTo>
                  <a:lnTo>
                    <a:pt x="903" y="476"/>
                  </a:lnTo>
                  <a:lnTo>
                    <a:pt x="917" y="447"/>
                  </a:lnTo>
                  <a:lnTo>
                    <a:pt x="927" y="420"/>
                  </a:lnTo>
                  <a:lnTo>
                    <a:pt x="936" y="398"/>
                  </a:lnTo>
                  <a:lnTo>
                    <a:pt x="942" y="380"/>
                  </a:lnTo>
                  <a:lnTo>
                    <a:pt x="945" y="368"/>
                  </a:lnTo>
                  <a:lnTo>
                    <a:pt x="955" y="329"/>
                  </a:lnTo>
                  <a:lnTo>
                    <a:pt x="959" y="293"/>
                  </a:lnTo>
                  <a:lnTo>
                    <a:pt x="960" y="258"/>
                  </a:lnTo>
                  <a:lnTo>
                    <a:pt x="956" y="227"/>
                  </a:lnTo>
                  <a:lnTo>
                    <a:pt x="946" y="197"/>
                  </a:lnTo>
                  <a:lnTo>
                    <a:pt x="934" y="171"/>
                  </a:lnTo>
                  <a:lnTo>
                    <a:pt x="917" y="147"/>
                  </a:lnTo>
                  <a:lnTo>
                    <a:pt x="896" y="126"/>
                  </a:lnTo>
                  <a:lnTo>
                    <a:pt x="870" y="108"/>
                  </a:lnTo>
                  <a:lnTo>
                    <a:pt x="840" y="94"/>
                  </a:lnTo>
                  <a:lnTo>
                    <a:pt x="819" y="87"/>
                  </a:lnTo>
                  <a:lnTo>
                    <a:pt x="795" y="82"/>
                  </a:lnTo>
                  <a:lnTo>
                    <a:pt x="767" y="79"/>
                  </a:lnTo>
                  <a:lnTo>
                    <a:pt x="737" y="78"/>
                  </a:lnTo>
                  <a:close/>
                  <a:moveTo>
                    <a:pt x="737" y="0"/>
                  </a:moveTo>
                  <a:lnTo>
                    <a:pt x="775" y="1"/>
                  </a:lnTo>
                  <a:lnTo>
                    <a:pt x="810" y="5"/>
                  </a:lnTo>
                  <a:lnTo>
                    <a:pt x="841" y="13"/>
                  </a:lnTo>
                  <a:lnTo>
                    <a:pt x="870" y="22"/>
                  </a:lnTo>
                  <a:lnTo>
                    <a:pt x="906" y="40"/>
                  </a:lnTo>
                  <a:lnTo>
                    <a:pt x="939" y="61"/>
                  </a:lnTo>
                  <a:lnTo>
                    <a:pt x="967" y="86"/>
                  </a:lnTo>
                  <a:lnTo>
                    <a:pt x="990" y="115"/>
                  </a:lnTo>
                  <a:lnTo>
                    <a:pt x="1009" y="146"/>
                  </a:lnTo>
                  <a:lnTo>
                    <a:pt x="1023" y="181"/>
                  </a:lnTo>
                  <a:lnTo>
                    <a:pt x="1032" y="218"/>
                  </a:lnTo>
                  <a:lnTo>
                    <a:pt x="1037" y="258"/>
                  </a:lnTo>
                  <a:lnTo>
                    <a:pt x="1037" y="299"/>
                  </a:lnTo>
                  <a:lnTo>
                    <a:pt x="1031" y="343"/>
                  </a:lnTo>
                  <a:lnTo>
                    <a:pt x="1020" y="389"/>
                  </a:lnTo>
                  <a:lnTo>
                    <a:pt x="1008" y="428"/>
                  </a:lnTo>
                  <a:lnTo>
                    <a:pt x="992" y="467"/>
                  </a:lnTo>
                  <a:lnTo>
                    <a:pt x="975" y="507"/>
                  </a:lnTo>
                  <a:lnTo>
                    <a:pt x="953" y="548"/>
                  </a:lnTo>
                  <a:lnTo>
                    <a:pt x="928" y="589"/>
                  </a:lnTo>
                  <a:lnTo>
                    <a:pt x="900" y="628"/>
                  </a:lnTo>
                  <a:lnTo>
                    <a:pt x="870" y="667"/>
                  </a:lnTo>
                  <a:lnTo>
                    <a:pt x="835" y="703"/>
                  </a:lnTo>
                  <a:lnTo>
                    <a:pt x="798" y="738"/>
                  </a:lnTo>
                  <a:lnTo>
                    <a:pt x="757" y="768"/>
                  </a:lnTo>
                  <a:lnTo>
                    <a:pt x="713" y="796"/>
                  </a:lnTo>
                  <a:lnTo>
                    <a:pt x="664" y="819"/>
                  </a:lnTo>
                  <a:lnTo>
                    <a:pt x="614" y="838"/>
                  </a:lnTo>
                  <a:lnTo>
                    <a:pt x="563" y="851"/>
                  </a:lnTo>
                  <a:lnTo>
                    <a:pt x="512" y="860"/>
                  </a:lnTo>
                  <a:lnTo>
                    <a:pt x="460" y="862"/>
                  </a:lnTo>
                  <a:lnTo>
                    <a:pt x="411" y="860"/>
                  </a:lnTo>
                  <a:lnTo>
                    <a:pt x="362" y="852"/>
                  </a:lnTo>
                  <a:lnTo>
                    <a:pt x="316" y="841"/>
                  </a:lnTo>
                  <a:lnTo>
                    <a:pt x="271" y="825"/>
                  </a:lnTo>
                  <a:lnTo>
                    <a:pt x="228" y="805"/>
                  </a:lnTo>
                  <a:lnTo>
                    <a:pt x="187" y="781"/>
                  </a:lnTo>
                  <a:lnTo>
                    <a:pt x="149" y="754"/>
                  </a:lnTo>
                  <a:lnTo>
                    <a:pt x="115" y="724"/>
                  </a:lnTo>
                  <a:lnTo>
                    <a:pt x="83" y="690"/>
                  </a:lnTo>
                  <a:lnTo>
                    <a:pt x="56" y="654"/>
                  </a:lnTo>
                  <a:lnTo>
                    <a:pt x="34" y="616"/>
                  </a:lnTo>
                  <a:lnTo>
                    <a:pt x="16" y="575"/>
                  </a:lnTo>
                  <a:lnTo>
                    <a:pt x="5" y="538"/>
                  </a:lnTo>
                  <a:lnTo>
                    <a:pt x="0" y="500"/>
                  </a:lnTo>
                  <a:lnTo>
                    <a:pt x="0" y="463"/>
                  </a:lnTo>
                  <a:lnTo>
                    <a:pt x="6" y="426"/>
                  </a:lnTo>
                  <a:lnTo>
                    <a:pt x="18" y="388"/>
                  </a:lnTo>
                  <a:lnTo>
                    <a:pt x="35" y="351"/>
                  </a:lnTo>
                  <a:lnTo>
                    <a:pt x="57" y="315"/>
                  </a:lnTo>
                  <a:lnTo>
                    <a:pt x="87" y="276"/>
                  </a:lnTo>
                  <a:lnTo>
                    <a:pt x="124" y="239"/>
                  </a:lnTo>
                  <a:lnTo>
                    <a:pt x="165" y="204"/>
                  </a:lnTo>
                  <a:lnTo>
                    <a:pt x="210" y="172"/>
                  </a:lnTo>
                  <a:lnTo>
                    <a:pt x="258" y="141"/>
                  </a:lnTo>
                  <a:lnTo>
                    <a:pt x="310" y="113"/>
                  </a:lnTo>
                  <a:lnTo>
                    <a:pt x="363" y="87"/>
                  </a:lnTo>
                  <a:lnTo>
                    <a:pt x="418" y="65"/>
                  </a:lnTo>
                  <a:lnTo>
                    <a:pt x="474" y="46"/>
                  </a:lnTo>
                  <a:lnTo>
                    <a:pt x="529" y="29"/>
                  </a:lnTo>
                  <a:lnTo>
                    <a:pt x="584" y="17"/>
                  </a:lnTo>
                  <a:lnTo>
                    <a:pt x="638" y="7"/>
                  </a:lnTo>
                  <a:lnTo>
                    <a:pt x="689" y="2"/>
                  </a:lnTo>
                  <a:lnTo>
                    <a:pt x="7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352"/>
            <p:cNvSpPr>
              <a:spLocks noEditPoints="1"/>
            </p:cNvSpPr>
            <p:nvPr/>
          </p:nvSpPr>
          <p:spPr bwMode="auto">
            <a:xfrm>
              <a:off x="631825" y="2860675"/>
              <a:ext cx="609600" cy="209550"/>
            </a:xfrm>
            <a:custGeom>
              <a:avLst/>
              <a:gdLst>
                <a:gd name="T0" fmla="*/ 3377 w 3457"/>
                <a:gd name="T1" fmla="*/ 360 h 1184"/>
                <a:gd name="T2" fmla="*/ 106 w 3457"/>
                <a:gd name="T3" fmla="*/ 321 h 1184"/>
                <a:gd name="T4" fmla="*/ 95 w 3457"/>
                <a:gd name="T5" fmla="*/ 374 h 1184"/>
                <a:gd name="T6" fmla="*/ 498 w 3457"/>
                <a:gd name="T7" fmla="*/ 80 h 1184"/>
                <a:gd name="T8" fmla="*/ 196 w 3457"/>
                <a:gd name="T9" fmla="*/ 148 h 1184"/>
                <a:gd name="T10" fmla="*/ 230 w 3457"/>
                <a:gd name="T11" fmla="*/ 314 h 1184"/>
                <a:gd name="T12" fmla="*/ 403 w 3457"/>
                <a:gd name="T13" fmla="*/ 685 h 1184"/>
                <a:gd name="T14" fmla="*/ 696 w 3457"/>
                <a:gd name="T15" fmla="*/ 1018 h 1184"/>
                <a:gd name="T16" fmla="*/ 1074 w 3457"/>
                <a:gd name="T17" fmla="*/ 1103 h 1184"/>
                <a:gd name="T18" fmla="*/ 1351 w 3457"/>
                <a:gd name="T19" fmla="*/ 1006 h 1184"/>
                <a:gd name="T20" fmla="*/ 1483 w 3457"/>
                <a:gd name="T21" fmla="*/ 842 h 1184"/>
                <a:gd name="T22" fmla="*/ 1561 w 3457"/>
                <a:gd name="T23" fmla="*/ 623 h 1184"/>
                <a:gd name="T24" fmla="*/ 1684 w 3457"/>
                <a:gd name="T25" fmla="*/ 485 h 1184"/>
                <a:gd name="T26" fmla="*/ 1752 w 3457"/>
                <a:gd name="T27" fmla="*/ 480 h 1184"/>
                <a:gd name="T28" fmla="*/ 1880 w 3457"/>
                <a:gd name="T29" fmla="*/ 588 h 1184"/>
                <a:gd name="T30" fmla="*/ 1965 w 3457"/>
                <a:gd name="T31" fmla="*/ 820 h 1184"/>
                <a:gd name="T32" fmla="*/ 2079 w 3457"/>
                <a:gd name="T33" fmla="*/ 984 h 1184"/>
                <a:gd name="T34" fmla="*/ 2333 w 3457"/>
                <a:gd name="T35" fmla="*/ 1098 h 1184"/>
                <a:gd name="T36" fmla="*/ 2709 w 3457"/>
                <a:gd name="T37" fmla="*/ 1047 h 1184"/>
                <a:gd name="T38" fmla="*/ 3020 w 3457"/>
                <a:gd name="T39" fmla="*/ 740 h 1184"/>
                <a:gd name="T40" fmla="*/ 3210 w 3457"/>
                <a:gd name="T41" fmla="*/ 362 h 1184"/>
                <a:gd name="T42" fmla="*/ 3266 w 3457"/>
                <a:gd name="T43" fmla="*/ 155 h 1184"/>
                <a:gd name="T44" fmla="*/ 3031 w 3457"/>
                <a:gd name="T45" fmla="*/ 88 h 1184"/>
                <a:gd name="T46" fmla="*/ 2495 w 3457"/>
                <a:gd name="T47" fmla="*/ 134 h 1184"/>
                <a:gd name="T48" fmla="*/ 2070 w 3457"/>
                <a:gd name="T49" fmla="*/ 301 h 1184"/>
                <a:gd name="T50" fmla="*/ 1917 w 3457"/>
                <a:gd name="T51" fmla="*/ 375 h 1184"/>
                <a:gd name="T52" fmla="*/ 1803 w 3457"/>
                <a:gd name="T53" fmla="*/ 407 h 1184"/>
                <a:gd name="T54" fmla="*/ 1636 w 3457"/>
                <a:gd name="T55" fmla="*/ 407 h 1184"/>
                <a:gd name="T56" fmla="*/ 1520 w 3457"/>
                <a:gd name="T57" fmla="*/ 367 h 1184"/>
                <a:gd name="T58" fmla="*/ 1339 w 3457"/>
                <a:gd name="T59" fmla="*/ 276 h 1184"/>
                <a:gd name="T60" fmla="*/ 887 w 3457"/>
                <a:gd name="T61" fmla="*/ 116 h 1184"/>
                <a:gd name="T62" fmla="*/ 729 w 3457"/>
                <a:gd name="T63" fmla="*/ 10 h 1184"/>
                <a:gd name="T64" fmla="*/ 1217 w 3457"/>
                <a:gd name="T65" fmla="*/ 138 h 1184"/>
                <a:gd name="T66" fmla="*/ 1513 w 3457"/>
                <a:gd name="T67" fmla="*/ 276 h 1184"/>
                <a:gd name="T68" fmla="*/ 1624 w 3457"/>
                <a:gd name="T69" fmla="*/ 326 h 1184"/>
                <a:gd name="T70" fmla="*/ 1741 w 3457"/>
                <a:gd name="T71" fmla="*/ 330 h 1184"/>
                <a:gd name="T72" fmla="*/ 1847 w 3457"/>
                <a:gd name="T73" fmla="*/ 322 h 1184"/>
                <a:gd name="T74" fmla="*/ 1952 w 3457"/>
                <a:gd name="T75" fmla="*/ 272 h 1184"/>
                <a:gd name="T76" fmla="*/ 2301 w 3457"/>
                <a:gd name="T77" fmla="*/ 115 h 1184"/>
                <a:gd name="T78" fmla="*/ 2807 w 3457"/>
                <a:gd name="T79" fmla="*/ 2 h 1184"/>
                <a:gd name="T80" fmla="*/ 3285 w 3457"/>
                <a:gd name="T81" fmla="*/ 70 h 1184"/>
                <a:gd name="T82" fmla="*/ 3339 w 3457"/>
                <a:gd name="T83" fmla="*/ 219 h 1184"/>
                <a:gd name="T84" fmla="*/ 3446 w 3457"/>
                <a:gd name="T85" fmla="*/ 302 h 1184"/>
                <a:gd name="T86" fmla="*/ 3397 w 3457"/>
                <a:gd name="T87" fmla="*/ 444 h 1184"/>
                <a:gd name="T88" fmla="*/ 3133 w 3457"/>
                <a:gd name="T89" fmla="*/ 705 h 1184"/>
                <a:gd name="T90" fmla="*/ 2820 w 3457"/>
                <a:gd name="T91" fmla="*/ 1073 h 1184"/>
                <a:gd name="T92" fmla="*/ 2438 w 3457"/>
                <a:gd name="T93" fmla="*/ 1184 h 1184"/>
                <a:gd name="T94" fmla="*/ 2057 w 3457"/>
                <a:gd name="T95" fmla="*/ 1067 h 1184"/>
                <a:gd name="T96" fmla="*/ 1886 w 3457"/>
                <a:gd name="T97" fmla="*/ 833 h 1184"/>
                <a:gd name="T98" fmla="*/ 1806 w 3457"/>
                <a:gd name="T99" fmla="*/ 616 h 1184"/>
                <a:gd name="T100" fmla="*/ 1737 w 3457"/>
                <a:gd name="T101" fmla="*/ 556 h 1184"/>
                <a:gd name="T102" fmla="*/ 1674 w 3457"/>
                <a:gd name="T103" fmla="*/ 584 h 1184"/>
                <a:gd name="T104" fmla="*/ 1588 w 3457"/>
                <a:gd name="T105" fmla="*/ 784 h 1184"/>
                <a:gd name="T106" fmla="*/ 1473 w 3457"/>
                <a:gd name="T107" fmla="*/ 997 h 1184"/>
                <a:gd name="T108" fmla="*/ 1157 w 3457"/>
                <a:gd name="T109" fmla="*/ 1172 h 1184"/>
                <a:gd name="T110" fmla="*/ 741 w 3457"/>
                <a:gd name="T111" fmla="*/ 1130 h 1184"/>
                <a:gd name="T112" fmla="*/ 404 w 3457"/>
                <a:gd name="T113" fmla="*/ 831 h 1184"/>
                <a:gd name="T114" fmla="*/ 106 w 3457"/>
                <a:gd name="T115" fmla="*/ 454 h 1184"/>
                <a:gd name="T116" fmla="*/ 0 w 3457"/>
                <a:gd name="T117" fmla="*/ 349 h 1184"/>
                <a:gd name="T118" fmla="*/ 106 w 3457"/>
                <a:gd name="T119" fmla="*/ 243 h 1184"/>
                <a:gd name="T120" fmla="*/ 134 w 3457"/>
                <a:gd name="T121" fmla="*/ 100 h 1184"/>
                <a:gd name="T122" fmla="*/ 492 w 3457"/>
                <a:gd name="T123" fmla="*/ 2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57" h="1184">
                  <a:moveTo>
                    <a:pt x="3308" y="321"/>
                  </a:moveTo>
                  <a:lnTo>
                    <a:pt x="3298" y="348"/>
                  </a:lnTo>
                  <a:lnTo>
                    <a:pt x="3288" y="376"/>
                  </a:lnTo>
                  <a:lnTo>
                    <a:pt x="3351" y="376"/>
                  </a:lnTo>
                  <a:lnTo>
                    <a:pt x="3362" y="374"/>
                  </a:lnTo>
                  <a:lnTo>
                    <a:pt x="3371" y="369"/>
                  </a:lnTo>
                  <a:lnTo>
                    <a:pt x="3377" y="360"/>
                  </a:lnTo>
                  <a:lnTo>
                    <a:pt x="3379" y="349"/>
                  </a:lnTo>
                  <a:lnTo>
                    <a:pt x="3377" y="337"/>
                  </a:lnTo>
                  <a:lnTo>
                    <a:pt x="3371" y="329"/>
                  </a:lnTo>
                  <a:lnTo>
                    <a:pt x="3362" y="323"/>
                  </a:lnTo>
                  <a:lnTo>
                    <a:pt x="3351" y="321"/>
                  </a:lnTo>
                  <a:lnTo>
                    <a:pt x="3308" y="321"/>
                  </a:lnTo>
                  <a:close/>
                  <a:moveTo>
                    <a:pt x="106" y="321"/>
                  </a:moveTo>
                  <a:lnTo>
                    <a:pt x="95" y="323"/>
                  </a:lnTo>
                  <a:lnTo>
                    <a:pt x="86" y="329"/>
                  </a:lnTo>
                  <a:lnTo>
                    <a:pt x="80" y="337"/>
                  </a:lnTo>
                  <a:lnTo>
                    <a:pt x="78" y="349"/>
                  </a:lnTo>
                  <a:lnTo>
                    <a:pt x="80" y="360"/>
                  </a:lnTo>
                  <a:lnTo>
                    <a:pt x="86" y="369"/>
                  </a:lnTo>
                  <a:lnTo>
                    <a:pt x="95" y="374"/>
                  </a:lnTo>
                  <a:lnTo>
                    <a:pt x="106" y="376"/>
                  </a:lnTo>
                  <a:lnTo>
                    <a:pt x="170" y="376"/>
                  </a:lnTo>
                  <a:lnTo>
                    <a:pt x="159" y="348"/>
                  </a:lnTo>
                  <a:lnTo>
                    <a:pt x="149" y="321"/>
                  </a:lnTo>
                  <a:lnTo>
                    <a:pt x="106" y="321"/>
                  </a:lnTo>
                  <a:close/>
                  <a:moveTo>
                    <a:pt x="570" y="78"/>
                  </a:moveTo>
                  <a:lnTo>
                    <a:pt x="498" y="80"/>
                  </a:lnTo>
                  <a:lnTo>
                    <a:pt x="426" y="88"/>
                  </a:lnTo>
                  <a:lnTo>
                    <a:pt x="356" y="98"/>
                  </a:lnTo>
                  <a:lnTo>
                    <a:pt x="288" y="114"/>
                  </a:lnTo>
                  <a:lnTo>
                    <a:pt x="221" y="133"/>
                  </a:lnTo>
                  <a:lnTo>
                    <a:pt x="211" y="137"/>
                  </a:lnTo>
                  <a:lnTo>
                    <a:pt x="203" y="141"/>
                  </a:lnTo>
                  <a:lnTo>
                    <a:pt x="196" y="148"/>
                  </a:lnTo>
                  <a:lnTo>
                    <a:pt x="191" y="155"/>
                  </a:lnTo>
                  <a:lnTo>
                    <a:pt x="189" y="167"/>
                  </a:lnTo>
                  <a:lnTo>
                    <a:pt x="189" y="181"/>
                  </a:lnTo>
                  <a:lnTo>
                    <a:pt x="193" y="199"/>
                  </a:lnTo>
                  <a:lnTo>
                    <a:pt x="203" y="233"/>
                  </a:lnTo>
                  <a:lnTo>
                    <a:pt x="215" y="271"/>
                  </a:lnTo>
                  <a:lnTo>
                    <a:pt x="230" y="314"/>
                  </a:lnTo>
                  <a:lnTo>
                    <a:pt x="247" y="362"/>
                  </a:lnTo>
                  <a:lnTo>
                    <a:pt x="267" y="411"/>
                  </a:lnTo>
                  <a:lnTo>
                    <a:pt x="290" y="464"/>
                  </a:lnTo>
                  <a:lnTo>
                    <a:pt x="314" y="518"/>
                  </a:lnTo>
                  <a:lnTo>
                    <a:pt x="341" y="573"/>
                  </a:lnTo>
                  <a:lnTo>
                    <a:pt x="371" y="629"/>
                  </a:lnTo>
                  <a:lnTo>
                    <a:pt x="403" y="685"/>
                  </a:lnTo>
                  <a:lnTo>
                    <a:pt x="437" y="740"/>
                  </a:lnTo>
                  <a:lnTo>
                    <a:pt x="474" y="794"/>
                  </a:lnTo>
                  <a:lnTo>
                    <a:pt x="512" y="845"/>
                  </a:lnTo>
                  <a:lnTo>
                    <a:pt x="553" y="895"/>
                  </a:lnTo>
                  <a:lnTo>
                    <a:pt x="599" y="941"/>
                  </a:lnTo>
                  <a:lnTo>
                    <a:pt x="647" y="982"/>
                  </a:lnTo>
                  <a:lnTo>
                    <a:pt x="696" y="1018"/>
                  </a:lnTo>
                  <a:lnTo>
                    <a:pt x="748" y="1047"/>
                  </a:lnTo>
                  <a:lnTo>
                    <a:pt x="802" y="1070"/>
                  </a:lnTo>
                  <a:lnTo>
                    <a:pt x="859" y="1088"/>
                  </a:lnTo>
                  <a:lnTo>
                    <a:pt x="918" y="1099"/>
                  </a:lnTo>
                  <a:lnTo>
                    <a:pt x="980" y="1104"/>
                  </a:lnTo>
                  <a:lnTo>
                    <a:pt x="1020" y="1106"/>
                  </a:lnTo>
                  <a:lnTo>
                    <a:pt x="1074" y="1103"/>
                  </a:lnTo>
                  <a:lnTo>
                    <a:pt x="1125" y="1098"/>
                  </a:lnTo>
                  <a:lnTo>
                    <a:pt x="1171" y="1090"/>
                  </a:lnTo>
                  <a:lnTo>
                    <a:pt x="1214" y="1077"/>
                  </a:lnTo>
                  <a:lnTo>
                    <a:pt x="1253" y="1062"/>
                  </a:lnTo>
                  <a:lnTo>
                    <a:pt x="1289" y="1045"/>
                  </a:lnTo>
                  <a:lnTo>
                    <a:pt x="1322" y="1027"/>
                  </a:lnTo>
                  <a:lnTo>
                    <a:pt x="1351" y="1006"/>
                  </a:lnTo>
                  <a:lnTo>
                    <a:pt x="1378" y="984"/>
                  </a:lnTo>
                  <a:lnTo>
                    <a:pt x="1401" y="961"/>
                  </a:lnTo>
                  <a:lnTo>
                    <a:pt x="1422" y="938"/>
                  </a:lnTo>
                  <a:lnTo>
                    <a:pt x="1441" y="914"/>
                  </a:lnTo>
                  <a:lnTo>
                    <a:pt x="1456" y="890"/>
                  </a:lnTo>
                  <a:lnTo>
                    <a:pt x="1471" y="865"/>
                  </a:lnTo>
                  <a:lnTo>
                    <a:pt x="1483" y="842"/>
                  </a:lnTo>
                  <a:lnTo>
                    <a:pt x="1493" y="820"/>
                  </a:lnTo>
                  <a:lnTo>
                    <a:pt x="1500" y="799"/>
                  </a:lnTo>
                  <a:lnTo>
                    <a:pt x="1508" y="780"/>
                  </a:lnTo>
                  <a:lnTo>
                    <a:pt x="1513" y="763"/>
                  </a:lnTo>
                  <a:lnTo>
                    <a:pt x="1529" y="709"/>
                  </a:lnTo>
                  <a:lnTo>
                    <a:pt x="1545" y="663"/>
                  </a:lnTo>
                  <a:lnTo>
                    <a:pt x="1561" y="623"/>
                  </a:lnTo>
                  <a:lnTo>
                    <a:pt x="1577" y="588"/>
                  </a:lnTo>
                  <a:lnTo>
                    <a:pt x="1594" y="560"/>
                  </a:lnTo>
                  <a:lnTo>
                    <a:pt x="1611" y="537"/>
                  </a:lnTo>
                  <a:lnTo>
                    <a:pt x="1629" y="519"/>
                  </a:lnTo>
                  <a:lnTo>
                    <a:pt x="1646" y="504"/>
                  </a:lnTo>
                  <a:lnTo>
                    <a:pt x="1664" y="492"/>
                  </a:lnTo>
                  <a:lnTo>
                    <a:pt x="1684" y="485"/>
                  </a:lnTo>
                  <a:lnTo>
                    <a:pt x="1704" y="480"/>
                  </a:lnTo>
                  <a:lnTo>
                    <a:pt x="1725" y="476"/>
                  </a:lnTo>
                  <a:lnTo>
                    <a:pt x="1726" y="476"/>
                  </a:lnTo>
                  <a:lnTo>
                    <a:pt x="1728" y="476"/>
                  </a:lnTo>
                  <a:lnTo>
                    <a:pt x="1730" y="476"/>
                  </a:lnTo>
                  <a:lnTo>
                    <a:pt x="1731" y="476"/>
                  </a:lnTo>
                  <a:lnTo>
                    <a:pt x="1752" y="480"/>
                  </a:lnTo>
                  <a:lnTo>
                    <a:pt x="1773" y="485"/>
                  </a:lnTo>
                  <a:lnTo>
                    <a:pt x="1792" y="492"/>
                  </a:lnTo>
                  <a:lnTo>
                    <a:pt x="1811" y="504"/>
                  </a:lnTo>
                  <a:lnTo>
                    <a:pt x="1829" y="519"/>
                  </a:lnTo>
                  <a:lnTo>
                    <a:pt x="1846" y="537"/>
                  </a:lnTo>
                  <a:lnTo>
                    <a:pt x="1863" y="560"/>
                  </a:lnTo>
                  <a:lnTo>
                    <a:pt x="1880" y="588"/>
                  </a:lnTo>
                  <a:lnTo>
                    <a:pt x="1896" y="623"/>
                  </a:lnTo>
                  <a:lnTo>
                    <a:pt x="1912" y="663"/>
                  </a:lnTo>
                  <a:lnTo>
                    <a:pt x="1928" y="709"/>
                  </a:lnTo>
                  <a:lnTo>
                    <a:pt x="1945" y="763"/>
                  </a:lnTo>
                  <a:lnTo>
                    <a:pt x="1950" y="780"/>
                  </a:lnTo>
                  <a:lnTo>
                    <a:pt x="1956" y="799"/>
                  </a:lnTo>
                  <a:lnTo>
                    <a:pt x="1965" y="820"/>
                  </a:lnTo>
                  <a:lnTo>
                    <a:pt x="1974" y="842"/>
                  </a:lnTo>
                  <a:lnTo>
                    <a:pt x="1987" y="865"/>
                  </a:lnTo>
                  <a:lnTo>
                    <a:pt x="2000" y="890"/>
                  </a:lnTo>
                  <a:lnTo>
                    <a:pt x="2016" y="914"/>
                  </a:lnTo>
                  <a:lnTo>
                    <a:pt x="2035" y="938"/>
                  </a:lnTo>
                  <a:lnTo>
                    <a:pt x="2056" y="961"/>
                  </a:lnTo>
                  <a:lnTo>
                    <a:pt x="2079" y="984"/>
                  </a:lnTo>
                  <a:lnTo>
                    <a:pt x="2106" y="1006"/>
                  </a:lnTo>
                  <a:lnTo>
                    <a:pt x="2136" y="1027"/>
                  </a:lnTo>
                  <a:lnTo>
                    <a:pt x="2168" y="1045"/>
                  </a:lnTo>
                  <a:lnTo>
                    <a:pt x="2204" y="1062"/>
                  </a:lnTo>
                  <a:lnTo>
                    <a:pt x="2243" y="1077"/>
                  </a:lnTo>
                  <a:lnTo>
                    <a:pt x="2286" y="1090"/>
                  </a:lnTo>
                  <a:lnTo>
                    <a:pt x="2333" y="1098"/>
                  </a:lnTo>
                  <a:lnTo>
                    <a:pt x="2384" y="1103"/>
                  </a:lnTo>
                  <a:lnTo>
                    <a:pt x="2438" y="1106"/>
                  </a:lnTo>
                  <a:lnTo>
                    <a:pt x="2478" y="1104"/>
                  </a:lnTo>
                  <a:lnTo>
                    <a:pt x="2539" y="1099"/>
                  </a:lnTo>
                  <a:lnTo>
                    <a:pt x="2599" y="1088"/>
                  </a:lnTo>
                  <a:lnTo>
                    <a:pt x="2655" y="1070"/>
                  </a:lnTo>
                  <a:lnTo>
                    <a:pt x="2709" y="1047"/>
                  </a:lnTo>
                  <a:lnTo>
                    <a:pt x="2760" y="1018"/>
                  </a:lnTo>
                  <a:lnTo>
                    <a:pt x="2811" y="982"/>
                  </a:lnTo>
                  <a:lnTo>
                    <a:pt x="2858" y="941"/>
                  </a:lnTo>
                  <a:lnTo>
                    <a:pt x="2903" y="895"/>
                  </a:lnTo>
                  <a:lnTo>
                    <a:pt x="2944" y="845"/>
                  </a:lnTo>
                  <a:lnTo>
                    <a:pt x="2983" y="794"/>
                  </a:lnTo>
                  <a:lnTo>
                    <a:pt x="3020" y="740"/>
                  </a:lnTo>
                  <a:lnTo>
                    <a:pt x="3054" y="685"/>
                  </a:lnTo>
                  <a:lnTo>
                    <a:pt x="3086" y="629"/>
                  </a:lnTo>
                  <a:lnTo>
                    <a:pt x="3115" y="573"/>
                  </a:lnTo>
                  <a:lnTo>
                    <a:pt x="3143" y="518"/>
                  </a:lnTo>
                  <a:lnTo>
                    <a:pt x="3168" y="464"/>
                  </a:lnTo>
                  <a:lnTo>
                    <a:pt x="3190" y="411"/>
                  </a:lnTo>
                  <a:lnTo>
                    <a:pt x="3210" y="362"/>
                  </a:lnTo>
                  <a:lnTo>
                    <a:pt x="3228" y="314"/>
                  </a:lnTo>
                  <a:lnTo>
                    <a:pt x="3242" y="271"/>
                  </a:lnTo>
                  <a:lnTo>
                    <a:pt x="3254" y="233"/>
                  </a:lnTo>
                  <a:lnTo>
                    <a:pt x="3263" y="199"/>
                  </a:lnTo>
                  <a:lnTo>
                    <a:pt x="3268" y="181"/>
                  </a:lnTo>
                  <a:lnTo>
                    <a:pt x="3268" y="167"/>
                  </a:lnTo>
                  <a:lnTo>
                    <a:pt x="3266" y="155"/>
                  </a:lnTo>
                  <a:lnTo>
                    <a:pt x="3261" y="148"/>
                  </a:lnTo>
                  <a:lnTo>
                    <a:pt x="3254" y="141"/>
                  </a:lnTo>
                  <a:lnTo>
                    <a:pt x="3246" y="137"/>
                  </a:lnTo>
                  <a:lnTo>
                    <a:pt x="3236" y="133"/>
                  </a:lnTo>
                  <a:lnTo>
                    <a:pt x="3170" y="114"/>
                  </a:lnTo>
                  <a:lnTo>
                    <a:pt x="3101" y="98"/>
                  </a:lnTo>
                  <a:lnTo>
                    <a:pt x="3031" y="88"/>
                  </a:lnTo>
                  <a:lnTo>
                    <a:pt x="2959" y="80"/>
                  </a:lnTo>
                  <a:lnTo>
                    <a:pt x="2886" y="78"/>
                  </a:lnTo>
                  <a:lnTo>
                    <a:pt x="2805" y="81"/>
                  </a:lnTo>
                  <a:lnTo>
                    <a:pt x="2725" y="89"/>
                  </a:lnTo>
                  <a:lnTo>
                    <a:pt x="2646" y="100"/>
                  </a:lnTo>
                  <a:lnTo>
                    <a:pt x="2569" y="116"/>
                  </a:lnTo>
                  <a:lnTo>
                    <a:pt x="2495" y="134"/>
                  </a:lnTo>
                  <a:lnTo>
                    <a:pt x="2423" y="155"/>
                  </a:lnTo>
                  <a:lnTo>
                    <a:pt x="2355" y="178"/>
                  </a:lnTo>
                  <a:lnTo>
                    <a:pt x="2290" y="203"/>
                  </a:lnTo>
                  <a:lnTo>
                    <a:pt x="2229" y="227"/>
                  </a:lnTo>
                  <a:lnTo>
                    <a:pt x="2171" y="252"/>
                  </a:lnTo>
                  <a:lnTo>
                    <a:pt x="2119" y="276"/>
                  </a:lnTo>
                  <a:lnTo>
                    <a:pt x="2070" y="301"/>
                  </a:lnTo>
                  <a:lnTo>
                    <a:pt x="2027" y="323"/>
                  </a:lnTo>
                  <a:lnTo>
                    <a:pt x="1988" y="342"/>
                  </a:lnTo>
                  <a:lnTo>
                    <a:pt x="1980" y="346"/>
                  </a:lnTo>
                  <a:lnTo>
                    <a:pt x="1969" y="351"/>
                  </a:lnTo>
                  <a:lnTo>
                    <a:pt x="1954" y="358"/>
                  </a:lnTo>
                  <a:lnTo>
                    <a:pt x="1936" y="367"/>
                  </a:lnTo>
                  <a:lnTo>
                    <a:pt x="1917" y="375"/>
                  </a:lnTo>
                  <a:lnTo>
                    <a:pt x="1898" y="384"/>
                  </a:lnTo>
                  <a:lnTo>
                    <a:pt x="1880" y="391"/>
                  </a:lnTo>
                  <a:lnTo>
                    <a:pt x="1861" y="399"/>
                  </a:lnTo>
                  <a:lnTo>
                    <a:pt x="1845" y="403"/>
                  </a:lnTo>
                  <a:lnTo>
                    <a:pt x="1832" y="406"/>
                  </a:lnTo>
                  <a:lnTo>
                    <a:pt x="1821" y="407"/>
                  </a:lnTo>
                  <a:lnTo>
                    <a:pt x="1803" y="407"/>
                  </a:lnTo>
                  <a:lnTo>
                    <a:pt x="1781" y="408"/>
                  </a:lnTo>
                  <a:lnTo>
                    <a:pt x="1756" y="408"/>
                  </a:lnTo>
                  <a:lnTo>
                    <a:pt x="1728" y="408"/>
                  </a:lnTo>
                  <a:lnTo>
                    <a:pt x="1701" y="408"/>
                  </a:lnTo>
                  <a:lnTo>
                    <a:pt x="1676" y="408"/>
                  </a:lnTo>
                  <a:lnTo>
                    <a:pt x="1654" y="407"/>
                  </a:lnTo>
                  <a:lnTo>
                    <a:pt x="1636" y="407"/>
                  </a:lnTo>
                  <a:lnTo>
                    <a:pt x="1625" y="406"/>
                  </a:lnTo>
                  <a:lnTo>
                    <a:pt x="1612" y="403"/>
                  </a:lnTo>
                  <a:lnTo>
                    <a:pt x="1596" y="399"/>
                  </a:lnTo>
                  <a:lnTo>
                    <a:pt x="1578" y="391"/>
                  </a:lnTo>
                  <a:lnTo>
                    <a:pt x="1559" y="384"/>
                  </a:lnTo>
                  <a:lnTo>
                    <a:pt x="1539" y="375"/>
                  </a:lnTo>
                  <a:lnTo>
                    <a:pt x="1520" y="367"/>
                  </a:lnTo>
                  <a:lnTo>
                    <a:pt x="1504" y="358"/>
                  </a:lnTo>
                  <a:lnTo>
                    <a:pt x="1488" y="351"/>
                  </a:lnTo>
                  <a:lnTo>
                    <a:pt x="1476" y="346"/>
                  </a:lnTo>
                  <a:lnTo>
                    <a:pt x="1469" y="342"/>
                  </a:lnTo>
                  <a:lnTo>
                    <a:pt x="1431" y="323"/>
                  </a:lnTo>
                  <a:lnTo>
                    <a:pt x="1387" y="301"/>
                  </a:lnTo>
                  <a:lnTo>
                    <a:pt x="1339" y="276"/>
                  </a:lnTo>
                  <a:lnTo>
                    <a:pt x="1285" y="252"/>
                  </a:lnTo>
                  <a:lnTo>
                    <a:pt x="1227" y="227"/>
                  </a:lnTo>
                  <a:lnTo>
                    <a:pt x="1167" y="203"/>
                  </a:lnTo>
                  <a:lnTo>
                    <a:pt x="1101" y="178"/>
                  </a:lnTo>
                  <a:lnTo>
                    <a:pt x="1033" y="155"/>
                  </a:lnTo>
                  <a:lnTo>
                    <a:pt x="962" y="134"/>
                  </a:lnTo>
                  <a:lnTo>
                    <a:pt x="887" y="116"/>
                  </a:lnTo>
                  <a:lnTo>
                    <a:pt x="812" y="100"/>
                  </a:lnTo>
                  <a:lnTo>
                    <a:pt x="733" y="89"/>
                  </a:lnTo>
                  <a:lnTo>
                    <a:pt x="652" y="81"/>
                  </a:lnTo>
                  <a:lnTo>
                    <a:pt x="570" y="78"/>
                  </a:lnTo>
                  <a:close/>
                  <a:moveTo>
                    <a:pt x="570" y="0"/>
                  </a:moveTo>
                  <a:lnTo>
                    <a:pt x="651" y="2"/>
                  </a:lnTo>
                  <a:lnTo>
                    <a:pt x="729" y="10"/>
                  </a:lnTo>
                  <a:lnTo>
                    <a:pt x="806" y="20"/>
                  </a:lnTo>
                  <a:lnTo>
                    <a:pt x="881" y="34"/>
                  </a:lnTo>
                  <a:lnTo>
                    <a:pt x="953" y="52"/>
                  </a:lnTo>
                  <a:lnTo>
                    <a:pt x="1024" y="71"/>
                  </a:lnTo>
                  <a:lnTo>
                    <a:pt x="1091" y="92"/>
                  </a:lnTo>
                  <a:lnTo>
                    <a:pt x="1156" y="115"/>
                  </a:lnTo>
                  <a:lnTo>
                    <a:pt x="1217" y="138"/>
                  </a:lnTo>
                  <a:lnTo>
                    <a:pt x="1276" y="162"/>
                  </a:lnTo>
                  <a:lnTo>
                    <a:pt x="1329" y="187"/>
                  </a:lnTo>
                  <a:lnTo>
                    <a:pt x="1380" y="210"/>
                  </a:lnTo>
                  <a:lnTo>
                    <a:pt x="1426" y="233"/>
                  </a:lnTo>
                  <a:lnTo>
                    <a:pt x="1468" y="253"/>
                  </a:lnTo>
                  <a:lnTo>
                    <a:pt x="1505" y="272"/>
                  </a:lnTo>
                  <a:lnTo>
                    <a:pt x="1513" y="276"/>
                  </a:lnTo>
                  <a:lnTo>
                    <a:pt x="1525" y="283"/>
                  </a:lnTo>
                  <a:lnTo>
                    <a:pt x="1540" y="290"/>
                  </a:lnTo>
                  <a:lnTo>
                    <a:pt x="1557" y="298"/>
                  </a:lnTo>
                  <a:lnTo>
                    <a:pt x="1576" y="307"/>
                  </a:lnTo>
                  <a:lnTo>
                    <a:pt x="1594" y="314"/>
                  </a:lnTo>
                  <a:lnTo>
                    <a:pt x="1610" y="322"/>
                  </a:lnTo>
                  <a:lnTo>
                    <a:pt x="1624" y="326"/>
                  </a:lnTo>
                  <a:lnTo>
                    <a:pt x="1634" y="328"/>
                  </a:lnTo>
                  <a:lnTo>
                    <a:pt x="1641" y="329"/>
                  </a:lnTo>
                  <a:lnTo>
                    <a:pt x="1655" y="329"/>
                  </a:lnTo>
                  <a:lnTo>
                    <a:pt x="1673" y="329"/>
                  </a:lnTo>
                  <a:lnTo>
                    <a:pt x="1694" y="329"/>
                  </a:lnTo>
                  <a:lnTo>
                    <a:pt x="1717" y="330"/>
                  </a:lnTo>
                  <a:lnTo>
                    <a:pt x="1741" y="330"/>
                  </a:lnTo>
                  <a:lnTo>
                    <a:pt x="1764" y="329"/>
                  </a:lnTo>
                  <a:lnTo>
                    <a:pt x="1785" y="329"/>
                  </a:lnTo>
                  <a:lnTo>
                    <a:pt x="1803" y="329"/>
                  </a:lnTo>
                  <a:lnTo>
                    <a:pt x="1815" y="329"/>
                  </a:lnTo>
                  <a:lnTo>
                    <a:pt x="1823" y="328"/>
                  </a:lnTo>
                  <a:lnTo>
                    <a:pt x="1833" y="326"/>
                  </a:lnTo>
                  <a:lnTo>
                    <a:pt x="1847" y="322"/>
                  </a:lnTo>
                  <a:lnTo>
                    <a:pt x="1864" y="314"/>
                  </a:lnTo>
                  <a:lnTo>
                    <a:pt x="1882" y="307"/>
                  </a:lnTo>
                  <a:lnTo>
                    <a:pt x="1899" y="298"/>
                  </a:lnTo>
                  <a:lnTo>
                    <a:pt x="1917" y="290"/>
                  </a:lnTo>
                  <a:lnTo>
                    <a:pt x="1932" y="283"/>
                  </a:lnTo>
                  <a:lnTo>
                    <a:pt x="1945" y="276"/>
                  </a:lnTo>
                  <a:lnTo>
                    <a:pt x="1952" y="272"/>
                  </a:lnTo>
                  <a:lnTo>
                    <a:pt x="1990" y="253"/>
                  </a:lnTo>
                  <a:lnTo>
                    <a:pt x="2031" y="233"/>
                  </a:lnTo>
                  <a:lnTo>
                    <a:pt x="2077" y="210"/>
                  </a:lnTo>
                  <a:lnTo>
                    <a:pt x="2127" y="187"/>
                  </a:lnTo>
                  <a:lnTo>
                    <a:pt x="2182" y="162"/>
                  </a:lnTo>
                  <a:lnTo>
                    <a:pt x="2240" y="138"/>
                  </a:lnTo>
                  <a:lnTo>
                    <a:pt x="2301" y="115"/>
                  </a:lnTo>
                  <a:lnTo>
                    <a:pt x="2366" y="92"/>
                  </a:lnTo>
                  <a:lnTo>
                    <a:pt x="2433" y="71"/>
                  </a:lnTo>
                  <a:lnTo>
                    <a:pt x="2503" y="52"/>
                  </a:lnTo>
                  <a:lnTo>
                    <a:pt x="2576" y="34"/>
                  </a:lnTo>
                  <a:lnTo>
                    <a:pt x="2651" y="20"/>
                  </a:lnTo>
                  <a:lnTo>
                    <a:pt x="2728" y="10"/>
                  </a:lnTo>
                  <a:lnTo>
                    <a:pt x="2807" y="2"/>
                  </a:lnTo>
                  <a:lnTo>
                    <a:pt x="2886" y="0"/>
                  </a:lnTo>
                  <a:lnTo>
                    <a:pt x="2964" y="2"/>
                  </a:lnTo>
                  <a:lnTo>
                    <a:pt x="3041" y="10"/>
                  </a:lnTo>
                  <a:lnTo>
                    <a:pt x="3116" y="21"/>
                  </a:lnTo>
                  <a:lnTo>
                    <a:pt x="3189" y="38"/>
                  </a:lnTo>
                  <a:lnTo>
                    <a:pt x="3260" y="59"/>
                  </a:lnTo>
                  <a:lnTo>
                    <a:pt x="3285" y="70"/>
                  </a:lnTo>
                  <a:lnTo>
                    <a:pt x="3305" y="83"/>
                  </a:lnTo>
                  <a:lnTo>
                    <a:pt x="3322" y="100"/>
                  </a:lnTo>
                  <a:lnTo>
                    <a:pt x="3334" y="119"/>
                  </a:lnTo>
                  <a:lnTo>
                    <a:pt x="3342" y="140"/>
                  </a:lnTo>
                  <a:lnTo>
                    <a:pt x="3345" y="165"/>
                  </a:lnTo>
                  <a:lnTo>
                    <a:pt x="3344" y="191"/>
                  </a:lnTo>
                  <a:lnTo>
                    <a:pt x="3339" y="219"/>
                  </a:lnTo>
                  <a:lnTo>
                    <a:pt x="3333" y="243"/>
                  </a:lnTo>
                  <a:lnTo>
                    <a:pt x="3351" y="243"/>
                  </a:lnTo>
                  <a:lnTo>
                    <a:pt x="3375" y="245"/>
                  </a:lnTo>
                  <a:lnTo>
                    <a:pt x="3397" y="253"/>
                  </a:lnTo>
                  <a:lnTo>
                    <a:pt x="3417" y="266"/>
                  </a:lnTo>
                  <a:lnTo>
                    <a:pt x="3434" y="282"/>
                  </a:lnTo>
                  <a:lnTo>
                    <a:pt x="3446" y="302"/>
                  </a:lnTo>
                  <a:lnTo>
                    <a:pt x="3453" y="324"/>
                  </a:lnTo>
                  <a:lnTo>
                    <a:pt x="3457" y="349"/>
                  </a:lnTo>
                  <a:lnTo>
                    <a:pt x="3453" y="373"/>
                  </a:lnTo>
                  <a:lnTo>
                    <a:pt x="3446" y="395"/>
                  </a:lnTo>
                  <a:lnTo>
                    <a:pt x="3434" y="415"/>
                  </a:lnTo>
                  <a:lnTo>
                    <a:pt x="3417" y="431"/>
                  </a:lnTo>
                  <a:lnTo>
                    <a:pt x="3397" y="444"/>
                  </a:lnTo>
                  <a:lnTo>
                    <a:pt x="3375" y="452"/>
                  </a:lnTo>
                  <a:lnTo>
                    <a:pt x="3351" y="454"/>
                  </a:lnTo>
                  <a:lnTo>
                    <a:pt x="3256" y="454"/>
                  </a:lnTo>
                  <a:lnTo>
                    <a:pt x="3230" y="515"/>
                  </a:lnTo>
                  <a:lnTo>
                    <a:pt x="3200" y="578"/>
                  </a:lnTo>
                  <a:lnTo>
                    <a:pt x="3168" y="642"/>
                  </a:lnTo>
                  <a:lnTo>
                    <a:pt x="3133" y="705"/>
                  </a:lnTo>
                  <a:lnTo>
                    <a:pt x="3094" y="768"/>
                  </a:lnTo>
                  <a:lnTo>
                    <a:pt x="3053" y="831"/>
                  </a:lnTo>
                  <a:lnTo>
                    <a:pt x="3008" y="890"/>
                  </a:lnTo>
                  <a:lnTo>
                    <a:pt x="2961" y="946"/>
                  </a:lnTo>
                  <a:lnTo>
                    <a:pt x="2916" y="994"/>
                  </a:lnTo>
                  <a:lnTo>
                    <a:pt x="2869" y="1036"/>
                  </a:lnTo>
                  <a:lnTo>
                    <a:pt x="2820" y="1073"/>
                  </a:lnTo>
                  <a:lnTo>
                    <a:pt x="2769" y="1103"/>
                  </a:lnTo>
                  <a:lnTo>
                    <a:pt x="2716" y="1130"/>
                  </a:lnTo>
                  <a:lnTo>
                    <a:pt x="2661" y="1151"/>
                  </a:lnTo>
                  <a:lnTo>
                    <a:pt x="2603" y="1167"/>
                  </a:lnTo>
                  <a:lnTo>
                    <a:pt x="2543" y="1177"/>
                  </a:lnTo>
                  <a:lnTo>
                    <a:pt x="2481" y="1182"/>
                  </a:lnTo>
                  <a:lnTo>
                    <a:pt x="2438" y="1184"/>
                  </a:lnTo>
                  <a:lnTo>
                    <a:pt x="2374" y="1181"/>
                  </a:lnTo>
                  <a:lnTo>
                    <a:pt x="2313" y="1174"/>
                  </a:lnTo>
                  <a:lnTo>
                    <a:pt x="2255" y="1162"/>
                  </a:lnTo>
                  <a:lnTo>
                    <a:pt x="2201" y="1146"/>
                  </a:lnTo>
                  <a:lnTo>
                    <a:pt x="2149" y="1123"/>
                  </a:lnTo>
                  <a:lnTo>
                    <a:pt x="2101" y="1097"/>
                  </a:lnTo>
                  <a:lnTo>
                    <a:pt x="2057" y="1067"/>
                  </a:lnTo>
                  <a:lnTo>
                    <a:pt x="2016" y="1031"/>
                  </a:lnTo>
                  <a:lnTo>
                    <a:pt x="1983" y="997"/>
                  </a:lnTo>
                  <a:lnTo>
                    <a:pt x="1956" y="962"/>
                  </a:lnTo>
                  <a:lnTo>
                    <a:pt x="1933" y="929"/>
                  </a:lnTo>
                  <a:lnTo>
                    <a:pt x="1914" y="895"/>
                  </a:lnTo>
                  <a:lnTo>
                    <a:pt x="1898" y="862"/>
                  </a:lnTo>
                  <a:lnTo>
                    <a:pt x="1886" y="833"/>
                  </a:lnTo>
                  <a:lnTo>
                    <a:pt x="1876" y="806"/>
                  </a:lnTo>
                  <a:lnTo>
                    <a:pt x="1869" y="784"/>
                  </a:lnTo>
                  <a:lnTo>
                    <a:pt x="1855" y="738"/>
                  </a:lnTo>
                  <a:lnTo>
                    <a:pt x="1843" y="699"/>
                  </a:lnTo>
                  <a:lnTo>
                    <a:pt x="1830" y="665"/>
                  </a:lnTo>
                  <a:lnTo>
                    <a:pt x="1818" y="638"/>
                  </a:lnTo>
                  <a:lnTo>
                    <a:pt x="1806" y="616"/>
                  </a:lnTo>
                  <a:lnTo>
                    <a:pt x="1794" y="598"/>
                  </a:lnTo>
                  <a:lnTo>
                    <a:pt x="1783" y="584"/>
                  </a:lnTo>
                  <a:lnTo>
                    <a:pt x="1772" y="573"/>
                  </a:lnTo>
                  <a:lnTo>
                    <a:pt x="1763" y="566"/>
                  </a:lnTo>
                  <a:lnTo>
                    <a:pt x="1754" y="561"/>
                  </a:lnTo>
                  <a:lnTo>
                    <a:pt x="1745" y="558"/>
                  </a:lnTo>
                  <a:lnTo>
                    <a:pt x="1737" y="556"/>
                  </a:lnTo>
                  <a:lnTo>
                    <a:pt x="1728" y="554"/>
                  </a:lnTo>
                  <a:lnTo>
                    <a:pt x="1721" y="556"/>
                  </a:lnTo>
                  <a:lnTo>
                    <a:pt x="1713" y="558"/>
                  </a:lnTo>
                  <a:lnTo>
                    <a:pt x="1703" y="561"/>
                  </a:lnTo>
                  <a:lnTo>
                    <a:pt x="1694" y="566"/>
                  </a:lnTo>
                  <a:lnTo>
                    <a:pt x="1684" y="573"/>
                  </a:lnTo>
                  <a:lnTo>
                    <a:pt x="1674" y="584"/>
                  </a:lnTo>
                  <a:lnTo>
                    <a:pt x="1663" y="598"/>
                  </a:lnTo>
                  <a:lnTo>
                    <a:pt x="1652" y="616"/>
                  </a:lnTo>
                  <a:lnTo>
                    <a:pt x="1640" y="638"/>
                  </a:lnTo>
                  <a:lnTo>
                    <a:pt x="1628" y="665"/>
                  </a:lnTo>
                  <a:lnTo>
                    <a:pt x="1615" y="699"/>
                  </a:lnTo>
                  <a:lnTo>
                    <a:pt x="1601" y="738"/>
                  </a:lnTo>
                  <a:lnTo>
                    <a:pt x="1588" y="784"/>
                  </a:lnTo>
                  <a:lnTo>
                    <a:pt x="1580" y="806"/>
                  </a:lnTo>
                  <a:lnTo>
                    <a:pt x="1571" y="833"/>
                  </a:lnTo>
                  <a:lnTo>
                    <a:pt x="1559" y="862"/>
                  </a:lnTo>
                  <a:lnTo>
                    <a:pt x="1544" y="895"/>
                  </a:lnTo>
                  <a:lnTo>
                    <a:pt x="1524" y="929"/>
                  </a:lnTo>
                  <a:lnTo>
                    <a:pt x="1500" y="962"/>
                  </a:lnTo>
                  <a:lnTo>
                    <a:pt x="1473" y="997"/>
                  </a:lnTo>
                  <a:lnTo>
                    <a:pt x="1442" y="1031"/>
                  </a:lnTo>
                  <a:lnTo>
                    <a:pt x="1402" y="1066"/>
                  </a:lnTo>
                  <a:lnTo>
                    <a:pt x="1359" y="1095"/>
                  </a:lnTo>
                  <a:lnTo>
                    <a:pt x="1314" y="1121"/>
                  </a:lnTo>
                  <a:lnTo>
                    <a:pt x="1264" y="1142"/>
                  </a:lnTo>
                  <a:lnTo>
                    <a:pt x="1213" y="1159"/>
                  </a:lnTo>
                  <a:lnTo>
                    <a:pt x="1157" y="1172"/>
                  </a:lnTo>
                  <a:lnTo>
                    <a:pt x="1099" y="1180"/>
                  </a:lnTo>
                  <a:lnTo>
                    <a:pt x="1040" y="1184"/>
                  </a:lnTo>
                  <a:lnTo>
                    <a:pt x="975" y="1182"/>
                  </a:lnTo>
                  <a:lnTo>
                    <a:pt x="914" y="1177"/>
                  </a:lnTo>
                  <a:lnTo>
                    <a:pt x="854" y="1167"/>
                  </a:lnTo>
                  <a:lnTo>
                    <a:pt x="796" y="1151"/>
                  </a:lnTo>
                  <a:lnTo>
                    <a:pt x="741" y="1130"/>
                  </a:lnTo>
                  <a:lnTo>
                    <a:pt x="688" y="1103"/>
                  </a:lnTo>
                  <a:lnTo>
                    <a:pt x="637" y="1073"/>
                  </a:lnTo>
                  <a:lnTo>
                    <a:pt x="588" y="1036"/>
                  </a:lnTo>
                  <a:lnTo>
                    <a:pt x="541" y="994"/>
                  </a:lnTo>
                  <a:lnTo>
                    <a:pt x="496" y="946"/>
                  </a:lnTo>
                  <a:lnTo>
                    <a:pt x="448" y="890"/>
                  </a:lnTo>
                  <a:lnTo>
                    <a:pt x="404" y="831"/>
                  </a:lnTo>
                  <a:lnTo>
                    <a:pt x="362" y="768"/>
                  </a:lnTo>
                  <a:lnTo>
                    <a:pt x="324" y="705"/>
                  </a:lnTo>
                  <a:lnTo>
                    <a:pt x="289" y="642"/>
                  </a:lnTo>
                  <a:lnTo>
                    <a:pt x="256" y="578"/>
                  </a:lnTo>
                  <a:lnTo>
                    <a:pt x="227" y="515"/>
                  </a:lnTo>
                  <a:lnTo>
                    <a:pt x="201" y="454"/>
                  </a:lnTo>
                  <a:lnTo>
                    <a:pt x="106" y="454"/>
                  </a:lnTo>
                  <a:lnTo>
                    <a:pt x="82" y="452"/>
                  </a:lnTo>
                  <a:lnTo>
                    <a:pt x="60" y="444"/>
                  </a:lnTo>
                  <a:lnTo>
                    <a:pt x="40" y="431"/>
                  </a:lnTo>
                  <a:lnTo>
                    <a:pt x="23" y="415"/>
                  </a:lnTo>
                  <a:lnTo>
                    <a:pt x="11" y="395"/>
                  </a:lnTo>
                  <a:lnTo>
                    <a:pt x="3" y="373"/>
                  </a:lnTo>
                  <a:lnTo>
                    <a:pt x="0" y="349"/>
                  </a:lnTo>
                  <a:lnTo>
                    <a:pt x="3" y="324"/>
                  </a:lnTo>
                  <a:lnTo>
                    <a:pt x="11" y="302"/>
                  </a:lnTo>
                  <a:lnTo>
                    <a:pt x="23" y="282"/>
                  </a:lnTo>
                  <a:lnTo>
                    <a:pt x="40" y="266"/>
                  </a:lnTo>
                  <a:lnTo>
                    <a:pt x="60" y="253"/>
                  </a:lnTo>
                  <a:lnTo>
                    <a:pt x="82" y="245"/>
                  </a:lnTo>
                  <a:lnTo>
                    <a:pt x="106" y="243"/>
                  </a:lnTo>
                  <a:lnTo>
                    <a:pt x="125" y="243"/>
                  </a:lnTo>
                  <a:lnTo>
                    <a:pt x="118" y="219"/>
                  </a:lnTo>
                  <a:lnTo>
                    <a:pt x="112" y="191"/>
                  </a:lnTo>
                  <a:lnTo>
                    <a:pt x="111" y="165"/>
                  </a:lnTo>
                  <a:lnTo>
                    <a:pt x="114" y="140"/>
                  </a:lnTo>
                  <a:lnTo>
                    <a:pt x="123" y="119"/>
                  </a:lnTo>
                  <a:lnTo>
                    <a:pt x="134" y="100"/>
                  </a:lnTo>
                  <a:lnTo>
                    <a:pt x="151" y="83"/>
                  </a:lnTo>
                  <a:lnTo>
                    <a:pt x="171" y="70"/>
                  </a:lnTo>
                  <a:lnTo>
                    <a:pt x="196" y="59"/>
                  </a:lnTo>
                  <a:lnTo>
                    <a:pt x="268" y="38"/>
                  </a:lnTo>
                  <a:lnTo>
                    <a:pt x="341" y="21"/>
                  </a:lnTo>
                  <a:lnTo>
                    <a:pt x="416" y="10"/>
                  </a:lnTo>
                  <a:lnTo>
                    <a:pt x="492" y="2"/>
                  </a:lnTo>
                  <a:lnTo>
                    <a:pt x="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Freeform 353"/>
            <p:cNvSpPr>
              <a:spLocks/>
            </p:cNvSpPr>
            <p:nvPr/>
          </p:nvSpPr>
          <p:spPr bwMode="auto">
            <a:xfrm>
              <a:off x="1109663" y="2919413"/>
              <a:ext cx="23813" cy="41275"/>
            </a:xfrm>
            <a:custGeom>
              <a:avLst/>
              <a:gdLst>
                <a:gd name="T0" fmla="*/ 43 w 141"/>
                <a:gd name="T1" fmla="*/ 0 h 230"/>
                <a:gd name="T2" fmla="*/ 47 w 141"/>
                <a:gd name="T3" fmla="*/ 0 h 230"/>
                <a:gd name="T4" fmla="*/ 56 w 141"/>
                <a:gd name="T5" fmla="*/ 2 h 230"/>
                <a:gd name="T6" fmla="*/ 67 w 141"/>
                <a:gd name="T7" fmla="*/ 7 h 230"/>
                <a:gd name="T8" fmla="*/ 81 w 141"/>
                <a:gd name="T9" fmla="*/ 13 h 230"/>
                <a:gd name="T10" fmla="*/ 95 w 141"/>
                <a:gd name="T11" fmla="*/ 22 h 230"/>
                <a:gd name="T12" fmla="*/ 109 w 141"/>
                <a:gd name="T13" fmla="*/ 35 h 230"/>
                <a:gd name="T14" fmla="*/ 122 w 141"/>
                <a:gd name="T15" fmla="*/ 52 h 230"/>
                <a:gd name="T16" fmla="*/ 131 w 141"/>
                <a:gd name="T17" fmla="*/ 72 h 230"/>
                <a:gd name="T18" fmla="*/ 137 w 141"/>
                <a:gd name="T19" fmla="*/ 95 h 230"/>
                <a:gd name="T20" fmla="*/ 141 w 141"/>
                <a:gd name="T21" fmla="*/ 119 h 230"/>
                <a:gd name="T22" fmla="*/ 140 w 141"/>
                <a:gd name="T23" fmla="*/ 146 h 230"/>
                <a:gd name="T24" fmla="*/ 134 w 141"/>
                <a:gd name="T25" fmla="*/ 173 h 230"/>
                <a:gd name="T26" fmla="*/ 126 w 141"/>
                <a:gd name="T27" fmla="*/ 204 h 230"/>
                <a:gd name="T28" fmla="*/ 120 w 141"/>
                <a:gd name="T29" fmla="*/ 215 h 230"/>
                <a:gd name="T30" fmla="*/ 111 w 141"/>
                <a:gd name="T31" fmla="*/ 223 h 230"/>
                <a:gd name="T32" fmla="*/ 101 w 141"/>
                <a:gd name="T33" fmla="*/ 228 h 230"/>
                <a:gd name="T34" fmla="*/ 89 w 141"/>
                <a:gd name="T35" fmla="*/ 230 h 230"/>
                <a:gd name="T36" fmla="*/ 83 w 141"/>
                <a:gd name="T37" fmla="*/ 230 h 230"/>
                <a:gd name="T38" fmla="*/ 77 w 141"/>
                <a:gd name="T39" fmla="*/ 228 h 230"/>
                <a:gd name="T40" fmla="*/ 65 w 141"/>
                <a:gd name="T41" fmla="*/ 223 h 230"/>
                <a:gd name="T42" fmla="*/ 58 w 141"/>
                <a:gd name="T43" fmla="*/ 214 h 230"/>
                <a:gd name="T44" fmla="*/ 52 w 141"/>
                <a:gd name="T45" fmla="*/ 202 h 230"/>
                <a:gd name="T46" fmla="*/ 50 w 141"/>
                <a:gd name="T47" fmla="*/ 191 h 230"/>
                <a:gd name="T48" fmla="*/ 52 w 141"/>
                <a:gd name="T49" fmla="*/ 178 h 230"/>
                <a:gd name="T50" fmla="*/ 59 w 141"/>
                <a:gd name="T51" fmla="*/ 157 h 230"/>
                <a:gd name="T52" fmla="*/ 62 w 141"/>
                <a:gd name="T53" fmla="*/ 137 h 230"/>
                <a:gd name="T54" fmla="*/ 63 w 141"/>
                <a:gd name="T55" fmla="*/ 119 h 230"/>
                <a:gd name="T56" fmla="*/ 61 w 141"/>
                <a:gd name="T57" fmla="*/ 106 h 230"/>
                <a:gd name="T58" fmla="*/ 56 w 141"/>
                <a:gd name="T59" fmla="*/ 93 h 230"/>
                <a:gd name="T60" fmla="*/ 48 w 141"/>
                <a:gd name="T61" fmla="*/ 86 h 230"/>
                <a:gd name="T62" fmla="*/ 41 w 141"/>
                <a:gd name="T63" fmla="*/ 80 h 230"/>
                <a:gd name="T64" fmla="*/ 36 w 141"/>
                <a:gd name="T65" fmla="*/ 78 h 230"/>
                <a:gd name="T66" fmla="*/ 32 w 141"/>
                <a:gd name="T67" fmla="*/ 77 h 230"/>
                <a:gd name="T68" fmla="*/ 21 w 141"/>
                <a:gd name="T69" fmla="*/ 73 h 230"/>
                <a:gd name="T70" fmla="*/ 11 w 141"/>
                <a:gd name="T71" fmla="*/ 67 h 230"/>
                <a:gd name="T72" fmla="*/ 4 w 141"/>
                <a:gd name="T73" fmla="*/ 57 h 230"/>
                <a:gd name="T74" fmla="*/ 0 w 141"/>
                <a:gd name="T75" fmla="*/ 45 h 230"/>
                <a:gd name="T76" fmla="*/ 0 w 141"/>
                <a:gd name="T77" fmla="*/ 33 h 230"/>
                <a:gd name="T78" fmla="*/ 3 w 141"/>
                <a:gd name="T79" fmla="*/ 21 h 230"/>
                <a:gd name="T80" fmla="*/ 9 w 141"/>
                <a:gd name="T81" fmla="*/ 12 h 230"/>
                <a:gd name="T82" fmla="*/ 19 w 141"/>
                <a:gd name="T83" fmla="*/ 4 h 230"/>
                <a:gd name="T84" fmla="*/ 30 w 141"/>
                <a:gd name="T85" fmla="*/ 0 h 230"/>
                <a:gd name="T86" fmla="*/ 43 w 141"/>
                <a:gd name="T8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" h="230">
                  <a:moveTo>
                    <a:pt x="43" y="0"/>
                  </a:moveTo>
                  <a:lnTo>
                    <a:pt x="47" y="0"/>
                  </a:lnTo>
                  <a:lnTo>
                    <a:pt x="56" y="2"/>
                  </a:lnTo>
                  <a:lnTo>
                    <a:pt x="67" y="7"/>
                  </a:lnTo>
                  <a:lnTo>
                    <a:pt x="81" y="13"/>
                  </a:lnTo>
                  <a:lnTo>
                    <a:pt x="95" y="22"/>
                  </a:lnTo>
                  <a:lnTo>
                    <a:pt x="109" y="35"/>
                  </a:lnTo>
                  <a:lnTo>
                    <a:pt x="122" y="52"/>
                  </a:lnTo>
                  <a:lnTo>
                    <a:pt x="131" y="72"/>
                  </a:lnTo>
                  <a:lnTo>
                    <a:pt x="137" y="95"/>
                  </a:lnTo>
                  <a:lnTo>
                    <a:pt x="141" y="119"/>
                  </a:lnTo>
                  <a:lnTo>
                    <a:pt x="140" y="146"/>
                  </a:lnTo>
                  <a:lnTo>
                    <a:pt x="134" y="173"/>
                  </a:lnTo>
                  <a:lnTo>
                    <a:pt x="126" y="204"/>
                  </a:lnTo>
                  <a:lnTo>
                    <a:pt x="120" y="215"/>
                  </a:lnTo>
                  <a:lnTo>
                    <a:pt x="111" y="223"/>
                  </a:lnTo>
                  <a:lnTo>
                    <a:pt x="101" y="228"/>
                  </a:lnTo>
                  <a:lnTo>
                    <a:pt x="89" y="230"/>
                  </a:lnTo>
                  <a:lnTo>
                    <a:pt x="83" y="230"/>
                  </a:lnTo>
                  <a:lnTo>
                    <a:pt x="77" y="228"/>
                  </a:lnTo>
                  <a:lnTo>
                    <a:pt x="65" y="223"/>
                  </a:lnTo>
                  <a:lnTo>
                    <a:pt x="58" y="214"/>
                  </a:lnTo>
                  <a:lnTo>
                    <a:pt x="52" y="202"/>
                  </a:lnTo>
                  <a:lnTo>
                    <a:pt x="50" y="191"/>
                  </a:lnTo>
                  <a:lnTo>
                    <a:pt x="52" y="178"/>
                  </a:lnTo>
                  <a:lnTo>
                    <a:pt x="59" y="157"/>
                  </a:lnTo>
                  <a:lnTo>
                    <a:pt x="62" y="137"/>
                  </a:lnTo>
                  <a:lnTo>
                    <a:pt x="63" y="119"/>
                  </a:lnTo>
                  <a:lnTo>
                    <a:pt x="61" y="106"/>
                  </a:lnTo>
                  <a:lnTo>
                    <a:pt x="56" y="93"/>
                  </a:lnTo>
                  <a:lnTo>
                    <a:pt x="48" y="86"/>
                  </a:lnTo>
                  <a:lnTo>
                    <a:pt x="41" y="80"/>
                  </a:lnTo>
                  <a:lnTo>
                    <a:pt x="36" y="78"/>
                  </a:lnTo>
                  <a:lnTo>
                    <a:pt x="32" y="77"/>
                  </a:lnTo>
                  <a:lnTo>
                    <a:pt x="21" y="73"/>
                  </a:lnTo>
                  <a:lnTo>
                    <a:pt x="11" y="67"/>
                  </a:lnTo>
                  <a:lnTo>
                    <a:pt x="4" y="57"/>
                  </a:lnTo>
                  <a:lnTo>
                    <a:pt x="0" y="45"/>
                  </a:lnTo>
                  <a:lnTo>
                    <a:pt x="0" y="33"/>
                  </a:lnTo>
                  <a:lnTo>
                    <a:pt x="3" y="21"/>
                  </a:lnTo>
                  <a:lnTo>
                    <a:pt x="9" y="12"/>
                  </a:lnTo>
                  <a:lnTo>
                    <a:pt x="19" y="4"/>
                  </a:lnTo>
                  <a:lnTo>
                    <a:pt x="30" y="0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2" name="Group 541"/>
          <p:cNvGrpSpPr/>
          <p:nvPr/>
        </p:nvGrpSpPr>
        <p:grpSpPr>
          <a:xfrm>
            <a:off x="785026" y="1917701"/>
            <a:ext cx="322263" cy="552450"/>
            <a:chOff x="749300" y="1917701"/>
            <a:chExt cx="322263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5" name="Freeform 358"/>
            <p:cNvSpPr>
              <a:spLocks noEditPoints="1"/>
            </p:cNvSpPr>
            <p:nvPr/>
          </p:nvSpPr>
          <p:spPr bwMode="auto">
            <a:xfrm>
              <a:off x="874713" y="2332038"/>
              <a:ext cx="73025" cy="42863"/>
            </a:xfrm>
            <a:custGeom>
              <a:avLst/>
              <a:gdLst>
                <a:gd name="T0" fmla="*/ 87 w 457"/>
                <a:gd name="T1" fmla="*/ 86 h 271"/>
                <a:gd name="T2" fmla="*/ 87 w 457"/>
                <a:gd name="T3" fmla="*/ 184 h 271"/>
                <a:gd name="T4" fmla="*/ 371 w 457"/>
                <a:gd name="T5" fmla="*/ 184 h 271"/>
                <a:gd name="T6" fmla="*/ 371 w 457"/>
                <a:gd name="T7" fmla="*/ 86 h 271"/>
                <a:gd name="T8" fmla="*/ 87 w 457"/>
                <a:gd name="T9" fmla="*/ 86 h 271"/>
                <a:gd name="T10" fmla="*/ 44 w 457"/>
                <a:gd name="T11" fmla="*/ 0 h 271"/>
                <a:gd name="T12" fmla="*/ 415 w 457"/>
                <a:gd name="T13" fmla="*/ 0 h 271"/>
                <a:gd name="T14" fmla="*/ 428 w 457"/>
                <a:gd name="T15" fmla="*/ 3 h 271"/>
                <a:gd name="T16" fmla="*/ 440 w 457"/>
                <a:gd name="T17" fmla="*/ 8 h 271"/>
                <a:gd name="T18" fmla="*/ 450 w 457"/>
                <a:gd name="T19" fmla="*/ 17 h 271"/>
                <a:gd name="T20" fmla="*/ 455 w 457"/>
                <a:gd name="T21" fmla="*/ 29 h 271"/>
                <a:gd name="T22" fmla="*/ 457 w 457"/>
                <a:gd name="T23" fmla="*/ 43 h 271"/>
                <a:gd name="T24" fmla="*/ 457 w 457"/>
                <a:gd name="T25" fmla="*/ 227 h 271"/>
                <a:gd name="T26" fmla="*/ 455 w 457"/>
                <a:gd name="T27" fmla="*/ 241 h 271"/>
                <a:gd name="T28" fmla="*/ 450 w 457"/>
                <a:gd name="T29" fmla="*/ 253 h 271"/>
                <a:gd name="T30" fmla="*/ 440 w 457"/>
                <a:gd name="T31" fmla="*/ 262 h 271"/>
                <a:gd name="T32" fmla="*/ 428 w 457"/>
                <a:gd name="T33" fmla="*/ 269 h 271"/>
                <a:gd name="T34" fmla="*/ 415 w 457"/>
                <a:gd name="T35" fmla="*/ 271 h 271"/>
                <a:gd name="T36" fmla="*/ 44 w 457"/>
                <a:gd name="T37" fmla="*/ 271 h 271"/>
                <a:gd name="T38" fmla="*/ 30 w 457"/>
                <a:gd name="T39" fmla="*/ 269 h 271"/>
                <a:gd name="T40" fmla="*/ 18 w 457"/>
                <a:gd name="T41" fmla="*/ 262 h 271"/>
                <a:gd name="T42" fmla="*/ 9 w 457"/>
                <a:gd name="T43" fmla="*/ 253 h 271"/>
                <a:gd name="T44" fmla="*/ 3 w 457"/>
                <a:gd name="T45" fmla="*/ 241 h 271"/>
                <a:gd name="T46" fmla="*/ 0 w 457"/>
                <a:gd name="T47" fmla="*/ 227 h 271"/>
                <a:gd name="T48" fmla="*/ 0 w 457"/>
                <a:gd name="T49" fmla="*/ 43 h 271"/>
                <a:gd name="T50" fmla="*/ 3 w 457"/>
                <a:gd name="T51" fmla="*/ 29 h 271"/>
                <a:gd name="T52" fmla="*/ 9 w 457"/>
                <a:gd name="T53" fmla="*/ 17 h 271"/>
                <a:gd name="T54" fmla="*/ 18 w 457"/>
                <a:gd name="T55" fmla="*/ 8 h 271"/>
                <a:gd name="T56" fmla="*/ 30 w 457"/>
                <a:gd name="T57" fmla="*/ 3 h 271"/>
                <a:gd name="T58" fmla="*/ 44 w 457"/>
                <a:gd name="T5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7" h="271">
                  <a:moveTo>
                    <a:pt x="87" y="86"/>
                  </a:moveTo>
                  <a:lnTo>
                    <a:pt x="87" y="184"/>
                  </a:lnTo>
                  <a:lnTo>
                    <a:pt x="371" y="184"/>
                  </a:lnTo>
                  <a:lnTo>
                    <a:pt x="371" y="86"/>
                  </a:lnTo>
                  <a:lnTo>
                    <a:pt x="87" y="86"/>
                  </a:lnTo>
                  <a:close/>
                  <a:moveTo>
                    <a:pt x="44" y="0"/>
                  </a:moveTo>
                  <a:lnTo>
                    <a:pt x="415" y="0"/>
                  </a:lnTo>
                  <a:lnTo>
                    <a:pt x="428" y="3"/>
                  </a:lnTo>
                  <a:lnTo>
                    <a:pt x="440" y="8"/>
                  </a:lnTo>
                  <a:lnTo>
                    <a:pt x="450" y="17"/>
                  </a:lnTo>
                  <a:lnTo>
                    <a:pt x="455" y="29"/>
                  </a:lnTo>
                  <a:lnTo>
                    <a:pt x="457" y="43"/>
                  </a:lnTo>
                  <a:lnTo>
                    <a:pt x="457" y="227"/>
                  </a:lnTo>
                  <a:lnTo>
                    <a:pt x="455" y="241"/>
                  </a:lnTo>
                  <a:lnTo>
                    <a:pt x="450" y="253"/>
                  </a:lnTo>
                  <a:lnTo>
                    <a:pt x="440" y="262"/>
                  </a:lnTo>
                  <a:lnTo>
                    <a:pt x="428" y="269"/>
                  </a:lnTo>
                  <a:lnTo>
                    <a:pt x="415" y="271"/>
                  </a:lnTo>
                  <a:lnTo>
                    <a:pt x="44" y="271"/>
                  </a:lnTo>
                  <a:lnTo>
                    <a:pt x="30" y="269"/>
                  </a:lnTo>
                  <a:lnTo>
                    <a:pt x="18" y="262"/>
                  </a:lnTo>
                  <a:lnTo>
                    <a:pt x="9" y="253"/>
                  </a:lnTo>
                  <a:lnTo>
                    <a:pt x="3" y="241"/>
                  </a:lnTo>
                  <a:lnTo>
                    <a:pt x="0" y="227"/>
                  </a:lnTo>
                  <a:lnTo>
                    <a:pt x="0" y="43"/>
                  </a:lnTo>
                  <a:lnTo>
                    <a:pt x="3" y="29"/>
                  </a:lnTo>
                  <a:lnTo>
                    <a:pt x="9" y="17"/>
                  </a:lnTo>
                  <a:lnTo>
                    <a:pt x="18" y="8"/>
                  </a:lnTo>
                  <a:lnTo>
                    <a:pt x="30" y="3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Freeform 359"/>
            <p:cNvSpPr>
              <a:spLocks/>
            </p:cNvSpPr>
            <p:nvPr/>
          </p:nvSpPr>
          <p:spPr bwMode="auto">
            <a:xfrm>
              <a:off x="777875" y="2008188"/>
              <a:ext cx="265113" cy="139700"/>
            </a:xfrm>
            <a:custGeom>
              <a:avLst/>
              <a:gdLst>
                <a:gd name="T0" fmla="*/ 907 w 1669"/>
                <a:gd name="T1" fmla="*/ 3 h 878"/>
                <a:gd name="T2" fmla="*/ 1045 w 1669"/>
                <a:gd name="T3" fmla="*/ 27 h 878"/>
                <a:gd name="T4" fmla="*/ 1176 w 1669"/>
                <a:gd name="T5" fmla="*/ 72 h 878"/>
                <a:gd name="T6" fmla="*/ 1294 w 1669"/>
                <a:gd name="T7" fmla="*/ 138 h 878"/>
                <a:gd name="T8" fmla="*/ 1400 w 1669"/>
                <a:gd name="T9" fmla="*/ 222 h 878"/>
                <a:gd name="T10" fmla="*/ 1492 w 1669"/>
                <a:gd name="T11" fmla="*/ 321 h 878"/>
                <a:gd name="T12" fmla="*/ 1567 w 1669"/>
                <a:gd name="T13" fmla="*/ 434 h 878"/>
                <a:gd name="T14" fmla="*/ 1623 w 1669"/>
                <a:gd name="T15" fmla="*/ 559 h 878"/>
                <a:gd name="T16" fmla="*/ 1658 w 1669"/>
                <a:gd name="T17" fmla="*/ 693 h 878"/>
                <a:gd name="T18" fmla="*/ 1669 w 1669"/>
                <a:gd name="T19" fmla="*/ 836 h 878"/>
                <a:gd name="T20" fmla="*/ 1661 w 1669"/>
                <a:gd name="T21" fmla="*/ 861 h 878"/>
                <a:gd name="T22" fmla="*/ 1640 w 1669"/>
                <a:gd name="T23" fmla="*/ 876 h 878"/>
                <a:gd name="T24" fmla="*/ 1613 w 1669"/>
                <a:gd name="T25" fmla="*/ 876 h 878"/>
                <a:gd name="T26" fmla="*/ 1592 w 1669"/>
                <a:gd name="T27" fmla="*/ 861 h 878"/>
                <a:gd name="T28" fmla="*/ 1584 w 1669"/>
                <a:gd name="T29" fmla="*/ 836 h 878"/>
                <a:gd name="T30" fmla="*/ 1572 w 1669"/>
                <a:gd name="T31" fmla="*/ 707 h 878"/>
                <a:gd name="T32" fmla="*/ 1540 w 1669"/>
                <a:gd name="T33" fmla="*/ 585 h 878"/>
                <a:gd name="T34" fmla="*/ 1489 w 1669"/>
                <a:gd name="T35" fmla="*/ 472 h 878"/>
                <a:gd name="T36" fmla="*/ 1421 w 1669"/>
                <a:gd name="T37" fmla="*/ 370 h 878"/>
                <a:gd name="T38" fmla="*/ 1338 w 1669"/>
                <a:gd name="T39" fmla="*/ 281 h 878"/>
                <a:gd name="T40" fmla="*/ 1336 w 1669"/>
                <a:gd name="T41" fmla="*/ 426 h 878"/>
                <a:gd name="T42" fmla="*/ 1320 w 1669"/>
                <a:gd name="T43" fmla="*/ 447 h 878"/>
                <a:gd name="T44" fmla="*/ 1294 w 1669"/>
                <a:gd name="T45" fmla="*/ 455 h 878"/>
                <a:gd name="T46" fmla="*/ 1269 w 1669"/>
                <a:gd name="T47" fmla="*/ 447 h 878"/>
                <a:gd name="T48" fmla="*/ 1253 w 1669"/>
                <a:gd name="T49" fmla="*/ 426 h 878"/>
                <a:gd name="T50" fmla="*/ 1251 w 1669"/>
                <a:gd name="T51" fmla="*/ 213 h 878"/>
                <a:gd name="T52" fmla="*/ 1144 w 1669"/>
                <a:gd name="T53" fmla="*/ 153 h 878"/>
                <a:gd name="T54" fmla="*/ 1026 w 1669"/>
                <a:gd name="T55" fmla="*/ 112 h 878"/>
                <a:gd name="T56" fmla="*/ 900 w 1669"/>
                <a:gd name="T57" fmla="*/ 89 h 878"/>
                <a:gd name="T58" fmla="*/ 768 w 1669"/>
                <a:gd name="T59" fmla="*/ 89 h 878"/>
                <a:gd name="T60" fmla="*/ 636 w 1669"/>
                <a:gd name="T61" fmla="*/ 114 h 878"/>
                <a:gd name="T62" fmla="*/ 515 w 1669"/>
                <a:gd name="T63" fmla="*/ 159 h 878"/>
                <a:gd name="T64" fmla="*/ 404 w 1669"/>
                <a:gd name="T65" fmla="*/ 224 h 878"/>
                <a:gd name="T66" fmla="*/ 307 w 1669"/>
                <a:gd name="T67" fmla="*/ 307 h 878"/>
                <a:gd name="T68" fmla="*/ 224 w 1669"/>
                <a:gd name="T69" fmla="*/ 404 h 878"/>
                <a:gd name="T70" fmla="*/ 159 w 1669"/>
                <a:gd name="T71" fmla="*/ 515 h 878"/>
                <a:gd name="T72" fmla="*/ 114 w 1669"/>
                <a:gd name="T73" fmla="*/ 637 h 878"/>
                <a:gd name="T74" fmla="*/ 90 w 1669"/>
                <a:gd name="T75" fmla="*/ 767 h 878"/>
                <a:gd name="T76" fmla="*/ 85 w 1669"/>
                <a:gd name="T77" fmla="*/ 849 h 878"/>
                <a:gd name="T78" fmla="*/ 69 w 1669"/>
                <a:gd name="T79" fmla="*/ 870 h 878"/>
                <a:gd name="T80" fmla="*/ 44 w 1669"/>
                <a:gd name="T81" fmla="*/ 878 h 878"/>
                <a:gd name="T82" fmla="*/ 18 w 1669"/>
                <a:gd name="T83" fmla="*/ 870 h 878"/>
                <a:gd name="T84" fmla="*/ 3 w 1669"/>
                <a:gd name="T85" fmla="*/ 849 h 878"/>
                <a:gd name="T86" fmla="*/ 3 w 1669"/>
                <a:gd name="T87" fmla="*/ 764 h 878"/>
                <a:gd name="T88" fmla="*/ 28 w 1669"/>
                <a:gd name="T89" fmla="*/ 625 h 878"/>
                <a:gd name="T90" fmla="*/ 73 w 1669"/>
                <a:gd name="T91" fmla="*/ 496 h 878"/>
                <a:gd name="T92" fmla="*/ 139 w 1669"/>
                <a:gd name="T93" fmla="*/ 376 h 878"/>
                <a:gd name="T94" fmla="*/ 222 w 1669"/>
                <a:gd name="T95" fmla="*/ 270 h 878"/>
                <a:gd name="T96" fmla="*/ 321 w 1669"/>
                <a:gd name="T97" fmla="*/ 178 h 878"/>
                <a:gd name="T98" fmla="*/ 434 w 1669"/>
                <a:gd name="T99" fmla="*/ 103 h 878"/>
                <a:gd name="T100" fmla="*/ 559 w 1669"/>
                <a:gd name="T101" fmla="*/ 47 h 878"/>
                <a:gd name="T102" fmla="*/ 693 w 1669"/>
                <a:gd name="T103" fmla="*/ 12 h 878"/>
                <a:gd name="T104" fmla="*/ 835 w 1669"/>
                <a:gd name="T105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69" h="878">
                  <a:moveTo>
                    <a:pt x="835" y="0"/>
                  </a:moveTo>
                  <a:lnTo>
                    <a:pt x="907" y="3"/>
                  </a:lnTo>
                  <a:lnTo>
                    <a:pt x="977" y="12"/>
                  </a:lnTo>
                  <a:lnTo>
                    <a:pt x="1045" y="27"/>
                  </a:lnTo>
                  <a:lnTo>
                    <a:pt x="1112" y="47"/>
                  </a:lnTo>
                  <a:lnTo>
                    <a:pt x="1176" y="72"/>
                  </a:lnTo>
                  <a:lnTo>
                    <a:pt x="1236" y="103"/>
                  </a:lnTo>
                  <a:lnTo>
                    <a:pt x="1294" y="138"/>
                  </a:lnTo>
                  <a:lnTo>
                    <a:pt x="1349" y="178"/>
                  </a:lnTo>
                  <a:lnTo>
                    <a:pt x="1400" y="222"/>
                  </a:lnTo>
                  <a:lnTo>
                    <a:pt x="1449" y="270"/>
                  </a:lnTo>
                  <a:lnTo>
                    <a:pt x="1492" y="321"/>
                  </a:lnTo>
                  <a:lnTo>
                    <a:pt x="1532" y="376"/>
                  </a:lnTo>
                  <a:lnTo>
                    <a:pt x="1567" y="434"/>
                  </a:lnTo>
                  <a:lnTo>
                    <a:pt x="1597" y="494"/>
                  </a:lnTo>
                  <a:lnTo>
                    <a:pt x="1623" y="559"/>
                  </a:lnTo>
                  <a:lnTo>
                    <a:pt x="1643" y="625"/>
                  </a:lnTo>
                  <a:lnTo>
                    <a:pt x="1658" y="693"/>
                  </a:lnTo>
                  <a:lnTo>
                    <a:pt x="1666" y="764"/>
                  </a:lnTo>
                  <a:lnTo>
                    <a:pt x="1669" y="836"/>
                  </a:lnTo>
                  <a:lnTo>
                    <a:pt x="1667" y="849"/>
                  </a:lnTo>
                  <a:lnTo>
                    <a:pt x="1661" y="861"/>
                  </a:lnTo>
                  <a:lnTo>
                    <a:pt x="1652" y="870"/>
                  </a:lnTo>
                  <a:lnTo>
                    <a:pt x="1640" y="876"/>
                  </a:lnTo>
                  <a:lnTo>
                    <a:pt x="1627" y="878"/>
                  </a:lnTo>
                  <a:lnTo>
                    <a:pt x="1613" y="876"/>
                  </a:lnTo>
                  <a:lnTo>
                    <a:pt x="1602" y="870"/>
                  </a:lnTo>
                  <a:lnTo>
                    <a:pt x="1592" y="861"/>
                  </a:lnTo>
                  <a:lnTo>
                    <a:pt x="1586" y="849"/>
                  </a:lnTo>
                  <a:lnTo>
                    <a:pt x="1584" y="836"/>
                  </a:lnTo>
                  <a:lnTo>
                    <a:pt x="1580" y="770"/>
                  </a:lnTo>
                  <a:lnTo>
                    <a:pt x="1572" y="707"/>
                  </a:lnTo>
                  <a:lnTo>
                    <a:pt x="1559" y="645"/>
                  </a:lnTo>
                  <a:lnTo>
                    <a:pt x="1540" y="585"/>
                  </a:lnTo>
                  <a:lnTo>
                    <a:pt x="1517" y="527"/>
                  </a:lnTo>
                  <a:lnTo>
                    <a:pt x="1489" y="472"/>
                  </a:lnTo>
                  <a:lnTo>
                    <a:pt x="1457" y="419"/>
                  </a:lnTo>
                  <a:lnTo>
                    <a:pt x="1421" y="370"/>
                  </a:lnTo>
                  <a:lnTo>
                    <a:pt x="1381" y="324"/>
                  </a:lnTo>
                  <a:lnTo>
                    <a:pt x="1338" y="281"/>
                  </a:lnTo>
                  <a:lnTo>
                    <a:pt x="1338" y="412"/>
                  </a:lnTo>
                  <a:lnTo>
                    <a:pt x="1336" y="426"/>
                  </a:lnTo>
                  <a:lnTo>
                    <a:pt x="1329" y="437"/>
                  </a:lnTo>
                  <a:lnTo>
                    <a:pt x="1320" y="447"/>
                  </a:lnTo>
                  <a:lnTo>
                    <a:pt x="1308" y="453"/>
                  </a:lnTo>
                  <a:lnTo>
                    <a:pt x="1294" y="455"/>
                  </a:lnTo>
                  <a:lnTo>
                    <a:pt x="1280" y="453"/>
                  </a:lnTo>
                  <a:lnTo>
                    <a:pt x="1269" y="447"/>
                  </a:lnTo>
                  <a:lnTo>
                    <a:pt x="1259" y="437"/>
                  </a:lnTo>
                  <a:lnTo>
                    <a:pt x="1253" y="426"/>
                  </a:lnTo>
                  <a:lnTo>
                    <a:pt x="1251" y="412"/>
                  </a:lnTo>
                  <a:lnTo>
                    <a:pt x="1251" y="213"/>
                  </a:lnTo>
                  <a:lnTo>
                    <a:pt x="1199" y="182"/>
                  </a:lnTo>
                  <a:lnTo>
                    <a:pt x="1144" y="153"/>
                  </a:lnTo>
                  <a:lnTo>
                    <a:pt x="1085" y="130"/>
                  </a:lnTo>
                  <a:lnTo>
                    <a:pt x="1026" y="112"/>
                  </a:lnTo>
                  <a:lnTo>
                    <a:pt x="964" y="98"/>
                  </a:lnTo>
                  <a:lnTo>
                    <a:pt x="900" y="89"/>
                  </a:lnTo>
                  <a:lnTo>
                    <a:pt x="835" y="87"/>
                  </a:lnTo>
                  <a:lnTo>
                    <a:pt x="768" y="89"/>
                  </a:lnTo>
                  <a:lnTo>
                    <a:pt x="701" y="99"/>
                  </a:lnTo>
                  <a:lnTo>
                    <a:pt x="636" y="114"/>
                  </a:lnTo>
                  <a:lnTo>
                    <a:pt x="575" y="134"/>
                  </a:lnTo>
                  <a:lnTo>
                    <a:pt x="515" y="159"/>
                  </a:lnTo>
                  <a:lnTo>
                    <a:pt x="458" y="189"/>
                  </a:lnTo>
                  <a:lnTo>
                    <a:pt x="404" y="224"/>
                  </a:lnTo>
                  <a:lnTo>
                    <a:pt x="353" y="263"/>
                  </a:lnTo>
                  <a:lnTo>
                    <a:pt x="307" y="307"/>
                  </a:lnTo>
                  <a:lnTo>
                    <a:pt x="263" y="353"/>
                  </a:lnTo>
                  <a:lnTo>
                    <a:pt x="224" y="404"/>
                  </a:lnTo>
                  <a:lnTo>
                    <a:pt x="189" y="457"/>
                  </a:lnTo>
                  <a:lnTo>
                    <a:pt x="159" y="515"/>
                  </a:lnTo>
                  <a:lnTo>
                    <a:pt x="134" y="574"/>
                  </a:lnTo>
                  <a:lnTo>
                    <a:pt x="114" y="637"/>
                  </a:lnTo>
                  <a:lnTo>
                    <a:pt x="99" y="701"/>
                  </a:lnTo>
                  <a:lnTo>
                    <a:pt x="90" y="767"/>
                  </a:lnTo>
                  <a:lnTo>
                    <a:pt x="87" y="836"/>
                  </a:lnTo>
                  <a:lnTo>
                    <a:pt x="85" y="849"/>
                  </a:lnTo>
                  <a:lnTo>
                    <a:pt x="79" y="861"/>
                  </a:lnTo>
                  <a:lnTo>
                    <a:pt x="69" y="870"/>
                  </a:lnTo>
                  <a:lnTo>
                    <a:pt x="58" y="876"/>
                  </a:lnTo>
                  <a:lnTo>
                    <a:pt x="44" y="878"/>
                  </a:lnTo>
                  <a:lnTo>
                    <a:pt x="30" y="876"/>
                  </a:lnTo>
                  <a:lnTo>
                    <a:pt x="18" y="870"/>
                  </a:lnTo>
                  <a:lnTo>
                    <a:pt x="9" y="861"/>
                  </a:lnTo>
                  <a:lnTo>
                    <a:pt x="3" y="849"/>
                  </a:lnTo>
                  <a:lnTo>
                    <a:pt x="0" y="836"/>
                  </a:lnTo>
                  <a:lnTo>
                    <a:pt x="3" y="764"/>
                  </a:lnTo>
                  <a:lnTo>
                    <a:pt x="13" y="693"/>
                  </a:lnTo>
                  <a:lnTo>
                    <a:pt x="28" y="625"/>
                  </a:lnTo>
                  <a:lnTo>
                    <a:pt x="48" y="559"/>
                  </a:lnTo>
                  <a:lnTo>
                    <a:pt x="73" y="496"/>
                  </a:lnTo>
                  <a:lnTo>
                    <a:pt x="104" y="434"/>
                  </a:lnTo>
                  <a:lnTo>
                    <a:pt x="139" y="376"/>
                  </a:lnTo>
                  <a:lnTo>
                    <a:pt x="178" y="321"/>
                  </a:lnTo>
                  <a:lnTo>
                    <a:pt x="222" y="270"/>
                  </a:lnTo>
                  <a:lnTo>
                    <a:pt x="269" y="222"/>
                  </a:lnTo>
                  <a:lnTo>
                    <a:pt x="321" y="178"/>
                  </a:lnTo>
                  <a:lnTo>
                    <a:pt x="376" y="138"/>
                  </a:lnTo>
                  <a:lnTo>
                    <a:pt x="434" y="103"/>
                  </a:lnTo>
                  <a:lnTo>
                    <a:pt x="495" y="72"/>
                  </a:lnTo>
                  <a:lnTo>
                    <a:pt x="559" y="47"/>
                  </a:lnTo>
                  <a:lnTo>
                    <a:pt x="624" y="27"/>
                  </a:lnTo>
                  <a:lnTo>
                    <a:pt x="693" y="12"/>
                  </a:lnTo>
                  <a:lnTo>
                    <a:pt x="763" y="3"/>
                  </a:lnTo>
                  <a:lnTo>
                    <a:pt x="8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Freeform 360"/>
            <p:cNvSpPr>
              <a:spLocks noEditPoints="1"/>
            </p:cNvSpPr>
            <p:nvPr/>
          </p:nvSpPr>
          <p:spPr bwMode="auto">
            <a:xfrm>
              <a:off x="749300" y="1917701"/>
              <a:ext cx="322263" cy="552450"/>
            </a:xfrm>
            <a:custGeom>
              <a:avLst/>
              <a:gdLst>
                <a:gd name="T0" fmla="*/ 136 w 2036"/>
                <a:gd name="T1" fmla="*/ 3321 h 3481"/>
                <a:gd name="T2" fmla="*/ 1743 w 2036"/>
                <a:gd name="T3" fmla="*/ 3394 h 3481"/>
                <a:gd name="T4" fmla="*/ 1921 w 2036"/>
                <a:gd name="T5" fmla="*/ 3292 h 3481"/>
                <a:gd name="T6" fmla="*/ 1800 w 2036"/>
                <a:gd name="T7" fmla="*/ 3016 h 3481"/>
                <a:gd name="T8" fmla="*/ 1709 w 2036"/>
                <a:gd name="T9" fmla="*/ 3196 h 3481"/>
                <a:gd name="T10" fmla="*/ 423 w 2036"/>
                <a:gd name="T11" fmla="*/ 3236 h 3481"/>
                <a:gd name="T12" fmla="*/ 261 w 2036"/>
                <a:gd name="T13" fmla="*/ 3119 h 3481"/>
                <a:gd name="T14" fmla="*/ 322 w 2036"/>
                <a:gd name="T15" fmla="*/ 2516 h 3481"/>
                <a:gd name="T16" fmla="*/ 383 w 2036"/>
                <a:gd name="T17" fmla="*/ 3129 h 3481"/>
                <a:gd name="T18" fmla="*/ 1631 w 2036"/>
                <a:gd name="T19" fmla="*/ 3142 h 3481"/>
                <a:gd name="T20" fmla="*/ 1714 w 2036"/>
                <a:gd name="T21" fmla="*/ 3016 h 3481"/>
                <a:gd name="T22" fmla="*/ 1568 w 2036"/>
                <a:gd name="T23" fmla="*/ 2733 h 3481"/>
                <a:gd name="T24" fmla="*/ 1502 w 2036"/>
                <a:gd name="T25" fmla="*/ 2711 h 3481"/>
                <a:gd name="T26" fmla="*/ 1767 w 2036"/>
                <a:gd name="T27" fmla="*/ 2430 h 3481"/>
                <a:gd name="T28" fmla="*/ 1850 w 2036"/>
                <a:gd name="T29" fmla="*/ 821 h 3481"/>
                <a:gd name="T30" fmla="*/ 1847 w 2036"/>
                <a:gd name="T31" fmla="*/ 694 h 3481"/>
                <a:gd name="T32" fmla="*/ 232 w 2036"/>
                <a:gd name="T33" fmla="*/ 673 h 3481"/>
                <a:gd name="T34" fmla="*/ 149 w 2036"/>
                <a:gd name="T35" fmla="*/ 777 h 3481"/>
                <a:gd name="T36" fmla="*/ 256 w 2036"/>
                <a:gd name="T37" fmla="*/ 670 h 3481"/>
                <a:gd name="T38" fmla="*/ 656 w 2036"/>
                <a:gd name="T39" fmla="*/ 550 h 3481"/>
                <a:gd name="T40" fmla="*/ 312 w 2036"/>
                <a:gd name="T41" fmla="*/ 802 h 3481"/>
                <a:gd name="T42" fmla="*/ 114 w 2036"/>
                <a:gd name="T43" fmla="*/ 1185 h 3481"/>
                <a:gd name="T44" fmla="*/ 236 w 2036"/>
                <a:gd name="T45" fmla="*/ 2516 h 3481"/>
                <a:gd name="T46" fmla="*/ 183 w 2036"/>
                <a:gd name="T47" fmla="*/ 2474 h 3481"/>
                <a:gd name="T48" fmla="*/ 227 w 2036"/>
                <a:gd name="T49" fmla="*/ 2150 h 3481"/>
                <a:gd name="T50" fmla="*/ 1852 w 2036"/>
                <a:gd name="T51" fmla="*/ 2194 h 3481"/>
                <a:gd name="T52" fmla="*/ 1810 w 2036"/>
                <a:gd name="T53" fmla="*/ 2516 h 3481"/>
                <a:gd name="T54" fmla="*/ 1937 w 2036"/>
                <a:gd name="T55" fmla="*/ 1257 h 3481"/>
                <a:gd name="T56" fmla="*/ 1770 w 2036"/>
                <a:gd name="T57" fmla="*/ 859 h 3481"/>
                <a:gd name="T58" fmla="*/ 1445 w 2036"/>
                <a:gd name="T59" fmla="*/ 581 h 3481"/>
                <a:gd name="T60" fmla="*/ 1018 w 2036"/>
                <a:gd name="T61" fmla="*/ 477 h 3481"/>
                <a:gd name="T62" fmla="*/ 1018 w 2036"/>
                <a:gd name="T63" fmla="*/ 390 h 3481"/>
                <a:gd name="T64" fmla="*/ 877 w 2036"/>
                <a:gd name="T65" fmla="*/ 260 h 3481"/>
                <a:gd name="T66" fmla="*/ 703 w 2036"/>
                <a:gd name="T67" fmla="*/ 212 h 3481"/>
                <a:gd name="T68" fmla="*/ 785 w 2036"/>
                <a:gd name="T69" fmla="*/ 416 h 3481"/>
                <a:gd name="T70" fmla="*/ 824 w 2036"/>
                <a:gd name="T71" fmla="*/ 131 h 3481"/>
                <a:gd name="T72" fmla="*/ 1244 w 2036"/>
                <a:gd name="T73" fmla="*/ 251 h 3481"/>
                <a:gd name="T74" fmla="*/ 1362 w 2036"/>
                <a:gd name="T75" fmla="*/ 322 h 3481"/>
                <a:gd name="T76" fmla="*/ 1262 w 2036"/>
                <a:gd name="T77" fmla="*/ 130 h 3481"/>
                <a:gd name="T78" fmla="*/ 937 w 2036"/>
                <a:gd name="T79" fmla="*/ 110 h 3481"/>
                <a:gd name="T80" fmla="*/ 1113 w 2036"/>
                <a:gd name="T81" fmla="*/ 127 h 3481"/>
                <a:gd name="T82" fmla="*/ 909 w 2036"/>
                <a:gd name="T83" fmla="*/ 0 h 3481"/>
                <a:gd name="T84" fmla="*/ 1324 w 2036"/>
                <a:gd name="T85" fmla="*/ 67 h 3481"/>
                <a:gd name="T86" fmla="*/ 1445 w 2036"/>
                <a:gd name="T87" fmla="*/ 278 h 3481"/>
                <a:gd name="T88" fmla="*/ 1780 w 2036"/>
                <a:gd name="T89" fmla="*/ 584 h 3481"/>
                <a:gd name="T90" fmla="*/ 1947 w 2036"/>
                <a:gd name="T91" fmla="*/ 679 h 3481"/>
                <a:gd name="T92" fmla="*/ 2012 w 2036"/>
                <a:gd name="T93" fmla="*/ 1192 h 3481"/>
                <a:gd name="T94" fmla="*/ 2024 w 2036"/>
                <a:gd name="T95" fmla="*/ 3272 h 3481"/>
                <a:gd name="T96" fmla="*/ 1866 w 2036"/>
                <a:gd name="T97" fmla="*/ 3454 h 3481"/>
                <a:gd name="T98" fmla="*/ 209 w 2036"/>
                <a:gd name="T99" fmla="*/ 3469 h 3481"/>
                <a:gd name="T100" fmla="*/ 27 w 2036"/>
                <a:gd name="T101" fmla="*/ 3311 h 3481"/>
                <a:gd name="T102" fmla="*/ 11 w 2036"/>
                <a:gd name="T103" fmla="*/ 1263 h 3481"/>
                <a:gd name="T104" fmla="*/ 75 w 2036"/>
                <a:gd name="T105" fmla="*/ 709 h 3481"/>
                <a:gd name="T106" fmla="*/ 221 w 2036"/>
                <a:gd name="T107" fmla="*/ 587 h 3481"/>
                <a:gd name="T108" fmla="*/ 589 w 2036"/>
                <a:gd name="T109" fmla="*/ 322 h 3481"/>
                <a:gd name="T110" fmla="*/ 682 w 2036"/>
                <a:gd name="T111" fmla="*/ 95 h 3481"/>
                <a:gd name="T112" fmla="*/ 909 w 2036"/>
                <a:gd name="T113" fmla="*/ 0 h 3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36" h="3481">
                  <a:moveTo>
                    <a:pt x="87" y="2831"/>
                  </a:moveTo>
                  <a:lnTo>
                    <a:pt x="87" y="3188"/>
                  </a:lnTo>
                  <a:lnTo>
                    <a:pt x="90" y="3225"/>
                  </a:lnTo>
                  <a:lnTo>
                    <a:pt x="100" y="3260"/>
                  </a:lnTo>
                  <a:lnTo>
                    <a:pt x="115" y="3292"/>
                  </a:lnTo>
                  <a:lnTo>
                    <a:pt x="136" y="3321"/>
                  </a:lnTo>
                  <a:lnTo>
                    <a:pt x="160" y="3346"/>
                  </a:lnTo>
                  <a:lnTo>
                    <a:pt x="190" y="3367"/>
                  </a:lnTo>
                  <a:lnTo>
                    <a:pt x="221" y="3382"/>
                  </a:lnTo>
                  <a:lnTo>
                    <a:pt x="256" y="3391"/>
                  </a:lnTo>
                  <a:lnTo>
                    <a:pt x="293" y="3394"/>
                  </a:lnTo>
                  <a:lnTo>
                    <a:pt x="1743" y="3394"/>
                  </a:lnTo>
                  <a:lnTo>
                    <a:pt x="1780" y="3391"/>
                  </a:lnTo>
                  <a:lnTo>
                    <a:pt x="1815" y="3382"/>
                  </a:lnTo>
                  <a:lnTo>
                    <a:pt x="1847" y="3367"/>
                  </a:lnTo>
                  <a:lnTo>
                    <a:pt x="1876" y="3346"/>
                  </a:lnTo>
                  <a:lnTo>
                    <a:pt x="1901" y="3321"/>
                  </a:lnTo>
                  <a:lnTo>
                    <a:pt x="1921" y="3292"/>
                  </a:lnTo>
                  <a:lnTo>
                    <a:pt x="1937" y="3260"/>
                  </a:lnTo>
                  <a:lnTo>
                    <a:pt x="1947" y="3225"/>
                  </a:lnTo>
                  <a:lnTo>
                    <a:pt x="1950" y="3188"/>
                  </a:lnTo>
                  <a:lnTo>
                    <a:pt x="1950" y="2831"/>
                  </a:lnTo>
                  <a:lnTo>
                    <a:pt x="1800" y="2831"/>
                  </a:lnTo>
                  <a:lnTo>
                    <a:pt x="1800" y="3016"/>
                  </a:lnTo>
                  <a:lnTo>
                    <a:pt x="1797" y="3052"/>
                  </a:lnTo>
                  <a:lnTo>
                    <a:pt x="1789" y="3087"/>
                  </a:lnTo>
                  <a:lnTo>
                    <a:pt x="1775" y="3119"/>
                  </a:lnTo>
                  <a:lnTo>
                    <a:pt x="1757" y="3147"/>
                  </a:lnTo>
                  <a:lnTo>
                    <a:pt x="1735" y="3174"/>
                  </a:lnTo>
                  <a:lnTo>
                    <a:pt x="1709" y="3196"/>
                  </a:lnTo>
                  <a:lnTo>
                    <a:pt x="1680" y="3214"/>
                  </a:lnTo>
                  <a:lnTo>
                    <a:pt x="1648" y="3228"/>
                  </a:lnTo>
                  <a:lnTo>
                    <a:pt x="1614" y="3236"/>
                  </a:lnTo>
                  <a:lnTo>
                    <a:pt x="1578" y="3239"/>
                  </a:lnTo>
                  <a:lnTo>
                    <a:pt x="459" y="3239"/>
                  </a:lnTo>
                  <a:lnTo>
                    <a:pt x="423" y="3236"/>
                  </a:lnTo>
                  <a:lnTo>
                    <a:pt x="389" y="3228"/>
                  </a:lnTo>
                  <a:lnTo>
                    <a:pt x="357" y="3214"/>
                  </a:lnTo>
                  <a:lnTo>
                    <a:pt x="327" y="3196"/>
                  </a:lnTo>
                  <a:lnTo>
                    <a:pt x="302" y="3174"/>
                  </a:lnTo>
                  <a:lnTo>
                    <a:pt x="279" y="3147"/>
                  </a:lnTo>
                  <a:lnTo>
                    <a:pt x="261" y="3119"/>
                  </a:lnTo>
                  <a:lnTo>
                    <a:pt x="248" y="3087"/>
                  </a:lnTo>
                  <a:lnTo>
                    <a:pt x="239" y="3052"/>
                  </a:lnTo>
                  <a:lnTo>
                    <a:pt x="236" y="3016"/>
                  </a:lnTo>
                  <a:lnTo>
                    <a:pt x="236" y="2831"/>
                  </a:lnTo>
                  <a:lnTo>
                    <a:pt x="87" y="2831"/>
                  </a:lnTo>
                  <a:close/>
                  <a:moveTo>
                    <a:pt x="322" y="2516"/>
                  </a:moveTo>
                  <a:lnTo>
                    <a:pt x="322" y="3016"/>
                  </a:lnTo>
                  <a:lnTo>
                    <a:pt x="325" y="3043"/>
                  </a:lnTo>
                  <a:lnTo>
                    <a:pt x="334" y="3069"/>
                  </a:lnTo>
                  <a:lnTo>
                    <a:pt x="345" y="3092"/>
                  </a:lnTo>
                  <a:lnTo>
                    <a:pt x="362" y="3112"/>
                  </a:lnTo>
                  <a:lnTo>
                    <a:pt x="383" y="3129"/>
                  </a:lnTo>
                  <a:lnTo>
                    <a:pt x="406" y="3142"/>
                  </a:lnTo>
                  <a:lnTo>
                    <a:pt x="431" y="3149"/>
                  </a:lnTo>
                  <a:lnTo>
                    <a:pt x="459" y="3153"/>
                  </a:lnTo>
                  <a:lnTo>
                    <a:pt x="1578" y="3153"/>
                  </a:lnTo>
                  <a:lnTo>
                    <a:pt x="1605" y="3149"/>
                  </a:lnTo>
                  <a:lnTo>
                    <a:pt x="1631" y="3142"/>
                  </a:lnTo>
                  <a:lnTo>
                    <a:pt x="1654" y="3129"/>
                  </a:lnTo>
                  <a:lnTo>
                    <a:pt x="1674" y="3112"/>
                  </a:lnTo>
                  <a:lnTo>
                    <a:pt x="1690" y="3092"/>
                  </a:lnTo>
                  <a:lnTo>
                    <a:pt x="1703" y="3069"/>
                  </a:lnTo>
                  <a:lnTo>
                    <a:pt x="1711" y="3043"/>
                  </a:lnTo>
                  <a:lnTo>
                    <a:pt x="1714" y="3016"/>
                  </a:lnTo>
                  <a:lnTo>
                    <a:pt x="1714" y="2516"/>
                  </a:lnTo>
                  <a:lnTo>
                    <a:pt x="1585" y="2516"/>
                  </a:lnTo>
                  <a:lnTo>
                    <a:pt x="1585" y="2698"/>
                  </a:lnTo>
                  <a:lnTo>
                    <a:pt x="1583" y="2711"/>
                  </a:lnTo>
                  <a:lnTo>
                    <a:pt x="1578" y="2723"/>
                  </a:lnTo>
                  <a:lnTo>
                    <a:pt x="1568" y="2733"/>
                  </a:lnTo>
                  <a:lnTo>
                    <a:pt x="1556" y="2739"/>
                  </a:lnTo>
                  <a:lnTo>
                    <a:pt x="1543" y="2741"/>
                  </a:lnTo>
                  <a:lnTo>
                    <a:pt x="1529" y="2739"/>
                  </a:lnTo>
                  <a:lnTo>
                    <a:pt x="1517" y="2733"/>
                  </a:lnTo>
                  <a:lnTo>
                    <a:pt x="1508" y="2723"/>
                  </a:lnTo>
                  <a:lnTo>
                    <a:pt x="1502" y="2711"/>
                  </a:lnTo>
                  <a:lnTo>
                    <a:pt x="1499" y="2698"/>
                  </a:lnTo>
                  <a:lnTo>
                    <a:pt x="1499" y="2516"/>
                  </a:lnTo>
                  <a:lnTo>
                    <a:pt x="322" y="2516"/>
                  </a:lnTo>
                  <a:close/>
                  <a:moveTo>
                    <a:pt x="270" y="2237"/>
                  </a:moveTo>
                  <a:lnTo>
                    <a:pt x="270" y="2430"/>
                  </a:lnTo>
                  <a:lnTo>
                    <a:pt x="1767" y="2430"/>
                  </a:lnTo>
                  <a:lnTo>
                    <a:pt x="1767" y="2237"/>
                  </a:lnTo>
                  <a:lnTo>
                    <a:pt x="270" y="2237"/>
                  </a:lnTo>
                  <a:close/>
                  <a:moveTo>
                    <a:pt x="1719" y="670"/>
                  </a:moveTo>
                  <a:lnTo>
                    <a:pt x="1765" y="717"/>
                  </a:lnTo>
                  <a:lnTo>
                    <a:pt x="1809" y="768"/>
                  </a:lnTo>
                  <a:lnTo>
                    <a:pt x="1850" y="821"/>
                  </a:lnTo>
                  <a:lnTo>
                    <a:pt x="1886" y="878"/>
                  </a:lnTo>
                  <a:lnTo>
                    <a:pt x="1886" y="777"/>
                  </a:lnTo>
                  <a:lnTo>
                    <a:pt x="1884" y="752"/>
                  </a:lnTo>
                  <a:lnTo>
                    <a:pt x="1876" y="730"/>
                  </a:lnTo>
                  <a:lnTo>
                    <a:pt x="1863" y="710"/>
                  </a:lnTo>
                  <a:lnTo>
                    <a:pt x="1847" y="694"/>
                  </a:lnTo>
                  <a:lnTo>
                    <a:pt x="1827" y="681"/>
                  </a:lnTo>
                  <a:lnTo>
                    <a:pt x="1805" y="673"/>
                  </a:lnTo>
                  <a:lnTo>
                    <a:pt x="1780" y="670"/>
                  </a:lnTo>
                  <a:lnTo>
                    <a:pt x="1719" y="670"/>
                  </a:lnTo>
                  <a:close/>
                  <a:moveTo>
                    <a:pt x="256" y="670"/>
                  </a:moveTo>
                  <a:lnTo>
                    <a:pt x="232" y="673"/>
                  </a:lnTo>
                  <a:lnTo>
                    <a:pt x="210" y="681"/>
                  </a:lnTo>
                  <a:lnTo>
                    <a:pt x="190" y="694"/>
                  </a:lnTo>
                  <a:lnTo>
                    <a:pt x="173" y="710"/>
                  </a:lnTo>
                  <a:lnTo>
                    <a:pt x="161" y="730"/>
                  </a:lnTo>
                  <a:lnTo>
                    <a:pt x="153" y="752"/>
                  </a:lnTo>
                  <a:lnTo>
                    <a:pt x="149" y="777"/>
                  </a:lnTo>
                  <a:lnTo>
                    <a:pt x="149" y="879"/>
                  </a:lnTo>
                  <a:lnTo>
                    <a:pt x="186" y="822"/>
                  </a:lnTo>
                  <a:lnTo>
                    <a:pt x="227" y="768"/>
                  </a:lnTo>
                  <a:lnTo>
                    <a:pt x="271" y="717"/>
                  </a:lnTo>
                  <a:lnTo>
                    <a:pt x="318" y="670"/>
                  </a:lnTo>
                  <a:lnTo>
                    <a:pt x="256" y="670"/>
                  </a:lnTo>
                  <a:close/>
                  <a:moveTo>
                    <a:pt x="1018" y="477"/>
                  </a:moveTo>
                  <a:lnTo>
                    <a:pt x="942" y="479"/>
                  </a:lnTo>
                  <a:lnTo>
                    <a:pt x="868" y="488"/>
                  </a:lnTo>
                  <a:lnTo>
                    <a:pt x="795" y="503"/>
                  </a:lnTo>
                  <a:lnTo>
                    <a:pt x="724" y="523"/>
                  </a:lnTo>
                  <a:lnTo>
                    <a:pt x="656" y="550"/>
                  </a:lnTo>
                  <a:lnTo>
                    <a:pt x="590" y="581"/>
                  </a:lnTo>
                  <a:lnTo>
                    <a:pt x="528" y="616"/>
                  </a:lnTo>
                  <a:lnTo>
                    <a:pt x="468" y="656"/>
                  </a:lnTo>
                  <a:lnTo>
                    <a:pt x="412" y="700"/>
                  </a:lnTo>
                  <a:lnTo>
                    <a:pt x="360" y="749"/>
                  </a:lnTo>
                  <a:lnTo>
                    <a:pt x="312" y="802"/>
                  </a:lnTo>
                  <a:lnTo>
                    <a:pt x="267" y="859"/>
                  </a:lnTo>
                  <a:lnTo>
                    <a:pt x="227" y="918"/>
                  </a:lnTo>
                  <a:lnTo>
                    <a:pt x="191" y="980"/>
                  </a:lnTo>
                  <a:lnTo>
                    <a:pt x="160" y="1046"/>
                  </a:lnTo>
                  <a:lnTo>
                    <a:pt x="135" y="1114"/>
                  </a:lnTo>
                  <a:lnTo>
                    <a:pt x="114" y="1185"/>
                  </a:lnTo>
                  <a:lnTo>
                    <a:pt x="100" y="1257"/>
                  </a:lnTo>
                  <a:lnTo>
                    <a:pt x="90" y="1333"/>
                  </a:lnTo>
                  <a:lnTo>
                    <a:pt x="87" y="1409"/>
                  </a:lnTo>
                  <a:lnTo>
                    <a:pt x="87" y="2744"/>
                  </a:lnTo>
                  <a:lnTo>
                    <a:pt x="236" y="2744"/>
                  </a:lnTo>
                  <a:lnTo>
                    <a:pt x="236" y="2516"/>
                  </a:lnTo>
                  <a:lnTo>
                    <a:pt x="227" y="2516"/>
                  </a:lnTo>
                  <a:lnTo>
                    <a:pt x="213" y="2514"/>
                  </a:lnTo>
                  <a:lnTo>
                    <a:pt x="201" y="2508"/>
                  </a:lnTo>
                  <a:lnTo>
                    <a:pt x="192" y="2499"/>
                  </a:lnTo>
                  <a:lnTo>
                    <a:pt x="186" y="2487"/>
                  </a:lnTo>
                  <a:lnTo>
                    <a:pt x="183" y="2474"/>
                  </a:lnTo>
                  <a:lnTo>
                    <a:pt x="183" y="2194"/>
                  </a:lnTo>
                  <a:lnTo>
                    <a:pt x="186" y="2180"/>
                  </a:lnTo>
                  <a:lnTo>
                    <a:pt x="192" y="2168"/>
                  </a:lnTo>
                  <a:lnTo>
                    <a:pt x="201" y="2159"/>
                  </a:lnTo>
                  <a:lnTo>
                    <a:pt x="213" y="2152"/>
                  </a:lnTo>
                  <a:lnTo>
                    <a:pt x="227" y="2150"/>
                  </a:lnTo>
                  <a:lnTo>
                    <a:pt x="1810" y="2150"/>
                  </a:lnTo>
                  <a:lnTo>
                    <a:pt x="1823" y="2152"/>
                  </a:lnTo>
                  <a:lnTo>
                    <a:pt x="1835" y="2159"/>
                  </a:lnTo>
                  <a:lnTo>
                    <a:pt x="1844" y="2168"/>
                  </a:lnTo>
                  <a:lnTo>
                    <a:pt x="1850" y="2180"/>
                  </a:lnTo>
                  <a:lnTo>
                    <a:pt x="1852" y="2194"/>
                  </a:lnTo>
                  <a:lnTo>
                    <a:pt x="1852" y="2474"/>
                  </a:lnTo>
                  <a:lnTo>
                    <a:pt x="1850" y="2487"/>
                  </a:lnTo>
                  <a:lnTo>
                    <a:pt x="1844" y="2499"/>
                  </a:lnTo>
                  <a:lnTo>
                    <a:pt x="1835" y="2508"/>
                  </a:lnTo>
                  <a:lnTo>
                    <a:pt x="1823" y="2514"/>
                  </a:lnTo>
                  <a:lnTo>
                    <a:pt x="1810" y="2516"/>
                  </a:lnTo>
                  <a:lnTo>
                    <a:pt x="1800" y="2516"/>
                  </a:lnTo>
                  <a:lnTo>
                    <a:pt x="1800" y="2744"/>
                  </a:lnTo>
                  <a:lnTo>
                    <a:pt x="1950" y="2744"/>
                  </a:lnTo>
                  <a:lnTo>
                    <a:pt x="1950" y="1409"/>
                  </a:lnTo>
                  <a:lnTo>
                    <a:pt x="1947" y="1333"/>
                  </a:lnTo>
                  <a:lnTo>
                    <a:pt x="1937" y="1257"/>
                  </a:lnTo>
                  <a:lnTo>
                    <a:pt x="1922" y="1185"/>
                  </a:lnTo>
                  <a:lnTo>
                    <a:pt x="1902" y="1114"/>
                  </a:lnTo>
                  <a:lnTo>
                    <a:pt x="1877" y="1046"/>
                  </a:lnTo>
                  <a:lnTo>
                    <a:pt x="1846" y="980"/>
                  </a:lnTo>
                  <a:lnTo>
                    <a:pt x="1810" y="918"/>
                  </a:lnTo>
                  <a:lnTo>
                    <a:pt x="1770" y="859"/>
                  </a:lnTo>
                  <a:lnTo>
                    <a:pt x="1725" y="802"/>
                  </a:lnTo>
                  <a:lnTo>
                    <a:pt x="1676" y="749"/>
                  </a:lnTo>
                  <a:lnTo>
                    <a:pt x="1625" y="700"/>
                  </a:lnTo>
                  <a:lnTo>
                    <a:pt x="1568" y="656"/>
                  </a:lnTo>
                  <a:lnTo>
                    <a:pt x="1509" y="616"/>
                  </a:lnTo>
                  <a:lnTo>
                    <a:pt x="1445" y="581"/>
                  </a:lnTo>
                  <a:lnTo>
                    <a:pt x="1381" y="550"/>
                  </a:lnTo>
                  <a:lnTo>
                    <a:pt x="1312" y="523"/>
                  </a:lnTo>
                  <a:lnTo>
                    <a:pt x="1242" y="503"/>
                  </a:lnTo>
                  <a:lnTo>
                    <a:pt x="1169" y="488"/>
                  </a:lnTo>
                  <a:lnTo>
                    <a:pt x="1095" y="479"/>
                  </a:lnTo>
                  <a:lnTo>
                    <a:pt x="1018" y="477"/>
                  </a:lnTo>
                  <a:close/>
                  <a:moveTo>
                    <a:pt x="877" y="260"/>
                  </a:moveTo>
                  <a:lnTo>
                    <a:pt x="873" y="299"/>
                  </a:lnTo>
                  <a:lnTo>
                    <a:pt x="872" y="339"/>
                  </a:lnTo>
                  <a:lnTo>
                    <a:pt x="872" y="400"/>
                  </a:lnTo>
                  <a:lnTo>
                    <a:pt x="944" y="393"/>
                  </a:lnTo>
                  <a:lnTo>
                    <a:pt x="1018" y="390"/>
                  </a:lnTo>
                  <a:lnTo>
                    <a:pt x="1093" y="393"/>
                  </a:lnTo>
                  <a:lnTo>
                    <a:pt x="1165" y="400"/>
                  </a:lnTo>
                  <a:lnTo>
                    <a:pt x="1165" y="339"/>
                  </a:lnTo>
                  <a:lnTo>
                    <a:pt x="1164" y="299"/>
                  </a:lnTo>
                  <a:lnTo>
                    <a:pt x="1158" y="260"/>
                  </a:lnTo>
                  <a:lnTo>
                    <a:pt x="877" y="260"/>
                  </a:lnTo>
                  <a:close/>
                  <a:moveTo>
                    <a:pt x="841" y="97"/>
                  </a:moveTo>
                  <a:lnTo>
                    <a:pt x="806" y="111"/>
                  </a:lnTo>
                  <a:lnTo>
                    <a:pt x="775" y="130"/>
                  </a:lnTo>
                  <a:lnTo>
                    <a:pt x="747" y="153"/>
                  </a:lnTo>
                  <a:lnTo>
                    <a:pt x="723" y="181"/>
                  </a:lnTo>
                  <a:lnTo>
                    <a:pt x="703" y="212"/>
                  </a:lnTo>
                  <a:lnTo>
                    <a:pt x="688" y="245"/>
                  </a:lnTo>
                  <a:lnTo>
                    <a:pt x="678" y="283"/>
                  </a:lnTo>
                  <a:lnTo>
                    <a:pt x="675" y="322"/>
                  </a:lnTo>
                  <a:lnTo>
                    <a:pt x="675" y="449"/>
                  </a:lnTo>
                  <a:lnTo>
                    <a:pt x="730" y="431"/>
                  </a:lnTo>
                  <a:lnTo>
                    <a:pt x="785" y="416"/>
                  </a:lnTo>
                  <a:lnTo>
                    <a:pt x="785" y="339"/>
                  </a:lnTo>
                  <a:lnTo>
                    <a:pt x="787" y="294"/>
                  </a:lnTo>
                  <a:lnTo>
                    <a:pt x="792" y="251"/>
                  </a:lnTo>
                  <a:lnTo>
                    <a:pt x="800" y="209"/>
                  </a:lnTo>
                  <a:lnTo>
                    <a:pt x="811" y="169"/>
                  </a:lnTo>
                  <a:lnTo>
                    <a:pt x="824" y="131"/>
                  </a:lnTo>
                  <a:lnTo>
                    <a:pt x="841" y="97"/>
                  </a:lnTo>
                  <a:close/>
                  <a:moveTo>
                    <a:pt x="1195" y="97"/>
                  </a:moveTo>
                  <a:lnTo>
                    <a:pt x="1211" y="131"/>
                  </a:lnTo>
                  <a:lnTo>
                    <a:pt x="1225" y="169"/>
                  </a:lnTo>
                  <a:lnTo>
                    <a:pt x="1237" y="209"/>
                  </a:lnTo>
                  <a:lnTo>
                    <a:pt x="1244" y="251"/>
                  </a:lnTo>
                  <a:lnTo>
                    <a:pt x="1249" y="294"/>
                  </a:lnTo>
                  <a:lnTo>
                    <a:pt x="1250" y="339"/>
                  </a:lnTo>
                  <a:lnTo>
                    <a:pt x="1250" y="416"/>
                  </a:lnTo>
                  <a:lnTo>
                    <a:pt x="1307" y="431"/>
                  </a:lnTo>
                  <a:lnTo>
                    <a:pt x="1362" y="449"/>
                  </a:lnTo>
                  <a:lnTo>
                    <a:pt x="1362" y="322"/>
                  </a:lnTo>
                  <a:lnTo>
                    <a:pt x="1359" y="283"/>
                  </a:lnTo>
                  <a:lnTo>
                    <a:pt x="1349" y="245"/>
                  </a:lnTo>
                  <a:lnTo>
                    <a:pt x="1334" y="212"/>
                  </a:lnTo>
                  <a:lnTo>
                    <a:pt x="1314" y="181"/>
                  </a:lnTo>
                  <a:lnTo>
                    <a:pt x="1290" y="153"/>
                  </a:lnTo>
                  <a:lnTo>
                    <a:pt x="1262" y="130"/>
                  </a:lnTo>
                  <a:lnTo>
                    <a:pt x="1229" y="111"/>
                  </a:lnTo>
                  <a:lnTo>
                    <a:pt x="1195" y="97"/>
                  </a:lnTo>
                  <a:close/>
                  <a:moveTo>
                    <a:pt x="975" y="87"/>
                  </a:moveTo>
                  <a:lnTo>
                    <a:pt x="963" y="90"/>
                  </a:lnTo>
                  <a:lnTo>
                    <a:pt x="951" y="97"/>
                  </a:lnTo>
                  <a:lnTo>
                    <a:pt x="937" y="110"/>
                  </a:lnTo>
                  <a:lnTo>
                    <a:pt x="924" y="127"/>
                  </a:lnTo>
                  <a:lnTo>
                    <a:pt x="911" y="149"/>
                  </a:lnTo>
                  <a:lnTo>
                    <a:pt x="901" y="174"/>
                  </a:lnTo>
                  <a:lnTo>
                    <a:pt x="1136" y="174"/>
                  </a:lnTo>
                  <a:lnTo>
                    <a:pt x="1124" y="149"/>
                  </a:lnTo>
                  <a:lnTo>
                    <a:pt x="1113" y="127"/>
                  </a:lnTo>
                  <a:lnTo>
                    <a:pt x="1099" y="110"/>
                  </a:lnTo>
                  <a:lnTo>
                    <a:pt x="1086" y="97"/>
                  </a:lnTo>
                  <a:lnTo>
                    <a:pt x="1073" y="90"/>
                  </a:lnTo>
                  <a:lnTo>
                    <a:pt x="1061" y="87"/>
                  </a:lnTo>
                  <a:lnTo>
                    <a:pt x="975" y="87"/>
                  </a:lnTo>
                  <a:close/>
                  <a:moveTo>
                    <a:pt x="909" y="0"/>
                  </a:moveTo>
                  <a:lnTo>
                    <a:pt x="1128" y="0"/>
                  </a:lnTo>
                  <a:lnTo>
                    <a:pt x="1171" y="4"/>
                  </a:lnTo>
                  <a:lnTo>
                    <a:pt x="1212" y="12"/>
                  </a:lnTo>
                  <a:lnTo>
                    <a:pt x="1251" y="26"/>
                  </a:lnTo>
                  <a:lnTo>
                    <a:pt x="1289" y="44"/>
                  </a:lnTo>
                  <a:lnTo>
                    <a:pt x="1324" y="67"/>
                  </a:lnTo>
                  <a:lnTo>
                    <a:pt x="1354" y="95"/>
                  </a:lnTo>
                  <a:lnTo>
                    <a:pt x="1381" y="126"/>
                  </a:lnTo>
                  <a:lnTo>
                    <a:pt x="1404" y="160"/>
                  </a:lnTo>
                  <a:lnTo>
                    <a:pt x="1422" y="197"/>
                  </a:lnTo>
                  <a:lnTo>
                    <a:pt x="1436" y="236"/>
                  </a:lnTo>
                  <a:lnTo>
                    <a:pt x="1445" y="278"/>
                  </a:lnTo>
                  <a:lnTo>
                    <a:pt x="1448" y="322"/>
                  </a:lnTo>
                  <a:lnTo>
                    <a:pt x="1448" y="485"/>
                  </a:lnTo>
                  <a:lnTo>
                    <a:pt x="1506" y="515"/>
                  </a:lnTo>
                  <a:lnTo>
                    <a:pt x="1561" y="548"/>
                  </a:lnTo>
                  <a:lnTo>
                    <a:pt x="1615" y="584"/>
                  </a:lnTo>
                  <a:lnTo>
                    <a:pt x="1780" y="584"/>
                  </a:lnTo>
                  <a:lnTo>
                    <a:pt x="1815" y="587"/>
                  </a:lnTo>
                  <a:lnTo>
                    <a:pt x="1847" y="595"/>
                  </a:lnTo>
                  <a:lnTo>
                    <a:pt x="1878" y="610"/>
                  </a:lnTo>
                  <a:lnTo>
                    <a:pt x="1904" y="629"/>
                  </a:lnTo>
                  <a:lnTo>
                    <a:pt x="1928" y="653"/>
                  </a:lnTo>
                  <a:lnTo>
                    <a:pt x="1947" y="679"/>
                  </a:lnTo>
                  <a:lnTo>
                    <a:pt x="1960" y="709"/>
                  </a:lnTo>
                  <a:lnTo>
                    <a:pt x="1970" y="742"/>
                  </a:lnTo>
                  <a:lnTo>
                    <a:pt x="1973" y="777"/>
                  </a:lnTo>
                  <a:lnTo>
                    <a:pt x="1973" y="1056"/>
                  </a:lnTo>
                  <a:lnTo>
                    <a:pt x="1995" y="1123"/>
                  </a:lnTo>
                  <a:lnTo>
                    <a:pt x="2012" y="1192"/>
                  </a:lnTo>
                  <a:lnTo>
                    <a:pt x="2025" y="1263"/>
                  </a:lnTo>
                  <a:lnTo>
                    <a:pt x="2034" y="1335"/>
                  </a:lnTo>
                  <a:lnTo>
                    <a:pt x="2036" y="1409"/>
                  </a:lnTo>
                  <a:lnTo>
                    <a:pt x="2036" y="3188"/>
                  </a:lnTo>
                  <a:lnTo>
                    <a:pt x="2033" y="3230"/>
                  </a:lnTo>
                  <a:lnTo>
                    <a:pt x="2024" y="3272"/>
                  </a:lnTo>
                  <a:lnTo>
                    <a:pt x="2009" y="3311"/>
                  </a:lnTo>
                  <a:lnTo>
                    <a:pt x="1989" y="3347"/>
                  </a:lnTo>
                  <a:lnTo>
                    <a:pt x="1964" y="3380"/>
                  </a:lnTo>
                  <a:lnTo>
                    <a:pt x="1935" y="3409"/>
                  </a:lnTo>
                  <a:lnTo>
                    <a:pt x="1902" y="3434"/>
                  </a:lnTo>
                  <a:lnTo>
                    <a:pt x="1866" y="3454"/>
                  </a:lnTo>
                  <a:lnTo>
                    <a:pt x="1828" y="3469"/>
                  </a:lnTo>
                  <a:lnTo>
                    <a:pt x="1787" y="3478"/>
                  </a:lnTo>
                  <a:lnTo>
                    <a:pt x="1743" y="3481"/>
                  </a:lnTo>
                  <a:lnTo>
                    <a:pt x="293" y="3481"/>
                  </a:lnTo>
                  <a:lnTo>
                    <a:pt x="250" y="3478"/>
                  </a:lnTo>
                  <a:lnTo>
                    <a:pt x="209" y="3469"/>
                  </a:lnTo>
                  <a:lnTo>
                    <a:pt x="171" y="3454"/>
                  </a:lnTo>
                  <a:lnTo>
                    <a:pt x="135" y="3434"/>
                  </a:lnTo>
                  <a:lnTo>
                    <a:pt x="102" y="3409"/>
                  </a:lnTo>
                  <a:lnTo>
                    <a:pt x="72" y="3380"/>
                  </a:lnTo>
                  <a:lnTo>
                    <a:pt x="48" y="3347"/>
                  </a:lnTo>
                  <a:lnTo>
                    <a:pt x="27" y="3311"/>
                  </a:lnTo>
                  <a:lnTo>
                    <a:pt x="13" y="3272"/>
                  </a:lnTo>
                  <a:lnTo>
                    <a:pt x="4" y="3230"/>
                  </a:lnTo>
                  <a:lnTo>
                    <a:pt x="0" y="3188"/>
                  </a:lnTo>
                  <a:lnTo>
                    <a:pt x="0" y="1409"/>
                  </a:lnTo>
                  <a:lnTo>
                    <a:pt x="3" y="1335"/>
                  </a:lnTo>
                  <a:lnTo>
                    <a:pt x="11" y="1263"/>
                  </a:lnTo>
                  <a:lnTo>
                    <a:pt x="23" y="1192"/>
                  </a:lnTo>
                  <a:lnTo>
                    <a:pt x="41" y="1123"/>
                  </a:lnTo>
                  <a:lnTo>
                    <a:pt x="64" y="1056"/>
                  </a:lnTo>
                  <a:lnTo>
                    <a:pt x="64" y="777"/>
                  </a:lnTo>
                  <a:lnTo>
                    <a:pt x="67" y="742"/>
                  </a:lnTo>
                  <a:lnTo>
                    <a:pt x="75" y="709"/>
                  </a:lnTo>
                  <a:lnTo>
                    <a:pt x="90" y="679"/>
                  </a:lnTo>
                  <a:lnTo>
                    <a:pt x="109" y="653"/>
                  </a:lnTo>
                  <a:lnTo>
                    <a:pt x="132" y="629"/>
                  </a:lnTo>
                  <a:lnTo>
                    <a:pt x="159" y="610"/>
                  </a:lnTo>
                  <a:lnTo>
                    <a:pt x="189" y="595"/>
                  </a:lnTo>
                  <a:lnTo>
                    <a:pt x="221" y="587"/>
                  </a:lnTo>
                  <a:lnTo>
                    <a:pt x="256" y="584"/>
                  </a:lnTo>
                  <a:lnTo>
                    <a:pt x="422" y="584"/>
                  </a:lnTo>
                  <a:lnTo>
                    <a:pt x="475" y="548"/>
                  </a:lnTo>
                  <a:lnTo>
                    <a:pt x="531" y="515"/>
                  </a:lnTo>
                  <a:lnTo>
                    <a:pt x="589" y="485"/>
                  </a:lnTo>
                  <a:lnTo>
                    <a:pt x="589" y="322"/>
                  </a:lnTo>
                  <a:lnTo>
                    <a:pt x="591" y="278"/>
                  </a:lnTo>
                  <a:lnTo>
                    <a:pt x="600" y="236"/>
                  </a:lnTo>
                  <a:lnTo>
                    <a:pt x="614" y="197"/>
                  </a:lnTo>
                  <a:lnTo>
                    <a:pt x="633" y="160"/>
                  </a:lnTo>
                  <a:lnTo>
                    <a:pt x="656" y="126"/>
                  </a:lnTo>
                  <a:lnTo>
                    <a:pt x="682" y="95"/>
                  </a:lnTo>
                  <a:lnTo>
                    <a:pt x="713" y="67"/>
                  </a:lnTo>
                  <a:lnTo>
                    <a:pt x="747" y="44"/>
                  </a:lnTo>
                  <a:lnTo>
                    <a:pt x="784" y="26"/>
                  </a:lnTo>
                  <a:lnTo>
                    <a:pt x="824" y="12"/>
                  </a:lnTo>
                  <a:lnTo>
                    <a:pt x="866" y="4"/>
                  </a:lnTo>
                  <a:lnTo>
                    <a:pt x="9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1" name="Freeform 365"/>
          <p:cNvSpPr>
            <a:spLocks noEditPoints="1"/>
          </p:cNvSpPr>
          <p:nvPr/>
        </p:nvSpPr>
        <p:spPr bwMode="auto">
          <a:xfrm>
            <a:off x="1674482" y="1914526"/>
            <a:ext cx="414338" cy="558800"/>
          </a:xfrm>
          <a:custGeom>
            <a:avLst/>
            <a:gdLst>
              <a:gd name="T0" fmla="*/ 310 w 2612"/>
              <a:gd name="T1" fmla="*/ 2858 h 3523"/>
              <a:gd name="T2" fmla="*/ 381 w 2612"/>
              <a:gd name="T3" fmla="*/ 3390 h 3523"/>
              <a:gd name="T4" fmla="*/ 2140 w 2612"/>
              <a:gd name="T5" fmla="*/ 3433 h 3523"/>
              <a:gd name="T6" fmla="*/ 2290 w 2612"/>
              <a:gd name="T7" fmla="*/ 3309 h 3523"/>
              <a:gd name="T8" fmla="*/ 2201 w 2612"/>
              <a:gd name="T9" fmla="*/ 2891 h 3523"/>
              <a:gd name="T10" fmla="*/ 1470 w 2612"/>
              <a:gd name="T11" fmla="*/ 3223 h 3523"/>
              <a:gd name="T12" fmla="*/ 1132 w 2612"/>
              <a:gd name="T13" fmla="*/ 3213 h 3523"/>
              <a:gd name="T14" fmla="*/ 376 w 2612"/>
              <a:gd name="T15" fmla="*/ 2885 h 3523"/>
              <a:gd name="T16" fmla="*/ 1401 w 2612"/>
              <a:gd name="T17" fmla="*/ 2725 h 3523"/>
              <a:gd name="T18" fmla="*/ 2478 w 2612"/>
              <a:gd name="T19" fmla="*/ 2236 h 3523"/>
              <a:gd name="T20" fmla="*/ 2462 w 2612"/>
              <a:gd name="T21" fmla="*/ 2412 h 3523"/>
              <a:gd name="T22" fmla="*/ 2502 w 2612"/>
              <a:gd name="T23" fmla="*/ 2395 h 3523"/>
              <a:gd name="T24" fmla="*/ 2509 w 2612"/>
              <a:gd name="T25" fmla="*/ 2225 h 3523"/>
              <a:gd name="T26" fmla="*/ 91 w 2612"/>
              <a:gd name="T27" fmla="*/ 2235 h 3523"/>
              <a:gd name="T28" fmla="*/ 131 w 2612"/>
              <a:gd name="T29" fmla="*/ 2415 h 3523"/>
              <a:gd name="T30" fmla="*/ 163 w 2612"/>
              <a:gd name="T31" fmla="*/ 2396 h 3523"/>
              <a:gd name="T32" fmla="*/ 115 w 2612"/>
              <a:gd name="T33" fmla="*/ 2224 h 3523"/>
              <a:gd name="T34" fmla="*/ 277 w 2612"/>
              <a:gd name="T35" fmla="*/ 2710 h 3523"/>
              <a:gd name="T36" fmla="*/ 448 w 2612"/>
              <a:gd name="T37" fmla="*/ 2808 h 3523"/>
              <a:gd name="T38" fmla="*/ 1154 w 2612"/>
              <a:gd name="T39" fmla="*/ 2640 h 3523"/>
              <a:gd name="T40" fmla="*/ 1485 w 2612"/>
              <a:gd name="T41" fmla="*/ 2668 h 3523"/>
              <a:gd name="T42" fmla="*/ 2264 w 2612"/>
              <a:gd name="T43" fmla="*/ 2781 h 3523"/>
              <a:gd name="T44" fmla="*/ 2363 w 2612"/>
              <a:gd name="T45" fmla="*/ 2610 h 3523"/>
              <a:gd name="T46" fmla="*/ 2125 w 2612"/>
              <a:gd name="T47" fmla="*/ 106 h 3523"/>
              <a:gd name="T48" fmla="*/ 1812 w 2612"/>
              <a:gd name="T49" fmla="*/ 239 h 3523"/>
              <a:gd name="T50" fmla="*/ 1450 w 2612"/>
              <a:gd name="T51" fmla="*/ 452 h 3523"/>
              <a:gd name="T52" fmla="*/ 1094 w 2612"/>
              <a:gd name="T53" fmla="*/ 691 h 3523"/>
              <a:gd name="T54" fmla="*/ 799 w 2612"/>
              <a:gd name="T55" fmla="*/ 900 h 3523"/>
              <a:gd name="T56" fmla="*/ 484 w 2612"/>
              <a:gd name="T57" fmla="*/ 1134 h 3523"/>
              <a:gd name="T58" fmla="*/ 257 w 2612"/>
              <a:gd name="T59" fmla="*/ 1390 h 3523"/>
              <a:gd name="T60" fmla="*/ 170 w 2612"/>
              <a:gd name="T61" fmla="*/ 1713 h 3523"/>
              <a:gd name="T62" fmla="*/ 2406 w 2612"/>
              <a:gd name="T63" fmla="*/ 2087 h 3523"/>
              <a:gd name="T64" fmla="*/ 2441 w 2612"/>
              <a:gd name="T65" fmla="*/ 242 h 3523"/>
              <a:gd name="T66" fmla="*/ 2383 w 2612"/>
              <a:gd name="T67" fmla="*/ 127 h 3523"/>
              <a:gd name="T68" fmla="*/ 2246 w 2612"/>
              <a:gd name="T69" fmla="*/ 0 h 3523"/>
              <a:gd name="T70" fmla="*/ 2455 w 2612"/>
              <a:gd name="T71" fmla="*/ 76 h 3523"/>
              <a:gd name="T72" fmla="*/ 2531 w 2612"/>
              <a:gd name="T73" fmla="*/ 284 h 3523"/>
              <a:gd name="T74" fmla="*/ 2610 w 2612"/>
              <a:gd name="T75" fmla="*/ 2225 h 3523"/>
              <a:gd name="T76" fmla="*/ 2556 w 2612"/>
              <a:gd name="T77" fmla="*/ 2469 h 3523"/>
              <a:gd name="T78" fmla="*/ 2457 w 2612"/>
              <a:gd name="T79" fmla="*/ 2501 h 3523"/>
              <a:gd name="T80" fmla="*/ 2409 w 2612"/>
              <a:gd name="T81" fmla="*/ 2754 h 3523"/>
              <a:gd name="T82" fmla="*/ 2342 w 2612"/>
              <a:gd name="T83" fmla="*/ 3393 h 3523"/>
              <a:gd name="T84" fmla="*/ 2146 w 2612"/>
              <a:gd name="T85" fmla="*/ 3520 h 3523"/>
              <a:gd name="T86" fmla="*/ 353 w 2612"/>
              <a:gd name="T87" fmla="*/ 3477 h 3523"/>
              <a:gd name="T88" fmla="*/ 227 w 2612"/>
              <a:gd name="T89" fmla="*/ 3281 h 3523"/>
              <a:gd name="T90" fmla="*/ 166 w 2612"/>
              <a:gd name="T91" fmla="*/ 2649 h 3523"/>
              <a:gd name="T92" fmla="*/ 114 w 2612"/>
              <a:gd name="T93" fmla="*/ 2500 h 3523"/>
              <a:gd name="T94" fmla="*/ 26 w 2612"/>
              <a:gd name="T95" fmla="*/ 2409 h 3523"/>
              <a:gd name="T96" fmla="*/ 40 w 2612"/>
              <a:gd name="T97" fmla="*/ 2164 h 3523"/>
              <a:gd name="T98" fmla="*/ 97 w 2612"/>
              <a:gd name="T99" fmla="*/ 1583 h 3523"/>
              <a:gd name="T100" fmla="*/ 226 w 2612"/>
              <a:gd name="T101" fmla="*/ 1278 h 3523"/>
              <a:gd name="T102" fmla="*/ 488 w 2612"/>
              <a:gd name="T103" fmla="*/ 1021 h 3523"/>
              <a:gd name="T104" fmla="*/ 791 w 2612"/>
              <a:gd name="T105" fmla="*/ 801 h 3523"/>
              <a:gd name="T106" fmla="*/ 1132 w 2612"/>
              <a:gd name="T107" fmla="*/ 559 h 3523"/>
              <a:gd name="T108" fmla="*/ 1518 w 2612"/>
              <a:gd name="T109" fmla="*/ 307 h 3523"/>
              <a:gd name="T110" fmla="*/ 1892 w 2612"/>
              <a:gd name="T111" fmla="*/ 102 h 3523"/>
              <a:gd name="T112" fmla="*/ 2205 w 2612"/>
              <a:gd name="T113" fmla="*/ 3 h 3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12" h="3523">
                <a:moveTo>
                  <a:pt x="1211" y="3019"/>
                </a:moveTo>
                <a:lnTo>
                  <a:pt x="1211" y="3145"/>
                </a:lnTo>
                <a:lnTo>
                  <a:pt x="1401" y="3145"/>
                </a:lnTo>
                <a:lnTo>
                  <a:pt x="1401" y="3019"/>
                </a:lnTo>
                <a:lnTo>
                  <a:pt x="1211" y="3019"/>
                </a:lnTo>
                <a:close/>
                <a:moveTo>
                  <a:pt x="310" y="2858"/>
                </a:moveTo>
                <a:lnTo>
                  <a:pt x="310" y="3239"/>
                </a:lnTo>
                <a:lnTo>
                  <a:pt x="313" y="3274"/>
                </a:lnTo>
                <a:lnTo>
                  <a:pt x="323" y="3309"/>
                </a:lnTo>
                <a:lnTo>
                  <a:pt x="337" y="3339"/>
                </a:lnTo>
                <a:lnTo>
                  <a:pt x="357" y="3367"/>
                </a:lnTo>
                <a:lnTo>
                  <a:pt x="381" y="3390"/>
                </a:lnTo>
                <a:lnTo>
                  <a:pt x="408" y="3410"/>
                </a:lnTo>
                <a:lnTo>
                  <a:pt x="439" y="3425"/>
                </a:lnTo>
                <a:lnTo>
                  <a:pt x="473" y="3433"/>
                </a:lnTo>
                <a:lnTo>
                  <a:pt x="508" y="3436"/>
                </a:lnTo>
                <a:lnTo>
                  <a:pt x="2104" y="3436"/>
                </a:lnTo>
                <a:lnTo>
                  <a:pt x="2140" y="3433"/>
                </a:lnTo>
                <a:lnTo>
                  <a:pt x="2173" y="3425"/>
                </a:lnTo>
                <a:lnTo>
                  <a:pt x="2203" y="3410"/>
                </a:lnTo>
                <a:lnTo>
                  <a:pt x="2231" y="3390"/>
                </a:lnTo>
                <a:lnTo>
                  <a:pt x="2255" y="3367"/>
                </a:lnTo>
                <a:lnTo>
                  <a:pt x="2274" y="3339"/>
                </a:lnTo>
                <a:lnTo>
                  <a:pt x="2290" y="3309"/>
                </a:lnTo>
                <a:lnTo>
                  <a:pt x="2299" y="3274"/>
                </a:lnTo>
                <a:lnTo>
                  <a:pt x="2302" y="3239"/>
                </a:lnTo>
                <a:lnTo>
                  <a:pt x="2302" y="2858"/>
                </a:lnTo>
                <a:lnTo>
                  <a:pt x="2270" y="2873"/>
                </a:lnTo>
                <a:lnTo>
                  <a:pt x="2237" y="2885"/>
                </a:lnTo>
                <a:lnTo>
                  <a:pt x="2201" y="2891"/>
                </a:lnTo>
                <a:lnTo>
                  <a:pt x="2165" y="2894"/>
                </a:lnTo>
                <a:lnTo>
                  <a:pt x="1488" y="2894"/>
                </a:lnTo>
                <a:lnTo>
                  <a:pt x="1488" y="3189"/>
                </a:lnTo>
                <a:lnTo>
                  <a:pt x="1485" y="3201"/>
                </a:lnTo>
                <a:lnTo>
                  <a:pt x="1479" y="3213"/>
                </a:lnTo>
                <a:lnTo>
                  <a:pt x="1470" y="3223"/>
                </a:lnTo>
                <a:lnTo>
                  <a:pt x="1459" y="3229"/>
                </a:lnTo>
                <a:lnTo>
                  <a:pt x="1445" y="3231"/>
                </a:lnTo>
                <a:lnTo>
                  <a:pt x="1168" y="3231"/>
                </a:lnTo>
                <a:lnTo>
                  <a:pt x="1154" y="3229"/>
                </a:lnTo>
                <a:lnTo>
                  <a:pt x="1142" y="3223"/>
                </a:lnTo>
                <a:lnTo>
                  <a:pt x="1132" y="3213"/>
                </a:lnTo>
                <a:lnTo>
                  <a:pt x="1127" y="3201"/>
                </a:lnTo>
                <a:lnTo>
                  <a:pt x="1125" y="3189"/>
                </a:lnTo>
                <a:lnTo>
                  <a:pt x="1125" y="2894"/>
                </a:lnTo>
                <a:lnTo>
                  <a:pt x="448" y="2894"/>
                </a:lnTo>
                <a:lnTo>
                  <a:pt x="411" y="2891"/>
                </a:lnTo>
                <a:lnTo>
                  <a:pt x="376" y="2885"/>
                </a:lnTo>
                <a:lnTo>
                  <a:pt x="342" y="2873"/>
                </a:lnTo>
                <a:lnTo>
                  <a:pt x="310" y="2858"/>
                </a:lnTo>
                <a:close/>
                <a:moveTo>
                  <a:pt x="1211" y="2725"/>
                </a:moveTo>
                <a:lnTo>
                  <a:pt x="1211" y="2933"/>
                </a:lnTo>
                <a:lnTo>
                  <a:pt x="1401" y="2933"/>
                </a:lnTo>
                <a:lnTo>
                  <a:pt x="1401" y="2725"/>
                </a:lnTo>
                <a:lnTo>
                  <a:pt x="1211" y="2725"/>
                </a:lnTo>
                <a:close/>
                <a:moveTo>
                  <a:pt x="2502" y="2224"/>
                </a:moveTo>
                <a:lnTo>
                  <a:pt x="2497" y="2224"/>
                </a:lnTo>
                <a:lnTo>
                  <a:pt x="2491" y="2225"/>
                </a:lnTo>
                <a:lnTo>
                  <a:pt x="2483" y="2230"/>
                </a:lnTo>
                <a:lnTo>
                  <a:pt x="2478" y="2236"/>
                </a:lnTo>
                <a:lnTo>
                  <a:pt x="2474" y="2246"/>
                </a:lnTo>
                <a:lnTo>
                  <a:pt x="2450" y="2385"/>
                </a:lnTo>
                <a:lnTo>
                  <a:pt x="2450" y="2396"/>
                </a:lnTo>
                <a:lnTo>
                  <a:pt x="2454" y="2405"/>
                </a:lnTo>
                <a:lnTo>
                  <a:pt x="2457" y="2409"/>
                </a:lnTo>
                <a:lnTo>
                  <a:pt x="2462" y="2412"/>
                </a:lnTo>
                <a:lnTo>
                  <a:pt x="2466" y="2414"/>
                </a:lnTo>
                <a:lnTo>
                  <a:pt x="2471" y="2416"/>
                </a:lnTo>
                <a:lnTo>
                  <a:pt x="2481" y="2415"/>
                </a:lnTo>
                <a:lnTo>
                  <a:pt x="2491" y="2411"/>
                </a:lnTo>
                <a:lnTo>
                  <a:pt x="2497" y="2404"/>
                </a:lnTo>
                <a:lnTo>
                  <a:pt x="2502" y="2395"/>
                </a:lnTo>
                <a:lnTo>
                  <a:pt x="2525" y="2254"/>
                </a:lnTo>
                <a:lnTo>
                  <a:pt x="2525" y="2245"/>
                </a:lnTo>
                <a:lnTo>
                  <a:pt x="2521" y="2235"/>
                </a:lnTo>
                <a:lnTo>
                  <a:pt x="2518" y="2231"/>
                </a:lnTo>
                <a:lnTo>
                  <a:pt x="2513" y="2227"/>
                </a:lnTo>
                <a:lnTo>
                  <a:pt x="2509" y="2225"/>
                </a:lnTo>
                <a:lnTo>
                  <a:pt x="2504" y="2224"/>
                </a:lnTo>
                <a:lnTo>
                  <a:pt x="2502" y="2224"/>
                </a:lnTo>
                <a:close/>
                <a:moveTo>
                  <a:pt x="111" y="2224"/>
                </a:moveTo>
                <a:lnTo>
                  <a:pt x="108" y="2224"/>
                </a:lnTo>
                <a:lnTo>
                  <a:pt x="98" y="2227"/>
                </a:lnTo>
                <a:lnTo>
                  <a:pt x="91" y="2235"/>
                </a:lnTo>
                <a:lnTo>
                  <a:pt x="87" y="2245"/>
                </a:lnTo>
                <a:lnTo>
                  <a:pt x="86" y="2254"/>
                </a:lnTo>
                <a:lnTo>
                  <a:pt x="111" y="2395"/>
                </a:lnTo>
                <a:lnTo>
                  <a:pt x="115" y="2404"/>
                </a:lnTo>
                <a:lnTo>
                  <a:pt x="122" y="2411"/>
                </a:lnTo>
                <a:lnTo>
                  <a:pt x="131" y="2415"/>
                </a:lnTo>
                <a:lnTo>
                  <a:pt x="141" y="2416"/>
                </a:lnTo>
                <a:lnTo>
                  <a:pt x="146" y="2414"/>
                </a:lnTo>
                <a:lnTo>
                  <a:pt x="151" y="2412"/>
                </a:lnTo>
                <a:lnTo>
                  <a:pt x="155" y="2409"/>
                </a:lnTo>
                <a:lnTo>
                  <a:pt x="158" y="2405"/>
                </a:lnTo>
                <a:lnTo>
                  <a:pt x="163" y="2396"/>
                </a:lnTo>
                <a:lnTo>
                  <a:pt x="163" y="2385"/>
                </a:lnTo>
                <a:lnTo>
                  <a:pt x="139" y="2246"/>
                </a:lnTo>
                <a:lnTo>
                  <a:pt x="135" y="2235"/>
                </a:lnTo>
                <a:lnTo>
                  <a:pt x="128" y="2228"/>
                </a:lnTo>
                <a:lnTo>
                  <a:pt x="122" y="2225"/>
                </a:lnTo>
                <a:lnTo>
                  <a:pt x="115" y="2224"/>
                </a:lnTo>
                <a:lnTo>
                  <a:pt x="111" y="2224"/>
                </a:lnTo>
                <a:close/>
                <a:moveTo>
                  <a:pt x="250" y="2173"/>
                </a:moveTo>
                <a:lnTo>
                  <a:pt x="250" y="2610"/>
                </a:lnTo>
                <a:lnTo>
                  <a:pt x="253" y="2646"/>
                </a:lnTo>
                <a:lnTo>
                  <a:pt x="263" y="2679"/>
                </a:lnTo>
                <a:lnTo>
                  <a:pt x="277" y="2710"/>
                </a:lnTo>
                <a:lnTo>
                  <a:pt x="296" y="2737"/>
                </a:lnTo>
                <a:lnTo>
                  <a:pt x="321" y="2762"/>
                </a:lnTo>
                <a:lnTo>
                  <a:pt x="348" y="2781"/>
                </a:lnTo>
                <a:lnTo>
                  <a:pt x="379" y="2795"/>
                </a:lnTo>
                <a:lnTo>
                  <a:pt x="412" y="2805"/>
                </a:lnTo>
                <a:lnTo>
                  <a:pt x="448" y="2808"/>
                </a:lnTo>
                <a:lnTo>
                  <a:pt x="1125" y="2808"/>
                </a:lnTo>
                <a:lnTo>
                  <a:pt x="1125" y="2681"/>
                </a:lnTo>
                <a:lnTo>
                  <a:pt x="1127" y="2668"/>
                </a:lnTo>
                <a:lnTo>
                  <a:pt x="1132" y="2657"/>
                </a:lnTo>
                <a:lnTo>
                  <a:pt x="1142" y="2647"/>
                </a:lnTo>
                <a:lnTo>
                  <a:pt x="1154" y="2640"/>
                </a:lnTo>
                <a:lnTo>
                  <a:pt x="1168" y="2638"/>
                </a:lnTo>
                <a:lnTo>
                  <a:pt x="1445" y="2638"/>
                </a:lnTo>
                <a:lnTo>
                  <a:pt x="1459" y="2640"/>
                </a:lnTo>
                <a:lnTo>
                  <a:pt x="1470" y="2647"/>
                </a:lnTo>
                <a:lnTo>
                  <a:pt x="1479" y="2657"/>
                </a:lnTo>
                <a:lnTo>
                  <a:pt x="1485" y="2668"/>
                </a:lnTo>
                <a:lnTo>
                  <a:pt x="1488" y="2681"/>
                </a:lnTo>
                <a:lnTo>
                  <a:pt x="1488" y="2808"/>
                </a:lnTo>
                <a:lnTo>
                  <a:pt x="2165" y="2808"/>
                </a:lnTo>
                <a:lnTo>
                  <a:pt x="2200" y="2805"/>
                </a:lnTo>
                <a:lnTo>
                  <a:pt x="2234" y="2795"/>
                </a:lnTo>
                <a:lnTo>
                  <a:pt x="2264" y="2781"/>
                </a:lnTo>
                <a:lnTo>
                  <a:pt x="2292" y="2762"/>
                </a:lnTo>
                <a:lnTo>
                  <a:pt x="2315" y="2737"/>
                </a:lnTo>
                <a:lnTo>
                  <a:pt x="2336" y="2710"/>
                </a:lnTo>
                <a:lnTo>
                  <a:pt x="2350" y="2679"/>
                </a:lnTo>
                <a:lnTo>
                  <a:pt x="2360" y="2646"/>
                </a:lnTo>
                <a:lnTo>
                  <a:pt x="2363" y="2610"/>
                </a:lnTo>
                <a:lnTo>
                  <a:pt x="2363" y="2173"/>
                </a:lnTo>
                <a:lnTo>
                  <a:pt x="250" y="2173"/>
                </a:lnTo>
                <a:close/>
                <a:moveTo>
                  <a:pt x="2246" y="86"/>
                </a:moveTo>
                <a:lnTo>
                  <a:pt x="2209" y="88"/>
                </a:lnTo>
                <a:lnTo>
                  <a:pt x="2168" y="95"/>
                </a:lnTo>
                <a:lnTo>
                  <a:pt x="2125" y="106"/>
                </a:lnTo>
                <a:lnTo>
                  <a:pt x="2079" y="120"/>
                </a:lnTo>
                <a:lnTo>
                  <a:pt x="2029" y="138"/>
                </a:lnTo>
                <a:lnTo>
                  <a:pt x="1977" y="158"/>
                </a:lnTo>
                <a:lnTo>
                  <a:pt x="1924" y="183"/>
                </a:lnTo>
                <a:lnTo>
                  <a:pt x="1869" y="210"/>
                </a:lnTo>
                <a:lnTo>
                  <a:pt x="1812" y="239"/>
                </a:lnTo>
                <a:lnTo>
                  <a:pt x="1753" y="270"/>
                </a:lnTo>
                <a:lnTo>
                  <a:pt x="1693" y="304"/>
                </a:lnTo>
                <a:lnTo>
                  <a:pt x="1633" y="339"/>
                </a:lnTo>
                <a:lnTo>
                  <a:pt x="1573" y="376"/>
                </a:lnTo>
                <a:lnTo>
                  <a:pt x="1511" y="413"/>
                </a:lnTo>
                <a:lnTo>
                  <a:pt x="1450" y="452"/>
                </a:lnTo>
                <a:lnTo>
                  <a:pt x="1389" y="492"/>
                </a:lnTo>
                <a:lnTo>
                  <a:pt x="1328" y="531"/>
                </a:lnTo>
                <a:lnTo>
                  <a:pt x="1268" y="572"/>
                </a:lnTo>
                <a:lnTo>
                  <a:pt x="1209" y="612"/>
                </a:lnTo>
                <a:lnTo>
                  <a:pt x="1151" y="653"/>
                </a:lnTo>
                <a:lnTo>
                  <a:pt x="1094" y="691"/>
                </a:lnTo>
                <a:lnTo>
                  <a:pt x="1039" y="730"/>
                </a:lnTo>
                <a:lnTo>
                  <a:pt x="986" y="767"/>
                </a:lnTo>
                <a:lnTo>
                  <a:pt x="935" y="804"/>
                </a:lnTo>
                <a:lnTo>
                  <a:pt x="887" y="838"/>
                </a:lnTo>
                <a:lnTo>
                  <a:pt x="842" y="870"/>
                </a:lnTo>
                <a:lnTo>
                  <a:pt x="799" y="900"/>
                </a:lnTo>
                <a:lnTo>
                  <a:pt x="758" y="929"/>
                </a:lnTo>
                <a:lnTo>
                  <a:pt x="720" y="956"/>
                </a:lnTo>
                <a:lnTo>
                  <a:pt x="654" y="1003"/>
                </a:lnTo>
                <a:lnTo>
                  <a:pt x="594" y="1048"/>
                </a:lnTo>
                <a:lnTo>
                  <a:pt x="537" y="1091"/>
                </a:lnTo>
                <a:lnTo>
                  <a:pt x="484" y="1134"/>
                </a:lnTo>
                <a:lnTo>
                  <a:pt x="436" y="1176"/>
                </a:lnTo>
                <a:lnTo>
                  <a:pt x="392" y="1218"/>
                </a:lnTo>
                <a:lnTo>
                  <a:pt x="352" y="1259"/>
                </a:lnTo>
                <a:lnTo>
                  <a:pt x="316" y="1302"/>
                </a:lnTo>
                <a:lnTo>
                  <a:pt x="285" y="1345"/>
                </a:lnTo>
                <a:lnTo>
                  <a:pt x="257" y="1390"/>
                </a:lnTo>
                <a:lnTo>
                  <a:pt x="233" y="1436"/>
                </a:lnTo>
                <a:lnTo>
                  <a:pt x="213" y="1485"/>
                </a:lnTo>
                <a:lnTo>
                  <a:pt x="197" y="1537"/>
                </a:lnTo>
                <a:lnTo>
                  <a:pt x="184" y="1591"/>
                </a:lnTo>
                <a:lnTo>
                  <a:pt x="175" y="1650"/>
                </a:lnTo>
                <a:lnTo>
                  <a:pt x="170" y="1713"/>
                </a:lnTo>
                <a:lnTo>
                  <a:pt x="168" y="1779"/>
                </a:lnTo>
                <a:lnTo>
                  <a:pt x="168" y="2110"/>
                </a:lnTo>
                <a:lnTo>
                  <a:pt x="178" y="2098"/>
                </a:lnTo>
                <a:lnTo>
                  <a:pt x="191" y="2090"/>
                </a:lnTo>
                <a:lnTo>
                  <a:pt x="207" y="2087"/>
                </a:lnTo>
                <a:lnTo>
                  <a:pt x="2406" y="2087"/>
                </a:lnTo>
                <a:lnTo>
                  <a:pt x="2422" y="2090"/>
                </a:lnTo>
                <a:lnTo>
                  <a:pt x="2435" y="2098"/>
                </a:lnTo>
                <a:lnTo>
                  <a:pt x="2445" y="2110"/>
                </a:lnTo>
                <a:lnTo>
                  <a:pt x="2445" y="284"/>
                </a:lnTo>
                <a:lnTo>
                  <a:pt x="2443" y="262"/>
                </a:lnTo>
                <a:lnTo>
                  <a:pt x="2441" y="242"/>
                </a:lnTo>
                <a:lnTo>
                  <a:pt x="2438" y="220"/>
                </a:lnTo>
                <a:lnTo>
                  <a:pt x="2432" y="199"/>
                </a:lnTo>
                <a:lnTo>
                  <a:pt x="2424" y="180"/>
                </a:lnTo>
                <a:lnTo>
                  <a:pt x="2413" y="160"/>
                </a:lnTo>
                <a:lnTo>
                  <a:pt x="2399" y="143"/>
                </a:lnTo>
                <a:lnTo>
                  <a:pt x="2383" y="127"/>
                </a:lnTo>
                <a:lnTo>
                  <a:pt x="2364" y="113"/>
                </a:lnTo>
                <a:lnTo>
                  <a:pt x="2340" y="102"/>
                </a:lnTo>
                <a:lnTo>
                  <a:pt x="2313" y="94"/>
                </a:lnTo>
                <a:lnTo>
                  <a:pt x="2282" y="88"/>
                </a:lnTo>
                <a:lnTo>
                  <a:pt x="2246" y="86"/>
                </a:lnTo>
                <a:close/>
                <a:moveTo>
                  <a:pt x="2246" y="0"/>
                </a:moveTo>
                <a:lnTo>
                  <a:pt x="2290" y="3"/>
                </a:lnTo>
                <a:lnTo>
                  <a:pt x="2329" y="9"/>
                </a:lnTo>
                <a:lnTo>
                  <a:pt x="2366" y="20"/>
                </a:lnTo>
                <a:lnTo>
                  <a:pt x="2399" y="34"/>
                </a:lnTo>
                <a:lnTo>
                  <a:pt x="2429" y="53"/>
                </a:lnTo>
                <a:lnTo>
                  <a:pt x="2455" y="76"/>
                </a:lnTo>
                <a:lnTo>
                  <a:pt x="2478" y="101"/>
                </a:lnTo>
                <a:lnTo>
                  <a:pt x="2496" y="131"/>
                </a:lnTo>
                <a:lnTo>
                  <a:pt x="2511" y="165"/>
                </a:lnTo>
                <a:lnTo>
                  <a:pt x="2522" y="201"/>
                </a:lnTo>
                <a:lnTo>
                  <a:pt x="2529" y="241"/>
                </a:lnTo>
                <a:lnTo>
                  <a:pt x="2531" y="284"/>
                </a:lnTo>
                <a:lnTo>
                  <a:pt x="2531" y="2142"/>
                </a:lnTo>
                <a:lnTo>
                  <a:pt x="2554" y="2151"/>
                </a:lnTo>
                <a:lnTo>
                  <a:pt x="2575" y="2166"/>
                </a:lnTo>
                <a:lnTo>
                  <a:pt x="2592" y="2186"/>
                </a:lnTo>
                <a:lnTo>
                  <a:pt x="2603" y="2205"/>
                </a:lnTo>
                <a:lnTo>
                  <a:pt x="2610" y="2225"/>
                </a:lnTo>
                <a:lnTo>
                  <a:pt x="2612" y="2247"/>
                </a:lnTo>
                <a:lnTo>
                  <a:pt x="2611" y="2269"/>
                </a:lnTo>
                <a:lnTo>
                  <a:pt x="2587" y="2409"/>
                </a:lnTo>
                <a:lnTo>
                  <a:pt x="2580" y="2431"/>
                </a:lnTo>
                <a:lnTo>
                  <a:pt x="2570" y="2452"/>
                </a:lnTo>
                <a:lnTo>
                  <a:pt x="2556" y="2469"/>
                </a:lnTo>
                <a:lnTo>
                  <a:pt x="2539" y="2483"/>
                </a:lnTo>
                <a:lnTo>
                  <a:pt x="2520" y="2493"/>
                </a:lnTo>
                <a:lnTo>
                  <a:pt x="2498" y="2500"/>
                </a:lnTo>
                <a:lnTo>
                  <a:pt x="2476" y="2502"/>
                </a:lnTo>
                <a:lnTo>
                  <a:pt x="2467" y="2502"/>
                </a:lnTo>
                <a:lnTo>
                  <a:pt x="2457" y="2501"/>
                </a:lnTo>
                <a:lnTo>
                  <a:pt x="2449" y="2499"/>
                </a:lnTo>
                <a:lnTo>
                  <a:pt x="2449" y="2610"/>
                </a:lnTo>
                <a:lnTo>
                  <a:pt x="2447" y="2649"/>
                </a:lnTo>
                <a:lnTo>
                  <a:pt x="2439" y="2687"/>
                </a:lnTo>
                <a:lnTo>
                  <a:pt x="2426" y="2721"/>
                </a:lnTo>
                <a:lnTo>
                  <a:pt x="2409" y="2754"/>
                </a:lnTo>
                <a:lnTo>
                  <a:pt x="2389" y="2784"/>
                </a:lnTo>
                <a:lnTo>
                  <a:pt x="2389" y="3239"/>
                </a:lnTo>
                <a:lnTo>
                  <a:pt x="2385" y="3281"/>
                </a:lnTo>
                <a:lnTo>
                  <a:pt x="2377" y="3322"/>
                </a:lnTo>
                <a:lnTo>
                  <a:pt x="2363" y="3359"/>
                </a:lnTo>
                <a:lnTo>
                  <a:pt x="2342" y="3393"/>
                </a:lnTo>
                <a:lnTo>
                  <a:pt x="2319" y="3426"/>
                </a:lnTo>
                <a:lnTo>
                  <a:pt x="2291" y="3454"/>
                </a:lnTo>
                <a:lnTo>
                  <a:pt x="2259" y="3477"/>
                </a:lnTo>
                <a:lnTo>
                  <a:pt x="2224" y="3496"/>
                </a:lnTo>
                <a:lnTo>
                  <a:pt x="2186" y="3511"/>
                </a:lnTo>
                <a:lnTo>
                  <a:pt x="2146" y="3520"/>
                </a:lnTo>
                <a:lnTo>
                  <a:pt x="2104" y="3523"/>
                </a:lnTo>
                <a:lnTo>
                  <a:pt x="508" y="3523"/>
                </a:lnTo>
                <a:lnTo>
                  <a:pt x="466" y="3520"/>
                </a:lnTo>
                <a:lnTo>
                  <a:pt x="426" y="3511"/>
                </a:lnTo>
                <a:lnTo>
                  <a:pt x="389" y="3496"/>
                </a:lnTo>
                <a:lnTo>
                  <a:pt x="353" y="3477"/>
                </a:lnTo>
                <a:lnTo>
                  <a:pt x="322" y="3454"/>
                </a:lnTo>
                <a:lnTo>
                  <a:pt x="294" y="3426"/>
                </a:lnTo>
                <a:lnTo>
                  <a:pt x="269" y="3393"/>
                </a:lnTo>
                <a:lnTo>
                  <a:pt x="250" y="3359"/>
                </a:lnTo>
                <a:lnTo>
                  <a:pt x="236" y="3322"/>
                </a:lnTo>
                <a:lnTo>
                  <a:pt x="227" y="3281"/>
                </a:lnTo>
                <a:lnTo>
                  <a:pt x="224" y="3239"/>
                </a:lnTo>
                <a:lnTo>
                  <a:pt x="224" y="2784"/>
                </a:lnTo>
                <a:lnTo>
                  <a:pt x="202" y="2754"/>
                </a:lnTo>
                <a:lnTo>
                  <a:pt x="186" y="2721"/>
                </a:lnTo>
                <a:lnTo>
                  <a:pt x="173" y="2687"/>
                </a:lnTo>
                <a:lnTo>
                  <a:pt x="166" y="2649"/>
                </a:lnTo>
                <a:lnTo>
                  <a:pt x="164" y="2610"/>
                </a:lnTo>
                <a:lnTo>
                  <a:pt x="164" y="2499"/>
                </a:lnTo>
                <a:lnTo>
                  <a:pt x="153" y="2501"/>
                </a:lnTo>
                <a:lnTo>
                  <a:pt x="144" y="2502"/>
                </a:lnTo>
                <a:lnTo>
                  <a:pt x="137" y="2502"/>
                </a:lnTo>
                <a:lnTo>
                  <a:pt x="114" y="2500"/>
                </a:lnTo>
                <a:lnTo>
                  <a:pt x="93" y="2493"/>
                </a:lnTo>
                <a:lnTo>
                  <a:pt x="73" y="2483"/>
                </a:lnTo>
                <a:lnTo>
                  <a:pt x="56" y="2469"/>
                </a:lnTo>
                <a:lnTo>
                  <a:pt x="42" y="2452"/>
                </a:lnTo>
                <a:lnTo>
                  <a:pt x="32" y="2431"/>
                </a:lnTo>
                <a:lnTo>
                  <a:pt x="26" y="2409"/>
                </a:lnTo>
                <a:lnTo>
                  <a:pt x="1" y="2269"/>
                </a:lnTo>
                <a:lnTo>
                  <a:pt x="0" y="2245"/>
                </a:lnTo>
                <a:lnTo>
                  <a:pt x="3" y="2222"/>
                </a:lnTo>
                <a:lnTo>
                  <a:pt x="12" y="2200"/>
                </a:lnTo>
                <a:lnTo>
                  <a:pt x="24" y="2180"/>
                </a:lnTo>
                <a:lnTo>
                  <a:pt x="40" y="2164"/>
                </a:lnTo>
                <a:lnTo>
                  <a:pt x="59" y="2151"/>
                </a:lnTo>
                <a:lnTo>
                  <a:pt x="82" y="2142"/>
                </a:lnTo>
                <a:lnTo>
                  <a:pt x="82" y="1779"/>
                </a:lnTo>
                <a:lnTo>
                  <a:pt x="83" y="1709"/>
                </a:lnTo>
                <a:lnTo>
                  <a:pt x="88" y="1644"/>
                </a:lnTo>
                <a:lnTo>
                  <a:pt x="97" y="1583"/>
                </a:lnTo>
                <a:lnTo>
                  <a:pt x="110" y="1526"/>
                </a:lnTo>
                <a:lnTo>
                  <a:pt x="126" y="1471"/>
                </a:lnTo>
                <a:lnTo>
                  <a:pt x="145" y="1420"/>
                </a:lnTo>
                <a:lnTo>
                  <a:pt x="168" y="1370"/>
                </a:lnTo>
                <a:lnTo>
                  <a:pt x="195" y="1323"/>
                </a:lnTo>
                <a:lnTo>
                  <a:pt x="226" y="1278"/>
                </a:lnTo>
                <a:lnTo>
                  <a:pt x="260" y="1234"/>
                </a:lnTo>
                <a:lnTo>
                  <a:pt x="298" y="1190"/>
                </a:lnTo>
                <a:lnTo>
                  <a:pt x="340" y="1148"/>
                </a:lnTo>
                <a:lnTo>
                  <a:pt x="385" y="1105"/>
                </a:lnTo>
                <a:lnTo>
                  <a:pt x="435" y="1064"/>
                </a:lnTo>
                <a:lnTo>
                  <a:pt x="488" y="1021"/>
                </a:lnTo>
                <a:lnTo>
                  <a:pt x="545" y="978"/>
                </a:lnTo>
                <a:lnTo>
                  <a:pt x="606" y="933"/>
                </a:lnTo>
                <a:lnTo>
                  <a:pt x="671" y="887"/>
                </a:lnTo>
                <a:lnTo>
                  <a:pt x="708" y="860"/>
                </a:lnTo>
                <a:lnTo>
                  <a:pt x="748" y="831"/>
                </a:lnTo>
                <a:lnTo>
                  <a:pt x="791" y="801"/>
                </a:lnTo>
                <a:lnTo>
                  <a:pt x="843" y="763"/>
                </a:lnTo>
                <a:lnTo>
                  <a:pt x="897" y="725"/>
                </a:lnTo>
                <a:lnTo>
                  <a:pt x="953" y="685"/>
                </a:lnTo>
                <a:lnTo>
                  <a:pt x="1011" y="644"/>
                </a:lnTo>
                <a:lnTo>
                  <a:pt x="1071" y="602"/>
                </a:lnTo>
                <a:lnTo>
                  <a:pt x="1132" y="559"/>
                </a:lnTo>
                <a:lnTo>
                  <a:pt x="1195" y="516"/>
                </a:lnTo>
                <a:lnTo>
                  <a:pt x="1258" y="474"/>
                </a:lnTo>
                <a:lnTo>
                  <a:pt x="1323" y="432"/>
                </a:lnTo>
                <a:lnTo>
                  <a:pt x="1388" y="389"/>
                </a:lnTo>
                <a:lnTo>
                  <a:pt x="1453" y="348"/>
                </a:lnTo>
                <a:lnTo>
                  <a:pt x="1518" y="307"/>
                </a:lnTo>
                <a:lnTo>
                  <a:pt x="1582" y="269"/>
                </a:lnTo>
                <a:lnTo>
                  <a:pt x="1647" y="231"/>
                </a:lnTo>
                <a:lnTo>
                  <a:pt x="1709" y="196"/>
                </a:lnTo>
                <a:lnTo>
                  <a:pt x="1772" y="162"/>
                </a:lnTo>
                <a:lnTo>
                  <a:pt x="1833" y="131"/>
                </a:lnTo>
                <a:lnTo>
                  <a:pt x="1892" y="102"/>
                </a:lnTo>
                <a:lnTo>
                  <a:pt x="1950" y="77"/>
                </a:lnTo>
                <a:lnTo>
                  <a:pt x="2006" y="54"/>
                </a:lnTo>
                <a:lnTo>
                  <a:pt x="2060" y="36"/>
                </a:lnTo>
                <a:lnTo>
                  <a:pt x="2111" y="21"/>
                </a:lnTo>
                <a:lnTo>
                  <a:pt x="2159" y="9"/>
                </a:lnTo>
                <a:lnTo>
                  <a:pt x="2205" y="3"/>
                </a:lnTo>
                <a:lnTo>
                  <a:pt x="22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5" name="Freeform 370"/>
          <p:cNvSpPr>
            <a:spLocks noEditPoints="1"/>
          </p:cNvSpPr>
          <p:nvPr/>
        </p:nvSpPr>
        <p:spPr bwMode="auto">
          <a:xfrm>
            <a:off x="2559176" y="1944688"/>
            <a:ext cx="515938" cy="496888"/>
          </a:xfrm>
          <a:custGeom>
            <a:avLst/>
            <a:gdLst>
              <a:gd name="T0" fmla="*/ 3188 w 3570"/>
              <a:gd name="T1" fmla="*/ 2790 h 3441"/>
              <a:gd name="T2" fmla="*/ 2765 w 3570"/>
              <a:gd name="T3" fmla="*/ 2906 h 3441"/>
              <a:gd name="T4" fmla="*/ 475 w 3570"/>
              <a:gd name="T5" fmla="*/ 2852 h 3441"/>
              <a:gd name="T6" fmla="*/ 157 w 3570"/>
              <a:gd name="T7" fmla="*/ 2586 h 3441"/>
              <a:gd name="T8" fmla="*/ 263 w 3570"/>
              <a:gd name="T9" fmla="*/ 3332 h 3441"/>
              <a:gd name="T10" fmla="*/ 3266 w 3570"/>
              <a:gd name="T11" fmla="*/ 3344 h 3441"/>
              <a:gd name="T12" fmla="*/ 3390 w 3570"/>
              <a:gd name="T13" fmla="*/ 3213 h 3441"/>
              <a:gd name="T14" fmla="*/ 2436 w 3570"/>
              <a:gd name="T15" fmla="*/ 1855 h 3441"/>
              <a:gd name="T16" fmla="*/ 1125 w 3570"/>
              <a:gd name="T17" fmla="*/ 1858 h 3441"/>
              <a:gd name="T18" fmla="*/ 2291 w 3570"/>
              <a:gd name="T19" fmla="*/ 1563 h 3441"/>
              <a:gd name="T20" fmla="*/ 2834 w 3570"/>
              <a:gd name="T21" fmla="*/ 2809 h 3441"/>
              <a:gd name="T22" fmla="*/ 3158 w 3570"/>
              <a:gd name="T23" fmla="*/ 2690 h 3441"/>
              <a:gd name="T24" fmla="*/ 3465 w 3570"/>
              <a:gd name="T25" fmla="*/ 2464 h 3441"/>
              <a:gd name="T26" fmla="*/ 3346 w 3570"/>
              <a:gd name="T27" fmla="*/ 2016 h 3441"/>
              <a:gd name="T28" fmla="*/ 3245 w 3570"/>
              <a:gd name="T29" fmla="*/ 1688 h 3441"/>
              <a:gd name="T30" fmla="*/ 2990 w 3570"/>
              <a:gd name="T31" fmla="*/ 1376 h 3441"/>
              <a:gd name="T32" fmla="*/ 624 w 3570"/>
              <a:gd name="T33" fmla="*/ 1349 h 3441"/>
              <a:gd name="T34" fmla="*/ 337 w 3570"/>
              <a:gd name="T35" fmla="*/ 1658 h 3441"/>
              <a:gd name="T36" fmla="*/ 235 w 3570"/>
              <a:gd name="T37" fmla="*/ 1973 h 3441"/>
              <a:gd name="T38" fmla="*/ 112 w 3570"/>
              <a:gd name="T39" fmla="*/ 2433 h 3441"/>
              <a:gd name="T40" fmla="*/ 389 w 3570"/>
              <a:gd name="T41" fmla="*/ 2665 h 3441"/>
              <a:gd name="T42" fmla="*/ 686 w 3570"/>
              <a:gd name="T43" fmla="*/ 2806 h 3441"/>
              <a:gd name="T44" fmla="*/ 983 w 3570"/>
              <a:gd name="T45" fmla="*/ 1229 h 3441"/>
              <a:gd name="T46" fmla="*/ 1278 w 3570"/>
              <a:gd name="T47" fmla="*/ 1200 h 3441"/>
              <a:gd name="T48" fmla="*/ 1543 w 3570"/>
              <a:gd name="T49" fmla="*/ 1198 h 3441"/>
              <a:gd name="T50" fmla="*/ 2197 w 3570"/>
              <a:gd name="T51" fmla="*/ 1198 h 3441"/>
              <a:gd name="T52" fmla="*/ 1886 w 3570"/>
              <a:gd name="T53" fmla="*/ 1198 h 3441"/>
              <a:gd name="T54" fmla="*/ 1459 w 3570"/>
              <a:gd name="T55" fmla="*/ 419 h 3441"/>
              <a:gd name="T56" fmla="*/ 1246 w 3570"/>
              <a:gd name="T57" fmla="*/ 1033 h 3441"/>
              <a:gd name="T58" fmla="*/ 2017 w 3570"/>
              <a:gd name="T59" fmla="*/ 1106 h 3441"/>
              <a:gd name="T60" fmla="*/ 2314 w 3570"/>
              <a:gd name="T61" fmla="*/ 887 h 3441"/>
              <a:gd name="T62" fmla="*/ 2028 w 3570"/>
              <a:gd name="T63" fmla="*/ 345 h 3441"/>
              <a:gd name="T64" fmla="*/ 1550 w 3570"/>
              <a:gd name="T65" fmla="*/ 148 h 3441"/>
              <a:gd name="T66" fmla="*/ 1139 w 3570"/>
              <a:gd name="T67" fmla="*/ 651 h 3441"/>
              <a:gd name="T68" fmla="*/ 1154 w 3570"/>
              <a:gd name="T69" fmla="*/ 955 h 3441"/>
              <a:gd name="T70" fmla="*/ 1419 w 3570"/>
              <a:gd name="T71" fmla="*/ 326 h 3441"/>
              <a:gd name="T72" fmla="*/ 1953 w 3570"/>
              <a:gd name="T73" fmla="*/ 198 h 3441"/>
              <a:gd name="T74" fmla="*/ 2357 w 3570"/>
              <a:gd name="T75" fmla="*/ 663 h 3441"/>
              <a:gd name="T76" fmla="*/ 2482 w 3570"/>
              <a:gd name="T77" fmla="*/ 874 h 3441"/>
              <a:gd name="T78" fmla="*/ 2174 w 3570"/>
              <a:gd name="T79" fmla="*/ 250 h 3441"/>
              <a:gd name="T80" fmla="*/ 1914 w 3570"/>
              <a:gd name="T81" fmla="*/ 14 h 3441"/>
              <a:gd name="T82" fmla="*/ 2432 w 3570"/>
              <a:gd name="T83" fmla="*/ 423 h 3441"/>
              <a:gd name="T84" fmla="*/ 2665 w 3570"/>
              <a:gd name="T85" fmla="*/ 1148 h 3441"/>
              <a:gd name="T86" fmla="*/ 3177 w 3570"/>
              <a:gd name="T87" fmla="*/ 1408 h 3441"/>
              <a:gd name="T88" fmla="*/ 3359 w 3570"/>
              <a:gd name="T89" fmla="*/ 1727 h 3441"/>
              <a:gd name="T90" fmla="*/ 3570 w 3570"/>
              <a:gd name="T91" fmla="*/ 1934 h 3441"/>
              <a:gd name="T92" fmla="*/ 3450 w 3570"/>
              <a:gd name="T93" fmla="*/ 2031 h 3441"/>
              <a:gd name="T94" fmla="*/ 3553 w 3570"/>
              <a:gd name="T95" fmla="*/ 2427 h 3441"/>
              <a:gd name="T96" fmla="*/ 3563 w 3570"/>
              <a:gd name="T97" fmla="*/ 2562 h 3441"/>
              <a:gd name="T98" fmla="*/ 3515 w 3570"/>
              <a:gd name="T99" fmla="*/ 2957 h 3441"/>
              <a:gd name="T100" fmla="*/ 3484 w 3570"/>
              <a:gd name="T101" fmla="*/ 3228 h 3441"/>
              <a:gd name="T102" fmla="*/ 3302 w 3570"/>
              <a:gd name="T103" fmla="*/ 3434 h 3441"/>
              <a:gd name="T104" fmla="*/ 202 w 3570"/>
              <a:gd name="T105" fmla="*/ 3405 h 3441"/>
              <a:gd name="T106" fmla="*/ 82 w 3570"/>
              <a:gd name="T107" fmla="*/ 3196 h 3441"/>
              <a:gd name="T108" fmla="*/ 38 w 3570"/>
              <a:gd name="T109" fmla="*/ 2823 h 3441"/>
              <a:gd name="T110" fmla="*/ 1 w 3570"/>
              <a:gd name="T111" fmla="*/ 2513 h 3441"/>
              <a:gd name="T112" fmla="*/ 41 w 3570"/>
              <a:gd name="T113" fmla="*/ 2324 h 3441"/>
              <a:gd name="T114" fmla="*/ 62 w 3570"/>
              <a:gd name="T115" fmla="*/ 1980 h 3441"/>
              <a:gd name="T116" fmla="*/ 20 w 3570"/>
              <a:gd name="T117" fmla="*/ 1896 h 3441"/>
              <a:gd name="T118" fmla="*/ 243 w 3570"/>
              <a:gd name="T119" fmla="*/ 1637 h 3441"/>
              <a:gd name="T120" fmla="*/ 502 w 3570"/>
              <a:gd name="T121" fmla="*/ 1315 h 3441"/>
              <a:gd name="T122" fmla="*/ 985 w 3570"/>
              <a:gd name="T123" fmla="*/ 949 h 3441"/>
              <a:gd name="T124" fmla="*/ 1262 w 3570"/>
              <a:gd name="T125" fmla="*/ 249 h 3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70" h="3441">
                <a:moveTo>
                  <a:pt x="3467" y="2562"/>
                </a:moveTo>
                <a:lnTo>
                  <a:pt x="3442" y="2571"/>
                </a:lnTo>
                <a:lnTo>
                  <a:pt x="3413" y="2585"/>
                </a:lnTo>
                <a:lnTo>
                  <a:pt x="3381" y="2603"/>
                </a:lnTo>
                <a:lnTo>
                  <a:pt x="3348" y="2628"/>
                </a:lnTo>
                <a:lnTo>
                  <a:pt x="3313" y="2659"/>
                </a:lnTo>
                <a:lnTo>
                  <a:pt x="3277" y="2697"/>
                </a:lnTo>
                <a:lnTo>
                  <a:pt x="3248" y="2733"/>
                </a:lnTo>
                <a:lnTo>
                  <a:pt x="3219" y="2763"/>
                </a:lnTo>
                <a:lnTo>
                  <a:pt x="3188" y="2790"/>
                </a:lnTo>
                <a:lnTo>
                  <a:pt x="3159" y="2814"/>
                </a:lnTo>
                <a:lnTo>
                  <a:pt x="3128" y="2835"/>
                </a:lnTo>
                <a:lnTo>
                  <a:pt x="3095" y="2852"/>
                </a:lnTo>
                <a:lnTo>
                  <a:pt x="3059" y="2867"/>
                </a:lnTo>
                <a:lnTo>
                  <a:pt x="3021" y="2879"/>
                </a:lnTo>
                <a:lnTo>
                  <a:pt x="2979" y="2889"/>
                </a:lnTo>
                <a:lnTo>
                  <a:pt x="2934" y="2895"/>
                </a:lnTo>
                <a:lnTo>
                  <a:pt x="2883" y="2901"/>
                </a:lnTo>
                <a:lnTo>
                  <a:pt x="2826" y="2904"/>
                </a:lnTo>
                <a:lnTo>
                  <a:pt x="2765" y="2906"/>
                </a:lnTo>
                <a:lnTo>
                  <a:pt x="2695" y="2907"/>
                </a:lnTo>
                <a:lnTo>
                  <a:pt x="873" y="2907"/>
                </a:lnTo>
                <a:lnTo>
                  <a:pt x="805" y="2906"/>
                </a:lnTo>
                <a:lnTo>
                  <a:pt x="743" y="2904"/>
                </a:lnTo>
                <a:lnTo>
                  <a:pt x="687" y="2901"/>
                </a:lnTo>
                <a:lnTo>
                  <a:pt x="636" y="2895"/>
                </a:lnTo>
                <a:lnTo>
                  <a:pt x="590" y="2889"/>
                </a:lnTo>
                <a:lnTo>
                  <a:pt x="548" y="2879"/>
                </a:lnTo>
                <a:lnTo>
                  <a:pt x="510" y="2867"/>
                </a:lnTo>
                <a:lnTo>
                  <a:pt x="475" y="2852"/>
                </a:lnTo>
                <a:lnTo>
                  <a:pt x="442" y="2835"/>
                </a:lnTo>
                <a:lnTo>
                  <a:pt x="411" y="2814"/>
                </a:lnTo>
                <a:lnTo>
                  <a:pt x="380" y="2790"/>
                </a:lnTo>
                <a:lnTo>
                  <a:pt x="351" y="2763"/>
                </a:lnTo>
                <a:lnTo>
                  <a:pt x="322" y="2733"/>
                </a:lnTo>
                <a:lnTo>
                  <a:pt x="291" y="2697"/>
                </a:lnTo>
                <a:lnTo>
                  <a:pt x="257" y="2659"/>
                </a:lnTo>
                <a:lnTo>
                  <a:pt x="222" y="2628"/>
                </a:lnTo>
                <a:lnTo>
                  <a:pt x="189" y="2604"/>
                </a:lnTo>
                <a:lnTo>
                  <a:pt x="157" y="2586"/>
                </a:lnTo>
                <a:lnTo>
                  <a:pt x="128" y="2572"/>
                </a:lnTo>
                <a:lnTo>
                  <a:pt x="102" y="2562"/>
                </a:lnTo>
                <a:lnTo>
                  <a:pt x="180" y="3213"/>
                </a:lnTo>
                <a:lnTo>
                  <a:pt x="186" y="3240"/>
                </a:lnTo>
                <a:lnTo>
                  <a:pt x="196" y="3264"/>
                </a:lnTo>
                <a:lnTo>
                  <a:pt x="207" y="3283"/>
                </a:lnTo>
                <a:lnTo>
                  <a:pt x="220" y="3299"/>
                </a:lnTo>
                <a:lnTo>
                  <a:pt x="234" y="3312"/>
                </a:lnTo>
                <a:lnTo>
                  <a:pt x="249" y="3323"/>
                </a:lnTo>
                <a:lnTo>
                  <a:pt x="263" y="3332"/>
                </a:lnTo>
                <a:lnTo>
                  <a:pt x="278" y="3337"/>
                </a:lnTo>
                <a:lnTo>
                  <a:pt x="291" y="3341"/>
                </a:lnTo>
                <a:lnTo>
                  <a:pt x="303" y="3344"/>
                </a:lnTo>
                <a:lnTo>
                  <a:pt x="313" y="3346"/>
                </a:lnTo>
                <a:lnTo>
                  <a:pt x="321" y="3346"/>
                </a:lnTo>
                <a:lnTo>
                  <a:pt x="325" y="3346"/>
                </a:lnTo>
                <a:lnTo>
                  <a:pt x="3245" y="3346"/>
                </a:lnTo>
                <a:lnTo>
                  <a:pt x="3249" y="3346"/>
                </a:lnTo>
                <a:lnTo>
                  <a:pt x="3257" y="3346"/>
                </a:lnTo>
                <a:lnTo>
                  <a:pt x="3266" y="3344"/>
                </a:lnTo>
                <a:lnTo>
                  <a:pt x="3278" y="3341"/>
                </a:lnTo>
                <a:lnTo>
                  <a:pt x="3291" y="3337"/>
                </a:lnTo>
                <a:lnTo>
                  <a:pt x="3305" y="3332"/>
                </a:lnTo>
                <a:lnTo>
                  <a:pt x="3320" y="3323"/>
                </a:lnTo>
                <a:lnTo>
                  <a:pt x="3335" y="3312"/>
                </a:lnTo>
                <a:lnTo>
                  <a:pt x="3349" y="3299"/>
                </a:lnTo>
                <a:lnTo>
                  <a:pt x="3362" y="3283"/>
                </a:lnTo>
                <a:lnTo>
                  <a:pt x="3374" y="3264"/>
                </a:lnTo>
                <a:lnTo>
                  <a:pt x="3383" y="3240"/>
                </a:lnTo>
                <a:lnTo>
                  <a:pt x="3390" y="3213"/>
                </a:lnTo>
                <a:lnTo>
                  <a:pt x="3467" y="2562"/>
                </a:lnTo>
                <a:close/>
                <a:moveTo>
                  <a:pt x="2291" y="1760"/>
                </a:moveTo>
                <a:lnTo>
                  <a:pt x="2291" y="2812"/>
                </a:lnTo>
                <a:lnTo>
                  <a:pt x="2620" y="2812"/>
                </a:lnTo>
                <a:lnTo>
                  <a:pt x="2620" y="1760"/>
                </a:lnTo>
                <a:lnTo>
                  <a:pt x="2482" y="1851"/>
                </a:lnTo>
                <a:lnTo>
                  <a:pt x="2469" y="1857"/>
                </a:lnTo>
                <a:lnTo>
                  <a:pt x="2455" y="1859"/>
                </a:lnTo>
                <a:lnTo>
                  <a:pt x="2445" y="1858"/>
                </a:lnTo>
                <a:lnTo>
                  <a:pt x="2436" y="1855"/>
                </a:lnTo>
                <a:lnTo>
                  <a:pt x="2429" y="1851"/>
                </a:lnTo>
                <a:lnTo>
                  <a:pt x="2291" y="1760"/>
                </a:lnTo>
                <a:close/>
                <a:moveTo>
                  <a:pt x="950" y="1760"/>
                </a:moveTo>
                <a:lnTo>
                  <a:pt x="950" y="2812"/>
                </a:lnTo>
                <a:lnTo>
                  <a:pt x="1278" y="2812"/>
                </a:lnTo>
                <a:lnTo>
                  <a:pt x="1278" y="1760"/>
                </a:lnTo>
                <a:lnTo>
                  <a:pt x="1141" y="1851"/>
                </a:lnTo>
                <a:lnTo>
                  <a:pt x="1139" y="1853"/>
                </a:lnTo>
                <a:lnTo>
                  <a:pt x="1132" y="1855"/>
                </a:lnTo>
                <a:lnTo>
                  <a:pt x="1125" y="1858"/>
                </a:lnTo>
                <a:lnTo>
                  <a:pt x="1114" y="1859"/>
                </a:lnTo>
                <a:lnTo>
                  <a:pt x="1101" y="1857"/>
                </a:lnTo>
                <a:lnTo>
                  <a:pt x="1088" y="1851"/>
                </a:lnTo>
                <a:lnTo>
                  <a:pt x="950" y="1760"/>
                </a:lnTo>
                <a:close/>
                <a:moveTo>
                  <a:pt x="2291" y="1563"/>
                </a:moveTo>
                <a:lnTo>
                  <a:pt x="2291" y="1645"/>
                </a:lnTo>
                <a:lnTo>
                  <a:pt x="2455" y="1754"/>
                </a:lnTo>
                <a:lnTo>
                  <a:pt x="2620" y="1645"/>
                </a:lnTo>
                <a:lnTo>
                  <a:pt x="2620" y="1563"/>
                </a:lnTo>
                <a:lnTo>
                  <a:pt x="2291" y="1563"/>
                </a:lnTo>
                <a:close/>
                <a:moveTo>
                  <a:pt x="950" y="1563"/>
                </a:moveTo>
                <a:lnTo>
                  <a:pt x="950" y="1645"/>
                </a:lnTo>
                <a:lnTo>
                  <a:pt x="1114" y="1754"/>
                </a:lnTo>
                <a:lnTo>
                  <a:pt x="1278" y="1645"/>
                </a:lnTo>
                <a:lnTo>
                  <a:pt x="1278" y="1563"/>
                </a:lnTo>
                <a:lnTo>
                  <a:pt x="950" y="1563"/>
                </a:lnTo>
                <a:close/>
                <a:moveTo>
                  <a:pt x="2714" y="1257"/>
                </a:moveTo>
                <a:lnTo>
                  <a:pt x="2714" y="2812"/>
                </a:lnTo>
                <a:lnTo>
                  <a:pt x="2778" y="2811"/>
                </a:lnTo>
                <a:lnTo>
                  <a:pt x="2834" y="2809"/>
                </a:lnTo>
                <a:lnTo>
                  <a:pt x="2884" y="2806"/>
                </a:lnTo>
                <a:lnTo>
                  <a:pt x="2928" y="2801"/>
                </a:lnTo>
                <a:lnTo>
                  <a:pt x="2967" y="2794"/>
                </a:lnTo>
                <a:lnTo>
                  <a:pt x="3002" y="2786"/>
                </a:lnTo>
                <a:lnTo>
                  <a:pt x="3033" y="2775"/>
                </a:lnTo>
                <a:lnTo>
                  <a:pt x="3063" y="2763"/>
                </a:lnTo>
                <a:lnTo>
                  <a:pt x="3089" y="2748"/>
                </a:lnTo>
                <a:lnTo>
                  <a:pt x="3112" y="2732"/>
                </a:lnTo>
                <a:lnTo>
                  <a:pt x="3135" y="2712"/>
                </a:lnTo>
                <a:lnTo>
                  <a:pt x="3158" y="2690"/>
                </a:lnTo>
                <a:lnTo>
                  <a:pt x="3181" y="2665"/>
                </a:lnTo>
                <a:lnTo>
                  <a:pt x="3205" y="2637"/>
                </a:lnTo>
                <a:lnTo>
                  <a:pt x="3240" y="2597"/>
                </a:lnTo>
                <a:lnTo>
                  <a:pt x="3277" y="2563"/>
                </a:lnTo>
                <a:lnTo>
                  <a:pt x="3313" y="2535"/>
                </a:lnTo>
                <a:lnTo>
                  <a:pt x="3348" y="2512"/>
                </a:lnTo>
                <a:lnTo>
                  <a:pt x="3380" y="2495"/>
                </a:lnTo>
                <a:lnTo>
                  <a:pt x="3411" y="2481"/>
                </a:lnTo>
                <a:lnTo>
                  <a:pt x="3440" y="2471"/>
                </a:lnTo>
                <a:lnTo>
                  <a:pt x="3465" y="2464"/>
                </a:lnTo>
                <a:lnTo>
                  <a:pt x="3457" y="2433"/>
                </a:lnTo>
                <a:lnTo>
                  <a:pt x="3448" y="2397"/>
                </a:lnTo>
                <a:lnTo>
                  <a:pt x="3439" y="2356"/>
                </a:lnTo>
                <a:lnTo>
                  <a:pt x="3427" y="2311"/>
                </a:lnTo>
                <a:lnTo>
                  <a:pt x="3415" y="2262"/>
                </a:lnTo>
                <a:lnTo>
                  <a:pt x="3402" y="2212"/>
                </a:lnTo>
                <a:lnTo>
                  <a:pt x="3388" y="2162"/>
                </a:lnTo>
                <a:lnTo>
                  <a:pt x="3375" y="2111"/>
                </a:lnTo>
                <a:lnTo>
                  <a:pt x="3361" y="2063"/>
                </a:lnTo>
                <a:lnTo>
                  <a:pt x="3346" y="2016"/>
                </a:lnTo>
                <a:lnTo>
                  <a:pt x="3333" y="1973"/>
                </a:lnTo>
                <a:lnTo>
                  <a:pt x="3322" y="1934"/>
                </a:lnTo>
                <a:lnTo>
                  <a:pt x="3310" y="1900"/>
                </a:lnTo>
                <a:lnTo>
                  <a:pt x="3299" y="1867"/>
                </a:lnTo>
                <a:lnTo>
                  <a:pt x="3289" y="1829"/>
                </a:lnTo>
                <a:lnTo>
                  <a:pt x="3283" y="1803"/>
                </a:lnTo>
                <a:lnTo>
                  <a:pt x="3275" y="1777"/>
                </a:lnTo>
                <a:lnTo>
                  <a:pt x="3266" y="1749"/>
                </a:lnTo>
                <a:lnTo>
                  <a:pt x="3257" y="1718"/>
                </a:lnTo>
                <a:lnTo>
                  <a:pt x="3245" y="1688"/>
                </a:lnTo>
                <a:lnTo>
                  <a:pt x="3232" y="1658"/>
                </a:lnTo>
                <a:lnTo>
                  <a:pt x="3216" y="1625"/>
                </a:lnTo>
                <a:lnTo>
                  <a:pt x="3199" y="1593"/>
                </a:lnTo>
                <a:lnTo>
                  <a:pt x="3180" y="1561"/>
                </a:lnTo>
                <a:lnTo>
                  <a:pt x="3157" y="1529"/>
                </a:lnTo>
                <a:lnTo>
                  <a:pt x="3131" y="1496"/>
                </a:lnTo>
                <a:lnTo>
                  <a:pt x="3101" y="1465"/>
                </a:lnTo>
                <a:lnTo>
                  <a:pt x="3068" y="1435"/>
                </a:lnTo>
                <a:lnTo>
                  <a:pt x="3031" y="1404"/>
                </a:lnTo>
                <a:lnTo>
                  <a:pt x="2990" y="1376"/>
                </a:lnTo>
                <a:lnTo>
                  <a:pt x="2945" y="1349"/>
                </a:lnTo>
                <a:lnTo>
                  <a:pt x="2895" y="1323"/>
                </a:lnTo>
                <a:lnTo>
                  <a:pt x="2839" y="1299"/>
                </a:lnTo>
                <a:lnTo>
                  <a:pt x="2780" y="1278"/>
                </a:lnTo>
                <a:lnTo>
                  <a:pt x="2714" y="1257"/>
                </a:lnTo>
                <a:close/>
                <a:moveTo>
                  <a:pt x="855" y="1257"/>
                </a:moveTo>
                <a:lnTo>
                  <a:pt x="790" y="1278"/>
                </a:lnTo>
                <a:lnTo>
                  <a:pt x="729" y="1299"/>
                </a:lnTo>
                <a:lnTo>
                  <a:pt x="675" y="1323"/>
                </a:lnTo>
                <a:lnTo>
                  <a:pt x="624" y="1349"/>
                </a:lnTo>
                <a:lnTo>
                  <a:pt x="580" y="1376"/>
                </a:lnTo>
                <a:lnTo>
                  <a:pt x="538" y="1404"/>
                </a:lnTo>
                <a:lnTo>
                  <a:pt x="502" y="1435"/>
                </a:lnTo>
                <a:lnTo>
                  <a:pt x="468" y="1465"/>
                </a:lnTo>
                <a:lnTo>
                  <a:pt x="439" y="1496"/>
                </a:lnTo>
                <a:lnTo>
                  <a:pt x="413" y="1529"/>
                </a:lnTo>
                <a:lnTo>
                  <a:pt x="390" y="1561"/>
                </a:lnTo>
                <a:lnTo>
                  <a:pt x="371" y="1593"/>
                </a:lnTo>
                <a:lnTo>
                  <a:pt x="352" y="1625"/>
                </a:lnTo>
                <a:lnTo>
                  <a:pt x="337" y="1658"/>
                </a:lnTo>
                <a:lnTo>
                  <a:pt x="324" y="1688"/>
                </a:lnTo>
                <a:lnTo>
                  <a:pt x="313" y="1718"/>
                </a:lnTo>
                <a:lnTo>
                  <a:pt x="303" y="1749"/>
                </a:lnTo>
                <a:lnTo>
                  <a:pt x="295" y="1777"/>
                </a:lnTo>
                <a:lnTo>
                  <a:pt x="287" y="1803"/>
                </a:lnTo>
                <a:lnTo>
                  <a:pt x="281" y="1829"/>
                </a:lnTo>
                <a:lnTo>
                  <a:pt x="270" y="1867"/>
                </a:lnTo>
                <a:lnTo>
                  <a:pt x="260" y="1900"/>
                </a:lnTo>
                <a:lnTo>
                  <a:pt x="248" y="1934"/>
                </a:lnTo>
                <a:lnTo>
                  <a:pt x="235" y="1973"/>
                </a:lnTo>
                <a:lnTo>
                  <a:pt x="222" y="2016"/>
                </a:lnTo>
                <a:lnTo>
                  <a:pt x="209" y="2063"/>
                </a:lnTo>
                <a:lnTo>
                  <a:pt x="195" y="2111"/>
                </a:lnTo>
                <a:lnTo>
                  <a:pt x="181" y="2162"/>
                </a:lnTo>
                <a:lnTo>
                  <a:pt x="168" y="2212"/>
                </a:lnTo>
                <a:lnTo>
                  <a:pt x="155" y="2262"/>
                </a:lnTo>
                <a:lnTo>
                  <a:pt x="143" y="2311"/>
                </a:lnTo>
                <a:lnTo>
                  <a:pt x="131" y="2356"/>
                </a:lnTo>
                <a:lnTo>
                  <a:pt x="121" y="2397"/>
                </a:lnTo>
                <a:lnTo>
                  <a:pt x="112" y="2433"/>
                </a:lnTo>
                <a:lnTo>
                  <a:pt x="105" y="2464"/>
                </a:lnTo>
                <a:lnTo>
                  <a:pt x="130" y="2471"/>
                </a:lnTo>
                <a:lnTo>
                  <a:pt x="158" y="2481"/>
                </a:lnTo>
                <a:lnTo>
                  <a:pt x="189" y="2495"/>
                </a:lnTo>
                <a:lnTo>
                  <a:pt x="222" y="2512"/>
                </a:lnTo>
                <a:lnTo>
                  <a:pt x="257" y="2535"/>
                </a:lnTo>
                <a:lnTo>
                  <a:pt x="293" y="2563"/>
                </a:lnTo>
                <a:lnTo>
                  <a:pt x="328" y="2597"/>
                </a:lnTo>
                <a:lnTo>
                  <a:pt x="365" y="2637"/>
                </a:lnTo>
                <a:lnTo>
                  <a:pt x="389" y="2665"/>
                </a:lnTo>
                <a:lnTo>
                  <a:pt x="412" y="2690"/>
                </a:lnTo>
                <a:lnTo>
                  <a:pt x="434" y="2712"/>
                </a:lnTo>
                <a:lnTo>
                  <a:pt x="457" y="2732"/>
                </a:lnTo>
                <a:lnTo>
                  <a:pt x="481" y="2748"/>
                </a:lnTo>
                <a:lnTo>
                  <a:pt x="507" y="2763"/>
                </a:lnTo>
                <a:lnTo>
                  <a:pt x="535" y="2775"/>
                </a:lnTo>
                <a:lnTo>
                  <a:pt x="567" y="2786"/>
                </a:lnTo>
                <a:lnTo>
                  <a:pt x="602" y="2794"/>
                </a:lnTo>
                <a:lnTo>
                  <a:pt x="641" y="2801"/>
                </a:lnTo>
                <a:lnTo>
                  <a:pt x="686" y="2806"/>
                </a:lnTo>
                <a:lnTo>
                  <a:pt x="736" y="2809"/>
                </a:lnTo>
                <a:lnTo>
                  <a:pt x="792" y="2811"/>
                </a:lnTo>
                <a:lnTo>
                  <a:pt x="855" y="2812"/>
                </a:lnTo>
                <a:lnTo>
                  <a:pt x="855" y="1257"/>
                </a:lnTo>
                <a:close/>
                <a:moveTo>
                  <a:pt x="2587" y="1229"/>
                </a:moveTo>
                <a:lnTo>
                  <a:pt x="2587" y="1467"/>
                </a:lnTo>
                <a:lnTo>
                  <a:pt x="2620" y="1467"/>
                </a:lnTo>
                <a:lnTo>
                  <a:pt x="2620" y="1236"/>
                </a:lnTo>
                <a:lnTo>
                  <a:pt x="2587" y="1229"/>
                </a:lnTo>
                <a:close/>
                <a:moveTo>
                  <a:pt x="983" y="1229"/>
                </a:moveTo>
                <a:lnTo>
                  <a:pt x="950" y="1236"/>
                </a:lnTo>
                <a:lnTo>
                  <a:pt x="950" y="1467"/>
                </a:lnTo>
                <a:lnTo>
                  <a:pt x="983" y="1467"/>
                </a:lnTo>
                <a:lnTo>
                  <a:pt x="983" y="1229"/>
                </a:lnTo>
                <a:close/>
                <a:moveTo>
                  <a:pt x="2291" y="1200"/>
                </a:moveTo>
                <a:lnTo>
                  <a:pt x="2291" y="1467"/>
                </a:lnTo>
                <a:lnTo>
                  <a:pt x="2324" y="1467"/>
                </a:lnTo>
                <a:lnTo>
                  <a:pt x="2324" y="1201"/>
                </a:lnTo>
                <a:lnTo>
                  <a:pt x="2291" y="1200"/>
                </a:lnTo>
                <a:close/>
                <a:moveTo>
                  <a:pt x="1278" y="1200"/>
                </a:moveTo>
                <a:lnTo>
                  <a:pt x="1246" y="1201"/>
                </a:lnTo>
                <a:lnTo>
                  <a:pt x="1246" y="1467"/>
                </a:lnTo>
                <a:lnTo>
                  <a:pt x="1278" y="1467"/>
                </a:lnTo>
                <a:lnTo>
                  <a:pt x="1278" y="1200"/>
                </a:lnTo>
                <a:close/>
                <a:moveTo>
                  <a:pt x="1784" y="1198"/>
                </a:moveTo>
                <a:lnTo>
                  <a:pt x="1733" y="1198"/>
                </a:lnTo>
                <a:lnTo>
                  <a:pt x="1682" y="1198"/>
                </a:lnTo>
                <a:lnTo>
                  <a:pt x="1634" y="1198"/>
                </a:lnTo>
                <a:lnTo>
                  <a:pt x="1587" y="1198"/>
                </a:lnTo>
                <a:lnTo>
                  <a:pt x="1543" y="1198"/>
                </a:lnTo>
                <a:lnTo>
                  <a:pt x="1503" y="1198"/>
                </a:lnTo>
                <a:lnTo>
                  <a:pt x="1466" y="1198"/>
                </a:lnTo>
                <a:lnTo>
                  <a:pt x="1434" y="1198"/>
                </a:lnTo>
                <a:lnTo>
                  <a:pt x="1408" y="1198"/>
                </a:lnTo>
                <a:lnTo>
                  <a:pt x="1390" y="1198"/>
                </a:lnTo>
                <a:lnTo>
                  <a:pt x="1377" y="1198"/>
                </a:lnTo>
                <a:lnTo>
                  <a:pt x="1373" y="1198"/>
                </a:lnTo>
                <a:lnTo>
                  <a:pt x="1373" y="2812"/>
                </a:lnTo>
                <a:lnTo>
                  <a:pt x="2197" y="2812"/>
                </a:lnTo>
                <a:lnTo>
                  <a:pt x="2197" y="1198"/>
                </a:lnTo>
                <a:lnTo>
                  <a:pt x="2192" y="1198"/>
                </a:lnTo>
                <a:lnTo>
                  <a:pt x="2180" y="1198"/>
                </a:lnTo>
                <a:lnTo>
                  <a:pt x="2160" y="1198"/>
                </a:lnTo>
                <a:lnTo>
                  <a:pt x="2135" y="1198"/>
                </a:lnTo>
                <a:lnTo>
                  <a:pt x="2104" y="1198"/>
                </a:lnTo>
                <a:lnTo>
                  <a:pt x="2067" y="1198"/>
                </a:lnTo>
                <a:lnTo>
                  <a:pt x="2027" y="1198"/>
                </a:lnTo>
                <a:lnTo>
                  <a:pt x="1983" y="1198"/>
                </a:lnTo>
                <a:lnTo>
                  <a:pt x="1936" y="1198"/>
                </a:lnTo>
                <a:lnTo>
                  <a:pt x="1886" y="1198"/>
                </a:lnTo>
                <a:lnTo>
                  <a:pt x="1836" y="1198"/>
                </a:lnTo>
                <a:lnTo>
                  <a:pt x="1784" y="1198"/>
                </a:lnTo>
                <a:close/>
                <a:moveTo>
                  <a:pt x="1784" y="262"/>
                </a:moveTo>
                <a:lnTo>
                  <a:pt x="1733" y="265"/>
                </a:lnTo>
                <a:lnTo>
                  <a:pt x="1682" y="276"/>
                </a:lnTo>
                <a:lnTo>
                  <a:pt x="1634" y="292"/>
                </a:lnTo>
                <a:lnTo>
                  <a:pt x="1587" y="316"/>
                </a:lnTo>
                <a:lnTo>
                  <a:pt x="1542" y="345"/>
                </a:lnTo>
                <a:lnTo>
                  <a:pt x="1499" y="379"/>
                </a:lnTo>
                <a:lnTo>
                  <a:pt x="1459" y="419"/>
                </a:lnTo>
                <a:lnTo>
                  <a:pt x="1421" y="465"/>
                </a:lnTo>
                <a:lnTo>
                  <a:pt x="1387" y="513"/>
                </a:lnTo>
                <a:lnTo>
                  <a:pt x="1356" y="566"/>
                </a:lnTo>
                <a:lnTo>
                  <a:pt x="1328" y="625"/>
                </a:lnTo>
                <a:lnTo>
                  <a:pt x="1304" y="685"/>
                </a:lnTo>
                <a:lnTo>
                  <a:pt x="1284" y="749"/>
                </a:lnTo>
                <a:lnTo>
                  <a:pt x="1268" y="818"/>
                </a:lnTo>
                <a:lnTo>
                  <a:pt x="1256" y="887"/>
                </a:lnTo>
                <a:lnTo>
                  <a:pt x="1248" y="959"/>
                </a:lnTo>
                <a:lnTo>
                  <a:pt x="1246" y="1033"/>
                </a:lnTo>
                <a:lnTo>
                  <a:pt x="1246" y="1106"/>
                </a:lnTo>
                <a:lnTo>
                  <a:pt x="1297" y="1106"/>
                </a:lnTo>
                <a:lnTo>
                  <a:pt x="1327" y="1106"/>
                </a:lnTo>
                <a:lnTo>
                  <a:pt x="1364" y="1106"/>
                </a:lnTo>
                <a:lnTo>
                  <a:pt x="1405" y="1106"/>
                </a:lnTo>
                <a:lnTo>
                  <a:pt x="1451" y="1106"/>
                </a:lnTo>
                <a:lnTo>
                  <a:pt x="1500" y="1106"/>
                </a:lnTo>
                <a:lnTo>
                  <a:pt x="1554" y="1106"/>
                </a:lnTo>
                <a:lnTo>
                  <a:pt x="1961" y="1106"/>
                </a:lnTo>
                <a:lnTo>
                  <a:pt x="2017" y="1106"/>
                </a:lnTo>
                <a:lnTo>
                  <a:pt x="2070" y="1106"/>
                </a:lnTo>
                <a:lnTo>
                  <a:pt x="2119" y="1106"/>
                </a:lnTo>
                <a:lnTo>
                  <a:pt x="2166" y="1106"/>
                </a:lnTo>
                <a:lnTo>
                  <a:pt x="2207" y="1106"/>
                </a:lnTo>
                <a:lnTo>
                  <a:pt x="2243" y="1106"/>
                </a:lnTo>
                <a:lnTo>
                  <a:pt x="2274" y="1106"/>
                </a:lnTo>
                <a:lnTo>
                  <a:pt x="2324" y="1106"/>
                </a:lnTo>
                <a:lnTo>
                  <a:pt x="2324" y="1033"/>
                </a:lnTo>
                <a:lnTo>
                  <a:pt x="2321" y="959"/>
                </a:lnTo>
                <a:lnTo>
                  <a:pt x="2314" y="887"/>
                </a:lnTo>
                <a:lnTo>
                  <a:pt x="2302" y="818"/>
                </a:lnTo>
                <a:lnTo>
                  <a:pt x="2286" y="749"/>
                </a:lnTo>
                <a:lnTo>
                  <a:pt x="2265" y="685"/>
                </a:lnTo>
                <a:lnTo>
                  <a:pt x="2241" y="625"/>
                </a:lnTo>
                <a:lnTo>
                  <a:pt x="2213" y="566"/>
                </a:lnTo>
                <a:lnTo>
                  <a:pt x="2182" y="513"/>
                </a:lnTo>
                <a:lnTo>
                  <a:pt x="2148" y="465"/>
                </a:lnTo>
                <a:lnTo>
                  <a:pt x="2110" y="419"/>
                </a:lnTo>
                <a:lnTo>
                  <a:pt x="2070" y="379"/>
                </a:lnTo>
                <a:lnTo>
                  <a:pt x="2028" y="345"/>
                </a:lnTo>
                <a:lnTo>
                  <a:pt x="1983" y="316"/>
                </a:lnTo>
                <a:lnTo>
                  <a:pt x="1936" y="292"/>
                </a:lnTo>
                <a:lnTo>
                  <a:pt x="1887" y="276"/>
                </a:lnTo>
                <a:lnTo>
                  <a:pt x="1836" y="265"/>
                </a:lnTo>
                <a:lnTo>
                  <a:pt x="1784" y="262"/>
                </a:lnTo>
                <a:close/>
                <a:moveTo>
                  <a:pt x="1784" y="95"/>
                </a:moveTo>
                <a:lnTo>
                  <a:pt x="1724" y="99"/>
                </a:lnTo>
                <a:lnTo>
                  <a:pt x="1664" y="108"/>
                </a:lnTo>
                <a:lnTo>
                  <a:pt x="1607" y="126"/>
                </a:lnTo>
                <a:lnTo>
                  <a:pt x="1550" y="148"/>
                </a:lnTo>
                <a:lnTo>
                  <a:pt x="1496" y="177"/>
                </a:lnTo>
                <a:lnTo>
                  <a:pt x="1444" y="211"/>
                </a:lnTo>
                <a:lnTo>
                  <a:pt x="1395" y="250"/>
                </a:lnTo>
                <a:lnTo>
                  <a:pt x="1349" y="295"/>
                </a:lnTo>
                <a:lnTo>
                  <a:pt x="1305" y="344"/>
                </a:lnTo>
                <a:lnTo>
                  <a:pt x="1264" y="397"/>
                </a:lnTo>
                <a:lnTo>
                  <a:pt x="1227" y="456"/>
                </a:lnTo>
                <a:lnTo>
                  <a:pt x="1194" y="518"/>
                </a:lnTo>
                <a:lnTo>
                  <a:pt x="1165" y="583"/>
                </a:lnTo>
                <a:lnTo>
                  <a:pt x="1139" y="651"/>
                </a:lnTo>
                <a:lnTo>
                  <a:pt x="1117" y="722"/>
                </a:lnTo>
                <a:lnTo>
                  <a:pt x="1100" y="797"/>
                </a:lnTo>
                <a:lnTo>
                  <a:pt x="1088" y="874"/>
                </a:lnTo>
                <a:lnTo>
                  <a:pt x="1080" y="953"/>
                </a:lnTo>
                <a:lnTo>
                  <a:pt x="1077" y="1033"/>
                </a:lnTo>
                <a:lnTo>
                  <a:pt x="1077" y="1033"/>
                </a:lnTo>
                <a:lnTo>
                  <a:pt x="1077" y="1467"/>
                </a:lnTo>
                <a:lnTo>
                  <a:pt x="1151" y="1467"/>
                </a:lnTo>
                <a:lnTo>
                  <a:pt x="1151" y="1033"/>
                </a:lnTo>
                <a:lnTo>
                  <a:pt x="1154" y="955"/>
                </a:lnTo>
                <a:lnTo>
                  <a:pt x="1161" y="878"/>
                </a:lnTo>
                <a:lnTo>
                  <a:pt x="1173" y="803"/>
                </a:lnTo>
                <a:lnTo>
                  <a:pt x="1191" y="731"/>
                </a:lnTo>
                <a:lnTo>
                  <a:pt x="1212" y="663"/>
                </a:lnTo>
                <a:lnTo>
                  <a:pt x="1237" y="597"/>
                </a:lnTo>
                <a:lnTo>
                  <a:pt x="1268" y="534"/>
                </a:lnTo>
                <a:lnTo>
                  <a:pt x="1300" y="475"/>
                </a:lnTo>
                <a:lnTo>
                  <a:pt x="1337" y="421"/>
                </a:lnTo>
                <a:lnTo>
                  <a:pt x="1377" y="371"/>
                </a:lnTo>
                <a:lnTo>
                  <a:pt x="1419" y="326"/>
                </a:lnTo>
                <a:lnTo>
                  <a:pt x="1465" y="286"/>
                </a:lnTo>
                <a:lnTo>
                  <a:pt x="1513" y="250"/>
                </a:lnTo>
                <a:lnTo>
                  <a:pt x="1563" y="221"/>
                </a:lnTo>
                <a:lnTo>
                  <a:pt x="1616" y="198"/>
                </a:lnTo>
                <a:lnTo>
                  <a:pt x="1671" y="181"/>
                </a:lnTo>
                <a:lnTo>
                  <a:pt x="1727" y="170"/>
                </a:lnTo>
                <a:lnTo>
                  <a:pt x="1784" y="167"/>
                </a:lnTo>
                <a:lnTo>
                  <a:pt x="1843" y="170"/>
                </a:lnTo>
                <a:lnTo>
                  <a:pt x="1898" y="181"/>
                </a:lnTo>
                <a:lnTo>
                  <a:pt x="1953" y="198"/>
                </a:lnTo>
                <a:lnTo>
                  <a:pt x="2005" y="221"/>
                </a:lnTo>
                <a:lnTo>
                  <a:pt x="2056" y="250"/>
                </a:lnTo>
                <a:lnTo>
                  <a:pt x="2104" y="286"/>
                </a:lnTo>
                <a:lnTo>
                  <a:pt x="2150" y="326"/>
                </a:lnTo>
                <a:lnTo>
                  <a:pt x="2193" y="371"/>
                </a:lnTo>
                <a:lnTo>
                  <a:pt x="2233" y="421"/>
                </a:lnTo>
                <a:lnTo>
                  <a:pt x="2270" y="475"/>
                </a:lnTo>
                <a:lnTo>
                  <a:pt x="2302" y="534"/>
                </a:lnTo>
                <a:lnTo>
                  <a:pt x="2331" y="597"/>
                </a:lnTo>
                <a:lnTo>
                  <a:pt x="2357" y="663"/>
                </a:lnTo>
                <a:lnTo>
                  <a:pt x="2379" y="731"/>
                </a:lnTo>
                <a:lnTo>
                  <a:pt x="2395" y="803"/>
                </a:lnTo>
                <a:lnTo>
                  <a:pt x="2408" y="878"/>
                </a:lnTo>
                <a:lnTo>
                  <a:pt x="2416" y="955"/>
                </a:lnTo>
                <a:lnTo>
                  <a:pt x="2418" y="1033"/>
                </a:lnTo>
                <a:lnTo>
                  <a:pt x="2418" y="1467"/>
                </a:lnTo>
                <a:lnTo>
                  <a:pt x="2493" y="1467"/>
                </a:lnTo>
                <a:lnTo>
                  <a:pt x="2493" y="1033"/>
                </a:lnTo>
                <a:lnTo>
                  <a:pt x="2490" y="953"/>
                </a:lnTo>
                <a:lnTo>
                  <a:pt x="2482" y="874"/>
                </a:lnTo>
                <a:lnTo>
                  <a:pt x="2470" y="797"/>
                </a:lnTo>
                <a:lnTo>
                  <a:pt x="2453" y="722"/>
                </a:lnTo>
                <a:lnTo>
                  <a:pt x="2431" y="651"/>
                </a:lnTo>
                <a:lnTo>
                  <a:pt x="2405" y="583"/>
                </a:lnTo>
                <a:lnTo>
                  <a:pt x="2376" y="518"/>
                </a:lnTo>
                <a:lnTo>
                  <a:pt x="2342" y="456"/>
                </a:lnTo>
                <a:lnTo>
                  <a:pt x="2304" y="397"/>
                </a:lnTo>
                <a:lnTo>
                  <a:pt x="2264" y="344"/>
                </a:lnTo>
                <a:lnTo>
                  <a:pt x="2221" y="295"/>
                </a:lnTo>
                <a:lnTo>
                  <a:pt x="2174" y="250"/>
                </a:lnTo>
                <a:lnTo>
                  <a:pt x="2124" y="211"/>
                </a:lnTo>
                <a:lnTo>
                  <a:pt x="2074" y="177"/>
                </a:lnTo>
                <a:lnTo>
                  <a:pt x="2019" y="148"/>
                </a:lnTo>
                <a:lnTo>
                  <a:pt x="1963" y="126"/>
                </a:lnTo>
                <a:lnTo>
                  <a:pt x="1906" y="108"/>
                </a:lnTo>
                <a:lnTo>
                  <a:pt x="1846" y="99"/>
                </a:lnTo>
                <a:lnTo>
                  <a:pt x="1784" y="95"/>
                </a:lnTo>
                <a:close/>
                <a:moveTo>
                  <a:pt x="1784" y="0"/>
                </a:moveTo>
                <a:lnTo>
                  <a:pt x="1850" y="3"/>
                </a:lnTo>
                <a:lnTo>
                  <a:pt x="1914" y="14"/>
                </a:lnTo>
                <a:lnTo>
                  <a:pt x="1977" y="30"/>
                </a:lnTo>
                <a:lnTo>
                  <a:pt x="2038" y="53"/>
                </a:lnTo>
                <a:lnTo>
                  <a:pt x="2096" y="81"/>
                </a:lnTo>
                <a:lnTo>
                  <a:pt x="2154" y="116"/>
                </a:lnTo>
                <a:lnTo>
                  <a:pt x="2207" y="155"/>
                </a:lnTo>
                <a:lnTo>
                  <a:pt x="2259" y="200"/>
                </a:lnTo>
                <a:lnTo>
                  <a:pt x="2306" y="249"/>
                </a:lnTo>
                <a:lnTo>
                  <a:pt x="2352" y="303"/>
                </a:lnTo>
                <a:lnTo>
                  <a:pt x="2394" y="362"/>
                </a:lnTo>
                <a:lnTo>
                  <a:pt x="2432" y="423"/>
                </a:lnTo>
                <a:lnTo>
                  <a:pt x="2467" y="489"/>
                </a:lnTo>
                <a:lnTo>
                  <a:pt x="2497" y="559"/>
                </a:lnTo>
                <a:lnTo>
                  <a:pt x="2524" y="631"/>
                </a:lnTo>
                <a:lnTo>
                  <a:pt x="2546" y="707"/>
                </a:lnTo>
                <a:lnTo>
                  <a:pt x="2564" y="785"/>
                </a:lnTo>
                <a:lnTo>
                  <a:pt x="2577" y="866"/>
                </a:lnTo>
                <a:lnTo>
                  <a:pt x="2585" y="949"/>
                </a:lnTo>
                <a:lnTo>
                  <a:pt x="2587" y="1033"/>
                </a:lnTo>
                <a:lnTo>
                  <a:pt x="2587" y="1133"/>
                </a:lnTo>
                <a:lnTo>
                  <a:pt x="2665" y="1148"/>
                </a:lnTo>
                <a:lnTo>
                  <a:pt x="2738" y="1165"/>
                </a:lnTo>
                <a:lnTo>
                  <a:pt x="2805" y="1186"/>
                </a:lnTo>
                <a:lnTo>
                  <a:pt x="2867" y="1207"/>
                </a:lnTo>
                <a:lnTo>
                  <a:pt x="2924" y="1232"/>
                </a:lnTo>
                <a:lnTo>
                  <a:pt x="2976" y="1258"/>
                </a:lnTo>
                <a:lnTo>
                  <a:pt x="3025" y="1285"/>
                </a:lnTo>
                <a:lnTo>
                  <a:pt x="3068" y="1315"/>
                </a:lnTo>
                <a:lnTo>
                  <a:pt x="3108" y="1345"/>
                </a:lnTo>
                <a:lnTo>
                  <a:pt x="3145" y="1376"/>
                </a:lnTo>
                <a:lnTo>
                  <a:pt x="3177" y="1408"/>
                </a:lnTo>
                <a:lnTo>
                  <a:pt x="3207" y="1440"/>
                </a:lnTo>
                <a:lnTo>
                  <a:pt x="3234" y="1474"/>
                </a:lnTo>
                <a:lnTo>
                  <a:pt x="3258" y="1506"/>
                </a:lnTo>
                <a:lnTo>
                  <a:pt x="3278" y="1540"/>
                </a:lnTo>
                <a:lnTo>
                  <a:pt x="3297" y="1572"/>
                </a:lnTo>
                <a:lnTo>
                  <a:pt x="3313" y="1605"/>
                </a:lnTo>
                <a:lnTo>
                  <a:pt x="3327" y="1637"/>
                </a:lnTo>
                <a:lnTo>
                  <a:pt x="3339" y="1668"/>
                </a:lnTo>
                <a:lnTo>
                  <a:pt x="3350" y="1698"/>
                </a:lnTo>
                <a:lnTo>
                  <a:pt x="3359" y="1727"/>
                </a:lnTo>
                <a:lnTo>
                  <a:pt x="3367" y="1754"/>
                </a:lnTo>
                <a:lnTo>
                  <a:pt x="3375" y="1780"/>
                </a:lnTo>
                <a:lnTo>
                  <a:pt x="3381" y="1804"/>
                </a:lnTo>
                <a:lnTo>
                  <a:pt x="3387" y="1826"/>
                </a:lnTo>
                <a:lnTo>
                  <a:pt x="3392" y="1845"/>
                </a:lnTo>
                <a:lnTo>
                  <a:pt x="3536" y="1889"/>
                </a:lnTo>
                <a:lnTo>
                  <a:pt x="3549" y="1896"/>
                </a:lnTo>
                <a:lnTo>
                  <a:pt x="3560" y="1906"/>
                </a:lnTo>
                <a:lnTo>
                  <a:pt x="3566" y="1919"/>
                </a:lnTo>
                <a:lnTo>
                  <a:pt x="3570" y="1934"/>
                </a:lnTo>
                <a:lnTo>
                  <a:pt x="3567" y="1949"/>
                </a:lnTo>
                <a:lnTo>
                  <a:pt x="3561" y="1962"/>
                </a:lnTo>
                <a:lnTo>
                  <a:pt x="3550" y="1973"/>
                </a:lnTo>
                <a:lnTo>
                  <a:pt x="3537" y="1979"/>
                </a:lnTo>
                <a:lnTo>
                  <a:pt x="3522" y="1983"/>
                </a:lnTo>
                <a:lnTo>
                  <a:pt x="3515" y="1982"/>
                </a:lnTo>
                <a:lnTo>
                  <a:pt x="3508" y="1980"/>
                </a:lnTo>
                <a:lnTo>
                  <a:pt x="3428" y="1956"/>
                </a:lnTo>
                <a:lnTo>
                  <a:pt x="3439" y="1992"/>
                </a:lnTo>
                <a:lnTo>
                  <a:pt x="3450" y="2031"/>
                </a:lnTo>
                <a:lnTo>
                  <a:pt x="3461" y="2072"/>
                </a:lnTo>
                <a:lnTo>
                  <a:pt x="3473" y="2115"/>
                </a:lnTo>
                <a:lnTo>
                  <a:pt x="3485" y="2158"/>
                </a:lnTo>
                <a:lnTo>
                  <a:pt x="3497" y="2201"/>
                </a:lnTo>
                <a:lnTo>
                  <a:pt x="3508" y="2244"/>
                </a:lnTo>
                <a:lnTo>
                  <a:pt x="3519" y="2285"/>
                </a:lnTo>
                <a:lnTo>
                  <a:pt x="3528" y="2324"/>
                </a:lnTo>
                <a:lnTo>
                  <a:pt x="3538" y="2362"/>
                </a:lnTo>
                <a:lnTo>
                  <a:pt x="3546" y="2395"/>
                </a:lnTo>
                <a:lnTo>
                  <a:pt x="3553" y="2427"/>
                </a:lnTo>
                <a:lnTo>
                  <a:pt x="3560" y="2453"/>
                </a:lnTo>
                <a:lnTo>
                  <a:pt x="3564" y="2474"/>
                </a:lnTo>
                <a:lnTo>
                  <a:pt x="3567" y="2490"/>
                </a:lnTo>
                <a:lnTo>
                  <a:pt x="3569" y="2497"/>
                </a:lnTo>
                <a:lnTo>
                  <a:pt x="3569" y="2505"/>
                </a:lnTo>
                <a:lnTo>
                  <a:pt x="3569" y="2509"/>
                </a:lnTo>
                <a:lnTo>
                  <a:pt x="3569" y="2513"/>
                </a:lnTo>
                <a:lnTo>
                  <a:pt x="3567" y="2523"/>
                </a:lnTo>
                <a:lnTo>
                  <a:pt x="3565" y="2540"/>
                </a:lnTo>
                <a:lnTo>
                  <a:pt x="3563" y="2562"/>
                </a:lnTo>
                <a:lnTo>
                  <a:pt x="3560" y="2590"/>
                </a:lnTo>
                <a:lnTo>
                  <a:pt x="3556" y="2621"/>
                </a:lnTo>
                <a:lnTo>
                  <a:pt x="3551" y="2656"/>
                </a:lnTo>
                <a:lnTo>
                  <a:pt x="3547" y="2695"/>
                </a:lnTo>
                <a:lnTo>
                  <a:pt x="3543" y="2736"/>
                </a:lnTo>
                <a:lnTo>
                  <a:pt x="3537" y="2780"/>
                </a:lnTo>
                <a:lnTo>
                  <a:pt x="3532" y="2823"/>
                </a:lnTo>
                <a:lnTo>
                  <a:pt x="3526" y="2868"/>
                </a:lnTo>
                <a:lnTo>
                  <a:pt x="3521" y="2913"/>
                </a:lnTo>
                <a:lnTo>
                  <a:pt x="3515" y="2957"/>
                </a:lnTo>
                <a:lnTo>
                  <a:pt x="3511" y="3000"/>
                </a:lnTo>
                <a:lnTo>
                  <a:pt x="3506" y="3040"/>
                </a:lnTo>
                <a:lnTo>
                  <a:pt x="3501" y="3079"/>
                </a:lnTo>
                <a:lnTo>
                  <a:pt x="3497" y="3115"/>
                </a:lnTo>
                <a:lnTo>
                  <a:pt x="3494" y="3147"/>
                </a:lnTo>
                <a:lnTo>
                  <a:pt x="3491" y="3174"/>
                </a:lnTo>
                <a:lnTo>
                  <a:pt x="3487" y="3196"/>
                </a:lnTo>
                <a:lnTo>
                  <a:pt x="3485" y="3214"/>
                </a:lnTo>
                <a:lnTo>
                  <a:pt x="3484" y="3223"/>
                </a:lnTo>
                <a:lnTo>
                  <a:pt x="3484" y="3228"/>
                </a:lnTo>
                <a:lnTo>
                  <a:pt x="3475" y="3265"/>
                </a:lnTo>
                <a:lnTo>
                  <a:pt x="3462" y="3297"/>
                </a:lnTo>
                <a:lnTo>
                  <a:pt x="3447" y="3326"/>
                </a:lnTo>
                <a:lnTo>
                  <a:pt x="3430" y="3351"/>
                </a:lnTo>
                <a:lnTo>
                  <a:pt x="3410" y="3372"/>
                </a:lnTo>
                <a:lnTo>
                  <a:pt x="3390" y="3390"/>
                </a:lnTo>
                <a:lnTo>
                  <a:pt x="3368" y="3405"/>
                </a:lnTo>
                <a:lnTo>
                  <a:pt x="3346" y="3417"/>
                </a:lnTo>
                <a:lnTo>
                  <a:pt x="3324" y="3426"/>
                </a:lnTo>
                <a:lnTo>
                  <a:pt x="3302" y="3434"/>
                </a:lnTo>
                <a:lnTo>
                  <a:pt x="3281" y="3438"/>
                </a:lnTo>
                <a:lnTo>
                  <a:pt x="3262" y="3440"/>
                </a:lnTo>
                <a:lnTo>
                  <a:pt x="3245" y="3441"/>
                </a:lnTo>
                <a:lnTo>
                  <a:pt x="324" y="3441"/>
                </a:lnTo>
                <a:lnTo>
                  <a:pt x="307" y="3440"/>
                </a:lnTo>
                <a:lnTo>
                  <a:pt x="288" y="3438"/>
                </a:lnTo>
                <a:lnTo>
                  <a:pt x="268" y="3434"/>
                </a:lnTo>
                <a:lnTo>
                  <a:pt x="246" y="3426"/>
                </a:lnTo>
                <a:lnTo>
                  <a:pt x="223" y="3417"/>
                </a:lnTo>
                <a:lnTo>
                  <a:pt x="202" y="3405"/>
                </a:lnTo>
                <a:lnTo>
                  <a:pt x="180" y="3390"/>
                </a:lnTo>
                <a:lnTo>
                  <a:pt x="158" y="3372"/>
                </a:lnTo>
                <a:lnTo>
                  <a:pt x="140" y="3351"/>
                </a:lnTo>
                <a:lnTo>
                  <a:pt x="121" y="3326"/>
                </a:lnTo>
                <a:lnTo>
                  <a:pt x="106" y="3297"/>
                </a:lnTo>
                <a:lnTo>
                  <a:pt x="94" y="3265"/>
                </a:lnTo>
                <a:lnTo>
                  <a:pt x="86" y="3228"/>
                </a:lnTo>
                <a:lnTo>
                  <a:pt x="86" y="3223"/>
                </a:lnTo>
                <a:lnTo>
                  <a:pt x="83" y="3214"/>
                </a:lnTo>
                <a:lnTo>
                  <a:pt x="82" y="3196"/>
                </a:lnTo>
                <a:lnTo>
                  <a:pt x="79" y="3174"/>
                </a:lnTo>
                <a:lnTo>
                  <a:pt x="76" y="3147"/>
                </a:lnTo>
                <a:lnTo>
                  <a:pt x="73" y="3115"/>
                </a:lnTo>
                <a:lnTo>
                  <a:pt x="68" y="3079"/>
                </a:lnTo>
                <a:lnTo>
                  <a:pt x="64" y="3040"/>
                </a:lnTo>
                <a:lnTo>
                  <a:pt x="59" y="3000"/>
                </a:lnTo>
                <a:lnTo>
                  <a:pt x="53" y="2957"/>
                </a:lnTo>
                <a:lnTo>
                  <a:pt x="49" y="2913"/>
                </a:lnTo>
                <a:lnTo>
                  <a:pt x="43" y="2868"/>
                </a:lnTo>
                <a:lnTo>
                  <a:pt x="38" y="2823"/>
                </a:lnTo>
                <a:lnTo>
                  <a:pt x="33" y="2780"/>
                </a:lnTo>
                <a:lnTo>
                  <a:pt x="27" y="2736"/>
                </a:lnTo>
                <a:lnTo>
                  <a:pt x="23" y="2695"/>
                </a:lnTo>
                <a:lnTo>
                  <a:pt x="17" y="2656"/>
                </a:lnTo>
                <a:lnTo>
                  <a:pt x="14" y="2621"/>
                </a:lnTo>
                <a:lnTo>
                  <a:pt x="10" y="2590"/>
                </a:lnTo>
                <a:lnTo>
                  <a:pt x="7" y="2562"/>
                </a:lnTo>
                <a:lnTo>
                  <a:pt x="4" y="2540"/>
                </a:lnTo>
                <a:lnTo>
                  <a:pt x="2" y="2523"/>
                </a:lnTo>
                <a:lnTo>
                  <a:pt x="1" y="2513"/>
                </a:lnTo>
                <a:lnTo>
                  <a:pt x="0" y="2509"/>
                </a:lnTo>
                <a:lnTo>
                  <a:pt x="0" y="2505"/>
                </a:lnTo>
                <a:lnTo>
                  <a:pt x="1" y="2498"/>
                </a:lnTo>
                <a:lnTo>
                  <a:pt x="2" y="2490"/>
                </a:lnTo>
                <a:lnTo>
                  <a:pt x="5" y="2474"/>
                </a:lnTo>
                <a:lnTo>
                  <a:pt x="10" y="2453"/>
                </a:lnTo>
                <a:lnTo>
                  <a:pt x="16" y="2427"/>
                </a:lnTo>
                <a:lnTo>
                  <a:pt x="23" y="2395"/>
                </a:lnTo>
                <a:lnTo>
                  <a:pt x="31" y="2362"/>
                </a:lnTo>
                <a:lnTo>
                  <a:pt x="41" y="2324"/>
                </a:lnTo>
                <a:lnTo>
                  <a:pt x="51" y="2285"/>
                </a:lnTo>
                <a:lnTo>
                  <a:pt x="62" y="2244"/>
                </a:lnTo>
                <a:lnTo>
                  <a:pt x="73" y="2201"/>
                </a:lnTo>
                <a:lnTo>
                  <a:pt x="85" y="2158"/>
                </a:lnTo>
                <a:lnTo>
                  <a:pt x="95" y="2115"/>
                </a:lnTo>
                <a:lnTo>
                  <a:pt x="107" y="2072"/>
                </a:lnTo>
                <a:lnTo>
                  <a:pt x="119" y="2031"/>
                </a:lnTo>
                <a:lnTo>
                  <a:pt x="131" y="1992"/>
                </a:lnTo>
                <a:lnTo>
                  <a:pt x="142" y="1956"/>
                </a:lnTo>
                <a:lnTo>
                  <a:pt x="62" y="1980"/>
                </a:lnTo>
                <a:lnTo>
                  <a:pt x="54" y="1982"/>
                </a:lnTo>
                <a:lnTo>
                  <a:pt x="48" y="1983"/>
                </a:lnTo>
                <a:lnTo>
                  <a:pt x="33" y="1979"/>
                </a:lnTo>
                <a:lnTo>
                  <a:pt x="20" y="1973"/>
                </a:lnTo>
                <a:lnTo>
                  <a:pt x="9" y="1962"/>
                </a:lnTo>
                <a:lnTo>
                  <a:pt x="2" y="1949"/>
                </a:lnTo>
                <a:lnTo>
                  <a:pt x="0" y="1934"/>
                </a:lnTo>
                <a:lnTo>
                  <a:pt x="2" y="1919"/>
                </a:lnTo>
                <a:lnTo>
                  <a:pt x="10" y="1906"/>
                </a:lnTo>
                <a:lnTo>
                  <a:pt x="20" y="1896"/>
                </a:lnTo>
                <a:lnTo>
                  <a:pt x="34" y="1889"/>
                </a:lnTo>
                <a:lnTo>
                  <a:pt x="178" y="1845"/>
                </a:lnTo>
                <a:lnTo>
                  <a:pt x="183" y="1826"/>
                </a:lnTo>
                <a:lnTo>
                  <a:pt x="189" y="1804"/>
                </a:lnTo>
                <a:lnTo>
                  <a:pt x="195" y="1780"/>
                </a:lnTo>
                <a:lnTo>
                  <a:pt x="203" y="1754"/>
                </a:lnTo>
                <a:lnTo>
                  <a:pt x="210" y="1727"/>
                </a:lnTo>
                <a:lnTo>
                  <a:pt x="220" y="1698"/>
                </a:lnTo>
                <a:lnTo>
                  <a:pt x="231" y="1668"/>
                </a:lnTo>
                <a:lnTo>
                  <a:pt x="243" y="1637"/>
                </a:lnTo>
                <a:lnTo>
                  <a:pt x="257" y="1605"/>
                </a:lnTo>
                <a:lnTo>
                  <a:pt x="273" y="1572"/>
                </a:lnTo>
                <a:lnTo>
                  <a:pt x="291" y="1540"/>
                </a:lnTo>
                <a:lnTo>
                  <a:pt x="312" y="1506"/>
                </a:lnTo>
                <a:lnTo>
                  <a:pt x="336" y="1474"/>
                </a:lnTo>
                <a:lnTo>
                  <a:pt x="362" y="1440"/>
                </a:lnTo>
                <a:lnTo>
                  <a:pt x="392" y="1408"/>
                </a:lnTo>
                <a:lnTo>
                  <a:pt x="425" y="1376"/>
                </a:lnTo>
                <a:lnTo>
                  <a:pt x="460" y="1345"/>
                </a:lnTo>
                <a:lnTo>
                  <a:pt x="502" y="1315"/>
                </a:lnTo>
                <a:lnTo>
                  <a:pt x="545" y="1285"/>
                </a:lnTo>
                <a:lnTo>
                  <a:pt x="594" y="1258"/>
                </a:lnTo>
                <a:lnTo>
                  <a:pt x="646" y="1232"/>
                </a:lnTo>
                <a:lnTo>
                  <a:pt x="703" y="1207"/>
                </a:lnTo>
                <a:lnTo>
                  <a:pt x="765" y="1186"/>
                </a:lnTo>
                <a:lnTo>
                  <a:pt x="832" y="1165"/>
                </a:lnTo>
                <a:lnTo>
                  <a:pt x="905" y="1148"/>
                </a:lnTo>
                <a:lnTo>
                  <a:pt x="983" y="1133"/>
                </a:lnTo>
                <a:lnTo>
                  <a:pt x="983" y="1033"/>
                </a:lnTo>
                <a:lnTo>
                  <a:pt x="985" y="949"/>
                </a:lnTo>
                <a:lnTo>
                  <a:pt x="992" y="866"/>
                </a:lnTo>
                <a:lnTo>
                  <a:pt x="1005" y="785"/>
                </a:lnTo>
                <a:lnTo>
                  <a:pt x="1023" y="707"/>
                </a:lnTo>
                <a:lnTo>
                  <a:pt x="1045" y="631"/>
                </a:lnTo>
                <a:lnTo>
                  <a:pt x="1071" y="559"/>
                </a:lnTo>
                <a:lnTo>
                  <a:pt x="1103" y="489"/>
                </a:lnTo>
                <a:lnTo>
                  <a:pt x="1138" y="423"/>
                </a:lnTo>
                <a:lnTo>
                  <a:pt x="1175" y="362"/>
                </a:lnTo>
                <a:lnTo>
                  <a:pt x="1218" y="303"/>
                </a:lnTo>
                <a:lnTo>
                  <a:pt x="1262" y="249"/>
                </a:lnTo>
                <a:lnTo>
                  <a:pt x="1311" y="200"/>
                </a:lnTo>
                <a:lnTo>
                  <a:pt x="1362" y="155"/>
                </a:lnTo>
                <a:lnTo>
                  <a:pt x="1416" y="116"/>
                </a:lnTo>
                <a:lnTo>
                  <a:pt x="1472" y="81"/>
                </a:lnTo>
                <a:lnTo>
                  <a:pt x="1531" y="53"/>
                </a:lnTo>
                <a:lnTo>
                  <a:pt x="1593" y="30"/>
                </a:lnTo>
                <a:lnTo>
                  <a:pt x="1654" y="14"/>
                </a:lnTo>
                <a:lnTo>
                  <a:pt x="1719" y="3"/>
                </a:lnTo>
                <a:lnTo>
                  <a:pt x="1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43" name="Group 542"/>
          <p:cNvGrpSpPr/>
          <p:nvPr/>
        </p:nvGrpSpPr>
        <p:grpSpPr>
          <a:xfrm>
            <a:off x="3486733" y="1957388"/>
            <a:ext cx="531813" cy="471488"/>
            <a:chOff x="3411538" y="1957388"/>
            <a:chExt cx="531813" cy="471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99" name="Freeform 375"/>
            <p:cNvSpPr>
              <a:spLocks/>
            </p:cNvSpPr>
            <p:nvPr/>
          </p:nvSpPr>
          <p:spPr bwMode="auto">
            <a:xfrm>
              <a:off x="3586163" y="2120901"/>
              <a:ext cx="14288" cy="12700"/>
            </a:xfrm>
            <a:custGeom>
              <a:avLst/>
              <a:gdLst>
                <a:gd name="T0" fmla="*/ 42 w 86"/>
                <a:gd name="T1" fmla="*/ 0 h 87"/>
                <a:gd name="T2" fmla="*/ 54 w 86"/>
                <a:gd name="T3" fmla="*/ 2 h 87"/>
                <a:gd name="T4" fmla="*/ 64 w 86"/>
                <a:gd name="T5" fmla="*/ 7 h 87"/>
                <a:gd name="T6" fmla="*/ 73 w 86"/>
                <a:gd name="T7" fmla="*/ 14 h 87"/>
                <a:gd name="T8" fmla="*/ 80 w 86"/>
                <a:gd name="T9" fmla="*/ 22 h 87"/>
                <a:gd name="T10" fmla="*/ 84 w 86"/>
                <a:gd name="T11" fmla="*/ 33 h 87"/>
                <a:gd name="T12" fmla="*/ 86 w 86"/>
                <a:gd name="T13" fmla="*/ 44 h 87"/>
                <a:gd name="T14" fmla="*/ 84 w 86"/>
                <a:gd name="T15" fmla="*/ 56 h 87"/>
                <a:gd name="T16" fmla="*/ 80 w 86"/>
                <a:gd name="T17" fmla="*/ 66 h 87"/>
                <a:gd name="T18" fmla="*/ 73 w 86"/>
                <a:gd name="T19" fmla="*/ 75 h 87"/>
                <a:gd name="T20" fmla="*/ 65 w 86"/>
                <a:gd name="T21" fmla="*/ 81 h 87"/>
                <a:gd name="T22" fmla="*/ 54 w 86"/>
                <a:gd name="T23" fmla="*/ 86 h 87"/>
                <a:gd name="T24" fmla="*/ 42 w 86"/>
                <a:gd name="T25" fmla="*/ 87 h 87"/>
                <a:gd name="T26" fmla="*/ 31 w 86"/>
                <a:gd name="T27" fmla="*/ 86 h 87"/>
                <a:gd name="T28" fmla="*/ 21 w 86"/>
                <a:gd name="T29" fmla="*/ 81 h 87"/>
                <a:gd name="T30" fmla="*/ 12 w 86"/>
                <a:gd name="T31" fmla="*/ 75 h 87"/>
                <a:gd name="T32" fmla="*/ 6 w 86"/>
                <a:gd name="T33" fmla="*/ 66 h 87"/>
                <a:gd name="T34" fmla="*/ 1 w 86"/>
                <a:gd name="T35" fmla="*/ 56 h 87"/>
                <a:gd name="T36" fmla="*/ 0 w 86"/>
                <a:gd name="T37" fmla="*/ 44 h 87"/>
                <a:gd name="T38" fmla="*/ 1 w 86"/>
                <a:gd name="T39" fmla="*/ 33 h 87"/>
                <a:gd name="T40" fmla="*/ 6 w 86"/>
                <a:gd name="T41" fmla="*/ 22 h 87"/>
                <a:gd name="T42" fmla="*/ 12 w 86"/>
                <a:gd name="T43" fmla="*/ 14 h 87"/>
                <a:gd name="T44" fmla="*/ 21 w 86"/>
                <a:gd name="T45" fmla="*/ 7 h 87"/>
                <a:gd name="T46" fmla="*/ 31 w 86"/>
                <a:gd name="T47" fmla="*/ 2 h 87"/>
                <a:gd name="T48" fmla="*/ 42 w 86"/>
                <a:gd name="T4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" h="87">
                  <a:moveTo>
                    <a:pt x="42" y="0"/>
                  </a:moveTo>
                  <a:lnTo>
                    <a:pt x="54" y="2"/>
                  </a:lnTo>
                  <a:lnTo>
                    <a:pt x="64" y="7"/>
                  </a:lnTo>
                  <a:lnTo>
                    <a:pt x="73" y="14"/>
                  </a:lnTo>
                  <a:lnTo>
                    <a:pt x="80" y="22"/>
                  </a:lnTo>
                  <a:lnTo>
                    <a:pt x="84" y="33"/>
                  </a:lnTo>
                  <a:lnTo>
                    <a:pt x="86" y="44"/>
                  </a:lnTo>
                  <a:lnTo>
                    <a:pt x="84" y="56"/>
                  </a:lnTo>
                  <a:lnTo>
                    <a:pt x="80" y="66"/>
                  </a:lnTo>
                  <a:lnTo>
                    <a:pt x="73" y="75"/>
                  </a:lnTo>
                  <a:lnTo>
                    <a:pt x="65" y="81"/>
                  </a:lnTo>
                  <a:lnTo>
                    <a:pt x="54" y="86"/>
                  </a:lnTo>
                  <a:lnTo>
                    <a:pt x="42" y="87"/>
                  </a:lnTo>
                  <a:lnTo>
                    <a:pt x="31" y="86"/>
                  </a:lnTo>
                  <a:lnTo>
                    <a:pt x="21" y="81"/>
                  </a:lnTo>
                  <a:lnTo>
                    <a:pt x="12" y="75"/>
                  </a:lnTo>
                  <a:lnTo>
                    <a:pt x="6" y="66"/>
                  </a:lnTo>
                  <a:lnTo>
                    <a:pt x="1" y="56"/>
                  </a:lnTo>
                  <a:lnTo>
                    <a:pt x="0" y="44"/>
                  </a:lnTo>
                  <a:lnTo>
                    <a:pt x="1" y="33"/>
                  </a:lnTo>
                  <a:lnTo>
                    <a:pt x="6" y="22"/>
                  </a:lnTo>
                  <a:lnTo>
                    <a:pt x="12" y="14"/>
                  </a:lnTo>
                  <a:lnTo>
                    <a:pt x="21" y="7"/>
                  </a:lnTo>
                  <a:lnTo>
                    <a:pt x="31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Freeform 376"/>
            <p:cNvSpPr>
              <a:spLocks/>
            </p:cNvSpPr>
            <p:nvPr/>
          </p:nvSpPr>
          <p:spPr bwMode="auto">
            <a:xfrm>
              <a:off x="3754438" y="2120901"/>
              <a:ext cx="14288" cy="12700"/>
            </a:xfrm>
            <a:custGeom>
              <a:avLst/>
              <a:gdLst>
                <a:gd name="T0" fmla="*/ 43 w 86"/>
                <a:gd name="T1" fmla="*/ 0 h 87"/>
                <a:gd name="T2" fmla="*/ 55 w 86"/>
                <a:gd name="T3" fmla="*/ 2 h 87"/>
                <a:gd name="T4" fmla="*/ 65 w 86"/>
                <a:gd name="T5" fmla="*/ 7 h 87"/>
                <a:gd name="T6" fmla="*/ 74 w 86"/>
                <a:gd name="T7" fmla="*/ 14 h 87"/>
                <a:gd name="T8" fmla="*/ 81 w 86"/>
                <a:gd name="T9" fmla="*/ 22 h 87"/>
                <a:gd name="T10" fmla="*/ 85 w 86"/>
                <a:gd name="T11" fmla="*/ 33 h 87"/>
                <a:gd name="T12" fmla="*/ 86 w 86"/>
                <a:gd name="T13" fmla="*/ 44 h 87"/>
                <a:gd name="T14" fmla="*/ 85 w 86"/>
                <a:gd name="T15" fmla="*/ 56 h 87"/>
                <a:gd name="T16" fmla="*/ 81 w 86"/>
                <a:gd name="T17" fmla="*/ 66 h 87"/>
                <a:gd name="T18" fmla="*/ 74 w 86"/>
                <a:gd name="T19" fmla="*/ 75 h 87"/>
                <a:gd name="T20" fmla="*/ 65 w 86"/>
                <a:gd name="T21" fmla="*/ 81 h 87"/>
                <a:gd name="T22" fmla="*/ 55 w 86"/>
                <a:gd name="T23" fmla="*/ 86 h 87"/>
                <a:gd name="T24" fmla="*/ 43 w 86"/>
                <a:gd name="T25" fmla="*/ 87 h 87"/>
                <a:gd name="T26" fmla="*/ 32 w 86"/>
                <a:gd name="T27" fmla="*/ 86 h 87"/>
                <a:gd name="T28" fmla="*/ 22 w 86"/>
                <a:gd name="T29" fmla="*/ 81 h 87"/>
                <a:gd name="T30" fmla="*/ 13 w 86"/>
                <a:gd name="T31" fmla="*/ 75 h 87"/>
                <a:gd name="T32" fmla="*/ 6 w 86"/>
                <a:gd name="T33" fmla="*/ 66 h 87"/>
                <a:gd name="T34" fmla="*/ 2 w 86"/>
                <a:gd name="T35" fmla="*/ 56 h 87"/>
                <a:gd name="T36" fmla="*/ 0 w 86"/>
                <a:gd name="T37" fmla="*/ 44 h 87"/>
                <a:gd name="T38" fmla="*/ 2 w 86"/>
                <a:gd name="T39" fmla="*/ 33 h 87"/>
                <a:gd name="T40" fmla="*/ 6 w 86"/>
                <a:gd name="T41" fmla="*/ 22 h 87"/>
                <a:gd name="T42" fmla="*/ 13 w 86"/>
                <a:gd name="T43" fmla="*/ 14 h 87"/>
                <a:gd name="T44" fmla="*/ 22 w 86"/>
                <a:gd name="T45" fmla="*/ 7 h 87"/>
                <a:gd name="T46" fmla="*/ 32 w 86"/>
                <a:gd name="T47" fmla="*/ 2 h 87"/>
                <a:gd name="T48" fmla="*/ 43 w 86"/>
                <a:gd name="T4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" h="87">
                  <a:moveTo>
                    <a:pt x="43" y="0"/>
                  </a:moveTo>
                  <a:lnTo>
                    <a:pt x="55" y="2"/>
                  </a:lnTo>
                  <a:lnTo>
                    <a:pt x="65" y="7"/>
                  </a:lnTo>
                  <a:lnTo>
                    <a:pt x="74" y="14"/>
                  </a:lnTo>
                  <a:lnTo>
                    <a:pt x="81" y="22"/>
                  </a:lnTo>
                  <a:lnTo>
                    <a:pt x="85" y="33"/>
                  </a:lnTo>
                  <a:lnTo>
                    <a:pt x="86" y="44"/>
                  </a:lnTo>
                  <a:lnTo>
                    <a:pt x="85" y="56"/>
                  </a:lnTo>
                  <a:lnTo>
                    <a:pt x="81" y="66"/>
                  </a:lnTo>
                  <a:lnTo>
                    <a:pt x="74" y="75"/>
                  </a:lnTo>
                  <a:lnTo>
                    <a:pt x="65" y="81"/>
                  </a:lnTo>
                  <a:lnTo>
                    <a:pt x="55" y="86"/>
                  </a:lnTo>
                  <a:lnTo>
                    <a:pt x="43" y="87"/>
                  </a:lnTo>
                  <a:lnTo>
                    <a:pt x="32" y="86"/>
                  </a:lnTo>
                  <a:lnTo>
                    <a:pt x="22" y="81"/>
                  </a:lnTo>
                  <a:lnTo>
                    <a:pt x="13" y="75"/>
                  </a:lnTo>
                  <a:lnTo>
                    <a:pt x="6" y="66"/>
                  </a:lnTo>
                  <a:lnTo>
                    <a:pt x="2" y="56"/>
                  </a:lnTo>
                  <a:lnTo>
                    <a:pt x="0" y="44"/>
                  </a:lnTo>
                  <a:lnTo>
                    <a:pt x="2" y="33"/>
                  </a:lnTo>
                  <a:lnTo>
                    <a:pt x="6" y="22"/>
                  </a:lnTo>
                  <a:lnTo>
                    <a:pt x="13" y="14"/>
                  </a:lnTo>
                  <a:lnTo>
                    <a:pt x="22" y="7"/>
                  </a:lnTo>
                  <a:lnTo>
                    <a:pt x="32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Freeform 377"/>
            <p:cNvSpPr>
              <a:spLocks noEditPoints="1"/>
            </p:cNvSpPr>
            <p:nvPr/>
          </p:nvSpPr>
          <p:spPr bwMode="auto">
            <a:xfrm>
              <a:off x="3411538" y="1957388"/>
              <a:ext cx="531813" cy="471488"/>
            </a:xfrm>
            <a:custGeom>
              <a:avLst/>
              <a:gdLst>
                <a:gd name="T0" fmla="*/ 947 w 3351"/>
                <a:gd name="T1" fmla="*/ 1636 h 2966"/>
                <a:gd name="T2" fmla="*/ 2224 w 3351"/>
                <a:gd name="T3" fmla="*/ 1427 h 2966"/>
                <a:gd name="T4" fmla="*/ 978 w 3351"/>
                <a:gd name="T5" fmla="*/ 1412 h 2966"/>
                <a:gd name="T6" fmla="*/ 682 w 3351"/>
                <a:gd name="T7" fmla="*/ 1400 h 2966"/>
                <a:gd name="T8" fmla="*/ 414 w 3351"/>
                <a:gd name="T9" fmla="*/ 1436 h 2966"/>
                <a:gd name="T10" fmla="*/ 287 w 3351"/>
                <a:gd name="T11" fmla="*/ 1483 h 2966"/>
                <a:gd name="T12" fmla="*/ 107 w 3351"/>
                <a:gd name="T13" fmla="*/ 1907 h 2966"/>
                <a:gd name="T14" fmla="*/ 122 w 3351"/>
                <a:gd name="T15" fmla="*/ 2499 h 2966"/>
                <a:gd name="T16" fmla="*/ 278 w 3351"/>
                <a:gd name="T17" fmla="*/ 2848 h 2966"/>
                <a:gd name="T18" fmla="*/ 3096 w 3351"/>
                <a:gd name="T19" fmla="*/ 2825 h 2966"/>
                <a:gd name="T20" fmla="*/ 3241 w 3351"/>
                <a:gd name="T21" fmla="*/ 2433 h 2966"/>
                <a:gd name="T22" fmla="*/ 3230 w 3351"/>
                <a:gd name="T23" fmla="*/ 1839 h 2966"/>
                <a:gd name="T24" fmla="*/ 3035 w 3351"/>
                <a:gd name="T25" fmla="*/ 1451 h 2966"/>
                <a:gd name="T26" fmla="*/ 2925 w 3351"/>
                <a:gd name="T27" fmla="*/ 1442 h 2966"/>
                <a:gd name="T28" fmla="*/ 2669 w 3351"/>
                <a:gd name="T29" fmla="*/ 1379 h 2966"/>
                <a:gd name="T30" fmla="*/ 2494 w 3351"/>
                <a:gd name="T31" fmla="*/ 1677 h 2966"/>
                <a:gd name="T32" fmla="*/ 2109 w 3351"/>
                <a:gd name="T33" fmla="*/ 1697 h 2966"/>
                <a:gd name="T34" fmla="*/ 2111 w 3351"/>
                <a:gd name="T35" fmla="*/ 1407 h 2966"/>
                <a:gd name="T36" fmla="*/ 1266 w 3351"/>
                <a:gd name="T37" fmla="*/ 1663 h 2966"/>
                <a:gd name="T38" fmla="*/ 1040 w 3351"/>
                <a:gd name="T39" fmla="*/ 1780 h 2966"/>
                <a:gd name="T40" fmla="*/ 890 w 3351"/>
                <a:gd name="T41" fmla="*/ 1434 h 2966"/>
                <a:gd name="T42" fmla="*/ 2755 w 3351"/>
                <a:gd name="T43" fmla="*/ 1314 h 2966"/>
                <a:gd name="T44" fmla="*/ 2250 w 3351"/>
                <a:gd name="T45" fmla="*/ 1252 h 2966"/>
                <a:gd name="T46" fmla="*/ 2313 w 3351"/>
                <a:gd name="T47" fmla="*/ 1246 h 2966"/>
                <a:gd name="T48" fmla="*/ 1147 w 3351"/>
                <a:gd name="T49" fmla="*/ 1292 h 2966"/>
                <a:gd name="T50" fmla="*/ 1940 w 3351"/>
                <a:gd name="T51" fmla="*/ 377 h 2966"/>
                <a:gd name="T52" fmla="*/ 2026 w 3351"/>
                <a:gd name="T53" fmla="*/ 740 h 2966"/>
                <a:gd name="T54" fmla="*/ 2225 w 3351"/>
                <a:gd name="T55" fmla="*/ 1169 h 2966"/>
                <a:gd name="T56" fmla="*/ 2134 w 3351"/>
                <a:gd name="T57" fmla="*/ 696 h 2966"/>
                <a:gd name="T58" fmla="*/ 1432 w 3351"/>
                <a:gd name="T59" fmla="*/ 303 h 2966"/>
                <a:gd name="T60" fmla="*/ 1205 w 3351"/>
                <a:gd name="T61" fmla="*/ 724 h 2966"/>
                <a:gd name="T62" fmla="*/ 1126 w 3351"/>
                <a:gd name="T63" fmla="*/ 1169 h 2966"/>
                <a:gd name="T64" fmla="*/ 1325 w 3351"/>
                <a:gd name="T65" fmla="*/ 740 h 2966"/>
                <a:gd name="T66" fmla="*/ 1411 w 3351"/>
                <a:gd name="T67" fmla="*/ 377 h 2966"/>
                <a:gd name="T68" fmla="*/ 1617 w 3351"/>
                <a:gd name="T69" fmla="*/ 133 h 2966"/>
                <a:gd name="T70" fmla="*/ 1495 w 3351"/>
                <a:gd name="T71" fmla="*/ 398 h 2966"/>
                <a:gd name="T72" fmla="*/ 1410 w 3351"/>
                <a:gd name="T73" fmla="*/ 756 h 2966"/>
                <a:gd name="T74" fmla="*/ 1243 w 3351"/>
                <a:gd name="T75" fmla="*/ 1292 h 2966"/>
                <a:gd name="T76" fmla="*/ 1948 w 3351"/>
                <a:gd name="T77" fmla="*/ 786 h 2966"/>
                <a:gd name="T78" fmla="*/ 1869 w 3351"/>
                <a:gd name="T79" fmla="*/ 449 h 2966"/>
                <a:gd name="T80" fmla="*/ 1749 w 3351"/>
                <a:gd name="T81" fmla="*/ 149 h 2966"/>
                <a:gd name="T82" fmla="*/ 1682 w 3351"/>
                <a:gd name="T83" fmla="*/ 0 h 2966"/>
                <a:gd name="T84" fmla="*/ 1786 w 3351"/>
                <a:gd name="T85" fmla="*/ 40 h 2966"/>
                <a:gd name="T86" fmla="*/ 1978 w 3351"/>
                <a:gd name="T87" fmla="*/ 237 h 2966"/>
                <a:gd name="T88" fmla="*/ 2236 w 3351"/>
                <a:gd name="T89" fmla="*/ 713 h 2966"/>
                <a:gd name="T90" fmla="*/ 2464 w 3351"/>
                <a:gd name="T91" fmla="*/ 1268 h 2966"/>
                <a:gd name="T92" fmla="*/ 2712 w 3351"/>
                <a:gd name="T93" fmla="*/ 1228 h 2966"/>
                <a:gd name="T94" fmla="*/ 2987 w 3351"/>
                <a:gd name="T95" fmla="*/ 1309 h 2966"/>
                <a:gd name="T96" fmla="*/ 3243 w 3351"/>
                <a:gd name="T97" fmla="*/ 1612 h 2966"/>
                <a:gd name="T98" fmla="*/ 3350 w 3351"/>
                <a:gd name="T99" fmla="*/ 2210 h 2966"/>
                <a:gd name="T100" fmla="*/ 3237 w 3351"/>
                <a:gd name="T101" fmla="*/ 2759 h 2966"/>
                <a:gd name="T102" fmla="*/ 3004 w 3351"/>
                <a:gd name="T103" fmla="*/ 2966 h 2966"/>
                <a:gd name="T104" fmla="*/ 138 w 3351"/>
                <a:gd name="T105" fmla="*/ 2806 h 2966"/>
                <a:gd name="T106" fmla="*/ 6 w 3351"/>
                <a:gd name="T107" fmla="*/ 2290 h 2966"/>
                <a:gd name="T108" fmla="*/ 80 w 3351"/>
                <a:gd name="T109" fmla="*/ 1679 h 2966"/>
                <a:gd name="T110" fmla="*/ 330 w 3351"/>
                <a:gd name="T111" fmla="*/ 1328 h 2966"/>
                <a:gd name="T112" fmla="*/ 440 w 3351"/>
                <a:gd name="T113" fmla="*/ 1228 h 2966"/>
                <a:gd name="T114" fmla="*/ 878 w 3351"/>
                <a:gd name="T115" fmla="*/ 1292 h 2966"/>
                <a:gd name="T116" fmla="*/ 1080 w 3351"/>
                <a:gd name="T117" fmla="*/ 797 h 2966"/>
                <a:gd name="T118" fmla="*/ 1345 w 3351"/>
                <a:gd name="T119" fmla="*/ 276 h 2966"/>
                <a:gd name="T120" fmla="*/ 1547 w 3351"/>
                <a:gd name="T121" fmla="*/ 52 h 2966"/>
                <a:gd name="T122" fmla="*/ 1663 w 3351"/>
                <a:gd name="T123" fmla="*/ 1 h 2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51" h="2966">
                  <a:moveTo>
                    <a:pt x="2211" y="1514"/>
                  </a:moveTo>
                  <a:lnTo>
                    <a:pt x="2179" y="1636"/>
                  </a:lnTo>
                  <a:lnTo>
                    <a:pt x="2292" y="1693"/>
                  </a:lnTo>
                  <a:lnTo>
                    <a:pt x="2404" y="1636"/>
                  </a:lnTo>
                  <a:lnTo>
                    <a:pt x="2371" y="1514"/>
                  </a:lnTo>
                  <a:lnTo>
                    <a:pt x="2211" y="1514"/>
                  </a:lnTo>
                  <a:close/>
                  <a:moveTo>
                    <a:pt x="979" y="1514"/>
                  </a:moveTo>
                  <a:lnTo>
                    <a:pt x="947" y="1636"/>
                  </a:lnTo>
                  <a:lnTo>
                    <a:pt x="1060" y="1693"/>
                  </a:lnTo>
                  <a:lnTo>
                    <a:pt x="1172" y="1636"/>
                  </a:lnTo>
                  <a:lnTo>
                    <a:pt x="1139" y="1514"/>
                  </a:lnTo>
                  <a:lnTo>
                    <a:pt x="979" y="1514"/>
                  </a:lnTo>
                  <a:close/>
                  <a:moveTo>
                    <a:pt x="2192" y="1379"/>
                  </a:moveTo>
                  <a:lnTo>
                    <a:pt x="2200" y="1396"/>
                  </a:lnTo>
                  <a:lnTo>
                    <a:pt x="2210" y="1412"/>
                  </a:lnTo>
                  <a:lnTo>
                    <a:pt x="2224" y="1427"/>
                  </a:lnTo>
                  <a:lnTo>
                    <a:pt x="2359" y="1427"/>
                  </a:lnTo>
                  <a:lnTo>
                    <a:pt x="2372" y="1412"/>
                  </a:lnTo>
                  <a:lnTo>
                    <a:pt x="2384" y="1396"/>
                  </a:lnTo>
                  <a:lnTo>
                    <a:pt x="2391" y="1379"/>
                  </a:lnTo>
                  <a:lnTo>
                    <a:pt x="2192" y="1379"/>
                  </a:lnTo>
                  <a:close/>
                  <a:moveTo>
                    <a:pt x="960" y="1379"/>
                  </a:moveTo>
                  <a:lnTo>
                    <a:pt x="968" y="1396"/>
                  </a:lnTo>
                  <a:lnTo>
                    <a:pt x="978" y="1412"/>
                  </a:lnTo>
                  <a:lnTo>
                    <a:pt x="992" y="1427"/>
                  </a:lnTo>
                  <a:lnTo>
                    <a:pt x="1127" y="1427"/>
                  </a:lnTo>
                  <a:lnTo>
                    <a:pt x="1140" y="1412"/>
                  </a:lnTo>
                  <a:lnTo>
                    <a:pt x="1152" y="1396"/>
                  </a:lnTo>
                  <a:lnTo>
                    <a:pt x="1159" y="1379"/>
                  </a:lnTo>
                  <a:lnTo>
                    <a:pt x="960" y="1379"/>
                  </a:lnTo>
                  <a:close/>
                  <a:moveTo>
                    <a:pt x="682" y="1379"/>
                  </a:moveTo>
                  <a:lnTo>
                    <a:pt x="682" y="1400"/>
                  </a:lnTo>
                  <a:lnTo>
                    <a:pt x="680" y="1414"/>
                  </a:lnTo>
                  <a:lnTo>
                    <a:pt x="673" y="1426"/>
                  </a:lnTo>
                  <a:lnTo>
                    <a:pt x="664" y="1436"/>
                  </a:lnTo>
                  <a:lnTo>
                    <a:pt x="653" y="1442"/>
                  </a:lnTo>
                  <a:lnTo>
                    <a:pt x="638" y="1444"/>
                  </a:lnTo>
                  <a:lnTo>
                    <a:pt x="440" y="1444"/>
                  </a:lnTo>
                  <a:lnTo>
                    <a:pt x="426" y="1442"/>
                  </a:lnTo>
                  <a:lnTo>
                    <a:pt x="414" y="1436"/>
                  </a:lnTo>
                  <a:lnTo>
                    <a:pt x="405" y="1426"/>
                  </a:lnTo>
                  <a:lnTo>
                    <a:pt x="399" y="1414"/>
                  </a:lnTo>
                  <a:lnTo>
                    <a:pt x="396" y="1400"/>
                  </a:lnTo>
                  <a:lnTo>
                    <a:pt x="396" y="1390"/>
                  </a:lnTo>
                  <a:lnTo>
                    <a:pt x="371" y="1404"/>
                  </a:lnTo>
                  <a:lnTo>
                    <a:pt x="343" y="1425"/>
                  </a:lnTo>
                  <a:lnTo>
                    <a:pt x="316" y="1451"/>
                  </a:lnTo>
                  <a:lnTo>
                    <a:pt x="287" y="1483"/>
                  </a:lnTo>
                  <a:lnTo>
                    <a:pt x="260" y="1520"/>
                  </a:lnTo>
                  <a:lnTo>
                    <a:pt x="232" y="1562"/>
                  </a:lnTo>
                  <a:lnTo>
                    <a:pt x="207" y="1609"/>
                  </a:lnTo>
                  <a:lnTo>
                    <a:pt x="181" y="1660"/>
                  </a:lnTo>
                  <a:lnTo>
                    <a:pt x="159" y="1716"/>
                  </a:lnTo>
                  <a:lnTo>
                    <a:pt x="138" y="1775"/>
                  </a:lnTo>
                  <a:lnTo>
                    <a:pt x="121" y="1839"/>
                  </a:lnTo>
                  <a:lnTo>
                    <a:pt x="107" y="1907"/>
                  </a:lnTo>
                  <a:lnTo>
                    <a:pt x="96" y="1978"/>
                  </a:lnTo>
                  <a:lnTo>
                    <a:pt x="89" y="2052"/>
                  </a:lnTo>
                  <a:lnTo>
                    <a:pt x="87" y="2129"/>
                  </a:lnTo>
                  <a:lnTo>
                    <a:pt x="88" y="2210"/>
                  </a:lnTo>
                  <a:lnTo>
                    <a:pt x="93" y="2289"/>
                  </a:lnTo>
                  <a:lnTo>
                    <a:pt x="100" y="2362"/>
                  </a:lnTo>
                  <a:lnTo>
                    <a:pt x="110" y="2433"/>
                  </a:lnTo>
                  <a:lnTo>
                    <a:pt x="122" y="2499"/>
                  </a:lnTo>
                  <a:lnTo>
                    <a:pt x="136" y="2561"/>
                  </a:lnTo>
                  <a:lnTo>
                    <a:pt x="153" y="2618"/>
                  </a:lnTo>
                  <a:lnTo>
                    <a:pt x="171" y="2671"/>
                  </a:lnTo>
                  <a:lnTo>
                    <a:pt x="190" y="2718"/>
                  </a:lnTo>
                  <a:lnTo>
                    <a:pt x="211" y="2758"/>
                  </a:lnTo>
                  <a:lnTo>
                    <a:pt x="232" y="2794"/>
                  </a:lnTo>
                  <a:lnTo>
                    <a:pt x="255" y="2825"/>
                  </a:lnTo>
                  <a:lnTo>
                    <a:pt x="278" y="2848"/>
                  </a:lnTo>
                  <a:lnTo>
                    <a:pt x="300" y="2866"/>
                  </a:lnTo>
                  <a:lnTo>
                    <a:pt x="324" y="2876"/>
                  </a:lnTo>
                  <a:lnTo>
                    <a:pt x="347" y="2880"/>
                  </a:lnTo>
                  <a:lnTo>
                    <a:pt x="3004" y="2880"/>
                  </a:lnTo>
                  <a:lnTo>
                    <a:pt x="3027" y="2876"/>
                  </a:lnTo>
                  <a:lnTo>
                    <a:pt x="3050" y="2866"/>
                  </a:lnTo>
                  <a:lnTo>
                    <a:pt x="3074" y="2848"/>
                  </a:lnTo>
                  <a:lnTo>
                    <a:pt x="3096" y="2825"/>
                  </a:lnTo>
                  <a:lnTo>
                    <a:pt x="3119" y="2794"/>
                  </a:lnTo>
                  <a:lnTo>
                    <a:pt x="3140" y="2758"/>
                  </a:lnTo>
                  <a:lnTo>
                    <a:pt x="3161" y="2718"/>
                  </a:lnTo>
                  <a:lnTo>
                    <a:pt x="3181" y="2671"/>
                  </a:lnTo>
                  <a:lnTo>
                    <a:pt x="3198" y="2618"/>
                  </a:lnTo>
                  <a:lnTo>
                    <a:pt x="3214" y="2561"/>
                  </a:lnTo>
                  <a:lnTo>
                    <a:pt x="3229" y="2499"/>
                  </a:lnTo>
                  <a:lnTo>
                    <a:pt x="3241" y="2433"/>
                  </a:lnTo>
                  <a:lnTo>
                    <a:pt x="3251" y="2362"/>
                  </a:lnTo>
                  <a:lnTo>
                    <a:pt x="3258" y="2289"/>
                  </a:lnTo>
                  <a:lnTo>
                    <a:pt x="3263" y="2210"/>
                  </a:lnTo>
                  <a:lnTo>
                    <a:pt x="3264" y="2129"/>
                  </a:lnTo>
                  <a:lnTo>
                    <a:pt x="3262" y="2052"/>
                  </a:lnTo>
                  <a:lnTo>
                    <a:pt x="3255" y="1978"/>
                  </a:lnTo>
                  <a:lnTo>
                    <a:pt x="3245" y="1907"/>
                  </a:lnTo>
                  <a:lnTo>
                    <a:pt x="3230" y="1839"/>
                  </a:lnTo>
                  <a:lnTo>
                    <a:pt x="3212" y="1775"/>
                  </a:lnTo>
                  <a:lnTo>
                    <a:pt x="3192" y="1716"/>
                  </a:lnTo>
                  <a:lnTo>
                    <a:pt x="3170" y="1660"/>
                  </a:lnTo>
                  <a:lnTo>
                    <a:pt x="3145" y="1609"/>
                  </a:lnTo>
                  <a:lnTo>
                    <a:pt x="3119" y="1562"/>
                  </a:lnTo>
                  <a:lnTo>
                    <a:pt x="3091" y="1520"/>
                  </a:lnTo>
                  <a:lnTo>
                    <a:pt x="3064" y="1483"/>
                  </a:lnTo>
                  <a:lnTo>
                    <a:pt x="3035" y="1451"/>
                  </a:lnTo>
                  <a:lnTo>
                    <a:pt x="3008" y="1425"/>
                  </a:lnTo>
                  <a:lnTo>
                    <a:pt x="2980" y="1404"/>
                  </a:lnTo>
                  <a:lnTo>
                    <a:pt x="2955" y="1390"/>
                  </a:lnTo>
                  <a:lnTo>
                    <a:pt x="2955" y="1400"/>
                  </a:lnTo>
                  <a:lnTo>
                    <a:pt x="2953" y="1414"/>
                  </a:lnTo>
                  <a:lnTo>
                    <a:pt x="2947" y="1426"/>
                  </a:lnTo>
                  <a:lnTo>
                    <a:pt x="2936" y="1436"/>
                  </a:lnTo>
                  <a:lnTo>
                    <a:pt x="2925" y="1442"/>
                  </a:lnTo>
                  <a:lnTo>
                    <a:pt x="2911" y="1444"/>
                  </a:lnTo>
                  <a:lnTo>
                    <a:pt x="2712" y="1444"/>
                  </a:lnTo>
                  <a:lnTo>
                    <a:pt x="2699" y="1442"/>
                  </a:lnTo>
                  <a:lnTo>
                    <a:pt x="2687" y="1436"/>
                  </a:lnTo>
                  <a:lnTo>
                    <a:pt x="2678" y="1426"/>
                  </a:lnTo>
                  <a:lnTo>
                    <a:pt x="2672" y="1414"/>
                  </a:lnTo>
                  <a:lnTo>
                    <a:pt x="2669" y="1400"/>
                  </a:lnTo>
                  <a:lnTo>
                    <a:pt x="2669" y="1379"/>
                  </a:lnTo>
                  <a:lnTo>
                    <a:pt x="2479" y="1379"/>
                  </a:lnTo>
                  <a:lnTo>
                    <a:pt x="2472" y="1407"/>
                  </a:lnTo>
                  <a:lnTo>
                    <a:pt x="2461" y="1434"/>
                  </a:lnTo>
                  <a:lnTo>
                    <a:pt x="2447" y="1458"/>
                  </a:lnTo>
                  <a:lnTo>
                    <a:pt x="2447" y="1458"/>
                  </a:lnTo>
                  <a:lnTo>
                    <a:pt x="2497" y="1647"/>
                  </a:lnTo>
                  <a:lnTo>
                    <a:pt x="2498" y="1663"/>
                  </a:lnTo>
                  <a:lnTo>
                    <a:pt x="2494" y="1677"/>
                  </a:lnTo>
                  <a:lnTo>
                    <a:pt x="2485" y="1688"/>
                  </a:lnTo>
                  <a:lnTo>
                    <a:pt x="2474" y="1697"/>
                  </a:lnTo>
                  <a:lnTo>
                    <a:pt x="2311" y="1780"/>
                  </a:lnTo>
                  <a:lnTo>
                    <a:pt x="2301" y="1784"/>
                  </a:lnTo>
                  <a:lnTo>
                    <a:pt x="2292" y="1785"/>
                  </a:lnTo>
                  <a:lnTo>
                    <a:pt x="2282" y="1784"/>
                  </a:lnTo>
                  <a:lnTo>
                    <a:pt x="2272" y="1780"/>
                  </a:lnTo>
                  <a:lnTo>
                    <a:pt x="2109" y="1697"/>
                  </a:lnTo>
                  <a:lnTo>
                    <a:pt x="2097" y="1688"/>
                  </a:lnTo>
                  <a:lnTo>
                    <a:pt x="2089" y="1677"/>
                  </a:lnTo>
                  <a:lnTo>
                    <a:pt x="2085" y="1663"/>
                  </a:lnTo>
                  <a:lnTo>
                    <a:pt x="2087" y="1647"/>
                  </a:lnTo>
                  <a:lnTo>
                    <a:pt x="2136" y="1458"/>
                  </a:lnTo>
                  <a:lnTo>
                    <a:pt x="2136" y="1458"/>
                  </a:lnTo>
                  <a:lnTo>
                    <a:pt x="2122" y="1434"/>
                  </a:lnTo>
                  <a:lnTo>
                    <a:pt x="2111" y="1407"/>
                  </a:lnTo>
                  <a:lnTo>
                    <a:pt x="2104" y="1379"/>
                  </a:lnTo>
                  <a:lnTo>
                    <a:pt x="1247" y="1379"/>
                  </a:lnTo>
                  <a:lnTo>
                    <a:pt x="1240" y="1407"/>
                  </a:lnTo>
                  <a:lnTo>
                    <a:pt x="1229" y="1434"/>
                  </a:lnTo>
                  <a:lnTo>
                    <a:pt x="1215" y="1458"/>
                  </a:lnTo>
                  <a:lnTo>
                    <a:pt x="1215" y="1458"/>
                  </a:lnTo>
                  <a:lnTo>
                    <a:pt x="1265" y="1647"/>
                  </a:lnTo>
                  <a:lnTo>
                    <a:pt x="1266" y="1663"/>
                  </a:lnTo>
                  <a:lnTo>
                    <a:pt x="1262" y="1677"/>
                  </a:lnTo>
                  <a:lnTo>
                    <a:pt x="1253" y="1688"/>
                  </a:lnTo>
                  <a:lnTo>
                    <a:pt x="1242" y="1697"/>
                  </a:lnTo>
                  <a:lnTo>
                    <a:pt x="1079" y="1780"/>
                  </a:lnTo>
                  <a:lnTo>
                    <a:pt x="1069" y="1784"/>
                  </a:lnTo>
                  <a:lnTo>
                    <a:pt x="1060" y="1785"/>
                  </a:lnTo>
                  <a:lnTo>
                    <a:pt x="1050" y="1784"/>
                  </a:lnTo>
                  <a:lnTo>
                    <a:pt x="1040" y="1780"/>
                  </a:lnTo>
                  <a:lnTo>
                    <a:pt x="877" y="1697"/>
                  </a:lnTo>
                  <a:lnTo>
                    <a:pt x="865" y="1688"/>
                  </a:lnTo>
                  <a:lnTo>
                    <a:pt x="857" y="1677"/>
                  </a:lnTo>
                  <a:lnTo>
                    <a:pt x="853" y="1663"/>
                  </a:lnTo>
                  <a:lnTo>
                    <a:pt x="855" y="1647"/>
                  </a:lnTo>
                  <a:lnTo>
                    <a:pt x="904" y="1458"/>
                  </a:lnTo>
                  <a:lnTo>
                    <a:pt x="904" y="1458"/>
                  </a:lnTo>
                  <a:lnTo>
                    <a:pt x="890" y="1434"/>
                  </a:lnTo>
                  <a:lnTo>
                    <a:pt x="879" y="1407"/>
                  </a:lnTo>
                  <a:lnTo>
                    <a:pt x="872" y="1379"/>
                  </a:lnTo>
                  <a:lnTo>
                    <a:pt x="682" y="1379"/>
                  </a:lnTo>
                  <a:close/>
                  <a:moveTo>
                    <a:pt x="2755" y="1314"/>
                  </a:moveTo>
                  <a:lnTo>
                    <a:pt x="2755" y="1357"/>
                  </a:lnTo>
                  <a:lnTo>
                    <a:pt x="2868" y="1357"/>
                  </a:lnTo>
                  <a:lnTo>
                    <a:pt x="2868" y="1314"/>
                  </a:lnTo>
                  <a:lnTo>
                    <a:pt x="2755" y="1314"/>
                  </a:lnTo>
                  <a:close/>
                  <a:moveTo>
                    <a:pt x="483" y="1314"/>
                  </a:moveTo>
                  <a:lnTo>
                    <a:pt x="483" y="1357"/>
                  </a:lnTo>
                  <a:lnTo>
                    <a:pt x="596" y="1357"/>
                  </a:lnTo>
                  <a:lnTo>
                    <a:pt x="596" y="1314"/>
                  </a:lnTo>
                  <a:lnTo>
                    <a:pt x="483" y="1314"/>
                  </a:lnTo>
                  <a:close/>
                  <a:moveTo>
                    <a:pt x="2292" y="1244"/>
                  </a:moveTo>
                  <a:lnTo>
                    <a:pt x="2270" y="1246"/>
                  </a:lnTo>
                  <a:lnTo>
                    <a:pt x="2250" y="1252"/>
                  </a:lnTo>
                  <a:lnTo>
                    <a:pt x="2232" y="1262"/>
                  </a:lnTo>
                  <a:lnTo>
                    <a:pt x="2217" y="1276"/>
                  </a:lnTo>
                  <a:lnTo>
                    <a:pt x="2203" y="1292"/>
                  </a:lnTo>
                  <a:lnTo>
                    <a:pt x="2379" y="1292"/>
                  </a:lnTo>
                  <a:lnTo>
                    <a:pt x="2366" y="1276"/>
                  </a:lnTo>
                  <a:lnTo>
                    <a:pt x="2351" y="1262"/>
                  </a:lnTo>
                  <a:lnTo>
                    <a:pt x="2333" y="1252"/>
                  </a:lnTo>
                  <a:lnTo>
                    <a:pt x="2313" y="1246"/>
                  </a:lnTo>
                  <a:lnTo>
                    <a:pt x="2292" y="1244"/>
                  </a:lnTo>
                  <a:close/>
                  <a:moveTo>
                    <a:pt x="1060" y="1244"/>
                  </a:moveTo>
                  <a:lnTo>
                    <a:pt x="1038" y="1246"/>
                  </a:lnTo>
                  <a:lnTo>
                    <a:pt x="1018" y="1252"/>
                  </a:lnTo>
                  <a:lnTo>
                    <a:pt x="1000" y="1262"/>
                  </a:lnTo>
                  <a:lnTo>
                    <a:pt x="985" y="1276"/>
                  </a:lnTo>
                  <a:lnTo>
                    <a:pt x="971" y="1292"/>
                  </a:lnTo>
                  <a:lnTo>
                    <a:pt x="1147" y="1292"/>
                  </a:lnTo>
                  <a:lnTo>
                    <a:pt x="1134" y="1276"/>
                  </a:lnTo>
                  <a:lnTo>
                    <a:pt x="1119" y="1262"/>
                  </a:lnTo>
                  <a:lnTo>
                    <a:pt x="1101" y="1252"/>
                  </a:lnTo>
                  <a:lnTo>
                    <a:pt x="1081" y="1246"/>
                  </a:lnTo>
                  <a:lnTo>
                    <a:pt x="1060" y="1244"/>
                  </a:lnTo>
                  <a:close/>
                  <a:moveTo>
                    <a:pt x="1920" y="304"/>
                  </a:moveTo>
                  <a:lnTo>
                    <a:pt x="1925" y="324"/>
                  </a:lnTo>
                  <a:lnTo>
                    <a:pt x="1940" y="377"/>
                  </a:lnTo>
                  <a:lnTo>
                    <a:pt x="1953" y="429"/>
                  </a:lnTo>
                  <a:lnTo>
                    <a:pt x="1966" y="480"/>
                  </a:lnTo>
                  <a:lnTo>
                    <a:pt x="1978" y="530"/>
                  </a:lnTo>
                  <a:lnTo>
                    <a:pt x="1990" y="578"/>
                  </a:lnTo>
                  <a:lnTo>
                    <a:pt x="2000" y="624"/>
                  </a:lnTo>
                  <a:lnTo>
                    <a:pt x="2010" y="666"/>
                  </a:lnTo>
                  <a:lnTo>
                    <a:pt x="2018" y="706"/>
                  </a:lnTo>
                  <a:lnTo>
                    <a:pt x="2026" y="740"/>
                  </a:lnTo>
                  <a:lnTo>
                    <a:pt x="2033" y="772"/>
                  </a:lnTo>
                  <a:lnTo>
                    <a:pt x="2038" y="799"/>
                  </a:lnTo>
                  <a:lnTo>
                    <a:pt x="2042" y="820"/>
                  </a:lnTo>
                  <a:lnTo>
                    <a:pt x="2046" y="835"/>
                  </a:lnTo>
                  <a:lnTo>
                    <a:pt x="2048" y="845"/>
                  </a:lnTo>
                  <a:lnTo>
                    <a:pt x="2169" y="1202"/>
                  </a:lnTo>
                  <a:lnTo>
                    <a:pt x="2195" y="1183"/>
                  </a:lnTo>
                  <a:lnTo>
                    <a:pt x="2225" y="1169"/>
                  </a:lnTo>
                  <a:lnTo>
                    <a:pt x="2257" y="1160"/>
                  </a:lnTo>
                  <a:lnTo>
                    <a:pt x="2292" y="1157"/>
                  </a:lnTo>
                  <a:lnTo>
                    <a:pt x="2312" y="1158"/>
                  </a:lnTo>
                  <a:lnTo>
                    <a:pt x="2275" y="1051"/>
                  </a:lnTo>
                  <a:lnTo>
                    <a:pt x="2239" y="952"/>
                  </a:lnTo>
                  <a:lnTo>
                    <a:pt x="2203" y="860"/>
                  </a:lnTo>
                  <a:lnTo>
                    <a:pt x="2168" y="774"/>
                  </a:lnTo>
                  <a:lnTo>
                    <a:pt x="2134" y="696"/>
                  </a:lnTo>
                  <a:lnTo>
                    <a:pt x="2101" y="623"/>
                  </a:lnTo>
                  <a:lnTo>
                    <a:pt x="2068" y="556"/>
                  </a:lnTo>
                  <a:lnTo>
                    <a:pt x="2036" y="495"/>
                  </a:lnTo>
                  <a:lnTo>
                    <a:pt x="2006" y="439"/>
                  </a:lnTo>
                  <a:lnTo>
                    <a:pt x="1976" y="389"/>
                  </a:lnTo>
                  <a:lnTo>
                    <a:pt x="1948" y="344"/>
                  </a:lnTo>
                  <a:lnTo>
                    <a:pt x="1920" y="304"/>
                  </a:lnTo>
                  <a:close/>
                  <a:moveTo>
                    <a:pt x="1432" y="303"/>
                  </a:moveTo>
                  <a:lnTo>
                    <a:pt x="1406" y="341"/>
                  </a:lnTo>
                  <a:lnTo>
                    <a:pt x="1380" y="382"/>
                  </a:lnTo>
                  <a:lnTo>
                    <a:pt x="1352" y="427"/>
                  </a:lnTo>
                  <a:lnTo>
                    <a:pt x="1325" y="477"/>
                  </a:lnTo>
                  <a:lnTo>
                    <a:pt x="1295" y="531"/>
                  </a:lnTo>
                  <a:lnTo>
                    <a:pt x="1266" y="590"/>
                  </a:lnTo>
                  <a:lnTo>
                    <a:pt x="1235" y="655"/>
                  </a:lnTo>
                  <a:lnTo>
                    <a:pt x="1205" y="724"/>
                  </a:lnTo>
                  <a:lnTo>
                    <a:pt x="1172" y="800"/>
                  </a:lnTo>
                  <a:lnTo>
                    <a:pt x="1140" y="880"/>
                  </a:lnTo>
                  <a:lnTo>
                    <a:pt x="1107" y="967"/>
                  </a:lnTo>
                  <a:lnTo>
                    <a:pt x="1073" y="1059"/>
                  </a:lnTo>
                  <a:lnTo>
                    <a:pt x="1039" y="1158"/>
                  </a:lnTo>
                  <a:lnTo>
                    <a:pt x="1060" y="1157"/>
                  </a:lnTo>
                  <a:lnTo>
                    <a:pt x="1094" y="1160"/>
                  </a:lnTo>
                  <a:lnTo>
                    <a:pt x="1126" y="1169"/>
                  </a:lnTo>
                  <a:lnTo>
                    <a:pt x="1156" y="1183"/>
                  </a:lnTo>
                  <a:lnTo>
                    <a:pt x="1182" y="1202"/>
                  </a:lnTo>
                  <a:lnTo>
                    <a:pt x="1303" y="845"/>
                  </a:lnTo>
                  <a:lnTo>
                    <a:pt x="1305" y="835"/>
                  </a:lnTo>
                  <a:lnTo>
                    <a:pt x="1308" y="820"/>
                  </a:lnTo>
                  <a:lnTo>
                    <a:pt x="1312" y="799"/>
                  </a:lnTo>
                  <a:lnTo>
                    <a:pt x="1319" y="772"/>
                  </a:lnTo>
                  <a:lnTo>
                    <a:pt x="1325" y="740"/>
                  </a:lnTo>
                  <a:lnTo>
                    <a:pt x="1333" y="706"/>
                  </a:lnTo>
                  <a:lnTo>
                    <a:pt x="1341" y="666"/>
                  </a:lnTo>
                  <a:lnTo>
                    <a:pt x="1351" y="624"/>
                  </a:lnTo>
                  <a:lnTo>
                    <a:pt x="1361" y="578"/>
                  </a:lnTo>
                  <a:lnTo>
                    <a:pt x="1373" y="530"/>
                  </a:lnTo>
                  <a:lnTo>
                    <a:pt x="1385" y="480"/>
                  </a:lnTo>
                  <a:lnTo>
                    <a:pt x="1398" y="429"/>
                  </a:lnTo>
                  <a:lnTo>
                    <a:pt x="1411" y="377"/>
                  </a:lnTo>
                  <a:lnTo>
                    <a:pt x="1425" y="324"/>
                  </a:lnTo>
                  <a:lnTo>
                    <a:pt x="1432" y="303"/>
                  </a:lnTo>
                  <a:close/>
                  <a:moveTo>
                    <a:pt x="1676" y="89"/>
                  </a:moveTo>
                  <a:lnTo>
                    <a:pt x="1668" y="93"/>
                  </a:lnTo>
                  <a:lnTo>
                    <a:pt x="1658" y="99"/>
                  </a:lnTo>
                  <a:lnTo>
                    <a:pt x="1645" y="107"/>
                  </a:lnTo>
                  <a:lnTo>
                    <a:pt x="1632" y="119"/>
                  </a:lnTo>
                  <a:lnTo>
                    <a:pt x="1617" y="133"/>
                  </a:lnTo>
                  <a:lnTo>
                    <a:pt x="1602" y="150"/>
                  </a:lnTo>
                  <a:lnTo>
                    <a:pt x="1585" y="172"/>
                  </a:lnTo>
                  <a:lnTo>
                    <a:pt x="1569" y="197"/>
                  </a:lnTo>
                  <a:lnTo>
                    <a:pt x="1553" y="227"/>
                  </a:lnTo>
                  <a:lnTo>
                    <a:pt x="1537" y="262"/>
                  </a:lnTo>
                  <a:lnTo>
                    <a:pt x="1522" y="301"/>
                  </a:lnTo>
                  <a:lnTo>
                    <a:pt x="1509" y="346"/>
                  </a:lnTo>
                  <a:lnTo>
                    <a:pt x="1495" y="398"/>
                  </a:lnTo>
                  <a:lnTo>
                    <a:pt x="1481" y="449"/>
                  </a:lnTo>
                  <a:lnTo>
                    <a:pt x="1469" y="499"/>
                  </a:lnTo>
                  <a:lnTo>
                    <a:pt x="1457" y="548"/>
                  </a:lnTo>
                  <a:lnTo>
                    <a:pt x="1446" y="595"/>
                  </a:lnTo>
                  <a:lnTo>
                    <a:pt x="1436" y="640"/>
                  </a:lnTo>
                  <a:lnTo>
                    <a:pt x="1426" y="682"/>
                  </a:lnTo>
                  <a:lnTo>
                    <a:pt x="1417" y="721"/>
                  </a:lnTo>
                  <a:lnTo>
                    <a:pt x="1410" y="756"/>
                  </a:lnTo>
                  <a:lnTo>
                    <a:pt x="1403" y="786"/>
                  </a:lnTo>
                  <a:lnTo>
                    <a:pt x="1398" y="813"/>
                  </a:lnTo>
                  <a:lnTo>
                    <a:pt x="1394" y="834"/>
                  </a:lnTo>
                  <a:lnTo>
                    <a:pt x="1390" y="851"/>
                  </a:lnTo>
                  <a:lnTo>
                    <a:pt x="1388" y="861"/>
                  </a:lnTo>
                  <a:lnTo>
                    <a:pt x="1388" y="865"/>
                  </a:lnTo>
                  <a:lnTo>
                    <a:pt x="1386" y="870"/>
                  </a:lnTo>
                  <a:lnTo>
                    <a:pt x="1243" y="1292"/>
                  </a:lnTo>
                  <a:lnTo>
                    <a:pt x="2109" y="1292"/>
                  </a:lnTo>
                  <a:lnTo>
                    <a:pt x="1965" y="870"/>
                  </a:lnTo>
                  <a:lnTo>
                    <a:pt x="1963" y="865"/>
                  </a:lnTo>
                  <a:lnTo>
                    <a:pt x="1963" y="861"/>
                  </a:lnTo>
                  <a:lnTo>
                    <a:pt x="1961" y="851"/>
                  </a:lnTo>
                  <a:lnTo>
                    <a:pt x="1958" y="834"/>
                  </a:lnTo>
                  <a:lnTo>
                    <a:pt x="1953" y="813"/>
                  </a:lnTo>
                  <a:lnTo>
                    <a:pt x="1948" y="786"/>
                  </a:lnTo>
                  <a:lnTo>
                    <a:pt x="1941" y="756"/>
                  </a:lnTo>
                  <a:lnTo>
                    <a:pt x="1934" y="721"/>
                  </a:lnTo>
                  <a:lnTo>
                    <a:pt x="1924" y="682"/>
                  </a:lnTo>
                  <a:lnTo>
                    <a:pt x="1915" y="640"/>
                  </a:lnTo>
                  <a:lnTo>
                    <a:pt x="1905" y="595"/>
                  </a:lnTo>
                  <a:lnTo>
                    <a:pt x="1894" y="548"/>
                  </a:lnTo>
                  <a:lnTo>
                    <a:pt x="1882" y="499"/>
                  </a:lnTo>
                  <a:lnTo>
                    <a:pt x="1869" y="449"/>
                  </a:lnTo>
                  <a:lnTo>
                    <a:pt x="1856" y="398"/>
                  </a:lnTo>
                  <a:lnTo>
                    <a:pt x="1842" y="346"/>
                  </a:lnTo>
                  <a:lnTo>
                    <a:pt x="1829" y="301"/>
                  </a:lnTo>
                  <a:lnTo>
                    <a:pt x="1813" y="260"/>
                  </a:lnTo>
                  <a:lnTo>
                    <a:pt x="1798" y="226"/>
                  </a:lnTo>
                  <a:lnTo>
                    <a:pt x="1782" y="196"/>
                  </a:lnTo>
                  <a:lnTo>
                    <a:pt x="1766" y="171"/>
                  </a:lnTo>
                  <a:lnTo>
                    <a:pt x="1749" y="149"/>
                  </a:lnTo>
                  <a:lnTo>
                    <a:pt x="1734" y="132"/>
                  </a:lnTo>
                  <a:lnTo>
                    <a:pt x="1720" y="119"/>
                  </a:lnTo>
                  <a:lnTo>
                    <a:pt x="1705" y="107"/>
                  </a:lnTo>
                  <a:lnTo>
                    <a:pt x="1694" y="99"/>
                  </a:lnTo>
                  <a:lnTo>
                    <a:pt x="1684" y="93"/>
                  </a:lnTo>
                  <a:lnTo>
                    <a:pt x="1676" y="89"/>
                  </a:lnTo>
                  <a:close/>
                  <a:moveTo>
                    <a:pt x="1676" y="0"/>
                  </a:moveTo>
                  <a:lnTo>
                    <a:pt x="1682" y="0"/>
                  </a:lnTo>
                  <a:lnTo>
                    <a:pt x="1689" y="1"/>
                  </a:lnTo>
                  <a:lnTo>
                    <a:pt x="1698" y="2"/>
                  </a:lnTo>
                  <a:lnTo>
                    <a:pt x="1709" y="5"/>
                  </a:lnTo>
                  <a:lnTo>
                    <a:pt x="1722" y="8"/>
                  </a:lnTo>
                  <a:lnTo>
                    <a:pt x="1735" y="13"/>
                  </a:lnTo>
                  <a:lnTo>
                    <a:pt x="1750" y="20"/>
                  </a:lnTo>
                  <a:lnTo>
                    <a:pt x="1768" y="30"/>
                  </a:lnTo>
                  <a:lnTo>
                    <a:pt x="1786" y="40"/>
                  </a:lnTo>
                  <a:lnTo>
                    <a:pt x="1805" y="54"/>
                  </a:lnTo>
                  <a:lnTo>
                    <a:pt x="1827" y="70"/>
                  </a:lnTo>
                  <a:lnTo>
                    <a:pt x="1849" y="89"/>
                  </a:lnTo>
                  <a:lnTo>
                    <a:pt x="1872" y="111"/>
                  </a:lnTo>
                  <a:lnTo>
                    <a:pt x="1897" y="137"/>
                  </a:lnTo>
                  <a:lnTo>
                    <a:pt x="1923" y="167"/>
                  </a:lnTo>
                  <a:lnTo>
                    <a:pt x="1950" y="199"/>
                  </a:lnTo>
                  <a:lnTo>
                    <a:pt x="1978" y="237"/>
                  </a:lnTo>
                  <a:lnTo>
                    <a:pt x="2007" y="279"/>
                  </a:lnTo>
                  <a:lnTo>
                    <a:pt x="2037" y="325"/>
                  </a:lnTo>
                  <a:lnTo>
                    <a:pt x="2068" y="376"/>
                  </a:lnTo>
                  <a:lnTo>
                    <a:pt x="2101" y="432"/>
                  </a:lnTo>
                  <a:lnTo>
                    <a:pt x="2133" y="493"/>
                  </a:lnTo>
                  <a:lnTo>
                    <a:pt x="2167" y="561"/>
                  </a:lnTo>
                  <a:lnTo>
                    <a:pt x="2200" y="633"/>
                  </a:lnTo>
                  <a:lnTo>
                    <a:pt x="2236" y="713"/>
                  </a:lnTo>
                  <a:lnTo>
                    <a:pt x="2272" y="798"/>
                  </a:lnTo>
                  <a:lnTo>
                    <a:pt x="2307" y="890"/>
                  </a:lnTo>
                  <a:lnTo>
                    <a:pt x="2344" y="989"/>
                  </a:lnTo>
                  <a:lnTo>
                    <a:pt x="2382" y="1094"/>
                  </a:lnTo>
                  <a:lnTo>
                    <a:pt x="2419" y="1206"/>
                  </a:lnTo>
                  <a:lnTo>
                    <a:pt x="2437" y="1225"/>
                  </a:lnTo>
                  <a:lnTo>
                    <a:pt x="2452" y="1246"/>
                  </a:lnTo>
                  <a:lnTo>
                    <a:pt x="2464" y="1268"/>
                  </a:lnTo>
                  <a:lnTo>
                    <a:pt x="2473" y="1292"/>
                  </a:lnTo>
                  <a:lnTo>
                    <a:pt x="2670" y="1292"/>
                  </a:lnTo>
                  <a:lnTo>
                    <a:pt x="2670" y="1270"/>
                  </a:lnTo>
                  <a:lnTo>
                    <a:pt x="2672" y="1257"/>
                  </a:lnTo>
                  <a:lnTo>
                    <a:pt x="2678" y="1245"/>
                  </a:lnTo>
                  <a:lnTo>
                    <a:pt x="2687" y="1236"/>
                  </a:lnTo>
                  <a:lnTo>
                    <a:pt x="2699" y="1230"/>
                  </a:lnTo>
                  <a:lnTo>
                    <a:pt x="2712" y="1228"/>
                  </a:lnTo>
                  <a:lnTo>
                    <a:pt x="2911" y="1228"/>
                  </a:lnTo>
                  <a:lnTo>
                    <a:pt x="2925" y="1230"/>
                  </a:lnTo>
                  <a:lnTo>
                    <a:pt x="2936" y="1236"/>
                  </a:lnTo>
                  <a:lnTo>
                    <a:pt x="2947" y="1245"/>
                  </a:lnTo>
                  <a:lnTo>
                    <a:pt x="2953" y="1257"/>
                  </a:lnTo>
                  <a:lnTo>
                    <a:pt x="2955" y="1270"/>
                  </a:lnTo>
                  <a:lnTo>
                    <a:pt x="2955" y="1298"/>
                  </a:lnTo>
                  <a:lnTo>
                    <a:pt x="2987" y="1309"/>
                  </a:lnTo>
                  <a:lnTo>
                    <a:pt x="3021" y="1328"/>
                  </a:lnTo>
                  <a:lnTo>
                    <a:pt x="3055" y="1351"/>
                  </a:lnTo>
                  <a:lnTo>
                    <a:pt x="3088" y="1380"/>
                  </a:lnTo>
                  <a:lnTo>
                    <a:pt x="3120" y="1414"/>
                  </a:lnTo>
                  <a:lnTo>
                    <a:pt x="3151" y="1453"/>
                  </a:lnTo>
                  <a:lnTo>
                    <a:pt x="3182" y="1498"/>
                  </a:lnTo>
                  <a:lnTo>
                    <a:pt x="3210" y="1547"/>
                  </a:lnTo>
                  <a:lnTo>
                    <a:pt x="3243" y="1612"/>
                  </a:lnTo>
                  <a:lnTo>
                    <a:pt x="3270" y="1679"/>
                  </a:lnTo>
                  <a:lnTo>
                    <a:pt x="3295" y="1749"/>
                  </a:lnTo>
                  <a:lnTo>
                    <a:pt x="3315" y="1823"/>
                  </a:lnTo>
                  <a:lnTo>
                    <a:pt x="3330" y="1898"/>
                  </a:lnTo>
                  <a:lnTo>
                    <a:pt x="3342" y="1974"/>
                  </a:lnTo>
                  <a:lnTo>
                    <a:pt x="3349" y="2051"/>
                  </a:lnTo>
                  <a:lnTo>
                    <a:pt x="3351" y="2129"/>
                  </a:lnTo>
                  <a:lnTo>
                    <a:pt x="3350" y="2210"/>
                  </a:lnTo>
                  <a:lnTo>
                    <a:pt x="3345" y="2290"/>
                  </a:lnTo>
                  <a:lnTo>
                    <a:pt x="3338" y="2366"/>
                  </a:lnTo>
                  <a:lnTo>
                    <a:pt x="3327" y="2441"/>
                  </a:lnTo>
                  <a:lnTo>
                    <a:pt x="3314" y="2512"/>
                  </a:lnTo>
                  <a:lnTo>
                    <a:pt x="3299" y="2581"/>
                  </a:lnTo>
                  <a:lnTo>
                    <a:pt x="3280" y="2646"/>
                  </a:lnTo>
                  <a:lnTo>
                    <a:pt x="3259" y="2706"/>
                  </a:lnTo>
                  <a:lnTo>
                    <a:pt x="3237" y="2759"/>
                  </a:lnTo>
                  <a:lnTo>
                    <a:pt x="3212" y="2806"/>
                  </a:lnTo>
                  <a:lnTo>
                    <a:pt x="3187" y="2848"/>
                  </a:lnTo>
                  <a:lnTo>
                    <a:pt x="3159" y="2883"/>
                  </a:lnTo>
                  <a:lnTo>
                    <a:pt x="3130" y="2913"/>
                  </a:lnTo>
                  <a:lnTo>
                    <a:pt x="3100" y="2936"/>
                  </a:lnTo>
                  <a:lnTo>
                    <a:pt x="3069" y="2952"/>
                  </a:lnTo>
                  <a:lnTo>
                    <a:pt x="3036" y="2963"/>
                  </a:lnTo>
                  <a:lnTo>
                    <a:pt x="3004" y="2966"/>
                  </a:lnTo>
                  <a:lnTo>
                    <a:pt x="347" y="2966"/>
                  </a:lnTo>
                  <a:lnTo>
                    <a:pt x="315" y="2963"/>
                  </a:lnTo>
                  <a:lnTo>
                    <a:pt x="282" y="2952"/>
                  </a:lnTo>
                  <a:lnTo>
                    <a:pt x="250" y="2936"/>
                  </a:lnTo>
                  <a:lnTo>
                    <a:pt x="221" y="2913"/>
                  </a:lnTo>
                  <a:lnTo>
                    <a:pt x="191" y="2883"/>
                  </a:lnTo>
                  <a:lnTo>
                    <a:pt x="165" y="2848"/>
                  </a:lnTo>
                  <a:lnTo>
                    <a:pt x="138" y="2806"/>
                  </a:lnTo>
                  <a:lnTo>
                    <a:pt x="114" y="2759"/>
                  </a:lnTo>
                  <a:lnTo>
                    <a:pt x="92" y="2706"/>
                  </a:lnTo>
                  <a:lnTo>
                    <a:pt x="71" y="2646"/>
                  </a:lnTo>
                  <a:lnTo>
                    <a:pt x="53" y="2581"/>
                  </a:lnTo>
                  <a:lnTo>
                    <a:pt x="37" y="2512"/>
                  </a:lnTo>
                  <a:lnTo>
                    <a:pt x="23" y="2441"/>
                  </a:lnTo>
                  <a:lnTo>
                    <a:pt x="13" y="2366"/>
                  </a:lnTo>
                  <a:lnTo>
                    <a:pt x="6" y="2290"/>
                  </a:lnTo>
                  <a:lnTo>
                    <a:pt x="1" y="2210"/>
                  </a:lnTo>
                  <a:lnTo>
                    <a:pt x="0" y="2129"/>
                  </a:lnTo>
                  <a:lnTo>
                    <a:pt x="2" y="2051"/>
                  </a:lnTo>
                  <a:lnTo>
                    <a:pt x="9" y="1974"/>
                  </a:lnTo>
                  <a:lnTo>
                    <a:pt x="20" y="1898"/>
                  </a:lnTo>
                  <a:lnTo>
                    <a:pt x="37" y="1823"/>
                  </a:lnTo>
                  <a:lnTo>
                    <a:pt x="56" y="1749"/>
                  </a:lnTo>
                  <a:lnTo>
                    <a:pt x="80" y="1679"/>
                  </a:lnTo>
                  <a:lnTo>
                    <a:pt x="109" y="1612"/>
                  </a:lnTo>
                  <a:lnTo>
                    <a:pt x="141" y="1547"/>
                  </a:lnTo>
                  <a:lnTo>
                    <a:pt x="169" y="1498"/>
                  </a:lnTo>
                  <a:lnTo>
                    <a:pt x="200" y="1453"/>
                  </a:lnTo>
                  <a:lnTo>
                    <a:pt x="231" y="1414"/>
                  </a:lnTo>
                  <a:lnTo>
                    <a:pt x="264" y="1380"/>
                  </a:lnTo>
                  <a:lnTo>
                    <a:pt x="296" y="1351"/>
                  </a:lnTo>
                  <a:lnTo>
                    <a:pt x="330" y="1328"/>
                  </a:lnTo>
                  <a:lnTo>
                    <a:pt x="363" y="1309"/>
                  </a:lnTo>
                  <a:lnTo>
                    <a:pt x="396" y="1298"/>
                  </a:lnTo>
                  <a:lnTo>
                    <a:pt x="396" y="1270"/>
                  </a:lnTo>
                  <a:lnTo>
                    <a:pt x="399" y="1257"/>
                  </a:lnTo>
                  <a:lnTo>
                    <a:pt x="405" y="1245"/>
                  </a:lnTo>
                  <a:lnTo>
                    <a:pt x="414" y="1236"/>
                  </a:lnTo>
                  <a:lnTo>
                    <a:pt x="426" y="1230"/>
                  </a:lnTo>
                  <a:lnTo>
                    <a:pt x="440" y="1228"/>
                  </a:lnTo>
                  <a:lnTo>
                    <a:pt x="638" y="1228"/>
                  </a:lnTo>
                  <a:lnTo>
                    <a:pt x="653" y="1230"/>
                  </a:lnTo>
                  <a:lnTo>
                    <a:pt x="664" y="1236"/>
                  </a:lnTo>
                  <a:lnTo>
                    <a:pt x="673" y="1245"/>
                  </a:lnTo>
                  <a:lnTo>
                    <a:pt x="680" y="1257"/>
                  </a:lnTo>
                  <a:lnTo>
                    <a:pt x="682" y="1270"/>
                  </a:lnTo>
                  <a:lnTo>
                    <a:pt x="682" y="1292"/>
                  </a:lnTo>
                  <a:lnTo>
                    <a:pt x="878" y="1292"/>
                  </a:lnTo>
                  <a:lnTo>
                    <a:pt x="887" y="1268"/>
                  </a:lnTo>
                  <a:lnTo>
                    <a:pt x="899" y="1246"/>
                  </a:lnTo>
                  <a:lnTo>
                    <a:pt x="914" y="1225"/>
                  </a:lnTo>
                  <a:lnTo>
                    <a:pt x="932" y="1206"/>
                  </a:lnTo>
                  <a:lnTo>
                    <a:pt x="969" y="1094"/>
                  </a:lnTo>
                  <a:lnTo>
                    <a:pt x="1007" y="988"/>
                  </a:lnTo>
                  <a:lnTo>
                    <a:pt x="1044" y="889"/>
                  </a:lnTo>
                  <a:lnTo>
                    <a:pt x="1080" y="797"/>
                  </a:lnTo>
                  <a:lnTo>
                    <a:pt x="1116" y="711"/>
                  </a:lnTo>
                  <a:lnTo>
                    <a:pt x="1152" y="632"/>
                  </a:lnTo>
                  <a:lnTo>
                    <a:pt x="1185" y="559"/>
                  </a:lnTo>
                  <a:lnTo>
                    <a:pt x="1219" y="491"/>
                  </a:lnTo>
                  <a:lnTo>
                    <a:pt x="1252" y="430"/>
                  </a:lnTo>
                  <a:lnTo>
                    <a:pt x="1284" y="374"/>
                  </a:lnTo>
                  <a:lnTo>
                    <a:pt x="1314" y="323"/>
                  </a:lnTo>
                  <a:lnTo>
                    <a:pt x="1345" y="276"/>
                  </a:lnTo>
                  <a:lnTo>
                    <a:pt x="1375" y="235"/>
                  </a:lnTo>
                  <a:lnTo>
                    <a:pt x="1402" y="197"/>
                  </a:lnTo>
                  <a:lnTo>
                    <a:pt x="1430" y="164"/>
                  </a:lnTo>
                  <a:lnTo>
                    <a:pt x="1455" y="135"/>
                  </a:lnTo>
                  <a:lnTo>
                    <a:pt x="1480" y="109"/>
                  </a:lnTo>
                  <a:lnTo>
                    <a:pt x="1504" y="88"/>
                  </a:lnTo>
                  <a:lnTo>
                    <a:pt x="1526" y="68"/>
                  </a:lnTo>
                  <a:lnTo>
                    <a:pt x="1547" y="52"/>
                  </a:lnTo>
                  <a:lnTo>
                    <a:pt x="1567" y="39"/>
                  </a:lnTo>
                  <a:lnTo>
                    <a:pt x="1585" y="29"/>
                  </a:lnTo>
                  <a:lnTo>
                    <a:pt x="1602" y="19"/>
                  </a:lnTo>
                  <a:lnTo>
                    <a:pt x="1617" y="13"/>
                  </a:lnTo>
                  <a:lnTo>
                    <a:pt x="1631" y="8"/>
                  </a:lnTo>
                  <a:lnTo>
                    <a:pt x="1643" y="4"/>
                  </a:lnTo>
                  <a:lnTo>
                    <a:pt x="1654" y="2"/>
                  </a:lnTo>
                  <a:lnTo>
                    <a:pt x="1663" y="1"/>
                  </a:lnTo>
                  <a:lnTo>
                    <a:pt x="1670" y="0"/>
                  </a:lnTo>
                  <a:lnTo>
                    <a:pt x="16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Freeform 378"/>
            <p:cNvSpPr>
              <a:spLocks noEditPoints="1"/>
            </p:cNvSpPr>
            <p:nvPr/>
          </p:nvSpPr>
          <p:spPr bwMode="auto">
            <a:xfrm>
              <a:off x="3495676" y="2266951"/>
              <a:ext cx="363538" cy="100013"/>
            </a:xfrm>
            <a:custGeom>
              <a:avLst/>
              <a:gdLst>
                <a:gd name="T0" fmla="*/ 637 w 2288"/>
                <a:gd name="T1" fmla="*/ 544 h 631"/>
                <a:gd name="T2" fmla="*/ 2152 w 2288"/>
                <a:gd name="T3" fmla="*/ 158 h 631"/>
                <a:gd name="T4" fmla="*/ 2152 w 2288"/>
                <a:gd name="T5" fmla="*/ 269 h 631"/>
                <a:gd name="T6" fmla="*/ 2193 w 2288"/>
                <a:gd name="T7" fmla="*/ 245 h 631"/>
                <a:gd name="T8" fmla="*/ 2200 w 2288"/>
                <a:gd name="T9" fmla="*/ 197 h 631"/>
                <a:gd name="T10" fmla="*/ 2168 w 2288"/>
                <a:gd name="T11" fmla="*/ 162 h 631"/>
                <a:gd name="T12" fmla="*/ 121 w 2288"/>
                <a:gd name="T13" fmla="*/ 162 h 631"/>
                <a:gd name="T14" fmla="*/ 89 w 2288"/>
                <a:gd name="T15" fmla="*/ 197 h 631"/>
                <a:gd name="T16" fmla="*/ 96 w 2288"/>
                <a:gd name="T17" fmla="*/ 245 h 631"/>
                <a:gd name="T18" fmla="*/ 137 w 2288"/>
                <a:gd name="T19" fmla="*/ 269 h 631"/>
                <a:gd name="T20" fmla="*/ 137 w 2288"/>
                <a:gd name="T21" fmla="*/ 158 h 631"/>
                <a:gd name="T22" fmla="*/ 260 w 2288"/>
                <a:gd name="T23" fmla="*/ 97 h 631"/>
                <a:gd name="T24" fmla="*/ 227 w 2288"/>
                <a:gd name="T25" fmla="*/ 142 h 631"/>
                <a:gd name="T26" fmla="*/ 227 w 2288"/>
                <a:gd name="T27" fmla="*/ 286 h 631"/>
                <a:gd name="T28" fmla="*/ 260 w 2288"/>
                <a:gd name="T29" fmla="*/ 330 h 631"/>
                <a:gd name="T30" fmla="*/ 497 w 2288"/>
                <a:gd name="T31" fmla="*/ 340 h 631"/>
                <a:gd name="T32" fmla="*/ 484 w 2288"/>
                <a:gd name="T33" fmla="*/ 255 h 631"/>
                <a:gd name="T34" fmla="*/ 457 w 2288"/>
                <a:gd name="T35" fmla="*/ 227 h 631"/>
                <a:gd name="T36" fmla="*/ 463 w 2288"/>
                <a:gd name="T37" fmla="*/ 188 h 631"/>
                <a:gd name="T38" fmla="*/ 497 w 2288"/>
                <a:gd name="T39" fmla="*/ 170 h 631"/>
                <a:gd name="T40" fmla="*/ 1817 w 2288"/>
                <a:gd name="T41" fmla="*/ 178 h 631"/>
                <a:gd name="T42" fmla="*/ 1835 w 2288"/>
                <a:gd name="T43" fmla="*/ 213 h 631"/>
                <a:gd name="T44" fmla="*/ 1817 w 2288"/>
                <a:gd name="T45" fmla="*/ 249 h 631"/>
                <a:gd name="T46" fmla="*/ 687 w 2288"/>
                <a:gd name="T47" fmla="*/ 257 h 631"/>
                <a:gd name="T48" fmla="*/ 2010 w 2288"/>
                <a:gd name="T49" fmla="*/ 338 h 631"/>
                <a:gd name="T50" fmla="*/ 2055 w 2288"/>
                <a:gd name="T51" fmla="*/ 303 h 631"/>
                <a:gd name="T52" fmla="*/ 2065 w 2288"/>
                <a:gd name="T53" fmla="*/ 162 h 631"/>
                <a:gd name="T54" fmla="*/ 2044 w 2288"/>
                <a:gd name="T55" fmla="*/ 109 h 631"/>
                <a:gd name="T56" fmla="*/ 1991 w 2288"/>
                <a:gd name="T57" fmla="*/ 86 h 631"/>
                <a:gd name="T58" fmla="*/ 1991 w 2288"/>
                <a:gd name="T59" fmla="*/ 0 h 631"/>
                <a:gd name="T60" fmla="*/ 2067 w 2288"/>
                <a:gd name="T61" fmla="*/ 19 h 631"/>
                <a:gd name="T62" fmla="*/ 2124 w 2288"/>
                <a:gd name="T63" fmla="*/ 71 h 631"/>
                <a:gd name="T64" fmla="*/ 2202 w 2288"/>
                <a:gd name="T65" fmla="*/ 82 h 631"/>
                <a:gd name="T66" fmla="*/ 2264 w 2288"/>
                <a:gd name="T67" fmla="*/ 133 h 631"/>
                <a:gd name="T68" fmla="*/ 2288 w 2288"/>
                <a:gd name="T69" fmla="*/ 213 h 631"/>
                <a:gd name="T70" fmla="*/ 2264 w 2288"/>
                <a:gd name="T71" fmla="*/ 294 h 631"/>
                <a:gd name="T72" fmla="*/ 2202 w 2288"/>
                <a:gd name="T73" fmla="*/ 345 h 631"/>
                <a:gd name="T74" fmla="*/ 2124 w 2288"/>
                <a:gd name="T75" fmla="*/ 356 h 631"/>
                <a:gd name="T76" fmla="*/ 2067 w 2288"/>
                <a:gd name="T77" fmla="*/ 407 h 631"/>
                <a:gd name="T78" fmla="*/ 1991 w 2288"/>
                <a:gd name="T79" fmla="*/ 427 h 631"/>
                <a:gd name="T80" fmla="*/ 728 w 2288"/>
                <a:gd name="T81" fmla="*/ 594 h 631"/>
                <a:gd name="T82" fmla="*/ 709 w 2288"/>
                <a:gd name="T83" fmla="*/ 624 h 631"/>
                <a:gd name="T84" fmla="*/ 509 w 2288"/>
                <a:gd name="T85" fmla="*/ 631 h 631"/>
                <a:gd name="T86" fmla="*/ 477 w 2288"/>
                <a:gd name="T87" fmla="*/ 616 h 631"/>
                <a:gd name="T88" fmla="*/ 466 w 2288"/>
                <a:gd name="T89" fmla="*/ 582 h 631"/>
                <a:gd name="T90" fmla="*/ 271 w 2288"/>
                <a:gd name="T91" fmla="*/ 424 h 631"/>
                <a:gd name="T92" fmla="*/ 200 w 2288"/>
                <a:gd name="T93" fmla="*/ 394 h 631"/>
                <a:gd name="T94" fmla="*/ 143 w 2288"/>
                <a:gd name="T95" fmla="*/ 356 h 631"/>
                <a:gd name="T96" fmla="*/ 64 w 2288"/>
                <a:gd name="T97" fmla="*/ 332 h 631"/>
                <a:gd name="T98" fmla="*/ 12 w 2288"/>
                <a:gd name="T99" fmla="*/ 269 h 631"/>
                <a:gd name="T100" fmla="*/ 4 w 2288"/>
                <a:gd name="T101" fmla="*/ 184 h 631"/>
                <a:gd name="T102" fmla="*/ 42 w 2288"/>
                <a:gd name="T103" fmla="*/ 113 h 631"/>
                <a:gd name="T104" fmla="*/ 115 w 2288"/>
                <a:gd name="T105" fmla="*/ 73 h 631"/>
                <a:gd name="T106" fmla="*/ 181 w 2288"/>
                <a:gd name="T107" fmla="*/ 51 h 631"/>
                <a:gd name="T108" fmla="*/ 246 w 2288"/>
                <a:gd name="T109" fmla="*/ 9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88" h="631">
                  <a:moveTo>
                    <a:pt x="595" y="257"/>
                  </a:moveTo>
                  <a:lnTo>
                    <a:pt x="558" y="544"/>
                  </a:lnTo>
                  <a:lnTo>
                    <a:pt x="637" y="544"/>
                  </a:lnTo>
                  <a:lnTo>
                    <a:pt x="600" y="257"/>
                  </a:lnTo>
                  <a:lnTo>
                    <a:pt x="595" y="257"/>
                  </a:lnTo>
                  <a:close/>
                  <a:moveTo>
                    <a:pt x="2152" y="158"/>
                  </a:moveTo>
                  <a:lnTo>
                    <a:pt x="2152" y="162"/>
                  </a:lnTo>
                  <a:lnTo>
                    <a:pt x="2152" y="265"/>
                  </a:lnTo>
                  <a:lnTo>
                    <a:pt x="2152" y="269"/>
                  </a:lnTo>
                  <a:lnTo>
                    <a:pt x="2168" y="265"/>
                  </a:lnTo>
                  <a:lnTo>
                    <a:pt x="2181" y="257"/>
                  </a:lnTo>
                  <a:lnTo>
                    <a:pt x="2193" y="245"/>
                  </a:lnTo>
                  <a:lnTo>
                    <a:pt x="2200" y="230"/>
                  </a:lnTo>
                  <a:lnTo>
                    <a:pt x="2202" y="213"/>
                  </a:lnTo>
                  <a:lnTo>
                    <a:pt x="2200" y="197"/>
                  </a:lnTo>
                  <a:lnTo>
                    <a:pt x="2193" y="182"/>
                  </a:lnTo>
                  <a:lnTo>
                    <a:pt x="2181" y="170"/>
                  </a:lnTo>
                  <a:lnTo>
                    <a:pt x="2168" y="162"/>
                  </a:lnTo>
                  <a:lnTo>
                    <a:pt x="2152" y="158"/>
                  </a:lnTo>
                  <a:close/>
                  <a:moveTo>
                    <a:pt x="137" y="158"/>
                  </a:moveTo>
                  <a:lnTo>
                    <a:pt x="121" y="162"/>
                  </a:lnTo>
                  <a:lnTo>
                    <a:pt x="107" y="170"/>
                  </a:lnTo>
                  <a:lnTo>
                    <a:pt x="96" y="182"/>
                  </a:lnTo>
                  <a:lnTo>
                    <a:pt x="89" y="197"/>
                  </a:lnTo>
                  <a:lnTo>
                    <a:pt x="87" y="213"/>
                  </a:lnTo>
                  <a:lnTo>
                    <a:pt x="89" y="230"/>
                  </a:lnTo>
                  <a:lnTo>
                    <a:pt x="96" y="245"/>
                  </a:lnTo>
                  <a:lnTo>
                    <a:pt x="107" y="257"/>
                  </a:lnTo>
                  <a:lnTo>
                    <a:pt x="121" y="265"/>
                  </a:lnTo>
                  <a:lnTo>
                    <a:pt x="137" y="269"/>
                  </a:lnTo>
                  <a:lnTo>
                    <a:pt x="137" y="265"/>
                  </a:lnTo>
                  <a:lnTo>
                    <a:pt x="137" y="162"/>
                  </a:lnTo>
                  <a:lnTo>
                    <a:pt x="137" y="158"/>
                  </a:lnTo>
                  <a:close/>
                  <a:moveTo>
                    <a:pt x="298" y="86"/>
                  </a:moveTo>
                  <a:lnTo>
                    <a:pt x="278" y="90"/>
                  </a:lnTo>
                  <a:lnTo>
                    <a:pt x="260" y="97"/>
                  </a:lnTo>
                  <a:lnTo>
                    <a:pt x="245" y="109"/>
                  </a:lnTo>
                  <a:lnTo>
                    <a:pt x="234" y="124"/>
                  </a:lnTo>
                  <a:lnTo>
                    <a:pt x="227" y="142"/>
                  </a:lnTo>
                  <a:lnTo>
                    <a:pt x="223" y="162"/>
                  </a:lnTo>
                  <a:lnTo>
                    <a:pt x="223" y="265"/>
                  </a:lnTo>
                  <a:lnTo>
                    <a:pt x="227" y="286"/>
                  </a:lnTo>
                  <a:lnTo>
                    <a:pt x="234" y="303"/>
                  </a:lnTo>
                  <a:lnTo>
                    <a:pt x="245" y="318"/>
                  </a:lnTo>
                  <a:lnTo>
                    <a:pt x="260" y="330"/>
                  </a:lnTo>
                  <a:lnTo>
                    <a:pt x="278" y="338"/>
                  </a:lnTo>
                  <a:lnTo>
                    <a:pt x="298" y="340"/>
                  </a:lnTo>
                  <a:lnTo>
                    <a:pt x="497" y="340"/>
                  </a:lnTo>
                  <a:lnTo>
                    <a:pt x="508" y="257"/>
                  </a:lnTo>
                  <a:lnTo>
                    <a:pt x="497" y="257"/>
                  </a:lnTo>
                  <a:lnTo>
                    <a:pt x="484" y="255"/>
                  </a:lnTo>
                  <a:lnTo>
                    <a:pt x="472" y="249"/>
                  </a:lnTo>
                  <a:lnTo>
                    <a:pt x="463" y="239"/>
                  </a:lnTo>
                  <a:lnTo>
                    <a:pt x="457" y="227"/>
                  </a:lnTo>
                  <a:lnTo>
                    <a:pt x="455" y="213"/>
                  </a:lnTo>
                  <a:lnTo>
                    <a:pt x="457" y="200"/>
                  </a:lnTo>
                  <a:lnTo>
                    <a:pt x="463" y="188"/>
                  </a:lnTo>
                  <a:lnTo>
                    <a:pt x="472" y="178"/>
                  </a:lnTo>
                  <a:lnTo>
                    <a:pt x="484" y="172"/>
                  </a:lnTo>
                  <a:lnTo>
                    <a:pt x="497" y="170"/>
                  </a:lnTo>
                  <a:lnTo>
                    <a:pt x="1791" y="170"/>
                  </a:lnTo>
                  <a:lnTo>
                    <a:pt x="1805" y="172"/>
                  </a:lnTo>
                  <a:lnTo>
                    <a:pt x="1817" y="178"/>
                  </a:lnTo>
                  <a:lnTo>
                    <a:pt x="1826" y="188"/>
                  </a:lnTo>
                  <a:lnTo>
                    <a:pt x="1832" y="200"/>
                  </a:lnTo>
                  <a:lnTo>
                    <a:pt x="1835" y="213"/>
                  </a:lnTo>
                  <a:lnTo>
                    <a:pt x="1832" y="227"/>
                  </a:lnTo>
                  <a:lnTo>
                    <a:pt x="1826" y="239"/>
                  </a:lnTo>
                  <a:lnTo>
                    <a:pt x="1817" y="249"/>
                  </a:lnTo>
                  <a:lnTo>
                    <a:pt x="1805" y="255"/>
                  </a:lnTo>
                  <a:lnTo>
                    <a:pt x="1791" y="257"/>
                  </a:lnTo>
                  <a:lnTo>
                    <a:pt x="687" y="257"/>
                  </a:lnTo>
                  <a:lnTo>
                    <a:pt x="698" y="340"/>
                  </a:lnTo>
                  <a:lnTo>
                    <a:pt x="1991" y="340"/>
                  </a:lnTo>
                  <a:lnTo>
                    <a:pt x="2010" y="338"/>
                  </a:lnTo>
                  <a:lnTo>
                    <a:pt x="2029" y="330"/>
                  </a:lnTo>
                  <a:lnTo>
                    <a:pt x="2044" y="318"/>
                  </a:lnTo>
                  <a:lnTo>
                    <a:pt x="2055" y="303"/>
                  </a:lnTo>
                  <a:lnTo>
                    <a:pt x="2063" y="286"/>
                  </a:lnTo>
                  <a:lnTo>
                    <a:pt x="2065" y="265"/>
                  </a:lnTo>
                  <a:lnTo>
                    <a:pt x="2065" y="162"/>
                  </a:lnTo>
                  <a:lnTo>
                    <a:pt x="2063" y="142"/>
                  </a:lnTo>
                  <a:lnTo>
                    <a:pt x="2055" y="124"/>
                  </a:lnTo>
                  <a:lnTo>
                    <a:pt x="2044" y="109"/>
                  </a:lnTo>
                  <a:lnTo>
                    <a:pt x="2029" y="97"/>
                  </a:lnTo>
                  <a:lnTo>
                    <a:pt x="2010" y="90"/>
                  </a:lnTo>
                  <a:lnTo>
                    <a:pt x="1991" y="86"/>
                  </a:lnTo>
                  <a:lnTo>
                    <a:pt x="298" y="86"/>
                  </a:lnTo>
                  <a:close/>
                  <a:moveTo>
                    <a:pt x="298" y="0"/>
                  </a:moveTo>
                  <a:lnTo>
                    <a:pt x="1991" y="0"/>
                  </a:lnTo>
                  <a:lnTo>
                    <a:pt x="2018" y="3"/>
                  </a:lnTo>
                  <a:lnTo>
                    <a:pt x="2044" y="9"/>
                  </a:lnTo>
                  <a:lnTo>
                    <a:pt x="2067" y="19"/>
                  </a:lnTo>
                  <a:lnTo>
                    <a:pt x="2089" y="33"/>
                  </a:lnTo>
                  <a:lnTo>
                    <a:pt x="2108" y="51"/>
                  </a:lnTo>
                  <a:lnTo>
                    <a:pt x="2124" y="71"/>
                  </a:lnTo>
                  <a:lnTo>
                    <a:pt x="2146" y="71"/>
                  </a:lnTo>
                  <a:lnTo>
                    <a:pt x="2175" y="73"/>
                  </a:lnTo>
                  <a:lnTo>
                    <a:pt x="2202" y="82"/>
                  </a:lnTo>
                  <a:lnTo>
                    <a:pt x="2226" y="95"/>
                  </a:lnTo>
                  <a:lnTo>
                    <a:pt x="2247" y="113"/>
                  </a:lnTo>
                  <a:lnTo>
                    <a:pt x="2264" y="133"/>
                  </a:lnTo>
                  <a:lnTo>
                    <a:pt x="2277" y="158"/>
                  </a:lnTo>
                  <a:lnTo>
                    <a:pt x="2286" y="184"/>
                  </a:lnTo>
                  <a:lnTo>
                    <a:pt x="2288" y="213"/>
                  </a:lnTo>
                  <a:lnTo>
                    <a:pt x="2286" y="243"/>
                  </a:lnTo>
                  <a:lnTo>
                    <a:pt x="2277" y="269"/>
                  </a:lnTo>
                  <a:lnTo>
                    <a:pt x="2264" y="294"/>
                  </a:lnTo>
                  <a:lnTo>
                    <a:pt x="2247" y="314"/>
                  </a:lnTo>
                  <a:lnTo>
                    <a:pt x="2226" y="332"/>
                  </a:lnTo>
                  <a:lnTo>
                    <a:pt x="2202" y="345"/>
                  </a:lnTo>
                  <a:lnTo>
                    <a:pt x="2175" y="353"/>
                  </a:lnTo>
                  <a:lnTo>
                    <a:pt x="2146" y="356"/>
                  </a:lnTo>
                  <a:lnTo>
                    <a:pt x="2124" y="356"/>
                  </a:lnTo>
                  <a:lnTo>
                    <a:pt x="2108" y="376"/>
                  </a:lnTo>
                  <a:lnTo>
                    <a:pt x="2089" y="394"/>
                  </a:lnTo>
                  <a:lnTo>
                    <a:pt x="2067" y="407"/>
                  </a:lnTo>
                  <a:lnTo>
                    <a:pt x="2044" y="418"/>
                  </a:lnTo>
                  <a:lnTo>
                    <a:pt x="2018" y="424"/>
                  </a:lnTo>
                  <a:lnTo>
                    <a:pt x="1991" y="427"/>
                  </a:lnTo>
                  <a:lnTo>
                    <a:pt x="709" y="427"/>
                  </a:lnTo>
                  <a:lnTo>
                    <a:pt x="728" y="582"/>
                  </a:lnTo>
                  <a:lnTo>
                    <a:pt x="728" y="594"/>
                  </a:lnTo>
                  <a:lnTo>
                    <a:pt x="725" y="606"/>
                  </a:lnTo>
                  <a:lnTo>
                    <a:pt x="718" y="616"/>
                  </a:lnTo>
                  <a:lnTo>
                    <a:pt x="709" y="624"/>
                  </a:lnTo>
                  <a:lnTo>
                    <a:pt x="698" y="629"/>
                  </a:lnTo>
                  <a:lnTo>
                    <a:pt x="686" y="631"/>
                  </a:lnTo>
                  <a:lnTo>
                    <a:pt x="509" y="631"/>
                  </a:lnTo>
                  <a:lnTo>
                    <a:pt x="497" y="629"/>
                  </a:lnTo>
                  <a:lnTo>
                    <a:pt x="486" y="624"/>
                  </a:lnTo>
                  <a:lnTo>
                    <a:pt x="477" y="616"/>
                  </a:lnTo>
                  <a:lnTo>
                    <a:pt x="470" y="606"/>
                  </a:lnTo>
                  <a:lnTo>
                    <a:pt x="466" y="594"/>
                  </a:lnTo>
                  <a:lnTo>
                    <a:pt x="466" y="582"/>
                  </a:lnTo>
                  <a:lnTo>
                    <a:pt x="486" y="427"/>
                  </a:lnTo>
                  <a:lnTo>
                    <a:pt x="298" y="427"/>
                  </a:lnTo>
                  <a:lnTo>
                    <a:pt x="271" y="424"/>
                  </a:lnTo>
                  <a:lnTo>
                    <a:pt x="246" y="418"/>
                  </a:lnTo>
                  <a:lnTo>
                    <a:pt x="221" y="407"/>
                  </a:lnTo>
                  <a:lnTo>
                    <a:pt x="200" y="394"/>
                  </a:lnTo>
                  <a:lnTo>
                    <a:pt x="181" y="376"/>
                  </a:lnTo>
                  <a:lnTo>
                    <a:pt x="165" y="356"/>
                  </a:lnTo>
                  <a:lnTo>
                    <a:pt x="143" y="356"/>
                  </a:lnTo>
                  <a:lnTo>
                    <a:pt x="115" y="353"/>
                  </a:lnTo>
                  <a:lnTo>
                    <a:pt x="87" y="345"/>
                  </a:lnTo>
                  <a:lnTo>
                    <a:pt x="64" y="332"/>
                  </a:lnTo>
                  <a:lnTo>
                    <a:pt x="42" y="314"/>
                  </a:lnTo>
                  <a:lnTo>
                    <a:pt x="25" y="294"/>
                  </a:lnTo>
                  <a:lnTo>
                    <a:pt x="12" y="269"/>
                  </a:lnTo>
                  <a:lnTo>
                    <a:pt x="4" y="243"/>
                  </a:lnTo>
                  <a:lnTo>
                    <a:pt x="0" y="213"/>
                  </a:lnTo>
                  <a:lnTo>
                    <a:pt x="4" y="184"/>
                  </a:lnTo>
                  <a:lnTo>
                    <a:pt x="12" y="158"/>
                  </a:lnTo>
                  <a:lnTo>
                    <a:pt x="25" y="133"/>
                  </a:lnTo>
                  <a:lnTo>
                    <a:pt x="42" y="113"/>
                  </a:lnTo>
                  <a:lnTo>
                    <a:pt x="64" y="95"/>
                  </a:lnTo>
                  <a:lnTo>
                    <a:pt x="87" y="82"/>
                  </a:lnTo>
                  <a:lnTo>
                    <a:pt x="115" y="73"/>
                  </a:lnTo>
                  <a:lnTo>
                    <a:pt x="143" y="71"/>
                  </a:lnTo>
                  <a:lnTo>
                    <a:pt x="165" y="71"/>
                  </a:lnTo>
                  <a:lnTo>
                    <a:pt x="181" y="51"/>
                  </a:lnTo>
                  <a:lnTo>
                    <a:pt x="200" y="33"/>
                  </a:lnTo>
                  <a:lnTo>
                    <a:pt x="221" y="19"/>
                  </a:lnTo>
                  <a:lnTo>
                    <a:pt x="246" y="9"/>
                  </a:lnTo>
                  <a:lnTo>
                    <a:pt x="271" y="3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6" name="Freeform 383"/>
          <p:cNvSpPr>
            <a:spLocks noEditPoints="1"/>
          </p:cNvSpPr>
          <p:nvPr/>
        </p:nvSpPr>
        <p:spPr bwMode="auto">
          <a:xfrm>
            <a:off x="4513508" y="1897063"/>
            <a:ext cx="349250" cy="592138"/>
          </a:xfrm>
          <a:custGeom>
            <a:avLst/>
            <a:gdLst>
              <a:gd name="T0" fmla="*/ 349 w 1978"/>
              <a:gd name="T1" fmla="*/ 3273 h 3352"/>
              <a:gd name="T2" fmla="*/ 1792 w 1978"/>
              <a:gd name="T3" fmla="*/ 3201 h 3352"/>
              <a:gd name="T4" fmla="*/ 1673 w 1978"/>
              <a:gd name="T5" fmla="*/ 2978 h 3352"/>
              <a:gd name="T6" fmla="*/ 1285 w 1978"/>
              <a:gd name="T7" fmla="*/ 3001 h 3352"/>
              <a:gd name="T8" fmla="*/ 626 w 1978"/>
              <a:gd name="T9" fmla="*/ 3095 h 3352"/>
              <a:gd name="T10" fmla="*/ 79 w 1978"/>
              <a:gd name="T11" fmla="*/ 2947 h 3352"/>
              <a:gd name="T12" fmla="*/ 749 w 1978"/>
              <a:gd name="T13" fmla="*/ 2493 h 3352"/>
              <a:gd name="T14" fmla="*/ 1267 w 1978"/>
              <a:gd name="T15" fmla="*/ 2741 h 3352"/>
              <a:gd name="T16" fmla="*/ 1024 w 1978"/>
              <a:gd name="T17" fmla="*/ 1861 h 3352"/>
              <a:gd name="T18" fmla="*/ 1354 w 1978"/>
              <a:gd name="T19" fmla="*/ 1562 h 3352"/>
              <a:gd name="T20" fmla="*/ 650 w 1978"/>
              <a:gd name="T21" fmla="*/ 1603 h 3352"/>
              <a:gd name="T22" fmla="*/ 969 w 1978"/>
              <a:gd name="T23" fmla="*/ 1495 h 3352"/>
              <a:gd name="T24" fmla="*/ 1092 w 1978"/>
              <a:gd name="T25" fmla="*/ 1821 h 3352"/>
              <a:gd name="T26" fmla="*/ 1345 w 1978"/>
              <a:gd name="T27" fmla="*/ 2731 h 3352"/>
              <a:gd name="T28" fmla="*/ 1900 w 1978"/>
              <a:gd name="T29" fmla="*/ 2866 h 3352"/>
              <a:gd name="T30" fmla="*/ 1801 w 1978"/>
              <a:gd name="T31" fmla="*/ 2135 h 3352"/>
              <a:gd name="T32" fmla="*/ 1494 w 1978"/>
              <a:gd name="T33" fmla="*/ 1623 h 3352"/>
              <a:gd name="T34" fmla="*/ 1441 w 1978"/>
              <a:gd name="T35" fmla="*/ 1618 h 3352"/>
              <a:gd name="T36" fmla="*/ 1426 w 1978"/>
              <a:gd name="T37" fmla="*/ 1746 h 3352"/>
              <a:gd name="T38" fmla="*/ 1323 w 1978"/>
              <a:gd name="T39" fmla="*/ 1793 h 3352"/>
              <a:gd name="T40" fmla="*/ 1213 w 1978"/>
              <a:gd name="T41" fmla="*/ 1475 h 3352"/>
              <a:gd name="T42" fmla="*/ 767 w 1978"/>
              <a:gd name="T43" fmla="*/ 1526 h 3352"/>
              <a:gd name="T44" fmla="*/ 637 w 1978"/>
              <a:gd name="T45" fmla="*/ 1783 h 3352"/>
              <a:gd name="T46" fmla="*/ 518 w 1978"/>
              <a:gd name="T47" fmla="*/ 1773 h 3352"/>
              <a:gd name="T48" fmla="*/ 546 w 1978"/>
              <a:gd name="T49" fmla="*/ 1568 h 3352"/>
              <a:gd name="T50" fmla="*/ 493 w 1978"/>
              <a:gd name="T51" fmla="*/ 1498 h 3352"/>
              <a:gd name="T52" fmla="*/ 384 w 1978"/>
              <a:gd name="T53" fmla="*/ 1741 h 3352"/>
              <a:gd name="T54" fmla="*/ 100 w 1978"/>
              <a:gd name="T55" fmla="*/ 2548 h 3352"/>
              <a:gd name="T56" fmla="*/ 258 w 1978"/>
              <a:gd name="T57" fmla="*/ 2896 h 3352"/>
              <a:gd name="T58" fmla="*/ 745 w 1978"/>
              <a:gd name="T59" fmla="*/ 2183 h 3352"/>
              <a:gd name="T60" fmla="*/ 834 w 1978"/>
              <a:gd name="T61" fmla="*/ 1420 h 3352"/>
              <a:gd name="T62" fmla="*/ 1577 w 1978"/>
              <a:gd name="T63" fmla="*/ 1503 h 3352"/>
              <a:gd name="T64" fmla="*/ 415 w 1978"/>
              <a:gd name="T65" fmla="*/ 1517 h 3352"/>
              <a:gd name="T66" fmla="*/ 911 w 1978"/>
              <a:gd name="T67" fmla="*/ 250 h 3352"/>
              <a:gd name="T68" fmla="*/ 557 w 1978"/>
              <a:gd name="T69" fmla="*/ 817 h 3352"/>
              <a:gd name="T70" fmla="*/ 569 w 1978"/>
              <a:gd name="T71" fmla="*/ 1388 h 3352"/>
              <a:gd name="T72" fmla="*/ 767 w 1978"/>
              <a:gd name="T73" fmla="*/ 1345 h 3352"/>
              <a:gd name="T74" fmla="*/ 1005 w 1978"/>
              <a:gd name="T75" fmla="*/ 1417 h 3352"/>
              <a:gd name="T76" fmla="*/ 1246 w 1978"/>
              <a:gd name="T77" fmla="*/ 1361 h 3352"/>
              <a:gd name="T78" fmla="*/ 1432 w 1978"/>
              <a:gd name="T79" fmla="*/ 1369 h 3352"/>
              <a:gd name="T80" fmla="*/ 1395 w 1978"/>
              <a:gd name="T81" fmla="*/ 710 h 3352"/>
              <a:gd name="T82" fmla="*/ 989 w 1978"/>
              <a:gd name="T83" fmla="*/ 239 h 3352"/>
              <a:gd name="T84" fmla="*/ 441 w 1978"/>
              <a:gd name="T85" fmla="*/ 587 h 3352"/>
              <a:gd name="T86" fmla="*/ 431 w 1978"/>
              <a:gd name="T87" fmla="*/ 1118 h 3352"/>
              <a:gd name="T88" fmla="*/ 664 w 1978"/>
              <a:gd name="T89" fmla="*/ 347 h 3352"/>
              <a:gd name="T90" fmla="*/ 1224 w 1978"/>
              <a:gd name="T91" fmla="*/ 248 h 3352"/>
              <a:gd name="T92" fmla="*/ 1526 w 1978"/>
              <a:gd name="T93" fmla="*/ 950 h 3352"/>
              <a:gd name="T94" fmla="*/ 1595 w 1978"/>
              <a:gd name="T95" fmla="*/ 804 h 3352"/>
              <a:gd name="T96" fmla="*/ 1091 w 1978"/>
              <a:gd name="T97" fmla="*/ 89 h 3352"/>
              <a:gd name="T98" fmla="*/ 1526 w 1978"/>
              <a:gd name="T99" fmla="*/ 359 h 3352"/>
              <a:gd name="T100" fmla="*/ 1723 w 1978"/>
              <a:gd name="T101" fmla="*/ 1229 h 3352"/>
              <a:gd name="T102" fmla="*/ 1603 w 1978"/>
              <a:gd name="T103" fmla="*/ 1584 h 3352"/>
              <a:gd name="T104" fmla="*/ 1777 w 1978"/>
              <a:gd name="T105" fmla="*/ 1863 h 3352"/>
              <a:gd name="T106" fmla="*/ 1972 w 1978"/>
              <a:gd name="T107" fmla="*/ 2713 h 3352"/>
              <a:gd name="T108" fmla="*/ 1891 w 1978"/>
              <a:gd name="T109" fmla="*/ 3206 h 3352"/>
              <a:gd name="T110" fmla="*/ 1623 w 1978"/>
              <a:gd name="T111" fmla="*/ 3352 h 3352"/>
              <a:gd name="T112" fmla="*/ 103 w 1978"/>
              <a:gd name="T113" fmla="*/ 3226 h 3352"/>
              <a:gd name="T114" fmla="*/ 4 w 1978"/>
              <a:gd name="T115" fmla="*/ 2755 h 3352"/>
              <a:gd name="T116" fmla="*/ 174 w 1978"/>
              <a:gd name="T117" fmla="*/ 1917 h 3352"/>
              <a:gd name="T118" fmla="*/ 390 w 1978"/>
              <a:gd name="T119" fmla="*/ 1595 h 3352"/>
              <a:gd name="T120" fmla="*/ 254 w 1978"/>
              <a:gd name="T121" fmla="*/ 1262 h 3352"/>
              <a:gd name="T122" fmla="*/ 395 w 1978"/>
              <a:gd name="T123" fmla="*/ 487 h 3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78" h="3352">
                <a:moveTo>
                  <a:pt x="79" y="2947"/>
                </a:moveTo>
                <a:lnTo>
                  <a:pt x="85" y="2995"/>
                </a:lnTo>
                <a:lnTo>
                  <a:pt x="94" y="3039"/>
                </a:lnTo>
                <a:lnTo>
                  <a:pt x="107" y="3079"/>
                </a:lnTo>
                <a:lnTo>
                  <a:pt x="122" y="3116"/>
                </a:lnTo>
                <a:lnTo>
                  <a:pt x="143" y="3150"/>
                </a:lnTo>
                <a:lnTo>
                  <a:pt x="165" y="3179"/>
                </a:lnTo>
                <a:lnTo>
                  <a:pt x="191" y="3206"/>
                </a:lnTo>
                <a:lnTo>
                  <a:pt x="222" y="3228"/>
                </a:lnTo>
                <a:lnTo>
                  <a:pt x="247" y="3244"/>
                </a:lnTo>
                <a:lnTo>
                  <a:pt x="273" y="3255"/>
                </a:lnTo>
                <a:lnTo>
                  <a:pt x="296" y="3263"/>
                </a:lnTo>
                <a:lnTo>
                  <a:pt x="318" y="3268"/>
                </a:lnTo>
                <a:lnTo>
                  <a:pt x="336" y="3271"/>
                </a:lnTo>
                <a:lnTo>
                  <a:pt x="349" y="3273"/>
                </a:lnTo>
                <a:lnTo>
                  <a:pt x="358" y="3274"/>
                </a:lnTo>
                <a:lnTo>
                  <a:pt x="362" y="3274"/>
                </a:lnTo>
                <a:lnTo>
                  <a:pt x="1616" y="3274"/>
                </a:lnTo>
                <a:lnTo>
                  <a:pt x="1620" y="3274"/>
                </a:lnTo>
                <a:lnTo>
                  <a:pt x="1626" y="3274"/>
                </a:lnTo>
                <a:lnTo>
                  <a:pt x="1635" y="3273"/>
                </a:lnTo>
                <a:lnTo>
                  <a:pt x="1647" y="3271"/>
                </a:lnTo>
                <a:lnTo>
                  <a:pt x="1661" y="3268"/>
                </a:lnTo>
                <a:lnTo>
                  <a:pt x="1678" y="3264"/>
                </a:lnTo>
                <a:lnTo>
                  <a:pt x="1695" y="3259"/>
                </a:lnTo>
                <a:lnTo>
                  <a:pt x="1713" y="3252"/>
                </a:lnTo>
                <a:lnTo>
                  <a:pt x="1733" y="3243"/>
                </a:lnTo>
                <a:lnTo>
                  <a:pt x="1752" y="3231"/>
                </a:lnTo>
                <a:lnTo>
                  <a:pt x="1772" y="3217"/>
                </a:lnTo>
                <a:lnTo>
                  <a:pt x="1792" y="3201"/>
                </a:lnTo>
                <a:lnTo>
                  <a:pt x="1811" y="3181"/>
                </a:lnTo>
                <a:lnTo>
                  <a:pt x="1828" y="3159"/>
                </a:lnTo>
                <a:lnTo>
                  <a:pt x="1846" y="3134"/>
                </a:lnTo>
                <a:lnTo>
                  <a:pt x="1861" y="3104"/>
                </a:lnTo>
                <a:lnTo>
                  <a:pt x="1874" y="3071"/>
                </a:lnTo>
                <a:lnTo>
                  <a:pt x="1884" y="3034"/>
                </a:lnTo>
                <a:lnTo>
                  <a:pt x="1893" y="2993"/>
                </a:lnTo>
                <a:lnTo>
                  <a:pt x="1899" y="2947"/>
                </a:lnTo>
                <a:lnTo>
                  <a:pt x="1878" y="2951"/>
                </a:lnTo>
                <a:lnTo>
                  <a:pt x="1855" y="2955"/>
                </a:lnTo>
                <a:lnTo>
                  <a:pt x="1827" y="2960"/>
                </a:lnTo>
                <a:lnTo>
                  <a:pt x="1796" y="2964"/>
                </a:lnTo>
                <a:lnTo>
                  <a:pt x="1759" y="2969"/>
                </a:lnTo>
                <a:lnTo>
                  <a:pt x="1718" y="2974"/>
                </a:lnTo>
                <a:lnTo>
                  <a:pt x="1673" y="2978"/>
                </a:lnTo>
                <a:lnTo>
                  <a:pt x="1622" y="2984"/>
                </a:lnTo>
                <a:lnTo>
                  <a:pt x="1566" y="2988"/>
                </a:lnTo>
                <a:lnTo>
                  <a:pt x="1504" y="2992"/>
                </a:lnTo>
                <a:lnTo>
                  <a:pt x="1436" y="2995"/>
                </a:lnTo>
                <a:lnTo>
                  <a:pt x="1362" y="2998"/>
                </a:lnTo>
                <a:lnTo>
                  <a:pt x="1363" y="3067"/>
                </a:lnTo>
                <a:lnTo>
                  <a:pt x="1360" y="3083"/>
                </a:lnTo>
                <a:lnTo>
                  <a:pt x="1352" y="3095"/>
                </a:lnTo>
                <a:lnTo>
                  <a:pt x="1340" y="3104"/>
                </a:lnTo>
                <a:lnTo>
                  <a:pt x="1324" y="3107"/>
                </a:lnTo>
                <a:lnTo>
                  <a:pt x="1309" y="3104"/>
                </a:lnTo>
                <a:lnTo>
                  <a:pt x="1297" y="3095"/>
                </a:lnTo>
                <a:lnTo>
                  <a:pt x="1289" y="3083"/>
                </a:lnTo>
                <a:lnTo>
                  <a:pt x="1286" y="3067"/>
                </a:lnTo>
                <a:lnTo>
                  <a:pt x="1285" y="3001"/>
                </a:lnTo>
                <a:lnTo>
                  <a:pt x="1218" y="3002"/>
                </a:lnTo>
                <a:lnTo>
                  <a:pt x="1145" y="3003"/>
                </a:lnTo>
                <a:lnTo>
                  <a:pt x="1069" y="3004"/>
                </a:lnTo>
                <a:lnTo>
                  <a:pt x="989" y="3004"/>
                </a:lnTo>
                <a:lnTo>
                  <a:pt x="909" y="3004"/>
                </a:lnTo>
                <a:lnTo>
                  <a:pt x="833" y="3003"/>
                </a:lnTo>
                <a:lnTo>
                  <a:pt x="760" y="3002"/>
                </a:lnTo>
                <a:lnTo>
                  <a:pt x="693" y="3001"/>
                </a:lnTo>
                <a:lnTo>
                  <a:pt x="692" y="3067"/>
                </a:lnTo>
                <a:lnTo>
                  <a:pt x="689" y="3083"/>
                </a:lnTo>
                <a:lnTo>
                  <a:pt x="681" y="3095"/>
                </a:lnTo>
                <a:lnTo>
                  <a:pt x="669" y="3104"/>
                </a:lnTo>
                <a:lnTo>
                  <a:pt x="654" y="3107"/>
                </a:lnTo>
                <a:lnTo>
                  <a:pt x="638" y="3104"/>
                </a:lnTo>
                <a:lnTo>
                  <a:pt x="626" y="3095"/>
                </a:lnTo>
                <a:lnTo>
                  <a:pt x="618" y="3083"/>
                </a:lnTo>
                <a:lnTo>
                  <a:pt x="615" y="3067"/>
                </a:lnTo>
                <a:lnTo>
                  <a:pt x="616" y="2998"/>
                </a:lnTo>
                <a:lnTo>
                  <a:pt x="542" y="2995"/>
                </a:lnTo>
                <a:lnTo>
                  <a:pt x="474" y="2992"/>
                </a:lnTo>
                <a:lnTo>
                  <a:pt x="412" y="2988"/>
                </a:lnTo>
                <a:lnTo>
                  <a:pt x="356" y="2984"/>
                </a:lnTo>
                <a:lnTo>
                  <a:pt x="305" y="2978"/>
                </a:lnTo>
                <a:lnTo>
                  <a:pt x="260" y="2974"/>
                </a:lnTo>
                <a:lnTo>
                  <a:pt x="219" y="2969"/>
                </a:lnTo>
                <a:lnTo>
                  <a:pt x="182" y="2964"/>
                </a:lnTo>
                <a:lnTo>
                  <a:pt x="151" y="2960"/>
                </a:lnTo>
                <a:lnTo>
                  <a:pt x="123" y="2955"/>
                </a:lnTo>
                <a:lnTo>
                  <a:pt x="100" y="2951"/>
                </a:lnTo>
                <a:lnTo>
                  <a:pt x="79" y="2947"/>
                </a:lnTo>
                <a:close/>
                <a:moveTo>
                  <a:pt x="973" y="1821"/>
                </a:moveTo>
                <a:lnTo>
                  <a:pt x="965" y="1838"/>
                </a:lnTo>
                <a:lnTo>
                  <a:pt x="954" y="1861"/>
                </a:lnTo>
                <a:lnTo>
                  <a:pt x="941" y="1888"/>
                </a:lnTo>
                <a:lnTo>
                  <a:pt x="926" y="1921"/>
                </a:lnTo>
                <a:lnTo>
                  <a:pt x="910" y="1958"/>
                </a:lnTo>
                <a:lnTo>
                  <a:pt x="893" y="2000"/>
                </a:lnTo>
                <a:lnTo>
                  <a:pt x="874" y="2047"/>
                </a:lnTo>
                <a:lnTo>
                  <a:pt x="856" y="2098"/>
                </a:lnTo>
                <a:lnTo>
                  <a:pt x="837" y="2154"/>
                </a:lnTo>
                <a:lnTo>
                  <a:pt x="818" y="2215"/>
                </a:lnTo>
                <a:lnTo>
                  <a:pt x="800" y="2278"/>
                </a:lnTo>
                <a:lnTo>
                  <a:pt x="782" y="2346"/>
                </a:lnTo>
                <a:lnTo>
                  <a:pt x="764" y="2417"/>
                </a:lnTo>
                <a:lnTo>
                  <a:pt x="749" y="2493"/>
                </a:lnTo>
                <a:lnTo>
                  <a:pt x="734" y="2573"/>
                </a:lnTo>
                <a:lnTo>
                  <a:pt x="722" y="2655"/>
                </a:lnTo>
                <a:lnTo>
                  <a:pt x="711" y="2741"/>
                </a:lnTo>
                <a:lnTo>
                  <a:pt x="702" y="2831"/>
                </a:lnTo>
                <a:lnTo>
                  <a:pt x="696" y="2922"/>
                </a:lnTo>
                <a:lnTo>
                  <a:pt x="762" y="2924"/>
                </a:lnTo>
                <a:lnTo>
                  <a:pt x="834" y="2925"/>
                </a:lnTo>
                <a:lnTo>
                  <a:pt x="909" y="2926"/>
                </a:lnTo>
                <a:lnTo>
                  <a:pt x="988" y="2926"/>
                </a:lnTo>
                <a:lnTo>
                  <a:pt x="1069" y="2926"/>
                </a:lnTo>
                <a:lnTo>
                  <a:pt x="1144" y="2925"/>
                </a:lnTo>
                <a:lnTo>
                  <a:pt x="1215" y="2924"/>
                </a:lnTo>
                <a:lnTo>
                  <a:pt x="1282" y="2922"/>
                </a:lnTo>
                <a:lnTo>
                  <a:pt x="1276" y="2831"/>
                </a:lnTo>
                <a:lnTo>
                  <a:pt x="1267" y="2741"/>
                </a:lnTo>
                <a:lnTo>
                  <a:pt x="1256" y="2655"/>
                </a:lnTo>
                <a:lnTo>
                  <a:pt x="1244" y="2573"/>
                </a:lnTo>
                <a:lnTo>
                  <a:pt x="1229" y="2493"/>
                </a:lnTo>
                <a:lnTo>
                  <a:pt x="1213" y="2417"/>
                </a:lnTo>
                <a:lnTo>
                  <a:pt x="1196" y="2346"/>
                </a:lnTo>
                <a:lnTo>
                  <a:pt x="1178" y="2278"/>
                </a:lnTo>
                <a:lnTo>
                  <a:pt x="1159" y="2213"/>
                </a:lnTo>
                <a:lnTo>
                  <a:pt x="1141" y="2154"/>
                </a:lnTo>
                <a:lnTo>
                  <a:pt x="1122" y="2098"/>
                </a:lnTo>
                <a:lnTo>
                  <a:pt x="1103" y="2047"/>
                </a:lnTo>
                <a:lnTo>
                  <a:pt x="1085" y="2000"/>
                </a:lnTo>
                <a:lnTo>
                  <a:pt x="1068" y="1958"/>
                </a:lnTo>
                <a:lnTo>
                  <a:pt x="1052" y="1921"/>
                </a:lnTo>
                <a:lnTo>
                  <a:pt x="1037" y="1888"/>
                </a:lnTo>
                <a:lnTo>
                  <a:pt x="1024" y="1861"/>
                </a:lnTo>
                <a:lnTo>
                  <a:pt x="1013" y="1838"/>
                </a:lnTo>
                <a:lnTo>
                  <a:pt x="1005" y="1821"/>
                </a:lnTo>
                <a:lnTo>
                  <a:pt x="973" y="1821"/>
                </a:lnTo>
                <a:close/>
                <a:moveTo>
                  <a:pt x="920" y="1694"/>
                </a:moveTo>
                <a:lnTo>
                  <a:pt x="920" y="1743"/>
                </a:lnTo>
                <a:lnTo>
                  <a:pt x="1058" y="1743"/>
                </a:lnTo>
                <a:lnTo>
                  <a:pt x="1058" y="1694"/>
                </a:lnTo>
                <a:lnTo>
                  <a:pt x="920" y="1694"/>
                </a:lnTo>
                <a:close/>
                <a:moveTo>
                  <a:pt x="1291" y="1487"/>
                </a:moveTo>
                <a:lnTo>
                  <a:pt x="1290" y="1524"/>
                </a:lnTo>
                <a:lnTo>
                  <a:pt x="1291" y="1564"/>
                </a:lnTo>
                <a:lnTo>
                  <a:pt x="1294" y="1604"/>
                </a:lnTo>
                <a:lnTo>
                  <a:pt x="1327" y="1603"/>
                </a:lnTo>
                <a:lnTo>
                  <a:pt x="1358" y="1600"/>
                </a:lnTo>
                <a:lnTo>
                  <a:pt x="1354" y="1562"/>
                </a:lnTo>
                <a:lnTo>
                  <a:pt x="1353" y="1527"/>
                </a:lnTo>
                <a:lnTo>
                  <a:pt x="1354" y="1496"/>
                </a:lnTo>
                <a:lnTo>
                  <a:pt x="1346" y="1496"/>
                </a:lnTo>
                <a:lnTo>
                  <a:pt x="1325" y="1495"/>
                </a:lnTo>
                <a:lnTo>
                  <a:pt x="1307" y="1492"/>
                </a:lnTo>
                <a:lnTo>
                  <a:pt x="1291" y="1487"/>
                </a:lnTo>
                <a:close/>
                <a:moveTo>
                  <a:pt x="687" y="1487"/>
                </a:moveTo>
                <a:lnTo>
                  <a:pt x="671" y="1492"/>
                </a:lnTo>
                <a:lnTo>
                  <a:pt x="653" y="1495"/>
                </a:lnTo>
                <a:lnTo>
                  <a:pt x="632" y="1496"/>
                </a:lnTo>
                <a:lnTo>
                  <a:pt x="624" y="1496"/>
                </a:lnTo>
                <a:lnTo>
                  <a:pt x="625" y="1527"/>
                </a:lnTo>
                <a:lnTo>
                  <a:pt x="624" y="1562"/>
                </a:lnTo>
                <a:lnTo>
                  <a:pt x="620" y="1600"/>
                </a:lnTo>
                <a:lnTo>
                  <a:pt x="650" y="1603"/>
                </a:lnTo>
                <a:lnTo>
                  <a:pt x="684" y="1604"/>
                </a:lnTo>
                <a:lnTo>
                  <a:pt x="687" y="1564"/>
                </a:lnTo>
                <a:lnTo>
                  <a:pt x="688" y="1524"/>
                </a:lnTo>
                <a:lnTo>
                  <a:pt x="687" y="1487"/>
                </a:lnTo>
                <a:close/>
                <a:moveTo>
                  <a:pt x="920" y="1481"/>
                </a:moveTo>
                <a:lnTo>
                  <a:pt x="920" y="1617"/>
                </a:lnTo>
                <a:lnTo>
                  <a:pt x="1058" y="1617"/>
                </a:lnTo>
                <a:lnTo>
                  <a:pt x="1058" y="1569"/>
                </a:lnTo>
                <a:lnTo>
                  <a:pt x="1058" y="1522"/>
                </a:lnTo>
                <a:lnTo>
                  <a:pt x="1058" y="1481"/>
                </a:lnTo>
                <a:lnTo>
                  <a:pt x="1043" y="1487"/>
                </a:lnTo>
                <a:lnTo>
                  <a:pt x="1027" y="1492"/>
                </a:lnTo>
                <a:lnTo>
                  <a:pt x="1009" y="1495"/>
                </a:lnTo>
                <a:lnTo>
                  <a:pt x="988" y="1496"/>
                </a:lnTo>
                <a:lnTo>
                  <a:pt x="969" y="1495"/>
                </a:lnTo>
                <a:lnTo>
                  <a:pt x="951" y="1492"/>
                </a:lnTo>
                <a:lnTo>
                  <a:pt x="935" y="1487"/>
                </a:lnTo>
                <a:lnTo>
                  <a:pt x="920" y="1481"/>
                </a:lnTo>
                <a:close/>
                <a:moveTo>
                  <a:pt x="1168" y="1417"/>
                </a:moveTo>
                <a:lnTo>
                  <a:pt x="1155" y="1418"/>
                </a:lnTo>
                <a:lnTo>
                  <a:pt x="1144" y="1420"/>
                </a:lnTo>
                <a:lnTo>
                  <a:pt x="1135" y="1424"/>
                </a:lnTo>
                <a:lnTo>
                  <a:pt x="1135" y="1768"/>
                </a:lnTo>
                <a:lnTo>
                  <a:pt x="1135" y="1779"/>
                </a:lnTo>
                <a:lnTo>
                  <a:pt x="1135" y="1782"/>
                </a:lnTo>
                <a:lnTo>
                  <a:pt x="1132" y="1797"/>
                </a:lnTo>
                <a:lnTo>
                  <a:pt x="1124" y="1810"/>
                </a:lnTo>
                <a:lnTo>
                  <a:pt x="1112" y="1818"/>
                </a:lnTo>
                <a:lnTo>
                  <a:pt x="1096" y="1821"/>
                </a:lnTo>
                <a:lnTo>
                  <a:pt x="1092" y="1821"/>
                </a:lnTo>
                <a:lnTo>
                  <a:pt x="1106" y="1849"/>
                </a:lnTo>
                <a:lnTo>
                  <a:pt x="1121" y="1882"/>
                </a:lnTo>
                <a:lnTo>
                  <a:pt x="1137" y="1921"/>
                </a:lnTo>
                <a:lnTo>
                  <a:pt x="1155" y="1964"/>
                </a:lnTo>
                <a:lnTo>
                  <a:pt x="1174" y="2012"/>
                </a:lnTo>
                <a:lnTo>
                  <a:pt x="1193" y="2064"/>
                </a:lnTo>
                <a:lnTo>
                  <a:pt x="1213" y="2122"/>
                </a:lnTo>
                <a:lnTo>
                  <a:pt x="1233" y="2183"/>
                </a:lnTo>
                <a:lnTo>
                  <a:pt x="1252" y="2249"/>
                </a:lnTo>
                <a:lnTo>
                  <a:pt x="1270" y="2320"/>
                </a:lnTo>
                <a:lnTo>
                  <a:pt x="1289" y="2394"/>
                </a:lnTo>
                <a:lnTo>
                  <a:pt x="1305" y="2473"/>
                </a:lnTo>
                <a:lnTo>
                  <a:pt x="1320" y="2554"/>
                </a:lnTo>
                <a:lnTo>
                  <a:pt x="1334" y="2641"/>
                </a:lnTo>
                <a:lnTo>
                  <a:pt x="1345" y="2731"/>
                </a:lnTo>
                <a:lnTo>
                  <a:pt x="1353" y="2823"/>
                </a:lnTo>
                <a:lnTo>
                  <a:pt x="1359" y="2920"/>
                </a:lnTo>
                <a:lnTo>
                  <a:pt x="1435" y="2917"/>
                </a:lnTo>
                <a:lnTo>
                  <a:pt x="1506" y="2913"/>
                </a:lnTo>
                <a:lnTo>
                  <a:pt x="1568" y="2910"/>
                </a:lnTo>
                <a:lnTo>
                  <a:pt x="1625" y="2905"/>
                </a:lnTo>
                <a:lnTo>
                  <a:pt x="1676" y="2901"/>
                </a:lnTo>
                <a:lnTo>
                  <a:pt x="1720" y="2896"/>
                </a:lnTo>
                <a:lnTo>
                  <a:pt x="1760" y="2892"/>
                </a:lnTo>
                <a:lnTo>
                  <a:pt x="1794" y="2887"/>
                </a:lnTo>
                <a:lnTo>
                  <a:pt x="1823" y="2883"/>
                </a:lnTo>
                <a:lnTo>
                  <a:pt x="1849" y="2878"/>
                </a:lnTo>
                <a:lnTo>
                  <a:pt x="1869" y="2873"/>
                </a:lnTo>
                <a:lnTo>
                  <a:pt x="1886" y="2869"/>
                </a:lnTo>
                <a:lnTo>
                  <a:pt x="1900" y="2866"/>
                </a:lnTo>
                <a:lnTo>
                  <a:pt x="1900" y="2844"/>
                </a:lnTo>
                <a:lnTo>
                  <a:pt x="1899" y="2815"/>
                </a:lnTo>
                <a:lnTo>
                  <a:pt x="1897" y="2782"/>
                </a:lnTo>
                <a:lnTo>
                  <a:pt x="1894" y="2742"/>
                </a:lnTo>
                <a:lnTo>
                  <a:pt x="1892" y="2699"/>
                </a:lnTo>
                <a:lnTo>
                  <a:pt x="1888" y="2652"/>
                </a:lnTo>
                <a:lnTo>
                  <a:pt x="1884" y="2601"/>
                </a:lnTo>
                <a:lnTo>
                  <a:pt x="1878" y="2548"/>
                </a:lnTo>
                <a:lnTo>
                  <a:pt x="1872" y="2492"/>
                </a:lnTo>
                <a:lnTo>
                  <a:pt x="1864" y="2435"/>
                </a:lnTo>
                <a:lnTo>
                  <a:pt x="1855" y="2376"/>
                </a:lnTo>
                <a:lnTo>
                  <a:pt x="1844" y="2315"/>
                </a:lnTo>
                <a:lnTo>
                  <a:pt x="1831" y="2255"/>
                </a:lnTo>
                <a:lnTo>
                  <a:pt x="1817" y="2195"/>
                </a:lnTo>
                <a:lnTo>
                  <a:pt x="1801" y="2135"/>
                </a:lnTo>
                <a:lnTo>
                  <a:pt x="1782" y="2077"/>
                </a:lnTo>
                <a:lnTo>
                  <a:pt x="1763" y="2020"/>
                </a:lnTo>
                <a:lnTo>
                  <a:pt x="1741" y="1966"/>
                </a:lnTo>
                <a:lnTo>
                  <a:pt x="1716" y="1914"/>
                </a:lnTo>
                <a:lnTo>
                  <a:pt x="1690" y="1865"/>
                </a:lnTo>
                <a:lnTo>
                  <a:pt x="1660" y="1820"/>
                </a:lnTo>
                <a:lnTo>
                  <a:pt x="1629" y="1778"/>
                </a:lnTo>
                <a:lnTo>
                  <a:pt x="1594" y="1741"/>
                </a:lnTo>
                <a:lnTo>
                  <a:pt x="1582" y="1730"/>
                </a:lnTo>
                <a:lnTo>
                  <a:pt x="1567" y="1717"/>
                </a:lnTo>
                <a:lnTo>
                  <a:pt x="1551" y="1700"/>
                </a:lnTo>
                <a:lnTo>
                  <a:pt x="1535" y="1682"/>
                </a:lnTo>
                <a:lnTo>
                  <a:pt x="1520" y="1663"/>
                </a:lnTo>
                <a:lnTo>
                  <a:pt x="1506" y="1643"/>
                </a:lnTo>
                <a:lnTo>
                  <a:pt x="1494" y="1623"/>
                </a:lnTo>
                <a:lnTo>
                  <a:pt x="1487" y="1604"/>
                </a:lnTo>
                <a:lnTo>
                  <a:pt x="1485" y="1585"/>
                </a:lnTo>
                <a:lnTo>
                  <a:pt x="1485" y="1427"/>
                </a:lnTo>
                <a:lnTo>
                  <a:pt x="1473" y="1436"/>
                </a:lnTo>
                <a:lnTo>
                  <a:pt x="1461" y="1446"/>
                </a:lnTo>
                <a:lnTo>
                  <a:pt x="1449" y="1457"/>
                </a:lnTo>
                <a:lnTo>
                  <a:pt x="1435" y="1468"/>
                </a:lnTo>
                <a:lnTo>
                  <a:pt x="1434" y="1475"/>
                </a:lnTo>
                <a:lnTo>
                  <a:pt x="1432" y="1487"/>
                </a:lnTo>
                <a:lnTo>
                  <a:pt x="1431" y="1504"/>
                </a:lnTo>
                <a:lnTo>
                  <a:pt x="1430" y="1523"/>
                </a:lnTo>
                <a:lnTo>
                  <a:pt x="1430" y="1544"/>
                </a:lnTo>
                <a:lnTo>
                  <a:pt x="1432" y="1568"/>
                </a:lnTo>
                <a:lnTo>
                  <a:pt x="1435" y="1593"/>
                </a:lnTo>
                <a:lnTo>
                  <a:pt x="1441" y="1618"/>
                </a:lnTo>
                <a:lnTo>
                  <a:pt x="1451" y="1642"/>
                </a:lnTo>
                <a:lnTo>
                  <a:pt x="1462" y="1666"/>
                </a:lnTo>
                <a:lnTo>
                  <a:pt x="1477" y="1687"/>
                </a:lnTo>
                <a:lnTo>
                  <a:pt x="1496" y="1707"/>
                </a:lnTo>
                <a:lnTo>
                  <a:pt x="1506" y="1716"/>
                </a:lnTo>
                <a:lnTo>
                  <a:pt x="1510" y="1726"/>
                </a:lnTo>
                <a:lnTo>
                  <a:pt x="1512" y="1738"/>
                </a:lnTo>
                <a:lnTo>
                  <a:pt x="1509" y="1750"/>
                </a:lnTo>
                <a:lnTo>
                  <a:pt x="1503" y="1761"/>
                </a:lnTo>
                <a:lnTo>
                  <a:pt x="1494" y="1769"/>
                </a:lnTo>
                <a:lnTo>
                  <a:pt x="1484" y="1774"/>
                </a:lnTo>
                <a:lnTo>
                  <a:pt x="1473" y="1775"/>
                </a:lnTo>
                <a:lnTo>
                  <a:pt x="1460" y="1773"/>
                </a:lnTo>
                <a:lnTo>
                  <a:pt x="1449" y="1767"/>
                </a:lnTo>
                <a:lnTo>
                  <a:pt x="1426" y="1746"/>
                </a:lnTo>
                <a:lnTo>
                  <a:pt x="1408" y="1724"/>
                </a:lnTo>
                <a:lnTo>
                  <a:pt x="1393" y="1700"/>
                </a:lnTo>
                <a:lnTo>
                  <a:pt x="1380" y="1676"/>
                </a:lnTo>
                <a:lnTo>
                  <a:pt x="1347" y="1680"/>
                </a:lnTo>
                <a:lnTo>
                  <a:pt x="1312" y="1681"/>
                </a:lnTo>
                <a:lnTo>
                  <a:pt x="1320" y="1699"/>
                </a:lnTo>
                <a:lnTo>
                  <a:pt x="1329" y="1715"/>
                </a:lnTo>
                <a:lnTo>
                  <a:pt x="1341" y="1728"/>
                </a:lnTo>
                <a:lnTo>
                  <a:pt x="1349" y="1738"/>
                </a:lnTo>
                <a:lnTo>
                  <a:pt x="1352" y="1749"/>
                </a:lnTo>
                <a:lnTo>
                  <a:pt x="1352" y="1762"/>
                </a:lnTo>
                <a:lnTo>
                  <a:pt x="1349" y="1773"/>
                </a:lnTo>
                <a:lnTo>
                  <a:pt x="1341" y="1783"/>
                </a:lnTo>
                <a:lnTo>
                  <a:pt x="1333" y="1789"/>
                </a:lnTo>
                <a:lnTo>
                  <a:pt x="1323" y="1793"/>
                </a:lnTo>
                <a:lnTo>
                  <a:pt x="1313" y="1794"/>
                </a:lnTo>
                <a:lnTo>
                  <a:pt x="1304" y="1793"/>
                </a:lnTo>
                <a:lnTo>
                  <a:pt x="1295" y="1789"/>
                </a:lnTo>
                <a:lnTo>
                  <a:pt x="1287" y="1783"/>
                </a:lnTo>
                <a:lnTo>
                  <a:pt x="1267" y="1761"/>
                </a:lnTo>
                <a:lnTo>
                  <a:pt x="1252" y="1736"/>
                </a:lnTo>
                <a:lnTo>
                  <a:pt x="1240" y="1709"/>
                </a:lnTo>
                <a:lnTo>
                  <a:pt x="1230" y="1678"/>
                </a:lnTo>
                <a:lnTo>
                  <a:pt x="1223" y="1648"/>
                </a:lnTo>
                <a:lnTo>
                  <a:pt x="1218" y="1617"/>
                </a:lnTo>
                <a:lnTo>
                  <a:pt x="1213" y="1586"/>
                </a:lnTo>
                <a:lnTo>
                  <a:pt x="1212" y="1556"/>
                </a:lnTo>
                <a:lnTo>
                  <a:pt x="1211" y="1527"/>
                </a:lnTo>
                <a:lnTo>
                  <a:pt x="1212" y="1499"/>
                </a:lnTo>
                <a:lnTo>
                  <a:pt x="1213" y="1475"/>
                </a:lnTo>
                <a:lnTo>
                  <a:pt x="1215" y="1453"/>
                </a:lnTo>
                <a:lnTo>
                  <a:pt x="1216" y="1435"/>
                </a:lnTo>
                <a:lnTo>
                  <a:pt x="1206" y="1427"/>
                </a:lnTo>
                <a:lnTo>
                  <a:pt x="1195" y="1422"/>
                </a:lnTo>
                <a:lnTo>
                  <a:pt x="1183" y="1418"/>
                </a:lnTo>
                <a:lnTo>
                  <a:pt x="1168" y="1417"/>
                </a:lnTo>
                <a:close/>
                <a:moveTo>
                  <a:pt x="810" y="1417"/>
                </a:moveTo>
                <a:lnTo>
                  <a:pt x="795" y="1418"/>
                </a:lnTo>
                <a:lnTo>
                  <a:pt x="783" y="1422"/>
                </a:lnTo>
                <a:lnTo>
                  <a:pt x="772" y="1427"/>
                </a:lnTo>
                <a:lnTo>
                  <a:pt x="761" y="1435"/>
                </a:lnTo>
                <a:lnTo>
                  <a:pt x="762" y="1453"/>
                </a:lnTo>
                <a:lnTo>
                  <a:pt x="764" y="1475"/>
                </a:lnTo>
                <a:lnTo>
                  <a:pt x="766" y="1499"/>
                </a:lnTo>
                <a:lnTo>
                  <a:pt x="767" y="1526"/>
                </a:lnTo>
                <a:lnTo>
                  <a:pt x="766" y="1556"/>
                </a:lnTo>
                <a:lnTo>
                  <a:pt x="764" y="1586"/>
                </a:lnTo>
                <a:lnTo>
                  <a:pt x="760" y="1617"/>
                </a:lnTo>
                <a:lnTo>
                  <a:pt x="755" y="1648"/>
                </a:lnTo>
                <a:lnTo>
                  <a:pt x="748" y="1678"/>
                </a:lnTo>
                <a:lnTo>
                  <a:pt x="739" y="1709"/>
                </a:lnTo>
                <a:lnTo>
                  <a:pt x="726" y="1736"/>
                </a:lnTo>
                <a:lnTo>
                  <a:pt x="711" y="1761"/>
                </a:lnTo>
                <a:lnTo>
                  <a:pt x="692" y="1783"/>
                </a:lnTo>
                <a:lnTo>
                  <a:pt x="683" y="1789"/>
                </a:lnTo>
                <a:lnTo>
                  <a:pt x="674" y="1793"/>
                </a:lnTo>
                <a:lnTo>
                  <a:pt x="665" y="1794"/>
                </a:lnTo>
                <a:lnTo>
                  <a:pt x="655" y="1793"/>
                </a:lnTo>
                <a:lnTo>
                  <a:pt x="645" y="1789"/>
                </a:lnTo>
                <a:lnTo>
                  <a:pt x="637" y="1783"/>
                </a:lnTo>
                <a:lnTo>
                  <a:pt x="629" y="1773"/>
                </a:lnTo>
                <a:lnTo>
                  <a:pt x="626" y="1762"/>
                </a:lnTo>
                <a:lnTo>
                  <a:pt x="626" y="1749"/>
                </a:lnTo>
                <a:lnTo>
                  <a:pt x="629" y="1738"/>
                </a:lnTo>
                <a:lnTo>
                  <a:pt x="637" y="1728"/>
                </a:lnTo>
                <a:lnTo>
                  <a:pt x="648" y="1715"/>
                </a:lnTo>
                <a:lnTo>
                  <a:pt x="658" y="1699"/>
                </a:lnTo>
                <a:lnTo>
                  <a:pt x="666" y="1681"/>
                </a:lnTo>
                <a:lnTo>
                  <a:pt x="631" y="1680"/>
                </a:lnTo>
                <a:lnTo>
                  <a:pt x="598" y="1676"/>
                </a:lnTo>
                <a:lnTo>
                  <a:pt x="585" y="1700"/>
                </a:lnTo>
                <a:lnTo>
                  <a:pt x="570" y="1724"/>
                </a:lnTo>
                <a:lnTo>
                  <a:pt x="552" y="1746"/>
                </a:lnTo>
                <a:lnTo>
                  <a:pt x="529" y="1767"/>
                </a:lnTo>
                <a:lnTo>
                  <a:pt x="518" y="1773"/>
                </a:lnTo>
                <a:lnTo>
                  <a:pt x="505" y="1775"/>
                </a:lnTo>
                <a:lnTo>
                  <a:pt x="494" y="1774"/>
                </a:lnTo>
                <a:lnTo>
                  <a:pt x="484" y="1769"/>
                </a:lnTo>
                <a:lnTo>
                  <a:pt x="475" y="1761"/>
                </a:lnTo>
                <a:lnTo>
                  <a:pt x="469" y="1750"/>
                </a:lnTo>
                <a:lnTo>
                  <a:pt x="466" y="1738"/>
                </a:lnTo>
                <a:lnTo>
                  <a:pt x="468" y="1726"/>
                </a:lnTo>
                <a:lnTo>
                  <a:pt x="472" y="1716"/>
                </a:lnTo>
                <a:lnTo>
                  <a:pt x="481" y="1707"/>
                </a:lnTo>
                <a:lnTo>
                  <a:pt x="501" y="1687"/>
                </a:lnTo>
                <a:lnTo>
                  <a:pt x="516" y="1666"/>
                </a:lnTo>
                <a:lnTo>
                  <a:pt x="528" y="1642"/>
                </a:lnTo>
                <a:lnTo>
                  <a:pt x="536" y="1618"/>
                </a:lnTo>
                <a:lnTo>
                  <a:pt x="543" y="1592"/>
                </a:lnTo>
                <a:lnTo>
                  <a:pt x="546" y="1568"/>
                </a:lnTo>
                <a:lnTo>
                  <a:pt x="548" y="1544"/>
                </a:lnTo>
                <a:lnTo>
                  <a:pt x="548" y="1523"/>
                </a:lnTo>
                <a:lnTo>
                  <a:pt x="547" y="1504"/>
                </a:lnTo>
                <a:lnTo>
                  <a:pt x="546" y="1487"/>
                </a:lnTo>
                <a:lnTo>
                  <a:pt x="544" y="1475"/>
                </a:lnTo>
                <a:lnTo>
                  <a:pt x="543" y="1468"/>
                </a:lnTo>
                <a:lnTo>
                  <a:pt x="529" y="1457"/>
                </a:lnTo>
                <a:lnTo>
                  <a:pt x="517" y="1446"/>
                </a:lnTo>
                <a:lnTo>
                  <a:pt x="505" y="1436"/>
                </a:lnTo>
                <a:lnTo>
                  <a:pt x="493" y="1427"/>
                </a:lnTo>
                <a:lnTo>
                  <a:pt x="493" y="1431"/>
                </a:lnTo>
                <a:lnTo>
                  <a:pt x="493" y="1441"/>
                </a:lnTo>
                <a:lnTo>
                  <a:pt x="493" y="1458"/>
                </a:lnTo>
                <a:lnTo>
                  <a:pt x="493" y="1477"/>
                </a:lnTo>
                <a:lnTo>
                  <a:pt x="493" y="1498"/>
                </a:lnTo>
                <a:lnTo>
                  <a:pt x="493" y="1520"/>
                </a:lnTo>
                <a:lnTo>
                  <a:pt x="493" y="1542"/>
                </a:lnTo>
                <a:lnTo>
                  <a:pt x="493" y="1562"/>
                </a:lnTo>
                <a:lnTo>
                  <a:pt x="493" y="1578"/>
                </a:lnTo>
                <a:lnTo>
                  <a:pt x="493" y="1588"/>
                </a:lnTo>
                <a:lnTo>
                  <a:pt x="493" y="1593"/>
                </a:lnTo>
                <a:lnTo>
                  <a:pt x="493" y="1593"/>
                </a:lnTo>
                <a:lnTo>
                  <a:pt x="488" y="1614"/>
                </a:lnTo>
                <a:lnTo>
                  <a:pt x="477" y="1634"/>
                </a:lnTo>
                <a:lnTo>
                  <a:pt x="463" y="1656"/>
                </a:lnTo>
                <a:lnTo>
                  <a:pt x="448" y="1677"/>
                </a:lnTo>
                <a:lnTo>
                  <a:pt x="431" y="1696"/>
                </a:lnTo>
                <a:lnTo>
                  <a:pt x="413" y="1714"/>
                </a:lnTo>
                <a:lnTo>
                  <a:pt x="397" y="1729"/>
                </a:lnTo>
                <a:lnTo>
                  <a:pt x="384" y="1741"/>
                </a:lnTo>
                <a:lnTo>
                  <a:pt x="349" y="1778"/>
                </a:lnTo>
                <a:lnTo>
                  <a:pt x="318" y="1820"/>
                </a:lnTo>
                <a:lnTo>
                  <a:pt x="288" y="1865"/>
                </a:lnTo>
                <a:lnTo>
                  <a:pt x="262" y="1914"/>
                </a:lnTo>
                <a:lnTo>
                  <a:pt x="237" y="1966"/>
                </a:lnTo>
                <a:lnTo>
                  <a:pt x="215" y="2021"/>
                </a:lnTo>
                <a:lnTo>
                  <a:pt x="194" y="2077"/>
                </a:lnTo>
                <a:lnTo>
                  <a:pt x="177" y="2136"/>
                </a:lnTo>
                <a:lnTo>
                  <a:pt x="161" y="2195"/>
                </a:lnTo>
                <a:lnTo>
                  <a:pt x="147" y="2255"/>
                </a:lnTo>
                <a:lnTo>
                  <a:pt x="134" y="2315"/>
                </a:lnTo>
                <a:lnTo>
                  <a:pt x="123" y="2376"/>
                </a:lnTo>
                <a:lnTo>
                  <a:pt x="114" y="2435"/>
                </a:lnTo>
                <a:lnTo>
                  <a:pt x="106" y="2492"/>
                </a:lnTo>
                <a:lnTo>
                  <a:pt x="100" y="2548"/>
                </a:lnTo>
                <a:lnTo>
                  <a:pt x="94" y="2601"/>
                </a:lnTo>
                <a:lnTo>
                  <a:pt x="90" y="2652"/>
                </a:lnTo>
                <a:lnTo>
                  <a:pt x="85" y="2699"/>
                </a:lnTo>
                <a:lnTo>
                  <a:pt x="82" y="2743"/>
                </a:lnTo>
                <a:lnTo>
                  <a:pt x="81" y="2782"/>
                </a:lnTo>
                <a:lnTo>
                  <a:pt x="79" y="2815"/>
                </a:lnTo>
                <a:lnTo>
                  <a:pt x="78" y="2844"/>
                </a:lnTo>
                <a:lnTo>
                  <a:pt x="78" y="2866"/>
                </a:lnTo>
                <a:lnTo>
                  <a:pt x="92" y="2869"/>
                </a:lnTo>
                <a:lnTo>
                  <a:pt x="108" y="2873"/>
                </a:lnTo>
                <a:lnTo>
                  <a:pt x="129" y="2878"/>
                </a:lnTo>
                <a:lnTo>
                  <a:pt x="154" y="2883"/>
                </a:lnTo>
                <a:lnTo>
                  <a:pt x="183" y="2887"/>
                </a:lnTo>
                <a:lnTo>
                  <a:pt x="218" y="2892"/>
                </a:lnTo>
                <a:lnTo>
                  <a:pt x="258" y="2896"/>
                </a:lnTo>
                <a:lnTo>
                  <a:pt x="302" y="2901"/>
                </a:lnTo>
                <a:lnTo>
                  <a:pt x="352" y="2905"/>
                </a:lnTo>
                <a:lnTo>
                  <a:pt x="409" y="2910"/>
                </a:lnTo>
                <a:lnTo>
                  <a:pt x="472" y="2913"/>
                </a:lnTo>
                <a:lnTo>
                  <a:pt x="542" y="2917"/>
                </a:lnTo>
                <a:lnTo>
                  <a:pt x="619" y="2920"/>
                </a:lnTo>
                <a:lnTo>
                  <a:pt x="625" y="2823"/>
                </a:lnTo>
                <a:lnTo>
                  <a:pt x="633" y="2731"/>
                </a:lnTo>
                <a:lnTo>
                  <a:pt x="644" y="2641"/>
                </a:lnTo>
                <a:lnTo>
                  <a:pt x="658" y="2554"/>
                </a:lnTo>
                <a:lnTo>
                  <a:pt x="673" y="2473"/>
                </a:lnTo>
                <a:lnTo>
                  <a:pt x="689" y="2394"/>
                </a:lnTo>
                <a:lnTo>
                  <a:pt x="707" y="2320"/>
                </a:lnTo>
                <a:lnTo>
                  <a:pt x="726" y="2249"/>
                </a:lnTo>
                <a:lnTo>
                  <a:pt x="745" y="2183"/>
                </a:lnTo>
                <a:lnTo>
                  <a:pt x="764" y="2122"/>
                </a:lnTo>
                <a:lnTo>
                  <a:pt x="785" y="2065"/>
                </a:lnTo>
                <a:lnTo>
                  <a:pt x="804" y="2012"/>
                </a:lnTo>
                <a:lnTo>
                  <a:pt x="823" y="1964"/>
                </a:lnTo>
                <a:lnTo>
                  <a:pt x="841" y="1921"/>
                </a:lnTo>
                <a:lnTo>
                  <a:pt x="857" y="1882"/>
                </a:lnTo>
                <a:lnTo>
                  <a:pt x="872" y="1849"/>
                </a:lnTo>
                <a:lnTo>
                  <a:pt x="886" y="1821"/>
                </a:lnTo>
                <a:lnTo>
                  <a:pt x="882" y="1821"/>
                </a:lnTo>
                <a:lnTo>
                  <a:pt x="866" y="1818"/>
                </a:lnTo>
                <a:lnTo>
                  <a:pt x="854" y="1810"/>
                </a:lnTo>
                <a:lnTo>
                  <a:pt x="846" y="1797"/>
                </a:lnTo>
                <a:lnTo>
                  <a:pt x="843" y="1782"/>
                </a:lnTo>
                <a:lnTo>
                  <a:pt x="843" y="1424"/>
                </a:lnTo>
                <a:lnTo>
                  <a:pt x="834" y="1420"/>
                </a:lnTo>
                <a:lnTo>
                  <a:pt x="823" y="1418"/>
                </a:lnTo>
                <a:lnTo>
                  <a:pt x="810" y="1417"/>
                </a:lnTo>
                <a:close/>
                <a:moveTo>
                  <a:pt x="1562" y="1358"/>
                </a:moveTo>
                <a:lnTo>
                  <a:pt x="1562" y="1366"/>
                </a:lnTo>
                <a:lnTo>
                  <a:pt x="1563" y="1379"/>
                </a:lnTo>
                <a:lnTo>
                  <a:pt x="1563" y="1395"/>
                </a:lnTo>
                <a:lnTo>
                  <a:pt x="1563" y="1415"/>
                </a:lnTo>
                <a:lnTo>
                  <a:pt x="1563" y="1434"/>
                </a:lnTo>
                <a:lnTo>
                  <a:pt x="1563" y="1455"/>
                </a:lnTo>
                <a:lnTo>
                  <a:pt x="1563" y="1474"/>
                </a:lnTo>
                <a:lnTo>
                  <a:pt x="1563" y="1491"/>
                </a:lnTo>
                <a:lnTo>
                  <a:pt x="1563" y="1505"/>
                </a:lnTo>
                <a:lnTo>
                  <a:pt x="1563" y="1514"/>
                </a:lnTo>
                <a:lnTo>
                  <a:pt x="1563" y="1517"/>
                </a:lnTo>
                <a:lnTo>
                  <a:pt x="1577" y="1503"/>
                </a:lnTo>
                <a:lnTo>
                  <a:pt x="1591" y="1486"/>
                </a:lnTo>
                <a:lnTo>
                  <a:pt x="1605" y="1467"/>
                </a:lnTo>
                <a:lnTo>
                  <a:pt x="1619" y="1444"/>
                </a:lnTo>
                <a:lnTo>
                  <a:pt x="1630" y="1419"/>
                </a:lnTo>
                <a:lnTo>
                  <a:pt x="1638" y="1390"/>
                </a:lnTo>
                <a:lnTo>
                  <a:pt x="1644" y="1358"/>
                </a:lnTo>
                <a:lnTo>
                  <a:pt x="1562" y="1358"/>
                </a:lnTo>
                <a:close/>
                <a:moveTo>
                  <a:pt x="334" y="1358"/>
                </a:moveTo>
                <a:lnTo>
                  <a:pt x="340" y="1390"/>
                </a:lnTo>
                <a:lnTo>
                  <a:pt x="348" y="1419"/>
                </a:lnTo>
                <a:lnTo>
                  <a:pt x="359" y="1444"/>
                </a:lnTo>
                <a:lnTo>
                  <a:pt x="373" y="1467"/>
                </a:lnTo>
                <a:lnTo>
                  <a:pt x="387" y="1486"/>
                </a:lnTo>
                <a:lnTo>
                  <a:pt x="401" y="1503"/>
                </a:lnTo>
                <a:lnTo>
                  <a:pt x="415" y="1517"/>
                </a:lnTo>
                <a:lnTo>
                  <a:pt x="415" y="1514"/>
                </a:lnTo>
                <a:lnTo>
                  <a:pt x="415" y="1505"/>
                </a:lnTo>
                <a:lnTo>
                  <a:pt x="415" y="1491"/>
                </a:lnTo>
                <a:lnTo>
                  <a:pt x="415" y="1474"/>
                </a:lnTo>
                <a:lnTo>
                  <a:pt x="415" y="1455"/>
                </a:lnTo>
                <a:lnTo>
                  <a:pt x="415" y="1434"/>
                </a:lnTo>
                <a:lnTo>
                  <a:pt x="415" y="1415"/>
                </a:lnTo>
                <a:lnTo>
                  <a:pt x="415" y="1395"/>
                </a:lnTo>
                <a:lnTo>
                  <a:pt x="415" y="1379"/>
                </a:lnTo>
                <a:lnTo>
                  <a:pt x="415" y="1366"/>
                </a:lnTo>
                <a:lnTo>
                  <a:pt x="416" y="1358"/>
                </a:lnTo>
                <a:lnTo>
                  <a:pt x="334" y="1358"/>
                </a:lnTo>
                <a:close/>
                <a:moveTo>
                  <a:pt x="989" y="239"/>
                </a:moveTo>
                <a:lnTo>
                  <a:pt x="949" y="242"/>
                </a:lnTo>
                <a:lnTo>
                  <a:pt x="911" y="250"/>
                </a:lnTo>
                <a:lnTo>
                  <a:pt x="875" y="263"/>
                </a:lnTo>
                <a:lnTo>
                  <a:pt x="841" y="281"/>
                </a:lnTo>
                <a:lnTo>
                  <a:pt x="809" y="303"/>
                </a:lnTo>
                <a:lnTo>
                  <a:pt x="779" y="331"/>
                </a:lnTo>
                <a:lnTo>
                  <a:pt x="750" y="360"/>
                </a:lnTo>
                <a:lnTo>
                  <a:pt x="724" y="395"/>
                </a:lnTo>
                <a:lnTo>
                  <a:pt x="699" y="433"/>
                </a:lnTo>
                <a:lnTo>
                  <a:pt x="676" y="472"/>
                </a:lnTo>
                <a:lnTo>
                  <a:pt x="655" y="516"/>
                </a:lnTo>
                <a:lnTo>
                  <a:pt x="634" y="561"/>
                </a:lnTo>
                <a:lnTo>
                  <a:pt x="616" y="609"/>
                </a:lnTo>
                <a:lnTo>
                  <a:pt x="599" y="659"/>
                </a:lnTo>
                <a:lnTo>
                  <a:pt x="583" y="710"/>
                </a:lnTo>
                <a:lnTo>
                  <a:pt x="569" y="763"/>
                </a:lnTo>
                <a:lnTo>
                  <a:pt x="557" y="817"/>
                </a:lnTo>
                <a:lnTo>
                  <a:pt x="546" y="871"/>
                </a:lnTo>
                <a:lnTo>
                  <a:pt x="535" y="925"/>
                </a:lnTo>
                <a:lnTo>
                  <a:pt x="526" y="980"/>
                </a:lnTo>
                <a:lnTo>
                  <a:pt x="518" y="1035"/>
                </a:lnTo>
                <a:lnTo>
                  <a:pt x="512" y="1089"/>
                </a:lnTo>
                <a:lnTo>
                  <a:pt x="507" y="1144"/>
                </a:lnTo>
                <a:lnTo>
                  <a:pt x="502" y="1196"/>
                </a:lnTo>
                <a:lnTo>
                  <a:pt x="499" y="1247"/>
                </a:lnTo>
                <a:lnTo>
                  <a:pt x="496" y="1297"/>
                </a:lnTo>
                <a:lnTo>
                  <a:pt x="494" y="1344"/>
                </a:lnTo>
                <a:lnTo>
                  <a:pt x="514" y="1351"/>
                </a:lnTo>
                <a:lnTo>
                  <a:pt x="530" y="1360"/>
                </a:lnTo>
                <a:lnTo>
                  <a:pt x="546" y="1369"/>
                </a:lnTo>
                <a:lnTo>
                  <a:pt x="558" y="1379"/>
                </a:lnTo>
                <a:lnTo>
                  <a:pt x="569" y="1388"/>
                </a:lnTo>
                <a:lnTo>
                  <a:pt x="580" y="1399"/>
                </a:lnTo>
                <a:lnTo>
                  <a:pt x="591" y="1407"/>
                </a:lnTo>
                <a:lnTo>
                  <a:pt x="603" y="1414"/>
                </a:lnTo>
                <a:lnTo>
                  <a:pt x="616" y="1417"/>
                </a:lnTo>
                <a:lnTo>
                  <a:pt x="632" y="1419"/>
                </a:lnTo>
                <a:lnTo>
                  <a:pt x="648" y="1417"/>
                </a:lnTo>
                <a:lnTo>
                  <a:pt x="662" y="1414"/>
                </a:lnTo>
                <a:lnTo>
                  <a:pt x="673" y="1407"/>
                </a:lnTo>
                <a:lnTo>
                  <a:pt x="684" y="1399"/>
                </a:lnTo>
                <a:lnTo>
                  <a:pt x="695" y="1388"/>
                </a:lnTo>
                <a:lnTo>
                  <a:pt x="706" y="1379"/>
                </a:lnTo>
                <a:lnTo>
                  <a:pt x="719" y="1370"/>
                </a:lnTo>
                <a:lnTo>
                  <a:pt x="732" y="1361"/>
                </a:lnTo>
                <a:lnTo>
                  <a:pt x="748" y="1353"/>
                </a:lnTo>
                <a:lnTo>
                  <a:pt x="767" y="1345"/>
                </a:lnTo>
                <a:lnTo>
                  <a:pt x="787" y="1340"/>
                </a:lnTo>
                <a:lnTo>
                  <a:pt x="810" y="1339"/>
                </a:lnTo>
                <a:lnTo>
                  <a:pt x="835" y="1340"/>
                </a:lnTo>
                <a:lnTo>
                  <a:pt x="855" y="1345"/>
                </a:lnTo>
                <a:lnTo>
                  <a:pt x="873" y="1353"/>
                </a:lnTo>
                <a:lnTo>
                  <a:pt x="890" y="1361"/>
                </a:lnTo>
                <a:lnTo>
                  <a:pt x="903" y="1370"/>
                </a:lnTo>
                <a:lnTo>
                  <a:pt x="915" y="1379"/>
                </a:lnTo>
                <a:lnTo>
                  <a:pt x="925" y="1388"/>
                </a:lnTo>
                <a:lnTo>
                  <a:pt x="938" y="1399"/>
                </a:lnTo>
                <a:lnTo>
                  <a:pt x="948" y="1407"/>
                </a:lnTo>
                <a:lnTo>
                  <a:pt x="960" y="1414"/>
                </a:lnTo>
                <a:lnTo>
                  <a:pt x="973" y="1417"/>
                </a:lnTo>
                <a:lnTo>
                  <a:pt x="988" y="1419"/>
                </a:lnTo>
                <a:lnTo>
                  <a:pt x="1005" y="1417"/>
                </a:lnTo>
                <a:lnTo>
                  <a:pt x="1018" y="1414"/>
                </a:lnTo>
                <a:lnTo>
                  <a:pt x="1030" y="1407"/>
                </a:lnTo>
                <a:lnTo>
                  <a:pt x="1040" y="1399"/>
                </a:lnTo>
                <a:lnTo>
                  <a:pt x="1053" y="1388"/>
                </a:lnTo>
                <a:lnTo>
                  <a:pt x="1063" y="1379"/>
                </a:lnTo>
                <a:lnTo>
                  <a:pt x="1075" y="1370"/>
                </a:lnTo>
                <a:lnTo>
                  <a:pt x="1088" y="1361"/>
                </a:lnTo>
                <a:lnTo>
                  <a:pt x="1105" y="1353"/>
                </a:lnTo>
                <a:lnTo>
                  <a:pt x="1123" y="1345"/>
                </a:lnTo>
                <a:lnTo>
                  <a:pt x="1143" y="1340"/>
                </a:lnTo>
                <a:lnTo>
                  <a:pt x="1168" y="1339"/>
                </a:lnTo>
                <a:lnTo>
                  <a:pt x="1191" y="1340"/>
                </a:lnTo>
                <a:lnTo>
                  <a:pt x="1211" y="1345"/>
                </a:lnTo>
                <a:lnTo>
                  <a:pt x="1230" y="1353"/>
                </a:lnTo>
                <a:lnTo>
                  <a:pt x="1246" y="1361"/>
                </a:lnTo>
                <a:lnTo>
                  <a:pt x="1259" y="1370"/>
                </a:lnTo>
                <a:lnTo>
                  <a:pt x="1271" y="1379"/>
                </a:lnTo>
                <a:lnTo>
                  <a:pt x="1283" y="1388"/>
                </a:lnTo>
                <a:lnTo>
                  <a:pt x="1294" y="1399"/>
                </a:lnTo>
                <a:lnTo>
                  <a:pt x="1305" y="1407"/>
                </a:lnTo>
                <a:lnTo>
                  <a:pt x="1316" y="1414"/>
                </a:lnTo>
                <a:lnTo>
                  <a:pt x="1329" y="1417"/>
                </a:lnTo>
                <a:lnTo>
                  <a:pt x="1346" y="1419"/>
                </a:lnTo>
                <a:lnTo>
                  <a:pt x="1362" y="1417"/>
                </a:lnTo>
                <a:lnTo>
                  <a:pt x="1375" y="1414"/>
                </a:lnTo>
                <a:lnTo>
                  <a:pt x="1386" y="1407"/>
                </a:lnTo>
                <a:lnTo>
                  <a:pt x="1398" y="1399"/>
                </a:lnTo>
                <a:lnTo>
                  <a:pt x="1409" y="1388"/>
                </a:lnTo>
                <a:lnTo>
                  <a:pt x="1420" y="1379"/>
                </a:lnTo>
                <a:lnTo>
                  <a:pt x="1432" y="1369"/>
                </a:lnTo>
                <a:lnTo>
                  <a:pt x="1448" y="1360"/>
                </a:lnTo>
                <a:lnTo>
                  <a:pt x="1464" y="1351"/>
                </a:lnTo>
                <a:lnTo>
                  <a:pt x="1484" y="1344"/>
                </a:lnTo>
                <a:lnTo>
                  <a:pt x="1482" y="1297"/>
                </a:lnTo>
                <a:lnTo>
                  <a:pt x="1479" y="1247"/>
                </a:lnTo>
                <a:lnTo>
                  <a:pt x="1476" y="1196"/>
                </a:lnTo>
                <a:lnTo>
                  <a:pt x="1471" y="1144"/>
                </a:lnTo>
                <a:lnTo>
                  <a:pt x="1466" y="1089"/>
                </a:lnTo>
                <a:lnTo>
                  <a:pt x="1459" y="1035"/>
                </a:lnTo>
                <a:lnTo>
                  <a:pt x="1452" y="980"/>
                </a:lnTo>
                <a:lnTo>
                  <a:pt x="1442" y="925"/>
                </a:lnTo>
                <a:lnTo>
                  <a:pt x="1432" y="871"/>
                </a:lnTo>
                <a:lnTo>
                  <a:pt x="1421" y="817"/>
                </a:lnTo>
                <a:lnTo>
                  <a:pt x="1409" y="763"/>
                </a:lnTo>
                <a:lnTo>
                  <a:pt x="1395" y="710"/>
                </a:lnTo>
                <a:lnTo>
                  <a:pt x="1379" y="659"/>
                </a:lnTo>
                <a:lnTo>
                  <a:pt x="1362" y="609"/>
                </a:lnTo>
                <a:lnTo>
                  <a:pt x="1344" y="562"/>
                </a:lnTo>
                <a:lnTo>
                  <a:pt x="1323" y="516"/>
                </a:lnTo>
                <a:lnTo>
                  <a:pt x="1302" y="472"/>
                </a:lnTo>
                <a:lnTo>
                  <a:pt x="1279" y="433"/>
                </a:lnTo>
                <a:lnTo>
                  <a:pt x="1254" y="395"/>
                </a:lnTo>
                <a:lnTo>
                  <a:pt x="1228" y="360"/>
                </a:lnTo>
                <a:lnTo>
                  <a:pt x="1199" y="331"/>
                </a:lnTo>
                <a:lnTo>
                  <a:pt x="1169" y="303"/>
                </a:lnTo>
                <a:lnTo>
                  <a:pt x="1137" y="281"/>
                </a:lnTo>
                <a:lnTo>
                  <a:pt x="1102" y="263"/>
                </a:lnTo>
                <a:lnTo>
                  <a:pt x="1067" y="250"/>
                </a:lnTo>
                <a:lnTo>
                  <a:pt x="1029" y="242"/>
                </a:lnTo>
                <a:lnTo>
                  <a:pt x="989" y="239"/>
                </a:lnTo>
                <a:close/>
                <a:moveTo>
                  <a:pt x="989" y="79"/>
                </a:moveTo>
                <a:lnTo>
                  <a:pt x="937" y="81"/>
                </a:lnTo>
                <a:lnTo>
                  <a:pt x="887" y="89"/>
                </a:lnTo>
                <a:lnTo>
                  <a:pt x="838" y="102"/>
                </a:lnTo>
                <a:lnTo>
                  <a:pt x="792" y="119"/>
                </a:lnTo>
                <a:lnTo>
                  <a:pt x="747" y="143"/>
                </a:lnTo>
                <a:lnTo>
                  <a:pt x="705" y="171"/>
                </a:lnTo>
                <a:lnTo>
                  <a:pt x="665" y="206"/>
                </a:lnTo>
                <a:lnTo>
                  <a:pt x="627" y="245"/>
                </a:lnTo>
                <a:lnTo>
                  <a:pt x="590" y="289"/>
                </a:lnTo>
                <a:lnTo>
                  <a:pt x="557" y="338"/>
                </a:lnTo>
                <a:lnTo>
                  <a:pt x="524" y="392"/>
                </a:lnTo>
                <a:lnTo>
                  <a:pt x="495" y="452"/>
                </a:lnTo>
                <a:lnTo>
                  <a:pt x="467" y="516"/>
                </a:lnTo>
                <a:lnTo>
                  <a:pt x="441" y="587"/>
                </a:lnTo>
                <a:lnTo>
                  <a:pt x="418" y="659"/>
                </a:lnTo>
                <a:lnTo>
                  <a:pt x="399" y="731"/>
                </a:lnTo>
                <a:lnTo>
                  <a:pt x="383" y="804"/>
                </a:lnTo>
                <a:lnTo>
                  <a:pt x="370" y="874"/>
                </a:lnTo>
                <a:lnTo>
                  <a:pt x="358" y="944"/>
                </a:lnTo>
                <a:lnTo>
                  <a:pt x="349" y="1010"/>
                </a:lnTo>
                <a:lnTo>
                  <a:pt x="343" y="1073"/>
                </a:lnTo>
                <a:lnTo>
                  <a:pt x="338" y="1132"/>
                </a:lnTo>
                <a:lnTo>
                  <a:pt x="335" y="1187"/>
                </a:lnTo>
                <a:lnTo>
                  <a:pt x="333" y="1236"/>
                </a:lnTo>
                <a:lnTo>
                  <a:pt x="332" y="1280"/>
                </a:lnTo>
                <a:lnTo>
                  <a:pt x="418" y="1280"/>
                </a:lnTo>
                <a:lnTo>
                  <a:pt x="421" y="1227"/>
                </a:lnTo>
                <a:lnTo>
                  <a:pt x="426" y="1173"/>
                </a:lnTo>
                <a:lnTo>
                  <a:pt x="431" y="1118"/>
                </a:lnTo>
                <a:lnTo>
                  <a:pt x="437" y="1062"/>
                </a:lnTo>
                <a:lnTo>
                  <a:pt x="444" y="1006"/>
                </a:lnTo>
                <a:lnTo>
                  <a:pt x="452" y="950"/>
                </a:lnTo>
                <a:lnTo>
                  <a:pt x="462" y="893"/>
                </a:lnTo>
                <a:lnTo>
                  <a:pt x="472" y="836"/>
                </a:lnTo>
                <a:lnTo>
                  <a:pt x="485" y="781"/>
                </a:lnTo>
                <a:lnTo>
                  <a:pt x="499" y="726"/>
                </a:lnTo>
                <a:lnTo>
                  <a:pt x="514" y="672"/>
                </a:lnTo>
                <a:lnTo>
                  <a:pt x="530" y="620"/>
                </a:lnTo>
                <a:lnTo>
                  <a:pt x="549" y="569"/>
                </a:lnTo>
                <a:lnTo>
                  <a:pt x="568" y="520"/>
                </a:lnTo>
                <a:lnTo>
                  <a:pt x="589" y="473"/>
                </a:lnTo>
                <a:lnTo>
                  <a:pt x="613" y="428"/>
                </a:lnTo>
                <a:lnTo>
                  <a:pt x="637" y="387"/>
                </a:lnTo>
                <a:lnTo>
                  <a:pt x="664" y="347"/>
                </a:lnTo>
                <a:lnTo>
                  <a:pt x="692" y="311"/>
                </a:lnTo>
                <a:lnTo>
                  <a:pt x="722" y="278"/>
                </a:lnTo>
                <a:lnTo>
                  <a:pt x="754" y="248"/>
                </a:lnTo>
                <a:lnTo>
                  <a:pt x="788" y="222"/>
                </a:lnTo>
                <a:lnTo>
                  <a:pt x="824" y="201"/>
                </a:lnTo>
                <a:lnTo>
                  <a:pt x="862" y="184"/>
                </a:lnTo>
                <a:lnTo>
                  <a:pt x="902" y="171"/>
                </a:lnTo>
                <a:lnTo>
                  <a:pt x="945" y="164"/>
                </a:lnTo>
                <a:lnTo>
                  <a:pt x="989" y="161"/>
                </a:lnTo>
                <a:lnTo>
                  <a:pt x="1033" y="164"/>
                </a:lnTo>
                <a:lnTo>
                  <a:pt x="1076" y="171"/>
                </a:lnTo>
                <a:lnTo>
                  <a:pt x="1116" y="184"/>
                </a:lnTo>
                <a:lnTo>
                  <a:pt x="1154" y="201"/>
                </a:lnTo>
                <a:lnTo>
                  <a:pt x="1190" y="222"/>
                </a:lnTo>
                <a:lnTo>
                  <a:pt x="1224" y="248"/>
                </a:lnTo>
                <a:lnTo>
                  <a:pt x="1256" y="278"/>
                </a:lnTo>
                <a:lnTo>
                  <a:pt x="1286" y="311"/>
                </a:lnTo>
                <a:lnTo>
                  <a:pt x="1314" y="347"/>
                </a:lnTo>
                <a:lnTo>
                  <a:pt x="1341" y="387"/>
                </a:lnTo>
                <a:lnTo>
                  <a:pt x="1365" y="428"/>
                </a:lnTo>
                <a:lnTo>
                  <a:pt x="1389" y="473"/>
                </a:lnTo>
                <a:lnTo>
                  <a:pt x="1410" y="520"/>
                </a:lnTo>
                <a:lnTo>
                  <a:pt x="1429" y="569"/>
                </a:lnTo>
                <a:lnTo>
                  <a:pt x="1448" y="620"/>
                </a:lnTo>
                <a:lnTo>
                  <a:pt x="1464" y="672"/>
                </a:lnTo>
                <a:lnTo>
                  <a:pt x="1479" y="726"/>
                </a:lnTo>
                <a:lnTo>
                  <a:pt x="1492" y="781"/>
                </a:lnTo>
                <a:lnTo>
                  <a:pt x="1505" y="836"/>
                </a:lnTo>
                <a:lnTo>
                  <a:pt x="1516" y="893"/>
                </a:lnTo>
                <a:lnTo>
                  <a:pt x="1526" y="950"/>
                </a:lnTo>
                <a:lnTo>
                  <a:pt x="1534" y="1006"/>
                </a:lnTo>
                <a:lnTo>
                  <a:pt x="1541" y="1062"/>
                </a:lnTo>
                <a:lnTo>
                  <a:pt x="1547" y="1118"/>
                </a:lnTo>
                <a:lnTo>
                  <a:pt x="1552" y="1173"/>
                </a:lnTo>
                <a:lnTo>
                  <a:pt x="1556" y="1227"/>
                </a:lnTo>
                <a:lnTo>
                  <a:pt x="1560" y="1280"/>
                </a:lnTo>
                <a:lnTo>
                  <a:pt x="1646" y="1280"/>
                </a:lnTo>
                <a:lnTo>
                  <a:pt x="1645" y="1236"/>
                </a:lnTo>
                <a:lnTo>
                  <a:pt x="1643" y="1187"/>
                </a:lnTo>
                <a:lnTo>
                  <a:pt x="1640" y="1132"/>
                </a:lnTo>
                <a:lnTo>
                  <a:pt x="1635" y="1073"/>
                </a:lnTo>
                <a:lnTo>
                  <a:pt x="1629" y="1010"/>
                </a:lnTo>
                <a:lnTo>
                  <a:pt x="1620" y="944"/>
                </a:lnTo>
                <a:lnTo>
                  <a:pt x="1609" y="874"/>
                </a:lnTo>
                <a:lnTo>
                  <a:pt x="1595" y="804"/>
                </a:lnTo>
                <a:lnTo>
                  <a:pt x="1579" y="731"/>
                </a:lnTo>
                <a:lnTo>
                  <a:pt x="1560" y="659"/>
                </a:lnTo>
                <a:lnTo>
                  <a:pt x="1537" y="587"/>
                </a:lnTo>
                <a:lnTo>
                  <a:pt x="1511" y="516"/>
                </a:lnTo>
                <a:lnTo>
                  <a:pt x="1483" y="452"/>
                </a:lnTo>
                <a:lnTo>
                  <a:pt x="1454" y="392"/>
                </a:lnTo>
                <a:lnTo>
                  <a:pt x="1421" y="338"/>
                </a:lnTo>
                <a:lnTo>
                  <a:pt x="1388" y="289"/>
                </a:lnTo>
                <a:lnTo>
                  <a:pt x="1351" y="245"/>
                </a:lnTo>
                <a:lnTo>
                  <a:pt x="1313" y="206"/>
                </a:lnTo>
                <a:lnTo>
                  <a:pt x="1272" y="171"/>
                </a:lnTo>
                <a:lnTo>
                  <a:pt x="1231" y="143"/>
                </a:lnTo>
                <a:lnTo>
                  <a:pt x="1186" y="119"/>
                </a:lnTo>
                <a:lnTo>
                  <a:pt x="1140" y="102"/>
                </a:lnTo>
                <a:lnTo>
                  <a:pt x="1091" y="89"/>
                </a:lnTo>
                <a:lnTo>
                  <a:pt x="1041" y="81"/>
                </a:lnTo>
                <a:lnTo>
                  <a:pt x="989" y="79"/>
                </a:lnTo>
                <a:close/>
                <a:moveTo>
                  <a:pt x="989" y="0"/>
                </a:moveTo>
                <a:lnTo>
                  <a:pt x="1044" y="3"/>
                </a:lnTo>
                <a:lnTo>
                  <a:pt x="1098" y="10"/>
                </a:lnTo>
                <a:lnTo>
                  <a:pt x="1150" y="24"/>
                </a:lnTo>
                <a:lnTo>
                  <a:pt x="1200" y="41"/>
                </a:lnTo>
                <a:lnTo>
                  <a:pt x="1248" y="63"/>
                </a:lnTo>
                <a:lnTo>
                  <a:pt x="1295" y="91"/>
                </a:lnTo>
                <a:lnTo>
                  <a:pt x="1339" y="124"/>
                </a:lnTo>
                <a:lnTo>
                  <a:pt x="1381" y="161"/>
                </a:lnTo>
                <a:lnTo>
                  <a:pt x="1421" y="203"/>
                </a:lnTo>
                <a:lnTo>
                  <a:pt x="1459" y="250"/>
                </a:lnTo>
                <a:lnTo>
                  <a:pt x="1493" y="302"/>
                </a:lnTo>
                <a:lnTo>
                  <a:pt x="1526" y="359"/>
                </a:lnTo>
                <a:lnTo>
                  <a:pt x="1555" y="420"/>
                </a:lnTo>
                <a:lnTo>
                  <a:pt x="1583" y="487"/>
                </a:lnTo>
                <a:lnTo>
                  <a:pt x="1607" y="554"/>
                </a:lnTo>
                <a:lnTo>
                  <a:pt x="1628" y="621"/>
                </a:lnTo>
                <a:lnTo>
                  <a:pt x="1646" y="689"/>
                </a:lnTo>
                <a:lnTo>
                  <a:pt x="1662" y="755"/>
                </a:lnTo>
                <a:lnTo>
                  <a:pt x="1676" y="819"/>
                </a:lnTo>
                <a:lnTo>
                  <a:pt x="1687" y="881"/>
                </a:lnTo>
                <a:lnTo>
                  <a:pt x="1697" y="943"/>
                </a:lnTo>
                <a:lnTo>
                  <a:pt x="1704" y="1000"/>
                </a:lnTo>
                <a:lnTo>
                  <a:pt x="1710" y="1054"/>
                </a:lnTo>
                <a:lnTo>
                  <a:pt x="1715" y="1105"/>
                </a:lnTo>
                <a:lnTo>
                  <a:pt x="1719" y="1151"/>
                </a:lnTo>
                <a:lnTo>
                  <a:pt x="1721" y="1192"/>
                </a:lnTo>
                <a:lnTo>
                  <a:pt x="1723" y="1229"/>
                </a:lnTo>
                <a:lnTo>
                  <a:pt x="1724" y="1260"/>
                </a:lnTo>
                <a:lnTo>
                  <a:pt x="1724" y="1285"/>
                </a:lnTo>
                <a:lnTo>
                  <a:pt x="1724" y="1304"/>
                </a:lnTo>
                <a:lnTo>
                  <a:pt x="1724" y="1315"/>
                </a:lnTo>
                <a:lnTo>
                  <a:pt x="1724" y="1319"/>
                </a:lnTo>
                <a:lnTo>
                  <a:pt x="1722" y="1360"/>
                </a:lnTo>
                <a:lnTo>
                  <a:pt x="1716" y="1396"/>
                </a:lnTo>
                <a:lnTo>
                  <a:pt x="1708" y="1430"/>
                </a:lnTo>
                <a:lnTo>
                  <a:pt x="1697" y="1461"/>
                </a:lnTo>
                <a:lnTo>
                  <a:pt x="1684" y="1488"/>
                </a:lnTo>
                <a:lnTo>
                  <a:pt x="1668" y="1513"/>
                </a:lnTo>
                <a:lnTo>
                  <a:pt x="1653" y="1535"/>
                </a:lnTo>
                <a:lnTo>
                  <a:pt x="1636" y="1554"/>
                </a:lnTo>
                <a:lnTo>
                  <a:pt x="1620" y="1570"/>
                </a:lnTo>
                <a:lnTo>
                  <a:pt x="1603" y="1584"/>
                </a:lnTo>
                <a:lnTo>
                  <a:pt x="1588" y="1595"/>
                </a:lnTo>
                <a:lnTo>
                  <a:pt x="1574" y="1605"/>
                </a:lnTo>
                <a:lnTo>
                  <a:pt x="1581" y="1617"/>
                </a:lnTo>
                <a:lnTo>
                  <a:pt x="1590" y="1630"/>
                </a:lnTo>
                <a:lnTo>
                  <a:pt x="1600" y="1641"/>
                </a:lnTo>
                <a:lnTo>
                  <a:pt x="1611" y="1654"/>
                </a:lnTo>
                <a:lnTo>
                  <a:pt x="1622" y="1664"/>
                </a:lnTo>
                <a:lnTo>
                  <a:pt x="1632" y="1672"/>
                </a:lnTo>
                <a:lnTo>
                  <a:pt x="1640" y="1678"/>
                </a:lnTo>
                <a:lnTo>
                  <a:pt x="1645" y="1683"/>
                </a:lnTo>
                <a:lnTo>
                  <a:pt x="1647" y="1684"/>
                </a:lnTo>
                <a:lnTo>
                  <a:pt x="1684" y="1723"/>
                </a:lnTo>
                <a:lnTo>
                  <a:pt x="1717" y="1766"/>
                </a:lnTo>
                <a:lnTo>
                  <a:pt x="1749" y="1813"/>
                </a:lnTo>
                <a:lnTo>
                  <a:pt x="1777" y="1863"/>
                </a:lnTo>
                <a:lnTo>
                  <a:pt x="1804" y="1917"/>
                </a:lnTo>
                <a:lnTo>
                  <a:pt x="1827" y="1972"/>
                </a:lnTo>
                <a:lnTo>
                  <a:pt x="1849" y="2030"/>
                </a:lnTo>
                <a:lnTo>
                  <a:pt x="1868" y="2089"/>
                </a:lnTo>
                <a:lnTo>
                  <a:pt x="1885" y="2150"/>
                </a:lnTo>
                <a:lnTo>
                  <a:pt x="1902" y="2210"/>
                </a:lnTo>
                <a:lnTo>
                  <a:pt x="1915" y="2273"/>
                </a:lnTo>
                <a:lnTo>
                  <a:pt x="1927" y="2333"/>
                </a:lnTo>
                <a:lnTo>
                  <a:pt x="1937" y="2394"/>
                </a:lnTo>
                <a:lnTo>
                  <a:pt x="1945" y="2452"/>
                </a:lnTo>
                <a:lnTo>
                  <a:pt x="1954" y="2510"/>
                </a:lnTo>
                <a:lnTo>
                  <a:pt x="1960" y="2565"/>
                </a:lnTo>
                <a:lnTo>
                  <a:pt x="1965" y="2617"/>
                </a:lnTo>
                <a:lnTo>
                  <a:pt x="1969" y="2667"/>
                </a:lnTo>
                <a:lnTo>
                  <a:pt x="1972" y="2713"/>
                </a:lnTo>
                <a:lnTo>
                  <a:pt x="1974" y="2755"/>
                </a:lnTo>
                <a:lnTo>
                  <a:pt x="1976" y="2792"/>
                </a:lnTo>
                <a:lnTo>
                  <a:pt x="1977" y="2824"/>
                </a:lnTo>
                <a:lnTo>
                  <a:pt x="1977" y="2851"/>
                </a:lnTo>
                <a:lnTo>
                  <a:pt x="1978" y="2872"/>
                </a:lnTo>
                <a:lnTo>
                  <a:pt x="1978" y="2887"/>
                </a:lnTo>
                <a:lnTo>
                  <a:pt x="1978" y="2895"/>
                </a:lnTo>
                <a:lnTo>
                  <a:pt x="1976" y="2947"/>
                </a:lnTo>
                <a:lnTo>
                  <a:pt x="1971" y="2995"/>
                </a:lnTo>
                <a:lnTo>
                  <a:pt x="1964" y="3039"/>
                </a:lnTo>
                <a:lnTo>
                  <a:pt x="1954" y="3079"/>
                </a:lnTo>
                <a:lnTo>
                  <a:pt x="1940" y="3116"/>
                </a:lnTo>
                <a:lnTo>
                  <a:pt x="1926" y="3149"/>
                </a:lnTo>
                <a:lnTo>
                  <a:pt x="1909" y="3179"/>
                </a:lnTo>
                <a:lnTo>
                  <a:pt x="1891" y="3206"/>
                </a:lnTo>
                <a:lnTo>
                  <a:pt x="1872" y="3230"/>
                </a:lnTo>
                <a:lnTo>
                  <a:pt x="1852" y="3251"/>
                </a:lnTo>
                <a:lnTo>
                  <a:pt x="1830" y="3270"/>
                </a:lnTo>
                <a:lnTo>
                  <a:pt x="1809" y="3286"/>
                </a:lnTo>
                <a:lnTo>
                  <a:pt x="1788" y="3300"/>
                </a:lnTo>
                <a:lnTo>
                  <a:pt x="1766" y="3312"/>
                </a:lnTo>
                <a:lnTo>
                  <a:pt x="1745" y="3321"/>
                </a:lnTo>
                <a:lnTo>
                  <a:pt x="1724" y="3329"/>
                </a:lnTo>
                <a:lnTo>
                  <a:pt x="1705" y="3337"/>
                </a:lnTo>
                <a:lnTo>
                  <a:pt x="1687" y="3342"/>
                </a:lnTo>
                <a:lnTo>
                  <a:pt x="1669" y="3346"/>
                </a:lnTo>
                <a:lnTo>
                  <a:pt x="1655" y="3348"/>
                </a:lnTo>
                <a:lnTo>
                  <a:pt x="1642" y="3350"/>
                </a:lnTo>
                <a:lnTo>
                  <a:pt x="1631" y="3352"/>
                </a:lnTo>
                <a:lnTo>
                  <a:pt x="1623" y="3352"/>
                </a:lnTo>
                <a:lnTo>
                  <a:pt x="1618" y="3352"/>
                </a:lnTo>
                <a:lnTo>
                  <a:pt x="1616" y="3352"/>
                </a:lnTo>
                <a:lnTo>
                  <a:pt x="362" y="3352"/>
                </a:lnTo>
                <a:lnTo>
                  <a:pt x="356" y="3352"/>
                </a:lnTo>
                <a:lnTo>
                  <a:pt x="344" y="3351"/>
                </a:lnTo>
                <a:lnTo>
                  <a:pt x="326" y="3349"/>
                </a:lnTo>
                <a:lnTo>
                  <a:pt x="302" y="3345"/>
                </a:lnTo>
                <a:lnTo>
                  <a:pt x="276" y="3338"/>
                </a:lnTo>
                <a:lnTo>
                  <a:pt x="245" y="3327"/>
                </a:lnTo>
                <a:lnTo>
                  <a:pt x="213" y="3313"/>
                </a:lnTo>
                <a:lnTo>
                  <a:pt x="179" y="3294"/>
                </a:lnTo>
                <a:lnTo>
                  <a:pt x="161" y="3280"/>
                </a:lnTo>
                <a:lnTo>
                  <a:pt x="141" y="3265"/>
                </a:lnTo>
                <a:lnTo>
                  <a:pt x="122" y="3247"/>
                </a:lnTo>
                <a:lnTo>
                  <a:pt x="103" y="3226"/>
                </a:lnTo>
                <a:lnTo>
                  <a:pt x="84" y="3203"/>
                </a:lnTo>
                <a:lnTo>
                  <a:pt x="67" y="3176"/>
                </a:lnTo>
                <a:lnTo>
                  <a:pt x="52" y="3147"/>
                </a:lnTo>
                <a:lnTo>
                  <a:pt x="37" y="3114"/>
                </a:lnTo>
                <a:lnTo>
                  <a:pt x="24" y="3078"/>
                </a:lnTo>
                <a:lnTo>
                  <a:pt x="14" y="3038"/>
                </a:lnTo>
                <a:lnTo>
                  <a:pt x="7" y="2995"/>
                </a:lnTo>
                <a:lnTo>
                  <a:pt x="2" y="2947"/>
                </a:lnTo>
                <a:lnTo>
                  <a:pt x="0" y="2895"/>
                </a:lnTo>
                <a:lnTo>
                  <a:pt x="0" y="2886"/>
                </a:lnTo>
                <a:lnTo>
                  <a:pt x="0" y="2872"/>
                </a:lnTo>
                <a:lnTo>
                  <a:pt x="1" y="2851"/>
                </a:lnTo>
                <a:lnTo>
                  <a:pt x="1" y="2824"/>
                </a:lnTo>
                <a:lnTo>
                  <a:pt x="2" y="2792"/>
                </a:lnTo>
                <a:lnTo>
                  <a:pt x="4" y="2755"/>
                </a:lnTo>
                <a:lnTo>
                  <a:pt x="6" y="2713"/>
                </a:lnTo>
                <a:lnTo>
                  <a:pt x="9" y="2667"/>
                </a:lnTo>
                <a:lnTo>
                  <a:pt x="13" y="2617"/>
                </a:lnTo>
                <a:lnTo>
                  <a:pt x="18" y="2565"/>
                </a:lnTo>
                <a:lnTo>
                  <a:pt x="24" y="2510"/>
                </a:lnTo>
                <a:lnTo>
                  <a:pt x="33" y="2452"/>
                </a:lnTo>
                <a:lnTo>
                  <a:pt x="41" y="2393"/>
                </a:lnTo>
                <a:lnTo>
                  <a:pt x="51" y="2333"/>
                </a:lnTo>
                <a:lnTo>
                  <a:pt x="63" y="2273"/>
                </a:lnTo>
                <a:lnTo>
                  <a:pt x="76" y="2210"/>
                </a:lnTo>
                <a:lnTo>
                  <a:pt x="93" y="2149"/>
                </a:lnTo>
                <a:lnTo>
                  <a:pt x="110" y="2089"/>
                </a:lnTo>
                <a:lnTo>
                  <a:pt x="129" y="2030"/>
                </a:lnTo>
                <a:lnTo>
                  <a:pt x="151" y="1972"/>
                </a:lnTo>
                <a:lnTo>
                  <a:pt x="174" y="1917"/>
                </a:lnTo>
                <a:lnTo>
                  <a:pt x="201" y="1863"/>
                </a:lnTo>
                <a:lnTo>
                  <a:pt x="229" y="1813"/>
                </a:lnTo>
                <a:lnTo>
                  <a:pt x="261" y="1766"/>
                </a:lnTo>
                <a:lnTo>
                  <a:pt x="294" y="1723"/>
                </a:lnTo>
                <a:lnTo>
                  <a:pt x="331" y="1684"/>
                </a:lnTo>
                <a:lnTo>
                  <a:pt x="333" y="1683"/>
                </a:lnTo>
                <a:lnTo>
                  <a:pt x="338" y="1678"/>
                </a:lnTo>
                <a:lnTo>
                  <a:pt x="346" y="1671"/>
                </a:lnTo>
                <a:lnTo>
                  <a:pt x="355" y="1662"/>
                </a:lnTo>
                <a:lnTo>
                  <a:pt x="365" y="1651"/>
                </a:lnTo>
                <a:lnTo>
                  <a:pt x="377" y="1640"/>
                </a:lnTo>
                <a:lnTo>
                  <a:pt x="387" y="1628"/>
                </a:lnTo>
                <a:lnTo>
                  <a:pt x="397" y="1617"/>
                </a:lnTo>
                <a:lnTo>
                  <a:pt x="404" y="1605"/>
                </a:lnTo>
                <a:lnTo>
                  <a:pt x="390" y="1595"/>
                </a:lnTo>
                <a:lnTo>
                  <a:pt x="375" y="1584"/>
                </a:lnTo>
                <a:lnTo>
                  <a:pt x="358" y="1570"/>
                </a:lnTo>
                <a:lnTo>
                  <a:pt x="341" y="1554"/>
                </a:lnTo>
                <a:lnTo>
                  <a:pt x="325" y="1535"/>
                </a:lnTo>
                <a:lnTo>
                  <a:pt x="309" y="1513"/>
                </a:lnTo>
                <a:lnTo>
                  <a:pt x="294" y="1488"/>
                </a:lnTo>
                <a:lnTo>
                  <a:pt x="281" y="1461"/>
                </a:lnTo>
                <a:lnTo>
                  <a:pt x="270" y="1430"/>
                </a:lnTo>
                <a:lnTo>
                  <a:pt x="262" y="1396"/>
                </a:lnTo>
                <a:lnTo>
                  <a:pt x="255" y="1360"/>
                </a:lnTo>
                <a:lnTo>
                  <a:pt x="253" y="1319"/>
                </a:lnTo>
                <a:lnTo>
                  <a:pt x="253" y="1315"/>
                </a:lnTo>
                <a:lnTo>
                  <a:pt x="253" y="1304"/>
                </a:lnTo>
                <a:lnTo>
                  <a:pt x="254" y="1286"/>
                </a:lnTo>
                <a:lnTo>
                  <a:pt x="254" y="1262"/>
                </a:lnTo>
                <a:lnTo>
                  <a:pt x="257" y="1232"/>
                </a:lnTo>
                <a:lnTo>
                  <a:pt x="259" y="1198"/>
                </a:lnTo>
                <a:lnTo>
                  <a:pt x="261" y="1158"/>
                </a:lnTo>
                <a:lnTo>
                  <a:pt x="265" y="1114"/>
                </a:lnTo>
                <a:lnTo>
                  <a:pt x="269" y="1066"/>
                </a:lnTo>
                <a:lnTo>
                  <a:pt x="275" y="1015"/>
                </a:lnTo>
                <a:lnTo>
                  <a:pt x="281" y="961"/>
                </a:lnTo>
                <a:lnTo>
                  <a:pt x="289" y="905"/>
                </a:lnTo>
                <a:lnTo>
                  <a:pt x="299" y="847"/>
                </a:lnTo>
                <a:lnTo>
                  <a:pt x="310" y="788"/>
                </a:lnTo>
                <a:lnTo>
                  <a:pt x="324" y="727"/>
                </a:lnTo>
                <a:lnTo>
                  <a:pt x="338" y="666"/>
                </a:lnTo>
                <a:lnTo>
                  <a:pt x="355" y="606"/>
                </a:lnTo>
                <a:lnTo>
                  <a:pt x="374" y="546"/>
                </a:lnTo>
                <a:lnTo>
                  <a:pt x="395" y="487"/>
                </a:lnTo>
                <a:lnTo>
                  <a:pt x="422" y="420"/>
                </a:lnTo>
                <a:lnTo>
                  <a:pt x="452" y="359"/>
                </a:lnTo>
                <a:lnTo>
                  <a:pt x="486" y="302"/>
                </a:lnTo>
                <a:lnTo>
                  <a:pt x="520" y="250"/>
                </a:lnTo>
                <a:lnTo>
                  <a:pt x="558" y="203"/>
                </a:lnTo>
                <a:lnTo>
                  <a:pt x="598" y="161"/>
                </a:lnTo>
                <a:lnTo>
                  <a:pt x="639" y="124"/>
                </a:lnTo>
                <a:lnTo>
                  <a:pt x="684" y="91"/>
                </a:lnTo>
                <a:lnTo>
                  <a:pt x="730" y="63"/>
                </a:lnTo>
                <a:lnTo>
                  <a:pt x="778" y="41"/>
                </a:lnTo>
                <a:lnTo>
                  <a:pt x="829" y="24"/>
                </a:lnTo>
                <a:lnTo>
                  <a:pt x="881" y="10"/>
                </a:lnTo>
                <a:lnTo>
                  <a:pt x="933" y="3"/>
                </a:lnTo>
                <a:lnTo>
                  <a:pt x="9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44" name="Group 543"/>
          <p:cNvGrpSpPr/>
          <p:nvPr/>
        </p:nvGrpSpPr>
        <p:grpSpPr>
          <a:xfrm>
            <a:off x="5376771" y="1971676"/>
            <a:ext cx="493713" cy="444500"/>
            <a:chOff x="5311775" y="1971676"/>
            <a:chExt cx="493713" cy="444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0" name="Freeform 388"/>
            <p:cNvSpPr>
              <a:spLocks noEditPoints="1"/>
            </p:cNvSpPr>
            <p:nvPr/>
          </p:nvSpPr>
          <p:spPr bwMode="auto">
            <a:xfrm>
              <a:off x="5311775" y="1971676"/>
              <a:ext cx="493713" cy="444500"/>
            </a:xfrm>
            <a:custGeom>
              <a:avLst/>
              <a:gdLst>
                <a:gd name="T0" fmla="*/ 1589 w 3417"/>
                <a:gd name="T1" fmla="*/ 2051 h 3084"/>
                <a:gd name="T2" fmla="*/ 1827 w 3417"/>
                <a:gd name="T3" fmla="*/ 2051 h 3084"/>
                <a:gd name="T4" fmla="*/ 1571 w 3417"/>
                <a:gd name="T5" fmla="*/ 1781 h 3084"/>
                <a:gd name="T6" fmla="*/ 102 w 3417"/>
                <a:gd name="T7" fmla="*/ 2988 h 3084"/>
                <a:gd name="T8" fmla="*/ 3320 w 3417"/>
                <a:gd name="T9" fmla="*/ 2983 h 3084"/>
                <a:gd name="T10" fmla="*/ 3222 w 3417"/>
                <a:gd name="T11" fmla="*/ 1757 h 3084"/>
                <a:gd name="T12" fmla="*/ 1942 w 3417"/>
                <a:gd name="T13" fmla="*/ 2013 h 3084"/>
                <a:gd name="T14" fmla="*/ 1878 w 3417"/>
                <a:gd name="T15" fmla="*/ 2132 h 3084"/>
                <a:gd name="T16" fmla="*/ 1589 w 3417"/>
                <a:gd name="T17" fmla="*/ 2153 h 3084"/>
                <a:gd name="T18" fmla="*/ 1486 w 3417"/>
                <a:gd name="T19" fmla="*/ 2069 h 3084"/>
                <a:gd name="T20" fmla="*/ 273 w 3417"/>
                <a:gd name="T21" fmla="*/ 1778 h 3084"/>
                <a:gd name="T22" fmla="*/ 95 w 3417"/>
                <a:gd name="T23" fmla="*/ 1692 h 3084"/>
                <a:gd name="T24" fmla="*/ 1573 w 3417"/>
                <a:gd name="T25" fmla="*/ 1547 h 3084"/>
                <a:gd name="T26" fmla="*/ 1844 w 3417"/>
                <a:gd name="T27" fmla="*/ 1547 h 3084"/>
                <a:gd name="T28" fmla="*/ 1618 w 3417"/>
                <a:gd name="T29" fmla="*/ 1513 h 3084"/>
                <a:gd name="T30" fmla="*/ 95 w 3417"/>
                <a:gd name="T31" fmla="*/ 702 h 3084"/>
                <a:gd name="T32" fmla="*/ 138 w 3417"/>
                <a:gd name="T33" fmla="*/ 1595 h 3084"/>
                <a:gd name="T34" fmla="*/ 279 w 3417"/>
                <a:gd name="T35" fmla="*/ 1683 h 3084"/>
                <a:gd name="T36" fmla="*/ 1486 w 3417"/>
                <a:gd name="T37" fmla="*/ 1506 h 3084"/>
                <a:gd name="T38" fmla="*/ 1589 w 3417"/>
                <a:gd name="T39" fmla="*/ 1421 h 3084"/>
                <a:gd name="T40" fmla="*/ 1878 w 3417"/>
                <a:gd name="T41" fmla="*/ 1443 h 3084"/>
                <a:gd name="T42" fmla="*/ 1942 w 3417"/>
                <a:gd name="T43" fmla="*/ 1561 h 3084"/>
                <a:gd name="T44" fmla="*/ 3202 w 3417"/>
                <a:gd name="T45" fmla="*/ 1661 h 3084"/>
                <a:gd name="T46" fmla="*/ 3310 w 3417"/>
                <a:gd name="T47" fmla="*/ 1535 h 3084"/>
                <a:gd name="T48" fmla="*/ 3318 w 3417"/>
                <a:gd name="T49" fmla="*/ 695 h 3084"/>
                <a:gd name="T50" fmla="*/ 2155 w 3417"/>
                <a:gd name="T51" fmla="*/ 596 h 3084"/>
                <a:gd name="T52" fmla="*/ 1179 w 3417"/>
                <a:gd name="T53" fmla="*/ 596 h 3084"/>
                <a:gd name="T54" fmla="*/ 1549 w 3417"/>
                <a:gd name="T55" fmla="*/ 261 h 3084"/>
                <a:gd name="T56" fmla="*/ 1406 w 3417"/>
                <a:gd name="T57" fmla="*/ 331 h 3084"/>
                <a:gd name="T58" fmla="*/ 1357 w 3417"/>
                <a:gd name="T59" fmla="*/ 503 h 3084"/>
                <a:gd name="T60" fmla="*/ 2052 w 3417"/>
                <a:gd name="T61" fmla="*/ 423 h 3084"/>
                <a:gd name="T62" fmla="*/ 1966 w 3417"/>
                <a:gd name="T63" fmla="*/ 291 h 3084"/>
                <a:gd name="T64" fmla="*/ 1589 w 3417"/>
                <a:gd name="T65" fmla="*/ 259 h 3084"/>
                <a:gd name="T66" fmla="*/ 1351 w 3417"/>
                <a:gd name="T67" fmla="*/ 144 h 3084"/>
                <a:gd name="T68" fmla="*/ 1216 w 3417"/>
                <a:gd name="T69" fmla="*/ 314 h 3084"/>
                <a:gd name="T70" fmla="*/ 1270 w 3417"/>
                <a:gd name="T71" fmla="*/ 410 h 3084"/>
                <a:gd name="T72" fmla="*/ 1361 w 3417"/>
                <a:gd name="T73" fmla="*/ 239 h 3084"/>
                <a:gd name="T74" fmla="*/ 1543 w 3417"/>
                <a:gd name="T75" fmla="*/ 165 h 3084"/>
                <a:gd name="T76" fmla="*/ 1957 w 3417"/>
                <a:gd name="T77" fmla="*/ 183 h 3084"/>
                <a:gd name="T78" fmla="*/ 2103 w 3417"/>
                <a:gd name="T79" fmla="*/ 297 h 3084"/>
                <a:gd name="T80" fmla="*/ 2236 w 3417"/>
                <a:gd name="T81" fmla="*/ 455 h 3084"/>
                <a:gd name="T82" fmla="*/ 2156 w 3417"/>
                <a:gd name="T83" fmla="*/ 234 h 3084"/>
                <a:gd name="T84" fmla="*/ 1992 w 3417"/>
                <a:gd name="T85" fmla="*/ 108 h 3084"/>
                <a:gd name="T86" fmla="*/ 1912 w 3417"/>
                <a:gd name="T87" fmla="*/ 0 h 3084"/>
                <a:gd name="T88" fmla="*/ 2138 w 3417"/>
                <a:gd name="T89" fmla="*/ 79 h 3084"/>
                <a:gd name="T90" fmla="*/ 2290 w 3417"/>
                <a:gd name="T91" fmla="*/ 283 h 3084"/>
                <a:gd name="T92" fmla="*/ 2334 w 3417"/>
                <a:gd name="T93" fmla="*/ 596 h 3084"/>
                <a:gd name="T94" fmla="*/ 3394 w 3417"/>
                <a:gd name="T95" fmla="*/ 635 h 3084"/>
                <a:gd name="T96" fmla="*/ 3414 w 3417"/>
                <a:gd name="T97" fmla="*/ 3003 h 3084"/>
                <a:gd name="T98" fmla="*/ 3336 w 3417"/>
                <a:gd name="T99" fmla="*/ 3081 h 3084"/>
                <a:gd name="T100" fmla="*/ 39 w 3417"/>
                <a:gd name="T101" fmla="*/ 3061 h 3084"/>
                <a:gd name="T102" fmla="*/ 0 w 3417"/>
                <a:gd name="T103" fmla="*/ 702 h 3084"/>
                <a:gd name="T104" fmla="*/ 59 w 3417"/>
                <a:gd name="T105" fmla="*/ 607 h 3084"/>
                <a:gd name="T106" fmla="*/ 1086 w 3417"/>
                <a:gd name="T107" fmla="*/ 444 h 3084"/>
                <a:gd name="T108" fmla="*/ 1176 w 3417"/>
                <a:gd name="T109" fmla="*/ 189 h 3084"/>
                <a:gd name="T110" fmla="*/ 1363 w 3417"/>
                <a:gd name="T111" fmla="*/ 30 h 3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17" h="3084">
                  <a:moveTo>
                    <a:pt x="1571" y="1781"/>
                  </a:moveTo>
                  <a:lnTo>
                    <a:pt x="1571" y="2013"/>
                  </a:lnTo>
                  <a:lnTo>
                    <a:pt x="1573" y="2028"/>
                  </a:lnTo>
                  <a:lnTo>
                    <a:pt x="1579" y="2041"/>
                  </a:lnTo>
                  <a:lnTo>
                    <a:pt x="1589" y="2051"/>
                  </a:lnTo>
                  <a:lnTo>
                    <a:pt x="1603" y="2058"/>
                  </a:lnTo>
                  <a:lnTo>
                    <a:pt x="1618" y="2060"/>
                  </a:lnTo>
                  <a:lnTo>
                    <a:pt x="1799" y="2060"/>
                  </a:lnTo>
                  <a:lnTo>
                    <a:pt x="1814" y="2058"/>
                  </a:lnTo>
                  <a:lnTo>
                    <a:pt x="1827" y="2051"/>
                  </a:lnTo>
                  <a:lnTo>
                    <a:pt x="1837" y="2041"/>
                  </a:lnTo>
                  <a:lnTo>
                    <a:pt x="1844" y="2028"/>
                  </a:lnTo>
                  <a:lnTo>
                    <a:pt x="1846" y="2013"/>
                  </a:lnTo>
                  <a:lnTo>
                    <a:pt x="1846" y="1781"/>
                  </a:lnTo>
                  <a:lnTo>
                    <a:pt x="1571" y="1781"/>
                  </a:lnTo>
                  <a:close/>
                  <a:moveTo>
                    <a:pt x="95" y="1692"/>
                  </a:moveTo>
                  <a:lnTo>
                    <a:pt x="95" y="2979"/>
                  </a:lnTo>
                  <a:lnTo>
                    <a:pt x="96" y="2983"/>
                  </a:lnTo>
                  <a:lnTo>
                    <a:pt x="98" y="2986"/>
                  </a:lnTo>
                  <a:lnTo>
                    <a:pt x="102" y="2988"/>
                  </a:lnTo>
                  <a:lnTo>
                    <a:pt x="105" y="2988"/>
                  </a:lnTo>
                  <a:lnTo>
                    <a:pt x="3312" y="2988"/>
                  </a:lnTo>
                  <a:lnTo>
                    <a:pt x="3315" y="2988"/>
                  </a:lnTo>
                  <a:lnTo>
                    <a:pt x="3318" y="2986"/>
                  </a:lnTo>
                  <a:lnTo>
                    <a:pt x="3320" y="2983"/>
                  </a:lnTo>
                  <a:lnTo>
                    <a:pt x="3321" y="2979"/>
                  </a:lnTo>
                  <a:lnTo>
                    <a:pt x="3321" y="1692"/>
                  </a:lnTo>
                  <a:lnTo>
                    <a:pt x="3291" y="1717"/>
                  </a:lnTo>
                  <a:lnTo>
                    <a:pt x="3258" y="1740"/>
                  </a:lnTo>
                  <a:lnTo>
                    <a:pt x="3222" y="1757"/>
                  </a:lnTo>
                  <a:lnTo>
                    <a:pt x="3184" y="1770"/>
                  </a:lnTo>
                  <a:lnTo>
                    <a:pt x="3144" y="1778"/>
                  </a:lnTo>
                  <a:lnTo>
                    <a:pt x="3102" y="1781"/>
                  </a:lnTo>
                  <a:lnTo>
                    <a:pt x="1942" y="1781"/>
                  </a:lnTo>
                  <a:lnTo>
                    <a:pt x="1942" y="2013"/>
                  </a:lnTo>
                  <a:lnTo>
                    <a:pt x="1939" y="2042"/>
                  </a:lnTo>
                  <a:lnTo>
                    <a:pt x="1930" y="2069"/>
                  </a:lnTo>
                  <a:lnTo>
                    <a:pt x="1918" y="2092"/>
                  </a:lnTo>
                  <a:lnTo>
                    <a:pt x="1900" y="2114"/>
                  </a:lnTo>
                  <a:lnTo>
                    <a:pt x="1878" y="2132"/>
                  </a:lnTo>
                  <a:lnTo>
                    <a:pt x="1855" y="2144"/>
                  </a:lnTo>
                  <a:lnTo>
                    <a:pt x="1828" y="2153"/>
                  </a:lnTo>
                  <a:lnTo>
                    <a:pt x="1799" y="2156"/>
                  </a:lnTo>
                  <a:lnTo>
                    <a:pt x="1618" y="2156"/>
                  </a:lnTo>
                  <a:lnTo>
                    <a:pt x="1589" y="2153"/>
                  </a:lnTo>
                  <a:lnTo>
                    <a:pt x="1562" y="2144"/>
                  </a:lnTo>
                  <a:lnTo>
                    <a:pt x="1537" y="2132"/>
                  </a:lnTo>
                  <a:lnTo>
                    <a:pt x="1517" y="2114"/>
                  </a:lnTo>
                  <a:lnTo>
                    <a:pt x="1499" y="2092"/>
                  </a:lnTo>
                  <a:lnTo>
                    <a:pt x="1486" y="2069"/>
                  </a:lnTo>
                  <a:lnTo>
                    <a:pt x="1477" y="2042"/>
                  </a:lnTo>
                  <a:lnTo>
                    <a:pt x="1475" y="2013"/>
                  </a:lnTo>
                  <a:lnTo>
                    <a:pt x="1475" y="1781"/>
                  </a:lnTo>
                  <a:lnTo>
                    <a:pt x="315" y="1781"/>
                  </a:lnTo>
                  <a:lnTo>
                    <a:pt x="273" y="1778"/>
                  </a:lnTo>
                  <a:lnTo>
                    <a:pt x="232" y="1770"/>
                  </a:lnTo>
                  <a:lnTo>
                    <a:pt x="194" y="1757"/>
                  </a:lnTo>
                  <a:lnTo>
                    <a:pt x="159" y="1740"/>
                  </a:lnTo>
                  <a:lnTo>
                    <a:pt x="125" y="1717"/>
                  </a:lnTo>
                  <a:lnTo>
                    <a:pt x="95" y="1692"/>
                  </a:lnTo>
                  <a:close/>
                  <a:moveTo>
                    <a:pt x="1618" y="1513"/>
                  </a:moveTo>
                  <a:lnTo>
                    <a:pt x="1603" y="1516"/>
                  </a:lnTo>
                  <a:lnTo>
                    <a:pt x="1589" y="1523"/>
                  </a:lnTo>
                  <a:lnTo>
                    <a:pt x="1579" y="1533"/>
                  </a:lnTo>
                  <a:lnTo>
                    <a:pt x="1573" y="1547"/>
                  </a:lnTo>
                  <a:lnTo>
                    <a:pt x="1571" y="1561"/>
                  </a:lnTo>
                  <a:lnTo>
                    <a:pt x="1571" y="1686"/>
                  </a:lnTo>
                  <a:lnTo>
                    <a:pt x="1846" y="1686"/>
                  </a:lnTo>
                  <a:lnTo>
                    <a:pt x="1846" y="1561"/>
                  </a:lnTo>
                  <a:lnTo>
                    <a:pt x="1844" y="1547"/>
                  </a:lnTo>
                  <a:lnTo>
                    <a:pt x="1837" y="1533"/>
                  </a:lnTo>
                  <a:lnTo>
                    <a:pt x="1827" y="1523"/>
                  </a:lnTo>
                  <a:lnTo>
                    <a:pt x="1814" y="1516"/>
                  </a:lnTo>
                  <a:lnTo>
                    <a:pt x="1799" y="1513"/>
                  </a:lnTo>
                  <a:lnTo>
                    <a:pt x="1618" y="1513"/>
                  </a:lnTo>
                  <a:close/>
                  <a:moveTo>
                    <a:pt x="105" y="691"/>
                  </a:moveTo>
                  <a:lnTo>
                    <a:pt x="102" y="692"/>
                  </a:lnTo>
                  <a:lnTo>
                    <a:pt x="98" y="695"/>
                  </a:lnTo>
                  <a:lnTo>
                    <a:pt x="96" y="698"/>
                  </a:lnTo>
                  <a:lnTo>
                    <a:pt x="95" y="702"/>
                  </a:lnTo>
                  <a:lnTo>
                    <a:pt x="95" y="1466"/>
                  </a:lnTo>
                  <a:lnTo>
                    <a:pt x="98" y="1501"/>
                  </a:lnTo>
                  <a:lnTo>
                    <a:pt x="107" y="1535"/>
                  </a:lnTo>
                  <a:lnTo>
                    <a:pt x="120" y="1566"/>
                  </a:lnTo>
                  <a:lnTo>
                    <a:pt x="138" y="1595"/>
                  </a:lnTo>
                  <a:lnTo>
                    <a:pt x="160" y="1621"/>
                  </a:lnTo>
                  <a:lnTo>
                    <a:pt x="186" y="1643"/>
                  </a:lnTo>
                  <a:lnTo>
                    <a:pt x="214" y="1661"/>
                  </a:lnTo>
                  <a:lnTo>
                    <a:pt x="246" y="1674"/>
                  </a:lnTo>
                  <a:lnTo>
                    <a:pt x="279" y="1683"/>
                  </a:lnTo>
                  <a:lnTo>
                    <a:pt x="315" y="1686"/>
                  </a:lnTo>
                  <a:lnTo>
                    <a:pt x="1475" y="1686"/>
                  </a:lnTo>
                  <a:lnTo>
                    <a:pt x="1475" y="1561"/>
                  </a:lnTo>
                  <a:lnTo>
                    <a:pt x="1477" y="1532"/>
                  </a:lnTo>
                  <a:lnTo>
                    <a:pt x="1486" y="1506"/>
                  </a:lnTo>
                  <a:lnTo>
                    <a:pt x="1499" y="1481"/>
                  </a:lnTo>
                  <a:lnTo>
                    <a:pt x="1517" y="1460"/>
                  </a:lnTo>
                  <a:lnTo>
                    <a:pt x="1537" y="1443"/>
                  </a:lnTo>
                  <a:lnTo>
                    <a:pt x="1562" y="1429"/>
                  </a:lnTo>
                  <a:lnTo>
                    <a:pt x="1589" y="1421"/>
                  </a:lnTo>
                  <a:lnTo>
                    <a:pt x="1618" y="1418"/>
                  </a:lnTo>
                  <a:lnTo>
                    <a:pt x="1799" y="1418"/>
                  </a:lnTo>
                  <a:lnTo>
                    <a:pt x="1828" y="1421"/>
                  </a:lnTo>
                  <a:lnTo>
                    <a:pt x="1855" y="1429"/>
                  </a:lnTo>
                  <a:lnTo>
                    <a:pt x="1878" y="1443"/>
                  </a:lnTo>
                  <a:lnTo>
                    <a:pt x="1900" y="1460"/>
                  </a:lnTo>
                  <a:lnTo>
                    <a:pt x="1918" y="1481"/>
                  </a:lnTo>
                  <a:lnTo>
                    <a:pt x="1930" y="1506"/>
                  </a:lnTo>
                  <a:lnTo>
                    <a:pt x="1939" y="1532"/>
                  </a:lnTo>
                  <a:lnTo>
                    <a:pt x="1942" y="1561"/>
                  </a:lnTo>
                  <a:lnTo>
                    <a:pt x="1942" y="1686"/>
                  </a:lnTo>
                  <a:lnTo>
                    <a:pt x="3102" y="1686"/>
                  </a:lnTo>
                  <a:lnTo>
                    <a:pt x="3138" y="1683"/>
                  </a:lnTo>
                  <a:lnTo>
                    <a:pt x="3171" y="1674"/>
                  </a:lnTo>
                  <a:lnTo>
                    <a:pt x="3202" y="1661"/>
                  </a:lnTo>
                  <a:lnTo>
                    <a:pt x="3231" y="1643"/>
                  </a:lnTo>
                  <a:lnTo>
                    <a:pt x="3257" y="1621"/>
                  </a:lnTo>
                  <a:lnTo>
                    <a:pt x="3279" y="1595"/>
                  </a:lnTo>
                  <a:lnTo>
                    <a:pt x="3297" y="1566"/>
                  </a:lnTo>
                  <a:lnTo>
                    <a:pt x="3310" y="1535"/>
                  </a:lnTo>
                  <a:lnTo>
                    <a:pt x="3318" y="1501"/>
                  </a:lnTo>
                  <a:lnTo>
                    <a:pt x="3321" y="1466"/>
                  </a:lnTo>
                  <a:lnTo>
                    <a:pt x="3321" y="702"/>
                  </a:lnTo>
                  <a:lnTo>
                    <a:pt x="3320" y="698"/>
                  </a:lnTo>
                  <a:lnTo>
                    <a:pt x="3318" y="695"/>
                  </a:lnTo>
                  <a:lnTo>
                    <a:pt x="3315" y="692"/>
                  </a:lnTo>
                  <a:lnTo>
                    <a:pt x="3312" y="691"/>
                  </a:lnTo>
                  <a:lnTo>
                    <a:pt x="105" y="691"/>
                  </a:lnTo>
                  <a:close/>
                  <a:moveTo>
                    <a:pt x="2155" y="550"/>
                  </a:moveTo>
                  <a:lnTo>
                    <a:pt x="2155" y="596"/>
                  </a:lnTo>
                  <a:lnTo>
                    <a:pt x="2238" y="596"/>
                  </a:lnTo>
                  <a:lnTo>
                    <a:pt x="2238" y="550"/>
                  </a:lnTo>
                  <a:lnTo>
                    <a:pt x="2155" y="550"/>
                  </a:lnTo>
                  <a:close/>
                  <a:moveTo>
                    <a:pt x="1179" y="550"/>
                  </a:moveTo>
                  <a:lnTo>
                    <a:pt x="1179" y="596"/>
                  </a:lnTo>
                  <a:lnTo>
                    <a:pt x="1262" y="596"/>
                  </a:lnTo>
                  <a:lnTo>
                    <a:pt x="1262" y="550"/>
                  </a:lnTo>
                  <a:lnTo>
                    <a:pt x="1179" y="550"/>
                  </a:lnTo>
                  <a:close/>
                  <a:moveTo>
                    <a:pt x="1589" y="259"/>
                  </a:moveTo>
                  <a:lnTo>
                    <a:pt x="1549" y="261"/>
                  </a:lnTo>
                  <a:lnTo>
                    <a:pt x="1512" y="267"/>
                  </a:lnTo>
                  <a:lnTo>
                    <a:pt x="1480" y="277"/>
                  </a:lnTo>
                  <a:lnTo>
                    <a:pt x="1451" y="291"/>
                  </a:lnTo>
                  <a:lnTo>
                    <a:pt x="1426" y="309"/>
                  </a:lnTo>
                  <a:lnTo>
                    <a:pt x="1406" y="331"/>
                  </a:lnTo>
                  <a:lnTo>
                    <a:pt x="1388" y="358"/>
                  </a:lnTo>
                  <a:lnTo>
                    <a:pt x="1375" y="388"/>
                  </a:lnTo>
                  <a:lnTo>
                    <a:pt x="1365" y="423"/>
                  </a:lnTo>
                  <a:lnTo>
                    <a:pt x="1359" y="461"/>
                  </a:lnTo>
                  <a:lnTo>
                    <a:pt x="1357" y="503"/>
                  </a:lnTo>
                  <a:lnTo>
                    <a:pt x="1357" y="596"/>
                  </a:lnTo>
                  <a:lnTo>
                    <a:pt x="2060" y="596"/>
                  </a:lnTo>
                  <a:lnTo>
                    <a:pt x="2060" y="503"/>
                  </a:lnTo>
                  <a:lnTo>
                    <a:pt x="2058" y="461"/>
                  </a:lnTo>
                  <a:lnTo>
                    <a:pt x="2052" y="423"/>
                  </a:lnTo>
                  <a:lnTo>
                    <a:pt x="2042" y="388"/>
                  </a:lnTo>
                  <a:lnTo>
                    <a:pt x="2029" y="358"/>
                  </a:lnTo>
                  <a:lnTo>
                    <a:pt x="2011" y="331"/>
                  </a:lnTo>
                  <a:lnTo>
                    <a:pt x="1990" y="309"/>
                  </a:lnTo>
                  <a:lnTo>
                    <a:pt x="1966" y="291"/>
                  </a:lnTo>
                  <a:lnTo>
                    <a:pt x="1936" y="277"/>
                  </a:lnTo>
                  <a:lnTo>
                    <a:pt x="1904" y="267"/>
                  </a:lnTo>
                  <a:lnTo>
                    <a:pt x="1868" y="261"/>
                  </a:lnTo>
                  <a:lnTo>
                    <a:pt x="1828" y="259"/>
                  </a:lnTo>
                  <a:lnTo>
                    <a:pt x="1589" y="259"/>
                  </a:lnTo>
                  <a:close/>
                  <a:moveTo>
                    <a:pt x="1504" y="96"/>
                  </a:moveTo>
                  <a:lnTo>
                    <a:pt x="1464" y="99"/>
                  </a:lnTo>
                  <a:lnTo>
                    <a:pt x="1424" y="108"/>
                  </a:lnTo>
                  <a:lnTo>
                    <a:pt x="1386" y="124"/>
                  </a:lnTo>
                  <a:lnTo>
                    <a:pt x="1351" y="144"/>
                  </a:lnTo>
                  <a:lnTo>
                    <a:pt x="1318" y="169"/>
                  </a:lnTo>
                  <a:lnTo>
                    <a:pt x="1288" y="199"/>
                  </a:lnTo>
                  <a:lnTo>
                    <a:pt x="1261" y="234"/>
                  </a:lnTo>
                  <a:lnTo>
                    <a:pt x="1237" y="272"/>
                  </a:lnTo>
                  <a:lnTo>
                    <a:pt x="1216" y="314"/>
                  </a:lnTo>
                  <a:lnTo>
                    <a:pt x="1200" y="358"/>
                  </a:lnTo>
                  <a:lnTo>
                    <a:pt x="1188" y="406"/>
                  </a:lnTo>
                  <a:lnTo>
                    <a:pt x="1181" y="455"/>
                  </a:lnTo>
                  <a:lnTo>
                    <a:pt x="1264" y="455"/>
                  </a:lnTo>
                  <a:lnTo>
                    <a:pt x="1270" y="410"/>
                  </a:lnTo>
                  <a:lnTo>
                    <a:pt x="1280" y="369"/>
                  </a:lnTo>
                  <a:lnTo>
                    <a:pt x="1295" y="331"/>
                  </a:lnTo>
                  <a:lnTo>
                    <a:pt x="1312" y="297"/>
                  </a:lnTo>
                  <a:lnTo>
                    <a:pt x="1335" y="266"/>
                  </a:lnTo>
                  <a:lnTo>
                    <a:pt x="1361" y="239"/>
                  </a:lnTo>
                  <a:lnTo>
                    <a:pt x="1390" y="216"/>
                  </a:lnTo>
                  <a:lnTo>
                    <a:pt x="1423" y="197"/>
                  </a:lnTo>
                  <a:lnTo>
                    <a:pt x="1460" y="183"/>
                  </a:lnTo>
                  <a:lnTo>
                    <a:pt x="1499" y="171"/>
                  </a:lnTo>
                  <a:lnTo>
                    <a:pt x="1543" y="165"/>
                  </a:lnTo>
                  <a:lnTo>
                    <a:pt x="1589" y="163"/>
                  </a:lnTo>
                  <a:lnTo>
                    <a:pt x="1828" y="163"/>
                  </a:lnTo>
                  <a:lnTo>
                    <a:pt x="1874" y="165"/>
                  </a:lnTo>
                  <a:lnTo>
                    <a:pt x="1918" y="171"/>
                  </a:lnTo>
                  <a:lnTo>
                    <a:pt x="1957" y="183"/>
                  </a:lnTo>
                  <a:lnTo>
                    <a:pt x="1994" y="197"/>
                  </a:lnTo>
                  <a:lnTo>
                    <a:pt x="2027" y="216"/>
                  </a:lnTo>
                  <a:lnTo>
                    <a:pt x="2056" y="239"/>
                  </a:lnTo>
                  <a:lnTo>
                    <a:pt x="2082" y="266"/>
                  </a:lnTo>
                  <a:lnTo>
                    <a:pt x="2103" y="297"/>
                  </a:lnTo>
                  <a:lnTo>
                    <a:pt x="2122" y="331"/>
                  </a:lnTo>
                  <a:lnTo>
                    <a:pt x="2137" y="369"/>
                  </a:lnTo>
                  <a:lnTo>
                    <a:pt x="2147" y="410"/>
                  </a:lnTo>
                  <a:lnTo>
                    <a:pt x="2153" y="455"/>
                  </a:lnTo>
                  <a:lnTo>
                    <a:pt x="2236" y="455"/>
                  </a:lnTo>
                  <a:lnTo>
                    <a:pt x="2229" y="406"/>
                  </a:lnTo>
                  <a:lnTo>
                    <a:pt x="2216" y="358"/>
                  </a:lnTo>
                  <a:lnTo>
                    <a:pt x="2201" y="314"/>
                  </a:lnTo>
                  <a:lnTo>
                    <a:pt x="2180" y="272"/>
                  </a:lnTo>
                  <a:lnTo>
                    <a:pt x="2156" y="234"/>
                  </a:lnTo>
                  <a:lnTo>
                    <a:pt x="2129" y="199"/>
                  </a:lnTo>
                  <a:lnTo>
                    <a:pt x="2099" y="169"/>
                  </a:lnTo>
                  <a:lnTo>
                    <a:pt x="2066" y="144"/>
                  </a:lnTo>
                  <a:lnTo>
                    <a:pt x="2030" y="124"/>
                  </a:lnTo>
                  <a:lnTo>
                    <a:pt x="1992" y="108"/>
                  </a:lnTo>
                  <a:lnTo>
                    <a:pt x="1953" y="99"/>
                  </a:lnTo>
                  <a:lnTo>
                    <a:pt x="1912" y="96"/>
                  </a:lnTo>
                  <a:lnTo>
                    <a:pt x="1504" y="96"/>
                  </a:lnTo>
                  <a:close/>
                  <a:moveTo>
                    <a:pt x="1504" y="0"/>
                  </a:moveTo>
                  <a:lnTo>
                    <a:pt x="1912" y="0"/>
                  </a:lnTo>
                  <a:lnTo>
                    <a:pt x="1961" y="4"/>
                  </a:lnTo>
                  <a:lnTo>
                    <a:pt x="2008" y="14"/>
                  </a:lnTo>
                  <a:lnTo>
                    <a:pt x="2054" y="30"/>
                  </a:lnTo>
                  <a:lnTo>
                    <a:pt x="2097" y="52"/>
                  </a:lnTo>
                  <a:lnTo>
                    <a:pt x="2138" y="79"/>
                  </a:lnTo>
                  <a:lnTo>
                    <a:pt x="2175" y="111"/>
                  </a:lnTo>
                  <a:lnTo>
                    <a:pt x="2210" y="148"/>
                  </a:lnTo>
                  <a:lnTo>
                    <a:pt x="2240" y="189"/>
                  </a:lnTo>
                  <a:lnTo>
                    <a:pt x="2267" y="234"/>
                  </a:lnTo>
                  <a:lnTo>
                    <a:pt x="2290" y="283"/>
                  </a:lnTo>
                  <a:lnTo>
                    <a:pt x="2309" y="333"/>
                  </a:lnTo>
                  <a:lnTo>
                    <a:pt x="2322" y="388"/>
                  </a:lnTo>
                  <a:lnTo>
                    <a:pt x="2330" y="444"/>
                  </a:lnTo>
                  <a:lnTo>
                    <a:pt x="2334" y="503"/>
                  </a:lnTo>
                  <a:lnTo>
                    <a:pt x="2334" y="596"/>
                  </a:lnTo>
                  <a:lnTo>
                    <a:pt x="3312" y="596"/>
                  </a:lnTo>
                  <a:lnTo>
                    <a:pt x="3336" y="599"/>
                  </a:lnTo>
                  <a:lnTo>
                    <a:pt x="3358" y="607"/>
                  </a:lnTo>
                  <a:lnTo>
                    <a:pt x="3377" y="620"/>
                  </a:lnTo>
                  <a:lnTo>
                    <a:pt x="3394" y="635"/>
                  </a:lnTo>
                  <a:lnTo>
                    <a:pt x="3405" y="655"/>
                  </a:lnTo>
                  <a:lnTo>
                    <a:pt x="3414" y="677"/>
                  </a:lnTo>
                  <a:lnTo>
                    <a:pt x="3417" y="702"/>
                  </a:lnTo>
                  <a:lnTo>
                    <a:pt x="3417" y="2979"/>
                  </a:lnTo>
                  <a:lnTo>
                    <a:pt x="3414" y="3003"/>
                  </a:lnTo>
                  <a:lnTo>
                    <a:pt x="3405" y="3025"/>
                  </a:lnTo>
                  <a:lnTo>
                    <a:pt x="3394" y="3044"/>
                  </a:lnTo>
                  <a:lnTo>
                    <a:pt x="3377" y="3061"/>
                  </a:lnTo>
                  <a:lnTo>
                    <a:pt x="3358" y="3073"/>
                  </a:lnTo>
                  <a:lnTo>
                    <a:pt x="3336" y="3081"/>
                  </a:lnTo>
                  <a:lnTo>
                    <a:pt x="3312" y="3084"/>
                  </a:lnTo>
                  <a:lnTo>
                    <a:pt x="105" y="3084"/>
                  </a:lnTo>
                  <a:lnTo>
                    <a:pt x="81" y="3081"/>
                  </a:lnTo>
                  <a:lnTo>
                    <a:pt x="59" y="3073"/>
                  </a:lnTo>
                  <a:lnTo>
                    <a:pt x="39" y="3061"/>
                  </a:lnTo>
                  <a:lnTo>
                    <a:pt x="23" y="3044"/>
                  </a:lnTo>
                  <a:lnTo>
                    <a:pt x="10" y="3025"/>
                  </a:lnTo>
                  <a:lnTo>
                    <a:pt x="3" y="3003"/>
                  </a:lnTo>
                  <a:lnTo>
                    <a:pt x="0" y="2979"/>
                  </a:lnTo>
                  <a:lnTo>
                    <a:pt x="0" y="702"/>
                  </a:lnTo>
                  <a:lnTo>
                    <a:pt x="3" y="677"/>
                  </a:lnTo>
                  <a:lnTo>
                    <a:pt x="10" y="655"/>
                  </a:lnTo>
                  <a:lnTo>
                    <a:pt x="23" y="635"/>
                  </a:lnTo>
                  <a:lnTo>
                    <a:pt x="39" y="620"/>
                  </a:lnTo>
                  <a:lnTo>
                    <a:pt x="59" y="607"/>
                  </a:lnTo>
                  <a:lnTo>
                    <a:pt x="81" y="599"/>
                  </a:lnTo>
                  <a:lnTo>
                    <a:pt x="105" y="596"/>
                  </a:lnTo>
                  <a:lnTo>
                    <a:pt x="1083" y="596"/>
                  </a:lnTo>
                  <a:lnTo>
                    <a:pt x="1083" y="503"/>
                  </a:lnTo>
                  <a:lnTo>
                    <a:pt x="1086" y="444"/>
                  </a:lnTo>
                  <a:lnTo>
                    <a:pt x="1095" y="388"/>
                  </a:lnTo>
                  <a:lnTo>
                    <a:pt x="1108" y="333"/>
                  </a:lnTo>
                  <a:lnTo>
                    <a:pt x="1126" y="283"/>
                  </a:lnTo>
                  <a:lnTo>
                    <a:pt x="1149" y="234"/>
                  </a:lnTo>
                  <a:lnTo>
                    <a:pt x="1176" y="189"/>
                  </a:lnTo>
                  <a:lnTo>
                    <a:pt x="1207" y="148"/>
                  </a:lnTo>
                  <a:lnTo>
                    <a:pt x="1241" y="111"/>
                  </a:lnTo>
                  <a:lnTo>
                    <a:pt x="1279" y="79"/>
                  </a:lnTo>
                  <a:lnTo>
                    <a:pt x="1320" y="52"/>
                  </a:lnTo>
                  <a:lnTo>
                    <a:pt x="1363" y="30"/>
                  </a:lnTo>
                  <a:lnTo>
                    <a:pt x="1408" y="14"/>
                  </a:lnTo>
                  <a:lnTo>
                    <a:pt x="1455" y="4"/>
                  </a:lnTo>
                  <a:lnTo>
                    <a:pt x="15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Freeform 389"/>
            <p:cNvSpPr>
              <a:spLocks/>
            </p:cNvSpPr>
            <p:nvPr/>
          </p:nvSpPr>
          <p:spPr bwMode="auto">
            <a:xfrm>
              <a:off x="5551488" y="2233613"/>
              <a:ext cx="14288" cy="28575"/>
            </a:xfrm>
            <a:custGeom>
              <a:avLst/>
              <a:gdLst>
                <a:gd name="T0" fmla="*/ 47 w 95"/>
                <a:gd name="T1" fmla="*/ 0 h 196"/>
                <a:gd name="T2" fmla="*/ 62 w 95"/>
                <a:gd name="T3" fmla="*/ 2 h 196"/>
                <a:gd name="T4" fmla="*/ 75 w 95"/>
                <a:gd name="T5" fmla="*/ 9 h 196"/>
                <a:gd name="T6" fmla="*/ 86 w 95"/>
                <a:gd name="T7" fmla="*/ 19 h 196"/>
                <a:gd name="T8" fmla="*/ 93 w 95"/>
                <a:gd name="T9" fmla="*/ 32 h 196"/>
                <a:gd name="T10" fmla="*/ 95 w 95"/>
                <a:gd name="T11" fmla="*/ 47 h 196"/>
                <a:gd name="T12" fmla="*/ 95 w 95"/>
                <a:gd name="T13" fmla="*/ 148 h 196"/>
                <a:gd name="T14" fmla="*/ 93 w 95"/>
                <a:gd name="T15" fmla="*/ 163 h 196"/>
                <a:gd name="T16" fmla="*/ 86 w 95"/>
                <a:gd name="T17" fmla="*/ 176 h 196"/>
                <a:gd name="T18" fmla="*/ 75 w 95"/>
                <a:gd name="T19" fmla="*/ 186 h 196"/>
                <a:gd name="T20" fmla="*/ 62 w 95"/>
                <a:gd name="T21" fmla="*/ 194 h 196"/>
                <a:gd name="T22" fmla="*/ 47 w 95"/>
                <a:gd name="T23" fmla="*/ 196 h 196"/>
                <a:gd name="T24" fmla="*/ 32 w 95"/>
                <a:gd name="T25" fmla="*/ 194 h 196"/>
                <a:gd name="T26" fmla="*/ 19 w 95"/>
                <a:gd name="T27" fmla="*/ 186 h 196"/>
                <a:gd name="T28" fmla="*/ 9 w 95"/>
                <a:gd name="T29" fmla="*/ 176 h 196"/>
                <a:gd name="T30" fmla="*/ 2 w 95"/>
                <a:gd name="T31" fmla="*/ 163 h 196"/>
                <a:gd name="T32" fmla="*/ 0 w 95"/>
                <a:gd name="T33" fmla="*/ 148 h 196"/>
                <a:gd name="T34" fmla="*/ 0 w 95"/>
                <a:gd name="T35" fmla="*/ 47 h 196"/>
                <a:gd name="T36" fmla="*/ 2 w 95"/>
                <a:gd name="T37" fmla="*/ 32 h 196"/>
                <a:gd name="T38" fmla="*/ 9 w 95"/>
                <a:gd name="T39" fmla="*/ 19 h 196"/>
                <a:gd name="T40" fmla="*/ 19 w 95"/>
                <a:gd name="T41" fmla="*/ 9 h 196"/>
                <a:gd name="T42" fmla="*/ 32 w 95"/>
                <a:gd name="T43" fmla="*/ 2 h 196"/>
                <a:gd name="T44" fmla="*/ 47 w 95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" h="196">
                  <a:moveTo>
                    <a:pt x="47" y="0"/>
                  </a:moveTo>
                  <a:lnTo>
                    <a:pt x="62" y="2"/>
                  </a:lnTo>
                  <a:lnTo>
                    <a:pt x="75" y="9"/>
                  </a:lnTo>
                  <a:lnTo>
                    <a:pt x="86" y="19"/>
                  </a:lnTo>
                  <a:lnTo>
                    <a:pt x="93" y="32"/>
                  </a:lnTo>
                  <a:lnTo>
                    <a:pt x="95" y="47"/>
                  </a:lnTo>
                  <a:lnTo>
                    <a:pt x="95" y="148"/>
                  </a:lnTo>
                  <a:lnTo>
                    <a:pt x="93" y="163"/>
                  </a:lnTo>
                  <a:lnTo>
                    <a:pt x="86" y="176"/>
                  </a:lnTo>
                  <a:lnTo>
                    <a:pt x="75" y="186"/>
                  </a:lnTo>
                  <a:lnTo>
                    <a:pt x="62" y="194"/>
                  </a:lnTo>
                  <a:lnTo>
                    <a:pt x="47" y="196"/>
                  </a:lnTo>
                  <a:lnTo>
                    <a:pt x="32" y="194"/>
                  </a:lnTo>
                  <a:lnTo>
                    <a:pt x="19" y="186"/>
                  </a:lnTo>
                  <a:lnTo>
                    <a:pt x="9" y="176"/>
                  </a:lnTo>
                  <a:lnTo>
                    <a:pt x="2" y="163"/>
                  </a:lnTo>
                  <a:lnTo>
                    <a:pt x="0" y="148"/>
                  </a:lnTo>
                  <a:lnTo>
                    <a:pt x="0" y="47"/>
                  </a:lnTo>
                  <a:lnTo>
                    <a:pt x="2" y="32"/>
                  </a:lnTo>
                  <a:lnTo>
                    <a:pt x="9" y="19"/>
                  </a:lnTo>
                  <a:lnTo>
                    <a:pt x="19" y="9"/>
                  </a:lnTo>
                  <a:lnTo>
                    <a:pt x="32" y="2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5" name="Group 544"/>
          <p:cNvGrpSpPr/>
          <p:nvPr/>
        </p:nvGrpSpPr>
        <p:grpSpPr>
          <a:xfrm>
            <a:off x="6251146" y="2124075"/>
            <a:ext cx="615950" cy="138113"/>
            <a:chOff x="6261100" y="2124075"/>
            <a:chExt cx="615950" cy="138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5" name="Freeform 394"/>
            <p:cNvSpPr>
              <a:spLocks/>
            </p:cNvSpPr>
            <p:nvPr/>
          </p:nvSpPr>
          <p:spPr bwMode="auto">
            <a:xfrm>
              <a:off x="6437313" y="2185988"/>
              <a:ext cx="14288" cy="14288"/>
            </a:xfrm>
            <a:custGeom>
              <a:avLst/>
              <a:gdLst>
                <a:gd name="T0" fmla="*/ 39 w 78"/>
                <a:gd name="T1" fmla="*/ 0 h 79"/>
                <a:gd name="T2" fmla="*/ 49 w 78"/>
                <a:gd name="T3" fmla="*/ 2 h 79"/>
                <a:gd name="T4" fmla="*/ 58 w 78"/>
                <a:gd name="T5" fmla="*/ 6 h 79"/>
                <a:gd name="T6" fmla="*/ 67 w 78"/>
                <a:gd name="T7" fmla="*/ 12 h 79"/>
                <a:gd name="T8" fmla="*/ 73 w 78"/>
                <a:gd name="T9" fmla="*/ 21 h 79"/>
                <a:gd name="T10" fmla="*/ 76 w 78"/>
                <a:gd name="T11" fmla="*/ 30 h 79"/>
                <a:gd name="T12" fmla="*/ 78 w 78"/>
                <a:gd name="T13" fmla="*/ 40 h 79"/>
                <a:gd name="T14" fmla="*/ 76 w 78"/>
                <a:gd name="T15" fmla="*/ 50 h 79"/>
                <a:gd name="T16" fmla="*/ 73 w 78"/>
                <a:gd name="T17" fmla="*/ 60 h 79"/>
                <a:gd name="T18" fmla="*/ 67 w 78"/>
                <a:gd name="T19" fmla="*/ 67 h 79"/>
                <a:gd name="T20" fmla="*/ 58 w 78"/>
                <a:gd name="T21" fmla="*/ 74 h 79"/>
                <a:gd name="T22" fmla="*/ 49 w 78"/>
                <a:gd name="T23" fmla="*/ 78 h 79"/>
                <a:gd name="T24" fmla="*/ 39 w 78"/>
                <a:gd name="T25" fmla="*/ 79 h 79"/>
                <a:gd name="T26" fmla="*/ 29 w 78"/>
                <a:gd name="T27" fmla="*/ 78 h 79"/>
                <a:gd name="T28" fmla="*/ 20 w 78"/>
                <a:gd name="T29" fmla="*/ 74 h 79"/>
                <a:gd name="T30" fmla="*/ 12 w 78"/>
                <a:gd name="T31" fmla="*/ 67 h 79"/>
                <a:gd name="T32" fmla="*/ 5 w 78"/>
                <a:gd name="T33" fmla="*/ 60 h 79"/>
                <a:gd name="T34" fmla="*/ 1 w 78"/>
                <a:gd name="T35" fmla="*/ 50 h 79"/>
                <a:gd name="T36" fmla="*/ 0 w 78"/>
                <a:gd name="T37" fmla="*/ 40 h 79"/>
                <a:gd name="T38" fmla="*/ 1 w 78"/>
                <a:gd name="T39" fmla="*/ 30 h 79"/>
                <a:gd name="T40" fmla="*/ 5 w 78"/>
                <a:gd name="T41" fmla="*/ 21 h 79"/>
                <a:gd name="T42" fmla="*/ 12 w 78"/>
                <a:gd name="T43" fmla="*/ 12 h 79"/>
                <a:gd name="T44" fmla="*/ 20 w 78"/>
                <a:gd name="T45" fmla="*/ 6 h 79"/>
                <a:gd name="T46" fmla="*/ 29 w 78"/>
                <a:gd name="T47" fmla="*/ 2 h 79"/>
                <a:gd name="T48" fmla="*/ 39 w 78"/>
                <a:gd name="T4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" h="79">
                  <a:moveTo>
                    <a:pt x="39" y="0"/>
                  </a:moveTo>
                  <a:lnTo>
                    <a:pt x="49" y="2"/>
                  </a:lnTo>
                  <a:lnTo>
                    <a:pt x="58" y="6"/>
                  </a:lnTo>
                  <a:lnTo>
                    <a:pt x="67" y="12"/>
                  </a:lnTo>
                  <a:lnTo>
                    <a:pt x="73" y="21"/>
                  </a:lnTo>
                  <a:lnTo>
                    <a:pt x="76" y="30"/>
                  </a:lnTo>
                  <a:lnTo>
                    <a:pt x="78" y="40"/>
                  </a:lnTo>
                  <a:lnTo>
                    <a:pt x="76" y="50"/>
                  </a:lnTo>
                  <a:lnTo>
                    <a:pt x="73" y="60"/>
                  </a:lnTo>
                  <a:lnTo>
                    <a:pt x="67" y="67"/>
                  </a:lnTo>
                  <a:lnTo>
                    <a:pt x="58" y="74"/>
                  </a:lnTo>
                  <a:lnTo>
                    <a:pt x="49" y="78"/>
                  </a:lnTo>
                  <a:lnTo>
                    <a:pt x="39" y="79"/>
                  </a:lnTo>
                  <a:lnTo>
                    <a:pt x="29" y="78"/>
                  </a:lnTo>
                  <a:lnTo>
                    <a:pt x="20" y="74"/>
                  </a:lnTo>
                  <a:lnTo>
                    <a:pt x="12" y="67"/>
                  </a:lnTo>
                  <a:lnTo>
                    <a:pt x="5" y="60"/>
                  </a:lnTo>
                  <a:lnTo>
                    <a:pt x="1" y="50"/>
                  </a:lnTo>
                  <a:lnTo>
                    <a:pt x="0" y="40"/>
                  </a:lnTo>
                  <a:lnTo>
                    <a:pt x="1" y="30"/>
                  </a:lnTo>
                  <a:lnTo>
                    <a:pt x="5" y="21"/>
                  </a:lnTo>
                  <a:lnTo>
                    <a:pt x="12" y="12"/>
                  </a:lnTo>
                  <a:lnTo>
                    <a:pt x="20" y="6"/>
                  </a:lnTo>
                  <a:lnTo>
                    <a:pt x="29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Freeform 395"/>
            <p:cNvSpPr>
              <a:spLocks/>
            </p:cNvSpPr>
            <p:nvPr/>
          </p:nvSpPr>
          <p:spPr bwMode="auto">
            <a:xfrm>
              <a:off x="6383338" y="2185988"/>
              <a:ext cx="12700" cy="14288"/>
            </a:xfrm>
            <a:custGeom>
              <a:avLst/>
              <a:gdLst>
                <a:gd name="T0" fmla="*/ 39 w 78"/>
                <a:gd name="T1" fmla="*/ 0 h 79"/>
                <a:gd name="T2" fmla="*/ 50 w 78"/>
                <a:gd name="T3" fmla="*/ 2 h 79"/>
                <a:gd name="T4" fmla="*/ 58 w 78"/>
                <a:gd name="T5" fmla="*/ 6 h 79"/>
                <a:gd name="T6" fmla="*/ 67 w 78"/>
                <a:gd name="T7" fmla="*/ 12 h 79"/>
                <a:gd name="T8" fmla="*/ 73 w 78"/>
                <a:gd name="T9" fmla="*/ 21 h 79"/>
                <a:gd name="T10" fmla="*/ 77 w 78"/>
                <a:gd name="T11" fmla="*/ 30 h 79"/>
                <a:gd name="T12" fmla="*/ 78 w 78"/>
                <a:gd name="T13" fmla="*/ 40 h 79"/>
                <a:gd name="T14" fmla="*/ 77 w 78"/>
                <a:gd name="T15" fmla="*/ 50 h 79"/>
                <a:gd name="T16" fmla="*/ 73 w 78"/>
                <a:gd name="T17" fmla="*/ 60 h 79"/>
                <a:gd name="T18" fmla="*/ 67 w 78"/>
                <a:gd name="T19" fmla="*/ 67 h 79"/>
                <a:gd name="T20" fmla="*/ 58 w 78"/>
                <a:gd name="T21" fmla="*/ 74 h 79"/>
                <a:gd name="T22" fmla="*/ 50 w 78"/>
                <a:gd name="T23" fmla="*/ 78 h 79"/>
                <a:gd name="T24" fmla="*/ 39 w 78"/>
                <a:gd name="T25" fmla="*/ 79 h 79"/>
                <a:gd name="T26" fmla="*/ 29 w 78"/>
                <a:gd name="T27" fmla="*/ 78 h 79"/>
                <a:gd name="T28" fmla="*/ 20 w 78"/>
                <a:gd name="T29" fmla="*/ 74 h 79"/>
                <a:gd name="T30" fmla="*/ 12 w 78"/>
                <a:gd name="T31" fmla="*/ 67 h 79"/>
                <a:gd name="T32" fmla="*/ 5 w 78"/>
                <a:gd name="T33" fmla="*/ 60 h 79"/>
                <a:gd name="T34" fmla="*/ 2 w 78"/>
                <a:gd name="T35" fmla="*/ 50 h 79"/>
                <a:gd name="T36" fmla="*/ 0 w 78"/>
                <a:gd name="T37" fmla="*/ 40 h 79"/>
                <a:gd name="T38" fmla="*/ 2 w 78"/>
                <a:gd name="T39" fmla="*/ 30 h 79"/>
                <a:gd name="T40" fmla="*/ 5 w 78"/>
                <a:gd name="T41" fmla="*/ 21 h 79"/>
                <a:gd name="T42" fmla="*/ 12 w 78"/>
                <a:gd name="T43" fmla="*/ 12 h 79"/>
                <a:gd name="T44" fmla="*/ 20 w 78"/>
                <a:gd name="T45" fmla="*/ 6 h 79"/>
                <a:gd name="T46" fmla="*/ 29 w 78"/>
                <a:gd name="T47" fmla="*/ 2 h 79"/>
                <a:gd name="T48" fmla="*/ 39 w 78"/>
                <a:gd name="T4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" h="79">
                  <a:moveTo>
                    <a:pt x="39" y="0"/>
                  </a:moveTo>
                  <a:lnTo>
                    <a:pt x="50" y="2"/>
                  </a:lnTo>
                  <a:lnTo>
                    <a:pt x="58" y="6"/>
                  </a:lnTo>
                  <a:lnTo>
                    <a:pt x="67" y="12"/>
                  </a:lnTo>
                  <a:lnTo>
                    <a:pt x="73" y="21"/>
                  </a:lnTo>
                  <a:lnTo>
                    <a:pt x="77" y="30"/>
                  </a:lnTo>
                  <a:lnTo>
                    <a:pt x="78" y="40"/>
                  </a:lnTo>
                  <a:lnTo>
                    <a:pt x="77" y="50"/>
                  </a:lnTo>
                  <a:lnTo>
                    <a:pt x="73" y="60"/>
                  </a:lnTo>
                  <a:lnTo>
                    <a:pt x="67" y="67"/>
                  </a:lnTo>
                  <a:lnTo>
                    <a:pt x="58" y="74"/>
                  </a:lnTo>
                  <a:lnTo>
                    <a:pt x="50" y="78"/>
                  </a:lnTo>
                  <a:lnTo>
                    <a:pt x="39" y="79"/>
                  </a:lnTo>
                  <a:lnTo>
                    <a:pt x="29" y="78"/>
                  </a:lnTo>
                  <a:lnTo>
                    <a:pt x="20" y="74"/>
                  </a:lnTo>
                  <a:lnTo>
                    <a:pt x="12" y="67"/>
                  </a:lnTo>
                  <a:lnTo>
                    <a:pt x="5" y="60"/>
                  </a:lnTo>
                  <a:lnTo>
                    <a:pt x="2" y="50"/>
                  </a:lnTo>
                  <a:lnTo>
                    <a:pt x="0" y="40"/>
                  </a:lnTo>
                  <a:lnTo>
                    <a:pt x="2" y="30"/>
                  </a:lnTo>
                  <a:lnTo>
                    <a:pt x="5" y="21"/>
                  </a:lnTo>
                  <a:lnTo>
                    <a:pt x="12" y="12"/>
                  </a:lnTo>
                  <a:lnTo>
                    <a:pt x="20" y="6"/>
                  </a:lnTo>
                  <a:lnTo>
                    <a:pt x="29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Freeform 396"/>
            <p:cNvSpPr>
              <a:spLocks/>
            </p:cNvSpPr>
            <p:nvPr/>
          </p:nvSpPr>
          <p:spPr bwMode="auto">
            <a:xfrm>
              <a:off x="6327775" y="2185988"/>
              <a:ext cx="14288" cy="14288"/>
            </a:xfrm>
            <a:custGeom>
              <a:avLst/>
              <a:gdLst>
                <a:gd name="T0" fmla="*/ 39 w 78"/>
                <a:gd name="T1" fmla="*/ 0 h 79"/>
                <a:gd name="T2" fmla="*/ 49 w 78"/>
                <a:gd name="T3" fmla="*/ 2 h 79"/>
                <a:gd name="T4" fmla="*/ 58 w 78"/>
                <a:gd name="T5" fmla="*/ 6 h 79"/>
                <a:gd name="T6" fmla="*/ 66 w 78"/>
                <a:gd name="T7" fmla="*/ 12 h 79"/>
                <a:gd name="T8" fmla="*/ 73 w 78"/>
                <a:gd name="T9" fmla="*/ 21 h 79"/>
                <a:gd name="T10" fmla="*/ 77 w 78"/>
                <a:gd name="T11" fmla="*/ 30 h 79"/>
                <a:gd name="T12" fmla="*/ 78 w 78"/>
                <a:gd name="T13" fmla="*/ 40 h 79"/>
                <a:gd name="T14" fmla="*/ 77 w 78"/>
                <a:gd name="T15" fmla="*/ 50 h 79"/>
                <a:gd name="T16" fmla="*/ 73 w 78"/>
                <a:gd name="T17" fmla="*/ 60 h 79"/>
                <a:gd name="T18" fmla="*/ 66 w 78"/>
                <a:gd name="T19" fmla="*/ 67 h 79"/>
                <a:gd name="T20" fmla="*/ 58 w 78"/>
                <a:gd name="T21" fmla="*/ 74 h 79"/>
                <a:gd name="T22" fmla="*/ 49 w 78"/>
                <a:gd name="T23" fmla="*/ 78 h 79"/>
                <a:gd name="T24" fmla="*/ 39 w 78"/>
                <a:gd name="T25" fmla="*/ 79 h 79"/>
                <a:gd name="T26" fmla="*/ 29 w 78"/>
                <a:gd name="T27" fmla="*/ 78 h 79"/>
                <a:gd name="T28" fmla="*/ 20 w 78"/>
                <a:gd name="T29" fmla="*/ 74 h 79"/>
                <a:gd name="T30" fmla="*/ 11 w 78"/>
                <a:gd name="T31" fmla="*/ 67 h 79"/>
                <a:gd name="T32" fmla="*/ 5 w 78"/>
                <a:gd name="T33" fmla="*/ 60 h 79"/>
                <a:gd name="T34" fmla="*/ 2 w 78"/>
                <a:gd name="T35" fmla="*/ 50 h 79"/>
                <a:gd name="T36" fmla="*/ 0 w 78"/>
                <a:gd name="T37" fmla="*/ 40 h 79"/>
                <a:gd name="T38" fmla="*/ 2 w 78"/>
                <a:gd name="T39" fmla="*/ 30 h 79"/>
                <a:gd name="T40" fmla="*/ 5 w 78"/>
                <a:gd name="T41" fmla="*/ 21 h 79"/>
                <a:gd name="T42" fmla="*/ 11 w 78"/>
                <a:gd name="T43" fmla="*/ 12 h 79"/>
                <a:gd name="T44" fmla="*/ 20 w 78"/>
                <a:gd name="T45" fmla="*/ 6 h 79"/>
                <a:gd name="T46" fmla="*/ 29 w 78"/>
                <a:gd name="T47" fmla="*/ 2 h 79"/>
                <a:gd name="T48" fmla="*/ 39 w 78"/>
                <a:gd name="T4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" h="79">
                  <a:moveTo>
                    <a:pt x="39" y="0"/>
                  </a:moveTo>
                  <a:lnTo>
                    <a:pt x="49" y="2"/>
                  </a:lnTo>
                  <a:lnTo>
                    <a:pt x="58" y="6"/>
                  </a:lnTo>
                  <a:lnTo>
                    <a:pt x="66" y="12"/>
                  </a:lnTo>
                  <a:lnTo>
                    <a:pt x="73" y="21"/>
                  </a:lnTo>
                  <a:lnTo>
                    <a:pt x="77" y="30"/>
                  </a:lnTo>
                  <a:lnTo>
                    <a:pt x="78" y="40"/>
                  </a:lnTo>
                  <a:lnTo>
                    <a:pt x="77" y="50"/>
                  </a:lnTo>
                  <a:lnTo>
                    <a:pt x="73" y="60"/>
                  </a:lnTo>
                  <a:lnTo>
                    <a:pt x="66" y="67"/>
                  </a:lnTo>
                  <a:lnTo>
                    <a:pt x="58" y="74"/>
                  </a:lnTo>
                  <a:lnTo>
                    <a:pt x="49" y="78"/>
                  </a:lnTo>
                  <a:lnTo>
                    <a:pt x="39" y="79"/>
                  </a:lnTo>
                  <a:lnTo>
                    <a:pt x="29" y="78"/>
                  </a:lnTo>
                  <a:lnTo>
                    <a:pt x="20" y="74"/>
                  </a:lnTo>
                  <a:lnTo>
                    <a:pt x="11" y="67"/>
                  </a:lnTo>
                  <a:lnTo>
                    <a:pt x="5" y="60"/>
                  </a:lnTo>
                  <a:lnTo>
                    <a:pt x="2" y="50"/>
                  </a:lnTo>
                  <a:lnTo>
                    <a:pt x="0" y="40"/>
                  </a:lnTo>
                  <a:lnTo>
                    <a:pt x="2" y="30"/>
                  </a:lnTo>
                  <a:lnTo>
                    <a:pt x="5" y="21"/>
                  </a:lnTo>
                  <a:lnTo>
                    <a:pt x="11" y="12"/>
                  </a:lnTo>
                  <a:lnTo>
                    <a:pt x="20" y="6"/>
                  </a:lnTo>
                  <a:lnTo>
                    <a:pt x="29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Freeform 397"/>
            <p:cNvSpPr>
              <a:spLocks/>
            </p:cNvSpPr>
            <p:nvPr/>
          </p:nvSpPr>
          <p:spPr bwMode="auto">
            <a:xfrm>
              <a:off x="6545263" y="2185988"/>
              <a:ext cx="14288" cy="14288"/>
            </a:xfrm>
            <a:custGeom>
              <a:avLst/>
              <a:gdLst>
                <a:gd name="T0" fmla="*/ 39 w 78"/>
                <a:gd name="T1" fmla="*/ 0 h 79"/>
                <a:gd name="T2" fmla="*/ 48 w 78"/>
                <a:gd name="T3" fmla="*/ 2 h 79"/>
                <a:gd name="T4" fmla="*/ 58 w 78"/>
                <a:gd name="T5" fmla="*/ 6 h 79"/>
                <a:gd name="T6" fmla="*/ 66 w 78"/>
                <a:gd name="T7" fmla="*/ 12 h 79"/>
                <a:gd name="T8" fmla="*/ 73 w 78"/>
                <a:gd name="T9" fmla="*/ 21 h 79"/>
                <a:gd name="T10" fmla="*/ 76 w 78"/>
                <a:gd name="T11" fmla="*/ 30 h 79"/>
                <a:gd name="T12" fmla="*/ 78 w 78"/>
                <a:gd name="T13" fmla="*/ 40 h 79"/>
                <a:gd name="T14" fmla="*/ 76 w 78"/>
                <a:gd name="T15" fmla="*/ 50 h 79"/>
                <a:gd name="T16" fmla="*/ 73 w 78"/>
                <a:gd name="T17" fmla="*/ 60 h 79"/>
                <a:gd name="T18" fmla="*/ 66 w 78"/>
                <a:gd name="T19" fmla="*/ 67 h 79"/>
                <a:gd name="T20" fmla="*/ 58 w 78"/>
                <a:gd name="T21" fmla="*/ 74 h 79"/>
                <a:gd name="T22" fmla="*/ 48 w 78"/>
                <a:gd name="T23" fmla="*/ 78 h 79"/>
                <a:gd name="T24" fmla="*/ 39 w 78"/>
                <a:gd name="T25" fmla="*/ 79 h 79"/>
                <a:gd name="T26" fmla="*/ 28 w 78"/>
                <a:gd name="T27" fmla="*/ 78 h 79"/>
                <a:gd name="T28" fmla="*/ 20 w 78"/>
                <a:gd name="T29" fmla="*/ 74 h 79"/>
                <a:gd name="T30" fmla="*/ 11 w 78"/>
                <a:gd name="T31" fmla="*/ 67 h 79"/>
                <a:gd name="T32" fmla="*/ 5 w 78"/>
                <a:gd name="T33" fmla="*/ 60 h 79"/>
                <a:gd name="T34" fmla="*/ 1 w 78"/>
                <a:gd name="T35" fmla="*/ 50 h 79"/>
                <a:gd name="T36" fmla="*/ 0 w 78"/>
                <a:gd name="T37" fmla="*/ 40 h 79"/>
                <a:gd name="T38" fmla="*/ 1 w 78"/>
                <a:gd name="T39" fmla="*/ 30 h 79"/>
                <a:gd name="T40" fmla="*/ 5 w 78"/>
                <a:gd name="T41" fmla="*/ 21 h 79"/>
                <a:gd name="T42" fmla="*/ 11 w 78"/>
                <a:gd name="T43" fmla="*/ 12 h 79"/>
                <a:gd name="T44" fmla="*/ 20 w 78"/>
                <a:gd name="T45" fmla="*/ 6 h 79"/>
                <a:gd name="T46" fmla="*/ 28 w 78"/>
                <a:gd name="T47" fmla="*/ 2 h 79"/>
                <a:gd name="T48" fmla="*/ 39 w 78"/>
                <a:gd name="T4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" h="79">
                  <a:moveTo>
                    <a:pt x="39" y="0"/>
                  </a:moveTo>
                  <a:lnTo>
                    <a:pt x="48" y="2"/>
                  </a:lnTo>
                  <a:lnTo>
                    <a:pt x="58" y="6"/>
                  </a:lnTo>
                  <a:lnTo>
                    <a:pt x="66" y="12"/>
                  </a:lnTo>
                  <a:lnTo>
                    <a:pt x="73" y="21"/>
                  </a:lnTo>
                  <a:lnTo>
                    <a:pt x="76" y="30"/>
                  </a:lnTo>
                  <a:lnTo>
                    <a:pt x="78" y="40"/>
                  </a:lnTo>
                  <a:lnTo>
                    <a:pt x="76" y="50"/>
                  </a:lnTo>
                  <a:lnTo>
                    <a:pt x="73" y="60"/>
                  </a:lnTo>
                  <a:lnTo>
                    <a:pt x="66" y="67"/>
                  </a:lnTo>
                  <a:lnTo>
                    <a:pt x="58" y="74"/>
                  </a:lnTo>
                  <a:lnTo>
                    <a:pt x="48" y="78"/>
                  </a:lnTo>
                  <a:lnTo>
                    <a:pt x="39" y="79"/>
                  </a:lnTo>
                  <a:lnTo>
                    <a:pt x="28" y="78"/>
                  </a:lnTo>
                  <a:lnTo>
                    <a:pt x="20" y="74"/>
                  </a:lnTo>
                  <a:lnTo>
                    <a:pt x="11" y="67"/>
                  </a:lnTo>
                  <a:lnTo>
                    <a:pt x="5" y="60"/>
                  </a:lnTo>
                  <a:lnTo>
                    <a:pt x="1" y="50"/>
                  </a:lnTo>
                  <a:lnTo>
                    <a:pt x="0" y="40"/>
                  </a:lnTo>
                  <a:lnTo>
                    <a:pt x="1" y="30"/>
                  </a:lnTo>
                  <a:lnTo>
                    <a:pt x="5" y="21"/>
                  </a:lnTo>
                  <a:lnTo>
                    <a:pt x="11" y="12"/>
                  </a:lnTo>
                  <a:lnTo>
                    <a:pt x="20" y="6"/>
                  </a:lnTo>
                  <a:lnTo>
                    <a:pt x="28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" name="Freeform 398"/>
            <p:cNvSpPr>
              <a:spLocks/>
            </p:cNvSpPr>
            <p:nvPr/>
          </p:nvSpPr>
          <p:spPr bwMode="auto">
            <a:xfrm>
              <a:off x="6745288" y="2185988"/>
              <a:ext cx="14288" cy="14288"/>
            </a:xfrm>
            <a:custGeom>
              <a:avLst/>
              <a:gdLst>
                <a:gd name="T0" fmla="*/ 39 w 77"/>
                <a:gd name="T1" fmla="*/ 0 h 79"/>
                <a:gd name="T2" fmla="*/ 49 w 77"/>
                <a:gd name="T3" fmla="*/ 2 h 79"/>
                <a:gd name="T4" fmla="*/ 58 w 77"/>
                <a:gd name="T5" fmla="*/ 6 h 79"/>
                <a:gd name="T6" fmla="*/ 67 w 77"/>
                <a:gd name="T7" fmla="*/ 12 h 79"/>
                <a:gd name="T8" fmla="*/ 72 w 77"/>
                <a:gd name="T9" fmla="*/ 21 h 79"/>
                <a:gd name="T10" fmla="*/ 76 w 77"/>
                <a:gd name="T11" fmla="*/ 30 h 79"/>
                <a:gd name="T12" fmla="*/ 77 w 77"/>
                <a:gd name="T13" fmla="*/ 40 h 79"/>
                <a:gd name="T14" fmla="*/ 76 w 77"/>
                <a:gd name="T15" fmla="*/ 50 h 79"/>
                <a:gd name="T16" fmla="*/ 72 w 77"/>
                <a:gd name="T17" fmla="*/ 60 h 79"/>
                <a:gd name="T18" fmla="*/ 67 w 77"/>
                <a:gd name="T19" fmla="*/ 67 h 79"/>
                <a:gd name="T20" fmla="*/ 58 w 77"/>
                <a:gd name="T21" fmla="*/ 74 h 79"/>
                <a:gd name="T22" fmla="*/ 49 w 77"/>
                <a:gd name="T23" fmla="*/ 78 h 79"/>
                <a:gd name="T24" fmla="*/ 39 w 77"/>
                <a:gd name="T25" fmla="*/ 79 h 79"/>
                <a:gd name="T26" fmla="*/ 29 w 77"/>
                <a:gd name="T27" fmla="*/ 78 h 79"/>
                <a:gd name="T28" fmla="*/ 19 w 77"/>
                <a:gd name="T29" fmla="*/ 74 h 79"/>
                <a:gd name="T30" fmla="*/ 12 w 77"/>
                <a:gd name="T31" fmla="*/ 67 h 79"/>
                <a:gd name="T32" fmla="*/ 5 w 77"/>
                <a:gd name="T33" fmla="*/ 60 h 79"/>
                <a:gd name="T34" fmla="*/ 1 w 77"/>
                <a:gd name="T35" fmla="*/ 50 h 79"/>
                <a:gd name="T36" fmla="*/ 0 w 77"/>
                <a:gd name="T37" fmla="*/ 40 h 79"/>
                <a:gd name="T38" fmla="*/ 1 w 77"/>
                <a:gd name="T39" fmla="*/ 30 h 79"/>
                <a:gd name="T40" fmla="*/ 5 w 77"/>
                <a:gd name="T41" fmla="*/ 21 h 79"/>
                <a:gd name="T42" fmla="*/ 12 w 77"/>
                <a:gd name="T43" fmla="*/ 12 h 79"/>
                <a:gd name="T44" fmla="*/ 19 w 77"/>
                <a:gd name="T45" fmla="*/ 6 h 79"/>
                <a:gd name="T46" fmla="*/ 29 w 77"/>
                <a:gd name="T47" fmla="*/ 2 h 79"/>
                <a:gd name="T48" fmla="*/ 39 w 77"/>
                <a:gd name="T4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7" h="79">
                  <a:moveTo>
                    <a:pt x="39" y="0"/>
                  </a:moveTo>
                  <a:lnTo>
                    <a:pt x="49" y="2"/>
                  </a:lnTo>
                  <a:lnTo>
                    <a:pt x="58" y="6"/>
                  </a:lnTo>
                  <a:lnTo>
                    <a:pt x="67" y="12"/>
                  </a:lnTo>
                  <a:lnTo>
                    <a:pt x="72" y="21"/>
                  </a:lnTo>
                  <a:lnTo>
                    <a:pt x="76" y="30"/>
                  </a:lnTo>
                  <a:lnTo>
                    <a:pt x="77" y="40"/>
                  </a:lnTo>
                  <a:lnTo>
                    <a:pt x="76" y="50"/>
                  </a:lnTo>
                  <a:lnTo>
                    <a:pt x="72" y="60"/>
                  </a:lnTo>
                  <a:lnTo>
                    <a:pt x="67" y="67"/>
                  </a:lnTo>
                  <a:lnTo>
                    <a:pt x="58" y="74"/>
                  </a:lnTo>
                  <a:lnTo>
                    <a:pt x="49" y="78"/>
                  </a:lnTo>
                  <a:lnTo>
                    <a:pt x="39" y="79"/>
                  </a:lnTo>
                  <a:lnTo>
                    <a:pt x="29" y="78"/>
                  </a:lnTo>
                  <a:lnTo>
                    <a:pt x="19" y="74"/>
                  </a:lnTo>
                  <a:lnTo>
                    <a:pt x="12" y="67"/>
                  </a:lnTo>
                  <a:lnTo>
                    <a:pt x="5" y="60"/>
                  </a:lnTo>
                  <a:lnTo>
                    <a:pt x="1" y="50"/>
                  </a:lnTo>
                  <a:lnTo>
                    <a:pt x="0" y="40"/>
                  </a:lnTo>
                  <a:lnTo>
                    <a:pt x="1" y="30"/>
                  </a:lnTo>
                  <a:lnTo>
                    <a:pt x="5" y="21"/>
                  </a:lnTo>
                  <a:lnTo>
                    <a:pt x="12" y="12"/>
                  </a:lnTo>
                  <a:lnTo>
                    <a:pt x="19" y="6"/>
                  </a:lnTo>
                  <a:lnTo>
                    <a:pt x="29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" name="Freeform 399"/>
            <p:cNvSpPr>
              <a:spLocks noEditPoints="1"/>
            </p:cNvSpPr>
            <p:nvPr/>
          </p:nvSpPr>
          <p:spPr bwMode="auto">
            <a:xfrm>
              <a:off x="6261100" y="2124075"/>
              <a:ext cx="615950" cy="138113"/>
            </a:xfrm>
            <a:custGeom>
              <a:avLst/>
              <a:gdLst>
                <a:gd name="T0" fmla="*/ 2043 w 3492"/>
                <a:gd name="T1" fmla="*/ 528 h 781"/>
                <a:gd name="T2" fmla="*/ 1950 w 3492"/>
                <a:gd name="T3" fmla="*/ 427 h 781"/>
                <a:gd name="T4" fmla="*/ 1927 w 3492"/>
                <a:gd name="T5" fmla="*/ 391 h 781"/>
                <a:gd name="T6" fmla="*/ 1950 w 3492"/>
                <a:gd name="T7" fmla="*/ 355 h 781"/>
                <a:gd name="T8" fmla="*/ 2043 w 3492"/>
                <a:gd name="T9" fmla="*/ 253 h 781"/>
                <a:gd name="T10" fmla="*/ 3188 w 3492"/>
                <a:gd name="T11" fmla="*/ 184 h 781"/>
                <a:gd name="T12" fmla="*/ 3236 w 3492"/>
                <a:gd name="T13" fmla="*/ 300 h 781"/>
                <a:gd name="T14" fmla="*/ 3243 w 3492"/>
                <a:gd name="T15" fmla="*/ 438 h 781"/>
                <a:gd name="T16" fmla="*/ 3207 w 3492"/>
                <a:gd name="T17" fmla="*/ 562 h 781"/>
                <a:gd name="T18" fmla="*/ 3414 w 3492"/>
                <a:gd name="T19" fmla="*/ 629 h 781"/>
                <a:gd name="T20" fmla="*/ 2727 w 3492"/>
                <a:gd name="T21" fmla="*/ 153 h 781"/>
                <a:gd name="T22" fmla="*/ 3034 w 3492"/>
                <a:gd name="T23" fmla="*/ 626 h 781"/>
                <a:gd name="T24" fmla="*/ 3103 w 3492"/>
                <a:gd name="T25" fmla="*/ 582 h 781"/>
                <a:gd name="T26" fmla="*/ 3150 w 3492"/>
                <a:gd name="T27" fmla="*/ 499 h 781"/>
                <a:gd name="T28" fmla="*/ 3168 w 3492"/>
                <a:gd name="T29" fmla="*/ 391 h 781"/>
                <a:gd name="T30" fmla="*/ 3150 w 3492"/>
                <a:gd name="T31" fmla="*/ 282 h 781"/>
                <a:gd name="T32" fmla="*/ 3103 w 3492"/>
                <a:gd name="T33" fmla="*/ 199 h 781"/>
                <a:gd name="T34" fmla="*/ 3034 w 3492"/>
                <a:gd name="T35" fmla="*/ 157 h 781"/>
                <a:gd name="T36" fmla="*/ 2259 w 3492"/>
                <a:gd name="T37" fmla="*/ 153 h 781"/>
                <a:gd name="T38" fmla="*/ 2411 w 3492"/>
                <a:gd name="T39" fmla="*/ 153 h 781"/>
                <a:gd name="T40" fmla="*/ 78 w 3492"/>
                <a:gd name="T41" fmla="*/ 629 h 781"/>
                <a:gd name="T42" fmla="*/ 78 w 3492"/>
                <a:gd name="T43" fmla="*/ 153 h 781"/>
                <a:gd name="T44" fmla="*/ 2649 w 3492"/>
                <a:gd name="T45" fmla="*/ 704 h 781"/>
                <a:gd name="T46" fmla="*/ 1310 w 3492"/>
                <a:gd name="T47" fmla="*/ 79 h 781"/>
                <a:gd name="T48" fmla="*/ 2182 w 3492"/>
                <a:gd name="T49" fmla="*/ 430 h 781"/>
                <a:gd name="T50" fmla="*/ 2118 w 3492"/>
                <a:gd name="T51" fmla="*/ 583 h 781"/>
                <a:gd name="T52" fmla="*/ 2083 w 3492"/>
                <a:gd name="T53" fmla="*/ 607 h 781"/>
                <a:gd name="T54" fmla="*/ 1382 w 3492"/>
                <a:gd name="T55" fmla="*/ 595 h 781"/>
                <a:gd name="T56" fmla="*/ 1370 w 3492"/>
                <a:gd name="T57" fmla="*/ 214 h 781"/>
                <a:gd name="T58" fmla="*/ 1394 w 3492"/>
                <a:gd name="T59" fmla="*/ 178 h 781"/>
                <a:gd name="T60" fmla="*/ 2098 w 3492"/>
                <a:gd name="T61" fmla="*/ 178 h 781"/>
                <a:gd name="T62" fmla="*/ 2122 w 3492"/>
                <a:gd name="T63" fmla="*/ 214 h 781"/>
                <a:gd name="T64" fmla="*/ 2182 w 3492"/>
                <a:gd name="T65" fmla="*/ 79 h 781"/>
                <a:gd name="T66" fmla="*/ 2221 w 3492"/>
                <a:gd name="T67" fmla="*/ 0 h 781"/>
                <a:gd name="T68" fmla="*/ 2257 w 3492"/>
                <a:gd name="T69" fmla="*/ 25 h 781"/>
                <a:gd name="T70" fmla="*/ 2411 w 3492"/>
                <a:gd name="T71" fmla="*/ 75 h 781"/>
                <a:gd name="T72" fmla="*/ 2422 w 3492"/>
                <a:gd name="T73" fmla="*/ 12 h 781"/>
                <a:gd name="T74" fmla="*/ 2688 w 3492"/>
                <a:gd name="T75" fmla="*/ 0 h 781"/>
                <a:gd name="T76" fmla="*/ 2724 w 3492"/>
                <a:gd name="T77" fmla="*/ 25 h 781"/>
                <a:gd name="T78" fmla="*/ 3453 w 3492"/>
                <a:gd name="T79" fmla="*/ 75 h 781"/>
                <a:gd name="T80" fmla="*/ 3489 w 3492"/>
                <a:gd name="T81" fmla="*/ 98 h 781"/>
                <a:gd name="T82" fmla="*/ 3489 w 3492"/>
                <a:gd name="T83" fmla="*/ 683 h 781"/>
                <a:gd name="T84" fmla="*/ 3453 w 3492"/>
                <a:gd name="T85" fmla="*/ 707 h 781"/>
                <a:gd name="T86" fmla="*/ 2724 w 3492"/>
                <a:gd name="T87" fmla="*/ 758 h 781"/>
                <a:gd name="T88" fmla="*/ 2688 w 3492"/>
                <a:gd name="T89" fmla="*/ 781 h 781"/>
                <a:gd name="T90" fmla="*/ 2422 w 3492"/>
                <a:gd name="T91" fmla="*/ 770 h 781"/>
                <a:gd name="T92" fmla="*/ 2411 w 3492"/>
                <a:gd name="T93" fmla="*/ 707 h 781"/>
                <a:gd name="T94" fmla="*/ 2257 w 3492"/>
                <a:gd name="T95" fmla="*/ 758 h 781"/>
                <a:gd name="T96" fmla="*/ 2221 w 3492"/>
                <a:gd name="T97" fmla="*/ 781 h 781"/>
                <a:gd name="T98" fmla="*/ 1243 w 3492"/>
                <a:gd name="T99" fmla="*/ 770 h 781"/>
                <a:gd name="T100" fmla="*/ 1233 w 3492"/>
                <a:gd name="T101" fmla="*/ 707 h 781"/>
                <a:gd name="T102" fmla="*/ 12 w 3492"/>
                <a:gd name="T103" fmla="*/ 696 h 781"/>
                <a:gd name="T104" fmla="*/ 0 w 3492"/>
                <a:gd name="T105" fmla="*/ 114 h 781"/>
                <a:gd name="T106" fmla="*/ 23 w 3492"/>
                <a:gd name="T107" fmla="*/ 78 h 781"/>
                <a:gd name="T108" fmla="*/ 1233 w 3492"/>
                <a:gd name="T109" fmla="*/ 39 h 781"/>
                <a:gd name="T110" fmla="*/ 1256 w 3492"/>
                <a:gd name="T111" fmla="*/ 3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92" h="781">
                  <a:moveTo>
                    <a:pt x="1449" y="253"/>
                  </a:moveTo>
                  <a:lnTo>
                    <a:pt x="1449" y="528"/>
                  </a:lnTo>
                  <a:lnTo>
                    <a:pt x="2043" y="528"/>
                  </a:lnTo>
                  <a:lnTo>
                    <a:pt x="2043" y="430"/>
                  </a:lnTo>
                  <a:lnTo>
                    <a:pt x="1966" y="430"/>
                  </a:lnTo>
                  <a:lnTo>
                    <a:pt x="1950" y="427"/>
                  </a:lnTo>
                  <a:lnTo>
                    <a:pt x="1939" y="418"/>
                  </a:lnTo>
                  <a:lnTo>
                    <a:pt x="1930" y="406"/>
                  </a:lnTo>
                  <a:lnTo>
                    <a:pt x="1927" y="391"/>
                  </a:lnTo>
                  <a:lnTo>
                    <a:pt x="1930" y="376"/>
                  </a:lnTo>
                  <a:lnTo>
                    <a:pt x="1939" y="363"/>
                  </a:lnTo>
                  <a:lnTo>
                    <a:pt x="1950" y="355"/>
                  </a:lnTo>
                  <a:lnTo>
                    <a:pt x="1966" y="351"/>
                  </a:lnTo>
                  <a:lnTo>
                    <a:pt x="2043" y="351"/>
                  </a:lnTo>
                  <a:lnTo>
                    <a:pt x="2043" y="253"/>
                  </a:lnTo>
                  <a:lnTo>
                    <a:pt x="1449" y="253"/>
                  </a:lnTo>
                  <a:close/>
                  <a:moveTo>
                    <a:pt x="3165" y="153"/>
                  </a:moveTo>
                  <a:lnTo>
                    <a:pt x="3188" y="184"/>
                  </a:lnTo>
                  <a:lnTo>
                    <a:pt x="3207" y="219"/>
                  </a:lnTo>
                  <a:lnTo>
                    <a:pt x="3224" y="258"/>
                  </a:lnTo>
                  <a:lnTo>
                    <a:pt x="3236" y="300"/>
                  </a:lnTo>
                  <a:lnTo>
                    <a:pt x="3243" y="344"/>
                  </a:lnTo>
                  <a:lnTo>
                    <a:pt x="3245" y="391"/>
                  </a:lnTo>
                  <a:lnTo>
                    <a:pt x="3243" y="438"/>
                  </a:lnTo>
                  <a:lnTo>
                    <a:pt x="3236" y="482"/>
                  </a:lnTo>
                  <a:lnTo>
                    <a:pt x="3224" y="524"/>
                  </a:lnTo>
                  <a:lnTo>
                    <a:pt x="3207" y="562"/>
                  </a:lnTo>
                  <a:lnTo>
                    <a:pt x="3188" y="597"/>
                  </a:lnTo>
                  <a:lnTo>
                    <a:pt x="3165" y="629"/>
                  </a:lnTo>
                  <a:lnTo>
                    <a:pt x="3414" y="629"/>
                  </a:lnTo>
                  <a:lnTo>
                    <a:pt x="3414" y="153"/>
                  </a:lnTo>
                  <a:lnTo>
                    <a:pt x="3165" y="153"/>
                  </a:lnTo>
                  <a:close/>
                  <a:moveTo>
                    <a:pt x="2727" y="153"/>
                  </a:moveTo>
                  <a:lnTo>
                    <a:pt x="2727" y="629"/>
                  </a:lnTo>
                  <a:lnTo>
                    <a:pt x="3008" y="629"/>
                  </a:lnTo>
                  <a:lnTo>
                    <a:pt x="3034" y="626"/>
                  </a:lnTo>
                  <a:lnTo>
                    <a:pt x="3058" y="616"/>
                  </a:lnTo>
                  <a:lnTo>
                    <a:pt x="3081" y="602"/>
                  </a:lnTo>
                  <a:lnTo>
                    <a:pt x="3103" y="582"/>
                  </a:lnTo>
                  <a:lnTo>
                    <a:pt x="3121" y="558"/>
                  </a:lnTo>
                  <a:lnTo>
                    <a:pt x="3136" y="530"/>
                  </a:lnTo>
                  <a:lnTo>
                    <a:pt x="3150" y="499"/>
                  </a:lnTo>
                  <a:lnTo>
                    <a:pt x="3160" y="465"/>
                  </a:lnTo>
                  <a:lnTo>
                    <a:pt x="3166" y="429"/>
                  </a:lnTo>
                  <a:lnTo>
                    <a:pt x="3168" y="391"/>
                  </a:lnTo>
                  <a:lnTo>
                    <a:pt x="3166" y="352"/>
                  </a:lnTo>
                  <a:lnTo>
                    <a:pt x="3160" y="316"/>
                  </a:lnTo>
                  <a:lnTo>
                    <a:pt x="3150" y="282"/>
                  </a:lnTo>
                  <a:lnTo>
                    <a:pt x="3136" y="251"/>
                  </a:lnTo>
                  <a:lnTo>
                    <a:pt x="3121" y="224"/>
                  </a:lnTo>
                  <a:lnTo>
                    <a:pt x="3103" y="199"/>
                  </a:lnTo>
                  <a:lnTo>
                    <a:pt x="3081" y="180"/>
                  </a:lnTo>
                  <a:lnTo>
                    <a:pt x="3058" y="165"/>
                  </a:lnTo>
                  <a:lnTo>
                    <a:pt x="3034" y="157"/>
                  </a:lnTo>
                  <a:lnTo>
                    <a:pt x="3008" y="153"/>
                  </a:lnTo>
                  <a:lnTo>
                    <a:pt x="2727" y="153"/>
                  </a:lnTo>
                  <a:close/>
                  <a:moveTo>
                    <a:pt x="2259" y="153"/>
                  </a:moveTo>
                  <a:lnTo>
                    <a:pt x="2259" y="629"/>
                  </a:lnTo>
                  <a:lnTo>
                    <a:pt x="2411" y="629"/>
                  </a:lnTo>
                  <a:lnTo>
                    <a:pt x="2411" y="153"/>
                  </a:lnTo>
                  <a:lnTo>
                    <a:pt x="2259" y="153"/>
                  </a:lnTo>
                  <a:close/>
                  <a:moveTo>
                    <a:pt x="78" y="153"/>
                  </a:moveTo>
                  <a:lnTo>
                    <a:pt x="78" y="629"/>
                  </a:lnTo>
                  <a:lnTo>
                    <a:pt x="1233" y="629"/>
                  </a:lnTo>
                  <a:lnTo>
                    <a:pt x="1233" y="153"/>
                  </a:lnTo>
                  <a:lnTo>
                    <a:pt x="78" y="153"/>
                  </a:lnTo>
                  <a:close/>
                  <a:moveTo>
                    <a:pt x="2488" y="79"/>
                  </a:moveTo>
                  <a:lnTo>
                    <a:pt x="2488" y="704"/>
                  </a:lnTo>
                  <a:lnTo>
                    <a:pt x="2649" y="704"/>
                  </a:lnTo>
                  <a:lnTo>
                    <a:pt x="2649" y="79"/>
                  </a:lnTo>
                  <a:lnTo>
                    <a:pt x="2488" y="79"/>
                  </a:lnTo>
                  <a:close/>
                  <a:moveTo>
                    <a:pt x="1310" y="79"/>
                  </a:moveTo>
                  <a:lnTo>
                    <a:pt x="1310" y="704"/>
                  </a:lnTo>
                  <a:lnTo>
                    <a:pt x="2182" y="704"/>
                  </a:lnTo>
                  <a:lnTo>
                    <a:pt x="2182" y="430"/>
                  </a:lnTo>
                  <a:lnTo>
                    <a:pt x="2122" y="430"/>
                  </a:lnTo>
                  <a:lnTo>
                    <a:pt x="2122" y="567"/>
                  </a:lnTo>
                  <a:lnTo>
                    <a:pt x="2118" y="583"/>
                  </a:lnTo>
                  <a:lnTo>
                    <a:pt x="2110" y="595"/>
                  </a:lnTo>
                  <a:lnTo>
                    <a:pt x="2098" y="604"/>
                  </a:lnTo>
                  <a:lnTo>
                    <a:pt x="2083" y="607"/>
                  </a:lnTo>
                  <a:lnTo>
                    <a:pt x="1409" y="607"/>
                  </a:lnTo>
                  <a:lnTo>
                    <a:pt x="1394" y="604"/>
                  </a:lnTo>
                  <a:lnTo>
                    <a:pt x="1382" y="595"/>
                  </a:lnTo>
                  <a:lnTo>
                    <a:pt x="1374" y="583"/>
                  </a:lnTo>
                  <a:lnTo>
                    <a:pt x="1370" y="567"/>
                  </a:lnTo>
                  <a:lnTo>
                    <a:pt x="1370" y="214"/>
                  </a:lnTo>
                  <a:lnTo>
                    <a:pt x="1374" y="199"/>
                  </a:lnTo>
                  <a:lnTo>
                    <a:pt x="1382" y="186"/>
                  </a:lnTo>
                  <a:lnTo>
                    <a:pt x="1394" y="178"/>
                  </a:lnTo>
                  <a:lnTo>
                    <a:pt x="1409" y="175"/>
                  </a:lnTo>
                  <a:lnTo>
                    <a:pt x="2083" y="175"/>
                  </a:lnTo>
                  <a:lnTo>
                    <a:pt x="2098" y="178"/>
                  </a:lnTo>
                  <a:lnTo>
                    <a:pt x="2110" y="186"/>
                  </a:lnTo>
                  <a:lnTo>
                    <a:pt x="2118" y="199"/>
                  </a:lnTo>
                  <a:lnTo>
                    <a:pt x="2122" y="214"/>
                  </a:lnTo>
                  <a:lnTo>
                    <a:pt x="2122" y="351"/>
                  </a:lnTo>
                  <a:lnTo>
                    <a:pt x="2182" y="351"/>
                  </a:lnTo>
                  <a:lnTo>
                    <a:pt x="2182" y="79"/>
                  </a:lnTo>
                  <a:lnTo>
                    <a:pt x="1310" y="79"/>
                  </a:lnTo>
                  <a:close/>
                  <a:moveTo>
                    <a:pt x="1271" y="0"/>
                  </a:moveTo>
                  <a:lnTo>
                    <a:pt x="2221" y="0"/>
                  </a:lnTo>
                  <a:lnTo>
                    <a:pt x="2236" y="3"/>
                  </a:lnTo>
                  <a:lnTo>
                    <a:pt x="2249" y="12"/>
                  </a:lnTo>
                  <a:lnTo>
                    <a:pt x="2257" y="25"/>
                  </a:lnTo>
                  <a:lnTo>
                    <a:pt x="2259" y="39"/>
                  </a:lnTo>
                  <a:lnTo>
                    <a:pt x="2259" y="75"/>
                  </a:lnTo>
                  <a:lnTo>
                    <a:pt x="2411" y="75"/>
                  </a:lnTo>
                  <a:lnTo>
                    <a:pt x="2411" y="39"/>
                  </a:lnTo>
                  <a:lnTo>
                    <a:pt x="2414" y="25"/>
                  </a:lnTo>
                  <a:lnTo>
                    <a:pt x="2422" y="12"/>
                  </a:lnTo>
                  <a:lnTo>
                    <a:pt x="2434" y="3"/>
                  </a:lnTo>
                  <a:lnTo>
                    <a:pt x="2450" y="0"/>
                  </a:lnTo>
                  <a:lnTo>
                    <a:pt x="2688" y="0"/>
                  </a:lnTo>
                  <a:lnTo>
                    <a:pt x="2703" y="3"/>
                  </a:lnTo>
                  <a:lnTo>
                    <a:pt x="2715" y="12"/>
                  </a:lnTo>
                  <a:lnTo>
                    <a:pt x="2724" y="25"/>
                  </a:lnTo>
                  <a:lnTo>
                    <a:pt x="2727" y="39"/>
                  </a:lnTo>
                  <a:lnTo>
                    <a:pt x="2727" y="75"/>
                  </a:lnTo>
                  <a:lnTo>
                    <a:pt x="3453" y="75"/>
                  </a:lnTo>
                  <a:lnTo>
                    <a:pt x="3469" y="78"/>
                  </a:lnTo>
                  <a:lnTo>
                    <a:pt x="3480" y="86"/>
                  </a:lnTo>
                  <a:lnTo>
                    <a:pt x="3489" y="98"/>
                  </a:lnTo>
                  <a:lnTo>
                    <a:pt x="3492" y="114"/>
                  </a:lnTo>
                  <a:lnTo>
                    <a:pt x="3492" y="669"/>
                  </a:lnTo>
                  <a:lnTo>
                    <a:pt x="3489" y="683"/>
                  </a:lnTo>
                  <a:lnTo>
                    <a:pt x="3480" y="696"/>
                  </a:lnTo>
                  <a:lnTo>
                    <a:pt x="3469" y="704"/>
                  </a:lnTo>
                  <a:lnTo>
                    <a:pt x="3453" y="707"/>
                  </a:lnTo>
                  <a:lnTo>
                    <a:pt x="2727" y="707"/>
                  </a:lnTo>
                  <a:lnTo>
                    <a:pt x="2727" y="742"/>
                  </a:lnTo>
                  <a:lnTo>
                    <a:pt x="2724" y="758"/>
                  </a:lnTo>
                  <a:lnTo>
                    <a:pt x="2715" y="770"/>
                  </a:lnTo>
                  <a:lnTo>
                    <a:pt x="2703" y="778"/>
                  </a:lnTo>
                  <a:lnTo>
                    <a:pt x="2688" y="781"/>
                  </a:lnTo>
                  <a:lnTo>
                    <a:pt x="2450" y="781"/>
                  </a:lnTo>
                  <a:lnTo>
                    <a:pt x="2434" y="778"/>
                  </a:lnTo>
                  <a:lnTo>
                    <a:pt x="2422" y="770"/>
                  </a:lnTo>
                  <a:lnTo>
                    <a:pt x="2414" y="758"/>
                  </a:lnTo>
                  <a:lnTo>
                    <a:pt x="2411" y="742"/>
                  </a:lnTo>
                  <a:lnTo>
                    <a:pt x="2411" y="707"/>
                  </a:lnTo>
                  <a:lnTo>
                    <a:pt x="2259" y="707"/>
                  </a:lnTo>
                  <a:lnTo>
                    <a:pt x="2259" y="742"/>
                  </a:lnTo>
                  <a:lnTo>
                    <a:pt x="2257" y="758"/>
                  </a:lnTo>
                  <a:lnTo>
                    <a:pt x="2249" y="770"/>
                  </a:lnTo>
                  <a:lnTo>
                    <a:pt x="2236" y="778"/>
                  </a:lnTo>
                  <a:lnTo>
                    <a:pt x="2221" y="781"/>
                  </a:lnTo>
                  <a:lnTo>
                    <a:pt x="1271" y="781"/>
                  </a:lnTo>
                  <a:lnTo>
                    <a:pt x="1256" y="778"/>
                  </a:lnTo>
                  <a:lnTo>
                    <a:pt x="1243" y="770"/>
                  </a:lnTo>
                  <a:lnTo>
                    <a:pt x="1235" y="758"/>
                  </a:lnTo>
                  <a:lnTo>
                    <a:pt x="1233" y="742"/>
                  </a:lnTo>
                  <a:lnTo>
                    <a:pt x="1233" y="707"/>
                  </a:lnTo>
                  <a:lnTo>
                    <a:pt x="39" y="707"/>
                  </a:lnTo>
                  <a:lnTo>
                    <a:pt x="23" y="704"/>
                  </a:lnTo>
                  <a:lnTo>
                    <a:pt x="12" y="696"/>
                  </a:lnTo>
                  <a:lnTo>
                    <a:pt x="3" y="683"/>
                  </a:lnTo>
                  <a:lnTo>
                    <a:pt x="0" y="669"/>
                  </a:lnTo>
                  <a:lnTo>
                    <a:pt x="0" y="114"/>
                  </a:lnTo>
                  <a:lnTo>
                    <a:pt x="3" y="98"/>
                  </a:lnTo>
                  <a:lnTo>
                    <a:pt x="12" y="86"/>
                  </a:lnTo>
                  <a:lnTo>
                    <a:pt x="23" y="78"/>
                  </a:lnTo>
                  <a:lnTo>
                    <a:pt x="39" y="75"/>
                  </a:lnTo>
                  <a:lnTo>
                    <a:pt x="1233" y="75"/>
                  </a:lnTo>
                  <a:lnTo>
                    <a:pt x="1233" y="39"/>
                  </a:lnTo>
                  <a:lnTo>
                    <a:pt x="1235" y="25"/>
                  </a:lnTo>
                  <a:lnTo>
                    <a:pt x="1243" y="12"/>
                  </a:lnTo>
                  <a:lnTo>
                    <a:pt x="1256" y="3"/>
                  </a:lnTo>
                  <a:lnTo>
                    <a:pt x="12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4" name="Freeform 404"/>
          <p:cNvSpPr>
            <a:spLocks noEditPoints="1"/>
          </p:cNvSpPr>
          <p:nvPr/>
        </p:nvSpPr>
        <p:spPr bwMode="auto">
          <a:xfrm>
            <a:off x="7218390" y="1985963"/>
            <a:ext cx="552450" cy="414338"/>
          </a:xfrm>
          <a:custGeom>
            <a:avLst/>
            <a:gdLst>
              <a:gd name="T0" fmla="*/ 3153 w 3482"/>
              <a:gd name="T1" fmla="*/ 2207 h 2605"/>
              <a:gd name="T2" fmla="*/ 2634 w 3482"/>
              <a:gd name="T3" fmla="*/ 2380 h 2605"/>
              <a:gd name="T4" fmla="*/ 2151 w 3482"/>
              <a:gd name="T5" fmla="*/ 2444 h 2605"/>
              <a:gd name="T6" fmla="*/ 1870 w 3482"/>
              <a:gd name="T7" fmla="*/ 2455 h 2605"/>
              <a:gd name="T8" fmla="*/ 2057 w 3482"/>
              <a:gd name="T9" fmla="*/ 2514 h 2605"/>
              <a:gd name="T10" fmla="*/ 2460 w 3482"/>
              <a:gd name="T11" fmla="*/ 2492 h 2605"/>
              <a:gd name="T12" fmla="*/ 3049 w 3482"/>
              <a:gd name="T13" fmla="*/ 2345 h 2605"/>
              <a:gd name="T14" fmla="*/ 3341 w 3482"/>
              <a:gd name="T15" fmla="*/ 2196 h 2605"/>
              <a:gd name="T16" fmla="*/ 102 w 3482"/>
              <a:gd name="T17" fmla="*/ 1797 h 2605"/>
              <a:gd name="T18" fmla="*/ 482 w 3482"/>
              <a:gd name="T19" fmla="*/ 1943 h 2605"/>
              <a:gd name="T20" fmla="*/ 102 w 3482"/>
              <a:gd name="T21" fmla="*/ 1797 h 2605"/>
              <a:gd name="T22" fmla="*/ 184 w 3482"/>
              <a:gd name="T23" fmla="*/ 1176 h 2605"/>
              <a:gd name="T24" fmla="*/ 117 w 3482"/>
              <a:gd name="T25" fmla="*/ 1575 h 2605"/>
              <a:gd name="T26" fmla="*/ 245 w 3482"/>
              <a:gd name="T27" fmla="*/ 1772 h 2605"/>
              <a:gd name="T28" fmla="*/ 706 w 3482"/>
              <a:gd name="T29" fmla="*/ 1900 h 2605"/>
              <a:gd name="T30" fmla="*/ 1029 w 3482"/>
              <a:gd name="T31" fmla="*/ 1951 h 2605"/>
              <a:gd name="T32" fmla="*/ 268 w 3482"/>
              <a:gd name="T33" fmla="*/ 923 h 2605"/>
              <a:gd name="T34" fmla="*/ 1480 w 3482"/>
              <a:gd name="T35" fmla="*/ 241 h 2605"/>
              <a:gd name="T36" fmla="*/ 1199 w 3482"/>
              <a:gd name="T37" fmla="*/ 297 h 2605"/>
              <a:gd name="T38" fmla="*/ 1131 w 3482"/>
              <a:gd name="T39" fmla="*/ 1978 h 2605"/>
              <a:gd name="T40" fmla="*/ 1599 w 3482"/>
              <a:gd name="T41" fmla="*/ 2231 h 2605"/>
              <a:gd name="T42" fmla="*/ 1851 w 3482"/>
              <a:gd name="T43" fmla="*/ 2357 h 2605"/>
              <a:gd name="T44" fmla="*/ 2353 w 3482"/>
              <a:gd name="T45" fmla="*/ 2338 h 2605"/>
              <a:gd name="T46" fmla="*/ 2960 w 3482"/>
              <a:gd name="T47" fmla="*/ 2196 h 2605"/>
              <a:gd name="T48" fmla="*/ 3268 w 3482"/>
              <a:gd name="T49" fmla="*/ 2038 h 2605"/>
              <a:gd name="T50" fmla="*/ 3098 w 3482"/>
              <a:gd name="T51" fmla="*/ 1943 h 2605"/>
              <a:gd name="T52" fmla="*/ 2787 w 3482"/>
              <a:gd name="T53" fmla="*/ 1890 h 2605"/>
              <a:gd name="T54" fmla="*/ 2627 w 3482"/>
              <a:gd name="T55" fmla="*/ 1840 h 2605"/>
              <a:gd name="T56" fmla="*/ 2335 w 3482"/>
              <a:gd name="T57" fmla="*/ 1670 h 2605"/>
              <a:gd name="T58" fmla="*/ 2215 w 3482"/>
              <a:gd name="T59" fmla="*/ 1566 h 2605"/>
              <a:gd name="T60" fmla="*/ 333 w 3482"/>
              <a:gd name="T61" fmla="*/ 145 h 2605"/>
              <a:gd name="T62" fmla="*/ 376 w 3482"/>
              <a:gd name="T63" fmla="*/ 167 h 2605"/>
              <a:gd name="T64" fmla="*/ 379 w 3482"/>
              <a:gd name="T65" fmla="*/ 3 h 2605"/>
              <a:gd name="T66" fmla="*/ 462 w 3482"/>
              <a:gd name="T67" fmla="*/ 158 h 2605"/>
              <a:gd name="T68" fmla="*/ 1103 w 3482"/>
              <a:gd name="T69" fmla="*/ 244 h 2605"/>
              <a:gd name="T70" fmla="*/ 1376 w 3482"/>
              <a:gd name="T71" fmla="*/ 188 h 2605"/>
              <a:gd name="T72" fmla="*/ 1505 w 3482"/>
              <a:gd name="T73" fmla="*/ 121 h 2605"/>
              <a:gd name="T74" fmla="*/ 2296 w 3482"/>
              <a:gd name="T75" fmla="*/ 1528 h 2605"/>
              <a:gd name="T76" fmla="*/ 2494 w 3482"/>
              <a:gd name="T77" fmla="*/ 1675 h 2605"/>
              <a:gd name="T78" fmla="*/ 2731 w 3482"/>
              <a:gd name="T79" fmla="*/ 1784 h 2605"/>
              <a:gd name="T80" fmla="*/ 2983 w 3482"/>
              <a:gd name="T81" fmla="*/ 1842 h 2605"/>
              <a:gd name="T82" fmla="*/ 3309 w 3482"/>
              <a:gd name="T83" fmla="*/ 1911 h 2605"/>
              <a:gd name="T84" fmla="*/ 3463 w 3482"/>
              <a:gd name="T85" fmla="*/ 2085 h 2605"/>
              <a:gd name="T86" fmla="*/ 3463 w 3482"/>
              <a:gd name="T87" fmla="*/ 2204 h 2605"/>
              <a:gd name="T88" fmla="*/ 3290 w 3482"/>
              <a:gd name="T89" fmla="*/ 2331 h 2605"/>
              <a:gd name="T90" fmla="*/ 2809 w 3482"/>
              <a:gd name="T91" fmla="*/ 2509 h 2605"/>
              <a:gd name="T92" fmla="*/ 2255 w 3482"/>
              <a:gd name="T93" fmla="*/ 2602 h 2605"/>
              <a:gd name="T94" fmla="*/ 1912 w 3482"/>
              <a:gd name="T95" fmla="*/ 2571 h 2605"/>
              <a:gd name="T96" fmla="*/ 1758 w 3482"/>
              <a:gd name="T97" fmla="*/ 2476 h 2605"/>
              <a:gd name="T98" fmla="*/ 1634 w 3482"/>
              <a:gd name="T99" fmla="*/ 2366 h 2605"/>
              <a:gd name="T100" fmla="*/ 1330 w 3482"/>
              <a:gd name="T101" fmla="*/ 2160 h 2605"/>
              <a:gd name="T102" fmla="*/ 982 w 3482"/>
              <a:gd name="T103" fmla="*/ 2544 h 2605"/>
              <a:gd name="T104" fmla="*/ 152 w 3482"/>
              <a:gd name="T105" fmla="*/ 2578 h 2605"/>
              <a:gd name="T106" fmla="*/ 32 w 3482"/>
              <a:gd name="T107" fmla="*/ 1667 h 2605"/>
              <a:gd name="T108" fmla="*/ 40 w 3482"/>
              <a:gd name="T109" fmla="*/ 1377 h 2605"/>
              <a:gd name="T110" fmla="*/ 117 w 3482"/>
              <a:gd name="T111" fmla="*/ 1104 h 2605"/>
              <a:gd name="T112" fmla="*/ 181 w 3482"/>
              <a:gd name="T113" fmla="*/ 882 h 2605"/>
              <a:gd name="T114" fmla="*/ 208 w 3482"/>
              <a:gd name="T115" fmla="*/ 283 h 2605"/>
              <a:gd name="T116" fmla="*/ 250 w 3482"/>
              <a:gd name="T117" fmla="*/ 119 h 2605"/>
              <a:gd name="T118" fmla="*/ 352 w 3482"/>
              <a:gd name="T119" fmla="*/ 0 h 2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82" h="2605">
                <a:moveTo>
                  <a:pt x="3362" y="2074"/>
                </a:moveTo>
                <a:lnTo>
                  <a:pt x="3344" y="2089"/>
                </a:lnTo>
                <a:lnTo>
                  <a:pt x="3323" y="2106"/>
                </a:lnTo>
                <a:lnTo>
                  <a:pt x="3296" y="2124"/>
                </a:lnTo>
                <a:lnTo>
                  <a:pt x="3267" y="2143"/>
                </a:lnTo>
                <a:lnTo>
                  <a:pt x="3234" y="2163"/>
                </a:lnTo>
                <a:lnTo>
                  <a:pt x="3196" y="2186"/>
                </a:lnTo>
                <a:lnTo>
                  <a:pt x="3153" y="2207"/>
                </a:lnTo>
                <a:lnTo>
                  <a:pt x="3106" y="2230"/>
                </a:lnTo>
                <a:lnTo>
                  <a:pt x="3054" y="2252"/>
                </a:lnTo>
                <a:lnTo>
                  <a:pt x="2997" y="2275"/>
                </a:lnTo>
                <a:lnTo>
                  <a:pt x="2936" y="2297"/>
                </a:lnTo>
                <a:lnTo>
                  <a:pt x="2868" y="2319"/>
                </a:lnTo>
                <a:lnTo>
                  <a:pt x="2796" y="2340"/>
                </a:lnTo>
                <a:lnTo>
                  <a:pt x="2718" y="2361"/>
                </a:lnTo>
                <a:lnTo>
                  <a:pt x="2634" y="2380"/>
                </a:lnTo>
                <a:lnTo>
                  <a:pt x="2546" y="2397"/>
                </a:lnTo>
                <a:lnTo>
                  <a:pt x="2450" y="2413"/>
                </a:lnTo>
                <a:lnTo>
                  <a:pt x="2406" y="2419"/>
                </a:lnTo>
                <a:lnTo>
                  <a:pt x="2358" y="2425"/>
                </a:lnTo>
                <a:lnTo>
                  <a:pt x="2308" y="2431"/>
                </a:lnTo>
                <a:lnTo>
                  <a:pt x="2256" y="2436"/>
                </a:lnTo>
                <a:lnTo>
                  <a:pt x="2204" y="2440"/>
                </a:lnTo>
                <a:lnTo>
                  <a:pt x="2151" y="2444"/>
                </a:lnTo>
                <a:lnTo>
                  <a:pt x="2099" y="2447"/>
                </a:lnTo>
                <a:lnTo>
                  <a:pt x="2050" y="2450"/>
                </a:lnTo>
                <a:lnTo>
                  <a:pt x="2003" y="2451"/>
                </a:lnTo>
                <a:lnTo>
                  <a:pt x="1959" y="2451"/>
                </a:lnTo>
                <a:lnTo>
                  <a:pt x="1920" y="2451"/>
                </a:lnTo>
                <a:lnTo>
                  <a:pt x="1885" y="2449"/>
                </a:lnTo>
                <a:lnTo>
                  <a:pt x="1856" y="2445"/>
                </a:lnTo>
                <a:lnTo>
                  <a:pt x="1870" y="2455"/>
                </a:lnTo>
                <a:lnTo>
                  <a:pt x="1886" y="2464"/>
                </a:lnTo>
                <a:lnTo>
                  <a:pt x="1903" y="2473"/>
                </a:lnTo>
                <a:lnTo>
                  <a:pt x="1922" y="2481"/>
                </a:lnTo>
                <a:lnTo>
                  <a:pt x="1944" y="2490"/>
                </a:lnTo>
                <a:lnTo>
                  <a:pt x="1967" y="2497"/>
                </a:lnTo>
                <a:lnTo>
                  <a:pt x="1995" y="2504"/>
                </a:lnTo>
                <a:lnTo>
                  <a:pt x="2024" y="2510"/>
                </a:lnTo>
                <a:lnTo>
                  <a:pt x="2057" y="2514"/>
                </a:lnTo>
                <a:lnTo>
                  <a:pt x="2093" y="2517"/>
                </a:lnTo>
                <a:lnTo>
                  <a:pt x="2133" y="2518"/>
                </a:lnTo>
                <a:lnTo>
                  <a:pt x="2176" y="2520"/>
                </a:lnTo>
                <a:lnTo>
                  <a:pt x="2224" y="2517"/>
                </a:lnTo>
                <a:lnTo>
                  <a:pt x="2276" y="2514"/>
                </a:lnTo>
                <a:lnTo>
                  <a:pt x="2333" y="2509"/>
                </a:lnTo>
                <a:lnTo>
                  <a:pt x="2394" y="2502"/>
                </a:lnTo>
                <a:lnTo>
                  <a:pt x="2460" y="2492"/>
                </a:lnTo>
                <a:lnTo>
                  <a:pt x="2531" y="2480"/>
                </a:lnTo>
                <a:lnTo>
                  <a:pt x="2608" y="2465"/>
                </a:lnTo>
                <a:lnTo>
                  <a:pt x="2697" y="2446"/>
                </a:lnTo>
                <a:lnTo>
                  <a:pt x="2780" y="2427"/>
                </a:lnTo>
                <a:lnTo>
                  <a:pt x="2857" y="2406"/>
                </a:lnTo>
                <a:lnTo>
                  <a:pt x="2926" y="2386"/>
                </a:lnTo>
                <a:lnTo>
                  <a:pt x="2991" y="2365"/>
                </a:lnTo>
                <a:lnTo>
                  <a:pt x="3049" y="2345"/>
                </a:lnTo>
                <a:lnTo>
                  <a:pt x="3102" y="2323"/>
                </a:lnTo>
                <a:lnTo>
                  <a:pt x="3151" y="2303"/>
                </a:lnTo>
                <a:lnTo>
                  <a:pt x="3193" y="2283"/>
                </a:lnTo>
                <a:lnTo>
                  <a:pt x="3231" y="2264"/>
                </a:lnTo>
                <a:lnTo>
                  <a:pt x="3265" y="2246"/>
                </a:lnTo>
                <a:lnTo>
                  <a:pt x="3293" y="2228"/>
                </a:lnTo>
                <a:lnTo>
                  <a:pt x="3319" y="2212"/>
                </a:lnTo>
                <a:lnTo>
                  <a:pt x="3341" y="2196"/>
                </a:lnTo>
                <a:lnTo>
                  <a:pt x="3358" y="2184"/>
                </a:lnTo>
                <a:lnTo>
                  <a:pt x="3373" y="2171"/>
                </a:lnTo>
                <a:lnTo>
                  <a:pt x="3384" y="2160"/>
                </a:lnTo>
                <a:lnTo>
                  <a:pt x="3393" y="2153"/>
                </a:lnTo>
                <a:lnTo>
                  <a:pt x="3384" y="2124"/>
                </a:lnTo>
                <a:lnTo>
                  <a:pt x="3375" y="2099"/>
                </a:lnTo>
                <a:lnTo>
                  <a:pt x="3362" y="2074"/>
                </a:lnTo>
                <a:close/>
                <a:moveTo>
                  <a:pt x="102" y="1797"/>
                </a:moveTo>
                <a:lnTo>
                  <a:pt x="217" y="2502"/>
                </a:lnTo>
                <a:lnTo>
                  <a:pt x="897" y="2502"/>
                </a:lnTo>
                <a:lnTo>
                  <a:pt x="897" y="2018"/>
                </a:lnTo>
                <a:lnTo>
                  <a:pt x="802" y="2007"/>
                </a:lnTo>
                <a:lnTo>
                  <a:pt x="713" y="1993"/>
                </a:lnTo>
                <a:lnTo>
                  <a:pt x="630" y="1977"/>
                </a:lnTo>
                <a:lnTo>
                  <a:pt x="553" y="1960"/>
                </a:lnTo>
                <a:lnTo>
                  <a:pt x="482" y="1943"/>
                </a:lnTo>
                <a:lnTo>
                  <a:pt x="417" y="1924"/>
                </a:lnTo>
                <a:lnTo>
                  <a:pt x="355" y="1905"/>
                </a:lnTo>
                <a:lnTo>
                  <a:pt x="300" y="1886"/>
                </a:lnTo>
                <a:lnTo>
                  <a:pt x="251" y="1867"/>
                </a:lnTo>
                <a:lnTo>
                  <a:pt x="206" y="1849"/>
                </a:lnTo>
                <a:lnTo>
                  <a:pt x="166" y="1831"/>
                </a:lnTo>
                <a:lnTo>
                  <a:pt x="131" y="1813"/>
                </a:lnTo>
                <a:lnTo>
                  <a:pt x="102" y="1797"/>
                </a:lnTo>
                <a:close/>
                <a:moveTo>
                  <a:pt x="210" y="1106"/>
                </a:moveTo>
                <a:lnTo>
                  <a:pt x="206" y="1116"/>
                </a:lnTo>
                <a:lnTo>
                  <a:pt x="202" y="1129"/>
                </a:lnTo>
                <a:lnTo>
                  <a:pt x="197" y="1143"/>
                </a:lnTo>
                <a:lnTo>
                  <a:pt x="191" y="1155"/>
                </a:lnTo>
                <a:lnTo>
                  <a:pt x="187" y="1166"/>
                </a:lnTo>
                <a:lnTo>
                  <a:pt x="185" y="1174"/>
                </a:lnTo>
                <a:lnTo>
                  <a:pt x="184" y="1176"/>
                </a:lnTo>
                <a:lnTo>
                  <a:pt x="163" y="1236"/>
                </a:lnTo>
                <a:lnTo>
                  <a:pt x="146" y="1294"/>
                </a:lnTo>
                <a:lnTo>
                  <a:pt x="133" y="1348"/>
                </a:lnTo>
                <a:lnTo>
                  <a:pt x="125" y="1400"/>
                </a:lnTo>
                <a:lnTo>
                  <a:pt x="118" y="1449"/>
                </a:lnTo>
                <a:lnTo>
                  <a:pt x="116" y="1495"/>
                </a:lnTo>
                <a:lnTo>
                  <a:pt x="116" y="1537"/>
                </a:lnTo>
                <a:lnTo>
                  <a:pt x="117" y="1575"/>
                </a:lnTo>
                <a:lnTo>
                  <a:pt x="122" y="1610"/>
                </a:lnTo>
                <a:lnTo>
                  <a:pt x="126" y="1641"/>
                </a:lnTo>
                <a:lnTo>
                  <a:pt x="130" y="1667"/>
                </a:lnTo>
                <a:lnTo>
                  <a:pt x="135" y="1690"/>
                </a:lnTo>
                <a:lnTo>
                  <a:pt x="141" y="1708"/>
                </a:lnTo>
                <a:lnTo>
                  <a:pt x="145" y="1721"/>
                </a:lnTo>
                <a:lnTo>
                  <a:pt x="194" y="1748"/>
                </a:lnTo>
                <a:lnTo>
                  <a:pt x="245" y="1772"/>
                </a:lnTo>
                <a:lnTo>
                  <a:pt x="299" y="1795"/>
                </a:lnTo>
                <a:lnTo>
                  <a:pt x="356" y="1815"/>
                </a:lnTo>
                <a:lnTo>
                  <a:pt x="415" y="1833"/>
                </a:lnTo>
                <a:lnTo>
                  <a:pt x="474" y="1849"/>
                </a:lnTo>
                <a:lnTo>
                  <a:pt x="533" y="1863"/>
                </a:lnTo>
                <a:lnTo>
                  <a:pt x="592" y="1877"/>
                </a:lnTo>
                <a:lnTo>
                  <a:pt x="650" y="1889"/>
                </a:lnTo>
                <a:lnTo>
                  <a:pt x="706" y="1900"/>
                </a:lnTo>
                <a:lnTo>
                  <a:pt x="761" y="1909"/>
                </a:lnTo>
                <a:lnTo>
                  <a:pt x="813" y="1918"/>
                </a:lnTo>
                <a:lnTo>
                  <a:pt x="862" y="1925"/>
                </a:lnTo>
                <a:lnTo>
                  <a:pt x="905" y="1931"/>
                </a:lnTo>
                <a:lnTo>
                  <a:pt x="945" y="1937"/>
                </a:lnTo>
                <a:lnTo>
                  <a:pt x="979" y="1942"/>
                </a:lnTo>
                <a:lnTo>
                  <a:pt x="1008" y="1947"/>
                </a:lnTo>
                <a:lnTo>
                  <a:pt x="1029" y="1951"/>
                </a:lnTo>
                <a:lnTo>
                  <a:pt x="1044" y="1955"/>
                </a:lnTo>
                <a:lnTo>
                  <a:pt x="1044" y="1468"/>
                </a:lnTo>
                <a:lnTo>
                  <a:pt x="210" y="1106"/>
                </a:lnTo>
                <a:close/>
                <a:moveTo>
                  <a:pt x="281" y="362"/>
                </a:moveTo>
                <a:lnTo>
                  <a:pt x="281" y="769"/>
                </a:lnTo>
                <a:lnTo>
                  <a:pt x="281" y="822"/>
                </a:lnTo>
                <a:lnTo>
                  <a:pt x="277" y="873"/>
                </a:lnTo>
                <a:lnTo>
                  <a:pt x="268" y="923"/>
                </a:lnTo>
                <a:lnTo>
                  <a:pt x="256" y="973"/>
                </a:lnTo>
                <a:lnTo>
                  <a:pt x="240" y="1024"/>
                </a:lnTo>
                <a:lnTo>
                  <a:pt x="1044" y="1374"/>
                </a:lnTo>
                <a:lnTo>
                  <a:pt x="1044" y="414"/>
                </a:lnTo>
                <a:lnTo>
                  <a:pt x="281" y="362"/>
                </a:lnTo>
                <a:close/>
                <a:moveTo>
                  <a:pt x="1521" y="218"/>
                </a:moveTo>
                <a:lnTo>
                  <a:pt x="1502" y="229"/>
                </a:lnTo>
                <a:lnTo>
                  <a:pt x="1480" y="241"/>
                </a:lnTo>
                <a:lnTo>
                  <a:pt x="1454" y="252"/>
                </a:lnTo>
                <a:lnTo>
                  <a:pt x="1426" y="263"/>
                </a:lnTo>
                <a:lnTo>
                  <a:pt x="1393" y="274"/>
                </a:lnTo>
                <a:lnTo>
                  <a:pt x="1357" y="282"/>
                </a:lnTo>
                <a:lnTo>
                  <a:pt x="1317" y="289"/>
                </a:lnTo>
                <a:lnTo>
                  <a:pt x="1272" y="293"/>
                </a:lnTo>
                <a:lnTo>
                  <a:pt x="1225" y="295"/>
                </a:lnTo>
                <a:lnTo>
                  <a:pt x="1199" y="297"/>
                </a:lnTo>
                <a:lnTo>
                  <a:pt x="1178" y="301"/>
                </a:lnTo>
                <a:lnTo>
                  <a:pt x="1161" y="310"/>
                </a:lnTo>
                <a:lnTo>
                  <a:pt x="1147" y="320"/>
                </a:lnTo>
                <a:lnTo>
                  <a:pt x="1139" y="332"/>
                </a:lnTo>
                <a:lnTo>
                  <a:pt x="1134" y="343"/>
                </a:lnTo>
                <a:lnTo>
                  <a:pt x="1132" y="353"/>
                </a:lnTo>
                <a:lnTo>
                  <a:pt x="1131" y="363"/>
                </a:lnTo>
                <a:lnTo>
                  <a:pt x="1131" y="1978"/>
                </a:lnTo>
                <a:lnTo>
                  <a:pt x="1200" y="2003"/>
                </a:lnTo>
                <a:lnTo>
                  <a:pt x="1268" y="2031"/>
                </a:lnTo>
                <a:lnTo>
                  <a:pt x="1331" y="2061"/>
                </a:lnTo>
                <a:lnTo>
                  <a:pt x="1393" y="2093"/>
                </a:lnTo>
                <a:lnTo>
                  <a:pt x="1450" y="2127"/>
                </a:lnTo>
                <a:lnTo>
                  <a:pt x="1504" y="2162"/>
                </a:lnTo>
                <a:lnTo>
                  <a:pt x="1554" y="2196"/>
                </a:lnTo>
                <a:lnTo>
                  <a:pt x="1599" y="2231"/>
                </a:lnTo>
                <a:lnTo>
                  <a:pt x="1641" y="2264"/>
                </a:lnTo>
                <a:lnTo>
                  <a:pt x="1679" y="2295"/>
                </a:lnTo>
                <a:lnTo>
                  <a:pt x="1713" y="2323"/>
                </a:lnTo>
                <a:lnTo>
                  <a:pt x="1742" y="2348"/>
                </a:lnTo>
                <a:lnTo>
                  <a:pt x="1759" y="2350"/>
                </a:lnTo>
                <a:lnTo>
                  <a:pt x="1782" y="2353"/>
                </a:lnTo>
                <a:lnTo>
                  <a:pt x="1813" y="2355"/>
                </a:lnTo>
                <a:lnTo>
                  <a:pt x="1851" y="2357"/>
                </a:lnTo>
                <a:lnTo>
                  <a:pt x="1894" y="2360"/>
                </a:lnTo>
                <a:lnTo>
                  <a:pt x="1944" y="2361"/>
                </a:lnTo>
                <a:lnTo>
                  <a:pt x="1999" y="2362"/>
                </a:lnTo>
                <a:lnTo>
                  <a:pt x="2060" y="2361"/>
                </a:lnTo>
                <a:lnTo>
                  <a:pt x="2126" y="2358"/>
                </a:lnTo>
                <a:lnTo>
                  <a:pt x="2198" y="2354"/>
                </a:lnTo>
                <a:lnTo>
                  <a:pt x="2273" y="2348"/>
                </a:lnTo>
                <a:lnTo>
                  <a:pt x="2353" y="2338"/>
                </a:lnTo>
                <a:lnTo>
                  <a:pt x="2438" y="2327"/>
                </a:lnTo>
                <a:lnTo>
                  <a:pt x="2529" y="2312"/>
                </a:lnTo>
                <a:lnTo>
                  <a:pt x="2613" y="2295"/>
                </a:lnTo>
                <a:lnTo>
                  <a:pt x="2694" y="2277"/>
                </a:lnTo>
                <a:lnTo>
                  <a:pt x="2768" y="2258"/>
                </a:lnTo>
                <a:lnTo>
                  <a:pt x="2836" y="2238"/>
                </a:lnTo>
                <a:lnTo>
                  <a:pt x="2901" y="2217"/>
                </a:lnTo>
                <a:lnTo>
                  <a:pt x="2960" y="2196"/>
                </a:lnTo>
                <a:lnTo>
                  <a:pt x="3014" y="2175"/>
                </a:lnTo>
                <a:lnTo>
                  <a:pt x="3063" y="2153"/>
                </a:lnTo>
                <a:lnTo>
                  <a:pt x="3108" y="2132"/>
                </a:lnTo>
                <a:lnTo>
                  <a:pt x="3148" y="2112"/>
                </a:lnTo>
                <a:lnTo>
                  <a:pt x="3184" y="2091"/>
                </a:lnTo>
                <a:lnTo>
                  <a:pt x="3216" y="2072"/>
                </a:lnTo>
                <a:lnTo>
                  <a:pt x="3244" y="2054"/>
                </a:lnTo>
                <a:lnTo>
                  <a:pt x="3268" y="2038"/>
                </a:lnTo>
                <a:lnTo>
                  <a:pt x="3288" y="2024"/>
                </a:lnTo>
                <a:lnTo>
                  <a:pt x="3304" y="2010"/>
                </a:lnTo>
                <a:lnTo>
                  <a:pt x="3277" y="1993"/>
                </a:lnTo>
                <a:lnTo>
                  <a:pt x="3248" y="1978"/>
                </a:lnTo>
                <a:lnTo>
                  <a:pt x="3216" y="1965"/>
                </a:lnTo>
                <a:lnTo>
                  <a:pt x="3180" y="1956"/>
                </a:lnTo>
                <a:lnTo>
                  <a:pt x="3141" y="1948"/>
                </a:lnTo>
                <a:lnTo>
                  <a:pt x="3098" y="1943"/>
                </a:lnTo>
                <a:lnTo>
                  <a:pt x="3054" y="1940"/>
                </a:lnTo>
                <a:lnTo>
                  <a:pt x="3011" y="1935"/>
                </a:lnTo>
                <a:lnTo>
                  <a:pt x="2969" y="1928"/>
                </a:lnTo>
                <a:lnTo>
                  <a:pt x="2928" y="1921"/>
                </a:lnTo>
                <a:lnTo>
                  <a:pt x="2889" y="1913"/>
                </a:lnTo>
                <a:lnTo>
                  <a:pt x="2852" y="1906"/>
                </a:lnTo>
                <a:lnTo>
                  <a:pt x="2818" y="1897"/>
                </a:lnTo>
                <a:lnTo>
                  <a:pt x="2787" y="1890"/>
                </a:lnTo>
                <a:lnTo>
                  <a:pt x="2758" y="1883"/>
                </a:lnTo>
                <a:lnTo>
                  <a:pt x="2733" y="1875"/>
                </a:lnTo>
                <a:lnTo>
                  <a:pt x="2712" y="1870"/>
                </a:lnTo>
                <a:lnTo>
                  <a:pt x="2694" y="1865"/>
                </a:lnTo>
                <a:lnTo>
                  <a:pt x="2681" y="1860"/>
                </a:lnTo>
                <a:lnTo>
                  <a:pt x="2674" y="1857"/>
                </a:lnTo>
                <a:lnTo>
                  <a:pt x="2670" y="1857"/>
                </a:lnTo>
                <a:lnTo>
                  <a:pt x="2627" y="1840"/>
                </a:lnTo>
                <a:lnTo>
                  <a:pt x="2585" y="1822"/>
                </a:lnTo>
                <a:lnTo>
                  <a:pt x="2543" y="1802"/>
                </a:lnTo>
                <a:lnTo>
                  <a:pt x="2504" y="1781"/>
                </a:lnTo>
                <a:lnTo>
                  <a:pt x="2466" y="1759"/>
                </a:lnTo>
                <a:lnTo>
                  <a:pt x="2430" y="1736"/>
                </a:lnTo>
                <a:lnTo>
                  <a:pt x="2396" y="1714"/>
                </a:lnTo>
                <a:lnTo>
                  <a:pt x="2365" y="1692"/>
                </a:lnTo>
                <a:lnTo>
                  <a:pt x="2335" y="1670"/>
                </a:lnTo>
                <a:lnTo>
                  <a:pt x="2309" y="1649"/>
                </a:lnTo>
                <a:lnTo>
                  <a:pt x="2285" y="1630"/>
                </a:lnTo>
                <a:lnTo>
                  <a:pt x="2264" y="1612"/>
                </a:lnTo>
                <a:lnTo>
                  <a:pt x="2247" y="1597"/>
                </a:lnTo>
                <a:lnTo>
                  <a:pt x="2234" y="1585"/>
                </a:lnTo>
                <a:lnTo>
                  <a:pt x="2223" y="1575"/>
                </a:lnTo>
                <a:lnTo>
                  <a:pt x="2217" y="1569"/>
                </a:lnTo>
                <a:lnTo>
                  <a:pt x="2215" y="1566"/>
                </a:lnTo>
                <a:lnTo>
                  <a:pt x="1521" y="218"/>
                </a:lnTo>
                <a:close/>
                <a:moveTo>
                  <a:pt x="352" y="86"/>
                </a:moveTo>
                <a:lnTo>
                  <a:pt x="350" y="89"/>
                </a:lnTo>
                <a:lnTo>
                  <a:pt x="347" y="95"/>
                </a:lnTo>
                <a:lnTo>
                  <a:pt x="344" y="102"/>
                </a:lnTo>
                <a:lnTo>
                  <a:pt x="341" y="113"/>
                </a:lnTo>
                <a:lnTo>
                  <a:pt x="336" y="126"/>
                </a:lnTo>
                <a:lnTo>
                  <a:pt x="333" y="145"/>
                </a:lnTo>
                <a:lnTo>
                  <a:pt x="330" y="170"/>
                </a:lnTo>
                <a:lnTo>
                  <a:pt x="327" y="199"/>
                </a:lnTo>
                <a:lnTo>
                  <a:pt x="325" y="236"/>
                </a:lnTo>
                <a:lnTo>
                  <a:pt x="324" y="278"/>
                </a:lnTo>
                <a:lnTo>
                  <a:pt x="381" y="281"/>
                </a:lnTo>
                <a:lnTo>
                  <a:pt x="380" y="241"/>
                </a:lnTo>
                <a:lnTo>
                  <a:pt x="379" y="202"/>
                </a:lnTo>
                <a:lnTo>
                  <a:pt x="376" y="167"/>
                </a:lnTo>
                <a:lnTo>
                  <a:pt x="372" y="136"/>
                </a:lnTo>
                <a:lnTo>
                  <a:pt x="367" y="115"/>
                </a:lnTo>
                <a:lnTo>
                  <a:pt x="363" y="100"/>
                </a:lnTo>
                <a:lnTo>
                  <a:pt x="357" y="90"/>
                </a:lnTo>
                <a:lnTo>
                  <a:pt x="352" y="86"/>
                </a:lnTo>
                <a:close/>
                <a:moveTo>
                  <a:pt x="352" y="0"/>
                </a:moveTo>
                <a:lnTo>
                  <a:pt x="365" y="0"/>
                </a:lnTo>
                <a:lnTo>
                  <a:pt x="379" y="3"/>
                </a:lnTo>
                <a:lnTo>
                  <a:pt x="392" y="9"/>
                </a:lnTo>
                <a:lnTo>
                  <a:pt x="406" y="17"/>
                </a:lnTo>
                <a:lnTo>
                  <a:pt x="419" y="29"/>
                </a:lnTo>
                <a:lnTo>
                  <a:pt x="430" y="45"/>
                </a:lnTo>
                <a:lnTo>
                  <a:pt x="441" y="66"/>
                </a:lnTo>
                <a:lnTo>
                  <a:pt x="451" y="90"/>
                </a:lnTo>
                <a:lnTo>
                  <a:pt x="457" y="121"/>
                </a:lnTo>
                <a:lnTo>
                  <a:pt x="462" y="158"/>
                </a:lnTo>
                <a:lnTo>
                  <a:pt x="465" y="198"/>
                </a:lnTo>
                <a:lnTo>
                  <a:pt x="466" y="242"/>
                </a:lnTo>
                <a:lnTo>
                  <a:pt x="466" y="287"/>
                </a:lnTo>
                <a:lnTo>
                  <a:pt x="1049" y="327"/>
                </a:lnTo>
                <a:lnTo>
                  <a:pt x="1055" y="307"/>
                </a:lnTo>
                <a:lnTo>
                  <a:pt x="1066" y="284"/>
                </a:lnTo>
                <a:lnTo>
                  <a:pt x="1083" y="263"/>
                </a:lnTo>
                <a:lnTo>
                  <a:pt x="1103" y="244"/>
                </a:lnTo>
                <a:lnTo>
                  <a:pt x="1128" y="228"/>
                </a:lnTo>
                <a:lnTo>
                  <a:pt x="1157" y="218"/>
                </a:lnTo>
                <a:lnTo>
                  <a:pt x="1189" y="211"/>
                </a:lnTo>
                <a:lnTo>
                  <a:pt x="1224" y="208"/>
                </a:lnTo>
                <a:lnTo>
                  <a:pt x="1268" y="207"/>
                </a:lnTo>
                <a:lnTo>
                  <a:pt x="1308" y="202"/>
                </a:lnTo>
                <a:lnTo>
                  <a:pt x="1344" y="195"/>
                </a:lnTo>
                <a:lnTo>
                  <a:pt x="1376" y="188"/>
                </a:lnTo>
                <a:lnTo>
                  <a:pt x="1404" y="178"/>
                </a:lnTo>
                <a:lnTo>
                  <a:pt x="1429" y="169"/>
                </a:lnTo>
                <a:lnTo>
                  <a:pt x="1450" y="159"/>
                </a:lnTo>
                <a:lnTo>
                  <a:pt x="1467" y="150"/>
                </a:lnTo>
                <a:lnTo>
                  <a:pt x="1481" y="140"/>
                </a:lnTo>
                <a:lnTo>
                  <a:pt x="1492" y="132"/>
                </a:lnTo>
                <a:lnTo>
                  <a:pt x="1500" y="125"/>
                </a:lnTo>
                <a:lnTo>
                  <a:pt x="1505" y="121"/>
                </a:lnTo>
                <a:lnTo>
                  <a:pt x="1516" y="113"/>
                </a:lnTo>
                <a:lnTo>
                  <a:pt x="1528" y="108"/>
                </a:lnTo>
                <a:lnTo>
                  <a:pt x="1542" y="108"/>
                </a:lnTo>
                <a:lnTo>
                  <a:pt x="1555" y="113"/>
                </a:lnTo>
                <a:lnTo>
                  <a:pt x="1566" y="120"/>
                </a:lnTo>
                <a:lnTo>
                  <a:pt x="1574" y="132"/>
                </a:lnTo>
                <a:lnTo>
                  <a:pt x="2288" y="1520"/>
                </a:lnTo>
                <a:lnTo>
                  <a:pt x="2296" y="1528"/>
                </a:lnTo>
                <a:lnTo>
                  <a:pt x="2309" y="1539"/>
                </a:lnTo>
                <a:lnTo>
                  <a:pt x="2326" y="1553"/>
                </a:lnTo>
                <a:lnTo>
                  <a:pt x="2346" y="1570"/>
                </a:lnTo>
                <a:lnTo>
                  <a:pt x="2369" y="1589"/>
                </a:lnTo>
                <a:lnTo>
                  <a:pt x="2396" y="1609"/>
                </a:lnTo>
                <a:lnTo>
                  <a:pt x="2426" y="1630"/>
                </a:lnTo>
                <a:lnTo>
                  <a:pt x="2459" y="1653"/>
                </a:lnTo>
                <a:lnTo>
                  <a:pt x="2494" y="1675"/>
                </a:lnTo>
                <a:lnTo>
                  <a:pt x="2531" y="1697"/>
                </a:lnTo>
                <a:lnTo>
                  <a:pt x="2570" y="1718"/>
                </a:lnTo>
                <a:lnTo>
                  <a:pt x="2611" y="1739"/>
                </a:lnTo>
                <a:lnTo>
                  <a:pt x="2655" y="1758"/>
                </a:lnTo>
                <a:lnTo>
                  <a:pt x="2699" y="1774"/>
                </a:lnTo>
                <a:lnTo>
                  <a:pt x="2704" y="1777"/>
                </a:lnTo>
                <a:lnTo>
                  <a:pt x="2715" y="1780"/>
                </a:lnTo>
                <a:lnTo>
                  <a:pt x="2731" y="1784"/>
                </a:lnTo>
                <a:lnTo>
                  <a:pt x="2752" y="1790"/>
                </a:lnTo>
                <a:lnTo>
                  <a:pt x="2776" y="1797"/>
                </a:lnTo>
                <a:lnTo>
                  <a:pt x="2804" y="1804"/>
                </a:lnTo>
                <a:lnTo>
                  <a:pt x="2835" y="1812"/>
                </a:lnTo>
                <a:lnTo>
                  <a:pt x="2869" y="1820"/>
                </a:lnTo>
                <a:lnTo>
                  <a:pt x="2906" y="1827"/>
                </a:lnTo>
                <a:lnTo>
                  <a:pt x="2944" y="1835"/>
                </a:lnTo>
                <a:lnTo>
                  <a:pt x="2983" y="1842"/>
                </a:lnTo>
                <a:lnTo>
                  <a:pt x="3024" y="1848"/>
                </a:lnTo>
                <a:lnTo>
                  <a:pt x="3064" y="1853"/>
                </a:lnTo>
                <a:lnTo>
                  <a:pt x="3105" y="1857"/>
                </a:lnTo>
                <a:lnTo>
                  <a:pt x="3154" y="1862"/>
                </a:lnTo>
                <a:lnTo>
                  <a:pt x="3199" y="1871"/>
                </a:lnTo>
                <a:lnTo>
                  <a:pt x="3239" y="1883"/>
                </a:lnTo>
                <a:lnTo>
                  <a:pt x="3276" y="1895"/>
                </a:lnTo>
                <a:lnTo>
                  <a:pt x="3309" y="1911"/>
                </a:lnTo>
                <a:lnTo>
                  <a:pt x="3339" y="1928"/>
                </a:lnTo>
                <a:lnTo>
                  <a:pt x="3365" y="1948"/>
                </a:lnTo>
                <a:lnTo>
                  <a:pt x="3388" y="1968"/>
                </a:lnTo>
                <a:lnTo>
                  <a:pt x="3408" y="1991"/>
                </a:lnTo>
                <a:lnTo>
                  <a:pt x="3425" y="2013"/>
                </a:lnTo>
                <a:lnTo>
                  <a:pt x="3440" y="2036"/>
                </a:lnTo>
                <a:lnTo>
                  <a:pt x="3452" y="2061"/>
                </a:lnTo>
                <a:lnTo>
                  <a:pt x="3463" y="2085"/>
                </a:lnTo>
                <a:lnTo>
                  <a:pt x="3471" y="2109"/>
                </a:lnTo>
                <a:lnTo>
                  <a:pt x="3477" y="2134"/>
                </a:lnTo>
                <a:lnTo>
                  <a:pt x="3482" y="2157"/>
                </a:lnTo>
                <a:lnTo>
                  <a:pt x="3482" y="2174"/>
                </a:lnTo>
                <a:lnTo>
                  <a:pt x="3475" y="2189"/>
                </a:lnTo>
                <a:lnTo>
                  <a:pt x="3473" y="2191"/>
                </a:lnTo>
                <a:lnTo>
                  <a:pt x="3469" y="2196"/>
                </a:lnTo>
                <a:lnTo>
                  <a:pt x="3463" y="2204"/>
                </a:lnTo>
                <a:lnTo>
                  <a:pt x="3453" y="2214"/>
                </a:lnTo>
                <a:lnTo>
                  <a:pt x="3440" y="2226"/>
                </a:lnTo>
                <a:lnTo>
                  <a:pt x="3425" y="2240"/>
                </a:lnTo>
                <a:lnTo>
                  <a:pt x="3406" y="2256"/>
                </a:lnTo>
                <a:lnTo>
                  <a:pt x="3383" y="2273"/>
                </a:lnTo>
                <a:lnTo>
                  <a:pt x="3357" y="2291"/>
                </a:lnTo>
                <a:lnTo>
                  <a:pt x="3325" y="2311"/>
                </a:lnTo>
                <a:lnTo>
                  <a:pt x="3290" y="2331"/>
                </a:lnTo>
                <a:lnTo>
                  <a:pt x="3249" y="2352"/>
                </a:lnTo>
                <a:lnTo>
                  <a:pt x="3203" y="2374"/>
                </a:lnTo>
                <a:lnTo>
                  <a:pt x="3153" y="2397"/>
                </a:lnTo>
                <a:lnTo>
                  <a:pt x="3097" y="2419"/>
                </a:lnTo>
                <a:lnTo>
                  <a:pt x="3034" y="2442"/>
                </a:lnTo>
                <a:lnTo>
                  <a:pt x="2965" y="2464"/>
                </a:lnTo>
                <a:lnTo>
                  <a:pt x="2890" y="2487"/>
                </a:lnTo>
                <a:lnTo>
                  <a:pt x="2809" y="2509"/>
                </a:lnTo>
                <a:lnTo>
                  <a:pt x="2720" y="2530"/>
                </a:lnTo>
                <a:lnTo>
                  <a:pt x="2625" y="2550"/>
                </a:lnTo>
                <a:lnTo>
                  <a:pt x="2553" y="2564"/>
                </a:lnTo>
                <a:lnTo>
                  <a:pt x="2485" y="2576"/>
                </a:lnTo>
                <a:lnTo>
                  <a:pt x="2422" y="2585"/>
                </a:lnTo>
                <a:lnTo>
                  <a:pt x="2362" y="2593"/>
                </a:lnTo>
                <a:lnTo>
                  <a:pt x="2307" y="2598"/>
                </a:lnTo>
                <a:lnTo>
                  <a:pt x="2255" y="2602"/>
                </a:lnTo>
                <a:lnTo>
                  <a:pt x="2206" y="2604"/>
                </a:lnTo>
                <a:lnTo>
                  <a:pt x="2161" y="2605"/>
                </a:lnTo>
                <a:lnTo>
                  <a:pt x="2108" y="2604"/>
                </a:lnTo>
                <a:lnTo>
                  <a:pt x="2060" y="2601"/>
                </a:lnTo>
                <a:lnTo>
                  <a:pt x="2017" y="2596"/>
                </a:lnTo>
                <a:lnTo>
                  <a:pt x="1978" y="2588"/>
                </a:lnTo>
                <a:lnTo>
                  <a:pt x="1943" y="2581"/>
                </a:lnTo>
                <a:lnTo>
                  <a:pt x="1912" y="2571"/>
                </a:lnTo>
                <a:lnTo>
                  <a:pt x="1885" y="2561"/>
                </a:lnTo>
                <a:lnTo>
                  <a:pt x="1859" y="2549"/>
                </a:lnTo>
                <a:lnTo>
                  <a:pt x="1838" y="2538"/>
                </a:lnTo>
                <a:lnTo>
                  <a:pt x="1818" y="2525"/>
                </a:lnTo>
                <a:lnTo>
                  <a:pt x="1801" y="2512"/>
                </a:lnTo>
                <a:lnTo>
                  <a:pt x="1785" y="2499"/>
                </a:lnTo>
                <a:lnTo>
                  <a:pt x="1771" y="2488"/>
                </a:lnTo>
                <a:lnTo>
                  <a:pt x="1758" y="2476"/>
                </a:lnTo>
                <a:lnTo>
                  <a:pt x="1756" y="2473"/>
                </a:lnTo>
                <a:lnTo>
                  <a:pt x="1748" y="2467"/>
                </a:lnTo>
                <a:lnTo>
                  <a:pt x="1738" y="2457"/>
                </a:lnTo>
                <a:lnTo>
                  <a:pt x="1723" y="2443"/>
                </a:lnTo>
                <a:lnTo>
                  <a:pt x="1706" y="2427"/>
                </a:lnTo>
                <a:lnTo>
                  <a:pt x="1685" y="2409"/>
                </a:lnTo>
                <a:lnTo>
                  <a:pt x="1660" y="2389"/>
                </a:lnTo>
                <a:lnTo>
                  <a:pt x="1634" y="2366"/>
                </a:lnTo>
                <a:lnTo>
                  <a:pt x="1603" y="2343"/>
                </a:lnTo>
                <a:lnTo>
                  <a:pt x="1572" y="2317"/>
                </a:lnTo>
                <a:lnTo>
                  <a:pt x="1537" y="2292"/>
                </a:lnTo>
                <a:lnTo>
                  <a:pt x="1499" y="2265"/>
                </a:lnTo>
                <a:lnTo>
                  <a:pt x="1459" y="2239"/>
                </a:lnTo>
                <a:lnTo>
                  <a:pt x="1418" y="2212"/>
                </a:lnTo>
                <a:lnTo>
                  <a:pt x="1375" y="2186"/>
                </a:lnTo>
                <a:lnTo>
                  <a:pt x="1330" y="2160"/>
                </a:lnTo>
                <a:lnTo>
                  <a:pt x="1284" y="2137"/>
                </a:lnTo>
                <a:lnTo>
                  <a:pt x="1236" y="2114"/>
                </a:lnTo>
                <a:lnTo>
                  <a:pt x="1188" y="2092"/>
                </a:lnTo>
                <a:lnTo>
                  <a:pt x="1137" y="2073"/>
                </a:lnTo>
                <a:lnTo>
                  <a:pt x="1086" y="2056"/>
                </a:lnTo>
                <a:lnTo>
                  <a:pt x="1035" y="2042"/>
                </a:lnTo>
                <a:lnTo>
                  <a:pt x="982" y="2031"/>
                </a:lnTo>
                <a:lnTo>
                  <a:pt x="982" y="2544"/>
                </a:lnTo>
                <a:lnTo>
                  <a:pt x="980" y="2558"/>
                </a:lnTo>
                <a:lnTo>
                  <a:pt x="974" y="2570"/>
                </a:lnTo>
                <a:lnTo>
                  <a:pt x="966" y="2579"/>
                </a:lnTo>
                <a:lnTo>
                  <a:pt x="953" y="2585"/>
                </a:lnTo>
                <a:lnTo>
                  <a:pt x="939" y="2587"/>
                </a:lnTo>
                <a:lnTo>
                  <a:pt x="180" y="2587"/>
                </a:lnTo>
                <a:lnTo>
                  <a:pt x="165" y="2585"/>
                </a:lnTo>
                <a:lnTo>
                  <a:pt x="152" y="2578"/>
                </a:lnTo>
                <a:lnTo>
                  <a:pt x="143" y="2566"/>
                </a:lnTo>
                <a:lnTo>
                  <a:pt x="137" y="2551"/>
                </a:lnTo>
                <a:lnTo>
                  <a:pt x="1" y="1716"/>
                </a:lnTo>
                <a:lnTo>
                  <a:pt x="0" y="1703"/>
                </a:lnTo>
                <a:lnTo>
                  <a:pt x="4" y="1691"/>
                </a:lnTo>
                <a:lnTo>
                  <a:pt x="12" y="1680"/>
                </a:lnTo>
                <a:lnTo>
                  <a:pt x="21" y="1672"/>
                </a:lnTo>
                <a:lnTo>
                  <a:pt x="32" y="1667"/>
                </a:lnTo>
                <a:lnTo>
                  <a:pt x="41" y="1666"/>
                </a:lnTo>
                <a:lnTo>
                  <a:pt x="37" y="1636"/>
                </a:lnTo>
                <a:lnTo>
                  <a:pt x="33" y="1601"/>
                </a:lnTo>
                <a:lnTo>
                  <a:pt x="30" y="1562"/>
                </a:lnTo>
                <a:lnTo>
                  <a:pt x="29" y="1521"/>
                </a:lnTo>
                <a:lnTo>
                  <a:pt x="30" y="1476"/>
                </a:lnTo>
                <a:lnTo>
                  <a:pt x="34" y="1428"/>
                </a:lnTo>
                <a:lnTo>
                  <a:pt x="40" y="1377"/>
                </a:lnTo>
                <a:lnTo>
                  <a:pt x="50" y="1323"/>
                </a:lnTo>
                <a:lnTo>
                  <a:pt x="63" y="1266"/>
                </a:lnTo>
                <a:lnTo>
                  <a:pt x="81" y="1206"/>
                </a:lnTo>
                <a:lnTo>
                  <a:pt x="103" y="1145"/>
                </a:lnTo>
                <a:lnTo>
                  <a:pt x="104" y="1142"/>
                </a:lnTo>
                <a:lnTo>
                  <a:pt x="107" y="1134"/>
                </a:lnTo>
                <a:lnTo>
                  <a:pt x="111" y="1121"/>
                </a:lnTo>
                <a:lnTo>
                  <a:pt x="117" y="1104"/>
                </a:lnTo>
                <a:lnTo>
                  <a:pt x="125" y="1083"/>
                </a:lnTo>
                <a:lnTo>
                  <a:pt x="132" y="1059"/>
                </a:lnTo>
                <a:lnTo>
                  <a:pt x="141" y="1033"/>
                </a:lnTo>
                <a:lnTo>
                  <a:pt x="149" y="1005"/>
                </a:lnTo>
                <a:lnTo>
                  <a:pt x="158" y="974"/>
                </a:lnTo>
                <a:lnTo>
                  <a:pt x="166" y="944"/>
                </a:lnTo>
                <a:lnTo>
                  <a:pt x="173" y="913"/>
                </a:lnTo>
                <a:lnTo>
                  <a:pt x="181" y="882"/>
                </a:lnTo>
                <a:lnTo>
                  <a:pt x="186" y="851"/>
                </a:lnTo>
                <a:lnTo>
                  <a:pt x="191" y="823"/>
                </a:lnTo>
                <a:lnTo>
                  <a:pt x="195" y="796"/>
                </a:lnTo>
                <a:lnTo>
                  <a:pt x="196" y="771"/>
                </a:lnTo>
                <a:lnTo>
                  <a:pt x="195" y="315"/>
                </a:lnTo>
                <a:lnTo>
                  <a:pt x="197" y="303"/>
                </a:lnTo>
                <a:lnTo>
                  <a:pt x="201" y="293"/>
                </a:lnTo>
                <a:lnTo>
                  <a:pt x="208" y="283"/>
                </a:lnTo>
                <a:lnTo>
                  <a:pt x="217" y="277"/>
                </a:lnTo>
                <a:lnTo>
                  <a:pt x="226" y="274"/>
                </a:lnTo>
                <a:lnTo>
                  <a:pt x="237" y="272"/>
                </a:lnTo>
                <a:lnTo>
                  <a:pt x="238" y="239"/>
                </a:lnTo>
                <a:lnTo>
                  <a:pt x="239" y="207"/>
                </a:lnTo>
                <a:lnTo>
                  <a:pt x="242" y="176"/>
                </a:lnTo>
                <a:lnTo>
                  <a:pt x="245" y="147"/>
                </a:lnTo>
                <a:lnTo>
                  <a:pt x="250" y="119"/>
                </a:lnTo>
                <a:lnTo>
                  <a:pt x="256" y="94"/>
                </a:lnTo>
                <a:lnTo>
                  <a:pt x="263" y="71"/>
                </a:lnTo>
                <a:lnTo>
                  <a:pt x="273" y="50"/>
                </a:lnTo>
                <a:lnTo>
                  <a:pt x="283" y="33"/>
                </a:lnTo>
                <a:lnTo>
                  <a:pt x="297" y="19"/>
                </a:lnTo>
                <a:lnTo>
                  <a:pt x="313" y="9"/>
                </a:lnTo>
                <a:lnTo>
                  <a:pt x="331" y="2"/>
                </a:lnTo>
                <a:lnTo>
                  <a:pt x="35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8" name="Freeform 409"/>
          <p:cNvSpPr>
            <a:spLocks noEditPoints="1"/>
          </p:cNvSpPr>
          <p:nvPr/>
        </p:nvSpPr>
        <p:spPr bwMode="auto">
          <a:xfrm>
            <a:off x="8076982" y="2089152"/>
            <a:ext cx="706254" cy="209548"/>
          </a:xfrm>
          <a:custGeom>
            <a:avLst/>
            <a:gdLst>
              <a:gd name="T0" fmla="*/ 210 w 3637"/>
              <a:gd name="T1" fmla="*/ 840 h 972"/>
              <a:gd name="T2" fmla="*/ 125 w 3637"/>
              <a:gd name="T3" fmla="*/ 203 h 972"/>
              <a:gd name="T4" fmla="*/ 88 w 3637"/>
              <a:gd name="T5" fmla="*/ 407 h 972"/>
              <a:gd name="T6" fmla="*/ 117 w 3637"/>
              <a:gd name="T7" fmla="*/ 636 h 972"/>
              <a:gd name="T8" fmla="*/ 1018 w 3637"/>
              <a:gd name="T9" fmla="*/ 764 h 972"/>
              <a:gd name="T10" fmla="*/ 1437 w 3637"/>
              <a:gd name="T11" fmla="*/ 809 h 972"/>
              <a:gd name="T12" fmla="*/ 1749 w 3637"/>
              <a:gd name="T13" fmla="*/ 845 h 972"/>
              <a:gd name="T14" fmla="*/ 2155 w 3637"/>
              <a:gd name="T15" fmla="*/ 870 h 972"/>
              <a:gd name="T16" fmla="*/ 2653 w 3637"/>
              <a:gd name="T17" fmla="*/ 871 h 972"/>
              <a:gd name="T18" fmla="*/ 3032 w 3637"/>
              <a:gd name="T19" fmla="*/ 829 h 972"/>
              <a:gd name="T20" fmla="*/ 3286 w 3637"/>
              <a:gd name="T21" fmla="*/ 762 h 972"/>
              <a:gd name="T22" fmla="*/ 3436 w 3637"/>
              <a:gd name="T23" fmla="*/ 692 h 972"/>
              <a:gd name="T24" fmla="*/ 3503 w 3637"/>
              <a:gd name="T25" fmla="*/ 643 h 972"/>
              <a:gd name="T26" fmla="*/ 3520 w 3637"/>
              <a:gd name="T27" fmla="*/ 624 h 972"/>
              <a:gd name="T28" fmla="*/ 3550 w 3637"/>
              <a:gd name="T29" fmla="*/ 562 h 972"/>
              <a:gd name="T30" fmla="*/ 3496 w 3637"/>
              <a:gd name="T31" fmla="*/ 492 h 972"/>
              <a:gd name="T32" fmla="*/ 3274 w 3637"/>
              <a:gd name="T33" fmla="*/ 408 h 972"/>
              <a:gd name="T34" fmla="*/ 3020 w 3637"/>
              <a:gd name="T35" fmla="*/ 340 h 972"/>
              <a:gd name="T36" fmla="*/ 2798 w 3637"/>
              <a:gd name="T37" fmla="*/ 401 h 972"/>
              <a:gd name="T38" fmla="*/ 2522 w 3637"/>
              <a:gd name="T39" fmla="*/ 480 h 972"/>
              <a:gd name="T40" fmla="*/ 2265 w 3637"/>
              <a:gd name="T41" fmla="*/ 512 h 972"/>
              <a:gd name="T42" fmla="*/ 2109 w 3637"/>
              <a:gd name="T43" fmla="*/ 517 h 972"/>
              <a:gd name="T44" fmla="*/ 1845 w 3637"/>
              <a:gd name="T45" fmla="*/ 504 h 972"/>
              <a:gd name="T46" fmla="*/ 1392 w 3637"/>
              <a:gd name="T47" fmla="*/ 435 h 972"/>
              <a:gd name="T48" fmla="*/ 933 w 3637"/>
              <a:gd name="T49" fmla="*/ 331 h 972"/>
              <a:gd name="T50" fmla="*/ 521 w 3637"/>
              <a:gd name="T51" fmla="*/ 215 h 972"/>
              <a:gd name="T52" fmla="*/ 208 w 3637"/>
              <a:gd name="T53" fmla="*/ 109 h 972"/>
              <a:gd name="T54" fmla="*/ 195 w 3637"/>
              <a:gd name="T55" fmla="*/ 19 h 972"/>
              <a:gd name="T56" fmla="*/ 475 w 3637"/>
              <a:gd name="T57" fmla="*/ 118 h 972"/>
              <a:gd name="T58" fmla="*/ 865 w 3637"/>
              <a:gd name="T59" fmla="*/ 233 h 972"/>
              <a:gd name="T60" fmla="*/ 1312 w 3637"/>
              <a:gd name="T61" fmla="*/ 340 h 972"/>
              <a:gd name="T62" fmla="*/ 1763 w 3637"/>
              <a:gd name="T63" fmla="*/ 415 h 972"/>
              <a:gd name="T64" fmla="*/ 2097 w 3637"/>
              <a:gd name="T65" fmla="*/ 437 h 972"/>
              <a:gd name="T66" fmla="*/ 2219 w 3637"/>
              <a:gd name="T67" fmla="*/ 434 h 972"/>
              <a:gd name="T68" fmla="*/ 2452 w 3637"/>
              <a:gd name="T69" fmla="*/ 411 h 972"/>
              <a:gd name="T70" fmla="*/ 2716 w 3637"/>
              <a:gd name="T71" fmla="*/ 347 h 972"/>
              <a:gd name="T72" fmla="*/ 2909 w 3637"/>
              <a:gd name="T73" fmla="*/ 244 h 972"/>
              <a:gd name="T74" fmla="*/ 2975 w 3637"/>
              <a:gd name="T75" fmla="*/ 248 h 972"/>
              <a:gd name="T76" fmla="*/ 3128 w 3637"/>
              <a:gd name="T77" fmla="*/ 285 h 972"/>
              <a:gd name="T78" fmla="*/ 3334 w 3637"/>
              <a:gd name="T79" fmla="*/ 344 h 972"/>
              <a:gd name="T80" fmla="*/ 3522 w 3637"/>
              <a:gd name="T81" fmla="*/ 415 h 972"/>
              <a:gd name="T82" fmla="*/ 3629 w 3637"/>
              <a:gd name="T83" fmla="*/ 512 h 972"/>
              <a:gd name="T84" fmla="*/ 3620 w 3637"/>
              <a:gd name="T85" fmla="*/ 622 h 972"/>
              <a:gd name="T86" fmla="*/ 3583 w 3637"/>
              <a:gd name="T87" fmla="*/ 679 h 972"/>
              <a:gd name="T88" fmla="*/ 3542 w 3637"/>
              <a:gd name="T89" fmla="*/ 717 h 972"/>
              <a:gd name="T90" fmla="*/ 3430 w 3637"/>
              <a:gd name="T91" fmla="*/ 786 h 972"/>
              <a:gd name="T92" fmla="*/ 3226 w 3637"/>
              <a:gd name="T93" fmla="*/ 864 h 972"/>
              <a:gd name="T94" fmla="*/ 2910 w 3637"/>
              <a:gd name="T95" fmla="*/ 927 h 972"/>
              <a:gd name="T96" fmla="*/ 2461 w 3637"/>
              <a:gd name="T97" fmla="*/ 954 h 972"/>
              <a:gd name="T98" fmla="*/ 1973 w 3637"/>
              <a:gd name="T99" fmla="*/ 940 h 972"/>
              <a:gd name="T100" fmla="*/ 1606 w 3637"/>
              <a:gd name="T101" fmla="*/ 909 h 972"/>
              <a:gd name="T102" fmla="*/ 1284 w 3637"/>
              <a:gd name="T103" fmla="*/ 868 h 972"/>
              <a:gd name="T104" fmla="*/ 971 w 3637"/>
              <a:gd name="T105" fmla="*/ 933 h 972"/>
              <a:gd name="T106" fmla="*/ 928 w 3637"/>
              <a:gd name="T107" fmla="*/ 972 h 972"/>
              <a:gd name="T108" fmla="*/ 126 w 3637"/>
              <a:gd name="T109" fmla="*/ 945 h 972"/>
              <a:gd name="T110" fmla="*/ 43 w 3637"/>
              <a:gd name="T111" fmla="*/ 683 h 972"/>
              <a:gd name="T112" fmla="*/ 0 w 3637"/>
              <a:gd name="T113" fmla="*/ 447 h 972"/>
              <a:gd name="T114" fmla="*/ 28 w 3637"/>
              <a:gd name="T115" fmla="*/ 231 h 972"/>
              <a:gd name="T116" fmla="*/ 77 w 3637"/>
              <a:gd name="T117" fmla="*/ 75 h 972"/>
              <a:gd name="T118" fmla="*/ 105 w 3637"/>
              <a:gd name="T119" fmla="*/ 14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37" h="972">
                <a:moveTo>
                  <a:pt x="210" y="840"/>
                </a:moveTo>
                <a:lnTo>
                  <a:pt x="210" y="893"/>
                </a:lnTo>
                <a:lnTo>
                  <a:pt x="885" y="893"/>
                </a:lnTo>
                <a:lnTo>
                  <a:pt x="885" y="840"/>
                </a:lnTo>
                <a:lnTo>
                  <a:pt x="210" y="840"/>
                </a:lnTo>
                <a:close/>
                <a:moveTo>
                  <a:pt x="162" y="92"/>
                </a:moveTo>
                <a:lnTo>
                  <a:pt x="153" y="113"/>
                </a:lnTo>
                <a:lnTo>
                  <a:pt x="144" y="140"/>
                </a:lnTo>
                <a:lnTo>
                  <a:pt x="135" y="170"/>
                </a:lnTo>
                <a:lnTo>
                  <a:pt x="125" y="203"/>
                </a:lnTo>
                <a:lnTo>
                  <a:pt x="115" y="240"/>
                </a:lnTo>
                <a:lnTo>
                  <a:pt x="106" y="279"/>
                </a:lnTo>
                <a:lnTo>
                  <a:pt x="98" y="320"/>
                </a:lnTo>
                <a:lnTo>
                  <a:pt x="93" y="363"/>
                </a:lnTo>
                <a:lnTo>
                  <a:pt x="88" y="407"/>
                </a:lnTo>
                <a:lnTo>
                  <a:pt x="87" y="453"/>
                </a:lnTo>
                <a:lnTo>
                  <a:pt x="89" y="499"/>
                </a:lnTo>
                <a:lnTo>
                  <a:pt x="95" y="545"/>
                </a:lnTo>
                <a:lnTo>
                  <a:pt x="104" y="591"/>
                </a:lnTo>
                <a:lnTo>
                  <a:pt x="117" y="636"/>
                </a:lnTo>
                <a:lnTo>
                  <a:pt x="136" y="680"/>
                </a:lnTo>
                <a:lnTo>
                  <a:pt x="159" y="722"/>
                </a:lnTo>
                <a:lnTo>
                  <a:pt x="188" y="762"/>
                </a:lnTo>
                <a:lnTo>
                  <a:pt x="928" y="762"/>
                </a:lnTo>
                <a:lnTo>
                  <a:pt x="1018" y="764"/>
                </a:lnTo>
                <a:lnTo>
                  <a:pt x="1106" y="770"/>
                </a:lnTo>
                <a:lnTo>
                  <a:pt x="1196" y="778"/>
                </a:lnTo>
                <a:lnTo>
                  <a:pt x="1287" y="789"/>
                </a:lnTo>
                <a:lnTo>
                  <a:pt x="1383" y="802"/>
                </a:lnTo>
                <a:lnTo>
                  <a:pt x="1437" y="809"/>
                </a:lnTo>
                <a:lnTo>
                  <a:pt x="1494" y="816"/>
                </a:lnTo>
                <a:lnTo>
                  <a:pt x="1553" y="823"/>
                </a:lnTo>
                <a:lnTo>
                  <a:pt x="1615" y="831"/>
                </a:lnTo>
                <a:lnTo>
                  <a:pt x="1681" y="838"/>
                </a:lnTo>
                <a:lnTo>
                  <a:pt x="1749" y="845"/>
                </a:lnTo>
                <a:lnTo>
                  <a:pt x="1821" y="851"/>
                </a:lnTo>
                <a:lnTo>
                  <a:pt x="1898" y="857"/>
                </a:lnTo>
                <a:lnTo>
                  <a:pt x="1979" y="862"/>
                </a:lnTo>
                <a:lnTo>
                  <a:pt x="2065" y="867"/>
                </a:lnTo>
                <a:lnTo>
                  <a:pt x="2155" y="870"/>
                </a:lnTo>
                <a:lnTo>
                  <a:pt x="2251" y="873"/>
                </a:lnTo>
                <a:lnTo>
                  <a:pt x="2353" y="875"/>
                </a:lnTo>
                <a:lnTo>
                  <a:pt x="2461" y="875"/>
                </a:lnTo>
                <a:lnTo>
                  <a:pt x="2560" y="874"/>
                </a:lnTo>
                <a:lnTo>
                  <a:pt x="2653" y="871"/>
                </a:lnTo>
                <a:lnTo>
                  <a:pt x="2740" y="866"/>
                </a:lnTo>
                <a:lnTo>
                  <a:pt x="2820" y="859"/>
                </a:lnTo>
                <a:lnTo>
                  <a:pt x="2897" y="850"/>
                </a:lnTo>
                <a:lnTo>
                  <a:pt x="2967" y="840"/>
                </a:lnTo>
                <a:lnTo>
                  <a:pt x="3032" y="829"/>
                </a:lnTo>
                <a:lnTo>
                  <a:pt x="3093" y="817"/>
                </a:lnTo>
                <a:lnTo>
                  <a:pt x="3148" y="804"/>
                </a:lnTo>
                <a:lnTo>
                  <a:pt x="3199" y="791"/>
                </a:lnTo>
                <a:lnTo>
                  <a:pt x="3244" y="776"/>
                </a:lnTo>
                <a:lnTo>
                  <a:pt x="3286" y="762"/>
                </a:lnTo>
                <a:lnTo>
                  <a:pt x="3323" y="747"/>
                </a:lnTo>
                <a:lnTo>
                  <a:pt x="3358" y="733"/>
                </a:lnTo>
                <a:lnTo>
                  <a:pt x="3387" y="719"/>
                </a:lnTo>
                <a:lnTo>
                  <a:pt x="3414" y="705"/>
                </a:lnTo>
                <a:lnTo>
                  <a:pt x="3436" y="692"/>
                </a:lnTo>
                <a:lnTo>
                  <a:pt x="3456" y="680"/>
                </a:lnTo>
                <a:lnTo>
                  <a:pt x="3471" y="668"/>
                </a:lnTo>
                <a:lnTo>
                  <a:pt x="3486" y="658"/>
                </a:lnTo>
                <a:lnTo>
                  <a:pt x="3496" y="650"/>
                </a:lnTo>
                <a:lnTo>
                  <a:pt x="3503" y="643"/>
                </a:lnTo>
                <a:lnTo>
                  <a:pt x="3509" y="637"/>
                </a:lnTo>
                <a:lnTo>
                  <a:pt x="3512" y="634"/>
                </a:lnTo>
                <a:lnTo>
                  <a:pt x="3514" y="632"/>
                </a:lnTo>
                <a:lnTo>
                  <a:pt x="3515" y="630"/>
                </a:lnTo>
                <a:lnTo>
                  <a:pt x="3520" y="624"/>
                </a:lnTo>
                <a:lnTo>
                  <a:pt x="3526" y="616"/>
                </a:lnTo>
                <a:lnTo>
                  <a:pt x="3534" y="605"/>
                </a:lnTo>
                <a:lnTo>
                  <a:pt x="3541" y="592"/>
                </a:lnTo>
                <a:lnTo>
                  <a:pt x="3546" y="577"/>
                </a:lnTo>
                <a:lnTo>
                  <a:pt x="3550" y="562"/>
                </a:lnTo>
                <a:lnTo>
                  <a:pt x="3550" y="547"/>
                </a:lnTo>
                <a:lnTo>
                  <a:pt x="3546" y="533"/>
                </a:lnTo>
                <a:lnTo>
                  <a:pt x="3536" y="520"/>
                </a:lnTo>
                <a:lnTo>
                  <a:pt x="3523" y="509"/>
                </a:lnTo>
                <a:lnTo>
                  <a:pt x="3496" y="492"/>
                </a:lnTo>
                <a:lnTo>
                  <a:pt x="3460" y="474"/>
                </a:lnTo>
                <a:lnTo>
                  <a:pt x="3419" y="457"/>
                </a:lnTo>
                <a:lnTo>
                  <a:pt x="3374" y="441"/>
                </a:lnTo>
                <a:lnTo>
                  <a:pt x="3326" y="424"/>
                </a:lnTo>
                <a:lnTo>
                  <a:pt x="3274" y="408"/>
                </a:lnTo>
                <a:lnTo>
                  <a:pt x="3221" y="392"/>
                </a:lnTo>
                <a:lnTo>
                  <a:pt x="3169" y="378"/>
                </a:lnTo>
                <a:lnTo>
                  <a:pt x="3117" y="364"/>
                </a:lnTo>
                <a:lnTo>
                  <a:pt x="3066" y="351"/>
                </a:lnTo>
                <a:lnTo>
                  <a:pt x="3020" y="340"/>
                </a:lnTo>
                <a:lnTo>
                  <a:pt x="2978" y="330"/>
                </a:lnTo>
                <a:lnTo>
                  <a:pt x="2942" y="321"/>
                </a:lnTo>
                <a:lnTo>
                  <a:pt x="2898" y="351"/>
                </a:lnTo>
                <a:lnTo>
                  <a:pt x="2849" y="378"/>
                </a:lnTo>
                <a:lnTo>
                  <a:pt x="2798" y="401"/>
                </a:lnTo>
                <a:lnTo>
                  <a:pt x="2745" y="422"/>
                </a:lnTo>
                <a:lnTo>
                  <a:pt x="2690" y="440"/>
                </a:lnTo>
                <a:lnTo>
                  <a:pt x="2634" y="456"/>
                </a:lnTo>
                <a:lnTo>
                  <a:pt x="2578" y="469"/>
                </a:lnTo>
                <a:lnTo>
                  <a:pt x="2522" y="480"/>
                </a:lnTo>
                <a:lnTo>
                  <a:pt x="2465" y="490"/>
                </a:lnTo>
                <a:lnTo>
                  <a:pt x="2411" y="498"/>
                </a:lnTo>
                <a:lnTo>
                  <a:pt x="2359" y="504"/>
                </a:lnTo>
                <a:lnTo>
                  <a:pt x="2311" y="508"/>
                </a:lnTo>
                <a:lnTo>
                  <a:pt x="2265" y="512"/>
                </a:lnTo>
                <a:lnTo>
                  <a:pt x="2223" y="514"/>
                </a:lnTo>
                <a:lnTo>
                  <a:pt x="2186" y="516"/>
                </a:lnTo>
                <a:lnTo>
                  <a:pt x="2154" y="516"/>
                </a:lnTo>
                <a:lnTo>
                  <a:pt x="2129" y="517"/>
                </a:lnTo>
                <a:lnTo>
                  <a:pt x="2109" y="517"/>
                </a:lnTo>
                <a:lnTo>
                  <a:pt x="2097" y="517"/>
                </a:lnTo>
                <a:lnTo>
                  <a:pt x="2092" y="516"/>
                </a:lnTo>
                <a:lnTo>
                  <a:pt x="2013" y="515"/>
                </a:lnTo>
                <a:lnTo>
                  <a:pt x="1930" y="511"/>
                </a:lnTo>
                <a:lnTo>
                  <a:pt x="1845" y="504"/>
                </a:lnTo>
                <a:lnTo>
                  <a:pt x="1757" y="494"/>
                </a:lnTo>
                <a:lnTo>
                  <a:pt x="1668" y="482"/>
                </a:lnTo>
                <a:lnTo>
                  <a:pt x="1576" y="468"/>
                </a:lnTo>
                <a:lnTo>
                  <a:pt x="1485" y="453"/>
                </a:lnTo>
                <a:lnTo>
                  <a:pt x="1392" y="435"/>
                </a:lnTo>
                <a:lnTo>
                  <a:pt x="1298" y="417"/>
                </a:lnTo>
                <a:lnTo>
                  <a:pt x="1206" y="397"/>
                </a:lnTo>
                <a:lnTo>
                  <a:pt x="1113" y="376"/>
                </a:lnTo>
                <a:lnTo>
                  <a:pt x="1023" y="354"/>
                </a:lnTo>
                <a:lnTo>
                  <a:pt x="933" y="331"/>
                </a:lnTo>
                <a:lnTo>
                  <a:pt x="845" y="308"/>
                </a:lnTo>
                <a:lnTo>
                  <a:pt x="759" y="285"/>
                </a:lnTo>
                <a:lnTo>
                  <a:pt x="676" y="261"/>
                </a:lnTo>
                <a:lnTo>
                  <a:pt x="597" y="238"/>
                </a:lnTo>
                <a:lnTo>
                  <a:pt x="521" y="215"/>
                </a:lnTo>
                <a:lnTo>
                  <a:pt x="449" y="192"/>
                </a:lnTo>
                <a:lnTo>
                  <a:pt x="381" y="170"/>
                </a:lnTo>
                <a:lnTo>
                  <a:pt x="318" y="148"/>
                </a:lnTo>
                <a:lnTo>
                  <a:pt x="260" y="128"/>
                </a:lnTo>
                <a:lnTo>
                  <a:pt x="208" y="109"/>
                </a:lnTo>
                <a:lnTo>
                  <a:pt x="162" y="92"/>
                </a:lnTo>
                <a:close/>
                <a:moveTo>
                  <a:pt x="135" y="0"/>
                </a:moveTo>
                <a:lnTo>
                  <a:pt x="146" y="0"/>
                </a:lnTo>
                <a:lnTo>
                  <a:pt x="157" y="3"/>
                </a:lnTo>
                <a:lnTo>
                  <a:pt x="195" y="19"/>
                </a:lnTo>
                <a:lnTo>
                  <a:pt x="240" y="36"/>
                </a:lnTo>
                <a:lnTo>
                  <a:pt x="291" y="55"/>
                </a:lnTo>
                <a:lnTo>
                  <a:pt x="347" y="75"/>
                </a:lnTo>
                <a:lnTo>
                  <a:pt x="409" y="96"/>
                </a:lnTo>
                <a:lnTo>
                  <a:pt x="475" y="118"/>
                </a:lnTo>
                <a:lnTo>
                  <a:pt x="547" y="140"/>
                </a:lnTo>
                <a:lnTo>
                  <a:pt x="621" y="163"/>
                </a:lnTo>
                <a:lnTo>
                  <a:pt x="699" y="186"/>
                </a:lnTo>
                <a:lnTo>
                  <a:pt x="781" y="209"/>
                </a:lnTo>
                <a:lnTo>
                  <a:pt x="865" y="233"/>
                </a:lnTo>
                <a:lnTo>
                  <a:pt x="952" y="255"/>
                </a:lnTo>
                <a:lnTo>
                  <a:pt x="1040" y="278"/>
                </a:lnTo>
                <a:lnTo>
                  <a:pt x="1130" y="299"/>
                </a:lnTo>
                <a:lnTo>
                  <a:pt x="1220" y="320"/>
                </a:lnTo>
                <a:lnTo>
                  <a:pt x="1312" y="340"/>
                </a:lnTo>
                <a:lnTo>
                  <a:pt x="1403" y="358"/>
                </a:lnTo>
                <a:lnTo>
                  <a:pt x="1495" y="375"/>
                </a:lnTo>
                <a:lnTo>
                  <a:pt x="1585" y="390"/>
                </a:lnTo>
                <a:lnTo>
                  <a:pt x="1674" y="404"/>
                </a:lnTo>
                <a:lnTo>
                  <a:pt x="1763" y="415"/>
                </a:lnTo>
                <a:lnTo>
                  <a:pt x="1850" y="425"/>
                </a:lnTo>
                <a:lnTo>
                  <a:pt x="1934" y="431"/>
                </a:lnTo>
                <a:lnTo>
                  <a:pt x="2015" y="436"/>
                </a:lnTo>
                <a:lnTo>
                  <a:pt x="2092" y="437"/>
                </a:lnTo>
                <a:lnTo>
                  <a:pt x="2097" y="437"/>
                </a:lnTo>
                <a:lnTo>
                  <a:pt x="2109" y="437"/>
                </a:lnTo>
                <a:lnTo>
                  <a:pt x="2128" y="437"/>
                </a:lnTo>
                <a:lnTo>
                  <a:pt x="2152" y="437"/>
                </a:lnTo>
                <a:lnTo>
                  <a:pt x="2183" y="436"/>
                </a:lnTo>
                <a:lnTo>
                  <a:pt x="2219" y="434"/>
                </a:lnTo>
                <a:lnTo>
                  <a:pt x="2259" y="432"/>
                </a:lnTo>
                <a:lnTo>
                  <a:pt x="2303" y="429"/>
                </a:lnTo>
                <a:lnTo>
                  <a:pt x="2351" y="424"/>
                </a:lnTo>
                <a:lnTo>
                  <a:pt x="2400" y="418"/>
                </a:lnTo>
                <a:lnTo>
                  <a:pt x="2452" y="411"/>
                </a:lnTo>
                <a:lnTo>
                  <a:pt x="2505" y="402"/>
                </a:lnTo>
                <a:lnTo>
                  <a:pt x="2558" y="391"/>
                </a:lnTo>
                <a:lnTo>
                  <a:pt x="2612" y="379"/>
                </a:lnTo>
                <a:lnTo>
                  <a:pt x="2665" y="364"/>
                </a:lnTo>
                <a:lnTo>
                  <a:pt x="2716" y="347"/>
                </a:lnTo>
                <a:lnTo>
                  <a:pt x="2765" y="327"/>
                </a:lnTo>
                <a:lnTo>
                  <a:pt x="2813" y="305"/>
                </a:lnTo>
                <a:lnTo>
                  <a:pt x="2857" y="280"/>
                </a:lnTo>
                <a:lnTo>
                  <a:pt x="2897" y="252"/>
                </a:lnTo>
                <a:lnTo>
                  <a:pt x="2909" y="244"/>
                </a:lnTo>
                <a:lnTo>
                  <a:pt x="2923" y="240"/>
                </a:lnTo>
                <a:lnTo>
                  <a:pt x="2938" y="240"/>
                </a:lnTo>
                <a:lnTo>
                  <a:pt x="2945" y="241"/>
                </a:lnTo>
                <a:lnTo>
                  <a:pt x="2957" y="244"/>
                </a:lnTo>
                <a:lnTo>
                  <a:pt x="2975" y="248"/>
                </a:lnTo>
                <a:lnTo>
                  <a:pt x="2998" y="253"/>
                </a:lnTo>
                <a:lnTo>
                  <a:pt x="3026" y="260"/>
                </a:lnTo>
                <a:lnTo>
                  <a:pt x="3056" y="267"/>
                </a:lnTo>
                <a:lnTo>
                  <a:pt x="3092" y="276"/>
                </a:lnTo>
                <a:lnTo>
                  <a:pt x="3128" y="285"/>
                </a:lnTo>
                <a:lnTo>
                  <a:pt x="3168" y="296"/>
                </a:lnTo>
                <a:lnTo>
                  <a:pt x="3209" y="307"/>
                </a:lnTo>
                <a:lnTo>
                  <a:pt x="3251" y="318"/>
                </a:lnTo>
                <a:lnTo>
                  <a:pt x="3293" y="331"/>
                </a:lnTo>
                <a:lnTo>
                  <a:pt x="3334" y="344"/>
                </a:lnTo>
                <a:lnTo>
                  <a:pt x="3376" y="357"/>
                </a:lnTo>
                <a:lnTo>
                  <a:pt x="3416" y="371"/>
                </a:lnTo>
                <a:lnTo>
                  <a:pt x="3454" y="386"/>
                </a:lnTo>
                <a:lnTo>
                  <a:pt x="3489" y="400"/>
                </a:lnTo>
                <a:lnTo>
                  <a:pt x="3522" y="415"/>
                </a:lnTo>
                <a:lnTo>
                  <a:pt x="3551" y="430"/>
                </a:lnTo>
                <a:lnTo>
                  <a:pt x="3575" y="445"/>
                </a:lnTo>
                <a:lnTo>
                  <a:pt x="3598" y="464"/>
                </a:lnTo>
                <a:lnTo>
                  <a:pt x="3617" y="486"/>
                </a:lnTo>
                <a:lnTo>
                  <a:pt x="3629" y="512"/>
                </a:lnTo>
                <a:lnTo>
                  <a:pt x="3636" y="538"/>
                </a:lnTo>
                <a:lnTo>
                  <a:pt x="3637" y="561"/>
                </a:lnTo>
                <a:lnTo>
                  <a:pt x="3633" y="582"/>
                </a:lnTo>
                <a:lnTo>
                  <a:pt x="3628" y="603"/>
                </a:lnTo>
                <a:lnTo>
                  <a:pt x="3620" y="622"/>
                </a:lnTo>
                <a:lnTo>
                  <a:pt x="3611" y="639"/>
                </a:lnTo>
                <a:lnTo>
                  <a:pt x="3602" y="653"/>
                </a:lnTo>
                <a:lnTo>
                  <a:pt x="3595" y="665"/>
                </a:lnTo>
                <a:lnTo>
                  <a:pt x="3587" y="674"/>
                </a:lnTo>
                <a:lnTo>
                  <a:pt x="3583" y="679"/>
                </a:lnTo>
                <a:lnTo>
                  <a:pt x="3579" y="683"/>
                </a:lnTo>
                <a:lnTo>
                  <a:pt x="3574" y="689"/>
                </a:lnTo>
                <a:lnTo>
                  <a:pt x="3566" y="697"/>
                </a:lnTo>
                <a:lnTo>
                  <a:pt x="3555" y="706"/>
                </a:lnTo>
                <a:lnTo>
                  <a:pt x="3542" y="717"/>
                </a:lnTo>
                <a:lnTo>
                  <a:pt x="3526" y="729"/>
                </a:lnTo>
                <a:lnTo>
                  <a:pt x="3508" y="742"/>
                </a:lnTo>
                <a:lnTo>
                  <a:pt x="3486" y="756"/>
                </a:lnTo>
                <a:lnTo>
                  <a:pt x="3459" y="771"/>
                </a:lnTo>
                <a:lnTo>
                  <a:pt x="3430" y="786"/>
                </a:lnTo>
                <a:lnTo>
                  <a:pt x="3397" y="802"/>
                </a:lnTo>
                <a:lnTo>
                  <a:pt x="3361" y="817"/>
                </a:lnTo>
                <a:lnTo>
                  <a:pt x="3320" y="833"/>
                </a:lnTo>
                <a:lnTo>
                  <a:pt x="3276" y="849"/>
                </a:lnTo>
                <a:lnTo>
                  <a:pt x="3226" y="864"/>
                </a:lnTo>
                <a:lnTo>
                  <a:pt x="3173" y="878"/>
                </a:lnTo>
                <a:lnTo>
                  <a:pt x="3115" y="892"/>
                </a:lnTo>
                <a:lnTo>
                  <a:pt x="3052" y="905"/>
                </a:lnTo>
                <a:lnTo>
                  <a:pt x="2984" y="917"/>
                </a:lnTo>
                <a:lnTo>
                  <a:pt x="2910" y="927"/>
                </a:lnTo>
                <a:lnTo>
                  <a:pt x="2831" y="936"/>
                </a:lnTo>
                <a:lnTo>
                  <a:pt x="2748" y="944"/>
                </a:lnTo>
                <a:lnTo>
                  <a:pt x="2658" y="949"/>
                </a:lnTo>
                <a:lnTo>
                  <a:pt x="2562" y="953"/>
                </a:lnTo>
                <a:lnTo>
                  <a:pt x="2461" y="954"/>
                </a:lnTo>
                <a:lnTo>
                  <a:pt x="2352" y="953"/>
                </a:lnTo>
                <a:lnTo>
                  <a:pt x="2249" y="951"/>
                </a:lnTo>
                <a:lnTo>
                  <a:pt x="2152" y="949"/>
                </a:lnTo>
                <a:lnTo>
                  <a:pt x="2060" y="945"/>
                </a:lnTo>
                <a:lnTo>
                  <a:pt x="1973" y="940"/>
                </a:lnTo>
                <a:lnTo>
                  <a:pt x="1892" y="935"/>
                </a:lnTo>
                <a:lnTo>
                  <a:pt x="1814" y="929"/>
                </a:lnTo>
                <a:lnTo>
                  <a:pt x="1741" y="923"/>
                </a:lnTo>
                <a:lnTo>
                  <a:pt x="1671" y="916"/>
                </a:lnTo>
                <a:lnTo>
                  <a:pt x="1606" y="909"/>
                </a:lnTo>
                <a:lnTo>
                  <a:pt x="1543" y="901"/>
                </a:lnTo>
                <a:lnTo>
                  <a:pt x="1482" y="894"/>
                </a:lnTo>
                <a:lnTo>
                  <a:pt x="1425" y="886"/>
                </a:lnTo>
                <a:lnTo>
                  <a:pt x="1370" y="879"/>
                </a:lnTo>
                <a:lnTo>
                  <a:pt x="1284" y="868"/>
                </a:lnTo>
                <a:lnTo>
                  <a:pt x="1202" y="858"/>
                </a:lnTo>
                <a:lnTo>
                  <a:pt x="1124" y="850"/>
                </a:lnTo>
                <a:lnTo>
                  <a:pt x="1048" y="844"/>
                </a:lnTo>
                <a:lnTo>
                  <a:pt x="971" y="841"/>
                </a:lnTo>
                <a:lnTo>
                  <a:pt x="971" y="933"/>
                </a:lnTo>
                <a:lnTo>
                  <a:pt x="968" y="945"/>
                </a:lnTo>
                <a:lnTo>
                  <a:pt x="963" y="956"/>
                </a:lnTo>
                <a:lnTo>
                  <a:pt x="953" y="964"/>
                </a:lnTo>
                <a:lnTo>
                  <a:pt x="941" y="970"/>
                </a:lnTo>
                <a:lnTo>
                  <a:pt x="928" y="972"/>
                </a:lnTo>
                <a:lnTo>
                  <a:pt x="167" y="972"/>
                </a:lnTo>
                <a:lnTo>
                  <a:pt x="153" y="970"/>
                </a:lnTo>
                <a:lnTo>
                  <a:pt x="141" y="964"/>
                </a:lnTo>
                <a:lnTo>
                  <a:pt x="132" y="956"/>
                </a:lnTo>
                <a:lnTo>
                  <a:pt x="126" y="945"/>
                </a:lnTo>
                <a:lnTo>
                  <a:pt x="124" y="933"/>
                </a:lnTo>
                <a:lnTo>
                  <a:pt x="124" y="815"/>
                </a:lnTo>
                <a:lnTo>
                  <a:pt x="92" y="772"/>
                </a:lnTo>
                <a:lnTo>
                  <a:pt x="65" y="728"/>
                </a:lnTo>
                <a:lnTo>
                  <a:pt x="43" y="683"/>
                </a:lnTo>
                <a:lnTo>
                  <a:pt x="26" y="637"/>
                </a:lnTo>
                <a:lnTo>
                  <a:pt x="14" y="590"/>
                </a:lnTo>
                <a:lnTo>
                  <a:pt x="7" y="543"/>
                </a:lnTo>
                <a:lnTo>
                  <a:pt x="1" y="495"/>
                </a:lnTo>
                <a:lnTo>
                  <a:pt x="0" y="447"/>
                </a:lnTo>
                <a:lnTo>
                  <a:pt x="1" y="401"/>
                </a:lnTo>
                <a:lnTo>
                  <a:pt x="6" y="356"/>
                </a:lnTo>
                <a:lnTo>
                  <a:pt x="11" y="312"/>
                </a:lnTo>
                <a:lnTo>
                  <a:pt x="19" y="271"/>
                </a:lnTo>
                <a:lnTo>
                  <a:pt x="28" y="231"/>
                </a:lnTo>
                <a:lnTo>
                  <a:pt x="38" y="193"/>
                </a:lnTo>
                <a:lnTo>
                  <a:pt x="47" y="159"/>
                </a:lnTo>
                <a:lnTo>
                  <a:pt x="57" y="127"/>
                </a:lnTo>
                <a:lnTo>
                  <a:pt x="67" y="99"/>
                </a:lnTo>
                <a:lnTo>
                  <a:pt x="77" y="75"/>
                </a:lnTo>
                <a:lnTo>
                  <a:pt x="85" y="55"/>
                </a:lnTo>
                <a:lnTo>
                  <a:pt x="92" y="39"/>
                </a:lnTo>
                <a:lnTo>
                  <a:pt x="97" y="29"/>
                </a:lnTo>
                <a:lnTo>
                  <a:pt x="99" y="23"/>
                </a:lnTo>
                <a:lnTo>
                  <a:pt x="105" y="14"/>
                </a:lnTo>
                <a:lnTo>
                  <a:pt x="114" y="7"/>
                </a:lnTo>
                <a:lnTo>
                  <a:pt x="124" y="2"/>
                </a:lnTo>
                <a:lnTo>
                  <a:pt x="1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" name="Freeform 414"/>
          <p:cNvSpPr>
            <a:spLocks noEditPoints="1"/>
          </p:cNvSpPr>
          <p:nvPr/>
        </p:nvSpPr>
        <p:spPr bwMode="auto">
          <a:xfrm>
            <a:off x="9062507" y="2089152"/>
            <a:ext cx="606192" cy="209548"/>
          </a:xfrm>
          <a:custGeom>
            <a:avLst/>
            <a:gdLst>
              <a:gd name="T0" fmla="*/ 3029 w 3563"/>
              <a:gd name="T1" fmla="*/ 775 h 1232"/>
              <a:gd name="T2" fmla="*/ 534 w 3563"/>
              <a:gd name="T3" fmla="*/ 775 h 1232"/>
              <a:gd name="T4" fmla="*/ 95 w 3563"/>
              <a:gd name="T5" fmla="*/ 409 h 1232"/>
              <a:gd name="T6" fmla="*/ 1610 w 3563"/>
              <a:gd name="T7" fmla="*/ 476 h 1232"/>
              <a:gd name="T8" fmla="*/ 1706 w 3563"/>
              <a:gd name="T9" fmla="*/ 852 h 1232"/>
              <a:gd name="T10" fmla="*/ 1953 w 3563"/>
              <a:gd name="T11" fmla="*/ 756 h 1232"/>
              <a:gd name="T12" fmla="*/ 1857 w 3563"/>
              <a:gd name="T13" fmla="*/ 380 h 1232"/>
              <a:gd name="T14" fmla="*/ 700 w 3563"/>
              <a:gd name="T15" fmla="*/ 225 h 1232"/>
              <a:gd name="T16" fmla="*/ 619 w 3563"/>
              <a:gd name="T17" fmla="*/ 616 h 1232"/>
              <a:gd name="T18" fmla="*/ 700 w 3563"/>
              <a:gd name="T19" fmla="*/ 1007 h 1232"/>
              <a:gd name="T20" fmla="*/ 937 w 3563"/>
              <a:gd name="T21" fmla="*/ 1103 h 1232"/>
              <a:gd name="T22" fmla="*/ 1350 w 3563"/>
              <a:gd name="T23" fmla="*/ 938 h 1232"/>
              <a:gd name="T24" fmla="*/ 1506 w 3563"/>
              <a:gd name="T25" fmla="*/ 797 h 1232"/>
              <a:gd name="T26" fmla="*/ 1503 w 3563"/>
              <a:gd name="T27" fmla="*/ 757 h 1232"/>
              <a:gd name="T28" fmla="*/ 1315 w 3563"/>
              <a:gd name="T29" fmla="*/ 800 h 1232"/>
              <a:gd name="T30" fmla="*/ 1170 w 3563"/>
              <a:gd name="T31" fmla="*/ 831 h 1232"/>
              <a:gd name="T32" fmla="*/ 1145 w 3563"/>
              <a:gd name="T33" fmla="*/ 744 h 1232"/>
              <a:gd name="T34" fmla="*/ 1122 w 3563"/>
              <a:gd name="T35" fmla="*/ 453 h 1232"/>
              <a:gd name="T36" fmla="*/ 1515 w 3563"/>
              <a:gd name="T37" fmla="*/ 475 h 1232"/>
              <a:gd name="T38" fmla="*/ 1471 w 3563"/>
              <a:gd name="T39" fmla="*/ 394 h 1232"/>
              <a:gd name="T40" fmla="*/ 1231 w 3563"/>
              <a:gd name="T41" fmla="*/ 228 h 1232"/>
              <a:gd name="T42" fmla="*/ 2782 w 3563"/>
              <a:gd name="T43" fmla="*/ 98 h 1232"/>
              <a:gd name="T44" fmla="*/ 2287 w 3563"/>
              <a:gd name="T45" fmla="*/ 251 h 1232"/>
              <a:gd name="T46" fmla="*/ 2078 w 3563"/>
              <a:gd name="T47" fmla="*/ 410 h 1232"/>
              <a:gd name="T48" fmla="*/ 2049 w 3563"/>
              <a:gd name="T49" fmla="*/ 478 h 1232"/>
              <a:gd name="T50" fmla="*/ 2438 w 3563"/>
              <a:gd name="T51" fmla="*/ 468 h 1232"/>
              <a:gd name="T52" fmla="*/ 2429 w 3563"/>
              <a:gd name="T53" fmla="*/ 752 h 1232"/>
              <a:gd name="T54" fmla="*/ 2390 w 3563"/>
              <a:gd name="T55" fmla="*/ 831 h 1232"/>
              <a:gd name="T56" fmla="*/ 2219 w 3563"/>
              <a:gd name="T57" fmla="*/ 794 h 1232"/>
              <a:gd name="T58" fmla="*/ 2051 w 3563"/>
              <a:gd name="T59" fmla="*/ 756 h 1232"/>
              <a:gd name="T60" fmla="*/ 2066 w 3563"/>
              <a:gd name="T61" fmla="*/ 809 h 1232"/>
              <a:gd name="T62" fmla="*/ 2249 w 3563"/>
              <a:gd name="T63" fmla="*/ 959 h 1232"/>
              <a:gd name="T64" fmla="*/ 2701 w 3563"/>
              <a:gd name="T65" fmla="*/ 1119 h 1232"/>
              <a:gd name="T66" fmla="*/ 2879 w 3563"/>
              <a:gd name="T67" fmla="*/ 973 h 1232"/>
              <a:gd name="T68" fmla="*/ 2943 w 3563"/>
              <a:gd name="T69" fmla="*/ 552 h 1232"/>
              <a:gd name="T70" fmla="*/ 2848 w 3563"/>
              <a:gd name="T71" fmla="*/ 195 h 1232"/>
              <a:gd name="T72" fmla="*/ 856 w 3563"/>
              <a:gd name="T73" fmla="*/ 14 h 1232"/>
              <a:gd name="T74" fmla="*/ 1344 w 3563"/>
              <a:gd name="T75" fmla="*/ 178 h 1232"/>
              <a:gd name="T76" fmla="*/ 1562 w 3563"/>
              <a:gd name="T77" fmla="*/ 352 h 1232"/>
              <a:gd name="T78" fmla="*/ 1922 w 3563"/>
              <a:gd name="T79" fmla="*/ 296 h 1232"/>
              <a:gd name="T80" fmla="*/ 2111 w 3563"/>
              <a:gd name="T81" fmla="*/ 249 h 1232"/>
              <a:gd name="T82" fmla="*/ 2486 w 3563"/>
              <a:gd name="T83" fmla="*/ 67 h 1232"/>
              <a:gd name="T84" fmla="*/ 2833 w 3563"/>
              <a:gd name="T85" fmla="*/ 14 h 1232"/>
              <a:gd name="T86" fmla="*/ 2948 w 3563"/>
              <a:gd name="T87" fmla="*/ 181 h 1232"/>
              <a:gd name="T88" fmla="*/ 3561 w 3563"/>
              <a:gd name="T89" fmla="*/ 346 h 1232"/>
              <a:gd name="T90" fmla="*/ 2999 w 3563"/>
              <a:gd name="T91" fmla="*/ 918 h 1232"/>
              <a:gd name="T92" fmla="*/ 2863 w 3563"/>
              <a:gd name="T93" fmla="*/ 1186 h 1232"/>
              <a:gd name="T94" fmla="*/ 2795 w 3563"/>
              <a:gd name="T95" fmla="*/ 1232 h 1232"/>
              <a:gd name="T96" fmla="*/ 2312 w 3563"/>
              <a:gd name="T97" fmla="*/ 1101 h 1232"/>
              <a:gd name="T98" fmla="*/ 2036 w 3563"/>
              <a:gd name="T99" fmla="*/ 919 h 1232"/>
              <a:gd name="T100" fmla="*/ 1706 w 3563"/>
              <a:gd name="T101" fmla="*/ 948 h 1232"/>
              <a:gd name="T102" fmla="*/ 1506 w 3563"/>
              <a:gd name="T103" fmla="*/ 940 h 1232"/>
              <a:gd name="T104" fmla="*/ 1198 w 3563"/>
              <a:gd name="T105" fmla="*/ 1123 h 1232"/>
              <a:gd name="T106" fmla="*/ 756 w 3563"/>
              <a:gd name="T107" fmla="*/ 1231 h 1232"/>
              <a:gd name="T108" fmla="*/ 669 w 3563"/>
              <a:gd name="T109" fmla="*/ 1144 h 1232"/>
              <a:gd name="T110" fmla="*/ 32 w 3563"/>
              <a:gd name="T111" fmla="*/ 916 h 1232"/>
              <a:gd name="T112" fmla="*/ 19 w 3563"/>
              <a:gd name="T113" fmla="*/ 324 h 1232"/>
              <a:gd name="T114" fmla="*/ 651 w 3563"/>
              <a:gd name="T115" fmla="*/ 115 h 1232"/>
              <a:gd name="T116" fmla="*/ 745 w 3563"/>
              <a:gd name="T117" fmla="*/ 4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63" h="1232">
                <a:moveTo>
                  <a:pt x="3022" y="409"/>
                </a:moveTo>
                <a:lnTo>
                  <a:pt x="3029" y="457"/>
                </a:lnTo>
                <a:lnTo>
                  <a:pt x="3035" y="507"/>
                </a:lnTo>
                <a:lnTo>
                  <a:pt x="3039" y="560"/>
                </a:lnTo>
                <a:lnTo>
                  <a:pt x="3040" y="616"/>
                </a:lnTo>
                <a:lnTo>
                  <a:pt x="3039" y="672"/>
                </a:lnTo>
                <a:lnTo>
                  <a:pt x="3035" y="725"/>
                </a:lnTo>
                <a:lnTo>
                  <a:pt x="3029" y="775"/>
                </a:lnTo>
                <a:lnTo>
                  <a:pt x="3022" y="823"/>
                </a:lnTo>
                <a:lnTo>
                  <a:pt x="3468" y="823"/>
                </a:lnTo>
                <a:lnTo>
                  <a:pt x="3468" y="409"/>
                </a:lnTo>
                <a:lnTo>
                  <a:pt x="3022" y="409"/>
                </a:lnTo>
                <a:close/>
                <a:moveTo>
                  <a:pt x="95" y="409"/>
                </a:moveTo>
                <a:lnTo>
                  <a:pt x="95" y="823"/>
                </a:lnTo>
                <a:lnTo>
                  <a:pt x="541" y="823"/>
                </a:lnTo>
                <a:lnTo>
                  <a:pt x="534" y="775"/>
                </a:lnTo>
                <a:lnTo>
                  <a:pt x="528" y="725"/>
                </a:lnTo>
                <a:lnTo>
                  <a:pt x="525" y="672"/>
                </a:lnTo>
                <a:lnTo>
                  <a:pt x="523" y="616"/>
                </a:lnTo>
                <a:lnTo>
                  <a:pt x="525" y="560"/>
                </a:lnTo>
                <a:lnTo>
                  <a:pt x="528" y="507"/>
                </a:lnTo>
                <a:lnTo>
                  <a:pt x="534" y="457"/>
                </a:lnTo>
                <a:lnTo>
                  <a:pt x="541" y="409"/>
                </a:lnTo>
                <a:lnTo>
                  <a:pt x="95" y="409"/>
                </a:lnTo>
                <a:close/>
                <a:moveTo>
                  <a:pt x="1706" y="380"/>
                </a:moveTo>
                <a:lnTo>
                  <a:pt x="1685" y="383"/>
                </a:lnTo>
                <a:lnTo>
                  <a:pt x="1664" y="390"/>
                </a:lnTo>
                <a:lnTo>
                  <a:pt x="1646" y="402"/>
                </a:lnTo>
                <a:lnTo>
                  <a:pt x="1631" y="417"/>
                </a:lnTo>
                <a:lnTo>
                  <a:pt x="1620" y="434"/>
                </a:lnTo>
                <a:lnTo>
                  <a:pt x="1612" y="455"/>
                </a:lnTo>
                <a:lnTo>
                  <a:pt x="1610" y="476"/>
                </a:lnTo>
                <a:lnTo>
                  <a:pt x="1610" y="756"/>
                </a:lnTo>
                <a:lnTo>
                  <a:pt x="1612" y="778"/>
                </a:lnTo>
                <a:lnTo>
                  <a:pt x="1620" y="798"/>
                </a:lnTo>
                <a:lnTo>
                  <a:pt x="1631" y="816"/>
                </a:lnTo>
                <a:lnTo>
                  <a:pt x="1646" y="831"/>
                </a:lnTo>
                <a:lnTo>
                  <a:pt x="1664" y="842"/>
                </a:lnTo>
                <a:lnTo>
                  <a:pt x="1685" y="850"/>
                </a:lnTo>
                <a:lnTo>
                  <a:pt x="1706" y="852"/>
                </a:lnTo>
                <a:lnTo>
                  <a:pt x="1857" y="852"/>
                </a:lnTo>
                <a:lnTo>
                  <a:pt x="1879" y="850"/>
                </a:lnTo>
                <a:lnTo>
                  <a:pt x="1899" y="842"/>
                </a:lnTo>
                <a:lnTo>
                  <a:pt x="1917" y="831"/>
                </a:lnTo>
                <a:lnTo>
                  <a:pt x="1932" y="816"/>
                </a:lnTo>
                <a:lnTo>
                  <a:pt x="1943" y="798"/>
                </a:lnTo>
                <a:lnTo>
                  <a:pt x="1950" y="778"/>
                </a:lnTo>
                <a:lnTo>
                  <a:pt x="1953" y="756"/>
                </a:lnTo>
                <a:lnTo>
                  <a:pt x="1953" y="476"/>
                </a:lnTo>
                <a:lnTo>
                  <a:pt x="1950" y="455"/>
                </a:lnTo>
                <a:lnTo>
                  <a:pt x="1943" y="434"/>
                </a:lnTo>
                <a:lnTo>
                  <a:pt x="1932" y="417"/>
                </a:lnTo>
                <a:lnTo>
                  <a:pt x="1917" y="402"/>
                </a:lnTo>
                <a:lnTo>
                  <a:pt x="1899" y="390"/>
                </a:lnTo>
                <a:lnTo>
                  <a:pt x="1879" y="383"/>
                </a:lnTo>
                <a:lnTo>
                  <a:pt x="1857" y="380"/>
                </a:lnTo>
                <a:lnTo>
                  <a:pt x="1706" y="380"/>
                </a:lnTo>
                <a:close/>
                <a:moveTo>
                  <a:pt x="782" y="98"/>
                </a:moveTo>
                <a:lnTo>
                  <a:pt x="771" y="110"/>
                </a:lnTo>
                <a:lnTo>
                  <a:pt x="759" y="125"/>
                </a:lnTo>
                <a:lnTo>
                  <a:pt x="745" y="145"/>
                </a:lnTo>
                <a:lnTo>
                  <a:pt x="731" y="168"/>
                </a:lnTo>
                <a:lnTo>
                  <a:pt x="715" y="195"/>
                </a:lnTo>
                <a:lnTo>
                  <a:pt x="700" y="225"/>
                </a:lnTo>
                <a:lnTo>
                  <a:pt x="685" y="260"/>
                </a:lnTo>
                <a:lnTo>
                  <a:pt x="670" y="298"/>
                </a:lnTo>
                <a:lnTo>
                  <a:pt x="656" y="341"/>
                </a:lnTo>
                <a:lnTo>
                  <a:pt x="644" y="387"/>
                </a:lnTo>
                <a:lnTo>
                  <a:pt x="633" y="438"/>
                </a:lnTo>
                <a:lnTo>
                  <a:pt x="625" y="492"/>
                </a:lnTo>
                <a:lnTo>
                  <a:pt x="620" y="552"/>
                </a:lnTo>
                <a:lnTo>
                  <a:pt x="619" y="616"/>
                </a:lnTo>
                <a:lnTo>
                  <a:pt x="620" y="680"/>
                </a:lnTo>
                <a:lnTo>
                  <a:pt x="625" y="739"/>
                </a:lnTo>
                <a:lnTo>
                  <a:pt x="633" y="795"/>
                </a:lnTo>
                <a:lnTo>
                  <a:pt x="644" y="845"/>
                </a:lnTo>
                <a:lnTo>
                  <a:pt x="656" y="892"/>
                </a:lnTo>
                <a:lnTo>
                  <a:pt x="670" y="934"/>
                </a:lnTo>
                <a:lnTo>
                  <a:pt x="684" y="973"/>
                </a:lnTo>
                <a:lnTo>
                  <a:pt x="700" y="1007"/>
                </a:lnTo>
                <a:lnTo>
                  <a:pt x="715" y="1038"/>
                </a:lnTo>
                <a:lnTo>
                  <a:pt x="731" y="1064"/>
                </a:lnTo>
                <a:lnTo>
                  <a:pt x="745" y="1087"/>
                </a:lnTo>
                <a:lnTo>
                  <a:pt x="759" y="1106"/>
                </a:lnTo>
                <a:lnTo>
                  <a:pt x="771" y="1122"/>
                </a:lnTo>
                <a:lnTo>
                  <a:pt x="782" y="1135"/>
                </a:lnTo>
                <a:lnTo>
                  <a:pt x="862" y="1119"/>
                </a:lnTo>
                <a:lnTo>
                  <a:pt x="937" y="1103"/>
                </a:lnTo>
                <a:lnTo>
                  <a:pt x="1007" y="1086"/>
                </a:lnTo>
                <a:lnTo>
                  <a:pt x="1070" y="1066"/>
                </a:lnTo>
                <a:lnTo>
                  <a:pt x="1129" y="1047"/>
                </a:lnTo>
                <a:lnTo>
                  <a:pt x="1183" y="1025"/>
                </a:lnTo>
                <a:lnTo>
                  <a:pt x="1231" y="1004"/>
                </a:lnTo>
                <a:lnTo>
                  <a:pt x="1275" y="982"/>
                </a:lnTo>
                <a:lnTo>
                  <a:pt x="1315" y="959"/>
                </a:lnTo>
                <a:lnTo>
                  <a:pt x="1350" y="938"/>
                </a:lnTo>
                <a:lnTo>
                  <a:pt x="1381" y="916"/>
                </a:lnTo>
                <a:lnTo>
                  <a:pt x="1409" y="895"/>
                </a:lnTo>
                <a:lnTo>
                  <a:pt x="1433" y="875"/>
                </a:lnTo>
                <a:lnTo>
                  <a:pt x="1454" y="856"/>
                </a:lnTo>
                <a:lnTo>
                  <a:pt x="1471" y="838"/>
                </a:lnTo>
                <a:lnTo>
                  <a:pt x="1485" y="823"/>
                </a:lnTo>
                <a:lnTo>
                  <a:pt x="1497" y="809"/>
                </a:lnTo>
                <a:lnTo>
                  <a:pt x="1506" y="797"/>
                </a:lnTo>
                <a:lnTo>
                  <a:pt x="1512" y="787"/>
                </a:lnTo>
                <a:lnTo>
                  <a:pt x="1516" y="779"/>
                </a:lnTo>
                <a:lnTo>
                  <a:pt x="1516" y="773"/>
                </a:lnTo>
                <a:lnTo>
                  <a:pt x="1515" y="764"/>
                </a:lnTo>
                <a:lnTo>
                  <a:pt x="1515" y="758"/>
                </a:lnTo>
                <a:lnTo>
                  <a:pt x="1515" y="755"/>
                </a:lnTo>
                <a:lnTo>
                  <a:pt x="1512" y="756"/>
                </a:lnTo>
                <a:lnTo>
                  <a:pt x="1503" y="757"/>
                </a:lnTo>
                <a:lnTo>
                  <a:pt x="1489" y="760"/>
                </a:lnTo>
                <a:lnTo>
                  <a:pt x="1472" y="764"/>
                </a:lnTo>
                <a:lnTo>
                  <a:pt x="1450" y="770"/>
                </a:lnTo>
                <a:lnTo>
                  <a:pt x="1426" y="775"/>
                </a:lnTo>
                <a:lnTo>
                  <a:pt x="1400" y="781"/>
                </a:lnTo>
                <a:lnTo>
                  <a:pt x="1372" y="787"/>
                </a:lnTo>
                <a:lnTo>
                  <a:pt x="1344" y="794"/>
                </a:lnTo>
                <a:lnTo>
                  <a:pt x="1315" y="800"/>
                </a:lnTo>
                <a:lnTo>
                  <a:pt x="1287" y="805"/>
                </a:lnTo>
                <a:lnTo>
                  <a:pt x="1260" y="812"/>
                </a:lnTo>
                <a:lnTo>
                  <a:pt x="1237" y="817"/>
                </a:lnTo>
                <a:lnTo>
                  <a:pt x="1215" y="822"/>
                </a:lnTo>
                <a:lnTo>
                  <a:pt x="1197" y="826"/>
                </a:lnTo>
                <a:lnTo>
                  <a:pt x="1183" y="829"/>
                </a:lnTo>
                <a:lnTo>
                  <a:pt x="1174" y="831"/>
                </a:lnTo>
                <a:lnTo>
                  <a:pt x="1170" y="831"/>
                </a:lnTo>
                <a:lnTo>
                  <a:pt x="1155" y="829"/>
                </a:lnTo>
                <a:lnTo>
                  <a:pt x="1140" y="822"/>
                </a:lnTo>
                <a:lnTo>
                  <a:pt x="1130" y="810"/>
                </a:lnTo>
                <a:lnTo>
                  <a:pt x="1123" y="795"/>
                </a:lnTo>
                <a:lnTo>
                  <a:pt x="1122" y="779"/>
                </a:lnTo>
                <a:lnTo>
                  <a:pt x="1126" y="765"/>
                </a:lnTo>
                <a:lnTo>
                  <a:pt x="1134" y="752"/>
                </a:lnTo>
                <a:lnTo>
                  <a:pt x="1145" y="744"/>
                </a:lnTo>
                <a:lnTo>
                  <a:pt x="1160" y="737"/>
                </a:lnTo>
                <a:lnTo>
                  <a:pt x="1515" y="657"/>
                </a:lnTo>
                <a:lnTo>
                  <a:pt x="1515" y="576"/>
                </a:lnTo>
                <a:lnTo>
                  <a:pt x="1160" y="495"/>
                </a:lnTo>
                <a:lnTo>
                  <a:pt x="1145" y="489"/>
                </a:lnTo>
                <a:lnTo>
                  <a:pt x="1134" y="479"/>
                </a:lnTo>
                <a:lnTo>
                  <a:pt x="1126" y="468"/>
                </a:lnTo>
                <a:lnTo>
                  <a:pt x="1122" y="453"/>
                </a:lnTo>
                <a:lnTo>
                  <a:pt x="1123" y="437"/>
                </a:lnTo>
                <a:lnTo>
                  <a:pt x="1129" y="423"/>
                </a:lnTo>
                <a:lnTo>
                  <a:pt x="1138" y="412"/>
                </a:lnTo>
                <a:lnTo>
                  <a:pt x="1151" y="405"/>
                </a:lnTo>
                <a:lnTo>
                  <a:pt x="1165" y="400"/>
                </a:lnTo>
                <a:lnTo>
                  <a:pt x="1180" y="402"/>
                </a:lnTo>
                <a:lnTo>
                  <a:pt x="1515" y="478"/>
                </a:lnTo>
                <a:lnTo>
                  <a:pt x="1515" y="475"/>
                </a:lnTo>
                <a:lnTo>
                  <a:pt x="1515" y="469"/>
                </a:lnTo>
                <a:lnTo>
                  <a:pt x="1516" y="460"/>
                </a:lnTo>
                <a:lnTo>
                  <a:pt x="1516" y="452"/>
                </a:lnTo>
                <a:lnTo>
                  <a:pt x="1512" y="446"/>
                </a:lnTo>
                <a:lnTo>
                  <a:pt x="1506" y="436"/>
                </a:lnTo>
                <a:lnTo>
                  <a:pt x="1497" y="424"/>
                </a:lnTo>
                <a:lnTo>
                  <a:pt x="1485" y="410"/>
                </a:lnTo>
                <a:lnTo>
                  <a:pt x="1471" y="394"/>
                </a:lnTo>
                <a:lnTo>
                  <a:pt x="1454" y="377"/>
                </a:lnTo>
                <a:lnTo>
                  <a:pt x="1433" y="357"/>
                </a:lnTo>
                <a:lnTo>
                  <a:pt x="1409" y="338"/>
                </a:lnTo>
                <a:lnTo>
                  <a:pt x="1382" y="317"/>
                </a:lnTo>
                <a:lnTo>
                  <a:pt x="1350" y="295"/>
                </a:lnTo>
                <a:lnTo>
                  <a:pt x="1315" y="273"/>
                </a:lnTo>
                <a:lnTo>
                  <a:pt x="1275" y="251"/>
                </a:lnTo>
                <a:lnTo>
                  <a:pt x="1231" y="228"/>
                </a:lnTo>
                <a:lnTo>
                  <a:pt x="1183" y="207"/>
                </a:lnTo>
                <a:lnTo>
                  <a:pt x="1129" y="186"/>
                </a:lnTo>
                <a:lnTo>
                  <a:pt x="1070" y="165"/>
                </a:lnTo>
                <a:lnTo>
                  <a:pt x="1007" y="147"/>
                </a:lnTo>
                <a:lnTo>
                  <a:pt x="937" y="129"/>
                </a:lnTo>
                <a:lnTo>
                  <a:pt x="862" y="112"/>
                </a:lnTo>
                <a:lnTo>
                  <a:pt x="782" y="98"/>
                </a:lnTo>
                <a:close/>
                <a:moveTo>
                  <a:pt x="2782" y="98"/>
                </a:moveTo>
                <a:lnTo>
                  <a:pt x="2701" y="112"/>
                </a:lnTo>
                <a:lnTo>
                  <a:pt x="2625" y="129"/>
                </a:lnTo>
                <a:lnTo>
                  <a:pt x="2556" y="147"/>
                </a:lnTo>
                <a:lnTo>
                  <a:pt x="2493" y="165"/>
                </a:lnTo>
                <a:lnTo>
                  <a:pt x="2434" y="186"/>
                </a:lnTo>
                <a:lnTo>
                  <a:pt x="2380" y="207"/>
                </a:lnTo>
                <a:lnTo>
                  <a:pt x="2332" y="228"/>
                </a:lnTo>
                <a:lnTo>
                  <a:pt x="2287" y="251"/>
                </a:lnTo>
                <a:lnTo>
                  <a:pt x="2249" y="273"/>
                </a:lnTo>
                <a:lnTo>
                  <a:pt x="2213" y="295"/>
                </a:lnTo>
                <a:lnTo>
                  <a:pt x="2182" y="317"/>
                </a:lnTo>
                <a:lnTo>
                  <a:pt x="2154" y="338"/>
                </a:lnTo>
                <a:lnTo>
                  <a:pt x="2130" y="357"/>
                </a:lnTo>
                <a:lnTo>
                  <a:pt x="2109" y="377"/>
                </a:lnTo>
                <a:lnTo>
                  <a:pt x="2092" y="394"/>
                </a:lnTo>
                <a:lnTo>
                  <a:pt x="2078" y="410"/>
                </a:lnTo>
                <a:lnTo>
                  <a:pt x="2066" y="424"/>
                </a:lnTo>
                <a:lnTo>
                  <a:pt x="2057" y="436"/>
                </a:lnTo>
                <a:lnTo>
                  <a:pt x="2051" y="446"/>
                </a:lnTo>
                <a:lnTo>
                  <a:pt x="2047" y="452"/>
                </a:lnTo>
                <a:lnTo>
                  <a:pt x="2048" y="460"/>
                </a:lnTo>
                <a:lnTo>
                  <a:pt x="2048" y="469"/>
                </a:lnTo>
                <a:lnTo>
                  <a:pt x="2049" y="475"/>
                </a:lnTo>
                <a:lnTo>
                  <a:pt x="2049" y="478"/>
                </a:lnTo>
                <a:lnTo>
                  <a:pt x="2382" y="402"/>
                </a:lnTo>
                <a:lnTo>
                  <a:pt x="2398" y="400"/>
                </a:lnTo>
                <a:lnTo>
                  <a:pt x="2413" y="405"/>
                </a:lnTo>
                <a:lnTo>
                  <a:pt x="2425" y="412"/>
                </a:lnTo>
                <a:lnTo>
                  <a:pt x="2434" y="423"/>
                </a:lnTo>
                <a:lnTo>
                  <a:pt x="2440" y="437"/>
                </a:lnTo>
                <a:lnTo>
                  <a:pt x="2441" y="453"/>
                </a:lnTo>
                <a:lnTo>
                  <a:pt x="2438" y="468"/>
                </a:lnTo>
                <a:lnTo>
                  <a:pt x="2429" y="479"/>
                </a:lnTo>
                <a:lnTo>
                  <a:pt x="2418" y="489"/>
                </a:lnTo>
                <a:lnTo>
                  <a:pt x="2404" y="495"/>
                </a:lnTo>
                <a:lnTo>
                  <a:pt x="2049" y="576"/>
                </a:lnTo>
                <a:lnTo>
                  <a:pt x="2049" y="657"/>
                </a:lnTo>
                <a:lnTo>
                  <a:pt x="2404" y="737"/>
                </a:lnTo>
                <a:lnTo>
                  <a:pt x="2418" y="744"/>
                </a:lnTo>
                <a:lnTo>
                  <a:pt x="2429" y="752"/>
                </a:lnTo>
                <a:lnTo>
                  <a:pt x="2438" y="765"/>
                </a:lnTo>
                <a:lnTo>
                  <a:pt x="2441" y="779"/>
                </a:lnTo>
                <a:lnTo>
                  <a:pt x="2440" y="795"/>
                </a:lnTo>
                <a:lnTo>
                  <a:pt x="2433" y="810"/>
                </a:lnTo>
                <a:lnTo>
                  <a:pt x="2422" y="822"/>
                </a:lnTo>
                <a:lnTo>
                  <a:pt x="2409" y="829"/>
                </a:lnTo>
                <a:lnTo>
                  <a:pt x="2393" y="831"/>
                </a:lnTo>
                <a:lnTo>
                  <a:pt x="2390" y="831"/>
                </a:lnTo>
                <a:lnTo>
                  <a:pt x="2380" y="829"/>
                </a:lnTo>
                <a:lnTo>
                  <a:pt x="2366" y="826"/>
                </a:lnTo>
                <a:lnTo>
                  <a:pt x="2348" y="822"/>
                </a:lnTo>
                <a:lnTo>
                  <a:pt x="2326" y="817"/>
                </a:lnTo>
                <a:lnTo>
                  <a:pt x="2303" y="812"/>
                </a:lnTo>
                <a:lnTo>
                  <a:pt x="2276" y="805"/>
                </a:lnTo>
                <a:lnTo>
                  <a:pt x="2249" y="800"/>
                </a:lnTo>
                <a:lnTo>
                  <a:pt x="2219" y="794"/>
                </a:lnTo>
                <a:lnTo>
                  <a:pt x="2191" y="787"/>
                </a:lnTo>
                <a:lnTo>
                  <a:pt x="2163" y="781"/>
                </a:lnTo>
                <a:lnTo>
                  <a:pt x="2137" y="775"/>
                </a:lnTo>
                <a:lnTo>
                  <a:pt x="2112" y="770"/>
                </a:lnTo>
                <a:lnTo>
                  <a:pt x="2092" y="764"/>
                </a:lnTo>
                <a:lnTo>
                  <a:pt x="2074" y="760"/>
                </a:lnTo>
                <a:lnTo>
                  <a:pt x="2060" y="757"/>
                </a:lnTo>
                <a:lnTo>
                  <a:pt x="2051" y="756"/>
                </a:lnTo>
                <a:lnTo>
                  <a:pt x="2049" y="755"/>
                </a:lnTo>
                <a:lnTo>
                  <a:pt x="2049" y="758"/>
                </a:lnTo>
                <a:lnTo>
                  <a:pt x="2048" y="764"/>
                </a:lnTo>
                <a:lnTo>
                  <a:pt x="2048" y="773"/>
                </a:lnTo>
                <a:lnTo>
                  <a:pt x="2047" y="779"/>
                </a:lnTo>
                <a:lnTo>
                  <a:pt x="2051" y="787"/>
                </a:lnTo>
                <a:lnTo>
                  <a:pt x="2057" y="797"/>
                </a:lnTo>
                <a:lnTo>
                  <a:pt x="2066" y="809"/>
                </a:lnTo>
                <a:lnTo>
                  <a:pt x="2078" y="823"/>
                </a:lnTo>
                <a:lnTo>
                  <a:pt x="2092" y="838"/>
                </a:lnTo>
                <a:lnTo>
                  <a:pt x="2109" y="856"/>
                </a:lnTo>
                <a:lnTo>
                  <a:pt x="2130" y="875"/>
                </a:lnTo>
                <a:lnTo>
                  <a:pt x="2154" y="895"/>
                </a:lnTo>
                <a:lnTo>
                  <a:pt x="2182" y="916"/>
                </a:lnTo>
                <a:lnTo>
                  <a:pt x="2213" y="938"/>
                </a:lnTo>
                <a:lnTo>
                  <a:pt x="2249" y="959"/>
                </a:lnTo>
                <a:lnTo>
                  <a:pt x="2287" y="982"/>
                </a:lnTo>
                <a:lnTo>
                  <a:pt x="2332" y="1004"/>
                </a:lnTo>
                <a:lnTo>
                  <a:pt x="2380" y="1025"/>
                </a:lnTo>
                <a:lnTo>
                  <a:pt x="2434" y="1047"/>
                </a:lnTo>
                <a:lnTo>
                  <a:pt x="2493" y="1066"/>
                </a:lnTo>
                <a:lnTo>
                  <a:pt x="2556" y="1086"/>
                </a:lnTo>
                <a:lnTo>
                  <a:pt x="2625" y="1103"/>
                </a:lnTo>
                <a:lnTo>
                  <a:pt x="2701" y="1119"/>
                </a:lnTo>
                <a:lnTo>
                  <a:pt x="2782" y="1135"/>
                </a:lnTo>
                <a:lnTo>
                  <a:pt x="2792" y="1123"/>
                </a:lnTo>
                <a:lnTo>
                  <a:pt x="2804" y="1106"/>
                </a:lnTo>
                <a:lnTo>
                  <a:pt x="2818" y="1088"/>
                </a:lnTo>
                <a:lnTo>
                  <a:pt x="2833" y="1064"/>
                </a:lnTo>
                <a:lnTo>
                  <a:pt x="2848" y="1038"/>
                </a:lnTo>
                <a:lnTo>
                  <a:pt x="2863" y="1008"/>
                </a:lnTo>
                <a:lnTo>
                  <a:pt x="2879" y="973"/>
                </a:lnTo>
                <a:lnTo>
                  <a:pt x="2893" y="934"/>
                </a:lnTo>
                <a:lnTo>
                  <a:pt x="2907" y="892"/>
                </a:lnTo>
                <a:lnTo>
                  <a:pt x="2919" y="845"/>
                </a:lnTo>
                <a:lnTo>
                  <a:pt x="2930" y="795"/>
                </a:lnTo>
                <a:lnTo>
                  <a:pt x="2938" y="739"/>
                </a:lnTo>
                <a:lnTo>
                  <a:pt x="2943" y="680"/>
                </a:lnTo>
                <a:lnTo>
                  <a:pt x="2945" y="616"/>
                </a:lnTo>
                <a:lnTo>
                  <a:pt x="2943" y="552"/>
                </a:lnTo>
                <a:lnTo>
                  <a:pt x="2938" y="494"/>
                </a:lnTo>
                <a:lnTo>
                  <a:pt x="2930" y="438"/>
                </a:lnTo>
                <a:lnTo>
                  <a:pt x="2919" y="387"/>
                </a:lnTo>
                <a:lnTo>
                  <a:pt x="2907" y="341"/>
                </a:lnTo>
                <a:lnTo>
                  <a:pt x="2893" y="298"/>
                </a:lnTo>
                <a:lnTo>
                  <a:pt x="2879" y="260"/>
                </a:lnTo>
                <a:lnTo>
                  <a:pt x="2863" y="225"/>
                </a:lnTo>
                <a:lnTo>
                  <a:pt x="2848" y="195"/>
                </a:lnTo>
                <a:lnTo>
                  <a:pt x="2833" y="168"/>
                </a:lnTo>
                <a:lnTo>
                  <a:pt x="2818" y="145"/>
                </a:lnTo>
                <a:lnTo>
                  <a:pt x="2804" y="125"/>
                </a:lnTo>
                <a:lnTo>
                  <a:pt x="2792" y="110"/>
                </a:lnTo>
                <a:lnTo>
                  <a:pt x="2782" y="98"/>
                </a:lnTo>
                <a:close/>
                <a:moveTo>
                  <a:pt x="758" y="0"/>
                </a:moveTo>
                <a:lnTo>
                  <a:pt x="771" y="0"/>
                </a:lnTo>
                <a:lnTo>
                  <a:pt x="856" y="14"/>
                </a:lnTo>
                <a:lnTo>
                  <a:pt x="935" y="30"/>
                </a:lnTo>
                <a:lnTo>
                  <a:pt x="1009" y="48"/>
                </a:lnTo>
                <a:lnTo>
                  <a:pt x="1077" y="67"/>
                </a:lnTo>
                <a:lnTo>
                  <a:pt x="1139" y="87"/>
                </a:lnTo>
                <a:lnTo>
                  <a:pt x="1198" y="109"/>
                </a:lnTo>
                <a:lnTo>
                  <a:pt x="1251" y="132"/>
                </a:lnTo>
                <a:lnTo>
                  <a:pt x="1299" y="155"/>
                </a:lnTo>
                <a:lnTo>
                  <a:pt x="1344" y="178"/>
                </a:lnTo>
                <a:lnTo>
                  <a:pt x="1383" y="202"/>
                </a:lnTo>
                <a:lnTo>
                  <a:pt x="1419" y="225"/>
                </a:lnTo>
                <a:lnTo>
                  <a:pt x="1452" y="249"/>
                </a:lnTo>
                <a:lnTo>
                  <a:pt x="1480" y="272"/>
                </a:lnTo>
                <a:lnTo>
                  <a:pt x="1506" y="293"/>
                </a:lnTo>
                <a:lnTo>
                  <a:pt x="1527" y="314"/>
                </a:lnTo>
                <a:lnTo>
                  <a:pt x="1545" y="333"/>
                </a:lnTo>
                <a:lnTo>
                  <a:pt x="1562" y="352"/>
                </a:lnTo>
                <a:lnTo>
                  <a:pt x="1584" y="329"/>
                </a:lnTo>
                <a:lnTo>
                  <a:pt x="1611" y="311"/>
                </a:lnTo>
                <a:lnTo>
                  <a:pt x="1641" y="296"/>
                </a:lnTo>
                <a:lnTo>
                  <a:pt x="1673" y="288"/>
                </a:lnTo>
                <a:lnTo>
                  <a:pt x="1706" y="285"/>
                </a:lnTo>
                <a:lnTo>
                  <a:pt x="1857" y="285"/>
                </a:lnTo>
                <a:lnTo>
                  <a:pt x="1891" y="288"/>
                </a:lnTo>
                <a:lnTo>
                  <a:pt x="1922" y="296"/>
                </a:lnTo>
                <a:lnTo>
                  <a:pt x="1953" y="311"/>
                </a:lnTo>
                <a:lnTo>
                  <a:pt x="1979" y="329"/>
                </a:lnTo>
                <a:lnTo>
                  <a:pt x="2002" y="352"/>
                </a:lnTo>
                <a:lnTo>
                  <a:pt x="2017" y="333"/>
                </a:lnTo>
                <a:lnTo>
                  <a:pt x="2036" y="314"/>
                </a:lnTo>
                <a:lnTo>
                  <a:pt x="2058" y="293"/>
                </a:lnTo>
                <a:lnTo>
                  <a:pt x="2083" y="272"/>
                </a:lnTo>
                <a:lnTo>
                  <a:pt x="2111" y="249"/>
                </a:lnTo>
                <a:lnTo>
                  <a:pt x="2144" y="225"/>
                </a:lnTo>
                <a:lnTo>
                  <a:pt x="2179" y="202"/>
                </a:lnTo>
                <a:lnTo>
                  <a:pt x="2219" y="178"/>
                </a:lnTo>
                <a:lnTo>
                  <a:pt x="2264" y="155"/>
                </a:lnTo>
                <a:lnTo>
                  <a:pt x="2312" y="132"/>
                </a:lnTo>
                <a:lnTo>
                  <a:pt x="2365" y="109"/>
                </a:lnTo>
                <a:lnTo>
                  <a:pt x="2424" y="87"/>
                </a:lnTo>
                <a:lnTo>
                  <a:pt x="2486" y="67"/>
                </a:lnTo>
                <a:lnTo>
                  <a:pt x="2554" y="48"/>
                </a:lnTo>
                <a:lnTo>
                  <a:pt x="2628" y="30"/>
                </a:lnTo>
                <a:lnTo>
                  <a:pt x="2708" y="14"/>
                </a:lnTo>
                <a:lnTo>
                  <a:pt x="2792" y="0"/>
                </a:lnTo>
                <a:lnTo>
                  <a:pt x="2806" y="0"/>
                </a:lnTo>
                <a:lnTo>
                  <a:pt x="2819" y="4"/>
                </a:lnTo>
                <a:lnTo>
                  <a:pt x="2830" y="12"/>
                </a:lnTo>
                <a:lnTo>
                  <a:pt x="2833" y="14"/>
                </a:lnTo>
                <a:lnTo>
                  <a:pt x="2840" y="21"/>
                </a:lnTo>
                <a:lnTo>
                  <a:pt x="2850" y="32"/>
                </a:lnTo>
                <a:lnTo>
                  <a:pt x="2863" y="46"/>
                </a:lnTo>
                <a:lnTo>
                  <a:pt x="2878" y="65"/>
                </a:lnTo>
                <a:lnTo>
                  <a:pt x="2894" y="87"/>
                </a:lnTo>
                <a:lnTo>
                  <a:pt x="2913" y="115"/>
                </a:lnTo>
                <a:lnTo>
                  <a:pt x="2930" y="146"/>
                </a:lnTo>
                <a:lnTo>
                  <a:pt x="2948" y="181"/>
                </a:lnTo>
                <a:lnTo>
                  <a:pt x="2967" y="221"/>
                </a:lnTo>
                <a:lnTo>
                  <a:pt x="2984" y="265"/>
                </a:lnTo>
                <a:lnTo>
                  <a:pt x="2999" y="314"/>
                </a:lnTo>
                <a:lnTo>
                  <a:pt x="3515" y="314"/>
                </a:lnTo>
                <a:lnTo>
                  <a:pt x="3531" y="316"/>
                </a:lnTo>
                <a:lnTo>
                  <a:pt x="3543" y="324"/>
                </a:lnTo>
                <a:lnTo>
                  <a:pt x="3553" y="333"/>
                </a:lnTo>
                <a:lnTo>
                  <a:pt x="3561" y="346"/>
                </a:lnTo>
                <a:lnTo>
                  <a:pt x="3563" y="361"/>
                </a:lnTo>
                <a:lnTo>
                  <a:pt x="3563" y="870"/>
                </a:lnTo>
                <a:lnTo>
                  <a:pt x="3561" y="886"/>
                </a:lnTo>
                <a:lnTo>
                  <a:pt x="3553" y="899"/>
                </a:lnTo>
                <a:lnTo>
                  <a:pt x="3543" y="909"/>
                </a:lnTo>
                <a:lnTo>
                  <a:pt x="3531" y="916"/>
                </a:lnTo>
                <a:lnTo>
                  <a:pt x="3515" y="918"/>
                </a:lnTo>
                <a:lnTo>
                  <a:pt x="2999" y="918"/>
                </a:lnTo>
                <a:lnTo>
                  <a:pt x="2984" y="967"/>
                </a:lnTo>
                <a:lnTo>
                  <a:pt x="2967" y="1011"/>
                </a:lnTo>
                <a:lnTo>
                  <a:pt x="2948" y="1051"/>
                </a:lnTo>
                <a:lnTo>
                  <a:pt x="2930" y="1087"/>
                </a:lnTo>
                <a:lnTo>
                  <a:pt x="2913" y="1117"/>
                </a:lnTo>
                <a:lnTo>
                  <a:pt x="2894" y="1144"/>
                </a:lnTo>
                <a:lnTo>
                  <a:pt x="2878" y="1167"/>
                </a:lnTo>
                <a:lnTo>
                  <a:pt x="2863" y="1186"/>
                </a:lnTo>
                <a:lnTo>
                  <a:pt x="2850" y="1201"/>
                </a:lnTo>
                <a:lnTo>
                  <a:pt x="2840" y="1212"/>
                </a:lnTo>
                <a:lnTo>
                  <a:pt x="2833" y="1218"/>
                </a:lnTo>
                <a:lnTo>
                  <a:pt x="2830" y="1221"/>
                </a:lnTo>
                <a:lnTo>
                  <a:pt x="2821" y="1227"/>
                </a:lnTo>
                <a:lnTo>
                  <a:pt x="2811" y="1231"/>
                </a:lnTo>
                <a:lnTo>
                  <a:pt x="2803" y="1232"/>
                </a:lnTo>
                <a:lnTo>
                  <a:pt x="2795" y="1232"/>
                </a:lnTo>
                <a:lnTo>
                  <a:pt x="2792" y="1232"/>
                </a:lnTo>
                <a:lnTo>
                  <a:pt x="2708" y="1218"/>
                </a:lnTo>
                <a:lnTo>
                  <a:pt x="2628" y="1202"/>
                </a:lnTo>
                <a:lnTo>
                  <a:pt x="2554" y="1184"/>
                </a:lnTo>
                <a:lnTo>
                  <a:pt x="2486" y="1165"/>
                </a:lnTo>
                <a:lnTo>
                  <a:pt x="2424" y="1144"/>
                </a:lnTo>
                <a:lnTo>
                  <a:pt x="2365" y="1123"/>
                </a:lnTo>
                <a:lnTo>
                  <a:pt x="2312" y="1101"/>
                </a:lnTo>
                <a:lnTo>
                  <a:pt x="2264" y="1077"/>
                </a:lnTo>
                <a:lnTo>
                  <a:pt x="2219" y="1054"/>
                </a:lnTo>
                <a:lnTo>
                  <a:pt x="2179" y="1031"/>
                </a:lnTo>
                <a:lnTo>
                  <a:pt x="2144" y="1007"/>
                </a:lnTo>
                <a:lnTo>
                  <a:pt x="2111" y="984"/>
                </a:lnTo>
                <a:lnTo>
                  <a:pt x="2083" y="961"/>
                </a:lnTo>
                <a:lnTo>
                  <a:pt x="2058" y="940"/>
                </a:lnTo>
                <a:lnTo>
                  <a:pt x="2036" y="919"/>
                </a:lnTo>
                <a:lnTo>
                  <a:pt x="2017" y="899"/>
                </a:lnTo>
                <a:lnTo>
                  <a:pt x="2002" y="881"/>
                </a:lnTo>
                <a:lnTo>
                  <a:pt x="1979" y="904"/>
                </a:lnTo>
                <a:lnTo>
                  <a:pt x="1953" y="922"/>
                </a:lnTo>
                <a:lnTo>
                  <a:pt x="1922" y="936"/>
                </a:lnTo>
                <a:lnTo>
                  <a:pt x="1891" y="945"/>
                </a:lnTo>
                <a:lnTo>
                  <a:pt x="1857" y="948"/>
                </a:lnTo>
                <a:lnTo>
                  <a:pt x="1706" y="948"/>
                </a:lnTo>
                <a:lnTo>
                  <a:pt x="1673" y="945"/>
                </a:lnTo>
                <a:lnTo>
                  <a:pt x="1641" y="936"/>
                </a:lnTo>
                <a:lnTo>
                  <a:pt x="1611" y="922"/>
                </a:lnTo>
                <a:lnTo>
                  <a:pt x="1584" y="904"/>
                </a:lnTo>
                <a:lnTo>
                  <a:pt x="1562" y="881"/>
                </a:lnTo>
                <a:lnTo>
                  <a:pt x="1545" y="899"/>
                </a:lnTo>
                <a:lnTo>
                  <a:pt x="1527" y="919"/>
                </a:lnTo>
                <a:lnTo>
                  <a:pt x="1506" y="940"/>
                </a:lnTo>
                <a:lnTo>
                  <a:pt x="1480" y="961"/>
                </a:lnTo>
                <a:lnTo>
                  <a:pt x="1452" y="984"/>
                </a:lnTo>
                <a:lnTo>
                  <a:pt x="1419" y="1007"/>
                </a:lnTo>
                <a:lnTo>
                  <a:pt x="1383" y="1031"/>
                </a:lnTo>
                <a:lnTo>
                  <a:pt x="1344" y="1054"/>
                </a:lnTo>
                <a:lnTo>
                  <a:pt x="1299" y="1077"/>
                </a:lnTo>
                <a:lnTo>
                  <a:pt x="1251" y="1101"/>
                </a:lnTo>
                <a:lnTo>
                  <a:pt x="1198" y="1123"/>
                </a:lnTo>
                <a:lnTo>
                  <a:pt x="1139" y="1144"/>
                </a:lnTo>
                <a:lnTo>
                  <a:pt x="1077" y="1165"/>
                </a:lnTo>
                <a:lnTo>
                  <a:pt x="1009" y="1184"/>
                </a:lnTo>
                <a:lnTo>
                  <a:pt x="935" y="1202"/>
                </a:lnTo>
                <a:lnTo>
                  <a:pt x="856" y="1218"/>
                </a:lnTo>
                <a:lnTo>
                  <a:pt x="771" y="1232"/>
                </a:lnTo>
                <a:lnTo>
                  <a:pt x="767" y="1232"/>
                </a:lnTo>
                <a:lnTo>
                  <a:pt x="756" y="1231"/>
                </a:lnTo>
                <a:lnTo>
                  <a:pt x="744" y="1228"/>
                </a:lnTo>
                <a:lnTo>
                  <a:pt x="733" y="1221"/>
                </a:lnTo>
                <a:lnTo>
                  <a:pt x="730" y="1218"/>
                </a:lnTo>
                <a:lnTo>
                  <a:pt x="723" y="1212"/>
                </a:lnTo>
                <a:lnTo>
                  <a:pt x="713" y="1201"/>
                </a:lnTo>
                <a:lnTo>
                  <a:pt x="700" y="1186"/>
                </a:lnTo>
                <a:lnTo>
                  <a:pt x="685" y="1167"/>
                </a:lnTo>
                <a:lnTo>
                  <a:pt x="669" y="1144"/>
                </a:lnTo>
                <a:lnTo>
                  <a:pt x="651" y="1117"/>
                </a:lnTo>
                <a:lnTo>
                  <a:pt x="633" y="1087"/>
                </a:lnTo>
                <a:lnTo>
                  <a:pt x="615" y="1051"/>
                </a:lnTo>
                <a:lnTo>
                  <a:pt x="596" y="1011"/>
                </a:lnTo>
                <a:lnTo>
                  <a:pt x="579" y="967"/>
                </a:lnTo>
                <a:lnTo>
                  <a:pt x="564" y="918"/>
                </a:lnTo>
                <a:lnTo>
                  <a:pt x="48" y="918"/>
                </a:lnTo>
                <a:lnTo>
                  <a:pt x="32" y="916"/>
                </a:lnTo>
                <a:lnTo>
                  <a:pt x="19" y="909"/>
                </a:lnTo>
                <a:lnTo>
                  <a:pt x="10" y="899"/>
                </a:lnTo>
                <a:lnTo>
                  <a:pt x="2" y="886"/>
                </a:lnTo>
                <a:lnTo>
                  <a:pt x="0" y="870"/>
                </a:lnTo>
                <a:lnTo>
                  <a:pt x="0" y="361"/>
                </a:lnTo>
                <a:lnTo>
                  <a:pt x="2" y="346"/>
                </a:lnTo>
                <a:lnTo>
                  <a:pt x="10" y="333"/>
                </a:lnTo>
                <a:lnTo>
                  <a:pt x="19" y="324"/>
                </a:lnTo>
                <a:lnTo>
                  <a:pt x="32" y="316"/>
                </a:lnTo>
                <a:lnTo>
                  <a:pt x="48" y="314"/>
                </a:lnTo>
                <a:lnTo>
                  <a:pt x="564" y="314"/>
                </a:lnTo>
                <a:lnTo>
                  <a:pt x="579" y="265"/>
                </a:lnTo>
                <a:lnTo>
                  <a:pt x="596" y="221"/>
                </a:lnTo>
                <a:lnTo>
                  <a:pt x="615" y="181"/>
                </a:lnTo>
                <a:lnTo>
                  <a:pt x="633" y="146"/>
                </a:lnTo>
                <a:lnTo>
                  <a:pt x="651" y="115"/>
                </a:lnTo>
                <a:lnTo>
                  <a:pt x="669" y="87"/>
                </a:lnTo>
                <a:lnTo>
                  <a:pt x="685" y="65"/>
                </a:lnTo>
                <a:lnTo>
                  <a:pt x="700" y="46"/>
                </a:lnTo>
                <a:lnTo>
                  <a:pt x="713" y="32"/>
                </a:lnTo>
                <a:lnTo>
                  <a:pt x="723" y="21"/>
                </a:lnTo>
                <a:lnTo>
                  <a:pt x="730" y="14"/>
                </a:lnTo>
                <a:lnTo>
                  <a:pt x="733" y="12"/>
                </a:lnTo>
                <a:lnTo>
                  <a:pt x="745" y="4"/>
                </a:lnTo>
                <a:lnTo>
                  <a:pt x="75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6" name="Freeform 419"/>
          <p:cNvSpPr>
            <a:spLocks noEditPoints="1"/>
          </p:cNvSpPr>
          <p:nvPr/>
        </p:nvSpPr>
        <p:spPr bwMode="auto">
          <a:xfrm>
            <a:off x="10066941" y="1976438"/>
            <a:ext cx="468313" cy="434975"/>
          </a:xfrm>
          <a:custGeom>
            <a:avLst/>
            <a:gdLst>
              <a:gd name="T0" fmla="*/ 3412 w 3539"/>
              <a:gd name="T1" fmla="*/ 3045 h 3291"/>
              <a:gd name="T2" fmla="*/ 1588 w 3539"/>
              <a:gd name="T3" fmla="*/ 3117 h 3291"/>
              <a:gd name="T4" fmla="*/ 2468 w 3539"/>
              <a:gd name="T5" fmla="*/ 724 h 3291"/>
              <a:gd name="T6" fmla="*/ 2427 w 3539"/>
              <a:gd name="T7" fmla="*/ 1209 h 3291"/>
              <a:gd name="T8" fmla="*/ 2385 w 3539"/>
              <a:gd name="T9" fmla="*/ 1710 h 3291"/>
              <a:gd name="T10" fmla="*/ 2362 w 3539"/>
              <a:gd name="T11" fmla="*/ 1981 h 3291"/>
              <a:gd name="T12" fmla="*/ 2271 w 3539"/>
              <a:gd name="T13" fmla="*/ 2385 h 3291"/>
              <a:gd name="T14" fmla="*/ 1982 w 3539"/>
              <a:gd name="T15" fmla="*/ 2662 h 3291"/>
              <a:gd name="T16" fmla="*/ 1845 w 3539"/>
              <a:gd name="T17" fmla="*/ 2801 h 3291"/>
              <a:gd name="T18" fmla="*/ 3431 w 3539"/>
              <a:gd name="T19" fmla="*/ 2689 h 3291"/>
              <a:gd name="T20" fmla="*/ 3409 w 3539"/>
              <a:gd name="T21" fmla="*/ 1807 h 3291"/>
              <a:gd name="T22" fmla="*/ 1821 w 3539"/>
              <a:gd name="T23" fmla="*/ 538 h 3291"/>
              <a:gd name="T24" fmla="*/ 2089 w 3539"/>
              <a:gd name="T25" fmla="*/ 2475 h 3291"/>
              <a:gd name="T26" fmla="*/ 2222 w 3539"/>
              <a:gd name="T27" fmla="*/ 2205 h 3291"/>
              <a:gd name="T28" fmla="*/ 2260 w 3539"/>
              <a:gd name="T29" fmla="*/ 1955 h 3291"/>
              <a:gd name="T30" fmla="*/ 2286 w 3539"/>
              <a:gd name="T31" fmla="*/ 1646 h 3291"/>
              <a:gd name="T32" fmla="*/ 2329 w 3539"/>
              <a:gd name="T33" fmla="*/ 1142 h 3291"/>
              <a:gd name="T34" fmla="*/ 2368 w 3539"/>
              <a:gd name="T35" fmla="*/ 679 h 3291"/>
              <a:gd name="T36" fmla="*/ 1166 w 3539"/>
              <a:gd name="T37" fmla="*/ 598 h 3291"/>
              <a:gd name="T38" fmla="*/ 1199 w 3539"/>
              <a:gd name="T39" fmla="*/ 1013 h 3291"/>
              <a:gd name="T40" fmla="*/ 1243 w 3539"/>
              <a:gd name="T41" fmla="*/ 1530 h 3291"/>
              <a:gd name="T42" fmla="*/ 1275 w 3539"/>
              <a:gd name="T43" fmla="*/ 1910 h 3291"/>
              <a:gd name="T44" fmla="*/ 1302 w 3539"/>
              <a:gd name="T45" fmla="*/ 2127 h 3291"/>
              <a:gd name="T46" fmla="*/ 1404 w 3539"/>
              <a:gd name="T47" fmla="*/ 2417 h 3291"/>
              <a:gd name="T48" fmla="*/ 1668 w 3539"/>
              <a:gd name="T49" fmla="*/ 2582 h 3291"/>
              <a:gd name="T50" fmla="*/ 179 w 3539"/>
              <a:gd name="T51" fmla="*/ 1446 h 3291"/>
              <a:gd name="T52" fmla="*/ 103 w 3539"/>
              <a:gd name="T53" fmla="*/ 2385 h 3291"/>
              <a:gd name="T54" fmla="*/ 1660 w 3539"/>
              <a:gd name="T55" fmla="*/ 2906 h 3291"/>
              <a:gd name="T56" fmla="*/ 1718 w 3539"/>
              <a:gd name="T57" fmla="*/ 2725 h 3291"/>
              <a:gd name="T58" fmla="*/ 1389 w 3539"/>
              <a:gd name="T59" fmla="*/ 2560 h 3291"/>
              <a:gd name="T60" fmla="*/ 1202 w 3539"/>
              <a:gd name="T61" fmla="*/ 2153 h 3291"/>
              <a:gd name="T62" fmla="*/ 1170 w 3539"/>
              <a:gd name="T63" fmla="*/ 1889 h 3291"/>
              <a:gd name="T64" fmla="*/ 1134 w 3539"/>
              <a:gd name="T65" fmla="*/ 1473 h 3291"/>
              <a:gd name="T66" fmla="*/ 1090 w 3539"/>
              <a:gd name="T67" fmla="*/ 949 h 3291"/>
              <a:gd name="T68" fmla="*/ 1059 w 3539"/>
              <a:gd name="T69" fmla="*/ 565 h 3291"/>
              <a:gd name="T70" fmla="*/ 1333 w 3539"/>
              <a:gd name="T71" fmla="*/ 0 h 3291"/>
              <a:gd name="T72" fmla="*/ 3196 w 3539"/>
              <a:gd name="T73" fmla="*/ 459 h 3291"/>
              <a:gd name="T74" fmla="*/ 3257 w 3539"/>
              <a:gd name="T75" fmla="*/ 658 h 3291"/>
              <a:gd name="T76" fmla="*/ 3354 w 3539"/>
              <a:gd name="T77" fmla="*/ 982 h 3291"/>
              <a:gd name="T78" fmla="*/ 3413 w 3539"/>
              <a:gd name="T79" fmla="*/ 1179 h 3291"/>
              <a:gd name="T80" fmla="*/ 3515 w 3539"/>
              <a:gd name="T81" fmla="*/ 1846 h 3291"/>
              <a:gd name="T82" fmla="*/ 3539 w 3539"/>
              <a:gd name="T83" fmla="*/ 2556 h 3291"/>
              <a:gd name="T84" fmla="*/ 3514 w 3539"/>
              <a:gd name="T85" fmla="*/ 3071 h 3291"/>
              <a:gd name="T86" fmla="*/ 3494 w 3539"/>
              <a:gd name="T87" fmla="*/ 3260 h 3291"/>
              <a:gd name="T88" fmla="*/ 1899 w 3539"/>
              <a:gd name="T89" fmla="*/ 3271 h 3291"/>
              <a:gd name="T90" fmla="*/ 1770 w 3539"/>
              <a:gd name="T91" fmla="*/ 2906 h 3291"/>
              <a:gd name="T92" fmla="*/ 1640 w 3539"/>
              <a:gd name="T93" fmla="*/ 3271 h 3291"/>
              <a:gd name="T94" fmla="*/ 46 w 3539"/>
              <a:gd name="T95" fmla="*/ 3260 h 3291"/>
              <a:gd name="T96" fmla="*/ 26 w 3539"/>
              <a:gd name="T97" fmla="*/ 3071 h 3291"/>
              <a:gd name="T98" fmla="*/ 1 w 3539"/>
              <a:gd name="T99" fmla="*/ 2556 h 3291"/>
              <a:gd name="T100" fmla="*/ 24 w 3539"/>
              <a:gd name="T101" fmla="*/ 1846 h 3291"/>
              <a:gd name="T102" fmla="*/ 127 w 3539"/>
              <a:gd name="T103" fmla="*/ 1179 h 3291"/>
              <a:gd name="T104" fmla="*/ 186 w 3539"/>
              <a:gd name="T105" fmla="*/ 982 h 3291"/>
              <a:gd name="T106" fmla="*/ 283 w 3539"/>
              <a:gd name="T107" fmla="*/ 658 h 3291"/>
              <a:gd name="T108" fmla="*/ 343 w 3539"/>
              <a:gd name="T109" fmla="*/ 459 h 3291"/>
              <a:gd name="T110" fmla="*/ 1333 w 3539"/>
              <a:gd name="T111" fmla="*/ 0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39" h="3291">
                <a:moveTo>
                  <a:pt x="1927" y="3045"/>
                </a:moveTo>
                <a:lnTo>
                  <a:pt x="1953" y="3117"/>
                </a:lnTo>
                <a:lnTo>
                  <a:pt x="1977" y="3186"/>
                </a:lnTo>
                <a:lnTo>
                  <a:pt x="3399" y="3186"/>
                </a:lnTo>
                <a:lnTo>
                  <a:pt x="3402" y="3159"/>
                </a:lnTo>
                <a:lnTo>
                  <a:pt x="3406" y="3127"/>
                </a:lnTo>
                <a:lnTo>
                  <a:pt x="3409" y="3088"/>
                </a:lnTo>
                <a:lnTo>
                  <a:pt x="3412" y="3045"/>
                </a:lnTo>
                <a:lnTo>
                  <a:pt x="1927" y="3045"/>
                </a:lnTo>
                <a:close/>
                <a:moveTo>
                  <a:pt x="127" y="3045"/>
                </a:moveTo>
                <a:lnTo>
                  <a:pt x="131" y="3088"/>
                </a:lnTo>
                <a:lnTo>
                  <a:pt x="135" y="3127"/>
                </a:lnTo>
                <a:lnTo>
                  <a:pt x="138" y="3159"/>
                </a:lnTo>
                <a:lnTo>
                  <a:pt x="140" y="3186"/>
                </a:lnTo>
                <a:lnTo>
                  <a:pt x="1563" y="3186"/>
                </a:lnTo>
                <a:lnTo>
                  <a:pt x="1588" y="3117"/>
                </a:lnTo>
                <a:lnTo>
                  <a:pt x="1612" y="3045"/>
                </a:lnTo>
                <a:lnTo>
                  <a:pt x="127" y="3045"/>
                </a:lnTo>
                <a:close/>
                <a:moveTo>
                  <a:pt x="2483" y="538"/>
                </a:moveTo>
                <a:lnTo>
                  <a:pt x="2481" y="565"/>
                </a:lnTo>
                <a:lnTo>
                  <a:pt x="2479" y="596"/>
                </a:lnTo>
                <a:lnTo>
                  <a:pt x="2476" y="634"/>
                </a:lnTo>
                <a:lnTo>
                  <a:pt x="2472" y="677"/>
                </a:lnTo>
                <a:lnTo>
                  <a:pt x="2468" y="724"/>
                </a:lnTo>
                <a:lnTo>
                  <a:pt x="2464" y="775"/>
                </a:lnTo>
                <a:lnTo>
                  <a:pt x="2459" y="830"/>
                </a:lnTo>
                <a:lnTo>
                  <a:pt x="2454" y="888"/>
                </a:lnTo>
                <a:lnTo>
                  <a:pt x="2450" y="949"/>
                </a:lnTo>
                <a:lnTo>
                  <a:pt x="2444" y="1012"/>
                </a:lnTo>
                <a:lnTo>
                  <a:pt x="2439" y="1077"/>
                </a:lnTo>
                <a:lnTo>
                  <a:pt x="2434" y="1143"/>
                </a:lnTo>
                <a:lnTo>
                  <a:pt x="2427" y="1209"/>
                </a:lnTo>
                <a:lnTo>
                  <a:pt x="2422" y="1275"/>
                </a:lnTo>
                <a:lnTo>
                  <a:pt x="2416" y="1342"/>
                </a:lnTo>
                <a:lnTo>
                  <a:pt x="2411" y="1408"/>
                </a:lnTo>
                <a:lnTo>
                  <a:pt x="2406" y="1473"/>
                </a:lnTo>
                <a:lnTo>
                  <a:pt x="2400" y="1535"/>
                </a:lnTo>
                <a:lnTo>
                  <a:pt x="2395" y="1597"/>
                </a:lnTo>
                <a:lnTo>
                  <a:pt x="2390" y="1655"/>
                </a:lnTo>
                <a:lnTo>
                  <a:pt x="2385" y="1710"/>
                </a:lnTo>
                <a:lnTo>
                  <a:pt x="2381" y="1761"/>
                </a:lnTo>
                <a:lnTo>
                  <a:pt x="2377" y="1808"/>
                </a:lnTo>
                <a:lnTo>
                  <a:pt x="2373" y="1851"/>
                </a:lnTo>
                <a:lnTo>
                  <a:pt x="2370" y="1889"/>
                </a:lnTo>
                <a:lnTo>
                  <a:pt x="2367" y="1921"/>
                </a:lnTo>
                <a:lnTo>
                  <a:pt x="2365" y="1948"/>
                </a:lnTo>
                <a:lnTo>
                  <a:pt x="2363" y="1968"/>
                </a:lnTo>
                <a:lnTo>
                  <a:pt x="2362" y="1981"/>
                </a:lnTo>
                <a:lnTo>
                  <a:pt x="2362" y="1986"/>
                </a:lnTo>
                <a:lnTo>
                  <a:pt x="2354" y="2040"/>
                </a:lnTo>
                <a:lnTo>
                  <a:pt x="2346" y="2096"/>
                </a:lnTo>
                <a:lnTo>
                  <a:pt x="2338" y="2153"/>
                </a:lnTo>
                <a:lnTo>
                  <a:pt x="2326" y="2213"/>
                </a:lnTo>
                <a:lnTo>
                  <a:pt x="2311" y="2271"/>
                </a:lnTo>
                <a:lnTo>
                  <a:pt x="2293" y="2329"/>
                </a:lnTo>
                <a:lnTo>
                  <a:pt x="2271" y="2385"/>
                </a:lnTo>
                <a:lnTo>
                  <a:pt x="2244" y="2439"/>
                </a:lnTo>
                <a:lnTo>
                  <a:pt x="2216" y="2484"/>
                </a:lnTo>
                <a:lnTo>
                  <a:pt x="2185" y="2524"/>
                </a:lnTo>
                <a:lnTo>
                  <a:pt x="2151" y="2560"/>
                </a:lnTo>
                <a:lnTo>
                  <a:pt x="2114" y="2592"/>
                </a:lnTo>
                <a:lnTo>
                  <a:pt x="2073" y="2619"/>
                </a:lnTo>
                <a:lnTo>
                  <a:pt x="2029" y="2643"/>
                </a:lnTo>
                <a:lnTo>
                  <a:pt x="1982" y="2662"/>
                </a:lnTo>
                <a:lnTo>
                  <a:pt x="1931" y="2676"/>
                </a:lnTo>
                <a:lnTo>
                  <a:pt x="1878" y="2687"/>
                </a:lnTo>
                <a:lnTo>
                  <a:pt x="1821" y="2693"/>
                </a:lnTo>
                <a:lnTo>
                  <a:pt x="1821" y="2725"/>
                </a:lnTo>
                <a:lnTo>
                  <a:pt x="1824" y="2736"/>
                </a:lnTo>
                <a:lnTo>
                  <a:pt x="1829" y="2753"/>
                </a:lnTo>
                <a:lnTo>
                  <a:pt x="1836" y="2774"/>
                </a:lnTo>
                <a:lnTo>
                  <a:pt x="1845" y="2801"/>
                </a:lnTo>
                <a:lnTo>
                  <a:pt x="1855" y="2832"/>
                </a:lnTo>
                <a:lnTo>
                  <a:pt x="1865" y="2866"/>
                </a:lnTo>
                <a:lnTo>
                  <a:pt x="1878" y="2902"/>
                </a:lnTo>
                <a:lnTo>
                  <a:pt x="1891" y="2941"/>
                </a:lnTo>
                <a:lnTo>
                  <a:pt x="3420" y="2941"/>
                </a:lnTo>
                <a:lnTo>
                  <a:pt x="3424" y="2864"/>
                </a:lnTo>
                <a:lnTo>
                  <a:pt x="3428" y="2780"/>
                </a:lnTo>
                <a:lnTo>
                  <a:pt x="3431" y="2689"/>
                </a:lnTo>
                <a:lnTo>
                  <a:pt x="3435" y="2592"/>
                </a:lnTo>
                <a:lnTo>
                  <a:pt x="3436" y="2491"/>
                </a:lnTo>
                <a:lnTo>
                  <a:pt x="3436" y="2385"/>
                </a:lnTo>
                <a:lnTo>
                  <a:pt x="3435" y="2275"/>
                </a:lnTo>
                <a:lnTo>
                  <a:pt x="3431" y="2161"/>
                </a:lnTo>
                <a:lnTo>
                  <a:pt x="3426" y="2045"/>
                </a:lnTo>
                <a:lnTo>
                  <a:pt x="3419" y="1927"/>
                </a:lnTo>
                <a:lnTo>
                  <a:pt x="3409" y="1807"/>
                </a:lnTo>
                <a:lnTo>
                  <a:pt x="3396" y="1686"/>
                </a:lnTo>
                <a:lnTo>
                  <a:pt x="3380" y="1565"/>
                </a:lnTo>
                <a:lnTo>
                  <a:pt x="3361" y="1446"/>
                </a:lnTo>
                <a:lnTo>
                  <a:pt x="3339" y="1326"/>
                </a:lnTo>
                <a:lnTo>
                  <a:pt x="3313" y="1209"/>
                </a:lnTo>
                <a:lnTo>
                  <a:pt x="3114" y="538"/>
                </a:lnTo>
                <a:lnTo>
                  <a:pt x="2483" y="538"/>
                </a:lnTo>
                <a:close/>
                <a:moveTo>
                  <a:pt x="1821" y="538"/>
                </a:moveTo>
                <a:lnTo>
                  <a:pt x="1821" y="2589"/>
                </a:lnTo>
                <a:lnTo>
                  <a:pt x="1872" y="2582"/>
                </a:lnTo>
                <a:lnTo>
                  <a:pt x="1917" y="2573"/>
                </a:lnTo>
                <a:lnTo>
                  <a:pt x="1959" y="2560"/>
                </a:lnTo>
                <a:lnTo>
                  <a:pt x="1997" y="2543"/>
                </a:lnTo>
                <a:lnTo>
                  <a:pt x="2031" y="2523"/>
                </a:lnTo>
                <a:lnTo>
                  <a:pt x="2061" y="2501"/>
                </a:lnTo>
                <a:lnTo>
                  <a:pt x="2089" y="2475"/>
                </a:lnTo>
                <a:lnTo>
                  <a:pt x="2114" y="2448"/>
                </a:lnTo>
                <a:lnTo>
                  <a:pt x="2137" y="2417"/>
                </a:lnTo>
                <a:lnTo>
                  <a:pt x="2156" y="2385"/>
                </a:lnTo>
                <a:lnTo>
                  <a:pt x="2172" y="2352"/>
                </a:lnTo>
                <a:lnTo>
                  <a:pt x="2187" y="2317"/>
                </a:lnTo>
                <a:lnTo>
                  <a:pt x="2200" y="2281"/>
                </a:lnTo>
                <a:lnTo>
                  <a:pt x="2212" y="2244"/>
                </a:lnTo>
                <a:lnTo>
                  <a:pt x="2222" y="2205"/>
                </a:lnTo>
                <a:lnTo>
                  <a:pt x="2229" y="2166"/>
                </a:lnTo>
                <a:lnTo>
                  <a:pt x="2237" y="2127"/>
                </a:lnTo>
                <a:lnTo>
                  <a:pt x="2243" y="2089"/>
                </a:lnTo>
                <a:lnTo>
                  <a:pt x="2249" y="2050"/>
                </a:lnTo>
                <a:lnTo>
                  <a:pt x="2254" y="2011"/>
                </a:lnTo>
                <a:lnTo>
                  <a:pt x="2258" y="1973"/>
                </a:lnTo>
                <a:lnTo>
                  <a:pt x="2259" y="1968"/>
                </a:lnTo>
                <a:lnTo>
                  <a:pt x="2260" y="1955"/>
                </a:lnTo>
                <a:lnTo>
                  <a:pt x="2261" y="1935"/>
                </a:lnTo>
                <a:lnTo>
                  <a:pt x="2264" y="1910"/>
                </a:lnTo>
                <a:lnTo>
                  <a:pt x="2267" y="1878"/>
                </a:lnTo>
                <a:lnTo>
                  <a:pt x="2270" y="1841"/>
                </a:lnTo>
                <a:lnTo>
                  <a:pt x="2273" y="1798"/>
                </a:lnTo>
                <a:lnTo>
                  <a:pt x="2278" y="1752"/>
                </a:lnTo>
                <a:lnTo>
                  <a:pt x="2282" y="1701"/>
                </a:lnTo>
                <a:lnTo>
                  <a:pt x="2286" y="1646"/>
                </a:lnTo>
                <a:lnTo>
                  <a:pt x="2292" y="1590"/>
                </a:lnTo>
                <a:lnTo>
                  <a:pt x="2297" y="1530"/>
                </a:lnTo>
                <a:lnTo>
                  <a:pt x="2302" y="1468"/>
                </a:lnTo>
                <a:lnTo>
                  <a:pt x="2308" y="1405"/>
                </a:lnTo>
                <a:lnTo>
                  <a:pt x="2313" y="1339"/>
                </a:lnTo>
                <a:lnTo>
                  <a:pt x="2318" y="1274"/>
                </a:lnTo>
                <a:lnTo>
                  <a:pt x="2324" y="1207"/>
                </a:lnTo>
                <a:lnTo>
                  <a:pt x="2329" y="1142"/>
                </a:lnTo>
                <a:lnTo>
                  <a:pt x="2335" y="1077"/>
                </a:lnTo>
                <a:lnTo>
                  <a:pt x="2340" y="1013"/>
                </a:lnTo>
                <a:lnTo>
                  <a:pt x="2345" y="951"/>
                </a:lnTo>
                <a:lnTo>
                  <a:pt x="2351" y="890"/>
                </a:lnTo>
                <a:lnTo>
                  <a:pt x="2355" y="832"/>
                </a:lnTo>
                <a:lnTo>
                  <a:pt x="2359" y="778"/>
                </a:lnTo>
                <a:lnTo>
                  <a:pt x="2364" y="726"/>
                </a:lnTo>
                <a:lnTo>
                  <a:pt x="2368" y="679"/>
                </a:lnTo>
                <a:lnTo>
                  <a:pt x="2371" y="636"/>
                </a:lnTo>
                <a:lnTo>
                  <a:pt x="2374" y="598"/>
                </a:lnTo>
                <a:lnTo>
                  <a:pt x="2377" y="565"/>
                </a:lnTo>
                <a:lnTo>
                  <a:pt x="2379" y="538"/>
                </a:lnTo>
                <a:lnTo>
                  <a:pt x="1821" y="538"/>
                </a:lnTo>
                <a:close/>
                <a:moveTo>
                  <a:pt x="1160" y="538"/>
                </a:moveTo>
                <a:lnTo>
                  <a:pt x="1162" y="565"/>
                </a:lnTo>
                <a:lnTo>
                  <a:pt x="1166" y="598"/>
                </a:lnTo>
                <a:lnTo>
                  <a:pt x="1168" y="636"/>
                </a:lnTo>
                <a:lnTo>
                  <a:pt x="1172" y="679"/>
                </a:lnTo>
                <a:lnTo>
                  <a:pt x="1175" y="726"/>
                </a:lnTo>
                <a:lnTo>
                  <a:pt x="1180" y="778"/>
                </a:lnTo>
                <a:lnTo>
                  <a:pt x="1184" y="832"/>
                </a:lnTo>
                <a:lnTo>
                  <a:pt x="1189" y="890"/>
                </a:lnTo>
                <a:lnTo>
                  <a:pt x="1194" y="951"/>
                </a:lnTo>
                <a:lnTo>
                  <a:pt x="1199" y="1013"/>
                </a:lnTo>
                <a:lnTo>
                  <a:pt x="1204" y="1077"/>
                </a:lnTo>
                <a:lnTo>
                  <a:pt x="1210" y="1142"/>
                </a:lnTo>
                <a:lnTo>
                  <a:pt x="1216" y="1207"/>
                </a:lnTo>
                <a:lnTo>
                  <a:pt x="1222" y="1274"/>
                </a:lnTo>
                <a:lnTo>
                  <a:pt x="1227" y="1339"/>
                </a:lnTo>
                <a:lnTo>
                  <a:pt x="1232" y="1405"/>
                </a:lnTo>
                <a:lnTo>
                  <a:pt x="1238" y="1468"/>
                </a:lnTo>
                <a:lnTo>
                  <a:pt x="1243" y="1530"/>
                </a:lnTo>
                <a:lnTo>
                  <a:pt x="1249" y="1590"/>
                </a:lnTo>
                <a:lnTo>
                  <a:pt x="1253" y="1646"/>
                </a:lnTo>
                <a:lnTo>
                  <a:pt x="1257" y="1701"/>
                </a:lnTo>
                <a:lnTo>
                  <a:pt x="1261" y="1752"/>
                </a:lnTo>
                <a:lnTo>
                  <a:pt x="1266" y="1798"/>
                </a:lnTo>
                <a:lnTo>
                  <a:pt x="1270" y="1841"/>
                </a:lnTo>
                <a:lnTo>
                  <a:pt x="1273" y="1878"/>
                </a:lnTo>
                <a:lnTo>
                  <a:pt x="1275" y="1910"/>
                </a:lnTo>
                <a:lnTo>
                  <a:pt x="1278" y="1935"/>
                </a:lnTo>
                <a:lnTo>
                  <a:pt x="1280" y="1955"/>
                </a:lnTo>
                <a:lnTo>
                  <a:pt x="1281" y="1968"/>
                </a:lnTo>
                <a:lnTo>
                  <a:pt x="1281" y="1973"/>
                </a:lnTo>
                <a:lnTo>
                  <a:pt x="1286" y="2011"/>
                </a:lnTo>
                <a:lnTo>
                  <a:pt x="1291" y="2050"/>
                </a:lnTo>
                <a:lnTo>
                  <a:pt x="1297" y="2089"/>
                </a:lnTo>
                <a:lnTo>
                  <a:pt x="1302" y="2127"/>
                </a:lnTo>
                <a:lnTo>
                  <a:pt x="1310" y="2166"/>
                </a:lnTo>
                <a:lnTo>
                  <a:pt x="1319" y="2205"/>
                </a:lnTo>
                <a:lnTo>
                  <a:pt x="1328" y="2244"/>
                </a:lnTo>
                <a:lnTo>
                  <a:pt x="1339" y="2281"/>
                </a:lnTo>
                <a:lnTo>
                  <a:pt x="1352" y="2317"/>
                </a:lnTo>
                <a:lnTo>
                  <a:pt x="1367" y="2352"/>
                </a:lnTo>
                <a:lnTo>
                  <a:pt x="1384" y="2385"/>
                </a:lnTo>
                <a:lnTo>
                  <a:pt x="1404" y="2417"/>
                </a:lnTo>
                <a:lnTo>
                  <a:pt x="1425" y="2448"/>
                </a:lnTo>
                <a:lnTo>
                  <a:pt x="1450" y="2475"/>
                </a:lnTo>
                <a:lnTo>
                  <a:pt x="1478" y="2501"/>
                </a:lnTo>
                <a:lnTo>
                  <a:pt x="1509" y="2523"/>
                </a:lnTo>
                <a:lnTo>
                  <a:pt x="1544" y="2543"/>
                </a:lnTo>
                <a:lnTo>
                  <a:pt x="1581" y="2560"/>
                </a:lnTo>
                <a:lnTo>
                  <a:pt x="1622" y="2573"/>
                </a:lnTo>
                <a:lnTo>
                  <a:pt x="1668" y="2582"/>
                </a:lnTo>
                <a:lnTo>
                  <a:pt x="1718" y="2589"/>
                </a:lnTo>
                <a:lnTo>
                  <a:pt x="1718" y="2589"/>
                </a:lnTo>
                <a:lnTo>
                  <a:pt x="1718" y="538"/>
                </a:lnTo>
                <a:lnTo>
                  <a:pt x="1160" y="538"/>
                </a:lnTo>
                <a:close/>
                <a:moveTo>
                  <a:pt x="425" y="538"/>
                </a:moveTo>
                <a:lnTo>
                  <a:pt x="226" y="1209"/>
                </a:lnTo>
                <a:lnTo>
                  <a:pt x="200" y="1326"/>
                </a:lnTo>
                <a:lnTo>
                  <a:pt x="179" y="1446"/>
                </a:lnTo>
                <a:lnTo>
                  <a:pt x="159" y="1565"/>
                </a:lnTo>
                <a:lnTo>
                  <a:pt x="144" y="1686"/>
                </a:lnTo>
                <a:lnTo>
                  <a:pt x="131" y="1807"/>
                </a:lnTo>
                <a:lnTo>
                  <a:pt x="122" y="1927"/>
                </a:lnTo>
                <a:lnTo>
                  <a:pt x="114" y="2045"/>
                </a:lnTo>
                <a:lnTo>
                  <a:pt x="109" y="2161"/>
                </a:lnTo>
                <a:lnTo>
                  <a:pt x="105" y="2275"/>
                </a:lnTo>
                <a:lnTo>
                  <a:pt x="103" y="2385"/>
                </a:lnTo>
                <a:lnTo>
                  <a:pt x="103" y="2491"/>
                </a:lnTo>
                <a:lnTo>
                  <a:pt x="105" y="2592"/>
                </a:lnTo>
                <a:lnTo>
                  <a:pt x="108" y="2689"/>
                </a:lnTo>
                <a:lnTo>
                  <a:pt x="111" y="2780"/>
                </a:lnTo>
                <a:lnTo>
                  <a:pt x="115" y="2864"/>
                </a:lnTo>
                <a:lnTo>
                  <a:pt x="121" y="2941"/>
                </a:lnTo>
                <a:lnTo>
                  <a:pt x="1648" y="2941"/>
                </a:lnTo>
                <a:lnTo>
                  <a:pt x="1660" y="2906"/>
                </a:lnTo>
                <a:lnTo>
                  <a:pt x="1672" y="2874"/>
                </a:lnTo>
                <a:lnTo>
                  <a:pt x="1681" y="2842"/>
                </a:lnTo>
                <a:lnTo>
                  <a:pt x="1691" y="2814"/>
                </a:lnTo>
                <a:lnTo>
                  <a:pt x="1700" y="2788"/>
                </a:lnTo>
                <a:lnTo>
                  <a:pt x="1706" y="2767"/>
                </a:lnTo>
                <a:lnTo>
                  <a:pt x="1711" y="2749"/>
                </a:lnTo>
                <a:lnTo>
                  <a:pt x="1716" y="2735"/>
                </a:lnTo>
                <a:lnTo>
                  <a:pt x="1718" y="2725"/>
                </a:lnTo>
                <a:lnTo>
                  <a:pt x="1718" y="2693"/>
                </a:lnTo>
                <a:lnTo>
                  <a:pt x="1662" y="2687"/>
                </a:lnTo>
                <a:lnTo>
                  <a:pt x="1608" y="2676"/>
                </a:lnTo>
                <a:lnTo>
                  <a:pt x="1557" y="2662"/>
                </a:lnTo>
                <a:lnTo>
                  <a:pt x="1511" y="2643"/>
                </a:lnTo>
                <a:lnTo>
                  <a:pt x="1467" y="2619"/>
                </a:lnTo>
                <a:lnTo>
                  <a:pt x="1426" y="2592"/>
                </a:lnTo>
                <a:lnTo>
                  <a:pt x="1389" y="2560"/>
                </a:lnTo>
                <a:lnTo>
                  <a:pt x="1354" y="2524"/>
                </a:lnTo>
                <a:lnTo>
                  <a:pt x="1323" y="2483"/>
                </a:lnTo>
                <a:lnTo>
                  <a:pt x="1295" y="2439"/>
                </a:lnTo>
                <a:lnTo>
                  <a:pt x="1269" y="2385"/>
                </a:lnTo>
                <a:lnTo>
                  <a:pt x="1246" y="2329"/>
                </a:lnTo>
                <a:lnTo>
                  <a:pt x="1228" y="2271"/>
                </a:lnTo>
                <a:lnTo>
                  <a:pt x="1214" y="2213"/>
                </a:lnTo>
                <a:lnTo>
                  <a:pt x="1202" y="2153"/>
                </a:lnTo>
                <a:lnTo>
                  <a:pt x="1193" y="2096"/>
                </a:lnTo>
                <a:lnTo>
                  <a:pt x="1185" y="2040"/>
                </a:lnTo>
                <a:lnTo>
                  <a:pt x="1179" y="1986"/>
                </a:lnTo>
                <a:lnTo>
                  <a:pt x="1178" y="1981"/>
                </a:lnTo>
                <a:lnTo>
                  <a:pt x="1176" y="1968"/>
                </a:lnTo>
                <a:lnTo>
                  <a:pt x="1174" y="1948"/>
                </a:lnTo>
                <a:lnTo>
                  <a:pt x="1172" y="1921"/>
                </a:lnTo>
                <a:lnTo>
                  <a:pt x="1170" y="1889"/>
                </a:lnTo>
                <a:lnTo>
                  <a:pt x="1167" y="1851"/>
                </a:lnTo>
                <a:lnTo>
                  <a:pt x="1162" y="1808"/>
                </a:lnTo>
                <a:lnTo>
                  <a:pt x="1159" y="1761"/>
                </a:lnTo>
                <a:lnTo>
                  <a:pt x="1154" y="1710"/>
                </a:lnTo>
                <a:lnTo>
                  <a:pt x="1150" y="1655"/>
                </a:lnTo>
                <a:lnTo>
                  <a:pt x="1144" y="1597"/>
                </a:lnTo>
                <a:lnTo>
                  <a:pt x="1140" y="1535"/>
                </a:lnTo>
                <a:lnTo>
                  <a:pt x="1134" y="1473"/>
                </a:lnTo>
                <a:lnTo>
                  <a:pt x="1129" y="1408"/>
                </a:lnTo>
                <a:lnTo>
                  <a:pt x="1123" y="1342"/>
                </a:lnTo>
                <a:lnTo>
                  <a:pt x="1117" y="1275"/>
                </a:lnTo>
                <a:lnTo>
                  <a:pt x="1112" y="1209"/>
                </a:lnTo>
                <a:lnTo>
                  <a:pt x="1107" y="1143"/>
                </a:lnTo>
                <a:lnTo>
                  <a:pt x="1101" y="1077"/>
                </a:lnTo>
                <a:lnTo>
                  <a:pt x="1096" y="1012"/>
                </a:lnTo>
                <a:lnTo>
                  <a:pt x="1090" y="949"/>
                </a:lnTo>
                <a:lnTo>
                  <a:pt x="1085" y="888"/>
                </a:lnTo>
                <a:lnTo>
                  <a:pt x="1081" y="830"/>
                </a:lnTo>
                <a:lnTo>
                  <a:pt x="1075" y="775"/>
                </a:lnTo>
                <a:lnTo>
                  <a:pt x="1071" y="724"/>
                </a:lnTo>
                <a:lnTo>
                  <a:pt x="1068" y="677"/>
                </a:lnTo>
                <a:lnTo>
                  <a:pt x="1065" y="634"/>
                </a:lnTo>
                <a:lnTo>
                  <a:pt x="1061" y="596"/>
                </a:lnTo>
                <a:lnTo>
                  <a:pt x="1059" y="565"/>
                </a:lnTo>
                <a:lnTo>
                  <a:pt x="1057" y="538"/>
                </a:lnTo>
                <a:lnTo>
                  <a:pt x="425" y="538"/>
                </a:lnTo>
                <a:close/>
                <a:moveTo>
                  <a:pt x="502" y="104"/>
                </a:moveTo>
                <a:lnTo>
                  <a:pt x="453" y="434"/>
                </a:lnTo>
                <a:lnTo>
                  <a:pt x="3087" y="434"/>
                </a:lnTo>
                <a:lnTo>
                  <a:pt x="3037" y="104"/>
                </a:lnTo>
                <a:lnTo>
                  <a:pt x="502" y="104"/>
                </a:lnTo>
                <a:close/>
                <a:moveTo>
                  <a:pt x="1333" y="0"/>
                </a:moveTo>
                <a:lnTo>
                  <a:pt x="3083" y="0"/>
                </a:lnTo>
                <a:lnTo>
                  <a:pt x="3098" y="2"/>
                </a:lnTo>
                <a:lnTo>
                  <a:pt x="3111" y="8"/>
                </a:lnTo>
                <a:lnTo>
                  <a:pt x="3121" y="18"/>
                </a:lnTo>
                <a:lnTo>
                  <a:pt x="3130" y="30"/>
                </a:lnTo>
                <a:lnTo>
                  <a:pt x="3134" y="45"/>
                </a:lnTo>
                <a:lnTo>
                  <a:pt x="3195" y="455"/>
                </a:lnTo>
                <a:lnTo>
                  <a:pt x="3196" y="459"/>
                </a:lnTo>
                <a:lnTo>
                  <a:pt x="3199" y="468"/>
                </a:lnTo>
                <a:lnTo>
                  <a:pt x="3203" y="483"/>
                </a:lnTo>
                <a:lnTo>
                  <a:pt x="3210" y="503"/>
                </a:lnTo>
                <a:lnTo>
                  <a:pt x="3217" y="527"/>
                </a:lnTo>
                <a:lnTo>
                  <a:pt x="3226" y="555"/>
                </a:lnTo>
                <a:lnTo>
                  <a:pt x="3236" y="586"/>
                </a:lnTo>
                <a:lnTo>
                  <a:pt x="3245" y="621"/>
                </a:lnTo>
                <a:lnTo>
                  <a:pt x="3257" y="658"/>
                </a:lnTo>
                <a:lnTo>
                  <a:pt x="3268" y="697"/>
                </a:lnTo>
                <a:lnTo>
                  <a:pt x="3281" y="737"/>
                </a:lnTo>
                <a:lnTo>
                  <a:pt x="3293" y="778"/>
                </a:lnTo>
                <a:lnTo>
                  <a:pt x="3306" y="820"/>
                </a:lnTo>
                <a:lnTo>
                  <a:pt x="3317" y="862"/>
                </a:lnTo>
                <a:lnTo>
                  <a:pt x="3330" y="903"/>
                </a:lnTo>
                <a:lnTo>
                  <a:pt x="3342" y="943"/>
                </a:lnTo>
                <a:lnTo>
                  <a:pt x="3354" y="982"/>
                </a:lnTo>
                <a:lnTo>
                  <a:pt x="3365" y="1019"/>
                </a:lnTo>
                <a:lnTo>
                  <a:pt x="3375" y="1053"/>
                </a:lnTo>
                <a:lnTo>
                  <a:pt x="3384" y="1084"/>
                </a:lnTo>
                <a:lnTo>
                  <a:pt x="3393" y="1113"/>
                </a:lnTo>
                <a:lnTo>
                  <a:pt x="3400" y="1136"/>
                </a:lnTo>
                <a:lnTo>
                  <a:pt x="3406" y="1156"/>
                </a:lnTo>
                <a:lnTo>
                  <a:pt x="3410" y="1171"/>
                </a:lnTo>
                <a:lnTo>
                  <a:pt x="3413" y="1179"/>
                </a:lnTo>
                <a:lnTo>
                  <a:pt x="3414" y="1183"/>
                </a:lnTo>
                <a:lnTo>
                  <a:pt x="3435" y="1275"/>
                </a:lnTo>
                <a:lnTo>
                  <a:pt x="3453" y="1370"/>
                </a:lnTo>
                <a:lnTo>
                  <a:pt x="3469" y="1464"/>
                </a:lnTo>
                <a:lnTo>
                  <a:pt x="3484" y="1560"/>
                </a:lnTo>
                <a:lnTo>
                  <a:pt x="3496" y="1655"/>
                </a:lnTo>
                <a:lnTo>
                  <a:pt x="3507" y="1751"/>
                </a:lnTo>
                <a:lnTo>
                  <a:pt x="3515" y="1846"/>
                </a:lnTo>
                <a:lnTo>
                  <a:pt x="3523" y="1940"/>
                </a:lnTo>
                <a:lnTo>
                  <a:pt x="3529" y="2034"/>
                </a:lnTo>
                <a:lnTo>
                  <a:pt x="3534" y="2125"/>
                </a:lnTo>
                <a:lnTo>
                  <a:pt x="3537" y="2216"/>
                </a:lnTo>
                <a:lnTo>
                  <a:pt x="3538" y="2304"/>
                </a:lnTo>
                <a:lnTo>
                  <a:pt x="3539" y="2391"/>
                </a:lnTo>
                <a:lnTo>
                  <a:pt x="3539" y="2475"/>
                </a:lnTo>
                <a:lnTo>
                  <a:pt x="3539" y="2556"/>
                </a:lnTo>
                <a:lnTo>
                  <a:pt x="3537" y="2634"/>
                </a:lnTo>
                <a:lnTo>
                  <a:pt x="3535" y="2709"/>
                </a:lnTo>
                <a:lnTo>
                  <a:pt x="3532" y="2780"/>
                </a:lnTo>
                <a:lnTo>
                  <a:pt x="3528" y="2848"/>
                </a:lnTo>
                <a:lnTo>
                  <a:pt x="3525" y="2910"/>
                </a:lnTo>
                <a:lnTo>
                  <a:pt x="3522" y="2969"/>
                </a:lnTo>
                <a:lnTo>
                  <a:pt x="3518" y="3023"/>
                </a:lnTo>
                <a:lnTo>
                  <a:pt x="3514" y="3071"/>
                </a:lnTo>
                <a:lnTo>
                  <a:pt x="3510" y="3115"/>
                </a:lnTo>
                <a:lnTo>
                  <a:pt x="3507" y="3152"/>
                </a:lnTo>
                <a:lnTo>
                  <a:pt x="3505" y="3184"/>
                </a:lnTo>
                <a:lnTo>
                  <a:pt x="3501" y="3209"/>
                </a:lnTo>
                <a:lnTo>
                  <a:pt x="3499" y="3229"/>
                </a:lnTo>
                <a:lnTo>
                  <a:pt x="3498" y="3240"/>
                </a:lnTo>
                <a:lnTo>
                  <a:pt x="3497" y="3245"/>
                </a:lnTo>
                <a:lnTo>
                  <a:pt x="3494" y="3260"/>
                </a:lnTo>
                <a:lnTo>
                  <a:pt x="3485" y="3273"/>
                </a:lnTo>
                <a:lnTo>
                  <a:pt x="3475" y="3282"/>
                </a:lnTo>
                <a:lnTo>
                  <a:pt x="3462" y="3288"/>
                </a:lnTo>
                <a:lnTo>
                  <a:pt x="3447" y="3291"/>
                </a:lnTo>
                <a:lnTo>
                  <a:pt x="1941" y="3291"/>
                </a:lnTo>
                <a:lnTo>
                  <a:pt x="1925" y="3288"/>
                </a:lnTo>
                <a:lnTo>
                  <a:pt x="1911" y="3281"/>
                </a:lnTo>
                <a:lnTo>
                  <a:pt x="1899" y="3271"/>
                </a:lnTo>
                <a:lnTo>
                  <a:pt x="1891" y="3257"/>
                </a:lnTo>
                <a:lnTo>
                  <a:pt x="1867" y="3190"/>
                </a:lnTo>
                <a:lnTo>
                  <a:pt x="1847" y="3129"/>
                </a:lnTo>
                <a:lnTo>
                  <a:pt x="1828" y="3074"/>
                </a:lnTo>
                <a:lnTo>
                  <a:pt x="1810" y="3026"/>
                </a:lnTo>
                <a:lnTo>
                  <a:pt x="1795" y="2980"/>
                </a:lnTo>
                <a:lnTo>
                  <a:pt x="1781" y="2942"/>
                </a:lnTo>
                <a:lnTo>
                  <a:pt x="1770" y="2906"/>
                </a:lnTo>
                <a:lnTo>
                  <a:pt x="1758" y="2942"/>
                </a:lnTo>
                <a:lnTo>
                  <a:pt x="1745" y="2980"/>
                </a:lnTo>
                <a:lnTo>
                  <a:pt x="1730" y="3026"/>
                </a:lnTo>
                <a:lnTo>
                  <a:pt x="1712" y="3074"/>
                </a:lnTo>
                <a:lnTo>
                  <a:pt x="1693" y="3129"/>
                </a:lnTo>
                <a:lnTo>
                  <a:pt x="1672" y="3190"/>
                </a:lnTo>
                <a:lnTo>
                  <a:pt x="1648" y="3257"/>
                </a:lnTo>
                <a:lnTo>
                  <a:pt x="1640" y="3271"/>
                </a:lnTo>
                <a:lnTo>
                  <a:pt x="1630" y="3281"/>
                </a:lnTo>
                <a:lnTo>
                  <a:pt x="1616" y="3288"/>
                </a:lnTo>
                <a:lnTo>
                  <a:pt x="1599" y="3291"/>
                </a:lnTo>
                <a:lnTo>
                  <a:pt x="94" y="3291"/>
                </a:lnTo>
                <a:lnTo>
                  <a:pt x="79" y="3288"/>
                </a:lnTo>
                <a:lnTo>
                  <a:pt x="65" y="3282"/>
                </a:lnTo>
                <a:lnTo>
                  <a:pt x="54" y="3273"/>
                </a:lnTo>
                <a:lnTo>
                  <a:pt x="46" y="3260"/>
                </a:lnTo>
                <a:lnTo>
                  <a:pt x="42" y="3245"/>
                </a:lnTo>
                <a:lnTo>
                  <a:pt x="41" y="3240"/>
                </a:lnTo>
                <a:lnTo>
                  <a:pt x="40" y="3229"/>
                </a:lnTo>
                <a:lnTo>
                  <a:pt x="38" y="3209"/>
                </a:lnTo>
                <a:lnTo>
                  <a:pt x="36" y="3184"/>
                </a:lnTo>
                <a:lnTo>
                  <a:pt x="32" y="3152"/>
                </a:lnTo>
                <a:lnTo>
                  <a:pt x="29" y="3115"/>
                </a:lnTo>
                <a:lnTo>
                  <a:pt x="26" y="3071"/>
                </a:lnTo>
                <a:lnTo>
                  <a:pt x="22" y="3023"/>
                </a:lnTo>
                <a:lnTo>
                  <a:pt x="18" y="2969"/>
                </a:lnTo>
                <a:lnTo>
                  <a:pt x="14" y="2910"/>
                </a:lnTo>
                <a:lnTo>
                  <a:pt x="11" y="2848"/>
                </a:lnTo>
                <a:lnTo>
                  <a:pt x="8" y="2780"/>
                </a:lnTo>
                <a:lnTo>
                  <a:pt x="5" y="2709"/>
                </a:lnTo>
                <a:lnTo>
                  <a:pt x="2" y="2634"/>
                </a:lnTo>
                <a:lnTo>
                  <a:pt x="1" y="2556"/>
                </a:lnTo>
                <a:lnTo>
                  <a:pt x="0" y="2475"/>
                </a:lnTo>
                <a:lnTo>
                  <a:pt x="0" y="2391"/>
                </a:lnTo>
                <a:lnTo>
                  <a:pt x="1" y="2304"/>
                </a:lnTo>
                <a:lnTo>
                  <a:pt x="3" y="2216"/>
                </a:lnTo>
                <a:lnTo>
                  <a:pt x="6" y="2125"/>
                </a:lnTo>
                <a:lnTo>
                  <a:pt x="11" y="2034"/>
                </a:lnTo>
                <a:lnTo>
                  <a:pt x="16" y="1940"/>
                </a:lnTo>
                <a:lnTo>
                  <a:pt x="24" y="1846"/>
                </a:lnTo>
                <a:lnTo>
                  <a:pt x="32" y="1751"/>
                </a:lnTo>
                <a:lnTo>
                  <a:pt x="43" y="1655"/>
                </a:lnTo>
                <a:lnTo>
                  <a:pt x="56" y="1560"/>
                </a:lnTo>
                <a:lnTo>
                  <a:pt x="70" y="1464"/>
                </a:lnTo>
                <a:lnTo>
                  <a:pt x="86" y="1370"/>
                </a:lnTo>
                <a:lnTo>
                  <a:pt x="105" y="1275"/>
                </a:lnTo>
                <a:lnTo>
                  <a:pt x="126" y="1183"/>
                </a:lnTo>
                <a:lnTo>
                  <a:pt x="127" y="1179"/>
                </a:lnTo>
                <a:lnTo>
                  <a:pt x="129" y="1171"/>
                </a:lnTo>
                <a:lnTo>
                  <a:pt x="133" y="1156"/>
                </a:lnTo>
                <a:lnTo>
                  <a:pt x="140" y="1136"/>
                </a:lnTo>
                <a:lnTo>
                  <a:pt x="146" y="1113"/>
                </a:lnTo>
                <a:lnTo>
                  <a:pt x="155" y="1084"/>
                </a:lnTo>
                <a:lnTo>
                  <a:pt x="165" y="1053"/>
                </a:lnTo>
                <a:lnTo>
                  <a:pt x="174" y="1019"/>
                </a:lnTo>
                <a:lnTo>
                  <a:pt x="186" y="982"/>
                </a:lnTo>
                <a:lnTo>
                  <a:pt x="197" y="943"/>
                </a:lnTo>
                <a:lnTo>
                  <a:pt x="210" y="903"/>
                </a:lnTo>
                <a:lnTo>
                  <a:pt x="222" y="862"/>
                </a:lnTo>
                <a:lnTo>
                  <a:pt x="235" y="820"/>
                </a:lnTo>
                <a:lnTo>
                  <a:pt x="246" y="778"/>
                </a:lnTo>
                <a:lnTo>
                  <a:pt x="259" y="737"/>
                </a:lnTo>
                <a:lnTo>
                  <a:pt x="271" y="697"/>
                </a:lnTo>
                <a:lnTo>
                  <a:pt x="283" y="658"/>
                </a:lnTo>
                <a:lnTo>
                  <a:pt x="294" y="622"/>
                </a:lnTo>
                <a:lnTo>
                  <a:pt x="305" y="587"/>
                </a:lnTo>
                <a:lnTo>
                  <a:pt x="314" y="555"/>
                </a:lnTo>
                <a:lnTo>
                  <a:pt x="323" y="527"/>
                </a:lnTo>
                <a:lnTo>
                  <a:pt x="330" y="503"/>
                </a:lnTo>
                <a:lnTo>
                  <a:pt x="336" y="484"/>
                </a:lnTo>
                <a:lnTo>
                  <a:pt x="341" y="469"/>
                </a:lnTo>
                <a:lnTo>
                  <a:pt x="343" y="459"/>
                </a:lnTo>
                <a:lnTo>
                  <a:pt x="346" y="456"/>
                </a:lnTo>
                <a:lnTo>
                  <a:pt x="406" y="45"/>
                </a:lnTo>
                <a:lnTo>
                  <a:pt x="410" y="30"/>
                </a:lnTo>
                <a:lnTo>
                  <a:pt x="418" y="18"/>
                </a:lnTo>
                <a:lnTo>
                  <a:pt x="428" y="8"/>
                </a:lnTo>
                <a:lnTo>
                  <a:pt x="442" y="2"/>
                </a:lnTo>
                <a:lnTo>
                  <a:pt x="456" y="0"/>
                </a:lnTo>
                <a:lnTo>
                  <a:pt x="133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46" name="Group 545"/>
          <p:cNvGrpSpPr/>
          <p:nvPr/>
        </p:nvGrpSpPr>
        <p:grpSpPr>
          <a:xfrm>
            <a:off x="11108009" y="1900238"/>
            <a:ext cx="257175" cy="587375"/>
            <a:chOff x="11125200" y="1900238"/>
            <a:chExt cx="257175" cy="587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0" name="Freeform 424"/>
            <p:cNvSpPr>
              <a:spLocks/>
            </p:cNvSpPr>
            <p:nvPr/>
          </p:nvSpPr>
          <p:spPr bwMode="auto">
            <a:xfrm>
              <a:off x="11266488" y="1917700"/>
              <a:ext cx="14288" cy="12700"/>
            </a:xfrm>
            <a:custGeom>
              <a:avLst/>
              <a:gdLst>
                <a:gd name="T0" fmla="*/ 40 w 78"/>
                <a:gd name="T1" fmla="*/ 0 h 77"/>
                <a:gd name="T2" fmla="*/ 49 w 78"/>
                <a:gd name="T3" fmla="*/ 1 h 77"/>
                <a:gd name="T4" fmla="*/ 59 w 78"/>
                <a:gd name="T5" fmla="*/ 5 h 77"/>
                <a:gd name="T6" fmla="*/ 67 w 78"/>
                <a:gd name="T7" fmla="*/ 11 h 77"/>
                <a:gd name="T8" fmla="*/ 73 w 78"/>
                <a:gd name="T9" fmla="*/ 19 h 77"/>
                <a:gd name="T10" fmla="*/ 77 w 78"/>
                <a:gd name="T11" fmla="*/ 28 h 77"/>
                <a:gd name="T12" fmla="*/ 78 w 78"/>
                <a:gd name="T13" fmla="*/ 38 h 77"/>
                <a:gd name="T14" fmla="*/ 77 w 78"/>
                <a:gd name="T15" fmla="*/ 48 h 77"/>
                <a:gd name="T16" fmla="*/ 73 w 78"/>
                <a:gd name="T17" fmla="*/ 57 h 77"/>
                <a:gd name="T18" fmla="*/ 67 w 78"/>
                <a:gd name="T19" fmla="*/ 65 h 77"/>
                <a:gd name="T20" fmla="*/ 59 w 78"/>
                <a:gd name="T21" fmla="*/ 72 h 77"/>
                <a:gd name="T22" fmla="*/ 49 w 78"/>
                <a:gd name="T23" fmla="*/ 76 h 77"/>
                <a:gd name="T24" fmla="*/ 40 w 78"/>
                <a:gd name="T25" fmla="*/ 77 h 77"/>
                <a:gd name="T26" fmla="*/ 30 w 78"/>
                <a:gd name="T27" fmla="*/ 76 h 77"/>
                <a:gd name="T28" fmla="*/ 20 w 78"/>
                <a:gd name="T29" fmla="*/ 72 h 77"/>
                <a:gd name="T30" fmla="*/ 12 w 78"/>
                <a:gd name="T31" fmla="*/ 65 h 77"/>
                <a:gd name="T32" fmla="*/ 5 w 78"/>
                <a:gd name="T33" fmla="*/ 57 h 77"/>
                <a:gd name="T34" fmla="*/ 1 w 78"/>
                <a:gd name="T35" fmla="*/ 48 h 77"/>
                <a:gd name="T36" fmla="*/ 0 w 78"/>
                <a:gd name="T37" fmla="*/ 38 h 77"/>
                <a:gd name="T38" fmla="*/ 1 w 78"/>
                <a:gd name="T39" fmla="*/ 28 h 77"/>
                <a:gd name="T40" fmla="*/ 5 w 78"/>
                <a:gd name="T41" fmla="*/ 19 h 77"/>
                <a:gd name="T42" fmla="*/ 12 w 78"/>
                <a:gd name="T43" fmla="*/ 11 h 77"/>
                <a:gd name="T44" fmla="*/ 20 w 78"/>
                <a:gd name="T45" fmla="*/ 5 h 77"/>
                <a:gd name="T46" fmla="*/ 30 w 78"/>
                <a:gd name="T47" fmla="*/ 1 h 77"/>
                <a:gd name="T48" fmla="*/ 40 w 78"/>
                <a:gd name="T4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" h="77">
                  <a:moveTo>
                    <a:pt x="40" y="0"/>
                  </a:moveTo>
                  <a:lnTo>
                    <a:pt x="49" y="1"/>
                  </a:lnTo>
                  <a:lnTo>
                    <a:pt x="59" y="5"/>
                  </a:lnTo>
                  <a:lnTo>
                    <a:pt x="67" y="11"/>
                  </a:lnTo>
                  <a:lnTo>
                    <a:pt x="73" y="19"/>
                  </a:lnTo>
                  <a:lnTo>
                    <a:pt x="77" y="28"/>
                  </a:lnTo>
                  <a:lnTo>
                    <a:pt x="78" y="38"/>
                  </a:lnTo>
                  <a:lnTo>
                    <a:pt x="77" y="48"/>
                  </a:lnTo>
                  <a:lnTo>
                    <a:pt x="73" y="57"/>
                  </a:lnTo>
                  <a:lnTo>
                    <a:pt x="67" y="65"/>
                  </a:lnTo>
                  <a:lnTo>
                    <a:pt x="59" y="72"/>
                  </a:lnTo>
                  <a:lnTo>
                    <a:pt x="49" y="76"/>
                  </a:lnTo>
                  <a:lnTo>
                    <a:pt x="40" y="77"/>
                  </a:lnTo>
                  <a:lnTo>
                    <a:pt x="30" y="76"/>
                  </a:lnTo>
                  <a:lnTo>
                    <a:pt x="20" y="72"/>
                  </a:lnTo>
                  <a:lnTo>
                    <a:pt x="12" y="65"/>
                  </a:lnTo>
                  <a:lnTo>
                    <a:pt x="5" y="57"/>
                  </a:lnTo>
                  <a:lnTo>
                    <a:pt x="1" y="48"/>
                  </a:lnTo>
                  <a:lnTo>
                    <a:pt x="0" y="38"/>
                  </a:lnTo>
                  <a:lnTo>
                    <a:pt x="1" y="28"/>
                  </a:lnTo>
                  <a:lnTo>
                    <a:pt x="5" y="19"/>
                  </a:lnTo>
                  <a:lnTo>
                    <a:pt x="12" y="11"/>
                  </a:lnTo>
                  <a:lnTo>
                    <a:pt x="20" y="5"/>
                  </a:lnTo>
                  <a:lnTo>
                    <a:pt x="30" y="1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1" name="Freeform 425"/>
            <p:cNvSpPr>
              <a:spLocks noEditPoints="1"/>
            </p:cNvSpPr>
            <p:nvPr/>
          </p:nvSpPr>
          <p:spPr bwMode="auto">
            <a:xfrm>
              <a:off x="11125200" y="1900238"/>
              <a:ext cx="257175" cy="587375"/>
            </a:xfrm>
            <a:custGeom>
              <a:avLst/>
              <a:gdLst>
                <a:gd name="T0" fmla="*/ 153 w 1462"/>
                <a:gd name="T1" fmla="*/ 3256 h 3333"/>
                <a:gd name="T2" fmla="*/ 572 w 1462"/>
                <a:gd name="T3" fmla="*/ 2183 h 3333"/>
                <a:gd name="T4" fmla="*/ 369 w 1462"/>
                <a:gd name="T5" fmla="*/ 1738 h 3333"/>
                <a:gd name="T6" fmla="*/ 1230 w 1462"/>
                <a:gd name="T7" fmla="*/ 444 h 3333"/>
                <a:gd name="T8" fmla="*/ 1345 w 1462"/>
                <a:gd name="T9" fmla="*/ 295 h 3333"/>
                <a:gd name="T10" fmla="*/ 886 w 1462"/>
                <a:gd name="T11" fmla="*/ 736 h 3333"/>
                <a:gd name="T12" fmla="*/ 1152 w 1462"/>
                <a:gd name="T13" fmla="*/ 814 h 3333"/>
                <a:gd name="T14" fmla="*/ 1006 w 1462"/>
                <a:gd name="T15" fmla="*/ 939 h 3333"/>
                <a:gd name="T16" fmla="*/ 818 w 1462"/>
                <a:gd name="T17" fmla="*/ 1334 h 3333"/>
                <a:gd name="T18" fmla="*/ 886 w 1462"/>
                <a:gd name="T19" fmla="*/ 2136 h 3333"/>
                <a:gd name="T20" fmla="*/ 930 w 1462"/>
                <a:gd name="T21" fmla="*/ 2816 h 3333"/>
                <a:gd name="T22" fmla="*/ 1293 w 1462"/>
                <a:gd name="T23" fmla="*/ 2928 h 3333"/>
                <a:gd name="T24" fmla="*/ 1336 w 1462"/>
                <a:gd name="T25" fmla="*/ 2367 h 3333"/>
                <a:gd name="T26" fmla="*/ 1053 w 1462"/>
                <a:gd name="T27" fmla="*/ 2001 h 3333"/>
                <a:gd name="T28" fmla="*/ 1374 w 1462"/>
                <a:gd name="T29" fmla="*/ 1688 h 3333"/>
                <a:gd name="T30" fmla="*/ 1379 w 1462"/>
                <a:gd name="T31" fmla="*/ 778 h 3333"/>
                <a:gd name="T32" fmla="*/ 1212 w 1462"/>
                <a:gd name="T33" fmla="*/ 520 h 3333"/>
                <a:gd name="T34" fmla="*/ 1058 w 1462"/>
                <a:gd name="T35" fmla="*/ 278 h 3333"/>
                <a:gd name="T36" fmla="*/ 980 w 1462"/>
                <a:gd name="T37" fmla="*/ 312 h 3333"/>
                <a:gd name="T38" fmla="*/ 832 w 1462"/>
                <a:gd name="T39" fmla="*/ 674 h 3333"/>
                <a:gd name="T40" fmla="*/ 355 w 1462"/>
                <a:gd name="T41" fmla="*/ 421 h 3333"/>
                <a:gd name="T42" fmla="*/ 157 w 1462"/>
                <a:gd name="T43" fmla="*/ 539 h 3333"/>
                <a:gd name="T44" fmla="*/ 78 w 1462"/>
                <a:gd name="T45" fmla="*/ 1014 h 3333"/>
                <a:gd name="T46" fmla="*/ 451 w 1462"/>
                <a:gd name="T47" fmla="*/ 1608 h 3333"/>
                <a:gd name="T48" fmla="*/ 93 w 1462"/>
                <a:gd name="T49" fmla="*/ 1816 h 3333"/>
                <a:gd name="T50" fmla="*/ 140 w 1462"/>
                <a:gd name="T51" fmla="*/ 2573 h 3333"/>
                <a:gd name="T52" fmla="*/ 178 w 1462"/>
                <a:gd name="T53" fmla="*/ 3025 h 3333"/>
                <a:gd name="T54" fmla="*/ 543 w 1462"/>
                <a:gd name="T55" fmla="*/ 2633 h 3333"/>
                <a:gd name="T56" fmla="*/ 279 w 1462"/>
                <a:gd name="T57" fmla="*/ 2288 h 3333"/>
                <a:gd name="T58" fmla="*/ 604 w 1462"/>
                <a:gd name="T59" fmla="*/ 1769 h 3333"/>
                <a:gd name="T60" fmla="*/ 692 w 1462"/>
                <a:gd name="T61" fmla="*/ 950 h 3333"/>
                <a:gd name="T62" fmla="*/ 483 w 1462"/>
                <a:gd name="T63" fmla="*/ 873 h 3333"/>
                <a:gd name="T64" fmla="*/ 283 w 1462"/>
                <a:gd name="T65" fmla="*/ 747 h 3333"/>
                <a:gd name="T66" fmla="*/ 458 w 1462"/>
                <a:gd name="T67" fmla="*/ 348 h 3333"/>
                <a:gd name="T68" fmla="*/ 115 w 1462"/>
                <a:gd name="T69" fmla="*/ 295 h 3333"/>
                <a:gd name="T70" fmla="*/ 231 w 1462"/>
                <a:gd name="T71" fmla="*/ 444 h 3333"/>
                <a:gd name="T72" fmla="*/ 1058 w 1462"/>
                <a:gd name="T73" fmla="*/ 200 h 3333"/>
                <a:gd name="T74" fmla="*/ 481 w 1462"/>
                <a:gd name="T75" fmla="*/ 78 h 3333"/>
                <a:gd name="T76" fmla="*/ 126 w 1462"/>
                <a:gd name="T77" fmla="*/ 78 h 3333"/>
                <a:gd name="T78" fmla="*/ 1417 w 1462"/>
                <a:gd name="T79" fmla="*/ 251 h 3333"/>
                <a:gd name="T80" fmla="*/ 1443 w 1462"/>
                <a:gd name="T81" fmla="*/ 485 h 3333"/>
                <a:gd name="T82" fmla="*/ 1462 w 1462"/>
                <a:gd name="T83" fmla="*/ 1104 h 3333"/>
                <a:gd name="T84" fmla="*/ 1441 w 1462"/>
                <a:gd name="T85" fmla="*/ 1937 h 3333"/>
                <a:gd name="T86" fmla="*/ 1391 w 1462"/>
                <a:gd name="T87" fmla="*/ 2685 h 3333"/>
                <a:gd name="T88" fmla="*/ 1378 w 1462"/>
                <a:gd name="T89" fmla="*/ 3027 h 3333"/>
                <a:gd name="T90" fmla="*/ 1345 w 1462"/>
                <a:gd name="T91" fmla="*/ 3333 h 3333"/>
                <a:gd name="T92" fmla="*/ 836 w 1462"/>
                <a:gd name="T93" fmla="*/ 3035 h 3333"/>
                <a:gd name="T94" fmla="*/ 848 w 1462"/>
                <a:gd name="T95" fmla="*/ 2755 h 3333"/>
                <a:gd name="T96" fmla="*/ 801 w 1462"/>
                <a:gd name="T97" fmla="*/ 2048 h 3333"/>
                <a:gd name="T98" fmla="*/ 730 w 1462"/>
                <a:gd name="T99" fmla="*/ 1260 h 3333"/>
                <a:gd name="T100" fmla="*/ 660 w 1462"/>
                <a:gd name="T101" fmla="*/ 2048 h 3333"/>
                <a:gd name="T102" fmla="*/ 613 w 1462"/>
                <a:gd name="T103" fmla="*/ 2755 h 3333"/>
                <a:gd name="T104" fmla="*/ 626 w 1462"/>
                <a:gd name="T105" fmla="*/ 3035 h 3333"/>
                <a:gd name="T106" fmla="*/ 117 w 1462"/>
                <a:gd name="T107" fmla="*/ 3333 h 3333"/>
                <a:gd name="T108" fmla="*/ 84 w 1462"/>
                <a:gd name="T109" fmla="*/ 3027 h 3333"/>
                <a:gd name="T110" fmla="*/ 71 w 1462"/>
                <a:gd name="T111" fmla="*/ 2685 h 3333"/>
                <a:gd name="T112" fmla="*/ 21 w 1462"/>
                <a:gd name="T113" fmla="*/ 1937 h 3333"/>
                <a:gd name="T114" fmla="*/ 0 w 1462"/>
                <a:gd name="T115" fmla="*/ 1104 h 3333"/>
                <a:gd name="T116" fmla="*/ 19 w 1462"/>
                <a:gd name="T117" fmla="*/ 485 h 3333"/>
                <a:gd name="T118" fmla="*/ 45 w 1462"/>
                <a:gd name="T119" fmla="*/ 251 h 3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62" h="3333">
                  <a:moveTo>
                    <a:pt x="903" y="3103"/>
                  </a:moveTo>
                  <a:lnTo>
                    <a:pt x="914" y="3256"/>
                  </a:lnTo>
                  <a:lnTo>
                    <a:pt x="1309" y="3256"/>
                  </a:lnTo>
                  <a:lnTo>
                    <a:pt x="1320" y="3103"/>
                  </a:lnTo>
                  <a:lnTo>
                    <a:pt x="1319" y="3103"/>
                  </a:lnTo>
                  <a:lnTo>
                    <a:pt x="905" y="3103"/>
                  </a:lnTo>
                  <a:lnTo>
                    <a:pt x="903" y="3103"/>
                  </a:lnTo>
                  <a:close/>
                  <a:moveTo>
                    <a:pt x="141" y="3103"/>
                  </a:moveTo>
                  <a:lnTo>
                    <a:pt x="153" y="3256"/>
                  </a:lnTo>
                  <a:lnTo>
                    <a:pt x="547" y="3256"/>
                  </a:lnTo>
                  <a:lnTo>
                    <a:pt x="559" y="3103"/>
                  </a:lnTo>
                  <a:lnTo>
                    <a:pt x="557" y="3103"/>
                  </a:lnTo>
                  <a:lnTo>
                    <a:pt x="143" y="3103"/>
                  </a:lnTo>
                  <a:lnTo>
                    <a:pt x="141" y="3103"/>
                  </a:lnTo>
                  <a:close/>
                  <a:moveTo>
                    <a:pt x="357" y="2183"/>
                  </a:moveTo>
                  <a:lnTo>
                    <a:pt x="357" y="2249"/>
                  </a:lnTo>
                  <a:lnTo>
                    <a:pt x="567" y="2249"/>
                  </a:lnTo>
                  <a:lnTo>
                    <a:pt x="572" y="2183"/>
                  </a:lnTo>
                  <a:lnTo>
                    <a:pt x="357" y="2183"/>
                  </a:lnTo>
                  <a:close/>
                  <a:moveTo>
                    <a:pt x="1116" y="1891"/>
                  </a:moveTo>
                  <a:lnTo>
                    <a:pt x="1126" y="1957"/>
                  </a:lnTo>
                  <a:lnTo>
                    <a:pt x="1362" y="1957"/>
                  </a:lnTo>
                  <a:lnTo>
                    <a:pt x="1365" y="1891"/>
                  </a:lnTo>
                  <a:lnTo>
                    <a:pt x="1116" y="1891"/>
                  </a:lnTo>
                  <a:close/>
                  <a:moveTo>
                    <a:pt x="87" y="1673"/>
                  </a:moveTo>
                  <a:lnTo>
                    <a:pt x="90" y="1738"/>
                  </a:lnTo>
                  <a:lnTo>
                    <a:pt x="369" y="1738"/>
                  </a:lnTo>
                  <a:lnTo>
                    <a:pt x="378" y="1673"/>
                  </a:lnTo>
                  <a:lnTo>
                    <a:pt x="87" y="1673"/>
                  </a:lnTo>
                  <a:close/>
                  <a:moveTo>
                    <a:pt x="1183" y="278"/>
                  </a:moveTo>
                  <a:lnTo>
                    <a:pt x="1183" y="398"/>
                  </a:lnTo>
                  <a:lnTo>
                    <a:pt x="1184" y="408"/>
                  </a:lnTo>
                  <a:lnTo>
                    <a:pt x="1187" y="416"/>
                  </a:lnTo>
                  <a:lnTo>
                    <a:pt x="1193" y="423"/>
                  </a:lnTo>
                  <a:lnTo>
                    <a:pt x="1209" y="434"/>
                  </a:lnTo>
                  <a:lnTo>
                    <a:pt x="1230" y="444"/>
                  </a:lnTo>
                  <a:lnTo>
                    <a:pt x="1256" y="452"/>
                  </a:lnTo>
                  <a:lnTo>
                    <a:pt x="1288" y="458"/>
                  </a:lnTo>
                  <a:lnTo>
                    <a:pt x="1323" y="462"/>
                  </a:lnTo>
                  <a:lnTo>
                    <a:pt x="1363" y="464"/>
                  </a:lnTo>
                  <a:lnTo>
                    <a:pt x="1360" y="418"/>
                  </a:lnTo>
                  <a:lnTo>
                    <a:pt x="1356" y="380"/>
                  </a:lnTo>
                  <a:lnTo>
                    <a:pt x="1353" y="346"/>
                  </a:lnTo>
                  <a:lnTo>
                    <a:pt x="1348" y="319"/>
                  </a:lnTo>
                  <a:lnTo>
                    <a:pt x="1345" y="295"/>
                  </a:lnTo>
                  <a:lnTo>
                    <a:pt x="1343" y="278"/>
                  </a:lnTo>
                  <a:lnTo>
                    <a:pt x="1183" y="278"/>
                  </a:lnTo>
                  <a:close/>
                  <a:moveTo>
                    <a:pt x="929" y="278"/>
                  </a:moveTo>
                  <a:lnTo>
                    <a:pt x="929" y="567"/>
                  </a:lnTo>
                  <a:lnTo>
                    <a:pt x="927" y="608"/>
                  </a:lnTo>
                  <a:lnTo>
                    <a:pt x="922" y="644"/>
                  </a:lnTo>
                  <a:lnTo>
                    <a:pt x="914" y="678"/>
                  </a:lnTo>
                  <a:lnTo>
                    <a:pt x="902" y="708"/>
                  </a:lnTo>
                  <a:lnTo>
                    <a:pt x="886" y="736"/>
                  </a:lnTo>
                  <a:lnTo>
                    <a:pt x="1152" y="736"/>
                  </a:lnTo>
                  <a:lnTo>
                    <a:pt x="1167" y="739"/>
                  </a:lnTo>
                  <a:lnTo>
                    <a:pt x="1179" y="747"/>
                  </a:lnTo>
                  <a:lnTo>
                    <a:pt x="1187" y="759"/>
                  </a:lnTo>
                  <a:lnTo>
                    <a:pt x="1190" y="774"/>
                  </a:lnTo>
                  <a:lnTo>
                    <a:pt x="1187" y="789"/>
                  </a:lnTo>
                  <a:lnTo>
                    <a:pt x="1179" y="802"/>
                  </a:lnTo>
                  <a:lnTo>
                    <a:pt x="1167" y="810"/>
                  </a:lnTo>
                  <a:lnTo>
                    <a:pt x="1152" y="814"/>
                  </a:lnTo>
                  <a:lnTo>
                    <a:pt x="770" y="814"/>
                  </a:lnTo>
                  <a:lnTo>
                    <a:pt x="770" y="873"/>
                  </a:lnTo>
                  <a:lnTo>
                    <a:pt x="979" y="873"/>
                  </a:lnTo>
                  <a:lnTo>
                    <a:pt x="994" y="876"/>
                  </a:lnTo>
                  <a:lnTo>
                    <a:pt x="1006" y="884"/>
                  </a:lnTo>
                  <a:lnTo>
                    <a:pt x="1014" y="896"/>
                  </a:lnTo>
                  <a:lnTo>
                    <a:pt x="1017" y="911"/>
                  </a:lnTo>
                  <a:lnTo>
                    <a:pt x="1014" y="926"/>
                  </a:lnTo>
                  <a:lnTo>
                    <a:pt x="1006" y="939"/>
                  </a:lnTo>
                  <a:lnTo>
                    <a:pt x="994" y="947"/>
                  </a:lnTo>
                  <a:lnTo>
                    <a:pt x="979" y="950"/>
                  </a:lnTo>
                  <a:lnTo>
                    <a:pt x="770" y="950"/>
                  </a:lnTo>
                  <a:lnTo>
                    <a:pt x="770" y="954"/>
                  </a:lnTo>
                  <a:lnTo>
                    <a:pt x="780" y="1022"/>
                  </a:lnTo>
                  <a:lnTo>
                    <a:pt x="789" y="1095"/>
                  </a:lnTo>
                  <a:lnTo>
                    <a:pt x="798" y="1171"/>
                  </a:lnTo>
                  <a:lnTo>
                    <a:pt x="808" y="1251"/>
                  </a:lnTo>
                  <a:lnTo>
                    <a:pt x="818" y="1334"/>
                  </a:lnTo>
                  <a:lnTo>
                    <a:pt x="826" y="1419"/>
                  </a:lnTo>
                  <a:lnTo>
                    <a:pt x="835" y="1507"/>
                  </a:lnTo>
                  <a:lnTo>
                    <a:pt x="843" y="1595"/>
                  </a:lnTo>
                  <a:lnTo>
                    <a:pt x="851" y="1685"/>
                  </a:lnTo>
                  <a:lnTo>
                    <a:pt x="858" y="1776"/>
                  </a:lnTo>
                  <a:lnTo>
                    <a:pt x="865" y="1866"/>
                  </a:lnTo>
                  <a:lnTo>
                    <a:pt x="873" y="1957"/>
                  </a:lnTo>
                  <a:lnTo>
                    <a:pt x="879" y="2046"/>
                  </a:lnTo>
                  <a:lnTo>
                    <a:pt x="886" y="2136"/>
                  </a:lnTo>
                  <a:lnTo>
                    <a:pt x="893" y="2223"/>
                  </a:lnTo>
                  <a:lnTo>
                    <a:pt x="899" y="2309"/>
                  </a:lnTo>
                  <a:lnTo>
                    <a:pt x="904" y="2392"/>
                  </a:lnTo>
                  <a:lnTo>
                    <a:pt x="909" y="2473"/>
                  </a:lnTo>
                  <a:lnTo>
                    <a:pt x="914" y="2550"/>
                  </a:lnTo>
                  <a:lnTo>
                    <a:pt x="919" y="2623"/>
                  </a:lnTo>
                  <a:lnTo>
                    <a:pt x="923" y="2692"/>
                  </a:lnTo>
                  <a:lnTo>
                    <a:pt x="926" y="2757"/>
                  </a:lnTo>
                  <a:lnTo>
                    <a:pt x="930" y="2816"/>
                  </a:lnTo>
                  <a:lnTo>
                    <a:pt x="933" y="2871"/>
                  </a:lnTo>
                  <a:lnTo>
                    <a:pt x="935" y="2919"/>
                  </a:lnTo>
                  <a:lnTo>
                    <a:pt x="938" y="2962"/>
                  </a:lnTo>
                  <a:lnTo>
                    <a:pt x="940" y="2997"/>
                  </a:lnTo>
                  <a:lnTo>
                    <a:pt x="941" y="3025"/>
                  </a:lnTo>
                  <a:lnTo>
                    <a:pt x="1284" y="3025"/>
                  </a:lnTo>
                  <a:lnTo>
                    <a:pt x="1286" y="2999"/>
                  </a:lnTo>
                  <a:lnTo>
                    <a:pt x="1289" y="2967"/>
                  </a:lnTo>
                  <a:lnTo>
                    <a:pt x="1293" y="2928"/>
                  </a:lnTo>
                  <a:lnTo>
                    <a:pt x="1296" y="2884"/>
                  </a:lnTo>
                  <a:lnTo>
                    <a:pt x="1301" y="2835"/>
                  </a:lnTo>
                  <a:lnTo>
                    <a:pt x="1305" y="2780"/>
                  </a:lnTo>
                  <a:lnTo>
                    <a:pt x="1310" y="2721"/>
                  </a:lnTo>
                  <a:lnTo>
                    <a:pt x="1315" y="2657"/>
                  </a:lnTo>
                  <a:lnTo>
                    <a:pt x="1320" y="2590"/>
                  </a:lnTo>
                  <a:lnTo>
                    <a:pt x="1325" y="2519"/>
                  </a:lnTo>
                  <a:lnTo>
                    <a:pt x="1331" y="2444"/>
                  </a:lnTo>
                  <a:lnTo>
                    <a:pt x="1336" y="2367"/>
                  </a:lnTo>
                  <a:lnTo>
                    <a:pt x="1341" y="2287"/>
                  </a:lnTo>
                  <a:lnTo>
                    <a:pt x="1347" y="2205"/>
                  </a:lnTo>
                  <a:lnTo>
                    <a:pt x="1353" y="2120"/>
                  </a:lnTo>
                  <a:lnTo>
                    <a:pt x="1357" y="2034"/>
                  </a:lnTo>
                  <a:lnTo>
                    <a:pt x="1091" y="2034"/>
                  </a:lnTo>
                  <a:lnTo>
                    <a:pt x="1077" y="2032"/>
                  </a:lnTo>
                  <a:lnTo>
                    <a:pt x="1066" y="2025"/>
                  </a:lnTo>
                  <a:lnTo>
                    <a:pt x="1057" y="2014"/>
                  </a:lnTo>
                  <a:lnTo>
                    <a:pt x="1053" y="2001"/>
                  </a:lnTo>
                  <a:lnTo>
                    <a:pt x="1033" y="1858"/>
                  </a:lnTo>
                  <a:lnTo>
                    <a:pt x="1033" y="1847"/>
                  </a:lnTo>
                  <a:lnTo>
                    <a:pt x="1036" y="1835"/>
                  </a:lnTo>
                  <a:lnTo>
                    <a:pt x="1043" y="1826"/>
                  </a:lnTo>
                  <a:lnTo>
                    <a:pt x="1051" y="1819"/>
                  </a:lnTo>
                  <a:lnTo>
                    <a:pt x="1061" y="1815"/>
                  </a:lnTo>
                  <a:lnTo>
                    <a:pt x="1072" y="1813"/>
                  </a:lnTo>
                  <a:lnTo>
                    <a:pt x="1369" y="1813"/>
                  </a:lnTo>
                  <a:lnTo>
                    <a:pt x="1374" y="1688"/>
                  </a:lnTo>
                  <a:lnTo>
                    <a:pt x="1378" y="1563"/>
                  </a:lnTo>
                  <a:lnTo>
                    <a:pt x="1381" y="1441"/>
                  </a:lnTo>
                  <a:lnTo>
                    <a:pt x="1384" y="1320"/>
                  </a:lnTo>
                  <a:lnTo>
                    <a:pt x="1384" y="1202"/>
                  </a:lnTo>
                  <a:lnTo>
                    <a:pt x="1384" y="1105"/>
                  </a:lnTo>
                  <a:lnTo>
                    <a:pt x="1383" y="1014"/>
                  </a:lnTo>
                  <a:lnTo>
                    <a:pt x="1382" y="929"/>
                  </a:lnTo>
                  <a:lnTo>
                    <a:pt x="1381" y="850"/>
                  </a:lnTo>
                  <a:lnTo>
                    <a:pt x="1379" y="778"/>
                  </a:lnTo>
                  <a:lnTo>
                    <a:pt x="1376" y="711"/>
                  </a:lnTo>
                  <a:lnTo>
                    <a:pt x="1374" y="649"/>
                  </a:lnTo>
                  <a:lnTo>
                    <a:pt x="1371" y="593"/>
                  </a:lnTo>
                  <a:lnTo>
                    <a:pt x="1369" y="542"/>
                  </a:lnTo>
                  <a:lnTo>
                    <a:pt x="1336" y="541"/>
                  </a:lnTo>
                  <a:lnTo>
                    <a:pt x="1305" y="539"/>
                  </a:lnTo>
                  <a:lnTo>
                    <a:pt x="1272" y="535"/>
                  </a:lnTo>
                  <a:lnTo>
                    <a:pt x="1241" y="529"/>
                  </a:lnTo>
                  <a:lnTo>
                    <a:pt x="1212" y="520"/>
                  </a:lnTo>
                  <a:lnTo>
                    <a:pt x="1184" y="509"/>
                  </a:lnTo>
                  <a:lnTo>
                    <a:pt x="1160" y="495"/>
                  </a:lnTo>
                  <a:lnTo>
                    <a:pt x="1140" y="479"/>
                  </a:lnTo>
                  <a:lnTo>
                    <a:pt x="1125" y="462"/>
                  </a:lnTo>
                  <a:lnTo>
                    <a:pt x="1114" y="441"/>
                  </a:lnTo>
                  <a:lnTo>
                    <a:pt x="1107" y="421"/>
                  </a:lnTo>
                  <a:lnTo>
                    <a:pt x="1105" y="398"/>
                  </a:lnTo>
                  <a:lnTo>
                    <a:pt x="1105" y="278"/>
                  </a:lnTo>
                  <a:lnTo>
                    <a:pt x="1058" y="278"/>
                  </a:lnTo>
                  <a:lnTo>
                    <a:pt x="1058" y="312"/>
                  </a:lnTo>
                  <a:lnTo>
                    <a:pt x="1055" y="327"/>
                  </a:lnTo>
                  <a:lnTo>
                    <a:pt x="1047" y="340"/>
                  </a:lnTo>
                  <a:lnTo>
                    <a:pt x="1034" y="348"/>
                  </a:lnTo>
                  <a:lnTo>
                    <a:pt x="1019" y="351"/>
                  </a:lnTo>
                  <a:lnTo>
                    <a:pt x="1004" y="348"/>
                  </a:lnTo>
                  <a:lnTo>
                    <a:pt x="992" y="340"/>
                  </a:lnTo>
                  <a:lnTo>
                    <a:pt x="983" y="327"/>
                  </a:lnTo>
                  <a:lnTo>
                    <a:pt x="980" y="312"/>
                  </a:lnTo>
                  <a:lnTo>
                    <a:pt x="980" y="278"/>
                  </a:lnTo>
                  <a:lnTo>
                    <a:pt x="929" y="278"/>
                  </a:lnTo>
                  <a:close/>
                  <a:moveTo>
                    <a:pt x="770" y="278"/>
                  </a:moveTo>
                  <a:lnTo>
                    <a:pt x="770" y="732"/>
                  </a:lnTo>
                  <a:lnTo>
                    <a:pt x="783" y="726"/>
                  </a:lnTo>
                  <a:lnTo>
                    <a:pt x="796" y="719"/>
                  </a:lnTo>
                  <a:lnTo>
                    <a:pt x="809" y="708"/>
                  </a:lnTo>
                  <a:lnTo>
                    <a:pt x="822" y="693"/>
                  </a:lnTo>
                  <a:lnTo>
                    <a:pt x="832" y="674"/>
                  </a:lnTo>
                  <a:lnTo>
                    <a:pt x="841" y="651"/>
                  </a:lnTo>
                  <a:lnTo>
                    <a:pt x="846" y="626"/>
                  </a:lnTo>
                  <a:lnTo>
                    <a:pt x="850" y="598"/>
                  </a:lnTo>
                  <a:lnTo>
                    <a:pt x="851" y="567"/>
                  </a:lnTo>
                  <a:lnTo>
                    <a:pt x="851" y="278"/>
                  </a:lnTo>
                  <a:lnTo>
                    <a:pt x="770" y="278"/>
                  </a:lnTo>
                  <a:close/>
                  <a:moveTo>
                    <a:pt x="357" y="278"/>
                  </a:moveTo>
                  <a:lnTo>
                    <a:pt x="357" y="398"/>
                  </a:lnTo>
                  <a:lnTo>
                    <a:pt x="355" y="421"/>
                  </a:lnTo>
                  <a:lnTo>
                    <a:pt x="348" y="441"/>
                  </a:lnTo>
                  <a:lnTo>
                    <a:pt x="337" y="462"/>
                  </a:lnTo>
                  <a:lnTo>
                    <a:pt x="322" y="479"/>
                  </a:lnTo>
                  <a:lnTo>
                    <a:pt x="302" y="495"/>
                  </a:lnTo>
                  <a:lnTo>
                    <a:pt x="278" y="509"/>
                  </a:lnTo>
                  <a:lnTo>
                    <a:pt x="250" y="520"/>
                  </a:lnTo>
                  <a:lnTo>
                    <a:pt x="220" y="529"/>
                  </a:lnTo>
                  <a:lnTo>
                    <a:pt x="189" y="535"/>
                  </a:lnTo>
                  <a:lnTo>
                    <a:pt x="157" y="539"/>
                  </a:lnTo>
                  <a:lnTo>
                    <a:pt x="125" y="541"/>
                  </a:lnTo>
                  <a:lnTo>
                    <a:pt x="93" y="542"/>
                  </a:lnTo>
                  <a:lnTo>
                    <a:pt x="90" y="593"/>
                  </a:lnTo>
                  <a:lnTo>
                    <a:pt x="88" y="649"/>
                  </a:lnTo>
                  <a:lnTo>
                    <a:pt x="85" y="711"/>
                  </a:lnTo>
                  <a:lnTo>
                    <a:pt x="83" y="778"/>
                  </a:lnTo>
                  <a:lnTo>
                    <a:pt x="81" y="850"/>
                  </a:lnTo>
                  <a:lnTo>
                    <a:pt x="80" y="929"/>
                  </a:lnTo>
                  <a:lnTo>
                    <a:pt x="78" y="1014"/>
                  </a:lnTo>
                  <a:lnTo>
                    <a:pt x="78" y="1105"/>
                  </a:lnTo>
                  <a:lnTo>
                    <a:pt x="77" y="1202"/>
                  </a:lnTo>
                  <a:lnTo>
                    <a:pt x="78" y="1330"/>
                  </a:lnTo>
                  <a:lnTo>
                    <a:pt x="81" y="1461"/>
                  </a:lnTo>
                  <a:lnTo>
                    <a:pt x="85" y="1595"/>
                  </a:lnTo>
                  <a:lnTo>
                    <a:pt x="421" y="1595"/>
                  </a:lnTo>
                  <a:lnTo>
                    <a:pt x="433" y="1597"/>
                  </a:lnTo>
                  <a:lnTo>
                    <a:pt x="443" y="1601"/>
                  </a:lnTo>
                  <a:lnTo>
                    <a:pt x="451" y="1608"/>
                  </a:lnTo>
                  <a:lnTo>
                    <a:pt x="457" y="1617"/>
                  </a:lnTo>
                  <a:lnTo>
                    <a:pt x="460" y="1628"/>
                  </a:lnTo>
                  <a:lnTo>
                    <a:pt x="461" y="1640"/>
                  </a:lnTo>
                  <a:lnTo>
                    <a:pt x="441" y="1783"/>
                  </a:lnTo>
                  <a:lnTo>
                    <a:pt x="437" y="1796"/>
                  </a:lnTo>
                  <a:lnTo>
                    <a:pt x="428" y="1807"/>
                  </a:lnTo>
                  <a:lnTo>
                    <a:pt x="416" y="1814"/>
                  </a:lnTo>
                  <a:lnTo>
                    <a:pt x="402" y="1816"/>
                  </a:lnTo>
                  <a:lnTo>
                    <a:pt x="93" y="1816"/>
                  </a:lnTo>
                  <a:lnTo>
                    <a:pt x="98" y="1906"/>
                  </a:lnTo>
                  <a:lnTo>
                    <a:pt x="102" y="1997"/>
                  </a:lnTo>
                  <a:lnTo>
                    <a:pt x="107" y="2085"/>
                  </a:lnTo>
                  <a:lnTo>
                    <a:pt x="112" y="2172"/>
                  </a:lnTo>
                  <a:lnTo>
                    <a:pt x="119" y="2257"/>
                  </a:lnTo>
                  <a:lnTo>
                    <a:pt x="124" y="2341"/>
                  </a:lnTo>
                  <a:lnTo>
                    <a:pt x="130" y="2421"/>
                  </a:lnTo>
                  <a:lnTo>
                    <a:pt x="135" y="2499"/>
                  </a:lnTo>
                  <a:lnTo>
                    <a:pt x="140" y="2573"/>
                  </a:lnTo>
                  <a:lnTo>
                    <a:pt x="146" y="2643"/>
                  </a:lnTo>
                  <a:lnTo>
                    <a:pt x="151" y="2709"/>
                  </a:lnTo>
                  <a:lnTo>
                    <a:pt x="156" y="2771"/>
                  </a:lnTo>
                  <a:lnTo>
                    <a:pt x="161" y="2828"/>
                  </a:lnTo>
                  <a:lnTo>
                    <a:pt x="165" y="2879"/>
                  </a:lnTo>
                  <a:lnTo>
                    <a:pt x="169" y="2925"/>
                  </a:lnTo>
                  <a:lnTo>
                    <a:pt x="172" y="2965"/>
                  </a:lnTo>
                  <a:lnTo>
                    <a:pt x="175" y="2998"/>
                  </a:lnTo>
                  <a:lnTo>
                    <a:pt x="178" y="3025"/>
                  </a:lnTo>
                  <a:lnTo>
                    <a:pt x="521" y="3025"/>
                  </a:lnTo>
                  <a:lnTo>
                    <a:pt x="522" y="2997"/>
                  </a:lnTo>
                  <a:lnTo>
                    <a:pt x="524" y="2963"/>
                  </a:lnTo>
                  <a:lnTo>
                    <a:pt x="526" y="2922"/>
                  </a:lnTo>
                  <a:lnTo>
                    <a:pt x="529" y="2874"/>
                  </a:lnTo>
                  <a:lnTo>
                    <a:pt x="532" y="2822"/>
                  </a:lnTo>
                  <a:lnTo>
                    <a:pt x="535" y="2764"/>
                  </a:lnTo>
                  <a:lnTo>
                    <a:pt x="539" y="2701"/>
                  </a:lnTo>
                  <a:lnTo>
                    <a:pt x="543" y="2633"/>
                  </a:lnTo>
                  <a:lnTo>
                    <a:pt x="547" y="2562"/>
                  </a:lnTo>
                  <a:lnTo>
                    <a:pt x="552" y="2487"/>
                  </a:lnTo>
                  <a:lnTo>
                    <a:pt x="557" y="2408"/>
                  </a:lnTo>
                  <a:lnTo>
                    <a:pt x="562" y="2326"/>
                  </a:lnTo>
                  <a:lnTo>
                    <a:pt x="317" y="2326"/>
                  </a:lnTo>
                  <a:lnTo>
                    <a:pt x="302" y="2323"/>
                  </a:lnTo>
                  <a:lnTo>
                    <a:pt x="290" y="2315"/>
                  </a:lnTo>
                  <a:lnTo>
                    <a:pt x="282" y="2303"/>
                  </a:lnTo>
                  <a:lnTo>
                    <a:pt x="279" y="2288"/>
                  </a:lnTo>
                  <a:lnTo>
                    <a:pt x="279" y="2144"/>
                  </a:lnTo>
                  <a:lnTo>
                    <a:pt x="282" y="2130"/>
                  </a:lnTo>
                  <a:lnTo>
                    <a:pt x="290" y="2116"/>
                  </a:lnTo>
                  <a:lnTo>
                    <a:pt x="302" y="2108"/>
                  </a:lnTo>
                  <a:lnTo>
                    <a:pt x="317" y="2105"/>
                  </a:lnTo>
                  <a:lnTo>
                    <a:pt x="577" y="2105"/>
                  </a:lnTo>
                  <a:lnTo>
                    <a:pt x="586" y="1995"/>
                  </a:lnTo>
                  <a:lnTo>
                    <a:pt x="595" y="1882"/>
                  </a:lnTo>
                  <a:lnTo>
                    <a:pt x="604" y="1769"/>
                  </a:lnTo>
                  <a:lnTo>
                    <a:pt x="614" y="1657"/>
                  </a:lnTo>
                  <a:lnTo>
                    <a:pt x="623" y="1546"/>
                  </a:lnTo>
                  <a:lnTo>
                    <a:pt x="634" y="1437"/>
                  </a:lnTo>
                  <a:lnTo>
                    <a:pt x="645" y="1331"/>
                  </a:lnTo>
                  <a:lnTo>
                    <a:pt x="657" y="1229"/>
                  </a:lnTo>
                  <a:lnTo>
                    <a:pt x="668" y="1131"/>
                  </a:lnTo>
                  <a:lnTo>
                    <a:pt x="680" y="1039"/>
                  </a:lnTo>
                  <a:lnTo>
                    <a:pt x="692" y="954"/>
                  </a:lnTo>
                  <a:lnTo>
                    <a:pt x="692" y="950"/>
                  </a:lnTo>
                  <a:lnTo>
                    <a:pt x="483" y="950"/>
                  </a:lnTo>
                  <a:lnTo>
                    <a:pt x="468" y="947"/>
                  </a:lnTo>
                  <a:lnTo>
                    <a:pt x="456" y="939"/>
                  </a:lnTo>
                  <a:lnTo>
                    <a:pt x="447" y="926"/>
                  </a:lnTo>
                  <a:lnTo>
                    <a:pt x="444" y="911"/>
                  </a:lnTo>
                  <a:lnTo>
                    <a:pt x="447" y="896"/>
                  </a:lnTo>
                  <a:lnTo>
                    <a:pt x="456" y="884"/>
                  </a:lnTo>
                  <a:lnTo>
                    <a:pt x="468" y="876"/>
                  </a:lnTo>
                  <a:lnTo>
                    <a:pt x="483" y="873"/>
                  </a:lnTo>
                  <a:lnTo>
                    <a:pt x="692" y="873"/>
                  </a:lnTo>
                  <a:lnTo>
                    <a:pt x="692" y="814"/>
                  </a:lnTo>
                  <a:lnTo>
                    <a:pt x="310" y="814"/>
                  </a:lnTo>
                  <a:lnTo>
                    <a:pt x="295" y="810"/>
                  </a:lnTo>
                  <a:lnTo>
                    <a:pt x="283" y="802"/>
                  </a:lnTo>
                  <a:lnTo>
                    <a:pt x="274" y="789"/>
                  </a:lnTo>
                  <a:lnTo>
                    <a:pt x="271" y="774"/>
                  </a:lnTo>
                  <a:lnTo>
                    <a:pt x="274" y="759"/>
                  </a:lnTo>
                  <a:lnTo>
                    <a:pt x="283" y="747"/>
                  </a:lnTo>
                  <a:lnTo>
                    <a:pt x="295" y="739"/>
                  </a:lnTo>
                  <a:lnTo>
                    <a:pt x="310" y="736"/>
                  </a:lnTo>
                  <a:lnTo>
                    <a:pt x="692" y="736"/>
                  </a:lnTo>
                  <a:lnTo>
                    <a:pt x="692" y="278"/>
                  </a:lnTo>
                  <a:lnTo>
                    <a:pt x="481" y="278"/>
                  </a:lnTo>
                  <a:lnTo>
                    <a:pt x="481" y="312"/>
                  </a:lnTo>
                  <a:lnTo>
                    <a:pt x="478" y="327"/>
                  </a:lnTo>
                  <a:lnTo>
                    <a:pt x="470" y="340"/>
                  </a:lnTo>
                  <a:lnTo>
                    <a:pt x="458" y="348"/>
                  </a:lnTo>
                  <a:lnTo>
                    <a:pt x="443" y="351"/>
                  </a:lnTo>
                  <a:lnTo>
                    <a:pt x="428" y="348"/>
                  </a:lnTo>
                  <a:lnTo>
                    <a:pt x="415" y="340"/>
                  </a:lnTo>
                  <a:lnTo>
                    <a:pt x="407" y="327"/>
                  </a:lnTo>
                  <a:lnTo>
                    <a:pt x="404" y="312"/>
                  </a:lnTo>
                  <a:lnTo>
                    <a:pt x="404" y="278"/>
                  </a:lnTo>
                  <a:lnTo>
                    <a:pt x="357" y="278"/>
                  </a:lnTo>
                  <a:close/>
                  <a:moveTo>
                    <a:pt x="119" y="278"/>
                  </a:moveTo>
                  <a:lnTo>
                    <a:pt x="115" y="295"/>
                  </a:lnTo>
                  <a:lnTo>
                    <a:pt x="112" y="319"/>
                  </a:lnTo>
                  <a:lnTo>
                    <a:pt x="109" y="346"/>
                  </a:lnTo>
                  <a:lnTo>
                    <a:pt x="106" y="380"/>
                  </a:lnTo>
                  <a:lnTo>
                    <a:pt x="102" y="418"/>
                  </a:lnTo>
                  <a:lnTo>
                    <a:pt x="98" y="464"/>
                  </a:lnTo>
                  <a:lnTo>
                    <a:pt x="138" y="462"/>
                  </a:lnTo>
                  <a:lnTo>
                    <a:pt x="174" y="458"/>
                  </a:lnTo>
                  <a:lnTo>
                    <a:pt x="205" y="452"/>
                  </a:lnTo>
                  <a:lnTo>
                    <a:pt x="231" y="444"/>
                  </a:lnTo>
                  <a:lnTo>
                    <a:pt x="252" y="434"/>
                  </a:lnTo>
                  <a:lnTo>
                    <a:pt x="267" y="423"/>
                  </a:lnTo>
                  <a:lnTo>
                    <a:pt x="274" y="416"/>
                  </a:lnTo>
                  <a:lnTo>
                    <a:pt x="278" y="408"/>
                  </a:lnTo>
                  <a:lnTo>
                    <a:pt x="279" y="398"/>
                  </a:lnTo>
                  <a:lnTo>
                    <a:pt x="279" y="278"/>
                  </a:lnTo>
                  <a:lnTo>
                    <a:pt x="119" y="278"/>
                  </a:lnTo>
                  <a:close/>
                  <a:moveTo>
                    <a:pt x="1058" y="78"/>
                  </a:moveTo>
                  <a:lnTo>
                    <a:pt x="1058" y="200"/>
                  </a:lnTo>
                  <a:lnTo>
                    <a:pt x="1336" y="200"/>
                  </a:lnTo>
                  <a:lnTo>
                    <a:pt x="1336" y="78"/>
                  </a:lnTo>
                  <a:lnTo>
                    <a:pt x="1058" y="78"/>
                  </a:lnTo>
                  <a:close/>
                  <a:moveTo>
                    <a:pt x="770" y="78"/>
                  </a:moveTo>
                  <a:lnTo>
                    <a:pt x="770" y="200"/>
                  </a:lnTo>
                  <a:lnTo>
                    <a:pt x="980" y="200"/>
                  </a:lnTo>
                  <a:lnTo>
                    <a:pt x="980" y="78"/>
                  </a:lnTo>
                  <a:lnTo>
                    <a:pt x="770" y="78"/>
                  </a:lnTo>
                  <a:close/>
                  <a:moveTo>
                    <a:pt x="481" y="78"/>
                  </a:moveTo>
                  <a:lnTo>
                    <a:pt x="481" y="200"/>
                  </a:lnTo>
                  <a:lnTo>
                    <a:pt x="692" y="200"/>
                  </a:lnTo>
                  <a:lnTo>
                    <a:pt x="692" y="78"/>
                  </a:lnTo>
                  <a:lnTo>
                    <a:pt x="481" y="78"/>
                  </a:lnTo>
                  <a:close/>
                  <a:moveTo>
                    <a:pt x="126" y="78"/>
                  </a:moveTo>
                  <a:lnTo>
                    <a:pt x="126" y="200"/>
                  </a:lnTo>
                  <a:lnTo>
                    <a:pt x="404" y="200"/>
                  </a:lnTo>
                  <a:lnTo>
                    <a:pt x="404" y="78"/>
                  </a:lnTo>
                  <a:lnTo>
                    <a:pt x="126" y="78"/>
                  </a:lnTo>
                  <a:close/>
                  <a:moveTo>
                    <a:pt x="86" y="0"/>
                  </a:moveTo>
                  <a:lnTo>
                    <a:pt x="1375" y="0"/>
                  </a:lnTo>
                  <a:lnTo>
                    <a:pt x="1390" y="3"/>
                  </a:lnTo>
                  <a:lnTo>
                    <a:pt x="1403" y="11"/>
                  </a:lnTo>
                  <a:lnTo>
                    <a:pt x="1411" y="23"/>
                  </a:lnTo>
                  <a:lnTo>
                    <a:pt x="1414" y="39"/>
                  </a:lnTo>
                  <a:lnTo>
                    <a:pt x="1414" y="234"/>
                  </a:lnTo>
                  <a:lnTo>
                    <a:pt x="1415" y="242"/>
                  </a:lnTo>
                  <a:lnTo>
                    <a:pt x="1417" y="251"/>
                  </a:lnTo>
                  <a:lnTo>
                    <a:pt x="1419" y="262"/>
                  </a:lnTo>
                  <a:lnTo>
                    <a:pt x="1421" y="277"/>
                  </a:lnTo>
                  <a:lnTo>
                    <a:pt x="1424" y="295"/>
                  </a:lnTo>
                  <a:lnTo>
                    <a:pt x="1427" y="317"/>
                  </a:lnTo>
                  <a:lnTo>
                    <a:pt x="1431" y="342"/>
                  </a:lnTo>
                  <a:lnTo>
                    <a:pt x="1434" y="371"/>
                  </a:lnTo>
                  <a:lnTo>
                    <a:pt x="1437" y="405"/>
                  </a:lnTo>
                  <a:lnTo>
                    <a:pt x="1440" y="442"/>
                  </a:lnTo>
                  <a:lnTo>
                    <a:pt x="1443" y="485"/>
                  </a:lnTo>
                  <a:lnTo>
                    <a:pt x="1446" y="532"/>
                  </a:lnTo>
                  <a:lnTo>
                    <a:pt x="1449" y="583"/>
                  </a:lnTo>
                  <a:lnTo>
                    <a:pt x="1452" y="641"/>
                  </a:lnTo>
                  <a:lnTo>
                    <a:pt x="1454" y="703"/>
                  </a:lnTo>
                  <a:lnTo>
                    <a:pt x="1456" y="771"/>
                  </a:lnTo>
                  <a:lnTo>
                    <a:pt x="1458" y="845"/>
                  </a:lnTo>
                  <a:lnTo>
                    <a:pt x="1460" y="925"/>
                  </a:lnTo>
                  <a:lnTo>
                    <a:pt x="1461" y="1011"/>
                  </a:lnTo>
                  <a:lnTo>
                    <a:pt x="1462" y="1104"/>
                  </a:lnTo>
                  <a:lnTo>
                    <a:pt x="1462" y="1202"/>
                  </a:lnTo>
                  <a:lnTo>
                    <a:pt x="1462" y="1291"/>
                  </a:lnTo>
                  <a:lnTo>
                    <a:pt x="1460" y="1380"/>
                  </a:lnTo>
                  <a:lnTo>
                    <a:pt x="1459" y="1471"/>
                  </a:lnTo>
                  <a:lnTo>
                    <a:pt x="1456" y="1563"/>
                  </a:lnTo>
                  <a:lnTo>
                    <a:pt x="1453" y="1657"/>
                  </a:lnTo>
                  <a:lnTo>
                    <a:pt x="1449" y="1750"/>
                  </a:lnTo>
                  <a:lnTo>
                    <a:pt x="1445" y="1844"/>
                  </a:lnTo>
                  <a:lnTo>
                    <a:pt x="1441" y="1937"/>
                  </a:lnTo>
                  <a:lnTo>
                    <a:pt x="1436" y="2028"/>
                  </a:lnTo>
                  <a:lnTo>
                    <a:pt x="1431" y="2119"/>
                  </a:lnTo>
                  <a:lnTo>
                    <a:pt x="1424" y="2209"/>
                  </a:lnTo>
                  <a:lnTo>
                    <a:pt x="1419" y="2295"/>
                  </a:lnTo>
                  <a:lnTo>
                    <a:pt x="1413" y="2380"/>
                  </a:lnTo>
                  <a:lnTo>
                    <a:pt x="1407" y="2461"/>
                  </a:lnTo>
                  <a:lnTo>
                    <a:pt x="1402" y="2539"/>
                  </a:lnTo>
                  <a:lnTo>
                    <a:pt x="1396" y="2615"/>
                  </a:lnTo>
                  <a:lnTo>
                    <a:pt x="1391" y="2685"/>
                  </a:lnTo>
                  <a:lnTo>
                    <a:pt x="1385" y="2751"/>
                  </a:lnTo>
                  <a:lnTo>
                    <a:pt x="1381" y="2810"/>
                  </a:lnTo>
                  <a:lnTo>
                    <a:pt x="1376" y="2866"/>
                  </a:lnTo>
                  <a:lnTo>
                    <a:pt x="1372" y="2916"/>
                  </a:lnTo>
                  <a:lnTo>
                    <a:pt x="1368" y="2958"/>
                  </a:lnTo>
                  <a:lnTo>
                    <a:pt x="1365" y="2995"/>
                  </a:lnTo>
                  <a:lnTo>
                    <a:pt x="1362" y="3025"/>
                  </a:lnTo>
                  <a:lnTo>
                    <a:pt x="1366" y="3025"/>
                  </a:lnTo>
                  <a:lnTo>
                    <a:pt x="1378" y="3027"/>
                  </a:lnTo>
                  <a:lnTo>
                    <a:pt x="1388" y="3035"/>
                  </a:lnTo>
                  <a:lnTo>
                    <a:pt x="1395" y="3044"/>
                  </a:lnTo>
                  <a:lnTo>
                    <a:pt x="1400" y="3055"/>
                  </a:lnTo>
                  <a:lnTo>
                    <a:pt x="1401" y="3067"/>
                  </a:lnTo>
                  <a:lnTo>
                    <a:pt x="1384" y="3297"/>
                  </a:lnTo>
                  <a:lnTo>
                    <a:pt x="1380" y="3312"/>
                  </a:lnTo>
                  <a:lnTo>
                    <a:pt x="1372" y="3323"/>
                  </a:lnTo>
                  <a:lnTo>
                    <a:pt x="1360" y="3331"/>
                  </a:lnTo>
                  <a:lnTo>
                    <a:pt x="1345" y="3333"/>
                  </a:lnTo>
                  <a:lnTo>
                    <a:pt x="878" y="3333"/>
                  </a:lnTo>
                  <a:lnTo>
                    <a:pt x="864" y="3331"/>
                  </a:lnTo>
                  <a:lnTo>
                    <a:pt x="852" y="3323"/>
                  </a:lnTo>
                  <a:lnTo>
                    <a:pt x="843" y="3312"/>
                  </a:lnTo>
                  <a:lnTo>
                    <a:pt x="840" y="3297"/>
                  </a:lnTo>
                  <a:lnTo>
                    <a:pt x="823" y="3067"/>
                  </a:lnTo>
                  <a:lnTo>
                    <a:pt x="824" y="3055"/>
                  </a:lnTo>
                  <a:lnTo>
                    <a:pt x="828" y="3044"/>
                  </a:lnTo>
                  <a:lnTo>
                    <a:pt x="836" y="3035"/>
                  </a:lnTo>
                  <a:lnTo>
                    <a:pt x="846" y="3027"/>
                  </a:lnTo>
                  <a:lnTo>
                    <a:pt x="858" y="3025"/>
                  </a:lnTo>
                  <a:lnTo>
                    <a:pt x="863" y="3025"/>
                  </a:lnTo>
                  <a:lnTo>
                    <a:pt x="862" y="2996"/>
                  </a:lnTo>
                  <a:lnTo>
                    <a:pt x="860" y="2960"/>
                  </a:lnTo>
                  <a:lnTo>
                    <a:pt x="858" y="2917"/>
                  </a:lnTo>
                  <a:lnTo>
                    <a:pt x="855" y="2868"/>
                  </a:lnTo>
                  <a:lnTo>
                    <a:pt x="852" y="2814"/>
                  </a:lnTo>
                  <a:lnTo>
                    <a:pt x="848" y="2755"/>
                  </a:lnTo>
                  <a:lnTo>
                    <a:pt x="845" y="2690"/>
                  </a:lnTo>
                  <a:lnTo>
                    <a:pt x="841" y="2621"/>
                  </a:lnTo>
                  <a:lnTo>
                    <a:pt x="836" y="2548"/>
                  </a:lnTo>
                  <a:lnTo>
                    <a:pt x="831" y="2470"/>
                  </a:lnTo>
                  <a:lnTo>
                    <a:pt x="826" y="2390"/>
                  </a:lnTo>
                  <a:lnTo>
                    <a:pt x="821" y="2308"/>
                  </a:lnTo>
                  <a:lnTo>
                    <a:pt x="815" y="2223"/>
                  </a:lnTo>
                  <a:lnTo>
                    <a:pt x="808" y="2136"/>
                  </a:lnTo>
                  <a:lnTo>
                    <a:pt x="801" y="2048"/>
                  </a:lnTo>
                  <a:lnTo>
                    <a:pt x="795" y="1959"/>
                  </a:lnTo>
                  <a:lnTo>
                    <a:pt x="788" y="1869"/>
                  </a:lnTo>
                  <a:lnTo>
                    <a:pt x="780" y="1779"/>
                  </a:lnTo>
                  <a:lnTo>
                    <a:pt x="773" y="1689"/>
                  </a:lnTo>
                  <a:lnTo>
                    <a:pt x="765" y="1600"/>
                  </a:lnTo>
                  <a:lnTo>
                    <a:pt x="757" y="1513"/>
                  </a:lnTo>
                  <a:lnTo>
                    <a:pt x="749" y="1427"/>
                  </a:lnTo>
                  <a:lnTo>
                    <a:pt x="740" y="1341"/>
                  </a:lnTo>
                  <a:lnTo>
                    <a:pt x="730" y="1260"/>
                  </a:lnTo>
                  <a:lnTo>
                    <a:pt x="722" y="1341"/>
                  </a:lnTo>
                  <a:lnTo>
                    <a:pt x="713" y="1427"/>
                  </a:lnTo>
                  <a:lnTo>
                    <a:pt x="705" y="1513"/>
                  </a:lnTo>
                  <a:lnTo>
                    <a:pt x="697" y="1600"/>
                  </a:lnTo>
                  <a:lnTo>
                    <a:pt x="689" y="1689"/>
                  </a:lnTo>
                  <a:lnTo>
                    <a:pt x="681" y="1779"/>
                  </a:lnTo>
                  <a:lnTo>
                    <a:pt x="674" y="1869"/>
                  </a:lnTo>
                  <a:lnTo>
                    <a:pt x="667" y="1959"/>
                  </a:lnTo>
                  <a:lnTo>
                    <a:pt x="660" y="2048"/>
                  </a:lnTo>
                  <a:lnTo>
                    <a:pt x="653" y="2137"/>
                  </a:lnTo>
                  <a:lnTo>
                    <a:pt x="647" y="2223"/>
                  </a:lnTo>
                  <a:lnTo>
                    <a:pt x="641" y="2308"/>
                  </a:lnTo>
                  <a:lnTo>
                    <a:pt x="636" y="2390"/>
                  </a:lnTo>
                  <a:lnTo>
                    <a:pt x="630" y="2470"/>
                  </a:lnTo>
                  <a:lnTo>
                    <a:pt x="626" y="2548"/>
                  </a:lnTo>
                  <a:lnTo>
                    <a:pt x="621" y="2621"/>
                  </a:lnTo>
                  <a:lnTo>
                    <a:pt x="617" y="2690"/>
                  </a:lnTo>
                  <a:lnTo>
                    <a:pt x="613" y="2755"/>
                  </a:lnTo>
                  <a:lnTo>
                    <a:pt x="610" y="2814"/>
                  </a:lnTo>
                  <a:lnTo>
                    <a:pt x="607" y="2868"/>
                  </a:lnTo>
                  <a:lnTo>
                    <a:pt x="604" y="2917"/>
                  </a:lnTo>
                  <a:lnTo>
                    <a:pt x="602" y="2961"/>
                  </a:lnTo>
                  <a:lnTo>
                    <a:pt x="600" y="2996"/>
                  </a:lnTo>
                  <a:lnTo>
                    <a:pt x="599" y="3025"/>
                  </a:lnTo>
                  <a:lnTo>
                    <a:pt x="604" y="3025"/>
                  </a:lnTo>
                  <a:lnTo>
                    <a:pt x="616" y="3027"/>
                  </a:lnTo>
                  <a:lnTo>
                    <a:pt x="626" y="3035"/>
                  </a:lnTo>
                  <a:lnTo>
                    <a:pt x="634" y="3044"/>
                  </a:lnTo>
                  <a:lnTo>
                    <a:pt x="638" y="3055"/>
                  </a:lnTo>
                  <a:lnTo>
                    <a:pt x="639" y="3067"/>
                  </a:lnTo>
                  <a:lnTo>
                    <a:pt x="622" y="3297"/>
                  </a:lnTo>
                  <a:lnTo>
                    <a:pt x="618" y="3312"/>
                  </a:lnTo>
                  <a:lnTo>
                    <a:pt x="610" y="3323"/>
                  </a:lnTo>
                  <a:lnTo>
                    <a:pt x="598" y="3331"/>
                  </a:lnTo>
                  <a:lnTo>
                    <a:pt x="584" y="3333"/>
                  </a:lnTo>
                  <a:lnTo>
                    <a:pt x="117" y="3333"/>
                  </a:lnTo>
                  <a:lnTo>
                    <a:pt x="102" y="3331"/>
                  </a:lnTo>
                  <a:lnTo>
                    <a:pt x="90" y="3323"/>
                  </a:lnTo>
                  <a:lnTo>
                    <a:pt x="82" y="3312"/>
                  </a:lnTo>
                  <a:lnTo>
                    <a:pt x="78" y="3297"/>
                  </a:lnTo>
                  <a:lnTo>
                    <a:pt x="61" y="3067"/>
                  </a:lnTo>
                  <a:lnTo>
                    <a:pt x="62" y="3055"/>
                  </a:lnTo>
                  <a:lnTo>
                    <a:pt x="66" y="3044"/>
                  </a:lnTo>
                  <a:lnTo>
                    <a:pt x="74" y="3035"/>
                  </a:lnTo>
                  <a:lnTo>
                    <a:pt x="84" y="3027"/>
                  </a:lnTo>
                  <a:lnTo>
                    <a:pt x="96" y="3025"/>
                  </a:lnTo>
                  <a:lnTo>
                    <a:pt x="100" y="3025"/>
                  </a:lnTo>
                  <a:lnTo>
                    <a:pt x="97" y="2995"/>
                  </a:lnTo>
                  <a:lnTo>
                    <a:pt x="94" y="2958"/>
                  </a:lnTo>
                  <a:lnTo>
                    <a:pt x="90" y="2916"/>
                  </a:lnTo>
                  <a:lnTo>
                    <a:pt x="86" y="2866"/>
                  </a:lnTo>
                  <a:lnTo>
                    <a:pt x="81" y="2810"/>
                  </a:lnTo>
                  <a:lnTo>
                    <a:pt x="76" y="2751"/>
                  </a:lnTo>
                  <a:lnTo>
                    <a:pt x="71" y="2685"/>
                  </a:lnTo>
                  <a:lnTo>
                    <a:pt x="66" y="2615"/>
                  </a:lnTo>
                  <a:lnTo>
                    <a:pt x="60" y="2539"/>
                  </a:lnTo>
                  <a:lnTo>
                    <a:pt x="54" y="2461"/>
                  </a:lnTo>
                  <a:lnTo>
                    <a:pt x="49" y="2380"/>
                  </a:lnTo>
                  <a:lnTo>
                    <a:pt x="43" y="2295"/>
                  </a:lnTo>
                  <a:lnTo>
                    <a:pt x="37" y="2209"/>
                  </a:lnTo>
                  <a:lnTo>
                    <a:pt x="31" y="2119"/>
                  </a:lnTo>
                  <a:lnTo>
                    <a:pt x="26" y="2028"/>
                  </a:lnTo>
                  <a:lnTo>
                    <a:pt x="21" y="1937"/>
                  </a:lnTo>
                  <a:lnTo>
                    <a:pt x="17" y="1844"/>
                  </a:lnTo>
                  <a:lnTo>
                    <a:pt x="13" y="1750"/>
                  </a:lnTo>
                  <a:lnTo>
                    <a:pt x="9" y="1657"/>
                  </a:lnTo>
                  <a:lnTo>
                    <a:pt x="6" y="1563"/>
                  </a:lnTo>
                  <a:lnTo>
                    <a:pt x="3" y="1471"/>
                  </a:lnTo>
                  <a:lnTo>
                    <a:pt x="1" y="1380"/>
                  </a:lnTo>
                  <a:lnTo>
                    <a:pt x="0" y="1291"/>
                  </a:lnTo>
                  <a:lnTo>
                    <a:pt x="0" y="1202"/>
                  </a:lnTo>
                  <a:lnTo>
                    <a:pt x="0" y="1104"/>
                  </a:lnTo>
                  <a:lnTo>
                    <a:pt x="1" y="1011"/>
                  </a:lnTo>
                  <a:lnTo>
                    <a:pt x="2" y="925"/>
                  </a:lnTo>
                  <a:lnTo>
                    <a:pt x="3" y="845"/>
                  </a:lnTo>
                  <a:lnTo>
                    <a:pt x="5" y="771"/>
                  </a:lnTo>
                  <a:lnTo>
                    <a:pt x="8" y="703"/>
                  </a:lnTo>
                  <a:lnTo>
                    <a:pt x="10" y="641"/>
                  </a:lnTo>
                  <a:lnTo>
                    <a:pt x="13" y="583"/>
                  </a:lnTo>
                  <a:lnTo>
                    <a:pt x="16" y="532"/>
                  </a:lnTo>
                  <a:lnTo>
                    <a:pt x="19" y="485"/>
                  </a:lnTo>
                  <a:lnTo>
                    <a:pt x="22" y="442"/>
                  </a:lnTo>
                  <a:lnTo>
                    <a:pt x="25" y="405"/>
                  </a:lnTo>
                  <a:lnTo>
                    <a:pt x="28" y="371"/>
                  </a:lnTo>
                  <a:lnTo>
                    <a:pt x="31" y="342"/>
                  </a:lnTo>
                  <a:lnTo>
                    <a:pt x="34" y="317"/>
                  </a:lnTo>
                  <a:lnTo>
                    <a:pt x="37" y="295"/>
                  </a:lnTo>
                  <a:lnTo>
                    <a:pt x="40" y="277"/>
                  </a:lnTo>
                  <a:lnTo>
                    <a:pt x="43" y="262"/>
                  </a:lnTo>
                  <a:lnTo>
                    <a:pt x="45" y="251"/>
                  </a:lnTo>
                  <a:lnTo>
                    <a:pt x="47" y="242"/>
                  </a:lnTo>
                  <a:lnTo>
                    <a:pt x="48" y="234"/>
                  </a:lnTo>
                  <a:lnTo>
                    <a:pt x="48" y="39"/>
                  </a:lnTo>
                  <a:lnTo>
                    <a:pt x="51" y="23"/>
                  </a:lnTo>
                  <a:lnTo>
                    <a:pt x="59" y="11"/>
                  </a:lnTo>
                  <a:lnTo>
                    <a:pt x="71" y="3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52789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Fashion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Fashion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84" name="Group 183"/>
          <p:cNvGrpSpPr/>
          <p:nvPr/>
        </p:nvGrpSpPr>
        <p:grpSpPr>
          <a:xfrm>
            <a:off x="3520864" y="3465513"/>
            <a:ext cx="463550" cy="542925"/>
            <a:chOff x="3519488" y="3465513"/>
            <a:chExt cx="463550" cy="542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7" name="Freeform 6"/>
            <p:cNvSpPr>
              <a:spLocks noEditPoints="1"/>
            </p:cNvSpPr>
            <p:nvPr/>
          </p:nvSpPr>
          <p:spPr bwMode="auto">
            <a:xfrm>
              <a:off x="3519488" y="3465513"/>
              <a:ext cx="255587" cy="436562"/>
            </a:xfrm>
            <a:custGeom>
              <a:avLst/>
              <a:gdLst>
                <a:gd name="T0" fmla="*/ 717 w 1608"/>
                <a:gd name="T1" fmla="*/ 1961 h 2743"/>
                <a:gd name="T2" fmla="*/ 1430 w 1608"/>
                <a:gd name="T3" fmla="*/ 963 h 2743"/>
                <a:gd name="T4" fmla="*/ 1499 w 1608"/>
                <a:gd name="T5" fmla="*/ 1085 h 2743"/>
                <a:gd name="T6" fmla="*/ 1494 w 1608"/>
                <a:gd name="T7" fmla="*/ 960 h 2743"/>
                <a:gd name="T8" fmla="*/ 89 w 1608"/>
                <a:gd name="T9" fmla="*/ 558 h 2743"/>
                <a:gd name="T10" fmla="*/ 208 w 1608"/>
                <a:gd name="T11" fmla="*/ 585 h 2743"/>
                <a:gd name="T12" fmla="*/ 678 w 1608"/>
                <a:gd name="T13" fmla="*/ 285 h 2743"/>
                <a:gd name="T14" fmla="*/ 628 w 1608"/>
                <a:gd name="T15" fmla="*/ 699 h 2743"/>
                <a:gd name="T16" fmla="*/ 607 w 1608"/>
                <a:gd name="T17" fmla="*/ 867 h 2743"/>
                <a:gd name="T18" fmla="*/ 516 w 1608"/>
                <a:gd name="T19" fmla="*/ 851 h 2743"/>
                <a:gd name="T20" fmla="*/ 485 w 1608"/>
                <a:gd name="T21" fmla="*/ 571 h 2743"/>
                <a:gd name="T22" fmla="*/ 359 w 1608"/>
                <a:gd name="T23" fmla="*/ 484 h 2743"/>
                <a:gd name="T24" fmla="*/ 368 w 1608"/>
                <a:gd name="T25" fmla="*/ 837 h 2743"/>
                <a:gd name="T26" fmla="*/ 358 w 1608"/>
                <a:gd name="T27" fmla="*/ 911 h 2743"/>
                <a:gd name="T28" fmla="*/ 282 w 1608"/>
                <a:gd name="T29" fmla="*/ 923 h 2743"/>
                <a:gd name="T30" fmla="*/ 230 w 1608"/>
                <a:gd name="T31" fmla="*/ 717 h 2743"/>
                <a:gd name="T32" fmla="*/ 142 w 1608"/>
                <a:gd name="T33" fmla="*/ 992 h 2743"/>
                <a:gd name="T34" fmla="*/ 296 w 1608"/>
                <a:gd name="T35" fmla="*/ 1592 h 2743"/>
                <a:gd name="T36" fmla="*/ 339 w 1608"/>
                <a:gd name="T37" fmla="*/ 1789 h 2743"/>
                <a:gd name="T38" fmla="*/ 950 w 1608"/>
                <a:gd name="T39" fmla="*/ 1775 h 2743"/>
                <a:gd name="T40" fmla="*/ 1140 w 1608"/>
                <a:gd name="T41" fmla="*/ 1533 h 2743"/>
                <a:gd name="T42" fmla="*/ 1418 w 1608"/>
                <a:gd name="T43" fmla="*/ 1158 h 2743"/>
                <a:gd name="T44" fmla="*/ 1186 w 1608"/>
                <a:gd name="T45" fmla="*/ 1139 h 2743"/>
                <a:gd name="T46" fmla="*/ 1056 w 1608"/>
                <a:gd name="T47" fmla="*/ 1110 h 2743"/>
                <a:gd name="T48" fmla="*/ 1053 w 1608"/>
                <a:gd name="T49" fmla="*/ 949 h 2743"/>
                <a:gd name="T50" fmla="*/ 1061 w 1608"/>
                <a:gd name="T51" fmla="*/ 361 h 2743"/>
                <a:gd name="T52" fmla="*/ 908 w 1608"/>
                <a:gd name="T53" fmla="*/ 609 h 2743"/>
                <a:gd name="T54" fmla="*/ 882 w 1608"/>
                <a:gd name="T55" fmla="*/ 835 h 2743"/>
                <a:gd name="T56" fmla="*/ 793 w 1608"/>
                <a:gd name="T57" fmla="*/ 835 h 2743"/>
                <a:gd name="T58" fmla="*/ 770 w 1608"/>
                <a:gd name="T59" fmla="*/ 584 h 2743"/>
                <a:gd name="T60" fmla="*/ 759 w 1608"/>
                <a:gd name="T61" fmla="*/ 305 h 2743"/>
                <a:gd name="T62" fmla="*/ 361 w 1608"/>
                <a:gd name="T63" fmla="*/ 237 h 2743"/>
                <a:gd name="T64" fmla="*/ 464 w 1608"/>
                <a:gd name="T65" fmla="*/ 279 h 2743"/>
                <a:gd name="T66" fmla="*/ 978 w 1608"/>
                <a:gd name="T67" fmla="*/ 165 h 2743"/>
                <a:gd name="T68" fmla="*/ 1073 w 1608"/>
                <a:gd name="T69" fmla="*/ 274 h 2743"/>
                <a:gd name="T70" fmla="*/ 690 w 1608"/>
                <a:gd name="T71" fmla="*/ 88 h 2743"/>
                <a:gd name="T72" fmla="*/ 694 w 1608"/>
                <a:gd name="T73" fmla="*/ 195 h 2743"/>
                <a:gd name="T74" fmla="*/ 731 w 1608"/>
                <a:gd name="T75" fmla="*/ 96 h 2743"/>
                <a:gd name="T76" fmla="*/ 803 w 1608"/>
                <a:gd name="T77" fmla="*/ 43 h 2743"/>
                <a:gd name="T78" fmla="*/ 843 w 1608"/>
                <a:gd name="T79" fmla="*/ 241 h 2743"/>
                <a:gd name="T80" fmla="*/ 860 w 1608"/>
                <a:gd name="T81" fmla="*/ 237 h 2743"/>
                <a:gd name="T82" fmla="*/ 974 w 1608"/>
                <a:gd name="T83" fmla="*/ 73 h 2743"/>
                <a:gd name="T84" fmla="*/ 1151 w 1608"/>
                <a:gd name="T85" fmla="*/ 190 h 2743"/>
                <a:gd name="T86" fmla="*/ 1149 w 1608"/>
                <a:gd name="T87" fmla="*/ 798 h 2743"/>
                <a:gd name="T88" fmla="*/ 1141 w 1608"/>
                <a:gd name="T89" fmla="*/ 1062 h 2743"/>
                <a:gd name="T90" fmla="*/ 1295 w 1608"/>
                <a:gd name="T91" fmla="*/ 969 h 2743"/>
                <a:gd name="T92" fmla="*/ 1515 w 1608"/>
                <a:gd name="T93" fmla="*/ 875 h 2743"/>
                <a:gd name="T94" fmla="*/ 1608 w 1608"/>
                <a:gd name="T95" fmla="*/ 1010 h 2743"/>
                <a:gd name="T96" fmla="*/ 1473 w 1608"/>
                <a:gd name="T97" fmla="*/ 1271 h 2743"/>
                <a:gd name="T98" fmla="*/ 1182 w 1608"/>
                <a:gd name="T99" fmla="*/ 1617 h 2743"/>
                <a:gd name="T100" fmla="*/ 1033 w 1608"/>
                <a:gd name="T101" fmla="*/ 2714 h 2743"/>
                <a:gd name="T102" fmla="*/ 254 w 1608"/>
                <a:gd name="T103" fmla="*/ 2714 h 2743"/>
                <a:gd name="T104" fmla="*/ 184 w 1608"/>
                <a:gd name="T105" fmla="*/ 1521 h 2743"/>
                <a:gd name="T106" fmla="*/ 27 w 1608"/>
                <a:gd name="T107" fmla="*/ 826 h 2743"/>
                <a:gd name="T108" fmla="*/ 37 w 1608"/>
                <a:gd name="T109" fmla="*/ 462 h 2743"/>
                <a:gd name="T110" fmla="*/ 223 w 1608"/>
                <a:gd name="T111" fmla="*/ 426 h 2743"/>
                <a:gd name="T112" fmla="*/ 278 w 1608"/>
                <a:gd name="T113" fmla="*/ 209 h 2743"/>
                <a:gd name="T114" fmla="*/ 457 w 1608"/>
                <a:gd name="T115" fmla="*/ 129 h 2743"/>
                <a:gd name="T116" fmla="*/ 548 w 1608"/>
                <a:gd name="T117" fmla="*/ 264 h 2743"/>
                <a:gd name="T118" fmla="*/ 555 w 1608"/>
                <a:gd name="T119" fmla="*/ 203 h 2743"/>
                <a:gd name="T120" fmla="*/ 601 w 1608"/>
                <a:gd name="T121" fmla="*/ 40 h 2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8" h="2743">
                  <a:moveTo>
                    <a:pt x="803" y="1961"/>
                  </a:moveTo>
                  <a:lnTo>
                    <a:pt x="803" y="2657"/>
                  </a:lnTo>
                  <a:lnTo>
                    <a:pt x="948" y="2657"/>
                  </a:lnTo>
                  <a:lnTo>
                    <a:pt x="948" y="1961"/>
                  </a:lnTo>
                  <a:lnTo>
                    <a:pt x="803" y="1961"/>
                  </a:lnTo>
                  <a:close/>
                  <a:moveTo>
                    <a:pt x="570" y="1961"/>
                  </a:moveTo>
                  <a:lnTo>
                    <a:pt x="570" y="2657"/>
                  </a:lnTo>
                  <a:lnTo>
                    <a:pt x="717" y="2657"/>
                  </a:lnTo>
                  <a:lnTo>
                    <a:pt x="717" y="1961"/>
                  </a:lnTo>
                  <a:lnTo>
                    <a:pt x="570" y="1961"/>
                  </a:lnTo>
                  <a:close/>
                  <a:moveTo>
                    <a:pt x="339" y="1961"/>
                  </a:moveTo>
                  <a:lnTo>
                    <a:pt x="339" y="2657"/>
                  </a:lnTo>
                  <a:lnTo>
                    <a:pt x="484" y="2657"/>
                  </a:lnTo>
                  <a:lnTo>
                    <a:pt x="484" y="1961"/>
                  </a:lnTo>
                  <a:lnTo>
                    <a:pt x="339" y="1961"/>
                  </a:lnTo>
                  <a:close/>
                  <a:moveTo>
                    <a:pt x="1464" y="954"/>
                  </a:moveTo>
                  <a:lnTo>
                    <a:pt x="1447" y="956"/>
                  </a:lnTo>
                  <a:lnTo>
                    <a:pt x="1430" y="963"/>
                  </a:lnTo>
                  <a:lnTo>
                    <a:pt x="1417" y="973"/>
                  </a:lnTo>
                  <a:lnTo>
                    <a:pt x="1384" y="1004"/>
                  </a:lnTo>
                  <a:lnTo>
                    <a:pt x="1409" y="1024"/>
                  </a:lnTo>
                  <a:lnTo>
                    <a:pt x="1435" y="1047"/>
                  </a:lnTo>
                  <a:lnTo>
                    <a:pt x="1461" y="1074"/>
                  </a:lnTo>
                  <a:lnTo>
                    <a:pt x="1485" y="1104"/>
                  </a:lnTo>
                  <a:lnTo>
                    <a:pt x="1487" y="1102"/>
                  </a:lnTo>
                  <a:lnTo>
                    <a:pt x="1492" y="1095"/>
                  </a:lnTo>
                  <a:lnTo>
                    <a:pt x="1499" y="1085"/>
                  </a:lnTo>
                  <a:lnTo>
                    <a:pt x="1505" y="1073"/>
                  </a:lnTo>
                  <a:lnTo>
                    <a:pt x="1512" y="1058"/>
                  </a:lnTo>
                  <a:lnTo>
                    <a:pt x="1518" y="1043"/>
                  </a:lnTo>
                  <a:lnTo>
                    <a:pt x="1523" y="1026"/>
                  </a:lnTo>
                  <a:lnTo>
                    <a:pt x="1524" y="1009"/>
                  </a:lnTo>
                  <a:lnTo>
                    <a:pt x="1521" y="994"/>
                  </a:lnTo>
                  <a:lnTo>
                    <a:pt x="1514" y="979"/>
                  </a:lnTo>
                  <a:lnTo>
                    <a:pt x="1505" y="969"/>
                  </a:lnTo>
                  <a:lnTo>
                    <a:pt x="1494" y="960"/>
                  </a:lnTo>
                  <a:lnTo>
                    <a:pt x="1480" y="955"/>
                  </a:lnTo>
                  <a:lnTo>
                    <a:pt x="1464" y="954"/>
                  </a:lnTo>
                  <a:close/>
                  <a:moveTo>
                    <a:pt x="148" y="491"/>
                  </a:moveTo>
                  <a:lnTo>
                    <a:pt x="135" y="493"/>
                  </a:lnTo>
                  <a:lnTo>
                    <a:pt x="123" y="499"/>
                  </a:lnTo>
                  <a:lnTo>
                    <a:pt x="111" y="508"/>
                  </a:lnTo>
                  <a:lnTo>
                    <a:pt x="101" y="524"/>
                  </a:lnTo>
                  <a:lnTo>
                    <a:pt x="93" y="541"/>
                  </a:lnTo>
                  <a:lnTo>
                    <a:pt x="89" y="558"/>
                  </a:lnTo>
                  <a:lnTo>
                    <a:pt x="87" y="576"/>
                  </a:lnTo>
                  <a:lnTo>
                    <a:pt x="87" y="591"/>
                  </a:lnTo>
                  <a:lnTo>
                    <a:pt x="87" y="605"/>
                  </a:lnTo>
                  <a:lnTo>
                    <a:pt x="88" y="613"/>
                  </a:lnTo>
                  <a:lnTo>
                    <a:pt x="88" y="617"/>
                  </a:lnTo>
                  <a:lnTo>
                    <a:pt x="113" y="608"/>
                  </a:lnTo>
                  <a:lnTo>
                    <a:pt x="141" y="600"/>
                  </a:lnTo>
                  <a:lnTo>
                    <a:pt x="172" y="591"/>
                  </a:lnTo>
                  <a:lnTo>
                    <a:pt x="208" y="585"/>
                  </a:lnTo>
                  <a:lnTo>
                    <a:pt x="199" y="540"/>
                  </a:lnTo>
                  <a:lnTo>
                    <a:pt x="195" y="523"/>
                  </a:lnTo>
                  <a:lnTo>
                    <a:pt x="188" y="510"/>
                  </a:lnTo>
                  <a:lnTo>
                    <a:pt x="180" y="502"/>
                  </a:lnTo>
                  <a:lnTo>
                    <a:pt x="169" y="496"/>
                  </a:lnTo>
                  <a:lnTo>
                    <a:pt x="159" y="492"/>
                  </a:lnTo>
                  <a:lnTo>
                    <a:pt x="148" y="491"/>
                  </a:lnTo>
                  <a:close/>
                  <a:moveTo>
                    <a:pt x="703" y="282"/>
                  </a:moveTo>
                  <a:lnTo>
                    <a:pt x="678" y="285"/>
                  </a:lnTo>
                  <a:lnTo>
                    <a:pt x="656" y="291"/>
                  </a:lnTo>
                  <a:lnTo>
                    <a:pt x="640" y="297"/>
                  </a:lnTo>
                  <a:lnTo>
                    <a:pt x="638" y="374"/>
                  </a:lnTo>
                  <a:lnTo>
                    <a:pt x="637" y="445"/>
                  </a:lnTo>
                  <a:lnTo>
                    <a:pt x="635" y="508"/>
                  </a:lnTo>
                  <a:lnTo>
                    <a:pt x="634" y="564"/>
                  </a:lnTo>
                  <a:lnTo>
                    <a:pt x="631" y="615"/>
                  </a:lnTo>
                  <a:lnTo>
                    <a:pt x="629" y="660"/>
                  </a:lnTo>
                  <a:lnTo>
                    <a:pt x="628" y="699"/>
                  </a:lnTo>
                  <a:lnTo>
                    <a:pt x="626" y="733"/>
                  </a:lnTo>
                  <a:lnTo>
                    <a:pt x="624" y="763"/>
                  </a:lnTo>
                  <a:lnTo>
                    <a:pt x="622" y="788"/>
                  </a:lnTo>
                  <a:lnTo>
                    <a:pt x="619" y="809"/>
                  </a:lnTo>
                  <a:lnTo>
                    <a:pt x="617" y="826"/>
                  </a:lnTo>
                  <a:lnTo>
                    <a:pt x="615" y="840"/>
                  </a:lnTo>
                  <a:lnTo>
                    <a:pt x="612" y="851"/>
                  </a:lnTo>
                  <a:lnTo>
                    <a:pt x="610" y="861"/>
                  </a:lnTo>
                  <a:lnTo>
                    <a:pt x="607" y="867"/>
                  </a:lnTo>
                  <a:lnTo>
                    <a:pt x="598" y="878"/>
                  </a:lnTo>
                  <a:lnTo>
                    <a:pt x="588" y="886"/>
                  </a:lnTo>
                  <a:lnTo>
                    <a:pt x="575" y="890"/>
                  </a:lnTo>
                  <a:lnTo>
                    <a:pt x="561" y="891"/>
                  </a:lnTo>
                  <a:lnTo>
                    <a:pt x="546" y="889"/>
                  </a:lnTo>
                  <a:lnTo>
                    <a:pt x="534" y="881"/>
                  </a:lnTo>
                  <a:lnTo>
                    <a:pt x="524" y="871"/>
                  </a:lnTo>
                  <a:lnTo>
                    <a:pt x="520" y="863"/>
                  </a:lnTo>
                  <a:lnTo>
                    <a:pt x="516" y="851"/>
                  </a:lnTo>
                  <a:lnTo>
                    <a:pt x="513" y="838"/>
                  </a:lnTo>
                  <a:lnTo>
                    <a:pt x="509" y="820"/>
                  </a:lnTo>
                  <a:lnTo>
                    <a:pt x="506" y="799"/>
                  </a:lnTo>
                  <a:lnTo>
                    <a:pt x="503" y="773"/>
                  </a:lnTo>
                  <a:lnTo>
                    <a:pt x="500" y="743"/>
                  </a:lnTo>
                  <a:lnTo>
                    <a:pt x="496" y="708"/>
                  </a:lnTo>
                  <a:lnTo>
                    <a:pt x="492" y="668"/>
                  </a:lnTo>
                  <a:lnTo>
                    <a:pt x="489" y="623"/>
                  </a:lnTo>
                  <a:lnTo>
                    <a:pt x="485" y="571"/>
                  </a:lnTo>
                  <a:lnTo>
                    <a:pt x="481" y="513"/>
                  </a:lnTo>
                  <a:lnTo>
                    <a:pt x="477" y="447"/>
                  </a:lnTo>
                  <a:lnTo>
                    <a:pt x="473" y="391"/>
                  </a:lnTo>
                  <a:lnTo>
                    <a:pt x="443" y="390"/>
                  </a:lnTo>
                  <a:lnTo>
                    <a:pt x="416" y="394"/>
                  </a:lnTo>
                  <a:lnTo>
                    <a:pt x="393" y="400"/>
                  </a:lnTo>
                  <a:lnTo>
                    <a:pt x="373" y="409"/>
                  </a:lnTo>
                  <a:lnTo>
                    <a:pt x="356" y="416"/>
                  </a:lnTo>
                  <a:lnTo>
                    <a:pt x="359" y="484"/>
                  </a:lnTo>
                  <a:lnTo>
                    <a:pt x="362" y="546"/>
                  </a:lnTo>
                  <a:lnTo>
                    <a:pt x="365" y="601"/>
                  </a:lnTo>
                  <a:lnTo>
                    <a:pt x="366" y="650"/>
                  </a:lnTo>
                  <a:lnTo>
                    <a:pt x="367" y="693"/>
                  </a:lnTo>
                  <a:lnTo>
                    <a:pt x="368" y="731"/>
                  </a:lnTo>
                  <a:lnTo>
                    <a:pt x="369" y="764"/>
                  </a:lnTo>
                  <a:lnTo>
                    <a:pt x="369" y="792"/>
                  </a:lnTo>
                  <a:lnTo>
                    <a:pt x="369" y="817"/>
                  </a:lnTo>
                  <a:lnTo>
                    <a:pt x="368" y="837"/>
                  </a:lnTo>
                  <a:lnTo>
                    <a:pt x="368" y="854"/>
                  </a:lnTo>
                  <a:lnTo>
                    <a:pt x="367" y="868"/>
                  </a:lnTo>
                  <a:lnTo>
                    <a:pt x="366" y="879"/>
                  </a:lnTo>
                  <a:lnTo>
                    <a:pt x="365" y="888"/>
                  </a:lnTo>
                  <a:lnTo>
                    <a:pt x="363" y="895"/>
                  </a:lnTo>
                  <a:lnTo>
                    <a:pt x="362" y="900"/>
                  </a:lnTo>
                  <a:lnTo>
                    <a:pt x="361" y="904"/>
                  </a:lnTo>
                  <a:lnTo>
                    <a:pt x="359" y="907"/>
                  </a:lnTo>
                  <a:lnTo>
                    <a:pt x="358" y="911"/>
                  </a:lnTo>
                  <a:lnTo>
                    <a:pt x="352" y="920"/>
                  </a:lnTo>
                  <a:lnTo>
                    <a:pt x="343" y="928"/>
                  </a:lnTo>
                  <a:lnTo>
                    <a:pt x="331" y="932"/>
                  </a:lnTo>
                  <a:lnTo>
                    <a:pt x="320" y="936"/>
                  </a:lnTo>
                  <a:lnTo>
                    <a:pt x="317" y="936"/>
                  </a:lnTo>
                  <a:lnTo>
                    <a:pt x="311" y="934"/>
                  </a:lnTo>
                  <a:lnTo>
                    <a:pt x="302" y="933"/>
                  </a:lnTo>
                  <a:lnTo>
                    <a:pt x="292" y="929"/>
                  </a:lnTo>
                  <a:lnTo>
                    <a:pt x="282" y="923"/>
                  </a:lnTo>
                  <a:lnTo>
                    <a:pt x="274" y="914"/>
                  </a:lnTo>
                  <a:lnTo>
                    <a:pt x="270" y="903"/>
                  </a:lnTo>
                  <a:lnTo>
                    <a:pt x="265" y="890"/>
                  </a:lnTo>
                  <a:lnTo>
                    <a:pt x="260" y="872"/>
                  </a:lnTo>
                  <a:lnTo>
                    <a:pt x="254" y="850"/>
                  </a:lnTo>
                  <a:lnTo>
                    <a:pt x="249" y="824"/>
                  </a:lnTo>
                  <a:lnTo>
                    <a:pt x="243" y="794"/>
                  </a:lnTo>
                  <a:lnTo>
                    <a:pt x="237" y="759"/>
                  </a:lnTo>
                  <a:lnTo>
                    <a:pt x="230" y="717"/>
                  </a:lnTo>
                  <a:lnTo>
                    <a:pt x="221" y="670"/>
                  </a:lnTo>
                  <a:lnTo>
                    <a:pt x="190" y="677"/>
                  </a:lnTo>
                  <a:lnTo>
                    <a:pt x="161" y="684"/>
                  </a:lnTo>
                  <a:lnTo>
                    <a:pt x="136" y="692"/>
                  </a:lnTo>
                  <a:lnTo>
                    <a:pt x="115" y="700"/>
                  </a:lnTo>
                  <a:lnTo>
                    <a:pt x="99" y="707"/>
                  </a:lnTo>
                  <a:lnTo>
                    <a:pt x="111" y="806"/>
                  </a:lnTo>
                  <a:lnTo>
                    <a:pt x="126" y="900"/>
                  </a:lnTo>
                  <a:lnTo>
                    <a:pt x="142" y="992"/>
                  </a:lnTo>
                  <a:lnTo>
                    <a:pt x="159" y="1078"/>
                  </a:lnTo>
                  <a:lnTo>
                    <a:pt x="178" y="1159"/>
                  </a:lnTo>
                  <a:lnTo>
                    <a:pt x="195" y="1237"/>
                  </a:lnTo>
                  <a:lnTo>
                    <a:pt x="214" y="1309"/>
                  </a:lnTo>
                  <a:lnTo>
                    <a:pt x="233" y="1376"/>
                  </a:lnTo>
                  <a:lnTo>
                    <a:pt x="250" y="1439"/>
                  </a:lnTo>
                  <a:lnTo>
                    <a:pt x="267" y="1496"/>
                  </a:lnTo>
                  <a:lnTo>
                    <a:pt x="282" y="1547"/>
                  </a:lnTo>
                  <a:lnTo>
                    <a:pt x="296" y="1592"/>
                  </a:lnTo>
                  <a:lnTo>
                    <a:pt x="308" y="1631"/>
                  </a:lnTo>
                  <a:lnTo>
                    <a:pt x="319" y="1665"/>
                  </a:lnTo>
                  <a:lnTo>
                    <a:pt x="327" y="1694"/>
                  </a:lnTo>
                  <a:lnTo>
                    <a:pt x="333" y="1719"/>
                  </a:lnTo>
                  <a:lnTo>
                    <a:pt x="338" y="1740"/>
                  </a:lnTo>
                  <a:lnTo>
                    <a:pt x="338" y="1744"/>
                  </a:lnTo>
                  <a:lnTo>
                    <a:pt x="338" y="1755"/>
                  </a:lnTo>
                  <a:lnTo>
                    <a:pt x="338" y="1770"/>
                  </a:lnTo>
                  <a:lnTo>
                    <a:pt x="339" y="1789"/>
                  </a:lnTo>
                  <a:lnTo>
                    <a:pt x="339" y="1809"/>
                  </a:lnTo>
                  <a:lnTo>
                    <a:pt x="339" y="1828"/>
                  </a:lnTo>
                  <a:lnTo>
                    <a:pt x="339" y="1846"/>
                  </a:lnTo>
                  <a:lnTo>
                    <a:pt x="339" y="1861"/>
                  </a:lnTo>
                  <a:lnTo>
                    <a:pt x="339" y="1871"/>
                  </a:lnTo>
                  <a:lnTo>
                    <a:pt x="339" y="1874"/>
                  </a:lnTo>
                  <a:lnTo>
                    <a:pt x="948" y="1874"/>
                  </a:lnTo>
                  <a:lnTo>
                    <a:pt x="948" y="1787"/>
                  </a:lnTo>
                  <a:lnTo>
                    <a:pt x="950" y="1775"/>
                  </a:lnTo>
                  <a:lnTo>
                    <a:pt x="956" y="1765"/>
                  </a:lnTo>
                  <a:lnTo>
                    <a:pt x="968" y="1745"/>
                  </a:lnTo>
                  <a:lnTo>
                    <a:pt x="984" y="1723"/>
                  </a:lnTo>
                  <a:lnTo>
                    <a:pt x="1003" y="1697"/>
                  </a:lnTo>
                  <a:lnTo>
                    <a:pt x="1026" y="1669"/>
                  </a:lnTo>
                  <a:lnTo>
                    <a:pt x="1052" y="1638"/>
                  </a:lnTo>
                  <a:lnTo>
                    <a:pt x="1079" y="1605"/>
                  </a:lnTo>
                  <a:lnTo>
                    <a:pt x="1109" y="1570"/>
                  </a:lnTo>
                  <a:lnTo>
                    <a:pt x="1140" y="1533"/>
                  </a:lnTo>
                  <a:lnTo>
                    <a:pt x="1174" y="1495"/>
                  </a:lnTo>
                  <a:lnTo>
                    <a:pt x="1213" y="1449"/>
                  </a:lnTo>
                  <a:lnTo>
                    <a:pt x="1253" y="1402"/>
                  </a:lnTo>
                  <a:lnTo>
                    <a:pt x="1292" y="1356"/>
                  </a:lnTo>
                  <a:lnTo>
                    <a:pt x="1329" y="1310"/>
                  </a:lnTo>
                  <a:lnTo>
                    <a:pt x="1366" y="1266"/>
                  </a:lnTo>
                  <a:lnTo>
                    <a:pt x="1400" y="1222"/>
                  </a:lnTo>
                  <a:lnTo>
                    <a:pt x="1431" y="1182"/>
                  </a:lnTo>
                  <a:lnTo>
                    <a:pt x="1418" y="1158"/>
                  </a:lnTo>
                  <a:lnTo>
                    <a:pt x="1400" y="1134"/>
                  </a:lnTo>
                  <a:lnTo>
                    <a:pt x="1379" y="1113"/>
                  </a:lnTo>
                  <a:lnTo>
                    <a:pt x="1359" y="1094"/>
                  </a:lnTo>
                  <a:lnTo>
                    <a:pt x="1337" y="1077"/>
                  </a:lnTo>
                  <a:lnTo>
                    <a:pt x="1318" y="1062"/>
                  </a:lnTo>
                  <a:lnTo>
                    <a:pt x="1283" y="1088"/>
                  </a:lnTo>
                  <a:lnTo>
                    <a:pt x="1248" y="1110"/>
                  </a:lnTo>
                  <a:lnTo>
                    <a:pt x="1216" y="1127"/>
                  </a:lnTo>
                  <a:lnTo>
                    <a:pt x="1186" y="1139"/>
                  </a:lnTo>
                  <a:lnTo>
                    <a:pt x="1157" y="1147"/>
                  </a:lnTo>
                  <a:lnTo>
                    <a:pt x="1131" y="1150"/>
                  </a:lnTo>
                  <a:lnTo>
                    <a:pt x="1111" y="1148"/>
                  </a:lnTo>
                  <a:lnTo>
                    <a:pt x="1096" y="1143"/>
                  </a:lnTo>
                  <a:lnTo>
                    <a:pt x="1082" y="1137"/>
                  </a:lnTo>
                  <a:lnTo>
                    <a:pt x="1072" y="1130"/>
                  </a:lnTo>
                  <a:lnTo>
                    <a:pt x="1065" y="1123"/>
                  </a:lnTo>
                  <a:lnTo>
                    <a:pt x="1059" y="1115"/>
                  </a:lnTo>
                  <a:lnTo>
                    <a:pt x="1056" y="1110"/>
                  </a:lnTo>
                  <a:lnTo>
                    <a:pt x="1054" y="1104"/>
                  </a:lnTo>
                  <a:lnTo>
                    <a:pt x="1052" y="1096"/>
                  </a:lnTo>
                  <a:lnTo>
                    <a:pt x="1051" y="1086"/>
                  </a:lnTo>
                  <a:lnTo>
                    <a:pt x="1050" y="1074"/>
                  </a:lnTo>
                  <a:lnTo>
                    <a:pt x="1049" y="1057"/>
                  </a:lnTo>
                  <a:lnTo>
                    <a:pt x="1049" y="1037"/>
                  </a:lnTo>
                  <a:lnTo>
                    <a:pt x="1050" y="1013"/>
                  </a:lnTo>
                  <a:lnTo>
                    <a:pt x="1051" y="984"/>
                  </a:lnTo>
                  <a:lnTo>
                    <a:pt x="1053" y="949"/>
                  </a:lnTo>
                  <a:lnTo>
                    <a:pt x="1055" y="907"/>
                  </a:lnTo>
                  <a:lnTo>
                    <a:pt x="1058" y="859"/>
                  </a:lnTo>
                  <a:lnTo>
                    <a:pt x="1062" y="784"/>
                  </a:lnTo>
                  <a:lnTo>
                    <a:pt x="1067" y="703"/>
                  </a:lnTo>
                  <a:lnTo>
                    <a:pt x="1071" y="620"/>
                  </a:lnTo>
                  <a:lnTo>
                    <a:pt x="1074" y="534"/>
                  </a:lnTo>
                  <a:lnTo>
                    <a:pt x="1076" y="449"/>
                  </a:lnTo>
                  <a:lnTo>
                    <a:pt x="1076" y="365"/>
                  </a:lnTo>
                  <a:lnTo>
                    <a:pt x="1061" y="361"/>
                  </a:lnTo>
                  <a:lnTo>
                    <a:pt x="1043" y="357"/>
                  </a:lnTo>
                  <a:lnTo>
                    <a:pt x="1020" y="353"/>
                  </a:lnTo>
                  <a:lnTo>
                    <a:pt x="993" y="351"/>
                  </a:lnTo>
                  <a:lnTo>
                    <a:pt x="965" y="350"/>
                  </a:lnTo>
                  <a:lnTo>
                    <a:pt x="936" y="350"/>
                  </a:lnTo>
                  <a:lnTo>
                    <a:pt x="929" y="413"/>
                  </a:lnTo>
                  <a:lnTo>
                    <a:pt x="922" y="478"/>
                  </a:lnTo>
                  <a:lnTo>
                    <a:pt x="915" y="545"/>
                  </a:lnTo>
                  <a:lnTo>
                    <a:pt x="908" y="609"/>
                  </a:lnTo>
                  <a:lnTo>
                    <a:pt x="901" y="669"/>
                  </a:lnTo>
                  <a:lnTo>
                    <a:pt x="897" y="703"/>
                  </a:lnTo>
                  <a:lnTo>
                    <a:pt x="894" y="733"/>
                  </a:lnTo>
                  <a:lnTo>
                    <a:pt x="891" y="760"/>
                  </a:lnTo>
                  <a:lnTo>
                    <a:pt x="889" y="783"/>
                  </a:lnTo>
                  <a:lnTo>
                    <a:pt x="887" y="801"/>
                  </a:lnTo>
                  <a:lnTo>
                    <a:pt x="885" y="815"/>
                  </a:lnTo>
                  <a:lnTo>
                    <a:pt x="885" y="822"/>
                  </a:lnTo>
                  <a:lnTo>
                    <a:pt x="882" y="835"/>
                  </a:lnTo>
                  <a:lnTo>
                    <a:pt x="876" y="846"/>
                  </a:lnTo>
                  <a:lnTo>
                    <a:pt x="866" y="854"/>
                  </a:lnTo>
                  <a:lnTo>
                    <a:pt x="855" y="860"/>
                  </a:lnTo>
                  <a:lnTo>
                    <a:pt x="841" y="861"/>
                  </a:lnTo>
                  <a:lnTo>
                    <a:pt x="826" y="860"/>
                  </a:lnTo>
                  <a:lnTo>
                    <a:pt x="814" y="857"/>
                  </a:lnTo>
                  <a:lnTo>
                    <a:pt x="805" y="851"/>
                  </a:lnTo>
                  <a:lnTo>
                    <a:pt x="799" y="844"/>
                  </a:lnTo>
                  <a:lnTo>
                    <a:pt x="793" y="835"/>
                  </a:lnTo>
                  <a:lnTo>
                    <a:pt x="790" y="824"/>
                  </a:lnTo>
                  <a:lnTo>
                    <a:pt x="787" y="808"/>
                  </a:lnTo>
                  <a:lnTo>
                    <a:pt x="784" y="786"/>
                  </a:lnTo>
                  <a:lnTo>
                    <a:pt x="782" y="760"/>
                  </a:lnTo>
                  <a:lnTo>
                    <a:pt x="779" y="730"/>
                  </a:lnTo>
                  <a:lnTo>
                    <a:pt x="777" y="696"/>
                  </a:lnTo>
                  <a:lnTo>
                    <a:pt x="774" y="660"/>
                  </a:lnTo>
                  <a:lnTo>
                    <a:pt x="772" y="623"/>
                  </a:lnTo>
                  <a:lnTo>
                    <a:pt x="770" y="584"/>
                  </a:lnTo>
                  <a:lnTo>
                    <a:pt x="768" y="546"/>
                  </a:lnTo>
                  <a:lnTo>
                    <a:pt x="766" y="506"/>
                  </a:lnTo>
                  <a:lnTo>
                    <a:pt x="764" y="469"/>
                  </a:lnTo>
                  <a:lnTo>
                    <a:pt x="763" y="434"/>
                  </a:lnTo>
                  <a:lnTo>
                    <a:pt x="762" y="399"/>
                  </a:lnTo>
                  <a:lnTo>
                    <a:pt x="761" y="369"/>
                  </a:lnTo>
                  <a:lnTo>
                    <a:pt x="760" y="343"/>
                  </a:lnTo>
                  <a:lnTo>
                    <a:pt x="759" y="321"/>
                  </a:lnTo>
                  <a:lnTo>
                    <a:pt x="759" y="305"/>
                  </a:lnTo>
                  <a:lnTo>
                    <a:pt x="758" y="293"/>
                  </a:lnTo>
                  <a:lnTo>
                    <a:pt x="758" y="289"/>
                  </a:lnTo>
                  <a:lnTo>
                    <a:pt x="730" y="283"/>
                  </a:lnTo>
                  <a:lnTo>
                    <a:pt x="703" y="282"/>
                  </a:lnTo>
                  <a:close/>
                  <a:moveTo>
                    <a:pt x="409" y="207"/>
                  </a:moveTo>
                  <a:lnTo>
                    <a:pt x="396" y="209"/>
                  </a:lnTo>
                  <a:lnTo>
                    <a:pt x="382" y="215"/>
                  </a:lnTo>
                  <a:lnTo>
                    <a:pt x="371" y="225"/>
                  </a:lnTo>
                  <a:lnTo>
                    <a:pt x="361" y="237"/>
                  </a:lnTo>
                  <a:lnTo>
                    <a:pt x="355" y="253"/>
                  </a:lnTo>
                  <a:lnTo>
                    <a:pt x="351" y="269"/>
                  </a:lnTo>
                  <a:lnTo>
                    <a:pt x="351" y="289"/>
                  </a:lnTo>
                  <a:lnTo>
                    <a:pt x="352" y="323"/>
                  </a:lnTo>
                  <a:lnTo>
                    <a:pt x="377" y="315"/>
                  </a:lnTo>
                  <a:lnTo>
                    <a:pt x="404" y="308"/>
                  </a:lnTo>
                  <a:lnTo>
                    <a:pt x="434" y="304"/>
                  </a:lnTo>
                  <a:lnTo>
                    <a:pt x="466" y="304"/>
                  </a:lnTo>
                  <a:lnTo>
                    <a:pt x="464" y="279"/>
                  </a:lnTo>
                  <a:lnTo>
                    <a:pt x="461" y="258"/>
                  </a:lnTo>
                  <a:lnTo>
                    <a:pt x="456" y="240"/>
                  </a:lnTo>
                  <a:lnTo>
                    <a:pt x="448" y="227"/>
                  </a:lnTo>
                  <a:lnTo>
                    <a:pt x="436" y="216"/>
                  </a:lnTo>
                  <a:lnTo>
                    <a:pt x="424" y="209"/>
                  </a:lnTo>
                  <a:lnTo>
                    <a:pt x="409" y="207"/>
                  </a:lnTo>
                  <a:close/>
                  <a:moveTo>
                    <a:pt x="1007" y="155"/>
                  </a:moveTo>
                  <a:lnTo>
                    <a:pt x="993" y="157"/>
                  </a:lnTo>
                  <a:lnTo>
                    <a:pt x="978" y="165"/>
                  </a:lnTo>
                  <a:lnTo>
                    <a:pt x="967" y="179"/>
                  </a:lnTo>
                  <a:lnTo>
                    <a:pt x="958" y="197"/>
                  </a:lnTo>
                  <a:lnTo>
                    <a:pt x="950" y="219"/>
                  </a:lnTo>
                  <a:lnTo>
                    <a:pt x="946" y="245"/>
                  </a:lnTo>
                  <a:lnTo>
                    <a:pt x="944" y="263"/>
                  </a:lnTo>
                  <a:lnTo>
                    <a:pt x="975" y="264"/>
                  </a:lnTo>
                  <a:lnTo>
                    <a:pt x="1008" y="265"/>
                  </a:lnTo>
                  <a:lnTo>
                    <a:pt x="1041" y="269"/>
                  </a:lnTo>
                  <a:lnTo>
                    <a:pt x="1073" y="274"/>
                  </a:lnTo>
                  <a:lnTo>
                    <a:pt x="1070" y="229"/>
                  </a:lnTo>
                  <a:lnTo>
                    <a:pt x="1066" y="207"/>
                  </a:lnTo>
                  <a:lnTo>
                    <a:pt x="1058" y="188"/>
                  </a:lnTo>
                  <a:lnTo>
                    <a:pt x="1048" y="174"/>
                  </a:lnTo>
                  <a:lnTo>
                    <a:pt x="1035" y="163"/>
                  </a:lnTo>
                  <a:lnTo>
                    <a:pt x="1022" y="157"/>
                  </a:lnTo>
                  <a:lnTo>
                    <a:pt x="1007" y="155"/>
                  </a:lnTo>
                  <a:close/>
                  <a:moveTo>
                    <a:pt x="701" y="87"/>
                  </a:moveTo>
                  <a:lnTo>
                    <a:pt x="690" y="88"/>
                  </a:lnTo>
                  <a:lnTo>
                    <a:pt x="677" y="92"/>
                  </a:lnTo>
                  <a:lnTo>
                    <a:pt x="667" y="98"/>
                  </a:lnTo>
                  <a:lnTo>
                    <a:pt x="656" y="107"/>
                  </a:lnTo>
                  <a:lnTo>
                    <a:pt x="649" y="120"/>
                  </a:lnTo>
                  <a:lnTo>
                    <a:pt x="644" y="135"/>
                  </a:lnTo>
                  <a:lnTo>
                    <a:pt x="642" y="155"/>
                  </a:lnTo>
                  <a:lnTo>
                    <a:pt x="641" y="206"/>
                  </a:lnTo>
                  <a:lnTo>
                    <a:pt x="666" y="200"/>
                  </a:lnTo>
                  <a:lnTo>
                    <a:pt x="694" y="195"/>
                  </a:lnTo>
                  <a:lnTo>
                    <a:pt x="725" y="195"/>
                  </a:lnTo>
                  <a:lnTo>
                    <a:pt x="756" y="200"/>
                  </a:lnTo>
                  <a:lnTo>
                    <a:pt x="756" y="177"/>
                  </a:lnTo>
                  <a:lnTo>
                    <a:pt x="755" y="156"/>
                  </a:lnTo>
                  <a:lnTo>
                    <a:pt x="754" y="139"/>
                  </a:lnTo>
                  <a:lnTo>
                    <a:pt x="752" y="125"/>
                  </a:lnTo>
                  <a:lnTo>
                    <a:pt x="747" y="112"/>
                  </a:lnTo>
                  <a:lnTo>
                    <a:pt x="739" y="103"/>
                  </a:lnTo>
                  <a:lnTo>
                    <a:pt x="731" y="96"/>
                  </a:lnTo>
                  <a:lnTo>
                    <a:pt x="722" y="91"/>
                  </a:lnTo>
                  <a:lnTo>
                    <a:pt x="711" y="88"/>
                  </a:lnTo>
                  <a:lnTo>
                    <a:pt x="701" y="87"/>
                  </a:lnTo>
                  <a:close/>
                  <a:moveTo>
                    <a:pt x="701" y="0"/>
                  </a:moveTo>
                  <a:lnTo>
                    <a:pt x="723" y="2"/>
                  </a:lnTo>
                  <a:lnTo>
                    <a:pt x="745" y="7"/>
                  </a:lnTo>
                  <a:lnTo>
                    <a:pt x="765" y="16"/>
                  </a:lnTo>
                  <a:lnTo>
                    <a:pt x="785" y="27"/>
                  </a:lnTo>
                  <a:lnTo>
                    <a:pt x="803" y="43"/>
                  </a:lnTo>
                  <a:lnTo>
                    <a:pt x="817" y="61"/>
                  </a:lnTo>
                  <a:lnTo>
                    <a:pt x="829" y="82"/>
                  </a:lnTo>
                  <a:lnTo>
                    <a:pt x="837" y="107"/>
                  </a:lnTo>
                  <a:lnTo>
                    <a:pt x="841" y="135"/>
                  </a:lnTo>
                  <a:lnTo>
                    <a:pt x="841" y="148"/>
                  </a:lnTo>
                  <a:lnTo>
                    <a:pt x="842" y="166"/>
                  </a:lnTo>
                  <a:lnTo>
                    <a:pt x="842" y="188"/>
                  </a:lnTo>
                  <a:lnTo>
                    <a:pt x="843" y="214"/>
                  </a:lnTo>
                  <a:lnTo>
                    <a:pt x="843" y="241"/>
                  </a:lnTo>
                  <a:lnTo>
                    <a:pt x="844" y="269"/>
                  </a:lnTo>
                  <a:lnTo>
                    <a:pt x="845" y="296"/>
                  </a:lnTo>
                  <a:lnTo>
                    <a:pt x="845" y="321"/>
                  </a:lnTo>
                  <a:lnTo>
                    <a:pt x="846" y="342"/>
                  </a:lnTo>
                  <a:lnTo>
                    <a:pt x="846" y="359"/>
                  </a:lnTo>
                  <a:lnTo>
                    <a:pt x="846" y="369"/>
                  </a:lnTo>
                  <a:lnTo>
                    <a:pt x="852" y="320"/>
                  </a:lnTo>
                  <a:lnTo>
                    <a:pt x="857" y="276"/>
                  </a:lnTo>
                  <a:lnTo>
                    <a:pt x="860" y="237"/>
                  </a:lnTo>
                  <a:lnTo>
                    <a:pt x="865" y="205"/>
                  </a:lnTo>
                  <a:lnTo>
                    <a:pt x="872" y="177"/>
                  </a:lnTo>
                  <a:lnTo>
                    <a:pt x="883" y="152"/>
                  </a:lnTo>
                  <a:lnTo>
                    <a:pt x="894" y="131"/>
                  </a:lnTo>
                  <a:lnTo>
                    <a:pt x="909" y="113"/>
                  </a:lnTo>
                  <a:lnTo>
                    <a:pt x="923" y="99"/>
                  </a:lnTo>
                  <a:lnTo>
                    <a:pt x="940" y="87"/>
                  </a:lnTo>
                  <a:lnTo>
                    <a:pt x="957" y="79"/>
                  </a:lnTo>
                  <a:lnTo>
                    <a:pt x="974" y="73"/>
                  </a:lnTo>
                  <a:lnTo>
                    <a:pt x="991" y="69"/>
                  </a:lnTo>
                  <a:lnTo>
                    <a:pt x="1007" y="68"/>
                  </a:lnTo>
                  <a:lnTo>
                    <a:pt x="1037" y="71"/>
                  </a:lnTo>
                  <a:lnTo>
                    <a:pt x="1062" y="80"/>
                  </a:lnTo>
                  <a:lnTo>
                    <a:pt x="1087" y="94"/>
                  </a:lnTo>
                  <a:lnTo>
                    <a:pt x="1109" y="112"/>
                  </a:lnTo>
                  <a:lnTo>
                    <a:pt x="1127" y="135"/>
                  </a:lnTo>
                  <a:lnTo>
                    <a:pt x="1141" y="161"/>
                  </a:lnTo>
                  <a:lnTo>
                    <a:pt x="1151" y="190"/>
                  </a:lnTo>
                  <a:lnTo>
                    <a:pt x="1156" y="223"/>
                  </a:lnTo>
                  <a:lnTo>
                    <a:pt x="1160" y="289"/>
                  </a:lnTo>
                  <a:lnTo>
                    <a:pt x="1162" y="360"/>
                  </a:lnTo>
                  <a:lnTo>
                    <a:pt x="1162" y="432"/>
                  </a:lnTo>
                  <a:lnTo>
                    <a:pt x="1161" y="507"/>
                  </a:lnTo>
                  <a:lnTo>
                    <a:pt x="1159" y="582"/>
                  </a:lnTo>
                  <a:lnTo>
                    <a:pt x="1156" y="657"/>
                  </a:lnTo>
                  <a:lnTo>
                    <a:pt x="1153" y="729"/>
                  </a:lnTo>
                  <a:lnTo>
                    <a:pt x="1149" y="798"/>
                  </a:lnTo>
                  <a:lnTo>
                    <a:pt x="1145" y="864"/>
                  </a:lnTo>
                  <a:lnTo>
                    <a:pt x="1142" y="898"/>
                  </a:lnTo>
                  <a:lnTo>
                    <a:pt x="1140" y="932"/>
                  </a:lnTo>
                  <a:lnTo>
                    <a:pt x="1139" y="965"/>
                  </a:lnTo>
                  <a:lnTo>
                    <a:pt x="1137" y="995"/>
                  </a:lnTo>
                  <a:lnTo>
                    <a:pt x="1136" y="1022"/>
                  </a:lnTo>
                  <a:lnTo>
                    <a:pt x="1136" y="1045"/>
                  </a:lnTo>
                  <a:lnTo>
                    <a:pt x="1135" y="1062"/>
                  </a:lnTo>
                  <a:lnTo>
                    <a:pt x="1141" y="1062"/>
                  </a:lnTo>
                  <a:lnTo>
                    <a:pt x="1150" y="1060"/>
                  </a:lnTo>
                  <a:lnTo>
                    <a:pt x="1161" y="1057"/>
                  </a:lnTo>
                  <a:lnTo>
                    <a:pt x="1174" y="1052"/>
                  </a:lnTo>
                  <a:lnTo>
                    <a:pt x="1188" y="1045"/>
                  </a:lnTo>
                  <a:lnTo>
                    <a:pt x="1205" y="1036"/>
                  </a:lnTo>
                  <a:lnTo>
                    <a:pt x="1225" y="1024"/>
                  </a:lnTo>
                  <a:lnTo>
                    <a:pt x="1245" y="1009"/>
                  </a:lnTo>
                  <a:lnTo>
                    <a:pt x="1269" y="991"/>
                  </a:lnTo>
                  <a:lnTo>
                    <a:pt x="1295" y="969"/>
                  </a:lnTo>
                  <a:lnTo>
                    <a:pt x="1324" y="943"/>
                  </a:lnTo>
                  <a:lnTo>
                    <a:pt x="1354" y="913"/>
                  </a:lnTo>
                  <a:lnTo>
                    <a:pt x="1373" y="897"/>
                  </a:lnTo>
                  <a:lnTo>
                    <a:pt x="1394" y="884"/>
                  </a:lnTo>
                  <a:lnTo>
                    <a:pt x="1416" y="875"/>
                  </a:lnTo>
                  <a:lnTo>
                    <a:pt x="1440" y="869"/>
                  </a:lnTo>
                  <a:lnTo>
                    <a:pt x="1464" y="867"/>
                  </a:lnTo>
                  <a:lnTo>
                    <a:pt x="1490" y="869"/>
                  </a:lnTo>
                  <a:lnTo>
                    <a:pt x="1515" y="875"/>
                  </a:lnTo>
                  <a:lnTo>
                    <a:pt x="1538" y="886"/>
                  </a:lnTo>
                  <a:lnTo>
                    <a:pt x="1558" y="899"/>
                  </a:lnTo>
                  <a:lnTo>
                    <a:pt x="1576" y="916"/>
                  </a:lnTo>
                  <a:lnTo>
                    <a:pt x="1589" y="937"/>
                  </a:lnTo>
                  <a:lnTo>
                    <a:pt x="1594" y="947"/>
                  </a:lnTo>
                  <a:lnTo>
                    <a:pt x="1599" y="959"/>
                  </a:lnTo>
                  <a:lnTo>
                    <a:pt x="1604" y="974"/>
                  </a:lnTo>
                  <a:lnTo>
                    <a:pt x="1607" y="992"/>
                  </a:lnTo>
                  <a:lnTo>
                    <a:pt x="1608" y="1010"/>
                  </a:lnTo>
                  <a:lnTo>
                    <a:pt x="1606" y="1032"/>
                  </a:lnTo>
                  <a:lnTo>
                    <a:pt x="1602" y="1056"/>
                  </a:lnTo>
                  <a:lnTo>
                    <a:pt x="1593" y="1082"/>
                  </a:lnTo>
                  <a:lnTo>
                    <a:pt x="1582" y="1110"/>
                  </a:lnTo>
                  <a:lnTo>
                    <a:pt x="1565" y="1140"/>
                  </a:lnTo>
                  <a:lnTo>
                    <a:pt x="1546" y="1169"/>
                  </a:lnTo>
                  <a:lnTo>
                    <a:pt x="1525" y="1201"/>
                  </a:lnTo>
                  <a:lnTo>
                    <a:pt x="1500" y="1235"/>
                  </a:lnTo>
                  <a:lnTo>
                    <a:pt x="1473" y="1271"/>
                  </a:lnTo>
                  <a:lnTo>
                    <a:pt x="1443" y="1309"/>
                  </a:lnTo>
                  <a:lnTo>
                    <a:pt x="1410" y="1348"/>
                  </a:lnTo>
                  <a:lnTo>
                    <a:pt x="1377" y="1389"/>
                  </a:lnTo>
                  <a:lnTo>
                    <a:pt x="1343" y="1429"/>
                  </a:lnTo>
                  <a:lnTo>
                    <a:pt x="1309" y="1470"/>
                  </a:lnTo>
                  <a:lnTo>
                    <a:pt x="1273" y="1510"/>
                  </a:lnTo>
                  <a:lnTo>
                    <a:pt x="1239" y="1551"/>
                  </a:lnTo>
                  <a:lnTo>
                    <a:pt x="1210" y="1585"/>
                  </a:lnTo>
                  <a:lnTo>
                    <a:pt x="1182" y="1617"/>
                  </a:lnTo>
                  <a:lnTo>
                    <a:pt x="1155" y="1650"/>
                  </a:lnTo>
                  <a:lnTo>
                    <a:pt x="1129" y="1681"/>
                  </a:lnTo>
                  <a:lnTo>
                    <a:pt x="1105" y="1709"/>
                  </a:lnTo>
                  <a:lnTo>
                    <a:pt x="1083" y="1736"/>
                  </a:lnTo>
                  <a:lnTo>
                    <a:pt x="1065" y="1760"/>
                  </a:lnTo>
                  <a:lnTo>
                    <a:pt x="1048" y="1782"/>
                  </a:lnTo>
                  <a:lnTo>
                    <a:pt x="1035" y="1800"/>
                  </a:lnTo>
                  <a:lnTo>
                    <a:pt x="1035" y="2700"/>
                  </a:lnTo>
                  <a:lnTo>
                    <a:pt x="1033" y="2714"/>
                  </a:lnTo>
                  <a:lnTo>
                    <a:pt x="1027" y="2725"/>
                  </a:lnTo>
                  <a:lnTo>
                    <a:pt x="1018" y="2735"/>
                  </a:lnTo>
                  <a:lnTo>
                    <a:pt x="1005" y="2741"/>
                  </a:lnTo>
                  <a:lnTo>
                    <a:pt x="992" y="2743"/>
                  </a:lnTo>
                  <a:lnTo>
                    <a:pt x="295" y="2743"/>
                  </a:lnTo>
                  <a:lnTo>
                    <a:pt x="281" y="2741"/>
                  </a:lnTo>
                  <a:lnTo>
                    <a:pt x="270" y="2735"/>
                  </a:lnTo>
                  <a:lnTo>
                    <a:pt x="261" y="2725"/>
                  </a:lnTo>
                  <a:lnTo>
                    <a:pt x="254" y="2714"/>
                  </a:lnTo>
                  <a:lnTo>
                    <a:pt x="251" y="2700"/>
                  </a:lnTo>
                  <a:lnTo>
                    <a:pt x="251" y="1751"/>
                  </a:lnTo>
                  <a:lnTo>
                    <a:pt x="248" y="1733"/>
                  </a:lnTo>
                  <a:lnTo>
                    <a:pt x="242" y="1710"/>
                  </a:lnTo>
                  <a:lnTo>
                    <a:pt x="234" y="1683"/>
                  </a:lnTo>
                  <a:lnTo>
                    <a:pt x="224" y="1653"/>
                  </a:lnTo>
                  <a:lnTo>
                    <a:pt x="214" y="1618"/>
                  </a:lnTo>
                  <a:lnTo>
                    <a:pt x="199" y="1573"/>
                  </a:lnTo>
                  <a:lnTo>
                    <a:pt x="184" y="1521"/>
                  </a:lnTo>
                  <a:lnTo>
                    <a:pt x="167" y="1464"/>
                  </a:lnTo>
                  <a:lnTo>
                    <a:pt x="150" y="1401"/>
                  </a:lnTo>
                  <a:lnTo>
                    <a:pt x="131" y="1333"/>
                  </a:lnTo>
                  <a:lnTo>
                    <a:pt x="112" y="1260"/>
                  </a:lnTo>
                  <a:lnTo>
                    <a:pt x="93" y="1183"/>
                  </a:lnTo>
                  <a:lnTo>
                    <a:pt x="76" y="1101"/>
                  </a:lnTo>
                  <a:lnTo>
                    <a:pt x="58" y="1013"/>
                  </a:lnTo>
                  <a:lnTo>
                    <a:pt x="42" y="922"/>
                  </a:lnTo>
                  <a:lnTo>
                    <a:pt x="27" y="826"/>
                  </a:lnTo>
                  <a:lnTo>
                    <a:pt x="13" y="727"/>
                  </a:lnTo>
                  <a:lnTo>
                    <a:pt x="2" y="624"/>
                  </a:lnTo>
                  <a:lnTo>
                    <a:pt x="0" y="590"/>
                  </a:lnTo>
                  <a:lnTo>
                    <a:pt x="2" y="561"/>
                  </a:lnTo>
                  <a:lnTo>
                    <a:pt x="5" y="535"/>
                  </a:lnTo>
                  <a:lnTo>
                    <a:pt x="11" y="513"/>
                  </a:lnTo>
                  <a:lnTo>
                    <a:pt x="20" y="493"/>
                  </a:lnTo>
                  <a:lnTo>
                    <a:pt x="28" y="476"/>
                  </a:lnTo>
                  <a:lnTo>
                    <a:pt x="37" y="462"/>
                  </a:lnTo>
                  <a:lnTo>
                    <a:pt x="47" y="450"/>
                  </a:lnTo>
                  <a:lnTo>
                    <a:pt x="64" y="435"/>
                  </a:lnTo>
                  <a:lnTo>
                    <a:pt x="83" y="421"/>
                  </a:lnTo>
                  <a:lnTo>
                    <a:pt x="104" y="412"/>
                  </a:lnTo>
                  <a:lnTo>
                    <a:pt x="126" y="406"/>
                  </a:lnTo>
                  <a:lnTo>
                    <a:pt x="148" y="404"/>
                  </a:lnTo>
                  <a:lnTo>
                    <a:pt x="175" y="406"/>
                  </a:lnTo>
                  <a:lnTo>
                    <a:pt x="200" y="415"/>
                  </a:lnTo>
                  <a:lnTo>
                    <a:pt x="223" y="426"/>
                  </a:lnTo>
                  <a:lnTo>
                    <a:pt x="243" y="443"/>
                  </a:lnTo>
                  <a:lnTo>
                    <a:pt x="260" y="463"/>
                  </a:lnTo>
                  <a:lnTo>
                    <a:pt x="273" y="485"/>
                  </a:lnTo>
                  <a:lnTo>
                    <a:pt x="271" y="427"/>
                  </a:lnTo>
                  <a:lnTo>
                    <a:pt x="268" y="363"/>
                  </a:lnTo>
                  <a:lnTo>
                    <a:pt x="265" y="293"/>
                  </a:lnTo>
                  <a:lnTo>
                    <a:pt x="265" y="264"/>
                  </a:lnTo>
                  <a:lnTo>
                    <a:pt x="270" y="235"/>
                  </a:lnTo>
                  <a:lnTo>
                    <a:pt x="278" y="209"/>
                  </a:lnTo>
                  <a:lnTo>
                    <a:pt x="292" y="185"/>
                  </a:lnTo>
                  <a:lnTo>
                    <a:pt x="308" y="164"/>
                  </a:lnTo>
                  <a:lnTo>
                    <a:pt x="325" y="150"/>
                  </a:lnTo>
                  <a:lnTo>
                    <a:pt x="345" y="137"/>
                  </a:lnTo>
                  <a:lnTo>
                    <a:pt x="366" y="128"/>
                  </a:lnTo>
                  <a:lnTo>
                    <a:pt x="387" y="123"/>
                  </a:lnTo>
                  <a:lnTo>
                    <a:pt x="409" y="121"/>
                  </a:lnTo>
                  <a:lnTo>
                    <a:pt x="435" y="123"/>
                  </a:lnTo>
                  <a:lnTo>
                    <a:pt x="457" y="129"/>
                  </a:lnTo>
                  <a:lnTo>
                    <a:pt x="477" y="138"/>
                  </a:lnTo>
                  <a:lnTo>
                    <a:pt x="493" y="151"/>
                  </a:lnTo>
                  <a:lnTo>
                    <a:pt x="507" y="165"/>
                  </a:lnTo>
                  <a:lnTo>
                    <a:pt x="518" y="181"/>
                  </a:lnTo>
                  <a:lnTo>
                    <a:pt x="528" y="198"/>
                  </a:lnTo>
                  <a:lnTo>
                    <a:pt x="536" y="215"/>
                  </a:lnTo>
                  <a:lnTo>
                    <a:pt x="541" y="233"/>
                  </a:lnTo>
                  <a:lnTo>
                    <a:pt x="545" y="250"/>
                  </a:lnTo>
                  <a:lnTo>
                    <a:pt x="548" y="264"/>
                  </a:lnTo>
                  <a:lnTo>
                    <a:pt x="550" y="278"/>
                  </a:lnTo>
                  <a:lnTo>
                    <a:pt x="553" y="288"/>
                  </a:lnTo>
                  <a:lnTo>
                    <a:pt x="553" y="296"/>
                  </a:lnTo>
                  <a:lnTo>
                    <a:pt x="553" y="299"/>
                  </a:lnTo>
                  <a:lnTo>
                    <a:pt x="554" y="285"/>
                  </a:lnTo>
                  <a:lnTo>
                    <a:pt x="554" y="266"/>
                  </a:lnTo>
                  <a:lnTo>
                    <a:pt x="554" y="245"/>
                  </a:lnTo>
                  <a:lnTo>
                    <a:pt x="554" y="224"/>
                  </a:lnTo>
                  <a:lnTo>
                    <a:pt x="555" y="203"/>
                  </a:lnTo>
                  <a:lnTo>
                    <a:pt x="555" y="184"/>
                  </a:lnTo>
                  <a:lnTo>
                    <a:pt x="555" y="168"/>
                  </a:lnTo>
                  <a:lnTo>
                    <a:pt x="555" y="158"/>
                  </a:lnTo>
                  <a:lnTo>
                    <a:pt x="555" y="154"/>
                  </a:lnTo>
                  <a:lnTo>
                    <a:pt x="558" y="125"/>
                  </a:lnTo>
                  <a:lnTo>
                    <a:pt x="564" y="100"/>
                  </a:lnTo>
                  <a:lnTo>
                    <a:pt x="573" y="76"/>
                  </a:lnTo>
                  <a:lnTo>
                    <a:pt x="587" y="56"/>
                  </a:lnTo>
                  <a:lnTo>
                    <a:pt x="601" y="40"/>
                  </a:lnTo>
                  <a:lnTo>
                    <a:pt x="619" y="25"/>
                  </a:lnTo>
                  <a:lnTo>
                    <a:pt x="639" y="15"/>
                  </a:lnTo>
                  <a:lnTo>
                    <a:pt x="658" y="6"/>
                  </a:lnTo>
                  <a:lnTo>
                    <a:pt x="679" y="2"/>
                  </a:lnTo>
                  <a:lnTo>
                    <a:pt x="7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7"/>
            <p:cNvSpPr>
              <a:spLocks noEditPoints="1"/>
            </p:cNvSpPr>
            <p:nvPr/>
          </p:nvSpPr>
          <p:spPr bwMode="auto">
            <a:xfrm>
              <a:off x="3729038" y="3573463"/>
              <a:ext cx="254000" cy="434975"/>
            </a:xfrm>
            <a:custGeom>
              <a:avLst/>
              <a:gdLst>
                <a:gd name="T0" fmla="*/ 1037 w 1607"/>
                <a:gd name="T1" fmla="*/ 1960 h 2743"/>
                <a:gd name="T2" fmla="*/ 113 w 1607"/>
                <a:gd name="T3" fmla="*/ 959 h 2743"/>
                <a:gd name="T4" fmla="*/ 108 w 1607"/>
                <a:gd name="T5" fmla="*/ 1084 h 2743"/>
                <a:gd name="T6" fmla="*/ 177 w 1607"/>
                <a:gd name="T7" fmla="*/ 961 h 2743"/>
                <a:gd name="T8" fmla="*/ 1407 w 1607"/>
                <a:gd name="T9" fmla="*/ 538 h 2743"/>
                <a:gd name="T10" fmla="*/ 1520 w 1607"/>
                <a:gd name="T11" fmla="*/ 574 h 2743"/>
                <a:gd name="T12" fmla="*/ 877 w 1607"/>
                <a:gd name="T13" fmla="*/ 281 h 2743"/>
                <a:gd name="T14" fmla="*/ 842 w 1607"/>
                <a:gd name="T15" fmla="*/ 467 h 2743"/>
                <a:gd name="T16" fmla="*/ 823 w 1607"/>
                <a:gd name="T17" fmla="*/ 784 h 2743"/>
                <a:gd name="T18" fmla="*/ 752 w 1607"/>
                <a:gd name="T19" fmla="*/ 858 h 2743"/>
                <a:gd name="T20" fmla="*/ 713 w 1607"/>
                <a:gd name="T21" fmla="*/ 731 h 2743"/>
                <a:gd name="T22" fmla="*/ 614 w 1607"/>
                <a:gd name="T23" fmla="*/ 350 h 2743"/>
                <a:gd name="T24" fmla="*/ 544 w 1607"/>
                <a:gd name="T25" fmla="*/ 782 h 2743"/>
                <a:gd name="T26" fmla="*/ 557 w 1607"/>
                <a:gd name="T27" fmla="*/ 1085 h 2743"/>
                <a:gd name="T28" fmla="*/ 495 w 1607"/>
                <a:gd name="T29" fmla="*/ 1146 h 2743"/>
                <a:gd name="T30" fmla="*/ 248 w 1607"/>
                <a:gd name="T31" fmla="*/ 1092 h 2743"/>
                <a:gd name="T32" fmla="*/ 354 w 1607"/>
                <a:gd name="T33" fmla="*/ 1401 h 2743"/>
                <a:gd name="T34" fmla="*/ 623 w 1607"/>
                <a:gd name="T35" fmla="*/ 1722 h 2743"/>
                <a:gd name="T36" fmla="*/ 1268 w 1607"/>
                <a:gd name="T37" fmla="*/ 1845 h 2743"/>
                <a:gd name="T38" fmla="*/ 1280 w 1607"/>
                <a:gd name="T39" fmla="*/ 1693 h 2743"/>
                <a:gd name="T40" fmla="*/ 1412 w 1607"/>
                <a:gd name="T41" fmla="*/ 1235 h 2743"/>
                <a:gd name="T42" fmla="*/ 1446 w 1607"/>
                <a:gd name="T43" fmla="*/ 683 h 2743"/>
                <a:gd name="T44" fmla="*/ 1342 w 1607"/>
                <a:gd name="T45" fmla="*/ 888 h 2743"/>
                <a:gd name="T46" fmla="*/ 1275 w 1607"/>
                <a:gd name="T47" fmla="*/ 931 h 2743"/>
                <a:gd name="T48" fmla="*/ 1241 w 1607"/>
                <a:gd name="T49" fmla="*/ 878 h 2743"/>
                <a:gd name="T50" fmla="*/ 1241 w 1607"/>
                <a:gd name="T51" fmla="*/ 648 h 2743"/>
                <a:gd name="T52" fmla="*/ 1134 w 1607"/>
                <a:gd name="T53" fmla="*/ 389 h 2743"/>
                <a:gd name="T54" fmla="*/ 1101 w 1607"/>
                <a:gd name="T55" fmla="*/ 798 h 2743"/>
                <a:gd name="T56" fmla="*/ 1031 w 1607"/>
                <a:gd name="T57" fmla="*/ 889 h 2743"/>
                <a:gd name="T58" fmla="*/ 985 w 1607"/>
                <a:gd name="T59" fmla="*/ 786 h 2743"/>
                <a:gd name="T60" fmla="*/ 969 w 1607"/>
                <a:gd name="T61" fmla="*/ 374 h 2743"/>
                <a:gd name="T62" fmla="*/ 1151 w 1607"/>
                <a:gd name="T63" fmla="*/ 240 h 2743"/>
                <a:gd name="T64" fmla="*/ 1256 w 1607"/>
                <a:gd name="T65" fmla="*/ 268 h 2743"/>
                <a:gd name="T66" fmla="*/ 571 w 1607"/>
                <a:gd name="T67" fmla="*/ 162 h 2743"/>
                <a:gd name="T68" fmla="*/ 663 w 1607"/>
                <a:gd name="T69" fmla="*/ 263 h 2743"/>
                <a:gd name="T70" fmla="*/ 895 w 1607"/>
                <a:gd name="T71" fmla="*/ 87 h 2743"/>
                <a:gd name="T72" fmla="*/ 851 w 1607"/>
                <a:gd name="T73" fmla="*/ 198 h 2743"/>
                <a:gd name="T74" fmla="*/ 940 w 1607"/>
                <a:gd name="T75" fmla="*/ 96 h 2743"/>
                <a:gd name="T76" fmla="*/ 1005 w 1607"/>
                <a:gd name="T77" fmla="*/ 38 h 2743"/>
                <a:gd name="T78" fmla="*/ 1052 w 1607"/>
                <a:gd name="T79" fmla="*/ 201 h 2743"/>
                <a:gd name="T80" fmla="*/ 1058 w 1607"/>
                <a:gd name="T81" fmla="*/ 263 h 2743"/>
                <a:gd name="T82" fmla="*/ 1150 w 1607"/>
                <a:gd name="T83" fmla="*/ 127 h 2743"/>
                <a:gd name="T84" fmla="*/ 1328 w 1607"/>
                <a:gd name="T85" fmla="*/ 208 h 2743"/>
                <a:gd name="T86" fmla="*/ 1383 w 1607"/>
                <a:gd name="T87" fmla="*/ 425 h 2743"/>
                <a:gd name="T88" fmla="*/ 1569 w 1607"/>
                <a:gd name="T89" fmla="*/ 461 h 2743"/>
                <a:gd name="T90" fmla="*/ 1580 w 1607"/>
                <a:gd name="T91" fmla="*/ 825 h 2743"/>
                <a:gd name="T92" fmla="*/ 1423 w 1607"/>
                <a:gd name="T93" fmla="*/ 1519 h 2743"/>
                <a:gd name="T94" fmla="*/ 1352 w 1607"/>
                <a:gd name="T95" fmla="*/ 2712 h 2743"/>
                <a:gd name="T96" fmla="*/ 573 w 1607"/>
                <a:gd name="T97" fmla="*/ 2712 h 2743"/>
                <a:gd name="T98" fmla="*/ 425 w 1607"/>
                <a:gd name="T99" fmla="*/ 1616 h 2743"/>
                <a:gd name="T100" fmla="*/ 134 w 1607"/>
                <a:gd name="T101" fmla="*/ 1270 h 2743"/>
                <a:gd name="T102" fmla="*/ 0 w 1607"/>
                <a:gd name="T103" fmla="*/ 1010 h 2743"/>
                <a:gd name="T104" fmla="*/ 91 w 1607"/>
                <a:gd name="T105" fmla="*/ 874 h 2743"/>
                <a:gd name="T106" fmla="*/ 312 w 1607"/>
                <a:gd name="T107" fmla="*/ 967 h 2743"/>
                <a:gd name="T108" fmla="*/ 465 w 1607"/>
                <a:gd name="T109" fmla="*/ 1061 h 2743"/>
                <a:gd name="T110" fmla="*/ 458 w 1607"/>
                <a:gd name="T111" fmla="*/ 797 h 2743"/>
                <a:gd name="T112" fmla="*/ 456 w 1607"/>
                <a:gd name="T113" fmla="*/ 189 h 2743"/>
                <a:gd name="T114" fmla="*/ 633 w 1607"/>
                <a:gd name="T115" fmla="*/ 71 h 2743"/>
                <a:gd name="T116" fmla="*/ 747 w 1607"/>
                <a:gd name="T117" fmla="*/ 236 h 2743"/>
                <a:gd name="T118" fmla="*/ 763 w 1607"/>
                <a:gd name="T119" fmla="*/ 240 h 2743"/>
                <a:gd name="T120" fmla="*/ 804 w 1607"/>
                <a:gd name="T121" fmla="*/ 41 h 2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7" h="2743">
                  <a:moveTo>
                    <a:pt x="1123" y="1960"/>
                  </a:moveTo>
                  <a:lnTo>
                    <a:pt x="1123" y="2655"/>
                  </a:lnTo>
                  <a:lnTo>
                    <a:pt x="1268" y="2655"/>
                  </a:lnTo>
                  <a:lnTo>
                    <a:pt x="1268" y="1960"/>
                  </a:lnTo>
                  <a:lnTo>
                    <a:pt x="1123" y="1960"/>
                  </a:lnTo>
                  <a:close/>
                  <a:moveTo>
                    <a:pt x="890" y="1960"/>
                  </a:moveTo>
                  <a:lnTo>
                    <a:pt x="890" y="2655"/>
                  </a:lnTo>
                  <a:lnTo>
                    <a:pt x="1037" y="2655"/>
                  </a:lnTo>
                  <a:lnTo>
                    <a:pt x="1037" y="1960"/>
                  </a:lnTo>
                  <a:lnTo>
                    <a:pt x="890" y="1960"/>
                  </a:lnTo>
                  <a:close/>
                  <a:moveTo>
                    <a:pt x="658" y="1960"/>
                  </a:moveTo>
                  <a:lnTo>
                    <a:pt x="658" y="2655"/>
                  </a:lnTo>
                  <a:lnTo>
                    <a:pt x="804" y="2655"/>
                  </a:lnTo>
                  <a:lnTo>
                    <a:pt x="804" y="1960"/>
                  </a:lnTo>
                  <a:lnTo>
                    <a:pt x="658" y="1960"/>
                  </a:lnTo>
                  <a:close/>
                  <a:moveTo>
                    <a:pt x="142" y="953"/>
                  </a:moveTo>
                  <a:lnTo>
                    <a:pt x="127" y="954"/>
                  </a:lnTo>
                  <a:lnTo>
                    <a:pt x="113" y="959"/>
                  </a:lnTo>
                  <a:lnTo>
                    <a:pt x="102" y="967"/>
                  </a:lnTo>
                  <a:lnTo>
                    <a:pt x="92" y="978"/>
                  </a:lnTo>
                  <a:lnTo>
                    <a:pt x="86" y="992"/>
                  </a:lnTo>
                  <a:lnTo>
                    <a:pt x="83" y="1009"/>
                  </a:lnTo>
                  <a:lnTo>
                    <a:pt x="85" y="1024"/>
                  </a:lnTo>
                  <a:lnTo>
                    <a:pt x="88" y="1041"/>
                  </a:lnTo>
                  <a:lnTo>
                    <a:pt x="95" y="1057"/>
                  </a:lnTo>
                  <a:lnTo>
                    <a:pt x="102" y="1071"/>
                  </a:lnTo>
                  <a:lnTo>
                    <a:pt x="108" y="1084"/>
                  </a:lnTo>
                  <a:lnTo>
                    <a:pt x="114" y="1093"/>
                  </a:lnTo>
                  <a:lnTo>
                    <a:pt x="119" y="1100"/>
                  </a:lnTo>
                  <a:lnTo>
                    <a:pt x="122" y="1103"/>
                  </a:lnTo>
                  <a:lnTo>
                    <a:pt x="145" y="1072"/>
                  </a:lnTo>
                  <a:lnTo>
                    <a:pt x="171" y="1045"/>
                  </a:lnTo>
                  <a:lnTo>
                    <a:pt x="197" y="1022"/>
                  </a:lnTo>
                  <a:lnTo>
                    <a:pt x="222" y="1003"/>
                  </a:lnTo>
                  <a:lnTo>
                    <a:pt x="190" y="971"/>
                  </a:lnTo>
                  <a:lnTo>
                    <a:pt x="177" y="961"/>
                  </a:lnTo>
                  <a:lnTo>
                    <a:pt x="160" y="955"/>
                  </a:lnTo>
                  <a:lnTo>
                    <a:pt x="142" y="953"/>
                  </a:lnTo>
                  <a:close/>
                  <a:moveTo>
                    <a:pt x="1458" y="489"/>
                  </a:moveTo>
                  <a:lnTo>
                    <a:pt x="1448" y="490"/>
                  </a:lnTo>
                  <a:lnTo>
                    <a:pt x="1437" y="494"/>
                  </a:lnTo>
                  <a:lnTo>
                    <a:pt x="1427" y="501"/>
                  </a:lnTo>
                  <a:lnTo>
                    <a:pt x="1419" y="509"/>
                  </a:lnTo>
                  <a:lnTo>
                    <a:pt x="1412" y="521"/>
                  </a:lnTo>
                  <a:lnTo>
                    <a:pt x="1407" y="538"/>
                  </a:lnTo>
                  <a:lnTo>
                    <a:pt x="1400" y="584"/>
                  </a:lnTo>
                  <a:lnTo>
                    <a:pt x="1434" y="591"/>
                  </a:lnTo>
                  <a:lnTo>
                    <a:pt x="1467" y="598"/>
                  </a:lnTo>
                  <a:lnTo>
                    <a:pt x="1495" y="607"/>
                  </a:lnTo>
                  <a:lnTo>
                    <a:pt x="1518" y="616"/>
                  </a:lnTo>
                  <a:lnTo>
                    <a:pt x="1518" y="612"/>
                  </a:lnTo>
                  <a:lnTo>
                    <a:pt x="1520" y="604"/>
                  </a:lnTo>
                  <a:lnTo>
                    <a:pt x="1520" y="590"/>
                  </a:lnTo>
                  <a:lnTo>
                    <a:pt x="1520" y="574"/>
                  </a:lnTo>
                  <a:lnTo>
                    <a:pt x="1517" y="557"/>
                  </a:lnTo>
                  <a:lnTo>
                    <a:pt x="1513" y="539"/>
                  </a:lnTo>
                  <a:lnTo>
                    <a:pt x="1506" y="522"/>
                  </a:lnTo>
                  <a:lnTo>
                    <a:pt x="1496" y="507"/>
                  </a:lnTo>
                  <a:lnTo>
                    <a:pt x="1484" y="498"/>
                  </a:lnTo>
                  <a:lnTo>
                    <a:pt x="1472" y="491"/>
                  </a:lnTo>
                  <a:lnTo>
                    <a:pt x="1458" y="489"/>
                  </a:lnTo>
                  <a:close/>
                  <a:moveTo>
                    <a:pt x="904" y="280"/>
                  </a:moveTo>
                  <a:lnTo>
                    <a:pt x="877" y="281"/>
                  </a:lnTo>
                  <a:lnTo>
                    <a:pt x="849" y="289"/>
                  </a:lnTo>
                  <a:lnTo>
                    <a:pt x="849" y="292"/>
                  </a:lnTo>
                  <a:lnTo>
                    <a:pt x="848" y="303"/>
                  </a:lnTo>
                  <a:lnTo>
                    <a:pt x="848" y="320"/>
                  </a:lnTo>
                  <a:lnTo>
                    <a:pt x="846" y="342"/>
                  </a:lnTo>
                  <a:lnTo>
                    <a:pt x="845" y="368"/>
                  </a:lnTo>
                  <a:lnTo>
                    <a:pt x="844" y="399"/>
                  </a:lnTo>
                  <a:lnTo>
                    <a:pt x="843" y="432"/>
                  </a:lnTo>
                  <a:lnTo>
                    <a:pt x="842" y="467"/>
                  </a:lnTo>
                  <a:lnTo>
                    <a:pt x="840" y="506"/>
                  </a:lnTo>
                  <a:lnTo>
                    <a:pt x="839" y="544"/>
                  </a:lnTo>
                  <a:lnTo>
                    <a:pt x="837" y="583"/>
                  </a:lnTo>
                  <a:lnTo>
                    <a:pt x="835" y="621"/>
                  </a:lnTo>
                  <a:lnTo>
                    <a:pt x="833" y="660"/>
                  </a:lnTo>
                  <a:lnTo>
                    <a:pt x="830" y="695"/>
                  </a:lnTo>
                  <a:lnTo>
                    <a:pt x="828" y="728"/>
                  </a:lnTo>
                  <a:lnTo>
                    <a:pt x="826" y="758"/>
                  </a:lnTo>
                  <a:lnTo>
                    <a:pt x="823" y="784"/>
                  </a:lnTo>
                  <a:lnTo>
                    <a:pt x="819" y="806"/>
                  </a:lnTo>
                  <a:lnTo>
                    <a:pt x="816" y="823"/>
                  </a:lnTo>
                  <a:lnTo>
                    <a:pt x="813" y="833"/>
                  </a:lnTo>
                  <a:lnTo>
                    <a:pt x="808" y="843"/>
                  </a:lnTo>
                  <a:lnTo>
                    <a:pt x="802" y="850"/>
                  </a:lnTo>
                  <a:lnTo>
                    <a:pt x="792" y="855"/>
                  </a:lnTo>
                  <a:lnTo>
                    <a:pt x="781" y="859"/>
                  </a:lnTo>
                  <a:lnTo>
                    <a:pt x="765" y="860"/>
                  </a:lnTo>
                  <a:lnTo>
                    <a:pt x="752" y="858"/>
                  </a:lnTo>
                  <a:lnTo>
                    <a:pt x="741" y="853"/>
                  </a:lnTo>
                  <a:lnTo>
                    <a:pt x="732" y="845"/>
                  </a:lnTo>
                  <a:lnTo>
                    <a:pt x="725" y="833"/>
                  </a:lnTo>
                  <a:lnTo>
                    <a:pt x="722" y="821"/>
                  </a:lnTo>
                  <a:lnTo>
                    <a:pt x="722" y="813"/>
                  </a:lnTo>
                  <a:lnTo>
                    <a:pt x="720" y="800"/>
                  </a:lnTo>
                  <a:lnTo>
                    <a:pt x="718" y="781"/>
                  </a:lnTo>
                  <a:lnTo>
                    <a:pt x="716" y="758"/>
                  </a:lnTo>
                  <a:lnTo>
                    <a:pt x="713" y="731"/>
                  </a:lnTo>
                  <a:lnTo>
                    <a:pt x="709" y="701"/>
                  </a:lnTo>
                  <a:lnTo>
                    <a:pt x="706" y="669"/>
                  </a:lnTo>
                  <a:lnTo>
                    <a:pt x="699" y="608"/>
                  </a:lnTo>
                  <a:lnTo>
                    <a:pt x="692" y="543"/>
                  </a:lnTo>
                  <a:lnTo>
                    <a:pt x="684" y="477"/>
                  </a:lnTo>
                  <a:lnTo>
                    <a:pt x="678" y="411"/>
                  </a:lnTo>
                  <a:lnTo>
                    <a:pt x="671" y="349"/>
                  </a:lnTo>
                  <a:lnTo>
                    <a:pt x="642" y="349"/>
                  </a:lnTo>
                  <a:lnTo>
                    <a:pt x="614" y="350"/>
                  </a:lnTo>
                  <a:lnTo>
                    <a:pt x="587" y="352"/>
                  </a:lnTo>
                  <a:lnTo>
                    <a:pt x="564" y="355"/>
                  </a:lnTo>
                  <a:lnTo>
                    <a:pt x="545" y="359"/>
                  </a:lnTo>
                  <a:lnTo>
                    <a:pt x="531" y="364"/>
                  </a:lnTo>
                  <a:lnTo>
                    <a:pt x="531" y="448"/>
                  </a:lnTo>
                  <a:lnTo>
                    <a:pt x="533" y="533"/>
                  </a:lnTo>
                  <a:lnTo>
                    <a:pt x="536" y="618"/>
                  </a:lnTo>
                  <a:lnTo>
                    <a:pt x="540" y="701"/>
                  </a:lnTo>
                  <a:lnTo>
                    <a:pt x="544" y="782"/>
                  </a:lnTo>
                  <a:lnTo>
                    <a:pt x="548" y="857"/>
                  </a:lnTo>
                  <a:lnTo>
                    <a:pt x="552" y="906"/>
                  </a:lnTo>
                  <a:lnTo>
                    <a:pt x="554" y="948"/>
                  </a:lnTo>
                  <a:lnTo>
                    <a:pt x="556" y="983"/>
                  </a:lnTo>
                  <a:lnTo>
                    <a:pt x="557" y="1012"/>
                  </a:lnTo>
                  <a:lnTo>
                    <a:pt x="558" y="1037"/>
                  </a:lnTo>
                  <a:lnTo>
                    <a:pt x="558" y="1057"/>
                  </a:lnTo>
                  <a:lnTo>
                    <a:pt x="557" y="1072"/>
                  </a:lnTo>
                  <a:lnTo>
                    <a:pt x="557" y="1085"/>
                  </a:lnTo>
                  <a:lnTo>
                    <a:pt x="555" y="1094"/>
                  </a:lnTo>
                  <a:lnTo>
                    <a:pt x="553" y="1102"/>
                  </a:lnTo>
                  <a:lnTo>
                    <a:pt x="550" y="1109"/>
                  </a:lnTo>
                  <a:lnTo>
                    <a:pt x="547" y="1114"/>
                  </a:lnTo>
                  <a:lnTo>
                    <a:pt x="542" y="1121"/>
                  </a:lnTo>
                  <a:lnTo>
                    <a:pt x="535" y="1128"/>
                  </a:lnTo>
                  <a:lnTo>
                    <a:pt x="525" y="1136"/>
                  </a:lnTo>
                  <a:lnTo>
                    <a:pt x="511" y="1142"/>
                  </a:lnTo>
                  <a:lnTo>
                    <a:pt x="495" y="1146"/>
                  </a:lnTo>
                  <a:lnTo>
                    <a:pt x="476" y="1148"/>
                  </a:lnTo>
                  <a:lnTo>
                    <a:pt x="450" y="1146"/>
                  </a:lnTo>
                  <a:lnTo>
                    <a:pt x="421" y="1138"/>
                  </a:lnTo>
                  <a:lnTo>
                    <a:pt x="391" y="1126"/>
                  </a:lnTo>
                  <a:lnTo>
                    <a:pt x="358" y="1109"/>
                  </a:lnTo>
                  <a:lnTo>
                    <a:pt x="324" y="1087"/>
                  </a:lnTo>
                  <a:lnTo>
                    <a:pt x="289" y="1061"/>
                  </a:lnTo>
                  <a:lnTo>
                    <a:pt x="270" y="1075"/>
                  </a:lnTo>
                  <a:lnTo>
                    <a:pt x="248" y="1092"/>
                  </a:lnTo>
                  <a:lnTo>
                    <a:pt x="227" y="1112"/>
                  </a:lnTo>
                  <a:lnTo>
                    <a:pt x="208" y="1133"/>
                  </a:lnTo>
                  <a:lnTo>
                    <a:pt x="189" y="1156"/>
                  </a:lnTo>
                  <a:lnTo>
                    <a:pt x="176" y="1181"/>
                  </a:lnTo>
                  <a:lnTo>
                    <a:pt x="207" y="1222"/>
                  </a:lnTo>
                  <a:lnTo>
                    <a:pt x="241" y="1265"/>
                  </a:lnTo>
                  <a:lnTo>
                    <a:pt x="277" y="1309"/>
                  </a:lnTo>
                  <a:lnTo>
                    <a:pt x="315" y="1355"/>
                  </a:lnTo>
                  <a:lnTo>
                    <a:pt x="354" y="1401"/>
                  </a:lnTo>
                  <a:lnTo>
                    <a:pt x="394" y="1448"/>
                  </a:lnTo>
                  <a:lnTo>
                    <a:pt x="433" y="1493"/>
                  </a:lnTo>
                  <a:lnTo>
                    <a:pt x="466" y="1532"/>
                  </a:lnTo>
                  <a:lnTo>
                    <a:pt x="498" y="1568"/>
                  </a:lnTo>
                  <a:lnTo>
                    <a:pt x="528" y="1603"/>
                  </a:lnTo>
                  <a:lnTo>
                    <a:pt x="555" y="1637"/>
                  </a:lnTo>
                  <a:lnTo>
                    <a:pt x="581" y="1668"/>
                  </a:lnTo>
                  <a:lnTo>
                    <a:pt x="603" y="1696"/>
                  </a:lnTo>
                  <a:lnTo>
                    <a:pt x="623" y="1722"/>
                  </a:lnTo>
                  <a:lnTo>
                    <a:pt x="639" y="1744"/>
                  </a:lnTo>
                  <a:lnTo>
                    <a:pt x="651" y="1763"/>
                  </a:lnTo>
                  <a:lnTo>
                    <a:pt x="656" y="1774"/>
                  </a:lnTo>
                  <a:lnTo>
                    <a:pt x="658" y="1786"/>
                  </a:lnTo>
                  <a:lnTo>
                    <a:pt x="658" y="1874"/>
                  </a:lnTo>
                  <a:lnTo>
                    <a:pt x="1268" y="1874"/>
                  </a:lnTo>
                  <a:lnTo>
                    <a:pt x="1268" y="1870"/>
                  </a:lnTo>
                  <a:lnTo>
                    <a:pt x="1268" y="1859"/>
                  </a:lnTo>
                  <a:lnTo>
                    <a:pt x="1268" y="1845"/>
                  </a:lnTo>
                  <a:lnTo>
                    <a:pt x="1268" y="1827"/>
                  </a:lnTo>
                  <a:lnTo>
                    <a:pt x="1268" y="1807"/>
                  </a:lnTo>
                  <a:lnTo>
                    <a:pt x="1269" y="1787"/>
                  </a:lnTo>
                  <a:lnTo>
                    <a:pt x="1269" y="1769"/>
                  </a:lnTo>
                  <a:lnTo>
                    <a:pt x="1269" y="1754"/>
                  </a:lnTo>
                  <a:lnTo>
                    <a:pt x="1269" y="1743"/>
                  </a:lnTo>
                  <a:lnTo>
                    <a:pt x="1269" y="1739"/>
                  </a:lnTo>
                  <a:lnTo>
                    <a:pt x="1273" y="1718"/>
                  </a:lnTo>
                  <a:lnTo>
                    <a:pt x="1280" y="1693"/>
                  </a:lnTo>
                  <a:lnTo>
                    <a:pt x="1288" y="1664"/>
                  </a:lnTo>
                  <a:lnTo>
                    <a:pt x="1298" y="1629"/>
                  </a:lnTo>
                  <a:lnTo>
                    <a:pt x="1311" y="1591"/>
                  </a:lnTo>
                  <a:lnTo>
                    <a:pt x="1324" y="1545"/>
                  </a:lnTo>
                  <a:lnTo>
                    <a:pt x="1340" y="1494"/>
                  </a:lnTo>
                  <a:lnTo>
                    <a:pt x="1357" y="1437"/>
                  </a:lnTo>
                  <a:lnTo>
                    <a:pt x="1375" y="1375"/>
                  </a:lnTo>
                  <a:lnTo>
                    <a:pt x="1393" y="1307"/>
                  </a:lnTo>
                  <a:lnTo>
                    <a:pt x="1412" y="1235"/>
                  </a:lnTo>
                  <a:lnTo>
                    <a:pt x="1429" y="1159"/>
                  </a:lnTo>
                  <a:lnTo>
                    <a:pt x="1448" y="1076"/>
                  </a:lnTo>
                  <a:lnTo>
                    <a:pt x="1464" y="990"/>
                  </a:lnTo>
                  <a:lnTo>
                    <a:pt x="1481" y="899"/>
                  </a:lnTo>
                  <a:lnTo>
                    <a:pt x="1496" y="804"/>
                  </a:lnTo>
                  <a:lnTo>
                    <a:pt x="1508" y="705"/>
                  </a:lnTo>
                  <a:lnTo>
                    <a:pt x="1491" y="698"/>
                  </a:lnTo>
                  <a:lnTo>
                    <a:pt x="1471" y="691"/>
                  </a:lnTo>
                  <a:lnTo>
                    <a:pt x="1446" y="683"/>
                  </a:lnTo>
                  <a:lnTo>
                    <a:pt x="1418" y="675"/>
                  </a:lnTo>
                  <a:lnTo>
                    <a:pt x="1386" y="669"/>
                  </a:lnTo>
                  <a:lnTo>
                    <a:pt x="1377" y="716"/>
                  </a:lnTo>
                  <a:lnTo>
                    <a:pt x="1371" y="757"/>
                  </a:lnTo>
                  <a:lnTo>
                    <a:pt x="1364" y="793"/>
                  </a:lnTo>
                  <a:lnTo>
                    <a:pt x="1359" y="824"/>
                  </a:lnTo>
                  <a:lnTo>
                    <a:pt x="1352" y="849"/>
                  </a:lnTo>
                  <a:lnTo>
                    <a:pt x="1347" y="871"/>
                  </a:lnTo>
                  <a:lnTo>
                    <a:pt x="1342" y="888"/>
                  </a:lnTo>
                  <a:lnTo>
                    <a:pt x="1337" y="902"/>
                  </a:lnTo>
                  <a:lnTo>
                    <a:pt x="1333" y="912"/>
                  </a:lnTo>
                  <a:lnTo>
                    <a:pt x="1324" y="922"/>
                  </a:lnTo>
                  <a:lnTo>
                    <a:pt x="1315" y="928"/>
                  </a:lnTo>
                  <a:lnTo>
                    <a:pt x="1306" y="932"/>
                  </a:lnTo>
                  <a:lnTo>
                    <a:pt x="1296" y="933"/>
                  </a:lnTo>
                  <a:lnTo>
                    <a:pt x="1290" y="934"/>
                  </a:lnTo>
                  <a:lnTo>
                    <a:pt x="1287" y="934"/>
                  </a:lnTo>
                  <a:lnTo>
                    <a:pt x="1275" y="931"/>
                  </a:lnTo>
                  <a:lnTo>
                    <a:pt x="1264" y="927"/>
                  </a:lnTo>
                  <a:lnTo>
                    <a:pt x="1255" y="920"/>
                  </a:lnTo>
                  <a:lnTo>
                    <a:pt x="1248" y="909"/>
                  </a:lnTo>
                  <a:lnTo>
                    <a:pt x="1247" y="906"/>
                  </a:lnTo>
                  <a:lnTo>
                    <a:pt x="1245" y="903"/>
                  </a:lnTo>
                  <a:lnTo>
                    <a:pt x="1244" y="899"/>
                  </a:lnTo>
                  <a:lnTo>
                    <a:pt x="1243" y="894"/>
                  </a:lnTo>
                  <a:lnTo>
                    <a:pt x="1242" y="886"/>
                  </a:lnTo>
                  <a:lnTo>
                    <a:pt x="1241" y="878"/>
                  </a:lnTo>
                  <a:lnTo>
                    <a:pt x="1240" y="867"/>
                  </a:lnTo>
                  <a:lnTo>
                    <a:pt x="1239" y="853"/>
                  </a:lnTo>
                  <a:lnTo>
                    <a:pt x="1239" y="836"/>
                  </a:lnTo>
                  <a:lnTo>
                    <a:pt x="1238" y="816"/>
                  </a:lnTo>
                  <a:lnTo>
                    <a:pt x="1238" y="792"/>
                  </a:lnTo>
                  <a:lnTo>
                    <a:pt x="1239" y="763"/>
                  </a:lnTo>
                  <a:lnTo>
                    <a:pt x="1239" y="730"/>
                  </a:lnTo>
                  <a:lnTo>
                    <a:pt x="1240" y="692"/>
                  </a:lnTo>
                  <a:lnTo>
                    <a:pt x="1241" y="648"/>
                  </a:lnTo>
                  <a:lnTo>
                    <a:pt x="1242" y="599"/>
                  </a:lnTo>
                  <a:lnTo>
                    <a:pt x="1244" y="544"/>
                  </a:lnTo>
                  <a:lnTo>
                    <a:pt x="1247" y="483"/>
                  </a:lnTo>
                  <a:lnTo>
                    <a:pt x="1251" y="415"/>
                  </a:lnTo>
                  <a:lnTo>
                    <a:pt x="1234" y="407"/>
                  </a:lnTo>
                  <a:lnTo>
                    <a:pt x="1214" y="399"/>
                  </a:lnTo>
                  <a:lnTo>
                    <a:pt x="1190" y="393"/>
                  </a:lnTo>
                  <a:lnTo>
                    <a:pt x="1164" y="388"/>
                  </a:lnTo>
                  <a:lnTo>
                    <a:pt x="1134" y="389"/>
                  </a:lnTo>
                  <a:lnTo>
                    <a:pt x="1130" y="446"/>
                  </a:lnTo>
                  <a:lnTo>
                    <a:pt x="1126" y="511"/>
                  </a:lnTo>
                  <a:lnTo>
                    <a:pt x="1122" y="569"/>
                  </a:lnTo>
                  <a:lnTo>
                    <a:pt x="1118" y="621"/>
                  </a:lnTo>
                  <a:lnTo>
                    <a:pt x="1114" y="667"/>
                  </a:lnTo>
                  <a:lnTo>
                    <a:pt x="1111" y="707"/>
                  </a:lnTo>
                  <a:lnTo>
                    <a:pt x="1107" y="742"/>
                  </a:lnTo>
                  <a:lnTo>
                    <a:pt x="1104" y="772"/>
                  </a:lnTo>
                  <a:lnTo>
                    <a:pt x="1101" y="798"/>
                  </a:lnTo>
                  <a:lnTo>
                    <a:pt x="1098" y="819"/>
                  </a:lnTo>
                  <a:lnTo>
                    <a:pt x="1094" y="836"/>
                  </a:lnTo>
                  <a:lnTo>
                    <a:pt x="1091" y="850"/>
                  </a:lnTo>
                  <a:lnTo>
                    <a:pt x="1086" y="861"/>
                  </a:lnTo>
                  <a:lnTo>
                    <a:pt x="1082" y="870"/>
                  </a:lnTo>
                  <a:lnTo>
                    <a:pt x="1073" y="880"/>
                  </a:lnTo>
                  <a:lnTo>
                    <a:pt x="1060" y="887"/>
                  </a:lnTo>
                  <a:lnTo>
                    <a:pt x="1046" y="889"/>
                  </a:lnTo>
                  <a:lnTo>
                    <a:pt x="1031" y="889"/>
                  </a:lnTo>
                  <a:lnTo>
                    <a:pt x="1019" y="884"/>
                  </a:lnTo>
                  <a:lnTo>
                    <a:pt x="1009" y="877"/>
                  </a:lnTo>
                  <a:lnTo>
                    <a:pt x="1000" y="865"/>
                  </a:lnTo>
                  <a:lnTo>
                    <a:pt x="997" y="859"/>
                  </a:lnTo>
                  <a:lnTo>
                    <a:pt x="995" y="850"/>
                  </a:lnTo>
                  <a:lnTo>
                    <a:pt x="992" y="839"/>
                  </a:lnTo>
                  <a:lnTo>
                    <a:pt x="990" y="825"/>
                  </a:lnTo>
                  <a:lnTo>
                    <a:pt x="988" y="807"/>
                  </a:lnTo>
                  <a:lnTo>
                    <a:pt x="985" y="786"/>
                  </a:lnTo>
                  <a:lnTo>
                    <a:pt x="983" y="762"/>
                  </a:lnTo>
                  <a:lnTo>
                    <a:pt x="980" y="732"/>
                  </a:lnTo>
                  <a:lnTo>
                    <a:pt x="978" y="698"/>
                  </a:lnTo>
                  <a:lnTo>
                    <a:pt x="977" y="659"/>
                  </a:lnTo>
                  <a:lnTo>
                    <a:pt x="975" y="614"/>
                  </a:lnTo>
                  <a:lnTo>
                    <a:pt x="973" y="563"/>
                  </a:lnTo>
                  <a:lnTo>
                    <a:pt x="972" y="507"/>
                  </a:lnTo>
                  <a:lnTo>
                    <a:pt x="970" y="443"/>
                  </a:lnTo>
                  <a:lnTo>
                    <a:pt x="969" y="374"/>
                  </a:lnTo>
                  <a:lnTo>
                    <a:pt x="967" y="296"/>
                  </a:lnTo>
                  <a:lnTo>
                    <a:pt x="950" y="290"/>
                  </a:lnTo>
                  <a:lnTo>
                    <a:pt x="929" y="283"/>
                  </a:lnTo>
                  <a:lnTo>
                    <a:pt x="904" y="280"/>
                  </a:lnTo>
                  <a:close/>
                  <a:moveTo>
                    <a:pt x="1198" y="205"/>
                  </a:moveTo>
                  <a:lnTo>
                    <a:pt x="1183" y="208"/>
                  </a:lnTo>
                  <a:lnTo>
                    <a:pt x="1171" y="215"/>
                  </a:lnTo>
                  <a:lnTo>
                    <a:pt x="1159" y="225"/>
                  </a:lnTo>
                  <a:lnTo>
                    <a:pt x="1151" y="240"/>
                  </a:lnTo>
                  <a:lnTo>
                    <a:pt x="1146" y="257"/>
                  </a:lnTo>
                  <a:lnTo>
                    <a:pt x="1142" y="278"/>
                  </a:lnTo>
                  <a:lnTo>
                    <a:pt x="1140" y="302"/>
                  </a:lnTo>
                  <a:lnTo>
                    <a:pt x="1173" y="303"/>
                  </a:lnTo>
                  <a:lnTo>
                    <a:pt x="1203" y="306"/>
                  </a:lnTo>
                  <a:lnTo>
                    <a:pt x="1230" y="314"/>
                  </a:lnTo>
                  <a:lnTo>
                    <a:pt x="1255" y="322"/>
                  </a:lnTo>
                  <a:lnTo>
                    <a:pt x="1256" y="288"/>
                  </a:lnTo>
                  <a:lnTo>
                    <a:pt x="1256" y="268"/>
                  </a:lnTo>
                  <a:lnTo>
                    <a:pt x="1252" y="251"/>
                  </a:lnTo>
                  <a:lnTo>
                    <a:pt x="1245" y="236"/>
                  </a:lnTo>
                  <a:lnTo>
                    <a:pt x="1236" y="223"/>
                  </a:lnTo>
                  <a:lnTo>
                    <a:pt x="1225" y="214"/>
                  </a:lnTo>
                  <a:lnTo>
                    <a:pt x="1211" y="208"/>
                  </a:lnTo>
                  <a:lnTo>
                    <a:pt x="1198" y="205"/>
                  </a:lnTo>
                  <a:close/>
                  <a:moveTo>
                    <a:pt x="599" y="153"/>
                  </a:moveTo>
                  <a:lnTo>
                    <a:pt x="585" y="156"/>
                  </a:lnTo>
                  <a:lnTo>
                    <a:pt x="571" y="162"/>
                  </a:lnTo>
                  <a:lnTo>
                    <a:pt x="559" y="172"/>
                  </a:lnTo>
                  <a:lnTo>
                    <a:pt x="548" y="187"/>
                  </a:lnTo>
                  <a:lnTo>
                    <a:pt x="541" y="205"/>
                  </a:lnTo>
                  <a:lnTo>
                    <a:pt x="537" y="227"/>
                  </a:lnTo>
                  <a:lnTo>
                    <a:pt x="534" y="274"/>
                  </a:lnTo>
                  <a:lnTo>
                    <a:pt x="566" y="268"/>
                  </a:lnTo>
                  <a:lnTo>
                    <a:pt x="598" y="264"/>
                  </a:lnTo>
                  <a:lnTo>
                    <a:pt x="631" y="263"/>
                  </a:lnTo>
                  <a:lnTo>
                    <a:pt x="663" y="263"/>
                  </a:lnTo>
                  <a:lnTo>
                    <a:pt x="661" y="244"/>
                  </a:lnTo>
                  <a:lnTo>
                    <a:pt x="656" y="218"/>
                  </a:lnTo>
                  <a:lnTo>
                    <a:pt x="649" y="195"/>
                  </a:lnTo>
                  <a:lnTo>
                    <a:pt x="640" y="177"/>
                  </a:lnTo>
                  <a:lnTo>
                    <a:pt x="628" y="164"/>
                  </a:lnTo>
                  <a:lnTo>
                    <a:pt x="615" y="157"/>
                  </a:lnTo>
                  <a:lnTo>
                    <a:pt x="599" y="153"/>
                  </a:lnTo>
                  <a:close/>
                  <a:moveTo>
                    <a:pt x="906" y="86"/>
                  </a:moveTo>
                  <a:lnTo>
                    <a:pt x="895" y="87"/>
                  </a:lnTo>
                  <a:lnTo>
                    <a:pt x="885" y="89"/>
                  </a:lnTo>
                  <a:lnTo>
                    <a:pt x="876" y="94"/>
                  </a:lnTo>
                  <a:lnTo>
                    <a:pt x="867" y="102"/>
                  </a:lnTo>
                  <a:lnTo>
                    <a:pt x="860" y="111"/>
                  </a:lnTo>
                  <a:lnTo>
                    <a:pt x="855" y="123"/>
                  </a:lnTo>
                  <a:lnTo>
                    <a:pt x="853" y="138"/>
                  </a:lnTo>
                  <a:lnTo>
                    <a:pt x="852" y="155"/>
                  </a:lnTo>
                  <a:lnTo>
                    <a:pt x="851" y="175"/>
                  </a:lnTo>
                  <a:lnTo>
                    <a:pt x="851" y="198"/>
                  </a:lnTo>
                  <a:lnTo>
                    <a:pt x="883" y="194"/>
                  </a:lnTo>
                  <a:lnTo>
                    <a:pt x="913" y="194"/>
                  </a:lnTo>
                  <a:lnTo>
                    <a:pt x="941" y="198"/>
                  </a:lnTo>
                  <a:lnTo>
                    <a:pt x="966" y="204"/>
                  </a:lnTo>
                  <a:lnTo>
                    <a:pt x="965" y="155"/>
                  </a:lnTo>
                  <a:lnTo>
                    <a:pt x="963" y="135"/>
                  </a:lnTo>
                  <a:lnTo>
                    <a:pt x="958" y="118"/>
                  </a:lnTo>
                  <a:lnTo>
                    <a:pt x="950" y="106"/>
                  </a:lnTo>
                  <a:lnTo>
                    <a:pt x="940" y="96"/>
                  </a:lnTo>
                  <a:lnTo>
                    <a:pt x="930" y="90"/>
                  </a:lnTo>
                  <a:lnTo>
                    <a:pt x="917" y="87"/>
                  </a:lnTo>
                  <a:lnTo>
                    <a:pt x="906" y="86"/>
                  </a:lnTo>
                  <a:close/>
                  <a:moveTo>
                    <a:pt x="906" y="0"/>
                  </a:moveTo>
                  <a:lnTo>
                    <a:pt x="927" y="1"/>
                  </a:lnTo>
                  <a:lnTo>
                    <a:pt x="948" y="6"/>
                  </a:lnTo>
                  <a:lnTo>
                    <a:pt x="968" y="13"/>
                  </a:lnTo>
                  <a:lnTo>
                    <a:pt x="988" y="25"/>
                  </a:lnTo>
                  <a:lnTo>
                    <a:pt x="1005" y="38"/>
                  </a:lnTo>
                  <a:lnTo>
                    <a:pt x="1020" y="55"/>
                  </a:lnTo>
                  <a:lnTo>
                    <a:pt x="1033" y="76"/>
                  </a:lnTo>
                  <a:lnTo>
                    <a:pt x="1043" y="98"/>
                  </a:lnTo>
                  <a:lnTo>
                    <a:pt x="1049" y="124"/>
                  </a:lnTo>
                  <a:lnTo>
                    <a:pt x="1052" y="152"/>
                  </a:lnTo>
                  <a:lnTo>
                    <a:pt x="1052" y="157"/>
                  </a:lnTo>
                  <a:lnTo>
                    <a:pt x="1052" y="167"/>
                  </a:lnTo>
                  <a:lnTo>
                    <a:pt x="1052" y="183"/>
                  </a:lnTo>
                  <a:lnTo>
                    <a:pt x="1052" y="201"/>
                  </a:lnTo>
                  <a:lnTo>
                    <a:pt x="1053" y="222"/>
                  </a:lnTo>
                  <a:lnTo>
                    <a:pt x="1053" y="244"/>
                  </a:lnTo>
                  <a:lnTo>
                    <a:pt x="1053" y="265"/>
                  </a:lnTo>
                  <a:lnTo>
                    <a:pt x="1053" y="283"/>
                  </a:lnTo>
                  <a:lnTo>
                    <a:pt x="1054" y="299"/>
                  </a:lnTo>
                  <a:lnTo>
                    <a:pt x="1054" y="295"/>
                  </a:lnTo>
                  <a:lnTo>
                    <a:pt x="1055" y="288"/>
                  </a:lnTo>
                  <a:lnTo>
                    <a:pt x="1056" y="276"/>
                  </a:lnTo>
                  <a:lnTo>
                    <a:pt x="1058" y="263"/>
                  </a:lnTo>
                  <a:lnTo>
                    <a:pt x="1061" y="248"/>
                  </a:lnTo>
                  <a:lnTo>
                    <a:pt x="1066" y="231"/>
                  </a:lnTo>
                  <a:lnTo>
                    <a:pt x="1071" y="214"/>
                  </a:lnTo>
                  <a:lnTo>
                    <a:pt x="1079" y="197"/>
                  </a:lnTo>
                  <a:lnTo>
                    <a:pt x="1088" y="179"/>
                  </a:lnTo>
                  <a:lnTo>
                    <a:pt x="1100" y="164"/>
                  </a:lnTo>
                  <a:lnTo>
                    <a:pt x="1113" y="149"/>
                  </a:lnTo>
                  <a:lnTo>
                    <a:pt x="1130" y="137"/>
                  </a:lnTo>
                  <a:lnTo>
                    <a:pt x="1150" y="127"/>
                  </a:lnTo>
                  <a:lnTo>
                    <a:pt x="1172" y="121"/>
                  </a:lnTo>
                  <a:lnTo>
                    <a:pt x="1198" y="119"/>
                  </a:lnTo>
                  <a:lnTo>
                    <a:pt x="1219" y="121"/>
                  </a:lnTo>
                  <a:lnTo>
                    <a:pt x="1241" y="126"/>
                  </a:lnTo>
                  <a:lnTo>
                    <a:pt x="1262" y="136"/>
                  </a:lnTo>
                  <a:lnTo>
                    <a:pt x="1282" y="148"/>
                  </a:lnTo>
                  <a:lnTo>
                    <a:pt x="1298" y="163"/>
                  </a:lnTo>
                  <a:lnTo>
                    <a:pt x="1315" y="185"/>
                  </a:lnTo>
                  <a:lnTo>
                    <a:pt x="1328" y="208"/>
                  </a:lnTo>
                  <a:lnTo>
                    <a:pt x="1337" y="235"/>
                  </a:lnTo>
                  <a:lnTo>
                    <a:pt x="1342" y="263"/>
                  </a:lnTo>
                  <a:lnTo>
                    <a:pt x="1343" y="292"/>
                  </a:lnTo>
                  <a:lnTo>
                    <a:pt x="1339" y="361"/>
                  </a:lnTo>
                  <a:lnTo>
                    <a:pt x="1337" y="426"/>
                  </a:lnTo>
                  <a:lnTo>
                    <a:pt x="1334" y="484"/>
                  </a:lnTo>
                  <a:lnTo>
                    <a:pt x="1347" y="461"/>
                  </a:lnTo>
                  <a:lnTo>
                    <a:pt x="1364" y="441"/>
                  </a:lnTo>
                  <a:lnTo>
                    <a:pt x="1383" y="425"/>
                  </a:lnTo>
                  <a:lnTo>
                    <a:pt x="1406" y="413"/>
                  </a:lnTo>
                  <a:lnTo>
                    <a:pt x="1431" y="406"/>
                  </a:lnTo>
                  <a:lnTo>
                    <a:pt x="1458" y="403"/>
                  </a:lnTo>
                  <a:lnTo>
                    <a:pt x="1481" y="405"/>
                  </a:lnTo>
                  <a:lnTo>
                    <a:pt x="1503" y="410"/>
                  </a:lnTo>
                  <a:lnTo>
                    <a:pt x="1524" y="420"/>
                  </a:lnTo>
                  <a:lnTo>
                    <a:pt x="1542" y="433"/>
                  </a:lnTo>
                  <a:lnTo>
                    <a:pt x="1560" y="449"/>
                  </a:lnTo>
                  <a:lnTo>
                    <a:pt x="1569" y="461"/>
                  </a:lnTo>
                  <a:lnTo>
                    <a:pt x="1579" y="475"/>
                  </a:lnTo>
                  <a:lnTo>
                    <a:pt x="1588" y="491"/>
                  </a:lnTo>
                  <a:lnTo>
                    <a:pt x="1595" y="511"/>
                  </a:lnTo>
                  <a:lnTo>
                    <a:pt x="1602" y="534"/>
                  </a:lnTo>
                  <a:lnTo>
                    <a:pt x="1605" y="560"/>
                  </a:lnTo>
                  <a:lnTo>
                    <a:pt x="1607" y="589"/>
                  </a:lnTo>
                  <a:lnTo>
                    <a:pt x="1605" y="622"/>
                  </a:lnTo>
                  <a:lnTo>
                    <a:pt x="1593" y="726"/>
                  </a:lnTo>
                  <a:lnTo>
                    <a:pt x="1580" y="825"/>
                  </a:lnTo>
                  <a:lnTo>
                    <a:pt x="1565" y="921"/>
                  </a:lnTo>
                  <a:lnTo>
                    <a:pt x="1549" y="1012"/>
                  </a:lnTo>
                  <a:lnTo>
                    <a:pt x="1531" y="1099"/>
                  </a:lnTo>
                  <a:lnTo>
                    <a:pt x="1513" y="1181"/>
                  </a:lnTo>
                  <a:lnTo>
                    <a:pt x="1495" y="1259"/>
                  </a:lnTo>
                  <a:lnTo>
                    <a:pt x="1476" y="1332"/>
                  </a:lnTo>
                  <a:lnTo>
                    <a:pt x="1458" y="1400"/>
                  </a:lnTo>
                  <a:lnTo>
                    <a:pt x="1440" y="1462"/>
                  </a:lnTo>
                  <a:lnTo>
                    <a:pt x="1423" y="1519"/>
                  </a:lnTo>
                  <a:lnTo>
                    <a:pt x="1407" y="1571"/>
                  </a:lnTo>
                  <a:lnTo>
                    <a:pt x="1393" y="1617"/>
                  </a:lnTo>
                  <a:lnTo>
                    <a:pt x="1382" y="1651"/>
                  </a:lnTo>
                  <a:lnTo>
                    <a:pt x="1373" y="1682"/>
                  </a:lnTo>
                  <a:lnTo>
                    <a:pt x="1365" y="1709"/>
                  </a:lnTo>
                  <a:lnTo>
                    <a:pt x="1359" y="1731"/>
                  </a:lnTo>
                  <a:lnTo>
                    <a:pt x="1355" y="1750"/>
                  </a:lnTo>
                  <a:lnTo>
                    <a:pt x="1355" y="2699"/>
                  </a:lnTo>
                  <a:lnTo>
                    <a:pt x="1352" y="2712"/>
                  </a:lnTo>
                  <a:lnTo>
                    <a:pt x="1347" y="2725"/>
                  </a:lnTo>
                  <a:lnTo>
                    <a:pt x="1338" y="2734"/>
                  </a:lnTo>
                  <a:lnTo>
                    <a:pt x="1325" y="2739"/>
                  </a:lnTo>
                  <a:lnTo>
                    <a:pt x="1312" y="2743"/>
                  </a:lnTo>
                  <a:lnTo>
                    <a:pt x="615" y="2743"/>
                  </a:lnTo>
                  <a:lnTo>
                    <a:pt x="601" y="2739"/>
                  </a:lnTo>
                  <a:lnTo>
                    <a:pt x="589" y="2734"/>
                  </a:lnTo>
                  <a:lnTo>
                    <a:pt x="580" y="2725"/>
                  </a:lnTo>
                  <a:lnTo>
                    <a:pt x="573" y="2712"/>
                  </a:lnTo>
                  <a:lnTo>
                    <a:pt x="571" y="2699"/>
                  </a:lnTo>
                  <a:lnTo>
                    <a:pt x="571" y="1799"/>
                  </a:lnTo>
                  <a:lnTo>
                    <a:pt x="559" y="1780"/>
                  </a:lnTo>
                  <a:lnTo>
                    <a:pt x="542" y="1758"/>
                  </a:lnTo>
                  <a:lnTo>
                    <a:pt x="523" y="1734"/>
                  </a:lnTo>
                  <a:lnTo>
                    <a:pt x="502" y="1707"/>
                  </a:lnTo>
                  <a:lnTo>
                    <a:pt x="478" y="1679"/>
                  </a:lnTo>
                  <a:lnTo>
                    <a:pt x="452" y="1648"/>
                  </a:lnTo>
                  <a:lnTo>
                    <a:pt x="425" y="1616"/>
                  </a:lnTo>
                  <a:lnTo>
                    <a:pt x="397" y="1584"/>
                  </a:lnTo>
                  <a:lnTo>
                    <a:pt x="368" y="1549"/>
                  </a:lnTo>
                  <a:lnTo>
                    <a:pt x="333" y="1510"/>
                  </a:lnTo>
                  <a:lnTo>
                    <a:pt x="298" y="1468"/>
                  </a:lnTo>
                  <a:lnTo>
                    <a:pt x="264" y="1428"/>
                  </a:lnTo>
                  <a:lnTo>
                    <a:pt x="230" y="1387"/>
                  </a:lnTo>
                  <a:lnTo>
                    <a:pt x="196" y="1347"/>
                  </a:lnTo>
                  <a:lnTo>
                    <a:pt x="164" y="1308"/>
                  </a:lnTo>
                  <a:lnTo>
                    <a:pt x="134" y="1270"/>
                  </a:lnTo>
                  <a:lnTo>
                    <a:pt x="107" y="1233"/>
                  </a:lnTo>
                  <a:lnTo>
                    <a:pt x="82" y="1199"/>
                  </a:lnTo>
                  <a:lnTo>
                    <a:pt x="60" y="1168"/>
                  </a:lnTo>
                  <a:lnTo>
                    <a:pt x="42" y="1139"/>
                  </a:lnTo>
                  <a:lnTo>
                    <a:pt x="25" y="1109"/>
                  </a:lnTo>
                  <a:lnTo>
                    <a:pt x="13" y="1081"/>
                  </a:lnTo>
                  <a:lnTo>
                    <a:pt x="5" y="1055"/>
                  </a:lnTo>
                  <a:lnTo>
                    <a:pt x="1" y="1031"/>
                  </a:lnTo>
                  <a:lnTo>
                    <a:pt x="0" y="1010"/>
                  </a:lnTo>
                  <a:lnTo>
                    <a:pt x="0" y="990"/>
                  </a:lnTo>
                  <a:lnTo>
                    <a:pt x="3" y="974"/>
                  </a:lnTo>
                  <a:lnTo>
                    <a:pt x="7" y="958"/>
                  </a:lnTo>
                  <a:lnTo>
                    <a:pt x="12" y="945"/>
                  </a:lnTo>
                  <a:lnTo>
                    <a:pt x="18" y="935"/>
                  </a:lnTo>
                  <a:lnTo>
                    <a:pt x="31" y="915"/>
                  </a:lnTo>
                  <a:lnTo>
                    <a:pt x="49" y="898"/>
                  </a:lnTo>
                  <a:lnTo>
                    <a:pt x="69" y="884"/>
                  </a:lnTo>
                  <a:lnTo>
                    <a:pt x="91" y="874"/>
                  </a:lnTo>
                  <a:lnTo>
                    <a:pt x="116" y="868"/>
                  </a:lnTo>
                  <a:lnTo>
                    <a:pt x="142" y="865"/>
                  </a:lnTo>
                  <a:lnTo>
                    <a:pt x="167" y="868"/>
                  </a:lnTo>
                  <a:lnTo>
                    <a:pt x="191" y="874"/>
                  </a:lnTo>
                  <a:lnTo>
                    <a:pt x="213" y="883"/>
                  </a:lnTo>
                  <a:lnTo>
                    <a:pt x="234" y="896"/>
                  </a:lnTo>
                  <a:lnTo>
                    <a:pt x="252" y="911"/>
                  </a:lnTo>
                  <a:lnTo>
                    <a:pt x="283" y="941"/>
                  </a:lnTo>
                  <a:lnTo>
                    <a:pt x="312" y="967"/>
                  </a:lnTo>
                  <a:lnTo>
                    <a:pt x="338" y="989"/>
                  </a:lnTo>
                  <a:lnTo>
                    <a:pt x="361" y="1008"/>
                  </a:lnTo>
                  <a:lnTo>
                    <a:pt x="382" y="1022"/>
                  </a:lnTo>
                  <a:lnTo>
                    <a:pt x="402" y="1035"/>
                  </a:lnTo>
                  <a:lnTo>
                    <a:pt x="419" y="1044"/>
                  </a:lnTo>
                  <a:lnTo>
                    <a:pt x="433" y="1050"/>
                  </a:lnTo>
                  <a:lnTo>
                    <a:pt x="447" y="1056"/>
                  </a:lnTo>
                  <a:lnTo>
                    <a:pt x="457" y="1059"/>
                  </a:lnTo>
                  <a:lnTo>
                    <a:pt x="465" y="1061"/>
                  </a:lnTo>
                  <a:lnTo>
                    <a:pt x="472" y="1062"/>
                  </a:lnTo>
                  <a:lnTo>
                    <a:pt x="472" y="1043"/>
                  </a:lnTo>
                  <a:lnTo>
                    <a:pt x="470" y="1020"/>
                  </a:lnTo>
                  <a:lnTo>
                    <a:pt x="469" y="993"/>
                  </a:lnTo>
                  <a:lnTo>
                    <a:pt x="467" y="963"/>
                  </a:lnTo>
                  <a:lnTo>
                    <a:pt x="466" y="931"/>
                  </a:lnTo>
                  <a:lnTo>
                    <a:pt x="464" y="897"/>
                  </a:lnTo>
                  <a:lnTo>
                    <a:pt x="462" y="862"/>
                  </a:lnTo>
                  <a:lnTo>
                    <a:pt x="458" y="797"/>
                  </a:lnTo>
                  <a:lnTo>
                    <a:pt x="454" y="727"/>
                  </a:lnTo>
                  <a:lnTo>
                    <a:pt x="451" y="656"/>
                  </a:lnTo>
                  <a:lnTo>
                    <a:pt x="448" y="581"/>
                  </a:lnTo>
                  <a:lnTo>
                    <a:pt x="446" y="506"/>
                  </a:lnTo>
                  <a:lnTo>
                    <a:pt x="445" y="431"/>
                  </a:lnTo>
                  <a:lnTo>
                    <a:pt x="445" y="358"/>
                  </a:lnTo>
                  <a:lnTo>
                    <a:pt x="447" y="288"/>
                  </a:lnTo>
                  <a:lnTo>
                    <a:pt x="451" y="221"/>
                  </a:lnTo>
                  <a:lnTo>
                    <a:pt x="456" y="189"/>
                  </a:lnTo>
                  <a:lnTo>
                    <a:pt x="465" y="160"/>
                  </a:lnTo>
                  <a:lnTo>
                    <a:pt x="480" y="134"/>
                  </a:lnTo>
                  <a:lnTo>
                    <a:pt x="499" y="111"/>
                  </a:lnTo>
                  <a:lnTo>
                    <a:pt x="519" y="92"/>
                  </a:lnTo>
                  <a:lnTo>
                    <a:pt x="544" y="79"/>
                  </a:lnTo>
                  <a:lnTo>
                    <a:pt x="570" y="69"/>
                  </a:lnTo>
                  <a:lnTo>
                    <a:pt x="599" y="67"/>
                  </a:lnTo>
                  <a:lnTo>
                    <a:pt x="616" y="68"/>
                  </a:lnTo>
                  <a:lnTo>
                    <a:pt x="633" y="71"/>
                  </a:lnTo>
                  <a:lnTo>
                    <a:pt x="650" y="78"/>
                  </a:lnTo>
                  <a:lnTo>
                    <a:pt x="667" y="86"/>
                  </a:lnTo>
                  <a:lnTo>
                    <a:pt x="683" y="97"/>
                  </a:lnTo>
                  <a:lnTo>
                    <a:pt x="698" y="112"/>
                  </a:lnTo>
                  <a:lnTo>
                    <a:pt x="713" y="130"/>
                  </a:lnTo>
                  <a:lnTo>
                    <a:pt x="724" y="150"/>
                  </a:lnTo>
                  <a:lnTo>
                    <a:pt x="734" y="175"/>
                  </a:lnTo>
                  <a:lnTo>
                    <a:pt x="742" y="203"/>
                  </a:lnTo>
                  <a:lnTo>
                    <a:pt x="747" y="236"/>
                  </a:lnTo>
                  <a:lnTo>
                    <a:pt x="751" y="274"/>
                  </a:lnTo>
                  <a:lnTo>
                    <a:pt x="755" y="319"/>
                  </a:lnTo>
                  <a:lnTo>
                    <a:pt x="760" y="368"/>
                  </a:lnTo>
                  <a:lnTo>
                    <a:pt x="760" y="357"/>
                  </a:lnTo>
                  <a:lnTo>
                    <a:pt x="761" y="341"/>
                  </a:lnTo>
                  <a:lnTo>
                    <a:pt x="761" y="320"/>
                  </a:lnTo>
                  <a:lnTo>
                    <a:pt x="761" y="295"/>
                  </a:lnTo>
                  <a:lnTo>
                    <a:pt x="762" y="268"/>
                  </a:lnTo>
                  <a:lnTo>
                    <a:pt x="763" y="240"/>
                  </a:lnTo>
                  <a:lnTo>
                    <a:pt x="763" y="213"/>
                  </a:lnTo>
                  <a:lnTo>
                    <a:pt x="764" y="187"/>
                  </a:lnTo>
                  <a:lnTo>
                    <a:pt x="764" y="165"/>
                  </a:lnTo>
                  <a:lnTo>
                    <a:pt x="765" y="146"/>
                  </a:lnTo>
                  <a:lnTo>
                    <a:pt x="767" y="134"/>
                  </a:lnTo>
                  <a:lnTo>
                    <a:pt x="770" y="106"/>
                  </a:lnTo>
                  <a:lnTo>
                    <a:pt x="778" y="81"/>
                  </a:lnTo>
                  <a:lnTo>
                    <a:pt x="789" y="60"/>
                  </a:lnTo>
                  <a:lnTo>
                    <a:pt x="804" y="41"/>
                  </a:lnTo>
                  <a:lnTo>
                    <a:pt x="822" y="27"/>
                  </a:lnTo>
                  <a:lnTo>
                    <a:pt x="841" y="14"/>
                  </a:lnTo>
                  <a:lnTo>
                    <a:pt x="862" y="6"/>
                  </a:lnTo>
                  <a:lnTo>
                    <a:pt x="884" y="1"/>
                  </a:lnTo>
                  <a:lnTo>
                    <a:pt x="9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2" name="Freeform 12"/>
          <p:cNvSpPr>
            <a:spLocks noEditPoints="1"/>
          </p:cNvSpPr>
          <p:nvPr/>
        </p:nvSpPr>
        <p:spPr bwMode="auto">
          <a:xfrm>
            <a:off x="2552826" y="3505201"/>
            <a:ext cx="528638" cy="466725"/>
          </a:xfrm>
          <a:custGeom>
            <a:avLst/>
            <a:gdLst>
              <a:gd name="T0" fmla="*/ 3011 w 3331"/>
              <a:gd name="T1" fmla="*/ 2628 h 2940"/>
              <a:gd name="T2" fmla="*/ 2676 w 3331"/>
              <a:gd name="T3" fmla="*/ 2678 h 2940"/>
              <a:gd name="T4" fmla="*/ 2453 w 3331"/>
              <a:gd name="T5" fmla="*/ 2687 h 2940"/>
              <a:gd name="T6" fmla="*/ 2480 w 3331"/>
              <a:gd name="T7" fmla="*/ 2853 h 2940"/>
              <a:gd name="T8" fmla="*/ 2712 w 3331"/>
              <a:gd name="T9" fmla="*/ 2836 h 2940"/>
              <a:gd name="T10" fmla="*/ 3053 w 3331"/>
              <a:gd name="T11" fmla="*/ 2770 h 2940"/>
              <a:gd name="T12" fmla="*/ 3239 w 3331"/>
              <a:gd name="T13" fmla="*/ 2530 h 2940"/>
              <a:gd name="T14" fmla="*/ 315 w 3331"/>
              <a:gd name="T15" fmla="*/ 1835 h 2940"/>
              <a:gd name="T16" fmla="*/ 266 w 3331"/>
              <a:gd name="T17" fmla="*/ 2023 h 2940"/>
              <a:gd name="T18" fmla="*/ 191 w 3331"/>
              <a:gd name="T19" fmla="*/ 2299 h 2940"/>
              <a:gd name="T20" fmla="*/ 1077 w 3331"/>
              <a:gd name="T21" fmla="*/ 2600 h 2940"/>
              <a:gd name="T22" fmla="*/ 854 w 3331"/>
              <a:gd name="T23" fmla="*/ 2288 h 2940"/>
              <a:gd name="T24" fmla="*/ 686 w 3331"/>
              <a:gd name="T25" fmla="*/ 2099 h 2940"/>
              <a:gd name="T26" fmla="*/ 539 w 3331"/>
              <a:gd name="T27" fmla="*/ 1846 h 2940"/>
              <a:gd name="T28" fmla="*/ 338 w 3331"/>
              <a:gd name="T29" fmla="*/ 1685 h 2940"/>
              <a:gd name="T30" fmla="*/ 1550 w 3331"/>
              <a:gd name="T31" fmla="*/ 1776 h 2940"/>
              <a:gd name="T32" fmla="*/ 1430 w 3331"/>
              <a:gd name="T33" fmla="*/ 2000 h 2940"/>
              <a:gd name="T34" fmla="*/ 1206 w 3331"/>
              <a:gd name="T35" fmla="*/ 2147 h 2940"/>
              <a:gd name="T36" fmla="*/ 2471 w 3331"/>
              <a:gd name="T37" fmla="*/ 2600 h 2940"/>
              <a:gd name="T38" fmla="*/ 2725 w 3331"/>
              <a:gd name="T39" fmla="*/ 2586 h 2940"/>
              <a:gd name="T40" fmla="*/ 3047 w 3331"/>
              <a:gd name="T41" fmla="*/ 2532 h 2940"/>
              <a:gd name="T42" fmla="*/ 3161 w 3331"/>
              <a:gd name="T43" fmla="*/ 2446 h 2940"/>
              <a:gd name="T44" fmla="*/ 3053 w 3331"/>
              <a:gd name="T45" fmla="*/ 2342 h 2940"/>
              <a:gd name="T46" fmla="*/ 2775 w 3331"/>
              <a:gd name="T47" fmla="*/ 2167 h 2940"/>
              <a:gd name="T48" fmla="*/ 1163 w 3331"/>
              <a:gd name="T49" fmla="*/ 87 h 2940"/>
              <a:gd name="T50" fmla="*/ 1350 w 3331"/>
              <a:gd name="T51" fmla="*/ 1959 h 2940"/>
              <a:gd name="T52" fmla="*/ 1470 w 3331"/>
              <a:gd name="T53" fmla="*/ 1744 h 2940"/>
              <a:gd name="T54" fmla="*/ 1513 w 3331"/>
              <a:gd name="T55" fmla="*/ 1587 h 2940"/>
              <a:gd name="T56" fmla="*/ 99 w 3331"/>
              <a:gd name="T57" fmla="*/ 165 h 2940"/>
              <a:gd name="T58" fmla="*/ 86 w 3331"/>
              <a:gd name="T59" fmla="*/ 511 h 2940"/>
              <a:gd name="T60" fmla="*/ 193 w 3331"/>
              <a:gd name="T61" fmla="*/ 1053 h 2940"/>
              <a:gd name="T62" fmla="*/ 295 w 3331"/>
              <a:gd name="T63" fmla="*/ 1525 h 2940"/>
              <a:gd name="T64" fmla="*/ 463 w 3331"/>
              <a:gd name="T65" fmla="*/ 1655 h 2940"/>
              <a:gd name="T66" fmla="*/ 664 w 3331"/>
              <a:gd name="T67" fmla="*/ 1886 h 2940"/>
              <a:gd name="T68" fmla="*/ 807 w 3331"/>
              <a:gd name="T69" fmla="*/ 2122 h 2940"/>
              <a:gd name="T70" fmla="*/ 1001 w 3331"/>
              <a:gd name="T71" fmla="*/ 2258 h 2940"/>
              <a:gd name="T72" fmla="*/ 1571 w 3331"/>
              <a:gd name="T73" fmla="*/ 3 h 2940"/>
              <a:gd name="T74" fmla="*/ 2546 w 3331"/>
              <a:gd name="T75" fmla="*/ 1958 h 2940"/>
              <a:gd name="T76" fmla="*/ 2979 w 3331"/>
              <a:gd name="T77" fmla="*/ 2184 h 2940"/>
              <a:gd name="T78" fmla="*/ 3192 w 3331"/>
              <a:gd name="T79" fmla="*/ 2349 h 2940"/>
              <a:gd name="T80" fmla="*/ 3287 w 3331"/>
              <a:gd name="T81" fmla="*/ 2443 h 2940"/>
              <a:gd name="T82" fmla="*/ 3329 w 3331"/>
              <a:gd name="T83" fmla="*/ 2705 h 2940"/>
              <a:gd name="T84" fmla="*/ 3126 w 3331"/>
              <a:gd name="T85" fmla="*/ 2836 h 2940"/>
              <a:gd name="T86" fmla="*/ 2775 w 3331"/>
              <a:gd name="T87" fmla="*/ 2915 h 2940"/>
              <a:gd name="T88" fmla="*/ 2506 w 3331"/>
              <a:gd name="T89" fmla="*/ 2939 h 2940"/>
              <a:gd name="T90" fmla="*/ 115 w 3331"/>
              <a:gd name="T91" fmla="*/ 2923 h 2940"/>
              <a:gd name="T92" fmla="*/ 134 w 3331"/>
              <a:gd name="T93" fmla="*/ 2604 h 2940"/>
              <a:gd name="T94" fmla="*/ 107 w 3331"/>
              <a:gd name="T95" fmla="*/ 2280 h 2940"/>
              <a:gd name="T96" fmla="*/ 185 w 3331"/>
              <a:gd name="T97" fmla="*/ 1992 h 2940"/>
              <a:gd name="T98" fmla="*/ 230 w 3331"/>
              <a:gd name="T99" fmla="*/ 1817 h 2940"/>
              <a:gd name="T100" fmla="*/ 222 w 3331"/>
              <a:gd name="T101" fmla="*/ 1639 h 2940"/>
              <a:gd name="T102" fmla="*/ 161 w 3331"/>
              <a:gd name="T103" fmla="*/ 1292 h 2940"/>
              <a:gd name="T104" fmla="*/ 31 w 3331"/>
              <a:gd name="T105" fmla="*/ 744 h 2940"/>
              <a:gd name="T106" fmla="*/ 2 w 3331"/>
              <a:gd name="T107" fmla="*/ 297 h 2940"/>
              <a:gd name="T108" fmla="*/ 33 w 3331"/>
              <a:gd name="T109" fmla="*/ 60 h 2940"/>
              <a:gd name="T110" fmla="*/ 82 w 3331"/>
              <a:gd name="T111" fmla="*/ 0 h 2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31" h="2940">
                <a:moveTo>
                  <a:pt x="3239" y="2530"/>
                </a:moveTo>
                <a:lnTo>
                  <a:pt x="3210" y="2551"/>
                </a:lnTo>
                <a:lnTo>
                  <a:pt x="3178" y="2570"/>
                </a:lnTo>
                <a:lnTo>
                  <a:pt x="3141" y="2587"/>
                </a:lnTo>
                <a:lnTo>
                  <a:pt x="3100" y="2603"/>
                </a:lnTo>
                <a:lnTo>
                  <a:pt x="3057" y="2616"/>
                </a:lnTo>
                <a:lnTo>
                  <a:pt x="3011" y="2628"/>
                </a:lnTo>
                <a:lnTo>
                  <a:pt x="2963" y="2639"/>
                </a:lnTo>
                <a:lnTo>
                  <a:pt x="2916" y="2648"/>
                </a:lnTo>
                <a:lnTo>
                  <a:pt x="2866" y="2657"/>
                </a:lnTo>
                <a:lnTo>
                  <a:pt x="2818" y="2664"/>
                </a:lnTo>
                <a:lnTo>
                  <a:pt x="2769" y="2669"/>
                </a:lnTo>
                <a:lnTo>
                  <a:pt x="2721" y="2674"/>
                </a:lnTo>
                <a:lnTo>
                  <a:pt x="2676" y="2678"/>
                </a:lnTo>
                <a:lnTo>
                  <a:pt x="2632" y="2681"/>
                </a:lnTo>
                <a:lnTo>
                  <a:pt x="2592" y="2683"/>
                </a:lnTo>
                <a:lnTo>
                  <a:pt x="2554" y="2684"/>
                </a:lnTo>
                <a:lnTo>
                  <a:pt x="2522" y="2686"/>
                </a:lnTo>
                <a:lnTo>
                  <a:pt x="2494" y="2686"/>
                </a:lnTo>
                <a:lnTo>
                  <a:pt x="2470" y="2687"/>
                </a:lnTo>
                <a:lnTo>
                  <a:pt x="2453" y="2687"/>
                </a:lnTo>
                <a:lnTo>
                  <a:pt x="2442" y="2687"/>
                </a:lnTo>
                <a:lnTo>
                  <a:pt x="2438" y="2687"/>
                </a:lnTo>
                <a:lnTo>
                  <a:pt x="193" y="2687"/>
                </a:lnTo>
                <a:lnTo>
                  <a:pt x="193" y="2854"/>
                </a:lnTo>
                <a:lnTo>
                  <a:pt x="2464" y="2854"/>
                </a:lnTo>
                <a:lnTo>
                  <a:pt x="2468" y="2854"/>
                </a:lnTo>
                <a:lnTo>
                  <a:pt x="2480" y="2853"/>
                </a:lnTo>
                <a:lnTo>
                  <a:pt x="2499" y="2853"/>
                </a:lnTo>
                <a:lnTo>
                  <a:pt x="2523" y="2851"/>
                </a:lnTo>
                <a:lnTo>
                  <a:pt x="2552" y="2849"/>
                </a:lnTo>
                <a:lnTo>
                  <a:pt x="2588" y="2847"/>
                </a:lnTo>
                <a:lnTo>
                  <a:pt x="2626" y="2844"/>
                </a:lnTo>
                <a:lnTo>
                  <a:pt x="2668" y="2840"/>
                </a:lnTo>
                <a:lnTo>
                  <a:pt x="2712" y="2836"/>
                </a:lnTo>
                <a:lnTo>
                  <a:pt x="2760" y="2830"/>
                </a:lnTo>
                <a:lnTo>
                  <a:pt x="2808" y="2823"/>
                </a:lnTo>
                <a:lnTo>
                  <a:pt x="2858" y="2816"/>
                </a:lnTo>
                <a:lnTo>
                  <a:pt x="2908" y="2807"/>
                </a:lnTo>
                <a:lnTo>
                  <a:pt x="2957" y="2796"/>
                </a:lnTo>
                <a:lnTo>
                  <a:pt x="3006" y="2783"/>
                </a:lnTo>
                <a:lnTo>
                  <a:pt x="3053" y="2770"/>
                </a:lnTo>
                <a:lnTo>
                  <a:pt x="3098" y="2755"/>
                </a:lnTo>
                <a:lnTo>
                  <a:pt x="3141" y="2738"/>
                </a:lnTo>
                <a:lnTo>
                  <a:pt x="3179" y="2718"/>
                </a:lnTo>
                <a:lnTo>
                  <a:pt x="3214" y="2698"/>
                </a:lnTo>
                <a:lnTo>
                  <a:pt x="3244" y="2675"/>
                </a:lnTo>
                <a:lnTo>
                  <a:pt x="3244" y="2530"/>
                </a:lnTo>
                <a:lnTo>
                  <a:pt x="3239" y="2530"/>
                </a:lnTo>
                <a:close/>
                <a:moveTo>
                  <a:pt x="312" y="1673"/>
                </a:moveTo>
                <a:lnTo>
                  <a:pt x="314" y="1708"/>
                </a:lnTo>
                <a:lnTo>
                  <a:pt x="315" y="1741"/>
                </a:lnTo>
                <a:lnTo>
                  <a:pt x="315" y="1771"/>
                </a:lnTo>
                <a:lnTo>
                  <a:pt x="316" y="1797"/>
                </a:lnTo>
                <a:lnTo>
                  <a:pt x="315" y="1819"/>
                </a:lnTo>
                <a:lnTo>
                  <a:pt x="315" y="1835"/>
                </a:lnTo>
                <a:lnTo>
                  <a:pt x="315" y="1846"/>
                </a:lnTo>
                <a:lnTo>
                  <a:pt x="315" y="1849"/>
                </a:lnTo>
                <a:lnTo>
                  <a:pt x="311" y="1881"/>
                </a:lnTo>
                <a:lnTo>
                  <a:pt x="304" y="1914"/>
                </a:lnTo>
                <a:lnTo>
                  <a:pt x="294" y="1949"/>
                </a:lnTo>
                <a:lnTo>
                  <a:pt x="280" y="1985"/>
                </a:lnTo>
                <a:lnTo>
                  <a:pt x="266" y="2023"/>
                </a:lnTo>
                <a:lnTo>
                  <a:pt x="253" y="2058"/>
                </a:lnTo>
                <a:lnTo>
                  <a:pt x="240" y="2095"/>
                </a:lnTo>
                <a:lnTo>
                  <a:pt x="227" y="2133"/>
                </a:lnTo>
                <a:lnTo>
                  <a:pt x="216" y="2172"/>
                </a:lnTo>
                <a:lnTo>
                  <a:pt x="206" y="2213"/>
                </a:lnTo>
                <a:lnTo>
                  <a:pt x="197" y="2255"/>
                </a:lnTo>
                <a:lnTo>
                  <a:pt x="191" y="2299"/>
                </a:lnTo>
                <a:lnTo>
                  <a:pt x="189" y="2345"/>
                </a:lnTo>
                <a:lnTo>
                  <a:pt x="190" y="2393"/>
                </a:lnTo>
                <a:lnTo>
                  <a:pt x="195" y="2441"/>
                </a:lnTo>
                <a:lnTo>
                  <a:pt x="204" y="2492"/>
                </a:lnTo>
                <a:lnTo>
                  <a:pt x="219" y="2545"/>
                </a:lnTo>
                <a:lnTo>
                  <a:pt x="239" y="2600"/>
                </a:lnTo>
                <a:lnTo>
                  <a:pt x="1077" y="2600"/>
                </a:lnTo>
                <a:lnTo>
                  <a:pt x="1077" y="2355"/>
                </a:lnTo>
                <a:lnTo>
                  <a:pt x="1034" y="2353"/>
                </a:lnTo>
                <a:lnTo>
                  <a:pt x="993" y="2347"/>
                </a:lnTo>
                <a:lnTo>
                  <a:pt x="955" y="2337"/>
                </a:lnTo>
                <a:lnTo>
                  <a:pt x="919" y="2323"/>
                </a:lnTo>
                <a:lnTo>
                  <a:pt x="886" y="2306"/>
                </a:lnTo>
                <a:lnTo>
                  <a:pt x="854" y="2288"/>
                </a:lnTo>
                <a:lnTo>
                  <a:pt x="826" y="2266"/>
                </a:lnTo>
                <a:lnTo>
                  <a:pt x="799" y="2241"/>
                </a:lnTo>
                <a:lnTo>
                  <a:pt x="773" y="2216"/>
                </a:lnTo>
                <a:lnTo>
                  <a:pt x="749" y="2188"/>
                </a:lnTo>
                <a:lnTo>
                  <a:pt x="727" y="2159"/>
                </a:lnTo>
                <a:lnTo>
                  <a:pt x="706" y="2130"/>
                </a:lnTo>
                <a:lnTo>
                  <a:pt x="686" y="2099"/>
                </a:lnTo>
                <a:lnTo>
                  <a:pt x="667" y="2069"/>
                </a:lnTo>
                <a:lnTo>
                  <a:pt x="649" y="2037"/>
                </a:lnTo>
                <a:lnTo>
                  <a:pt x="632" y="2007"/>
                </a:lnTo>
                <a:lnTo>
                  <a:pt x="616" y="1976"/>
                </a:lnTo>
                <a:lnTo>
                  <a:pt x="589" y="1929"/>
                </a:lnTo>
                <a:lnTo>
                  <a:pt x="564" y="1886"/>
                </a:lnTo>
                <a:lnTo>
                  <a:pt x="539" y="1846"/>
                </a:lnTo>
                <a:lnTo>
                  <a:pt x="512" y="1811"/>
                </a:lnTo>
                <a:lnTo>
                  <a:pt x="487" y="1783"/>
                </a:lnTo>
                <a:lnTo>
                  <a:pt x="459" y="1759"/>
                </a:lnTo>
                <a:lnTo>
                  <a:pt x="429" y="1737"/>
                </a:lnTo>
                <a:lnTo>
                  <a:pt x="398" y="1717"/>
                </a:lnTo>
                <a:lnTo>
                  <a:pt x="367" y="1700"/>
                </a:lnTo>
                <a:lnTo>
                  <a:pt x="338" y="1685"/>
                </a:lnTo>
                <a:lnTo>
                  <a:pt x="312" y="1673"/>
                </a:lnTo>
                <a:close/>
                <a:moveTo>
                  <a:pt x="1589" y="1643"/>
                </a:moveTo>
                <a:lnTo>
                  <a:pt x="1584" y="1665"/>
                </a:lnTo>
                <a:lnTo>
                  <a:pt x="1577" y="1690"/>
                </a:lnTo>
                <a:lnTo>
                  <a:pt x="1570" y="1717"/>
                </a:lnTo>
                <a:lnTo>
                  <a:pt x="1561" y="1746"/>
                </a:lnTo>
                <a:lnTo>
                  <a:pt x="1550" y="1776"/>
                </a:lnTo>
                <a:lnTo>
                  <a:pt x="1539" y="1808"/>
                </a:lnTo>
                <a:lnTo>
                  <a:pt x="1525" y="1840"/>
                </a:lnTo>
                <a:lnTo>
                  <a:pt x="1510" y="1873"/>
                </a:lnTo>
                <a:lnTo>
                  <a:pt x="1492" y="1906"/>
                </a:lnTo>
                <a:lnTo>
                  <a:pt x="1473" y="1938"/>
                </a:lnTo>
                <a:lnTo>
                  <a:pt x="1453" y="1969"/>
                </a:lnTo>
                <a:lnTo>
                  <a:pt x="1430" y="2000"/>
                </a:lnTo>
                <a:lnTo>
                  <a:pt x="1404" y="2029"/>
                </a:lnTo>
                <a:lnTo>
                  <a:pt x="1377" y="2055"/>
                </a:lnTo>
                <a:lnTo>
                  <a:pt x="1348" y="2080"/>
                </a:lnTo>
                <a:lnTo>
                  <a:pt x="1316" y="2102"/>
                </a:lnTo>
                <a:lnTo>
                  <a:pt x="1282" y="2120"/>
                </a:lnTo>
                <a:lnTo>
                  <a:pt x="1244" y="2136"/>
                </a:lnTo>
                <a:lnTo>
                  <a:pt x="1206" y="2147"/>
                </a:lnTo>
                <a:lnTo>
                  <a:pt x="1163" y="2154"/>
                </a:lnTo>
                <a:lnTo>
                  <a:pt x="1163" y="2154"/>
                </a:lnTo>
                <a:lnTo>
                  <a:pt x="1163" y="2600"/>
                </a:lnTo>
                <a:lnTo>
                  <a:pt x="2439" y="2600"/>
                </a:lnTo>
                <a:lnTo>
                  <a:pt x="2443" y="2600"/>
                </a:lnTo>
                <a:lnTo>
                  <a:pt x="2454" y="2600"/>
                </a:lnTo>
                <a:lnTo>
                  <a:pt x="2471" y="2600"/>
                </a:lnTo>
                <a:lnTo>
                  <a:pt x="2495" y="2600"/>
                </a:lnTo>
                <a:lnTo>
                  <a:pt x="2524" y="2599"/>
                </a:lnTo>
                <a:lnTo>
                  <a:pt x="2557" y="2598"/>
                </a:lnTo>
                <a:lnTo>
                  <a:pt x="2595" y="2596"/>
                </a:lnTo>
                <a:lnTo>
                  <a:pt x="2636" y="2594"/>
                </a:lnTo>
                <a:lnTo>
                  <a:pt x="2680" y="2591"/>
                </a:lnTo>
                <a:lnTo>
                  <a:pt x="2725" y="2586"/>
                </a:lnTo>
                <a:lnTo>
                  <a:pt x="2772" y="2582"/>
                </a:lnTo>
                <a:lnTo>
                  <a:pt x="2821" y="2576"/>
                </a:lnTo>
                <a:lnTo>
                  <a:pt x="2868" y="2570"/>
                </a:lnTo>
                <a:lnTo>
                  <a:pt x="2915" y="2562"/>
                </a:lnTo>
                <a:lnTo>
                  <a:pt x="2961" y="2554"/>
                </a:lnTo>
                <a:lnTo>
                  <a:pt x="3006" y="2544"/>
                </a:lnTo>
                <a:lnTo>
                  <a:pt x="3047" y="2532"/>
                </a:lnTo>
                <a:lnTo>
                  <a:pt x="3086" y="2518"/>
                </a:lnTo>
                <a:lnTo>
                  <a:pt x="3120" y="2504"/>
                </a:lnTo>
                <a:lnTo>
                  <a:pt x="3150" y="2488"/>
                </a:lnTo>
                <a:lnTo>
                  <a:pt x="3175" y="2470"/>
                </a:lnTo>
                <a:lnTo>
                  <a:pt x="3172" y="2464"/>
                </a:lnTo>
                <a:lnTo>
                  <a:pt x="3167" y="2455"/>
                </a:lnTo>
                <a:lnTo>
                  <a:pt x="3161" y="2446"/>
                </a:lnTo>
                <a:lnTo>
                  <a:pt x="3153" y="2436"/>
                </a:lnTo>
                <a:lnTo>
                  <a:pt x="3143" y="2424"/>
                </a:lnTo>
                <a:lnTo>
                  <a:pt x="3130" y="2410"/>
                </a:lnTo>
                <a:lnTo>
                  <a:pt x="3115" y="2396"/>
                </a:lnTo>
                <a:lnTo>
                  <a:pt x="3098" y="2379"/>
                </a:lnTo>
                <a:lnTo>
                  <a:pt x="3078" y="2361"/>
                </a:lnTo>
                <a:lnTo>
                  <a:pt x="3053" y="2342"/>
                </a:lnTo>
                <a:lnTo>
                  <a:pt x="3026" y="2321"/>
                </a:lnTo>
                <a:lnTo>
                  <a:pt x="2995" y="2299"/>
                </a:lnTo>
                <a:lnTo>
                  <a:pt x="2959" y="2276"/>
                </a:lnTo>
                <a:lnTo>
                  <a:pt x="2921" y="2251"/>
                </a:lnTo>
                <a:lnTo>
                  <a:pt x="2877" y="2225"/>
                </a:lnTo>
                <a:lnTo>
                  <a:pt x="2829" y="2197"/>
                </a:lnTo>
                <a:lnTo>
                  <a:pt x="2775" y="2167"/>
                </a:lnTo>
                <a:lnTo>
                  <a:pt x="2717" y="2137"/>
                </a:lnTo>
                <a:lnTo>
                  <a:pt x="2654" y="2104"/>
                </a:lnTo>
                <a:lnTo>
                  <a:pt x="2584" y="2071"/>
                </a:lnTo>
                <a:lnTo>
                  <a:pt x="2509" y="2036"/>
                </a:lnTo>
                <a:lnTo>
                  <a:pt x="2428" y="2000"/>
                </a:lnTo>
                <a:lnTo>
                  <a:pt x="1589" y="1643"/>
                </a:lnTo>
                <a:close/>
                <a:moveTo>
                  <a:pt x="1163" y="87"/>
                </a:moveTo>
                <a:lnTo>
                  <a:pt x="1163" y="2067"/>
                </a:lnTo>
                <a:lnTo>
                  <a:pt x="1201" y="2058"/>
                </a:lnTo>
                <a:lnTo>
                  <a:pt x="1235" y="2045"/>
                </a:lnTo>
                <a:lnTo>
                  <a:pt x="1268" y="2029"/>
                </a:lnTo>
                <a:lnTo>
                  <a:pt x="1297" y="2009"/>
                </a:lnTo>
                <a:lnTo>
                  <a:pt x="1324" y="1985"/>
                </a:lnTo>
                <a:lnTo>
                  <a:pt x="1350" y="1959"/>
                </a:lnTo>
                <a:lnTo>
                  <a:pt x="1372" y="1930"/>
                </a:lnTo>
                <a:lnTo>
                  <a:pt x="1393" y="1901"/>
                </a:lnTo>
                <a:lnTo>
                  <a:pt x="1412" y="1870"/>
                </a:lnTo>
                <a:lnTo>
                  <a:pt x="1430" y="1838"/>
                </a:lnTo>
                <a:lnTo>
                  <a:pt x="1445" y="1807"/>
                </a:lnTo>
                <a:lnTo>
                  <a:pt x="1458" y="1774"/>
                </a:lnTo>
                <a:lnTo>
                  <a:pt x="1470" y="1744"/>
                </a:lnTo>
                <a:lnTo>
                  <a:pt x="1480" y="1713"/>
                </a:lnTo>
                <a:lnTo>
                  <a:pt x="1488" y="1686"/>
                </a:lnTo>
                <a:lnTo>
                  <a:pt x="1496" y="1659"/>
                </a:lnTo>
                <a:lnTo>
                  <a:pt x="1501" y="1636"/>
                </a:lnTo>
                <a:lnTo>
                  <a:pt x="1506" y="1616"/>
                </a:lnTo>
                <a:lnTo>
                  <a:pt x="1511" y="1599"/>
                </a:lnTo>
                <a:lnTo>
                  <a:pt x="1513" y="1587"/>
                </a:lnTo>
                <a:lnTo>
                  <a:pt x="1514" y="1579"/>
                </a:lnTo>
                <a:lnTo>
                  <a:pt x="1514" y="87"/>
                </a:lnTo>
                <a:lnTo>
                  <a:pt x="1163" y="87"/>
                </a:lnTo>
                <a:close/>
                <a:moveTo>
                  <a:pt x="114" y="87"/>
                </a:moveTo>
                <a:lnTo>
                  <a:pt x="110" y="108"/>
                </a:lnTo>
                <a:lnTo>
                  <a:pt x="105" y="133"/>
                </a:lnTo>
                <a:lnTo>
                  <a:pt x="99" y="165"/>
                </a:lnTo>
                <a:lnTo>
                  <a:pt x="94" y="200"/>
                </a:lnTo>
                <a:lnTo>
                  <a:pt x="89" y="241"/>
                </a:lnTo>
                <a:lnTo>
                  <a:pt x="86" y="285"/>
                </a:lnTo>
                <a:lnTo>
                  <a:pt x="83" y="335"/>
                </a:lnTo>
                <a:lnTo>
                  <a:pt x="82" y="390"/>
                </a:lnTo>
                <a:lnTo>
                  <a:pt x="83" y="448"/>
                </a:lnTo>
                <a:lnTo>
                  <a:pt x="86" y="511"/>
                </a:lnTo>
                <a:lnTo>
                  <a:pt x="91" y="578"/>
                </a:lnTo>
                <a:lnTo>
                  <a:pt x="100" y="648"/>
                </a:lnTo>
                <a:lnTo>
                  <a:pt x="111" y="723"/>
                </a:lnTo>
                <a:lnTo>
                  <a:pt x="127" y="801"/>
                </a:lnTo>
                <a:lnTo>
                  <a:pt x="146" y="883"/>
                </a:lnTo>
                <a:lnTo>
                  <a:pt x="169" y="968"/>
                </a:lnTo>
                <a:lnTo>
                  <a:pt x="193" y="1053"/>
                </a:lnTo>
                <a:lnTo>
                  <a:pt x="215" y="1133"/>
                </a:lnTo>
                <a:lnTo>
                  <a:pt x="234" y="1210"/>
                </a:lnTo>
                <a:lnTo>
                  <a:pt x="250" y="1281"/>
                </a:lnTo>
                <a:lnTo>
                  <a:pt x="264" y="1348"/>
                </a:lnTo>
                <a:lnTo>
                  <a:pt x="276" y="1412"/>
                </a:lnTo>
                <a:lnTo>
                  <a:pt x="287" y="1469"/>
                </a:lnTo>
                <a:lnTo>
                  <a:pt x="295" y="1525"/>
                </a:lnTo>
                <a:lnTo>
                  <a:pt x="302" y="1575"/>
                </a:lnTo>
                <a:lnTo>
                  <a:pt x="321" y="1583"/>
                </a:lnTo>
                <a:lnTo>
                  <a:pt x="345" y="1592"/>
                </a:lnTo>
                <a:lnTo>
                  <a:pt x="372" y="1605"/>
                </a:lnTo>
                <a:lnTo>
                  <a:pt x="401" y="1619"/>
                </a:lnTo>
                <a:lnTo>
                  <a:pt x="431" y="1636"/>
                </a:lnTo>
                <a:lnTo>
                  <a:pt x="463" y="1655"/>
                </a:lnTo>
                <a:lnTo>
                  <a:pt x="494" y="1677"/>
                </a:lnTo>
                <a:lnTo>
                  <a:pt x="524" y="1700"/>
                </a:lnTo>
                <a:lnTo>
                  <a:pt x="553" y="1726"/>
                </a:lnTo>
                <a:lnTo>
                  <a:pt x="579" y="1755"/>
                </a:lnTo>
                <a:lnTo>
                  <a:pt x="608" y="1794"/>
                </a:lnTo>
                <a:lnTo>
                  <a:pt x="637" y="1838"/>
                </a:lnTo>
                <a:lnTo>
                  <a:pt x="664" y="1886"/>
                </a:lnTo>
                <a:lnTo>
                  <a:pt x="691" y="1935"/>
                </a:lnTo>
                <a:lnTo>
                  <a:pt x="709" y="1967"/>
                </a:lnTo>
                <a:lnTo>
                  <a:pt x="728" y="2000"/>
                </a:lnTo>
                <a:lnTo>
                  <a:pt x="746" y="2032"/>
                </a:lnTo>
                <a:lnTo>
                  <a:pt x="765" y="2064"/>
                </a:lnTo>
                <a:lnTo>
                  <a:pt x="786" y="2093"/>
                </a:lnTo>
                <a:lnTo>
                  <a:pt x="807" y="2122"/>
                </a:lnTo>
                <a:lnTo>
                  <a:pt x="830" y="2149"/>
                </a:lnTo>
                <a:lnTo>
                  <a:pt x="853" y="2174"/>
                </a:lnTo>
                <a:lnTo>
                  <a:pt x="879" y="2197"/>
                </a:lnTo>
                <a:lnTo>
                  <a:pt x="906" y="2217"/>
                </a:lnTo>
                <a:lnTo>
                  <a:pt x="935" y="2234"/>
                </a:lnTo>
                <a:lnTo>
                  <a:pt x="967" y="2248"/>
                </a:lnTo>
                <a:lnTo>
                  <a:pt x="1001" y="2258"/>
                </a:lnTo>
                <a:lnTo>
                  <a:pt x="1038" y="2266"/>
                </a:lnTo>
                <a:lnTo>
                  <a:pt x="1077" y="2268"/>
                </a:lnTo>
                <a:lnTo>
                  <a:pt x="1077" y="87"/>
                </a:lnTo>
                <a:lnTo>
                  <a:pt x="114" y="87"/>
                </a:lnTo>
                <a:close/>
                <a:moveTo>
                  <a:pt x="82" y="0"/>
                </a:moveTo>
                <a:lnTo>
                  <a:pt x="1557" y="0"/>
                </a:lnTo>
                <a:lnTo>
                  <a:pt x="1571" y="3"/>
                </a:lnTo>
                <a:lnTo>
                  <a:pt x="1582" y="9"/>
                </a:lnTo>
                <a:lnTo>
                  <a:pt x="1593" y="18"/>
                </a:lnTo>
                <a:lnTo>
                  <a:pt x="1599" y="31"/>
                </a:lnTo>
                <a:lnTo>
                  <a:pt x="1601" y="44"/>
                </a:lnTo>
                <a:lnTo>
                  <a:pt x="1601" y="1554"/>
                </a:lnTo>
                <a:lnTo>
                  <a:pt x="2462" y="1919"/>
                </a:lnTo>
                <a:lnTo>
                  <a:pt x="2546" y="1958"/>
                </a:lnTo>
                <a:lnTo>
                  <a:pt x="2624" y="1993"/>
                </a:lnTo>
                <a:lnTo>
                  <a:pt x="2696" y="2029"/>
                </a:lnTo>
                <a:lnTo>
                  <a:pt x="2763" y="2062"/>
                </a:lnTo>
                <a:lnTo>
                  <a:pt x="2824" y="2095"/>
                </a:lnTo>
                <a:lnTo>
                  <a:pt x="2880" y="2126"/>
                </a:lnTo>
                <a:lnTo>
                  <a:pt x="2932" y="2156"/>
                </a:lnTo>
                <a:lnTo>
                  <a:pt x="2979" y="2184"/>
                </a:lnTo>
                <a:lnTo>
                  <a:pt x="3020" y="2212"/>
                </a:lnTo>
                <a:lnTo>
                  <a:pt x="3059" y="2238"/>
                </a:lnTo>
                <a:lnTo>
                  <a:pt x="3092" y="2263"/>
                </a:lnTo>
                <a:lnTo>
                  <a:pt x="3122" y="2286"/>
                </a:lnTo>
                <a:lnTo>
                  <a:pt x="3149" y="2308"/>
                </a:lnTo>
                <a:lnTo>
                  <a:pt x="3172" y="2330"/>
                </a:lnTo>
                <a:lnTo>
                  <a:pt x="3192" y="2349"/>
                </a:lnTo>
                <a:lnTo>
                  <a:pt x="3209" y="2368"/>
                </a:lnTo>
                <a:lnTo>
                  <a:pt x="3224" y="2385"/>
                </a:lnTo>
                <a:lnTo>
                  <a:pt x="3236" y="2402"/>
                </a:lnTo>
                <a:lnTo>
                  <a:pt x="3245" y="2416"/>
                </a:lnTo>
                <a:lnTo>
                  <a:pt x="3252" y="2430"/>
                </a:lnTo>
                <a:lnTo>
                  <a:pt x="3258" y="2443"/>
                </a:lnTo>
                <a:lnTo>
                  <a:pt x="3287" y="2443"/>
                </a:lnTo>
                <a:lnTo>
                  <a:pt x="3302" y="2445"/>
                </a:lnTo>
                <a:lnTo>
                  <a:pt x="3313" y="2451"/>
                </a:lnTo>
                <a:lnTo>
                  <a:pt x="3323" y="2461"/>
                </a:lnTo>
                <a:lnTo>
                  <a:pt x="3329" y="2473"/>
                </a:lnTo>
                <a:lnTo>
                  <a:pt x="3331" y="2486"/>
                </a:lnTo>
                <a:lnTo>
                  <a:pt x="3331" y="2694"/>
                </a:lnTo>
                <a:lnTo>
                  <a:pt x="3329" y="2705"/>
                </a:lnTo>
                <a:lnTo>
                  <a:pt x="3325" y="2715"/>
                </a:lnTo>
                <a:lnTo>
                  <a:pt x="3318" y="2725"/>
                </a:lnTo>
                <a:lnTo>
                  <a:pt x="3287" y="2751"/>
                </a:lnTo>
                <a:lnTo>
                  <a:pt x="3253" y="2775"/>
                </a:lnTo>
                <a:lnTo>
                  <a:pt x="3214" y="2798"/>
                </a:lnTo>
                <a:lnTo>
                  <a:pt x="3172" y="2818"/>
                </a:lnTo>
                <a:lnTo>
                  <a:pt x="3126" y="2836"/>
                </a:lnTo>
                <a:lnTo>
                  <a:pt x="3079" y="2853"/>
                </a:lnTo>
                <a:lnTo>
                  <a:pt x="3029" y="2867"/>
                </a:lnTo>
                <a:lnTo>
                  <a:pt x="2979" y="2879"/>
                </a:lnTo>
                <a:lnTo>
                  <a:pt x="2927" y="2890"/>
                </a:lnTo>
                <a:lnTo>
                  <a:pt x="2876" y="2900"/>
                </a:lnTo>
                <a:lnTo>
                  <a:pt x="2825" y="2908"/>
                </a:lnTo>
                <a:lnTo>
                  <a:pt x="2775" y="2915"/>
                </a:lnTo>
                <a:lnTo>
                  <a:pt x="2727" y="2922"/>
                </a:lnTo>
                <a:lnTo>
                  <a:pt x="2682" y="2927"/>
                </a:lnTo>
                <a:lnTo>
                  <a:pt x="2638" y="2931"/>
                </a:lnTo>
                <a:lnTo>
                  <a:pt x="2599" y="2934"/>
                </a:lnTo>
                <a:lnTo>
                  <a:pt x="2563" y="2936"/>
                </a:lnTo>
                <a:lnTo>
                  <a:pt x="2532" y="2938"/>
                </a:lnTo>
                <a:lnTo>
                  <a:pt x="2506" y="2939"/>
                </a:lnTo>
                <a:lnTo>
                  <a:pt x="2485" y="2940"/>
                </a:lnTo>
                <a:lnTo>
                  <a:pt x="2471" y="2940"/>
                </a:lnTo>
                <a:lnTo>
                  <a:pt x="2464" y="2940"/>
                </a:lnTo>
                <a:lnTo>
                  <a:pt x="150" y="2940"/>
                </a:lnTo>
                <a:lnTo>
                  <a:pt x="137" y="2938"/>
                </a:lnTo>
                <a:lnTo>
                  <a:pt x="125" y="2932"/>
                </a:lnTo>
                <a:lnTo>
                  <a:pt x="115" y="2923"/>
                </a:lnTo>
                <a:lnTo>
                  <a:pt x="109" y="2910"/>
                </a:lnTo>
                <a:lnTo>
                  <a:pt x="106" y="2896"/>
                </a:lnTo>
                <a:lnTo>
                  <a:pt x="106" y="2643"/>
                </a:lnTo>
                <a:lnTo>
                  <a:pt x="108" y="2630"/>
                </a:lnTo>
                <a:lnTo>
                  <a:pt x="114" y="2619"/>
                </a:lnTo>
                <a:lnTo>
                  <a:pt x="122" y="2610"/>
                </a:lnTo>
                <a:lnTo>
                  <a:pt x="134" y="2604"/>
                </a:lnTo>
                <a:lnTo>
                  <a:pt x="147" y="2601"/>
                </a:lnTo>
                <a:lnTo>
                  <a:pt x="128" y="2542"/>
                </a:lnTo>
                <a:lnTo>
                  <a:pt x="114" y="2486"/>
                </a:lnTo>
                <a:lnTo>
                  <a:pt x="106" y="2431"/>
                </a:lnTo>
                <a:lnTo>
                  <a:pt x="103" y="2378"/>
                </a:lnTo>
                <a:lnTo>
                  <a:pt x="103" y="2329"/>
                </a:lnTo>
                <a:lnTo>
                  <a:pt x="107" y="2280"/>
                </a:lnTo>
                <a:lnTo>
                  <a:pt x="113" y="2233"/>
                </a:lnTo>
                <a:lnTo>
                  <a:pt x="122" y="2188"/>
                </a:lnTo>
                <a:lnTo>
                  <a:pt x="134" y="2146"/>
                </a:lnTo>
                <a:lnTo>
                  <a:pt x="146" y="2104"/>
                </a:lnTo>
                <a:lnTo>
                  <a:pt x="159" y="2066"/>
                </a:lnTo>
                <a:lnTo>
                  <a:pt x="172" y="2028"/>
                </a:lnTo>
                <a:lnTo>
                  <a:pt x="185" y="1992"/>
                </a:lnTo>
                <a:lnTo>
                  <a:pt x="198" y="1958"/>
                </a:lnTo>
                <a:lnTo>
                  <a:pt x="210" y="1926"/>
                </a:lnTo>
                <a:lnTo>
                  <a:pt x="219" y="1897"/>
                </a:lnTo>
                <a:lnTo>
                  <a:pt x="225" y="1870"/>
                </a:lnTo>
                <a:lnTo>
                  <a:pt x="228" y="1846"/>
                </a:lnTo>
                <a:lnTo>
                  <a:pt x="229" y="1833"/>
                </a:lnTo>
                <a:lnTo>
                  <a:pt x="230" y="1817"/>
                </a:lnTo>
                <a:lnTo>
                  <a:pt x="230" y="1799"/>
                </a:lnTo>
                <a:lnTo>
                  <a:pt x="230" y="1780"/>
                </a:lnTo>
                <a:lnTo>
                  <a:pt x="230" y="1758"/>
                </a:lnTo>
                <a:lnTo>
                  <a:pt x="229" y="1732"/>
                </a:lnTo>
                <a:lnTo>
                  <a:pt x="228" y="1705"/>
                </a:lnTo>
                <a:lnTo>
                  <a:pt x="225" y="1674"/>
                </a:lnTo>
                <a:lnTo>
                  <a:pt x="222" y="1639"/>
                </a:lnTo>
                <a:lnTo>
                  <a:pt x="217" y="1601"/>
                </a:lnTo>
                <a:lnTo>
                  <a:pt x="212" y="1560"/>
                </a:lnTo>
                <a:lnTo>
                  <a:pt x="204" y="1515"/>
                </a:lnTo>
                <a:lnTo>
                  <a:pt x="196" y="1466"/>
                </a:lnTo>
                <a:lnTo>
                  <a:pt x="186" y="1413"/>
                </a:lnTo>
                <a:lnTo>
                  <a:pt x="174" y="1355"/>
                </a:lnTo>
                <a:lnTo>
                  <a:pt x="161" y="1292"/>
                </a:lnTo>
                <a:lnTo>
                  <a:pt x="146" y="1225"/>
                </a:lnTo>
                <a:lnTo>
                  <a:pt x="128" y="1153"/>
                </a:lnTo>
                <a:lnTo>
                  <a:pt x="108" y="1075"/>
                </a:lnTo>
                <a:lnTo>
                  <a:pt x="86" y="992"/>
                </a:lnTo>
                <a:lnTo>
                  <a:pt x="65" y="906"/>
                </a:lnTo>
                <a:lnTo>
                  <a:pt x="47" y="824"/>
                </a:lnTo>
                <a:lnTo>
                  <a:pt x="31" y="744"/>
                </a:lnTo>
                <a:lnTo>
                  <a:pt x="20" y="668"/>
                </a:lnTo>
                <a:lnTo>
                  <a:pt x="11" y="597"/>
                </a:lnTo>
                <a:lnTo>
                  <a:pt x="5" y="529"/>
                </a:lnTo>
                <a:lnTo>
                  <a:pt x="2" y="465"/>
                </a:lnTo>
                <a:lnTo>
                  <a:pt x="0" y="405"/>
                </a:lnTo>
                <a:lnTo>
                  <a:pt x="0" y="348"/>
                </a:lnTo>
                <a:lnTo>
                  <a:pt x="2" y="297"/>
                </a:lnTo>
                <a:lnTo>
                  <a:pt x="5" y="250"/>
                </a:lnTo>
                <a:lnTo>
                  <a:pt x="9" y="206"/>
                </a:lnTo>
                <a:lnTo>
                  <a:pt x="13" y="168"/>
                </a:lnTo>
                <a:lnTo>
                  <a:pt x="18" y="134"/>
                </a:lnTo>
                <a:lnTo>
                  <a:pt x="23" y="105"/>
                </a:lnTo>
                <a:lnTo>
                  <a:pt x="28" y="79"/>
                </a:lnTo>
                <a:lnTo>
                  <a:pt x="33" y="60"/>
                </a:lnTo>
                <a:lnTo>
                  <a:pt x="36" y="45"/>
                </a:lnTo>
                <a:lnTo>
                  <a:pt x="39" y="35"/>
                </a:lnTo>
                <a:lnTo>
                  <a:pt x="41" y="30"/>
                </a:lnTo>
                <a:lnTo>
                  <a:pt x="48" y="18"/>
                </a:lnTo>
                <a:lnTo>
                  <a:pt x="57" y="8"/>
                </a:lnTo>
                <a:lnTo>
                  <a:pt x="69" y="3"/>
                </a:lnTo>
                <a:lnTo>
                  <a:pt x="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5" name="Group 184"/>
          <p:cNvGrpSpPr/>
          <p:nvPr/>
        </p:nvGrpSpPr>
        <p:grpSpPr>
          <a:xfrm>
            <a:off x="1636382" y="3478213"/>
            <a:ext cx="490538" cy="520700"/>
            <a:chOff x="1593850" y="3478213"/>
            <a:chExt cx="490538" cy="520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6" name="Freeform 17"/>
            <p:cNvSpPr>
              <a:spLocks noEditPoints="1"/>
            </p:cNvSpPr>
            <p:nvPr/>
          </p:nvSpPr>
          <p:spPr bwMode="auto">
            <a:xfrm>
              <a:off x="1593850" y="3478213"/>
              <a:ext cx="280988" cy="431800"/>
            </a:xfrm>
            <a:custGeom>
              <a:avLst/>
              <a:gdLst>
                <a:gd name="T0" fmla="*/ 98 w 1948"/>
                <a:gd name="T1" fmla="*/ 2602 h 2992"/>
                <a:gd name="T2" fmla="*/ 256 w 1948"/>
                <a:gd name="T3" fmla="*/ 2849 h 2992"/>
                <a:gd name="T4" fmla="*/ 538 w 1948"/>
                <a:gd name="T5" fmla="*/ 2877 h 2992"/>
                <a:gd name="T6" fmla="*/ 531 w 1948"/>
                <a:gd name="T7" fmla="*/ 2636 h 2992"/>
                <a:gd name="T8" fmla="*/ 288 w 1948"/>
                <a:gd name="T9" fmla="*/ 2442 h 2992"/>
                <a:gd name="T10" fmla="*/ 1753 w 1948"/>
                <a:gd name="T11" fmla="*/ 1188 h 2992"/>
                <a:gd name="T12" fmla="*/ 1608 w 1948"/>
                <a:gd name="T13" fmla="*/ 1348 h 2992"/>
                <a:gd name="T14" fmla="*/ 1523 w 1948"/>
                <a:gd name="T15" fmla="*/ 1623 h 2992"/>
                <a:gd name="T16" fmla="*/ 1676 w 1948"/>
                <a:gd name="T17" fmla="*/ 1774 h 2992"/>
                <a:gd name="T18" fmla="*/ 1848 w 1948"/>
                <a:gd name="T19" fmla="*/ 1563 h 2992"/>
                <a:gd name="T20" fmla="*/ 1828 w 1948"/>
                <a:gd name="T21" fmla="*/ 1340 h 2992"/>
                <a:gd name="T22" fmla="*/ 1775 w 1948"/>
                <a:gd name="T23" fmla="*/ 1186 h 2992"/>
                <a:gd name="T24" fmla="*/ 1033 w 1948"/>
                <a:gd name="T25" fmla="*/ 836 h 2992"/>
                <a:gd name="T26" fmla="*/ 1043 w 1948"/>
                <a:gd name="T27" fmla="*/ 911 h 2992"/>
                <a:gd name="T28" fmla="*/ 984 w 1948"/>
                <a:gd name="T29" fmla="*/ 1099 h 2992"/>
                <a:gd name="T30" fmla="*/ 881 w 1948"/>
                <a:gd name="T31" fmla="*/ 1380 h 2992"/>
                <a:gd name="T32" fmla="*/ 552 w 1948"/>
                <a:gd name="T33" fmla="*/ 1847 h 2992"/>
                <a:gd name="T34" fmla="*/ 558 w 1948"/>
                <a:gd name="T35" fmla="*/ 1919 h 2992"/>
                <a:gd name="T36" fmla="*/ 210 w 1948"/>
                <a:gd name="T37" fmla="*/ 2301 h 2992"/>
                <a:gd name="T38" fmla="*/ 494 w 1948"/>
                <a:gd name="T39" fmla="*/ 2466 h 2992"/>
                <a:gd name="T40" fmla="*/ 670 w 1948"/>
                <a:gd name="T41" fmla="*/ 2600 h 2992"/>
                <a:gd name="T42" fmla="*/ 680 w 1948"/>
                <a:gd name="T43" fmla="*/ 2675 h 2992"/>
                <a:gd name="T44" fmla="*/ 976 w 1948"/>
                <a:gd name="T45" fmla="*/ 2423 h 2992"/>
                <a:gd name="T46" fmla="*/ 986 w 1948"/>
                <a:gd name="T47" fmla="*/ 2348 h 2992"/>
                <a:gd name="T48" fmla="*/ 1049 w 1948"/>
                <a:gd name="T49" fmla="*/ 2361 h 2992"/>
                <a:gd name="T50" fmla="*/ 1455 w 1948"/>
                <a:gd name="T51" fmla="*/ 1910 h 2992"/>
                <a:gd name="T52" fmla="*/ 1448 w 1948"/>
                <a:gd name="T53" fmla="*/ 1793 h 2992"/>
                <a:gd name="T54" fmla="*/ 1454 w 1948"/>
                <a:gd name="T55" fmla="*/ 1458 h 2992"/>
                <a:gd name="T56" fmla="*/ 1448 w 1948"/>
                <a:gd name="T57" fmla="*/ 1369 h 2992"/>
                <a:gd name="T58" fmla="*/ 1506 w 1948"/>
                <a:gd name="T59" fmla="*/ 1335 h 2992"/>
                <a:gd name="T60" fmla="*/ 1616 w 1948"/>
                <a:gd name="T61" fmla="*/ 1177 h 2992"/>
                <a:gd name="T62" fmla="*/ 1570 w 1948"/>
                <a:gd name="T63" fmla="*/ 1117 h 2992"/>
                <a:gd name="T64" fmla="*/ 1640 w 1948"/>
                <a:gd name="T65" fmla="*/ 1088 h 2992"/>
                <a:gd name="T66" fmla="*/ 1687 w 1948"/>
                <a:gd name="T67" fmla="*/ 1118 h 2992"/>
                <a:gd name="T68" fmla="*/ 1714 w 1948"/>
                <a:gd name="T69" fmla="*/ 918 h 2992"/>
                <a:gd name="T70" fmla="*/ 1704 w 1948"/>
                <a:gd name="T71" fmla="*/ 843 h 2992"/>
                <a:gd name="T72" fmla="*/ 1006 w 1948"/>
                <a:gd name="T73" fmla="*/ 312 h 2992"/>
                <a:gd name="T74" fmla="*/ 1746 w 1948"/>
                <a:gd name="T75" fmla="*/ 218 h 2992"/>
                <a:gd name="T76" fmla="*/ 1832 w 1948"/>
                <a:gd name="T77" fmla="*/ 18 h 2992"/>
                <a:gd name="T78" fmla="*/ 1898 w 1948"/>
                <a:gd name="T79" fmla="*/ 1247 h 2992"/>
                <a:gd name="T80" fmla="*/ 1934 w 1948"/>
                <a:gd name="T81" fmla="*/ 1621 h 2992"/>
                <a:gd name="T82" fmla="*/ 1716 w 1948"/>
                <a:gd name="T83" fmla="*/ 1860 h 2992"/>
                <a:gd name="T84" fmla="*/ 1533 w 1948"/>
                <a:gd name="T85" fmla="*/ 1969 h 2992"/>
                <a:gd name="T86" fmla="*/ 1459 w 1948"/>
                <a:gd name="T87" fmla="*/ 2040 h 2992"/>
                <a:gd name="T88" fmla="*/ 556 w 1948"/>
                <a:gd name="T89" fmla="*/ 2966 h 2992"/>
                <a:gd name="T90" fmla="*/ 417 w 1948"/>
                <a:gd name="T91" fmla="*/ 2992 h 2992"/>
                <a:gd name="T92" fmla="*/ 119 w 1948"/>
                <a:gd name="T93" fmla="*/ 2861 h 2992"/>
                <a:gd name="T94" fmla="*/ 0 w 1948"/>
                <a:gd name="T95" fmla="*/ 2556 h 2992"/>
                <a:gd name="T96" fmla="*/ 93 w 1948"/>
                <a:gd name="T97" fmla="*/ 2300 h 2992"/>
                <a:gd name="T98" fmla="*/ 170 w 1948"/>
                <a:gd name="T99" fmla="*/ 2194 h 2992"/>
                <a:gd name="T100" fmla="*/ 350 w 1948"/>
                <a:gd name="T101" fmla="*/ 1950 h 2992"/>
                <a:gd name="T102" fmla="*/ 558 w 1948"/>
                <a:gd name="T103" fmla="*/ 1667 h 2992"/>
                <a:gd name="T104" fmla="*/ 717 w 1948"/>
                <a:gd name="T105" fmla="*/ 1452 h 2992"/>
                <a:gd name="T106" fmla="*/ 765 w 1948"/>
                <a:gd name="T107" fmla="*/ 1386 h 2992"/>
                <a:gd name="T108" fmla="*/ 849 w 1948"/>
                <a:gd name="T109" fmla="*/ 1221 h 2992"/>
                <a:gd name="T110" fmla="*/ 910 w 1948"/>
                <a:gd name="T111" fmla="*/ 885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8" h="2992">
                  <a:moveTo>
                    <a:pt x="154" y="2382"/>
                  </a:moveTo>
                  <a:lnTo>
                    <a:pt x="135" y="2416"/>
                  </a:lnTo>
                  <a:lnTo>
                    <a:pt x="119" y="2452"/>
                  </a:lnTo>
                  <a:lnTo>
                    <a:pt x="106" y="2486"/>
                  </a:lnTo>
                  <a:lnTo>
                    <a:pt x="99" y="2521"/>
                  </a:lnTo>
                  <a:lnTo>
                    <a:pt x="95" y="2558"/>
                  </a:lnTo>
                  <a:lnTo>
                    <a:pt x="98" y="2602"/>
                  </a:lnTo>
                  <a:lnTo>
                    <a:pt x="105" y="2645"/>
                  </a:lnTo>
                  <a:lnTo>
                    <a:pt x="117" y="2686"/>
                  </a:lnTo>
                  <a:lnTo>
                    <a:pt x="136" y="2724"/>
                  </a:lnTo>
                  <a:lnTo>
                    <a:pt x="159" y="2761"/>
                  </a:lnTo>
                  <a:lnTo>
                    <a:pt x="188" y="2795"/>
                  </a:lnTo>
                  <a:lnTo>
                    <a:pt x="220" y="2825"/>
                  </a:lnTo>
                  <a:lnTo>
                    <a:pt x="256" y="2849"/>
                  </a:lnTo>
                  <a:lnTo>
                    <a:pt x="293" y="2869"/>
                  </a:lnTo>
                  <a:lnTo>
                    <a:pt x="334" y="2884"/>
                  </a:lnTo>
                  <a:lnTo>
                    <a:pt x="375" y="2893"/>
                  </a:lnTo>
                  <a:lnTo>
                    <a:pt x="419" y="2897"/>
                  </a:lnTo>
                  <a:lnTo>
                    <a:pt x="460" y="2895"/>
                  </a:lnTo>
                  <a:lnTo>
                    <a:pt x="500" y="2888"/>
                  </a:lnTo>
                  <a:lnTo>
                    <a:pt x="538" y="2877"/>
                  </a:lnTo>
                  <a:lnTo>
                    <a:pt x="574" y="2862"/>
                  </a:lnTo>
                  <a:lnTo>
                    <a:pt x="608" y="2842"/>
                  </a:lnTo>
                  <a:lnTo>
                    <a:pt x="640" y="2819"/>
                  </a:lnTo>
                  <a:lnTo>
                    <a:pt x="617" y="2768"/>
                  </a:lnTo>
                  <a:lnTo>
                    <a:pt x="592" y="2721"/>
                  </a:lnTo>
                  <a:lnTo>
                    <a:pt x="562" y="2677"/>
                  </a:lnTo>
                  <a:lnTo>
                    <a:pt x="531" y="2636"/>
                  </a:lnTo>
                  <a:lnTo>
                    <a:pt x="498" y="2600"/>
                  </a:lnTo>
                  <a:lnTo>
                    <a:pt x="463" y="2566"/>
                  </a:lnTo>
                  <a:lnTo>
                    <a:pt x="428" y="2535"/>
                  </a:lnTo>
                  <a:lnTo>
                    <a:pt x="392" y="2508"/>
                  </a:lnTo>
                  <a:lnTo>
                    <a:pt x="356" y="2484"/>
                  </a:lnTo>
                  <a:lnTo>
                    <a:pt x="322" y="2462"/>
                  </a:lnTo>
                  <a:lnTo>
                    <a:pt x="288" y="2442"/>
                  </a:lnTo>
                  <a:lnTo>
                    <a:pt x="255" y="2425"/>
                  </a:lnTo>
                  <a:lnTo>
                    <a:pt x="225" y="2411"/>
                  </a:lnTo>
                  <a:lnTo>
                    <a:pt x="198" y="2399"/>
                  </a:lnTo>
                  <a:lnTo>
                    <a:pt x="175" y="2390"/>
                  </a:lnTo>
                  <a:lnTo>
                    <a:pt x="154" y="2382"/>
                  </a:lnTo>
                  <a:close/>
                  <a:moveTo>
                    <a:pt x="1770" y="1173"/>
                  </a:moveTo>
                  <a:lnTo>
                    <a:pt x="1753" y="1188"/>
                  </a:lnTo>
                  <a:lnTo>
                    <a:pt x="1733" y="1203"/>
                  </a:lnTo>
                  <a:lnTo>
                    <a:pt x="1713" y="1222"/>
                  </a:lnTo>
                  <a:lnTo>
                    <a:pt x="1692" y="1243"/>
                  </a:lnTo>
                  <a:lnTo>
                    <a:pt x="1670" y="1266"/>
                  </a:lnTo>
                  <a:lnTo>
                    <a:pt x="1648" y="1291"/>
                  </a:lnTo>
                  <a:lnTo>
                    <a:pt x="1627" y="1319"/>
                  </a:lnTo>
                  <a:lnTo>
                    <a:pt x="1608" y="1348"/>
                  </a:lnTo>
                  <a:lnTo>
                    <a:pt x="1588" y="1381"/>
                  </a:lnTo>
                  <a:lnTo>
                    <a:pt x="1570" y="1415"/>
                  </a:lnTo>
                  <a:lnTo>
                    <a:pt x="1556" y="1453"/>
                  </a:lnTo>
                  <a:lnTo>
                    <a:pt x="1543" y="1491"/>
                  </a:lnTo>
                  <a:lnTo>
                    <a:pt x="1533" y="1533"/>
                  </a:lnTo>
                  <a:lnTo>
                    <a:pt x="1526" y="1577"/>
                  </a:lnTo>
                  <a:lnTo>
                    <a:pt x="1523" y="1623"/>
                  </a:lnTo>
                  <a:lnTo>
                    <a:pt x="1525" y="1672"/>
                  </a:lnTo>
                  <a:lnTo>
                    <a:pt x="1531" y="1722"/>
                  </a:lnTo>
                  <a:lnTo>
                    <a:pt x="1542" y="1776"/>
                  </a:lnTo>
                  <a:lnTo>
                    <a:pt x="1558" y="1831"/>
                  </a:lnTo>
                  <a:lnTo>
                    <a:pt x="1593" y="1811"/>
                  </a:lnTo>
                  <a:lnTo>
                    <a:pt x="1631" y="1794"/>
                  </a:lnTo>
                  <a:lnTo>
                    <a:pt x="1676" y="1774"/>
                  </a:lnTo>
                  <a:lnTo>
                    <a:pt x="1715" y="1752"/>
                  </a:lnTo>
                  <a:lnTo>
                    <a:pt x="1750" y="1727"/>
                  </a:lnTo>
                  <a:lnTo>
                    <a:pt x="1780" y="1699"/>
                  </a:lnTo>
                  <a:lnTo>
                    <a:pt x="1804" y="1670"/>
                  </a:lnTo>
                  <a:lnTo>
                    <a:pt x="1824" y="1637"/>
                  </a:lnTo>
                  <a:lnTo>
                    <a:pt x="1838" y="1601"/>
                  </a:lnTo>
                  <a:lnTo>
                    <a:pt x="1848" y="1563"/>
                  </a:lnTo>
                  <a:lnTo>
                    <a:pt x="1854" y="1522"/>
                  </a:lnTo>
                  <a:lnTo>
                    <a:pt x="1854" y="1494"/>
                  </a:lnTo>
                  <a:lnTo>
                    <a:pt x="1853" y="1463"/>
                  </a:lnTo>
                  <a:lnTo>
                    <a:pt x="1848" y="1432"/>
                  </a:lnTo>
                  <a:lnTo>
                    <a:pt x="1843" y="1401"/>
                  </a:lnTo>
                  <a:lnTo>
                    <a:pt x="1836" y="1370"/>
                  </a:lnTo>
                  <a:lnTo>
                    <a:pt x="1828" y="1340"/>
                  </a:lnTo>
                  <a:lnTo>
                    <a:pt x="1820" y="1310"/>
                  </a:lnTo>
                  <a:lnTo>
                    <a:pt x="1811" y="1282"/>
                  </a:lnTo>
                  <a:lnTo>
                    <a:pt x="1802" y="1257"/>
                  </a:lnTo>
                  <a:lnTo>
                    <a:pt x="1794" y="1234"/>
                  </a:lnTo>
                  <a:lnTo>
                    <a:pt x="1787" y="1214"/>
                  </a:lnTo>
                  <a:lnTo>
                    <a:pt x="1780" y="1198"/>
                  </a:lnTo>
                  <a:lnTo>
                    <a:pt x="1775" y="1186"/>
                  </a:lnTo>
                  <a:lnTo>
                    <a:pt x="1771" y="1177"/>
                  </a:lnTo>
                  <a:lnTo>
                    <a:pt x="1770" y="1173"/>
                  </a:lnTo>
                  <a:close/>
                  <a:moveTo>
                    <a:pt x="1006" y="510"/>
                  </a:moveTo>
                  <a:lnTo>
                    <a:pt x="1006" y="830"/>
                  </a:lnTo>
                  <a:lnTo>
                    <a:pt x="1009" y="830"/>
                  </a:lnTo>
                  <a:lnTo>
                    <a:pt x="1022" y="831"/>
                  </a:lnTo>
                  <a:lnTo>
                    <a:pt x="1033" y="836"/>
                  </a:lnTo>
                  <a:lnTo>
                    <a:pt x="1043" y="843"/>
                  </a:lnTo>
                  <a:lnTo>
                    <a:pt x="1051" y="853"/>
                  </a:lnTo>
                  <a:lnTo>
                    <a:pt x="1055" y="865"/>
                  </a:lnTo>
                  <a:lnTo>
                    <a:pt x="1057" y="878"/>
                  </a:lnTo>
                  <a:lnTo>
                    <a:pt x="1055" y="890"/>
                  </a:lnTo>
                  <a:lnTo>
                    <a:pt x="1051" y="901"/>
                  </a:lnTo>
                  <a:lnTo>
                    <a:pt x="1043" y="911"/>
                  </a:lnTo>
                  <a:lnTo>
                    <a:pt x="1033" y="918"/>
                  </a:lnTo>
                  <a:lnTo>
                    <a:pt x="1022" y="924"/>
                  </a:lnTo>
                  <a:lnTo>
                    <a:pt x="1009" y="925"/>
                  </a:lnTo>
                  <a:lnTo>
                    <a:pt x="1005" y="925"/>
                  </a:lnTo>
                  <a:lnTo>
                    <a:pt x="1000" y="986"/>
                  </a:lnTo>
                  <a:lnTo>
                    <a:pt x="994" y="1045"/>
                  </a:lnTo>
                  <a:lnTo>
                    <a:pt x="984" y="1099"/>
                  </a:lnTo>
                  <a:lnTo>
                    <a:pt x="972" y="1150"/>
                  </a:lnTo>
                  <a:lnTo>
                    <a:pt x="958" y="1199"/>
                  </a:lnTo>
                  <a:lnTo>
                    <a:pt x="942" y="1243"/>
                  </a:lnTo>
                  <a:lnTo>
                    <a:pt x="927" y="1283"/>
                  </a:lnTo>
                  <a:lnTo>
                    <a:pt x="911" y="1320"/>
                  </a:lnTo>
                  <a:lnTo>
                    <a:pt x="895" y="1352"/>
                  </a:lnTo>
                  <a:lnTo>
                    <a:pt x="881" y="1380"/>
                  </a:lnTo>
                  <a:lnTo>
                    <a:pt x="866" y="1404"/>
                  </a:lnTo>
                  <a:lnTo>
                    <a:pt x="854" y="1423"/>
                  </a:lnTo>
                  <a:lnTo>
                    <a:pt x="844" y="1439"/>
                  </a:lnTo>
                  <a:lnTo>
                    <a:pt x="838" y="1448"/>
                  </a:lnTo>
                  <a:lnTo>
                    <a:pt x="833" y="1454"/>
                  </a:lnTo>
                  <a:lnTo>
                    <a:pt x="547" y="1843"/>
                  </a:lnTo>
                  <a:lnTo>
                    <a:pt x="552" y="1847"/>
                  </a:lnTo>
                  <a:lnTo>
                    <a:pt x="558" y="1851"/>
                  </a:lnTo>
                  <a:lnTo>
                    <a:pt x="565" y="1861"/>
                  </a:lnTo>
                  <a:lnTo>
                    <a:pt x="570" y="1873"/>
                  </a:lnTo>
                  <a:lnTo>
                    <a:pt x="572" y="1885"/>
                  </a:lnTo>
                  <a:lnTo>
                    <a:pt x="570" y="1897"/>
                  </a:lnTo>
                  <a:lnTo>
                    <a:pt x="565" y="1909"/>
                  </a:lnTo>
                  <a:lnTo>
                    <a:pt x="558" y="1919"/>
                  </a:lnTo>
                  <a:lnTo>
                    <a:pt x="548" y="1927"/>
                  </a:lnTo>
                  <a:lnTo>
                    <a:pt x="537" y="1931"/>
                  </a:lnTo>
                  <a:lnTo>
                    <a:pt x="525" y="1932"/>
                  </a:lnTo>
                  <a:lnTo>
                    <a:pt x="513" y="1931"/>
                  </a:lnTo>
                  <a:lnTo>
                    <a:pt x="501" y="1927"/>
                  </a:lnTo>
                  <a:lnTo>
                    <a:pt x="491" y="1919"/>
                  </a:lnTo>
                  <a:lnTo>
                    <a:pt x="210" y="2301"/>
                  </a:lnTo>
                  <a:lnTo>
                    <a:pt x="242" y="2314"/>
                  </a:lnTo>
                  <a:lnTo>
                    <a:pt x="278" y="2330"/>
                  </a:lnTo>
                  <a:lnTo>
                    <a:pt x="317" y="2349"/>
                  </a:lnTo>
                  <a:lnTo>
                    <a:pt x="359" y="2372"/>
                  </a:lnTo>
                  <a:lnTo>
                    <a:pt x="403" y="2399"/>
                  </a:lnTo>
                  <a:lnTo>
                    <a:pt x="448" y="2431"/>
                  </a:lnTo>
                  <a:lnTo>
                    <a:pt x="494" y="2466"/>
                  </a:lnTo>
                  <a:lnTo>
                    <a:pt x="539" y="2506"/>
                  </a:lnTo>
                  <a:lnTo>
                    <a:pt x="582" y="2550"/>
                  </a:lnTo>
                  <a:lnTo>
                    <a:pt x="624" y="2599"/>
                  </a:lnTo>
                  <a:lnTo>
                    <a:pt x="635" y="2595"/>
                  </a:lnTo>
                  <a:lnTo>
                    <a:pt x="646" y="2594"/>
                  </a:lnTo>
                  <a:lnTo>
                    <a:pt x="658" y="2595"/>
                  </a:lnTo>
                  <a:lnTo>
                    <a:pt x="670" y="2600"/>
                  </a:lnTo>
                  <a:lnTo>
                    <a:pt x="680" y="2608"/>
                  </a:lnTo>
                  <a:lnTo>
                    <a:pt x="687" y="2618"/>
                  </a:lnTo>
                  <a:lnTo>
                    <a:pt x="692" y="2629"/>
                  </a:lnTo>
                  <a:lnTo>
                    <a:pt x="693" y="2641"/>
                  </a:lnTo>
                  <a:lnTo>
                    <a:pt x="692" y="2653"/>
                  </a:lnTo>
                  <a:lnTo>
                    <a:pt x="687" y="2665"/>
                  </a:lnTo>
                  <a:lnTo>
                    <a:pt x="680" y="2675"/>
                  </a:lnTo>
                  <a:lnTo>
                    <a:pt x="678" y="2676"/>
                  </a:lnTo>
                  <a:lnTo>
                    <a:pt x="676" y="2677"/>
                  </a:lnTo>
                  <a:lnTo>
                    <a:pt x="694" y="2709"/>
                  </a:lnTo>
                  <a:lnTo>
                    <a:pt x="710" y="2743"/>
                  </a:lnTo>
                  <a:lnTo>
                    <a:pt x="987" y="2431"/>
                  </a:lnTo>
                  <a:lnTo>
                    <a:pt x="982" y="2427"/>
                  </a:lnTo>
                  <a:lnTo>
                    <a:pt x="976" y="2423"/>
                  </a:lnTo>
                  <a:lnTo>
                    <a:pt x="969" y="2413"/>
                  </a:lnTo>
                  <a:lnTo>
                    <a:pt x="964" y="2401"/>
                  </a:lnTo>
                  <a:lnTo>
                    <a:pt x="962" y="2389"/>
                  </a:lnTo>
                  <a:lnTo>
                    <a:pt x="964" y="2377"/>
                  </a:lnTo>
                  <a:lnTo>
                    <a:pt x="969" y="2366"/>
                  </a:lnTo>
                  <a:lnTo>
                    <a:pt x="976" y="2356"/>
                  </a:lnTo>
                  <a:lnTo>
                    <a:pt x="986" y="2348"/>
                  </a:lnTo>
                  <a:lnTo>
                    <a:pt x="997" y="2343"/>
                  </a:lnTo>
                  <a:lnTo>
                    <a:pt x="1009" y="2342"/>
                  </a:lnTo>
                  <a:lnTo>
                    <a:pt x="1022" y="2343"/>
                  </a:lnTo>
                  <a:lnTo>
                    <a:pt x="1033" y="2348"/>
                  </a:lnTo>
                  <a:lnTo>
                    <a:pt x="1043" y="2356"/>
                  </a:lnTo>
                  <a:lnTo>
                    <a:pt x="1045" y="2358"/>
                  </a:lnTo>
                  <a:lnTo>
                    <a:pt x="1049" y="2361"/>
                  </a:lnTo>
                  <a:lnTo>
                    <a:pt x="1388" y="1978"/>
                  </a:lnTo>
                  <a:lnTo>
                    <a:pt x="1391" y="1974"/>
                  </a:lnTo>
                  <a:lnTo>
                    <a:pt x="1398" y="1968"/>
                  </a:lnTo>
                  <a:lnTo>
                    <a:pt x="1408" y="1957"/>
                  </a:lnTo>
                  <a:lnTo>
                    <a:pt x="1420" y="1943"/>
                  </a:lnTo>
                  <a:lnTo>
                    <a:pt x="1436" y="1928"/>
                  </a:lnTo>
                  <a:lnTo>
                    <a:pt x="1455" y="1910"/>
                  </a:lnTo>
                  <a:lnTo>
                    <a:pt x="1450" y="1898"/>
                  </a:lnTo>
                  <a:lnTo>
                    <a:pt x="1447" y="1885"/>
                  </a:lnTo>
                  <a:lnTo>
                    <a:pt x="1448" y="1873"/>
                  </a:lnTo>
                  <a:lnTo>
                    <a:pt x="1454" y="1861"/>
                  </a:lnTo>
                  <a:lnTo>
                    <a:pt x="1462" y="1851"/>
                  </a:lnTo>
                  <a:lnTo>
                    <a:pt x="1464" y="1849"/>
                  </a:lnTo>
                  <a:lnTo>
                    <a:pt x="1448" y="1793"/>
                  </a:lnTo>
                  <a:lnTo>
                    <a:pt x="1437" y="1739"/>
                  </a:lnTo>
                  <a:lnTo>
                    <a:pt x="1431" y="1686"/>
                  </a:lnTo>
                  <a:lnTo>
                    <a:pt x="1429" y="1637"/>
                  </a:lnTo>
                  <a:lnTo>
                    <a:pt x="1430" y="1588"/>
                  </a:lnTo>
                  <a:lnTo>
                    <a:pt x="1435" y="1543"/>
                  </a:lnTo>
                  <a:lnTo>
                    <a:pt x="1443" y="1499"/>
                  </a:lnTo>
                  <a:lnTo>
                    <a:pt x="1454" y="1458"/>
                  </a:lnTo>
                  <a:lnTo>
                    <a:pt x="1467" y="1420"/>
                  </a:lnTo>
                  <a:lnTo>
                    <a:pt x="1464" y="1418"/>
                  </a:lnTo>
                  <a:lnTo>
                    <a:pt x="1462" y="1414"/>
                  </a:lnTo>
                  <a:lnTo>
                    <a:pt x="1454" y="1404"/>
                  </a:lnTo>
                  <a:lnTo>
                    <a:pt x="1448" y="1393"/>
                  </a:lnTo>
                  <a:lnTo>
                    <a:pt x="1447" y="1381"/>
                  </a:lnTo>
                  <a:lnTo>
                    <a:pt x="1448" y="1369"/>
                  </a:lnTo>
                  <a:lnTo>
                    <a:pt x="1454" y="1357"/>
                  </a:lnTo>
                  <a:lnTo>
                    <a:pt x="1462" y="1347"/>
                  </a:lnTo>
                  <a:lnTo>
                    <a:pt x="1472" y="1340"/>
                  </a:lnTo>
                  <a:lnTo>
                    <a:pt x="1483" y="1335"/>
                  </a:lnTo>
                  <a:lnTo>
                    <a:pt x="1495" y="1334"/>
                  </a:lnTo>
                  <a:lnTo>
                    <a:pt x="1500" y="1334"/>
                  </a:lnTo>
                  <a:lnTo>
                    <a:pt x="1506" y="1335"/>
                  </a:lnTo>
                  <a:lnTo>
                    <a:pt x="1523" y="1305"/>
                  </a:lnTo>
                  <a:lnTo>
                    <a:pt x="1541" y="1278"/>
                  </a:lnTo>
                  <a:lnTo>
                    <a:pt x="1568" y="1241"/>
                  </a:lnTo>
                  <a:lnTo>
                    <a:pt x="1597" y="1206"/>
                  </a:lnTo>
                  <a:lnTo>
                    <a:pt x="1625" y="1176"/>
                  </a:lnTo>
                  <a:lnTo>
                    <a:pt x="1621" y="1177"/>
                  </a:lnTo>
                  <a:lnTo>
                    <a:pt x="1616" y="1177"/>
                  </a:lnTo>
                  <a:lnTo>
                    <a:pt x="1603" y="1176"/>
                  </a:lnTo>
                  <a:lnTo>
                    <a:pt x="1592" y="1170"/>
                  </a:lnTo>
                  <a:lnTo>
                    <a:pt x="1582" y="1162"/>
                  </a:lnTo>
                  <a:lnTo>
                    <a:pt x="1575" y="1153"/>
                  </a:lnTo>
                  <a:lnTo>
                    <a:pt x="1570" y="1142"/>
                  </a:lnTo>
                  <a:lnTo>
                    <a:pt x="1568" y="1129"/>
                  </a:lnTo>
                  <a:lnTo>
                    <a:pt x="1570" y="1117"/>
                  </a:lnTo>
                  <a:lnTo>
                    <a:pt x="1575" y="1105"/>
                  </a:lnTo>
                  <a:lnTo>
                    <a:pt x="1582" y="1095"/>
                  </a:lnTo>
                  <a:lnTo>
                    <a:pt x="1592" y="1088"/>
                  </a:lnTo>
                  <a:lnTo>
                    <a:pt x="1603" y="1083"/>
                  </a:lnTo>
                  <a:lnTo>
                    <a:pt x="1616" y="1082"/>
                  </a:lnTo>
                  <a:lnTo>
                    <a:pt x="1629" y="1083"/>
                  </a:lnTo>
                  <a:lnTo>
                    <a:pt x="1640" y="1088"/>
                  </a:lnTo>
                  <a:lnTo>
                    <a:pt x="1649" y="1095"/>
                  </a:lnTo>
                  <a:lnTo>
                    <a:pt x="1657" y="1105"/>
                  </a:lnTo>
                  <a:lnTo>
                    <a:pt x="1662" y="1117"/>
                  </a:lnTo>
                  <a:lnTo>
                    <a:pt x="1664" y="1129"/>
                  </a:lnTo>
                  <a:lnTo>
                    <a:pt x="1664" y="1135"/>
                  </a:lnTo>
                  <a:lnTo>
                    <a:pt x="1663" y="1140"/>
                  </a:lnTo>
                  <a:lnTo>
                    <a:pt x="1687" y="1118"/>
                  </a:lnTo>
                  <a:lnTo>
                    <a:pt x="1710" y="1101"/>
                  </a:lnTo>
                  <a:lnTo>
                    <a:pt x="1730" y="1087"/>
                  </a:lnTo>
                  <a:lnTo>
                    <a:pt x="1746" y="1074"/>
                  </a:lnTo>
                  <a:lnTo>
                    <a:pt x="1746" y="924"/>
                  </a:lnTo>
                  <a:lnTo>
                    <a:pt x="1737" y="925"/>
                  </a:lnTo>
                  <a:lnTo>
                    <a:pt x="1725" y="924"/>
                  </a:lnTo>
                  <a:lnTo>
                    <a:pt x="1714" y="918"/>
                  </a:lnTo>
                  <a:lnTo>
                    <a:pt x="1704" y="911"/>
                  </a:lnTo>
                  <a:lnTo>
                    <a:pt x="1697" y="901"/>
                  </a:lnTo>
                  <a:lnTo>
                    <a:pt x="1691" y="890"/>
                  </a:lnTo>
                  <a:lnTo>
                    <a:pt x="1690" y="878"/>
                  </a:lnTo>
                  <a:lnTo>
                    <a:pt x="1691" y="865"/>
                  </a:lnTo>
                  <a:lnTo>
                    <a:pt x="1697" y="853"/>
                  </a:lnTo>
                  <a:lnTo>
                    <a:pt x="1704" y="843"/>
                  </a:lnTo>
                  <a:lnTo>
                    <a:pt x="1714" y="836"/>
                  </a:lnTo>
                  <a:lnTo>
                    <a:pt x="1725" y="831"/>
                  </a:lnTo>
                  <a:lnTo>
                    <a:pt x="1737" y="829"/>
                  </a:lnTo>
                  <a:lnTo>
                    <a:pt x="1746" y="830"/>
                  </a:lnTo>
                  <a:lnTo>
                    <a:pt x="1746" y="510"/>
                  </a:lnTo>
                  <a:lnTo>
                    <a:pt x="1006" y="510"/>
                  </a:lnTo>
                  <a:close/>
                  <a:moveTo>
                    <a:pt x="1006" y="312"/>
                  </a:moveTo>
                  <a:lnTo>
                    <a:pt x="1006" y="414"/>
                  </a:lnTo>
                  <a:lnTo>
                    <a:pt x="1746" y="414"/>
                  </a:lnTo>
                  <a:lnTo>
                    <a:pt x="1746" y="312"/>
                  </a:lnTo>
                  <a:lnTo>
                    <a:pt x="1006" y="312"/>
                  </a:lnTo>
                  <a:close/>
                  <a:moveTo>
                    <a:pt x="1006" y="94"/>
                  </a:moveTo>
                  <a:lnTo>
                    <a:pt x="1006" y="218"/>
                  </a:lnTo>
                  <a:lnTo>
                    <a:pt x="1746" y="218"/>
                  </a:lnTo>
                  <a:lnTo>
                    <a:pt x="1746" y="94"/>
                  </a:lnTo>
                  <a:lnTo>
                    <a:pt x="1006" y="94"/>
                  </a:lnTo>
                  <a:close/>
                  <a:moveTo>
                    <a:pt x="958" y="0"/>
                  </a:moveTo>
                  <a:lnTo>
                    <a:pt x="1793" y="0"/>
                  </a:lnTo>
                  <a:lnTo>
                    <a:pt x="1809" y="2"/>
                  </a:lnTo>
                  <a:lnTo>
                    <a:pt x="1822" y="9"/>
                  </a:lnTo>
                  <a:lnTo>
                    <a:pt x="1832" y="18"/>
                  </a:lnTo>
                  <a:lnTo>
                    <a:pt x="1838" y="32"/>
                  </a:lnTo>
                  <a:lnTo>
                    <a:pt x="1841" y="47"/>
                  </a:lnTo>
                  <a:lnTo>
                    <a:pt x="1841" y="1092"/>
                  </a:lnTo>
                  <a:lnTo>
                    <a:pt x="1850" y="1118"/>
                  </a:lnTo>
                  <a:lnTo>
                    <a:pt x="1861" y="1147"/>
                  </a:lnTo>
                  <a:lnTo>
                    <a:pt x="1880" y="1195"/>
                  </a:lnTo>
                  <a:lnTo>
                    <a:pt x="1898" y="1247"/>
                  </a:lnTo>
                  <a:lnTo>
                    <a:pt x="1915" y="1300"/>
                  </a:lnTo>
                  <a:lnTo>
                    <a:pt x="1929" y="1355"/>
                  </a:lnTo>
                  <a:lnTo>
                    <a:pt x="1942" y="1412"/>
                  </a:lnTo>
                  <a:lnTo>
                    <a:pt x="1948" y="1469"/>
                  </a:lnTo>
                  <a:lnTo>
                    <a:pt x="1948" y="1527"/>
                  </a:lnTo>
                  <a:lnTo>
                    <a:pt x="1944" y="1575"/>
                  </a:lnTo>
                  <a:lnTo>
                    <a:pt x="1934" y="1621"/>
                  </a:lnTo>
                  <a:lnTo>
                    <a:pt x="1919" y="1664"/>
                  </a:lnTo>
                  <a:lnTo>
                    <a:pt x="1898" y="1704"/>
                  </a:lnTo>
                  <a:lnTo>
                    <a:pt x="1871" y="1741"/>
                  </a:lnTo>
                  <a:lnTo>
                    <a:pt x="1841" y="1775"/>
                  </a:lnTo>
                  <a:lnTo>
                    <a:pt x="1804" y="1806"/>
                  </a:lnTo>
                  <a:lnTo>
                    <a:pt x="1763" y="1835"/>
                  </a:lnTo>
                  <a:lnTo>
                    <a:pt x="1716" y="1860"/>
                  </a:lnTo>
                  <a:lnTo>
                    <a:pt x="1665" y="1883"/>
                  </a:lnTo>
                  <a:lnTo>
                    <a:pt x="1641" y="1894"/>
                  </a:lnTo>
                  <a:lnTo>
                    <a:pt x="1618" y="1906"/>
                  </a:lnTo>
                  <a:lnTo>
                    <a:pt x="1595" y="1920"/>
                  </a:lnTo>
                  <a:lnTo>
                    <a:pt x="1573" y="1936"/>
                  </a:lnTo>
                  <a:lnTo>
                    <a:pt x="1553" y="1952"/>
                  </a:lnTo>
                  <a:lnTo>
                    <a:pt x="1533" y="1969"/>
                  </a:lnTo>
                  <a:lnTo>
                    <a:pt x="1515" y="1984"/>
                  </a:lnTo>
                  <a:lnTo>
                    <a:pt x="1499" y="2000"/>
                  </a:lnTo>
                  <a:lnTo>
                    <a:pt x="1486" y="2013"/>
                  </a:lnTo>
                  <a:lnTo>
                    <a:pt x="1475" y="2024"/>
                  </a:lnTo>
                  <a:lnTo>
                    <a:pt x="1467" y="2033"/>
                  </a:lnTo>
                  <a:lnTo>
                    <a:pt x="1462" y="2038"/>
                  </a:lnTo>
                  <a:lnTo>
                    <a:pt x="1459" y="2040"/>
                  </a:lnTo>
                  <a:lnTo>
                    <a:pt x="760" y="2831"/>
                  </a:lnTo>
                  <a:lnTo>
                    <a:pt x="727" y="2865"/>
                  </a:lnTo>
                  <a:lnTo>
                    <a:pt x="694" y="2895"/>
                  </a:lnTo>
                  <a:lnTo>
                    <a:pt x="659" y="2919"/>
                  </a:lnTo>
                  <a:lnTo>
                    <a:pt x="624" y="2939"/>
                  </a:lnTo>
                  <a:lnTo>
                    <a:pt x="589" y="2954"/>
                  </a:lnTo>
                  <a:lnTo>
                    <a:pt x="556" y="2966"/>
                  </a:lnTo>
                  <a:lnTo>
                    <a:pt x="524" y="2976"/>
                  </a:lnTo>
                  <a:lnTo>
                    <a:pt x="495" y="2983"/>
                  </a:lnTo>
                  <a:lnTo>
                    <a:pt x="470" y="2987"/>
                  </a:lnTo>
                  <a:lnTo>
                    <a:pt x="449" y="2990"/>
                  </a:lnTo>
                  <a:lnTo>
                    <a:pt x="433" y="2992"/>
                  </a:lnTo>
                  <a:lnTo>
                    <a:pt x="422" y="2992"/>
                  </a:lnTo>
                  <a:lnTo>
                    <a:pt x="417" y="2992"/>
                  </a:lnTo>
                  <a:lnTo>
                    <a:pt x="369" y="2988"/>
                  </a:lnTo>
                  <a:lnTo>
                    <a:pt x="323" y="2980"/>
                  </a:lnTo>
                  <a:lnTo>
                    <a:pt x="277" y="2965"/>
                  </a:lnTo>
                  <a:lnTo>
                    <a:pt x="234" y="2947"/>
                  </a:lnTo>
                  <a:lnTo>
                    <a:pt x="193" y="2922"/>
                  </a:lnTo>
                  <a:lnTo>
                    <a:pt x="155" y="2894"/>
                  </a:lnTo>
                  <a:lnTo>
                    <a:pt x="119" y="2861"/>
                  </a:lnTo>
                  <a:lnTo>
                    <a:pt x="88" y="2823"/>
                  </a:lnTo>
                  <a:lnTo>
                    <a:pt x="60" y="2784"/>
                  </a:lnTo>
                  <a:lnTo>
                    <a:pt x="38" y="2742"/>
                  </a:lnTo>
                  <a:lnTo>
                    <a:pt x="21" y="2698"/>
                  </a:lnTo>
                  <a:lnTo>
                    <a:pt x="9" y="2652"/>
                  </a:lnTo>
                  <a:lnTo>
                    <a:pt x="2" y="2605"/>
                  </a:lnTo>
                  <a:lnTo>
                    <a:pt x="0" y="2556"/>
                  </a:lnTo>
                  <a:lnTo>
                    <a:pt x="4" y="2513"/>
                  </a:lnTo>
                  <a:lnTo>
                    <a:pt x="12" y="2474"/>
                  </a:lnTo>
                  <a:lnTo>
                    <a:pt x="23" y="2435"/>
                  </a:lnTo>
                  <a:lnTo>
                    <a:pt x="37" y="2399"/>
                  </a:lnTo>
                  <a:lnTo>
                    <a:pt x="55" y="2365"/>
                  </a:lnTo>
                  <a:lnTo>
                    <a:pt x="73" y="2332"/>
                  </a:lnTo>
                  <a:lnTo>
                    <a:pt x="93" y="2300"/>
                  </a:lnTo>
                  <a:lnTo>
                    <a:pt x="95" y="2297"/>
                  </a:lnTo>
                  <a:lnTo>
                    <a:pt x="100" y="2290"/>
                  </a:lnTo>
                  <a:lnTo>
                    <a:pt x="109" y="2278"/>
                  </a:lnTo>
                  <a:lnTo>
                    <a:pt x="121" y="2262"/>
                  </a:lnTo>
                  <a:lnTo>
                    <a:pt x="135" y="2244"/>
                  </a:lnTo>
                  <a:lnTo>
                    <a:pt x="151" y="2221"/>
                  </a:lnTo>
                  <a:lnTo>
                    <a:pt x="170" y="2194"/>
                  </a:lnTo>
                  <a:lnTo>
                    <a:pt x="192" y="2166"/>
                  </a:lnTo>
                  <a:lnTo>
                    <a:pt x="215" y="2135"/>
                  </a:lnTo>
                  <a:lnTo>
                    <a:pt x="239" y="2101"/>
                  </a:lnTo>
                  <a:lnTo>
                    <a:pt x="266" y="2066"/>
                  </a:lnTo>
                  <a:lnTo>
                    <a:pt x="293" y="2028"/>
                  </a:lnTo>
                  <a:lnTo>
                    <a:pt x="322" y="1990"/>
                  </a:lnTo>
                  <a:lnTo>
                    <a:pt x="350" y="1950"/>
                  </a:lnTo>
                  <a:lnTo>
                    <a:pt x="380" y="1909"/>
                  </a:lnTo>
                  <a:lnTo>
                    <a:pt x="411" y="1869"/>
                  </a:lnTo>
                  <a:lnTo>
                    <a:pt x="440" y="1827"/>
                  </a:lnTo>
                  <a:lnTo>
                    <a:pt x="471" y="1786"/>
                  </a:lnTo>
                  <a:lnTo>
                    <a:pt x="501" y="1745"/>
                  </a:lnTo>
                  <a:lnTo>
                    <a:pt x="529" y="1706"/>
                  </a:lnTo>
                  <a:lnTo>
                    <a:pt x="558" y="1667"/>
                  </a:lnTo>
                  <a:lnTo>
                    <a:pt x="585" y="1630"/>
                  </a:lnTo>
                  <a:lnTo>
                    <a:pt x="612" y="1595"/>
                  </a:lnTo>
                  <a:lnTo>
                    <a:pt x="637" y="1561"/>
                  </a:lnTo>
                  <a:lnTo>
                    <a:pt x="660" y="1530"/>
                  </a:lnTo>
                  <a:lnTo>
                    <a:pt x="681" y="1501"/>
                  </a:lnTo>
                  <a:lnTo>
                    <a:pt x="699" y="1475"/>
                  </a:lnTo>
                  <a:lnTo>
                    <a:pt x="717" y="1452"/>
                  </a:lnTo>
                  <a:lnTo>
                    <a:pt x="731" y="1433"/>
                  </a:lnTo>
                  <a:lnTo>
                    <a:pt x="742" y="1418"/>
                  </a:lnTo>
                  <a:lnTo>
                    <a:pt x="751" y="1406"/>
                  </a:lnTo>
                  <a:lnTo>
                    <a:pt x="757" y="1399"/>
                  </a:lnTo>
                  <a:lnTo>
                    <a:pt x="758" y="1396"/>
                  </a:lnTo>
                  <a:lnTo>
                    <a:pt x="760" y="1393"/>
                  </a:lnTo>
                  <a:lnTo>
                    <a:pt x="765" y="1386"/>
                  </a:lnTo>
                  <a:lnTo>
                    <a:pt x="773" y="1375"/>
                  </a:lnTo>
                  <a:lnTo>
                    <a:pt x="782" y="1359"/>
                  </a:lnTo>
                  <a:lnTo>
                    <a:pt x="794" y="1340"/>
                  </a:lnTo>
                  <a:lnTo>
                    <a:pt x="807" y="1315"/>
                  </a:lnTo>
                  <a:lnTo>
                    <a:pt x="820" y="1288"/>
                  </a:lnTo>
                  <a:lnTo>
                    <a:pt x="835" y="1256"/>
                  </a:lnTo>
                  <a:lnTo>
                    <a:pt x="849" y="1221"/>
                  </a:lnTo>
                  <a:lnTo>
                    <a:pt x="862" y="1182"/>
                  </a:lnTo>
                  <a:lnTo>
                    <a:pt x="875" y="1140"/>
                  </a:lnTo>
                  <a:lnTo>
                    <a:pt x="887" y="1095"/>
                  </a:lnTo>
                  <a:lnTo>
                    <a:pt x="896" y="1047"/>
                  </a:lnTo>
                  <a:lnTo>
                    <a:pt x="904" y="996"/>
                  </a:lnTo>
                  <a:lnTo>
                    <a:pt x="908" y="942"/>
                  </a:lnTo>
                  <a:lnTo>
                    <a:pt x="910" y="885"/>
                  </a:lnTo>
                  <a:lnTo>
                    <a:pt x="910" y="47"/>
                  </a:lnTo>
                  <a:lnTo>
                    <a:pt x="913" y="32"/>
                  </a:lnTo>
                  <a:lnTo>
                    <a:pt x="919" y="18"/>
                  </a:lnTo>
                  <a:lnTo>
                    <a:pt x="930" y="9"/>
                  </a:lnTo>
                  <a:lnTo>
                    <a:pt x="943" y="2"/>
                  </a:lnTo>
                  <a:lnTo>
                    <a:pt x="9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8"/>
            <p:cNvSpPr>
              <a:spLocks/>
            </p:cNvSpPr>
            <p:nvPr/>
          </p:nvSpPr>
          <p:spPr bwMode="auto">
            <a:xfrm>
              <a:off x="1749425" y="3560763"/>
              <a:ext cx="14288" cy="14288"/>
            </a:xfrm>
            <a:custGeom>
              <a:avLst/>
              <a:gdLst>
                <a:gd name="T0" fmla="*/ 47 w 94"/>
                <a:gd name="T1" fmla="*/ 0 h 96"/>
                <a:gd name="T2" fmla="*/ 59 w 94"/>
                <a:gd name="T3" fmla="*/ 2 h 96"/>
                <a:gd name="T4" fmla="*/ 70 w 94"/>
                <a:gd name="T5" fmla="*/ 7 h 96"/>
                <a:gd name="T6" fmla="*/ 80 w 94"/>
                <a:gd name="T7" fmla="*/ 15 h 96"/>
                <a:gd name="T8" fmla="*/ 88 w 94"/>
                <a:gd name="T9" fmla="*/ 24 h 96"/>
                <a:gd name="T10" fmla="*/ 93 w 94"/>
                <a:gd name="T11" fmla="*/ 35 h 96"/>
                <a:gd name="T12" fmla="*/ 94 w 94"/>
                <a:gd name="T13" fmla="*/ 49 h 96"/>
                <a:gd name="T14" fmla="*/ 93 w 94"/>
                <a:gd name="T15" fmla="*/ 61 h 96"/>
                <a:gd name="T16" fmla="*/ 88 w 94"/>
                <a:gd name="T17" fmla="*/ 72 h 96"/>
                <a:gd name="T18" fmla="*/ 80 w 94"/>
                <a:gd name="T19" fmla="*/ 82 h 96"/>
                <a:gd name="T20" fmla="*/ 70 w 94"/>
                <a:gd name="T21" fmla="*/ 89 h 96"/>
                <a:gd name="T22" fmla="*/ 59 w 94"/>
                <a:gd name="T23" fmla="*/ 94 h 96"/>
                <a:gd name="T24" fmla="*/ 47 w 94"/>
                <a:gd name="T25" fmla="*/ 96 h 96"/>
                <a:gd name="T26" fmla="*/ 35 w 94"/>
                <a:gd name="T27" fmla="*/ 94 h 96"/>
                <a:gd name="T28" fmla="*/ 23 w 94"/>
                <a:gd name="T29" fmla="*/ 89 h 96"/>
                <a:gd name="T30" fmla="*/ 13 w 94"/>
                <a:gd name="T31" fmla="*/ 82 h 96"/>
                <a:gd name="T32" fmla="*/ 5 w 94"/>
                <a:gd name="T33" fmla="*/ 72 h 96"/>
                <a:gd name="T34" fmla="*/ 1 w 94"/>
                <a:gd name="T35" fmla="*/ 61 h 96"/>
                <a:gd name="T36" fmla="*/ 0 w 94"/>
                <a:gd name="T37" fmla="*/ 49 h 96"/>
                <a:gd name="T38" fmla="*/ 1 w 94"/>
                <a:gd name="T39" fmla="*/ 35 h 96"/>
                <a:gd name="T40" fmla="*/ 5 w 94"/>
                <a:gd name="T41" fmla="*/ 24 h 96"/>
                <a:gd name="T42" fmla="*/ 13 w 94"/>
                <a:gd name="T43" fmla="*/ 15 h 96"/>
                <a:gd name="T44" fmla="*/ 23 w 94"/>
                <a:gd name="T45" fmla="*/ 7 h 96"/>
                <a:gd name="T46" fmla="*/ 35 w 94"/>
                <a:gd name="T47" fmla="*/ 2 h 96"/>
                <a:gd name="T48" fmla="*/ 47 w 94"/>
                <a:gd name="T4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4" h="96">
                  <a:moveTo>
                    <a:pt x="47" y="0"/>
                  </a:moveTo>
                  <a:lnTo>
                    <a:pt x="59" y="2"/>
                  </a:lnTo>
                  <a:lnTo>
                    <a:pt x="70" y="7"/>
                  </a:lnTo>
                  <a:lnTo>
                    <a:pt x="80" y="15"/>
                  </a:lnTo>
                  <a:lnTo>
                    <a:pt x="88" y="24"/>
                  </a:lnTo>
                  <a:lnTo>
                    <a:pt x="93" y="35"/>
                  </a:lnTo>
                  <a:lnTo>
                    <a:pt x="94" y="49"/>
                  </a:lnTo>
                  <a:lnTo>
                    <a:pt x="93" y="61"/>
                  </a:lnTo>
                  <a:lnTo>
                    <a:pt x="88" y="72"/>
                  </a:lnTo>
                  <a:lnTo>
                    <a:pt x="80" y="82"/>
                  </a:lnTo>
                  <a:lnTo>
                    <a:pt x="70" y="89"/>
                  </a:lnTo>
                  <a:lnTo>
                    <a:pt x="59" y="94"/>
                  </a:lnTo>
                  <a:lnTo>
                    <a:pt x="47" y="96"/>
                  </a:lnTo>
                  <a:lnTo>
                    <a:pt x="35" y="94"/>
                  </a:lnTo>
                  <a:lnTo>
                    <a:pt x="23" y="89"/>
                  </a:lnTo>
                  <a:lnTo>
                    <a:pt x="13" y="82"/>
                  </a:lnTo>
                  <a:lnTo>
                    <a:pt x="5" y="72"/>
                  </a:lnTo>
                  <a:lnTo>
                    <a:pt x="1" y="61"/>
                  </a:lnTo>
                  <a:lnTo>
                    <a:pt x="0" y="49"/>
                  </a:lnTo>
                  <a:lnTo>
                    <a:pt x="1" y="35"/>
                  </a:lnTo>
                  <a:lnTo>
                    <a:pt x="5" y="24"/>
                  </a:lnTo>
                  <a:lnTo>
                    <a:pt x="13" y="15"/>
                  </a:lnTo>
                  <a:lnTo>
                    <a:pt x="23" y="7"/>
                  </a:lnTo>
                  <a:lnTo>
                    <a:pt x="35" y="2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9"/>
            <p:cNvSpPr>
              <a:spLocks/>
            </p:cNvSpPr>
            <p:nvPr/>
          </p:nvSpPr>
          <p:spPr bwMode="auto">
            <a:xfrm>
              <a:off x="1784350" y="3560763"/>
              <a:ext cx="14288" cy="14288"/>
            </a:xfrm>
            <a:custGeom>
              <a:avLst/>
              <a:gdLst>
                <a:gd name="T0" fmla="*/ 49 w 96"/>
                <a:gd name="T1" fmla="*/ 0 h 96"/>
                <a:gd name="T2" fmla="*/ 61 w 96"/>
                <a:gd name="T3" fmla="*/ 2 h 96"/>
                <a:gd name="T4" fmla="*/ 72 w 96"/>
                <a:gd name="T5" fmla="*/ 7 h 96"/>
                <a:gd name="T6" fmla="*/ 82 w 96"/>
                <a:gd name="T7" fmla="*/ 15 h 96"/>
                <a:gd name="T8" fmla="*/ 89 w 96"/>
                <a:gd name="T9" fmla="*/ 24 h 96"/>
                <a:gd name="T10" fmla="*/ 95 w 96"/>
                <a:gd name="T11" fmla="*/ 35 h 96"/>
                <a:gd name="T12" fmla="*/ 96 w 96"/>
                <a:gd name="T13" fmla="*/ 49 h 96"/>
                <a:gd name="T14" fmla="*/ 95 w 96"/>
                <a:gd name="T15" fmla="*/ 61 h 96"/>
                <a:gd name="T16" fmla="*/ 89 w 96"/>
                <a:gd name="T17" fmla="*/ 72 h 96"/>
                <a:gd name="T18" fmla="*/ 82 w 96"/>
                <a:gd name="T19" fmla="*/ 82 h 96"/>
                <a:gd name="T20" fmla="*/ 72 w 96"/>
                <a:gd name="T21" fmla="*/ 89 h 96"/>
                <a:gd name="T22" fmla="*/ 61 w 96"/>
                <a:gd name="T23" fmla="*/ 94 h 96"/>
                <a:gd name="T24" fmla="*/ 49 w 96"/>
                <a:gd name="T25" fmla="*/ 96 h 96"/>
                <a:gd name="T26" fmla="*/ 37 w 96"/>
                <a:gd name="T27" fmla="*/ 94 h 96"/>
                <a:gd name="T28" fmla="*/ 25 w 96"/>
                <a:gd name="T29" fmla="*/ 89 h 96"/>
                <a:gd name="T30" fmla="*/ 15 w 96"/>
                <a:gd name="T31" fmla="*/ 82 h 96"/>
                <a:gd name="T32" fmla="*/ 7 w 96"/>
                <a:gd name="T33" fmla="*/ 72 h 96"/>
                <a:gd name="T34" fmla="*/ 3 w 96"/>
                <a:gd name="T35" fmla="*/ 61 h 96"/>
                <a:gd name="T36" fmla="*/ 0 w 96"/>
                <a:gd name="T37" fmla="*/ 49 h 96"/>
                <a:gd name="T38" fmla="*/ 3 w 96"/>
                <a:gd name="T39" fmla="*/ 35 h 96"/>
                <a:gd name="T40" fmla="*/ 7 w 96"/>
                <a:gd name="T41" fmla="*/ 24 h 96"/>
                <a:gd name="T42" fmla="*/ 15 w 96"/>
                <a:gd name="T43" fmla="*/ 15 h 96"/>
                <a:gd name="T44" fmla="*/ 25 w 96"/>
                <a:gd name="T45" fmla="*/ 7 h 96"/>
                <a:gd name="T46" fmla="*/ 37 w 96"/>
                <a:gd name="T47" fmla="*/ 2 h 96"/>
                <a:gd name="T48" fmla="*/ 49 w 96"/>
                <a:gd name="T4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96">
                  <a:moveTo>
                    <a:pt x="49" y="0"/>
                  </a:moveTo>
                  <a:lnTo>
                    <a:pt x="61" y="2"/>
                  </a:lnTo>
                  <a:lnTo>
                    <a:pt x="72" y="7"/>
                  </a:lnTo>
                  <a:lnTo>
                    <a:pt x="82" y="15"/>
                  </a:lnTo>
                  <a:lnTo>
                    <a:pt x="89" y="24"/>
                  </a:lnTo>
                  <a:lnTo>
                    <a:pt x="95" y="35"/>
                  </a:lnTo>
                  <a:lnTo>
                    <a:pt x="96" y="49"/>
                  </a:lnTo>
                  <a:lnTo>
                    <a:pt x="95" y="61"/>
                  </a:lnTo>
                  <a:lnTo>
                    <a:pt x="89" y="72"/>
                  </a:lnTo>
                  <a:lnTo>
                    <a:pt x="82" y="82"/>
                  </a:lnTo>
                  <a:lnTo>
                    <a:pt x="72" y="89"/>
                  </a:lnTo>
                  <a:lnTo>
                    <a:pt x="61" y="94"/>
                  </a:lnTo>
                  <a:lnTo>
                    <a:pt x="49" y="96"/>
                  </a:lnTo>
                  <a:lnTo>
                    <a:pt x="37" y="94"/>
                  </a:lnTo>
                  <a:lnTo>
                    <a:pt x="25" y="89"/>
                  </a:lnTo>
                  <a:lnTo>
                    <a:pt x="15" y="82"/>
                  </a:lnTo>
                  <a:lnTo>
                    <a:pt x="7" y="72"/>
                  </a:lnTo>
                  <a:lnTo>
                    <a:pt x="3" y="61"/>
                  </a:lnTo>
                  <a:lnTo>
                    <a:pt x="0" y="49"/>
                  </a:lnTo>
                  <a:lnTo>
                    <a:pt x="3" y="35"/>
                  </a:lnTo>
                  <a:lnTo>
                    <a:pt x="7" y="24"/>
                  </a:lnTo>
                  <a:lnTo>
                    <a:pt x="15" y="15"/>
                  </a:lnTo>
                  <a:lnTo>
                    <a:pt x="25" y="7"/>
                  </a:lnTo>
                  <a:lnTo>
                    <a:pt x="37" y="2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20"/>
            <p:cNvSpPr>
              <a:spLocks/>
            </p:cNvSpPr>
            <p:nvPr/>
          </p:nvSpPr>
          <p:spPr bwMode="auto">
            <a:xfrm>
              <a:off x="1819275" y="3560763"/>
              <a:ext cx="14288" cy="14288"/>
            </a:xfrm>
            <a:custGeom>
              <a:avLst/>
              <a:gdLst>
                <a:gd name="T0" fmla="*/ 48 w 96"/>
                <a:gd name="T1" fmla="*/ 0 h 96"/>
                <a:gd name="T2" fmla="*/ 61 w 96"/>
                <a:gd name="T3" fmla="*/ 2 h 96"/>
                <a:gd name="T4" fmla="*/ 72 w 96"/>
                <a:gd name="T5" fmla="*/ 7 h 96"/>
                <a:gd name="T6" fmla="*/ 81 w 96"/>
                <a:gd name="T7" fmla="*/ 15 h 96"/>
                <a:gd name="T8" fmla="*/ 89 w 96"/>
                <a:gd name="T9" fmla="*/ 24 h 96"/>
                <a:gd name="T10" fmla="*/ 94 w 96"/>
                <a:gd name="T11" fmla="*/ 35 h 96"/>
                <a:gd name="T12" fmla="*/ 96 w 96"/>
                <a:gd name="T13" fmla="*/ 49 h 96"/>
                <a:gd name="T14" fmla="*/ 94 w 96"/>
                <a:gd name="T15" fmla="*/ 61 h 96"/>
                <a:gd name="T16" fmla="*/ 89 w 96"/>
                <a:gd name="T17" fmla="*/ 72 h 96"/>
                <a:gd name="T18" fmla="*/ 81 w 96"/>
                <a:gd name="T19" fmla="*/ 82 h 96"/>
                <a:gd name="T20" fmla="*/ 72 w 96"/>
                <a:gd name="T21" fmla="*/ 89 h 96"/>
                <a:gd name="T22" fmla="*/ 61 w 96"/>
                <a:gd name="T23" fmla="*/ 94 h 96"/>
                <a:gd name="T24" fmla="*/ 48 w 96"/>
                <a:gd name="T25" fmla="*/ 96 h 96"/>
                <a:gd name="T26" fmla="*/ 35 w 96"/>
                <a:gd name="T27" fmla="*/ 94 h 96"/>
                <a:gd name="T28" fmla="*/ 24 w 96"/>
                <a:gd name="T29" fmla="*/ 89 h 96"/>
                <a:gd name="T30" fmla="*/ 14 w 96"/>
                <a:gd name="T31" fmla="*/ 82 h 96"/>
                <a:gd name="T32" fmla="*/ 7 w 96"/>
                <a:gd name="T33" fmla="*/ 72 h 96"/>
                <a:gd name="T34" fmla="*/ 2 w 96"/>
                <a:gd name="T35" fmla="*/ 61 h 96"/>
                <a:gd name="T36" fmla="*/ 0 w 96"/>
                <a:gd name="T37" fmla="*/ 49 h 96"/>
                <a:gd name="T38" fmla="*/ 2 w 96"/>
                <a:gd name="T39" fmla="*/ 35 h 96"/>
                <a:gd name="T40" fmla="*/ 7 w 96"/>
                <a:gd name="T41" fmla="*/ 24 h 96"/>
                <a:gd name="T42" fmla="*/ 14 w 96"/>
                <a:gd name="T43" fmla="*/ 15 h 96"/>
                <a:gd name="T44" fmla="*/ 24 w 96"/>
                <a:gd name="T45" fmla="*/ 7 h 96"/>
                <a:gd name="T46" fmla="*/ 35 w 96"/>
                <a:gd name="T47" fmla="*/ 2 h 96"/>
                <a:gd name="T48" fmla="*/ 48 w 96"/>
                <a:gd name="T4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61" y="2"/>
                  </a:lnTo>
                  <a:lnTo>
                    <a:pt x="72" y="7"/>
                  </a:lnTo>
                  <a:lnTo>
                    <a:pt x="81" y="15"/>
                  </a:lnTo>
                  <a:lnTo>
                    <a:pt x="89" y="24"/>
                  </a:lnTo>
                  <a:lnTo>
                    <a:pt x="94" y="35"/>
                  </a:lnTo>
                  <a:lnTo>
                    <a:pt x="96" y="49"/>
                  </a:lnTo>
                  <a:lnTo>
                    <a:pt x="94" y="61"/>
                  </a:lnTo>
                  <a:lnTo>
                    <a:pt x="89" y="72"/>
                  </a:lnTo>
                  <a:lnTo>
                    <a:pt x="81" y="82"/>
                  </a:lnTo>
                  <a:lnTo>
                    <a:pt x="72" y="89"/>
                  </a:lnTo>
                  <a:lnTo>
                    <a:pt x="61" y="94"/>
                  </a:lnTo>
                  <a:lnTo>
                    <a:pt x="48" y="96"/>
                  </a:lnTo>
                  <a:lnTo>
                    <a:pt x="35" y="94"/>
                  </a:lnTo>
                  <a:lnTo>
                    <a:pt x="24" y="89"/>
                  </a:lnTo>
                  <a:lnTo>
                    <a:pt x="14" y="82"/>
                  </a:lnTo>
                  <a:lnTo>
                    <a:pt x="7" y="72"/>
                  </a:lnTo>
                  <a:lnTo>
                    <a:pt x="2" y="61"/>
                  </a:lnTo>
                  <a:lnTo>
                    <a:pt x="0" y="49"/>
                  </a:lnTo>
                  <a:lnTo>
                    <a:pt x="2" y="35"/>
                  </a:lnTo>
                  <a:lnTo>
                    <a:pt x="7" y="24"/>
                  </a:lnTo>
                  <a:lnTo>
                    <a:pt x="14" y="15"/>
                  </a:lnTo>
                  <a:lnTo>
                    <a:pt x="24" y="7"/>
                  </a:lnTo>
                  <a:lnTo>
                    <a:pt x="35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21"/>
            <p:cNvSpPr>
              <a:spLocks/>
            </p:cNvSpPr>
            <p:nvPr/>
          </p:nvSpPr>
          <p:spPr bwMode="auto">
            <a:xfrm>
              <a:off x="1766888" y="3597275"/>
              <a:ext cx="14288" cy="14288"/>
            </a:xfrm>
            <a:custGeom>
              <a:avLst/>
              <a:gdLst>
                <a:gd name="T0" fmla="*/ 47 w 95"/>
                <a:gd name="T1" fmla="*/ 0 h 96"/>
                <a:gd name="T2" fmla="*/ 60 w 95"/>
                <a:gd name="T3" fmla="*/ 2 h 96"/>
                <a:gd name="T4" fmla="*/ 71 w 95"/>
                <a:gd name="T5" fmla="*/ 7 h 96"/>
                <a:gd name="T6" fmla="*/ 81 w 95"/>
                <a:gd name="T7" fmla="*/ 14 h 96"/>
                <a:gd name="T8" fmla="*/ 89 w 95"/>
                <a:gd name="T9" fmla="*/ 24 h 96"/>
                <a:gd name="T10" fmla="*/ 93 w 95"/>
                <a:gd name="T11" fmla="*/ 36 h 96"/>
                <a:gd name="T12" fmla="*/ 95 w 95"/>
                <a:gd name="T13" fmla="*/ 49 h 96"/>
                <a:gd name="T14" fmla="*/ 93 w 95"/>
                <a:gd name="T15" fmla="*/ 61 h 96"/>
                <a:gd name="T16" fmla="*/ 89 w 95"/>
                <a:gd name="T17" fmla="*/ 72 h 96"/>
                <a:gd name="T18" fmla="*/ 81 w 95"/>
                <a:gd name="T19" fmla="*/ 82 h 96"/>
                <a:gd name="T20" fmla="*/ 71 w 95"/>
                <a:gd name="T21" fmla="*/ 89 h 96"/>
                <a:gd name="T22" fmla="*/ 59 w 95"/>
                <a:gd name="T23" fmla="*/ 95 h 96"/>
                <a:gd name="T24" fmla="*/ 47 w 95"/>
                <a:gd name="T25" fmla="*/ 96 h 96"/>
                <a:gd name="T26" fmla="*/ 35 w 95"/>
                <a:gd name="T27" fmla="*/ 95 h 96"/>
                <a:gd name="T28" fmla="*/ 24 w 95"/>
                <a:gd name="T29" fmla="*/ 89 h 96"/>
                <a:gd name="T30" fmla="*/ 14 w 95"/>
                <a:gd name="T31" fmla="*/ 82 h 96"/>
                <a:gd name="T32" fmla="*/ 6 w 95"/>
                <a:gd name="T33" fmla="*/ 72 h 96"/>
                <a:gd name="T34" fmla="*/ 2 w 95"/>
                <a:gd name="T35" fmla="*/ 61 h 96"/>
                <a:gd name="T36" fmla="*/ 0 w 95"/>
                <a:gd name="T37" fmla="*/ 49 h 96"/>
                <a:gd name="T38" fmla="*/ 2 w 95"/>
                <a:gd name="T39" fmla="*/ 36 h 96"/>
                <a:gd name="T40" fmla="*/ 6 w 95"/>
                <a:gd name="T41" fmla="*/ 24 h 96"/>
                <a:gd name="T42" fmla="*/ 14 w 95"/>
                <a:gd name="T43" fmla="*/ 14 h 96"/>
                <a:gd name="T44" fmla="*/ 24 w 95"/>
                <a:gd name="T45" fmla="*/ 7 h 96"/>
                <a:gd name="T46" fmla="*/ 35 w 95"/>
                <a:gd name="T47" fmla="*/ 2 h 96"/>
                <a:gd name="T48" fmla="*/ 47 w 95"/>
                <a:gd name="T4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6">
                  <a:moveTo>
                    <a:pt x="47" y="0"/>
                  </a:moveTo>
                  <a:lnTo>
                    <a:pt x="60" y="2"/>
                  </a:lnTo>
                  <a:lnTo>
                    <a:pt x="71" y="7"/>
                  </a:lnTo>
                  <a:lnTo>
                    <a:pt x="81" y="14"/>
                  </a:lnTo>
                  <a:lnTo>
                    <a:pt x="89" y="24"/>
                  </a:lnTo>
                  <a:lnTo>
                    <a:pt x="93" y="36"/>
                  </a:lnTo>
                  <a:lnTo>
                    <a:pt x="95" y="49"/>
                  </a:lnTo>
                  <a:lnTo>
                    <a:pt x="93" y="61"/>
                  </a:lnTo>
                  <a:lnTo>
                    <a:pt x="89" y="72"/>
                  </a:lnTo>
                  <a:lnTo>
                    <a:pt x="81" y="82"/>
                  </a:lnTo>
                  <a:lnTo>
                    <a:pt x="71" y="89"/>
                  </a:lnTo>
                  <a:lnTo>
                    <a:pt x="59" y="95"/>
                  </a:lnTo>
                  <a:lnTo>
                    <a:pt x="47" y="96"/>
                  </a:lnTo>
                  <a:lnTo>
                    <a:pt x="35" y="95"/>
                  </a:lnTo>
                  <a:lnTo>
                    <a:pt x="24" y="89"/>
                  </a:lnTo>
                  <a:lnTo>
                    <a:pt x="14" y="82"/>
                  </a:lnTo>
                  <a:lnTo>
                    <a:pt x="6" y="72"/>
                  </a:lnTo>
                  <a:lnTo>
                    <a:pt x="2" y="61"/>
                  </a:lnTo>
                  <a:lnTo>
                    <a:pt x="0" y="49"/>
                  </a:lnTo>
                  <a:lnTo>
                    <a:pt x="2" y="36"/>
                  </a:lnTo>
                  <a:lnTo>
                    <a:pt x="6" y="24"/>
                  </a:lnTo>
                  <a:lnTo>
                    <a:pt x="14" y="14"/>
                  </a:lnTo>
                  <a:lnTo>
                    <a:pt x="24" y="7"/>
                  </a:lnTo>
                  <a:lnTo>
                    <a:pt x="35" y="2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22"/>
            <p:cNvSpPr>
              <a:spLocks/>
            </p:cNvSpPr>
            <p:nvPr/>
          </p:nvSpPr>
          <p:spPr bwMode="auto">
            <a:xfrm>
              <a:off x="1801813" y="3597275"/>
              <a:ext cx="14288" cy="14288"/>
            </a:xfrm>
            <a:custGeom>
              <a:avLst/>
              <a:gdLst>
                <a:gd name="T0" fmla="*/ 48 w 95"/>
                <a:gd name="T1" fmla="*/ 0 h 96"/>
                <a:gd name="T2" fmla="*/ 60 w 95"/>
                <a:gd name="T3" fmla="*/ 2 h 96"/>
                <a:gd name="T4" fmla="*/ 72 w 95"/>
                <a:gd name="T5" fmla="*/ 7 h 96"/>
                <a:gd name="T6" fmla="*/ 82 w 95"/>
                <a:gd name="T7" fmla="*/ 14 h 96"/>
                <a:gd name="T8" fmla="*/ 89 w 95"/>
                <a:gd name="T9" fmla="*/ 24 h 96"/>
                <a:gd name="T10" fmla="*/ 94 w 95"/>
                <a:gd name="T11" fmla="*/ 36 h 96"/>
                <a:gd name="T12" fmla="*/ 95 w 95"/>
                <a:gd name="T13" fmla="*/ 49 h 96"/>
                <a:gd name="T14" fmla="*/ 94 w 95"/>
                <a:gd name="T15" fmla="*/ 61 h 96"/>
                <a:gd name="T16" fmla="*/ 89 w 95"/>
                <a:gd name="T17" fmla="*/ 72 h 96"/>
                <a:gd name="T18" fmla="*/ 82 w 95"/>
                <a:gd name="T19" fmla="*/ 82 h 96"/>
                <a:gd name="T20" fmla="*/ 72 w 95"/>
                <a:gd name="T21" fmla="*/ 89 h 96"/>
                <a:gd name="T22" fmla="*/ 60 w 95"/>
                <a:gd name="T23" fmla="*/ 95 h 96"/>
                <a:gd name="T24" fmla="*/ 48 w 95"/>
                <a:gd name="T25" fmla="*/ 96 h 96"/>
                <a:gd name="T26" fmla="*/ 36 w 95"/>
                <a:gd name="T27" fmla="*/ 95 h 96"/>
                <a:gd name="T28" fmla="*/ 25 w 95"/>
                <a:gd name="T29" fmla="*/ 89 h 96"/>
                <a:gd name="T30" fmla="*/ 15 w 95"/>
                <a:gd name="T31" fmla="*/ 82 h 96"/>
                <a:gd name="T32" fmla="*/ 7 w 95"/>
                <a:gd name="T33" fmla="*/ 72 h 96"/>
                <a:gd name="T34" fmla="*/ 1 w 95"/>
                <a:gd name="T35" fmla="*/ 61 h 96"/>
                <a:gd name="T36" fmla="*/ 0 w 95"/>
                <a:gd name="T37" fmla="*/ 49 h 96"/>
                <a:gd name="T38" fmla="*/ 1 w 95"/>
                <a:gd name="T39" fmla="*/ 36 h 96"/>
                <a:gd name="T40" fmla="*/ 7 w 95"/>
                <a:gd name="T41" fmla="*/ 24 h 96"/>
                <a:gd name="T42" fmla="*/ 15 w 95"/>
                <a:gd name="T43" fmla="*/ 14 h 96"/>
                <a:gd name="T44" fmla="*/ 25 w 95"/>
                <a:gd name="T45" fmla="*/ 7 h 96"/>
                <a:gd name="T46" fmla="*/ 36 w 95"/>
                <a:gd name="T47" fmla="*/ 2 h 96"/>
                <a:gd name="T48" fmla="*/ 48 w 95"/>
                <a:gd name="T4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6">
                  <a:moveTo>
                    <a:pt x="48" y="0"/>
                  </a:moveTo>
                  <a:lnTo>
                    <a:pt x="60" y="2"/>
                  </a:lnTo>
                  <a:lnTo>
                    <a:pt x="72" y="7"/>
                  </a:lnTo>
                  <a:lnTo>
                    <a:pt x="82" y="14"/>
                  </a:lnTo>
                  <a:lnTo>
                    <a:pt x="89" y="24"/>
                  </a:lnTo>
                  <a:lnTo>
                    <a:pt x="94" y="36"/>
                  </a:lnTo>
                  <a:lnTo>
                    <a:pt x="95" y="49"/>
                  </a:lnTo>
                  <a:lnTo>
                    <a:pt x="94" y="61"/>
                  </a:lnTo>
                  <a:lnTo>
                    <a:pt x="89" y="72"/>
                  </a:lnTo>
                  <a:lnTo>
                    <a:pt x="82" y="82"/>
                  </a:lnTo>
                  <a:lnTo>
                    <a:pt x="72" y="89"/>
                  </a:lnTo>
                  <a:lnTo>
                    <a:pt x="60" y="95"/>
                  </a:lnTo>
                  <a:lnTo>
                    <a:pt x="48" y="96"/>
                  </a:lnTo>
                  <a:lnTo>
                    <a:pt x="36" y="95"/>
                  </a:lnTo>
                  <a:lnTo>
                    <a:pt x="25" y="89"/>
                  </a:lnTo>
                  <a:lnTo>
                    <a:pt x="15" y="82"/>
                  </a:lnTo>
                  <a:lnTo>
                    <a:pt x="7" y="72"/>
                  </a:lnTo>
                  <a:lnTo>
                    <a:pt x="1" y="61"/>
                  </a:lnTo>
                  <a:lnTo>
                    <a:pt x="0" y="49"/>
                  </a:lnTo>
                  <a:lnTo>
                    <a:pt x="1" y="36"/>
                  </a:lnTo>
                  <a:lnTo>
                    <a:pt x="7" y="24"/>
                  </a:lnTo>
                  <a:lnTo>
                    <a:pt x="15" y="14"/>
                  </a:lnTo>
                  <a:lnTo>
                    <a:pt x="25" y="7"/>
                  </a:lnTo>
                  <a:lnTo>
                    <a:pt x="36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23"/>
            <p:cNvSpPr>
              <a:spLocks/>
            </p:cNvSpPr>
            <p:nvPr/>
          </p:nvSpPr>
          <p:spPr bwMode="auto">
            <a:xfrm>
              <a:off x="1749425" y="3633788"/>
              <a:ext cx="14288" cy="14288"/>
            </a:xfrm>
            <a:custGeom>
              <a:avLst/>
              <a:gdLst>
                <a:gd name="T0" fmla="*/ 47 w 94"/>
                <a:gd name="T1" fmla="*/ 0 h 95"/>
                <a:gd name="T2" fmla="*/ 59 w 94"/>
                <a:gd name="T3" fmla="*/ 1 h 95"/>
                <a:gd name="T4" fmla="*/ 70 w 94"/>
                <a:gd name="T5" fmla="*/ 6 h 95"/>
                <a:gd name="T6" fmla="*/ 80 w 94"/>
                <a:gd name="T7" fmla="*/ 13 h 95"/>
                <a:gd name="T8" fmla="*/ 88 w 94"/>
                <a:gd name="T9" fmla="*/ 23 h 95"/>
                <a:gd name="T10" fmla="*/ 93 w 94"/>
                <a:gd name="T11" fmla="*/ 35 h 95"/>
                <a:gd name="T12" fmla="*/ 94 w 94"/>
                <a:gd name="T13" fmla="*/ 47 h 95"/>
                <a:gd name="T14" fmla="*/ 93 w 94"/>
                <a:gd name="T15" fmla="*/ 60 h 95"/>
                <a:gd name="T16" fmla="*/ 88 w 94"/>
                <a:gd name="T17" fmla="*/ 71 h 95"/>
                <a:gd name="T18" fmla="*/ 80 w 94"/>
                <a:gd name="T19" fmla="*/ 80 h 95"/>
                <a:gd name="T20" fmla="*/ 70 w 94"/>
                <a:gd name="T21" fmla="*/ 88 h 95"/>
                <a:gd name="T22" fmla="*/ 59 w 94"/>
                <a:gd name="T23" fmla="*/ 94 h 95"/>
                <a:gd name="T24" fmla="*/ 47 w 94"/>
                <a:gd name="T25" fmla="*/ 95 h 95"/>
                <a:gd name="T26" fmla="*/ 35 w 94"/>
                <a:gd name="T27" fmla="*/ 94 h 95"/>
                <a:gd name="T28" fmla="*/ 23 w 94"/>
                <a:gd name="T29" fmla="*/ 88 h 95"/>
                <a:gd name="T30" fmla="*/ 13 w 94"/>
                <a:gd name="T31" fmla="*/ 80 h 95"/>
                <a:gd name="T32" fmla="*/ 5 w 94"/>
                <a:gd name="T33" fmla="*/ 71 h 95"/>
                <a:gd name="T34" fmla="*/ 1 w 94"/>
                <a:gd name="T35" fmla="*/ 60 h 95"/>
                <a:gd name="T36" fmla="*/ 0 w 94"/>
                <a:gd name="T37" fmla="*/ 47 h 95"/>
                <a:gd name="T38" fmla="*/ 1 w 94"/>
                <a:gd name="T39" fmla="*/ 35 h 95"/>
                <a:gd name="T40" fmla="*/ 5 w 94"/>
                <a:gd name="T41" fmla="*/ 23 h 95"/>
                <a:gd name="T42" fmla="*/ 13 w 94"/>
                <a:gd name="T43" fmla="*/ 13 h 95"/>
                <a:gd name="T44" fmla="*/ 23 w 94"/>
                <a:gd name="T45" fmla="*/ 6 h 95"/>
                <a:gd name="T46" fmla="*/ 35 w 94"/>
                <a:gd name="T47" fmla="*/ 1 h 95"/>
                <a:gd name="T48" fmla="*/ 47 w 94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4" h="95">
                  <a:moveTo>
                    <a:pt x="47" y="0"/>
                  </a:moveTo>
                  <a:lnTo>
                    <a:pt x="59" y="1"/>
                  </a:lnTo>
                  <a:lnTo>
                    <a:pt x="70" y="6"/>
                  </a:lnTo>
                  <a:lnTo>
                    <a:pt x="80" y="13"/>
                  </a:lnTo>
                  <a:lnTo>
                    <a:pt x="88" y="23"/>
                  </a:lnTo>
                  <a:lnTo>
                    <a:pt x="93" y="35"/>
                  </a:lnTo>
                  <a:lnTo>
                    <a:pt x="94" y="47"/>
                  </a:lnTo>
                  <a:lnTo>
                    <a:pt x="93" y="60"/>
                  </a:lnTo>
                  <a:lnTo>
                    <a:pt x="88" y="71"/>
                  </a:lnTo>
                  <a:lnTo>
                    <a:pt x="80" y="80"/>
                  </a:lnTo>
                  <a:lnTo>
                    <a:pt x="70" y="88"/>
                  </a:lnTo>
                  <a:lnTo>
                    <a:pt x="59" y="94"/>
                  </a:lnTo>
                  <a:lnTo>
                    <a:pt x="47" y="95"/>
                  </a:lnTo>
                  <a:lnTo>
                    <a:pt x="35" y="94"/>
                  </a:lnTo>
                  <a:lnTo>
                    <a:pt x="23" y="88"/>
                  </a:lnTo>
                  <a:lnTo>
                    <a:pt x="13" y="80"/>
                  </a:lnTo>
                  <a:lnTo>
                    <a:pt x="5" y="71"/>
                  </a:lnTo>
                  <a:lnTo>
                    <a:pt x="1" y="60"/>
                  </a:lnTo>
                  <a:lnTo>
                    <a:pt x="0" y="47"/>
                  </a:lnTo>
                  <a:lnTo>
                    <a:pt x="1" y="35"/>
                  </a:lnTo>
                  <a:lnTo>
                    <a:pt x="5" y="23"/>
                  </a:lnTo>
                  <a:lnTo>
                    <a:pt x="13" y="13"/>
                  </a:lnTo>
                  <a:lnTo>
                    <a:pt x="23" y="6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24"/>
            <p:cNvSpPr>
              <a:spLocks/>
            </p:cNvSpPr>
            <p:nvPr/>
          </p:nvSpPr>
          <p:spPr bwMode="auto">
            <a:xfrm>
              <a:off x="1784350" y="3633788"/>
              <a:ext cx="14288" cy="14288"/>
            </a:xfrm>
            <a:custGeom>
              <a:avLst/>
              <a:gdLst>
                <a:gd name="T0" fmla="*/ 49 w 96"/>
                <a:gd name="T1" fmla="*/ 0 h 95"/>
                <a:gd name="T2" fmla="*/ 61 w 96"/>
                <a:gd name="T3" fmla="*/ 1 h 95"/>
                <a:gd name="T4" fmla="*/ 72 w 96"/>
                <a:gd name="T5" fmla="*/ 6 h 95"/>
                <a:gd name="T6" fmla="*/ 82 w 96"/>
                <a:gd name="T7" fmla="*/ 13 h 95"/>
                <a:gd name="T8" fmla="*/ 89 w 96"/>
                <a:gd name="T9" fmla="*/ 23 h 95"/>
                <a:gd name="T10" fmla="*/ 95 w 96"/>
                <a:gd name="T11" fmla="*/ 35 h 95"/>
                <a:gd name="T12" fmla="*/ 96 w 96"/>
                <a:gd name="T13" fmla="*/ 47 h 95"/>
                <a:gd name="T14" fmla="*/ 95 w 96"/>
                <a:gd name="T15" fmla="*/ 60 h 95"/>
                <a:gd name="T16" fmla="*/ 89 w 96"/>
                <a:gd name="T17" fmla="*/ 71 h 95"/>
                <a:gd name="T18" fmla="*/ 82 w 96"/>
                <a:gd name="T19" fmla="*/ 80 h 95"/>
                <a:gd name="T20" fmla="*/ 72 w 96"/>
                <a:gd name="T21" fmla="*/ 88 h 95"/>
                <a:gd name="T22" fmla="*/ 61 w 96"/>
                <a:gd name="T23" fmla="*/ 94 h 95"/>
                <a:gd name="T24" fmla="*/ 49 w 96"/>
                <a:gd name="T25" fmla="*/ 95 h 95"/>
                <a:gd name="T26" fmla="*/ 37 w 96"/>
                <a:gd name="T27" fmla="*/ 94 h 95"/>
                <a:gd name="T28" fmla="*/ 25 w 96"/>
                <a:gd name="T29" fmla="*/ 88 h 95"/>
                <a:gd name="T30" fmla="*/ 15 w 96"/>
                <a:gd name="T31" fmla="*/ 80 h 95"/>
                <a:gd name="T32" fmla="*/ 7 w 96"/>
                <a:gd name="T33" fmla="*/ 71 h 95"/>
                <a:gd name="T34" fmla="*/ 3 w 96"/>
                <a:gd name="T35" fmla="*/ 60 h 95"/>
                <a:gd name="T36" fmla="*/ 0 w 96"/>
                <a:gd name="T37" fmla="*/ 47 h 95"/>
                <a:gd name="T38" fmla="*/ 3 w 96"/>
                <a:gd name="T39" fmla="*/ 35 h 95"/>
                <a:gd name="T40" fmla="*/ 7 w 96"/>
                <a:gd name="T41" fmla="*/ 23 h 95"/>
                <a:gd name="T42" fmla="*/ 15 w 96"/>
                <a:gd name="T43" fmla="*/ 13 h 95"/>
                <a:gd name="T44" fmla="*/ 25 w 96"/>
                <a:gd name="T45" fmla="*/ 6 h 95"/>
                <a:gd name="T46" fmla="*/ 37 w 96"/>
                <a:gd name="T47" fmla="*/ 1 h 95"/>
                <a:gd name="T48" fmla="*/ 49 w 96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95">
                  <a:moveTo>
                    <a:pt x="49" y="0"/>
                  </a:moveTo>
                  <a:lnTo>
                    <a:pt x="61" y="1"/>
                  </a:lnTo>
                  <a:lnTo>
                    <a:pt x="72" y="6"/>
                  </a:lnTo>
                  <a:lnTo>
                    <a:pt x="82" y="13"/>
                  </a:lnTo>
                  <a:lnTo>
                    <a:pt x="89" y="23"/>
                  </a:lnTo>
                  <a:lnTo>
                    <a:pt x="95" y="35"/>
                  </a:lnTo>
                  <a:lnTo>
                    <a:pt x="96" y="47"/>
                  </a:lnTo>
                  <a:lnTo>
                    <a:pt x="95" y="60"/>
                  </a:lnTo>
                  <a:lnTo>
                    <a:pt x="89" y="71"/>
                  </a:lnTo>
                  <a:lnTo>
                    <a:pt x="82" y="80"/>
                  </a:lnTo>
                  <a:lnTo>
                    <a:pt x="72" y="88"/>
                  </a:lnTo>
                  <a:lnTo>
                    <a:pt x="61" y="94"/>
                  </a:lnTo>
                  <a:lnTo>
                    <a:pt x="49" y="95"/>
                  </a:lnTo>
                  <a:lnTo>
                    <a:pt x="37" y="94"/>
                  </a:lnTo>
                  <a:lnTo>
                    <a:pt x="25" y="88"/>
                  </a:lnTo>
                  <a:lnTo>
                    <a:pt x="15" y="80"/>
                  </a:lnTo>
                  <a:lnTo>
                    <a:pt x="7" y="71"/>
                  </a:lnTo>
                  <a:lnTo>
                    <a:pt x="3" y="60"/>
                  </a:lnTo>
                  <a:lnTo>
                    <a:pt x="0" y="47"/>
                  </a:lnTo>
                  <a:lnTo>
                    <a:pt x="3" y="35"/>
                  </a:lnTo>
                  <a:lnTo>
                    <a:pt x="7" y="23"/>
                  </a:lnTo>
                  <a:lnTo>
                    <a:pt x="15" y="13"/>
                  </a:lnTo>
                  <a:lnTo>
                    <a:pt x="25" y="6"/>
                  </a:lnTo>
                  <a:lnTo>
                    <a:pt x="37" y="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25"/>
            <p:cNvSpPr>
              <a:spLocks/>
            </p:cNvSpPr>
            <p:nvPr/>
          </p:nvSpPr>
          <p:spPr bwMode="auto">
            <a:xfrm>
              <a:off x="1731963" y="3670300"/>
              <a:ext cx="14288" cy="14288"/>
            </a:xfrm>
            <a:custGeom>
              <a:avLst/>
              <a:gdLst>
                <a:gd name="T0" fmla="*/ 47 w 95"/>
                <a:gd name="T1" fmla="*/ 0 h 95"/>
                <a:gd name="T2" fmla="*/ 60 w 95"/>
                <a:gd name="T3" fmla="*/ 1 h 95"/>
                <a:gd name="T4" fmla="*/ 71 w 95"/>
                <a:gd name="T5" fmla="*/ 6 h 95"/>
                <a:gd name="T6" fmla="*/ 81 w 95"/>
                <a:gd name="T7" fmla="*/ 13 h 95"/>
                <a:gd name="T8" fmla="*/ 89 w 95"/>
                <a:gd name="T9" fmla="*/ 23 h 95"/>
                <a:gd name="T10" fmla="*/ 93 w 95"/>
                <a:gd name="T11" fmla="*/ 35 h 95"/>
                <a:gd name="T12" fmla="*/ 95 w 95"/>
                <a:gd name="T13" fmla="*/ 47 h 95"/>
                <a:gd name="T14" fmla="*/ 93 w 95"/>
                <a:gd name="T15" fmla="*/ 59 h 95"/>
                <a:gd name="T16" fmla="*/ 89 w 95"/>
                <a:gd name="T17" fmla="*/ 70 h 95"/>
                <a:gd name="T18" fmla="*/ 81 w 95"/>
                <a:gd name="T19" fmla="*/ 80 h 95"/>
                <a:gd name="T20" fmla="*/ 71 w 95"/>
                <a:gd name="T21" fmla="*/ 88 h 95"/>
                <a:gd name="T22" fmla="*/ 60 w 95"/>
                <a:gd name="T23" fmla="*/ 94 h 95"/>
                <a:gd name="T24" fmla="*/ 47 w 95"/>
                <a:gd name="T25" fmla="*/ 95 h 95"/>
                <a:gd name="T26" fmla="*/ 35 w 95"/>
                <a:gd name="T27" fmla="*/ 94 h 95"/>
                <a:gd name="T28" fmla="*/ 24 w 95"/>
                <a:gd name="T29" fmla="*/ 88 h 95"/>
                <a:gd name="T30" fmla="*/ 14 w 95"/>
                <a:gd name="T31" fmla="*/ 80 h 95"/>
                <a:gd name="T32" fmla="*/ 7 w 95"/>
                <a:gd name="T33" fmla="*/ 70 h 95"/>
                <a:gd name="T34" fmla="*/ 2 w 95"/>
                <a:gd name="T35" fmla="*/ 59 h 95"/>
                <a:gd name="T36" fmla="*/ 0 w 95"/>
                <a:gd name="T37" fmla="*/ 47 h 95"/>
                <a:gd name="T38" fmla="*/ 2 w 95"/>
                <a:gd name="T39" fmla="*/ 35 h 95"/>
                <a:gd name="T40" fmla="*/ 7 w 95"/>
                <a:gd name="T41" fmla="*/ 23 h 95"/>
                <a:gd name="T42" fmla="*/ 14 w 95"/>
                <a:gd name="T43" fmla="*/ 13 h 95"/>
                <a:gd name="T44" fmla="*/ 24 w 95"/>
                <a:gd name="T45" fmla="*/ 6 h 95"/>
                <a:gd name="T46" fmla="*/ 35 w 95"/>
                <a:gd name="T47" fmla="*/ 1 h 95"/>
                <a:gd name="T48" fmla="*/ 47 w 9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5">
                  <a:moveTo>
                    <a:pt x="47" y="0"/>
                  </a:moveTo>
                  <a:lnTo>
                    <a:pt x="60" y="1"/>
                  </a:lnTo>
                  <a:lnTo>
                    <a:pt x="71" y="6"/>
                  </a:lnTo>
                  <a:lnTo>
                    <a:pt x="81" y="13"/>
                  </a:lnTo>
                  <a:lnTo>
                    <a:pt x="89" y="23"/>
                  </a:lnTo>
                  <a:lnTo>
                    <a:pt x="93" y="35"/>
                  </a:lnTo>
                  <a:lnTo>
                    <a:pt x="95" y="47"/>
                  </a:lnTo>
                  <a:lnTo>
                    <a:pt x="93" y="59"/>
                  </a:lnTo>
                  <a:lnTo>
                    <a:pt x="89" y="70"/>
                  </a:lnTo>
                  <a:lnTo>
                    <a:pt x="81" y="80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7" y="95"/>
                  </a:lnTo>
                  <a:lnTo>
                    <a:pt x="35" y="94"/>
                  </a:lnTo>
                  <a:lnTo>
                    <a:pt x="24" y="88"/>
                  </a:lnTo>
                  <a:lnTo>
                    <a:pt x="14" y="80"/>
                  </a:lnTo>
                  <a:lnTo>
                    <a:pt x="7" y="70"/>
                  </a:lnTo>
                  <a:lnTo>
                    <a:pt x="2" y="59"/>
                  </a:lnTo>
                  <a:lnTo>
                    <a:pt x="0" y="47"/>
                  </a:lnTo>
                  <a:lnTo>
                    <a:pt x="2" y="35"/>
                  </a:lnTo>
                  <a:lnTo>
                    <a:pt x="7" y="23"/>
                  </a:lnTo>
                  <a:lnTo>
                    <a:pt x="14" y="13"/>
                  </a:lnTo>
                  <a:lnTo>
                    <a:pt x="24" y="6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26"/>
            <p:cNvSpPr>
              <a:spLocks/>
            </p:cNvSpPr>
            <p:nvPr/>
          </p:nvSpPr>
          <p:spPr bwMode="auto">
            <a:xfrm>
              <a:off x="1766888" y="3670300"/>
              <a:ext cx="14288" cy="14288"/>
            </a:xfrm>
            <a:custGeom>
              <a:avLst/>
              <a:gdLst>
                <a:gd name="T0" fmla="*/ 47 w 95"/>
                <a:gd name="T1" fmla="*/ 0 h 95"/>
                <a:gd name="T2" fmla="*/ 60 w 95"/>
                <a:gd name="T3" fmla="*/ 1 h 95"/>
                <a:gd name="T4" fmla="*/ 71 w 95"/>
                <a:gd name="T5" fmla="*/ 6 h 95"/>
                <a:gd name="T6" fmla="*/ 81 w 95"/>
                <a:gd name="T7" fmla="*/ 13 h 95"/>
                <a:gd name="T8" fmla="*/ 89 w 95"/>
                <a:gd name="T9" fmla="*/ 23 h 95"/>
                <a:gd name="T10" fmla="*/ 93 w 95"/>
                <a:gd name="T11" fmla="*/ 35 h 95"/>
                <a:gd name="T12" fmla="*/ 95 w 95"/>
                <a:gd name="T13" fmla="*/ 47 h 95"/>
                <a:gd name="T14" fmla="*/ 93 w 95"/>
                <a:gd name="T15" fmla="*/ 59 h 95"/>
                <a:gd name="T16" fmla="*/ 89 w 95"/>
                <a:gd name="T17" fmla="*/ 70 h 95"/>
                <a:gd name="T18" fmla="*/ 81 w 95"/>
                <a:gd name="T19" fmla="*/ 80 h 95"/>
                <a:gd name="T20" fmla="*/ 71 w 95"/>
                <a:gd name="T21" fmla="*/ 88 h 95"/>
                <a:gd name="T22" fmla="*/ 60 w 95"/>
                <a:gd name="T23" fmla="*/ 94 h 95"/>
                <a:gd name="T24" fmla="*/ 47 w 95"/>
                <a:gd name="T25" fmla="*/ 95 h 95"/>
                <a:gd name="T26" fmla="*/ 35 w 95"/>
                <a:gd name="T27" fmla="*/ 94 h 95"/>
                <a:gd name="T28" fmla="*/ 24 w 95"/>
                <a:gd name="T29" fmla="*/ 88 h 95"/>
                <a:gd name="T30" fmla="*/ 14 w 95"/>
                <a:gd name="T31" fmla="*/ 80 h 95"/>
                <a:gd name="T32" fmla="*/ 6 w 95"/>
                <a:gd name="T33" fmla="*/ 70 h 95"/>
                <a:gd name="T34" fmla="*/ 2 w 95"/>
                <a:gd name="T35" fmla="*/ 59 h 95"/>
                <a:gd name="T36" fmla="*/ 0 w 95"/>
                <a:gd name="T37" fmla="*/ 47 h 95"/>
                <a:gd name="T38" fmla="*/ 2 w 95"/>
                <a:gd name="T39" fmla="*/ 35 h 95"/>
                <a:gd name="T40" fmla="*/ 6 w 95"/>
                <a:gd name="T41" fmla="*/ 23 h 95"/>
                <a:gd name="T42" fmla="*/ 14 w 95"/>
                <a:gd name="T43" fmla="*/ 13 h 95"/>
                <a:gd name="T44" fmla="*/ 24 w 95"/>
                <a:gd name="T45" fmla="*/ 6 h 95"/>
                <a:gd name="T46" fmla="*/ 35 w 95"/>
                <a:gd name="T47" fmla="*/ 1 h 95"/>
                <a:gd name="T48" fmla="*/ 47 w 9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5">
                  <a:moveTo>
                    <a:pt x="47" y="0"/>
                  </a:moveTo>
                  <a:lnTo>
                    <a:pt x="60" y="1"/>
                  </a:lnTo>
                  <a:lnTo>
                    <a:pt x="71" y="6"/>
                  </a:lnTo>
                  <a:lnTo>
                    <a:pt x="81" y="13"/>
                  </a:lnTo>
                  <a:lnTo>
                    <a:pt x="89" y="23"/>
                  </a:lnTo>
                  <a:lnTo>
                    <a:pt x="93" y="35"/>
                  </a:lnTo>
                  <a:lnTo>
                    <a:pt x="95" y="47"/>
                  </a:lnTo>
                  <a:lnTo>
                    <a:pt x="93" y="59"/>
                  </a:lnTo>
                  <a:lnTo>
                    <a:pt x="89" y="70"/>
                  </a:lnTo>
                  <a:lnTo>
                    <a:pt x="81" y="80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7" y="95"/>
                  </a:lnTo>
                  <a:lnTo>
                    <a:pt x="35" y="94"/>
                  </a:lnTo>
                  <a:lnTo>
                    <a:pt x="24" y="88"/>
                  </a:lnTo>
                  <a:lnTo>
                    <a:pt x="14" y="80"/>
                  </a:lnTo>
                  <a:lnTo>
                    <a:pt x="6" y="70"/>
                  </a:lnTo>
                  <a:lnTo>
                    <a:pt x="2" y="59"/>
                  </a:lnTo>
                  <a:lnTo>
                    <a:pt x="0" y="47"/>
                  </a:lnTo>
                  <a:lnTo>
                    <a:pt x="2" y="35"/>
                  </a:lnTo>
                  <a:lnTo>
                    <a:pt x="6" y="23"/>
                  </a:lnTo>
                  <a:lnTo>
                    <a:pt x="14" y="13"/>
                  </a:lnTo>
                  <a:lnTo>
                    <a:pt x="24" y="6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27"/>
            <p:cNvSpPr>
              <a:spLocks/>
            </p:cNvSpPr>
            <p:nvPr/>
          </p:nvSpPr>
          <p:spPr bwMode="auto">
            <a:xfrm>
              <a:off x="1714500" y="3706813"/>
              <a:ext cx="14288" cy="14288"/>
            </a:xfrm>
            <a:custGeom>
              <a:avLst/>
              <a:gdLst>
                <a:gd name="T0" fmla="*/ 47 w 95"/>
                <a:gd name="T1" fmla="*/ 0 h 95"/>
                <a:gd name="T2" fmla="*/ 59 w 95"/>
                <a:gd name="T3" fmla="*/ 1 h 95"/>
                <a:gd name="T4" fmla="*/ 72 w 95"/>
                <a:gd name="T5" fmla="*/ 7 h 95"/>
                <a:gd name="T6" fmla="*/ 81 w 95"/>
                <a:gd name="T7" fmla="*/ 13 h 95"/>
                <a:gd name="T8" fmla="*/ 88 w 95"/>
                <a:gd name="T9" fmla="*/ 23 h 95"/>
                <a:gd name="T10" fmla="*/ 93 w 95"/>
                <a:gd name="T11" fmla="*/ 35 h 95"/>
                <a:gd name="T12" fmla="*/ 95 w 95"/>
                <a:gd name="T13" fmla="*/ 47 h 95"/>
                <a:gd name="T14" fmla="*/ 93 w 95"/>
                <a:gd name="T15" fmla="*/ 59 h 95"/>
                <a:gd name="T16" fmla="*/ 88 w 95"/>
                <a:gd name="T17" fmla="*/ 71 h 95"/>
                <a:gd name="T18" fmla="*/ 81 w 95"/>
                <a:gd name="T19" fmla="*/ 81 h 95"/>
                <a:gd name="T20" fmla="*/ 72 w 95"/>
                <a:gd name="T21" fmla="*/ 88 h 95"/>
                <a:gd name="T22" fmla="*/ 59 w 95"/>
                <a:gd name="T23" fmla="*/ 93 h 95"/>
                <a:gd name="T24" fmla="*/ 47 w 95"/>
                <a:gd name="T25" fmla="*/ 95 h 95"/>
                <a:gd name="T26" fmla="*/ 35 w 95"/>
                <a:gd name="T27" fmla="*/ 93 h 95"/>
                <a:gd name="T28" fmla="*/ 23 w 95"/>
                <a:gd name="T29" fmla="*/ 88 h 95"/>
                <a:gd name="T30" fmla="*/ 13 w 95"/>
                <a:gd name="T31" fmla="*/ 81 h 95"/>
                <a:gd name="T32" fmla="*/ 6 w 95"/>
                <a:gd name="T33" fmla="*/ 71 h 95"/>
                <a:gd name="T34" fmla="*/ 1 w 95"/>
                <a:gd name="T35" fmla="*/ 59 h 95"/>
                <a:gd name="T36" fmla="*/ 0 w 95"/>
                <a:gd name="T37" fmla="*/ 47 h 95"/>
                <a:gd name="T38" fmla="*/ 1 w 95"/>
                <a:gd name="T39" fmla="*/ 35 h 95"/>
                <a:gd name="T40" fmla="*/ 6 w 95"/>
                <a:gd name="T41" fmla="*/ 23 h 95"/>
                <a:gd name="T42" fmla="*/ 13 w 95"/>
                <a:gd name="T43" fmla="*/ 13 h 95"/>
                <a:gd name="T44" fmla="*/ 23 w 95"/>
                <a:gd name="T45" fmla="*/ 7 h 95"/>
                <a:gd name="T46" fmla="*/ 35 w 95"/>
                <a:gd name="T47" fmla="*/ 1 h 95"/>
                <a:gd name="T48" fmla="*/ 47 w 9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5">
                  <a:moveTo>
                    <a:pt x="47" y="0"/>
                  </a:moveTo>
                  <a:lnTo>
                    <a:pt x="59" y="1"/>
                  </a:lnTo>
                  <a:lnTo>
                    <a:pt x="72" y="7"/>
                  </a:lnTo>
                  <a:lnTo>
                    <a:pt x="81" y="13"/>
                  </a:lnTo>
                  <a:lnTo>
                    <a:pt x="88" y="23"/>
                  </a:lnTo>
                  <a:lnTo>
                    <a:pt x="93" y="35"/>
                  </a:lnTo>
                  <a:lnTo>
                    <a:pt x="95" y="47"/>
                  </a:lnTo>
                  <a:lnTo>
                    <a:pt x="93" y="59"/>
                  </a:lnTo>
                  <a:lnTo>
                    <a:pt x="88" y="71"/>
                  </a:lnTo>
                  <a:lnTo>
                    <a:pt x="81" y="81"/>
                  </a:lnTo>
                  <a:lnTo>
                    <a:pt x="72" y="88"/>
                  </a:lnTo>
                  <a:lnTo>
                    <a:pt x="59" y="93"/>
                  </a:lnTo>
                  <a:lnTo>
                    <a:pt x="47" y="95"/>
                  </a:lnTo>
                  <a:lnTo>
                    <a:pt x="35" y="93"/>
                  </a:lnTo>
                  <a:lnTo>
                    <a:pt x="23" y="88"/>
                  </a:lnTo>
                  <a:lnTo>
                    <a:pt x="13" y="81"/>
                  </a:lnTo>
                  <a:lnTo>
                    <a:pt x="6" y="71"/>
                  </a:lnTo>
                  <a:lnTo>
                    <a:pt x="1" y="59"/>
                  </a:lnTo>
                  <a:lnTo>
                    <a:pt x="0" y="47"/>
                  </a:lnTo>
                  <a:lnTo>
                    <a:pt x="1" y="35"/>
                  </a:lnTo>
                  <a:lnTo>
                    <a:pt x="6" y="23"/>
                  </a:lnTo>
                  <a:lnTo>
                    <a:pt x="13" y="13"/>
                  </a:lnTo>
                  <a:lnTo>
                    <a:pt x="23" y="7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28"/>
            <p:cNvSpPr>
              <a:spLocks/>
            </p:cNvSpPr>
            <p:nvPr/>
          </p:nvSpPr>
          <p:spPr bwMode="auto">
            <a:xfrm>
              <a:off x="1749425" y="3706813"/>
              <a:ext cx="14288" cy="14288"/>
            </a:xfrm>
            <a:custGeom>
              <a:avLst/>
              <a:gdLst>
                <a:gd name="T0" fmla="*/ 47 w 94"/>
                <a:gd name="T1" fmla="*/ 0 h 95"/>
                <a:gd name="T2" fmla="*/ 59 w 94"/>
                <a:gd name="T3" fmla="*/ 1 h 95"/>
                <a:gd name="T4" fmla="*/ 70 w 94"/>
                <a:gd name="T5" fmla="*/ 7 h 95"/>
                <a:gd name="T6" fmla="*/ 80 w 94"/>
                <a:gd name="T7" fmla="*/ 13 h 95"/>
                <a:gd name="T8" fmla="*/ 88 w 94"/>
                <a:gd name="T9" fmla="*/ 23 h 95"/>
                <a:gd name="T10" fmla="*/ 93 w 94"/>
                <a:gd name="T11" fmla="*/ 35 h 95"/>
                <a:gd name="T12" fmla="*/ 94 w 94"/>
                <a:gd name="T13" fmla="*/ 47 h 95"/>
                <a:gd name="T14" fmla="*/ 93 w 94"/>
                <a:gd name="T15" fmla="*/ 59 h 95"/>
                <a:gd name="T16" fmla="*/ 88 w 94"/>
                <a:gd name="T17" fmla="*/ 71 h 95"/>
                <a:gd name="T18" fmla="*/ 80 w 94"/>
                <a:gd name="T19" fmla="*/ 81 h 95"/>
                <a:gd name="T20" fmla="*/ 70 w 94"/>
                <a:gd name="T21" fmla="*/ 88 h 95"/>
                <a:gd name="T22" fmla="*/ 59 w 94"/>
                <a:gd name="T23" fmla="*/ 93 h 95"/>
                <a:gd name="T24" fmla="*/ 47 w 94"/>
                <a:gd name="T25" fmla="*/ 95 h 95"/>
                <a:gd name="T26" fmla="*/ 35 w 94"/>
                <a:gd name="T27" fmla="*/ 93 h 95"/>
                <a:gd name="T28" fmla="*/ 23 w 94"/>
                <a:gd name="T29" fmla="*/ 88 h 95"/>
                <a:gd name="T30" fmla="*/ 13 w 94"/>
                <a:gd name="T31" fmla="*/ 81 h 95"/>
                <a:gd name="T32" fmla="*/ 5 w 94"/>
                <a:gd name="T33" fmla="*/ 71 h 95"/>
                <a:gd name="T34" fmla="*/ 1 w 94"/>
                <a:gd name="T35" fmla="*/ 59 h 95"/>
                <a:gd name="T36" fmla="*/ 0 w 94"/>
                <a:gd name="T37" fmla="*/ 47 h 95"/>
                <a:gd name="T38" fmla="*/ 1 w 94"/>
                <a:gd name="T39" fmla="*/ 35 h 95"/>
                <a:gd name="T40" fmla="*/ 5 w 94"/>
                <a:gd name="T41" fmla="*/ 23 h 95"/>
                <a:gd name="T42" fmla="*/ 13 w 94"/>
                <a:gd name="T43" fmla="*/ 13 h 95"/>
                <a:gd name="T44" fmla="*/ 23 w 94"/>
                <a:gd name="T45" fmla="*/ 7 h 95"/>
                <a:gd name="T46" fmla="*/ 35 w 94"/>
                <a:gd name="T47" fmla="*/ 1 h 95"/>
                <a:gd name="T48" fmla="*/ 47 w 94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4" h="95">
                  <a:moveTo>
                    <a:pt x="47" y="0"/>
                  </a:moveTo>
                  <a:lnTo>
                    <a:pt x="59" y="1"/>
                  </a:lnTo>
                  <a:lnTo>
                    <a:pt x="70" y="7"/>
                  </a:lnTo>
                  <a:lnTo>
                    <a:pt x="80" y="13"/>
                  </a:lnTo>
                  <a:lnTo>
                    <a:pt x="88" y="23"/>
                  </a:lnTo>
                  <a:lnTo>
                    <a:pt x="93" y="35"/>
                  </a:lnTo>
                  <a:lnTo>
                    <a:pt x="94" y="47"/>
                  </a:lnTo>
                  <a:lnTo>
                    <a:pt x="93" y="59"/>
                  </a:lnTo>
                  <a:lnTo>
                    <a:pt x="88" y="71"/>
                  </a:lnTo>
                  <a:lnTo>
                    <a:pt x="80" y="81"/>
                  </a:lnTo>
                  <a:lnTo>
                    <a:pt x="70" y="88"/>
                  </a:lnTo>
                  <a:lnTo>
                    <a:pt x="59" y="93"/>
                  </a:lnTo>
                  <a:lnTo>
                    <a:pt x="47" y="95"/>
                  </a:lnTo>
                  <a:lnTo>
                    <a:pt x="35" y="93"/>
                  </a:lnTo>
                  <a:lnTo>
                    <a:pt x="23" y="88"/>
                  </a:lnTo>
                  <a:lnTo>
                    <a:pt x="13" y="81"/>
                  </a:lnTo>
                  <a:lnTo>
                    <a:pt x="5" y="71"/>
                  </a:lnTo>
                  <a:lnTo>
                    <a:pt x="1" y="59"/>
                  </a:lnTo>
                  <a:lnTo>
                    <a:pt x="0" y="47"/>
                  </a:lnTo>
                  <a:lnTo>
                    <a:pt x="1" y="35"/>
                  </a:lnTo>
                  <a:lnTo>
                    <a:pt x="5" y="23"/>
                  </a:lnTo>
                  <a:lnTo>
                    <a:pt x="13" y="13"/>
                  </a:lnTo>
                  <a:lnTo>
                    <a:pt x="23" y="7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29"/>
            <p:cNvSpPr>
              <a:spLocks/>
            </p:cNvSpPr>
            <p:nvPr/>
          </p:nvSpPr>
          <p:spPr bwMode="auto">
            <a:xfrm>
              <a:off x="1784350" y="3706813"/>
              <a:ext cx="14288" cy="14288"/>
            </a:xfrm>
            <a:custGeom>
              <a:avLst/>
              <a:gdLst>
                <a:gd name="T0" fmla="*/ 49 w 96"/>
                <a:gd name="T1" fmla="*/ 0 h 95"/>
                <a:gd name="T2" fmla="*/ 61 w 96"/>
                <a:gd name="T3" fmla="*/ 1 h 95"/>
                <a:gd name="T4" fmla="*/ 72 w 96"/>
                <a:gd name="T5" fmla="*/ 7 h 95"/>
                <a:gd name="T6" fmla="*/ 82 w 96"/>
                <a:gd name="T7" fmla="*/ 13 h 95"/>
                <a:gd name="T8" fmla="*/ 89 w 96"/>
                <a:gd name="T9" fmla="*/ 23 h 95"/>
                <a:gd name="T10" fmla="*/ 95 w 96"/>
                <a:gd name="T11" fmla="*/ 35 h 95"/>
                <a:gd name="T12" fmla="*/ 96 w 96"/>
                <a:gd name="T13" fmla="*/ 47 h 95"/>
                <a:gd name="T14" fmla="*/ 95 w 96"/>
                <a:gd name="T15" fmla="*/ 59 h 95"/>
                <a:gd name="T16" fmla="*/ 89 w 96"/>
                <a:gd name="T17" fmla="*/ 71 h 95"/>
                <a:gd name="T18" fmla="*/ 82 w 96"/>
                <a:gd name="T19" fmla="*/ 81 h 95"/>
                <a:gd name="T20" fmla="*/ 72 w 96"/>
                <a:gd name="T21" fmla="*/ 88 h 95"/>
                <a:gd name="T22" fmla="*/ 61 w 96"/>
                <a:gd name="T23" fmla="*/ 93 h 95"/>
                <a:gd name="T24" fmla="*/ 49 w 96"/>
                <a:gd name="T25" fmla="*/ 95 h 95"/>
                <a:gd name="T26" fmla="*/ 37 w 96"/>
                <a:gd name="T27" fmla="*/ 93 h 95"/>
                <a:gd name="T28" fmla="*/ 25 w 96"/>
                <a:gd name="T29" fmla="*/ 88 h 95"/>
                <a:gd name="T30" fmla="*/ 15 w 96"/>
                <a:gd name="T31" fmla="*/ 81 h 95"/>
                <a:gd name="T32" fmla="*/ 7 w 96"/>
                <a:gd name="T33" fmla="*/ 71 h 95"/>
                <a:gd name="T34" fmla="*/ 3 w 96"/>
                <a:gd name="T35" fmla="*/ 59 h 95"/>
                <a:gd name="T36" fmla="*/ 0 w 96"/>
                <a:gd name="T37" fmla="*/ 47 h 95"/>
                <a:gd name="T38" fmla="*/ 3 w 96"/>
                <a:gd name="T39" fmla="*/ 35 h 95"/>
                <a:gd name="T40" fmla="*/ 7 w 96"/>
                <a:gd name="T41" fmla="*/ 23 h 95"/>
                <a:gd name="T42" fmla="*/ 15 w 96"/>
                <a:gd name="T43" fmla="*/ 13 h 95"/>
                <a:gd name="T44" fmla="*/ 25 w 96"/>
                <a:gd name="T45" fmla="*/ 7 h 95"/>
                <a:gd name="T46" fmla="*/ 37 w 96"/>
                <a:gd name="T47" fmla="*/ 1 h 95"/>
                <a:gd name="T48" fmla="*/ 49 w 96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95">
                  <a:moveTo>
                    <a:pt x="49" y="0"/>
                  </a:moveTo>
                  <a:lnTo>
                    <a:pt x="61" y="1"/>
                  </a:lnTo>
                  <a:lnTo>
                    <a:pt x="72" y="7"/>
                  </a:lnTo>
                  <a:lnTo>
                    <a:pt x="82" y="13"/>
                  </a:lnTo>
                  <a:lnTo>
                    <a:pt x="89" y="23"/>
                  </a:lnTo>
                  <a:lnTo>
                    <a:pt x="95" y="35"/>
                  </a:lnTo>
                  <a:lnTo>
                    <a:pt x="96" y="47"/>
                  </a:lnTo>
                  <a:lnTo>
                    <a:pt x="95" y="59"/>
                  </a:lnTo>
                  <a:lnTo>
                    <a:pt x="89" y="71"/>
                  </a:lnTo>
                  <a:lnTo>
                    <a:pt x="82" y="81"/>
                  </a:lnTo>
                  <a:lnTo>
                    <a:pt x="72" y="88"/>
                  </a:lnTo>
                  <a:lnTo>
                    <a:pt x="61" y="93"/>
                  </a:lnTo>
                  <a:lnTo>
                    <a:pt x="49" y="95"/>
                  </a:lnTo>
                  <a:lnTo>
                    <a:pt x="37" y="93"/>
                  </a:lnTo>
                  <a:lnTo>
                    <a:pt x="25" y="88"/>
                  </a:lnTo>
                  <a:lnTo>
                    <a:pt x="15" y="81"/>
                  </a:lnTo>
                  <a:lnTo>
                    <a:pt x="7" y="71"/>
                  </a:lnTo>
                  <a:lnTo>
                    <a:pt x="3" y="59"/>
                  </a:lnTo>
                  <a:lnTo>
                    <a:pt x="0" y="47"/>
                  </a:lnTo>
                  <a:lnTo>
                    <a:pt x="3" y="35"/>
                  </a:lnTo>
                  <a:lnTo>
                    <a:pt x="7" y="23"/>
                  </a:lnTo>
                  <a:lnTo>
                    <a:pt x="15" y="13"/>
                  </a:lnTo>
                  <a:lnTo>
                    <a:pt x="25" y="7"/>
                  </a:lnTo>
                  <a:lnTo>
                    <a:pt x="37" y="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30"/>
            <p:cNvSpPr>
              <a:spLocks/>
            </p:cNvSpPr>
            <p:nvPr/>
          </p:nvSpPr>
          <p:spPr bwMode="auto">
            <a:xfrm>
              <a:off x="1697038" y="3743325"/>
              <a:ext cx="14288" cy="12700"/>
            </a:xfrm>
            <a:custGeom>
              <a:avLst/>
              <a:gdLst>
                <a:gd name="T0" fmla="*/ 49 w 96"/>
                <a:gd name="T1" fmla="*/ 0 h 94"/>
                <a:gd name="T2" fmla="*/ 61 w 96"/>
                <a:gd name="T3" fmla="*/ 1 h 94"/>
                <a:gd name="T4" fmla="*/ 72 w 96"/>
                <a:gd name="T5" fmla="*/ 6 h 94"/>
                <a:gd name="T6" fmla="*/ 82 w 96"/>
                <a:gd name="T7" fmla="*/ 13 h 94"/>
                <a:gd name="T8" fmla="*/ 89 w 96"/>
                <a:gd name="T9" fmla="*/ 23 h 94"/>
                <a:gd name="T10" fmla="*/ 94 w 96"/>
                <a:gd name="T11" fmla="*/ 35 h 94"/>
                <a:gd name="T12" fmla="*/ 96 w 96"/>
                <a:gd name="T13" fmla="*/ 47 h 94"/>
                <a:gd name="T14" fmla="*/ 94 w 96"/>
                <a:gd name="T15" fmla="*/ 59 h 94"/>
                <a:gd name="T16" fmla="*/ 89 w 96"/>
                <a:gd name="T17" fmla="*/ 71 h 94"/>
                <a:gd name="T18" fmla="*/ 82 w 96"/>
                <a:gd name="T19" fmla="*/ 81 h 94"/>
                <a:gd name="T20" fmla="*/ 72 w 96"/>
                <a:gd name="T21" fmla="*/ 89 h 94"/>
                <a:gd name="T22" fmla="*/ 61 w 96"/>
                <a:gd name="T23" fmla="*/ 93 h 94"/>
                <a:gd name="T24" fmla="*/ 49 w 96"/>
                <a:gd name="T25" fmla="*/ 94 h 94"/>
                <a:gd name="T26" fmla="*/ 35 w 96"/>
                <a:gd name="T27" fmla="*/ 93 h 94"/>
                <a:gd name="T28" fmla="*/ 24 w 96"/>
                <a:gd name="T29" fmla="*/ 89 h 94"/>
                <a:gd name="T30" fmla="*/ 15 w 96"/>
                <a:gd name="T31" fmla="*/ 81 h 94"/>
                <a:gd name="T32" fmla="*/ 7 w 96"/>
                <a:gd name="T33" fmla="*/ 71 h 94"/>
                <a:gd name="T34" fmla="*/ 2 w 96"/>
                <a:gd name="T35" fmla="*/ 59 h 94"/>
                <a:gd name="T36" fmla="*/ 0 w 96"/>
                <a:gd name="T37" fmla="*/ 47 h 94"/>
                <a:gd name="T38" fmla="*/ 2 w 96"/>
                <a:gd name="T39" fmla="*/ 35 h 94"/>
                <a:gd name="T40" fmla="*/ 7 w 96"/>
                <a:gd name="T41" fmla="*/ 23 h 94"/>
                <a:gd name="T42" fmla="*/ 15 w 96"/>
                <a:gd name="T43" fmla="*/ 13 h 94"/>
                <a:gd name="T44" fmla="*/ 24 w 96"/>
                <a:gd name="T45" fmla="*/ 6 h 94"/>
                <a:gd name="T46" fmla="*/ 35 w 96"/>
                <a:gd name="T47" fmla="*/ 1 h 94"/>
                <a:gd name="T48" fmla="*/ 49 w 96"/>
                <a:gd name="T4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94">
                  <a:moveTo>
                    <a:pt x="49" y="0"/>
                  </a:moveTo>
                  <a:lnTo>
                    <a:pt x="61" y="1"/>
                  </a:lnTo>
                  <a:lnTo>
                    <a:pt x="72" y="6"/>
                  </a:lnTo>
                  <a:lnTo>
                    <a:pt x="82" y="13"/>
                  </a:lnTo>
                  <a:lnTo>
                    <a:pt x="89" y="23"/>
                  </a:lnTo>
                  <a:lnTo>
                    <a:pt x="94" y="35"/>
                  </a:lnTo>
                  <a:lnTo>
                    <a:pt x="96" y="47"/>
                  </a:lnTo>
                  <a:lnTo>
                    <a:pt x="94" y="59"/>
                  </a:lnTo>
                  <a:lnTo>
                    <a:pt x="89" y="71"/>
                  </a:lnTo>
                  <a:lnTo>
                    <a:pt x="82" y="81"/>
                  </a:lnTo>
                  <a:lnTo>
                    <a:pt x="72" y="89"/>
                  </a:lnTo>
                  <a:lnTo>
                    <a:pt x="61" y="93"/>
                  </a:lnTo>
                  <a:lnTo>
                    <a:pt x="49" y="94"/>
                  </a:lnTo>
                  <a:lnTo>
                    <a:pt x="35" y="93"/>
                  </a:lnTo>
                  <a:lnTo>
                    <a:pt x="24" y="89"/>
                  </a:lnTo>
                  <a:lnTo>
                    <a:pt x="15" y="81"/>
                  </a:lnTo>
                  <a:lnTo>
                    <a:pt x="7" y="71"/>
                  </a:lnTo>
                  <a:lnTo>
                    <a:pt x="2" y="59"/>
                  </a:lnTo>
                  <a:lnTo>
                    <a:pt x="0" y="47"/>
                  </a:lnTo>
                  <a:lnTo>
                    <a:pt x="2" y="35"/>
                  </a:lnTo>
                  <a:lnTo>
                    <a:pt x="7" y="23"/>
                  </a:lnTo>
                  <a:lnTo>
                    <a:pt x="15" y="13"/>
                  </a:lnTo>
                  <a:lnTo>
                    <a:pt x="24" y="6"/>
                  </a:lnTo>
                  <a:lnTo>
                    <a:pt x="35" y="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31"/>
            <p:cNvSpPr>
              <a:spLocks/>
            </p:cNvSpPr>
            <p:nvPr/>
          </p:nvSpPr>
          <p:spPr bwMode="auto">
            <a:xfrm>
              <a:off x="1731963" y="3743325"/>
              <a:ext cx="14288" cy="12700"/>
            </a:xfrm>
            <a:custGeom>
              <a:avLst/>
              <a:gdLst>
                <a:gd name="T0" fmla="*/ 47 w 95"/>
                <a:gd name="T1" fmla="*/ 0 h 94"/>
                <a:gd name="T2" fmla="*/ 60 w 95"/>
                <a:gd name="T3" fmla="*/ 1 h 94"/>
                <a:gd name="T4" fmla="*/ 71 w 95"/>
                <a:gd name="T5" fmla="*/ 6 h 94"/>
                <a:gd name="T6" fmla="*/ 81 w 95"/>
                <a:gd name="T7" fmla="*/ 13 h 94"/>
                <a:gd name="T8" fmla="*/ 89 w 95"/>
                <a:gd name="T9" fmla="*/ 23 h 94"/>
                <a:gd name="T10" fmla="*/ 93 w 95"/>
                <a:gd name="T11" fmla="*/ 35 h 94"/>
                <a:gd name="T12" fmla="*/ 95 w 95"/>
                <a:gd name="T13" fmla="*/ 47 h 94"/>
                <a:gd name="T14" fmla="*/ 93 w 95"/>
                <a:gd name="T15" fmla="*/ 59 h 94"/>
                <a:gd name="T16" fmla="*/ 89 w 95"/>
                <a:gd name="T17" fmla="*/ 71 h 94"/>
                <a:gd name="T18" fmla="*/ 81 w 95"/>
                <a:gd name="T19" fmla="*/ 81 h 94"/>
                <a:gd name="T20" fmla="*/ 71 w 95"/>
                <a:gd name="T21" fmla="*/ 89 h 94"/>
                <a:gd name="T22" fmla="*/ 60 w 95"/>
                <a:gd name="T23" fmla="*/ 93 h 94"/>
                <a:gd name="T24" fmla="*/ 47 w 95"/>
                <a:gd name="T25" fmla="*/ 94 h 94"/>
                <a:gd name="T26" fmla="*/ 35 w 95"/>
                <a:gd name="T27" fmla="*/ 93 h 94"/>
                <a:gd name="T28" fmla="*/ 24 w 95"/>
                <a:gd name="T29" fmla="*/ 89 h 94"/>
                <a:gd name="T30" fmla="*/ 14 w 95"/>
                <a:gd name="T31" fmla="*/ 81 h 94"/>
                <a:gd name="T32" fmla="*/ 7 w 95"/>
                <a:gd name="T33" fmla="*/ 71 h 94"/>
                <a:gd name="T34" fmla="*/ 2 w 95"/>
                <a:gd name="T35" fmla="*/ 59 h 94"/>
                <a:gd name="T36" fmla="*/ 0 w 95"/>
                <a:gd name="T37" fmla="*/ 47 h 94"/>
                <a:gd name="T38" fmla="*/ 2 w 95"/>
                <a:gd name="T39" fmla="*/ 35 h 94"/>
                <a:gd name="T40" fmla="*/ 7 w 95"/>
                <a:gd name="T41" fmla="*/ 23 h 94"/>
                <a:gd name="T42" fmla="*/ 14 w 95"/>
                <a:gd name="T43" fmla="*/ 13 h 94"/>
                <a:gd name="T44" fmla="*/ 24 w 95"/>
                <a:gd name="T45" fmla="*/ 6 h 94"/>
                <a:gd name="T46" fmla="*/ 35 w 95"/>
                <a:gd name="T47" fmla="*/ 1 h 94"/>
                <a:gd name="T48" fmla="*/ 47 w 95"/>
                <a:gd name="T4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lnTo>
                    <a:pt x="60" y="1"/>
                  </a:lnTo>
                  <a:lnTo>
                    <a:pt x="71" y="6"/>
                  </a:lnTo>
                  <a:lnTo>
                    <a:pt x="81" y="13"/>
                  </a:lnTo>
                  <a:lnTo>
                    <a:pt x="89" y="23"/>
                  </a:lnTo>
                  <a:lnTo>
                    <a:pt x="93" y="35"/>
                  </a:lnTo>
                  <a:lnTo>
                    <a:pt x="95" y="47"/>
                  </a:lnTo>
                  <a:lnTo>
                    <a:pt x="93" y="59"/>
                  </a:lnTo>
                  <a:lnTo>
                    <a:pt x="89" y="71"/>
                  </a:lnTo>
                  <a:lnTo>
                    <a:pt x="81" y="81"/>
                  </a:lnTo>
                  <a:lnTo>
                    <a:pt x="71" y="89"/>
                  </a:lnTo>
                  <a:lnTo>
                    <a:pt x="60" y="93"/>
                  </a:lnTo>
                  <a:lnTo>
                    <a:pt x="47" y="94"/>
                  </a:lnTo>
                  <a:lnTo>
                    <a:pt x="35" y="93"/>
                  </a:lnTo>
                  <a:lnTo>
                    <a:pt x="24" y="89"/>
                  </a:lnTo>
                  <a:lnTo>
                    <a:pt x="14" y="81"/>
                  </a:lnTo>
                  <a:lnTo>
                    <a:pt x="7" y="71"/>
                  </a:lnTo>
                  <a:lnTo>
                    <a:pt x="2" y="59"/>
                  </a:lnTo>
                  <a:lnTo>
                    <a:pt x="0" y="47"/>
                  </a:lnTo>
                  <a:lnTo>
                    <a:pt x="2" y="35"/>
                  </a:lnTo>
                  <a:lnTo>
                    <a:pt x="7" y="23"/>
                  </a:lnTo>
                  <a:lnTo>
                    <a:pt x="14" y="13"/>
                  </a:lnTo>
                  <a:lnTo>
                    <a:pt x="24" y="6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32"/>
            <p:cNvSpPr>
              <a:spLocks/>
            </p:cNvSpPr>
            <p:nvPr/>
          </p:nvSpPr>
          <p:spPr bwMode="auto">
            <a:xfrm>
              <a:off x="1766888" y="3743325"/>
              <a:ext cx="14288" cy="12700"/>
            </a:xfrm>
            <a:custGeom>
              <a:avLst/>
              <a:gdLst>
                <a:gd name="T0" fmla="*/ 47 w 95"/>
                <a:gd name="T1" fmla="*/ 0 h 94"/>
                <a:gd name="T2" fmla="*/ 60 w 95"/>
                <a:gd name="T3" fmla="*/ 1 h 94"/>
                <a:gd name="T4" fmla="*/ 71 w 95"/>
                <a:gd name="T5" fmla="*/ 6 h 94"/>
                <a:gd name="T6" fmla="*/ 81 w 95"/>
                <a:gd name="T7" fmla="*/ 13 h 94"/>
                <a:gd name="T8" fmla="*/ 89 w 95"/>
                <a:gd name="T9" fmla="*/ 23 h 94"/>
                <a:gd name="T10" fmla="*/ 93 w 95"/>
                <a:gd name="T11" fmla="*/ 35 h 94"/>
                <a:gd name="T12" fmla="*/ 95 w 95"/>
                <a:gd name="T13" fmla="*/ 47 h 94"/>
                <a:gd name="T14" fmla="*/ 93 w 95"/>
                <a:gd name="T15" fmla="*/ 59 h 94"/>
                <a:gd name="T16" fmla="*/ 89 w 95"/>
                <a:gd name="T17" fmla="*/ 71 h 94"/>
                <a:gd name="T18" fmla="*/ 81 w 95"/>
                <a:gd name="T19" fmla="*/ 81 h 94"/>
                <a:gd name="T20" fmla="*/ 71 w 95"/>
                <a:gd name="T21" fmla="*/ 89 h 94"/>
                <a:gd name="T22" fmla="*/ 60 w 95"/>
                <a:gd name="T23" fmla="*/ 93 h 94"/>
                <a:gd name="T24" fmla="*/ 47 w 95"/>
                <a:gd name="T25" fmla="*/ 94 h 94"/>
                <a:gd name="T26" fmla="*/ 35 w 95"/>
                <a:gd name="T27" fmla="*/ 93 h 94"/>
                <a:gd name="T28" fmla="*/ 24 w 95"/>
                <a:gd name="T29" fmla="*/ 89 h 94"/>
                <a:gd name="T30" fmla="*/ 14 w 95"/>
                <a:gd name="T31" fmla="*/ 81 h 94"/>
                <a:gd name="T32" fmla="*/ 6 w 95"/>
                <a:gd name="T33" fmla="*/ 71 h 94"/>
                <a:gd name="T34" fmla="*/ 2 w 95"/>
                <a:gd name="T35" fmla="*/ 59 h 94"/>
                <a:gd name="T36" fmla="*/ 0 w 95"/>
                <a:gd name="T37" fmla="*/ 47 h 94"/>
                <a:gd name="T38" fmla="*/ 2 w 95"/>
                <a:gd name="T39" fmla="*/ 35 h 94"/>
                <a:gd name="T40" fmla="*/ 6 w 95"/>
                <a:gd name="T41" fmla="*/ 23 h 94"/>
                <a:gd name="T42" fmla="*/ 14 w 95"/>
                <a:gd name="T43" fmla="*/ 13 h 94"/>
                <a:gd name="T44" fmla="*/ 24 w 95"/>
                <a:gd name="T45" fmla="*/ 6 h 94"/>
                <a:gd name="T46" fmla="*/ 35 w 95"/>
                <a:gd name="T47" fmla="*/ 1 h 94"/>
                <a:gd name="T48" fmla="*/ 47 w 95"/>
                <a:gd name="T4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lnTo>
                    <a:pt x="60" y="1"/>
                  </a:lnTo>
                  <a:lnTo>
                    <a:pt x="71" y="6"/>
                  </a:lnTo>
                  <a:lnTo>
                    <a:pt x="81" y="13"/>
                  </a:lnTo>
                  <a:lnTo>
                    <a:pt x="89" y="23"/>
                  </a:lnTo>
                  <a:lnTo>
                    <a:pt x="93" y="35"/>
                  </a:lnTo>
                  <a:lnTo>
                    <a:pt x="95" y="47"/>
                  </a:lnTo>
                  <a:lnTo>
                    <a:pt x="93" y="59"/>
                  </a:lnTo>
                  <a:lnTo>
                    <a:pt x="89" y="71"/>
                  </a:lnTo>
                  <a:lnTo>
                    <a:pt x="81" y="81"/>
                  </a:lnTo>
                  <a:lnTo>
                    <a:pt x="71" y="89"/>
                  </a:lnTo>
                  <a:lnTo>
                    <a:pt x="60" y="93"/>
                  </a:lnTo>
                  <a:lnTo>
                    <a:pt x="47" y="94"/>
                  </a:lnTo>
                  <a:lnTo>
                    <a:pt x="35" y="93"/>
                  </a:lnTo>
                  <a:lnTo>
                    <a:pt x="24" y="89"/>
                  </a:lnTo>
                  <a:lnTo>
                    <a:pt x="14" y="81"/>
                  </a:lnTo>
                  <a:lnTo>
                    <a:pt x="6" y="71"/>
                  </a:lnTo>
                  <a:lnTo>
                    <a:pt x="2" y="59"/>
                  </a:lnTo>
                  <a:lnTo>
                    <a:pt x="0" y="47"/>
                  </a:lnTo>
                  <a:lnTo>
                    <a:pt x="2" y="35"/>
                  </a:lnTo>
                  <a:lnTo>
                    <a:pt x="6" y="23"/>
                  </a:lnTo>
                  <a:lnTo>
                    <a:pt x="14" y="13"/>
                  </a:lnTo>
                  <a:lnTo>
                    <a:pt x="24" y="6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33"/>
            <p:cNvSpPr>
              <a:spLocks/>
            </p:cNvSpPr>
            <p:nvPr/>
          </p:nvSpPr>
          <p:spPr bwMode="auto">
            <a:xfrm>
              <a:off x="1644650" y="3779838"/>
              <a:ext cx="14288" cy="12700"/>
            </a:xfrm>
            <a:custGeom>
              <a:avLst/>
              <a:gdLst>
                <a:gd name="T0" fmla="*/ 47 w 94"/>
                <a:gd name="T1" fmla="*/ 0 h 94"/>
                <a:gd name="T2" fmla="*/ 59 w 94"/>
                <a:gd name="T3" fmla="*/ 1 h 94"/>
                <a:gd name="T4" fmla="*/ 71 w 94"/>
                <a:gd name="T5" fmla="*/ 6 h 94"/>
                <a:gd name="T6" fmla="*/ 81 w 94"/>
                <a:gd name="T7" fmla="*/ 14 h 94"/>
                <a:gd name="T8" fmla="*/ 89 w 94"/>
                <a:gd name="T9" fmla="*/ 24 h 94"/>
                <a:gd name="T10" fmla="*/ 93 w 94"/>
                <a:gd name="T11" fmla="*/ 35 h 94"/>
                <a:gd name="T12" fmla="*/ 94 w 94"/>
                <a:gd name="T13" fmla="*/ 47 h 94"/>
                <a:gd name="T14" fmla="*/ 93 w 94"/>
                <a:gd name="T15" fmla="*/ 59 h 94"/>
                <a:gd name="T16" fmla="*/ 89 w 94"/>
                <a:gd name="T17" fmla="*/ 71 h 94"/>
                <a:gd name="T18" fmla="*/ 81 w 94"/>
                <a:gd name="T19" fmla="*/ 81 h 94"/>
                <a:gd name="T20" fmla="*/ 71 w 94"/>
                <a:gd name="T21" fmla="*/ 89 h 94"/>
                <a:gd name="T22" fmla="*/ 59 w 94"/>
                <a:gd name="T23" fmla="*/ 93 h 94"/>
                <a:gd name="T24" fmla="*/ 47 w 94"/>
                <a:gd name="T25" fmla="*/ 94 h 94"/>
                <a:gd name="T26" fmla="*/ 35 w 94"/>
                <a:gd name="T27" fmla="*/ 93 h 94"/>
                <a:gd name="T28" fmla="*/ 24 w 94"/>
                <a:gd name="T29" fmla="*/ 89 h 94"/>
                <a:gd name="T30" fmla="*/ 14 w 94"/>
                <a:gd name="T31" fmla="*/ 81 h 94"/>
                <a:gd name="T32" fmla="*/ 6 w 94"/>
                <a:gd name="T33" fmla="*/ 71 h 94"/>
                <a:gd name="T34" fmla="*/ 1 w 94"/>
                <a:gd name="T35" fmla="*/ 59 h 94"/>
                <a:gd name="T36" fmla="*/ 0 w 94"/>
                <a:gd name="T37" fmla="*/ 47 h 94"/>
                <a:gd name="T38" fmla="*/ 1 w 94"/>
                <a:gd name="T39" fmla="*/ 35 h 94"/>
                <a:gd name="T40" fmla="*/ 6 w 94"/>
                <a:gd name="T41" fmla="*/ 24 h 94"/>
                <a:gd name="T42" fmla="*/ 14 w 94"/>
                <a:gd name="T43" fmla="*/ 14 h 94"/>
                <a:gd name="T44" fmla="*/ 24 w 94"/>
                <a:gd name="T45" fmla="*/ 6 h 94"/>
                <a:gd name="T46" fmla="*/ 35 w 94"/>
                <a:gd name="T47" fmla="*/ 1 h 94"/>
                <a:gd name="T48" fmla="*/ 47 w 94"/>
                <a:gd name="T4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4" h="94">
                  <a:moveTo>
                    <a:pt x="47" y="0"/>
                  </a:moveTo>
                  <a:lnTo>
                    <a:pt x="59" y="1"/>
                  </a:lnTo>
                  <a:lnTo>
                    <a:pt x="71" y="6"/>
                  </a:lnTo>
                  <a:lnTo>
                    <a:pt x="81" y="14"/>
                  </a:lnTo>
                  <a:lnTo>
                    <a:pt x="89" y="24"/>
                  </a:lnTo>
                  <a:lnTo>
                    <a:pt x="93" y="35"/>
                  </a:lnTo>
                  <a:lnTo>
                    <a:pt x="94" y="47"/>
                  </a:lnTo>
                  <a:lnTo>
                    <a:pt x="93" y="59"/>
                  </a:lnTo>
                  <a:lnTo>
                    <a:pt x="89" y="71"/>
                  </a:lnTo>
                  <a:lnTo>
                    <a:pt x="81" y="81"/>
                  </a:lnTo>
                  <a:lnTo>
                    <a:pt x="71" y="89"/>
                  </a:lnTo>
                  <a:lnTo>
                    <a:pt x="59" y="93"/>
                  </a:lnTo>
                  <a:lnTo>
                    <a:pt x="47" y="94"/>
                  </a:lnTo>
                  <a:lnTo>
                    <a:pt x="35" y="93"/>
                  </a:lnTo>
                  <a:lnTo>
                    <a:pt x="24" y="89"/>
                  </a:lnTo>
                  <a:lnTo>
                    <a:pt x="14" y="81"/>
                  </a:lnTo>
                  <a:lnTo>
                    <a:pt x="6" y="71"/>
                  </a:lnTo>
                  <a:lnTo>
                    <a:pt x="1" y="59"/>
                  </a:lnTo>
                  <a:lnTo>
                    <a:pt x="0" y="47"/>
                  </a:lnTo>
                  <a:lnTo>
                    <a:pt x="1" y="35"/>
                  </a:lnTo>
                  <a:lnTo>
                    <a:pt x="6" y="24"/>
                  </a:lnTo>
                  <a:lnTo>
                    <a:pt x="14" y="14"/>
                  </a:lnTo>
                  <a:lnTo>
                    <a:pt x="24" y="6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34"/>
            <p:cNvSpPr>
              <a:spLocks/>
            </p:cNvSpPr>
            <p:nvPr/>
          </p:nvSpPr>
          <p:spPr bwMode="auto">
            <a:xfrm>
              <a:off x="1679575" y="3779838"/>
              <a:ext cx="14288" cy="12700"/>
            </a:xfrm>
            <a:custGeom>
              <a:avLst/>
              <a:gdLst>
                <a:gd name="T0" fmla="*/ 48 w 95"/>
                <a:gd name="T1" fmla="*/ 0 h 94"/>
                <a:gd name="T2" fmla="*/ 60 w 95"/>
                <a:gd name="T3" fmla="*/ 1 h 94"/>
                <a:gd name="T4" fmla="*/ 72 w 95"/>
                <a:gd name="T5" fmla="*/ 6 h 94"/>
                <a:gd name="T6" fmla="*/ 82 w 95"/>
                <a:gd name="T7" fmla="*/ 14 h 94"/>
                <a:gd name="T8" fmla="*/ 89 w 95"/>
                <a:gd name="T9" fmla="*/ 24 h 94"/>
                <a:gd name="T10" fmla="*/ 94 w 95"/>
                <a:gd name="T11" fmla="*/ 35 h 94"/>
                <a:gd name="T12" fmla="*/ 95 w 95"/>
                <a:gd name="T13" fmla="*/ 47 h 94"/>
                <a:gd name="T14" fmla="*/ 94 w 95"/>
                <a:gd name="T15" fmla="*/ 59 h 94"/>
                <a:gd name="T16" fmla="*/ 89 w 95"/>
                <a:gd name="T17" fmla="*/ 71 h 94"/>
                <a:gd name="T18" fmla="*/ 82 w 95"/>
                <a:gd name="T19" fmla="*/ 81 h 94"/>
                <a:gd name="T20" fmla="*/ 72 w 95"/>
                <a:gd name="T21" fmla="*/ 89 h 94"/>
                <a:gd name="T22" fmla="*/ 60 w 95"/>
                <a:gd name="T23" fmla="*/ 93 h 94"/>
                <a:gd name="T24" fmla="*/ 48 w 95"/>
                <a:gd name="T25" fmla="*/ 94 h 94"/>
                <a:gd name="T26" fmla="*/ 36 w 95"/>
                <a:gd name="T27" fmla="*/ 93 h 94"/>
                <a:gd name="T28" fmla="*/ 23 w 95"/>
                <a:gd name="T29" fmla="*/ 89 h 94"/>
                <a:gd name="T30" fmla="*/ 14 w 95"/>
                <a:gd name="T31" fmla="*/ 81 h 94"/>
                <a:gd name="T32" fmla="*/ 7 w 95"/>
                <a:gd name="T33" fmla="*/ 71 h 94"/>
                <a:gd name="T34" fmla="*/ 2 w 95"/>
                <a:gd name="T35" fmla="*/ 59 h 94"/>
                <a:gd name="T36" fmla="*/ 0 w 95"/>
                <a:gd name="T37" fmla="*/ 47 h 94"/>
                <a:gd name="T38" fmla="*/ 2 w 95"/>
                <a:gd name="T39" fmla="*/ 35 h 94"/>
                <a:gd name="T40" fmla="*/ 7 w 95"/>
                <a:gd name="T41" fmla="*/ 24 h 94"/>
                <a:gd name="T42" fmla="*/ 14 w 95"/>
                <a:gd name="T43" fmla="*/ 14 h 94"/>
                <a:gd name="T44" fmla="*/ 23 w 95"/>
                <a:gd name="T45" fmla="*/ 6 h 94"/>
                <a:gd name="T46" fmla="*/ 36 w 95"/>
                <a:gd name="T47" fmla="*/ 1 h 94"/>
                <a:gd name="T48" fmla="*/ 48 w 95"/>
                <a:gd name="T4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4">
                  <a:moveTo>
                    <a:pt x="48" y="0"/>
                  </a:moveTo>
                  <a:lnTo>
                    <a:pt x="60" y="1"/>
                  </a:lnTo>
                  <a:lnTo>
                    <a:pt x="72" y="6"/>
                  </a:lnTo>
                  <a:lnTo>
                    <a:pt x="82" y="14"/>
                  </a:lnTo>
                  <a:lnTo>
                    <a:pt x="89" y="24"/>
                  </a:lnTo>
                  <a:lnTo>
                    <a:pt x="94" y="35"/>
                  </a:lnTo>
                  <a:lnTo>
                    <a:pt x="95" y="47"/>
                  </a:lnTo>
                  <a:lnTo>
                    <a:pt x="94" y="59"/>
                  </a:lnTo>
                  <a:lnTo>
                    <a:pt x="89" y="71"/>
                  </a:lnTo>
                  <a:lnTo>
                    <a:pt x="82" y="81"/>
                  </a:lnTo>
                  <a:lnTo>
                    <a:pt x="72" y="89"/>
                  </a:lnTo>
                  <a:lnTo>
                    <a:pt x="60" y="93"/>
                  </a:lnTo>
                  <a:lnTo>
                    <a:pt x="48" y="94"/>
                  </a:lnTo>
                  <a:lnTo>
                    <a:pt x="36" y="93"/>
                  </a:lnTo>
                  <a:lnTo>
                    <a:pt x="23" y="89"/>
                  </a:lnTo>
                  <a:lnTo>
                    <a:pt x="14" y="81"/>
                  </a:lnTo>
                  <a:lnTo>
                    <a:pt x="7" y="71"/>
                  </a:lnTo>
                  <a:lnTo>
                    <a:pt x="2" y="59"/>
                  </a:lnTo>
                  <a:lnTo>
                    <a:pt x="0" y="47"/>
                  </a:lnTo>
                  <a:lnTo>
                    <a:pt x="2" y="35"/>
                  </a:lnTo>
                  <a:lnTo>
                    <a:pt x="7" y="24"/>
                  </a:lnTo>
                  <a:lnTo>
                    <a:pt x="14" y="14"/>
                  </a:lnTo>
                  <a:lnTo>
                    <a:pt x="23" y="6"/>
                  </a:lnTo>
                  <a:lnTo>
                    <a:pt x="36" y="1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35"/>
            <p:cNvSpPr>
              <a:spLocks/>
            </p:cNvSpPr>
            <p:nvPr/>
          </p:nvSpPr>
          <p:spPr bwMode="auto">
            <a:xfrm>
              <a:off x="1714500" y="3779838"/>
              <a:ext cx="14288" cy="12700"/>
            </a:xfrm>
            <a:custGeom>
              <a:avLst/>
              <a:gdLst>
                <a:gd name="T0" fmla="*/ 47 w 95"/>
                <a:gd name="T1" fmla="*/ 0 h 94"/>
                <a:gd name="T2" fmla="*/ 59 w 95"/>
                <a:gd name="T3" fmla="*/ 1 h 94"/>
                <a:gd name="T4" fmla="*/ 72 w 95"/>
                <a:gd name="T5" fmla="*/ 6 h 94"/>
                <a:gd name="T6" fmla="*/ 81 w 95"/>
                <a:gd name="T7" fmla="*/ 14 h 94"/>
                <a:gd name="T8" fmla="*/ 88 w 95"/>
                <a:gd name="T9" fmla="*/ 24 h 94"/>
                <a:gd name="T10" fmla="*/ 93 w 95"/>
                <a:gd name="T11" fmla="*/ 35 h 94"/>
                <a:gd name="T12" fmla="*/ 95 w 95"/>
                <a:gd name="T13" fmla="*/ 47 h 94"/>
                <a:gd name="T14" fmla="*/ 93 w 95"/>
                <a:gd name="T15" fmla="*/ 59 h 94"/>
                <a:gd name="T16" fmla="*/ 88 w 95"/>
                <a:gd name="T17" fmla="*/ 71 h 94"/>
                <a:gd name="T18" fmla="*/ 81 w 95"/>
                <a:gd name="T19" fmla="*/ 81 h 94"/>
                <a:gd name="T20" fmla="*/ 72 w 95"/>
                <a:gd name="T21" fmla="*/ 89 h 94"/>
                <a:gd name="T22" fmla="*/ 59 w 95"/>
                <a:gd name="T23" fmla="*/ 93 h 94"/>
                <a:gd name="T24" fmla="*/ 47 w 95"/>
                <a:gd name="T25" fmla="*/ 94 h 94"/>
                <a:gd name="T26" fmla="*/ 35 w 95"/>
                <a:gd name="T27" fmla="*/ 93 h 94"/>
                <a:gd name="T28" fmla="*/ 23 w 95"/>
                <a:gd name="T29" fmla="*/ 89 h 94"/>
                <a:gd name="T30" fmla="*/ 13 w 95"/>
                <a:gd name="T31" fmla="*/ 81 h 94"/>
                <a:gd name="T32" fmla="*/ 6 w 95"/>
                <a:gd name="T33" fmla="*/ 71 h 94"/>
                <a:gd name="T34" fmla="*/ 1 w 95"/>
                <a:gd name="T35" fmla="*/ 59 h 94"/>
                <a:gd name="T36" fmla="*/ 0 w 95"/>
                <a:gd name="T37" fmla="*/ 47 h 94"/>
                <a:gd name="T38" fmla="*/ 1 w 95"/>
                <a:gd name="T39" fmla="*/ 35 h 94"/>
                <a:gd name="T40" fmla="*/ 6 w 95"/>
                <a:gd name="T41" fmla="*/ 24 h 94"/>
                <a:gd name="T42" fmla="*/ 13 w 95"/>
                <a:gd name="T43" fmla="*/ 14 h 94"/>
                <a:gd name="T44" fmla="*/ 23 w 95"/>
                <a:gd name="T45" fmla="*/ 6 h 94"/>
                <a:gd name="T46" fmla="*/ 35 w 95"/>
                <a:gd name="T47" fmla="*/ 1 h 94"/>
                <a:gd name="T48" fmla="*/ 47 w 95"/>
                <a:gd name="T4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lnTo>
                    <a:pt x="59" y="1"/>
                  </a:lnTo>
                  <a:lnTo>
                    <a:pt x="72" y="6"/>
                  </a:lnTo>
                  <a:lnTo>
                    <a:pt x="81" y="14"/>
                  </a:lnTo>
                  <a:lnTo>
                    <a:pt x="88" y="24"/>
                  </a:lnTo>
                  <a:lnTo>
                    <a:pt x="93" y="35"/>
                  </a:lnTo>
                  <a:lnTo>
                    <a:pt x="95" y="47"/>
                  </a:lnTo>
                  <a:lnTo>
                    <a:pt x="93" y="59"/>
                  </a:lnTo>
                  <a:lnTo>
                    <a:pt x="88" y="71"/>
                  </a:lnTo>
                  <a:lnTo>
                    <a:pt x="81" y="81"/>
                  </a:lnTo>
                  <a:lnTo>
                    <a:pt x="72" y="89"/>
                  </a:lnTo>
                  <a:lnTo>
                    <a:pt x="59" y="93"/>
                  </a:lnTo>
                  <a:lnTo>
                    <a:pt x="47" y="94"/>
                  </a:lnTo>
                  <a:lnTo>
                    <a:pt x="35" y="93"/>
                  </a:lnTo>
                  <a:lnTo>
                    <a:pt x="23" y="89"/>
                  </a:lnTo>
                  <a:lnTo>
                    <a:pt x="13" y="81"/>
                  </a:lnTo>
                  <a:lnTo>
                    <a:pt x="6" y="71"/>
                  </a:lnTo>
                  <a:lnTo>
                    <a:pt x="1" y="59"/>
                  </a:lnTo>
                  <a:lnTo>
                    <a:pt x="0" y="47"/>
                  </a:lnTo>
                  <a:lnTo>
                    <a:pt x="1" y="35"/>
                  </a:lnTo>
                  <a:lnTo>
                    <a:pt x="6" y="24"/>
                  </a:lnTo>
                  <a:lnTo>
                    <a:pt x="13" y="14"/>
                  </a:lnTo>
                  <a:lnTo>
                    <a:pt x="23" y="6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36"/>
            <p:cNvSpPr>
              <a:spLocks/>
            </p:cNvSpPr>
            <p:nvPr/>
          </p:nvSpPr>
          <p:spPr bwMode="auto">
            <a:xfrm>
              <a:off x="1749425" y="3779838"/>
              <a:ext cx="14288" cy="12700"/>
            </a:xfrm>
            <a:custGeom>
              <a:avLst/>
              <a:gdLst>
                <a:gd name="T0" fmla="*/ 47 w 94"/>
                <a:gd name="T1" fmla="*/ 0 h 94"/>
                <a:gd name="T2" fmla="*/ 59 w 94"/>
                <a:gd name="T3" fmla="*/ 1 h 94"/>
                <a:gd name="T4" fmla="*/ 70 w 94"/>
                <a:gd name="T5" fmla="*/ 6 h 94"/>
                <a:gd name="T6" fmla="*/ 80 w 94"/>
                <a:gd name="T7" fmla="*/ 14 h 94"/>
                <a:gd name="T8" fmla="*/ 88 w 94"/>
                <a:gd name="T9" fmla="*/ 24 h 94"/>
                <a:gd name="T10" fmla="*/ 93 w 94"/>
                <a:gd name="T11" fmla="*/ 35 h 94"/>
                <a:gd name="T12" fmla="*/ 94 w 94"/>
                <a:gd name="T13" fmla="*/ 47 h 94"/>
                <a:gd name="T14" fmla="*/ 93 w 94"/>
                <a:gd name="T15" fmla="*/ 59 h 94"/>
                <a:gd name="T16" fmla="*/ 88 w 94"/>
                <a:gd name="T17" fmla="*/ 71 h 94"/>
                <a:gd name="T18" fmla="*/ 80 w 94"/>
                <a:gd name="T19" fmla="*/ 81 h 94"/>
                <a:gd name="T20" fmla="*/ 70 w 94"/>
                <a:gd name="T21" fmla="*/ 89 h 94"/>
                <a:gd name="T22" fmla="*/ 59 w 94"/>
                <a:gd name="T23" fmla="*/ 93 h 94"/>
                <a:gd name="T24" fmla="*/ 47 w 94"/>
                <a:gd name="T25" fmla="*/ 94 h 94"/>
                <a:gd name="T26" fmla="*/ 35 w 94"/>
                <a:gd name="T27" fmla="*/ 93 h 94"/>
                <a:gd name="T28" fmla="*/ 23 w 94"/>
                <a:gd name="T29" fmla="*/ 89 h 94"/>
                <a:gd name="T30" fmla="*/ 13 w 94"/>
                <a:gd name="T31" fmla="*/ 81 h 94"/>
                <a:gd name="T32" fmla="*/ 5 w 94"/>
                <a:gd name="T33" fmla="*/ 71 h 94"/>
                <a:gd name="T34" fmla="*/ 1 w 94"/>
                <a:gd name="T35" fmla="*/ 59 h 94"/>
                <a:gd name="T36" fmla="*/ 0 w 94"/>
                <a:gd name="T37" fmla="*/ 47 h 94"/>
                <a:gd name="T38" fmla="*/ 1 w 94"/>
                <a:gd name="T39" fmla="*/ 35 h 94"/>
                <a:gd name="T40" fmla="*/ 5 w 94"/>
                <a:gd name="T41" fmla="*/ 24 h 94"/>
                <a:gd name="T42" fmla="*/ 13 w 94"/>
                <a:gd name="T43" fmla="*/ 14 h 94"/>
                <a:gd name="T44" fmla="*/ 23 w 94"/>
                <a:gd name="T45" fmla="*/ 6 h 94"/>
                <a:gd name="T46" fmla="*/ 35 w 94"/>
                <a:gd name="T47" fmla="*/ 1 h 94"/>
                <a:gd name="T48" fmla="*/ 47 w 94"/>
                <a:gd name="T4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4" h="94">
                  <a:moveTo>
                    <a:pt x="47" y="0"/>
                  </a:moveTo>
                  <a:lnTo>
                    <a:pt x="59" y="1"/>
                  </a:lnTo>
                  <a:lnTo>
                    <a:pt x="70" y="6"/>
                  </a:lnTo>
                  <a:lnTo>
                    <a:pt x="80" y="14"/>
                  </a:lnTo>
                  <a:lnTo>
                    <a:pt x="88" y="24"/>
                  </a:lnTo>
                  <a:lnTo>
                    <a:pt x="93" y="35"/>
                  </a:lnTo>
                  <a:lnTo>
                    <a:pt x="94" y="47"/>
                  </a:lnTo>
                  <a:lnTo>
                    <a:pt x="93" y="59"/>
                  </a:lnTo>
                  <a:lnTo>
                    <a:pt x="88" y="71"/>
                  </a:lnTo>
                  <a:lnTo>
                    <a:pt x="80" y="81"/>
                  </a:lnTo>
                  <a:lnTo>
                    <a:pt x="70" y="89"/>
                  </a:lnTo>
                  <a:lnTo>
                    <a:pt x="59" y="93"/>
                  </a:lnTo>
                  <a:lnTo>
                    <a:pt x="47" y="94"/>
                  </a:lnTo>
                  <a:lnTo>
                    <a:pt x="35" y="93"/>
                  </a:lnTo>
                  <a:lnTo>
                    <a:pt x="23" y="89"/>
                  </a:lnTo>
                  <a:lnTo>
                    <a:pt x="13" y="81"/>
                  </a:lnTo>
                  <a:lnTo>
                    <a:pt x="5" y="71"/>
                  </a:lnTo>
                  <a:lnTo>
                    <a:pt x="1" y="59"/>
                  </a:lnTo>
                  <a:lnTo>
                    <a:pt x="0" y="47"/>
                  </a:lnTo>
                  <a:lnTo>
                    <a:pt x="1" y="35"/>
                  </a:lnTo>
                  <a:lnTo>
                    <a:pt x="5" y="24"/>
                  </a:lnTo>
                  <a:lnTo>
                    <a:pt x="13" y="14"/>
                  </a:lnTo>
                  <a:lnTo>
                    <a:pt x="23" y="6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37"/>
            <p:cNvSpPr>
              <a:spLocks/>
            </p:cNvSpPr>
            <p:nvPr/>
          </p:nvSpPr>
          <p:spPr bwMode="auto">
            <a:xfrm>
              <a:off x="1662113" y="3816350"/>
              <a:ext cx="14288" cy="12700"/>
            </a:xfrm>
            <a:custGeom>
              <a:avLst/>
              <a:gdLst>
                <a:gd name="T0" fmla="*/ 48 w 95"/>
                <a:gd name="T1" fmla="*/ 0 h 95"/>
                <a:gd name="T2" fmla="*/ 60 w 95"/>
                <a:gd name="T3" fmla="*/ 1 h 95"/>
                <a:gd name="T4" fmla="*/ 71 w 95"/>
                <a:gd name="T5" fmla="*/ 6 h 95"/>
                <a:gd name="T6" fmla="*/ 81 w 95"/>
                <a:gd name="T7" fmla="*/ 14 h 95"/>
                <a:gd name="T8" fmla="*/ 88 w 95"/>
                <a:gd name="T9" fmla="*/ 24 h 95"/>
                <a:gd name="T10" fmla="*/ 93 w 95"/>
                <a:gd name="T11" fmla="*/ 35 h 95"/>
                <a:gd name="T12" fmla="*/ 95 w 95"/>
                <a:gd name="T13" fmla="*/ 47 h 95"/>
                <a:gd name="T14" fmla="*/ 93 w 95"/>
                <a:gd name="T15" fmla="*/ 59 h 95"/>
                <a:gd name="T16" fmla="*/ 88 w 95"/>
                <a:gd name="T17" fmla="*/ 71 h 95"/>
                <a:gd name="T18" fmla="*/ 81 w 95"/>
                <a:gd name="T19" fmla="*/ 81 h 95"/>
                <a:gd name="T20" fmla="*/ 71 w 95"/>
                <a:gd name="T21" fmla="*/ 89 h 95"/>
                <a:gd name="T22" fmla="*/ 60 w 95"/>
                <a:gd name="T23" fmla="*/ 93 h 95"/>
                <a:gd name="T24" fmla="*/ 48 w 95"/>
                <a:gd name="T25" fmla="*/ 95 h 95"/>
                <a:gd name="T26" fmla="*/ 35 w 95"/>
                <a:gd name="T27" fmla="*/ 93 h 95"/>
                <a:gd name="T28" fmla="*/ 24 w 95"/>
                <a:gd name="T29" fmla="*/ 89 h 95"/>
                <a:gd name="T30" fmla="*/ 14 w 95"/>
                <a:gd name="T31" fmla="*/ 81 h 95"/>
                <a:gd name="T32" fmla="*/ 6 w 95"/>
                <a:gd name="T33" fmla="*/ 71 h 95"/>
                <a:gd name="T34" fmla="*/ 2 w 95"/>
                <a:gd name="T35" fmla="*/ 59 h 95"/>
                <a:gd name="T36" fmla="*/ 0 w 95"/>
                <a:gd name="T37" fmla="*/ 47 h 95"/>
                <a:gd name="T38" fmla="*/ 2 w 95"/>
                <a:gd name="T39" fmla="*/ 35 h 95"/>
                <a:gd name="T40" fmla="*/ 6 w 95"/>
                <a:gd name="T41" fmla="*/ 24 h 95"/>
                <a:gd name="T42" fmla="*/ 14 w 95"/>
                <a:gd name="T43" fmla="*/ 14 h 95"/>
                <a:gd name="T44" fmla="*/ 24 w 95"/>
                <a:gd name="T45" fmla="*/ 6 h 95"/>
                <a:gd name="T46" fmla="*/ 35 w 95"/>
                <a:gd name="T47" fmla="*/ 1 h 95"/>
                <a:gd name="T48" fmla="*/ 48 w 9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5">
                  <a:moveTo>
                    <a:pt x="48" y="0"/>
                  </a:moveTo>
                  <a:lnTo>
                    <a:pt x="60" y="1"/>
                  </a:lnTo>
                  <a:lnTo>
                    <a:pt x="71" y="6"/>
                  </a:lnTo>
                  <a:lnTo>
                    <a:pt x="81" y="14"/>
                  </a:lnTo>
                  <a:lnTo>
                    <a:pt x="88" y="24"/>
                  </a:lnTo>
                  <a:lnTo>
                    <a:pt x="93" y="35"/>
                  </a:lnTo>
                  <a:lnTo>
                    <a:pt x="95" y="47"/>
                  </a:lnTo>
                  <a:lnTo>
                    <a:pt x="93" y="59"/>
                  </a:lnTo>
                  <a:lnTo>
                    <a:pt x="88" y="71"/>
                  </a:lnTo>
                  <a:lnTo>
                    <a:pt x="81" y="81"/>
                  </a:lnTo>
                  <a:lnTo>
                    <a:pt x="71" y="89"/>
                  </a:lnTo>
                  <a:lnTo>
                    <a:pt x="60" y="93"/>
                  </a:lnTo>
                  <a:lnTo>
                    <a:pt x="48" y="95"/>
                  </a:lnTo>
                  <a:lnTo>
                    <a:pt x="35" y="93"/>
                  </a:lnTo>
                  <a:lnTo>
                    <a:pt x="24" y="89"/>
                  </a:lnTo>
                  <a:lnTo>
                    <a:pt x="14" y="81"/>
                  </a:lnTo>
                  <a:lnTo>
                    <a:pt x="6" y="71"/>
                  </a:lnTo>
                  <a:lnTo>
                    <a:pt x="2" y="59"/>
                  </a:lnTo>
                  <a:lnTo>
                    <a:pt x="0" y="47"/>
                  </a:lnTo>
                  <a:lnTo>
                    <a:pt x="2" y="35"/>
                  </a:lnTo>
                  <a:lnTo>
                    <a:pt x="6" y="24"/>
                  </a:lnTo>
                  <a:lnTo>
                    <a:pt x="14" y="14"/>
                  </a:lnTo>
                  <a:lnTo>
                    <a:pt x="24" y="6"/>
                  </a:lnTo>
                  <a:lnTo>
                    <a:pt x="35" y="1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38"/>
            <p:cNvSpPr>
              <a:spLocks/>
            </p:cNvSpPr>
            <p:nvPr/>
          </p:nvSpPr>
          <p:spPr bwMode="auto">
            <a:xfrm>
              <a:off x="1697038" y="3816350"/>
              <a:ext cx="14288" cy="12700"/>
            </a:xfrm>
            <a:custGeom>
              <a:avLst/>
              <a:gdLst>
                <a:gd name="T0" fmla="*/ 49 w 96"/>
                <a:gd name="T1" fmla="*/ 0 h 95"/>
                <a:gd name="T2" fmla="*/ 61 w 96"/>
                <a:gd name="T3" fmla="*/ 1 h 95"/>
                <a:gd name="T4" fmla="*/ 72 w 96"/>
                <a:gd name="T5" fmla="*/ 6 h 95"/>
                <a:gd name="T6" fmla="*/ 82 w 96"/>
                <a:gd name="T7" fmla="*/ 14 h 95"/>
                <a:gd name="T8" fmla="*/ 89 w 96"/>
                <a:gd name="T9" fmla="*/ 24 h 95"/>
                <a:gd name="T10" fmla="*/ 94 w 96"/>
                <a:gd name="T11" fmla="*/ 35 h 95"/>
                <a:gd name="T12" fmla="*/ 96 w 96"/>
                <a:gd name="T13" fmla="*/ 47 h 95"/>
                <a:gd name="T14" fmla="*/ 94 w 96"/>
                <a:gd name="T15" fmla="*/ 59 h 95"/>
                <a:gd name="T16" fmla="*/ 89 w 96"/>
                <a:gd name="T17" fmla="*/ 71 h 95"/>
                <a:gd name="T18" fmla="*/ 82 w 96"/>
                <a:gd name="T19" fmla="*/ 81 h 95"/>
                <a:gd name="T20" fmla="*/ 72 w 96"/>
                <a:gd name="T21" fmla="*/ 89 h 95"/>
                <a:gd name="T22" fmla="*/ 61 w 96"/>
                <a:gd name="T23" fmla="*/ 93 h 95"/>
                <a:gd name="T24" fmla="*/ 49 w 96"/>
                <a:gd name="T25" fmla="*/ 95 h 95"/>
                <a:gd name="T26" fmla="*/ 35 w 96"/>
                <a:gd name="T27" fmla="*/ 93 h 95"/>
                <a:gd name="T28" fmla="*/ 24 w 96"/>
                <a:gd name="T29" fmla="*/ 89 h 95"/>
                <a:gd name="T30" fmla="*/ 15 w 96"/>
                <a:gd name="T31" fmla="*/ 81 h 95"/>
                <a:gd name="T32" fmla="*/ 7 w 96"/>
                <a:gd name="T33" fmla="*/ 71 h 95"/>
                <a:gd name="T34" fmla="*/ 2 w 96"/>
                <a:gd name="T35" fmla="*/ 59 h 95"/>
                <a:gd name="T36" fmla="*/ 0 w 96"/>
                <a:gd name="T37" fmla="*/ 47 h 95"/>
                <a:gd name="T38" fmla="*/ 2 w 96"/>
                <a:gd name="T39" fmla="*/ 35 h 95"/>
                <a:gd name="T40" fmla="*/ 7 w 96"/>
                <a:gd name="T41" fmla="*/ 24 h 95"/>
                <a:gd name="T42" fmla="*/ 15 w 96"/>
                <a:gd name="T43" fmla="*/ 14 h 95"/>
                <a:gd name="T44" fmla="*/ 24 w 96"/>
                <a:gd name="T45" fmla="*/ 6 h 95"/>
                <a:gd name="T46" fmla="*/ 35 w 96"/>
                <a:gd name="T47" fmla="*/ 1 h 95"/>
                <a:gd name="T48" fmla="*/ 49 w 96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95">
                  <a:moveTo>
                    <a:pt x="49" y="0"/>
                  </a:moveTo>
                  <a:lnTo>
                    <a:pt x="61" y="1"/>
                  </a:lnTo>
                  <a:lnTo>
                    <a:pt x="72" y="6"/>
                  </a:lnTo>
                  <a:lnTo>
                    <a:pt x="82" y="14"/>
                  </a:lnTo>
                  <a:lnTo>
                    <a:pt x="89" y="24"/>
                  </a:lnTo>
                  <a:lnTo>
                    <a:pt x="94" y="35"/>
                  </a:lnTo>
                  <a:lnTo>
                    <a:pt x="96" y="47"/>
                  </a:lnTo>
                  <a:lnTo>
                    <a:pt x="94" y="59"/>
                  </a:lnTo>
                  <a:lnTo>
                    <a:pt x="89" y="71"/>
                  </a:lnTo>
                  <a:lnTo>
                    <a:pt x="82" y="81"/>
                  </a:lnTo>
                  <a:lnTo>
                    <a:pt x="72" y="89"/>
                  </a:lnTo>
                  <a:lnTo>
                    <a:pt x="61" y="93"/>
                  </a:lnTo>
                  <a:lnTo>
                    <a:pt x="49" y="95"/>
                  </a:lnTo>
                  <a:lnTo>
                    <a:pt x="35" y="93"/>
                  </a:lnTo>
                  <a:lnTo>
                    <a:pt x="24" y="89"/>
                  </a:lnTo>
                  <a:lnTo>
                    <a:pt x="15" y="81"/>
                  </a:lnTo>
                  <a:lnTo>
                    <a:pt x="7" y="71"/>
                  </a:lnTo>
                  <a:lnTo>
                    <a:pt x="2" y="59"/>
                  </a:lnTo>
                  <a:lnTo>
                    <a:pt x="0" y="47"/>
                  </a:lnTo>
                  <a:lnTo>
                    <a:pt x="2" y="35"/>
                  </a:lnTo>
                  <a:lnTo>
                    <a:pt x="7" y="24"/>
                  </a:lnTo>
                  <a:lnTo>
                    <a:pt x="15" y="14"/>
                  </a:lnTo>
                  <a:lnTo>
                    <a:pt x="24" y="6"/>
                  </a:lnTo>
                  <a:lnTo>
                    <a:pt x="35" y="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39"/>
            <p:cNvSpPr>
              <a:spLocks noEditPoints="1"/>
            </p:cNvSpPr>
            <p:nvPr/>
          </p:nvSpPr>
          <p:spPr bwMode="auto">
            <a:xfrm>
              <a:off x="1803400" y="3567113"/>
              <a:ext cx="280988" cy="431800"/>
            </a:xfrm>
            <a:custGeom>
              <a:avLst/>
              <a:gdLst>
                <a:gd name="T0" fmla="*/ 96 w 1948"/>
                <a:gd name="T1" fmla="*/ 2603 h 2992"/>
                <a:gd name="T2" fmla="*/ 254 w 1948"/>
                <a:gd name="T3" fmla="*/ 2849 h 2992"/>
                <a:gd name="T4" fmla="*/ 537 w 1948"/>
                <a:gd name="T5" fmla="*/ 2878 h 2992"/>
                <a:gd name="T6" fmla="*/ 530 w 1948"/>
                <a:gd name="T7" fmla="*/ 2637 h 2992"/>
                <a:gd name="T8" fmla="*/ 286 w 1948"/>
                <a:gd name="T9" fmla="*/ 2442 h 2992"/>
                <a:gd name="T10" fmla="*/ 1751 w 1948"/>
                <a:gd name="T11" fmla="*/ 1188 h 2992"/>
                <a:gd name="T12" fmla="*/ 1606 w 1948"/>
                <a:gd name="T13" fmla="*/ 1349 h 2992"/>
                <a:gd name="T14" fmla="*/ 1523 w 1948"/>
                <a:gd name="T15" fmla="*/ 1624 h 2992"/>
                <a:gd name="T16" fmla="*/ 1674 w 1948"/>
                <a:gd name="T17" fmla="*/ 1774 h 2992"/>
                <a:gd name="T18" fmla="*/ 1848 w 1948"/>
                <a:gd name="T19" fmla="*/ 1563 h 2992"/>
                <a:gd name="T20" fmla="*/ 1828 w 1948"/>
                <a:gd name="T21" fmla="*/ 1340 h 2992"/>
                <a:gd name="T22" fmla="*/ 1774 w 1948"/>
                <a:gd name="T23" fmla="*/ 1186 h 2992"/>
                <a:gd name="T24" fmla="*/ 1033 w 1948"/>
                <a:gd name="T25" fmla="*/ 836 h 2992"/>
                <a:gd name="T26" fmla="*/ 1043 w 1948"/>
                <a:gd name="T27" fmla="*/ 911 h 2992"/>
                <a:gd name="T28" fmla="*/ 983 w 1948"/>
                <a:gd name="T29" fmla="*/ 1099 h 2992"/>
                <a:gd name="T30" fmla="*/ 879 w 1948"/>
                <a:gd name="T31" fmla="*/ 1380 h 2992"/>
                <a:gd name="T32" fmla="*/ 552 w 1948"/>
                <a:gd name="T33" fmla="*/ 1847 h 2992"/>
                <a:gd name="T34" fmla="*/ 558 w 1948"/>
                <a:gd name="T35" fmla="*/ 1919 h 2992"/>
                <a:gd name="T36" fmla="*/ 209 w 1948"/>
                <a:gd name="T37" fmla="*/ 2301 h 2992"/>
                <a:gd name="T38" fmla="*/ 493 w 1948"/>
                <a:gd name="T39" fmla="*/ 2466 h 2992"/>
                <a:gd name="T40" fmla="*/ 668 w 1948"/>
                <a:gd name="T41" fmla="*/ 2600 h 2992"/>
                <a:gd name="T42" fmla="*/ 678 w 1948"/>
                <a:gd name="T43" fmla="*/ 2675 h 2992"/>
                <a:gd name="T44" fmla="*/ 975 w 1948"/>
                <a:gd name="T45" fmla="*/ 2423 h 2992"/>
                <a:gd name="T46" fmla="*/ 985 w 1948"/>
                <a:gd name="T47" fmla="*/ 2348 h 2992"/>
                <a:gd name="T48" fmla="*/ 1047 w 1948"/>
                <a:gd name="T49" fmla="*/ 2362 h 2992"/>
                <a:gd name="T50" fmla="*/ 1454 w 1948"/>
                <a:gd name="T51" fmla="*/ 1911 h 2992"/>
                <a:gd name="T52" fmla="*/ 1464 w 1948"/>
                <a:gd name="T53" fmla="*/ 1849 h 2992"/>
                <a:gd name="T54" fmla="*/ 1443 w 1948"/>
                <a:gd name="T55" fmla="*/ 1500 h 2992"/>
                <a:gd name="T56" fmla="*/ 1447 w 1948"/>
                <a:gd name="T57" fmla="*/ 1382 h 2992"/>
                <a:gd name="T58" fmla="*/ 1500 w 1948"/>
                <a:gd name="T59" fmla="*/ 1334 h 2992"/>
                <a:gd name="T60" fmla="*/ 1615 w 1948"/>
                <a:gd name="T61" fmla="*/ 1177 h 2992"/>
                <a:gd name="T62" fmla="*/ 1569 w 1948"/>
                <a:gd name="T63" fmla="*/ 1118 h 2992"/>
                <a:gd name="T64" fmla="*/ 1639 w 1948"/>
                <a:gd name="T65" fmla="*/ 1088 h 2992"/>
                <a:gd name="T66" fmla="*/ 1687 w 1948"/>
                <a:gd name="T67" fmla="*/ 1119 h 2992"/>
                <a:gd name="T68" fmla="*/ 1725 w 1948"/>
                <a:gd name="T69" fmla="*/ 924 h 2992"/>
                <a:gd name="T70" fmla="*/ 1695 w 1948"/>
                <a:gd name="T71" fmla="*/ 854 h 2992"/>
                <a:gd name="T72" fmla="*/ 1745 w 1948"/>
                <a:gd name="T73" fmla="*/ 510 h 2992"/>
                <a:gd name="T74" fmla="*/ 1005 w 1948"/>
                <a:gd name="T75" fmla="*/ 95 h 2992"/>
                <a:gd name="T76" fmla="*/ 1807 w 1948"/>
                <a:gd name="T77" fmla="*/ 2 h 2992"/>
                <a:gd name="T78" fmla="*/ 1861 w 1948"/>
                <a:gd name="T79" fmla="*/ 1147 h 2992"/>
                <a:gd name="T80" fmla="*/ 1948 w 1948"/>
                <a:gd name="T81" fmla="*/ 1527 h 2992"/>
                <a:gd name="T82" fmla="*/ 1804 w 1948"/>
                <a:gd name="T83" fmla="*/ 1806 h 2992"/>
                <a:gd name="T84" fmla="*/ 1572 w 1948"/>
                <a:gd name="T85" fmla="*/ 1936 h 2992"/>
                <a:gd name="T86" fmla="*/ 1466 w 1948"/>
                <a:gd name="T87" fmla="*/ 2033 h 2992"/>
                <a:gd name="T88" fmla="*/ 622 w 1948"/>
                <a:gd name="T89" fmla="*/ 2939 h 2992"/>
                <a:gd name="T90" fmla="*/ 431 w 1948"/>
                <a:gd name="T91" fmla="*/ 2992 h 2992"/>
                <a:gd name="T92" fmla="*/ 192 w 1948"/>
                <a:gd name="T93" fmla="*/ 2923 h 2992"/>
                <a:gd name="T94" fmla="*/ 8 w 1948"/>
                <a:gd name="T95" fmla="*/ 2652 h 2992"/>
                <a:gd name="T96" fmla="*/ 55 w 1948"/>
                <a:gd name="T97" fmla="*/ 2365 h 2992"/>
                <a:gd name="T98" fmla="*/ 134 w 1948"/>
                <a:gd name="T99" fmla="*/ 2244 h 2992"/>
                <a:gd name="T100" fmla="*/ 293 w 1948"/>
                <a:gd name="T101" fmla="*/ 2028 h 2992"/>
                <a:gd name="T102" fmla="*/ 499 w 1948"/>
                <a:gd name="T103" fmla="*/ 1746 h 2992"/>
                <a:gd name="T104" fmla="*/ 681 w 1948"/>
                <a:gd name="T105" fmla="*/ 1501 h 2992"/>
                <a:gd name="T106" fmla="*/ 757 w 1948"/>
                <a:gd name="T107" fmla="*/ 1396 h 2992"/>
                <a:gd name="T108" fmla="*/ 820 w 1948"/>
                <a:gd name="T109" fmla="*/ 1288 h 2992"/>
                <a:gd name="T110" fmla="*/ 904 w 1948"/>
                <a:gd name="T111" fmla="*/ 997 h 2992"/>
                <a:gd name="T112" fmla="*/ 942 w 1948"/>
                <a:gd name="T113" fmla="*/ 2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48" h="2992">
                  <a:moveTo>
                    <a:pt x="153" y="2383"/>
                  </a:moveTo>
                  <a:lnTo>
                    <a:pt x="134" y="2417"/>
                  </a:lnTo>
                  <a:lnTo>
                    <a:pt x="118" y="2452"/>
                  </a:lnTo>
                  <a:lnTo>
                    <a:pt x="106" y="2486"/>
                  </a:lnTo>
                  <a:lnTo>
                    <a:pt x="99" y="2521"/>
                  </a:lnTo>
                  <a:lnTo>
                    <a:pt x="95" y="2559"/>
                  </a:lnTo>
                  <a:lnTo>
                    <a:pt x="96" y="2603"/>
                  </a:lnTo>
                  <a:lnTo>
                    <a:pt x="104" y="2645"/>
                  </a:lnTo>
                  <a:lnTo>
                    <a:pt x="117" y="2686"/>
                  </a:lnTo>
                  <a:lnTo>
                    <a:pt x="136" y="2725"/>
                  </a:lnTo>
                  <a:lnTo>
                    <a:pt x="159" y="2761"/>
                  </a:lnTo>
                  <a:lnTo>
                    <a:pt x="186" y="2795"/>
                  </a:lnTo>
                  <a:lnTo>
                    <a:pt x="219" y="2825"/>
                  </a:lnTo>
                  <a:lnTo>
                    <a:pt x="254" y="2849"/>
                  </a:lnTo>
                  <a:lnTo>
                    <a:pt x="293" y="2869"/>
                  </a:lnTo>
                  <a:lnTo>
                    <a:pt x="334" y="2884"/>
                  </a:lnTo>
                  <a:lnTo>
                    <a:pt x="375" y="2893"/>
                  </a:lnTo>
                  <a:lnTo>
                    <a:pt x="419" y="2897"/>
                  </a:lnTo>
                  <a:lnTo>
                    <a:pt x="460" y="2895"/>
                  </a:lnTo>
                  <a:lnTo>
                    <a:pt x="499" y="2889"/>
                  </a:lnTo>
                  <a:lnTo>
                    <a:pt x="537" y="2878"/>
                  </a:lnTo>
                  <a:lnTo>
                    <a:pt x="573" y="2862"/>
                  </a:lnTo>
                  <a:lnTo>
                    <a:pt x="607" y="2842"/>
                  </a:lnTo>
                  <a:lnTo>
                    <a:pt x="639" y="2819"/>
                  </a:lnTo>
                  <a:lnTo>
                    <a:pt x="617" y="2769"/>
                  </a:lnTo>
                  <a:lnTo>
                    <a:pt x="591" y="2721"/>
                  </a:lnTo>
                  <a:lnTo>
                    <a:pt x="562" y="2677"/>
                  </a:lnTo>
                  <a:lnTo>
                    <a:pt x="530" y="2637"/>
                  </a:lnTo>
                  <a:lnTo>
                    <a:pt x="497" y="2600"/>
                  </a:lnTo>
                  <a:lnTo>
                    <a:pt x="463" y="2566"/>
                  </a:lnTo>
                  <a:lnTo>
                    <a:pt x="427" y="2535"/>
                  </a:lnTo>
                  <a:lnTo>
                    <a:pt x="392" y="2508"/>
                  </a:lnTo>
                  <a:lnTo>
                    <a:pt x="355" y="2484"/>
                  </a:lnTo>
                  <a:lnTo>
                    <a:pt x="320" y="2462"/>
                  </a:lnTo>
                  <a:lnTo>
                    <a:pt x="286" y="2442"/>
                  </a:lnTo>
                  <a:lnTo>
                    <a:pt x="254" y="2425"/>
                  </a:lnTo>
                  <a:lnTo>
                    <a:pt x="225" y="2411"/>
                  </a:lnTo>
                  <a:lnTo>
                    <a:pt x="197" y="2399"/>
                  </a:lnTo>
                  <a:lnTo>
                    <a:pt x="173" y="2390"/>
                  </a:lnTo>
                  <a:lnTo>
                    <a:pt x="153" y="2383"/>
                  </a:lnTo>
                  <a:close/>
                  <a:moveTo>
                    <a:pt x="1769" y="1174"/>
                  </a:moveTo>
                  <a:lnTo>
                    <a:pt x="1751" y="1188"/>
                  </a:lnTo>
                  <a:lnTo>
                    <a:pt x="1733" y="1203"/>
                  </a:lnTo>
                  <a:lnTo>
                    <a:pt x="1712" y="1222"/>
                  </a:lnTo>
                  <a:lnTo>
                    <a:pt x="1691" y="1243"/>
                  </a:lnTo>
                  <a:lnTo>
                    <a:pt x="1670" y="1266"/>
                  </a:lnTo>
                  <a:lnTo>
                    <a:pt x="1648" y="1291"/>
                  </a:lnTo>
                  <a:lnTo>
                    <a:pt x="1627" y="1319"/>
                  </a:lnTo>
                  <a:lnTo>
                    <a:pt x="1606" y="1349"/>
                  </a:lnTo>
                  <a:lnTo>
                    <a:pt x="1588" y="1382"/>
                  </a:lnTo>
                  <a:lnTo>
                    <a:pt x="1570" y="1416"/>
                  </a:lnTo>
                  <a:lnTo>
                    <a:pt x="1555" y="1453"/>
                  </a:lnTo>
                  <a:lnTo>
                    <a:pt x="1543" y="1492"/>
                  </a:lnTo>
                  <a:lnTo>
                    <a:pt x="1533" y="1533"/>
                  </a:lnTo>
                  <a:lnTo>
                    <a:pt x="1526" y="1577"/>
                  </a:lnTo>
                  <a:lnTo>
                    <a:pt x="1523" y="1624"/>
                  </a:lnTo>
                  <a:lnTo>
                    <a:pt x="1524" y="1672"/>
                  </a:lnTo>
                  <a:lnTo>
                    <a:pt x="1531" y="1723"/>
                  </a:lnTo>
                  <a:lnTo>
                    <a:pt x="1542" y="1776"/>
                  </a:lnTo>
                  <a:lnTo>
                    <a:pt x="1558" y="1831"/>
                  </a:lnTo>
                  <a:lnTo>
                    <a:pt x="1593" y="1812"/>
                  </a:lnTo>
                  <a:lnTo>
                    <a:pt x="1629" y="1794"/>
                  </a:lnTo>
                  <a:lnTo>
                    <a:pt x="1674" y="1774"/>
                  </a:lnTo>
                  <a:lnTo>
                    <a:pt x="1715" y="1752"/>
                  </a:lnTo>
                  <a:lnTo>
                    <a:pt x="1750" y="1727"/>
                  </a:lnTo>
                  <a:lnTo>
                    <a:pt x="1780" y="1699"/>
                  </a:lnTo>
                  <a:lnTo>
                    <a:pt x="1804" y="1670"/>
                  </a:lnTo>
                  <a:lnTo>
                    <a:pt x="1824" y="1637"/>
                  </a:lnTo>
                  <a:lnTo>
                    <a:pt x="1838" y="1602"/>
                  </a:lnTo>
                  <a:lnTo>
                    <a:pt x="1848" y="1563"/>
                  </a:lnTo>
                  <a:lnTo>
                    <a:pt x="1853" y="1522"/>
                  </a:lnTo>
                  <a:lnTo>
                    <a:pt x="1853" y="1494"/>
                  </a:lnTo>
                  <a:lnTo>
                    <a:pt x="1851" y="1463"/>
                  </a:lnTo>
                  <a:lnTo>
                    <a:pt x="1848" y="1432"/>
                  </a:lnTo>
                  <a:lnTo>
                    <a:pt x="1842" y="1401"/>
                  </a:lnTo>
                  <a:lnTo>
                    <a:pt x="1836" y="1371"/>
                  </a:lnTo>
                  <a:lnTo>
                    <a:pt x="1828" y="1340"/>
                  </a:lnTo>
                  <a:lnTo>
                    <a:pt x="1819" y="1310"/>
                  </a:lnTo>
                  <a:lnTo>
                    <a:pt x="1811" y="1283"/>
                  </a:lnTo>
                  <a:lnTo>
                    <a:pt x="1802" y="1257"/>
                  </a:lnTo>
                  <a:lnTo>
                    <a:pt x="1793" y="1234"/>
                  </a:lnTo>
                  <a:lnTo>
                    <a:pt x="1785" y="1214"/>
                  </a:lnTo>
                  <a:lnTo>
                    <a:pt x="1779" y="1198"/>
                  </a:lnTo>
                  <a:lnTo>
                    <a:pt x="1774" y="1186"/>
                  </a:lnTo>
                  <a:lnTo>
                    <a:pt x="1770" y="1177"/>
                  </a:lnTo>
                  <a:lnTo>
                    <a:pt x="1769" y="1174"/>
                  </a:lnTo>
                  <a:close/>
                  <a:moveTo>
                    <a:pt x="1005" y="510"/>
                  </a:moveTo>
                  <a:lnTo>
                    <a:pt x="1005" y="830"/>
                  </a:lnTo>
                  <a:lnTo>
                    <a:pt x="1009" y="830"/>
                  </a:lnTo>
                  <a:lnTo>
                    <a:pt x="1021" y="832"/>
                  </a:lnTo>
                  <a:lnTo>
                    <a:pt x="1033" y="836"/>
                  </a:lnTo>
                  <a:lnTo>
                    <a:pt x="1043" y="844"/>
                  </a:lnTo>
                  <a:lnTo>
                    <a:pt x="1050" y="854"/>
                  </a:lnTo>
                  <a:lnTo>
                    <a:pt x="1055" y="866"/>
                  </a:lnTo>
                  <a:lnTo>
                    <a:pt x="1056" y="878"/>
                  </a:lnTo>
                  <a:lnTo>
                    <a:pt x="1055" y="890"/>
                  </a:lnTo>
                  <a:lnTo>
                    <a:pt x="1050" y="901"/>
                  </a:lnTo>
                  <a:lnTo>
                    <a:pt x="1043" y="911"/>
                  </a:lnTo>
                  <a:lnTo>
                    <a:pt x="1033" y="918"/>
                  </a:lnTo>
                  <a:lnTo>
                    <a:pt x="1021" y="924"/>
                  </a:lnTo>
                  <a:lnTo>
                    <a:pt x="1009" y="925"/>
                  </a:lnTo>
                  <a:lnTo>
                    <a:pt x="1003" y="925"/>
                  </a:lnTo>
                  <a:lnTo>
                    <a:pt x="1000" y="987"/>
                  </a:lnTo>
                  <a:lnTo>
                    <a:pt x="992" y="1045"/>
                  </a:lnTo>
                  <a:lnTo>
                    <a:pt x="983" y="1099"/>
                  </a:lnTo>
                  <a:lnTo>
                    <a:pt x="970" y="1151"/>
                  </a:lnTo>
                  <a:lnTo>
                    <a:pt x="957" y="1199"/>
                  </a:lnTo>
                  <a:lnTo>
                    <a:pt x="942" y="1243"/>
                  </a:lnTo>
                  <a:lnTo>
                    <a:pt x="927" y="1284"/>
                  </a:lnTo>
                  <a:lnTo>
                    <a:pt x="910" y="1320"/>
                  </a:lnTo>
                  <a:lnTo>
                    <a:pt x="895" y="1352"/>
                  </a:lnTo>
                  <a:lnTo>
                    <a:pt x="879" y="1380"/>
                  </a:lnTo>
                  <a:lnTo>
                    <a:pt x="866" y="1405"/>
                  </a:lnTo>
                  <a:lnTo>
                    <a:pt x="854" y="1423"/>
                  </a:lnTo>
                  <a:lnTo>
                    <a:pt x="844" y="1439"/>
                  </a:lnTo>
                  <a:lnTo>
                    <a:pt x="837" y="1449"/>
                  </a:lnTo>
                  <a:lnTo>
                    <a:pt x="833" y="1454"/>
                  </a:lnTo>
                  <a:lnTo>
                    <a:pt x="547" y="1844"/>
                  </a:lnTo>
                  <a:lnTo>
                    <a:pt x="552" y="1847"/>
                  </a:lnTo>
                  <a:lnTo>
                    <a:pt x="558" y="1851"/>
                  </a:lnTo>
                  <a:lnTo>
                    <a:pt x="565" y="1861"/>
                  </a:lnTo>
                  <a:lnTo>
                    <a:pt x="570" y="1873"/>
                  </a:lnTo>
                  <a:lnTo>
                    <a:pt x="572" y="1885"/>
                  </a:lnTo>
                  <a:lnTo>
                    <a:pt x="570" y="1897"/>
                  </a:lnTo>
                  <a:lnTo>
                    <a:pt x="565" y="1910"/>
                  </a:lnTo>
                  <a:lnTo>
                    <a:pt x="558" y="1919"/>
                  </a:lnTo>
                  <a:lnTo>
                    <a:pt x="548" y="1927"/>
                  </a:lnTo>
                  <a:lnTo>
                    <a:pt x="536" y="1932"/>
                  </a:lnTo>
                  <a:lnTo>
                    <a:pt x="524" y="1933"/>
                  </a:lnTo>
                  <a:lnTo>
                    <a:pt x="511" y="1932"/>
                  </a:lnTo>
                  <a:lnTo>
                    <a:pt x="500" y="1927"/>
                  </a:lnTo>
                  <a:lnTo>
                    <a:pt x="491" y="1919"/>
                  </a:lnTo>
                  <a:lnTo>
                    <a:pt x="209" y="2301"/>
                  </a:lnTo>
                  <a:lnTo>
                    <a:pt x="241" y="2314"/>
                  </a:lnTo>
                  <a:lnTo>
                    <a:pt x="276" y="2330"/>
                  </a:lnTo>
                  <a:lnTo>
                    <a:pt x="316" y="2350"/>
                  </a:lnTo>
                  <a:lnTo>
                    <a:pt x="359" y="2373"/>
                  </a:lnTo>
                  <a:lnTo>
                    <a:pt x="403" y="2399"/>
                  </a:lnTo>
                  <a:lnTo>
                    <a:pt x="448" y="2431"/>
                  </a:lnTo>
                  <a:lnTo>
                    <a:pt x="493" y="2466"/>
                  </a:lnTo>
                  <a:lnTo>
                    <a:pt x="538" y="2506"/>
                  </a:lnTo>
                  <a:lnTo>
                    <a:pt x="582" y="2550"/>
                  </a:lnTo>
                  <a:lnTo>
                    <a:pt x="623" y="2599"/>
                  </a:lnTo>
                  <a:lnTo>
                    <a:pt x="633" y="2595"/>
                  </a:lnTo>
                  <a:lnTo>
                    <a:pt x="645" y="2594"/>
                  </a:lnTo>
                  <a:lnTo>
                    <a:pt x="658" y="2596"/>
                  </a:lnTo>
                  <a:lnTo>
                    <a:pt x="668" y="2600"/>
                  </a:lnTo>
                  <a:lnTo>
                    <a:pt x="678" y="2608"/>
                  </a:lnTo>
                  <a:lnTo>
                    <a:pt x="686" y="2618"/>
                  </a:lnTo>
                  <a:lnTo>
                    <a:pt x="690" y="2629"/>
                  </a:lnTo>
                  <a:lnTo>
                    <a:pt x="693" y="2641"/>
                  </a:lnTo>
                  <a:lnTo>
                    <a:pt x="690" y="2654"/>
                  </a:lnTo>
                  <a:lnTo>
                    <a:pt x="686" y="2665"/>
                  </a:lnTo>
                  <a:lnTo>
                    <a:pt x="678" y="2675"/>
                  </a:lnTo>
                  <a:lnTo>
                    <a:pt x="677" y="2676"/>
                  </a:lnTo>
                  <a:lnTo>
                    <a:pt x="676" y="2677"/>
                  </a:lnTo>
                  <a:lnTo>
                    <a:pt x="694" y="2709"/>
                  </a:lnTo>
                  <a:lnTo>
                    <a:pt x="710" y="2743"/>
                  </a:lnTo>
                  <a:lnTo>
                    <a:pt x="987" y="2431"/>
                  </a:lnTo>
                  <a:lnTo>
                    <a:pt x="980" y="2428"/>
                  </a:lnTo>
                  <a:lnTo>
                    <a:pt x="975" y="2423"/>
                  </a:lnTo>
                  <a:lnTo>
                    <a:pt x="968" y="2413"/>
                  </a:lnTo>
                  <a:lnTo>
                    <a:pt x="963" y="2401"/>
                  </a:lnTo>
                  <a:lnTo>
                    <a:pt x="962" y="2389"/>
                  </a:lnTo>
                  <a:lnTo>
                    <a:pt x="963" y="2377"/>
                  </a:lnTo>
                  <a:lnTo>
                    <a:pt x="968" y="2366"/>
                  </a:lnTo>
                  <a:lnTo>
                    <a:pt x="975" y="2356"/>
                  </a:lnTo>
                  <a:lnTo>
                    <a:pt x="985" y="2348"/>
                  </a:lnTo>
                  <a:lnTo>
                    <a:pt x="997" y="2343"/>
                  </a:lnTo>
                  <a:lnTo>
                    <a:pt x="1009" y="2342"/>
                  </a:lnTo>
                  <a:lnTo>
                    <a:pt x="1021" y="2343"/>
                  </a:lnTo>
                  <a:lnTo>
                    <a:pt x="1033" y="2348"/>
                  </a:lnTo>
                  <a:lnTo>
                    <a:pt x="1043" y="2356"/>
                  </a:lnTo>
                  <a:lnTo>
                    <a:pt x="1045" y="2358"/>
                  </a:lnTo>
                  <a:lnTo>
                    <a:pt x="1047" y="2362"/>
                  </a:lnTo>
                  <a:lnTo>
                    <a:pt x="1388" y="1978"/>
                  </a:lnTo>
                  <a:lnTo>
                    <a:pt x="1390" y="1974"/>
                  </a:lnTo>
                  <a:lnTo>
                    <a:pt x="1397" y="1968"/>
                  </a:lnTo>
                  <a:lnTo>
                    <a:pt x="1406" y="1957"/>
                  </a:lnTo>
                  <a:lnTo>
                    <a:pt x="1420" y="1944"/>
                  </a:lnTo>
                  <a:lnTo>
                    <a:pt x="1436" y="1928"/>
                  </a:lnTo>
                  <a:lnTo>
                    <a:pt x="1454" y="1911"/>
                  </a:lnTo>
                  <a:lnTo>
                    <a:pt x="1448" y="1899"/>
                  </a:lnTo>
                  <a:lnTo>
                    <a:pt x="1447" y="1885"/>
                  </a:lnTo>
                  <a:lnTo>
                    <a:pt x="1448" y="1873"/>
                  </a:lnTo>
                  <a:lnTo>
                    <a:pt x="1453" y="1861"/>
                  </a:lnTo>
                  <a:lnTo>
                    <a:pt x="1460" y="1851"/>
                  </a:lnTo>
                  <a:lnTo>
                    <a:pt x="1463" y="1850"/>
                  </a:lnTo>
                  <a:lnTo>
                    <a:pt x="1464" y="1849"/>
                  </a:lnTo>
                  <a:lnTo>
                    <a:pt x="1447" y="1793"/>
                  </a:lnTo>
                  <a:lnTo>
                    <a:pt x="1436" y="1739"/>
                  </a:lnTo>
                  <a:lnTo>
                    <a:pt x="1431" y="1686"/>
                  </a:lnTo>
                  <a:lnTo>
                    <a:pt x="1428" y="1637"/>
                  </a:lnTo>
                  <a:lnTo>
                    <a:pt x="1430" y="1588"/>
                  </a:lnTo>
                  <a:lnTo>
                    <a:pt x="1435" y="1543"/>
                  </a:lnTo>
                  <a:lnTo>
                    <a:pt x="1443" y="1500"/>
                  </a:lnTo>
                  <a:lnTo>
                    <a:pt x="1454" y="1459"/>
                  </a:lnTo>
                  <a:lnTo>
                    <a:pt x="1467" y="1420"/>
                  </a:lnTo>
                  <a:lnTo>
                    <a:pt x="1464" y="1418"/>
                  </a:lnTo>
                  <a:lnTo>
                    <a:pt x="1460" y="1416"/>
                  </a:lnTo>
                  <a:lnTo>
                    <a:pt x="1453" y="1406"/>
                  </a:lnTo>
                  <a:lnTo>
                    <a:pt x="1448" y="1394"/>
                  </a:lnTo>
                  <a:lnTo>
                    <a:pt x="1447" y="1382"/>
                  </a:lnTo>
                  <a:lnTo>
                    <a:pt x="1448" y="1369"/>
                  </a:lnTo>
                  <a:lnTo>
                    <a:pt x="1453" y="1357"/>
                  </a:lnTo>
                  <a:lnTo>
                    <a:pt x="1460" y="1347"/>
                  </a:lnTo>
                  <a:lnTo>
                    <a:pt x="1470" y="1340"/>
                  </a:lnTo>
                  <a:lnTo>
                    <a:pt x="1482" y="1335"/>
                  </a:lnTo>
                  <a:lnTo>
                    <a:pt x="1494" y="1334"/>
                  </a:lnTo>
                  <a:lnTo>
                    <a:pt x="1500" y="1334"/>
                  </a:lnTo>
                  <a:lnTo>
                    <a:pt x="1505" y="1335"/>
                  </a:lnTo>
                  <a:lnTo>
                    <a:pt x="1523" y="1306"/>
                  </a:lnTo>
                  <a:lnTo>
                    <a:pt x="1540" y="1278"/>
                  </a:lnTo>
                  <a:lnTo>
                    <a:pt x="1568" y="1241"/>
                  </a:lnTo>
                  <a:lnTo>
                    <a:pt x="1596" y="1207"/>
                  </a:lnTo>
                  <a:lnTo>
                    <a:pt x="1624" y="1176"/>
                  </a:lnTo>
                  <a:lnTo>
                    <a:pt x="1615" y="1177"/>
                  </a:lnTo>
                  <a:lnTo>
                    <a:pt x="1603" y="1176"/>
                  </a:lnTo>
                  <a:lnTo>
                    <a:pt x="1592" y="1170"/>
                  </a:lnTo>
                  <a:lnTo>
                    <a:pt x="1582" y="1164"/>
                  </a:lnTo>
                  <a:lnTo>
                    <a:pt x="1575" y="1154"/>
                  </a:lnTo>
                  <a:lnTo>
                    <a:pt x="1569" y="1142"/>
                  </a:lnTo>
                  <a:lnTo>
                    <a:pt x="1568" y="1130"/>
                  </a:lnTo>
                  <a:lnTo>
                    <a:pt x="1569" y="1118"/>
                  </a:lnTo>
                  <a:lnTo>
                    <a:pt x="1575" y="1105"/>
                  </a:lnTo>
                  <a:lnTo>
                    <a:pt x="1582" y="1096"/>
                  </a:lnTo>
                  <a:lnTo>
                    <a:pt x="1592" y="1088"/>
                  </a:lnTo>
                  <a:lnTo>
                    <a:pt x="1603" y="1083"/>
                  </a:lnTo>
                  <a:lnTo>
                    <a:pt x="1615" y="1082"/>
                  </a:lnTo>
                  <a:lnTo>
                    <a:pt x="1628" y="1083"/>
                  </a:lnTo>
                  <a:lnTo>
                    <a:pt x="1639" y="1088"/>
                  </a:lnTo>
                  <a:lnTo>
                    <a:pt x="1649" y="1096"/>
                  </a:lnTo>
                  <a:lnTo>
                    <a:pt x="1657" y="1105"/>
                  </a:lnTo>
                  <a:lnTo>
                    <a:pt x="1661" y="1118"/>
                  </a:lnTo>
                  <a:lnTo>
                    <a:pt x="1663" y="1130"/>
                  </a:lnTo>
                  <a:lnTo>
                    <a:pt x="1662" y="1135"/>
                  </a:lnTo>
                  <a:lnTo>
                    <a:pt x="1661" y="1141"/>
                  </a:lnTo>
                  <a:lnTo>
                    <a:pt x="1687" y="1119"/>
                  </a:lnTo>
                  <a:lnTo>
                    <a:pt x="1709" y="1101"/>
                  </a:lnTo>
                  <a:lnTo>
                    <a:pt x="1728" y="1087"/>
                  </a:lnTo>
                  <a:lnTo>
                    <a:pt x="1745" y="1075"/>
                  </a:lnTo>
                  <a:lnTo>
                    <a:pt x="1745" y="924"/>
                  </a:lnTo>
                  <a:lnTo>
                    <a:pt x="1741" y="925"/>
                  </a:lnTo>
                  <a:lnTo>
                    <a:pt x="1737" y="925"/>
                  </a:lnTo>
                  <a:lnTo>
                    <a:pt x="1725" y="924"/>
                  </a:lnTo>
                  <a:lnTo>
                    <a:pt x="1713" y="918"/>
                  </a:lnTo>
                  <a:lnTo>
                    <a:pt x="1703" y="911"/>
                  </a:lnTo>
                  <a:lnTo>
                    <a:pt x="1695" y="901"/>
                  </a:lnTo>
                  <a:lnTo>
                    <a:pt x="1691" y="890"/>
                  </a:lnTo>
                  <a:lnTo>
                    <a:pt x="1689" y="878"/>
                  </a:lnTo>
                  <a:lnTo>
                    <a:pt x="1691" y="866"/>
                  </a:lnTo>
                  <a:lnTo>
                    <a:pt x="1695" y="854"/>
                  </a:lnTo>
                  <a:lnTo>
                    <a:pt x="1703" y="844"/>
                  </a:lnTo>
                  <a:lnTo>
                    <a:pt x="1713" y="836"/>
                  </a:lnTo>
                  <a:lnTo>
                    <a:pt x="1725" y="832"/>
                  </a:lnTo>
                  <a:lnTo>
                    <a:pt x="1737" y="830"/>
                  </a:lnTo>
                  <a:lnTo>
                    <a:pt x="1741" y="830"/>
                  </a:lnTo>
                  <a:lnTo>
                    <a:pt x="1745" y="830"/>
                  </a:lnTo>
                  <a:lnTo>
                    <a:pt x="1745" y="510"/>
                  </a:lnTo>
                  <a:lnTo>
                    <a:pt x="1005" y="510"/>
                  </a:lnTo>
                  <a:close/>
                  <a:moveTo>
                    <a:pt x="1005" y="312"/>
                  </a:moveTo>
                  <a:lnTo>
                    <a:pt x="1005" y="415"/>
                  </a:lnTo>
                  <a:lnTo>
                    <a:pt x="1745" y="415"/>
                  </a:lnTo>
                  <a:lnTo>
                    <a:pt x="1745" y="312"/>
                  </a:lnTo>
                  <a:lnTo>
                    <a:pt x="1005" y="312"/>
                  </a:lnTo>
                  <a:close/>
                  <a:moveTo>
                    <a:pt x="1005" y="95"/>
                  </a:moveTo>
                  <a:lnTo>
                    <a:pt x="1005" y="218"/>
                  </a:lnTo>
                  <a:lnTo>
                    <a:pt x="1745" y="218"/>
                  </a:lnTo>
                  <a:lnTo>
                    <a:pt x="1745" y="95"/>
                  </a:lnTo>
                  <a:lnTo>
                    <a:pt x="1005" y="95"/>
                  </a:lnTo>
                  <a:close/>
                  <a:moveTo>
                    <a:pt x="957" y="0"/>
                  </a:moveTo>
                  <a:lnTo>
                    <a:pt x="1793" y="0"/>
                  </a:lnTo>
                  <a:lnTo>
                    <a:pt x="1807" y="2"/>
                  </a:lnTo>
                  <a:lnTo>
                    <a:pt x="1821" y="9"/>
                  </a:lnTo>
                  <a:lnTo>
                    <a:pt x="1830" y="20"/>
                  </a:lnTo>
                  <a:lnTo>
                    <a:pt x="1838" y="32"/>
                  </a:lnTo>
                  <a:lnTo>
                    <a:pt x="1840" y="47"/>
                  </a:lnTo>
                  <a:lnTo>
                    <a:pt x="1840" y="1092"/>
                  </a:lnTo>
                  <a:lnTo>
                    <a:pt x="1850" y="1119"/>
                  </a:lnTo>
                  <a:lnTo>
                    <a:pt x="1861" y="1147"/>
                  </a:lnTo>
                  <a:lnTo>
                    <a:pt x="1879" y="1196"/>
                  </a:lnTo>
                  <a:lnTo>
                    <a:pt x="1897" y="1247"/>
                  </a:lnTo>
                  <a:lnTo>
                    <a:pt x="1915" y="1300"/>
                  </a:lnTo>
                  <a:lnTo>
                    <a:pt x="1929" y="1355"/>
                  </a:lnTo>
                  <a:lnTo>
                    <a:pt x="1940" y="1412"/>
                  </a:lnTo>
                  <a:lnTo>
                    <a:pt x="1947" y="1470"/>
                  </a:lnTo>
                  <a:lnTo>
                    <a:pt x="1948" y="1527"/>
                  </a:lnTo>
                  <a:lnTo>
                    <a:pt x="1942" y="1575"/>
                  </a:lnTo>
                  <a:lnTo>
                    <a:pt x="1933" y="1621"/>
                  </a:lnTo>
                  <a:lnTo>
                    <a:pt x="1917" y="1664"/>
                  </a:lnTo>
                  <a:lnTo>
                    <a:pt x="1896" y="1704"/>
                  </a:lnTo>
                  <a:lnTo>
                    <a:pt x="1871" y="1741"/>
                  </a:lnTo>
                  <a:lnTo>
                    <a:pt x="1840" y="1775"/>
                  </a:lnTo>
                  <a:lnTo>
                    <a:pt x="1804" y="1806"/>
                  </a:lnTo>
                  <a:lnTo>
                    <a:pt x="1762" y="1835"/>
                  </a:lnTo>
                  <a:lnTo>
                    <a:pt x="1716" y="1861"/>
                  </a:lnTo>
                  <a:lnTo>
                    <a:pt x="1665" y="1883"/>
                  </a:lnTo>
                  <a:lnTo>
                    <a:pt x="1640" y="1894"/>
                  </a:lnTo>
                  <a:lnTo>
                    <a:pt x="1617" y="1906"/>
                  </a:lnTo>
                  <a:lnTo>
                    <a:pt x="1594" y="1921"/>
                  </a:lnTo>
                  <a:lnTo>
                    <a:pt x="1572" y="1936"/>
                  </a:lnTo>
                  <a:lnTo>
                    <a:pt x="1551" y="1952"/>
                  </a:lnTo>
                  <a:lnTo>
                    <a:pt x="1533" y="1969"/>
                  </a:lnTo>
                  <a:lnTo>
                    <a:pt x="1514" y="1984"/>
                  </a:lnTo>
                  <a:lnTo>
                    <a:pt x="1499" y="2000"/>
                  </a:lnTo>
                  <a:lnTo>
                    <a:pt x="1486" y="2013"/>
                  </a:lnTo>
                  <a:lnTo>
                    <a:pt x="1475" y="2024"/>
                  </a:lnTo>
                  <a:lnTo>
                    <a:pt x="1466" y="2033"/>
                  </a:lnTo>
                  <a:lnTo>
                    <a:pt x="1460" y="2038"/>
                  </a:lnTo>
                  <a:lnTo>
                    <a:pt x="1459" y="2040"/>
                  </a:lnTo>
                  <a:lnTo>
                    <a:pt x="759" y="2831"/>
                  </a:lnTo>
                  <a:lnTo>
                    <a:pt x="727" y="2865"/>
                  </a:lnTo>
                  <a:lnTo>
                    <a:pt x="693" y="2895"/>
                  </a:lnTo>
                  <a:lnTo>
                    <a:pt x="658" y="2919"/>
                  </a:lnTo>
                  <a:lnTo>
                    <a:pt x="622" y="2939"/>
                  </a:lnTo>
                  <a:lnTo>
                    <a:pt x="588" y="2955"/>
                  </a:lnTo>
                  <a:lnTo>
                    <a:pt x="554" y="2967"/>
                  </a:lnTo>
                  <a:lnTo>
                    <a:pt x="524" y="2977"/>
                  </a:lnTo>
                  <a:lnTo>
                    <a:pt x="495" y="2983"/>
                  </a:lnTo>
                  <a:lnTo>
                    <a:pt x="469" y="2988"/>
                  </a:lnTo>
                  <a:lnTo>
                    <a:pt x="448" y="2990"/>
                  </a:lnTo>
                  <a:lnTo>
                    <a:pt x="431" y="2992"/>
                  </a:lnTo>
                  <a:lnTo>
                    <a:pt x="421" y="2992"/>
                  </a:lnTo>
                  <a:lnTo>
                    <a:pt x="417" y="2992"/>
                  </a:lnTo>
                  <a:lnTo>
                    <a:pt x="369" y="2989"/>
                  </a:lnTo>
                  <a:lnTo>
                    <a:pt x="321" y="2980"/>
                  </a:lnTo>
                  <a:lnTo>
                    <a:pt x="276" y="2966"/>
                  </a:lnTo>
                  <a:lnTo>
                    <a:pt x="234" y="2947"/>
                  </a:lnTo>
                  <a:lnTo>
                    <a:pt x="192" y="2923"/>
                  </a:lnTo>
                  <a:lnTo>
                    <a:pt x="153" y="2894"/>
                  </a:lnTo>
                  <a:lnTo>
                    <a:pt x="118" y="2861"/>
                  </a:lnTo>
                  <a:lnTo>
                    <a:pt x="86" y="2824"/>
                  </a:lnTo>
                  <a:lnTo>
                    <a:pt x="60" y="2784"/>
                  </a:lnTo>
                  <a:lnTo>
                    <a:pt x="38" y="2742"/>
                  </a:lnTo>
                  <a:lnTo>
                    <a:pt x="21" y="2698"/>
                  </a:lnTo>
                  <a:lnTo>
                    <a:pt x="8" y="2652"/>
                  </a:lnTo>
                  <a:lnTo>
                    <a:pt x="2" y="2605"/>
                  </a:lnTo>
                  <a:lnTo>
                    <a:pt x="0" y="2556"/>
                  </a:lnTo>
                  <a:lnTo>
                    <a:pt x="3" y="2513"/>
                  </a:lnTo>
                  <a:lnTo>
                    <a:pt x="11" y="2474"/>
                  </a:lnTo>
                  <a:lnTo>
                    <a:pt x="23" y="2435"/>
                  </a:lnTo>
                  <a:lnTo>
                    <a:pt x="37" y="2399"/>
                  </a:lnTo>
                  <a:lnTo>
                    <a:pt x="55" y="2365"/>
                  </a:lnTo>
                  <a:lnTo>
                    <a:pt x="73" y="2332"/>
                  </a:lnTo>
                  <a:lnTo>
                    <a:pt x="93" y="2300"/>
                  </a:lnTo>
                  <a:lnTo>
                    <a:pt x="94" y="2297"/>
                  </a:lnTo>
                  <a:lnTo>
                    <a:pt x="100" y="2290"/>
                  </a:lnTo>
                  <a:lnTo>
                    <a:pt x="108" y="2278"/>
                  </a:lnTo>
                  <a:lnTo>
                    <a:pt x="119" y="2263"/>
                  </a:lnTo>
                  <a:lnTo>
                    <a:pt x="134" y="2244"/>
                  </a:lnTo>
                  <a:lnTo>
                    <a:pt x="150" y="2221"/>
                  </a:lnTo>
                  <a:lnTo>
                    <a:pt x="170" y="2194"/>
                  </a:lnTo>
                  <a:lnTo>
                    <a:pt x="191" y="2166"/>
                  </a:lnTo>
                  <a:lnTo>
                    <a:pt x="214" y="2135"/>
                  </a:lnTo>
                  <a:lnTo>
                    <a:pt x="239" y="2101"/>
                  </a:lnTo>
                  <a:lnTo>
                    <a:pt x="265" y="2066"/>
                  </a:lnTo>
                  <a:lnTo>
                    <a:pt x="293" y="2028"/>
                  </a:lnTo>
                  <a:lnTo>
                    <a:pt x="320" y="1990"/>
                  </a:lnTo>
                  <a:lnTo>
                    <a:pt x="350" y="1950"/>
                  </a:lnTo>
                  <a:lnTo>
                    <a:pt x="380" y="1910"/>
                  </a:lnTo>
                  <a:lnTo>
                    <a:pt x="410" y="1869"/>
                  </a:lnTo>
                  <a:lnTo>
                    <a:pt x="440" y="1827"/>
                  </a:lnTo>
                  <a:lnTo>
                    <a:pt x="470" y="1786"/>
                  </a:lnTo>
                  <a:lnTo>
                    <a:pt x="499" y="1746"/>
                  </a:lnTo>
                  <a:lnTo>
                    <a:pt x="529" y="1706"/>
                  </a:lnTo>
                  <a:lnTo>
                    <a:pt x="558" y="1668"/>
                  </a:lnTo>
                  <a:lnTo>
                    <a:pt x="585" y="1630"/>
                  </a:lnTo>
                  <a:lnTo>
                    <a:pt x="611" y="1595"/>
                  </a:lnTo>
                  <a:lnTo>
                    <a:pt x="636" y="1561"/>
                  </a:lnTo>
                  <a:lnTo>
                    <a:pt x="659" y="1530"/>
                  </a:lnTo>
                  <a:lnTo>
                    <a:pt x="681" y="1501"/>
                  </a:lnTo>
                  <a:lnTo>
                    <a:pt x="699" y="1475"/>
                  </a:lnTo>
                  <a:lnTo>
                    <a:pt x="716" y="1452"/>
                  </a:lnTo>
                  <a:lnTo>
                    <a:pt x="730" y="1433"/>
                  </a:lnTo>
                  <a:lnTo>
                    <a:pt x="742" y="1418"/>
                  </a:lnTo>
                  <a:lnTo>
                    <a:pt x="750" y="1406"/>
                  </a:lnTo>
                  <a:lnTo>
                    <a:pt x="755" y="1399"/>
                  </a:lnTo>
                  <a:lnTo>
                    <a:pt x="757" y="1396"/>
                  </a:lnTo>
                  <a:lnTo>
                    <a:pt x="760" y="1394"/>
                  </a:lnTo>
                  <a:lnTo>
                    <a:pt x="764" y="1387"/>
                  </a:lnTo>
                  <a:lnTo>
                    <a:pt x="772" y="1375"/>
                  </a:lnTo>
                  <a:lnTo>
                    <a:pt x="782" y="1360"/>
                  </a:lnTo>
                  <a:lnTo>
                    <a:pt x="794" y="1340"/>
                  </a:lnTo>
                  <a:lnTo>
                    <a:pt x="806" y="1316"/>
                  </a:lnTo>
                  <a:lnTo>
                    <a:pt x="820" y="1288"/>
                  </a:lnTo>
                  <a:lnTo>
                    <a:pt x="834" y="1256"/>
                  </a:lnTo>
                  <a:lnTo>
                    <a:pt x="849" y="1221"/>
                  </a:lnTo>
                  <a:lnTo>
                    <a:pt x="862" y="1182"/>
                  </a:lnTo>
                  <a:lnTo>
                    <a:pt x="875" y="1141"/>
                  </a:lnTo>
                  <a:lnTo>
                    <a:pt x="886" y="1096"/>
                  </a:lnTo>
                  <a:lnTo>
                    <a:pt x="896" y="1047"/>
                  </a:lnTo>
                  <a:lnTo>
                    <a:pt x="904" y="997"/>
                  </a:lnTo>
                  <a:lnTo>
                    <a:pt x="908" y="943"/>
                  </a:lnTo>
                  <a:lnTo>
                    <a:pt x="910" y="887"/>
                  </a:lnTo>
                  <a:lnTo>
                    <a:pt x="910" y="47"/>
                  </a:lnTo>
                  <a:lnTo>
                    <a:pt x="912" y="32"/>
                  </a:lnTo>
                  <a:lnTo>
                    <a:pt x="919" y="20"/>
                  </a:lnTo>
                  <a:lnTo>
                    <a:pt x="929" y="9"/>
                  </a:lnTo>
                  <a:lnTo>
                    <a:pt x="942" y="2"/>
                  </a:lnTo>
                  <a:lnTo>
                    <a:pt x="9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40"/>
            <p:cNvSpPr>
              <a:spLocks/>
            </p:cNvSpPr>
            <p:nvPr/>
          </p:nvSpPr>
          <p:spPr bwMode="auto">
            <a:xfrm>
              <a:off x="1958975" y="3649663"/>
              <a:ext cx="14288" cy="14288"/>
            </a:xfrm>
            <a:custGeom>
              <a:avLst/>
              <a:gdLst>
                <a:gd name="T0" fmla="*/ 47 w 95"/>
                <a:gd name="T1" fmla="*/ 0 h 96"/>
                <a:gd name="T2" fmla="*/ 60 w 95"/>
                <a:gd name="T3" fmla="*/ 3 h 96"/>
                <a:gd name="T4" fmla="*/ 71 w 95"/>
                <a:gd name="T5" fmla="*/ 7 h 96"/>
                <a:gd name="T6" fmla="*/ 81 w 95"/>
                <a:gd name="T7" fmla="*/ 15 h 96"/>
                <a:gd name="T8" fmla="*/ 88 w 95"/>
                <a:gd name="T9" fmla="*/ 25 h 96"/>
                <a:gd name="T10" fmla="*/ 93 w 95"/>
                <a:gd name="T11" fmla="*/ 37 h 96"/>
                <a:gd name="T12" fmla="*/ 95 w 95"/>
                <a:gd name="T13" fmla="*/ 49 h 96"/>
                <a:gd name="T14" fmla="*/ 93 w 95"/>
                <a:gd name="T15" fmla="*/ 61 h 96"/>
                <a:gd name="T16" fmla="*/ 88 w 95"/>
                <a:gd name="T17" fmla="*/ 72 h 96"/>
                <a:gd name="T18" fmla="*/ 81 w 95"/>
                <a:gd name="T19" fmla="*/ 82 h 96"/>
                <a:gd name="T20" fmla="*/ 71 w 95"/>
                <a:gd name="T21" fmla="*/ 90 h 96"/>
                <a:gd name="T22" fmla="*/ 60 w 95"/>
                <a:gd name="T23" fmla="*/ 94 h 96"/>
                <a:gd name="T24" fmla="*/ 47 w 95"/>
                <a:gd name="T25" fmla="*/ 96 h 96"/>
                <a:gd name="T26" fmla="*/ 35 w 95"/>
                <a:gd name="T27" fmla="*/ 94 h 96"/>
                <a:gd name="T28" fmla="*/ 24 w 95"/>
                <a:gd name="T29" fmla="*/ 90 h 96"/>
                <a:gd name="T30" fmla="*/ 14 w 95"/>
                <a:gd name="T31" fmla="*/ 82 h 96"/>
                <a:gd name="T32" fmla="*/ 6 w 95"/>
                <a:gd name="T33" fmla="*/ 72 h 96"/>
                <a:gd name="T34" fmla="*/ 2 w 95"/>
                <a:gd name="T35" fmla="*/ 61 h 96"/>
                <a:gd name="T36" fmla="*/ 0 w 95"/>
                <a:gd name="T37" fmla="*/ 49 h 96"/>
                <a:gd name="T38" fmla="*/ 2 w 95"/>
                <a:gd name="T39" fmla="*/ 37 h 96"/>
                <a:gd name="T40" fmla="*/ 6 w 95"/>
                <a:gd name="T41" fmla="*/ 25 h 96"/>
                <a:gd name="T42" fmla="*/ 14 w 95"/>
                <a:gd name="T43" fmla="*/ 15 h 96"/>
                <a:gd name="T44" fmla="*/ 24 w 95"/>
                <a:gd name="T45" fmla="*/ 7 h 96"/>
                <a:gd name="T46" fmla="*/ 35 w 95"/>
                <a:gd name="T47" fmla="*/ 3 h 96"/>
                <a:gd name="T48" fmla="*/ 47 w 95"/>
                <a:gd name="T4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6">
                  <a:moveTo>
                    <a:pt x="47" y="0"/>
                  </a:moveTo>
                  <a:lnTo>
                    <a:pt x="60" y="3"/>
                  </a:lnTo>
                  <a:lnTo>
                    <a:pt x="71" y="7"/>
                  </a:lnTo>
                  <a:lnTo>
                    <a:pt x="81" y="15"/>
                  </a:lnTo>
                  <a:lnTo>
                    <a:pt x="88" y="25"/>
                  </a:lnTo>
                  <a:lnTo>
                    <a:pt x="93" y="37"/>
                  </a:lnTo>
                  <a:lnTo>
                    <a:pt x="95" y="49"/>
                  </a:lnTo>
                  <a:lnTo>
                    <a:pt x="93" y="61"/>
                  </a:lnTo>
                  <a:lnTo>
                    <a:pt x="88" y="72"/>
                  </a:lnTo>
                  <a:lnTo>
                    <a:pt x="81" y="82"/>
                  </a:lnTo>
                  <a:lnTo>
                    <a:pt x="71" y="90"/>
                  </a:lnTo>
                  <a:lnTo>
                    <a:pt x="60" y="94"/>
                  </a:lnTo>
                  <a:lnTo>
                    <a:pt x="47" y="96"/>
                  </a:lnTo>
                  <a:lnTo>
                    <a:pt x="35" y="94"/>
                  </a:lnTo>
                  <a:lnTo>
                    <a:pt x="24" y="90"/>
                  </a:lnTo>
                  <a:lnTo>
                    <a:pt x="14" y="82"/>
                  </a:lnTo>
                  <a:lnTo>
                    <a:pt x="6" y="72"/>
                  </a:lnTo>
                  <a:lnTo>
                    <a:pt x="2" y="61"/>
                  </a:lnTo>
                  <a:lnTo>
                    <a:pt x="0" y="49"/>
                  </a:lnTo>
                  <a:lnTo>
                    <a:pt x="2" y="37"/>
                  </a:lnTo>
                  <a:lnTo>
                    <a:pt x="6" y="25"/>
                  </a:lnTo>
                  <a:lnTo>
                    <a:pt x="14" y="15"/>
                  </a:lnTo>
                  <a:lnTo>
                    <a:pt x="24" y="7"/>
                  </a:lnTo>
                  <a:lnTo>
                    <a:pt x="35" y="3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41"/>
            <p:cNvSpPr>
              <a:spLocks/>
            </p:cNvSpPr>
            <p:nvPr/>
          </p:nvSpPr>
          <p:spPr bwMode="auto">
            <a:xfrm>
              <a:off x="1993900" y="3649663"/>
              <a:ext cx="14288" cy="14288"/>
            </a:xfrm>
            <a:custGeom>
              <a:avLst/>
              <a:gdLst>
                <a:gd name="T0" fmla="*/ 47 w 96"/>
                <a:gd name="T1" fmla="*/ 0 h 96"/>
                <a:gd name="T2" fmla="*/ 61 w 96"/>
                <a:gd name="T3" fmla="*/ 3 h 96"/>
                <a:gd name="T4" fmla="*/ 72 w 96"/>
                <a:gd name="T5" fmla="*/ 7 h 96"/>
                <a:gd name="T6" fmla="*/ 81 w 96"/>
                <a:gd name="T7" fmla="*/ 15 h 96"/>
                <a:gd name="T8" fmla="*/ 89 w 96"/>
                <a:gd name="T9" fmla="*/ 25 h 96"/>
                <a:gd name="T10" fmla="*/ 94 w 96"/>
                <a:gd name="T11" fmla="*/ 37 h 96"/>
                <a:gd name="T12" fmla="*/ 96 w 96"/>
                <a:gd name="T13" fmla="*/ 49 h 96"/>
                <a:gd name="T14" fmla="*/ 94 w 96"/>
                <a:gd name="T15" fmla="*/ 61 h 96"/>
                <a:gd name="T16" fmla="*/ 89 w 96"/>
                <a:gd name="T17" fmla="*/ 72 h 96"/>
                <a:gd name="T18" fmla="*/ 81 w 96"/>
                <a:gd name="T19" fmla="*/ 82 h 96"/>
                <a:gd name="T20" fmla="*/ 72 w 96"/>
                <a:gd name="T21" fmla="*/ 90 h 96"/>
                <a:gd name="T22" fmla="*/ 61 w 96"/>
                <a:gd name="T23" fmla="*/ 94 h 96"/>
                <a:gd name="T24" fmla="*/ 47 w 96"/>
                <a:gd name="T25" fmla="*/ 96 h 96"/>
                <a:gd name="T26" fmla="*/ 35 w 96"/>
                <a:gd name="T27" fmla="*/ 94 h 96"/>
                <a:gd name="T28" fmla="*/ 24 w 96"/>
                <a:gd name="T29" fmla="*/ 90 h 96"/>
                <a:gd name="T30" fmla="*/ 15 w 96"/>
                <a:gd name="T31" fmla="*/ 82 h 96"/>
                <a:gd name="T32" fmla="*/ 7 w 96"/>
                <a:gd name="T33" fmla="*/ 72 h 96"/>
                <a:gd name="T34" fmla="*/ 2 w 96"/>
                <a:gd name="T35" fmla="*/ 61 h 96"/>
                <a:gd name="T36" fmla="*/ 0 w 96"/>
                <a:gd name="T37" fmla="*/ 49 h 96"/>
                <a:gd name="T38" fmla="*/ 2 w 96"/>
                <a:gd name="T39" fmla="*/ 37 h 96"/>
                <a:gd name="T40" fmla="*/ 7 w 96"/>
                <a:gd name="T41" fmla="*/ 25 h 96"/>
                <a:gd name="T42" fmla="*/ 15 w 96"/>
                <a:gd name="T43" fmla="*/ 15 h 96"/>
                <a:gd name="T44" fmla="*/ 24 w 96"/>
                <a:gd name="T45" fmla="*/ 7 h 96"/>
                <a:gd name="T46" fmla="*/ 35 w 96"/>
                <a:gd name="T47" fmla="*/ 3 h 96"/>
                <a:gd name="T48" fmla="*/ 47 w 96"/>
                <a:gd name="T4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96">
                  <a:moveTo>
                    <a:pt x="47" y="0"/>
                  </a:moveTo>
                  <a:lnTo>
                    <a:pt x="61" y="3"/>
                  </a:lnTo>
                  <a:lnTo>
                    <a:pt x="72" y="7"/>
                  </a:lnTo>
                  <a:lnTo>
                    <a:pt x="81" y="15"/>
                  </a:lnTo>
                  <a:lnTo>
                    <a:pt x="89" y="25"/>
                  </a:lnTo>
                  <a:lnTo>
                    <a:pt x="94" y="37"/>
                  </a:lnTo>
                  <a:lnTo>
                    <a:pt x="96" y="49"/>
                  </a:lnTo>
                  <a:lnTo>
                    <a:pt x="94" y="61"/>
                  </a:lnTo>
                  <a:lnTo>
                    <a:pt x="89" y="72"/>
                  </a:lnTo>
                  <a:lnTo>
                    <a:pt x="81" y="82"/>
                  </a:lnTo>
                  <a:lnTo>
                    <a:pt x="72" y="90"/>
                  </a:lnTo>
                  <a:lnTo>
                    <a:pt x="61" y="94"/>
                  </a:lnTo>
                  <a:lnTo>
                    <a:pt x="47" y="96"/>
                  </a:lnTo>
                  <a:lnTo>
                    <a:pt x="35" y="94"/>
                  </a:lnTo>
                  <a:lnTo>
                    <a:pt x="24" y="90"/>
                  </a:lnTo>
                  <a:lnTo>
                    <a:pt x="15" y="82"/>
                  </a:lnTo>
                  <a:lnTo>
                    <a:pt x="7" y="72"/>
                  </a:lnTo>
                  <a:lnTo>
                    <a:pt x="2" y="61"/>
                  </a:lnTo>
                  <a:lnTo>
                    <a:pt x="0" y="49"/>
                  </a:lnTo>
                  <a:lnTo>
                    <a:pt x="2" y="37"/>
                  </a:lnTo>
                  <a:lnTo>
                    <a:pt x="7" y="25"/>
                  </a:lnTo>
                  <a:lnTo>
                    <a:pt x="15" y="15"/>
                  </a:lnTo>
                  <a:lnTo>
                    <a:pt x="24" y="7"/>
                  </a:lnTo>
                  <a:lnTo>
                    <a:pt x="35" y="3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42"/>
            <p:cNvSpPr>
              <a:spLocks/>
            </p:cNvSpPr>
            <p:nvPr/>
          </p:nvSpPr>
          <p:spPr bwMode="auto">
            <a:xfrm>
              <a:off x="2028825" y="3649663"/>
              <a:ext cx="14288" cy="14288"/>
            </a:xfrm>
            <a:custGeom>
              <a:avLst/>
              <a:gdLst>
                <a:gd name="T0" fmla="*/ 47 w 95"/>
                <a:gd name="T1" fmla="*/ 0 h 96"/>
                <a:gd name="T2" fmla="*/ 59 w 95"/>
                <a:gd name="T3" fmla="*/ 3 h 96"/>
                <a:gd name="T4" fmla="*/ 71 w 95"/>
                <a:gd name="T5" fmla="*/ 7 h 96"/>
                <a:gd name="T6" fmla="*/ 81 w 95"/>
                <a:gd name="T7" fmla="*/ 15 h 96"/>
                <a:gd name="T8" fmla="*/ 89 w 95"/>
                <a:gd name="T9" fmla="*/ 25 h 96"/>
                <a:gd name="T10" fmla="*/ 93 w 95"/>
                <a:gd name="T11" fmla="*/ 37 h 96"/>
                <a:gd name="T12" fmla="*/ 95 w 95"/>
                <a:gd name="T13" fmla="*/ 49 h 96"/>
                <a:gd name="T14" fmla="*/ 93 w 95"/>
                <a:gd name="T15" fmla="*/ 61 h 96"/>
                <a:gd name="T16" fmla="*/ 89 w 95"/>
                <a:gd name="T17" fmla="*/ 72 h 96"/>
                <a:gd name="T18" fmla="*/ 81 w 95"/>
                <a:gd name="T19" fmla="*/ 82 h 96"/>
                <a:gd name="T20" fmla="*/ 71 w 95"/>
                <a:gd name="T21" fmla="*/ 90 h 96"/>
                <a:gd name="T22" fmla="*/ 59 w 95"/>
                <a:gd name="T23" fmla="*/ 94 h 96"/>
                <a:gd name="T24" fmla="*/ 47 w 95"/>
                <a:gd name="T25" fmla="*/ 96 h 96"/>
                <a:gd name="T26" fmla="*/ 35 w 95"/>
                <a:gd name="T27" fmla="*/ 94 h 96"/>
                <a:gd name="T28" fmla="*/ 24 w 95"/>
                <a:gd name="T29" fmla="*/ 90 h 96"/>
                <a:gd name="T30" fmla="*/ 14 w 95"/>
                <a:gd name="T31" fmla="*/ 82 h 96"/>
                <a:gd name="T32" fmla="*/ 7 w 95"/>
                <a:gd name="T33" fmla="*/ 72 h 96"/>
                <a:gd name="T34" fmla="*/ 1 w 95"/>
                <a:gd name="T35" fmla="*/ 61 h 96"/>
                <a:gd name="T36" fmla="*/ 0 w 95"/>
                <a:gd name="T37" fmla="*/ 49 h 96"/>
                <a:gd name="T38" fmla="*/ 1 w 95"/>
                <a:gd name="T39" fmla="*/ 37 h 96"/>
                <a:gd name="T40" fmla="*/ 7 w 95"/>
                <a:gd name="T41" fmla="*/ 25 h 96"/>
                <a:gd name="T42" fmla="*/ 14 w 95"/>
                <a:gd name="T43" fmla="*/ 15 h 96"/>
                <a:gd name="T44" fmla="*/ 24 w 95"/>
                <a:gd name="T45" fmla="*/ 7 h 96"/>
                <a:gd name="T46" fmla="*/ 35 w 95"/>
                <a:gd name="T47" fmla="*/ 3 h 96"/>
                <a:gd name="T48" fmla="*/ 47 w 95"/>
                <a:gd name="T4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6">
                  <a:moveTo>
                    <a:pt x="47" y="0"/>
                  </a:moveTo>
                  <a:lnTo>
                    <a:pt x="59" y="3"/>
                  </a:lnTo>
                  <a:lnTo>
                    <a:pt x="71" y="7"/>
                  </a:lnTo>
                  <a:lnTo>
                    <a:pt x="81" y="15"/>
                  </a:lnTo>
                  <a:lnTo>
                    <a:pt x="89" y="25"/>
                  </a:lnTo>
                  <a:lnTo>
                    <a:pt x="93" y="37"/>
                  </a:lnTo>
                  <a:lnTo>
                    <a:pt x="95" y="49"/>
                  </a:lnTo>
                  <a:lnTo>
                    <a:pt x="93" y="61"/>
                  </a:lnTo>
                  <a:lnTo>
                    <a:pt x="89" y="72"/>
                  </a:lnTo>
                  <a:lnTo>
                    <a:pt x="81" y="82"/>
                  </a:lnTo>
                  <a:lnTo>
                    <a:pt x="71" y="90"/>
                  </a:lnTo>
                  <a:lnTo>
                    <a:pt x="59" y="94"/>
                  </a:lnTo>
                  <a:lnTo>
                    <a:pt x="47" y="96"/>
                  </a:lnTo>
                  <a:lnTo>
                    <a:pt x="35" y="94"/>
                  </a:lnTo>
                  <a:lnTo>
                    <a:pt x="24" y="90"/>
                  </a:lnTo>
                  <a:lnTo>
                    <a:pt x="14" y="82"/>
                  </a:lnTo>
                  <a:lnTo>
                    <a:pt x="7" y="72"/>
                  </a:lnTo>
                  <a:lnTo>
                    <a:pt x="1" y="61"/>
                  </a:lnTo>
                  <a:lnTo>
                    <a:pt x="0" y="49"/>
                  </a:lnTo>
                  <a:lnTo>
                    <a:pt x="1" y="37"/>
                  </a:lnTo>
                  <a:lnTo>
                    <a:pt x="7" y="25"/>
                  </a:lnTo>
                  <a:lnTo>
                    <a:pt x="14" y="15"/>
                  </a:lnTo>
                  <a:lnTo>
                    <a:pt x="24" y="7"/>
                  </a:lnTo>
                  <a:lnTo>
                    <a:pt x="35" y="3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43"/>
            <p:cNvSpPr>
              <a:spLocks/>
            </p:cNvSpPr>
            <p:nvPr/>
          </p:nvSpPr>
          <p:spPr bwMode="auto">
            <a:xfrm>
              <a:off x="1976438" y="3686175"/>
              <a:ext cx="14288" cy="14288"/>
            </a:xfrm>
            <a:custGeom>
              <a:avLst/>
              <a:gdLst>
                <a:gd name="T0" fmla="*/ 48 w 95"/>
                <a:gd name="T1" fmla="*/ 0 h 95"/>
                <a:gd name="T2" fmla="*/ 60 w 95"/>
                <a:gd name="T3" fmla="*/ 2 h 95"/>
                <a:gd name="T4" fmla="*/ 72 w 95"/>
                <a:gd name="T5" fmla="*/ 6 h 95"/>
                <a:gd name="T6" fmla="*/ 82 w 95"/>
                <a:gd name="T7" fmla="*/ 14 h 95"/>
                <a:gd name="T8" fmla="*/ 88 w 95"/>
                <a:gd name="T9" fmla="*/ 24 h 95"/>
                <a:gd name="T10" fmla="*/ 94 w 95"/>
                <a:gd name="T11" fmla="*/ 36 h 95"/>
                <a:gd name="T12" fmla="*/ 95 w 95"/>
                <a:gd name="T13" fmla="*/ 48 h 95"/>
                <a:gd name="T14" fmla="*/ 94 w 95"/>
                <a:gd name="T15" fmla="*/ 60 h 95"/>
                <a:gd name="T16" fmla="*/ 88 w 95"/>
                <a:gd name="T17" fmla="*/ 71 h 95"/>
                <a:gd name="T18" fmla="*/ 82 w 95"/>
                <a:gd name="T19" fmla="*/ 81 h 95"/>
                <a:gd name="T20" fmla="*/ 72 w 95"/>
                <a:gd name="T21" fmla="*/ 88 h 95"/>
                <a:gd name="T22" fmla="*/ 60 w 95"/>
                <a:gd name="T23" fmla="*/ 94 h 95"/>
                <a:gd name="T24" fmla="*/ 48 w 95"/>
                <a:gd name="T25" fmla="*/ 95 h 95"/>
                <a:gd name="T26" fmla="*/ 36 w 95"/>
                <a:gd name="T27" fmla="*/ 94 h 95"/>
                <a:gd name="T28" fmla="*/ 23 w 95"/>
                <a:gd name="T29" fmla="*/ 88 h 95"/>
                <a:gd name="T30" fmla="*/ 14 w 95"/>
                <a:gd name="T31" fmla="*/ 81 h 95"/>
                <a:gd name="T32" fmla="*/ 6 w 95"/>
                <a:gd name="T33" fmla="*/ 71 h 95"/>
                <a:gd name="T34" fmla="*/ 2 w 95"/>
                <a:gd name="T35" fmla="*/ 60 h 95"/>
                <a:gd name="T36" fmla="*/ 0 w 95"/>
                <a:gd name="T37" fmla="*/ 48 h 95"/>
                <a:gd name="T38" fmla="*/ 2 w 95"/>
                <a:gd name="T39" fmla="*/ 36 h 95"/>
                <a:gd name="T40" fmla="*/ 6 w 95"/>
                <a:gd name="T41" fmla="*/ 24 h 95"/>
                <a:gd name="T42" fmla="*/ 14 w 95"/>
                <a:gd name="T43" fmla="*/ 14 h 95"/>
                <a:gd name="T44" fmla="*/ 23 w 95"/>
                <a:gd name="T45" fmla="*/ 6 h 95"/>
                <a:gd name="T46" fmla="*/ 36 w 95"/>
                <a:gd name="T47" fmla="*/ 2 h 95"/>
                <a:gd name="T48" fmla="*/ 48 w 9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5">
                  <a:moveTo>
                    <a:pt x="48" y="0"/>
                  </a:moveTo>
                  <a:lnTo>
                    <a:pt x="60" y="2"/>
                  </a:lnTo>
                  <a:lnTo>
                    <a:pt x="72" y="6"/>
                  </a:lnTo>
                  <a:lnTo>
                    <a:pt x="82" y="14"/>
                  </a:lnTo>
                  <a:lnTo>
                    <a:pt x="88" y="24"/>
                  </a:lnTo>
                  <a:lnTo>
                    <a:pt x="94" y="36"/>
                  </a:lnTo>
                  <a:lnTo>
                    <a:pt x="95" y="48"/>
                  </a:lnTo>
                  <a:lnTo>
                    <a:pt x="94" y="60"/>
                  </a:lnTo>
                  <a:lnTo>
                    <a:pt x="88" y="71"/>
                  </a:lnTo>
                  <a:lnTo>
                    <a:pt x="82" y="81"/>
                  </a:lnTo>
                  <a:lnTo>
                    <a:pt x="72" y="88"/>
                  </a:lnTo>
                  <a:lnTo>
                    <a:pt x="60" y="94"/>
                  </a:lnTo>
                  <a:lnTo>
                    <a:pt x="48" y="95"/>
                  </a:lnTo>
                  <a:lnTo>
                    <a:pt x="36" y="94"/>
                  </a:lnTo>
                  <a:lnTo>
                    <a:pt x="23" y="88"/>
                  </a:lnTo>
                  <a:lnTo>
                    <a:pt x="14" y="81"/>
                  </a:lnTo>
                  <a:lnTo>
                    <a:pt x="6" y="71"/>
                  </a:lnTo>
                  <a:lnTo>
                    <a:pt x="2" y="60"/>
                  </a:lnTo>
                  <a:lnTo>
                    <a:pt x="0" y="48"/>
                  </a:lnTo>
                  <a:lnTo>
                    <a:pt x="2" y="36"/>
                  </a:lnTo>
                  <a:lnTo>
                    <a:pt x="6" y="24"/>
                  </a:lnTo>
                  <a:lnTo>
                    <a:pt x="14" y="14"/>
                  </a:lnTo>
                  <a:lnTo>
                    <a:pt x="23" y="6"/>
                  </a:lnTo>
                  <a:lnTo>
                    <a:pt x="36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44"/>
            <p:cNvSpPr>
              <a:spLocks/>
            </p:cNvSpPr>
            <p:nvPr/>
          </p:nvSpPr>
          <p:spPr bwMode="auto">
            <a:xfrm>
              <a:off x="2011363" y="3686175"/>
              <a:ext cx="14288" cy="14288"/>
            </a:xfrm>
            <a:custGeom>
              <a:avLst/>
              <a:gdLst>
                <a:gd name="T0" fmla="*/ 47 w 95"/>
                <a:gd name="T1" fmla="*/ 0 h 95"/>
                <a:gd name="T2" fmla="*/ 59 w 95"/>
                <a:gd name="T3" fmla="*/ 2 h 95"/>
                <a:gd name="T4" fmla="*/ 70 w 95"/>
                <a:gd name="T5" fmla="*/ 6 h 95"/>
                <a:gd name="T6" fmla="*/ 80 w 95"/>
                <a:gd name="T7" fmla="*/ 14 h 95"/>
                <a:gd name="T8" fmla="*/ 88 w 95"/>
                <a:gd name="T9" fmla="*/ 24 h 95"/>
                <a:gd name="T10" fmla="*/ 93 w 95"/>
                <a:gd name="T11" fmla="*/ 36 h 95"/>
                <a:gd name="T12" fmla="*/ 95 w 95"/>
                <a:gd name="T13" fmla="*/ 48 h 95"/>
                <a:gd name="T14" fmla="*/ 93 w 95"/>
                <a:gd name="T15" fmla="*/ 60 h 95"/>
                <a:gd name="T16" fmla="*/ 88 w 95"/>
                <a:gd name="T17" fmla="*/ 71 h 95"/>
                <a:gd name="T18" fmla="*/ 80 w 95"/>
                <a:gd name="T19" fmla="*/ 81 h 95"/>
                <a:gd name="T20" fmla="*/ 70 w 95"/>
                <a:gd name="T21" fmla="*/ 88 h 95"/>
                <a:gd name="T22" fmla="*/ 59 w 95"/>
                <a:gd name="T23" fmla="*/ 94 h 95"/>
                <a:gd name="T24" fmla="*/ 47 w 95"/>
                <a:gd name="T25" fmla="*/ 95 h 95"/>
                <a:gd name="T26" fmla="*/ 35 w 95"/>
                <a:gd name="T27" fmla="*/ 94 h 95"/>
                <a:gd name="T28" fmla="*/ 23 w 95"/>
                <a:gd name="T29" fmla="*/ 88 h 95"/>
                <a:gd name="T30" fmla="*/ 13 w 95"/>
                <a:gd name="T31" fmla="*/ 81 h 95"/>
                <a:gd name="T32" fmla="*/ 6 w 95"/>
                <a:gd name="T33" fmla="*/ 71 h 95"/>
                <a:gd name="T34" fmla="*/ 1 w 95"/>
                <a:gd name="T35" fmla="*/ 60 h 95"/>
                <a:gd name="T36" fmla="*/ 0 w 95"/>
                <a:gd name="T37" fmla="*/ 48 h 95"/>
                <a:gd name="T38" fmla="*/ 1 w 95"/>
                <a:gd name="T39" fmla="*/ 36 h 95"/>
                <a:gd name="T40" fmla="*/ 6 w 95"/>
                <a:gd name="T41" fmla="*/ 24 h 95"/>
                <a:gd name="T42" fmla="*/ 13 w 95"/>
                <a:gd name="T43" fmla="*/ 14 h 95"/>
                <a:gd name="T44" fmla="*/ 23 w 95"/>
                <a:gd name="T45" fmla="*/ 6 h 95"/>
                <a:gd name="T46" fmla="*/ 35 w 95"/>
                <a:gd name="T47" fmla="*/ 2 h 95"/>
                <a:gd name="T48" fmla="*/ 47 w 9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5">
                  <a:moveTo>
                    <a:pt x="47" y="0"/>
                  </a:moveTo>
                  <a:lnTo>
                    <a:pt x="59" y="2"/>
                  </a:lnTo>
                  <a:lnTo>
                    <a:pt x="70" y="6"/>
                  </a:lnTo>
                  <a:lnTo>
                    <a:pt x="80" y="14"/>
                  </a:lnTo>
                  <a:lnTo>
                    <a:pt x="88" y="24"/>
                  </a:lnTo>
                  <a:lnTo>
                    <a:pt x="93" y="36"/>
                  </a:lnTo>
                  <a:lnTo>
                    <a:pt x="95" y="48"/>
                  </a:lnTo>
                  <a:lnTo>
                    <a:pt x="93" y="60"/>
                  </a:lnTo>
                  <a:lnTo>
                    <a:pt x="88" y="71"/>
                  </a:lnTo>
                  <a:lnTo>
                    <a:pt x="80" y="81"/>
                  </a:lnTo>
                  <a:lnTo>
                    <a:pt x="70" y="88"/>
                  </a:lnTo>
                  <a:lnTo>
                    <a:pt x="59" y="94"/>
                  </a:lnTo>
                  <a:lnTo>
                    <a:pt x="47" y="95"/>
                  </a:lnTo>
                  <a:lnTo>
                    <a:pt x="35" y="94"/>
                  </a:lnTo>
                  <a:lnTo>
                    <a:pt x="23" y="88"/>
                  </a:lnTo>
                  <a:lnTo>
                    <a:pt x="13" y="81"/>
                  </a:lnTo>
                  <a:lnTo>
                    <a:pt x="6" y="71"/>
                  </a:lnTo>
                  <a:lnTo>
                    <a:pt x="1" y="60"/>
                  </a:lnTo>
                  <a:lnTo>
                    <a:pt x="0" y="48"/>
                  </a:lnTo>
                  <a:lnTo>
                    <a:pt x="1" y="36"/>
                  </a:lnTo>
                  <a:lnTo>
                    <a:pt x="6" y="24"/>
                  </a:lnTo>
                  <a:lnTo>
                    <a:pt x="13" y="14"/>
                  </a:lnTo>
                  <a:lnTo>
                    <a:pt x="23" y="6"/>
                  </a:lnTo>
                  <a:lnTo>
                    <a:pt x="35" y="2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45"/>
            <p:cNvSpPr>
              <a:spLocks/>
            </p:cNvSpPr>
            <p:nvPr/>
          </p:nvSpPr>
          <p:spPr bwMode="auto">
            <a:xfrm>
              <a:off x="1958975" y="3722688"/>
              <a:ext cx="14288" cy="14288"/>
            </a:xfrm>
            <a:custGeom>
              <a:avLst/>
              <a:gdLst>
                <a:gd name="T0" fmla="*/ 47 w 95"/>
                <a:gd name="T1" fmla="*/ 0 h 95"/>
                <a:gd name="T2" fmla="*/ 60 w 95"/>
                <a:gd name="T3" fmla="*/ 1 h 95"/>
                <a:gd name="T4" fmla="*/ 71 w 95"/>
                <a:gd name="T5" fmla="*/ 6 h 95"/>
                <a:gd name="T6" fmla="*/ 81 w 95"/>
                <a:gd name="T7" fmla="*/ 14 h 95"/>
                <a:gd name="T8" fmla="*/ 88 w 95"/>
                <a:gd name="T9" fmla="*/ 23 h 95"/>
                <a:gd name="T10" fmla="*/ 93 w 95"/>
                <a:gd name="T11" fmla="*/ 36 h 95"/>
                <a:gd name="T12" fmla="*/ 95 w 95"/>
                <a:gd name="T13" fmla="*/ 48 h 95"/>
                <a:gd name="T14" fmla="*/ 93 w 95"/>
                <a:gd name="T15" fmla="*/ 60 h 95"/>
                <a:gd name="T16" fmla="*/ 88 w 95"/>
                <a:gd name="T17" fmla="*/ 71 h 95"/>
                <a:gd name="T18" fmla="*/ 81 w 95"/>
                <a:gd name="T19" fmla="*/ 81 h 95"/>
                <a:gd name="T20" fmla="*/ 71 w 95"/>
                <a:gd name="T21" fmla="*/ 88 h 95"/>
                <a:gd name="T22" fmla="*/ 60 w 95"/>
                <a:gd name="T23" fmla="*/ 94 h 95"/>
                <a:gd name="T24" fmla="*/ 47 w 95"/>
                <a:gd name="T25" fmla="*/ 95 h 95"/>
                <a:gd name="T26" fmla="*/ 35 w 95"/>
                <a:gd name="T27" fmla="*/ 94 h 95"/>
                <a:gd name="T28" fmla="*/ 24 w 95"/>
                <a:gd name="T29" fmla="*/ 88 h 95"/>
                <a:gd name="T30" fmla="*/ 14 w 95"/>
                <a:gd name="T31" fmla="*/ 81 h 95"/>
                <a:gd name="T32" fmla="*/ 6 w 95"/>
                <a:gd name="T33" fmla="*/ 71 h 95"/>
                <a:gd name="T34" fmla="*/ 2 w 95"/>
                <a:gd name="T35" fmla="*/ 60 h 95"/>
                <a:gd name="T36" fmla="*/ 0 w 95"/>
                <a:gd name="T37" fmla="*/ 48 h 95"/>
                <a:gd name="T38" fmla="*/ 2 w 95"/>
                <a:gd name="T39" fmla="*/ 36 h 95"/>
                <a:gd name="T40" fmla="*/ 6 w 95"/>
                <a:gd name="T41" fmla="*/ 23 h 95"/>
                <a:gd name="T42" fmla="*/ 14 w 95"/>
                <a:gd name="T43" fmla="*/ 14 h 95"/>
                <a:gd name="T44" fmla="*/ 24 w 95"/>
                <a:gd name="T45" fmla="*/ 6 h 95"/>
                <a:gd name="T46" fmla="*/ 35 w 95"/>
                <a:gd name="T47" fmla="*/ 1 h 95"/>
                <a:gd name="T48" fmla="*/ 47 w 9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5">
                  <a:moveTo>
                    <a:pt x="47" y="0"/>
                  </a:moveTo>
                  <a:lnTo>
                    <a:pt x="60" y="1"/>
                  </a:lnTo>
                  <a:lnTo>
                    <a:pt x="71" y="6"/>
                  </a:lnTo>
                  <a:lnTo>
                    <a:pt x="81" y="14"/>
                  </a:lnTo>
                  <a:lnTo>
                    <a:pt x="88" y="23"/>
                  </a:lnTo>
                  <a:lnTo>
                    <a:pt x="93" y="36"/>
                  </a:lnTo>
                  <a:lnTo>
                    <a:pt x="95" y="48"/>
                  </a:lnTo>
                  <a:lnTo>
                    <a:pt x="93" y="60"/>
                  </a:lnTo>
                  <a:lnTo>
                    <a:pt x="88" y="71"/>
                  </a:lnTo>
                  <a:lnTo>
                    <a:pt x="81" y="81"/>
                  </a:lnTo>
                  <a:lnTo>
                    <a:pt x="71" y="88"/>
                  </a:lnTo>
                  <a:lnTo>
                    <a:pt x="60" y="94"/>
                  </a:lnTo>
                  <a:lnTo>
                    <a:pt x="47" y="95"/>
                  </a:lnTo>
                  <a:lnTo>
                    <a:pt x="35" y="94"/>
                  </a:lnTo>
                  <a:lnTo>
                    <a:pt x="24" y="88"/>
                  </a:lnTo>
                  <a:lnTo>
                    <a:pt x="14" y="81"/>
                  </a:lnTo>
                  <a:lnTo>
                    <a:pt x="6" y="71"/>
                  </a:lnTo>
                  <a:lnTo>
                    <a:pt x="2" y="60"/>
                  </a:lnTo>
                  <a:lnTo>
                    <a:pt x="0" y="48"/>
                  </a:lnTo>
                  <a:lnTo>
                    <a:pt x="2" y="36"/>
                  </a:lnTo>
                  <a:lnTo>
                    <a:pt x="6" y="23"/>
                  </a:lnTo>
                  <a:lnTo>
                    <a:pt x="14" y="14"/>
                  </a:lnTo>
                  <a:lnTo>
                    <a:pt x="24" y="6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46"/>
            <p:cNvSpPr>
              <a:spLocks/>
            </p:cNvSpPr>
            <p:nvPr/>
          </p:nvSpPr>
          <p:spPr bwMode="auto">
            <a:xfrm>
              <a:off x="1993900" y="3722688"/>
              <a:ext cx="14288" cy="14288"/>
            </a:xfrm>
            <a:custGeom>
              <a:avLst/>
              <a:gdLst>
                <a:gd name="T0" fmla="*/ 47 w 96"/>
                <a:gd name="T1" fmla="*/ 0 h 95"/>
                <a:gd name="T2" fmla="*/ 61 w 96"/>
                <a:gd name="T3" fmla="*/ 1 h 95"/>
                <a:gd name="T4" fmla="*/ 72 w 96"/>
                <a:gd name="T5" fmla="*/ 6 h 95"/>
                <a:gd name="T6" fmla="*/ 81 w 96"/>
                <a:gd name="T7" fmla="*/ 14 h 95"/>
                <a:gd name="T8" fmla="*/ 89 w 96"/>
                <a:gd name="T9" fmla="*/ 23 h 95"/>
                <a:gd name="T10" fmla="*/ 94 w 96"/>
                <a:gd name="T11" fmla="*/ 36 h 95"/>
                <a:gd name="T12" fmla="*/ 96 w 96"/>
                <a:gd name="T13" fmla="*/ 48 h 95"/>
                <a:gd name="T14" fmla="*/ 94 w 96"/>
                <a:gd name="T15" fmla="*/ 60 h 95"/>
                <a:gd name="T16" fmla="*/ 89 w 96"/>
                <a:gd name="T17" fmla="*/ 71 h 95"/>
                <a:gd name="T18" fmla="*/ 81 w 96"/>
                <a:gd name="T19" fmla="*/ 81 h 95"/>
                <a:gd name="T20" fmla="*/ 72 w 96"/>
                <a:gd name="T21" fmla="*/ 88 h 95"/>
                <a:gd name="T22" fmla="*/ 61 w 96"/>
                <a:gd name="T23" fmla="*/ 94 h 95"/>
                <a:gd name="T24" fmla="*/ 47 w 96"/>
                <a:gd name="T25" fmla="*/ 95 h 95"/>
                <a:gd name="T26" fmla="*/ 35 w 96"/>
                <a:gd name="T27" fmla="*/ 94 h 95"/>
                <a:gd name="T28" fmla="*/ 24 w 96"/>
                <a:gd name="T29" fmla="*/ 88 h 95"/>
                <a:gd name="T30" fmla="*/ 15 w 96"/>
                <a:gd name="T31" fmla="*/ 81 h 95"/>
                <a:gd name="T32" fmla="*/ 7 w 96"/>
                <a:gd name="T33" fmla="*/ 71 h 95"/>
                <a:gd name="T34" fmla="*/ 2 w 96"/>
                <a:gd name="T35" fmla="*/ 60 h 95"/>
                <a:gd name="T36" fmla="*/ 0 w 96"/>
                <a:gd name="T37" fmla="*/ 48 h 95"/>
                <a:gd name="T38" fmla="*/ 2 w 96"/>
                <a:gd name="T39" fmla="*/ 36 h 95"/>
                <a:gd name="T40" fmla="*/ 7 w 96"/>
                <a:gd name="T41" fmla="*/ 23 h 95"/>
                <a:gd name="T42" fmla="*/ 15 w 96"/>
                <a:gd name="T43" fmla="*/ 14 h 95"/>
                <a:gd name="T44" fmla="*/ 24 w 96"/>
                <a:gd name="T45" fmla="*/ 6 h 95"/>
                <a:gd name="T46" fmla="*/ 35 w 96"/>
                <a:gd name="T47" fmla="*/ 1 h 95"/>
                <a:gd name="T48" fmla="*/ 47 w 96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95">
                  <a:moveTo>
                    <a:pt x="47" y="0"/>
                  </a:moveTo>
                  <a:lnTo>
                    <a:pt x="61" y="1"/>
                  </a:lnTo>
                  <a:lnTo>
                    <a:pt x="72" y="6"/>
                  </a:lnTo>
                  <a:lnTo>
                    <a:pt x="81" y="14"/>
                  </a:lnTo>
                  <a:lnTo>
                    <a:pt x="89" y="23"/>
                  </a:lnTo>
                  <a:lnTo>
                    <a:pt x="94" y="36"/>
                  </a:lnTo>
                  <a:lnTo>
                    <a:pt x="96" y="48"/>
                  </a:lnTo>
                  <a:lnTo>
                    <a:pt x="94" y="60"/>
                  </a:lnTo>
                  <a:lnTo>
                    <a:pt x="89" y="71"/>
                  </a:lnTo>
                  <a:lnTo>
                    <a:pt x="81" y="81"/>
                  </a:lnTo>
                  <a:lnTo>
                    <a:pt x="72" y="88"/>
                  </a:lnTo>
                  <a:lnTo>
                    <a:pt x="61" y="94"/>
                  </a:lnTo>
                  <a:lnTo>
                    <a:pt x="47" y="95"/>
                  </a:lnTo>
                  <a:lnTo>
                    <a:pt x="35" y="94"/>
                  </a:lnTo>
                  <a:lnTo>
                    <a:pt x="24" y="88"/>
                  </a:lnTo>
                  <a:lnTo>
                    <a:pt x="15" y="81"/>
                  </a:lnTo>
                  <a:lnTo>
                    <a:pt x="7" y="71"/>
                  </a:lnTo>
                  <a:lnTo>
                    <a:pt x="2" y="60"/>
                  </a:lnTo>
                  <a:lnTo>
                    <a:pt x="0" y="48"/>
                  </a:lnTo>
                  <a:lnTo>
                    <a:pt x="2" y="36"/>
                  </a:lnTo>
                  <a:lnTo>
                    <a:pt x="7" y="23"/>
                  </a:lnTo>
                  <a:lnTo>
                    <a:pt x="15" y="14"/>
                  </a:lnTo>
                  <a:lnTo>
                    <a:pt x="24" y="6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47"/>
            <p:cNvSpPr>
              <a:spLocks/>
            </p:cNvSpPr>
            <p:nvPr/>
          </p:nvSpPr>
          <p:spPr bwMode="auto">
            <a:xfrm>
              <a:off x="1941513" y="3759200"/>
              <a:ext cx="14288" cy="14288"/>
            </a:xfrm>
            <a:custGeom>
              <a:avLst/>
              <a:gdLst>
                <a:gd name="T0" fmla="*/ 47 w 94"/>
                <a:gd name="T1" fmla="*/ 0 h 95"/>
                <a:gd name="T2" fmla="*/ 59 w 94"/>
                <a:gd name="T3" fmla="*/ 1 h 95"/>
                <a:gd name="T4" fmla="*/ 71 w 94"/>
                <a:gd name="T5" fmla="*/ 6 h 95"/>
                <a:gd name="T6" fmla="*/ 81 w 94"/>
                <a:gd name="T7" fmla="*/ 13 h 95"/>
                <a:gd name="T8" fmla="*/ 88 w 94"/>
                <a:gd name="T9" fmla="*/ 23 h 95"/>
                <a:gd name="T10" fmla="*/ 93 w 94"/>
                <a:gd name="T11" fmla="*/ 35 h 95"/>
                <a:gd name="T12" fmla="*/ 94 w 94"/>
                <a:gd name="T13" fmla="*/ 48 h 95"/>
                <a:gd name="T14" fmla="*/ 93 w 94"/>
                <a:gd name="T15" fmla="*/ 60 h 95"/>
                <a:gd name="T16" fmla="*/ 88 w 94"/>
                <a:gd name="T17" fmla="*/ 72 h 95"/>
                <a:gd name="T18" fmla="*/ 81 w 94"/>
                <a:gd name="T19" fmla="*/ 81 h 95"/>
                <a:gd name="T20" fmla="*/ 71 w 94"/>
                <a:gd name="T21" fmla="*/ 88 h 95"/>
                <a:gd name="T22" fmla="*/ 59 w 94"/>
                <a:gd name="T23" fmla="*/ 94 h 95"/>
                <a:gd name="T24" fmla="*/ 47 w 94"/>
                <a:gd name="T25" fmla="*/ 95 h 95"/>
                <a:gd name="T26" fmla="*/ 35 w 94"/>
                <a:gd name="T27" fmla="*/ 94 h 95"/>
                <a:gd name="T28" fmla="*/ 23 w 94"/>
                <a:gd name="T29" fmla="*/ 88 h 95"/>
                <a:gd name="T30" fmla="*/ 13 w 94"/>
                <a:gd name="T31" fmla="*/ 81 h 95"/>
                <a:gd name="T32" fmla="*/ 6 w 94"/>
                <a:gd name="T33" fmla="*/ 72 h 95"/>
                <a:gd name="T34" fmla="*/ 1 w 94"/>
                <a:gd name="T35" fmla="*/ 60 h 95"/>
                <a:gd name="T36" fmla="*/ 0 w 94"/>
                <a:gd name="T37" fmla="*/ 48 h 95"/>
                <a:gd name="T38" fmla="*/ 1 w 94"/>
                <a:gd name="T39" fmla="*/ 35 h 95"/>
                <a:gd name="T40" fmla="*/ 6 w 94"/>
                <a:gd name="T41" fmla="*/ 23 h 95"/>
                <a:gd name="T42" fmla="*/ 13 w 94"/>
                <a:gd name="T43" fmla="*/ 13 h 95"/>
                <a:gd name="T44" fmla="*/ 23 w 94"/>
                <a:gd name="T45" fmla="*/ 6 h 95"/>
                <a:gd name="T46" fmla="*/ 35 w 94"/>
                <a:gd name="T47" fmla="*/ 1 h 95"/>
                <a:gd name="T48" fmla="*/ 47 w 94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4" h="95">
                  <a:moveTo>
                    <a:pt x="47" y="0"/>
                  </a:moveTo>
                  <a:lnTo>
                    <a:pt x="59" y="1"/>
                  </a:lnTo>
                  <a:lnTo>
                    <a:pt x="71" y="6"/>
                  </a:lnTo>
                  <a:lnTo>
                    <a:pt x="81" y="13"/>
                  </a:lnTo>
                  <a:lnTo>
                    <a:pt x="88" y="23"/>
                  </a:lnTo>
                  <a:lnTo>
                    <a:pt x="93" y="35"/>
                  </a:lnTo>
                  <a:lnTo>
                    <a:pt x="94" y="48"/>
                  </a:lnTo>
                  <a:lnTo>
                    <a:pt x="93" y="60"/>
                  </a:lnTo>
                  <a:lnTo>
                    <a:pt x="88" y="72"/>
                  </a:lnTo>
                  <a:lnTo>
                    <a:pt x="81" y="81"/>
                  </a:lnTo>
                  <a:lnTo>
                    <a:pt x="71" y="88"/>
                  </a:lnTo>
                  <a:lnTo>
                    <a:pt x="59" y="94"/>
                  </a:lnTo>
                  <a:lnTo>
                    <a:pt x="47" y="95"/>
                  </a:lnTo>
                  <a:lnTo>
                    <a:pt x="35" y="94"/>
                  </a:lnTo>
                  <a:lnTo>
                    <a:pt x="23" y="88"/>
                  </a:lnTo>
                  <a:lnTo>
                    <a:pt x="13" y="81"/>
                  </a:lnTo>
                  <a:lnTo>
                    <a:pt x="6" y="72"/>
                  </a:lnTo>
                  <a:lnTo>
                    <a:pt x="1" y="60"/>
                  </a:lnTo>
                  <a:lnTo>
                    <a:pt x="0" y="48"/>
                  </a:lnTo>
                  <a:lnTo>
                    <a:pt x="1" y="35"/>
                  </a:lnTo>
                  <a:lnTo>
                    <a:pt x="6" y="23"/>
                  </a:lnTo>
                  <a:lnTo>
                    <a:pt x="13" y="13"/>
                  </a:lnTo>
                  <a:lnTo>
                    <a:pt x="23" y="6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48"/>
            <p:cNvSpPr>
              <a:spLocks/>
            </p:cNvSpPr>
            <p:nvPr/>
          </p:nvSpPr>
          <p:spPr bwMode="auto">
            <a:xfrm>
              <a:off x="1976438" y="3759200"/>
              <a:ext cx="14288" cy="14288"/>
            </a:xfrm>
            <a:custGeom>
              <a:avLst/>
              <a:gdLst>
                <a:gd name="T0" fmla="*/ 48 w 95"/>
                <a:gd name="T1" fmla="*/ 0 h 95"/>
                <a:gd name="T2" fmla="*/ 60 w 95"/>
                <a:gd name="T3" fmla="*/ 1 h 95"/>
                <a:gd name="T4" fmla="*/ 72 w 95"/>
                <a:gd name="T5" fmla="*/ 6 h 95"/>
                <a:gd name="T6" fmla="*/ 81 w 95"/>
                <a:gd name="T7" fmla="*/ 13 h 95"/>
                <a:gd name="T8" fmla="*/ 88 w 95"/>
                <a:gd name="T9" fmla="*/ 23 h 95"/>
                <a:gd name="T10" fmla="*/ 94 w 95"/>
                <a:gd name="T11" fmla="*/ 35 h 95"/>
                <a:gd name="T12" fmla="*/ 95 w 95"/>
                <a:gd name="T13" fmla="*/ 48 h 95"/>
                <a:gd name="T14" fmla="*/ 94 w 95"/>
                <a:gd name="T15" fmla="*/ 60 h 95"/>
                <a:gd name="T16" fmla="*/ 88 w 95"/>
                <a:gd name="T17" fmla="*/ 72 h 95"/>
                <a:gd name="T18" fmla="*/ 81 w 95"/>
                <a:gd name="T19" fmla="*/ 81 h 95"/>
                <a:gd name="T20" fmla="*/ 72 w 95"/>
                <a:gd name="T21" fmla="*/ 88 h 95"/>
                <a:gd name="T22" fmla="*/ 60 w 95"/>
                <a:gd name="T23" fmla="*/ 94 h 95"/>
                <a:gd name="T24" fmla="*/ 48 w 95"/>
                <a:gd name="T25" fmla="*/ 95 h 95"/>
                <a:gd name="T26" fmla="*/ 36 w 95"/>
                <a:gd name="T27" fmla="*/ 94 h 95"/>
                <a:gd name="T28" fmla="*/ 23 w 95"/>
                <a:gd name="T29" fmla="*/ 88 h 95"/>
                <a:gd name="T30" fmla="*/ 14 w 95"/>
                <a:gd name="T31" fmla="*/ 81 h 95"/>
                <a:gd name="T32" fmla="*/ 6 w 95"/>
                <a:gd name="T33" fmla="*/ 72 h 95"/>
                <a:gd name="T34" fmla="*/ 2 w 95"/>
                <a:gd name="T35" fmla="*/ 60 h 95"/>
                <a:gd name="T36" fmla="*/ 0 w 95"/>
                <a:gd name="T37" fmla="*/ 48 h 95"/>
                <a:gd name="T38" fmla="*/ 2 w 95"/>
                <a:gd name="T39" fmla="*/ 35 h 95"/>
                <a:gd name="T40" fmla="*/ 6 w 95"/>
                <a:gd name="T41" fmla="*/ 23 h 95"/>
                <a:gd name="T42" fmla="*/ 14 w 95"/>
                <a:gd name="T43" fmla="*/ 13 h 95"/>
                <a:gd name="T44" fmla="*/ 23 w 95"/>
                <a:gd name="T45" fmla="*/ 6 h 95"/>
                <a:gd name="T46" fmla="*/ 36 w 95"/>
                <a:gd name="T47" fmla="*/ 1 h 95"/>
                <a:gd name="T48" fmla="*/ 48 w 9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5">
                  <a:moveTo>
                    <a:pt x="48" y="0"/>
                  </a:moveTo>
                  <a:lnTo>
                    <a:pt x="60" y="1"/>
                  </a:lnTo>
                  <a:lnTo>
                    <a:pt x="72" y="6"/>
                  </a:lnTo>
                  <a:lnTo>
                    <a:pt x="81" y="13"/>
                  </a:lnTo>
                  <a:lnTo>
                    <a:pt x="88" y="23"/>
                  </a:lnTo>
                  <a:lnTo>
                    <a:pt x="94" y="35"/>
                  </a:lnTo>
                  <a:lnTo>
                    <a:pt x="95" y="48"/>
                  </a:lnTo>
                  <a:lnTo>
                    <a:pt x="94" y="60"/>
                  </a:lnTo>
                  <a:lnTo>
                    <a:pt x="88" y="72"/>
                  </a:lnTo>
                  <a:lnTo>
                    <a:pt x="81" y="81"/>
                  </a:lnTo>
                  <a:lnTo>
                    <a:pt x="72" y="88"/>
                  </a:lnTo>
                  <a:lnTo>
                    <a:pt x="60" y="94"/>
                  </a:lnTo>
                  <a:lnTo>
                    <a:pt x="48" y="95"/>
                  </a:lnTo>
                  <a:lnTo>
                    <a:pt x="36" y="94"/>
                  </a:lnTo>
                  <a:lnTo>
                    <a:pt x="23" y="88"/>
                  </a:lnTo>
                  <a:lnTo>
                    <a:pt x="14" y="81"/>
                  </a:lnTo>
                  <a:lnTo>
                    <a:pt x="6" y="72"/>
                  </a:lnTo>
                  <a:lnTo>
                    <a:pt x="2" y="60"/>
                  </a:lnTo>
                  <a:lnTo>
                    <a:pt x="0" y="48"/>
                  </a:lnTo>
                  <a:lnTo>
                    <a:pt x="2" y="35"/>
                  </a:lnTo>
                  <a:lnTo>
                    <a:pt x="6" y="23"/>
                  </a:lnTo>
                  <a:lnTo>
                    <a:pt x="14" y="13"/>
                  </a:lnTo>
                  <a:lnTo>
                    <a:pt x="23" y="6"/>
                  </a:lnTo>
                  <a:lnTo>
                    <a:pt x="36" y="1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49"/>
            <p:cNvSpPr>
              <a:spLocks/>
            </p:cNvSpPr>
            <p:nvPr/>
          </p:nvSpPr>
          <p:spPr bwMode="auto">
            <a:xfrm>
              <a:off x="1924050" y="3795713"/>
              <a:ext cx="14288" cy="14288"/>
            </a:xfrm>
            <a:custGeom>
              <a:avLst/>
              <a:gdLst>
                <a:gd name="T0" fmla="*/ 48 w 95"/>
                <a:gd name="T1" fmla="*/ 0 h 95"/>
                <a:gd name="T2" fmla="*/ 60 w 95"/>
                <a:gd name="T3" fmla="*/ 1 h 95"/>
                <a:gd name="T4" fmla="*/ 71 w 95"/>
                <a:gd name="T5" fmla="*/ 7 h 95"/>
                <a:gd name="T6" fmla="*/ 81 w 95"/>
                <a:gd name="T7" fmla="*/ 13 h 95"/>
                <a:gd name="T8" fmla="*/ 89 w 95"/>
                <a:gd name="T9" fmla="*/ 23 h 95"/>
                <a:gd name="T10" fmla="*/ 93 w 95"/>
                <a:gd name="T11" fmla="*/ 35 h 95"/>
                <a:gd name="T12" fmla="*/ 95 w 95"/>
                <a:gd name="T13" fmla="*/ 47 h 95"/>
                <a:gd name="T14" fmla="*/ 93 w 95"/>
                <a:gd name="T15" fmla="*/ 60 h 95"/>
                <a:gd name="T16" fmla="*/ 89 w 95"/>
                <a:gd name="T17" fmla="*/ 72 h 95"/>
                <a:gd name="T18" fmla="*/ 81 w 95"/>
                <a:gd name="T19" fmla="*/ 82 h 95"/>
                <a:gd name="T20" fmla="*/ 71 w 95"/>
                <a:gd name="T21" fmla="*/ 89 h 95"/>
                <a:gd name="T22" fmla="*/ 60 w 95"/>
                <a:gd name="T23" fmla="*/ 94 h 95"/>
                <a:gd name="T24" fmla="*/ 48 w 95"/>
                <a:gd name="T25" fmla="*/ 95 h 95"/>
                <a:gd name="T26" fmla="*/ 35 w 95"/>
                <a:gd name="T27" fmla="*/ 94 h 95"/>
                <a:gd name="T28" fmla="*/ 24 w 95"/>
                <a:gd name="T29" fmla="*/ 89 h 95"/>
                <a:gd name="T30" fmla="*/ 14 w 95"/>
                <a:gd name="T31" fmla="*/ 82 h 95"/>
                <a:gd name="T32" fmla="*/ 6 w 95"/>
                <a:gd name="T33" fmla="*/ 72 h 95"/>
                <a:gd name="T34" fmla="*/ 2 w 95"/>
                <a:gd name="T35" fmla="*/ 60 h 95"/>
                <a:gd name="T36" fmla="*/ 0 w 95"/>
                <a:gd name="T37" fmla="*/ 47 h 95"/>
                <a:gd name="T38" fmla="*/ 2 w 95"/>
                <a:gd name="T39" fmla="*/ 35 h 95"/>
                <a:gd name="T40" fmla="*/ 6 w 95"/>
                <a:gd name="T41" fmla="*/ 23 h 95"/>
                <a:gd name="T42" fmla="*/ 14 w 95"/>
                <a:gd name="T43" fmla="*/ 13 h 95"/>
                <a:gd name="T44" fmla="*/ 24 w 95"/>
                <a:gd name="T45" fmla="*/ 7 h 95"/>
                <a:gd name="T46" fmla="*/ 35 w 95"/>
                <a:gd name="T47" fmla="*/ 1 h 95"/>
                <a:gd name="T48" fmla="*/ 48 w 9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5">
                  <a:moveTo>
                    <a:pt x="48" y="0"/>
                  </a:moveTo>
                  <a:lnTo>
                    <a:pt x="60" y="1"/>
                  </a:lnTo>
                  <a:lnTo>
                    <a:pt x="71" y="7"/>
                  </a:lnTo>
                  <a:lnTo>
                    <a:pt x="81" y="13"/>
                  </a:lnTo>
                  <a:lnTo>
                    <a:pt x="89" y="23"/>
                  </a:lnTo>
                  <a:lnTo>
                    <a:pt x="93" y="35"/>
                  </a:lnTo>
                  <a:lnTo>
                    <a:pt x="95" y="47"/>
                  </a:lnTo>
                  <a:lnTo>
                    <a:pt x="93" y="60"/>
                  </a:lnTo>
                  <a:lnTo>
                    <a:pt x="89" y="72"/>
                  </a:lnTo>
                  <a:lnTo>
                    <a:pt x="81" y="82"/>
                  </a:lnTo>
                  <a:lnTo>
                    <a:pt x="71" y="89"/>
                  </a:lnTo>
                  <a:lnTo>
                    <a:pt x="60" y="94"/>
                  </a:lnTo>
                  <a:lnTo>
                    <a:pt x="48" y="95"/>
                  </a:lnTo>
                  <a:lnTo>
                    <a:pt x="35" y="94"/>
                  </a:lnTo>
                  <a:lnTo>
                    <a:pt x="24" y="89"/>
                  </a:lnTo>
                  <a:lnTo>
                    <a:pt x="14" y="82"/>
                  </a:lnTo>
                  <a:lnTo>
                    <a:pt x="6" y="72"/>
                  </a:lnTo>
                  <a:lnTo>
                    <a:pt x="2" y="60"/>
                  </a:lnTo>
                  <a:lnTo>
                    <a:pt x="0" y="47"/>
                  </a:lnTo>
                  <a:lnTo>
                    <a:pt x="2" y="35"/>
                  </a:lnTo>
                  <a:lnTo>
                    <a:pt x="6" y="23"/>
                  </a:lnTo>
                  <a:lnTo>
                    <a:pt x="14" y="13"/>
                  </a:lnTo>
                  <a:lnTo>
                    <a:pt x="24" y="7"/>
                  </a:lnTo>
                  <a:lnTo>
                    <a:pt x="35" y="1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50"/>
            <p:cNvSpPr>
              <a:spLocks/>
            </p:cNvSpPr>
            <p:nvPr/>
          </p:nvSpPr>
          <p:spPr bwMode="auto">
            <a:xfrm>
              <a:off x="1958975" y="3795713"/>
              <a:ext cx="14288" cy="14288"/>
            </a:xfrm>
            <a:custGeom>
              <a:avLst/>
              <a:gdLst>
                <a:gd name="T0" fmla="*/ 47 w 95"/>
                <a:gd name="T1" fmla="*/ 0 h 95"/>
                <a:gd name="T2" fmla="*/ 60 w 95"/>
                <a:gd name="T3" fmla="*/ 1 h 95"/>
                <a:gd name="T4" fmla="*/ 71 w 95"/>
                <a:gd name="T5" fmla="*/ 7 h 95"/>
                <a:gd name="T6" fmla="*/ 81 w 95"/>
                <a:gd name="T7" fmla="*/ 13 h 95"/>
                <a:gd name="T8" fmla="*/ 88 w 95"/>
                <a:gd name="T9" fmla="*/ 23 h 95"/>
                <a:gd name="T10" fmla="*/ 93 w 95"/>
                <a:gd name="T11" fmla="*/ 35 h 95"/>
                <a:gd name="T12" fmla="*/ 95 w 95"/>
                <a:gd name="T13" fmla="*/ 47 h 95"/>
                <a:gd name="T14" fmla="*/ 93 w 95"/>
                <a:gd name="T15" fmla="*/ 60 h 95"/>
                <a:gd name="T16" fmla="*/ 88 w 95"/>
                <a:gd name="T17" fmla="*/ 72 h 95"/>
                <a:gd name="T18" fmla="*/ 81 w 95"/>
                <a:gd name="T19" fmla="*/ 82 h 95"/>
                <a:gd name="T20" fmla="*/ 71 w 95"/>
                <a:gd name="T21" fmla="*/ 89 h 95"/>
                <a:gd name="T22" fmla="*/ 60 w 95"/>
                <a:gd name="T23" fmla="*/ 94 h 95"/>
                <a:gd name="T24" fmla="*/ 47 w 95"/>
                <a:gd name="T25" fmla="*/ 95 h 95"/>
                <a:gd name="T26" fmla="*/ 35 w 95"/>
                <a:gd name="T27" fmla="*/ 94 h 95"/>
                <a:gd name="T28" fmla="*/ 24 w 95"/>
                <a:gd name="T29" fmla="*/ 89 h 95"/>
                <a:gd name="T30" fmla="*/ 14 w 95"/>
                <a:gd name="T31" fmla="*/ 82 h 95"/>
                <a:gd name="T32" fmla="*/ 6 w 95"/>
                <a:gd name="T33" fmla="*/ 72 h 95"/>
                <a:gd name="T34" fmla="*/ 2 w 95"/>
                <a:gd name="T35" fmla="*/ 60 h 95"/>
                <a:gd name="T36" fmla="*/ 0 w 95"/>
                <a:gd name="T37" fmla="*/ 47 h 95"/>
                <a:gd name="T38" fmla="*/ 2 w 95"/>
                <a:gd name="T39" fmla="*/ 35 h 95"/>
                <a:gd name="T40" fmla="*/ 6 w 95"/>
                <a:gd name="T41" fmla="*/ 23 h 95"/>
                <a:gd name="T42" fmla="*/ 14 w 95"/>
                <a:gd name="T43" fmla="*/ 13 h 95"/>
                <a:gd name="T44" fmla="*/ 24 w 95"/>
                <a:gd name="T45" fmla="*/ 7 h 95"/>
                <a:gd name="T46" fmla="*/ 35 w 95"/>
                <a:gd name="T47" fmla="*/ 1 h 95"/>
                <a:gd name="T48" fmla="*/ 47 w 9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5">
                  <a:moveTo>
                    <a:pt x="47" y="0"/>
                  </a:moveTo>
                  <a:lnTo>
                    <a:pt x="60" y="1"/>
                  </a:lnTo>
                  <a:lnTo>
                    <a:pt x="71" y="7"/>
                  </a:lnTo>
                  <a:lnTo>
                    <a:pt x="81" y="13"/>
                  </a:lnTo>
                  <a:lnTo>
                    <a:pt x="88" y="23"/>
                  </a:lnTo>
                  <a:lnTo>
                    <a:pt x="93" y="35"/>
                  </a:lnTo>
                  <a:lnTo>
                    <a:pt x="95" y="47"/>
                  </a:lnTo>
                  <a:lnTo>
                    <a:pt x="93" y="60"/>
                  </a:lnTo>
                  <a:lnTo>
                    <a:pt x="88" y="72"/>
                  </a:lnTo>
                  <a:lnTo>
                    <a:pt x="81" y="82"/>
                  </a:lnTo>
                  <a:lnTo>
                    <a:pt x="71" y="89"/>
                  </a:lnTo>
                  <a:lnTo>
                    <a:pt x="60" y="94"/>
                  </a:lnTo>
                  <a:lnTo>
                    <a:pt x="47" y="95"/>
                  </a:lnTo>
                  <a:lnTo>
                    <a:pt x="35" y="94"/>
                  </a:lnTo>
                  <a:lnTo>
                    <a:pt x="24" y="89"/>
                  </a:lnTo>
                  <a:lnTo>
                    <a:pt x="14" y="82"/>
                  </a:lnTo>
                  <a:lnTo>
                    <a:pt x="6" y="72"/>
                  </a:lnTo>
                  <a:lnTo>
                    <a:pt x="2" y="60"/>
                  </a:lnTo>
                  <a:lnTo>
                    <a:pt x="0" y="47"/>
                  </a:lnTo>
                  <a:lnTo>
                    <a:pt x="2" y="35"/>
                  </a:lnTo>
                  <a:lnTo>
                    <a:pt x="6" y="23"/>
                  </a:lnTo>
                  <a:lnTo>
                    <a:pt x="14" y="13"/>
                  </a:lnTo>
                  <a:lnTo>
                    <a:pt x="24" y="7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51"/>
            <p:cNvSpPr>
              <a:spLocks/>
            </p:cNvSpPr>
            <p:nvPr/>
          </p:nvSpPr>
          <p:spPr bwMode="auto">
            <a:xfrm>
              <a:off x="1993900" y="3795713"/>
              <a:ext cx="14288" cy="14288"/>
            </a:xfrm>
            <a:custGeom>
              <a:avLst/>
              <a:gdLst>
                <a:gd name="T0" fmla="*/ 47 w 96"/>
                <a:gd name="T1" fmla="*/ 0 h 95"/>
                <a:gd name="T2" fmla="*/ 61 w 96"/>
                <a:gd name="T3" fmla="*/ 1 h 95"/>
                <a:gd name="T4" fmla="*/ 72 w 96"/>
                <a:gd name="T5" fmla="*/ 7 h 95"/>
                <a:gd name="T6" fmla="*/ 81 w 96"/>
                <a:gd name="T7" fmla="*/ 13 h 95"/>
                <a:gd name="T8" fmla="*/ 89 w 96"/>
                <a:gd name="T9" fmla="*/ 23 h 95"/>
                <a:gd name="T10" fmla="*/ 94 w 96"/>
                <a:gd name="T11" fmla="*/ 35 h 95"/>
                <a:gd name="T12" fmla="*/ 96 w 96"/>
                <a:gd name="T13" fmla="*/ 47 h 95"/>
                <a:gd name="T14" fmla="*/ 94 w 96"/>
                <a:gd name="T15" fmla="*/ 60 h 95"/>
                <a:gd name="T16" fmla="*/ 89 w 96"/>
                <a:gd name="T17" fmla="*/ 72 h 95"/>
                <a:gd name="T18" fmla="*/ 81 w 96"/>
                <a:gd name="T19" fmla="*/ 82 h 95"/>
                <a:gd name="T20" fmla="*/ 72 w 96"/>
                <a:gd name="T21" fmla="*/ 89 h 95"/>
                <a:gd name="T22" fmla="*/ 61 w 96"/>
                <a:gd name="T23" fmla="*/ 94 h 95"/>
                <a:gd name="T24" fmla="*/ 47 w 96"/>
                <a:gd name="T25" fmla="*/ 95 h 95"/>
                <a:gd name="T26" fmla="*/ 35 w 96"/>
                <a:gd name="T27" fmla="*/ 94 h 95"/>
                <a:gd name="T28" fmla="*/ 24 w 96"/>
                <a:gd name="T29" fmla="*/ 89 h 95"/>
                <a:gd name="T30" fmla="*/ 15 w 96"/>
                <a:gd name="T31" fmla="*/ 82 h 95"/>
                <a:gd name="T32" fmla="*/ 7 w 96"/>
                <a:gd name="T33" fmla="*/ 72 h 95"/>
                <a:gd name="T34" fmla="*/ 2 w 96"/>
                <a:gd name="T35" fmla="*/ 60 h 95"/>
                <a:gd name="T36" fmla="*/ 0 w 96"/>
                <a:gd name="T37" fmla="*/ 47 h 95"/>
                <a:gd name="T38" fmla="*/ 2 w 96"/>
                <a:gd name="T39" fmla="*/ 35 h 95"/>
                <a:gd name="T40" fmla="*/ 7 w 96"/>
                <a:gd name="T41" fmla="*/ 23 h 95"/>
                <a:gd name="T42" fmla="*/ 15 w 96"/>
                <a:gd name="T43" fmla="*/ 13 h 95"/>
                <a:gd name="T44" fmla="*/ 24 w 96"/>
                <a:gd name="T45" fmla="*/ 7 h 95"/>
                <a:gd name="T46" fmla="*/ 35 w 96"/>
                <a:gd name="T47" fmla="*/ 1 h 95"/>
                <a:gd name="T48" fmla="*/ 47 w 96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95">
                  <a:moveTo>
                    <a:pt x="47" y="0"/>
                  </a:moveTo>
                  <a:lnTo>
                    <a:pt x="61" y="1"/>
                  </a:lnTo>
                  <a:lnTo>
                    <a:pt x="72" y="7"/>
                  </a:lnTo>
                  <a:lnTo>
                    <a:pt x="81" y="13"/>
                  </a:lnTo>
                  <a:lnTo>
                    <a:pt x="89" y="23"/>
                  </a:lnTo>
                  <a:lnTo>
                    <a:pt x="94" y="35"/>
                  </a:lnTo>
                  <a:lnTo>
                    <a:pt x="96" y="47"/>
                  </a:lnTo>
                  <a:lnTo>
                    <a:pt x="94" y="60"/>
                  </a:lnTo>
                  <a:lnTo>
                    <a:pt x="89" y="72"/>
                  </a:lnTo>
                  <a:lnTo>
                    <a:pt x="81" y="82"/>
                  </a:lnTo>
                  <a:lnTo>
                    <a:pt x="72" y="89"/>
                  </a:lnTo>
                  <a:lnTo>
                    <a:pt x="61" y="94"/>
                  </a:lnTo>
                  <a:lnTo>
                    <a:pt x="47" y="95"/>
                  </a:lnTo>
                  <a:lnTo>
                    <a:pt x="35" y="94"/>
                  </a:lnTo>
                  <a:lnTo>
                    <a:pt x="24" y="89"/>
                  </a:lnTo>
                  <a:lnTo>
                    <a:pt x="15" y="82"/>
                  </a:lnTo>
                  <a:lnTo>
                    <a:pt x="7" y="72"/>
                  </a:lnTo>
                  <a:lnTo>
                    <a:pt x="2" y="60"/>
                  </a:lnTo>
                  <a:lnTo>
                    <a:pt x="0" y="47"/>
                  </a:lnTo>
                  <a:lnTo>
                    <a:pt x="2" y="35"/>
                  </a:lnTo>
                  <a:lnTo>
                    <a:pt x="7" y="23"/>
                  </a:lnTo>
                  <a:lnTo>
                    <a:pt x="15" y="13"/>
                  </a:lnTo>
                  <a:lnTo>
                    <a:pt x="24" y="7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52"/>
            <p:cNvSpPr>
              <a:spLocks/>
            </p:cNvSpPr>
            <p:nvPr/>
          </p:nvSpPr>
          <p:spPr bwMode="auto">
            <a:xfrm>
              <a:off x="1906588" y="3832225"/>
              <a:ext cx="14288" cy="14288"/>
            </a:xfrm>
            <a:custGeom>
              <a:avLst/>
              <a:gdLst>
                <a:gd name="T0" fmla="*/ 47 w 94"/>
                <a:gd name="T1" fmla="*/ 0 h 95"/>
                <a:gd name="T2" fmla="*/ 59 w 94"/>
                <a:gd name="T3" fmla="*/ 1 h 95"/>
                <a:gd name="T4" fmla="*/ 71 w 94"/>
                <a:gd name="T5" fmla="*/ 7 h 95"/>
                <a:gd name="T6" fmla="*/ 81 w 94"/>
                <a:gd name="T7" fmla="*/ 13 h 95"/>
                <a:gd name="T8" fmla="*/ 89 w 94"/>
                <a:gd name="T9" fmla="*/ 23 h 95"/>
                <a:gd name="T10" fmla="*/ 93 w 94"/>
                <a:gd name="T11" fmla="*/ 35 h 95"/>
                <a:gd name="T12" fmla="*/ 94 w 94"/>
                <a:gd name="T13" fmla="*/ 47 h 95"/>
                <a:gd name="T14" fmla="*/ 93 w 94"/>
                <a:gd name="T15" fmla="*/ 59 h 95"/>
                <a:gd name="T16" fmla="*/ 89 w 94"/>
                <a:gd name="T17" fmla="*/ 72 h 95"/>
                <a:gd name="T18" fmla="*/ 81 w 94"/>
                <a:gd name="T19" fmla="*/ 81 h 95"/>
                <a:gd name="T20" fmla="*/ 71 w 94"/>
                <a:gd name="T21" fmla="*/ 89 h 95"/>
                <a:gd name="T22" fmla="*/ 59 w 94"/>
                <a:gd name="T23" fmla="*/ 94 h 95"/>
                <a:gd name="T24" fmla="*/ 47 w 94"/>
                <a:gd name="T25" fmla="*/ 95 h 95"/>
                <a:gd name="T26" fmla="*/ 35 w 94"/>
                <a:gd name="T27" fmla="*/ 94 h 95"/>
                <a:gd name="T28" fmla="*/ 23 w 94"/>
                <a:gd name="T29" fmla="*/ 89 h 95"/>
                <a:gd name="T30" fmla="*/ 13 w 94"/>
                <a:gd name="T31" fmla="*/ 81 h 95"/>
                <a:gd name="T32" fmla="*/ 7 w 94"/>
                <a:gd name="T33" fmla="*/ 72 h 95"/>
                <a:gd name="T34" fmla="*/ 1 w 94"/>
                <a:gd name="T35" fmla="*/ 59 h 95"/>
                <a:gd name="T36" fmla="*/ 0 w 94"/>
                <a:gd name="T37" fmla="*/ 47 h 95"/>
                <a:gd name="T38" fmla="*/ 1 w 94"/>
                <a:gd name="T39" fmla="*/ 35 h 95"/>
                <a:gd name="T40" fmla="*/ 7 w 94"/>
                <a:gd name="T41" fmla="*/ 23 h 95"/>
                <a:gd name="T42" fmla="*/ 13 w 94"/>
                <a:gd name="T43" fmla="*/ 13 h 95"/>
                <a:gd name="T44" fmla="*/ 23 w 94"/>
                <a:gd name="T45" fmla="*/ 7 h 95"/>
                <a:gd name="T46" fmla="*/ 35 w 94"/>
                <a:gd name="T47" fmla="*/ 1 h 95"/>
                <a:gd name="T48" fmla="*/ 47 w 94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4" h="95">
                  <a:moveTo>
                    <a:pt x="47" y="0"/>
                  </a:moveTo>
                  <a:lnTo>
                    <a:pt x="59" y="1"/>
                  </a:lnTo>
                  <a:lnTo>
                    <a:pt x="71" y="7"/>
                  </a:lnTo>
                  <a:lnTo>
                    <a:pt x="81" y="13"/>
                  </a:lnTo>
                  <a:lnTo>
                    <a:pt x="89" y="23"/>
                  </a:lnTo>
                  <a:lnTo>
                    <a:pt x="93" y="35"/>
                  </a:lnTo>
                  <a:lnTo>
                    <a:pt x="94" y="47"/>
                  </a:lnTo>
                  <a:lnTo>
                    <a:pt x="93" y="59"/>
                  </a:lnTo>
                  <a:lnTo>
                    <a:pt x="89" y="72"/>
                  </a:lnTo>
                  <a:lnTo>
                    <a:pt x="81" y="81"/>
                  </a:lnTo>
                  <a:lnTo>
                    <a:pt x="71" y="89"/>
                  </a:lnTo>
                  <a:lnTo>
                    <a:pt x="59" y="94"/>
                  </a:lnTo>
                  <a:lnTo>
                    <a:pt x="47" y="95"/>
                  </a:lnTo>
                  <a:lnTo>
                    <a:pt x="35" y="94"/>
                  </a:lnTo>
                  <a:lnTo>
                    <a:pt x="23" y="89"/>
                  </a:lnTo>
                  <a:lnTo>
                    <a:pt x="13" y="81"/>
                  </a:lnTo>
                  <a:lnTo>
                    <a:pt x="7" y="72"/>
                  </a:lnTo>
                  <a:lnTo>
                    <a:pt x="1" y="59"/>
                  </a:lnTo>
                  <a:lnTo>
                    <a:pt x="0" y="47"/>
                  </a:lnTo>
                  <a:lnTo>
                    <a:pt x="1" y="35"/>
                  </a:lnTo>
                  <a:lnTo>
                    <a:pt x="7" y="23"/>
                  </a:lnTo>
                  <a:lnTo>
                    <a:pt x="13" y="13"/>
                  </a:lnTo>
                  <a:lnTo>
                    <a:pt x="23" y="7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53"/>
            <p:cNvSpPr>
              <a:spLocks/>
            </p:cNvSpPr>
            <p:nvPr/>
          </p:nvSpPr>
          <p:spPr bwMode="auto">
            <a:xfrm>
              <a:off x="1941513" y="3832225"/>
              <a:ext cx="14288" cy="14288"/>
            </a:xfrm>
            <a:custGeom>
              <a:avLst/>
              <a:gdLst>
                <a:gd name="T0" fmla="*/ 47 w 94"/>
                <a:gd name="T1" fmla="*/ 0 h 95"/>
                <a:gd name="T2" fmla="*/ 59 w 94"/>
                <a:gd name="T3" fmla="*/ 1 h 95"/>
                <a:gd name="T4" fmla="*/ 71 w 94"/>
                <a:gd name="T5" fmla="*/ 7 h 95"/>
                <a:gd name="T6" fmla="*/ 81 w 94"/>
                <a:gd name="T7" fmla="*/ 13 h 95"/>
                <a:gd name="T8" fmla="*/ 88 w 94"/>
                <a:gd name="T9" fmla="*/ 23 h 95"/>
                <a:gd name="T10" fmla="*/ 93 w 94"/>
                <a:gd name="T11" fmla="*/ 35 h 95"/>
                <a:gd name="T12" fmla="*/ 94 w 94"/>
                <a:gd name="T13" fmla="*/ 47 h 95"/>
                <a:gd name="T14" fmla="*/ 93 w 94"/>
                <a:gd name="T15" fmla="*/ 59 h 95"/>
                <a:gd name="T16" fmla="*/ 88 w 94"/>
                <a:gd name="T17" fmla="*/ 72 h 95"/>
                <a:gd name="T18" fmla="*/ 81 w 94"/>
                <a:gd name="T19" fmla="*/ 81 h 95"/>
                <a:gd name="T20" fmla="*/ 71 w 94"/>
                <a:gd name="T21" fmla="*/ 89 h 95"/>
                <a:gd name="T22" fmla="*/ 59 w 94"/>
                <a:gd name="T23" fmla="*/ 94 h 95"/>
                <a:gd name="T24" fmla="*/ 47 w 94"/>
                <a:gd name="T25" fmla="*/ 95 h 95"/>
                <a:gd name="T26" fmla="*/ 35 w 94"/>
                <a:gd name="T27" fmla="*/ 94 h 95"/>
                <a:gd name="T28" fmla="*/ 23 w 94"/>
                <a:gd name="T29" fmla="*/ 89 h 95"/>
                <a:gd name="T30" fmla="*/ 13 w 94"/>
                <a:gd name="T31" fmla="*/ 81 h 95"/>
                <a:gd name="T32" fmla="*/ 6 w 94"/>
                <a:gd name="T33" fmla="*/ 72 h 95"/>
                <a:gd name="T34" fmla="*/ 1 w 94"/>
                <a:gd name="T35" fmla="*/ 59 h 95"/>
                <a:gd name="T36" fmla="*/ 0 w 94"/>
                <a:gd name="T37" fmla="*/ 47 h 95"/>
                <a:gd name="T38" fmla="*/ 1 w 94"/>
                <a:gd name="T39" fmla="*/ 35 h 95"/>
                <a:gd name="T40" fmla="*/ 6 w 94"/>
                <a:gd name="T41" fmla="*/ 23 h 95"/>
                <a:gd name="T42" fmla="*/ 13 w 94"/>
                <a:gd name="T43" fmla="*/ 13 h 95"/>
                <a:gd name="T44" fmla="*/ 23 w 94"/>
                <a:gd name="T45" fmla="*/ 7 h 95"/>
                <a:gd name="T46" fmla="*/ 35 w 94"/>
                <a:gd name="T47" fmla="*/ 1 h 95"/>
                <a:gd name="T48" fmla="*/ 47 w 94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4" h="95">
                  <a:moveTo>
                    <a:pt x="47" y="0"/>
                  </a:moveTo>
                  <a:lnTo>
                    <a:pt x="59" y="1"/>
                  </a:lnTo>
                  <a:lnTo>
                    <a:pt x="71" y="7"/>
                  </a:lnTo>
                  <a:lnTo>
                    <a:pt x="81" y="13"/>
                  </a:lnTo>
                  <a:lnTo>
                    <a:pt x="88" y="23"/>
                  </a:lnTo>
                  <a:lnTo>
                    <a:pt x="93" y="35"/>
                  </a:lnTo>
                  <a:lnTo>
                    <a:pt x="94" y="47"/>
                  </a:lnTo>
                  <a:lnTo>
                    <a:pt x="93" y="59"/>
                  </a:lnTo>
                  <a:lnTo>
                    <a:pt x="88" y="72"/>
                  </a:lnTo>
                  <a:lnTo>
                    <a:pt x="81" y="81"/>
                  </a:lnTo>
                  <a:lnTo>
                    <a:pt x="71" y="89"/>
                  </a:lnTo>
                  <a:lnTo>
                    <a:pt x="59" y="94"/>
                  </a:lnTo>
                  <a:lnTo>
                    <a:pt x="47" y="95"/>
                  </a:lnTo>
                  <a:lnTo>
                    <a:pt x="35" y="94"/>
                  </a:lnTo>
                  <a:lnTo>
                    <a:pt x="23" y="89"/>
                  </a:lnTo>
                  <a:lnTo>
                    <a:pt x="13" y="81"/>
                  </a:lnTo>
                  <a:lnTo>
                    <a:pt x="6" y="72"/>
                  </a:lnTo>
                  <a:lnTo>
                    <a:pt x="1" y="59"/>
                  </a:lnTo>
                  <a:lnTo>
                    <a:pt x="0" y="47"/>
                  </a:lnTo>
                  <a:lnTo>
                    <a:pt x="1" y="35"/>
                  </a:lnTo>
                  <a:lnTo>
                    <a:pt x="6" y="23"/>
                  </a:lnTo>
                  <a:lnTo>
                    <a:pt x="13" y="13"/>
                  </a:lnTo>
                  <a:lnTo>
                    <a:pt x="23" y="7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54"/>
            <p:cNvSpPr>
              <a:spLocks/>
            </p:cNvSpPr>
            <p:nvPr/>
          </p:nvSpPr>
          <p:spPr bwMode="auto">
            <a:xfrm>
              <a:off x="1976438" y="3832225"/>
              <a:ext cx="14288" cy="14288"/>
            </a:xfrm>
            <a:custGeom>
              <a:avLst/>
              <a:gdLst>
                <a:gd name="T0" fmla="*/ 48 w 95"/>
                <a:gd name="T1" fmla="*/ 0 h 95"/>
                <a:gd name="T2" fmla="*/ 60 w 95"/>
                <a:gd name="T3" fmla="*/ 1 h 95"/>
                <a:gd name="T4" fmla="*/ 72 w 95"/>
                <a:gd name="T5" fmla="*/ 7 h 95"/>
                <a:gd name="T6" fmla="*/ 82 w 95"/>
                <a:gd name="T7" fmla="*/ 13 h 95"/>
                <a:gd name="T8" fmla="*/ 88 w 95"/>
                <a:gd name="T9" fmla="*/ 23 h 95"/>
                <a:gd name="T10" fmla="*/ 94 w 95"/>
                <a:gd name="T11" fmla="*/ 35 h 95"/>
                <a:gd name="T12" fmla="*/ 95 w 95"/>
                <a:gd name="T13" fmla="*/ 47 h 95"/>
                <a:gd name="T14" fmla="*/ 94 w 95"/>
                <a:gd name="T15" fmla="*/ 59 h 95"/>
                <a:gd name="T16" fmla="*/ 88 w 95"/>
                <a:gd name="T17" fmla="*/ 72 h 95"/>
                <a:gd name="T18" fmla="*/ 82 w 95"/>
                <a:gd name="T19" fmla="*/ 81 h 95"/>
                <a:gd name="T20" fmla="*/ 72 w 95"/>
                <a:gd name="T21" fmla="*/ 89 h 95"/>
                <a:gd name="T22" fmla="*/ 60 w 95"/>
                <a:gd name="T23" fmla="*/ 94 h 95"/>
                <a:gd name="T24" fmla="*/ 48 w 95"/>
                <a:gd name="T25" fmla="*/ 95 h 95"/>
                <a:gd name="T26" fmla="*/ 36 w 95"/>
                <a:gd name="T27" fmla="*/ 94 h 95"/>
                <a:gd name="T28" fmla="*/ 23 w 95"/>
                <a:gd name="T29" fmla="*/ 89 h 95"/>
                <a:gd name="T30" fmla="*/ 14 w 95"/>
                <a:gd name="T31" fmla="*/ 81 h 95"/>
                <a:gd name="T32" fmla="*/ 6 w 95"/>
                <a:gd name="T33" fmla="*/ 72 h 95"/>
                <a:gd name="T34" fmla="*/ 2 w 95"/>
                <a:gd name="T35" fmla="*/ 59 h 95"/>
                <a:gd name="T36" fmla="*/ 0 w 95"/>
                <a:gd name="T37" fmla="*/ 47 h 95"/>
                <a:gd name="T38" fmla="*/ 2 w 95"/>
                <a:gd name="T39" fmla="*/ 35 h 95"/>
                <a:gd name="T40" fmla="*/ 6 w 95"/>
                <a:gd name="T41" fmla="*/ 23 h 95"/>
                <a:gd name="T42" fmla="*/ 14 w 95"/>
                <a:gd name="T43" fmla="*/ 13 h 95"/>
                <a:gd name="T44" fmla="*/ 23 w 95"/>
                <a:gd name="T45" fmla="*/ 7 h 95"/>
                <a:gd name="T46" fmla="*/ 36 w 95"/>
                <a:gd name="T47" fmla="*/ 1 h 95"/>
                <a:gd name="T48" fmla="*/ 48 w 9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5">
                  <a:moveTo>
                    <a:pt x="48" y="0"/>
                  </a:moveTo>
                  <a:lnTo>
                    <a:pt x="60" y="1"/>
                  </a:lnTo>
                  <a:lnTo>
                    <a:pt x="72" y="7"/>
                  </a:lnTo>
                  <a:lnTo>
                    <a:pt x="82" y="13"/>
                  </a:lnTo>
                  <a:lnTo>
                    <a:pt x="88" y="23"/>
                  </a:lnTo>
                  <a:lnTo>
                    <a:pt x="94" y="35"/>
                  </a:lnTo>
                  <a:lnTo>
                    <a:pt x="95" y="47"/>
                  </a:lnTo>
                  <a:lnTo>
                    <a:pt x="94" y="59"/>
                  </a:lnTo>
                  <a:lnTo>
                    <a:pt x="88" y="72"/>
                  </a:lnTo>
                  <a:lnTo>
                    <a:pt x="82" y="81"/>
                  </a:lnTo>
                  <a:lnTo>
                    <a:pt x="72" y="89"/>
                  </a:lnTo>
                  <a:lnTo>
                    <a:pt x="60" y="94"/>
                  </a:lnTo>
                  <a:lnTo>
                    <a:pt x="48" y="95"/>
                  </a:lnTo>
                  <a:lnTo>
                    <a:pt x="36" y="94"/>
                  </a:lnTo>
                  <a:lnTo>
                    <a:pt x="23" y="89"/>
                  </a:lnTo>
                  <a:lnTo>
                    <a:pt x="14" y="81"/>
                  </a:lnTo>
                  <a:lnTo>
                    <a:pt x="6" y="72"/>
                  </a:lnTo>
                  <a:lnTo>
                    <a:pt x="2" y="59"/>
                  </a:lnTo>
                  <a:lnTo>
                    <a:pt x="0" y="47"/>
                  </a:lnTo>
                  <a:lnTo>
                    <a:pt x="2" y="35"/>
                  </a:lnTo>
                  <a:lnTo>
                    <a:pt x="6" y="23"/>
                  </a:lnTo>
                  <a:lnTo>
                    <a:pt x="14" y="13"/>
                  </a:lnTo>
                  <a:lnTo>
                    <a:pt x="23" y="7"/>
                  </a:lnTo>
                  <a:lnTo>
                    <a:pt x="36" y="1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55"/>
            <p:cNvSpPr>
              <a:spLocks/>
            </p:cNvSpPr>
            <p:nvPr/>
          </p:nvSpPr>
          <p:spPr bwMode="auto">
            <a:xfrm>
              <a:off x="1854200" y="3868738"/>
              <a:ext cx="14288" cy="14288"/>
            </a:xfrm>
            <a:custGeom>
              <a:avLst/>
              <a:gdLst>
                <a:gd name="T0" fmla="*/ 48 w 95"/>
                <a:gd name="T1" fmla="*/ 0 h 95"/>
                <a:gd name="T2" fmla="*/ 60 w 95"/>
                <a:gd name="T3" fmla="*/ 1 h 95"/>
                <a:gd name="T4" fmla="*/ 71 w 95"/>
                <a:gd name="T5" fmla="*/ 7 h 95"/>
                <a:gd name="T6" fmla="*/ 81 w 95"/>
                <a:gd name="T7" fmla="*/ 14 h 95"/>
                <a:gd name="T8" fmla="*/ 88 w 95"/>
                <a:gd name="T9" fmla="*/ 24 h 95"/>
                <a:gd name="T10" fmla="*/ 93 w 95"/>
                <a:gd name="T11" fmla="*/ 35 h 95"/>
                <a:gd name="T12" fmla="*/ 95 w 95"/>
                <a:gd name="T13" fmla="*/ 47 h 95"/>
                <a:gd name="T14" fmla="*/ 93 w 95"/>
                <a:gd name="T15" fmla="*/ 59 h 95"/>
                <a:gd name="T16" fmla="*/ 88 w 95"/>
                <a:gd name="T17" fmla="*/ 71 h 95"/>
                <a:gd name="T18" fmla="*/ 81 w 95"/>
                <a:gd name="T19" fmla="*/ 81 h 95"/>
                <a:gd name="T20" fmla="*/ 71 w 95"/>
                <a:gd name="T21" fmla="*/ 89 h 95"/>
                <a:gd name="T22" fmla="*/ 60 w 95"/>
                <a:gd name="T23" fmla="*/ 93 h 95"/>
                <a:gd name="T24" fmla="*/ 48 w 95"/>
                <a:gd name="T25" fmla="*/ 95 h 95"/>
                <a:gd name="T26" fmla="*/ 36 w 95"/>
                <a:gd name="T27" fmla="*/ 93 h 95"/>
                <a:gd name="T28" fmla="*/ 24 w 95"/>
                <a:gd name="T29" fmla="*/ 89 h 95"/>
                <a:gd name="T30" fmla="*/ 14 w 95"/>
                <a:gd name="T31" fmla="*/ 81 h 95"/>
                <a:gd name="T32" fmla="*/ 6 w 95"/>
                <a:gd name="T33" fmla="*/ 71 h 95"/>
                <a:gd name="T34" fmla="*/ 2 w 95"/>
                <a:gd name="T35" fmla="*/ 59 h 95"/>
                <a:gd name="T36" fmla="*/ 0 w 95"/>
                <a:gd name="T37" fmla="*/ 47 h 95"/>
                <a:gd name="T38" fmla="*/ 2 w 95"/>
                <a:gd name="T39" fmla="*/ 35 h 95"/>
                <a:gd name="T40" fmla="*/ 6 w 95"/>
                <a:gd name="T41" fmla="*/ 24 h 95"/>
                <a:gd name="T42" fmla="*/ 14 w 95"/>
                <a:gd name="T43" fmla="*/ 14 h 95"/>
                <a:gd name="T44" fmla="*/ 24 w 95"/>
                <a:gd name="T45" fmla="*/ 7 h 95"/>
                <a:gd name="T46" fmla="*/ 36 w 95"/>
                <a:gd name="T47" fmla="*/ 1 h 95"/>
                <a:gd name="T48" fmla="*/ 48 w 9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5">
                  <a:moveTo>
                    <a:pt x="48" y="0"/>
                  </a:moveTo>
                  <a:lnTo>
                    <a:pt x="60" y="1"/>
                  </a:lnTo>
                  <a:lnTo>
                    <a:pt x="71" y="7"/>
                  </a:lnTo>
                  <a:lnTo>
                    <a:pt x="81" y="14"/>
                  </a:lnTo>
                  <a:lnTo>
                    <a:pt x="88" y="24"/>
                  </a:lnTo>
                  <a:lnTo>
                    <a:pt x="93" y="35"/>
                  </a:lnTo>
                  <a:lnTo>
                    <a:pt x="95" y="47"/>
                  </a:lnTo>
                  <a:lnTo>
                    <a:pt x="93" y="59"/>
                  </a:lnTo>
                  <a:lnTo>
                    <a:pt x="88" y="71"/>
                  </a:lnTo>
                  <a:lnTo>
                    <a:pt x="81" y="81"/>
                  </a:lnTo>
                  <a:lnTo>
                    <a:pt x="71" y="89"/>
                  </a:lnTo>
                  <a:lnTo>
                    <a:pt x="60" y="93"/>
                  </a:lnTo>
                  <a:lnTo>
                    <a:pt x="48" y="95"/>
                  </a:lnTo>
                  <a:lnTo>
                    <a:pt x="36" y="93"/>
                  </a:lnTo>
                  <a:lnTo>
                    <a:pt x="24" y="89"/>
                  </a:lnTo>
                  <a:lnTo>
                    <a:pt x="14" y="81"/>
                  </a:lnTo>
                  <a:lnTo>
                    <a:pt x="6" y="71"/>
                  </a:lnTo>
                  <a:lnTo>
                    <a:pt x="2" y="59"/>
                  </a:lnTo>
                  <a:lnTo>
                    <a:pt x="0" y="47"/>
                  </a:lnTo>
                  <a:lnTo>
                    <a:pt x="2" y="35"/>
                  </a:lnTo>
                  <a:lnTo>
                    <a:pt x="6" y="24"/>
                  </a:lnTo>
                  <a:lnTo>
                    <a:pt x="14" y="14"/>
                  </a:lnTo>
                  <a:lnTo>
                    <a:pt x="24" y="7"/>
                  </a:lnTo>
                  <a:lnTo>
                    <a:pt x="36" y="1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56"/>
            <p:cNvSpPr>
              <a:spLocks/>
            </p:cNvSpPr>
            <p:nvPr/>
          </p:nvSpPr>
          <p:spPr bwMode="auto">
            <a:xfrm>
              <a:off x="1889125" y="3868738"/>
              <a:ext cx="14288" cy="14288"/>
            </a:xfrm>
            <a:custGeom>
              <a:avLst/>
              <a:gdLst>
                <a:gd name="T0" fmla="*/ 48 w 96"/>
                <a:gd name="T1" fmla="*/ 0 h 95"/>
                <a:gd name="T2" fmla="*/ 61 w 96"/>
                <a:gd name="T3" fmla="*/ 1 h 95"/>
                <a:gd name="T4" fmla="*/ 71 w 96"/>
                <a:gd name="T5" fmla="*/ 7 h 95"/>
                <a:gd name="T6" fmla="*/ 81 w 96"/>
                <a:gd name="T7" fmla="*/ 14 h 95"/>
                <a:gd name="T8" fmla="*/ 89 w 96"/>
                <a:gd name="T9" fmla="*/ 24 h 95"/>
                <a:gd name="T10" fmla="*/ 93 w 96"/>
                <a:gd name="T11" fmla="*/ 35 h 95"/>
                <a:gd name="T12" fmla="*/ 96 w 96"/>
                <a:gd name="T13" fmla="*/ 47 h 95"/>
                <a:gd name="T14" fmla="*/ 93 w 96"/>
                <a:gd name="T15" fmla="*/ 59 h 95"/>
                <a:gd name="T16" fmla="*/ 89 w 96"/>
                <a:gd name="T17" fmla="*/ 71 h 95"/>
                <a:gd name="T18" fmla="*/ 81 w 96"/>
                <a:gd name="T19" fmla="*/ 81 h 95"/>
                <a:gd name="T20" fmla="*/ 71 w 96"/>
                <a:gd name="T21" fmla="*/ 89 h 95"/>
                <a:gd name="T22" fmla="*/ 61 w 96"/>
                <a:gd name="T23" fmla="*/ 93 h 95"/>
                <a:gd name="T24" fmla="*/ 48 w 96"/>
                <a:gd name="T25" fmla="*/ 95 h 95"/>
                <a:gd name="T26" fmla="*/ 35 w 96"/>
                <a:gd name="T27" fmla="*/ 93 h 95"/>
                <a:gd name="T28" fmla="*/ 24 w 96"/>
                <a:gd name="T29" fmla="*/ 89 h 95"/>
                <a:gd name="T30" fmla="*/ 14 w 96"/>
                <a:gd name="T31" fmla="*/ 81 h 95"/>
                <a:gd name="T32" fmla="*/ 7 w 96"/>
                <a:gd name="T33" fmla="*/ 71 h 95"/>
                <a:gd name="T34" fmla="*/ 2 w 96"/>
                <a:gd name="T35" fmla="*/ 59 h 95"/>
                <a:gd name="T36" fmla="*/ 0 w 96"/>
                <a:gd name="T37" fmla="*/ 47 h 95"/>
                <a:gd name="T38" fmla="*/ 2 w 96"/>
                <a:gd name="T39" fmla="*/ 35 h 95"/>
                <a:gd name="T40" fmla="*/ 7 w 96"/>
                <a:gd name="T41" fmla="*/ 24 h 95"/>
                <a:gd name="T42" fmla="*/ 14 w 96"/>
                <a:gd name="T43" fmla="*/ 14 h 95"/>
                <a:gd name="T44" fmla="*/ 24 w 96"/>
                <a:gd name="T45" fmla="*/ 7 h 95"/>
                <a:gd name="T46" fmla="*/ 35 w 96"/>
                <a:gd name="T47" fmla="*/ 1 h 95"/>
                <a:gd name="T48" fmla="*/ 48 w 96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95">
                  <a:moveTo>
                    <a:pt x="48" y="0"/>
                  </a:moveTo>
                  <a:lnTo>
                    <a:pt x="61" y="1"/>
                  </a:lnTo>
                  <a:lnTo>
                    <a:pt x="71" y="7"/>
                  </a:lnTo>
                  <a:lnTo>
                    <a:pt x="81" y="14"/>
                  </a:lnTo>
                  <a:lnTo>
                    <a:pt x="89" y="24"/>
                  </a:lnTo>
                  <a:lnTo>
                    <a:pt x="93" y="35"/>
                  </a:lnTo>
                  <a:lnTo>
                    <a:pt x="96" y="47"/>
                  </a:lnTo>
                  <a:lnTo>
                    <a:pt x="93" y="59"/>
                  </a:lnTo>
                  <a:lnTo>
                    <a:pt x="89" y="71"/>
                  </a:lnTo>
                  <a:lnTo>
                    <a:pt x="81" y="81"/>
                  </a:lnTo>
                  <a:lnTo>
                    <a:pt x="71" y="89"/>
                  </a:lnTo>
                  <a:lnTo>
                    <a:pt x="61" y="93"/>
                  </a:lnTo>
                  <a:lnTo>
                    <a:pt x="48" y="95"/>
                  </a:lnTo>
                  <a:lnTo>
                    <a:pt x="35" y="93"/>
                  </a:lnTo>
                  <a:lnTo>
                    <a:pt x="24" y="89"/>
                  </a:lnTo>
                  <a:lnTo>
                    <a:pt x="14" y="81"/>
                  </a:lnTo>
                  <a:lnTo>
                    <a:pt x="7" y="71"/>
                  </a:lnTo>
                  <a:lnTo>
                    <a:pt x="2" y="59"/>
                  </a:lnTo>
                  <a:lnTo>
                    <a:pt x="0" y="47"/>
                  </a:lnTo>
                  <a:lnTo>
                    <a:pt x="2" y="35"/>
                  </a:lnTo>
                  <a:lnTo>
                    <a:pt x="7" y="24"/>
                  </a:lnTo>
                  <a:lnTo>
                    <a:pt x="14" y="14"/>
                  </a:lnTo>
                  <a:lnTo>
                    <a:pt x="24" y="7"/>
                  </a:lnTo>
                  <a:lnTo>
                    <a:pt x="35" y="1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57"/>
            <p:cNvSpPr>
              <a:spLocks/>
            </p:cNvSpPr>
            <p:nvPr/>
          </p:nvSpPr>
          <p:spPr bwMode="auto">
            <a:xfrm>
              <a:off x="1924050" y="3868738"/>
              <a:ext cx="14288" cy="14288"/>
            </a:xfrm>
            <a:custGeom>
              <a:avLst/>
              <a:gdLst>
                <a:gd name="T0" fmla="*/ 48 w 95"/>
                <a:gd name="T1" fmla="*/ 0 h 95"/>
                <a:gd name="T2" fmla="*/ 60 w 95"/>
                <a:gd name="T3" fmla="*/ 1 h 95"/>
                <a:gd name="T4" fmla="*/ 71 w 95"/>
                <a:gd name="T5" fmla="*/ 7 h 95"/>
                <a:gd name="T6" fmla="*/ 81 w 95"/>
                <a:gd name="T7" fmla="*/ 14 h 95"/>
                <a:gd name="T8" fmla="*/ 89 w 95"/>
                <a:gd name="T9" fmla="*/ 24 h 95"/>
                <a:gd name="T10" fmla="*/ 93 w 95"/>
                <a:gd name="T11" fmla="*/ 35 h 95"/>
                <a:gd name="T12" fmla="*/ 95 w 95"/>
                <a:gd name="T13" fmla="*/ 47 h 95"/>
                <a:gd name="T14" fmla="*/ 93 w 95"/>
                <a:gd name="T15" fmla="*/ 59 h 95"/>
                <a:gd name="T16" fmla="*/ 89 w 95"/>
                <a:gd name="T17" fmla="*/ 71 h 95"/>
                <a:gd name="T18" fmla="*/ 81 w 95"/>
                <a:gd name="T19" fmla="*/ 81 h 95"/>
                <a:gd name="T20" fmla="*/ 71 w 95"/>
                <a:gd name="T21" fmla="*/ 89 h 95"/>
                <a:gd name="T22" fmla="*/ 60 w 95"/>
                <a:gd name="T23" fmla="*/ 93 h 95"/>
                <a:gd name="T24" fmla="*/ 48 w 95"/>
                <a:gd name="T25" fmla="*/ 95 h 95"/>
                <a:gd name="T26" fmla="*/ 35 w 95"/>
                <a:gd name="T27" fmla="*/ 93 h 95"/>
                <a:gd name="T28" fmla="*/ 24 w 95"/>
                <a:gd name="T29" fmla="*/ 89 h 95"/>
                <a:gd name="T30" fmla="*/ 14 w 95"/>
                <a:gd name="T31" fmla="*/ 81 h 95"/>
                <a:gd name="T32" fmla="*/ 6 w 95"/>
                <a:gd name="T33" fmla="*/ 71 h 95"/>
                <a:gd name="T34" fmla="*/ 2 w 95"/>
                <a:gd name="T35" fmla="*/ 59 h 95"/>
                <a:gd name="T36" fmla="*/ 0 w 95"/>
                <a:gd name="T37" fmla="*/ 47 h 95"/>
                <a:gd name="T38" fmla="*/ 2 w 95"/>
                <a:gd name="T39" fmla="*/ 35 h 95"/>
                <a:gd name="T40" fmla="*/ 6 w 95"/>
                <a:gd name="T41" fmla="*/ 24 h 95"/>
                <a:gd name="T42" fmla="*/ 14 w 95"/>
                <a:gd name="T43" fmla="*/ 14 h 95"/>
                <a:gd name="T44" fmla="*/ 24 w 95"/>
                <a:gd name="T45" fmla="*/ 7 h 95"/>
                <a:gd name="T46" fmla="*/ 35 w 95"/>
                <a:gd name="T47" fmla="*/ 1 h 95"/>
                <a:gd name="T48" fmla="*/ 48 w 9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5">
                  <a:moveTo>
                    <a:pt x="48" y="0"/>
                  </a:moveTo>
                  <a:lnTo>
                    <a:pt x="60" y="1"/>
                  </a:lnTo>
                  <a:lnTo>
                    <a:pt x="71" y="7"/>
                  </a:lnTo>
                  <a:lnTo>
                    <a:pt x="81" y="14"/>
                  </a:lnTo>
                  <a:lnTo>
                    <a:pt x="89" y="24"/>
                  </a:lnTo>
                  <a:lnTo>
                    <a:pt x="93" y="35"/>
                  </a:lnTo>
                  <a:lnTo>
                    <a:pt x="95" y="47"/>
                  </a:lnTo>
                  <a:lnTo>
                    <a:pt x="93" y="59"/>
                  </a:lnTo>
                  <a:lnTo>
                    <a:pt x="89" y="71"/>
                  </a:lnTo>
                  <a:lnTo>
                    <a:pt x="81" y="81"/>
                  </a:lnTo>
                  <a:lnTo>
                    <a:pt x="71" y="89"/>
                  </a:lnTo>
                  <a:lnTo>
                    <a:pt x="60" y="93"/>
                  </a:lnTo>
                  <a:lnTo>
                    <a:pt x="48" y="95"/>
                  </a:lnTo>
                  <a:lnTo>
                    <a:pt x="35" y="93"/>
                  </a:lnTo>
                  <a:lnTo>
                    <a:pt x="24" y="89"/>
                  </a:lnTo>
                  <a:lnTo>
                    <a:pt x="14" y="81"/>
                  </a:lnTo>
                  <a:lnTo>
                    <a:pt x="6" y="71"/>
                  </a:lnTo>
                  <a:lnTo>
                    <a:pt x="2" y="59"/>
                  </a:lnTo>
                  <a:lnTo>
                    <a:pt x="0" y="47"/>
                  </a:lnTo>
                  <a:lnTo>
                    <a:pt x="2" y="35"/>
                  </a:lnTo>
                  <a:lnTo>
                    <a:pt x="6" y="24"/>
                  </a:lnTo>
                  <a:lnTo>
                    <a:pt x="14" y="14"/>
                  </a:lnTo>
                  <a:lnTo>
                    <a:pt x="24" y="7"/>
                  </a:lnTo>
                  <a:lnTo>
                    <a:pt x="35" y="1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58"/>
            <p:cNvSpPr>
              <a:spLocks/>
            </p:cNvSpPr>
            <p:nvPr/>
          </p:nvSpPr>
          <p:spPr bwMode="auto">
            <a:xfrm>
              <a:off x="1958975" y="3868738"/>
              <a:ext cx="14288" cy="14288"/>
            </a:xfrm>
            <a:custGeom>
              <a:avLst/>
              <a:gdLst>
                <a:gd name="T0" fmla="*/ 47 w 95"/>
                <a:gd name="T1" fmla="*/ 0 h 95"/>
                <a:gd name="T2" fmla="*/ 60 w 95"/>
                <a:gd name="T3" fmla="*/ 1 h 95"/>
                <a:gd name="T4" fmla="*/ 71 w 95"/>
                <a:gd name="T5" fmla="*/ 7 h 95"/>
                <a:gd name="T6" fmla="*/ 81 w 95"/>
                <a:gd name="T7" fmla="*/ 14 h 95"/>
                <a:gd name="T8" fmla="*/ 88 w 95"/>
                <a:gd name="T9" fmla="*/ 24 h 95"/>
                <a:gd name="T10" fmla="*/ 93 w 95"/>
                <a:gd name="T11" fmla="*/ 35 h 95"/>
                <a:gd name="T12" fmla="*/ 95 w 95"/>
                <a:gd name="T13" fmla="*/ 47 h 95"/>
                <a:gd name="T14" fmla="*/ 93 w 95"/>
                <a:gd name="T15" fmla="*/ 59 h 95"/>
                <a:gd name="T16" fmla="*/ 88 w 95"/>
                <a:gd name="T17" fmla="*/ 71 h 95"/>
                <a:gd name="T18" fmla="*/ 81 w 95"/>
                <a:gd name="T19" fmla="*/ 81 h 95"/>
                <a:gd name="T20" fmla="*/ 71 w 95"/>
                <a:gd name="T21" fmla="*/ 89 h 95"/>
                <a:gd name="T22" fmla="*/ 60 w 95"/>
                <a:gd name="T23" fmla="*/ 93 h 95"/>
                <a:gd name="T24" fmla="*/ 47 w 95"/>
                <a:gd name="T25" fmla="*/ 95 h 95"/>
                <a:gd name="T26" fmla="*/ 35 w 95"/>
                <a:gd name="T27" fmla="*/ 93 h 95"/>
                <a:gd name="T28" fmla="*/ 24 w 95"/>
                <a:gd name="T29" fmla="*/ 89 h 95"/>
                <a:gd name="T30" fmla="*/ 14 w 95"/>
                <a:gd name="T31" fmla="*/ 81 h 95"/>
                <a:gd name="T32" fmla="*/ 6 w 95"/>
                <a:gd name="T33" fmla="*/ 71 h 95"/>
                <a:gd name="T34" fmla="*/ 2 w 95"/>
                <a:gd name="T35" fmla="*/ 59 h 95"/>
                <a:gd name="T36" fmla="*/ 0 w 95"/>
                <a:gd name="T37" fmla="*/ 47 h 95"/>
                <a:gd name="T38" fmla="*/ 2 w 95"/>
                <a:gd name="T39" fmla="*/ 35 h 95"/>
                <a:gd name="T40" fmla="*/ 6 w 95"/>
                <a:gd name="T41" fmla="*/ 24 h 95"/>
                <a:gd name="T42" fmla="*/ 14 w 95"/>
                <a:gd name="T43" fmla="*/ 14 h 95"/>
                <a:gd name="T44" fmla="*/ 24 w 95"/>
                <a:gd name="T45" fmla="*/ 7 h 95"/>
                <a:gd name="T46" fmla="*/ 35 w 95"/>
                <a:gd name="T47" fmla="*/ 1 h 95"/>
                <a:gd name="T48" fmla="*/ 47 w 9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95">
                  <a:moveTo>
                    <a:pt x="47" y="0"/>
                  </a:moveTo>
                  <a:lnTo>
                    <a:pt x="60" y="1"/>
                  </a:lnTo>
                  <a:lnTo>
                    <a:pt x="71" y="7"/>
                  </a:lnTo>
                  <a:lnTo>
                    <a:pt x="81" y="14"/>
                  </a:lnTo>
                  <a:lnTo>
                    <a:pt x="88" y="24"/>
                  </a:lnTo>
                  <a:lnTo>
                    <a:pt x="93" y="35"/>
                  </a:lnTo>
                  <a:lnTo>
                    <a:pt x="95" y="47"/>
                  </a:lnTo>
                  <a:lnTo>
                    <a:pt x="93" y="59"/>
                  </a:lnTo>
                  <a:lnTo>
                    <a:pt x="88" y="71"/>
                  </a:lnTo>
                  <a:lnTo>
                    <a:pt x="81" y="81"/>
                  </a:lnTo>
                  <a:lnTo>
                    <a:pt x="71" y="89"/>
                  </a:lnTo>
                  <a:lnTo>
                    <a:pt x="60" y="93"/>
                  </a:lnTo>
                  <a:lnTo>
                    <a:pt x="47" y="95"/>
                  </a:lnTo>
                  <a:lnTo>
                    <a:pt x="35" y="93"/>
                  </a:lnTo>
                  <a:lnTo>
                    <a:pt x="24" y="89"/>
                  </a:lnTo>
                  <a:lnTo>
                    <a:pt x="14" y="81"/>
                  </a:lnTo>
                  <a:lnTo>
                    <a:pt x="6" y="71"/>
                  </a:lnTo>
                  <a:lnTo>
                    <a:pt x="2" y="59"/>
                  </a:lnTo>
                  <a:lnTo>
                    <a:pt x="0" y="47"/>
                  </a:lnTo>
                  <a:lnTo>
                    <a:pt x="2" y="35"/>
                  </a:lnTo>
                  <a:lnTo>
                    <a:pt x="6" y="24"/>
                  </a:lnTo>
                  <a:lnTo>
                    <a:pt x="14" y="14"/>
                  </a:lnTo>
                  <a:lnTo>
                    <a:pt x="24" y="7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59"/>
            <p:cNvSpPr>
              <a:spLocks/>
            </p:cNvSpPr>
            <p:nvPr/>
          </p:nvSpPr>
          <p:spPr bwMode="auto">
            <a:xfrm>
              <a:off x="1871663" y="3905250"/>
              <a:ext cx="14288" cy="14288"/>
            </a:xfrm>
            <a:custGeom>
              <a:avLst/>
              <a:gdLst>
                <a:gd name="T0" fmla="*/ 48 w 96"/>
                <a:gd name="T1" fmla="*/ 0 h 96"/>
                <a:gd name="T2" fmla="*/ 60 w 96"/>
                <a:gd name="T3" fmla="*/ 1 h 96"/>
                <a:gd name="T4" fmla="*/ 72 w 96"/>
                <a:gd name="T5" fmla="*/ 6 h 96"/>
                <a:gd name="T6" fmla="*/ 82 w 96"/>
                <a:gd name="T7" fmla="*/ 14 h 96"/>
                <a:gd name="T8" fmla="*/ 89 w 96"/>
                <a:gd name="T9" fmla="*/ 24 h 96"/>
                <a:gd name="T10" fmla="*/ 94 w 96"/>
                <a:gd name="T11" fmla="*/ 35 h 96"/>
                <a:gd name="T12" fmla="*/ 96 w 96"/>
                <a:gd name="T13" fmla="*/ 47 h 96"/>
                <a:gd name="T14" fmla="*/ 94 w 96"/>
                <a:gd name="T15" fmla="*/ 59 h 96"/>
                <a:gd name="T16" fmla="*/ 89 w 96"/>
                <a:gd name="T17" fmla="*/ 71 h 96"/>
                <a:gd name="T18" fmla="*/ 82 w 96"/>
                <a:gd name="T19" fmla="*/ 81 h 96"/>
                <a:gd name="T20" fmla="*/ 72 w 96"/>
                <a:gd name="T21" fmla="*/ 89 h 96"/>
                <a:gd name="T22" fmla="*/ 60 w 96"/>
                <a:gd name="T23" fmla="*/ 93 h 96"/>
                <a:gd name="T24" fmla="*/ 48 w 96"/>
                <a:gd name="T25" fmla="*/ 96 h 96"/>
                <a:gd name="T26" fmla="*/ 35 w 96"/>
                <a:gd name="T27" fmla="*/ 93 h 96"/>
                <a:gd name="T28" fmla="*/ 24 w 96"/>
                <a:gd name="T29" fmla="*/ 89 h 96"/>
                <a:gd name="T30" fmla="*/ 15 w 96"/>
                <a:gd name="T31" fmla="*/ 81 h 96"/>
                <a:gd name="T32" fmla="*/ 7 w 96"/>
                <a:gd name="T33" fmla="*/ 71 h 96"/>
                <a:gd name="T34" fmla="*/ 1 w 96"/>
                <a:gd name="T35" fmla="*/ 59 h 96"/>
                <a:gd name="T36" fmla="*/ 0 w 96"/>
                <a:gd name="T37" fmla="*/ 47 h 96"/>
                <a:gd name="T38" fmla="*/ 1 w 96"/>
                <a:gd name="T39" fmla="*/ 35 h 96"/>
                <a:gd name="T40" fmla="*/ 7 w 96"/>
                <a:gd name="T41" fmla="*/ 24 h 96"/>
                <a:gd name="T42" fmla="*/ 15 w 96"/>
                <a:gd name="T43" fmla="*/ 14 h 96"/>
                <a:gd name="T44" fmla="*/ 24 w 96"/>
                <a:gd name="T45" fmla="*/ 6 h 96"/>
                <a:gd name="T46" fmla="*/ 35 w 96"/>
                <a:gd name="T47" fmla="*/ 1 h 96"/>
                <a:gd name="T48" fmla="*/ 48 w 96"/>
                <a:gd name="T4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60" y="1"/>
                  </a:lnTo>
                  <a:lnTo>
                    <a:pt x="72" y="6"/>
                  </a:lnTo>
                  <a:lnTo>
                    <a:pt x="82" y="14"/>
                  </a:lnTo>
                  <a:lnTo>
                    <a:pt x="89" y="24"/>
                  </a:lnTo>
                  <a:lnTo>
                    <a:pt x="94" y="35"/>
                  </a:lnTo>
                  <a:lnTo>
                    <a:pt x="96" y="47"/>
                  </a:lnTo>
                  <a:lnTo>
                    <a:pt x="94" y="59"/>
                  </a:lnTo>
                  <a:lnTo>
                    <a:pt x="89" y="71"/>
                  </a:lnTo>
                  <a:lnTo>
                    <a:pt x="82" y="81"/>
                  </a:lnTo>
                  <a:lnTo>
                    <a:pt x="72" y="89"/>
                  </a:lnTo>
                  <a:lnTo>
                    <a:pt x="60" y="93"/>
                  </a:lnTo>
                  <a:lnTo>
                    <a:pt x="48" y="96"/>
                  </a:lnTo>
                  <a:lnTo>
                    <a:pt x="35" y="93"/>
                  </a:lnTo>
                  <a:lnTo>
                    <a:pt x="24" y="89"/>
                  </a:lnTo>
                  <a:lnTo>
                    <a:pt x="15" y="81"/>
                  </a:lnTo>
                  <a:lnTo>
                    <a:pt x="7" y="71"/>
                  </a:lnTo>
                  <a:lnTo>
                    <a:pt x="1" y="59"/>
                  </a:lnTo>
                  <a:lnTo>
                    <a:pt x="0" y="47"/>
                  </a:lnTo>
                  <a:lnTo>
                    <a:pt x="1" y="35"/>
                  </a:lnTo>
                  <a:lnTo>
                    <a:pt x="7" y="24"/>
                  </a:lnTo>
                  <a:lnTo>
                    <a:pt x="15" y="14"/>
                  </a:lnTo>
                  <a:lnTo>
                    <a:pt x="24" y="6"/>
                  </a:lnTo>
                  <a:lnTo>
                    <a:pt x="35" y="1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60"/>
            <p:cNvSpPr>
              <a:spLocks/>
            </p:cNvSpPr>
            <p:nvPr/>
          </p:nvSpPr>
          <p:spPr bwMode="auto">
            <a:xfrm>
              <a:off x="1906588" y="3905250"/>
              <a:ext cx="14288" cy="14288"/>
            </a:xfrm>
            <a:custGeom>
              <a:avLst/>
              <a:gdLst>
                <a:gd name="T0" fmla="*/ 47 w 94"/>
                <a:gd name="T1" fmla="*/ 0 h 96"/>
                <a:gd name="T2" fmla="*/ 59 w 94"/>
                <a:gd name="T3" fmla="*/ 1 h 96"/>
                <a:gd name="T4" fmla="*/ 71 w 94"/>
                <a:gd name="T5" fmla="*/ 6 h 96"/>
                <a:gd name="T6" fmla="*/ 81 w 94"/>
                <a:gd name="T7" fmla="*/ 14 h 96"/>
                <a:gd name="T8" fmla="*/ 89 w 94"/>
                <a:gd name="T9" fmla="*/ 24 h 96"/>
                <a:gd name="T10" fmla="*/ 93 w 94"/>
                <a:gd name="T11" fmla="*/ 35 h 96"/>
                <a:gd name="T12" fmla="*/ 94 w 94"/>
                <a:gd name="T13" fmla="*/ 47 h 96"/>
                <a:gd name="T14" fmla="*/ 93 w 94"/>
                <a:gd name="T15" fmla="*/ 59 h 96"/>
                <a:gd name="T16" fmla="*/ 89 w 94"/>
                <a:gd name="T17" fmla="*/ 71 h 96"/>
                <a:gd name="T18" fmla="*/ 81 w 94"/>
                <a:gd name="T19" fmla="*/ 81 h 96"/>
                <a:gd name="T20" fmla="*/ 71 w 94"/>
                <a:gd name="T21" fmla="*/ 89 h 96"/>
                <a:gd name="T22" fmla="*/ 59 w 94"/>
                <a:gd name="T23" fmla="*/ 93 h 96"/>
                <a:gd name="T24" fmla="*/ 47 w 94"/>
                <a:gd name="T25" fmla="*/ 96 h 96"/>
                <a:gd name="T26" fmla="*/ 35 w 94"/>
                <a:gd name="T27" fmla="*/ 93 h 96"/>
                <a:gd name="T28" fmla="*/ 23 w 94"/>
                <a:gd name="T29" fmla="*/ 89 h 96"/>
                <a:gd name="T30" fmla="*/ 13 w 94"/>
                <a:gd name="T31" fmla="*/ 81 h 96"/>
                <a:gd name="T32" fmla="*/ 7 w 94"/>
                <a:gd name="T33" fmla="*/ 71 h 96"/>
                <a:gd name="T34" fmla="*/ 1 w 94"/>
                <a:gd name="T35" fmla="*/ 59 h 96"/>
                <a:gd name="T36" fmla="*/ 0 w 94"/>
                <a:gd name="T37" fmla="*/ 47 h 96"/>
                <a:gd name="T38" fmla="*/ 1 w 94"/>
                <a:gd name="T39" fmla="*/ 35 h 96"/>
                <a:gd name="T40" fmla="*/ 7 w 94"/>
                <a:gd name="T41" fmla="*/ 24 h 96"/>
                <a:gd name="T42" fmla="*/ 13 w 94"/>
                <a:gd name="T43" fmla="*/ 14 h 96"/>
                <a:gd name="T44" fmla="*/ 23 w 94"/>
                <a:gd name="T45" fmla="*/ 6 h 96"/>
                <a:gd name="T46" fmla="*/ 35 w 94"/>
                <a:gd name="T47" fmla="*/ 1 h 96"/>
                <a:gd name="T48" fmla="*/ 47 w 94"/>
                <a:gd name="T4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4" h="96">
                  <a:moveTo>
                    <a:pt x="47" y="0"/>
                  </a:moveTo>
                  <a:lnTo>
                    <a:pt x="59" y="1"/>
                  </a:lnTo>
                  <a:lnTo>
                    <a:pt x="71" y="6"/>
                  </a:lnTo>
                  <a:lnTo>
                    <a:pt x="81" y="14"/>
                  </a:lnTo>
                  <a:lnTo>
                    <a:pt x="89" y="24"/>
                  </a:lnTo>
                  <a:lnTo>
                    <a:pt x="93" y="35"/>
                  </a:lnTo>
                  <a:lnTo>
                    <a:pt x="94" y="47"/>
                  </a:lnTo>
                  <a:lnTo>
                    <a:pt x="93" y="59"/>
                  </a:lnTo>
                  <a:lnTo>
                    <a:pt x="89" y="71"/>
                  </a:lnTo>
                  <a:lnTo>
                    <a:pt x="81" y="81"/>
                  </a:lnTo>
                  <a:lnTo>
                    <a:pt x="71" y="89"/>
                  </a:lnTo>
                  <a:lnTo>
                    <a:pt x="59" y="93"/>
                  </a:lnTo>
                  <a:lnTo>
                    <a:pt x="47" y="96"/>
                  </a:lnTo>
                  <a:lnTo>
                    <a:pt x="35" y="93"/>
                  </a:lnTo>
                  <a:lnTo>
                    <a:pt x="23" y="89"/>
                  </a:lnTo>
                  <a:lnTo>
                    <a:pt x="13" y="81"/>
                  </a:lnTo>
                  <a:lnTo>
                    <a:pt x="7" y="71"/>
                  </a:lnTo>
                  <a:lnTo>
                    <a:pt x="1" y="59"/>
                  </a:lnTo>
                  <a:lnTo>
                    <a:pt x="0" y="47"/>
                  </a:lnTo>
                  <a:lnTo>
                    <a:pt x="1" y="35"/>
                  </a:lnTo>
                  <a:lnTo>
                    <a:pt x="7" y="24"/>
                  </a:lnTo>
                  <a:lnTo>
                    <a:pt x="13" y="14"/>
                  </a:lnTo>
                  <a:lnTo>
                    <a:pt x="23" y="6"/>
                  </a:lnTo>
                  <a:lnTo>
                    <a:pt x="35" y="1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3" name="Freeform 65"/>
          <p:cNvSpPr>
            <a:spLocks noEditPoints="1"/>
          </p:cNvSpPr>
          <p:nvPr/>
        </p:nvSpPr>
        <p:spPr bwMode="auto">
          <a:xfrm>
            <a:off x="722320" y="3509963"/>
            <a:ext cx="447675" cy="455613"/>
          </a:xfrm>
          <a:custGeom>
            <a:avLst/>
            <a:gdLst>
              <a:gd name="T0" fmla="*/ 1313 w 3383"/>
              <a:gd name="T1" fmla="*/ 2740 h 3441"/>
              <a:gd name="T2" fmla="*/ 3074 w 3383"/>
              <a:gd name="T3" fmla="*/ 3338 h 3441"/>
              <a:gd name="T4" fmla="*/ 3237 w 3383"/>
              <a:gd name="T5" fmla="*/ 3273 h 3441"/>
              <a:gd name="T6" fmla="*/ 3277 w 3383"/>
              <a:gd name="T7" fmla="*/ 2624 h 3441"/>
              <a:gd name="T8" fmla="*/ 3161 w 3383"/>
              <a:gd name="T9" fmla="*/ 2486 h 3441"/>
              <a:gd name="T10" fmla="*/ 2971 w 3383"/>
              <a:gd name="T11" fmla="*/ 3338 h 3441"/>
              <a:gd name="T12" fmla="*/ 2139 w 3383"/>
              <a:gd name="T13" fmla="*/ 2639 h 3441"/>
              <a:gd name="T14" fmla="*/ 2172 w 3383"/>
              <a:gd name="T15" fmla="*/ 3048 h 3441"/>
              <a:gd name="T16" fmla="*/ 2009 w 3383"/>
              <a:gd name="T17" fmla="*/ 3338 h 3441"/>
              <a:gd name="T18" fmla="*/ 1905 w 3383"/>
              <a:gd name="T19" fmla="*/ 2636 h 3441"/>
              <a:gd name="T20" fmla="*/ 1373 w 3383"/>
              <a:gd name="T21" fmla="*/ 3082 h 3441"/>
              <a:gd name="T22" fmla="*/ 1209 w 3383"/>
              <a:gd name="T23" fmla="*/ 3031 h 3441"/>
              <a:gd name="T24" fmla="*/ 1261 w 3383"/>
              <a:gd name="T25" fmla="*/ 2636 h 3441"/>
              <a:gd name="T26" fmla="*/ 841 w 3383"/>
              <a:gd name="T27" fmla="*/ 3338 h 3441"/>
              <a:gd name="T28" fmla="*/ 194 w 3383"/>
              <a:gd name="T29" fmla="*/ 2499 h 3441"/>
              <a:gd name="T30" fmla="*/ 104 w 3383"/>
              <a:gd name="T31" fmla="*/ 2656 h 3441"/>
              <a:gd name="T32" fmla="*/ 169 w 3383"/>
              <a:gd name="T33" fmla="*/ 3295 h 3441"/>
              <a:gd name="T34" fmla="*/ 309 w 3383"/>
              <a:gd name="T35" fmla="*/ 2475 h 3441"/>
              <a:gd name="T36" fmla="*/ 1478 w 3383"/>
              <a:gd name="T37" fmla="*/ 383 h 3441"/>
              <a:gd name="T38" fmla="*/ 1211 w 3383"/>
              <a:gd name="T39" fmla="*/ 635 h 3441"/>
              <a:gd name="T40" fmla="*/ 1036 w 3383"/>
              <a:gd name="T41" fmla="*/ 1045 h 3441"/>
              <a:gd name="T42" fmla="*/ 982 w 3383"/>
              <a:gd name="T43" fmla="*/ 1485 h 3441"/>
              <a:gd name="T44" fmla="*/ 902 w 3383"/>
              <a:gd name="T45" fmla="*/ 1510 h 3441"/>
              <a:gd name="T46" fmla="*/ 899 w 3383"/>
              <a:gd name="T47" fmla="*/ 1206 h 3441"/>
              <a:gd name="T48" fmla="*/ 1037 w 3383"/>
              <a:gd name="T49" fmla="*/ 733 h 3441"/>
              <a:gd name="T50" fmla="*/ 1286 w 3383"/>
              <a:gd name="T51" fmla="*/ 391 h 3441"/>
              <a:gd name="T52" fmla="*/ 827 w 3383"/>
              <a:gd name="T53" fmla="*/ 635 h 3441"/>
              <a:gd name="T54" fmla="*/ 492 w 3383"/>
              <a:gd name="T55" fmla="*/ 1027 h 3441"/>
              <a:gd name="T56" fmla="*/ 323 w 3383"/>
              <a:gd name="T57" fmla="*/ 1526 h 3441"/>
              <a:gd name="T58" fmla="*/ 3069 w 3383"/>
              <a:gd name="T59" fmla="*/ 1616 h 3441"/>
              <a:gd name="T60" fmla="*/ 2932 w 3383"/>
              <a:gd name="T61" fmla="*/ 1104 h 3441"/>
              <a:gd name="T62" fmla="*/ 2622 w 3383"/>
              <a:gd name="T63" fmla="*/ 691 h 3441"/>
              <a:gd name="T64" fmla="*/ 2180 w 3383"/>
              <a:gd name="T65" fmla="*/ 420 h 3441"/>
              <a:gd name="T66" fmla="*/ 2311 w 3383"/>
              <a:gd name="T67" fmla="*/ 665 h 3441"/>
              <a:gd name="T68" fmla="*/ 2471 w 3383"/>
              <a:gd name="T69" fmla="*/ 1122 h 3441"/>
              <a:gd name="T70" fmla="*/ 2492 w 3383"/>
              <a:gd name="T71" fmla="*/ 1499 h 3441"/>
              <a:gd name="T72" fmla="*/ 2409 w 3383"/>
              <a:gd name="T73" fmla="*/ 1499 h 3441"/>
              <a:gd name="T74" fmla="*/ 2366 w 3383"/>
              <a:gd name="T75" fmla="*/ 1125 h 3441"/>
              <a:gd name="T76" fmla="*/ 2210 w 3383"/>
              <a:gd name="T77" fmla="*/ 694 h 3441"/>
              <a:gd name="T78" fmla="*/ 1955 w 3383"/>
              <a:gd name="T79" fmla="*/ 412 h 3441"/>
              <a:gd name="T80" fmla="*/ 1691 w 3383"/>
              <a:gd name="T81" fmla="*/ 103 h 3441"/>
              <a:gd name="T82" fmla="*/ 1545 w 3383"/>
              <a:gd name="T83" fmla="*/ 183 h 3441"/>
              <a:gd name="T84" fmla="*/ 1862 w 3383"/>
              <a:gd name="T85" fmla="*/ 237 h 3441"/>
              <a:gd name="T86" fmla="*/ 1750 w 3383"/>
              <a:gd name="T87" fmla="*/ 113 h 3441"/>
              <a:gd name="T88" fmla="*/ 1813 w 3383"/>
              <a:gd name="T89" fmla="*/ 27 h 3441"/>
              <a:gd name="T90" fmla="*/ 1963 w 3383"/>
              <a:gd name="T91" fmla="*/ 212 h 3441"/>
              <a:gd name="T92" fmla="*/ 2408 w 3383"/>
              <a:gd name="T93" fmla="*/ 411 h 3441"/>
              <a:gd name="T94" fmla="*/ 2830 w 3383"/>
              <a:gd name="T95" fmla="*/ 758 h 3441"/>
              <a:gd name="T96" fmla="*/ 3100 w 3383"/>
              <a:gd name="T97" fmla="*/ 1239 h 3441"/>
              <a:gd name="T98" fmla="*/ 3176 w 3383"/>
              <a:gd name="T99" fmla="*/ 2382 h 3441"/>
              <a:gd name="T100" fmla="*/ 3356 w 3383"/>
              <a:gd name="T101" fmla="*/ 2534 h 3441"/>
              <a:gd name="T102" fmla="*/ 3371 w 3383"/>
              <a:gd name="T103" fmla="*/ 3238 h 3441"/>
              <a:gd name="T104" fmla="*/ 3218 w 3383"/>
              <a:gd name="T105" fmla="*/ 3414 h 3441"/>
              <a:gd name="T106" fmla="*/ 204 w 3383"/>
              <a:gd name="T107" fmla="*/ 3429 h 3441"/>
              <a:gd name="T108" fmla="*/ 26 w 3383"/>
              <a:gd name="T109" fmla="*/ 3276 h 3441"/>
              <a:gd name="T110" fmla="*/ 13 w 3383"/>
              <a:gd name="T111" fmla="*/ 2572 h 3441"/>
              <a:gd name="T112" fmla="*/ 169 w 3383"/>
              <a:gd name="T113" fmla="*/ 2396 h 3441"/>
              <a:gd name="T114" fmla="*/ 257 w 3383"/>
              <a:gd name="T115" fmla="*/ 1328 h 3441"/>
              <a:gd name="T116" fmla="*/ 496 w 3383"/>
              <a:gd name="T117" fmla="*/ 831 h 3441"/>
              <a:gd name="T118" fmla="*/ 896 w 3383"/>
              <a:gd name="T119" fmla="*/ 458 h 3441"/>
              <a:gd name="T120" fmla="*/ 1413 w 3383"/>
              <a:gd name="T121" fmla="*/ 254 h 3441"/>
              <a:gd name="T122" fmla="*/ 1535 w 3383"/>
              <a:gd name="T123" fmla="*/ 48 h 3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83" h="3441">
                <a:moveTo>
                  <a:pt x="1477" y="3082"/>
                </a:moveTo>
                <a:lnTo>
                  <a:pt x="1477" y="3338"/>
                </a:lnTo>
                <a:lnTo>
                  <a:pt x="1905" y="3338"/>
                </a:lnTo>
                <a:lnTo>
                  <a:pt x="1905" y="3082"/>
                </a:lnTo>
                <a:lnTo>
                  <a:pt x="1477" y="3082"/>
                </a:lnTo>
                <a:close/>
                <a:moveTo>
                  <a:pt x="1313" y="2740"/>
                </a:moveTo>
                <a:lnTo>
                  <a:pt x="1313" y="2979"/>
                </a:lnTo>
                <a:lnTo>
                  <a:pt x="2070" y="2979"/>
                </a:lnTo>
                <a:lnTo>
                  <a:pt x="2070" y="2740"/>
                </a:lnTo>
                <a:lnTo>
                  <a:pt x="1313" y="2740"/>
                </a:lnTo>
                <a:close/>
                <a:moveTo>
                  <a:pt x="3074" y="2475"/>
                </a:moveTo>
                <a:lnTo>
                  <a:pt x="3074" y="3338"/>
                </a:lnTo>
                <a:lnTo>
                  <a:pt x="3097" y="3338"/>
                </a:lnTo>
                <a:lnTo>
                  <a:pt x="3131" y="3335"/>
                </a:lnTo>
                <a:lnTo>
                  <a:pt x="3161" y="3326"/>
                </a:lnTo>
                <a:lnTo>
                  <a:pt x="3190" y="3313"/>
                </a:lnTo>
                <a:lnTo>
                  <a:pt x="3215" y="3295"/>
                </a:lnTo>
                <a:lnTo>
                  <a:pt x="3237" y="3273"/>
                </a:lnTo>
                <a:lnTo>
                  <a:pt x="3255" y="3248"/>
                </a:lnTo>
                <a:lnTo>
                  <a:pt x="3269" y="3219"/>
                </a:lnTo>
                <a:lnTo>
                  <a:pt x="3277" y="3189"/>
                </a:lnTo>
                <a:lnTo>
                  <a:pt x="3280" y="3157"/>
                </a:lnTo>
                <a:lnTo>
                  <a:pt x="3280" y="2656"/>
                </a:lnTo>
                <a:lnTo>
                  <a:pt x="3277" y="2624"/>
                </a:lnTo>
                <a:lnTo>
                  <a:pt x="3269" y="2592"/>
                </a:lnTo>
                <a:lnTo>
                  <a:pt x="3255" y="2565"/>
                </a:lnTo>
                <a:lnTo>
                  <a:pt x="3237" y="2539"/>
                </a:lnTo>
                <a:lnTo>
                  <a:pt x="3215" y="2518"/>
                </a:lnTo>
                <a:lnTo>
                  <a:pt x="3190" y="2499"/>
                </a:lnTo>
                <a:lnTo>
                  <a:pt x="3161" y="2486"/>
                </a:lnTo>
                <a:lnTo>
                  <a:pt x="3131" y="2478"/>
                </a:lnTo>
                <a:lnTo>
                  <a:pt x="3097" y="2475"/>
                </a:lnTo>
                <a:lnTo>
                  <a:pt x="3074" y="2475"/>
                </a:lnTo>
                <a:close/>
                <a:moveTo>
                  <a:pt x="2541" y="2475"/>
                </a:moveTo>
                <a:lnTo>
                  <a:pt x="2541" y="3338"/>
                </a:lnTo>
                <a:lnTo>
                  <a:pt x="2971" y="3338"/>
                </a:lnTo>
                <a:lnTo>
                  <a:pt x="2971" y="2475"/>
                </a:lnTo>
                <a:lnTo>
                  <a:pt x="2541" y="2475"/>
                </a:lnTo>
                <a:close/>
                <a:moveTo>
                  <a:pt x="2009" y="2475"/>
                </a:moveTo>
                <a:lnTo>
                  <a:pt x="2009" y="2636"/>
                </a:lnTo>
                <a:lnTo>
                  <a:pt x="2123" y="2636"/>
                </a:lnTo>
                <a:lnTo>
                  <a:pt x="2139" y="2639"/>
                </a:lnTo>
                <a:lnTo>
                  <a:pt x="2153" y="2647"/>
                </a:lnTo>
                <a:lnTo>
                  <a:pt x="2165" y="2658"/>
                </a:lnTo>
                <a:lnTo>
                  <a:pt x="2172" y="2672"/>
                </a:lnTo>
                <a:lnTo>
                  <a:pt x="2174" y="2688"/>
                </a:lnTo>
                <a:lnTo>
                  <a:pt x="2174" y="3031"/>
                </a:lnTo>
                <a:lnTo>
                  <a:pt x="2172" y="3048"/>
                </a:lnTo>
                <a:lnTo>
                  <a:pt x="2165" y="3061"/>
                </a:lnTo>
                <a:lnTo>
                  <a:pt x="2153" y="3073"/>
                </a:lnTo>
                <a:lnTo>
                  <a:pt x="2139" y="3080"/>
                </a:lnTo>
                <a:lnTo>
                  <a:pt x="2123" y="3082"/>
                </a:lnTo>
                <a:lnTo>
                  <a:pt x="2009" y="3082"/>
                </a:lnTo>
                <a:lnTo>
                  <a:pt x="2009" y="3338"/>
                </a:lnTo>
                <a:lnTo>
                  <a:pt x="2439" y="3338"/>
                </a:lnTo>
                <a:lnTo>
                  <a:pt x="2439" y="2475"/>
                </a:lnTo>
                <a:lnTo>
                  <a:pt x="2009" y="2475"/>
                </a:lnTo>
                <a:close/>
                <a:moveTo>
                  <a:pt x="1477" y="2475"/>
                </a:moveTo>
                <a:lnTo>
                  <a:pt x="1477" y="2636"/>
                </a:lnTo>
                <a:lnTo>
                  <a:pt x="1905" y="2636"/>
                </a:lnTo>
                <a:lnTo>
                  <a:pt x="1905" y="2475"/>
                </a:lnTo>
                <a:lnTo>
                  <a:pt x="1477" y="2475"/>
                </a:lnTo>
                <a:close/>
                <a:moveTo>
                  <a:pt x="945" y="2475"/>
                </a:moveTo>
                <a:lnTo>
                  <a:pt x="945" y="3338"/>
                </a:lnTo>
                <a:lnTo>
                  <a:pt x="1373" y="3338"/>
                </a:lnTo>
                <a:lnTo>
                  <a:pt x="1373" y="3082"/>
                </a:lnTo>
                <a:lnTo>
                  <a:pt x="1261" y="3082"/>
                </a:lnTo>
                <a:lnTo>
                  <a:pt x="1244" y="3080"/>
                </a:lnTo>
                <a:lnTo>
                  <a:pt x="1230" y="3073"/>
                </a:lnTo>
                <a:lnTo>
                  <a:pt x="1219" y="3061"/>
                </a:lnTo>
                <a:lnTo>
                  <a:pt x="1212" y="3048"/>
                </a:lnTo>
                <a:lnTo>
                  <a:pt x="1209" y="3031"/>
                </a:lnTo>
                <a:lnTo>
                  <a:pt x="1209" y="2688"/>
                </a:lnTo>
                <a:lnTo>
                  <a:pt x="1212" y="2672"/>
                </a:lnTo>
                <a:lnTo>
                  <a:pt x="1219" y="2658"/>
                </a:lnTo>
                <a:lnTo>
                  <a:pt x="1230" y="2647"/>
                </a:lnTo>
                <a:lnTo>
                  <a:pt x="1244" y="2639"/>
                </a:lnTo>
                <a:lnTo>
                  <a:pt x="1261" y="2636"/>
                </a:lnTo>
                <a:lnTo>
                  <a:pt x="1373" y="2636"/>
                </a:lnTo>
                <a:lnTo>
                  <a:pt x="1373" y="2475"/>
                </a:lnTo>
                <a:lnTo>
                  <a:pt x="945" y="2475"/>
                </a:lnTo>
                <a:close/>
                <a:moveTo>
                  <a:pt x="413" y="2475"/>
                </a:moveTo>
                <a:lnTo>
                  <a:pt x="413" y="3338"/>
                </a:lnTo>
                <a:lnTo>
                  <a:pt x="841" y="3338"/>
                </a:lnTo>
                <a:lnTo>
                  <a:pt x="841" y="2475"/>
                </a:lnTo>
                <a:lnTo>
                  <a:pt x="413" y="2475"/>
                </a:lnTo>
                <a:close/>
                <a:moveTo>
                  <a:pt x="285" y="2475"/>
                </a:moveTo>
                <a:lnTo>
                  <a:pt x="253" y="2478"/>
                </a:lnTo>
                <a:lnTo>
                  <a:pt x="222" y="2486"/>
                </a:lnTo>
                <a:lnTo>
                  <a:pt x="194" y="2499"/>
                </a:lnTo>
                <a:lnTo>
                  <a:pt x="169" y="2518"/>
                </a:lnTo>
                <a:lnTo>
                  <a:pt x="147" y="2539"/>
                </a:lnTo>
                <a:lnTo>
                  <a:pt x="129" y="2565"/>
                </a:lnTo>
                <a:lnTo>
                  <a:pt x="115" y="2592"/>
                </a:lnTo>
                <a:lnTo>
                  <a:pt x="107" y="2624"/>
                </a:lnTo>
                <a:lnTo>
                  <a:pt x="104" y="2656"/>
                </a:lnTo>
                <a:lnTo>
                  <a:pt x="104" y="3157"/>
                </a:lnTo>
                <a:lnTo>
                  <a:pt x="107" y="3189"/>
                </a:lnTo>
                <a:lnTo>
                  <a:pt x="115" y="3219"/>
                </a:lnTo>
                <a:lnTo>
                  <a:pt x="129" y="3248"/>
                </a:lnTo>
                <a:lnTo>
                  <a:pt x="147" y="3273"/>
                </a:lnTo>
                <a:lnTo>
                  <a:pt x="169" y="3295"/>
                </a:lnTo>
                <a:lnTo>
                  <a:pt x="194" y="3313"/>
                </a:lnTo>
                <a:lnTo>
                  <a:pt x="222" y="3326"/>
                </a:lnTo>
                <a:lnTo>
                  <a:pt x="253" y="3335"/>
                </a:lnTo>
                <a:lnTo>
                  <a:pt x="285" y="3338"/>
                </a:lnTo>
                <a:lnTo>
                  <a:pt x="309" y="3338"/>
                </a:lnTo>
                <a:lnTo>
                  <a:pt x="309" y="2475"/>
                </a:lnTo>
                <a:lnTo>
                  <a:pt x="285" y="2475"/>
                </a:lnTo>
                <a:close/>
                <a:moveTo>
                  <a:pt x="1691" y="330"/>
                </a:moveTo>
                <a:lnTo>
                  <a:pt x="1637" y="334"/>
                </a:lnTo>
                <a:lnTo>
                  <a:pt x="1582" y="344"/>
                </a:lnTo>
                <a:lnTo>
                  <a:pt x="1530" y="360"/>
                </a:lnTo>
                <a:lnTo>
                  <a:pt x="1478" y="383"/>
                </a:lnTo>
                <a:lnTo>
                  <a:pt x="1429" y="412"/>
                </a:lnTo>
                <a:lnTo>
                  <a:pt x="1381" y="446"/>
                </a:lnTo>
                <a:lnTo>
                  <a:pt x="1335" y="486"/>
                </a:lnTo>
                <a:lnTo>
                  <a:pt x="1292" y="531"/>
                </a:lnTo>
                <a:lnTo>
                  <a:pt x="1250" y="580"/>
                </a:lnTo>
                <a:lnTo>
                  <a:pt x="1211" y="635"/>
                </a:lnTo>
                <a:lnTo>
                  <a:pt x="1174" y="694"/>
                </a:lnTo>
                <a:lnTo>
                  <a:pt x="1141" y="757"/>
                </a:lnTo>
                <a:lnTo>
                  <a:pt x="1109" y="824"/>
                </a:lnTo>
                <a:lnTo>
                  <a:pt x="1081" y="894"/>
                </a:lnTo>
                <a:lnTo>
                  <a:pt x="1057" y="969"/>
                </a:lnTo>
                <a:lnTo>
                  <a:pt x="1036" y="1045"/>
                </a:lnTo>
                <a:lnTo>
                  <a:pt x="1018" y="1125"/>
                </a:lnTo>
                <a:lnTo>
                  <a:pt x="1003" y="1208"/>
                </a:lnTo>
                <a:lnTo>
                  <a:pt x="993" y="1292"/>
                </a:lnTo>
                <a:lnTo>
                  <a:pt x="986" y="1379"/>
                </a:lnTo>
                <a:lnTo>
                  <a:pt x="984" y="1468"/>
                </a:lnTo>
                <a:lnTo>
                  <a:pt x="982" y="1485"/>
                </a:lnTo>
                <a:lnTo>
                  <a:pt x="975" y="1499"/>
                </a:lnTo>
                <a:lnTo>
                  <a:pt x="963" y="1510"/>
                </a:lnTo>
                <a:lnTo>
                  <a:pt x="949" y="1518"/>
                </a:lnTo>
                <a:lnTo>
                  <a:pt x="933" y="1521"/>
                </a:lnTo>
                <a:lnTo>
                  <a:pt x="916" y="1518"/>
                </a:lnTo>
                <a:lnTo>
                  <a:pt x="902" y="1510"/>
                </a:lnTo>
                <a:lnTo>
                  <a:pt x="891" y="1499"/>
                </a:lnTo>
                <a:lnTo>
                  <a:pt x="883" y="1485"/>
                </a:lnTo>
                <a:lnTo>
                  <a:pt x="880" y="1468"/>
                </a:lnTo>
                <a:lnTo>
                  <a:pt x="882" y="1379"/>
                </a:lnTo>
                <a:lnTo>
                  <a:pt x="889" y="1292"/>
                </a:lnTo>
                <a:lnTo>
                  <a:pt x="899" y="1206"/>
                </a:lnTo>
                <a:lnTo>
                  <a:pt x="913" y="1122"/>
                </a:lnTo>
                <a:lnTo>
                  <a:pt x="930" y="1039"/>
                </a:lnTo>
                <a:lnTo>
                  <a:pt x="952" y="958"/>
                </a:lnTo>
                <a:lnTo>
                  <a:pt x="976" y="881"/>
                </a:lnTo>
                <a:lnTo>
                  <a:pt x="1005" y="805"/>
                </a:lnTo>
                <a:lnTo>
                  <a:pt x="1037" y="733"/>
                </a:lnTo>
                <a:lnTo>
                  <a:pt x="1072" y="665"/>
                </a:lnTo>
                <a:lnTo>
                  <a:pt x="1111" y="599"/>
                </a:lnTo>
                <a:lnTo>
                  <a:pt x="1152" y="539"/>
                </a:lnTo>
                <a:lnTo>
                  <a:pt x="1195" y="485"/>
                </a:lnTo>
                <a:lnTo>
                  <a:pt x="1239" y="436"/>
                </a:lnTo>
                <a:lnTo>
                  <a:pt x="1286" y="391"/>
                </a:lnTo>
                <a:lnTo>
                  <a:pt x="1202" y="420"/>
                </a:lnTo>
                <a:lnTo>
                  <a:pt x="1122" y="454"/>
                </a:lnTo>
                <a:lnTo>
                  <a:pt x="1044" y="492"/>
                </a:lnTo>
                <a:lnTo>
                  <a:pt x="968" y="535"/>
                </a:lnTo>
                <a:lnTo>
                  <a:pt x="896" y="583"/>
                </a:lnTo>
                <a:lnTo>
                  <a:pt x="827" y="635"/>
                </a:lnTo>
                <a:lnTo>
                  <a:pt x="762" y="691"/>
                </a:lnTo>
                <a:lnTo>
                  <a:pt x="700" y="751"/>
                </a:lnTo>
                <a:lnTo>
                  <a:pt x="641" y="815"/>
                </a:lnTo>
                <a:lnTo>
                  <a:pt x="588" y="883"/>
                </a:lnTo>
                <a:lnTo>
                  <a:pt x="537" y="953"/>
                </a:lnTo>
                <a:lnTo>
                  <a:pt x="492" y="1027"/>
                </a:lnTo>
                <a:lnTo>
                  <a:pt x="451" y="1104"/>
                </a:lnTo>
                <a:lnTo>
                  <a:pt x="415" y="1184"/>
                </a:lnTo>
                <a:lnTo>
                  <a:pt x="384" y="1265"/>
                </a:lnTo>
                <a:lnTo>
                  <a:pt x="359" y="1350"/>
                </a:lnTo>
                <a:lnTo>
                  <a:pt x="338" y="1437"/>
                </a:lnTo>
                <a:lnTo>
                  <a:pt x="323" y="1526"/>
                </a:lnTo>
                <a:lnTo>
                  <a:pt x="315" y="1616"/>
                </a:lnTo>
                <a:lnTo>
                  <a:pt x="312" y="1708"/>
                </a:lnTo>
                <a:lnTo>
                  <a:pt x="312" y="2371"/>
                </a:lnTo>
                <a:lnTo>
                  <a:pt x="3072" y="2371"/>
                </a:lnTo>
                <a:lnTo>
                  <a:pt x="3072" y="1708"/>
                </a:lnTo>
                <a:lnTo>
                  <a:pt x="3069" y="1616"/>
                </a:lnTo>
                <a:lnTo>
                  <a:pt x="3060" y="1526"/>
                </a:lnTo>
                <a:lnTo>
                  <a:pt x="3045" y="1437"/>
                </a:lnTo>
                <a:lnTo>
                  <a:pt x="3025" y="1350"/>
                </a:lnTo>
                <a:lnTo>
                  <a:pt x="2999" y="1265"/>
                </a:lnTo>
                <a:lnTo>
                  <a:pt x="2968" y="1184"/>
                </a:lnTo>
                <a:lnTo>
                  <a:pt x="2932" y="1104"/>
                </a:lnTo>
                <a:lnTo>
                  <a:pt x="2891" y="1027"/>
                </a:lnTo>
                <a:lnTo>
                  <a:pt x="2846" y="953"/>
                </a:lnTo>
                <a:lnTo>
                  <a:pt x="2796" y="883"/>
                </a:lnTo>
                <a:lnTo>
                  <a:pt x="2742" y="815"/>
                </a:lnTo>
                <a:lnTo>
                  <a:pt x="2684" y="751"/>
                </a:lnTo>
                <a:lnTo>
                  <a:pt x="2622" y="691"/>
                </a:lnTo>
                <a:lnTo>
                  <a:pt x="2556" y="635"/>
                </a:lnTo>
                <a:lnTo>
                  <a:pt x="2488" y="583"/>
                </a:lnTo>
                <a:lnTo>
                  <a:pt x="2415" y="535"/>
                </a:lnTo>
                <a:lnTo>
                  <a:pt x="2340" y="492"/>
                </a:lnTo>
                <a:lnTo>
                  <a:pt x="2261" y="454"/>
                </a:lnTo>
                <a:lnTo>
                  <a:pt x="2180" y="420"/>
                </a:lnTo>
                <a:lnTo>
                  <a:pt x="2098" y="391"/>
                </a:lnTo>
                <a:lnTo>
                  <a:pt x="2144" y="436"/>
                </a:lnTo>
                <a:lnTo>
                  <a:pt x="2189" y="485"/>
                </a:lnTo>
                <a:lnTo>
                  <a:pt x="2232" y="539"/>
                </a:lnTo>
                <a:lnTo>
                  <a:pt x="2272" y="599"/>
                </a:lnTo>
                <a:lnTo>
                  <a:pt x="2311" y="665"/>
                </a:lnTo>
                <a:lnTo>
                  <a:pt x="2346" y="733"/>
                </a:lnTo>
                <a:lnTo>
                  <a:pt x="2379" y="805"/>
                </a:lnTo>
                <a:lnTo>
                  <a:pt x="2407" y="881"/>
                </a:lnTo>
                <a:lnTo>
                  <a:pt x="2432" y="958"/>
                </a:lnTo>
                <a:lnTo>
                  <a:pt x="2453" y="1039"/>
                </a:lnTo>
                <a:lnTo>
                  <a:pt x="2471" y="1122"/>
                </a:lnTo>
                <a:lnTo>
                  <a:pt x="2485" y="1206"/>
                </a:lnTo>
                <a:lnTo>
                  <a:pt x="2494" y="1292"/>
                </a:lnTo>
                <a:lnTo>
                  <a:pt x="2500" y="1379"/>
                </a:lnTo>
                <a:lnTo>
                  <a:pt x="2503" y="1468"/>
                </a:lnTo>
                <a:lnTo>
                  <a:pt x="2500" y="1485"/>
                </a:lnTo>
                <a:lnTo>
                  <a:pt x="2492" y="1499"/>
                </a:lnTo>
                <a:lnTo>
                  <a:pt x="2482" y="1510"/>
                </a:lnTo>
                <a:lnTo>
                  <a:pt x="2467" y="1518"/>
                </a:lnTo>
                <a:lnTo>
                  <a:pt x="2451" y="1521"/>
                </a:lnTo>
                <a:lnTo>
                  <a:pt x="2434" y="1518"/>
                </a:lnTo>
                <a:lnTo>
                  <a:pt x="2420" y="1510"/>
                </a:lnTo>
                <a:lnTo>
                  <a:pt x="2409" y="1499"/>
                </a:lnTo>
                <a:lnTo>
                  <a:pt x="2402" y="1485"/>
                </a:lnTo>
                <a:lnTo>
                  <a:pt x="2399" y="1468"/>
                </a:lnTo>
                <a:lnTo>
                  <a:pt x="2397" y="1379"/>
                </a:lnTo>
                <a:lnTo>
                  <a:pt x="2390" y="1292"/>
                </a:lnTo>
                <a:lnTo>
                  <a:pt x="2380" y="1208"/>
                </a:lnTo>
                <a:lnTo>
                  <a:pt x="2366" y="1125"/>
                </a:lnTo>
                <a:lnTo>
                  <a:pt x="2348" y="1045"/>
                </a:lnTo>
                <a:lnTo>
                  <a:pt x="2327" y="969"/>
                </a:lnTo>
                <a:lnTo>
                  <a:pt x="2302" y="894"/>
                </a:lnTo>
                <a:lnTo>
                  <a:pt x="2274" y="824"/>
                </a:lnTo>
                <a:lnTo>
                  <a:pt x="2243" y="757"/>
                </a:lnTo>
                <a:lnTo>
                  <a:pt x="2210" y="694"/>
                </a:lnTo>
                <a:lnTo>
                  <a:pt x="2173" y="635"/>
                </a:lnTo>
                <a:lnTo>
                  <a:pt x="2133" y="580"/>
                </a:lnTo>
                <a:lnTo>
                  <a:pt x="2092" y="531"/>
                </a:lnTo>
                <a:lnTo>
                  <a:pt x="2048" y="486"/>
                </a:lnTo>
                <a:lnTo>
                  <a:pt x="2002" y="446"/>
                </a:lnTo>
                <a:lnTo>
                  <a:pt x="1955" y="412"/>
                </a:lnTo>
                <a:lnTo>
                  <a:pt x="1904" y="383"/>
                </a:lnTo>
                <a:lnTo>
                  <a:pt x="1854" y="360"/>
                </a:lnTo>
                <a:lnTo>
                  <a:pt x="1801" y="344"/>
                </a:lnTo>
                <a:lnTo>
                  <a:pt x="1747" y="334"/>
                </a:lnTo>
                <a:lnTo>
                  <a:pt x="1691" y="330"/>
                </a:lnTo>
                <a:close/>
                <a:moveTo>
                  <a:pt x="1691" y="103"/>
                </a:moveTo>
                <a:lnTo>
                  <a:pt x="1661" y="106"/>
                </a:lnTo>
                <a:lnTo>
                  <a:pt x="1633" y="113"/>
                </a:lnTo>
                <a:lnTo>
                  <a:pt x="1606" y="126"/>
                </a:lnTo>
                <a:lnTo>
                  <a:pt x="1582" y="141"/>
                </a:lnTo>
                <a:lnTo>
                  <a:pt x="1561" y="160"/>
                </a:lnTo>
                <a:lnTo>
                  <a:pt x="1545" y="183"/>
                </a:lnTo>
                <a:lnTo>
                  <a:pt x="1531" y="209"/>
                </a:lnTo>
                <a:lnTo>
                  <a:pt x="1521" y="237"/>
                </a:lnTo>
                <a:lnTo>
                  <a:pt x="1605" y="229"/>
                </a:lnTo>
                <a:lnTo>
                  <a:pt x="1691" y="226"/>
                </a:lnTo>
                <a:lnTo>
                  <a:pt x="1777" y="229"/>
                </a:lnTo>
                <a:lnTo>
                  <a:pt x="1862" y="237"/>
                </a:lnTo>
                <a:lnTo>
                  <a:pt x="1853" y="209"/>
                </a:lnTo>
                <a:lnTo>
                  <a:pt x="1839" y="183"/>
                </a:lnTo>
                <a:lnTo>
                  <a:pt x="1822" y="160"/>
                </a:lnTo>
                <a:lnTo>
                  <a:pt x="1801" y="141"/>
                </a:lnTo>
                <a:lnTo>
                  <a:pt x="1776" y="126"/>
                </a:lnTo>
                <a:lnTo>
                  <a:pt x="1750" y="113"/>
                </a:lnTo>
                <a:lnTo>
                  <a:pt x="1722" y="106"/>
                </a:lnTo>
                <a:lnTo>
                  <a:pt x="1691" y="103"/>
                </a:lnTo>
                <a:close/>
                <a:moveTo>
                  <a:pt x="1691" y="0"/>
                </a:moveTo>
                <a:lnTo>
                  <a:pt x="1734" y="3"/>
                </a:lnTo>
                <a:lnTo>
                  <a:pt x="1775" y="13"/>
                </a:lnTo>
                <a:lnTo>
                  <a:pt x="1813" y="27"/>
                </a:lnTo>
                <a:lnTo>
                  <a:pt x="1849" y="48"/>
                </a:lnTo>
                <a:lnTo>
                  <a:pt x="1880" y="73"/>
                </a:lnTo>
                <a:lnTo>
                  <a:pt x="1909" y="103"/>
                </a:lnTo>
                <a:lnTo>
                  <a:pt x="1932" y="136"/>
                </a:lnTo>
                <a:lnTo>
                  <a:pt x="1950" y="172"/>
                </a:lnTo>
                <a:lnTo>
                  <a:pt x="1963" y="212"/>
                </a:lnTo>
                <a:lnTo>
                  <a:pt x="1969" y="254"/>
                </a:lnTo>
                <a:lnTo>
                  <a:pt x="2062" y="273"/>
                </a:lnTo>
                <a:lnTo>
                  <a:pt x="2152" y="300"/>
                </a:lnTo>
                <a:lnTo>
                  <a:pt x="2240" y="332"/>
                </a:lnTo>
                <a:lnTo>
                  <a:pt x="2325" y="369"/>
                </a:lnTo>
                <a:lnTo>
                  <a:pt x="2408" y="411"/>
                </a:lnTo>
                <a:lnTo>
                  <a:pt x="2487" y="458"/>
                </a:lnTo>
                <a:lnTo>
                  <a:pt x="2562" y="509"/>
                </a:lnTo>
                <a:lnTo>
                  <a:pt x="2636" y="566"/>
                </a:lnTo>
                <a:lnTo>
                  <a:pt x="2704" y="626"/>
                </a:lnTo>
                <a:lnTo>
                  <a:pt x="2769" y="690"/>
                </a:lnTo>
                <a:lnTo>
                  <a:pt x="2830" y="758"/>
                </a:lnTo>
                <a:lnTo>
                  <a:pt x="2887" y="831"/>
                </a:lnTo>
                <a:lnTo>
                  <a:pt x="2939" y="906"/>
                </a:lnTo>
                <a:lnTo>
                  <a:pt x="2986" y="985"/>
                </a:lnTo>
                <a:lnTo>
                  <a:pt x="3029" y="1066"/>
                </a:lnTo>
                <a:lnTo>
                  <a:pt x="3067" y="1151"/>
                </a:lnTo>
                <a:lnTo>
                  <a:pt x="3100" y="1239"/>
                </a:lnTo>
                <a:lnTo>
                  <a:pt x="3126" y="1328"/>
                </a:lnTo>
                <a:lnTo>
                  <a:pt x="3148" y="1420"/>
                </a:lnTo>
                <a:lnTo>
                  <a:pt x="3164" y="1514"/>
                </a:lnTo>
                <a:lnTo>
                  <a:pt x="3173" y="1611"/>
                </a:lnTo>
                <a:lnTo>
                  <a:pt x="3176" y="1708"/>
                </a:lnTo>
                <a:lnTo>
                  <a:pt x="3176" y="2382"/>
                </a:lnTo>
                <a:lnTo>
                  <a:pt x="3214" y="2396"/>
                </a:lnTo>
                <a:lnTo>
                  <a:pt x="3251" y="2415"/>
                </a:lnTo>
                <a:lnTo>
                  <a:pt x="3283" y="2439"/>
                </a:lnTo>
                <a:lnTo>
                  <a:pt x="3312" y="2467"/>
                </a:lnTo>
                <a:lnTo>
                  <a:pt x="3336" y="2499"/>
                </a:lnTo>
                <a:lnTo>
                  <a:pt x="3356" y="2534"/>
                </a:lnTo>
                <a:lnTo>
                  <a:pt x="3371" y="2572"/>
                </a:lnTo>
                <a:lnTo>
                  <a:pt x="3380" y="2613"/>
                </a:lnTo>
                <a:lnTo>
                  <a:pt x="3383" y="2656"/>
                </a:lnTo>
                <a:lnTo>
                  <a:pt x="3383" y="3157"/>
                </a:lnTo>
                <a:lnTo>
                  <a:pt x="3380" y="3198"/>
                </a:lnTo>
                <a:lnTo>
                  <a:pt x="3371" y="3238"/>
                </a:lnTo>
                <a:lnTo>
                  <a:pt x="3357" y="3276"/>
                </a:lnTo>
                <a:lnTo>
                  <a:pt x="3338" y="3312"/>
                </a:lnTo>
                <a:lnTo>
                  <a:pt x="3314" y="3343"/>
                </a:lnTo>
                <a:lnTo>
                  <a:pt x="3285" y="3371"/>
                </a:lnTo>
                <a:lnTo>
                  <a:pt x="3253" y="3395"/>
                </a:lnTo>
                <a:lnTo>
                  <a:pt x="3218" y="3414"/>
                </a:lnTo>
                <a:lnTo>
                  <a:pt x="3180" y="3429"/>
                </a:lnTo>
                <a:lnTo>
                  <a:pt x="3141" y="3438"/>
                </a:lnTo>
                <a:lnTo>
                  <a:pt x="3097" y="3441"/>
                </a:lnTo>
                <a:lnTo>
                  <a:pt x="285" y="3441"/>
                </a:lnTo>
                <a:lnTo>
                  <a:pt x="243" y="3438"/>
                </a:lnTo>
                <a:lnTo>
                  <a:pt x="204" y="3429"/>
                </a:lnTo>
                <a:lnTo>
                  <a:pt x="165" y="3414"/>
                </a:lnTo>
                <a:lnTo>
                  <a:pt x="130" y="3395"/>
                </a:lnTo>
                <a:lnTo>
                  <a:pt x="99" y="3371"/>
                </a:lnTo>
                <a:lnTo>
                  <a:pt x="70" y="3343"/>
                </a:lnTo>
                <a:lnTo>
                  <a:pt x="46" y="3312"/>
                </a:lnTo>
                <a:lnTo>
                  <a:pt x="26" y="3276"/>
                </a:lnTo>
                <a:lnTo>
                  <a:pt x="13" y="3238"/>
                </a:lnTo>
                <a:lnTo>
                  <a:pt x="3" y="3198"/>
                </a:lnTo>
                <a:lnTo>
                  <a:pt x="0" y="3157"/>
                </a:lnTo>
                <a:lnTo>
                  <a:pt x="0" y="2656"/>
                </a:lnTo>
                <a:lnTo>
                  <a:pt x="3" y="2613"/>
                </a:lnTo>
                <a:lnTo>
                  <a:pt x="13" y="2572"/>
                </a:lnTo>
                <a:lnTo>
                  <a:pt x="27" y="2534"/>
                </a:lnTo>
                <a:lnTo>
                  <a:pt x="47" y="2499"/>
                </a:lnTo>
                <a:lnTo>
                  <a:pt x="71" y="2467"/>
                </a:lnTo>
                <a:lnTo>
                  <a:pt x="101" y="2439"/>
                </a:lnTo>
                <a:lnTo>
                  <a:pt x="133" y="2415"/>
                </a:lnTo>
                <a:lnTo>
                  <a:pt x="169" y="2396"/>
                </a:lnTo>
                <a:lnTo>
                  <a:pt x="208" y="2382"/>
                </a:lnTo>
                <a:lnTo>
                  <a:pt x="208" y="1708"/>
                </a:lnTo>
                <a:lnTo>
                  <a:pt x="211" y="1611"/>
                </a:lnTo>
                <a:lnTo>
                  <a:pt x="220" y="1514"/>
                </a:lnTo>
                <a:lnTo>
                  <a:pt x="236" y="1420"/>
                </a:lnTo>
                <a:lnTo>
                  <a:pt x="257" y="1328"/>
                </a:lnTo>
                <a:lnTo>
                  <a:pt x="284" y="1238"/>
                </a:lnTo>
                <a:lnTo>
                  <a:pt x="317" y="1151"/>
                </a:lnTo>
                <a:lnTo>
                  <a:pt x="354" y="1066"/>
                </a:lnTo>
                <a:lnTo>
                  <a:pt x="397" y="985"/>
                </a:lnTo>
                <a:lnTo>
                  <a:pt x="445" y="906"/>
                </a:lnTo>
                <a:lnTo>
                  <a:pt x="496" y="831"/>
                </a:lnTo>
                <a:lnTo>
                  <a:pt x="553" y="758"/>
                </a:lnTo>
                <a:lnTo>
                  <a:pt x="614" y="690"/>
                </a:lnTo>
                <a:lnTo>
                  <a:pt x="679" y="626"/>
                </a:lnTo>
                <a:lnTo>
                  <a:pt x="748" y="566"/>
                </a:lnTo>
                <a:lnTo>
                  <a:pt x="821" y="510"/>
                </a:lnTo>
                <a:lnTo>
                  <a:pt x="896" y="458"/>
                </a:lnTo>
                <a:lnTo>
                  <a:pt x="976" y="411"/>
                </a:lnTo>
                <a:lnTo>
                  <a:pt x="1058" y="369"/>
                </a:lnTo>
                <a:lnTo>
                  <a:pt x="1143" y="332"/>
                </a:lnTo>
                <a:lnTo>
                  <a:pt x="1231" y="300"/>
                </a:lnTo>
                <a:lnTo>
                  <a:pt x="1321" y="273"/>
                </a:lnTo>
                <a:lnTo>
                  <a:pt x="1413" y="254"/>
                </a:lnTo>
                <a:lnTo>
                  <a:pt x="1421" y="212"/>
                </a:lnTo>
                <a:lnTo>
                  <a:pt x="1433" y="172"/>
                </a:lnTo>
                <a:lnTo>
                  <a:pt x="1452" y="136"/>
                </a:lnTo>
                <a:lnTo>
                  <a:pt x="1475" y="103"/>
                </a:lnTo>
                <a:lnTo>
                  <a:pt x="1503" y="73"/>
                </a:lnTo>
                <a:lnTo>
                  <a:pt x="1535" y="48"/>
                </a:lnTo>
                <a:lnTo>
                  <a:pt x="1570" y="27"/>
                </a:lnTo>
                <a:lnTo>
                  <a:pt x="1609" y="13"/>
                </a:lnTo>
                <a:lnTo>
                  <a:pt x="1648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9" name="Freeform 70"/>
          <p:cNvSpPr>
            <a:spLocks noEditPoints="1"/>
          </p:cNvSpPr>
          <p:nvPr/>
        </p:nvSpPr>
        <p:spPr bwMode="auto">
          <a:xfrm>
            <a:off x="662788" y="2838450"/>
            <a:ext cx="566738" cy="255587"/>
          </a:xfrm>
          <a:custGeom>
            <a:avLst/>
            <a:gdLst>
              <a:gd name="T0" fmla="*/ 2723 w 3567"/>
              <a:gd name="T1" fmla="*/ 1375 h 1610"/>
              <a:gd name="T2" fmla="*/ 2230 w 3567"/>
              <a:gd name="T3" fmla="*/ 1411 h 1610"/>
              <a:gd name="T4" fmla="*/ 1077 w 3567"/>
              <a:gd name="T5" fmla="*/ 1301 h 1610"/>
              <a:gd name="T6" fmla="*/ 519 w 3567"/>
              <a:gd name="T7" fmla="*/ 1282 h 1610"/>
              <a:gd name="T8" fmla="*/ 120 w 3567"/>
              <a:gd name="T9" fmla="*/ 1434 h 1610"/>
              <a:gd name="T10" fmla="*/ 2442 w 3567"/>
              <a:gd name="T11" fmla="*/ 1524 h 1610"/>
              <a:gd name="T12" fmla="*/ 3019 w 3567"/>
              <a:gd name="T13" fmla="*/ 1405 h 1610"/>
              <a:gd name="T14" fmla="*/ 908 w 3567"/>
              <a:gd name="T15" fmla="*/ 927 h 1610"/>
              <a:gd name="T16" fmla="*/ 1452 w 3567"/>
              <a:gd name="T17" fmla="*/ 1246 h 1610"/>
              <a:gd name="T18" fmla="*/ 2265 w 3567"/>
              <a:gd name="T19" fmla="*/ 1132 h 1610"/>
              <a:gd name="T20" fmla="*/ 1294 w 3567"/>
              <a:gd name="T21" fmla="*/ 916 h 1610"/>
              <a:gd name="T22" fmla="*/ 3028 w 3567"/>
              <a:gd name="T23" fmla="*/ 924 h 1610"/>
              <a:gd name="T24" fmla="*/ 2482 w 3567"/>
              <a:gd name="T25" fmla="*/ 1319 h 1610"/>
              <a:gd name="T26" fmla="*/ 2938 w 3567"/>
              <a:gd name="T27" fmla="*/ 1235 h 1610"/>
              <a:gd name="T28" fmla="*/ 3468 w 3567"/>
              <a:gd name="T29" fmla="*/ 1021 h 1610"/>
              <a:gd name="T30" fmla="*/ 1971 w 3567"/>
              <a:gd name="T31" fmla="*/ 1016 h 1610"/>
              <a:gd name="T32" fmla="*/ 2647 w 3567"/>
              <a:gd name="T33" fmla="*/ 1000 h 1610"/>
              <a:gd name="T34" fmla="*/ 3079 w 3567"/>
              <a:gd name="T35" fmla="*/ 825 h 1610"/>
              <a:gd name="T36" fmla="*/ 2716 w 3567"/>
              <a:gd name="T37" fmla="*/ 816 h 1610"/>
              <a:gd name="T38" fmla="*/ 2132 w 3567"/>
              <a:gd name="T39" fmla="*/ 683 h 1610"/>
              <a:gd name="T40" fmla="*/ 1594 w 3567"/>
              <a:gd name="T41" fmla="*/ 930 h 1610"/>
              <a:gd name="T42" fmla="*/ 87 w 3567"/>
              <a:gd name="T43" fmla="*/ 877 h 1610"/>
              <a:gd name="T44" fmla="*/ 142 w 3567"/>
              <a:gd name="T45" fmla="*/ 1155 h 1610"/>
              <a:gd name="T46" fmla="*/ 543 w 3567"/>
              <a:gd name="T47" fmla="*/ 1197 h 1610"/>
              <a:gd name="T48" fmla="*/ 497 w 3567"/>
              <a:gd name="T49" fmla="*/ 754 h 1610"/>
              <a:gd name="T50" fmla="*/ 1351 w 3567"/>
              <a:gd name="T51" fmla="*/ 306 h 1610"/>
              <a:gd name="T52" fmla="*/ 1020 w 3567"/>
              <a:gd name="T53" fmla="*/ 522 h 1610"/>
              <a:gd name="T54" fmla="*/ 636 w 3567"/>
              <a:gd name="T55" fmla="*/ 662 h 1610"/>
              <a:gd name="T56" fmla="*/ 1320 w 3567"/>
              <a:gd name="T57" fmla="*/ 511 h 1610"/>
              <a:gd name="T58" fmla="*/ 1517 w 3567"/>
              <a:gd name="T59" fmla="*/ 194 h 1610"/>
              <a:gd name="T60" fmla="*/ 1444 w 3567"/>
              <a:gd name="T61" fmla="*/ 525 h 1610"/>
              <a:gd name="T62" fmla="*/ 686 w 3567"/>
              <a:gd name="T63" fmla="*/ 781 h 1610"/>
              <a:gd name="T64" fmla="*/ 1163 w 3567"/>
              <a:gd name="T65" fmla="*/ 807 h 1610"/>
              <a:gd name="T66" fmla="*/ 1993 w 3567"/>
              <a:gd name="T67" fmla="*/ 527 h 1610"/>
              <a:gd name="T68" fmla="*/ 2657 w 3567"/>
              <a:gd name="T69" fmla="*/ 738 h 1610"/>
              <a:gd name="T70" fmla="*/ 2636 w 3567"/>
              <a:gd name="T71" fmla="*/ 687 h 1610"/>
              <a:gd name="T72" fmla="*/ 2440 w 3567"/>
              <a:gd name="T73" fmla="*/ 645 h 1610"/>
              <a:gd name="T74" fmla="*/ 2235 w 3567"/>
              <a:gd name="T75" fmla="*/ 563 h 1610"/>
              <a:gd name="T76" fmla="*/ 2041 w 3567"/>
              <a:gd name="T77" fmla="*/ 478 h 1610"/>
              <a:gd name="T78" fmla="*/ 1879 w 3567"/>
              <a:gd name="T79" fmla="*/ 442 h 1610"/>
              <a:gd name="T80" fmla="*/ 1873 w 3567"/>
              <a:gd name="T81" fmla="*/ 323 h 1610"/>
              <a:gd name="T82" fmla="*/ 1684 w 3567"/>
              <a:gd name="T83" fmla="*/ 346 h 1610"/>
              <a:gd name="T84" fmla="*/ 1669 w 3567"/>
              <a:gd name="T85" fmla="*/ 255 h 1610"/>
              <a:gd name="T86" fmla="*/ 279 w 3567"/>
              <a:gd name="T87" fmla="*/ 166 h 1610"/>
              <a:gd name="T88" fmla="*/ 306 w 3567"/>
              <a:gd name="T89" fmla="*/ 462 h 1610"/>
              <a:gd name="T90" fmla="*/ 648 w 3567"/>
              <a:gd name="T91" fmla="*/ 503 h 1610"/>
              <a:gd name="T92" fmla="*/ 417 w 3567"/>
              <a:gd name="T93" fmla="*/ 295 h 1610"/>
              <a:gd name="T94" fmla="*/ 1402 w 3567"/>
              <a:gd name="T95" fmla="*/ 163 h 1610"/>
              <a:gd name="T96" fmla="*/ 1808 w 3567"/>
              <a:gd name="T97" fmla="*/ 195 h 1610"/>
              <a:gd name="T98" fmla="*/ 2630 w 3567"/>
              <a:gd name="T99" fmla="*/ 546 h 1610"/>
              <a:gd name="T100" fmla="*/ 3452 w 3567"/>
              <a:gd name="T101" fmla="*/ 724 h 1610"/>
              <a:gd name="T102" fmla="*/ 3535 w 3567"/>
              <a:gd name="T103" fmla="*/ 1089 h 1610"/>
              <a:gd name="T104" fmla="*/ 3409 w 3567"/>
              <a:gd name="T105" fmla="*/ 1317 h 1610"/>
              <a:gd name="T106" fmla="*/ 2656 w 3567"/>
              <a:gd name="T107" fmla="*/ 1581 h 1610"/>
              <a:gd name="T108" fmla="*/ 237 w 3567"/>
              <a:gd name="T109" fmla="*/ 1585 h 1610"/>
              <a:gd name="T110" fmla="*/ 28 w 3567"/>
              <a:gd name="T111" fmla="*/ 1449 h 1610"/>
              <a:gd name="T112" fmla="*/ 6 w 3567"/>
              <a:gd name="T113" fmla="*/ 800 h 1610"/>
              <a:gd name="T114" fmla="*/ 241 w 3567"/>
              <a:gd name="T115" fmla="*/ 86 h 1610"/>
              <a:gd name="T116" fmla="*/ 479 w 3567"/>
              <a:gd name="T117" fmla="*/ 201 h 1610"/>
              <a:gd name="T118" fmla="*/ 794 w 3567"/>
              <a:gd name="T119" fmla="*/ 474 h 1610"/>
              <a:gd name="T120" fmla="*/ 1125 w 3567"/>
              <a:gd name="T121" fmla="*/ 358 h 1610"/>
              <a:gd name="T122" fmla="*/ 1328 w 3567"/>
              <a:gd name="T123" fmla="*/ 15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67" h="1610">
                <a:moveTo>
                  <a:pt x="3423" y="1138"/>
                </a:moveTo>
                <a:lnTo>
                  <a:pt x="3383" y="1157"/>
                </a:lnTo>
                <a:lnTo>
                  <a:pt x="3338" y="1177"/>
                </a:lnTo>
                <a:lnTo>
                  <a:pt x="3290" y="1198"/>
                </a:lnTo>
                <a:lnTo>
                  <a:pt x="3237" y="1219"/>
                </a:lnTo>
                <a:lnTo>
                  <a:pt x="3182" y="1242"/>
                </a:lnTo>
                <a:lnTo>
                  <a:pt x="3124" y="1264"/>
                </a:lnTo>
                <a:lnTo>
                  <a:pt x="3066" y="1284"/>
                </a:lnTo>
                <a:lnTo>
                  <a:pt x="3006" y="1305"/>
                </a:lnTo>
                <a:lnTo>
                  <a:pt x="2947" y="1323"/>
                </a:lnTo>
                <a:lnTo>
                  <a:pt x="2887" y="1340"/>
                </a:lnTo>
                <a:lnTo>
                  <a:pt x="2830" y="1354"/>
                </a:lnTo>
                <a:lnTo>
                  <a:pt x="2776" y="1366"/>
                </a:lnTo>
                <a:lnTo>
                  <a:pt x="2723" y="1375"/>
                </a:lnTo>
                <a:lnTo>
                  <a:pt x="2714" y="1376"/>
                </a:lnTo>
                <a:lnTo>
                  <a:pt x="2700" y="1378"/>
                </a:lnTo>
                <a:lnTo>
                  <a:pt x="2680" y="1381"/>
                </a:lnTo>
                <a:lnTo>
                  <a:pt x="2655" y="1385"/>
                </a:lnTo>
                <a:lnTo>
                  <a:pt x="2626" y="1389"/>
                </a:lnTo>
                <a:lnTo>
                  <a:pt x="2593" y="1392"/>
                </a:lnTo>
                <a:lnTo>
                  <a:pt x="2557" y="1396"/>
                </a:lnTo>
                <a:lnTo>
                  <a:pt x="2518" y="1401"/>
                </a:lnTo>
                <a:lnTo>
                  <a:pt x="2478" y="1404"/>
                </a:lnTo>
                <a:lnTo>
                  <a:pt x="2436" y="1407"/>
                </a:lnTo>
                <a:lnTo>
                  <a:pt x="2394" y="1409"/>
                </a:lnTo>
                <a:lnTo>
                  <a:pt x="2352" y="1412"/>
                </a:lnTo>
                <a:lnTo>
                  <a:pt x="2310" y="1412"/>
                </a:lnTo>
                <a:lnTo>
                  <a:pt x="2230" y="1411"/>
                </a:lnTo>
                <a:lnTo>
                  <a:pt x="2146" y="1407"/>
                </a:lnTo>
                <a:lnTo>
                  <a:pt x="2057" y="1403"/>
                </a:lnTo>
                <a:lnTo>
                  <a:pt x="1962" y="1395"/>
                </a:lnTo>
                <a:lnTo>
                  <a:pt x="1863" y="1386"/>
                </a:lnTo>
                <a:lnTo>
                  <a:pt x="1760" y="1375"/>
                </a:lnTo>
                <a:lnTo>
                  <a:pt x="1651" y="1361"/>
                </a:lnTo>
                <a:lnTo>
                  <a:pt x="1538" y="1346"/>
                </a:lnTo>
                <a:lnTo>
                  <a:pt x="1477" y="1337"/>
                </a:lnTo>
                <a:lnTo>
                  <a:pt x="1412" y="1330"/>
                </a:lnTo>
                <a:lnTo>
                  <a:pt x="1347" y="1323"/>
                </a:lnTo>
                <a:lnTo>
                  <a:pt x="1280" y="1317"/>
                </a:lnTo>
                <a:lnTo>
                  <a:pt x="1212" y="1311"/>
                </a:lnTo>
                <a:lnTo>
                  <a:pt x="1145" y="1306"/>
                </a:lnTo>
                <a:lnTo>
                  <a:pt x="1077" y="1301"/>
                </a:lnTo>
                <a:lnTo>
                  <a:pt x="1013" y="1298"/>
                </a:lnTo>
                <a:lnTo>
                  <a:pt x="949" y="1295"/>
                </a:lnTo>
                <a:lnTo>
                  <a:pt x="888" y="1293"/>
                </a:lnTo>
                <a:lnTo>
                  <a:pt x="830" y="1290"/>
                </a:lnTo>
                <a:lnTo>
                  <a:pt x="776" y="1289"/>
                </a:lnTo>
                <a:lnTo>
                  <a:pt x="725" y="1286"/>
                </a:lnTo>
                <a:lnTo>
                  <a:pt x="679" y="1285"/>
                </a:lnTo>
                <a:lnTo>
                  <a:pt x="639" y="1284"/>
                </a:lnTo>
                <a:lnTo>
                  <a:pt x="605" y="1284"/>
                </a:lnTo>
                <a:lnTo>
                  <a:pt x="577" y="1283"/>
                </a:lnTo>
                <a:lnTo>
                  <a:pt x="556" y="1283"/>
                </a:lnTo>
                <a:lnTo>
                  <a:pt x="543" y="1283"/>
                </a:lnTo>
                <a:lnTo>
                  <a:pt x="534" y="1282"/>
                </a:lnTo>
                <a:lnTo>
                  <a:pt x="519" y="1282"/>
                </a:lnTo>
                <a:lnTo>
                  <a:pt x="498" y="1282"/>
                </a:lnTo>
                <a:lnTo>
                  <a:pt x="471" y="1281"/>
                </a:lnTo>
                <a:lnTo>
                  <a:pt x="439" y="1281"/>
                </a:lnTo>
                <a:lnTo>
                  <a:pt x="405" y="1279"/>
                </a:lnTo>
                <a:lnTo>
                  <a:pt x="369" y="1278"/>
                </a:lnTo>
                <a:lnTo>
                  <a:pt x="331" y="1276"/>
                </a:lnTo>
                <a:lnTo>
                  <a:pt x="294" y="1273"/>
                </a:lnTo>
                <a:lnTo>
                  <a:pt x="259" y="1270"/>
                </a:lnTo>
                <a:lnTo>
                  <a:pt x="225" y="1267"/>
                </a:lnTo>
                <a:lnTo>
                  <a:pt x="195" y="1263"/>
                </a:lnTo>
                <a:lnTo>
                  <a:pt x="169" y="1257"/>
                </a:lnTo>
                <a:lnTo>
                  <a:pt x="148" y="1252"/>
                </a:lnTo>
                <a:lnTo>
                  <a:pt x="115" y="1429"/>
                </a:lnTo>
                <a:lnTo>
                  <a:pt x="120" y="1434"/>
                </a:lnTo>
                <a:lnTo>
                  <a:pt x="127" y="1442"/>
                </a:lnTo>
                <a:lnTo>
                  <a:pt x="136" y="1449"/>
                </a:lnTo>
                <a:lnTo>
                  <a:pt x="148" y="1458"/>
                </a:lnTo>
                <a:lnTo>
                  <a:pt x="163" y="1467"/>
                </a:lnTo>
                <a:lnTo>
                  <a:pt x="182" y="1476"/>
                </a:lnTo>
                <a:lnTo>
                  <a:pt x="203" y="1485"/>
                </a:lnTo>
                <a:lnTo>
                  <a:pt x="229" y="1494"/>
                </a:lnTo>
                <a:lnTo>
                  <a:pt x="259" y="1502"/>
                </a:lnTo>
                <a:lnTo>
                  <a:pt x="293" y="1509"/>
                </a:lnTo>
                <a:lnTo>
                  <a:pt x="332" y="1515"/>
                </a:lnTo>
                <a:lnTo>
                  <a:pt x="375" y="1520"/>
                </a:lnTo>
                <a:lnTo>
                  <a:pt x="425" y="1523"/>
                </a:lnTo>
                <a:lnTo>
                  <a:pt x="480" y="1524"/>
                </a:lnTo>
                <a:lnTo>
                  <a:pt x="2442" y="1524"/>
                </a:lnTo>
                <a:lnTo>
                  <a:pt x="2451" y="1523"/>
                </a:lnTo>
                <a:lnTo>
                  <a:pt x="2468" y="1521"/>
                </a:lnTo>
                <a:lnTo>
                  <a:pt x="2490" y="1518"/>
                </a:lnTo>
                <a:lnTo>
                  <a:pt x="2520" y="1514"/>
                </a:lnTo>
                <a:lnTo>
                  <a:pt x="2555" y="1510"/>
                </a:lnTo>
                <a:lnTo>
                  <a:pt x="2594" y="1503"/>
                </a:lnTo>
                <a:lnTo>
                  <a:pt x="2639" y="1497"/>
                </a:lnTo>
                <a:lnTo>
                  <a:pt x="2686" y="1488"/>
                </a:lnTo>
                <a:lnTo>
                  <a:pt x="2737" y="1477"/>
                </a:lnTo>
                <a:lnTo>
                  <a:pt x="2791" y="1467"/>
                </a:lnTo>
                <a:lnTo>
                  <a:pt x="2846" y="1454"/>
                </a:lnTo>
                <a:lnTo>
                  <a:pt x="2904" y="1439"/>
                </a:lnTo>
                <a:lnTo>
                  <a:pt x="2962" y="1422"/>
                </a:lnTo>
                <a:lnTo>
                  <a:pt x="3019" y="1405"/>
                </a:lnTo>
                <a:lnTo>
                  <a:pt x="3078" y="1385"/>
                </a:lnTo>
                <a:lnTo>
                  <a:pt x="3135" y="1363"/>
                </a:lnTo>
                <a:lnTo>
                  <a:pt x="3191" y="1339"/>
                </a:lnTo>
                <a:lnTo>
                  <a:pt x="3245" y="1313"/>
                </a:lnTo>
                <a:lnTo>
                  <a:pt x="3296" y="1286"/>
                </a:lnTo>
                <a:lnTo>
                  <a:pt x="3345" y="1256"/>
                </a:lnTo>
                <a:lnTo>
                  <a:pt x="3389" y="1224"/>
                </a:lnTo>
                <a:lnTo>
                  <a:pt x="3423" y="1138"/>
                </a:lnTo>
                <a:close/>
                <a:moveTo>
                  <a:pt x="1097" y="892"/>
                </a:moveTo>
                <a:lnTo>
                  <a:pt x="1054" y="896"/>
                </a:lnTo>
                <a:lnTo>
                  <a:pt x="1013" y="900"/>
                </a:lnTo>
                <a:lnTo>
                  <a:pt x="975" y="907"/>
                </a:lnTo>
                <a:lnTo>
                  <a:pt x="940" y="917"/>
                </a:lnTo>
                <a:lnTo>
                  <a:pt x="908" y="927"/>
                </a:lnTo>
                <a:lnTo>
                  <a:pt x="878" y="939"/>
                </a:lnTo>
                <a:lnTo>
                  <a:pt x="852" y="950"/>
                </a:lnTo>
                <a:lnTo>
                  <a:pt x="830" y="961"/>
                </a:lnTo>
                <a:lnTo>
                  <a:pt x="809" y="972"/>
                </a:lnTo>
                <a:lnTo>
                  <a:pt x="793" y="983"/>
                </a:lnTo>
                <a:lnTo>
                  <a:pt x="841" y="1051"/>
                </a:lnTo>
                <a:lnTo>
                  <a:pt x="888" y="1124"/>
                </a:lnTo>
                <a:lnTo>
                  <a:pt x="936" y="1202"/>
                </a:lnTo>
                <a:lnTo>
                  <a:pt x="1014" y="1206"/>
                </a:lnTo>
                <a:lnTo>
                  <a:pt x="1095" y="1211"/>
                </a:lnTo>
                <a:lnTo>
                  <a:pt x="1179" y="1217"/>
                </a:lnTo>
                <a:lnTo>
                  <a:pt x="1266" y="1226"/>
                </a:lnTo>
                <a:lnTo>
                  <a:pt x="1358" y="1235"/>
                </a:lnTo>
                <a:lnTo>
                  <a:pt x="1452" y="1246"/>
                </a:lnTo>
                <a:lnTo>
                  <a:pt x="1551" y="1260"/>
                </a:lnTo>
                <a:lnTo>
                  <a:pt x="1674" y="1277"/>
                </a:lnTo>
                <a:lnTo>
                  <a:pt x="1789" y="1291"/>
                </a:lnTo>
                <a:lnTo>
                  <a:pt x="1901" y="1303"/>
                </a:lnTo>
                <a:lnTo>
                  <a:pt x="2006" y="1312"/>
                </a:lnTo>
                <a:lnTo>
                  <a:pt x="2105" y="1319"/>
                </a:lnTo>
                <a:lnTo>
                  <a:pt x="2199" y="1323"/>
                </a:lnTo>
                <a:lnTo>
                  <a:pt x="2287" y="1325"/>
                </a:lnTo>
                <a:lnTo>
                  <a:pt x="2509" y="1127"/>
                </a:lnTo>
                <a:lnTo>
                  <a:pt x="2460" y="1131"/>
                </a:lnTo>
                <a:lnTo>
                  <a:pt x="2410" y="1133"/>
                </a:lnTo>
                <a:lnTo>
                  <a:pt x="2361" y="1134"/>
                </a:lnTo>
                <a:lnTo>
                  <a:pt x="2312" y="1133"/>
                </a:lnTo>
                <a:lnTo>
                  <a:pt x="2265" y="1132"/>
                </a:lnTo>
                <a:lnTo>
                  <a:pt x="2222" y="1130"/>
                </a:lnTo>
                <a:lnTo>
                  <a:pt x="2183" y="1127"/>
                </a:lnTo>
                <a:lnTo>
                  <a:pt x="2150" y="1124"/>
                </a:lnTo>
                <a:lnTo>
                  <a:pt x="2061" y="1115"/>
                </a:lnTo>
                <a:lnTo>
                  <a:pt x="1971" y="1103"/>
                </a:lnTo>
                <a:lnTo>
                  <a:pt x="1882" y="1088"/>
                </a:lnTo>
                <a:lnTo>
                  <a:pt x="1795" y="1070"/>
                </a:lnTo>
                <a:lnTo>
                  <a:pt x="1710" y="1051"/>
                </a:lnTo>
                <a:lnTo>
                  <a:pt x="1628" y="1029"/>
                </a:lnTo>
                <a:lnTo>
                  <a:pt x="1549" y="1006"/>
                </a:lnTo>
                <a:lnTo>
                  <a:pt x="1476" y="981"/>
                </a:lnTo>
                <a:lnTo>
                  <a:pt x="1407" y="954"/>
                </a:lnTo>
                <a:lnTo>
                  <a:pt x="1349" y="932"/>
                </a:lnTo>
                <a:lnTo>
                  <a:pt x="1294" y="916"/>
                </a:lnTo>
                <a:lnTo>
                  <a:pt x="1241" y="904"/>
                </a:lnTo>
                <a:lnTo>
                  <a:pt x="1191" y="897"/>
                </a:lnTo>
                <a:lnTo>
                  <a:pt x="1142" y="892"/>
                </a:lnTo>
                <a:lnTo>
                  <a:pt x="1097" y="892"/>
                </a:lnTo>
                <a:close/>
                <a:moveTo>
                  <a:pt x="3408" y="803"/>
                </a:moveTo>
                <a:lnTo>
                  <a:pt x="3376" y="821"/>
                </a:lnTo>
                <a:lnTo>
                  <a:pt x="3340" y="838"/>
                </a:lnTo>
                <a:lnTo>
                  <a:pt x="3297" y="855"/>
                </a:lnTo>
                <a:lnTo>
                  <a:pt x="3252" y="870"/>
                </a:lnTo>
                <a:lnTo>
                  <a:pt x="3205" y="883"/>
                </a:lnTo>
                <a:lnTo>
                  <a:pt x="3158" y="896"/>
                </a:lnTo>
                <a:lnTo>
                  <a:pt x="3111" y="906"/>
                </a:lnTo>
                <a:lnTo>
                  <a:pt x="3068" y="916"/>
                </a:lnTo>
                <a:lnTo>
                  <a:pt x="3028" y="924"/>
                </a:lnTo>
                <a:lnTo>
                  <a:pt x="2986" y="932"/>
                </a:lnTo>
                <a:lnTo>
                  <a:pt x="2950" y="940"/>
                </a:lnTo>
                <a:lnTo>
                  <a:pt x="2919" y="947"/>
                </a:lnTo>
                <a:lnTo>
                  <a:pt x="2892" y="955"/>
                </a:lnTo>
                <a:lnTo>
                  <a:pt x="2868" y="963"/>
                </a:lnTo>
                <a:lnTo>
                  <a:pt x="2845" y="972"/>
                </a:lnTo>
                <a:lnTo>
                  <a:pt x="2824" y="983"/>
                </a:lnTo>
                <a:lnTo>
                  <a:pt x="2802" y="995"/>
                </a:lnTo>
                <a:lnTo>
                  <a:pt x="2779" y="1010"/>
                </a:lnTo>
                <a:lnTo>
                  <a:pt x="2754" y="1028"/>
                </a:lnTo>
                <a:lnTo>
                  <a:pt x="2725" y="1050"/>
                </a:lnTo>
                <a:lnTo>
                  <a:pt x="2419" y="1323"/>
                </a:lnTo>
                <a:lnTo>
                  <a:pt x="2449" y="1321"/>
                </a:lnTo>
                <a:lnTo>
                  <a:pt x="2482" y="1319"/>
                </a:lnTo>
                <a:lnTo>
                  <a:pt x="2515" y="1316"/>
                </a:lnTo>
                <a:lnTo>
                  <a:pt x="2549" y="1311"/>
                </a:lnTo>
                <a:lnTo>
                  <a:pt x="2581" y="1308"/>
                </a:lnTo>
                <a:lnTo>
                  <a:pt x="2612" y="1304"/>
                </a:lnTo>
                <a:lnTo>
                  <a:pt x="2641" y="1299"/>
                </a:lnTo>
                <a:lnTo>
                  <a:pt x="2667" y="1296"/>
                </a:lnTo>
                <a:lnTo>
                  <a:pt x="2687" y="1293"/>
                </a:lnTo>
                <a:lnTo>
                  <a:pt x="2703" y="1291"/>
                </a:lnTo>
                <a:lnTo>
                  <a:pt x="2714" y="1290"/>
                </a:lnTo>
                <a:lnTo>
                  <a:pt x="2755" y="1282"/>
                </a:lnTo>
                <a:lnTo>
                  <a:pt x="2799" y="1273"/>
                </a:lnTo>
                <a:lnTo>
                  <a:pt x="2844" y="1263"/>
                </a:lnTo>
                <a:lnTo>
                  <a:pt x="2891" y="1250"/>
                </a:lnTo>
                <a:lnTo>
                  <a:pt x="2938" y="1235"/>
                </a:lnTo>
                <a:lnTo>
                  <a:pt x="2987" y="1219"/>
                </a:lnTo>
                <a:lnTo>
                  <a:pt x="3036" y="1202"/>
                </a:lnTo>
                <a:lnTo>
                  <a:pt x="3083" y="1185"/>
                </a:lnTo>
                <a:lnTo>
                  <a:pt x="3131" y="1168"/>
                </a:lnTo>
                <a:lnTo>
                  <a:pt x="3176" y="1149"/>
                </a:lnTo>
                <a:lnTo>
                  <a:pt x="3221" y="1131"/>
                </a:lnTo>
                <a:lnTo>
                  <a:pt x="3264" y="1114"/>
                </a:lnTo>
                <a:lnTo>
                  <a:pt x="3304" y="1096"/>
                </a:lnTo>
                <a:lnTo>
                  <a:pt x="3341" y="1080"/>
                </a:lnTo>
                <a:lnTo>
                  <a:pt x="3374" y="1065"/>
                </a:lnTo>
                <a:lnTo>
                  <a:pt x="3404" y="1051"/>
                </a:lnTo>
                <a:lnTo>
                  <a:pt x="3430" y="1039"/>
                </a:lnTo>
                <a:lnTo>
                  <a:pt x="3452" y="1029"/>
                </a:lnTo>
                <a:lnTo>
                  <a:pt x="3468" y="1021"/>
                </a:lnTo>
                <a:lnTo>
                  <a:pt x="3477" y="982"/>
                </a:lnTo>
                <a:lnTo>
                  <a:pt x="3480" y="945"/>
                </a:lnTo>
                <a:lnTo>
                  <a:pt x="3479" y="912"/>
                </a:lnTo>
                <a:lnTo>
                  <a:pt x="3472" y="882"/>
                </a:lnTo>
                <a:lnTo>
                  <a:pt x="3460" y="855"/>
                </a:lnTo>
                <a:lnTo>
                  <a:pt x="3445" y="834"/>
                </a:lnTo>
                <a:lnTo>
                  <a:pt x="3426" y="817"/>
                </a:lnTo>
                <a:lnTo>
                  <a:pt x="3408" y="803"/>
                </a:lnTo>
                <a:close/>
                <a:moveTo>
                  <a:pt x="2112" y="673"/>
                </a:moveTo>
                <a:lnTo>
                  <a:pt x="1701" y="960"/>
                </a:lnTo>
                <a:lnTo>
                  <a:pt x="1768" y="978"/>
                </a:lnTo>
                <a:lnTo>
                  <a:pt x="1836" y="992"/>
                </a:lnTo>
                <a:lnTo>
                  <a:pt x="1904" y="1005"/>
                </a:lnTo>
                <a:lnTo>
                  <a:pt x="1971" y="1016"/>
                </a:lnTo>
                <a:lnTo>
                  <a:pt x="2038" y="1025"/>
                </a:lnTo>
                <a:lnTo>
                  <a:pt x="2104" y="1034"/>
                </a:lnTo>
                <a:lnTo>
                  <a:pt x="2168" y="1039"/>
                </a:lnTo>
                <a:lnTo>
                  <a:pt x="2230" y="1043"/>
                </a:lnTo>
                <a:lnTo>
                  <a:pt x="2289" y="1047"/>
                </a:lnTo>
                <a:lnTo>
                  <a:pt x="2346" y="1048"/>
                </a:lnTo>
                <a:lnTo>
                  <a:pt x="2399" y="1048"/>
                </a:lnTo>
                <a:lnTo>
                  <a:pt x="2449" y="1046"/>
                </a:lnTo>
                <a:lnTo>
                  <a:pt x="2495" y="1041"/>
                </a:lnTo>
                <a:lnTo>
                  <a:pt x="2536" y="1037"/>
                </a:lnTo>
                <a:lnTo>
                  <a:pt x="2573" y="1029"/>
                </a:lnTo>
                <a:lnTo>
                  <a:pt x="2603" y="1022"/>
                </a:lnTo>
                <a:lnTo>
                  <a:pt x="2628" y="1012"/>
                </a:lnTo>
                <a:lnTo>
                  <a:pt x="2647" y="1000"/>
                </a:lnTo>
                <a:lnTo>
                  <a:pt x="2679" y="977"/>
                </a:lnTo>
                <a:lnTo>
                  <a:pt x="2707" y="956"/>
                </a:lnTo>
                <a:lnTo>
                  <a:pt x="2733" y="938"/>
                </a:lnTo>
                <a:lnTo>
                  <a:pt x="2756" y="923"/>
                </a:lnTo>
                <a:lnTo>
                  <a:pt x="2779" y="909"/>
                </a:lnTo>
                <a:lnTo>
                  <a:pt x="2801" y="898"/>
                </a:lnTo>
                <a:lnTo>
                  <a:pt x="2824" y="887"/>
                </a:lnTo>
                <a:lnTo>
                  <a:pt x="2847" y="878"/>
                </a:lnTo>
                <a:lnTo>
                  <a:pt x="2873" y="871"/>
                </a:lnTo>
                <a:lnTo>
                  <a:pt x="2901" y="863"/>
                </a:lnTo>
                <a:lnTo>
                  <a:pt x="2934" y="856"/>
                </a:lnTo>
                <a:lnTo>
                  <a:pt x="2970" y="847"/>
                </a:lnTo>
                <a:lnTo>
                  <a:pt x="3012" y="839"/>
                </a:lnTo>
                <a:lnTo>
                  <a:pt x="3079" y="825"/>
                </a:lnTo>
                <a:lnTo>
                  <a:pt x="3139" y="811"/>
                </a:lnTo>
                <a:lnTo>
                  <a:pt x="3194" y="796"/>
                </a:lnTo>
                <a:lnTo>
                  <a:pt x="3240" y="782"/>
                </a:lnTo>
                <a:lnTo>
                  <a:pt x="3280" y="769"/>
                </a:lnTo>
                <a:lnTo>
                  <a:pt x="3164" y="755"/>
                </a:lnTo>
                <a:lnTo>
                  <a:pt x="3052" y="738"/>
                </a:lnTo>
                <a:lnTo>
                  <a:pt x="2943" y="716"/>
                </a:lnTo>
                <a:lnTo>
                  <a:pt x="2920" y="740"/>
                </a:lnTo>
                <a:lnTo>
                  <a:pt x="2894" y="761"/>
                </a:lnTo>
                <a:lnTo>
                  <a:pt x="2865" y="778"/>
                </a:lnTo>
                <a:lnTo>
                  <a:pt x="2831" y="792"/>
                </a:lnTo>
                <a:lnTo>
                  <a:pt x="2795" y="803"/>
                </a:lnTo>
                <a:lnTo>
                  <a:pt x="2756" y="810"/>
                </a:lnTo>
                <a:lnTo>
                  <a:pt x="2716" y="816"/>
                </a:lnTo>
                <a:lnTo>
                  <a:pt x="2673" y="818"/>
                </a:lnTo>
                <a:lnTo>
                  <a:pt x="2629" y="818"/>
                </a:lnTo>
                <a:lnTo>
                  <a:pt x="2583" y="815"/>
                </a:lnTo>
                <a:lnTo>
                  <a:pt x="2537" y="809"/>
                </a:lnTo>
                <a:lnTo>
                  <a:pt x="2490" y="801"/>
                </a:lnTo>
                <a:lnTo>
                  <a:pt x="2444" y="790"/>
                </a:lnTo>
                <a:lnTo>
                  <a:pt x="2395" y="777"/>
                </a:lnTo>
                <a:lnTo>
                  <a:pt x="2349" y="763"/>
                </a:lnTo>
                <a:lnTo>
                  <a:pt x="2304" y="748"/>
                </a:lnTo>
                <a:lnTo>
                  <a:pt x="2262" y="734"/>
                </a:lnTo>
                <a:lnTo>
                  <a:pt x="2223" y="720"/>
                </a:lnTo>
                <a:lnTo>
                  <a:pt x="2189" y="706"/>
                </a:lnTo>
                <a:lnTo>
                  <a:pt x="2157" y="694"/>
                </a:lnTo>
                <a:lnTo>
                  <a:pt x="2132" y="683"/>
                </a:lnTo>
                <a:lnTo>
                  <a:pt x="2112" y="673"/>
                </a:lnTo>
                <a:close/>
                <a:moveTo>
                  <a:pt x="1870" y="578"/>
                </a:moveTo>
                <a:lnTo>
                  <a:pt x="1848" y="578"/>
                </a:lnTo>
                <a:lnTo>
                  <a:pt x="1827" y="581"/>
                </a:lnTo>
                <a:lnTo>
                  <a:pt x="1812" y="586"/>
                </a:lnTo>
                <a:lnTo>
                  <a:pt x="1799" y="591"/>
                </a:lnTo>
                <a:lnTo>
                  <a:pt x="1791" y="596"/>
                </a:lnTo>
                <a:lnTo>
                  <a:pt x="1788" y="598"/>
                </a:lnTo>
                <a:lnTo>
                  <a:pt x="1787" y="598"/>
                </a:lnTo>
                <a:lnTo>
                  <a:pt x="1787" y="598"/>
                </a:lnTo>
                <a:lnTo>
                  <a:pt x="1392" y="856"/>
                </a:lnTo>
                <a:lnTo>
                  <a:pt x="1440" y="874"/>
                </a:lnTo>
                <a:lnTo>
                  <a:pt x="1516" y="903"/>
                </a:lnTo>
                <a:lnTo>
                  <a:pt x="1594" y="930"/>
                </a:lnTo>
                <a:lnTo>
                  <a:pt x="2019" y="633"/>
                </a:lnTo>
                <a:lnTo>
                  <a:pt x="1988" y="619"/>
                </a:lnTo>
                <a:lnTo>
                  <a:pt x="1956" y="605"/>
                </a:lnTo>
                <a:lnTo>
                  <a:pt x="1923" y="591"/>
                </a:lnTo>
                <a:lnTo>
                  <a:pt x="1895" y="583"/>
                </a:lnTo>
                <a:lnTo>
                  <a:pt x="1870" y="578"/>
                </a:lnTo>
                <a:close/>
                <a:moveTo>
                  <a:pt x="217" y="505"/>
                </a:moveTo>
                <a:lnTo>
                  <a:pt x="141" y="546"/>
                </a:lnTo>
                <a:lnTo>
                  <a:pt x="124" y="613"/>
                </a:lnTo>
                <a:lnTo>
                  <a:pt x="111" y="674"/>
                </a:lnTo>
                <a:lnTo>
                  <a:pt x="102" y="732"/>
                </a:lnTo>
                <a:lnTo>
                  <a:pt x="94" y="784"/>
                </a:lnTo>
                <a:lnTo>
                  <a:pt x="90" y="833"/>
                </a:lnTo>
                <a:lnTo>
                  <a:pt x="87" y="877"/>
                </a:lnTo>
                <a:lnTo>
                  <a:pt x="87" y="918"/>
                </a:lnTo>
                <a:lnTo>
                  <a:pt x="87" y="955"/>
                </a:lnTo>
                <a:lnTo>
                  <a:pt x="89" y="987"/>
                </a:lnTo>
                <a:lnTo>
                  <a:pt x="93" y="1018"/>
                </a:lnTo>
                <a:lnTo>
                  <a:pt x="97" y="1043"/>
                </a:lnTo>
                <a:lnTo>
                  <a:pt x="103" y="1066"/>
                </a:lnTo>
                <a:lnTo>
                  <a:pt x="108" y="1087"/>
                </a:lnTo>
                <a:lnTo>
                  <a:pt x="114" y="1104"/>
                </a:lnTo>
                <a:lnTo>
                  <a:pt x="120" y="1118"/>
                </a:lnTo>
                <a:lnTo>
                  <a:pt x="125" y="1130"/>
                </a:lnTo>
                <a:lnTo>
                  <a:pt x="131" y="1140"/>
                </a:lnTo>
                <a:lnTo>
                  <a:pt x="136" y="1146"/>
                </a:lnTo>
                <a:lnTo>
                  <a:pt x="140" y="1151"/>
                </a:lnTo>
                <a:lnTo>
                  <a:pt x="142" y="1155"/>
                </a:lnTo>
                <a:lnTo>
                  <a:pt x="159" y="1162"/>
                </a:lnTo>
                <a:lnTo>
                  <a:pt x="182" y="1169"/>
                </a:lnTo>
                <a:lnTo>
                  <a:pt x="208" y="1175"/>
                </a:lnTo>
                <a:lnTo>
                  <a:pt x="239" y="1181"/>
                </a:lnTo>
                <a:lnTo>
                  <a:pt x="273" y="1185"/>
                </a:lnTo>
                <a:lnTo>
                  <a:pt x="307" y="1188"/>
                </a:lnTo>
                <a:lnTo>
                  <a:pt x="343" y="1191"/>
                </a:lnTo>
                <a:lnTo>
                  <a:pt x="380" y="1194"/>
                </a:lnTo>
                <a:lnTo>
                  <a:pt x="414" y="1195"/>
                </a:lnTo>
                <a:lnTo>
                  <a:pt x="448" y="1196"/>
                </a:lnTo>
                <a:lnTo>
                  <a:pt x="478" y="1197"/>
                </a:lnTo>
                <a:lnTo>
                  <a:pt x="504" y="1197"/>
                </a:lnTo>
                <a:lnTo>
                  <a:pt x="527" y="1197"/>
                </a:lnTo>
                <a:lnTo>
                  <a:pt x="543" y="1197"/>
                </a:lnTo>
                <a:lnTo>
                  <a:pt x="580" y="1196"/>
                </a:lnTo>
                <a:lnTo>
                  <a:pt x="622" y="1195"/>
                </a:lnTo>
                <a:lnTo>
                  <a:pt x="665" y="1196"/>
                </a:lnTo>
                <a:lnTo>
                  <a:pt x="711" y="1196"/>
                </a:lnTo>
                <a:lnTo>
                  <a:pt x="755" y="1197"/>
                </a:lnTo>
                <a:lnTo>
                  <a:pt x="796" y="1198"/>
                </a:lnTo>
                <a:lnTo>
                  <a:pt x="832" y="1199"/>
                </a:lnTo>
                <a:lnTo>
                  <a:pt x="782" y="1120"/>
                </a:lnTo>
                <a:lnTo>
                  <a:pt x="732" y="1048"/>
                </a:lnTo>
                <a:lnTo>
                  <a:pt x="684" y="980"/>
                </a:lnTo>
                <a:lnTo>
                  <a:pt x="635" y="916"/>
                </a:lnTo>
                <a:lnTo>
                  <a:pt x="587" y="858"/>
                </a:lnTo>
                <a:lnTo>
                  <a:pt x="541" y="804"/>
                </a:lnTo>
                <a:lnTo>
                  <a:pt x="497" y="754"/>
                </a:lnTo>
                <a:lnTo>
                  <a:pt x="453" y="710"/>
                </a:lnTo>
                <a:lnTo>
                  <a:pt x="413" y="670"/>
                </a:lnTo>
                <a:lnTo>
                  <a:pt x="375" y="634"/>
                </a:lnTo>
                <a:lnTo>
                  <a:pt x="340" y="602"/>
                </a:lnTo>
                <a:lnTo>
                  <a:pt x="308" y="575"/>
                </a:lnTo>
                <a:lnTo>
                  <a:pt x="279" y="551"/>
                </a:lnTo>
                <a:lnTo>
                  <a:pt x="254" y="532"/>
                </a:lnTo>
                <a:lnTo>
                  <a:pt x="234" y="517"/>
                </a:lnTo>
                <a:lnTo>
                  <a:pt x="217" y="505"/>
                </a:lnTo>
                <a:close/>
                <a:moveTo>
                  <a:pt x="1388" y="280"/>
                </a:moveTo>
                <a:lnTo>
                  <a:pt x="1386" y="282"/>
                </a:lnTo>
                <a:lnTo>
                  <a:pt x="1378" y="288"/>
                </a:lnTo>
                <a:lnTo>
                  <a:pt x="1366" y="295"/>
                </a:lnTo>
                <a:lnTo>
                  <a:pt x="1351" y="306"/>
                </a:lnTo>
                <a:lnTo>
                  <a:pt x="1332" y="318"/>
                </a:lnTo>
                <a:lnTo>
                  <a:pt x="1311" y="333"/>
                </a:lnTo>
                <a:lnTo>
                  <a:pt x="1287" y="348"/>
                </a:lnTo>
                <a:lnTo>
                  <a:pt x="1261" y="366"/>
                </a:lnTo>
                <a:lnTo>
                  <a:pt x="1235" y="383"/>
                </a:lnTo>
                <a:lnTo>
                  <a:pt x="1208" y="401"/>
                </a:lnTo>
                <a:lnTo>
                  <a:pt x="1180" y="420"/>
                </a:lnTo>
                <a:lnTo>
                  <a:pt x="1153" y="437"/>
                </a:lnTo>
                <a:lnTo>
                  <a:pt x="1126" y="454"/>
                </a:lnTo>
                <a:lnTo>
                  <a:pt x="1100" y="471"/>
                </a:lnTo>
                <a:lnTo>
                  <a:pt x="1077" y="486"/>
                </a:lnTo>
                <a:lnTo>
                  <a:pt x="1056" y="501"/>
                </a:lnTo>
                <a:lnTo>
                  <a:pt x="1036" y="512"/>
                </a:lnTo>
                <a:lnTo>
                  <a:pt x="1020" y="522"/>
                </a:lnTo>
                <a:lnTo>
                  <a:pt x="1008" y="529"/>
                </a:lnTo>
                <a:lnTo>
                  <a:pt x="1001" y="533"/>
                </a:lnTo>
                <a:lnTo>
                  <a:pt x="967" y="547"/>
                </a:lnTo>
                <a:lnTo>
                  <a:pt x="934" y="559"/>
                </a:lnTo>
                <a:lnTo>
                  <a:pt x="898" y="567"/>
                </a:lnTo>
                <a:lnTo>
                  <a:pt x="862" y="570"/>
                </a:lnTo>
                <a:lnTo>
                  <a:pt x="829" y="569"/>
                </a:lnTo>
                <a:lnTo>
                  <a:pt x="795" y="563"/>
                </a:lnTo>
                <a:lnTo>
                  <a:pt x="763" y="554"/>
                </a:lnTo>
                <a:lnTo>
                  <a:pt x="741" y="581"/>
                </a:lnTo>
                <a:lnTo>
                  <a:pt x="716" y="606"/>
                </a:lnTo>
                <a:lnTo>
                  <a:pt x="690" y="628"/>
                </a:lnTo>
                <a:lnTo>
                  <a:pt x="664" y="646"/>
                </a:lnTo>
                <a:lnTo>
                  <a:pt x="636" y="662"/>
                </a:lnTo>
                <a:lnTo>
                  <a:pt x="610" y="676"/>
                </a:lnTo>
                <a:lnTo>
                  <a:pt x="674" y="690"/>
                </a:lnTo>
                <a:lnTo>
                  <a:pt x="737" y="699"/>
                </a:lnTo>
                <a:lnTo>
                  <a:pt x="797" y="702"/>
                </a:lnTo>
                <a:lnTo>
                  <a:pt x="858" y="699"/>
                </a:lnTo>
                <a:lnTo>
                  <a:pt x="916" y="692"/>
                </a:lnTo>
                <a:lnTo>
                  <a:pt x="974" y="680"/>
                </a:lnTo>
                <a:lnTo>
                  <a:pt x="1028" y="664"/>
                </a:lnTo>
                <a:lnTo>
                  <a:pt x="1082" y="644"/>
                </a:lnTo>
                <a:lnTo>
                  <a:pt x="1133" y="621"/>
                </a:lnTo>
                <a:lnTo>
                  <a:pt x="1182" y="597"/>
                </a:lnTo>
                <a:lnTo>
                  <a:pt x="1230" y="570"/>
                </a:lnTo>
                <a:lnTo>
                  <a:pt x="1277" y="540"/>
                </a:lnTo>
                <a:lnTo>
                  <a:pt x="1320" y="511"/>
                </a:lnTo>
                <a:lnTo>
                  <a:pt x="1362" y="481"/>
                </a:lnTo>
                <a:lnTo>
                  <a:pt x="1387" y="462"/>
                </a:lnTo>
                <a:lnTo>
                  <a:pt x="1405" y="441"/>
                </a:lnTo>
                <a:lnTo>
                  <a:pt x="1419" y="421"/>
                </a:lnTo>
                <a:lnTo>
                  <a:pt x="1428" y="400"/>
                </a:lnTo>
                <a:lnTo>
                  <a:pt x="1431" y="379"/>
                </a:lnTo>
                <a:lnTo>
                  <a:pt x="1429" y="356"/>
                </a:lnTo>
                <a:lnTo>
                  <a:pt x="1423" y="333"/>
                </a:lnTo>
                <a:lnTo>
                  <a:pt x="1412" y="314"/>
                </a:lnTo>
                <a:lnTo>
                  <a:pt x="1400" y="295"/>
                </a:lnTo>
                <a:lnTo>
                  <a:pt x="1388" y="280"/>
                </a:lnTo>
                <a:close/>
                <a:moveTo>
                  <a:pt x="1548" y="189"/>
                </a:moveTo>
                <a:lnTo>
                  <a:pt x="1533" y="190"/>
                </a:lnTo>
                <a:lnTo>
                  <a:pt x="1517" y="194"/>
                </a:lnTo>
                <a:lnTo>
                  <a:pt x="1499" y="203"/>
                </a:lnTo>
                <a:lnTo>
                  <a:pt x="1480" y="213"/>
                </a:lnTo>
                <a:lnTo>
                  <a:pt x="1457" y="228"/>
                </a:lnTo>
                <a:lnTo>
                  <a:pt x="1472" y="248"/>
                </a:lnTo>
                <a:lnTo>
                  <a:pt x="1486" y="270"/>
                </a:lnTo>
                <a:lnTo>
                  <a:pt x="1498" y="293"/>
                </a:lnTo>
                <a:lnTo>
                  <a:pt x="1509" y="320"/>
                </a:lnTo>
                <a:lnTo>
                  <a:pt x="1516" y="349"/>
                </a:lnTo>
                <a:lnTo>
                  <a:pt x="1518" y="381"/>
                </a:lnTo>
                <a:lnTo>
                  <a:pt x="1515" y="412"/>
                </a:lnTo>
                <a:lnTo>
                  <a:pt x="1505" y="442"/>
                </a:lnTo>
                <a:lnTo>
                  <a:pt x="1491" y="471"/>
                </a:lnTo>
                <a:lnTo>
                  <a:pt x="1470" y="499"/>
                </a:lnTo>
                <a:lnTo>
                  <a:pt x="1444" y="525"/>
                </a:lnTo>
                <a:lnTo>
                  <a:pt x="1413" y="551"/>
                </a:lnTo>
                <a:lnTo>
                  <a:pt x="1367" y="584"/>
                </a:lnTo>
                <a:lnTo>
                  <a:pt x="1320" y="615"/>
                </a:lnTo>
                <a:lnTo>
                  <a:pt x="1270" y="646"/>
                </a:lnTo>
                <a:lnTo>
                  <a:pt x="1218" y="675"/>
                </a:lnTo>
                <a:lnTo>
                  <a:pt x="1165" y="702"/>
                </a:lnTo>
                <a:lnTo>
                  <a:pt x="1109" y="727"/>
                </a:lnTo>
                <a:lnTo>
                  <a:pt x="1050" y="748"/>
                </a:lnTo>
                <a:lnTo>
                  <a:pt x="991" y="765"/>
                </a:lnTo>
                <a:lnTo>
                  <a:pt x="929" y="778"/>
                </a:lnTo>
                <a:lnTo>
                  <a:pt x="865" y="787"/>
                </a:lnTo>
                <a:lnTo>
                  <a:pt x="799" y="790"/>
                </a:lnTo>
                <a:lnTo>
                  <a:pt x="743" y="788"/>
                </a:lnTo>
                <a:lnTo>
                  <a:pt x="686" y="781"/>
                </a:lnTo>
                <a:lnTo>
                  <a:pt x="626" y="769"/>
                </a:lnTo>
                <a:lnTo>
                  <a:pt x="684" y="837"/>
                </a:lnTo>
                <a:lnTo>
                  <a:pt x="742" y="913"/>
                </a:lnTo>
                <a:lnTo>
                  <a:pt x="762" y="900"/>
                </a:lnTo>
                <a:lnTo>
                  <a:pt x="785" y="887"/>
                </a:lnTo>
                <a:lnTo>
                  <a:pt x="814" y="872"/>
                </a:lnTo>
                <a:lnTo>
                  <a:pt x="845" y="858"/>
                </a:lnTo>
                <a:lnTo>
                  <a:pt x="880" y="845"/>
                </a:lnTo>
                <a:lnTo>
                  <a:pt x="918" y="832"/>
                </a:lnTo>
                <a:lnTo>
                  <a:pt x="961" y="821"/>
                </a:lnTo>
                <a:lnTo>
                  <a:pt x="1007" y="812"/>
                </a:lnTo>
                <a:lnTo>
                  <a:pt x="1056" y="807"/>
                </a:lnTo>
                <a:lnTo>
                  <a:pt x="1108" y="805"/>
                </a:lnTo>
                <a:lnTo>
                  <a:pt x="1163" y="807"/>
                </a:lnTo>
                <a:lnTo>
                  <a:pt x="1221" y="812"/>
                </a:lnTo>
                <a:lnTo>
                  <a:pt x="1283" y="824"/>
                </a:lnTo>
                <a:lnTo>
                  <a:pt x="1740" y="526"/>
                </a:lnTo>
                <a:lnTo>
                  <a:pt x="1745" y="522"/>
                </a:lnTo>
                <a:lnTo>
                  <a:pt x="1755" y="517"/>
                </a:lnTo>
                <a:lnTo>
                  <a:pt x="1769" y="510"/>
                </a:lnTo>
                <a:lnTo>
                  <a:pt x="1787" y="504"/>
                </a:lnTo>
                <a:lnTo>
                  <a:pt x="1809" y="497"/>
                </a:lnTo>
                <a:lnTo>
                  <a:pt x="1834" y="494"/>
                </a:lnTo>
                <a:lnTo>
                  <a:pt x="1861" y="492"/>
                </a:lnTo>
                <a:lnTo>
                  <a:pt x="1891" y="494"/>
                </a:lnTo>
                <a:lnTo>
                  <a:pt x="1923" y="501"/>
                </a:lnTo>
                <a:lnTo>
                  <a:pt x="1957" y="512"/>
                </a:lnTo>
                <a:lnTo>
                  <a:pt x="1993" y="527"/>
                </a:lnTo>
                <a:lnTo>
                  <a:pt x="2031" y="545"/>
                </a:lnTo>
                <a:lnTo>
                  <a:pt x="2071" y="563"/>
                </a:lnTo>
                <a:lnTo>
                  <a:pt x="2114" y="583"/>
                </a:lnTo>
                <a:lnTo>
                  <a:pt x="2158" y="603"/>
                </a:lnTo>
                <a:lnTo>
                  <a:pt x="2205" y="624"/>
                </a:lnTo>
                <a:lnTo>
                  <a:pt x="2253" y="644"/>
                </a:lnTo>
                <a:lnTo>
                  <a:pt x="2302" y="664"/>
                </a:lnTo>
                <a:lnTo>
                  <a:pt x="2353" y="681"/>
                </a:lnTo>
                <a:lnTo>
                  <a:pt x="2404" y="698"/>
                </a:lnTo>
                <a:lnTo>
                  <a:pt x="2455" y="712"/>
                </a:lnTo>
                <a:lnTo>
                  <a:pt x="2505" y="724"/>
                </a:lnTo>
                <a:lnTo>
                  <a:pt x="2556" y="733"/>
                </a:lnTo>
                <a:lnTo>
                  <a:pt x="2607" y="737"/>
                </a:lnTo>
                <a:lnTo>
                  <a:pt x="2657" y="738"/>
                </a:lnTo>
                <a:lnTo>
                  <a:pt x="2705" y="735"/>
                </a:lnTo>
                <a:lnTo>
                  <a:pt x="2752" y="727"/>
                </a:lnTo>
                <a:lnTo>
                  <a:pt x="2798" y="713"/>
                </a:lnTo>
                <a:lnTo>
                  <a:pt x="2841" y="694"/>
                </a:lnTo>
                <a:lnTo>
                  <a:pt x="2724" y="664"/>
                </a:lnTo>
                <a:lnTo>
                  <a:pt x="2714" y="685"/>
                </a:lnTo>
                <a:lnTo>
                  <a:pt x="2707" y="696"/>
                </a:lnTo>
                <a:lnTo>
                  <a:pt x="2698" y="703"/>
                </a:lnTo>
                <a:lnTo>
                  <a:pt x="2687" y="709"/>
                </a:lnTo>
                <a:lnTo>
                  <a:pt x="2675" y="710"/>
                </a:lnTo>
                <a:lnTo>
                  <a:pt x="2666" y="709"/>
                </a:lnTo>
                <a:lnTo>
                  <a:pt x="2656" y="706"/>
                </a:lnTo>
                <a:lnTo>
                  <a:pt x="2645" y="698"/>
                </a:lnTo>
                <a:lnTo>
                  <a:pt x="2636" y="687"/>
                </a:lnTo>
                <a:lnTo>
                  <a:pt x="2632" y="675"/>
                </a:lnTo>
                <a:lnTo>
                  <a:pt x="2632" y="661"/>
                </a:lnTo>
                <a:lnTo>
                  <a:pt x="2635" y="648"/>
                </a:lnTo>
                <a:lnTo>
                  <a:pt x="2640" y="640"/>
                </a:lnTo>
                <a:lnTo>
                  <a:pt x="2537" y="607"/>
                </a:lnTo>
                <a:lnTo>
                  <a:pt x="2516" y="646"/>
                </a:lnTo>
                <a:lnTo>
                  <a:pt x="2510" y="656"/>
                </a:lnTo>
                <a:lnTo>
                  <a:pt x="2500" y="664"/>
                </a:lnTo>
                <a:lnTo>
                  <a:pt x="2489" y="668"/>
                </a:lnTo>
                <a:lnTo>
                  <a:pt x="2478" y="670"/>
                </a:lnTo>
                <a:lnTo>
                  <a:pt x="2468" y="668"/>
                </a:lnTo>
                <a:lnTo>
                  <a:pt x="2458" y="665"/>
                </a:lnTo>
                <a:lnTo>
                  <a:pt x="2447" y="656"/>
                </a:lnTo>
                <a:lnTo>
                  <a:pt x="2440" y="645"/>
                </a:lnTo>
                <a:lnTo>
                  <a:pt x="2435" y="633"/>
                </a:lnTo>
                <a:lnTo>
                  <a:pt x="2435" y="619"/>
                </a:lnTo>
                <a:lnTo>
                  <a:pt x="2440" y="606"/>
                </a:lnTo>
                <a:lnTo>
                  <a:pt x="2455" y="578"/>
                </a:lnTo>
                <a:lnTo>
                  <a:pt x="2344" y="537"/>
                </a:lnTo>
                <a:lnTo>
                  <a:pt x="2315" y="584"/>
                </a:lnTo>
                <a:lnTo>
                  <a:pt x="2304" y="594"/>
                </a:lnTo>
                <a:lnTo>
                  <a:pt x="2292" y="601"/>
                </a:lnTo>
                <a:lnTo>
                  <a:pt x="2278" y="604"/>
                </a:lnTo>
                <a:lnTo>
                  <a:pt x="2266" y="602"/>
                </a:lnTo>
                <a:lnTo>
                  <a:pt x="2255" y="597"/>
                </a:lnTo>
                <a:lnTo>
                  <a:pt x="2245" y="588"/>
                </a:lnTo>
                <a:lnTo>
                  <a:pt x="2238" y="576"/>
                </a:lnTo>
                <a:lnTo>
                  <a:pt x="2235" y="563"/>
                </a:lnTo>
                <a:lnTo>
                  <a:pt x="2236" y="550"/>
                </a:lnTo>
                <a:lnTo>
                  <a:pt x="2242" y="537"/>
                </a:lnTo>
                <a:lnTo>
                  <a:pt x="2263" y="505"/>
                </a:lnTo>
                <a:lnTo>
                  <a:pt x="2168" y="465"/>
                </a:lnTo>
                <a:lnTo>
                  <a:pt x="2114" y="517"/>
                </a:lnTo>
                <a:lnTo>
                  <a:pt x="2105" y="523"/>
                </a:lnTo>
                <a:lnTo>
                  <a:pt x="2095" y="527"/>
                </a:lnTo>
                <a:lnTo>
                  <a:pt x="2085" y="529"/>
                </a:lnTo>
                <a:lnTo>
                  <a:pt x="2073" y="527"/>
                </a:lnTo>
                <a:lnTo>
                  <a:pt x="2062" y="523"/>
                </a:lnTo>
                <a:lnTo>
                  <a:pt x="2053" y="516"/>
                </a:lnTo>
                <a:lnTo>
                  <a:pt x="2045" y="505"/>
                </a:lnTo>
                <a:lnTo>
                  <a:pt x="2041" y="492"/>
                </a:lnTo>
                <a:lnTo>
                  <a:pt x="2041" y="478"/>
                </a:lnTo>
                <a:lnTo>
                  <a:pt x="2046" y="466"/>
                </a:lnTo>
                <a:lnTo>
                  <a:pt x="2054" y="454"/>
                </a:lnTo>
                <a:lnTo>
                  <a:pt x="2084" y="426"/>
                </a:lnTo>
                <a:lnTo>
                  <a:pt x="2033" y="402"/>
                </a:lnTo>
                <a:lnTo>
                  <a:pt x="1985" y="380"/>
                </a:lnTo>
                <a:lnTo>
                  <a:pt x="1971" y="389"/>
                </a:lnTo>
                <a:lnTo>
                  <a:pt x="1956" y="399"/>
                </a:lnTo>
                <a:lnTo>
                  <a:pt x="1942" y="409"/>
                </a:lnTo>
                <a:lnTo>
                  <a:pt x="1929" y="417"/>
                </a:lnTo>
                <a:lnTo>
                  <a:pt x="1918" y="425"/>
                </a:lnTo>
                <a:lnTo>
                  <a:pt x="1909" y="430"/>
                </a:lnTo>
                <a:lnTo>
                  <a:pt x="1905" y="434"/>
                </a:lnTo>
                <a:lnTo>
                  <a:pt x="1893" y="440"/>
                </a:lnTo>
                <a:lnTo>
                  <a:pt x="1879" y="442"/>
                </a:lnTo>
                <a:lnTo>
                  <a:pt x="1866" y="440"/>
                </a:lnTo>
                <a:lnTo>
                  <a:pt x="1854" y="435"/>
                </a:lnTo>
                <a:lnTo>
                  <a:pt x="1845" y="424"/>
                </a:lnTo>
                <a:lnTo>
                  <a:pt x="1838" y="412"/>
                </a:lnTo>
                <a:lnTo>
                  <a:pt x="1836" y="399"/>
                </a:lnTo>
                <a:lnTo>
                  <a:pt x="1838" y="386"/>
                </a:lnTo>
                <a:lnTo>
                  <a:pt x="1845" y="374"/>
                </a:lnTo>
                <a:lnTo>
                  <a:pt x="1854" y="364"/>
                </a:lnTo>
                <a:lnTo>
                  <a:pt x="1861" y="360"/>
                </a:lnTo>
                <a:lnTo>
                  <a:pt x="1870" y="354"/>
                </a:lnTo>
                <a:lnTo>
                  <a:pt x="1882" y="345"/>
                </a:lnTo>
                <a:lnTo>
                  <a:pt x="1896" y="335"/>
                </a:lnTo>
                <a:lnTo>
                  <a:pt x="1886" y="330"/>
                </a:lnTo>
                <a:lnTo>
                  <a:pt x="1873" y="323"/>
                </a:lnTo>
                <a:lnTo>
                  <a:pt x="1857" y="316"/>
                </a:lnTo>
                <a:lnTo>
                  <a:pt x="1841" y="307"/>
                </a:lnTo>
                <a:lnTo>
                  <a:pt x="1826" y="300"/>
                </a:lnTo>
                <a:lnTo>
                  <a:pt x="1813" y="293"/>
                </a:lnTo>
                <a:lnTo>
                  <a:pt x="1802" y="288"/>
                </a:lnTo>
                <a:lnTo>
                  <a:pt x="1796" y="285"/>
                </a:lnTo>
                <a:lnTo>
                  <a:pt x="1776" y="295"/>
                </a:lnTo>
                <a:lnTo>
                  <a:pt x="1757" y="306"/>
                </a:lnTo>
                <a:lnTo>
                  <a:pt x="1740" y="316"/>
                </a:lnTo>
                <a:lnTo>
                  <a:pt x="1723" y="325"/>
                </a:lnTo>
                <a:lnTo>
                  <a:pt x="1710" y="331"/>
                </a:lnTo>
                <a:lnTo>
                  <a:pt x="1702" y="336"/>
                </a:lnTo>
                <a:lnTo>
                  <a:pt x="1696" y="340"/>
                </a:lnTo>
                <a:lnTo>
                  <a:pt x="1684" y="346"/>
                </a:lnTo>
                <a:lnTo>
                  <a:pt x="1671" y="347"/>
                </a:lnTo>
                <a:lnTo>
                  <a:pt x="1658" y="345"/>
                </a:lnTo>
                <a:lnTo>
                  <a:pt x="1647" y="340"/>
                </a:lnTo>
                <a:lnTo>
                  <a:pt x="1637" y="330"/>
                </a:lnTo>
                <a:lnTo>
                  <a:pt x="1630" y="318"/>
                </a:lnTo>
                <a:lnTo>
                  <a:pt x="1628" y="304"/>
                </a:lnTo>
                <a:lnTo>
                  <a:pt x="1630" y="291"/>
                </a:lnTo>
                <a:lnTo>
                  <a:pt x="1636" y="279"/>
                </a:lnTo>
                <a:lnTo>
                  <a:pt x="1645" y="270"/>
                </a:lnTo>
                <a:lnTo>
                  <a:pt x="1647" y="268"/>
                </a:lnTo>
                <a:lnTo>
                  <a:pt x="1649" y="267"/>
                </a:lnTo>
                <a:lnTo>
                  <a:pt x="1653" y="265"/>
                </a:lnTo>
                <a:lnTo>
                  <a:pt x="1660" y="262"/>
                </a:lnTo>
                <a:lnTo>
                  <a:pt x="1669" y="255"/>
                </a:lnTo>
                <a:lnTo>
                  <a:pt x="1682" y="248"/>
                </a:lnTo>
                <a:lnTo>
                  <a:pt x="1701" y="238"/>
                </a:lnTo>
                <a:lnTo>
                  <a:pt x="1696" y="236"/>
                </a:lnTo>
                <a:lnTo>
                  <a:pt x="1688" y="233"/>
                </a:lnTo>
                <a:lnTo>
                  <a:pt x="1675" y="226"/>
                </a:lnTo>
                <a:lnTo>
                  <a:pt x="1658" y="220"/>
                </a:lnTo>
                <a:lnTo>
                  <a:pt x="1640" y="213"/>
                </a:lnTo>
                <a:lnTo>
                  <a:pt x="1621" y="206"/>
                </a:lnTo>
                <a:lnTo>
                  <a:pt x="1601" y="199"/>
                </a:lnTo>
                <a:lnTo>
                  <a:pt x="1582" y="194"/>
                </a:lnTo>
                <a:lnTo>
                  <a:pt x="1563" y="190"/>
                </a:lnTo>
                <a:lnTo>
                  <a:pt x="1548" y="189"/>
                </a:lnTo>
                <a:close/>
                <a:moveTo>
                  <a:pt x="300" y="165"/>
                </a:moveTo>
                <a:lnTo>
                  <a:pt x="279" y="166"/>
                </a:lnTo>
                <a:lnTo>
                  <a:pt x="263" y="169"/>
                </a:lnTo>
                <a:lnTo>
                  <a:pt x="237" y="239"/>
                </a:lnTo>
                <a:lnTo>
                  <a:pt x="213" y="306"/>
                </a:lnTo>
                <a:lnTo>
                  <a:pt x="191" y="370"/>
                </a:lnTo>
                <a:lnTo>
                  <a:pt x="173" y="430"/>
                </a:lnTo>
                <a:lnTo>
                  <a:pt x="199" y="416"/>
                </a:lnTo>
                <a:lnTo>
                  <a:pt x="214" y="411"/>
                </a:lnTo>
                <a:lnTo>
                  <a:pt x="228" y="412"/>
                </a:lnTo>
                <a:lnTo>
                  <a:pt x="242" y="417"/>
                </a:lnTo>
                <a:lnTo>
                  <a:pt x="247" y="421"/>
                </a:lnTo>
                <a:lnTo>
                  <a:pt x="256" y="426"/>
                </a:lnTo>
                <a:lnTo>
                  <a:pt x="269" y="435"/>
                </a:lnTo>
                <a:lnTo>
                  <a:pt x="286" y="447"/>
                </a:lnTo>
                <a:lnTo>
                  <a:pt x="306" y="462"/>
                </a:lnTo>
                <a:lnTo>
                  <a:pt x="330" y="481"/>
                </a:lnTo>
                <a:lnTo>
                  <a:pt x="357" y="503"/>
                </a:lnTo>
                <a:lnTo>
                  <a:pt x="387" y="529"/>
                </a:lnTo>
                <a:lnTo>
                  <a:pt x="421" y="558"/>
                </a:lnTo>
                <a:lnTo>
                  <a:pt x="457" y="590"/>
                </a:lnTo>
                <a:lnTo>
                  <a:pt x="493" y="627"/>
                </a:lnTo>
                <a:lnTo>
                  <a:pt x="514" y="620"/>
                </a:lnTo>
                <a:lnTo>
                  <a:pt x="539" y="612"/>
                </a:lnTo>
                <a:lnTo>
                  <a:pt x="567" y="600"/>
                </a:lnTo>
                <a:lnTo>
                  <a:pt x="596" y="586"/>
                </a:lnTo>
                <a:lnTo>
                  <a:pt x="626" y="567"/>
                </a:lnTo>
                <a:lnTo>
                  <a:pt x="655" y="546"/>
                </a:lnTo>
                <a:lnTo>
                  <a:pt x="679" y="521"/>
                </a:lnTo>
                <a:lnTo>
                  <a:pt x="648" y="503"/>
                </a:lnTo>
                <a:lnTo>
                  <a:pt x="618" y="484"/>
                </a:lnTo>
                <a:lnTo>
                  <a:pt x="589" y="464"/>
                </a:lnTo>
                <a:lnTo>
                  <a:pt x="561" y="444"/>
                </a:lnTo>
                <a:lnTo>
                  <a:pt x="537" y="424"/>
                </a:lnTo>
                <a:lnTo>
                  <a:pt x="513" y="403"/>
                </a:lnTo>
                <a:lnTo>
                  <a:pt x="492" y="384"/>
                </a:lnTo>
                <a:lnTo>
                  <a:pt x="474" y="367"/>
                </a:lnTo>
                <a:lnTo>
                  <a:pt x="459" y="350"/>
                </a:lnTo>
                <a:lnTo>
                  <a:pt x="446" y="338"/>
                </a:lnTo>
                <a:lnTo>
                  <a:pt x="436" y="327"/>
                </a:lnTo>
                <a:lnTo>
                  <a:pt x="428" y="319"/>
                </a:lnTo>
                <a:lnTo>
                  <a:pt x="425" y="316"/>
                </a:lnTo>
                <a:lnTo>
                  <a:pt x="420" y="306"/>
                </a:lnTo>
                <a:lnTo>
                  <a:pt x="417" y="295"/>
                </a:lnTo>
                <a:lnTo>
                  <a:pt x="408" y="260"/>
                </a:lnTo>
                <a:lnTo>
                  <a:pt x="398" y="231"/>
                </a:lnTo>
                <a:lnTo>
                  <a:pt x="384" y="207"/>
                </a:lnTo>
                <a:lnTo>
                  <a:pt x="368" y="189"/>
                </a:lnTo>
                <a:lnTo>
                  <a:pt x="348" y="176"/>
                </a:lnTo>
                <a:lnTo>
                  <a:pt x="326" y="167"/>
                </a:lnTo>
                <a:lnTo>
                  <a:pt x="300" y="165"/>
                </a:lnTo>
                <a:close/>
                <a:moveTo>
                  <a:pt x="1376" y="97"/>
                </a:moveTo>
                <a:lnTo>
                  <a:pt x="1360" y="126"/>
                </a:lnTo>
                <a:lnTo>
                  <a:pt x="1350" y="154"/>
                </a:lnTo>
                <a:lnTo>
                  <a:pt x="1344" y="182"/>
                </a:lnTo>
                <a:lnTo>
                  <a:pt x="1341" y="208"/>
                </a:lnTo>
                <a:lnTo>
                  <a:pt x="1373" y="183"/>
                </a:lnTo>
                <a:lnTo>
                  <a:pt x="1402" y="163"/>
                </a:lnTo>
                <a:lnTo>
                  <a:pt x="1428" y="145"/>
                </a:lnTo>
                <a:lnTo>
                  <a:pt x="1452" y="130"/>
                </a:lnTo>
                <a:lnTo>
                  <a:pt x="1376" y="97"/>
                </a:lnTo>
                <a:close/>
                <a:moveTo>
                  <a:pt x="1365" y="0"/>
                </a:moveTo>
                <a:lnTo>
                  <a:pt x="1379" y="4"/>
                </a:lnTo>
                <a:lnTo>
                  <a:pt x="1668" y="132"/>
                </a:lnTo>
                <a:lnTo>
                  <a:pt x="1675" y="135"/>
                </a:lnTo>
                <a:lnTo>
                  <a:pt x="1685" y="139"/>
                </a:lnTo>
                <a:lnTo>
                  <a:pt x="1700" y="146"/>
                </a:lnTo>
                <a:lnTo>
                  <a:pt x="1718" y="154"/>
                </a:lnTo>
                <a:lnTo>
                  <a:pt x="1738" y="164"/>
                </a:lnTo>
                <a:lnTo>
                  <a:pt x="1761" y="173"/>
                </a:lnTo>
                <a:lnTo>
                  <a:pt x="1784" y="184"/>
                </a:lnTo>
                <a:lnTo>
                  <a:pt x="1808" y="195"/>
                </a:lnTo>
                <a:lnTo>
                  <a:pt x="1830" y="206"/>
                </a:lnTo>
                <a:lnTo>
                  <a:pt x="1851" y="216"/>
                </a:lnTo>
                <a:lnTo>
                  <a:pt x="1870" y="225"/>
                </a:lnTo>
                <a:lnTo>
                  <a:pt x="1916" y="248"/>
                </a:lnTo>
                <a:lnTo>
                  <a:pt x="1967" y="274"/>
                </a:lnTo>
                <a:lnTo>
                  <a:pt x="2023" y="302"/>
                </a:lnTo>
                <a:lnTo>
                  <a:pt x="2084" y="331"/>
                </a:lnTo>
                <a:lnTo>
                  <a:pt x="2150" y="361"/>
                </a:lnTo>
                <a:lnTo>
                  <a:pt x="2219" y="393"/>
                </a:lnTo>
                <a:lnTo>
                  <a:pt x="2293" y="424"/>
                </a:lnTo>
                <a:lnTo>
                  <a:pt x="2371" y="455"/>
                </a:lnTo>
                <a:lnTo>
                  <a:pt x="2455" y="486"/>
                </a:lnTo>
                <a:lnTo>
                  <a:pt x="2540" y="517"/>
                </a:lnTo>
                <a:lnTo>
                  <a:pt x="2630" y="546"/>
                </a:lnTo>
                <a:lnTo>
                  <a:pt x="2724" y="574"/>
                </a:lnTo>
                <a:lnTo>
                  <a:pt x="2820" y="600"/>
                </a:lnTo>
                <a:lnTo>
                  <a:pt x="2921" y="624"/>
                </a:lnTo>
                <a:lnTo>
                  <a:pt x="3024" y="645"/>
                </a:lnTo>
                <a:lnTo>
                  <a:pt x="3130" y="662"/>
                </a:lnTo>
                <a:lnTo>
                  <a:pt x="3239" y="678"/>
                </a:lnTo>
                <a:lnTo>
                  <a:pt x="3350" y="688"/>
                </a:lnTo>
                <a:lnTo>
                  <a:pt x="3354" y="688"/>
                </a:lnTo>
                <a:lnTo>
                  <a:pt x="3362" y="690"/>
                </a:lnTo>
                <a:lnTo>
                  <a:pt x="3374" y="693"/>
                </a:lnTo>
                <a:lnTo>
                  <a:pt x="3390" y="697"/>
                </a:lnTo>
                <a:lnTo>
                  <a:pt x="3410" y="702"/>
                </a:lnTo>
                <a:lnTo>
                  <a:pt x="3430" y="712"/>
                </a:lnTo>
                <a:lnTo>
                  <a:pt x="3452" y="724"/>
                </a:lnTo>
                <a:lnTo>
                  <a:pt x="3475" y="739"/>
                </a:lnTo>
                <a:lnTo>
                  <a:pt x="3496" y="759"/>
                </a:lnTo>
                <a:lnTo>
                  <a:pt x="3516" y="782"/>
                </a:lnTo>
                <a:lnTo>
                  <a:pt x="3533" y="810"/>
                </a:lnTo>
                <a:lnTo>
                  <a:pt x="3548" y="842"/>
                </a:lnTo>
                <a:lnTo>
                  <a:pt x="3558" y="874"/>
                </a:lnTo>
                <a:lnTo>
                  <a:pt x="3565" y="909"/>
                </a:lnTo>
                <a:lnTo>
                  <a:pt x="3567" y="944"/>
                </a:lnTo>
                <a:lnTo>
                  <a:pt x="3564" y="983"/>
                </a:lnTo>
                <a:lnTo>
                  <a:pt x="3557" y="1023"/>
                </a:lnTo>
                <a:lnTo>
                  <a:pt x="3545" y="1065"/>
                </a:lnTo>
                <a:lnTo>
                  <a:pt x="3544" y="1068"/>
                </a:lnTo>
                <a:lnTo>
                  <a:pt x="3541" y="1076"/>
                </a:lnTo>
                <a:lnTo>
                  <a:pt x="3535" y="1089"/>
                </a:lnTo>
                <a:lnTo>
                  <a:pt x="3529" y="1105"/>
                </a:lnTo>
                <a:lnTo>
                  <a:pt x="3522" y="1123"/>
                </a:lnTo>
                <a:lnTo>
                  <a:pt x="3514" y="1144"/>
                </a:lnTo>
                <a:lnTo>
                  <a:pt x="3505" y="1165"/>
                </a:lnTo>
                <a:lnTo>
                  <a:pt x="3498" y="1187"/>
                </a:lnTo>
                <a:lnTo>
                  <a:pt x="3489" y="1208"/>
                </a:lnTo>
                <a:lnTo>
                  <a:pt x="3481" y="1226"/>
                </a:lnTo>
                <a:lnTo>
                  <a:pt x="3476" y="1242"/>
                </a:lnTo>
                <a:lnTo>
                  <a:pt x="3470" y="1255"/>
                </a:lnTo>
                <a:lnTo>
                  <a:pt x="3467" y="1263"/>
                </a:lnTo>
                <a:lnTo>
                  <a:pt x="3466" y="1266"/>
                </a:lnTo>
                <a:lnTo>
                  <a:pt x="3461" y="1276"/>
                </a:lnTo>
                <a:lnTo>
                  <a:pt x="3453" y="1283"/>
                </a:lnTo>
                <a:lnTo>
                  <a:pt x="3409" y="1317"/>
                </a:lnTo>
                <a:lnTo>
                  <a:pt x="3361" y="1348"/>
                </a:lnTo>
                <a:lnTo>
                  <a:pt x="3311" y="1377"/>
                </a:lnTo>
                <a:lnTo>
                  <a:pt x="3258" y="1404"/>
                </a:lnTo>
                <a:lnTo>
                  <a:pt x="3203" y="1428"/>
                </a:lnTo>
                <a:lnTo>
                  <a:pt x="3147" y="1452"/>
                </a:lnTo>
                <a:lnTo>
                  <a:pt x="3090" y="1472"/>
                </a:lnTo>
                <a:lnTo>
                  <a:pt x="3032" y="1491"/>
                </a:lnTo>
                <a:lnTo>
                  <a:pt x="2974" y="1509"/>
                </a:lnTo>
                <a:lnTo>
                  <a:pt x="2918" y="1525"/>
                </a:lnTo>
                <a:lnTo>
                  <a:pt x="2861" y="1539"/>
                </a:lnTo>
                <a:lnTo>
                  <a:pt x="2806" y="1552"/>
                </a:lnTo>
                <a:lnTo>
                  <a:pt x="2753" y="1563"/>
                </a:lnTo>
                <a:lnTo>
                  <a:pt x="2703" y="1572"/>
                </a:lnTo>
                <a:lnTo>
                  <a:pt x="2656" y="1581"/>
                </a:lnTo>
                <a:lnTo>
                  <a:pt x="2613" y="1589"/>
                </a:lnTo>
                <a:lnTo>
                  <a:pt x="2573" y="1595"/>
                </a:lnTo>
                <a:lnTo>
                  <a:pt x="2537" y="1599"/>
                </a:lnTo>
                <a:lnTo>
                  <a:pt x="2507" y="1604"/>
                </a:lnTo>
                <a:lnTo>
                  <a:pt x="2482" y="1607"/>
                </a:lnTo>
                <a:lnTo>
                  <a:pt x="2462" y="1609"/>
                </a:lnTo>
                <a:lnTo>
                  <a:pt x="2450" y="1610"/>
                </a:lnTo>
                <a:lnTo>
                  <a:pt x="2444" y="1610"/>
                </a:lnTo>
                <a:lnTo>
                  <a:pt x="480" y="1610"/>
                </a:lnTo>
                <a:lnTo>
                  <a:pt x="421" y="1609"/>
                </a:lnTo>
                <a:lnTo>
                  <a:pt x="368" y="1606"/>
                </a:lnTo>
                <a:lnTo>
                  <a:pt x="319" y="1600"/>
                </a:lnTo>
                <a:lnTo>
                  <a:pt x="276" y="1594"/>
                </a:lnTo>
                <a:lnTo>
                  <a:pt x="237" y="1585"/>
                </a:lnTo>
                <a:lnTo>
                  <a:pt x="202" y="1576"/>
                </a:lnTo>
                <a:lnTo>
                  <a:pt x="171" y="1565"/>
                </a:lnTo>
                <a:lnTo>
                  <a:pt x="144" y="1554"/>
                </a:lnTo>
                <a:lnTo>
                  <a:pt x="121" y="1542"/>
                </a:lnTo>
                <a:lnTo>
                  <a:pt x="101" y="1530"/>
                </a:lnTo>
                <a:lnTo>
                  <a:pt x="83" y="1518"/>
                </a:lnTo>
                <a:lnTo>
                  <a:pt x="69" y="1507"/>
                </a:lnTo>
                <a:lnTo>
                  <a:pt x="57" y="1495"/>
                </a:lnTo>
                <a:lnTo>
                  <a:pt x="49" y="1484"/>
                </a:lnTo>
                <a:lnTo>
                  <a:pt x="41" y="1474"/>
                </a:lnTo>
                <a:lnTo>
                  <a:pt x="36" y="1466"/>
                </a:lnTo>
                <a:lnTo>
                  <a:pt x="32" y="1459"/>
                </a:lnTo>
                <a:lnTo>
                  <a:pt x="29" y="1454"/>
                </a:lnTo>
                <a:lnTo>
                  <a:pt x="28" y="1449"/>
                </a:lnTo>
                <a:lnTo>
                  <a:pt x="26" y="1440"/>
                </a:lnTo>
                <a:lnTo>
                  <a:pt x="27" y="1429"/>
                </a:lnTo>
                <a:lnTo>
                  <a:pt x="69" y="1201"/>
                </a:lnTo>
                <a:lnTo>
                  <a:pt x="61" y="1188"/>
                </a:lnTo>
                <a:lnTo>
                  <a:pt x="51" y="1172"/>
                </a:lnTo>
                <a:lnTo>
                  <a:pt x="41" y="1153"/>
                </a:lnTo>
                <a:lnTo>
                  <a:pt x="31" y="1129"/>
                </a:lnTo>
                <a:lnTo>
                  <a:pt x="23" y="1101"/>
                </a:lnTo>
                <a:lnTo>
                  <a:pt x="15" y="1069"/>
                </a:lnTo>
                <a:lnTo>
                  <a:pt x="8" y="1033"/>
                </a:lnTo>
                <a:lnTo>
                  <a:pt x="3" y="991"/>
                </a:lnTo>
                <a:lnTo>
                  <a:pt x="0" y="931"/>
                </a:lnTo>
                <a:lnTo>
                  <a:pt x="1" y="866"/>
                </a:lnTo>
                <a:lnTo>
                  <a:pt x="6" y="800"/>
                </a:lnTo>
                <a:lnTo>
                  <a:pt x="15" y="727"/>
                </a:lnTo>
                <a:lnTo>
                  <a:pt x="28" y="652"/>
                </a:lnTo>
                <a:lnTo>
                  <a:pt x="45" y="572"/>
                </a:lnTo>
                <a:lnTo>
                  <a:pt x="66" y="489"/>
                </a:lnTo>
                <a:lnTo>
                  <a:pt x="91" y="402"/>
                </a:lnTo>
                <a:lnTo>
                  <a:pt x="120" y="312"/>
                </a:lnTo>
                <a:lnTo>
                  <a:pt x="153" y="217"/>
                </a:lnTo>
                <a:lnTo>
                  <a:pt x="189" y="118"/>
                </a:lnTo>
                <a:lnTo>
                  <a:pt x="195" y="109"/>
                </a:lnTo>
                <a:lnTo>
                  <a:pt x="203" y="100"/>
                </a:lnTo>
                <a:lnTo>
                  <a:pt x="213" y="95"/>
                </a:lnTo>
                <a:lnTo>
                  <a:pt x="217" y="92"/>
                </a:lnTo>
                <a:lnTo>
                  <a:pt x="227" y="89"/>
                </a:lnTo>
                <a:lnTo>
                  <a:pt x="241" y="86"/>
                </a:lnTo>
                <a:lnTo>
                  <a:pt x="257" y="82"/>
                </a:lnTo>
                <a:lnTo>
                  <a:pt x="278" y="80"/>
                </a:lnTo>
                <a:lnTo>
                  <a:pt x="300" y="78"/>
                </a:lnTo>
                <a:lnTo>
                  <a:pt x="315" y="78"/>
                </a:lnTo>
                <a:lnTo>
                  <a:pt x="331" y="81"/>
                </a:lnTo>
                <a:lnTo>
                  <a:pt x="348" y="84"/>
                </a:lnTo>
                <a:lnTo>
                  <a:pt x="366" y="89"/>
                </a:lnTo>
                <a:lnTo>
                  <a:pt x="383" y="96"/>
                </a:lnTo>
                <a:lnTo>
                  <a:pt x="401" y="105"/>
                </a:lnTo>
                <a:lnTo>
                  <a:pt x="419" y="118"/>
                </a:lnTo>
                <a:lnTo>
                  <a:pt x="436" y="133"/>
                </a:lnTo>
                <a:lnTo>
                  <a:pt x="452" y="153"/>
                </a:lnTo>
                <a:lnTo>
                  <a:pt x="466" y="175"/>
                </a:lnTo>
                <a:lnTo>
                  <a:pt x="479" y="201"/>
                </a:lnTo>
                <a:lnTo>
                  <a:pt x="490" y="233"/>
                </a:lnTo>
                <a:lnTo>
                  <a:pt x="499" y="268"/>
                </a:lnTo>
                <a:lnTo>
                  <a:pt x="508" y="279"/>
                </a:lnTo>
                <a:lnTo>
                  <a:pt x="523" y="293"/>
                </a:lnTo>
                <a:lnTo>
                  <a:pt x="540" y="309"/>
                </a:lnTo>
                <a:lnTo>
                  <a:pt x="559" y="329"/>
                </a:lnTo>
                <a:lnTo>
                  <a:pt x="582" y="349"/>
                </a:lnTo>
                <a:lnTo>
                  <a:pt x="607" y="370"/>
                </a:lnTo>
                <a:lnTo>
                  <a:pt x="635" y="391"/>
                </a:lnTo>
                <a:lnTo>
                  <a:pt x="664" y="412"/>
                </a:lnTo>
                <a:lnTo>
                  <a:pt x="695" y="430"/>
                </a:lnTo>
                <a:lnTo>
                  <a:pt x="727" y="448"/>
                </a:lnTo>
                <a:lnTo>
                  <a:pt x="759" y="463"/>
                </a:lnTo>
                <a:lnTo>
                  <a:pt x="794" y="474"/>
                </a:lnTo>
                <a:lnTo>
                  <a:pt x="828" y="481"/>
                </a:lnTo>
                <a:lnTo>
                  <a:pt x="862" y="483"/>
                </a:lnTo>
                <a:lnTo>
                  <a:pt x="896" y="481"/>
                </a:lnTo>
                <a:lnTo>
                  <a:pt x="927" y="472"/>
                </a:lnTo>
                <a:lnTo>
                  <a:pt x="957" y="458"/>
                </a:lnTo>
                <a:lnTo>
                  <a:pt x="962" y="455"/>
                </a:lnTo>
                <a:lnTo>
                  <a:pt x="971" y="450"/>
                </a:lnTo>
                <a:lnTo>
                  <a:pt x="986" y="441"/>
                </a:lnTo>
                <a:lnTo>
                  <a:pt x="1003" y="431"/>
                </a:lnTo>
                <a:lnTo>
                  <a:pt x="1023" y="420"/>
                </a:lnTo>
                <a:lnTo>
                  <a:pt x="1046" y="406"/>
                </a:lnTo>
                <a:lnTo>
                  <a:pt x="1071" y="391"/>
                </a:lnTo>
                <a:lnTo>
                  <a:pt x="1098" y="375"/>
                </a:lnTo>
                <a:lnTo>
                  <a:pt x="1125" y="358"/>
                </a:lnTo>
                <a:lnTo>
                  <a:pt x="1153" y="341"/>
                </a:lnTo>
                <a:lnTo>
                  <a:pt x="1180" y="322"/>
                </a:lnTo>
                <a:lnTo>
                  <a:pt x="1207" y="305"/>
                </a:lnTo>
                <a:lnTo>
                  <a:pt x="1234" y="287"/>
                </a:lnTo>
                <a:lnTo>
                  <a:pt x="1258" y="270"/>
                </a:lnTo>
                <a:lnTo>
                  <a:pt x="1256" y="251"/>
                </a:lnTo>
                <a:lnTo>
                  <a:pt x="1255" y="227"/>
                </a:lnTo>
                <a:lnTo>
                  <a:pt x="1255" y="201"/>
                </a:lnTo>
                <a:lnTo>
                  <a:pt x="1258" y="173"/>
                </a:lnTo>
                <a:lnTo>
                  <a:pt x="1264" y="143"/>
                </a:lnTo>
                <a:lnTo>
                  <a:pt x="1272" y="112"/>
                </a:lnTo>
                <a:lnTo>
                  <a:pt x="1286" y="80"/>
                </a:lnTo>
                <a:lnTo>
                  <a:pt x="1305" y="47"/>
                </a:lnTo>
                <a:lnTo>
                  <a:pt x="1328" y="15"/>
                </a:lnTo>
                <a:lnTo>
                  <a:pt x="1339" y="6"/>
                </a:lnTo>
                <a:lnTo>
                  <a:pt x="1352" y="1"/>
                </a:lnTo>
                <a:lnTo>
                  <a:pt x="136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3" name="Freeform 75"/>
          <p:cNvSpPr>
            <a:spLocks noEditPoints="1"/>
          </p:cNvSpPr>
          <p:nvPr/>
        </p:nvSpPr>
        <p:spPr bwMode="auto">
          <a:xfrm>
            <a:off x="1586376" y="2857500"/>
            <a:ext cx="590550" cy="217487"/>
          </a:xfrm>
          <a:custGeom>
            <a:avLst/>
            <a:gdLst>
              <a:gd name="T0" fmla="*/ 165 w 3345"/>
              <a:gd name="T1" fmla="*/ 1076 h 1236"/>
              <a:gd name="T2" fmla="*/ 778 w 3345"/>
              <a:gd name="T3" fmla="*/ 1079 h 1236"/>
              <a:gd name="T4" fmla="*/ 1493 w 3345"/>
              <a:gd name="T5" fmla="*/ 1120 h 1236"/>
              <a:gd name="T6" fmla="*/ 2600 w 3345"/>
              <a:gd name="T7" fmla="*/ 1151 h 1236"/>
              <a:gd name="T8" fmla="*/ 3141 w 3345"/>
              <a:gd name="T9" fmla="*/ 1086 h 1236"/>
              <a:gd name="T10" fmla="*/ 3267 w 3345"/>
              <a:gd name="T11" fmla="*/ 945 h 1236"/>
              <a:gd name="T12" fmla="*/ 3038 w 3345"/>
              <a:gd name="T13" fmla="*/ 894 h 1236"/>
              <a:gd name="T14" fmla="*/ 2274 w 3345"/>
              <a:gd name="T15" fmla="*/ 944 h 1236"/>
              <a:gd name="T16" fmla="*/ 1551 w 3345"/>
              <a:gd name="T17" fmla="*/ 924 h 1236"/>
              <a:gd name="T18" fmla="*/ 905 w 3345"/>
              <a:gd name="T19" fmla="*/ 861 h 1236"/>
              <a:gd name="T20" fmla="*/ 231 w 3345"/>
              <a:gd name="T21" fmla="*/ 837 h 1236"/>
              <a:gd name="T22" fmla="*/ 2331 w 3345"/>
              <a:gd name="T23" fmla="*/ 634 h 1236"/>
              <a:gd name="T24" fmla="*/ 1706 w 3345"/>
              <a:gd name="T25" fmla="*/ 644 h 1236"/>
              <a:gd name="T26" fmla="*/ 1533 w 3345"/>
              <a:gd name="T27" fmla="*/ 844 h 1236"/>
              <a:gd name="T28" fmla="*/ 2187 w 3345"/>
              <a:gd name="T29" fmla="*/ 866 h 1236"/>
              <a:gd name="T30" fmla="*/ 2967 w 3345"/>
              <a:gd name="T31" fmla="*/ 825 h 1236"/>
              <a:gd name="T32" fmla="*/ 3149 w 3345"/>
              <a:gd name="T33" fmla="*/ 753 h 1236"/>
              <a:gd name="T34" fmla="*/ 2608 w 3345"/>
              <a:gd name="T35" fmla="*/ 572 h 1236"/>
              <a:gd name="T36" fmla="*/ 84 w 3345"/>
              <a:gd name="T37" fmla="*/ 694 h 1236"/>
              <a:gd name="T38" fmla="*/ 505 w 3345"/>
              <a:gd name="T39" fmla="*/ 767 h 1236"/>
              <a:gd name="T40" fmla="*/ 441 w 3345"/>
              <a:gd name="T41" fmla="*/ 461 h 1236"/>
              <a:gd name="T42" fmla="*/ 120 w 3345"/>
              <a:gd name="T43" fmla="*/ 303 h 1236"/>
              <a:gd name="T44" fmla="*/ 1281 w 3345"/>
              <a:gd name="T45" fmla="*/ 244 h 1236"/>
              <a:gd name="T46" fmla="*/ 809 w 3345"/>
              <a:gd name="T47" fmla="*/ 302 h 1236"/>
              <a:gd name="T48" fmla="*/ 270 w 3345"/>
              <a:gd name="T49" fmla="*/ 157 h 1236"/>
              <a:gd name="T50" fmla="*/ 315 w 3345"/>
              <a:gd name="T51" fmla="*/ 294 h 1236"/>
              <a:gd name="T52" fmla="*/ 701 w 3345"/>
              <a:gd name="T53" fmla="*/ 723 h 1236"/>
              <a:gd name="T54" fmla="*/ 1277 w 3345"/>
              <a:gd name="T55" fmla="*/ 819 h 1236"/>
              <a:gd name="T56" fmla="*/ 1592 w 3345"/>
              <a:gd name="T57" fmla="*/ 604 h 1236"/>
              <a:gd name="T58" fmla="*/ 2152 w 3345"/>
              <a:gd name="T59" fmla="*/ 575 h 1236"/>
              <a:gd name="T60" fmla="*/ 2411 w 3345"/>
              <a:gd name="T61" fmla="*/ 495 h 1236"/>
              <a:gd name="T62" fmla="*/ 2096 w 3345"/>
              <a:gd name="T63" fmla="*/ 422 h 1236"/>
              <a:gd name="T64" fmla="*/ 2014 w 3345"/>
              <a:gd name="T65" fmla="*/ 475 h 1236"/>
              <a:gd name="T66" fmla="*/ 2050 w 3345"/>
              <a:gd name="T67" fmla="*/ 359 h 1236"/>
              <a:gd name="T68" fmla="*/ 1881 w 3345"/>
              <a:gd name="T69" fmla="*/ 342 h 1236"/>
              <a:gd name="T70" fmla="*/ 1804 w 3345"/>
              <a:gd name="T71" fmla="*/ 322 h 1236"/>
              <a:gd name="T72" fmla="*/ 1788 w 3345"/>
              <a:gd name="T73" fmla="*/ 178 h 1236"/>
              <a:gd name="T74" fmla="*/ 1661 w 3345"/>
              <a:gd name="T75" fmla="*/ 261 h 1236"/>
              <a:gd name="T76" fmla="*/ 1611 w 3345"/>
              <a:gd name="T77" fmla="*/ 199 h 1236"/>
              <a:gd name="T78" fmla="*/ 1621 w 3345"/>
              <a:gd name="T79" fmla="*/ 102 h 1236"/>
              <a:gd name="T80" fmla="*/ 1688 w 3345"/>
              <a:gd name="T81" fmla="*/ 45 h 1236"/>
              <a:gd name="T82" fmla="*/ 2129 w 3345"/>
              <a:gd name="T83" fmla="*/ 260 h 1236"/>
              <a:gd name="T84" fmla="*/ 2486 w 3345"/>
              <a:gd name="T85" fmla="*/ 446 h 1236"/>
              <a:gd name="T86" fmla="*/ 2722 w 3345"/>
              <a:gd name="T87" fmla="*/ 528 h 1236"/>
              <a:gd name="T88" fmla="*/ 3151 w 3345"/>
              <a:gd name="T89" fmla="*/ 673 h 1236"/>
              <a:gd name="T90" fmla="*/ 3316 w 3345"/>
              <a:gd name="T91" fmla="*/ 755 h 1236"/>
              <a:gd name="T92" fmla="*/ 3318 w 3345"/>
              <a:gd name="T93" fmla="*/ 1090 h 1236"/>
              <a:gd name="T94" fmla="*/ 3196 w 3345"/>
              <a:gd name="T95" fmla="*/ 1154 h 1236"/>
              <a:gd name="T96" fmla="*/ 2599 w 3345"/>
              <a:gd name="T97" fmla="*/ 1230 h 1236"/>
              <a:gd name="T98" fmla="*/ 1475 w 3345"/>
              <a:gd name="T99" fmla="*/ 1196 h 1236"/>
              <a:gd name="T100" fmla="*/ 814 w 3345"/>
              <a:gd name="T101" fmla="*/ 1157 h 1236"/>
              <a:gd name="T102" fmla="*/ 218 w 3345"/>
              <a:gd name="T103" fmla="*/ 1154 h 1236"/>
              <a:gd name="T104" fmla="*/ 37 w 3345"/>
              <a:gd name="T105" fmla="*/ 1102 h 1236"/>
              <a:gd name="T106" fmla="*/ 10 w 3345"/>
              <a:gd name="T107" fmla="*/ 792 h 1236"/>
              <a:gd name="T108" fmla="*/ 23 w 3345"/>
              <a:gd name="T109" fmla="*/ 401 h 1236"/>
              <a:gd name="T110" fmla="*/ 101 w 3345"/>
              <a:gd name="T111" fmla="*/ 128 h 1236"/>
              <a:gd name="T112" fmla="*/ 217 w 3345"/>
              <a:gd name="T113" fmla="*/ 54 h 1236"/>
              <a:gd name="T114" fmla="*/ 600 w 3345"/>
              <a:gd name="T115" fmla="*/ 176 h 1236"/>
              <a:gd name="T116" fmla="*/ 1106 w 3345"/>
              <a:gd name="T117" fmla="*/ 238 h 1236"/>
              <a:gd name="T118" fmla="*/ 1339 w 3345"/>
              <a:gd name="T119" fmla="*/ 59 h 1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45" h="1236">
                <a:moveTo>
                  <a:pt x="82" y="834"/>
                </a:moveTo>
                <a:lnTo>
                  <a:pt x="80" y="857"/>
                </a:lnTo>
                <a:lnTo>
                  <a:pt x="78" y="882"/>
                </a:lnTo>
                <a:lnTo>
                  <a:pt x="78" y="912"/>
                </a:lnTo>
                <a:lnTo>
                  <a:pt x="79" y="943"/>
                </a:lnTo>
                <a:lnTo>
                  <a:pt x="82" y="977"/>
                </a:lnTo>
                <a:lnTo>
                  <a:pt x="88" y="1010"/>
                </a:lnTo>
                <a:lnTo>
                  <a:pt x="97" y="1044"/>
                </a:lnTo>
                <a:lnTo>
                  <a:pt x="111" y="1077"/>
                </a:lnTo>
                <a:lnTo>
                  <a:pt x="135" y="1077"/>
                </a:lnTo>
                <a:lnTo>
                  <a:pt x="165" y="1076"/>
                </a:lnTo>
                <a:lnTo>
                  <a:pt x="203" y="1076"/>
                </a:lnTo>
                <a:lnTo>
                  <a:pt x="246" y="1076"/>
                </a:lnTo>
                <a:lnTo>
                  <a:pt x="294" y="1076"/>
                </a:lnTo>
                <a:lnTo>
                  <a:pt x="346" y="1076"/>
                </a:lnTo>
                <a:lnTo>
                  <a:pt x="403" y="1076"/>
                </a:lnTo>
                <a:lnTo>
                  <a:pt x="462" y="1077"/>
                </a:lnTo>
                <a:lnTo>
                  <a:pt x="522" y="1077"/>
                </a:lnTo>
                <a:lnTo>
                  <a:pt x="585" y="1077"/>
                </a:lnTo>
                <a:lnTo>
                  <a:pt x="649" y="1078"/>
                </a:lnTo>
                <a:lnTo>
                  <a:pt x="714" y="1078"/>
                </a:lnTo>
                <a:lnTo>
                  <a:pt x="778" y="1079"/>
                </a:lnTo>
                <a:lnTo>
                  <a:pt x="840" y="1080"/>
                </a:lnTo>
                <a:lnTo>
                  <a:pt x="901" y="1081"/>
                </a:lnTo>
                <a:lnTo>
                  <a:pt x="960" y="1082"/>
                </a:lnTo>
                <a:lnTo>
                  <a:pt x="1015" y="1083"/>
                </a:lnTo>
                <a:lnTo>
                  <a:pt x="1066" y="1085"/>
                </a:lnTo>
                <a:lnTo>
                  <a:pt x="1113" y="1087"/>
                </a:lnTo>
                <a:lnTo>
                  <a:pt x="1155" y="1089"/>
                </a:lnTo>
                <a:lnTo>
                  <a:pt x="1191" y="1091"/>
                </a:lnTo>
                <a:lnTo>
                  <a:pt x="1220" y="1094"/>
                </a:lnTo>
                <a:lnTo>
                  <a:pt x="1359" y="1107"/>
                </a:lnTo>
                <a:lnTo>
                  <a:pt x="1493" y="1120"/>
                </a:lnTo>
                <a:lnTo>
                  <a:pt x="1621" y="1130"/>
                </a:lnTo>
                <a:lnTo>
                  <a:pt x="1744" y="1138"/>
                </a:lnTo>
                <a:lnTo>
                  <a:pt x="1860" y="1145"/>
                </a:lnTo>
                <a:lnTo>
                  <a:pt x="1971" y="1150"/>
                </a:lnTo>
                <a:lnTo>
                  <a:pt x="2077" y="1153"/>
                </a:lnTo>
                <a:lnTo>
                  <a:pt x="2176" y="1156"/>
                </a:lnTo>
                <a:lnTo>
                  <a:pt x="2272" y="1157"/>
                </a:lnTo>
                <a:lnTo>
                  <a:pt x="2361" y="1157"/>
                </a:lnTo>
                <a:lnTo>
                  <a:pt x="2446" y="1156"/>
                </a:lnTo>
                <a:lnTo>
                  <a:pt x="2525" y="1153"/>
                </a:lnTo>
                <a:lnTo>
                  <a:pt x="2600" y="1151"/>
                </a:lnTo>
                <a:lnTo>
                  <a:pt x="2671" y="1147"/>
                </a:lnTo>
                <a:lnTo>
                  <a:pt x="2737" y="1142"/>
                </a:lnTo>
                <a:lnTo>
                  <a:pt x="2798" y="1137"/>
                </a:lnTo>
                <a:lnTo>
                  <a:pt x="2855" y="1132"/>
                </a:lnTo>
                <a:lnTo>
                  <a:pt x="2908" y="1126"/>
                </a:lnTo>
                <a:lnTo>
                  <a:pt x="2956" y="1120"/>
                </a:lnTo>
                <a:lnTo>
                  <a:pt x="3001" y="1112"/>
                </a:lnTo>
                <a:lnTo>
                  <a:pt x="3042" y="1106"/>
                </a:lnTo>
                <a:lnTo>
                  <a:pt x="3078" y="1099"/>
                </a:lnTo>
                <a:lnTo>
                  <a:pt x="3112" y="1093"/>
                </a:lnTo>
                <a:lnTo>
                  <a:pt x="3141" y="1086"/>
                </a:lnTo>
                <a:lnTo>
                  <a:pt x="3166" y="1080"/>
                </a:lnTo>
                <a:lnTo>
                  <a:pt x="3189" y="1074"/>
                </a:lnTo>
                <a:lnTo>
                  <a:pt x="3208" y="1069"/>
                </a:lnTo>
                <a:lnTo>
                  <a:pt x="3224" y="1063"/>
                </a:lnTo>
                <a:lnTo>
                  <a:pt x="3237" y="1059"/>
                </a:lnTo>
                <a:lnTo>
                  <a:pt x="3248" y="1055"/>
                </a:lnTo>
                <a:lnTo>
                  <a:pt x="3252" y="1042"/>
                </a:lnTo>
                <a:lnTo>
                  <a:pt x="3257" y="1024"/>
                </a:lnTo>
                <a:lnTo>
                  <a:pt x="3261" y="1001"/>
                </a:lnTo>
                <a:lnTo>
                  <a:pt x="3265" y="975"/>
                </a:lnTo>
                <a:lnTo>
                  <a:pt x="3267" y="945"/>
                </a:lnTo>
                <a:lnTo>
                  <a:pt x="3267" y="913"/>
                </a:lnTo>
                <a:lnTo>
                  <a:pt x="3264" y="877"/>
                </a:lnTo>
                <a:lnTo>
                  <a:pt x="3258" y="838"/>
                </a:lnTo>
                <a:lnTo>
                  <a:pt x="3242" y="844"/>
                </a:lnTo>
                <a:lnTo>
                  <a:pt x="3224" y="851"/>
                </a:lnTo>
                <a:lnTo>
                  <a:pt x="3203" y="859"/>
                </a:lnTo>
                <a:lnTo>
                  <a:pt x="3178" y="866"/>
                </a:lnTo>
                <a:lnTo>
                  <a:pt x="3149" y="873"/>
                </a:lnTo>
                <a:lnTo>
                  <a:pt x="3117" y="880"/>
                </a:lnTo>
                <a:lnTo>
                  <a:pt x="3079" y="887"/>
                </a:lnTo>
                <a:lnTo>
                  <a:pt x="3038" y="894"/>
                </a:lnTo>
                <a:lnTo>
                  <a:pt x="2992" y="900"/>
                </a:lnTo>
                <a:lnTo>
                  <a:pt x="2940" y="908"/>
                </a:lnTo>
                <a:lnTo>
                  <a:pt x="2882" y="914"/>
                </a:lnTo>
                <a:lnTo>
                  <a:pt x="2820" y="919"/>
                </a:lnTo>
                <a:lnTo>
                  <a:pt x="2751" y="925"/>
                </a:lnTo>
                <a:lnTo>
                  <a:pt x="2676" y="930"/>
                </a:lnTo>
                <a:lnTo>
                  <a:pt x="2594" y="934"/>
                </a:lnTo>
                <a:lnTo>
                  <a:pt x="2506" y="938"/>
                </a:lnTo>
                <a:lnTo>
                  <a:pt x="2434" y="941"/>
                </a:lnTo>
                <a:lnTo>
                  <a:pt x="2357" y="943"/>
                </a:lnTo>
                <a:lnTo>
                  <a:pt x="2274" y="944"/>
                </a:lnTo>
                <a:lnTo>
                  <a:pt x="2187" y="944"/>
                </a:lnTo>
                <a:lnTo>
                  <a:pt x="2146" y="944"/>
                </a:lnTo>
                <a:lnTo>
                  <a:pt x="2097" y="944"/>
                </a:lnTo>
                <a:lnTo>
                  <a:pt x="2042" y="943"/>
                </a:lnTo>
                <a:lnTo>
                  <a:pt x="1982" y="942"/>
                </a:lnTo>
                <a:lnTo>
                  <a:pt x="1919" y="941"/>
                </a:lnTo>
                <a:lnTo>
                  <a:pt x="1850" y="939"/>
                </a:lnTo>
                <a:lnTo>
                  <a:pt x="1778" y="936"/>
                </a:lnTo>
                <a:lnTo>
                  <a:pt x="1704" y="933"/>
                </a:lnTo>
                <a:lnTo>
                  <a:pt x="1628" y="929"/>
                </a:lnTo>
                <a:lnTo>
                  <a:pt x="1551" y="924"/>
                </a:lnTo>
                <a:lnTo>
                  <a:pt x="1475" y="918"/>
                </a:lnTo>
                <a:lnTo>
                  <a:pt x="1399" y="912"/>
                </a:lnTo>
                <a:lnTo>
                  <a:pt x="1324" y="903"/>
                </a:lnTo>
                <a:lnTo>
                  <a:pt x="1251" y="894"/>
                </a:lnTo>
                <a:lnTo>
                  <a:pt x="1181" y="884"/>
                </a:lnTo>
                <a:lnTo>
                  <a:pt x="1148" y="880"/>
                </a:lnTo>
                <a:lnTo>
                  <a:pt x="1110" y="876"/>
                </a:lnTo>
                <a:lnTo>
                  <a:pt x="1065" y="872"/>
                </a:lnTo>
                <a:lnTo>
                  <a:pt x="1016" y="868"/>
                </a:lnTo>
                <a:lnTo>
                  <a:pt x="962" y="865"/>
                </a:lnTo>
                <a:lnTo>
                  <a:pt x="905" y="861"/>
                </a:lnTo>
                <a:lnTo>
                  <a:pt x="844" y="858"/>
                </a:lnTo>
                <a:lnTo>
                  <a:pt x="781" y="854"/>
                </a:lnTo>
                <a:lnTo>
                  <a:pt x="716" y="852"/>
                </a:lnTo>
                <a:lnTo>
                  <a:pt x="651" y="849"/>
                </a:lnTo>
                <a:lnTo>
                  <a:pt x="586" y="847"/>
                </a:lnTo>
                <a:lnTo>
                  <a:pt x="521" y="845"/>
                </a:lnTo>
                <a:lnTo>
                  <a:pt x="458" y="843"/>
                </a:lnTo>
                <a:lnTo>
                  <a:pt x="397" y="841"/>
                </a:lnTo>
                <a:lnTo>
                  <a:pt x="338" y="840"/>
                </a:lnTo>
                <a:lnTo>
                  <a:pt x="283" y="839"/>
                </a:lnTo>
                <a:lnTo>
                  <a:pt x="231" y="837"/>
                </a:lnTo>
                <a:lnTo>
                  <a:pt x="185" y="836"/>
                </a:lnTo>
                <a:lnTo>
                  <a:pt x="144" y="836"/>
                </a:lnTo>
                <a:lnTo>
                  <a:pt x="110" y="835"/>
                </a:lnTo>
                <a:lnTo>
                  <a:pt x="82" y="834"/>
                </a:lnTo>
                <a:close/>
                <a:moveTo>
                  <a:pt x="2509" y="539"/>
                </a:moveTo>
                <a:lnTo>
                  <a:pt x="2490" y="561"/>
                </a:lnTo>
                <a:lnTo>
                  <a:pt x="2467" y="580"/>
                </a:lnTo>
                <a:lnTo>
                  <a:pt x="2440" y="597"/>
                </a:lnTo>
                <a:lnTo>
                  <a:pt x="2408" y="612"/>
                </a:lnTo>
                <a:lnTo>
                  <a:pt x="2372" y="624"/>
                </a:lnTo>
                <a:lnTo>
                  <a:pt x="2331" y="634"/>
                </a:lnTo>
                <a:lnTo>
                  <a:pt x="2286" y="642"/>
                </a:lnTo>
                <a:lnTo>
                  <a:pt x="2236" y="649"/>
                </a:lnTo>
                <a:lnTo>
                  <a:pt x="2181" y="653"/>
                </a:lnTo>
                <a:lnTo>
                  <a:pt x="2122" y="654"/>
                </a:lnTo>
                <a:lnTo>
                  <a:pt x="2057" y="654"/>
                </a:lnTo>
                <a:lnTo>
                  <a:pt x="1987" y="652"/>
                </a:lnTo>
                <a:lnTo>
                  <a:pt x="1913" y="646"/>
                </a:lnTo>
                <a:lnTo>
                  <a:pt x="1833" y="640"/>
                </a:lnTo>
                <a:lnTo>
                  <a:pt x="1788" y="638"/>
                </a:lnTo>
                <a:lnTo>
                  <a:pt x="1745" y="639"/>
                </a:lnTo>
                <a:lnTo>
                  <a:pt x="1706" y="644"/>
                </a:lnTo>
                <a:lnTo>
                  <a:pt x="1672" y="654"/>
                </a:lnTo>
                <a:lnTo>
                  <a:pt x="1641" y="666"/>
                </a:lnTo>
                <a:lnTo>
                  <a:pt x="1614" y="682"/>
                </a:lnTo>
                <a:lnTo>
                  <a:pt x="1590" y="703"/>
                </a:lnTo>
                <a:lnTo>
                  <a:pt x="1574" y="722"/>
                </a:lnTo>
                <a:lnTo>
                  <a:pt x="1559" y="744"/>
                </a:lnTo>
                <a:lnTo>
                  <a:pt x="1549" y="766"/>
                </a:lnTo>
                <a:lnTo>
                  <a:pt x="1542" y="787"/>
                </a:lnTo>
                <a:lnTo>
                  <a:pt x="1537" y="809"/>
                </a:lnTo>
                <a:lnTo>
                  <a:pt x="1534" y="827"/>
                </a:lnTo>
                <a:lnTo>
                  <a:pt x="1533" y="844"/>
                </a:lnTo>
                <a:lnTo>
                  <a:pt x="1604" y="849"/>
                </a:lnTo>
                <a:lnTo>
                  <a:pt x="1675" y="853"/>
                </a:lnTo>
                <a:lnTo>
                  <a:pt x="1744" y="857"/>
                </a:lnTo>
                <a:lnTo>
                  <a:pt x="1812" y="860"/>
                </a:lnTo>
                <a:lnTo>
                  <a:pt x="1878" y="862"/>
                </a:lnTo>
                <a:lnTo>
                  <a:pt x="1941" y="864"/>
                </a:lnTo>
                <a:lnTo>
                  <a:pt x="2000" y="865"/>
                </a:lnTo>
                <a:lnTo>
                  <a:pt x="2054" y="866"/>
                </a:lnTo>
                <a:lnTo>
                  <a:pt x="2104" y="866"/>
                </a:lnTo>
                <a:lnTo>
                  <a:pt x="2149" y="866"/>
                </a:lnTo>
                <a:lnTo>
                  <a:pt x="2187" y="866"/>
                </a:lnTo>
                <a:lnTo>
                  <a:pt x="2273" y="866"/>
                </a:lnTo>
                <a:lnTo>
                  <a:pt x="2355" y="865"/>
                </a:lnTo>
                <a:lnTo>
                  <a:pt x="2432" y="863"/>
                </a:lnTo>
                <a:lnTo>
                  <a:pt x="2503" y="861"/>
                </a:lnTo>
                <a:lnTo>
                  <a:pt x="2588" y="857"/>
                </a:lnTo>
                <a:lnTo>
                  <a:pt x="2666" y="852"/>
                </a:lnTo>
                <a:lnTo>
                  <a:pt x="2738" y="847"/>
                </a:lnTo>
                <a:lnTo>
                  <a:pt x="2804" y="842"/>
                </a:lnTo>
                <a:lnTo>
                  <a:pt x="2864" y="836"/>
                </a:lnTo>
                <a:lnTo>
                  <a:pt x="2918" y="831"/>
                </a:lnTo>
                <a:lnTo>
                  <a:pt x="2967" y="825"/>
                </a:lnTo>
                <a:lnTo>
                  <a:pt x="3010" y="819"/>
                </a:lnTo>
                <a:lnTo>
                  <a:pt x="3049" y="813"/>
                </a:lnTo>
                <a:lnTo>
                  <a:pt x="3083" y="808"/>
                </a:lnTo>
                <a:lnTo>
                  <a:pt x="3114" y="801"/>
                </a:lnTo>
                <a:lnTo>
                  <a:pt x="3139" y="795"/>
                </a:lnTo>
                <a:lnTo>
                  <a:pt x="3161" y="789"/>
                </a:lnTo>
                <a:lnTo>
                  <a:pt x="3181" y="784"/>
                </a:lnTo>
                <a:lnTo>
                  <a:pt x="3196" y="779"/>
                </a:lnTo>
                <a:lnTo>
                  <a:pt x="3209" y="774"/>
                </a:lnTo>
                <a:lnTo>
                  <a:pt x="3182" y="764"/>
                </a:lnTo>
                <a:lnTo>
                  <a:pt x="3149" y="753"/>
                </a:lnTo>
                <a:lnTo>
                  <a:pt x="3112" y="739"/>
                </a:lnTo>
                <a:lnTo>
                  <a:pt x="3070" y="725"/>
                </a:lnTo>
                <a:lnTo>
                  <a:pt x="3024" y="710"/>
                </a:lnTo>
                <a:lnTo>
                  <a:pt x="2977" y="693"/>
                </a:lnTo>
                <a:lnTo>
                  <a:pt x="2927" y="676"/>
                </a:lnTo>
                <a:lnTo>
                  <a:pt x="2875" y="659"/>
                </a:lnTo>
                <a:lnTo>
                  <a:pt x="2821" y="641"/>
                </a:lnTo>
                <a:lnTo>
                  <a:pt x="2768" y="624"/>
                </a:lnTo>
                <a:lnTo>
                  <a:pt x="2714" y="606"/>
                </a:lnTo>
                <a:lnTo>
                  <a:pt x="2660" y="588"/>
                </a:lnTo>
                <a:lnTo>
                  <a:pt x="2608" y="572"/>
                </a:lnTo>
                <a:lnTo>
                  <a:pt x="2558" y="556"/>
                </a:lnTo>
                <a:lnTo>
                  <a:pt x="2509" y="539"/>
                </a:lnTo>
                <a:close/>
                <a:moveTo>
                  <a:pt x="120" y="303"/>
                </a:moveTo>
                <a:lnTo>
                  <a:pt x="110" y="355"/>
                </a:lnTo>
                <a:lnTo>
                  <a:pt x="100" y="407"/>
                </a:lnTo>
                <a:lnTo>
                  <a:pt x="94" y="460"/>
                </a:lnTo>
                <a:lnTo>
                  <a:pt x="89" y="513"/>
                </a:lnTo>
                <a:lnTo>
                  <a:pt x="86" y="563"/>
                </a:lnTo>
                <a:lnTo>
                  <a:pt x="85" y="611"/>
                </a:lnTo>
                <a:lnTo>
                  <a:pt x="84" y="655"/>
                </a:lnTo>
                <a:lnTo>
                  <a:pt x="84" y="694"/>
                </a:lnTo>
                <a:lnTo>
                  <a:pt x="85" y="728"/>
                </a:lnTo>
                <a:lnTo>
                  <a:pt x="86" y="757"/>
                </a:lnTo>
                <a:lnTo>
                  <a:pt x="113" y="757"/>
                </a:lnTo>
                <a:lnTo>
                  <a:pt x="146" y="758"/>
                </a:lnTo>
                <a:lnTo>
                  <a:pt x="186" y="759"/>
                </a:lnTo>
                <a:lnTo>
                  <a:pt x="229" y="760"/>
                </a:lnTo>
                <a:lnTo>
                  <a:pt x="278" y="761"/>
                </a:lnTo>
                <a:lnTo>
                  <a:pt x="331" y="762"/>
                </a:lnTo>
                <a:lnTo>
                  <a:pt x="387" y="763"/>
                </a:lnTo>
                <a:lnTo>
                  <a:pt x="444" y="765"/>
                </a:lnTo>
                <a:lnTo>
                  <a:pt x="505" y="767"/>
                </a:lnTo>
                <a:lnTo>
                  <a:pt x="567" y="769"/>
                </a:lnTo>
                <a:lnTo>
                  <a:pt x="629" y="771"/>
                </a:lnTo>
                <a:lnTo>
                  <a:pt x="623" y="727"/>
                </a:lnTo>
                <a:lnTo>
                  <a:pt x="612" y="686"/>
                </a:lnTo>
                <a:lnTo>
                  <a:pt x="597" y="646"/>
                </a:lnTo>
                <a:lnTo>
                  <a:pt x="577" y="611"/>
                </a:lnTo>
                <a:lnTo>
                  <a:pt x="555" y="576"/>
                </a:lnTo>
                <a:lnTo>
                  <a:pt x="530" y="545"/>
                </a:lnTo>
                <a:lnTo>
                  <a:pt x="502" y="515"/>
                </a:lnTo>
                <a:lnTo>
                  <a:pt x="473" y="487"/>
                </a:lnTo>
                <a:lnTo>
                  <a:pt x="441" y="461"/>
                </a:lnTo>
                <a:lnTo>
                  <a:pt x="409" y="437"/>
                </a:lnTo>
                <a:lnTo>
                  <a:pt x="375" y="416"/>
                </a:lnTo>
                <a:lnTo>
                  <a:pt x="343" y="397"/>
                </a:lnTo>
                <a:lnTo>
                  <a:pt x="309" y="379"/>
                </a:lnTo>
                <a:lnTo>
                  <a:pt x="277" y="363"/>
                </a:lnTo>
                <a:lnTo>
                  <a:pt x="246" y="349"/>
                </a:lnTo>
                <a:lnTo>
                  <a:pt x="216" y="337"/>
                </a:lnTo>
                <a:lnTo>
                  <a:pt x="188" y="325"/>
                </a:lnTo>
                <a:lnTo>
                  <a:pt x="162" y="316"/>
                </a:lnTo>
                <a:lnTo>
                  <a:pt x="140" y="309"/>
                </a:lnTo>
                <a:lnTo>
                  <a:pt x="120" y="303"/>
                </a:lnTo>
                <a:close/>
                <a:moveTo>
                  <a:pt x="1505" y="79"/>
                </a:moveTo>
                <a:lnTo>
                  <a:pt x="1475" y="81"/>
                </a:lnTo>
                <a:lnTo>
                  <a:pt x="1449" y="87"/>
                </a:lnTo>
                <a:lnTo>
                  <a:pt x="1424" y="97"/>
                </a:lnTo>
                <a:lnTo>
                  <a:pt x="1401" y="110"/>
                </a:lnTo>
                <a:lnTo>
                  <a:pt x="1380" y="127"/>
                </a:lnTo>
                <a:lnTo>
                  <a:pt x="1361" y="147"/>
                </a:lnTo>
                <a:lnTo>
                  <a:pt x="1340" y="168"/>
                </a:lnTo>
                <a:lnTo>
                  <a:pt x="1321" y="193"/>
                </a:lnTo>
                <a:lnTo>
                  <a:pt x="1302" y="220"/>
                </a:lnTo>
                <a:lnTo>
                  <a:pt x="1281" y="244"/>
                </a:lnTo>
                <a:lnTo>
                  <a:pt x="1256" y="264"/>
                </a:lnTo>
                <a:lnTo>
                  <a:pt x="1228" y="281"/>
                </a:lnTo>
                <a:lnTo>
                  <a:pt x="1194" y="296"/>
                </a:lnTo>
                <a:lnTo>
                  <a:pt x="1157" y="307"/>
                </a:lnTo>
                <a:lnTo>
                  <a:pt x="1115" y="315"/>
                </a:lnTo>
                <a:lnTo>
                  <a:pt x="1069" y="319"/>
                </a:lnTo>
                <a:lnTo>
                  <a:pt x="1020" y="321"/>
                </a:lnTo>
                <a:lnTo>
                  <a:pt x="970" y="320"/>
                </a:lnTo>
                <a:lnTo>
                  <a:pt x="917" y="316"/>
                </a:lnTo>
                <a:lnTo>
                  <a:pt x="863" y="310"/>
                </a:lnTo>
                <a:lnTo>
                  <a:pt x="809" y="302"/>
                </a:lnTo>
                <a:lnTo>
                  <a:pt x="754" y="292"/>
                </a:lnTo>
                <a:lnTo>
                  <a:pt x="698" y="280"/>
                </a:lnTo>
                <a:lnTo>
                  <a:pt x="643" y="268"/>
                </a:lnTo>
                <a:lnTo>
                  <a:pt x="589" y="255"/>
                </a:lnTo>
                <a:lnTo>
                  <a:pt x="537" y="241"/>
                </a:lnTo>
                <a:lnTo>
                  <a:pt x="485" y="226"/>
                </a:lnTo>
                <a:lnTo>
                  <a:pt x="436" y="211"/>
                </a:lnTo>
                <a:lnTo>
                  <a:pt x="390" y="197"/>
                </a:lnTo>
                <a:lnTo>
                  <a:pt x="346" y="183"/>
                </a:lnTo>
                <a:lnTo>
                  <a:pt x="306" y="169"/>
                </a:lnTo>
                <a:lnTo>
                  <a:pt x="270" y="157"/>
                </a:lnTo>
                <a:lnTo>
                  <a:pt x="238" y="146"/>
                </a:lnTo>
                <a:lnTo>
                  <a:pt x="212" y="136"/>
                </a:lnTo>
                <a:lnTo>
                  <a:pt x="191" y="129"/>
                </a:lnTo>
                <a:lnTo>
                  <a:pt x="172" y="158"/>
                </a:lnTo>
                <a:lnTo>
                  <a:pt x="156" y="192"/>
                </a:lnTo>
                <a:lnTo>
                  <a:pt x="142" y="227"/>
                </a:lnTo>
                <a:lnTo>
                  <a:pt x="168" y="236"/>
                </a:lnTo>
                <a:lnTo>
                  <a:pt x="199" y="247"/>
                </a:lnTo>
                <a:lnTo>
                  <a:pt x="234" y="259"/>
                </a:lnTo>
                <a:lnTo>
                  <a:pt x="273" y="275"/>
                </a:lnTo>
                <a:lnTo>
                  <a:pt x="315" y="294"/>
                </a:lnTo>
                <a:lnTo>
                  <a:pt x="357" y="315"/>
                </a:lnTo>
                <a:lnTo>
                  <a:pt x="401" y="340"/>
                </a:lnTo>
                <a:lnTo>
                  <a:pt x="455" y="374"/>
                </a:lnTo>
                <a:lnTo>
                  <a:pt x="504" y="411"/>
                </a:lnTo>
                <a:lnTo>
                  <a:pt x="548" y="451"/>
                </a:lnTo>
                <a:lnTo>
                  <a:pt x="587" y="492"/>
                </a:lnTo>
                <a:lnTo>
                  <a:pt x="621" y="534"/>
                </a:lnTo>
                <a:lnTo>
                  <a:pt x="649" y="579"/>
                </a:lnTo>
                <a:lnTo>
                  <a:pt x="672" y="625"/>
                </a:lnTo>
                <a:lnTo>
                  <a:pt x="689" y="673"/>
                </a:lnTo>
                <a:lnTo>
                  <a:pt x="701" y="723"/>
                </a:lnTo>
                <a:lnTo>
                  <a:pt x="708" y="774"/>
                </a:lnTo>
                <a:lnTo>
                  <a:pt x="774" y="776"/>
                </a:lnTo>
                <a:lnTo>
                  <a:pt x="840" y="779"/>
                </a:lnTo>
                <a:lnTo>
                  <a:pt x="903" y="782"/>
                </a:lnTo>
                <a:lnTo>
                  <a:pt x="963" y="786"/>
                </a:lnTo>
                <a:lnTo>
                  <a:pt x="1020" y="789"/>
                </a:lnTo>
                <a:lnTo>
                  <a:pt x="1071" y="793"/>
                </a:lnTo>
                <a:lnTo>
                  <a:pt x="1118" y="797"/>
                </a:lnTo>
                <a:lnTo>
                  <a:pt x="1159" y="802"/>
                </a:lnTo>
                <a:lnTo>
                  <a:pt x="1193" y="807"/>
                </a:lnTo>
                <a:lnTo>
                  <a:pt x="1277" y="819"/>
                </a:lnTo>
                <a:lnTo>
                  <a:pt x="1365" y="829"/>
                </a:lnTo>
                <a:lnTo>
                  <a:pt x="1455" y="838"/>
                </a:lnTo>
                <a:lnTo>
                  <a:pt x="1457" y="816"/>
                </a:lnTo>
                <a:lnTo>
                  <a:pt x="1461" y="790"/>
                </a:lnTo>
                <a:lnTo>
                  <a:pt x="1468" y="763"/>
                </a:lnTo>
                <a:lnTo>
                  <a:pt x="1478" y="733"/>
                </a:lnTo>
                <a:lnTo>
                  <a:pt x="1492" y="705"/>
                </a:lnTo>
                <a:lnTo>
                  <a:pt x="1511" y="675"/>
                </a:lnTo>
                <a:lnTo>
                  <a:pt x="1534" y="648"/>
                </a:lnTo>
                <a:lnTo>
                  <a:pt x="1561" y="624"/>
                </a:lnTo>
                <a:lnTo>
                  <a:pt x="1592" y="604"/>
                </a:lnTo>
                <a:lnTo>
                  <a:pt x="1625" y="587"/>
                </a:lnTo>
                <a:lnTo>
                  <a:pt x="1662" y="575"/>
                </a:lnTo>
                <a:lnTo>
                  <a:pt x="1701" y="566"/>
                </a:lnTo>
                <a:lnTo>
                  <a:pt x="1745" y="561"/>
                </a:lnTo>
                <a:lnTo>
                  <a:pt x="1791" y="560"/>
                </a:lnTo>
                <a:lnTo>
                  <a:pt x="1840" y="563"/>
                </a:lnTo>
                <a:lnTo>
                  <a:pt x="1913" y="569"/>
                </a:lnTo>
                <a:lnTo>
                  <a:pt x="1981" y="573"/>
                </a:lnTo>
                <a:lnTo>
                  <a:pt x="2043" y="575"/>
                </a:lnTo>
                <a:lnTo>
                  <a:pt x="2100" y="575"/>
                </a:lnTo>
                <a:lnTo>
                  <a:pt x="2152" y="575"/>
                </a:lnTo>
                <a:lnTo>
                  <a:pt x="2199" y="572"/>
                </a:lnTo>
                <a:lnTo>
                  <a:pt x="2240" y="569"/>
                </a:lnTo>
                <a:lnTo>
                  <a:pt x="2278" y="564"/>
                </a:lnTo>
                <a:lnTo>
                  <a:pt x="2310" y="558"/>
                </a:lnTo>
                <a:lnTo>
                  <a:pt x="2340" y="552"/>
                </a:lnTo>
                <a:lnTo>
                  <a:pt x="2365" y="544"/>
                </a:lnTo>
                <a:lnTo>
                  <a:pt x="2386" y="535"/>
                </a:lnTo>
                <a:lnTo>
                  <a:pt x="2405" y="526"/>
                </a:lnTo>
                <a:lnTo>
                  <a:pt x="2421" y="516"/>
                </a:lnTo>
                <a:lnTo>
                  <a:pt x="2433" y="507"/>
                </a:lnTo>
                <a:lnTo>
                  <a:pt x="2411" y="495"/>
                </a:lnTo>
                <a:lnTo>
                  <a:pt x="2383" y="480"/>
                </a:lnTo>
                <a:lnTo>
                  <a:pt x="2352" y="463"/>
                </a:lnTo>
                <a:lnTo>
                  <a:pt x="2316" y="446"/>
                </a:lnTo>
                <a:lnTo>
                  <a:pt x="2279" y="425"/>
                </a:lnTo>
                <a:lnTo>
                  <a:pt x="2238" y="405"/>
                </a:lnTo>
                <a:lnTo>
                  <a:pt x="2194" y="382"/>
                </a:lnTo>
                <a:lnTo>
                  <a:pt x="2169" y="385"/>
                </a:lnTo>
                <a:lnTo>
                  <a:pt x="2146" y="393"/>
                </a:lnTo>
                <a:lnTo>
                  <a:pt x="2126" y="402"/>
                </a:lnTo>
                <a:lnTo>
                  <a:pt x="2110" y="412"/>
                </a:lnTo>
                <a:lnTo>
                  <a:pt x="2096" y="422"/>
                </a:lnTo>
                <a:lnTo>
                  <a:pt x="2085" y="433"/>
                </a:lnTo>
                <a:lnTo>
                  <a:pt x="2077" y="443"/>
                </a:lnTo>
                <a:lnTo>
                  <a:pt x="2071" y="451"/>
                </a:lnTo>
                <a:lnTo>
                  <a:pt x="2068" y="456"/>
                </a:lnTo>
                <a:lnTo>
                  <a:pt x="2067" y="458"/>
                </a:lnTo>
                <a:lnTo>
                  <a:pt x="2061" y="467"/>
                </a:lnTo>
                <a:lnTo>
                  <a:pt x="2052" y="474"/>
                </a:lnTo>
                <a:lnTo>
                  <a:pt x="2042" y="478"/>
                </a:lnTo>
                <a:lnTo>
                  <a:pt x="2032" y="479"/>
                </a:lnTo>
                <a:lnTo>
                  <a:pt x="2023" y="478"/>
                </a:lnTo>
                <a:lnTo>
                  <a:pt x="2014" y="475"/>
                </a:lnTo>
                <a:lnTo>
                  <a:pt x="2004" y="468"/>
                </a:lnTo>
                <a:lnTo>
                  <a:pt x="1997" y="459"/>
                </a:lnTo>
                <a:lnTo>
                  <a:pt x="1994" y="447"/>
                </a:lnTo>
                <a:lnTo>
                  <a:pt x="1994" y="435"/>
                </a:lnTo>
                <a:lnTo>
                  <a:pt x="1997" y="423"/>
                </a:lnTo>
                <a:lnTo>
                  <a:pt x="1999" y="419"/>
                </a:lnTo>
                <a:lnTo>
                  <a:pt x="2004" y="412"/>
                </a:lnTo>
                <a:lnTo>
                  <a:pt x="2011" y="401"/>
                </a:lnTo>
                <a:lnTo>
                  <a:pt x="2021" y="389"/>
                </a:lnTo>
                <a:lnTo>
                  <a:pt x="2034" y="374"/>
                </a:lnTo>
                <a:lnTo>
                  <a:pt x="2050" y="359"/>
                </a:lnTo>
                <a:lnTo>
                  <a:pt x="2071" y="344"/>
                </a:lnTo>
                <a:lnTo>
                  <a:pt x="2094" y="330"/>
                </a:lnTo>
                <a:lnTo>
                  <a:pt x="1990" y="277"/>
                </a:lnTo>
                <a:lnTo>
                  <a:pt x="1969" y="278"/>
                </a:lnTo>
                <a:lnTo>
                  <a:pt x="1951" y="284"/>
                </a:lnTo>
                <a:lnTo>
                  <a:pt x="1935" y="292"/>
                </a:lnTo>
                <a:lnTo>
                  <a:pt x="1920" y="302"/>
                </a:lnTo>
                <a:lnTo>
                  <a:pt x="1907" y="312"/>
                </a:lnTo>
                <a:lnTo>
                  <a:pt x="1896" y="323"/>
                </a:lnTo>
                <a:lnTo>
                  <a:pt x="1888" y="333"/>
                </a:lnTo>
                <a:lnTo>
                  <a:pt x="1881" y="342"/>
                </a:lnTo>
                <a:lnTo>
                  <a:pt x="1877" y="347"/>
                </a:lnTo>
                <a:lnTo>
                  <a:pt x="1876" y="350"/>
                </a:lnTo>
                <a:lnTo>
                  <a:pt x="1867" y="360"/>
                </a:lnTo>
                <a:lnTo>
                  <a:pt x="1856" y="366"/>
                </a:lnTo>
                <a:lnTo>
                  <a:pt x="1842" y="369"/>
                </a:lnTo>
                <a:lnTo>
                  <a:pt x="1832" y="367"/>
                </a:lnTo>
                <a:lnTo>
                  <a:pt x="1823" y="363"/>
                </a:lnTo>
                <a:lnTo>
                  <a:pt x="1813" y="356"/>
                </a:lnTo>
                <a:lnTo>
                  <a:pt x="1807" y="346"/>
                </a:lnTo>
                <a:lnTo>
                  <a:pt x="1804" y="333"/>
                </a:lnTo>
                <a:lnTo>
                  <a:pt x="1804" y="322"/>
                </a:lnTo>
                <a:lnTo>
                  <a:pt x="1809" y="310"/>
                </a:lnTo>
                <a:lnTo>
                  <a:pt x="1811" y="307"/>
                </a:lnTo>
                <a:lnTo>
                  <a:pt x="1815" y="301"/>
                </a:lnTo>
                <a:lnTo>
                  <a:pt x="1821" y="291"/>
                </a:lnTo>
                <a:lnTo>
                  <a:pt x="1830" y="279"/>
                </a:lnTo>
                <a:lnTo>
                  <a:pt x="1841" y="267"/>
                </a:lnTo>
                <a:lnTo>
                  <a:pt x="1856" y="253"/>
                </a:lnTo>
                <a:lnTo>
                  <a:pt x="1872" y="240"/>
                </a:lnTo>
                <a:lnTo>
                  <a:pt x="1889" y="227"/>
                </a:lnTo>
                <a:lnTo>
                  <a:pt x="1837" y="202"/>
                </a:lnTo>
                <a:lnTo>
                  <a:pt x="1788" y="178"/>
                </a:lnTo>
                <a:lnTo>
                  <a:pt x="1768" y="179"/>
                </a:lnTo>
                <a:lnTo>
                  <a:pt x="1751" y="184"/>
                </a:lnTo>
                <a:lnTo>
                  <a:pt x="1734" y="191"/>
                </a:lnTo>
                <a:lnTo>
                  <a:pt x="1719" y="201"/>
                </a:lnTo>
                <a:lnTo>
                  <a:pt x="1704" y="212"/>
                </a:lnTo>
                <a:lnTo>
                  <a:pt x="1692" y="223"/>
                </a:lnTo>
                <a:lnTo>
                  <a:pt x="1683" y="234"/>
                </a:lnTo>
                <a:lnTo>
                  <a:pt x="1676" y="243"/>
                </a:lnTo>
                <a:lnTo>
                  <a:pt x="1671" y="249"/>
                </a:lnTo>
                <a:lnTo>
                  <a:pt x="1670" y="251"/>
                </a:lnTo>
                <a:lnTo>
                  <a:pt x="1661" y="261"/>
                </a:lnTo>
                <a:lnTo>
                  <a:pt x="1650" y="267"/>
                </a:lnTo>
                <a:lnTo>
                  <a:pt x="1637" y="268"/>
                </a:lnTo>
                <a:lnTo>
                  <a:pt x="1626" y="267"/>
                </a:lnTo>
                <a:lnTo>
                  <a:pt x="1615" y="262"/>
                </a:lnTo>
                <a:lnTo>
                  <a:pt x="1606" y="254"/>
                </a:lnTo>
                <a:lnTo>
                  <a:pt x="1601" y="243"/>
                </a:lnTo>
                <a:lnTo>
                  <a:pt x="1598" y="232"/>
                </a:lnTo>
                <a:lnTo>
                  <a:pt x="1599" y="219"/>
                </a:lnTo>
                <a:lnTo>
                  <a:pt x="1605" y="208"/>
                </a:lnTo>
                <a:lnTo>
                  <a:pt x="1607" y="205"/>
                </a:lnTo>
                <a:lnTo>
                  <a:pt x="1611" y="199"/>
                </a:lnTo>
                <a:lnTo>
                  <a:pt x="1618" y="190"/>
                </a:lnTo>
                <a:lnTo>
                  <a:pt x="1627" y="180"/>
                </a:lnTo>
                <a:lnTo>
                  <a:pt x="1638" y="167"/>
                </a:lnTo>
                <a:lnTo>
                  <a:pt x="1653" y="154"/>
                </a:lnTo>
                <a:lnTo>
                  <a:pt x="1668" y="142"/>
                </a:lnTo>
                <a:lnTo>
                  <a:pt x="1685" y="130"/>
                </a:lnTo>
                <a:lnTo>
                  <a:pt x="1680" y="127"/>
                </a:lnTo>
                <a:lnTo>
                  <a:pt x="1670" y="122"/>
                </a:lnTo>
                <a:lnTo>
                  <a:pt x="1657" y="116"/>
                </a:lnTo>
                <a:lnTo>
                  <a:pt x="1641" y="109"/>
                </a:lnTo>
                <a:lnTo>
                  <a:pt x="1621" y="102"/>
                </a:lnTo>
                <a:lnTo>
                  <a:pt x="1600" y="95"/>
                </a:lnTo>
                <a:lnTo>
                  <a:pt x="1578" y="89"/>
                </a:lnTo>
                <a:lnTo>
                  <a:pt x="1553" y="84"/>
                </a:lnTo>
                <a:lnTo>
                  <a:pt x="1529" y="80"/>
                </a:lnTo>
                <a:lnTo>
                  <a:pt x="1505" y="79"/>
                </a:lnTo>
                <a:close/>
                <a:moveTo>
                  <a:pt x="1505" y="0"/>
                </a:moveTo>
                <a:lnTo>
                  <a:pt x="1538" y="2"/>
                </a:lnTo>
                <a:lnTo>
                  <a:pt x="1574" y="7"/>
                </a:lnTo>
                <a:lnTo>
                  <a:pt x="1610" y="16"/>
                </a:lnTo>
                <a:lnTo>
                  <a:pt x="1649" y="29"/>
                </a:lnTo>
                <a:lnTo>
                  <a:pt x="1688" y="45"/>
                </a:lnTo>
                <a:lnTo>
                  <a:pt x="1720" y="59"/>
                </a:lnTo>
                <a:lnTo>
                  <a:pt x="1754" y="76"/>
                </a:lnTo>
                <a:lnTo>
                  <a:pt x="1791" y="93"/>
                </a:lnTo>
                <a:lnTo>
                  <a:pt x="1829" y="111"/>
                </a:lnTo>
                <a:lnTo>
                  <a:pt x="1870" y="131"/>
                </a:lnTo>
                <a:lnTo>
                  <a:pt x="1911" y="151"/>
                </a:lnTo>
                <a:lnTo>
                  <a:pt x="1954" y="172"/>
                </a:lnTo>
                <a:lnTo>
                  <a:pt x="1998" y="194"/>
                </a:lnTo>
                <a:lnTo>
                  <a:pt x="2041" y="216"/>
                </a:lnTo>
                <a:lnTo>
                  <a:pt x="2085" y="238"/>
                </a:lnTo>
                <a:lnTo>
                  <a:pt x="2129" y="260"/>
                </a:lnTo>
                <a:lnTo>
                  <a:pt x="2171" y="281"/>
                </a:lnTo>
                <a:lnTo>
                  <a:pt x="2213" y="303"/>
                </a:lnTo>
                <a:lnTo>
                  <a:pt x="2252" y="324"/>
                </a:lnTo>
                <a:lnTo>
                  <a:pt x="2291" y="344"/>
                </a:lnTo>
                <a:lnTo>
                  <a:pt x="2327" y="363"/>
                </a:lnTo>
                <a:lnTo>
                  <a:pt x="2362" y="380"/>
                </a:lnTo>
                <a:lnTo>
                  <a:pt x="2393" y="398"/>
                </a:lnTo>
                <a:lnTo>
                  <a:pt x="2422" y="412"/>
                </a:lnTo>
                <a:lnTo>
                  <a:pt x="2447" y="425"/>
                </a:lnTo>
                <a:lnTo>
                  <a:pt x="2468" y="436"/>
                </a:lnTo>
                <a:lnTo>
                  <a:pt x="2486" y="446"/>
                </a:lnTo>
                <a:lnTo>
                  <a:pt x="2499" y="453"/>
                </a:lnTo>
                <a:lnTo>
                  <a:pt x="2507" y="457"/>
                </a:lnTo>
                <a:lnTo>
                  <a:pt x="2513" y="459"/>
                </a:lnTo>
                <a:lnTo>
                  <a:pt x="2524" y="463"/>
                </a:lnTo>
                <a:lnTo>
                  <a:pt x="2540" y="468"/>
                </a:lnTo>
                <a:lnTo>
                  <a:pt x="2562" y="475"/>
                </a:lnTo>
                <a:lnTo>
                  <a:pt x="2587" y="483"/>
                </a:lnTo>
                <a:lnTo>
                  <a:pt x="2617" y="494"/>
                </a:lnTo>
                <a:lnTo>
                  <a:pt x="2649" y="505"/>
                </a:lnTo>
                <a:lnTo>
                  <a:pt x="2684" y="516"/>
                </a:lnTo>
                <a:lnTo>
                  <a:pt x="2722" y="528"/>
                </a:lnTo>
                <a:lnTo>
                  <a:pt x="2761" y="541"/>
                </a:lnTo>
                <a:lnTo>
                  <a:pt x="2801" y="556"/>
                </a:lnTo>
                <a:lnTo>
                  <a:pt x="2843" y="569"/>
                </a:lnTo>
                <a:lnTo>
                  <a:pt x="2884" y="583"/>
                </a:lnTo>
                <a:lnTo>
                  <a:pt x="2927" y="598"/>
                </a:lnTo>
                <a:lnTo>
                  <a:pt x="2969" y="612"/>
                </a:lnTo>
                <a:lnTo>
                  <a:pt x="3008" y="625"/>
                </a:lnTo>
                <a:lnTo>
                  <a:pt x="3048" y="638"/>
                </a:lnTo>
                <a:lnTo>
                  <a:pt x="3085" y="651"/>
                </a:lnTo>
                <a:lnTo>
                  <a:pt x="3120" y="663"/>
                </a:lnTo>
                <a:lnTo>
                  <a:pt x="3151" y="673"/>
                </a:lnTo>
                <a:lnTo>
                  <a:pt x="3181" y="683"/>
                </a:lnTo>
                <a:lnTo>
                  <a:pt x="3205" y="691"/>
                </a:lnTo>
                <a:lnTo>
                  <a:pt x="3226" y="698"/>
                </a:lnTo>
                <a:lnTo>
                  <a:pt x="3242" y="704"/>
                </a:lnTo>
                <a:lnTo>
                  <a:pt x="3254" y="708"/>
                </a:lnTo>
                <a:lnTo>
                  <a:pt x="3259" y="710"/>
                </a:lnTo>
                <a:lnTo>
                  <a:pt x="3275" y="717"/>
                </a:lnTo>
                <a:lnTo>
                  <a:pt x="3290" y="724"/>
                </a:lnTo>
                <a:lnTo>
                  <a:pt x="3302" y="732"/>
                </a:lnTo>
                <a:lnTo>
                  <a:pt x="3311" y="742"/>
                </a:lnTo>
                <a:lnTo>
                  <a:pt x="3316" y="755"/>
                </a:lnTo>
                <a:lnTo>
                  <a:pt x="3329" y="799"/>
                </a:lnTo>
                <a:lnTo>
                  <a:pt x="3338" y="842"/>
                </a:lnTo>
                <a:lnTo>
                  <a:pt x="3343" y="882"/>
                </a:lnTo>
                <a:lnTo>
                  <a:pt x="3345" y="920"/>
                </a:lnTo>
                <a:lnTo>
                  <a:pt x="3345" y="954"/>
                </a:lnTo>
                <a:lnTo>
                  <a:pt x="3342" y="986"/>
                </a:lnTo>
                <a:lnTo>
                  <a:pt x="3338" y="1015"/>
                </a:lnTo>
                <a:lnTo>
                  <a:pt x="3333" y="1039"/>
                </a:lnTo>
                <a:lnTo>
                  <a:pt x="3328" y="1060"/>
                </a:lnTo>
                <a:lnTo>
                  <a:pt x="3323" y="1078"/>
                </a:lnTo>
                <a:lnTo>
                  <a:pt x="3318" y="1090"/>
                </a:lnTo>
                <a:lnTo>
                  <a:pt x="3315" y="1099"/>
                </a:lnTo>
                <a:lnTo>
                  <a:pt x="3312" y="1102"/>
                </a:lnTo>
                <a:lnTo>
                  <a:pt x="3305" y="1113"/>
                </a:lnTo>
                <a:lnTo>
                  <a:pt x="3294" y="1121"/>
                </a:lnTo>
                <a:lnTo>
                  <a:pt x="3291" y="1123"/>
                </a:lnTo>
                <a:lnTo>
                  <a:pt x="3284" y="1126"/>
                </a:lnTo>
                <a:lnTo>
                  <a:pt x="3274" y="1130"/>
                </a:lnTo>
                <a:lnTo>
                  <a:pt x="3261" y="1135"/>
                </a:lnTo>
                <a:lnTo>
                  <a:pt x="3242" y="1140"/>
                </a:lnTo>
                <a:lnTo>
                  <a:pt x="3221" y="1147"/>
                </a:lnTo>
                <a:lnTo>
                  <a:pt x="3196" y="1154"/>
                </a:lnTo>
                <a:lnTo>
                  <a:pt x="3166" y="1161"/>
                </a:lnTo>
                <a:lnTo>
                  <a:pt x="3132" y="1170"/>
                </a:lnTo>
                <a:lnTo>
                  <a:pt x="3093" y="1177"/>
                </a:lnTo>
                <a:lnTo>
                  <a:pt x="3051" y="1185"/>
                </a:lnTo>
                <a:lnTo>
                  <a:pt x="3002" y="1193"/>
                </a:lnTo>
                <a:lnTo>
                  <a:pt x="2948" y="1200"/>
                </a:lnTo>
                <a:lnTo>
                  <a:pt x="2890" y="1207"/>
                </a:lnTo>
                <a:lnTo>
                  <a:pt x="2826" y="1214"/>
                </a:lnTo>
                <a:lnTo>
                  <a:pt x="2757" y="1221"/>
                </a:lnTo>
                <a:lnTo>
                  <a:pt x="2681" y="1226"/>
                </a:lnTo>
                <a:lnTo>
                  <a:pt x="2599" y="1230"/>
                </a:lnTo>
                <a:lnTo>
                  <a:pt x="2512" y="1234"/>
                </a:lnTo>
                <a:lnTo>
                  <a:pt x="2419" y="1236"/>
                </a:lnTo>
                <a:lnTo>
                  <a:pt x="2319" y="1236"/>
                </a:lnTo>
                <a:lnTo>
                  <a:pt x="2230" y="1236"/>
                </a:lnTo>
                <a:lnTo>
                  <a:pt x="2138" y="1234"/>
                </a:lnTo>
                <a:lnTo>
                  <a:pt x="2039" y="1231"/>
                </a:lnTo>
                <a:lnTo>
                  <a:pt x="1937" y="1227"/>
                </a:lnTo>
                <a:lnTo>
                  <a:pt x="1829" y="1222"/>
                </a:lnTo>
                <a:lnTo>
                  <a:pt x="1716" y="1214"/>
                </a:lnTo>
                <a:lnTo>
                  <a:pt x="1598" y="1206"/>
                </a:lnTo>
                <a:lnTo>
                  <a:pt x="1475" y="1196"/>
                </a:lnTo>
                <a:lnTo>
                  <a:pt x="1346" y="1185"/>
                </a:lnTo>
                <a:lnTo>
                  <a:pt x="1212" y="1172"/>
                </a:lnTo>
                <a:lnTo>
                  <a:pt x="1186" y="1170"/>
                </a:lnTo>
                <a:lnTo>
                  <a:pt x="1154" y="1167"/>
                </a:lnTo>
                <a:lnTo>
                  <a:pt x="1116" y="1165"/>
                </a:lnTo>
                <a:lnTo>
                  <a:pt x="1074" y="1163"/>
                </a:lnTo>
                <a:lnTo>
                  <a:pt x="1029" y="1162"/>
                </a:lnTo>
                <a:lnTo>
                  <a:pt x="979" y="1160"/>
                </a:lnTo>
                <a:lnTo>
                  <a:pt x="926" y="1159"/>
                </a:lnTo>
                <a:lnTo>
                  <a:pt x="870" y="1158"/>
                </a:lnTo>
                <a:lnTo>
                  <a:pt x="814" y="1157"/>
                </a:lnTo>
                <a:lnTo>
                  <a:pt x="756" y="1156"/>
                </a:lnTo>
                <a:lnTo>
                  <a:pt x="696" y="1156"/>
                </a:lnTo>
                <a:lnTo>
                  <a:pt x="637" y="1155"/>
                </a:lnTo>
                <a:lnTo>
                  <a:pt x="578" y="1155"/>
                </a:lnTo>
                <a:lnTo>
                  <a:pt x="519" y="1155"/>
                </a:lnTo>
                <a:lnTo>
                  <a:pt x="463" y="1154"/>
                </a:lnTo>
                <a:lnTo>
                  <a:pt x="408" y="1154"/>
                </a:lnTo>
                <a:lnTo>
                  <a:pt x="355" y="1154"/>
                </a:lnTo>
                <a:lnTo>
                  <a:pt x="306" y="1154"/>
                </a:lnTo>
                <a:lnTo>
                  <a:pt x="260" y="1154"/>
                </a:lnTo>
                <a:lnTo>
                  <a:pt x="218" y="1154"/>
                </a:lnTo>
                <a:lnTo>
                  <a:pt x="182" y="1154"/>
                </a:lnTo>
                <a:lnTo>
                  <a:pt x="150" y="1154"/>
                </a:lnTo>
                <a:lnTo>
                  <a:pt x="125" y="1154"/>
                </a:lnTo>
                <a:lnTo>
                  <a:pt x="106" y="1154"/>
                </a:lnTo>
                <a:lnTo>
                  <a:pt x="92" y="1154"/>
                </a:lnTo>
                <a:lnTo>
                  <a:pt x="87" y="1154"/>
                </a:lnTo>
                <a:lnTo>
                  <a:pt x="87" y="1154"/>
                </a:lnTo>
                <a:lnTo>
                  <a:pt x="74" y="1152"/>
                </a:lnTo>
                <a:lnTo>
                  <a:pt x="63" y="1146"/>
                </a:lnTo>
                <a:lnTo>
                  <a:pt x="54" y="1136"/>
                </a:lnTo>
                <a:lnTo>
                  <a:pt x="37" y="1102"/>
                </a:lnTo>
                <a:lnTo>
                  <a:pt x="23" y="1068"/>
                </a:lnTo>
                <a:lnTo>
                  <a:pt x="13" y="1032"/>
                </a:lnTo>
                <a:lnTo>
                  <a:pt x="6" y="996"/>
                </a:lnTo>
                <a:lnTo>
                  <a:pt x="2" y="962"/>
                </a:lnTo>
                <a:lnTo>
                  <a:pt x="0" y="928"/>
                </a:lnTo>
                <a:lnTo>
                  <a:pt x="0" y="896"/>
                </a:lnTo>
                <a:lnTo>
                  <a:pt x="1" y="868"/>
                </a:lnTo>
                <a:lnTo>
                  <a:pt x="3" y="842"/>
                </a:lnTo>
                <a:lnTo>
                  <a:pt x="5" y="821"/>
                </a:lnTo>
                <a:lnTo>
                  <a:pt x="8" y="804"/>
                </a:lnTo>
                <a:lnTo>
                  <a:pt x="10" y="792"/>
                </a:lnTo>
                <a:lnTo>
                  <a:pt x="9" y="780"/>
                </a:lnTo>
                <a:lnTo>
                  <a:pt x="8" y="761"/>
                </a:lnTo>
                <a:lnTo>
                  <a:pt x="7" y="735"/>
                </a:lnTo>
                <a:lnTo>
                  <a:pt x="6" y="706"/>
                </a:lnTo>
                <a:lnTo>
                  <a:pt x="6" y="670"/>
                </a:lnTo>
                <a:lnTo>
                  <a:pt x="6" y="631"/>
                </a:lnTo>
                <a:lnTo>
                  <a:pt x="7" y="589"/>
                </a:lnTo>
                <a:lnTo>
                  <a:pt x="9" y="545"/>
                </a:lnTo>
                <a:lnTo>
                  <a:pt x="12" y="498"/>
                </a:lnTo>
                <a:lnTo>
                  <a:pt x="17" y="450"/>
                </a:lnTo>
                <a:lnTo>
                  <a:pt x="23" y="401"/>
                </a:lnTo>
                <a:lnTo>
                  <a:pt x="31" y="351"/>
                </a:lnTo>
                <a:lnTo>
                  <a:pt x="41" y="302"/>
                </a:lnTo>
                <a:lnTo>
                  <a:pt x="53" y="254"/>
                </a:lnTo>
                <a:lnTo>
                  <a:pt x="54" y="250"/>
                </a:lnTo>
                <a:lnTo>
                  <a:pt x="57" y="242"/>
                </a:lnTo>
                <a:lnTo>
                  <a:pt x="61" y="228"/>
                </a:lnTo>
                <a:lnTo>
                  <a:pt x="67" y="212"/>
                </a:lnTo>
                <a:lnTo>
                  <a:pt x="74" y="193"/>
                </a:lnTo>
                <a:lnTo>
                  <a:pt x="82" y="171"/>
                </a:lnTo>
                <a:lnTo>
                  <a:pt x="91" y="150"/>
                </a:lnTo>
                <a:lnTo>
                  <a:pt x="101" y="128"/>
                </a:lnTo>
                <a:lnTo>
                  <a:pt x="113" y="106"/>
                </a:lnTo>
                <a:lnTo>
                  <a:pt x="124" y="87"/>
                </a:lnTo>
                <a:lnTo>
                  <a:pt x="135" y="69"/>
                </a:lnTo>
                <a:lnTo>
                  <a:pt x="147" y="56"/>
                </a:lnTo>
                <a:lnTo>
                  <a:pt x="157" y="48"/>
                </a:lnTo>
                <a:lnTo>
                  <a:pt x="167" y="44"/>
                </a:lnTo>
                <a:lnTo>
                  <a:pt x="180" y="42"/>
                </a:lnTo>
                <a:lnTo>
                  <a:pt x="191" y="45"/>
                </a:lnTo>
                <a:lnTo>
                  <a:pt x="195" y="46"/>
                </a:lnTo>
                <a:lnTo>
                  <a:pt x="203" y="49"/>
                </a:lnTo>
                <a:lnTo>
                  <a:pt x="217" y="54"/>
                </a:lnTo>
                <a:lnTo>
                  <a:pt x="235" y="61"/>
                </a:lnTo>
                <a:lnTo>
                  <a:pt x="258" y="69"/>
                </a:lnTo>
                <a:lnTo>
                  <a:pt x="284" y="79"/>
                </a:lnTo>
                <a:lnTo>
                  <a:pt x="315" y="90"/>
                </a:lnTo>
                <a:lnTo>
                  <a:pt x="348" y="101"/>
                </a:lnTo>
                <a:lnTo>
                  <a:pt x="385" y="113"/>
                </a:lnTo>
                <a:lnTo>
                  <a:pt x="424" y="126"/>
                </a:lnTo>
                <a:lnTo>
                  <a:pt x="466" y="138"/>
                </a:lnTo>
                <a:lnTo>
                  <a:pt x="508" y="151"/>
                </a:lnTo>
                <a:lnTo>
                  <a:pt x="554" y="164"/>
                </a:lnTo>
                <a:lnTo>
                  <a:pt x="600" y="176"/>
                </a:lnTo>
                <a:lnTo>
                  <a:pt x="647" y="188"/>
                </a:lnTo>
                <a:lnTo>
                  <a:pt x="695" y="199"/>
                </a:lnTo>
                <a:lnTo>
                  <a:pt x="744" y="210"/>
                </a:lnTo>
                <a:lnTo>
                  <a:pt x="791" y="219"/>
                </a:lnTo>
                <a:lnTo>
                  <a:pt x="839" y="227"/>
                </a:lnTo>
                <a:lnTo>
                  <a:pt x="887" y="234"/>
                </a:lnTo>
                <a:lnTo>
                  <a:pt x="932" y="239"/>
                </a:lnTo>
                <a:lnTo>
                  <a:pt x="977" y="242"/>
                </a:lnTo>
                <a:lnTo>
                  <a:pt x="1020" y="243"/>
                </a:lnTo>
                <a:lnTo>
                  <a:pt x="1065" y="242"/>
                </a:lnTo>
                <a:lnTo>
                  <a:pt x="1106" y="238"/>
                </a:lnTo>
                <a:lnTo>
                  <a:pt x="1142" y="231"/>
                </a:lnTo>
                <a:lnTo>
                  <a:pt x="1174" y="220"/>
                </a:lnTo>
                <a:lnTo>
                  <a:pt x="1200" y="207"/>
                </a:lnTo>
                <a:lnTo>
                  <a:pt x="1222" y="192"/>
                </a:lnTo>
                <a:lnTo>
                  <a:pt x="1239" y="173"/>
                </a:lnTo>
                <a:lnTo>
                  <a:pt x="1252" y="155"/>
                </a:lnTo>
                <a:lnTo>
                  <a:pt x="1267" y="136"/>
                </a:lnTo>
                <a:lnTo>
                  <a:pt x="1283" y="115"/>
                </a:lnTo>
                <a:lnTo>
                  <a:pt x="1300" y="96"/>
                </a:lnTo>
                <a:lnTo>
                  <a:pt x="1319" y="78"/>
                </a:lnTo>
                <a:lnTo>
                  <a:pt x="1339" y="59"/>
                </a:lnTo>
                <a:lnTo>
                  <a:pt x="1362" y="43"/>
                </a:lnTo>
                <a:lnTo>
                  <a:pt x="1385" y="29"/>
                </a:lnTo>
                <a:lnTo>
                  <a:pt x="1411" y="17"/>
                </a:lnTo>
                <a:lnTo>
                  <a:pt x="1440" y="8"/>
                </a:lnTo>
                <a:lnTo>
                  <a:pt x="1471" y="2"/>
                </a:lnTo>
                <a:lnTo>
                  <a:pt x="150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7" name="Freeform 80"/>
          <p:cNvSpPr>
            <a:spLocks noEditPoints="1"/>
          </p:cNvSpPr>
          <p:nvPr/>
        </p:nvSpPr>
        <p:spPr bwMode="auto">
          <a:xfrm>
            <a:off x="2579814" y="2692400"/>
            <a:ext cx="474662" cy="547687"/>
          </a:xfrm>
          <a:custGeom>
            <a:avLst/>
            <a:gdLst>
              <a:gd name="T0" fmla="*/ 436 w 2987"/>
              <a:gd name="T1" fmla="*/ 3234 h 3452"/>
              <a:gd name="T2" fmla="*/ 2525 w 2987"/>
              <a:gd name="T3" fmla="*/ 467 h 3452"/>
              <a:gd name="T4" fmla="*/ 2389 w 2987"/>
              <a:gd name="T5" fmla="*/ 648 h 3452"/>
              <a:gd name="T6" fmla="*/ 2393 w 2987"/>
              <a:gd name="T7" fmla="*/ 1033 h 3452"/>
              <a:gd name="T8" fmla="*/ 2454 w 2987"/>
              <a:gd name="T9" fmla="*/ 1960 h 3452"/>
              <a:gd name="T10" fmla="*/ 2895 w 2987"/>
              <a:gd name="T11" fmla="*/ 2983 h 3452"/>
              <a:gd name="T12" fmla="*/ 2858 w 2987"/>
              <a:gd name="T13" fmla="*/ 1753 h 3452"/>
              <a:gd name="T14" fmla="*/ 2721 w 2987"/>
              <a:gd name="T15" fmla="*/ 946 h 3452"/>
              <a:gd name="T16" fmla="*/ 2584 w 2987"/>
              <a:gd name="T17" fmla="*/ 518 h 3452"/>
              <a:gd name="T18" fmla="*/ 369 w 2987"/>
              <a:gd name="T19" fmla="*/ 607 h 3452"/>
              <a:gd name="T20" fmla="*/ 211 w 2987"/>
              <a:gd name="T21" fmla="*/ 1190 h 3452"/>
              <a:gd name="T22" fmla="*/ 106 w 2987"/>
              <a:gd name="T23" fmla="*/ 2041 h 3452"/>
              <a:gd name="T24" fmla="*/ 454 w 2987"/>
              <a:gd name="T25" fmla="*/ 3147 h 3452"/>
              <a:gd name="T26" fmla="*/ 541 w 2987"/>
              <a:gd name="T27" fmla="*/ 1725 h 3452"/>
              <a:gd name="T28" fmla="*/ 604 w 2987"/>
              <a:gd name="T29" fmla="*/ 921 h 3452"/>
              <a:gd name="T30" fmla="*/ 575 w 2987"/>
              <a:gd name="T31" fmla="*/ 589 h 3452"/>
              <a:gd name="T32" fmla="*/ 434 w 2987"/>
              <a:gd name="T33" fmla="*/ 452 h 3452"/>
              <a:gd name="T34" fmla="*/ 1091 w 2987"/>
              <a:gd name="T35" fmla="*/ 128 h 3452"/>
              <a:gd name="T36" fmla="*/ 1393 w 2987"/>
              <a:gd name="T37" fmla="*/ 345 h 3452"/>
              <a:gd name="T38" fmla="*/ 1766 w 2987"/>
              <a:gd name="T39" fmla="*/ 279 h 3452"/>
              <a:gd name="T40" fmla="*/ 1766 w 2987"/>
              <a:gd name="T41" fmla="*/ 164 h 3452"/>
              <a:gd name="T42" fmla="*/ 1314 w 2987"/>
              <a:gd name="T43" fmla="*/ 177 h 3452"/>
              <a:gd name="T44" fmla="*/ 936 w 2987"/>
              <a:gd name="T45" fmla="*/ 132 h 3452"/>
              <a:gd name="T46" fmla="*/ 564 w 2987"/>
              <a:gd name="T47" fmla="*/ 332 h 3452"/>
              <a:gd name="T48" fmla="*/ 625 w 2987"/>
              <a:gd name="T49" fmla="*/ 506 h 3452"/>
              <a:gd name="T50" fmla="*/ 696 w 2987"/>
              <a:gd name="T51" fmla="*/ 832 h 3452"/>
              <a:gd name="T52" fmla="*/ 641 w 2987"/>
              <a:gd name="T53" fmla="*/ 1504 h 3452"/>
              <a:gd name="T54" fmla="*/ 641 w 2987"/>
              <a:gd name="T55" fmla="*/ 2545 h 3452"/>
              <a:gd name="T56" fmla="*/ 684 w 2987"/>
              <a:gd name="T57" fmla="*/ 2795 h 3452"/>
              <a:gd name="T58" fmla="*/ 2279 w 2987"/>
              <a:gd name="T59" fmla="*/ 2904 h 3452"/>
              <a:gd name="T60" fmla="*/ 2327 w 2987"/>
              <a:gd name="T61" fmla="*/ 2680 h 3452"/>
              <a:gd name="T62" fmla="*/ 2368 w 2987"/>
              <a:gd name="T63" fmla="*/ 1963 h 3452"/>
              <a:gd name="T64" fmla="*/ 2307 w 2987"/>
              <a:gd name="T65" fmla="*/ 1040 h 3452"/>
              <a:gd name="T66" fmla="*/ 2304 w 2987"/>
              <a:gd name="T67" fmla="*/ 632 h 3452"/>
              <a:gd name="T68" fmla="*/ 2460 w 2987"/>
              <a:gd name="T69" fmla="*/ 408 h 3452"/>
              <a:gd name="T70" fmla="*/ 2210 w 2987"/>
              <a:gd name="T71" fmla="*/ 207 h 3452"/>
              <a:gd name="T72" fmla="*/ 1939 w 2987"/>
              <a:gd name="T73" fmla="*/ 231 h 3452"/>
              <a:gd name="T74" fmla="*/ 1724 w 2987"/>
              <a:gd name="T75" fmla="*/ 414 h 3452"/>
              <a:gd name="T76" fmla="*/ 1577 w 2987"/>
              <a:gd name="T77" fmla="*/ 571 h 3452"/>
              <a:gd name="T78" fmla="*/ 1493 w 2987"/>
              <a:gd name="T79" fmla="*/ 641 h 3452"/>
              <a:gd name="T80" fmla="*/ 1049 w 2987"/>
              <a:gd name="T81" fmla="*/ 231 h 3452"/>
              <a:gd name="T82" fmla="*/ 1069 w 2987"/>
              <a:gd name="T83" fmla="*/ 17 h 3452"/>
              <a:gd name="T84" fmla="*/ 1281 w 2987"/>
              <a:gd name="T85" fmla="*/ 85 h 3452"/>
              <a:gd name="T86" fmla="*/ 1706 w 2987"/>
              <a:gd name="T87" fmla="*/ 85 h 3452"/>
              <a:gd name="T88" fmla="*/ 1918 w 2987"/>
              <a:gd name="T89" fmla="*/ 17 h 3452"/>
              <a:gd name="T90" fmla="*/ 2002 w 2987"/>
              <a:gd name="T91" fmla="*/ 16 h 3452"/>
              <a:gd name="T92" fmla="*/ 2288 w 2987"/>
              <a:gd name="T93" fmla="*/ 154 h 3452"/>
              <a:gd name="T94" fmla="*/ 2613 w 2987"/>
              <a:gd name="T95" fmla="*/ 379 h 3452"/>
              <a:gd name="T96" fmla="*/ 2717 w 2987"/>
              <a:gd name="T97" fmla="*/ 625 h 3452"/>
              <a:gd name="T98" fmla="*/ 2874 w 2987"/>
              <a:gd name="T99" fmla="*/ 1244 h 3452"/>
              <a:gd name="T100" fmla="*/ 2975 w 2987"/>
              <a:gd name="T101" fmla="*/ 2171 h 3452"/>
              <a:gd name="T102" fmla="*/ 2972 w 2987"/>
              <a:gd name="T103" fmla="*/ 3423 h 3452"/>
              <a:gd name="T104" fmla="*/ 2497 w 2987"/>
              <a:gd name="T105" fmla="*/ 3417 h 3452"/>
              <a:gd name="T106" fmla="*/ 2257 w 2987"/>
              <a:gd name="T107" fmla="*/ 3262 h 3452"/>
              <a:gd name="T108" fmla="*/ 529 w 2987"/>
              <a:gd name="T109" fmla="*/ 3200 h 3452"/>
              <a:gd name="T110" fmla="*/ 21 w 2987"/>
              <a:gd name="T111" fmla="*/ 3435 h 3452"/>
              <a:gd name="T112" fmla="*/ 6 w 2987"/>
              <a:gd name="T113" fmla="*/ 2300 h 3452"/>
              <a:gd name="T114" fmla="*/ 99 w 2987"/>
              <a:gd name="T115" fmla="*/ 1326 h 3452"/>
              <a:gd name="T116" fmla="*/ 257 w 2987"/>
              <a:gd name="T117" fmla="*/ 662 h 3452"/>
              <a:gd name="T118" fmla="*/ 373 w 2987"/>
              <a:gd name="T119" fmla="*/ 380 h 3452"/>
              <a:gd name="T120" fmla="*/ 687 w 2987"/>
              <a:gd name="T121" fmla="*/ 154 h 3452"/>
              <a:gd name="T122" fmla="*/ 984 w 2987"/>
              <a:gd name="T123" fmla="*/ 16 h 3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87" h="3452">
                <a:moveTo>
                  <a:pt x="2552" y="3234"/>
                </a:moveTo>
                <a:lnTo>
                  <a:pt x="2575" y="3365"/>
                </a:lnTo>
                <a:lnTo>
                  <a:pt x="2888" y="3365"/>
                </a:lnTo>
                <a:lnTo>
                  <a:pt x="2888" y="3234"/>
                </a:lnTo>
                <a:lnTo>
                  <a:pt x="2552" y="3234"/>
                </a:lnTo>
                <a:close/>
                <a:moveTo>
                  <a:pt x="100" y="3234"/>
                </a:moveTo>
                <a:lnTo>
                  <a:pt x="100" y="3365"/>
                </a:lnTo>
                <a:lnTo>
                  <a:pt x="412" y="3365"/>
                </a:lnTo>
                <a:lnTo>
                  <a:pt x="436" y="3234"/>
                </a:lnTo>
                <a:lnTo>
                  <a:pt x="100" y="3234"/>
                </a:lnTo>
                <a:close/>
                <a:moveTo>
                  <a:pt x="742" y="3035"/>
                </a:moveTo>
                <a:lnTo>
                  <a:pt x="767" y="3176"/>
                </a:lnTo>
                <a:lnTo>
                  <a:pt x="2221" y="3176"/>
                </a:lnTo>
                <a:lnTo>
                  <a:pt x="2245" y="3035"/>
                </a:lnTo>
                <a:lnTo>
                  <a:pt x="742" y="3035"/>
                </a:lnTo>
                <a:close/>
                <a:moveTo>
                  <a:pt x="2553" y="452"/>
                </a:moveTo>
                <a:lnTo>
                  <a:pt x="2540" y="459"/>
                </a:lnTo>
                <a:lnTo>
                  <a:pt x="2525" y="467"/>
                </a:lnTo>
                <a:lnTo>
                  <a:pt x="2509" y="478"/>
                </a:lnTo>
                <a:lnTo>
                  <a:pt x="2492" y="490"/>
                </a:lnTo>
                <a:lnTo>
                  <a:pt x="2475" y="505"/>
                </a:lnTo>
                <a:lnTo>
                  <a:pt x="2459" y="522"/>
                </a:lnTo>
                <a:lnTo>
                  <a:pt x="2442" y="542"/>
                </a:lnTo>
                <a:lnTo>
                  <a:pt x="2426" y="564"/>
                </a:lnTo>
                <a:lnTo>
                  <a:pt x="2412" y="589"/>
                </a:lnTo>
                <a:lnTo>
                  <a:pt x="2400" y="616"/>
                </a:lnTo>
                <a:lnTo>
                  <a:pt x="2389" y="648"/>
                </a:lnTo>
                <a:lnTo>
                  <a:pt x="2382" y="682"/>
                </a:lnTo>
                <a:lnTo>
                  <a:pt x="2377" y="720"/>
                </a:lnTo>
                <a:lnTo>
                  <a:pt x="2375" y="760"/>
                </a:lnTo>
                <a:lnTo>
                  <a:pt x="2376" y="791"/>
                </a:lnTo>
                <a:lnTo>
                  <a:pt x="2377" y="829"/>
                </a:lnTo>
                <a:lnTo>
                  <a:pt x="2380" y="873"/>
                </a:lnTo>
                <a:lnTo>
                  <a:pt x="2384" y="921"/>
                </a:lnTo>
                <a:lnTo>
                  <a:pt x="2388" y="975"/>
                </a:lnTo>
                <a:lnTo>
                  <a:pt x="2393" y="1033"/>
                </a:lnTo>
                <a:lnTo>
                  <a:pt x="2399" y="1095"/>
                </a:lnTo>
                <a:lnTo>
                  <a:pt x="2407" y="1187"/>
                </a:lnTo>
                <a:lnTo>
                  <a:pt x="2415" y="1286"/>
                </a:lnTo>
                <a:lnTo>
                  <a:pt x="2424" y="1389"/>
                </a:lnTo>
                <a:lnTo>
                  <a:pt x="2432" y="1498"/>
                </a:lnTo>
                <a:lnTo>
                  <a:pt x="2440" y="1610"/>
                </a:lnTo>
                <a:lnTo>
                  <a:pt x="2446" y="1725"/>
                </a:lnTo>
                <a:lnTo>
                  <a:pt x="2451" y="1842"/>
                </a:lnTo>
                <a:lnTo>
                  <a:pt x="2454" y="1960"/>
                </a:lnTo>
                <a:lnTo>
                  <a:pt x="2455" y="2080"/>
                </a:lnTo>
                <a:lnTo>
                  <a:pt x="2454" y="2199"/>
                </a:lnTo>
                <a:lnTo>
                  <a:pt x="2450" y="2318"/>
                </a:lnTo>
                <a:lnTo>
                  <a:pt x="2444" y="2435"/>
                </a:lnTo>
                <a:lnTo>
                  <a:pt x="2433" y="2549"/>
                </a:lnTo>
                <a:lnTo>
                  <a:pt x="2419" y="2661"/>
                </a:lnTo>
                <a:lnTo>
                  <a:pt x="2534" y="3147"/>
                </a:lnTo>
                <a:lnTo>
                  <a:pt x="2890" y="3147"/>
                </a:lnTo>
                <a:lnTo>
                  <a:pt x="2895" y="2983"/>
                </a:lnTo>
                <a:lnTo>
                  <a:pt x="2900" y="2824"/>
                </a:lnTo>
                <a:lnTo>
                  <a:pt x="2901" y="2671"/>
                </a:lnTo>
                <a:lnTo>
                  <a:pt x="2900" y="2523"/>
                </a:lnTo>
                <a:lnTo>
                  <a:pt x="2898" y="2381"/>
                </a:lnTo>
                <a:lnTo>
                  <a:pt x="2892" y="2245"/>
                </a:lnTo>
                <a:lnTo>
                  <a:pt x="2886" y="2114"/>
                </a:lnTo>
                <a:lnTo>
                  <a:pt x="2878" y="1989"/>
                </a:lnTo>
                <a:lnTo>
                  <a:pt x="2868" y="1868"/>
                </a:lnTo>
                <a:lnTo>
                  <a:pt x="2858" y="1753"/>
                </a:lnTo>
                <a:lnTo>
                  <a:pt x="2845" y="1643"/>
                </a:lnTo>
                <a:lnTo>
                  <a:pt x="2832" y="1539"/>
                </a:lnTo>
                <a:lnTo>
                  <a:pt x="2818" y="1439"/>
                </a:lnTo>
                <a:lnTo>
                  <a:pt x="2803" y="1344"/>
                </a:lnTo>
                <a:lnTo>
                  <a:pt x="2787" y="1255"/>
                </a:lnTo>
                <a:lnTo>
                  <a:pt x="2772" y="1171"/>
                </a:lnTo>
                <a:lnTo>
                  <a:pt x="2755" y="1091"/>
                </a:lnTo>
                <a:lnTo>
                  <a:pt x="2738" y="1016"/>
                </a:lnTo>
                <a:lnTo>
                  <a:pt x="2721" y="946"/>
                </a:lnTo>
                <a:lnTo>
                  <a:pt x="2704" y="880"/>
                </a:lnTo>
                <a:lnTo>
                  <a:pt x="2686" y="819"/>
                </a:lnTo>
                <a:lnTo>
                  <a:pt x="2671" y="763"/>
                </a:lnTo>
                <a:lnTo>
                  <a:pt x="2654" y="711"/>
                </a:lnTo>
                <a:lnTo>
                  <a:pt x="2638" y="664"/>
                </a:lnTo>
                <a:lnTo>
                  <a:pt x="2623" y="621"/>
                </a:lnTo>
                <a:lnTo>
                  <a:pt x="2609" y="583"/>
                </a:lnTo>
                <a:lnTo>
                  <a:pt x="2595" y="548"/>
                </a:lnTo>
                <a:lnTo>
                  <a:pt x="2584" y="518"/>
                </a:lnTo>
                <a:lnTo>
                  <a:pt x="2572" y="492"/>
                </a:lnTo>
                <a:lnTo>
                  <a:pt x="2561" y="470"/>
                </a:lnTo>
                <a:lnTo>
                  <a:pt x="2553" y="452"/>
                </a:lnTo>
                <a:close/>
                <a:moveTo>
                  <a:pt x="434" y="452"/>
                </a:moveTo>
                <a:lnTo>
                  <a:pt x="424" y="472"/>
                </a:lnTo>
                <a:lnTo>
                  <a:pt x="413" y="499"/>
                </a:lnTo>
                <a:lnTo>
                  <a:pt x="399" y="529"/>
                </a:lnTo>
                <a:lnTo>
                  <a:pt x="384" y="565"/>
                </a:lnTo>
                <a:lnTo>
                  <a:pt x="369" y="607"/>
                </a:lnTo>
                <a:lnTo>
                  <a:pt x="352" y="653"/>
                </a:lnTo>
                <a:lnTo>
                  <a:pt x="334" y="706"/>
                </a:lnTo>
                <a:lnTo>
                  <a:pt x="316" y="764"/>
                </a:lnTo>
                <a:lnTo>
                  <a:pt x="297" y="828"/>
                </a:lnTo>
                <a:lnTo>
                  <a:pt x="278" y="897"/>
                </a:lnTo>
                <a:lnTo>
                  <a:pt x="259" y="973"/>
                </a:lnTo>
                <a:lnTo>
                  <a:pt x="239" y="1054"/>
                </a:lnTo>
                <a:lnTo>
                  <a:pt x="226" y="1119"/>
                </a:lnTo>
                <a:lnTo>
                  <a:pt x="211" y="1190"/>
                </a:lnTo>
                <a:lnTo>
                  <a:pt x="197" y="1264"/>
                </a:lnTo>
                <a:lnTo>
                  <a:pt x="184" y="1344"/>
                </a:lnTo>
                <a:lnTo>
                  <a:pt x="170" y="1428"/>
                </a:lnTo>
                <a:lnTo>
                  <a:pt x="157" y="1518"/>
                </a:lnTo>
                <a:lnTo>
                  <a:pt x="145" y="1612"/>
                </a:lnTo>
                <a:lnTo>
                  <a:pt x="134" y="1712"/>
                </a:lnTo>
                <a:lnTo>
                  <a:pt x="124" y="1816"/>
                </a:lnTo>
                <a:lnTo>
                  <a:pt x="114" y="1927"/>
                </a:lnTo>
                <a:lnTo>
                  <a:pt x="106" y="2041"/>
                </a:lnTo>
                <a:lnTo>
                  <a:pt x="99" y="2161"/>
                </a:lnTo>
                <a:lnTo>
                  <a:pt x="93" y="2286"/>
                </a:lnTo>
                <a:lnTo>
                  <a:pt x="89" y="2417"/>
                </a:lnTo>
                <a:lnTo>
                  <a:pt x="87" y="2552"/>
                </a:lnTo>
                <a:lnTo>
                  <a:pt x="86" y="2693"/>
                </a:lnTo>
                <a:lnTo>
                  <a:pt x="88" y="2839"/>
                </a:lnTo>
                <a:lnTo>
                  <a:pt x="91" y="2991"/>
                </a:lnTo>
                <a:lnTo>
                  <a:pt x="98" y="3147"/>
                </a:lnTo>
                <a:lnTo>
                  <a:pt x="454" y="3147"/>
                </a:lnTo>
                <a:lnTo>
                  <a:pt x="568" y="2661"/>
                </a:lnTo>
                <a:lnTo>
                  <a:pt x="554" y="2549"/>
                </a:lnTo>
                <a:lnTo>
                  <a:pt x="544" y="2435"/>
                </a:lnTo>
                <a:lnTo>
                  <a:pt x="537" y="2318"/>
                </a:lnTo>
                <a:lnTo>
                  <a:pt x="532" y="2199"/>
                </a:lnTo>
                <a:lnTo>
                  <a:pt x="531" y="2080"/>
                </a:lnTo>
                <a:lnTo>
                  <a:pt x="532" y="1960"/>
                </a:lnTo>
                <a:lnTo>
                  <a:pt x="536" y="1843"/>
                </a:lnTo>
                <a:lnTo>
                  <a:pt x="541" y="1725"/>
                </a:lnTo>
                <a:lnTo>
                  <a:pt x="547" y="1610"/>
                </a:lnTo>
                <a:lnTo>
                  <a:pt x="554" y="1498"/>
                </a:lnTo>
                <a:lnTo>
                  <a:pt x="563" y="1389"/>
                </a:lnTo>
                <a:lnTo>
                  <a:pt x="571" y="1286"/>
                </a:lnTo>
                <a:lnTo>
                  <a:pt x="580" y="1187"/>
                </a:lnTo>
                <a:lnTo>
                  <a:pt x="588" y="1095"/>
                </a:lnTo>
                <a:lnTo>
                  <a:pt x="594" y="1033"/>
                </a:lnTo>
                <a:lnTo>
                  <a:pt x="600" y="975"/>
                </a:lnTo>
                <a:lnTo>
                  <a:pt x="604" y="921"/>
                </a:lnTo>
                <a:lnTo>
                  <a:pt x="607" y="873"/>
                </a:lnTo>
                <a:lnTo>
                  <a:pt x="610" y="829"/>
                </a:lnTo>
                <a:lnTo>
                  <a:pt x="612" y="791"/>
                </a:lnTo>
                <a:lnTo>
                  <a:pt x="612" y="760"/>
                </a:lnTo>
                <a:lnTo>
                  <a:pt x="611" y="720"/>
                </a:lnTo>
                <a:lnTo>
                  <a:pt x="606" y="682"/>
                </a:lnTo>
                <a:lnTo>
                  <a:pt x="598" y="648"/>
                </a:lnTo>
                <a:lnTo>
                  <a:pt x="587" y="616"/>
                </a:lnTo>
                <a:lnTo>
                  <a:pt x="575" y="589"/>
                </a:lnTo>
                <a:lnTo>
                  <a:pt x="561" y="564"/>
                </a:lnTo>
                <a:lnTo>
                  <a:pt x="545" y="542"/>
                </a:lnTo>
                <a:lnTo>
                  <a:pt x="529" y="522"/>
                </a:lnTo>
                <a:lnTo>
                  <a:pt x="512" y="505"/>
                </a:lnTo>
                <a:lnTo>
                  <a:pt x="495" y="490"/>
                </a:lnTo>
                <a:lnTo>
                  <a:pt x="478" y="478"/>
                </a:lnTo>
                <a:lnTo>
                  <a:pt x="462" y="467"/>
                </a:lnTo>
                <a:lnTo>
                  <a:pt x="447" y="459"/>
                </a:lnTo>
                <a:lnTo>
                  <a:pt x="434" y="452"/>
                </a:lnTo>
                <a:close/>
                <a:moveTo>
                  <a:pt x="1401" y="435"/>
                </a:moveTo>
                <a:lnTo>
                  <a:pt x="1493" y="534"/>
                </a:lnTo>
                <a:lnTo>
                  <a:pt x="1587" y="435"/>
                </a:lnTo>
                <a:lnTo>
                  <a:pt x="1541" y="440"/>
                </a:lnTo>
                <a:lnTo>
                  <a:pt x="1493" y="441"/>
                </a:lnTo>
                <a:lnTo>
                  <a:pt x="1493" y="441"/>
                </a:lnTo>
                <a:lnTo>
                  <a:pt x="1446" y="440"/>
                </a:lnTo>
                <a:lnTo>
                  <a:pt x="1401" y="435"/>
                </a:lnTo>
                <a:close/>
                <a:moveTo>
                  <a:pt x="1091" y="128"/>
                </a:moveTo>
                <a:lnTo>
                  <a:pt x="1108" y="162"/>
                </a:lnTo>
                <a:lnTo>
                  <a:pt x="1129" y="195"/>
                </a:lnTo>
                <a:lnTo>
                  <a:pt x="1155" y="225"/>
                </a:lnTo>
                <a:lnTo>
                  <a:pt x="1186" y="254"/>
                </a:lnTo>
                <a:lnTo>
                  <a:pt x="1220" y="279"/>
                </a:lnTo>
                <a:lnTo>
                  <a:pt x="1259" y="301"/>
                </a:lnTo>
                <a:lnTo>
                  <a:pt x="1301" y="320"/>
                </a:lnTo>
                <a:lnTo>
                  <a:pt x="1345" y="335"/>
                </a:lnTo>
                <a:lnTo>
                  <a:pt x="1393" y="345"/>
                </a:lnTo>
                <a:lnTo>
                  <a:pt x="1442" y="353"/>
                </a:lnTo>
                <a:lnTo>
                  <a:pt x="1493" y="355"/>
                </a:lnTo>
                <a:lnTo>
                  <a:pt x="1493" y="355"/>
                </a:lnTo>
                <a:lnTo>
                  <a:pt x="1545" y="353"/>
                </a:lnTo>
                <a:lnTo>
                  <a:pt x="1594" y="345"/>
                </a:lnTo>
                <a:lnTo>
                  <a:pt x="1641" y="335"/>
                </a:lnTo>
                <a:lnTo>
                  <a:pt x="1687" y="320"/>
                </a:lnTo>
                <a:lnTo>
                  <a:pt x="1729" y="301"/>
                </a:lnTo>
                <a:lnTo>
                  <a:pt x="1766" y="279"/>
                </a:lnTo>
                <a:lnTo>
                  <a:pt x="1801" y="254"/>
                </a:lnTo>
                <a:lnTo>
                  <a:pt x="1832" y="225"/>
                </a:lnTo>
                <a:lnTo>
                  <a:pt x="1858" y="195"/>
                </a:lnTo>
                <a:lnTo>
                  <a:pt x="1880" y="162"/>
                </a:lnTo>
                <a:lnTo>
                  <a:pt x="1896" y="128"/>
                </a:lnTo>
                <a:lnTo>
                  <a:pt x="1869" y="137"/>
                </a:lnTo>
                <a:lnTo>
                  <a:pt x="1840" y="146"/>
                </a:lnTo>
                <a:lnTo>
                  <a:pt x="1805" y="156"/>
                </a:lnTo>
                <a:lnTo>
                  <a:pt x="1766" y="164"/>
                </a:lnTo>
                <a:lnTo>
                  <a:pt x="1722" y="172"/>
                </a:lnTo>
                <a:lnTo>
                  <a:pt x="1673" y="177"/>
                </a:lnTo>
                <a:lnTo>
                  <a:pt x="1619" y="182"/>
                </a:lnTo>
                <a:lnTo>
                  <a:pt x="1560" y="185"/>
                </a:lnTo>
                <a:lnTo>
                  <a:pt x="1493" y="186"/>
                </a:lnTo>
                <a:lnTo>
                  <a:pt x="1493" y="186"/>
                </a:lnTo>
                <a:lnTo>
                  <a:pt x="1428" y="185"/>
                </a:lnTo>
                <a:lnTo>
                  <a:pt x="1368" y="182"/>
                </a:lnTo>
                <a:lnTo>
                  <a:pt x="1314" y="177"/>
                </a:lnTo>
                <a:lnTo>
                  <a:pt x="1265" y="172"/>
                </a:lnTo>
                <a:lnTo>
                  <a:pt x="1221" y="164"/>
                </a:lnTo>
                <a:lnTo>
                  <a:pt x="1183" y="156"/>
                </a:lnTo>
                <a:lnTo>
                  <a:pt x="1148" y="146"/>
                </a:lnTo>
                <a:lnTo>
                  <a:pt x="1117" y="137"/>
                </a:lnTo>
                <a:lnTo>
                  <a:pt x="1091" y="128"/>
                </a:lnTo>
                <a:close/>
                <a:moveTo>
                  <a:pt x="996" y="105"/>
                </a:moveTo>
                <a:lnTo>
                  <a:pt x="968" y="117"/>
                </a:lnTo>
                <a:lnTo>
                  <a:pt x="936" y="132"/>
                </a:lnTo>
                <a:lnTo>
                  <a:pt x="900" y="148"/>
                </a:lnTo>
                <a:lnTo>
                  <a:pt x="861" y="166"/>
                </a:lnTo>
                <a:lnTo>
                  <a:pt x="820" y="185"/>
                </a:lnTo>
                <a:lnTo>
                  <a:pt x="777" y="207"/>
                </a:lnTo>
                <a:lnTo>
                  <a:pt x="734" y="230"/>
                </a:lnTo>
                <a:lnTo>
                  <a:pt x="690" y="254"/>
                </a:lnTo>
                <a:lnTo>
                  <a:pt x="646" y="279"/>
                </a:lnTo>
                <a:lnTo>
                  <a:pt x="604" y="304"/>
                </a:lnTo>
                <a:lnTo>
                  <a:pt x="564" y="332"/>
                </a:lnTo>
                <a:lnTo>
                  <a:pt x="525" y="358"/>
                </a:lnTo>
                <a:lnTo>
                  <a:pt x="490" y="385"/>
                </a:lnTo>
                <a:lnTo>
                  <a:pt x="508" y="396"/>
                </a:lnTo>
                <a:lnTo>
                  <a:pt x="528" y="408"/>
                </a:lnTo>
                <a:lnTo>
                  <a:pt x="547" y="423"/>
                </a:lnTo>
                <a:lnTo>
                  <a:pt x="567" y="440"/>
                </a:lnTo>
                <a:lnTo>
                  <a:pt x="587" y="460"/>
                </a:lnTo>
                <a:lnTo>
                  <a:pt x="607" y="482"/>
                </a:lnTo>
                <a:lnTo>
                  <a:pt x="625" y="506"/>
                </a:lnTo>
                <a:lnTo>
                  <a:pt x="643" y="533"/>
                </a:lnTo>
                <a:lnTo>
                  <a:pt x="658" y="563"/>
                </a:lnTo>
                <a:lnTo>
                  <a:pt x="672" y="595"/>
                </a:lnTo>
                <a:lnTo>
                  <a:pt x="684" y="632"/>
                </a:lnTo>
                <a:lnTo>
                  <a:pt x="692" y="671"/>
                </a:lnTo>
                <a:lnTo>
                  <a:pt x="697" y="714"/>
                </a:lnTo>
                <a:lnTo>
                  <a:pt x="699" y="760"/>
                </a:lnTo>
                <a:lnTo>
                  <a:pt x="698" y="793"/>
                </a:lnTo>
                <a:lnTo>
                  <a:pt x="696" y="832"/>
                </a:lnTo>
                <a:lnTo>
                  <a:pt x="694" y="876"/>
                </a:lnTo>
                <a:lnTo>
                  <a:pt x="690" y="927"/>
                </a:lnTo>
                <a:lnTo>
                  <a:pt x="686" y="980"/>
                </a:lnTo>
                <a:lnTo>
                  <a:pt x="680" y="1040"/>
                </a:lnTo>
                <a:lnTo>
                  <a:pt x="674" y="1103"/>
                </a:lnTo>
                <a:lnTo>
                  <a:pt x="666" y="1195"/>
                </a:lnTo>
                <a:lnTo>
                  <a:pt x="657" y="1293"/>
                </a:lnTo>
                <a:lnTo>
                  <a:pt x="649" y="1396"/>
                </a:lnTo>
                <a:lnTo>
                  <a:pt x="641" y="1504"/>
                </a:lnTo>
                <a:lnTo>
                  <a:pt x="633" y="1615"/>
                </a:lnTo>
                <a:lnTo>
                  <a:pt x="627" y="1729"/>
                </a:lnTo>
                <a:lnTo>
                  <a:pt x="623" y="1846"/>
                </a:lnTo>
                <a:lnTo>
                  <a:pt x="620" y="1963"/>
                </a:lnTo>
                <a:lnTo>
                  <a:pt x="617" y="2082"/>
                </a:lnTo>
                <a:lnTo>
                  <a:pt x="620" y="2200"/>
                </a:lnTo>
                <a:lnTo>
                  <a:pt x="623" y="2317"/>
                </a:lnTo>
                <a:lnTo>
                  <a:pt x="630" y="2432"/>
                </a:lnTo>
                <a:lnTo>
                  <a:pt x="641" y="2545"/>
                </a:lnTo>
                <a:lnTo>
                  <a:pt x="655" y="2653"/>
                </a:lnTo>
                <a:lnTo>
                  <a:pt x="655" y="2656"/>
                </a:lnTo>
                <a:lnTo>
                  <a:pt x="657" y="2666"/>
                </a:lnTo>
                <a:lnTo>
                  <a:pt x="659" y="2680"/>
                </a:lnTo>
                <a:lnTo>
                  <a:pt x="663" y="2696"/>
                </a:lnTo>
                <a:lnTo>
                  <a:pt x="667" y="2717"/>
                </a:lnTo>
                <a:lnTo>
                  <a:pt x="672" y="2742"/>
                </a:lnTo>
                <a:lnTo>
                  <a:pt x="677" y="2768"/>
                </a:lnTo>
                <a:lnTo>
                  <a:pt x="684" y="2795"/>
                </a:lnTo>
                <a:lnTo>
                  <a:pt x="689" y="2823"/>
                </a:lnTo>
                <a:lnTo>
                  <a:pt x="695" y="2851"/>
                </a:lnTo>
                <a:lnTo>
                  <a:pt x="703" y="2878"/>
                </a:lnTo>
                <a:lnTo>
                  <a:pt x="709" y="2904"/>
                </a:lnTo>
                <a:lnTo>
                  <a:pt x="715" y="2928"/>
                </a:lnTo>
                <a:lnTo>
                  <a:pt x="721" y="2948"/>
                </a:lnTo>
                <a:lnTo>
                  <a:pt x="2265" y="2948"/>
                </a:lnTo>
                <a:lnTo>
                  <a:pt x="2272" y="2928"/>
                </a:lnTo>
                <a:lnTo>
                  <a:pt x="2279" y="2904"/>
                </a:lnTo>
                <a:lnTo>
                  <a:pt x="2285" y="2878"/>
                </a:lnTo>
                <a:lnTo>
                  <a:pt x="2292" y="2851"/>
                </a:lnTo>
                <a:lnTo>
                  <a:pt x="2298" y="2823"/>
                </a:lnTo>
                <a:lnTo>
                  <a:pt x="2304" y="2795"/>
                </a:lnTo>
                <a:lnTo>
                  <a:pt x="2309" y="2768"/>
                </a:lnTo>
                <a:lnTo>
                  <a:pt x="2315" y="2742"/>
                </a:lnTo>
                <a:lnTo>
                  <a:pt x="2320" y="2718"/>
                </a:lnTo>
                <a:lnTo>
                  <a:pt x="2324" y="2696"/>
                </a:lnTo>
                <a:lnTo>
                  <a:pt x="2327" y="2680"/>
                </a:lnTo>
                <a:lnTo>
                  <a:pt x="2330" y="2666"/>
                </a:lnTo>
                <a:lnTo>
                  <a:pt x="2331" y="2656"/>
                </a:lnTo>
                <a:lnTo>
                  <a:pt x="2333" y="2653"/>
                </a:lnTo>
                <a:lnTo>
                  <a:pt x="2346" y="2545"/>
                </a:lnTo>
                <a:lnTo>
                  <a:pt x="2357" y="2432"/>
                </a:lnTo>
                <a:lnTo>
                  <a:pt x="2364" y="2317"/>
                </a:lnTo>
                <a:lnTo>
                  <a:pt x="2368" y="2200"/>
                </a:lnTo>
                <a:lnTo>
                  <a:pt x="2369" y="2082"/>
                </a:lnTo>
                <a:lnTo>
                  <a:pt x="2368" y="1963"/>
                </a:lnTo>
                <a:lnTo>
                  <a:pt x="2365" y="1846"/>
                </a:lnTo>
                <a:lnTo>
                  <a:pt x="2360" y="1729"/>
                </a:lnTo>
                <a:lnTo>
                  <a:pt x="2354" y="1615"/>
                </a:lnTo>
                <a:lnTo>
                  <a:pt x="2346" y="1504"/>
                </a:lnTo>
                <a:lnTo>
                  <a:pt x="2338" y="1396"/>
                </a:lnTo>
                <a:lnTo>
                  <a:pt x="2329" y="1293"/>
                </a:lnTo>
                <a:lnTo>
                  <a:pt x="2321" y="1195"/>
                </a:lnTo>
                <a:lnTo>
                  <a:pt x="2313" y="1103"/>
                </a:lnTo>
                <a:lnTo>
                  <a:pt x="2307" y="1040"/>
                </a:lnTo>
                <a:lnTo>
                  <a:pt x="2302" y="980"/>
                </a:lnTo>
                <a:lnTo>
                  <a:pt x="2297" y="927"/>
                </a:lnTo>
                <a:lnTo>
                  <a:pt x="2294" y="876"/>
                </a:lnTo>
                <a:lnTo>
                  <a:pt x="2290" y="832"/>
                </a:lnTo>
                <a:lnTo>
                  <a:pt x="2288" y="793"/>
                </a:lnTo>
                <a:lnTo>
                  <a:pt x="2288" y="760"/>
                </a:lnTo>
                <a:lnTo>
                  <a:pt x="2290" y="714"/>
                </a:lnTo>
                <a:lnTo>
                  <a:pt x="2296" y="671"/>
                </a:lnTo>
                <a:lnTo>
                  <a:pt x="2304" y="632"/>
                </a:lnTo>
                <a:lnTo>
                  <a:pt x="2316" y="595"/>
                </a:lnTo>
                <a:lnTo>
                  <a:pt x="2329" y="563"/>
                </a:lnTo>
                <a:lnTo>
                  <a:pt x="2345" y="533"/>
                </a:lnTo>
                <a:lnTo>
                  <a:pt x="2362" y="506"/>
                </a:lnTo>
                <a:lnTo>
                  <a:pt x="2381" y="482"/>
                </a:lnTo>
                <a:lnTo>
                  <a:pt x="2400" y="460"/>
                </a:lnTo>
                <a:lnTo>
                  <a:pt x="2420" y="440"/>
                </a:lnTo>
                <a:lnTo>
                  <a:pt x="2440" y="423"/>
                </a:lnTo>
                <a:lnTo>
                  <a:pt x="2460" y="408"/>
                </a:lnTo>
                <a:lnTo>
                  <a:pt x="2478" y="396"/>
                </a:lnTo>
                <a:lnTo>
                  <a:pt x="2496" y="385"/>
                </a:lnTo>
                <a:lnTo>
                  <a:pt x="2462" y="358"/>
                </a:lnTo>
                <a:lnTo>
                  <a:pt x="2424" y="332"/>
                </a:lnTo>
                <a:lnTo>
                  <a:pt x="2383" y="304"/>
                </a:lnTo>
                <a:lnTo>
                  <a:pt x="2341" y="279"/>
                </a:lnTo>
                <a:lnTo>
                  <a:pt x="2298" y="254"/>
                </a:lnTo>
                <a:lnTo>
                  <a:pt x="2254" y="230"/>
                </a:lnTo>
                <a:lnTo>
                  <a:pt x="2210" y="207"/>
                </a:lnTo>
                <a:lnTo>
                  <a:pt x="2167" y="185"/>
                </a:lnTo>
                <a:lnTo>
                  <a:pt x="2126" y="166"/>
                </a:lnTo>
                <a:lnTo>
                  <a:pt x="2087" y="148"/>
                </a:lnTo>
                <a:lnTo>
                  <a:pt x="2051" y="132"/>
                </a:lnTo>
                <a:lnTo>
                  <a:pt x="2020" y="117"/>
                </a:lnTo>
                <a:lnTo>
                  <a:pt x="1991" y="105"/>
                </a:lnTo>
                <a:lnTo>
                  <a:pt x="1980" y="150"/>
                </a:lnTo>
                <a:lnTo>
                  <a:pt x="1962" y="191"/>
                </a:lnTo>
                <a:lnTo>
                  <a:pt x="1939" y="231"/>
                </a:lnTo>
                <a:lnTo>
                  <a:pt x="1909" y="268"/>
                </a:lnTo>
                <a:lnTo>
                  <a:pt x="1876" y="302"/>
                </a:lnTo>
                <a:lnTo>
                  <a:pt x="1838" y="334"/>
                </a:lnTo>
                <a:lnTo>
                  <a:pt x="1796" y="361"/>
                </a:lnTo>
                <a:lnTo>
                  <a:pt x="1751" y="385"/>
                </a:lnTo>
                <a:lnTo>
                  <a:pt x="1749" y="387"/>
                </a:lnTo>
                <a:lnTo>
                  <a:pt x="1743" y="394"/>
                </a:lnTo>
                <a:lnTo>
                  <a:pt x="1735" y="402"/>
                </a:lnTo>
                <a:lnTo>
                  <a:pt x="1724" y="414"/>
                </a:lnTo>
                <a:lnTo>
                  <a:pt x="1712" y="427"/>
                </a:lnTo>
                <a:lnTo>
                  <a:pt x="1697" y="443"/>
                </a:lnTo>
                <a:lnTo>
                  <a:pt x="1680" y="460"/>
                </a:lnTo>
                <a:lnTo>
                  <a:pt x="1664" y="479"/>
                </a:lnTo>
                <a:lnTo>
                  <a:pt x="1646" y="498"/>
                </a:lnTo>
                <a:lnTo>
                  <a:pt x="1628" y="517"/>
                </a:lnTo>
                <a:lnTo>
                  <a:pt x="1610" y="536"/>
                </a:lnTo>
                <a:lnTo>
                  <a:pt x="1593" y="554"/>
                </a:lnTo>
                <a:lnTo>
                  <a:pt x="1577" y="571"/>
                </a:lnTo>
                <a:lnTo>
                  <a:pt x="1563" y="587"/>
                </a:lnTo>
                <a:lnTo>
                  <a:pt x="1549" y="601"/>
                </a:lnTo>
                <a:lnTo>
                  <a:pt x="1539" y="612"/>
                </a:lnTo>
                <a:lnTo>
                  <a:pt x="1530" y="622"/>
                </a:lnTo>
                <a:lnTo>
                  <a:pt x="1525" y="627"/>
                </a:lnTo>
                <a:lnTo>
                  <a:pt x="1523" y="629"/>
                </a:lnTo>
                <a:lnTo>
                  <a:pt x="1514" y="635"/>
                </a:lnTo>
                <a:lnTo>
                  <a:pt x="1504" y="640"/>
                </a:lnTo>
                <a:lnTo>
                  <a:pt x="1493" y="641"/>
                </a:lnTo>
                <a:lnTo>
                  <a:pt x="1482" y="640"/>
                </a:lnTo>
                <a:lnTo>
                  <a:pt x="1471" y="634"/>
                </a:lnTo>
                <a:lnTo>
                  <a:pt x="1462" y="627"/>
                </a:lnTo>
                <a:lnTo>
                  <a:pt x="1237" y="385"/>
                </a:lnTo>
                <a:lnTo>
                  <a:pt x="1191" y="361"/>
                </a:lnTo>
                <a:lnTo>
                  <a:pt x="1149" y="334"/>
                </a:lnTo>
                <a:lnTo>
                  <a:pt x="1111" y="302"/>
                </a:lnTo>
                <a:lnTo>
                  <a:pt x="1077" y="268"/>
                </a:lnTo>
                <a:lnTo>
                  <a:pt x="1049" y="231"/>
                </a:lnTo>
                <a:lnTo>
                  <a:pt x="1026" y="191"/>
                </a:lnTo>
                <a:lnTo>
                  <a:pt x="1007" y="150"/>
                </a:lnTo>
                <a:lnTo>
                  <a:pt x="996" y="105"/>
                </a:lnTo>
                <a:close/>
                <a:moveTo>
                  <a:pt x="1030" y="0"/>
                </a:moveTo>
                <a:lnTo>
                  <a:pt x="1044" y="1"/>
                </a:lnTo>
                <a:lnTo>
                  <a:pt x="1056" y="8"/>
                </a:lnTo>
                <a:lnTo>
                  <a:pt x="1059" y="9"/>
                </a:lnTo>
                <a:lnTo>
                  <a:pt x="1063" y="12"/>
                </a:lnTo>
                <a:lnTo>
                  <a:pt x="1069" y="17"/>
                </a:lnTo>
                <a:lnTo>
                  <a:pt x="1079" y="22"/>
                </a:lnTo>
                <a:lnTo>
                  <a:pt x="1090" y="30"/>
                </a:lnTo>
                <a:lnTo>
                  <a:pt x="1106" y="37"/>
                </a:lnTo>
                <a:lnTo>
                  <a:pt x="1125" y="46"/>
                </a:lnTo>
                <a:lnTo>
                  <a:pt x="1148" y="54"/>
                </a:lnTo>
                <a:lnTo>
                  <a:pt x="1175" y="62"/>
                </a:lnTo>
                <a:lnTo>
                  <a:pt x="1206" y="71"/>
                </a:lnTo>
                <a:lnTo>
                  <a:pt x="1241" y="78"/>
                </a:lnTo>
                <a:lnTo>
                  <a:pt x="1281" y="85"/>
                </a:lnTo>
                <a:lnTo>
                  <a:pt x="1326" y="92"/>
                </a:lnTo>
                <a:lnTo>
                  <a:pt x="1377" y="96"/>
                </a:lnTo>
                <a:lnTo>
                  <a:pt x="1432" y="98"/>
                </a:lnTo>
                <a:lnTo>
                  <a:pt x="1493" y="99"/>
                </a:lnTo>
                <a:lnTo>
                  <a:pt x="1493" y="99"/>
                </a:lnTo>
                <a:lnTo>
                  <a:pt x="1554" y="98"/>
                </a:lnTo>
                <a:lnTo>
                  <a:pt x="1610" y="96"/>
                </a:lnTo>
                <a:lnTo>
                  <a:pt x="1660" y="92"/>
                </a:lnTo>
                <a:lnTo>
                  <a:pt x="1706" y="85"/>
                </a:lnTo>
                <a:lnTo>
                  <a:pt x="1745" y="79"/>
                </a:lnTo>
                <a:lnTo>
                  <a:pt x="1781" y="71"/>
                </a:lnTo>
                <a:lnTo>
                  <a:pt x="1812" y="62"/>
                </a:lnTo>
                <a:lnTo>
                  <a:pt x="1839" y="54"/>
                </a:lnTo>
                <a:lnTo>
                  <a:pt x="1862" y="46"/>
                </a:lnTo>
                <a:lnTo>
                  <a:pt x="1881" y="37"/>
                </a:lnTo>
                <a:lnTo>
                  <a:pt x="1897" y="30"/>
                </a:lnTo>
                <a:lnTo>
                  <a:pt x="1908" y="22"/>
                </a:lnTo>
                <a:lnTo>
                  <a:pt x="1918" y="17"/>
                </a:lnTo>
                <a:lnTo>
                  <a:pt x="1925" y="12"/>
                </a:lnTo>
                <a:lnTo>
                  <a:pt x="1928" y="9"/>
                </a:lnTo>
                <a:lnTo>
                  <a:pt x="1930" y="8"/>
                </a:lnTo>
                <a:lnTo>
                  <a:pt x="1943" y="1"/>
                </a:lnTo>
                <a:lnTo>
                  <a:pt x="1957" y="0"/>
                </a:lnTo>
                <a:lnTo>
                  <a:pt x="1970" y="2"/>
                </a:lnTo>
                <a:lnTo>
                  <a:pt x="1976" y="6"/>
                </a:lnTo>
                <a:lnTo>
                  <a:pt x="1987" y="10"/>
                </a:lnTo>
                <a:lnTo>
                  <a:pt x="2002" y="16"/>
                </a:lnTo>
                <a:lnTo>
                  <a:pt x="2022" y="23"/>
                </a:lnTo>
                <a:lnTo>
                  <a:pt x="2045" y="34"/>
                </a:lnTo>
                <a:lnTo>
                  <a:pt x="2072" y="47"/>
                </a:lnTo>
                <a:lnTo>
                  <a:pt x="2103" y="60"/>
                </a:lnTo>
                <a:lnTo>
                  <a:pt x="2135" y="76"/>
                </a:lnTo>
                <a:lnTo>
                  <a:pt x="2171" y="93"/>
                </a:lnTo>
                <a:lnTo>
                  <a:pt x="2209" y="112"/>
                </a:lnTo>
                <a:lnTo>
                  <a:pt x="2247" y="132"/>
                </a:lnTo>
                <a:lnTo>
                  <a:pt x="2288" y="154"/>
                </a:lnTo>
                <a:lnTo>
                  <a:pt x="2329" y="177"/>
                </a:lnTo>
                <a:lnTo>
                  <a:pt x="2371" y="202"/>
                </a:lnTo>
                <a:lnTo>
                  <a:pt x="2413" y="228"/>
                </a:lnTo>
                <a:lnTo>
                  <a:pt x="2455" y="256"/>
                </a:lnTo>
                <a:lnTo>
                  <a:pt x="2496" y="284"/>
                </a:lnTo>
                <a:lnTo>
                  <a:pt x="2536" y="314"/>
                </a:lnTo>
                <a:lnTo>
                  <a:pt x="2575" y="344"/>
                </a:lnTo>
                <a:lnTo>
                  <a:pt x="2612" y="377"/>
                </a:lnTo>
                <a:lnTo>
                  <a:pt x="2613" y="379"/>
                </a:lnTo>
                <a:lnTo>
                  <a:pt x="2617" y="386"/>
                </a:lnTo>
                <a:lnTo>
                  <a:pt x="2623" y="398"/>
                </a:lnTo>
                <a:lnTo>
                  <a:pt x="2632" y="416"/>
                </a:lnTo>
                <a:lnTo>
                  <a:pt x="2641" y="438"/>
                </a:lnTo>
                <a:lnTo>
                  <a:pt x="2654" y="465"/>
                </a:lnTo>
                <a:lnTo>
                  <a:pt x="2668" y="497"/>
                </a:lnTo>
                <a:lnTo>
                  <a:pt x="2683" y="534"/>
                </a:lnTo>
                <a:lnTo>
                  <a:pt x="2699" y="578"/>
                </a:lnTo>
                <a:lnTo>
                  <a:pt x="2717" y="625"/>
                </a:lnTo>
                <a:lnTo>
                  <a:pt x="2735" y="679"/>
                </a:lnTo>
                <a:lnTo>
                  <a:pt x="2754" y="737"/>
                </a:lnTo>
                <a:lnTo>
                  <a:pt x="2773" y="802"/>
                </a:lnTo>
                <a:lnTo>
                  <a:pt x="2791" y="872"/>
                </a:lnTo>
                <a:lnTo>
                  <a:pt x="2811" y="947"/>
                </a:lnTo>
                <a:lnTo>
                  <a:pt x="2830" y="1028"/>
                </a:lnTo>
                <a:lnTo>
                  <a:pt x="2845" y="1095"/>
                </a:lnTo>
                <a:lnTo>
                  <a:pt x="2860" y="1167"/>
                </a:lnTo>
                <a:lnTo>
                  <a:pt x="2874" y="1244"/>
                </a:lnTo>
                <a:lnTo>
                  <a:pt x="2888" y="1326"/>
                </a:lnTo>
                <a:lnTo>
                  <a:pt x="2902" y="1414"/>
                </a:lnTo>
                <a:lnTo>
                  <a:pt x="2915" y="1506"/>
                </a:lnTo>
                <a:lnTo>
                  <a:pt x="2928" y="1604"/>
                </a:lnTo>
                <a:lnTo>
                  <a:pt x="2940" y="1707"/>
                </a:lnTo>
                <a:lnTo>
                  <a:pt x="2950" y="1815"/>
                </a:lnTo>
                <a:lnTo>
                  <a:pt x="2959" y="1928"/>
                </a:lnTo>
                <a:lnTo>
                  <a:pt x="2968" y="2047"/>
                </a:lnTo>
                <a:lnTo>
                  <a:pt x="2975" y="2171"/>
                </a:lnTo>
                <a:lnTo>
                  <a:pt x="2980" y="2300"/>
                </a:lnTo>
                <a:lnTo>
                  <a:pt x="2985" y="2436"/>
                </a:lnTo>
                <a:lnTo>
                  <a:pt x="2987" y="2575"/>
                </a:lnTo>
                <a:lnTo>
                  <a:pt x="2987" y="2722"/>
                </a:lnTo>
                <a:lnTo>
                  <a:pt x="2985" y="2872"/>
                </a:lnTo>
                <a:lnTo>
                  <a:pt x="2980" y="3030"/>
                </a:lnTo>
                <a:lnTo>
                  <a:pt x="2974" y="3192"/>
                </a:lnTo>
                <a:lnTo>
                  <a:pt x="2974" y="3409"/>
                </a:lnTo>
                <a:lnTo>
                  <a:pt x="2972" y="3423"/>
                </a:lnTo>
                <a:lnTo>
                  <a:pt x="2966" y="3435"/>
                </a:lnTo>
                <a:lnTo>
                  <a:pt x="2956" y="3444"/>
                </a:lnTo>
                <a:lnTo>
                  <a:pt x="2945" y="3450"/>
                </a:lnTo>
                <a:lnTo>
                  <a:pt x="2931" y="3452"/>
                </a:lnTo>
                <a:lnTo>
                  <a:pt x="2539" y="3452"/>
                </a:lnTo>
                <a:lnTo>
                  <a:pt x="2525" y="3449"/>
                </a:lnTo>
                <a:lnTo>
                  <a:pt x="2512" y="3442"/>
                </a:lnTo>
                <a:lnTo>
                  <a:pt x="2503" y="3430"/>
                </a:lnTo>
                <a:lnTo>
                  <a:pt x="2497" y="3417"/>
                </a:lnTo>
                <a:lnTo>
                  <a:pt x="2457" y="3200"/>
                </a:lnTo>
                <a:lnTo>
                  <a:pt x="2379" y="2866"/>
                </a:lnTo>
                <a:lnTo>
                  <a:pt x="2360" y="2935"/>
                </a:lnTo>
                <a:lnTo>
                  <a:pt x="2339" y="3002"/>
                </a:lnTo>
                <a:lnTo>
                  <a:pt x="2300" y="3226"/>
                </a:lnTo>
                <a:lnTo>
                  <a:pt x="2295" y="3240"/>
                </a:lnTo>
                <a:lnTo>
                  <a:pt x="2285" y="3252"/>
                </a:lnTo>
                <a:lnTo>
                  <a:pt x="2272" y="3259"/>
                </a:lnTo>
                <a:lnTo>
                  <a:pt x="2257" y="3262"/>
                </a:lnTo>
                <a:lnTo>
                  <a:pt x="730" y="3262"/>
                </a:lnTo>
                <a:lnTo>
                  <a:pt x="715" y="3259"/>
                </a:lnTo>
                <a:lnTo>
                  <a:pt x="703" y="3252"/>
                </a:lnTo>
                <a:lnTo>
                  <a:pt x="693" y="3240"/>
                </a:lnTo>
                <a:lnTo>
                  <a:pt x="688" y="3226"/>
                </a:lnTo>
                <a:lnTo>
                  <a:pt x="649" y="3002"/>
                </a:lnTo>
                <a:lnTo>
                  <a:pt x="627" y="2935"/>
                </a:lnTo>
                <a:lnTo>
                  <a:pt x="608" y="2866"/>
                </a:lnTo>
                <a:lnTo>
                  <a:pt x="529" y="3200"/>
                </a:lnTo>
                <a:lnTo>
                  <a:pt x="490" y="3417"/>
                </a:lnTo>
                <a:lnTo>
                  <a:pt x="485" y="3430"/>
                </a:lnTo>
                <a:lnTo>
                  <a:pt x="476" y="3442"/>
                </a:lnTo>
                <a:lnTo>
                  <a:pt x="462" y="3449"/>
                </a:lnTo>
                <a:lnTo>
                  <a:pt x="447" y="3452"/>
                </a:lnTo>
                <a:lnTo>
                  <a:pt x="56" y="3452"/>
                </a:lnTo>
                <a:lnTo>
                  <a:pt x="42" y="3450"/>
                </a:lnTo>
                <a:lnTo>
                  <a:pt x="30" y="3444"/>
                </a:lnTo>
                <a:lnTo>
                  <a:pt x="21" y="3435"/>
                </a:lnTo>
                <a:lnTo>
                  <a:pt x="15" y="3423"/>
                </a:lnTo>
                <a:lnTo>
                  <a:pt x="13" y="3409"/>
                </a:lnTo>
                <a:lnTo>
                  <a:pt x="13" y="3192"/>
                </a:lnTo>
                <a:lnTo>
                  <a:pt x="6" y="3030"/>
                </a:lnTo>
                <a:lnTo>
                  <a:pt x="2" y="2872"/>
                </a:lnTo>
                <a:lnTo>
                  <a:pt x="0" y="2722"/>
                </a:lnTo>
                <a:lnTo>
                  <a:pt x="0" y="2575"/>
                </a:lnTo>
                <a:lnTo>
                  <a:pt x="2" y="2436"/>
                </a:lnTo>
                <a:lnTo>
                  <a:pt x="6" y="2300"/>
                </a:lnTo>
                <a:lnTo>
                  <a:pt x="12" y="2171"/>
                </a:lnTo>
                <a:lnTo>
                  <a:pt x="19" y="2047"/>
                </a:lnTo>
                <a:lnTo>
                  <a:pt x="27" y="1928"/>
                </a:lnTo>
                <a:lnTo>
                  <a:pt x="37" y="1815"/>
                </a:lnTo>
                <a:lnTo>
                  <a:pt x="47" y="1707"/>
                </a:lnTo>
                <a:lnTo>
                  <a:pt x="60" y="1604"/>
                </a:lnTo>
                <a:lnTo>
                  <a:pt x="72" y="1506"/>
                </a:lnTo>
                <a:lnTo>
                  <a:pt x="85" y="1414"/>
                </a:lnTo>
                <a:lnTo>
                  <a:pt x="99" y="1326"/>
                </a:lnTo>
                <a:lnTo>
                  <a:pt x="113" y="1244"/>
                </a:lnTo>
                <a:lnTo>
                  <a:pt x="128" y="1167"/>
                </a:lnTo>
                <a:lnTo>
                  <a:pt x="143" y="1095"/>
                </a:lnTo>
                <a:lnTo>
                  <a:pt x="157" y="1028"/>
                </a:lnTo>
                <a:lnTo>
                  <a:pt x="177" y="942"/>
                </a:lnTo>
                <a:lnTo>
                  <a:pt x="197" y="863"/>
                </a:lnTo>
                <a:lnTo>
                  <a:pt x="218" y="789"/>
                </a:lnTo>
                <a:lnTo>
                  <a:pt x="238" y="723"/>
                </a:lnTo>
                <a:lnTo>
                  <a:pt x="257" y="662"/>
                </a:lnTo>
                <a:lnTo>
                  <a:pt x="276" y="607"/>
                </a:lnTo>
                <a:lnTo>
                  <a:pt x="294" y="559"/>
                </a:lnTo>
                <a:lnTo>
                  <a:pt x="310" y="517"/>
                </a:lnTo>
                <a:lnTo>
                  <a:pt x="326" y="480"/>
                </a:lnTo>
                <a:lnTo>
                  <a:pt x="338" y="449"/>
                </a:lnTo>
                <a:lnTo>
                  <a:pt x="351" y="423"/>
                </a:lnTo>
                <a:lnTo>
                  <a:pt x="360" y="404"/>
                </a:lnTo>
                <a:lnTo>
                  <a:pt x="368" y="389"/>
                </a:lnTo>
                <a:lnTo>
                  <a:pt x="373" y="380"/>
                </a:lnTo>
                <a:lnTo>
                  <a:pt x="376" y="377"/>
                </a:lnTo>
                <a:lnTo>
                  <a:pt x="408" y="344"/>
                </a:lnTo>
                <a:lnTo>
                  <a:pt x="444" y="314"/>
                </a:lnTo>
                <a:lnTo>
                  <a:pt x="482" y="284"/>
                </a:lnTo>
                <a:lnTo>
                  <a:pt x="521" y="256"/>
                </a:lnTo>
                <a:lnTo>
                  <a:pt x="562" y="228"/>
                </a:lnTo>
                <a:lnTo>
                  <a:pt x="603" y="202"/>
                </a:lnTo>
                <a:lnTo>
                  <a:pt x="645" y="177"/>
                </a:lnTo>
                <a:lnTo>
                  <a:pt x="687" y="154"/>
                </a:lnTo>
                <a:lnTo>
                  <a:pt x="728" y="132"/>
                </a:lnTo>
                <a:lnTo>
                  <a:pt x="768" y="112"/>
                </a:lnTo>
                <a:lnTo>
                  <a:pt x="807" y="93"/>
                </a:lnTo>
                <a:lnTo>
                  <a:pt x="843" y="76"/>
                </a:lnTo>
                <a:lnTo>
                  <a:pt x="878" y="60"/>
                </a:lnTo>
                <a:lnTo>
                  <a:pt x="909" y="47"/>
                </a:lnTo>
                <a:lnTo>
                  <a:pt x="938" y="34"/>
                </a:lnTo>
                <a:lnTo>
                  <a:pt x="963" y="23"/>
                </a:lnTo>
                <a:lnTo>
                  <a:pt x="984" y="16"/>
                </a:lnTo>
                <a:lnTo>
                  <a:pt x="1000" y="10"/>
                </a:lnTo>
                <a:lnTo>
                  <a:pt x="1011" y="6"/>
                </a:lnTo>
                <a:lnTo>
                  <a:pt x="1017" y="2"/>
                </a:lnTo>
                <a:lnTo>
                  <a:pt x="103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" name="Freeform 85"/>
          <p:cNvSpPr>
            <a:spLocks noEditPoints="1"/>
          </p:cNvSpPr>
          <p:nvPr/>
        </p:nvSpPr>
        <p:spPr bwMode="auto">
          <a:xfrm>
            <a:off x="3621670" y="2674938"/>
            <a:ext cx="261938" cy="581025"/>
          </a:xfrm>
          <a:custGeom>
            <a:avLst/>
            <a:gdLst>
              <a:gd name="T0" fmla="*/ 1169 w 1648"/>
              <a:gd name="T1" fmla="*/ 3211 h 3288"/>
              <a:gd name="T2" fmla="*/ 1506 w 1648"/>
              <a:gd name="T3" fmla="*/ 3109 h 3288"/>
              <a:gd name="T4" fmla="*/ 199 w 1648"/>
              <a:gd name="T5" fmla="*/ 3209 h 3288"/>
              <a:gd name="T6" fmla="*/ 556 w 1648"/>
              <a:gd name="T7" fmla="*/ 3160 h 3288"/>
              <a:gd name="T8" fmla="*/ 1340 w 1648"/>
              <a:gd name="T9" fmla="*/ 428 h 3288"/>
              <a:gd name="T10" fmla="*/ 1436 w 1648"/>
              <a:gd name="T11" fmla="*/ 649 h 3288"/>
              <a:gd name="T12" fmla="*/ 1447 w 1648"/>
              <a:gd name="T13" fmla="*/ 429 h 3288"/>
              <a:gd name="T14" fmla="*/ 939 w 1648"/>
              <a:gd name="T15" fmla="*/ 273 h 3288"/>
              <a:gd name="T16" fmla="*/ 938 w 1648"/>
              <a:gd name="T17" fmla="*/ 708 h 3288"/>
              <a:gd name="T18" fmla="*/ 867 w 1648"/>
              <a:gd name="T19" fmla="*/ 1062 h 3288"/>
              <a:gd name="T20" fmla="*/ 1026 w 1648"/>
              <a:gd name="T21" fmla="*/ 2998 h 3288"/>
              <a:gd name="T22" fmla="*/ 1557 w 1648"/>
              <a:gd name="T23" fmla="*/ 2987 h 3288"/>
              <a:gd name="T24" fmla="*/ 1520 w 1648"/>
              <a:gd name="T25" fmla="*/ 2871 h 3288"/>
              <a:gd name="T26" fmla="*/ 1506 w 1648"/>
              <a:gd name="T27" fmla="*/ 2784 h 3288"/>
              <a:gd name="T28" fmla="*/ 1506 w 1648"/>
              <a:gd name="T29" fmla="*/ 2393 h 3288"/>
              <a:gd name="T30" fmla="*/ 1506 w 1648"/>
              <a:gd name="T31" fmla="*/ 1803 h 3288"/>
              <a:gd name="T32" fmla="*/ 1506 w 1648"/>
              <a:gd name="T33" fmla="*/ 1212 h 3288"/>
              <a:gd name="T34" fmla="*/ 1506 w 1648"/>
              <a:gd name="T35" fmla="*/ 819 h 3288"/>
              <a:gd name="T36" fmla="*/ 1386 w 1648"/>
              <a:gd name="T37" fmla="*/ 714 h 3288"/>
              <a:gd name="T38" fmla="*/ 1269 w 1648"/>
              <a:gd name="T39" fmla="*/ 485 h 3288"/>
              <a:gd name="T40" fmla="*/ 939 w 1648"/>
              <a:gd name="T41" fmla="*/ 273 h 3288"/>
              <a:gd name="T42" fmla="*/ 379 w 1648"/>
              <a:gd name="T43" fmla="*/ 485 h 3288"/>
              <a:gd name="T44" fmla="*/ 262 w 1648"/>
              <a:gd name="T45" fmla="*/ 714 h 3288"/>
              <a:gd name="T46" fmla="*/ 142 w 1648"/>
              <a:gd name="T47" fmla="*/ 819 h 3288"/>
              <a:gd name="T48" fmla="*/ 142 w 1648"/>
              <a:gd name="T49" fmla="*/ 1212 h 3288"/>
              <a:gd name="T50" fmla="*/ 142 w 1648"/>
              <a:gd name="T51" fmla="*/ 1804 h 3288"/>
              <a:gd name="T52" fmla="*/ 141 w 1648"/>
              <a:gd name="T53" fmla="*/ 2393 h 3288"/>
              <a:gd name="T54" fmla="*/ 141 w 1648"/>
              <a:gd name="T55" fmla="*/ 2784 h 3288"/>
              <a:gd name="T56" fmla="*/ 126 w 1648"/>
              <a:gd name="T57" fmla="*/ 2873 h 3288"/>
              <a:gd name="T58" fmla="*/ 91 w 1648"/>
              <a:gd name="T59" fmla="*/ 2989 h 3288"/>
              <a:gd name="T60" fmla="*/ 622 w 1648"/>
              <a:gd name="T61" fmla="*/ 2998 h 3288"/>
              <a:gd name="T62" fmla="*/ 781 w 1648"/>
              <a:gd name="T63" fmla="*/ 1062 h 3288"/>
              <a:gd name="T64" fmla="*/ 710 w 1648"/>
              <a:gd name="T65" fmla="*/ 708 h 3288"/>
              <a:gd name="T66" fmla="*/ 709 w 1648"/>
              <a:gd name="T67" fmla="*/ 273 h 3288"/>
              <a:gd name="T68" fmla="*/ 201 w 1648"/>
              <a:gd name="T69" fmla="*/ 430 h 3288"/>
              <a:gd name="T70" fmla="*/ 212 w 1648"/>
              <a:gd name="T71" fmla="*/ 650 h 3288"/>
              <a:gd name="T72" fmla="*/ 308 w 1648"/>
              <a:gd name="T73" fmla="*/ 428 h 3288"/>
              <a:gd name="T74" fmla="*/ 803 w 1648"/>
              <a:gd name="T75" fmla="*/ 195 h 3288"/>
              <a:gd name="T76" fmla="*/ 708 w 1648"/>
              <a:gd name="T77" fmla="*/ 173 h 3288"/>
              <a:gd name="T78" fmla="*/ 682 w 1648"/>
              <a:gd name="T79" fmla="*/ 103 h 3288"/>
              <a:gd name="T80" fmla="*/ 983 w 1648"/>
              <a:gd name="T81" fmla="*/ 134 h 3288"/>
              <a:gd name="T82" fmla="*/ 1352 w 1648"/>
              <a:gd name="T83" fmla="*/ 195 h 3288"/>
              <a:gd name="T84" fmla="*/ 1437 w 1648"/>
              <a:gd name="T85" fmla="*/ 26 h 3288"/>
              <a:gd name="T86" fmla="*/ 1513 w 1648"/>
              <a:gd name="T87" fmla="*/ 363 h 3288"/>
              <a:gd name="T88" fmla="*/ 1592 w 1648"/>
              <a:gd name="T89" fmla="*/ 787 h 3288"/>
              <a:gd name="T90" fmla="*/ 1648 w 1648"/>
              <a:gd name="T91" fmla="*/ 2978 h 3288"/>
              <a:gd name="T92" fmla="*/ 1563 w 1648"/>
              <a:gd name="T93" fmla="*/ 3232 h 3288"/>
              <a:gd name="T94" fmla="*/ 1106 w 1648"/>
              <a:gd name="T95" fmla="*/ 3278 h 3288"/>
              <a:gd name="T96" fmla="*/ 992 w 1648"/>
              <a:gd name="T97" fmla="*/ 3085 h 3288"/>
              <a:gd name="T98" fmla="*/ 934 w 1648"/>
              <a:gd name="T99" fmla="*/ 2919 h 3288"/>
              <a:gd name="T100" fmla="*/ 703 w 1648"/>
              <a:gd name="T101" fmla="*/ 3023 h 3288"/>
              <a:gd name="T102" fmla="*/ 629 w 1648"/>
              <a:gd name="T103" fmla="*/ 3210 h 3288"/>
              <a:gd name="T104" fmla="*/ 186 w 1648"/>
              <a:gd name="T105" fmla="*/ 3286 h 3288"/>
              <a:gd name="T106" fmla="*/ 56 w 1648"/>
              <a:gd name="T107" fmla="*/ 3086 h 3288"/>
              <a:gd name="T108" fmla="*/ 19 w 1648"/>
              <a:gd name="T109" fmla="*/ 2882 h 3288"/>
              <a:gd name="T110" fmla="*/ 80 w 1648"/>
              <a:gd name="T111" fmla="*/ 542 h 3288"/>
              <a:gd name="T112" fmla="*/ 190 w 1648"/>
              <a:gd name="T113" fmla="*/ 251 h 3288"/>
              <a:gd name="T114" fmla="*/ 252 w 1648"/>
              <a:gd name="T115" fmla="*/ 0 h 3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48" h="3288">
                <a:moveTo>
                  <a:pt x="1092" y="3109"/>
                </a:moveTo>
                <a:lnTo>
                  <a:pt x="1092" y="3160"/>
                </a:lnTo>
                <a:lnTo>
                  <a:pt x="1096" y="3173"/>
                </a:lnTo>
                <a:lnTo>
                  <a:pt x="1103" y="3185"/>
                </a:lnTo>
                <a:lnTo>
                  <a:pt x="1116" y="3196"/>
                </a:lnTo>
                <a:lnTo>
                  <a:pt x="1131" y="3204"/>
                </a:lnTo>
                <a:lnTo>
                  <a:pt x="1149" y="3209"/>
                </a:lnTo>
                <a:lnTo>
                  <a:pt x="1169" y="3211"/>
                </a:lnTo>
                <a:lnTo>
                  <a:pt x="1429" y="3211"/>
                </a:lnTo>
                <a:lnTo>
                  <a:pt x="1449" y="3209"/>
                </a:lnTo>
                <a:lnTo>
                  <a:pt x="1467" y="3204"/>
                </a:lnTo>
                <a:lnTo>
                  <a:pt x="1482" y="3196"/>
                </a:lnTo>
                <a:lnTo>
                  <a:pt x="1494" y="3185"/>
                </a:lnTo>
                <a:lnTo>
                  <a:pt x="1502" y="3173"/>
                </a:lnTo>
                <a:lnTo>
                  <a:pt x="1506" y="3160"/>
                </a:lnTo>
                <a:lnTo>
                  <a:pt x="1506" y="3109"/>
                </a:lnTo>
                <a:lnTo>
                  <a:pt x="1092" y="3109"/>
                </a:lnTo>
                <a:close/>
                <a:moveTo>
                  <a:pt x="142" y="3109"/>
                </a:moveTo>
                <a:lnTo>
                  <a:pt x="142" y="3160"/>
                </a:lnTo>
                <a:lnTo>
                  <a:pt x="146" y="3173"/>
                </a:lnTo>
                <a:lnTo>
                  <a:pt x="153" y="3185"/>
                </a:lnTo>
                <a:lnTo>
                  <a:pt x="166" y="3196"/>
                </a:lnTo>
                <a:lnTo>
                  <a:pt x="180" y="3204"/>
                </a:lnTo>
                <a:lnTo>
                  <a:pt x="199" y="3209"/>
                </a:lnTo>
                <a:lnTo>
                  <a:pt x="219" y="3211"/>
                </a:lnTo>
                <a:lnTo>
                  <a:pt x="479" y="3211"/>
                </a:lnTo>
                <a:lnTo>
                  <a:pt x="499" y="3209"/>
                </a:lnTo>
                <a:lnTo>
                  <a:pt x="517" y="3204"/>
                </a:lnTo>
                <a:lnTo>
                  <a:pt x="532" y="3196"/>
                </a:lnTo>
                <a:lnTo>
                  <a:pt x="544" y="3185"/>
                </a:lnTo>
                <a:lnTo>
                  <a:pt x="552" y="3173"/>
                </a:lnTo>
                <a:lnTo>
                  <a:pt x="556" y="3160"/>
                </a:lnTo>
                <a:lnTo>
                  <a:pt x="556" y="3109"/>
                </a:lnTo>
                <a:lnTo>
                  <a:pt x="142" y="3109"/>
                </a:lnTo>
                <a:close/>
                <a:moveTo>
                  <a:pt x="1289" y="273"/>
                </a:moveTo>
                <a:lnTo>
                  <a:pt x="1297" y="299"/>
                </a:lnTo>
                <a:lnTo>
                  <a:pt x="1307" y="328"/>
                </a:lnTo>
                <a:lnTo>
                  <a:pt x="1318" y="360"/>
                </a:lnTo>
                <a:lnTo>
                  <a:pt x="1329" y="394"/>
                </a:lnTo>
                <a:lnTo>
                  <a:pt x="1340" y="428"/>
                </a:lnTo>
                <a:lnTo>
                  <a:pt x="1351" y="462"/>
                </a:lnTo>
                <a:lnTo>
                  <a:pt x="1362" y="494"/>
                </a:lnTo>
                <a:lnTo>
                  <a:pt x="1373" y="524"/>
                </a:lnTo>
                <a:lnTo>
                  <a:pt x="1382" y="552"/>
                </a:lnTo>
                <a:lnTo>
                  <a:pt x="1391" y="574"/>
                </a:lnTo>
                <a:lnTo>
                  <a:pt x="1404" y="605"/>
                </a:lnTo>
                <a:lnTo>
                  <a:pt x="1419" y="630"/>
                </a:lnTo>
                <a:lnTo>
                  <a:pt x="1436" y="649"/>
                </a:lnTo>
                <a:lnTo>
                  <a:pt x="1453" y="664"/>
                </a:lnTo>
                <a:lnTo>
                  <a:pt x="1476" y="674"/>
                </a:lnTo>
                <a:lnTo>
                  <a:pt x="1501" y="680"/>
                </a:lnTo>
                <a:lnTo>
                  <a:pt x="1494" y="622"/>
                </a:lnTo>
                <a:lnTo>
                  <a:pt x="1484" y="568"/>
                </a:lnTo>
                <a:lnTo>
                  <a:pt x="1473" y="517"/>
                </a:lnTo>
                <a:lnTo>
                  <a:pt x="1461" y="471"/>
                </a:lnTo>
                <a:lnTo>
                  <a:pt x="1447" y="429"/>
                </a:lnTo>
                <a:lnTo>
                  <a:pt x="1432" y="392"/>
                </a:lnTo>
                <a:lnTo>
                  <a:pt x="1419" y="359"/>
                </a:lnTo>
                <a:lnTo>
                  <a:pt x="1404" y="331"/>
                </a:lnTo>
                <a:lnTo>
                  <a:pt x="1392" y="307"/>
                </a:lnTo>
                <a:lnTo>
                  <a:pt x="1381" y="287"/>
                </a:lnTo>
                <a:lnTo>
                  <a:pt x="1371" y="273"/>
                </a:lnTo>
                <a:lnTo>
                  <a:pt x="1289" y="273"/>
                </a:lnTo>
                <a:close/>
                <a:moveTo>
                  <a:pt x="939" y="273"/>
                </a:moveTo>
                <a:lnTo>
                  <a:pt x="983" y="666"/>
                </a:lnTo>
                <a:lnTo>
                  <a:pt x="982" y="678"/>
                </a:lnTo>
                <a:lnTo>
                  <a:pt x="978" y="689"/>
                </a:lnTo>
                <a:lnTo>
                  <a:pt x="969" y="699"/>
                </a:lnTo>
                <a:lnTo>
                  <a:pt x="958" y="705"/>
                </a:lnTo>
                <a:lnTo>
                  <a:pt x="944" y="708"/>
                </a:lnTo>
                <a:lnTo>
                  <a:pt x="942" y="708"/>
                </a:lnTo>
                <a:lnTo>
                  <a:pt x="938" y="708"/>
                </a:lnTo>
                <a:lnTo>
                  <a:pt x="931" y="707"/>
                </a:lnTo>
                <a:lnTo>
                  <a:pt x="923" y="705"/>
                </a:lnTo>
                <a:lnTo>
                  <a:pt x="914" y="701"/>
                </a:lnTo>
                <a:lnTo>
                  <a:pt x="908" y="695"/>
                </a:lnTo>
                <a:lnTo>
                  <a:pt x="901" y="686"/>
                </a:lnTo>
                <a:lnTo>
                  <a:pt x="898" y="674"/>
                </a:lnTo>
                <a:lnTo>
                  <a:pt x="867" y="401"/>
                </a:lnTo>
                <a:lnTo>
                  <a:pt x="867" y="1062"/>
                </a:lnTo>
                <a:lnTo>
                  <a:pt x="1028" y="2886"/>
                </a:lnTo>
                <a:lnTo>
                  <a:pt x="1028" y="2892"/>
                </a:lnTo>
                <a:lnTo>
                  <a:pt x="1027" y="2899"/>
                </a:lnTo>
                <a:lnTo>
                  <a:pt x="1020" y="2925"/>
                </a:lnTo>
                <a:lnTo>
                  <a:pt x="1018" y="2948"/>
                </a:lnTo>
                <a:lnTo>
                  <a:pt x="1018" y="2968"/>
                </a:lnTo>
                <a:lnTo>
                  <a:pt x="1021" y="2984"/>
                </a:lnTo>
                <a:lnTo>
                  <a:pt x="1026" y="2998"/>
                </a:lnTo>
                <a:lnTo>
                  <a:pt x="1032" y="3009"/>
                </a:lnTo>
                <a:lnTo>
                  <a:pt x="1039" y="3018"/>
                </a:lnTo>
                <a:lnTo>
                  <a:pt x="1047" y="3024"/>
                </a:lnTo>
                <a:lnTo>
                  <a:pt x="1053" y="3029"/>
                </a:lnTo>
                <a:lnTo>
                  <a:pt x="1058" y="3032"/>
                </a:lnTo>
                <a:lnTo>
                  <a:pt x="1530" y="3032"/>
                </a:lnTo>
                <a:lnTo>
                  <a:pt x="1547" y="3009"/>
                </a:lnTo>
                <a:lnTo>
                  <a:pt x="1557" y="2987"/>
                </a:lnTo>
                <a:lnTo>
                  <a:pt x="1561" y="2965"/>
                </a:lnTo>
                <a:lnTo>
                  <a:pt x="1560" y="2945"/>
                </a:lnTo>
                <a:lnTo>
                  <a:pt x="1556" y="2927"/>
                </a:lnTo>
                <a:lnTo>
                  <a:pt x="1549" y="2911"/>
                </a:lnTo>
                <a:lnTo>
                  <a:pt x="1541" y="2896"/>
                </a:lnTo>
                <a:lnTo>
                  <a:pt x="1532" y="2885"/>
                </a:lnTo>
                <a:lnTo>
                  <a:pt x="1526" y="2876"/>
                </a:lnTo>
                <a:lnTo>
                  <a:pt x="1520" y="2871"/>
                </a:lnTo>
                <a:lnTo>
                  <a:pt x="1518" y="2869"/>
                </a:lnTo>
                <a:lnTo>
                  <a:pt x="1511" y="2861"/>
                </a:lnTo>
                <a:lnTo>
                  <a:pt x="1508" y="2852"/>
                </a:lnTo>
                <a:lnTo>
                  <a:pt x="1506" y="2842"/>
                </a:lnTo>
                <a:lnTo>
                  <a:pt x="1506" y="2838"/>
                </a:lnTo>
                <a:lnTo>
                  <a:pt x="1506" y="2827"/>
                </a:lnTo>
                <a:lnTo>
                  <a:pt x="1506" y="2808"/>
                </a:lnTo>
                <a:lnTo>
                  <a:pt x="1506" y="2784"/>
                </a:lnTo>
                <a:lnTo>
                  <a:pt x="1506" y="2753"/>
                </a:lnTo>
                <a:lnTo>
                  <a:pt x="1506" y="2715"/>
                </a:lnTo>
                <a:lnTo>
                  <a:pt x="1506" y="2672"/>
                </a:lnTo>
                <a:lnTo>
                  <a:pt x="1506" y="2625"/>
                </a:lnTo>
                <a:lnTo>
                  <a:pt x="1506" y="2573"/>
                </a:lnTo>
                <a:lnTo>
                  <a:pt x="1506" y="2517"/>
                </a:lnTo>
                <a:lnTo>
                  <a:pt x="1506" y="2457"/>
                </a:lnTo>
                <a:lnTo>
                  <a:pt x="1506" y="2393"/>
                </a:lnTo>
                <a:lnTo>
                  <a:pt x="1506" y="2326"/>
                </a:lnTo>
                <a:lnTo>
                  <a:pt x="1506" y="2256"/>
                </a:lnTo>
                <a:lnTo>
                  <a:pt x="1506" y="2185"/>
                </a:lnTo>
                <a:lnTo>
                  <a:pt x="1506" y="2111"/>
                </a:lnTo>
                <a:lnTo>
                  <a:pt x="1506" y="2035"/>
                </a:lnTo>
                <a:lnTo>
                  <a:pt x="1506" y="1959"/>
                </a:lnTo>
                <a:lnTo>
                  <a:pt x="1506" y="1881"/>
                </a:lnTo>
                <a:lnTo>
                  <a:pt x="1506" y="1803"/>
                </a:lnTo>
                <a:lnTo>
                  <a:pt x="1506" y="1726"/>
                </a:lnTo>
                <a:lnTo>
                  <a:pt x="1506" y="1648"/>
                </a:lnTo>
                <a:lnTo>
                  <a:pt x="1506" y="1571"/>
                </a:lnTo>
                <a:lnTo>
                  <a:pt x="1506" y="1495"/>
                </a:lnTo>
                <a:lnTo>
                  <a:pt x="1506" y="1421"/>
                </a:lnTo>
                <a:lnTo>
                  <a:pt x="1506" y="1349"/>
                </a:lnTo>
                <a:lnTo>
                  <a:pt x="1506" y="1279"/>
                </a:lnTo>
                <a:lnTo>
                  <a:pt x="1506" y="1212"/>
                </a:lnTo>
                <a:lnTo>
                  <a:pt x="1506" y="1148"/>
                </a:lnTo>
                <a:lnTo>
                  <a:pt x="1506" y="1087"/>
                </a:lnTo>
                <a:lnTo>
                  <a:pt x="1506" y="1031"/>
                </a:lnTo>
                <a:lnTo>
                  <a:pt x="1506" y="978"/>
                </a:lnTo>
                <a:lnTo>
                  <a:pt x="1506" y="931"/>
                </a:lnTo>
                <a:lnTo>
                  <a:pt x="1506" y="888"/>
                </a:lnTo>
                <a:lnTo>
                  <a:pt x="1506" y="850"/>
                </a:lnTo>
                <a:lnTo>
                  <a:pt x="1506" y="819"/>
                </a:lnTo>
                <a:lnTo>
                  <a:pt x="1506" y="793"/>
                </a:lnTo>
                <a:lnTo>
                  <a:pt x="1506" y="775"/>
                </a:lnTo>
                <a:lnTo>
                  <a:pt x="1506" y="763"/>
                </a:lnTo>
                <a:lnTo>
                  <a:pt x="1506" y="758"/>
                </a:lnTo>
                <a:lnTo>
                  <a:pt x="1470" y="753"/>
                </a:lnTo>
                <a:lnTo>
                  <a:pt x="1439" y="744"/>
                </a:lnTo>
                <a:lnTo>
                  <a:pt x="1411" y="731"/>
                </a:lnTo>
                <a:lnTo>
                  <a:pt x="1386" y="714"/>
                </a:lnTo>
                <a:lnTo>
                  <a:pt x="1363" y="692"/>
                </a:lnTo>
                <a:lnTo>
                  <a:pt x="1343" y="667"/>
                </a:lnTo>
                <a:lnTo>
                  <a:pt x="1326" y="636"/>
                </a:lnTo>
                <a:lnTo>
                  <a:pt x="1310" y="600"/>
                </a:lnTo>
                <a:lnTo>
                  <a:pt x="1301" y="577"/>
                </a:lnTo>
                <a:lnTo>
                  <a:pt x="1291" y="550"/>
                </a:lnTo>
                <a:lnTo>
                  <a:pt x="1280" y="518"/>
                </a:lnTo>
                <a:lnTo>
                  <a:pt x="1269" y="485"/>
                </a:lnTo>
                <a:lnTo>
                  <a:pt x="1258" y="451"/>
                </a:lnTo>
                <a:lnTo>
                  <a:pt x="1246" y="416"/>
                </a:lnTo>
                <a:lnTo>
                  <a:pt x="1234" y="382"/>
                </a:lnTo>
                <a:lnTo>
                  <a:pt x="1224" y="350"/>
                </a:lnTo>
                <a:lnTo>
                  <a:pt x="1214" y="320"/>
                </a:lnTo>
                <a:lnTo>
                  <a:pt x="1206" y="294"/>
                </a:lnTo>
                <a:lnTo>
                  <a:pt x="1199" y="273"/>
                </a:lnTo>
                <a:lnTo>
                  <a:pt x="939" y="273"/>
                </a:lnTo>
                <a:close/>
                <a:moveTo>
                  <a:pt x="449" y="273"/>
                </a:moveTo>
                <a:lnTo>
                  <a:pt x="442" y="294"/>
                </a:lnTo>
                <a:lnTo>
                  <a:pt x="433" y="320"/>
                </a:lnTo>
                <a:lnTo>
                  <a:pt x="423" y="350"/>
                </a:lnTo>
                <a:lnTo>
                  <a:pt x="413" y="382"/>
                </a:lnTo>
                <a:lnTo>
                  <a:pt x="402" y="416"/>
                </a:lnTo>
                <a:lnTo>
                  <a:pt x="390" y="451"/>
                </a:lnTo>
                <a:lnTo>
                  <a:pt x="379" y="485"/>
                </a:lnTo>
                <a:lnTo>
                  <a:pt x="368" y="518"/>
                </a:lnTo>
                <a:lnTo>
                  <a:pt x="357" y="550"/>
                </a:lnTo>
                <a:lnTo>
                  <a:pt x="347" y="577"/>
                </a:lnTo>
                <a:lnTo>
                  <a:pt x="338" y="600"/>
                </a:lnTo>
                <a:lnTo>
                  <a:pt x="322" y="636"/>
                </a:lnTo>
                <a:lnTo>
                  <a:pt x="304" y="667"/>
                </a:lnTo>
                <a:lnTo>
                  <a:pt x="284" y="693"/>
                </a:lnTo>
                <a:lnTo>
                  <a:pt x="262" y="714"/>
                </a:lnTo>
                <a:lnTo>
                  <a:pt x="237" y="731"/>
                </a:lnTo>
                <a:lnTo>
                  <a:pt x="209" y="744"/>
                </a:lnTo>
                <a:lnTo>
                  <a:pt x="177" y="753"/>
                </a:lnTo>
                <a:lnTo>
                  <a:pt x="142" y="758"/>
                </a:lnTo>
                <a:lnTo>
                  <a:pt x="142" y="763"/>
                </a:lnTo>
                <a:lnTo>
                  <a:pt x="142" y="775"/>
                </a:lnTo>
                <a:lnTo>
                  <a:pt x="142" y="794"/>
                </a:lnTo>
                <a:lnTo>
                  <a:pt x="142" y="819"/>
                </a:lnTo>
                <a:lnTo>
                  <a:pt x="142" y="851"/>
                </a:lnTo>
                <a:lnTo>
                  <a:pt x="142" y="888"/>
                </a:lnTo>
                <a:lnTo>
                  <a:pt x="142" y="931"/>
                </a:lnTo>
                <a:lnTo>
                  <a:pt x="142" y="978"/>
                </a:lnTo>
                <a:lnTo>
                  <a:pt x="142" y="1031"/>
                </a:lnTo>
                <a:lnTo>
                  <a:pt x="142" y="1088"/>
                </a:lnTo>
                <a:lnTo>
                  <a:pt x="142" y="1148"/>
                </a:lnTo>
                <a:lnTo>
                  <a:pt x="142" y="1212"/>
                </a:lnTo>
                <a:lnTo>
                  <a:pt x="142" y="1279"/>
                </a:lnTo>
                <a:lnTo>
                  <a:pt x="142" y="1349"/>
                </a:lnTo>
                <a:lnTo>
                  <a:pt x="142" y="1421"/>
                </a:lnTo>
                <a:lnTo>
                  <a:pt x="142" y="1495"/>
                </a:lnTo>
                <a:lnTo>
                  <a:pt x="142" y="1571"/>
                </a:lnTo>
                <a:lnTo>
                  <a:pt x="142" y="1648"/>
                </a:lnTo>
                <a:lnTo>
                  <a:pt x="142" y="1726"/>
                </a:lnTo>
                <a:lnTo>
                  <a:pt x="142" y="1804"/>
                </a:lnTo>
                <a:lnTo>
                  <a:pt x="141" y="1881"/>
                </a:lnTo>
                <a:lnTo>
                  <a:pt x="141" y="1959"/>
                </a:lnTo>
                <a:lnTo>
                  <a:pt x="141" y="2035"/>
                </a:lnTo>
                <a:lnTo>
                  <a:pt x="141" y="2111"/>
                </a:lnTo>
                <a:lnTo>
                  <a:pt x="141" y="2185"/>
                </a:lnTo>
                <a:lnTo>
                  <a:pt x="141" y="2257"/>
                </a:lnTo>
                <a:lnTo>
                  <a:pt x="141" y="2326"/>
                </a:lnTo>
                <a:lnTo>
                  <a:pt x="141" y="2393"/>
                </a:lnTo>
                <a:lnTo>
                  <a:pt x="141" y="2457"/>
                </a:lnTo>
                <a:lnTo>
                  <a:pt x="141" y="2517"/>
                </a:lnTo>
                <a:lnTo>
                  <a:pt x="141" y="2573"/>
                </a:lnTo>
                <a:lnTo>
                  <a:pt x="141" y="2625"/>
                </a:lnTo>
                <a:lnTo>
                  <a:pt x="141" y="2672"/>
                </a:lnTo>
                <a:lnTo>
                  <a:pt x="141" y="2715"/>
                </a:lnTo>
                <a:lnTo>
                  <a:pt x="141" y="2753"/>
                </a:lnTo>
                <a:lnTo>
                  <a:pt x="141" y="2784"/>
                </a:lnTo>
                <a:lnTo>
                  <a:pt x="141" y="2808"/>
                </a:lnTo>
                <a:lnTo>
                  <a:pt x="141" y="2827"/>
                </a:lnTo>
                <a:lnTo>
                  <a:pt x="141" y="2838"/>
                </a:lnTo>
                <a:lnTo>
                  <a:pt x="141" y="2842"/>
                </a:lnTo>
                <a:lnTo>
                  <a:pt x="140" y="2852"/>
                </a:lnTo>
                <a:lnTo>
                  <a:pt x="136" y="2861"/>
                </a:lnTo>
                <a:lnTo>
                  <a:pt x="130" y="2869"/>
                </a:lnTo>
                <a:lnTo>
                  <a:pt x="126" y="2873"/>
                </a:lnTo>
                <a:lnTo>
                  <a:pt x="119" y="2880"/>
                </a:lnTo>
                <a:lnTo>
                  <a:pt x="111" y="2889"/>
                </a:lnTo>
                <a:lnTo>
                  <a:pt x="103" y="2902"/>
                </a:lnTo>
                <a:lnTo>
                  <a:pt x="97" y="2916"/>
                </a:lnTo>
                <a:lnTo>
                  <a:pt x="90" y="2932"/>
                </a:lnTo>
                <a:lnTo>
                  <a:pt x="87" y="2950"/>
                </a:lnTo>
                <a:lnTo>
                  <a:pt x="87" y="2969"/>
                </a:lnTo>
                <a:lnTo>
                  <a:pt x="91" y="2989"/>
                </a:lnTo>
                <a:lnTo>
                  <a:pt x="101" y="3010"/>
                </a:lnTo>
                <a:lnTo>
                  <a:pt x="118" y="3032"/>
                </a:lnTo>
                <a:lnTo>
                  <a:pt x="589" y="3032"/>
                </a:lnTo>
                <a:lnTo>
                  <a:pt x="594" y="3029"/>
                </a:lnTo>
                <a:lnTo>
                  <a:pt x="601" y="3024"/>
                </a:lnTo>
                <a:lnTo>
                  <a:pt x="609" y="3017"/>
                </a:lnTo>
                <a:lnTo>
                  <a:pt x="616" y="3009"/>
                </a:lnTo>
                <a:lnTo>
                  <a:pt x="622" y="2998"/>
                </a:lnTo>
                <a:lnTo>
                  <a:pt x="627" y="2984"/>
                </a:lnTo>
                <a:lnTo>
                  <a:pt x="630" y="2968"/>
                </a:lnTo>
                <a:lnTo>
                  <a:pt x="630" y="2948"/>
                </a:lnTo>
                <a:lnTo>
                  <a:pt x="628" y="2925"/>
                </a:lnTo>
                <a:lnTo>
                  <a:pt x="621" y="2899"/>
                </a:lnTo>
                <a:lnTo>
                  <a:pt x="620" y="2892"/>
                </a:lnTo>
                <a:lnTo>
                  <a:pt x="620" y="2886"/>
                </a:lnTo>
                <a:lnTo>
                  <a:pt x="781" y="1062"/>
                </a:lnTo>
                <a:lnTo>
                  <a:pt x="781" y="401"/>
                </a:lnTo>
                <a:lnTo>
                  <a:pt x="750" y="674"/>
                </a:lnTo>
                <a:lnTo>
                  <a:pt x="747" y="686"/>
                </a:lnTo>
                <a:lnTo>
                  <a:pt x="740" y="695"/>
                </a:lnTo>
                <a:lnTo>
                  <a:pt x="732" y="701"/>
                </a:lnTo>
                <a:lnTo>
                  <a:pt x="724" y="705"/>
                </a:lnTo>
                <a:lnTo>
                  <a:pt x="717" y="707"/>
                </a:lnTo>
                <a:lnTo>
                  <a:pt x="710" y="708"/>
                </a:lnTo>
                <a:lnTo>
                  <a:pt x="706" y="708"/>
                </a:lnTo>
                <a:lnTo>
                  <a:pt x="703" y="708"/>
                </a:lnTo>
                <a:lnTo>
                  <a:pt x="690" y="705"/>
                </a:lnTo>
                <a:lnTo>
                  <a:pt x="679" y="699"/>
                </a:lnTo>
                <a:lnTo>
                  <a:pt x="670" y="689"/>
                </a:lnTo>
                <a:lnTo>
                  <a:pt x="666" y="678"/>
                </a:lnTo>
                <a:lnTo>
                  <a:pt x="664" y="666"/>
                </a:lnTo>
                <a:lnTo>
                  <a:pt x="709" y="273"/>
                </a:lnTo>
                <a:lnTo>
                  <a:pt x="449" y="273"/>
                </a:lnTo>
                <a:close/>
                <a:moveTo>
                  <a:pt x="277" y="273"/>
                </a:moveTo>
                <a:lnTo>
                  <a:pt x="267" y="287"/>
                </a:lnTo>
                <a:lnTo>
                  <a:pt x="256" y="307"/>
                </a:lnTo>
                <a:lnTo>
                  <a:pt x="243" y="331"/>
                </a:lnTo>
                <a:lnTo>
                  <a:pt x="229" y="360"/>
                </a:lnTo>
                <a:lnTo>
                  <a:pt x="216" y="393"/>
                </a:lnTo>
                <a:lnTo>
                  <a:pt x="201" y="430"/>
                </a:lnTo>
                <a:lnTo>
                  <a:pt x="187" y="472"/>
                </a:lnTo>
                <a:lnTo>
                  <a:pt x="174" y="517"/>
                </a:lnTo>
                <a:lnTo>
                  <a:pt x="163" y="568"/>
                </a:lnTo>
                <a:lnTo>
                  <a:pt x="153" y="622"/>
                </a:lnTo>
                <a:lnTo>
                  <a:pt x="147" y="680"/>
                </a:lnTo>
                <a:lnTo>
                  <a:pt x="172" y="674"/>
                </a:lnTo>
                <a:lnTo>
                  <a:pt x="194" y="664"/>
                </a:lnTo>
                <a:lnTo>
                  <a:pt x="212" y="650"/>
                </a:lnTo>
                <a:lnTo>
                  <a:pt x="229" y="630"/>
                </a:lnTo>
                <a:lnTo>
                  <a:pt x="243" y="605"/>
                </a:lnTo>
                <a:lnTo>
                  <a:pt x="257" y="574"/>
                </a:lnTo>
                <a:lnTo>
                  <a:pt x="264" y="552"/>
                </a:lnTo>
                <a:lnTo>
                  <a:pt x="274" y="524"/>
                </a:lnTo>
                <a:lnTo>
                  <a:pt x="286" y="494"/>
                </a:lnTo>
                <a:lnTo>
                  <a:pt x="297" y="462"/>
                </a:lnTo>
                <a:lnTo>
                  <a:pt x="308" y="428"/>
                </a:lnTo>
                <a:lnTo>
                  <a:pt x="319" y="394"/>
                </a:lnTo>
                <a:lnTo>
                  <a:pt x="330" y="360"/>
                </a:lnTo>
                <a:lnTo>
                  <a:pt x="341" y="328"/>
                </a:lnTo>
                <a:lnTo>
                  <a:pt x="351" y="299"/>
                </a:lnTo>
                <a:lnTo>
                  <a:pt x="359" y="273"/>
                </a:lnTo>
                <a:lnTo>
                  <a:pt x="277" y="273"/>
                </a:lnTo>
                <a:close/>
                <a:moveTo>
                  <a:pt x="807" y="173"/>
                </a:moveTo>
                <a:lnTo>
                  <a:pt x="803" y="195"/>
                </a:lnTo>
                <a:lnTo>
                  <a:pt x="844" y="195"/>
                </a:lnTo>
                <a:lnTo>
                  <a:pt x="841" y="173"/>
                </a:lnTo>
                <a:lnTo>
                  <a:pt x="807" y="173"/>
                </a:lnTo>
                <a:close/>
                <a:moveTo>
                  <a:pt x="296" y="77"/>
                </a:moveTo>
                <a:lnTo>
                  <a:pt x="296" y="195"/>
                </a:lnTo>
                <a:lnTo>
                  <a:pt x="717" y="195"/>
                </a:lnTo>
                <a:lnTo>
                  <a:pt x="720" y="173"/>
                </a:lnTo>
                <a:lnTo>
                  <a:pt x="708" y="173"/>
                </a:lnTo>
                <a:lnTo>
                  <a:pt x="693" y="171"/>
                </a:lnTo>
                <a:lnTo>
                  <a:pt x="682" y="165"/>
                </a:lnTo>
                <a:lnTo>
                  <a:pt x="672" y="157"/>
                </a:lnTo>
                <a:lnTo>
                  <a:pt x="667" y="146"/>
                </a:lnTo>
                <a:lnTo>
                  <a:pt x="664" y="134"/>
                </a:lnTo>
                <a:lnTo>
                  <a:pt x="667" y="122"/>
                </a:lnTo>
                <a:lnTo>
                  <a:pt x="672" y="111"/>
                </a:lnTo>
                <a:lnTo>
                  <a:pt x="682" y="103"/>
                </a:lnTo>
                <a:lnTo>
                  <a:pt x="693" y="97"/>
                </a:lnTo>
                <a:lnTo>
                  <a:pt x="708" y="95"/>
                </a:lnTo>
                <a:lnTo>
                  <a:pt x="940" y="95"/>
                </a:lnTo>
                <a:lnTo>
                  <a:pt x="954" y="97"/>
                </a:lnTo>
                <a:lnTo>
                  <a:pt x="966" y="103"/>
                </a:lnTo>
                <a:lnTo>
                  <a:pt x="976" y="111"/>
                </a:lnTo>
                <a:lnTo>
                  <a:pt x="981" y="122"/>
                </a:lnTo>
                <a:lnTo>
                  <a:pt x="983" y="134"/>
                </a:lnTo>
                <a:lnTo>
                  <a:pt x="981" y="146"/>
                </a:lnTo>
                <a:lnTo>
                  <a:pt x="976" y="157"/>
                </a:lnTo>
                <a:lnTo>
                  <a:pt x="966" y="165"/>
                </a:lnTo>
                <a:lnTo>
                  <a:pt x="954" y="171"/>
                </a:lnTo>
                <a:lnTo>
                  <a:pt x="940" y="173"/>
                </a:lnTo>
                <a:lnTo>
                  <a:pt x="928" y="173"/>
                </a:lnTo>
                <a:lnTo>
                  <a:pt x="931" y="195"/>
                </a:lnTo>
                <a:lnTo>
                  <a:pt x="1352" y="195"/>
                </a:lnTo>
                <a:lnTo>
                  <a:pt x="1352" y="77"/>
                </a:lnTo>
                <a:lnTo>
                  <a:pt x="296" y="77"/>
                </a:lnTo>
                <a:close/>
                <a:moveTo>
                  <a:pt x="252" y="0"/>
                </a:moveTo>
                <a:lnTo>
                  <a:pt x="1396" y="0"/>
                </a:lnTo>
                <a:lnTo>
                  <a:pt x="1409" y="2"/>
                </a:lnTo>
                <a:lnTo>
                  <a:pt x="1421" y="7"/>
                </a:lnTo>
                <a:lnTo>
                  <a:pt x="1430" y="16"/>
                </a:lnTo>
                <a:lnTo>
                  <a:pt x="1437" y="26"/>
                </a:lnTo>
                <a:lnTo>
                  <a:pt x="1439" y="39"/>
                </a:lnTo>
                <a:lnTo>
                  <a:pt x="1439" y="222"/>
                </a:lnTo>
                <a:lnTo>
                  <a:pt x="1447" y="235"/>
                </a:lnTo>
                <a:lnTo>
                  <a:pt x="1458" y="251"/>
                </a:lnTo>
                <a:lnTo>
                  <a:pt x="1470" y="273"/>
                </a:lnTo>
                <a:lnTo>
                  <a:pt x="1483" y="298"/>
                </a:lnTo>
                <a:lnTo>
                  <a:pt x="1498" y="328"/>
                </a:lnTo>
                <a:lnTo>
                  <a:pt x="1513" y="363"/>
                </a:lnTo>
                <a:lnTo>
                  <a:pt x="1528" y="401"/>
                </a:lnTo>
                <a:lnTo>
                  <a:pt x="1542" y="444"/>
                </a:lnTo>
                <a:lnTo>
                  <a:pt x="1556" y="491"/>
                </a:lnTo>
                <a:lnTo>
                  <a:pt x="1568" y="542"/>
                </a:lnTo>
                <a:lnTo>
                  <a:pt x="1578" y="598"/>
                </a:lnTo>
                <a:lnTo>
                  <a:pt x="1586" y="657"/>
                </a:lnTo>
                <a:lnTo>
                  <a:pt x="1591" y="720"/>
                </a:lnTo>
                <a:lnTo>
                  <a:pt x="1592" y="787"/>
                </a:lnTo>
                <a:lnTo>
                  <a:pt x="1592" y="2827"/>
                </a:lnTo>
                <a:lnTo>
                  <a:pt x="1606" y="2843"/>
                </a:lnTo>
                <a:lnTo>
                  <a:pt x="1618" y="2861"/>
                </a:lnTo>
                <a:lnTo>
                  <a:pt x="1629" y="2882"/>
                </a:lnTo>
                <a:lnTo>
                  <a:pt x="1638" y="2904"/>
                </a:lnTo>
                <a:lnTo>
                  <a:pt x="1644" y="2927"/>
                </a:lnTo>
                <a:lnTo>
                  <a:pt x="1648" y="2952"/>
                </a:lnTo>
                <a:lnTo>
                  <a:pt x="1648" y="2978"/>
                </a:lnTo>
                <a:lnTo>
                  <a:pt x="1642" y="3005"/>
                </a:lnTo>
                <a:lnTo>
                  <a:pt x="1631" y="3032"/>
                </a:lnTo>
                <a:lnTo>
                  <a:pt x="1614" y="3059"/>
                </a:lnTo>
                <a:lnTo>
                  <a:pt x="1591" y="3086"/>
                </a:lnTo>
                <a:lnTo>
                  <a:pt x="1591" y="3160"/>
                </a:lnTo>
                <a:lnTo>
                  <a:pt x="1588" y="3186"/>
                </a:lnTo>
                <a:lnTo>
                  <a:pt x="1579" y="3210"/>
                </a:lnTo>
                <a:lnTo>
                  <a:pt x="1563" y="3232"/>
                </a:lnTo>
                <a:lnTo>
                  <a:pt x="1544" y="3251"/>
                </a:lnTo>
                <a:lnTo>
                  <a:pt x="1520" y="3266"/>
                </a:lnTo>
                <a:lnTo>
                  <a:pt x="1492" y="3278"/>
                </a:lnTo>
                <a:lnTo>
                  <a:pt x="1462" y="3286"/>
                </a:lnTo>
                <a:lnTo>
                  <a:pt x="1429" y="3288"/>
                </a:lnTo>
                <a:lnTo>
                  <a:pt x="1169" y="3288"/>
                </a:lnTo>
                <a:lnTo>
                  <a:pt x="1137" y="3286"/>
                </a:lnTo>
                <a:lnTo>
                  <a:pt x="1106" y="3278"/>
                </a:lnTo>
                <a:lnTo>
                  <a:pt x="1078" y="3266"/>
                </a:lnTo>
                <a:lnTo>
                  <a:pt x="1054" y="3251"/>
                </a:lnTo>
                <a:lnTo>
                  <a:pt x="1034" y="3232"/>
                </a:lnTo>
                <a:lnTo>
                  <a:pt x="1019" y="3210"/>
                </a:lnTo>
                <a:lnTo>
                  <a:pt x="1010" y="3186"/>
                </a:lnTo>
                <a:lnTo>
                  <a:pt x="1007" y="3160"/>
                </a:lnTo>
                <a:lnTo>
                  <a:pt x="1007" y="3094"/>
                </a:lnTo>
                <a:lnTo>
                  <a:pt x="992" y="3085"/>
                </a:lnTo>
                <a:lnTo>
                  <a:pt x="979" y="3073"/>
                </a:lnTo>
                <a:lnTo>
                  <a:pt x="966" y="3059"/>
                </a:lnTo>
                <a:lnTo>
                  <a:pt x="954" y="3042"/>
                </a:lnTo>
                <a:lnTo>
                  <a:pt x="944" y="3023"/>
                </a:lnTo>
                <a:lnTo>
                  <a:pt x="937" y="3001"/>
                </a:lnTo>
                <a:lnTo>
                  <a:pt x="932" y="2976"/>
                </a:lnTo>
                <a:lnTo>
                  <a:pt x="931" y="2949"/>
                </a:lnTo>
                <a:lnTo>
                  <a:pt x="934" y="2919"/>
                </a:lnTo>
                <a:lnTo>
                  <a:pt x="941" y="2885"/>
                </a:lnTo>
                <a:lnTo>
                  <a:pt x="823" y="1554"/>
                </a:lnTo>
                <a:lnTo>
                  <a:pt x="707" y="2885"/>
                </a:lnTo>
                <a:lnTo>
                  <a:pt x="713" y="2919"/>
                </a:lnTo>
                <a:lnTo>
                  <a:pt x="717" y="2949"/>
                </a:lnTo>
                <a:lnTo>
                  <a:pt x="716" y="2976"/>
                </a:lnTo>
                <a:lnTo>
                  <a:pt x="711" y="3001"/>
                </a:lnTo>
                <a:lnTo>
                  <a:pt x="703" y="3023"/>
                </a:lnTo>
                <a:lnTo>
                  <a:pt x="693" y="3042"/>
                </a:lnTo>
                <a:lnTo>
                  <a:pt x="682" y="3059"/>
                </a:lnTo>
                <a:lnTo>
                  <a:pt x="669" y="3073"/>
                </a:lnTo>
                <a:lnTo>
                  <a:pt x="656" y="3085"/>
                </a:lnTo>
                <a:lnTo>
                  <a:pt x="641" y="3094"/>
                </a:lnTo>
                <a:lnTo>
                  <a:pt x="641" y="3160"/>
                </a:lnTo>
                <a:lnTo>
                  <a:pt x="638" y="3186"/>
                </a:lnTo>
                <a:lnTo>
                  <a:pt x="629" y="3210"/>
                </a:lnTo>
                <a:lnTo>
                  <a:pt x="613" y="3232"/>
                </a:lnTo>
                <a:lnTo>
                  <a:pt x="593" y="3251"/>
                </a:lnTo>
                <a:lnTo>
                  <a:pt x="570" y="3266"/>
                </a:lnTo>
                <a:lnTo>
                  <a:pt x="542" y="3278"/>
                </a:lnTo>
                <a:lnTo>
                  <a:pt x="511" y="3286"/>
                </a:lnTo>
                <a:lnTo>
                  <a:pt x="479" y="3288"/>
                </a:lnTo>
                <a:lnTo>
                  <a:pt x="219" y="3288"/>
                </a:lnTo>
                <a:lnTo>
                  <a:pt x="186" y="3286"/>
                </a:lnTo>
                <a:lnTo>
                  <a:pt x="156" y="3278"/>
                </a:lnTo>
                <a:lnTo>
                  <a:pt x="128" y="3266"/>
                </a:lnTo>
                <a:lnTo>
                  <a:pt x="103" y="3251"/>
                </a:lnTo>
                <a:lnTo>
                  <a:pt x="84" y="3232"/>
                </a:lnTo>
                <a:lnTo>
                  <a:pt x="69" y="3210"/>
                </a:lnTo>
                <a:lnTo>
                  <a:pt x="59" y="3186"/>
                </a:lnTo>
                <a:lnTo>
                  <a:pt x="56" y="3160"/>
                </a:lnTo>
                <a:lnTo>
                  <a:pt x="56" y="3086"/>
                </a:lnTo>
                <a:lnTo>
                  <a:pt x="33" y="3059"/>
                </a:lnTo>
                <a:lnTo>
                  <a:pt x="17" y="3032"/>
                </a:lnTo>
                <a:lnTo>
                  <a:pt x="6" y="3005"/>
                </a:lnTo>
                <a:lnTo>
                  <a:pt x="0" y="2978"/>
                </a:lnTo>
                <a:lnTo>
                  <a:pt x="0" y="2952"/>
                </a:lnTo>
                <a:lnTo>
                  <a:pt x="3" y="2927"/>
                </a:lnTo>
                <a:lnTo>
                  <a:pt x="9" y="2904"/>
                </a:lnTo>
                <a:lnTo>
                  <a:pt x="19" y="2882"/>
                </a:lnTo>
                <a:lnTo>
                  <a:pt x="30" y="2861"/>
                </a:lnTo>
                <a:lnTo>
                  <a:pt x="42" y="2843"/>
                </a:lnTo>
                <a:lnTo>
                  <a:pt x="56" y="2827"/>
                </a:lnTo>
                <a:lnTo>
                  <a:pt x="56" y="787"/>
                </a:lnTo>
                <a:lnTo>
                  <a:pt x="57" y="720"/>
                </a:lnTo>
                <a:lnTo>
                  <a:pt x="62" y="657"/>
                </a:lnTo>
                <a:lnTo>
                  <a:pt x="70" y="598"/>
                </a:lnTo>
                <a:lnTo>
                  <a:pt x="80" y="542"/>
                </a:lnTo>
                <a:lnTo>
                  <a:pt x="92" y="491"/>
                </a:lnTo>
                <a:lnTo>
                  <a:pt x="106" y="444"/>
                </a:lnTo>
                <a:lnTo>
                  <a:pt x="120" y="401"/>
                </a:lnTo>
                <a:lnTo>
                  <a:pt x="134" y="363"/>
                </a:lnTo>
                <a:lnTo>
                  <a:pt x="150" y="329"/>
                </a:lnTo>
                <a:lnTo>
                  <a:pt x="164" y="298"/>
                </a:lnTo>
                <a:lnTo>
                  <a:pt x="178" y="273"/>
                </a:lnTo>
                <a:lnTo>
                  <a:pt x="190" y="251"/>
                </a:lnTo>
                <a:lnTo>
                  <a:pt x="201" y="235"/>
                </a:lnTo>
                <a:lnTo>
                  <a:pt x="209" y="222"/>
                </a:lnTo>
                <a:lnTo>
                  <a:pt x="209" y="39"/>
                </a:lnTo>
                <a:lnTo>
                  <a:pt x="211" y="26"/>
                </a:lnTo>
                <a:lnTo>
                  <a:pt x="218" y="16"/>
                </a:lnTo>
                <a:lnTo>
                  <a:pt x="227" y="7"/>
                </a:lnTo>
                <a:lnTo>
                  <a:pt x="239" y="2"/>
                </a:lnTo>
                <a:lnTo>
                  <a:pt x="25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Freeform 90"/>
          <p:cNvSpPr>
            <a:spLocks noEditPoints="1"/>
          </p:cNvSpPr>
          <p:nvPr/>
        </p:nvSpPr>
        <p:spPr bwMode="auto">
          <a:xfrm>
            <a:off x="4600821" y="2674938"/>
            <a:ext cx="174625" cy="582613"/>
          </a:xfrm>
          <a:custGeom>
            <a:avLst/>
            <a:gdLst>
              <a:gd name="T0" fmla="*/ 494 w 988"/>
              <a:gd name="T1" fmla="*/ 3208 h 3304"/>
              <a:gd name="T2" fmla="*/ 784 w 988"/>
              <a:gd name="T3" fmla="*/ 2470 h 3304"/>
              <a:gd name="T4" fmla="*/ 315 w 988"/>
              <a:gd name="T5" fmla="*/ 3016 h 3304"/>
              <a:gd name="T6" fmla="*/ 765 w 988"/>
              <a:gd name="T7" fmla="*/ 2134 h 3304"/>
              <a:gd name="T8" fmla="*/ 779 w 988"/>
              <a:gd name="T9" fmla="*/ 2381 h 3304"/>
              <a:gd name="T10" fmla="*/ 224 w 988"/>
              <a:gd name="T11" fmla="*/ 2122 h 3304"/>
              <a:gd name="T12" fmla="*/ 746 w 988"/>
              <a:gd name="T13" fmla="*/ 1798 h 3304"/>
              <a:gd name="T14" fmla="*/ 229 w 988"/>
              <a:gd name="T15" fmla="*/ 2027 h 3304"/>
              <a:gd name="T16" fmla="*/ 708 w 988"/>
              <a:gd name="T17" fmla="*/ 1126 h 3304"/>
              <a:gd name="T18" fmla="*/ 723 w 988"/>
              <a:gd name="T19" fmla="*/ 1374 h 3304"/>
              <a:gd name="T20" fmla="*/ 284 w 988"/>
              <a:gd name="T21" fmla="*/ 1043 h 3304"/>
              <a:gd name="T22" fmla="*/ 692 w 988"/>
              <a:gd name="T23" fmla="*/ 838 h 3304"/>
              <a:gd name="T24" fmla="*/ 295 w 988"/>
              <a:gd name="T25" fmla="*/ 838 h 3304"/>
              <a:gd name="T26" fmla="*/ 551 w 988"/>
              <a:gd name="T27" fmla="*/ 602 h 3304"/>
              <a:gd name="T28" fmla="*/ 440 w 988"/>
              <a:gd name="T29" fmla="*/ 524 h 3304"/>
              <a:gd name="T30" fmla="*/ 354 w 988"/>
              <a:gd name="T31" fmla="*/ 326 h 3304"/>
              <a:gd name="T32" fmla="*/ 718 w 988"/>
              <a:gd name="T33" fmla="*/ 257 h 3304"/>
              <a:gd name="T34" fmla="*/ 729 w 988"/>
              <a:gd name="T35" fmla="*/ 270 h 3304"/>
              <a:gd name="T36" fmla="*/ 834 w 988"/>
              <a:gd name="T37" fmla="*/ 98 h 3304"/>
              <a:gd name="T38" fmla="*/ 257 w 988"/>
              <a:gd name="T39" fmla="*/ 274 h 3304"/>
              <a:gd name="T40" fmla="*/ 264 w 988"/>
              <a:gd name="T41" fmla="*/ 261 h 3304"/>
              <a:gd name="T42" fmla="*/ 153 w 988"/>
              <a:gd name="T43" fmla="*/ 98 h 3304"/>
              <a:gd name="T44" fmla="*/ 180 w 988"/>
              <a:gd name="T45" fmla="*/ 7 h 3304"/>
              <a:gd name="T46" fmla="*/ 617 w 988"/>
              <a:gd name="T47" fmla="*/ 249 h 3304"/>
              <a:gd name="T48" fmla="*/ 817 w 988"/>
              <a:gd name="T49" fmla="*/ 2 h 3304"/>
              <a:gd name="T50" fmla="*/ 850 w 988"/>
              <a:gd name="T51" fmla="*/ 4 h 3304"/>
              <a:gd name="T52" fmla="*/ 983 w 988"/>
              <a:gd name="T53" fmla="*/ 137 h 3304"/>
              <a:gd name="T54" fmla="*/ 986 w 988"/>
              <a:gd name="T55" fmla="*/ 169 h 3304"/>
              <a:gd name="T56" fmla="*/ 684 w 988"/>
              <a:gd name="T57" fmla="*/ 408 h 3304"/>
              <a:gd name="T58" fmla="*/ 768 w 988"/>
              <a:gd name="T59" fmla="*/ 815 h 3304"/>
              <a:gd name="T60" fmla="*/ 884 w 988"/>
              <a:gd name="T61" fmla="*/ 2896 h 3304"/>
              <a:gd name="T62" fmla="*/ 873 w 988"/>
              <a:gd name="T63" fmla="*/ 2916 h 3304"/>
              <a:gd name="T64" fmla="*/ 849 w 988"/>
              <a:gd name="T65" fmla="*/ 2943 h 3304"/>
              <a:gd name="T66" fmla="*/ 802 w 988"/>
              <a:gd name="T67" fmla="*/ 2992 h 3304"/>
              <a:gd name="T68" fmla="*/ 742 w 988"/>
              <a:gd name="T69" fmla="*/ 3056 h 3304"/>
              <a:gd name="T70" fmla="*/ 676 w 988"/>
              <a:gd name="T71" fmla="*/ 3128 h 3304"/>
              <a:gd name="T72" fmla="*/ 613 w 988"/>
              <a:gd name="T73" fmla="*/ 3195 h 3304"/>
              <a:gd name="T74" fmla="*/ 561 w 988"/>
              <a:gd name="T75" fmla="*/ 3252 h 3304"/>
              <a:gd name="T76" fmla="*/ 528 w 988"/>
              <a:gd name="T77" fmla="*/ 3287 h 3304"/>
              <a:gd name="T78" fmla="*/ 512 w 988"/>
              <a:gd name="T79" fmla="*/ 3300 h 3304"/>
              <a:gd name="T80" fmla="*/ 484 w 988"/>
              <a:gd name="T81" fmla="*/ 3303 h 3304"/>
              <a:gd name="T82" fmla="*/ 113 w 988"/>
              <a:gd name="T83" fmla="*/ 2914 h 3304"/>
              <a:gd name="T84" fmla="*/ 102 w 988"/>
              <a:gd name="T85" fmla="*/ 2885 h 3304"/>
              <a:gd name="T86" fmla="*/ 223 w 988"/>
              <a:gd name="T87" fmla="*/ 807 h 3304"/>
              <a:gd name="T88" fmla="*/ 15 w 988"/>
              <a:gd name="T89" fmla="*/ 186 h 3304"/>
              <a:gd name="T90" fmla="*/ 0 w 988"/>
              <a:gd name="T91" fmla="*/ 158 h 3304"/>
              <a:gd name="T92" fmla="*/ 11 w 988"/>
              <a:gd name="T93" fmla="*/ 128 h 3304"/>
              <a:gd name="T94" fmla="*/ 148 w 988"/>
              <a:gd name="T95" fmla="*/ 1 h 3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88" h="3304">
                <a:moveTo>
                  <a:pt x="803" y="2806"/>
                </a:moveTo>
                <a:lnTo>
                  <a:pt x="369" y="3074"/>
                </a:lnTo>
                <a:lnTo>
                  <a:pt x="494" y="3208"/>
                </a:lnTo>
                <a:lnTo>
                  <a:pt x="806" y="2873"/>
                </a:lnTo>
                <a:lnTo>
                  <a:pt x="803" y="2806"/>
                </a:lnTo>
                <a:close/>
                <a:moveTo>
                  <a:pt x="784" y="2470"/>
                </a:moveTo>
                <a:lnTo>
                  <a:pt x="183" y="2842"/>
                </a:lnTo>
                <a:lnTo>
                  <a:pt x="181" y="2873"/>
                </a:lnTo>
                <a:lnTo>
                  <a:pt x="315" y="3016"/>
                </a:lnTo>
                <a:lnTo>
                  <a:pt x="798" y="2717"/>
                </a:lnTo>
                <a:lnTo>
                  <a:pt x="784" y="2470"/>
                </a:lnTo>
                <a:close/>
                <a:moveTo>
                  <a:pt x="765" y="2134"/>
                </a:moveTo>
                <a:lnTo>
                  <a:pt x="203" y="2482"/>
                </a:lnTo>
                <a:lnTo>
                  <a:pt x="188" y="2747"/>
                </a:lnTo>
                <a:lnTo>
                  <a:pt x="779" y="2381"/>
                </a:lnTo>
                <a:lnTo>
                  <a:pt x="765" y="2134"/>
                </a:lnTo>
                <a:close/>
                <a:moveTo>
                  <a:pt x="746" y="1798"/>
                </a:moveTo>
                <a:lnTo>
                  <a:pt x="224" y="2122"/>
                </a:lnTo>
                <a:lnTo>
                  <a:pt x="208" y="2387"/>
                </a:lnTo>
                <a:lnTo>
                  <a:pt x="760" y="2045"/>
                </a:lnTo>
                <a:lnTo>
                  <a:pt x="746" y="1798"/>
                </a:lnTo>
                <a:close/>
                <a:moveTo>
                  <a:pt x="728" y="1462"/>
                </a:moveTo>
                <a:lnTo>
                  <a:pt x="244" y="1762"/>
                </a:lnTo>
                <a:lnTo>
                  <a:pt x="229" y="2027"/>
                </a:lnTo>
                <a:lnTo>
                  <a:pt x="741" y="1710"/>
                </a:lnTo>
                <a:lnTo>
                  <a:pt x="728" y="1462"/>
                </a:lnTo>
                <a:close/>
                <a:moveTo>
                  <a:pt x="708" y="1126"/>
                </a:moveTo>
                <a:lnTo>
                  <a:pt x="263" y="1402"/>
                </a:lnTo>
                <a:lnTo>
                  <a:pt x="249" y="1668"/>
                </a:lnTo>
                <a:lnTo>
                  <a:pt x="723" y="1374"/>
                </a:lnTo>
                <a:lnTo>
                  <a:pt x="708" y="1126"/>
                </a:lnTo>
                <a:close/>
                <a:moveTo>
                  <a:pt x="671" y="802"/>
                </a:moveTo>
                <a:lnTo>
                  <a:pt x="284" y="1043"/>
                </a:lnTo>
                <a:lnTo>
                  <a:pt x="269" y="1307"/>
                </a:lnTo>
                <a:lnTo>
                  <a:pt x="703" y="1038"/>
                </a:lnTo>
                <a:lnTo>
                  <a:pt x="692" y="838"/>
                </a:lnTo>
                <a:lnTo>
                  <a:pt x="671" y="802"/>
                </a:lnTo>
                <a:close/>
                <a:moveTo>
                  <a:pt x="437" y="602"/>
                </a:moveTo>
                <a:lnTo>
                  <a:pt x="295" y="838"/>
                </a:lnTo>
                <a:lnTo>
                  <a:pt x="289" y="948"/>
                </a:lnTo>
                <a:lnTo>
                  <a:pt x="631" y="736"/>
                </a:lnTo>
                <a:lnTo>
                  <a:pt x="551" y="602"/>
                </a:lnTo>
                <a:lnTo>
                  <a:pt x="437" y="602"/>
                </a:lnTo>
                <a:close/>
                <a:moveTo>
                  <a:pt x="354" y="326"/>
                </a:moveTo>
                <a:lnTo>
                  <a:pt x="440" y="524"/>
                </a:lnTo>
                <a:lnTo>
                  <a:pt x="547" y="524"/>
                </a:lnTo>
                <a:lnTo>
                  <a:pt x="634" y="326"/>
                </a:lnTo>
                <a:lnTo>
                  <a:pt x="354" y="326"/>
                </a:lnTo>
                <a:close/>
                <a:moveTo>
                  <a:pt x="834" y="98"/>
                </a:moveTo>
                <a:lnTo>
                  <a:pt x="713" y="253"/>
                </a:lnTo>
                <a:lnTo>
                  <a:pt x="718" y="257"/>
                </a:lnTo>
                <a:lnTo>
                  <a:pt x="723" y="261"/>
                </a:lnTo>
                <a:lnTo>
                  <a:pt x="727" y="267"/>
                </a:lnTo>
                <a:lnTo>
                  <a:pt x="729" y="270"/>
                </a:lnTo>
                <a:lnTo>
                  <a:pt x="731" y="274"/>
                </a:lnTo>
                <a:lnTo>
                  <a:pt x="889" y="152"/>
                </a:lnTo>
                <a:lnTo>
                  <a:pt x="834" y="98"/>
                </a:lnTo>
                <a:close/>
                <a:moveTo>
                  <a:pt x="153" y="98"/>
                </a:moveTo>
                <a:lnTo>
                  <a:pt x="99" y="152"/>
                </a:lnTo>
                <a:lnTo>
                  <a:pt x="257" y="274"/>
                </a:lnTo>
                <a:lnTo>
                  <a:pt x="258" y="270"/>
                </a:lnTo>
                <a:lnTo>
                  <a:pt x="260" y="267"/>
                </a:lnTo>
                <a:lnTo>
                  <a:pt x="264" y="261"/>
                </a:lnTo>
                <a:lnTo>
                  <a:pt x="269" y="257"/>
                </a:lnTo>
                <a:lnTo>
                  <a:pt x="275" y="253"/>
                </a:lnTo>
                <a:lnTo>
                  <a:pt x="153" y="98"/>
                </a:lnTo>
                <a:close/>
                <a:moveTo>
                  <a:pt x="160" y="0"/>
                </a:moveTo>
                <a:lnTo>
                  <a:pt x="171" y="2"/>
                </a:lnTo>
                <a:lnTo>
                  <a:pt x="180" y="7"/>
                </a:lnTo>
                <a:lnTo>
                  <a:pt x="188" y="15"/>
                </a:lnTo>
                <a:lnTo>
                  <a:pt x="371" y="249"/>
                </a:lnTo>
                <a:lnTo>
                  <a:pt x="617" y="249"/>
                </a:lnTo>
                <a:lnTo>
                  <a:pt x="800" y="15"/>
                </a:lnTo>
                <a:lnTo>
                  <a:pt x="808" y="7"/>
                </a:lnTo>
                <a:lnTo>
                  <a:pt x="817" y="2"/>
                </a:lnTo>
                <a:lnTo>
                  <a:pt x="828" y="0"/>
                </a:lnTo>
                <a:lnTo>
                  <a:pt x="840" y="1"/>
                </a:lnTo>
                <a:lnTo>
                  <a:pt x="850" y="4"/>
                </a:lnTo>
                <a:lnTo>
                  <a:pt x="859" y="11"/>
                </a:lnTo>
                <a:lnTo>
                  <a:pt x="977" y="128"/>
                </a:lnTo>
                <a:lnTo>
                  <a:pt x="983" y="137"/>
                </a:lnTo>
                <a:lnTo>
                  <a:pt x="987" y="147"/>
                </a:lnTo>
                <a:lnTo>
                  <a:pt x="988" y="158"/>
                </a:lnTo>
                <a:lnTo>
                  <a:pt x="986" y="169"/>
                </a:lnTo>
                <a:lnTo>
                  <a:pt x="981" y="178"/>
                </a:lnTo>
                <a:lnTo>
                  <a:pt x="973" y="186"/>
                </a:lnTo>
                <a:lnTo>
                  <a:pt x="684" y="408"/>
                </a:lnTo>
                <a:lnTo>
                  <a:pt x="617" y="561"/>
                </a:lnTo>
                <a:lnTo>
                  <a:pt x="765" y="807"/>
                </a:lnTo>
                <a:lnTo>
                  <a:pt x="768" y="815"/>
                </a:lnTo>
                <a:lnTo>
                  <a:pt x="770" y="824"/>
                </a:lnTo>
                <a:lnTo>
                  <a:pt x="885" y="2885"/>
                </a:lnTo>
                <a:lnTo>
                  <a:pt x="884" y="2896"/>
                </a:lnTo>
                <a:lnTo>
                  <a:pt x="881" y="2905"/>
                </a:lnTo>
                <a:lnTo>
                  <a:pt x="875" y="2914"/>
                </a:lnTo>
                <a:lnTo>
                  <a:pt x="873" y="2916"/>
                </a:lnTo>
                <a:lnTo>
                  <a:pt x="868" y="2922"/>
                </a:lnTo>
                <a:lnTo>
                  <a:pt x="860" y="2931"/>
                </a:lnTo>
                <a:lnTo>
                  <a:pt x="849" y="2943"/>
                </a:lnTo>
                <a:lnTo>
                  <a:pt x="836" y="2957"/>
                </a:lnTo>
                <a:lnTo>
                  <a:pt x="820" y="2974"/>
                </a:lnTo>
                <a:lnTo>
                  <a:pt x="802" y="2992"/>
                </a:lnTo>
                <a:lnTo>
                  <a:pt x="784" y="3012"/>
                </a:lnTo>
                <a:lnTo>
                  <a:pt x="763" y="3034"/>
                </a:lnTo>
                <a:lnTo>
                  <a:pt x="742" y="3056"/>
                </a:lnTo>
                <a:lnTo>
                  <a:pt x="721" y="3081"/>
                </a:lnTo>
                <a:lnTo>
                  <a:pt x="698" y="3104"/>
                </a:lnTo>
                <a:lnTo>
                  <a:pt x="676" y="3128"/>
                </a:lnTo>
                <a:lnTo>
                  <a:pt x="655" y="3151"/>
                </a:lnTo>
                <a:lnTo>
                  <a:pt x="633" y="3173"/>
                </a:lnTo>
                <a:lnTo>
                  <a:pt x="613" y="3195"/>
                </a:lnTo>
                <a:lnTo>
                  <a:pt x="594" y="3215"/>
                </a:lnTo>
                <a:lnTo>
                  <a:pt x="576" y="3234"/>
                </a:lnTo>
                <a:lnTo>
                  <a:pt x="561" y="3252"/>
                </a:lnTo>
                <a:lnTo>
                  <a:pt x="547" y="3266"/>
                </a:lnTo>
                <a:lnTo>
                  <a:pt x="536" y="3278"/>
                </a:lnTo>
                <a:lnTo>
                  <a:pt x="528" y="3287"/>
                </a:lnTo>
                <a:lnTo>
                  <a:pt x="522" y="3292"/>
                </a:lnTo>
                <a:lnTo>
                  <a:pt x="520" y="3294"/>
                </a:lnTo>
                <a:lnTo>
                  <a:pt x="512" y="3300"/>
                </a:lnTo>
                <a:lnTo>
                  <a:pt x="503" y="3303"/>
                </a:lnTo>
                <a:lnTo>
                  <a:pt x="494" y="3304"/>
                </a:lnTo>
                <a:lnTo>
                  <a:pt x="484" y="3303"/>
                </a:lnTo>
                <a:lnTo>
                  <a:pt x="474" y="3299"/>
                </a:lnTo>
                <a:lnTo>
                  <a:pt x="466" y="3292"/>
                </a:lnTo>
                <a:lnTo>
                  <a:pt x="113" y="2914"/>
                </a:lnTo>
                <a:lnTo>
                  <a:pt x="107" y="2905"/>
                </a:lnTo>
                <a:lnTo>
                  <a:pt x="103" y="2896"/>
                </a:lnTo>
                <a:lnTo>
                  <a:pt x="102" y="2885"/>
                </a:lnTo>
                <a:lnTo>
                  <a:pt x="218" y="824"/>
                </a:lnTo>
                <a:lnTo>
                  <a:pt x="219" y="815"/>
                </a:lnTo>
                <a:lnTo>
                  <a:pt x="223" y="807"/>
                </a:lnTo>
                <a:lnTo>
                  <a:pt x="371" y="561"/>
                </a:lnTo>
                <a:lnTo>
                  <a:pt x="303" y="408"/>
                </a:lnTo>
                <a:lnTo>
                  <a:pt x="15" y="186"/>
                </a:lnTo>
                <a:lnTo>
                  <a:pt x="7" y="178"/>
                </a:lnTo>
                <a:lnTo>
                  <a:pt x="2" y="169"/>
                </a:lnTo>
                <a:lnTo>
                  <a:pt x="0" y="158"/>
                </a:lnTo>
                <a:lnTo>
                  <a:pt x="1" y="147"/>
                </a:lnTo>
                <a:lnTo>
                  <a:pt x="4" y="137"/>
                </a:lnTo>
                <a:lnTo>
                  <a:pt x="11" y="128"/>
                </a:lnTo>
                <a:lnTo>
                  <a:pt x="129" y="11"/>
                </a:lnTo>
                <a:lnTo>
                  <a:pt x="138" y="4"/>
                </a:lnTo>
                <a:lnTo>
                  <a:pt x="148" y="1"/>
                </a:lnTo>
                <a:lnTo>
                  <a:pt x="16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1" name="Group 250"/>
          <p:cNvGrpSpPr/>
          <p:nvPr/>
        </p:nvGrpSpPr>
        <p:grpSpPr>
          <a:xfrm>
            <a:off x="5466465" y="2695575"/>
            <a:ext cx="314325" cy="541337"/>
            <a:chOff x="5465763" y="2695575"/>
            <a:chExt cx="314325" cy="5413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9" name="Freeform 95"/>
            <p:cNvSpPr>
              <a:spLocks noEditPoints="1"/>
            </p:cNvSpPr>
            <p:nvPr/>
          </p:nvSpPr>
          <p:spPr bwMode="auto">
            <a:xfrm>
              <a:off x="5465763" y="2695575"/>
              <a:ext cx="314325" cy="541337"/>
            </a:xfrm>
            <a:custGeom>
              <a:avLst/>
              <a:gdLst>
                <a:gd name="T0" fmla="*/ 612 w 1985"/>
                <a:gd name="T1" fmla="*/ 492 h 3414"/>
                <a:gd name="T2" fmla="*/ 764 w 1985"/>
                <a:gd name="T3" fmla="*/ 883 h 3414"/>
                <a:gd name="T4" fmla="*/ 992 w 1985"/>
                <a:gd name="T5" fmla="*/ 1061 h 3414"/>
                <a:gd name="T6" fmla="*/ 1221 w 1985"/>
                <a:gd name="T7" fmla="*/ 883 h 3414"/>
                <a:gd name="T8" fmla="*/ 1373 w 1985"/>
                <a:gd name="T9" fmla="*/ 492 h 3414"/>
                <a:gd name="T10" fmla="*/ 1408 w 1985"/>
                <a:gd name="T11" fmla="*/ 158 h 3414"/>
                <a:gd name="T12" fmla="*/ 992 w 1985"/>
                <a:gd name="T13" fmla="*/ 214 h 3414"/>
                <a:gd name="T14" fmla="*/ 576 w 1985"/>
                <a:gd name="T15" fmla="*/ 158 h 3414"/>
                <a:gd name="T16" fmla="*/ 412 w 1985"/>
                <a:gd name="T17" fmla="*/ 515 h 3414"/>
                <a:gd name="T18" fmla="*/ 377 w 1985"/>
                <a:gd name="T19" fmla="*/ 924 h 3414"/>
                <a:gd name="T20" fmla="*/ 250 w 1985"/>
                <a:gd name="T21" fmla="*/ 1153 h 3414"/>
                <a:gd name="T22" fmla="*/ 117 w 1985"/>
                <a:gd name="T23" fmla="*/ 3115 h 3414"/>
                <a:gd name="T24" fmla="*/ 476 w 1985"/>
                <a:gd name="T25" fmla="*/ 3274 h 3414"/>
                <a:gd name="T26" fmla="*/ 1085 w 1985"/>
                <a:gd name="T27" fmla="*/ 3325 h 3414"/>
                <a:gd name="T28" fmla="*/ 1699 w 1985"/>
                <a:gd name="T29" fmla="*/ 3217 h 3414"/>
                <a:gd name="T30" fmla="*/ 1898 w 1985"/>
                <a:gd name="T31" fmla="*/ 3050 h 3414"/>
                <a:gd name="T32" fmla="*/ 1670 w 1985"/>
                <a:gd name="T33" fmla="*/ 1072 h 3414"/>
                <a:gd name="T34" fmla="*/ 1581 w 1985"/>
                <a:gd name="T35" fmla="*/ 798 h 3414"/>
                <a:gd name="T36" fmla="*/ 1595 w 1985"/>
                <a:gd name="T37" fmla="*/ 293 h 3414"/>
                <a:gd name="T38" fmla="*/ 1506 w 1985"/>
                <a:gd name="T39" fmla="*/ 302 h 3414"/>
                <a:gd name="T40" fmla="*/ 1353 w 1985"/>
                <a:gd name="T41" fmla="*/ 814 h 3414"/>
                <a:gd name="T42" fmla="*/ 1076 w 1985"/>
                <a:gd name="T43" fmla="*/ 1133 h 3414"/>
                <a:gd name="T44" fmla="*/ 1088 w 1985"/>
                <a:gd name="T45" fmla="*/ 1201 h 3414"/>
                <a:gd name="T46" fmla="*/ 1088 w 1985"/>
                <a:gd name="T47" fmla="*/ 1276 h 3414"/>
                <a:gd name="T48" fmla="*/ 1036 w 1985"/>
                <a:gd name="T49" fmla="*/ 1343 h 3414"/>
                <a:gd name="T50" fmla="*/ 1109 w 1985"/>
                <a:gd name="T51" fmla="*/ 1362 h 3414"/>
                <a:gd name="T52" fmla="*/ 1056 w 1985"/>
                <a:gd name="T53" fmla="*/ 1415 h 3414"/>
                <a:gd name="T54" fmla="*/ 1067 w 1985"/>
                <a:gd name="T55" fmla="*/ 1465 h 3414"/>
                <a:gd name="T56" fmla="*/ 1104 w 1985"/>
                <a:gd name="T57" fmla="*/ 1530 h 3414"/>
                <a:gd name="T58" fmla="*/ 1035 w 1985"/>
                <a:gd name="T59" fmla="*/ 1537 h 3414"/>
                <a:gd name="T60" fmla="*/ 1098 w 1985"/>
                <a:gd name="T61" fmla="*/ 1612 h 3414"/>
                <a:gd name="T62" fmla="*/ 1078 w 1985"/>
                <a:gd name="T63" fmla="*/ 1685 h 3414"/>
                <a:gd name="T64" fmla="*/ 1027 w 1985"/>
                <a:gd name="T65" fmla="*/ 1763 h 3414"/>
                <a:gd name="T66" fmla="*/ 949 w 1985"/>
                <a:gd name="T67" fmla="*/ 1737 h 3414"/>
                <a:gd name="T68" fmla="*/ 693 w 1985"/>
                <a:gd name="T69" fmla="*/ 934 h 3414"/>
                <a:gd name="T70" fmla="*/ 502 w 1985"/>
                <a:gd name="T71" fmla="*/ 410 h 3414"/>
                <a:gd name="T72" fmla="*/ 481 w 1985"/>
                <a:gd name="T73" fmla="*/ 0 h 3414"/>
                <a:gd name="T74" fmla="*/ 560 w 1985"/>
                <a:gd name="T75" fmla="*/ 59 h 3414"/>
                <a:gd name="T76" fmla="*/ 923 w 1985"/>
                <a:gd name="T77" fmla="*/ 127 h 3414"/>
                <a:gd name="T78" fmla="*/ 1369 w 1985"/>
                <a:gd name="T79" fmla="*/ 81 h 3414"/>
                <a:gd name="T80" fmla="*/ 1480 w 1985"/>
                <a:gd name="T81" fmla="*/ 7 h 3414"/>
                <a:gd name="T82" fmla="*/ 1717 w 1985"/>
                <a:gd name="T83" fmla="*/ 89 h 3414"/>
                <a:gd name="T84" fmla="*/ 1655 w 1985"/>
                <a:gd name="T85" fmla="*/ 610 h 3414"/>
                <a:gd name="T86" fmla="*/ 1705 w 1985"/>
                <a:gd name="T87" fmla="*/ 949 h 3414"/>
                <a:gd name="T88" fmla="*/ 1834 w 1985"/>
                <a:gd name="T89" fmla="*/ 1120 h 3414"/>
                <a:gd name="T90" fmla="*/ 1909 w 1985"/>
                <a:gd name="T91" fmla="*/ 1177 h 3414"/>
                <a:gd name="T92" fmla="*/ 1882 w 1985"/>
                <a:gd name="T93" fmla="*/ 3218 h 3414"/>
                <a:gd name="T94" fmla="*/ 1503 w 1985"/>
                <a:gd name="T95" fmla="*/ 3364 h 3414"/>
                <a:gd name="T96" fmla="*/ 992 w 1985"/>
                <a:gd name="T97" fmla="*/ 3414 h 3414"/>
                <a:gd name="T98" fmla="*/ 602 w 1985"/>
                <a:gd name="T99" fmla="*/ 3386 h 3414"/>
                <a:gd name="T100" fmla="*/ 177 w 1985"/>
                <a:gd name="T101" fmla="*/ 3263 h 3414"/>
                <a:gd name="T102" fmla="*/ 0 w 1985"/>
                <a:gd name="T103" fmla="*/ 3050 h 3414"/>
                <a:gd name="T104" fmla="*/ 125 w 1985"/>
                <a:gd name="T105" fmla="*/ 1132 h 3414"/>
                <a:gd name="T106" fmla="*/ 257 w 1985"/>
                <a:gd name="T107" fmla="*/ 997 h 3414"/>
                <a:gd name="T108" fmla="*/ 326 w 1985"/>
                <a:gd name="T109" fmla="*/ 712 h 3414"/>
                <a:gd name="T110" fmla="*/ 285 w 1985"/>
                <a:gd name="T111" fmla="*/ 187 h 3414"/>
                <a:gd name="T112" fmla="*/ 481 w 1985"/>
                <a:gd name="T113" fmla="*/ 0 h 3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85" h="3414">
                  <a:moveTo>
                    <a:pt x="538" y="144"/>
                  </a:moveTo>
                  <a:lnTo>
                    <a:pt x="545" y="187"/>
                  </a:lnTo>
                  <a:lnTo>
                    <a:pt x="553" y="234"/>
                  </a:lnTo>
                  <a:lnTo>
                    <a:pt x="563" y="283"/>
                  </a:lnTo>
                  <a:lnTo>
                    <a:pt x="573" y="334"/>
                  </a:lnTo>
                  <a:lnTo>
                    <a:pt x="585" y="386"/>
                  </a:lnTo>
                  <a:lnTo>
                    <a:pt x="598" y="439"/>
                  </a:lnTo>
                  <a:lnTo>
                    <a:pt x="612" y="492"/>
                  </a:lnTo>
                  <a:lnTo>
                    <a:pt x="626" y="545"/>
                  </a:lnTo>
                  <a:lnTo>
                    <a:pt x="643" y="598"/>
                  </a:lnTo>
                  <a:lnTo>
                    <a:pt x="660" y="650"/>
                  </a:lnTo>
                  <a:lnTo>
                    <a:pt x="679" y="701"/>
                  </a:lnTo>
                  <a:lnTo>
                    <a:pt x="698" y="750"/>
                  </a:lnTo>
                  <a:lnTo>
                    <a:pt x="719" y="796"/>
                  </a:lnTo>
                  <a:lnTo>
                    <a:pt x="741" y="841"/>
                  </a:lnTo>
                  <a:lnTo>
                    <a:pt x="764" y="883"/>
                  </a:lnTo>
                  <a:lnTo>
                    <a:pt x="788" y="921"/>
                  </a:lnTo>
                  <a:lnTo>
                    <a:pt x="814" y="956"/>
                  </a:lnTo>
                  <a:lnTo>
                    <a:pt x="840" y="987"/>
                  </a:lnTo>
                  <a:lnTo>
                    <a:pt x="868" y="1013"/>
                  </a:lnTo>
                  <a:lnTo>
                    <a:pt x="897" y="1033"/>
                  </a:lnTo>
                  <a:lnTo>
                    <a:pt x="928" y="1049"/>
                  </a:lnTo>
                  <a:lnTo>
                    <a:pt x="959" y="1058"/>
                  </a:lnTo>
                  <a:lnTo>
                    <a:pt x="992" y="1061"/>
                  </a:lnTo>
                  <a:lnTo>
                    <a:pt x="1025" y="1058"/>
                  </a:lnTo>
                  <a:lnTo>
                    <a:pt x="1057" y="1049"/>
                  </a:lnTo>
                  <a:lnTo>
                    <a:pt x="1087" y="1033"/>
                  </a:lnTo>
                  <a:lnTo>
                    <a:pt x="1116" y="1013"/>
                  </a:lnTo>
                  <a:lnTo>
                    <a:pt x="1145" y="987"/>
                  </a:lnTo>
                  <a:lnTo>
                    <a:pt x="1171" y="956"/>
                  </a:lnTo>
                  <a:lnTo>
                    <a:pt x="1197" y="921"/>
                  </a:lnTo>
                  <a:lnTo>
                    <a:pt x="1221" y="883"/>
                  </a:lnTo>
                  <a:lnTo>
                    <a:pt x="1244" y="841"/>
                  </a:lnTo>
                  <a:lnTo>
                    <a:pt x="1265" y="796"/>
                  </a:lnTo>
                  <a:lnTo>
                    <a:pt x="1286" y="750"/>
                  </a:lnTo>
                  <a:lnTo>
                    <a:pt x="1306" y="701"/>
                  </a:lnTo>
                  <a:lnTo>
                    <a:pt x="1325" y="650"/>
                  </a:lnTo>
                  <a:lnTo>
                    <a:pt x="1342" y="598"/>
                  </a:lnTo>
                  <a:lnTo>
                    <a:pt x="1358" y="545"/>
                  </a:lnTo>
                  <a:lnTo>
                    <a:pt x="1373" y="492"/>
                  </a:lnTo>
                  <a:lnTo>
                    <a:pt x="1386" y="439"/>
                  </a:lnTo>
                  <a:lnTo>
                    <a:pt x="1400" y="386"/>
                  </a:lnTo>
                  <a:lnTo>
                    <a:pt x="1411" y="334"/>
                  </a:lnTo>
                  <a:lnTo>
                    <a:pt x="1422" y="283"/>
                  </a:lnTo>
                  <a:lnTo>
                    <a:pt x="1431" y="234"/>
                  </a:lnTo>
                  <a:lnTo>
                    <a:pt x="1440" y="187"/>
                  </a:lnTo>
                  <a:lnTo>
                    <a:pt x="1447" y="144"/>
                  </a:lnTo>
                  <a:lnTo>
                    <a:pt x="1408" y="158"/>
                  </a:lnTo>
                  <a:lnTo>
                    <a:pt x="1366" y="172"/>
                  </a:lnTo>
                  <a:lnTo>
                    <a:pt x="1319" y="183"/>
                  </a:lnTo>
                  <a:lnTo>
                    <a:pt x="1269" y="192"/>
                  </a:lnTo>
                  <a:lnTo>
                    <a:pt x="1215" y="201"/>
                  </a:lnTo>
                  <a:lnTo>
                    <a:pt x="1161" y="207"/>
                  </a:lnTo>
                  <a:lnTo>
                    <a:pt x="1105" y="211"/>
                  </a:lnTo>
                  <a:lnTo>
                    <a:pt x="1049" y="213"/>
                  </a:lnTo>
                  <a:lnTo>
                    <a:pt x="992" y="214"/>
                  </a:lnTo>
                  <a:lnTo>
                    <a:pt x="936" y="213"/>
                  </a:lnTo>
                  <a:lnTo>
                    <a:pt x="880" y="211"/>
                  </a:lnTo>
                  <a:lnTo>
                    <a:pt x="823" y="207"/>
                  </a:lnTo>
                  <a:lnTo>
                    <a:pt x="769" y="201"/>
                  </a:lnTo>
                  <a:lnTo>
                    <a:pt x="716" y="192"/>
                  </a:lnTo>
                  <a:lnTo>
                    <a:pt x="666" y="183"/>
                  </a:lnTo>
                  <a:lnTo>
                    <a:pt x="619" y="172"/>
                  </a:lnTo>
                  <a:lnTo>
                    <a:pt x="576" y="158"/>
                  </a:lnTo>
                  <a:lnTo>
                    <a:pt x="538" y="144"/>
                  </a:lnTo>
                  <a:close/>
                  <a:moveTo>
                    <a:pt x="444" y="99"/>
                  </a:moveTo>
                  <a:lnTo>
                    <a:pt x="361" y="123"/>
                  </a:lnTo>
                  <a:lnTo>
                    <a:pt x="376" y="211"/>
                  </a:lnTo>
                  <a:lnTo>
                    <a:pt x="390" y="293"/>
                  </a:lnTo>
                  <a:lnTo>
                    <a:pt x="400" y="371"/>
                  </a:lnTo>
                  <a:lnTo>
                    <a:pt x="408" y="445"/>
                  </a:lnTo>
                  <a:lnTo>
                    <a:pt x="412" y="515"/>
                  </a:lnTo>
                  <a:lnTo>
                    <a:pt x="415" y="579"/>
                  </a:lnTo>
                  <a:lnTo>
                    <a:pt x="415" y="639"/>
                  </a:lnTo>
                  <a:lnTo>
                    <a:pt x="413" y="697"/>
                  </a:lnTo>
                  <a:lnTo>
                    <a:pt x="409" y="749"/>
                  </a:lnTo>
                  <a:lnTo>
                    <a:pt x="403" y="798"/>
                  </a:lnTo>
                  <a:lnTo>
                    <a:pt x="396" y="843"/>
                  </a:lnTo>
                  <a:lnTo>
                    <a:pt x="388" y="886"/>
                  </a:lnTo>
                  <a:lnTo>
                    <a:pt x="377" y="924"/>
                  </a:lnTo>
                  <a:lnTo>
                    <a:pt x="367" y="960"/>
                  </a:lnTo>
                  <a:lnTo>
                    <a:pt x="354" y="992"/>
                  </a:lnTo>
                  <a:lnTo>
                    <a:pt x="342" y="1021"/>
                  </a:lnTo>
                  <a:lnTo>
                    <a:pt x="328" y="1048"/>
                  </a:lnTo>
                  <a:lnTo>
                    <a:pt x="315" y="1072"/>
                  </a:lnTo>
                  <a:lnTo>
                    <a:pt x="301" y="1094"/>
                  </a:lnTo>
                  <a:lnTo>
                    <a:pt x="275" y="1126"/>
                  </a:lnTo>
                  <a:lnTo>
                    <a:pt x="250" y="1153"/>
                  </a:lnTo>
                  <a:lnTo>
                    <a:pt x="225" y="1174"/>
                  </a:lnTo>
                  <a:lnTo>
                    <a:pt x="202" y="1190"/>
                  </a:lnTo>
                  <a:lnTo>
                    <a:pt x="180" y="1202"/>
                  </a:lnTo>
                  <a:lnTo>
                    <a:pt x="162" y="1211"/>
                  </a:lnTo>
                  <a:lnTo>
                    <a:pt x="86" y="3050"/>
                  </a:lnTo>
                  <a:lnTo>
                    <a:pt x="91" y="3072"/>
                  </a:lnTo>
                  <a:lnTo>
                    <a:pt x="101" y="3093"/>
                  </a:lnTo>
                  <a:lnTo>
                    <a:pt x="117" y="3115"/>
                  </a:lnTo>
                  <a:lnTo>
                    <a:pt x="140" y="3136"/>
                  </a:lnTo>
                  <a:lnTo>
                    <a:pt x="168" y="3158"/>
                  </a:lnTo>
                  <a:lnTo>
                    <a:pt x="202" y="3179"/>
                  </a:lnTo>
                  <a:lnTo>
                    <a:pt x="242" y="3198"/>
                  </a:lnTo>
                  <a:lnTo>
                    <a:pt x="286" y="3217"/>
                  </a:lnTo>
                  <a:lnTo>
                    <a:pt x="336" y="3235"/>
                  </a:lnTo>
                  <a:lnTo>
                    <a:pt x="403" y="3257"/>
                  </a:lnTo>
                  <a:lnTo>
                    <a:pt x="476" y="3274"/>
                  </a:lnTo>
                  <a:lnTo>
                    <a:pt x="555" y="3290"/>
                  </a:lnTo>
                  <a:lnTo>
                    <a:pt x="636" y="3303"/>
                  </a:lnTo>
                  <a:lnTo>
                    <a:pt x="721" y="3314"/>
                  </a:lnTo>
                  <a:lnTo>
                    <a:pt x="809" y="3321"/>
                  </a:lnTo>
                  <a:lnTo>
                    <a:pt x="900" y="3325"/>
                  </a:lnTo>
                  <a:lnTo>
                    <a:pt x="992" y="3327"/>
                  </a:lnTo>
                  <a:lnTo>
                    <a:pt x="992" y="3327"/>
                  </a:lnTo>
                  <a:lnTo>
                    <a:pt x="1085" y="3325"/>
                  </a:lnTo>
                  <a:lnTo>
                    <a:pt x="1176" y="3321"/>
                  </a:lnTo>
                  <a:lnTo>
                    <a:pt x="1263" y="3314"/>
                  </a:lnTo>
                  <a:lnTo>
                    <a:pt x="1349" y="3303"/>
                  </a:lnTo>
                  <a:lnTo>
                    <a:pt x="1430" y="3290"/>
                  </a:lnTo>
                  <a:lnTo>
                    <a:pt x="1508" y="3274"/>
                  </a:lnTo>
                  <a:lnTo>
                    <a:pt x="1581" y="3257"/>
                  </a:lnTo>
                  <a:lnTo>
                    <a:pt x="1649" y="3235"/>
                  </a:lnTo>
                  <a:lnTo>
                    <a:pt x="1699" y="3217"/>
                  </a:lnTo>
                  <a:lnTo>
                    <a:pt x="1743" y="3198"/>
                  </a:lnTo>
                  <a:lnTo>
                    <a:pt x="1783" y="3179"/>
                  </a:lnTo>
                  <a:lnTo>
                    <a:pt x="1817" y="3158"/>
                  </a:lnTo>
                  <a:lnTo>
                    <a:pt x="1845" y="3136"/>
                  </a:lnTo>
                  <a:lnTo>
                    <a:pt x="1868" y="3115"/>
                  </a:lnTo>
                  <a:lnTo>
                    <a:pt x="1884" y="3093"/>
                  </a:lnTo>
                  <a:lnTo>
                    <a:pt x="1894" y="3072"/>
                  </a:lnTo>
                  <a:lnTo>
                    <a:pt x="1898" y="3050"/>
                  </a:lnTo>
                  <a:lnTo>
                    <a:pt x="1823" y="1211"/>
                  </a:lnTo>
                  <a:lnTo>
                    <a:pt x="1804" y="1202"/>
                  </a:lnTo>
                  <a:lnTo>
                    <a:pt x="1783" y="1190"/>
                  </a:lnTo>
                  <a:lnTo>
                    <a:pt x="1760" y="1174"/>
                  </a:lnTo>
                  <a:lnTo>
                    <a:pt x="1735" y="1153"/>
                  </a:lnTo>
                  <a:lnTo>
                    <a:pt x="1710" y="1126"/>
                  </a:lnTo>
                  <a:lnTo>
                    <a:pt x="1683" y="1094"/>
                  </a:lnTo>
                  <a:lnTo>
                    <a:pt x="1670" y="1072"/>
                  </a:lnTo>
                  <a:lnTo>
                    <a:pt x="1656" y="1048"/>
                  </a:lnTo>
                  <a:lnTo>
                    <a:pt x="1643" y="1021"/>
                  </a:lnTo>
                  <a:lnTo>
                    <a:pt x="1630" y="992"/>
                  </a:lnTo>
                  <a:lnTo>
                    <a:pt x="1618" y="960"/>
                  </a:lnTo>
                  <a:lnTo>
                    <a:pt x="1607" y="924"/>
                  </a:lnTo>
                  <a:lnTo>
                    <a:pt x="1597" y="886"/>
                  </a:lnTo>
                  <a:lnTo>
                    <a:pt x="1589" y="843"/>
                  </a:lnTo>
                  <a:lnTo>
                    <a:pt x="1581" y="798"/>
                  </a:lnTo>
                  <a:lnTo>
                    <a:pt x="1576" y="749"/>
                  </a:lnTo>
                  <a:lnTo>
                    <a:pt x="1572" y="697"/>
                  </a:lnTo>
                  <a:lnTo>
                    <a:pt x="1570" y="639"/>
                  </a:lnTo>
                  <a:lnTo>
                    <a:pt x="1570" y="579"/>
                  </a:lnTo>
                  <a:lnTo>
                    <a:pt x="1573" y="515"/>
                  </a:lnTo>
                  <a:lnTo>
                    <a:pt x="1577" y="445"/>
                  </a:lnTo>
                  <a:lnTo>
                    <a:pt x="1584" y="371"/>
                  </a:lnTo>
                  <a:lnTo>
                    <a:pt x="1595" y="293"/>
                  </a:lnTo>
                  <a:lnTo>
                    <a:pt x="1607" y="211"/>
                  </a:lnTo>
                  <a:lnTo>
                    <a:pt x="1624" y="123"/>
                  </a:lnTo>
                  <a:lnTo>
                    <a:pt x="1541" y="99"/>
                  </a:lnTo>
                  <a:lnTo>
                    <a:pt x="1537" y="129"/>
                  </a:lnTo>
                  <a:lnTo>
                    <a:pt x="1530" y="165"/>
                  </a:lnTo>
                  <a:lnTo>
                    <a:pt x="1524" y="206"/>
                  </a:lnTo>
                  <a:lnTo>
                    <a:pt x="1516" y="252"/>
                  </a:lnTo>
                  <a:lnTo>
                    <a:pt x="1506" y="302"/>
                  </a:lnTo>
                  <a:lnTo>
                    <a:pt x="1495" y="355"/>
                  </a:lnTo>
                  <a:lnTo>
                    <a:pt x="1482" y="410"/>
                  </a:lnTo>
                  <a:lnTo>
                    <a:pt x="1469" y="468"/>
                  </a:lnTo>
                  <a:lnTo>
                    <a:pt x="1453" y="526"/>
                  </a:lnTo>
                  <a:lnTo>
                    <a:pt x="1435" y="586"/>
                  </a:lnTo>
                  <a:lnTo>
                    <a:pt x="1409" y="669"/>
                  </a:lnTo>
                  <a:lnTo>
                    <a:pt x="1381" y="744"/>
                  </a:lnTo>
                  <a:lnTo>
                    <a:pt x="1353" y="814"/>
                  </a:lnTo>
                  <a:lnTo>
                    <a:pt x="1323" y="877"/>
                  </a:lnTo>
                  <a:lnTo>
                    <a:pt x="1290" y="934"/>
                  </a:lnTo>
                  <a:lnTo>
                    <a:pt x="1258" y="983"/>
                  </a:lnTo>
                  <a:lnTo>
                    <a:pt x="1224" y="1026"/>
                  </a:lnTo>
                  <a:lnTo>
                    <a:pt x="1189" y="1063"/>
                  </a:lnTo>
                  <a:lnTo>
                    <a:pt x="1152" y="1094"/>
                  </a:lnTo>
                  <a:lnTo>
                    <a:pt x="1114" y="1117"/>
                  </a:lnTo>
                  <a:lnTo>
                    <a:pt x="1076" y="1133"/>
                  </a:lnTo>
                  <a:lnTo>
                    <a:pt x="1035" y="1144"/>
                  </a:lnTo>
                  <a:lnTo>
                    <a:pt x="1035" y="1209"/>
                  </a:lnTo>
                  <a:lnTo>
                    <a:pt x="1036" y="1208"/>
                  </a:lnTo>
                  <a:lnTo>
                    <a:pt x="1046" y="1201"/>
                  </a:lnTo>
                  <a:lnTo>
                    <a:pt x="1056" y="1197"/>
                  </a:lnTo>
                  <a:lnTo>
                    <a:pt x="1067" y="1196"/>
                  </a:lnTo>
                  <a:lnTo>
                    <a:pt x="1078" y="1197"/>
                  </a:lnTo>
                  <a:lnTo>
                    <a:pt x="1088" y="1201"/>
                  </a:lnTo>
                  <a:lnTo>
                    <a:pt x="1098" y="1208"/>
                  </a:lnTo>
                  <a:lnTo>
                    <a:pt x="1105" y="1217"/>
                  </a:lnTo>
                  <a:lnTo>
                    <a:pt x="1109" y="1228"/>
                  </a:lnTo>
                  <a:lnTo>
                    <a:pt x="1110" y="1238"/>
                  </a:lnTo>
                  <a:lnTo>
                    <a:pt x="1109" y="1250"/>
                  </a:lnTo>
                  <a:lnTo>
                    <a:pt x="1105" y="1260"/>
                  </a:lnTo>
                  <a:lnTo>
                    <a:pt x="1098" y="1269"/>
                  </a:lnTo>
                  <a:lnTo>
                    <a:pt x="1088" y="1276"/>
                  </a:lnTo>
                  <a:lnTo>
                    <a:pt x="1078" y="1280"/>
                  </a:lnTo>
                  <a:lnTo>
                    <a:pt x="1067" y="1282"/>
                  </a:lnTo>
                  <a:lnTo>
                    <a:pt x="1056" y="1280"/>
                  </a:lnTo>
                  <a:lnTo>
                    <a:pt x="1046" y="1276"/>
                  </a:lnTo>
                  <a:lnTo>
                    <a:pt x="1036" y="1269"/>
                  </a:lnTo>
                  <a:lnTo>
                    <a:pt x="1035" y="1268"/>
                  </a:lnTo>
                  <a:lnTo>
                    <a:pt x="1035" y="1344"/>
                  </a:lnTo>
                  <a:lnTo>
                    <a:pt x="1036" y="1343"/>
                  </a:lnTo>
                  <a:lnTo>
                    <a:pt x="1046" y="1336"/>
                  </a:lnTo>
                  <a:lnTo>
                    <a:pt x="1056" y="1332"/>
                  </a:lnTo>
                  <a:lnTo>
                    <a:pt x="1067" y="1331"/>
                  </a:lnTo>
                  <a:lnTo>
                    <a:pt x="1078" y="1332"/>
                  </a:lnTo>
                  <a:lnTo>
                    <a:pt x="1088" y="1336"/>
                  </a:lnTo>
                  <a:lnTo>
                    <a:pt x="1098" y="1343"/>
                  </a:lnTo>
                  <a:lnTo>
                    <a:pt x="1105" y="1351"/>
                  </a:lnTo>
                  <a:lnTo>
                    <a:pt x="1109" y="1362"/>
                  </a:lnTo>
                  <a:lnTo>
                    <a:pt x="1110" y="1373"/>
                  </a:lnTo>
                  <a:lnTo>
                    <a:pt x="1109" y="1385"/>
                  </a:lnTo>
                  <a:lnTo>
                    <a:pt x="1105" y="1395"/>
                  </a:lnTo>
                  <a:lnTo>
                    <a:pt x="1098" y="1403"/>
                  </a:lnTo>
                  <a:lnTo>
                    <a:pt x="1088" y="1411"/>
                  </a:lnTo>
                  <a:lnTo>
                    <a:pt x="1078" y="1415"/>
                  </a:lnTo>
                  <a:lnTo>
                    <a:pt x="1067" y="1417"/>
                  </a:lnTo>
                  <a:lnTo>
                    <a:pt x="1056" y="1415"/>
                  </a:lnTo>
                  <a:lnTo>
                    <a:pt x="1046" y="1411"/>
                  </a:lnTo>
                  <a:lnTo>
                    <a:pt x="1036" y="1403"/>
                  </a:lnTo>
                  <a:lnTo>
                    <a:pt x="1035" y="1403"/>
                  </a:lnTo>
                  <a:lnTo>
                    <a:pt x="1035" y="1478"/>
                  </a:lnTo>
                  <a:lnTo>
                    <a:pt x="1036" y="1477"/>
                  </a:lnTo>
                  <a:lnTo>
                    <a:pt x="1046" y="1471"/>
                  </a:lnTo>
                  <a:lnTo>
                    <a:pt x="1056" y="1467"/>
                  </a:lnTo>
                  <a:lnTo>
                    <a:pt x="1067" y="1465"/>
                  </a:lnTo>
                  <a:lnTo>
                    <a:pt x="1078" y="1467"/>
                  </a:lnTo>
                  <a:lnTo>
                    <a:pt x="1088" y="1471"/>
                  </a:lnTo>
                  <a:lnTo>
                    <a:pt x="1098" y="1477"/>
                  </a:lnTo>
                  <a:lnTo>
                    <a:pt x="1104" y="1487"/>
                  </a:lnTo>
                  <a:lnTo>
                    <a:pt x="1109" y="1497"/>
                  </a:lnTo>
                  <a:lnTo>
                    <a:pt x="1110" y="1508"/>
                  </a:lnTo>
                  <a:lnTo>
                    <a:pt x="1109" y="1520"/>
                  </a:lnTo>
                  <a:lnTo>
                    <a:pt x="1104" y="1530"/>
                  </a:lnTo>
                  <a:lnTo>
                    <a:pt x="1098" y="1539"/>
                  </a:lnTo>
                  <a:lnTo>
                    <a:pt x="1088" y="1546"/>
                  </a:lnTo>
                  <a:lnTo>
                    <a:pt x="1078" y="1550"/>
                  </a:lnTo>
                  <a:lnTo>
                    <a:pt x="1067" y="1551"/>
                  </a:lnTo>
                  <a:lnTo>
                    <a:pt x="1056" y="1550"/>
                  </a:lnTo>
                  <a:lnTo>
                    <a:pt x="1046" y="1546"/>
                  </a:lnTo>
                  <a:lnTo>
                    <a:pt x="1036" y="1539"/>
                  </a:lnTo>
                  <a:lnTo>
                    <a:pt x="1035" y="1537"/>
                  </a:lnTo>
                  <a:lnTo>
                    <a:pt x="1035" y="1613"/>
                  </a:lnTo>
                  <a:lnTo>
                    <a:pt x="1036" y="1612"/>
                  </a:lnTo>
                  <a:lnTo>
                    <a:pt x="1046" y="1606"/>
                  </a:lnTo>
                  <a:lnTo>
                    <a:pt x="1056" y="1602"/>
                  </a:lnTo>
                  <a:lnTo>
                    <a:pt x="1067" y="1600"/>
                  </a:lnTo>
                  <a:lnTo>
                    <a:pt x="1078" y="1602"/>
                  </a:lnTo>
                  <a:lnTo>
                    <a:pt x="1088" y="1606"/>
                  </a:lnTo>
                  <a:lnTo>
                    <a:pt x="1098" y="1612"/>
                  </a:lnTo>
                  <a:lnTo>
                    <a:pt x="1105" y="1622"/>
                  </a:lnTo>
                  <a:lnTo>
                    <a:pt x="1109" y="1632"/>
                  </a:lnTo>
                  <a:lnTo>
                    <a:pt x="1110" y="1643"/>
                  </a:lnTo>
                  <a:lnTo>
                    <a:pt x="1109" y="1654"/>
                  </a:lnTo>
                  <a:lnTo>
                    <a:pt x="1105" y="1664"/>
                  </a:lnTo>
                  <a:lnTo>
                    <a:pt x="1098" y="1674"/>
                  </a:lnTo>
                  <a:lnTo>
                    <a:pt x="1088" y="1681"/>
                  </a:lnTo>
                  <a:lnTo>
                    <a:pt x="1078" y="1685"/>
                  </a:lnTo>
                  <a:lnTo>
                    <a:pt x="1067" y="1686"/>
                  </a:lnTo>
                  <a:lnTo>
                    <a:pt x="1056" y="1685"/>
                  </a:lnTo>
                  <a:lnTo>
                    <a:pt x="1046" y="1681"/>
                  </a:lnTo>
                  <a:lnTo>
                    <a:pt x="1036" y="1674"/>
                  </a:lnTo>
                  <a:lnTo>
                    <a:pt x="1035" y="1673"/>
                  </a:lnTo>
                  <a:lnTo>
                    <a:pt x="1035" y="1737"/>
                  </a:lnTo>
                  <a:lnTo>
                    <a:pt x="1033" y="1751"/>
                  </a:lnTo>
                  <a:lnTo>
                    <a:pt x="1027" y="1763"/>
                  </a:lnTo>
                  <a:lnTo>
                    <a:pt x="1017" y="1772"/>
                  </a:lnTo>
                  <a:lnTo>
                    <a:pt x="1006" y="1778"/>
                  </a:lnTo>
                  <a:lnTo>
                    <a:pt x="992" y="1781"/>
                  </a:lnTo>
                  <a:lnTo>
                    <a:pt x="979" y="1778"/>
                  </a:lnTo>
                  <a:lnTo>
                    <a:pt x="966" y="1772"/>
                  </a:lnTo>
                  <a:lnTo>
                    <a:pt x="957" y="1763"/>
                  </a:lnTo>
                  <a:lnTo>
                    <a:pt x="952" y="1751"/>
                  </a:lnTo>
                  <a:lnTo>
                    <a:pt x="949" y="1737"/>
                  </a:lnTo>
                  <a:lnTo>
                    <a:pt x="949" y="1144"/>
                  </a:lnTo>
                  <a:lnTo>
                    <a:pt x="909" y="1133"/>
                  </a:lnTo>
                  <a:lnTo>
                    <a:pt x="870" y="1117"/>
                  </a:lnTo>
                  <a:lnTo>
                    <a:pt x="832" y="1094"/>
                  </a:lnTo>
                  <a:lnTo>
                    <a:pt x="795" y="1063"/>
                  </a:lnTo>
                  <a:lnTo>
                    <a:pt x="761" y="1026"/>
                  </a:lnTo>
                  <a:lnTo>
                    <a:pt x="727" y="983"/>
                  </a:lnTo>
                  <a:lnTo>
                    <a:pt x="693" y="934"/>
                  </a:lnTo>
                  <a:lnTo>
                    <a:pt x="662" y="877"/>
                  </a:lnTo>
                  <a:lnTo>
                    <a:pt x="632" y="814"/>
                  </a:lnTo>
                  <a:lnTo>
                    <a:pt x="604" y="744"/>
                  </a:lnTo>
                  <a:lnTo>
                    <a:pt x="575" y="669"/>
                  </a:lnTo>
                  <a:lnTo>
                    <a:pt x="549" y="586"/>
                  </a:lnTo>
                  <a:lnTo>
                    <a:pt x="532" y="526"/>
                  </a:lnTo>
                  <a:lnTo>
                    <a:pt x="516" y="468"/>
                  </a:lnTo>
                  <a:lnTo>
                    <a:pt x="502" y="410"/>
                  </a:lnTo>
                  <a:lnTo>
                    <a:pt x="490" y="355"/>
                  </a:lnTo>
                  <a:lnTo>
                    <a:pt x="478" y="302"/>
                  </a:lnTo>
                  <a:lnTo>
                    <a:pt x="469" y="252"/>
                  </a:lnTo>
                  <a:lnTo>
                    <a:pt x="461" y="206"/>
                  </a:lnTo>
                  <a:lnTo>
                    <a:pt x="454" y="165"/>
                  </a:lnTo>
                  <a:lnTo>
                    <a:pt x="448" y="129"/>
                  </a:lnTo>
                  <a:lnTo>
                    <a:pt x="444" y="99"/>
                  </a:lnTo>
                  <a:close/>
                  <a:moveTo>
                    <a:pt x="481" y="0"/>
                  </a:moveTo>
                  <a:lnTo>
                    <a:pt x="493" y="2"/>
                  </a:lnTo>
                  <a:lnTo>
                    <a:pt x="504" y="7"/>
                  </a:lnTo>
                  <a:lnTo>
                    <a:pt x="514" y="17"/>
                  </a:lnTo>
                  <a:lnTo>
                    <a:pt x="520" y="28"/>
                  </a:lnTo>
                  <a:lnTo>
                    <a:pt x="520" y="28"/>
                  </a:lnTo>
                  <a:lnTo>
                    <a:pt x="527" y="38"/>
                  </a:lnTo>
                  <a:lnTo>
                    <a:pt x="540" y="48"/>
                  </a:lnTo>
                  <a:lnTo>
                    <a:pt x="560" y="59"/>
                  </a:lnTo>
                  <a:lnTo>
                    <a:pt x="585" y="70"/>
                  </a:lnTo>
                  <a:lnTo>
                    <a:pt x="616" y="81"/>
                  </a:lnTo>
                  <a:lnTo>
                    <a:pt x="653" y="92"/>
                  </a:lnTo>
                  <a:lnTo>
                    <a:pt x="696" y="102"/>
                  </a:lnTo>
                  <a:lnTo>
                    <a:pt x="744" y="110"/>
                  </a:lnTo>
                  <a:lnTo>
                    <a:pt x="798" y="118"/>
                  </a:lnTo>
                  <a:lnTo>
                    <a:pt x="858" y="123"/>
                  </a:lnTo>
                  <a:lnTo>
                    <a:pt x="923" y="127"/>
                  </a:lnTo>
                  <a:lnTo>
                    <a:pt x="992" y="128"/>
                  </a:lnTo>
                  <a:lnTo>
                    <a:pt x="1062" y="127"/>
                  </a:lnTo>
                  <a:lnTo>
                    <a:pt x="1127" y="123"/>
                  </a:lnTo>
                  <a:lnTo>
                    <a:pt x="1186" y="118"/>
                  </a:lnTo>
                  <a:lnTo>
                    <a:pt x="1240" y="110"/>
                  </a:lnTo>
                  <a:lnTo>
                    <a:pt x="1288" y="102"/>
                  </a:lnTo>
                  <a:lnTo>
                    <a:pt x="1331" y="92"/>
                  </a:lnTo>
                  <a:lnTo>
                    <a:pt x="1369" y="81"/>
                  </a:lnTo>
                  <a:lnTo>
                    <a:pt x="1400" y="70"/>
                  </a:lnTo>
                  <a:lnTo>
                    <a:pt x="1425" y="59"/>
                  </a:lnTo>
                  <a:lnTo>
                    <a:pt x="1445" y="48"/>
                  </a:lnTo>
                  <a:lnTo>
                    <a:pt x="1457" y="38"/>
                  </a:lnTo>
                  <a:lnTo>
                    <a:pt x="1464" y="28"/>
                  </a:lnTo>
                  <a:lnTo>
                    <a:pt x="1464" y="28"/>
                  </a:lnTo>
                  <a:lnTo>
                    <a:pt x="1471" y="17"/>
                  </a:lnTo>
                  <a:lnTo>
                    <a:pt x="1480" y="7"/>
                  </a:lnTo>
                  <a:lnTo>
                    <a:pt x="1492" y="2"/>
                  </a:lnTo>
                  <a:lnTo>
                    <a:pt x="1504" y="0"/>
                  </a:lnTo>
                  <a:lnTo>
                    <a:pt x="1517" y="2"/>
                  </a:lnTo>
                  <a:lnTo>
                    <a:pt x="1687" y="51"/>
                  </a:lnTo>
                  <a:lnTo>
                    <a:pt x="1698" y="57"/>
                  </a:lnTo>
                  <a:lnTo>
                    <a:pt x="1707" y="66"/>
                  </a:lnTo>
                  <a:lnTo>
                    <a:pt x="1714" y="76"/>
                  </a:lnTo>
                  <a:lnTo>
                    <a:pt x="1717" y="89"/>
                  </a:lnTo>
                  <a:lnTo>
                    <a:pt x="1717" y="102"/>
                  </a:lnTo>
                  <a:lnTo>
                    <a:pt x="1699" y="188"/>
                  </a:lnTo>
                  <a:lnTo>
                    <a:pt x="1686" y="270"/>
                  </a:lnTo>
                  <a:lnTo>
                    <a:pt x="1674" y="347"/>
                  </a:lnTo>
                  <a:lnTo>
                    <a:pt x="1666" y="420"/>
                  </a:lnTo>
                  <a:lnTo>
                    <a:pt x="1661" y="488"/>
                  </a:lnTo>
                  <a:lnTo>
                    <a:pt x="1656" y="551"/>
                  </a:lnTo>
                  <a:lnTo>
                    <a:pt x="1655" y="610"/>
                  </a:lnTo>
                  <a:lnTo>
                    <a:pt x="1656" y="666"/>
                  </a:lnTo>
                  <a:lnTo>
                    <a:pt x="1658" y="717"/>
                  </a:lnTo>
                  <a:lnTo>
                    <a:pt x="1664" y="764"/>
                  </a:lnTo>
                  <a:lnTo>
                    <a:pt x="1669" y="809"/>
                  </a:lnTo>
                  <a:lnTo>
                    <a:pt x="1676" y="848"/>
                  </a:lnTo>
                  <a:lnTo>
                    <a:pt x="1686" y="886"/>
                  </a:lnTo>
                  <a:lnTo>
                    <a:pt x="1695" y="919"/>
                  </a:lnTo>
                  <a:lnTo>
                    <a:pt x="1705" y="949"/>
                  </a:lnTo>
                  <a:lnTo>
                    <a:pt x="1717" y="977"/>
                  </a:lnTo>
                  <a:lnTo>
                    <a:pt x="1729" y="1002"/>
                  </a:lnTo>
                  <a:lnTo>
                    <a:pt x="1742" y="1024"/>
                  </a:lnTo>
                  <a:lnTo>
                    <a:pt x="1754" y="1044"/>
                  </a:lnTo>
                  <a:lnTo>
                    <a:pt x="1775" y="1071"/>
                  </a:lnTo>
                  <a:lnTo>
                    <a:pt x="1796" y="1092"/>
                  </a:lnTo>
                  <a:lnTo>
                    <a:pt x="1816" y="1108"/>
                  </a:lnTo>
                  <a:lnTo>
                    <a:pt x="1834" y="1120"/>
                  </a:lnTo>
                  <a:lnTo>
                    <a:pt x="1849" y="1128"/>
                  </a:lnTo>
                  <a:lnTo>
                    <a:pt x="1861" y="1133"/>
                  </a:lnTo>
                  <a:lnTo>
                    <a:pt x="1869" y="1135"/>
                  </a:lnTo>
                  <a:lnTo>
                    <a:pt x="1871" y="1136"/>
                  </a:lnTo>
                  <a:lnTo>
                    <a:pt x="1886" y="1140"/>
                  </a:lnTo>
                  <a:lnTo>
                    <a:pt x="1897" y="1150"/>
                  </a:lnTo>
                  <a:lnTo>
                    <a:pt x="1906" y="1162"/>
                  </a:lnTo>
                  <a:lnTo>
                    <a:pt x="1909" y="1177"/>
                  </a:lnTo>
                  <a:lnTo>
                    <a:pt x="1985" y="3048"/>
                  </a:lnTo>
                  <a:lnTo>
                    <a:pt x="1985" y="3050"/>
                  </a:lnTo>
                  <a:lnTo>
                    <a:pt x="1982" y="3081"/>
                  </a:lnTo>
                  <a:lnTo>
                    <a:pt x="1972" y="3111"/>
                  </a:lnTo>
                  <a:lnTo>
                    <a:pt x="1958" y="3140"/>
                  </a:lnTo>
                  <a:lnTo>
                    <a:pt x="1937" y="3167"/>
                  </a:lnTo>
                  <a:lnTo>
                    <a:pt x="1912" y="3193"/>
                  </a:lnTo>
                  <a:lnTo>
                    <a:pt x="1882" y="3218"/>
                  </a:lnTo>
                  <a:lnTo>
                    <a:pt x="1846" y="3241"/>
                  </a:lnTo>
                  <a:lnTo>
                    <a:pt x="1808" y="3263"/>
                  </a:lnTo>
                  <a:lnTo>
                    <a:pt x="1765" y="3284"/>
                  </a:lnTo>
                  <a:lnTo>
                    <a:pt x="1719" y="3302"/>
                  </a:lnTo>
                  <a:lnTo>
                    <a:pt x="1669" y="3320"/>
                  </a:lnTo>
                  <a:lnTo>
                    <a:pt x="1616" y="3336"/>
                  </a:lnTo>
                  <a:lnTo>
                    <a:pt x="1560" y="3350"/>
                  </a:lnTo>
                  <a:lnTo>
                    <a:pt x="1503" y="3364"/>
                  </a:lnTo>
                  <a:lnTo>
                    <a:pt x="1443" y="3375"/>
                  </a:lnTo>
                  <a:lnTo>
                    <a:pt x="1381" y="3386"/>
                  </a:lnTo>
                  <a:lnTo>
                    <a:pt x="1319" y="3394"/>
                  </a:lnTo>
                  <a:lnTo>
                    <a:pt x="1254" y="3401"/>
                  </a:lnTo>
                  <a:lnTo>
                    <a:pt x="1189" y="3406"/>
                  </a:lnTo>
                  <a:lnTo>
                    <a:pt x="1124" y="3410"/>
                  </a:lnTo>
                  <a:lnTo>
                    <a:pt x="1058" y="3413"/>
                  </a:lnTo>
                  <a:lnTo>
                    <a:pt x="992" y="3414"/>
                  </a:lnTo>
                  <a:lnTo>
                    <a:pt x="992" y="3414"/>
                  </a:lnTo>
                  <a:lnTo>
                    <a:pt x="992" y="3414"/>
                  </a:lnTo>
                  <a:lnTo>
                    <a:pt x="927" y="3413"/>
                  </a:lnTo>
                  <a:lnTo>
                    <a:pt x="861" y="3410"/>
                  </a:lnTo>
                  <a:lnTo>
                    <a:pt x="795" y="3406"/>
                  </a:lnTo>
                  <a:lnTo>
                    <a:pt x="730" y="3401"/>
                  </a:lnTo>
                  <a:lnTo>
                    <a:pt x="666" y="3394"/>
                  </a:lnTo>
                  <a:lnTo>
                    <a:pt x="602" y="3386"/>
                  </a:lnTo>
                  <a:lnTo>
                    <a:pt x="541" y="3375"/>
                  </a:lnTo>
                  <a:lnTo>
                    <a:pt x="482" y="3364"/>
                  </a:lnTo>
                  <a:lnTo>
                    <a:pt x="424" y="3350"/>
                  </a:lnTo>
                  <a:lnTo>
                    <a:pt x="369" y="3336"/>
                  </a:lnTo>
                  <a:lnTo>
                    <a:pt x="316" y="3320"/>
                  </a:lnTo>
                  <a:lnTo>
                    <a:pt x="266" y="3302"/>
                  </a:lnTo>
                  <a:lnTo>
                    <a:pt x="220" y="3284"/>
                  </a:lnTo>
                  <a:lnTo>
                    <a:pt x="177" y="3263"/>
                  </a:lnTo>
                  <a:lnTo>
                    <a:pt x="138" y="3241"/>
                  </a:lnTo>
                  <a:lnTo>
                    <a:pt x="103" y="3218"/>
                  </a:lnTo>
                  <a:lnTo>
                    <a:pt x="73" y="3193"/>
                  </a:lnTo>
                  <a:lnTo>
                    <a:pt x="48" y="3167"/>
                  </a:lnTo>
                  <a:lnTo>
                    <a:pt x="27" y="3140"/>
                  </a:lnTo>
                  <a:lnTo>
                    <a:pt x="12" y="3111"/>
                  </a:lnTo>
                  <a:lnTo>
                    <a:pt x="3" y="3081"/>
                  </a:lnTo>
                  <a:lnTo>
                    <a:pt x="0" y="3050"/>
                  </a:lnTo>
                  <a:lnTo>
                    <a:pt x="0" y="3048"/>
                  </a:lnTo>
                  <a:lnTo>
                    <a:pt x="76" y="1177"/>
                  </a:lnTo>
                  <a:lnTo>
                    <a:pt x="79" y="1162"/>
                  </a:lnTo>
                  <a:lnTo>
                    <a:pt x="88" y="1150"/>
                  </a:lnTo>
                  <a:lnTo>
                    <a:pt x="99" y="1140"/>
                  </a:lnTo>
                  <a:lnTo>
                    <a:pt x="114" y="1136"/>
                  </a:lnTo>
                  <a:lnTo>
                    <a:pt x="117" y="1135"/>
                  </a:lnTo>
                  <a:lnTo>
                    <a:pt x="125" y="1132"/>
                  </a:lnTo>
                  <a:lnTo>
                    <a:pt x="137" y="1127"/>
                  </a:lnTo>
                  <a:lnTo>
                    <a:pt x="152" y="1119"/>
                  </a:lnTo>
                  <a:lnTo>
                    <a:pt x="171" y="1107"/>
                  </a:lnTo>
                  <a:lnTo>
                    <a:pt x="191" y="1089"/>
                  </a:lnTo>
                  <a:lnTo>
                    <a:pt x="212" y="1068"/>
                  </a:lnTo>
                  <a:lnTo>
                    <a:pt x="233" y="1040"/>
                  </a:lnTo>
                  <a:lnTo>
                    <a:pt x="246" y="1020"/>
                  </a:lnTo>
                  <a:lnTo>
                    <a:pt x="257" y="997"/>
                  </a:lnTo>
                  <a:lnTo>
                    <a:pt x="270" y="972"/>
                  </a:lnTo>
                  <a:lnTo>
                    <a:pt x="280" y="945"/>
                  </a:lnTo>
                  <a:lnTo>
                    <a:pt x="291" y="914"/>
                  </a:lnTo>
                  <a:lnTo>
                    <a:pt x="300" y="881"/>
                  </a:lnTo>
                  <a:lnTo>
                    <a:pt x="309" y="843"/>
                  </a:lnTo>
                  <a:lnTo>
                    <a:pt x="316" y="804"/>
                  </a:lnTo>
                  <a:lnTo>
                    <a:pt x="322" y="760"/>
                  </a:lnTo>
                  <a:lnTo>
                    <a:pt x="326" y="712"/>
                  </a:lnTo>
                  <a:lnTo>
                    <a:pt x="328" y="661"/>
                  </a:lnTo>
                  <a:lnTo>
                    <a:pt x="329" y="606"/>
                  </a:lnTo>
                  <a:lnTo>
                    <a:pt x="327" y="548"/>
                  </a:lnTo>
                  <a:lnTo>
                    <a:pt x="324" y="485"/>
                  </a:lnTo>
                  <a:lnTo>
                    <a:pt x="318" y="417"/>
                  </a:lnTo>
                  <a:lnTo>
                    <a:pt x="310" y="345"/>
                  </a:lnTo>
                  <a:lnTo>
                    <a:pt x="299" y="269"/>
                  </a:lnTo>
                  <a:lnTo>
                    <a:pt x="285" y="187"/>
                  </a:lnTo>
                  <a:lnTo>
                    <a:pt x="268" y="102"/>
                  </a:lnTo>
                  <a:lnTo>
                    <a:pt x="268" y="89"/>
                  </a:lnTo>
                  <a:lnTo>
                    <a:pt x="271" y="76"/>
                  </a:lnTo>
                  <a:lnTo>
                    <a:pt x="277" y="66"/>
                  </a:lnTo>
                  <a:lnTo>
                    <a:pt x="287" y="57"/>
                  </a:lnTo>
                  <a:lnTo>
                    <a:pt x="298" y="51"/>
                  </a:lnTo>
                  <a:lnTo>
                    <a:pt x="468" y="2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96"/>
            <p:cNvSpPr>
              <a:spLocks noEditPoints="1"/>
            </p:cNvSpPr>
            <p:nvPr/>
          </p:nvSpPr>
          <p:spPr bwMode="auto">
            <a:xfrm>
              <a:off x="5665788" y="2889250"/>
              <a:ext cx="58737" cy="63500"/>
            </a:xfrm>
            <a:custGeom>
              <a:avLst/>
              <a:gdLst>
                <a:gd name="T0" fmla="*/ 87 w 375"/>
                <a:gd name="T1" fmla="*/ 86 h 400"/>
                <a:gd name="T2" fmla="*/ 87 w 375"/>
                <a:gd name="T3" fmla="*/ 238 h 400"/>
                <a:gd name="T4" fmla="*/ 87 w 375"/>
                <a:gd name="T5" fmla="*/ 238 h 400"/>
                <a:gd name="T6" fmla="*/ 188 w 375"/>
                <a:gd name="T7" fmla="*/ 305 h 400"/>
                <a:gd name="T8" fmla="*/ 289 w 375"/>
                <a:gd name="T9" fmla="*/ 238 h 400"/>
                <a:gd name="T10" fmla="*/ 289 w 375"/>
                <a:gd name="T11" fmla="*/ 86 h 400"/>
                <a:gd name="T12" fmla="*/ 87 w 375"/>
                <a:gd name="T13" fmla="*/ 86 h 400"/>
                <a:gd name="T14" fmla="*/ 43 w 375"/>
                <a:gd name="T15" fmla="*/ 0 h 400"/>
                <a:gd name="T16" fmla="*/ 333 w 375"/>
                <a:gd name="T17" fmla="*/ 0 h 400"/>
                <a:gd name="T18" fmla="*/ 346 w 375"/>
                <a:gd name="T19" fmla="*/ 2 h 400"/>
                <a:gd name="T20" fmla="*/ 358 w 375"/>
                <a:gd name="T21" fmla="*/ 8 h 400"/>
                <a:gd name="T22" fmla="*/ 367 w 375"/>
                <a:gd name="T23" fmla="*/ 17 h 400"/>
                <a:gd name="T24" fmla="*/ 373 w 375"/>
                <a:gd name="T25" fmla="*/ 29 h 400"/>
                <a:gd name="T26" fmla="*/ 375 w 375"/>
                <a:gd name="T27" fmla="*/ 42 h 400"/>
                <a:gd name="T28" fmla="*/ 375 w 375"/>
                <a:gd name="T29" fmla="*/ 260 h 400"/>
                <a:gd name="T30" fmla="*/ 373 w 375"/>
                <a:gd name="T31" fmla="*/ 274 h 400"/>
                <a:gd name="T32" fmla="*/ 367 w 375"/>
                <a:gd name="T33" fmla="*/ 286 h 400"/>
                <a:gd name="T34" fmla="*/ 357 w 375"/>
                <a:gd name="T35" fmla="*/ 297 h 400"/>
                <a:gd name="T36" fmla="*/ 212 w 375"/>
                <a:gd name="T37" fmla="*/ 392 h 400"/>
                <a:gd name="T38" fmla="*/ 200 w 375"/>
                <a:gd name="T39" fmla="*/ 399 h 400"/>
                <a:gd name="T40" fmla="*/ 188 w 375"/>
                <a:gd name="T41" fmla="*/ 400 h 400"/>
                <a:gd name="T42" fmla="*/ 175 w 375"/>
                <a:gd name="T43" fmla="*/ 399 h 400"/>
                <a:gd name="T44" fmla="*/ 164 w 375"/>
                <a:gd name="T45" fmla="*/ 392 h 400"/>
                <a:gd name="T46" fmla="*/ 19 w 375"/>
                <a:gd name="T47" fmla="*/ 297 h 400"/>
                <a:gd name="T48" fmla="*/ 9 w 375"/>
                <a:gd name="T49" fmla="*/ 286 h 400"/>
                <a:gd name="T50" fmla="*/ 2 w 375"/>
                <a:gd name="T51" fmla="*/ 274 h 400"/>
                <a:gd name="T52" fmla="*/ 0 w 375"/>
                <a:gd name="T53" fmla="*/ 260 h 400"/>
                <a:gd name="T54" fmla="*/ 0 w 375"/>
                <a:gd name="T55" fmla="*/ 42 h 400"/>
                <a:gd name="T56" fmla="*/ 2 w 375"/>
                <a:gd name="T57" fmla="*/ 29 h 400"/>
                <a:gd name="T58" fmla="*/ 9 w 375"/>
                <a:gd name="T59" fmla="*/ 17 h 400"/>
                <a:gd name="T60" fmla="*/ 18 w 375"/>
                <a:gd name="T61" fmla="*/ 8 h 400"/>
                <a:gd name="T62" fmla="*/ 29 w 375"/>
                <a:gd name="T63" fmla="*/ 2 h 400"/>
                <a:gd name="T64" fmla="*/ 43 w 375"/>
                <a:gd name="T65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5" h="400">
                  <a:moveTo>
                    <a:pt x="87" y="86"/>
                  </a:moveTo>
                  <a:lnTo>
                    <a:pt x="87" y="238"/>
                  </a:lnTo>
                  <a:lnTo>
                    <a:pt x="87" y="238"/>
                  </a:lnTo>
                  <a:lnTo>
                    <a:pt x="188" y="305"/>
                  </a:lnTo>
                  <a:lnTo>
                    <a:pt x="289" y="238"/>
                  </a:lnTo>
                  <a:lnTo>
                    <a:pt x="289" y="86"/>
                  </a:lnTo>
                  <a:lnTo>
                    <a:pt x="87" y="86"/>
                  </a:lnTo>
                  <a:close/>
                  <a:moveTo>
                    <a:pt x="43" y="0"/>
                  </a:moveTo>
                  <a:lnTo>
                    <a:pt x="333" y="0"/>
                  </a:lnTo>
                  <a:lnTo>
                    <a:pt x="346" y="2"/>
                  </a:lnTo>
                  <a:lnTo>
                    <a:pt x="358" y="8"/>
                  </a:lnTo>
                  <a:lnTo>
                    <a:pt x="367" y="17"/>
                  </a:lnTo>
                  <a:lnTo>
                    <a:pt x="373" y="29"/>
                  </a:lnTo>
                  <a:lnTo>
                    <a:pt x="375" y="42"/>
                  </a:lnTo>
                  <a:lnTo>
                    <a:pt x="375" y="260"/>
                  </a:lnTo>
                  <a:lnTo>
                    <a:pt x="373" y="274"/>
                  </a:lnTo>
                  <a:lnTo>
                    <a:pt x="367" y="286"/>
                  </a:lnTo>
                  <a:lnTo>
                    <a:pt x="357" y="297"/>
                  </a:lnTo>
                  <a:lnTo>
                    <a:pt x="212" y="392"/>
                  </a:lnTo>
                  <a:lnTo>
                    <a:pt x="200" y="399"/>
                  </a:lnTo>
                  <a:lnTo>
                    <a:pt x="188" y="400"/>
                  </a:lnTo>
                  <a:lnTo>
                    <a:pt x="175" y="399"/>
                  </a:lnTo>
                  <a:lnTo>
                    <a:pt x="164" y="392"/>
                  </a:lnTo>
                  <a:lnTo>
                    <a:pt x="19" y="297"/>
                  </a:lnTo>
                  <a:lnTo>
                    <a:pt x="9" y="286"/>
                  </a:lnTo>
                  <a:lnTo>
                    <a:pt x="2" y="274"/>
                  </a:lnTo>
                  <a:lnTo>
                    <a:pt x="0" y="260"/>
                  </a:lnTo>
                  <a:lnTo>
                    <a:pt x="0" y="42"/>
                  </a:lnTo>
                  <a:lnTo>
                    <a:pt x="2" y="29"/>
                  </a:lnTo>
                  <a:lnTo>
                    <a:pt x="9" y="17"/>
                  </a:lnTo>
                  <a:lnTo>
                    <a:pt x="18" y="8"/>
                  </a:lnTo>
                  <a:lnTo>
                    <a:pt x="29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2" name="Group 251"/>
          <p:cNvGrpSpPr/>
          <p:nvPr/>
        </p:nvGrpSpPr>
        <p:grpSpPr>
          <a:xfrm>
            <a:off x="6390052" y="2678113"/>
            <a:ext cx="338138" cy="576263"/>
            <a:chOff x="6362700" y="2678113"/>
            <a:chExt cx="338138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4" name="Freeform 101"/>
            <p:cNvSpPr>
              <a:spLocks noEditPoints="1"/>
            </p:cNvSpPr>
            <p:nvPr/>
          </p:nvSpPr>
          <p:spPr bwMode="auto">
            <a:xfrm>
              <a:off x="6548438" y="2860675"/>
              <a:ext cx="36513" cy="36513"/>
            </a:xfrm>
            <a:custGeom>
              <a:avLst/>
              <a:gdLst>
                <a:gd name="T0" fmla="*/ 116 w 231"/>
                <a:gd name="T1" fmla="*/ 87 h 231"/>
                <a:gd name="T2" fmla="*/ 104 w 231"/>
                <a:gd name="T3" fmla="*/ 89 h 231"/>
                <a:gd name="T4" fmla="*/ 95 w 231"/>
                <a:gd name="T5" fmla="*/ 95 h 231"/>
                <a:gd name="T6" fmla="*/ 89 w 231"/>
                <a:gd name="T7" fmla="*/ 105 h 231"/>
                <a:gd name="T8" fmla="*/ 87 w 231"/>
                <a:gd name="T9" fmla="*/ 116 h 231"/>
                <a:gd name="T10" fmla="*/ 89 w 231"/>
                <a:gd name="T11" fmla="*/ 127 h 231"/>
                <a:gd name="T12" fmla="*/ 95 w 231"/>
                <a:gd name="T13" fmla="*/ 136 h 231"/>
                <a:gd name="T14" fmla="*/ 104 w 231"/>
                <a:gd name="T15" fmla="*/ 143 h 231"/>
                <a:gd name="T16" fmla="*/ 116 w 231"/>
                <a:gd name="T17" fmla="*/ 145 h 231"/>
                <a:gd name="T18" fmla="*/ 127 w 231"/>
                <a:gd name="T19" fmla="*/ 143 h 231"/>
                <a:gd name="T20" fmla="*/ 136 w 231"/>
                <a:gd name="T21" fmla="*/ 136 h 231"/>
                <a:gd name="T22" fmla="*/ 143 w 231"/>
                <a:gd name="T23" fmla="*/ 127 h 231"/>
                <a:gd name="T24" fmla="*/ 145 w 231"/>
                <a:gd name="T25" fmla="*/ 116 h 231"/>
                <a:gd name="T26" fmla="*/ 143 w 231"/>
                <a:gd name="T27" fmla="*/ 105 h 231"/>
                <a:gd name="T28" fmla="*/ 136 w 231"/>
                <a:gd name="T29" fmla="*/ 95 h 231"/>
                <a:gd name="T30" fmla="*/ 127 w 231"/>
                <a:gd name="T31" fmla="*/ 89 h 231"/>
                <a:gd name="T32" fmla="*/ 116 w 231"/>
                <a:gd name="T33" fmla="*/ 87 h 231"/>
                <a:gd name="T34" fmla="*/ 116 w 231"/>
                <a:gd name="T35" fmla="*/ 0 h 231"/>
                <a:gd name="T36" fmla="*/ 143 w 231"/>
                <a:gd name="T37" fmla="*/ 3 h 231"/>
                <a:gd name="T38" fmla="*/ 167 w 231"/>
                <a:gd name="T39" fmla="*/ 12 h 231"/>
                <a:gd name="T40" fmla="*/ 188 w 231"/>
                <a:gd name="T41" fmla="*/ 25 h 231"/>
                <a:gd name="T42" fmla="*/ 206 w 231"/>
                <a:gd name="T43" fmla="*/ 43 h 231"/>
                <a:gd name="T44" fmla="*/ 220 w 231"/>
                <a:gd name="T45" fmla="*/ 65 h 231"/>
                <a:gd name="T46" fmla="*/ 228 w 231"/>
                <a:gd name="T47" fmla="*/ 89 h 231"/>
                <a:gd name="T48" fmla="*/ 231 w 231"/>
                <a:gd name="T49" fmla="*/ 116 h 231"/>
                <a:gd name="T50" fmla="*/ 228 w 231"/>
                <a:gd name="T51" fmla="*/ 143 h 231"/>
                <a:gd name="T52" fmla="*/ 220 w 231"/>
                <a:gd name="T53" fmla="*/ 167 h 231"/>
                <a:gd name="T54" fmla="*/ 206 w 231"/>
                <a:gd name="T55" fmla="*/ 188 h 231"/>
                <a:gd name="T56" fmla="*/ 188 w 231"/>
                <a:gd name="T57" fmla="*/ 206 h 231"/>
                <a:gd name="T58" fmla="*/ 167 w 231"/>
                <a:gd name="T59" fmla="*/ 220 h 231"/>
                <a:gd name="T60" fmla="*/ 143 w 231"/>
                <a:gd name="T61" fmla="*/ 229 h 231"/>
                <a:gd name="T62" fmla="*/ 116 w 231"/>
                <a:gd name="T63" fmla="*/ 231 h 231"/>
                <a:gd name="T64" fmla="*/ 90 w 231"/>
                <a:gd name="T65" fmla="*/ 229 h 231"/>
                <a:gd name="T66" fmla="*/ 66 w 231"/>
                <a:gd name="T67" fmla="*/ 220 h 231"/>
                <a:gd name="T68" fmla="*/ 44 w 231"/>
                <a:gd name="T69" fmla="*/ 206 h 231"/>
                <a:gd name="T70" fmla="*/ 26 w 231"/>
                <a:gd name="T71" fmla="*/ 188 h 231"/>
                <a:gd name="T72" fmla="*/ 13 w 231"/>
                <a:gd name="T73" fmla="*/ 167 h 231"/>
                <a:gd name="T74" fmla="*/ 4 w 231"/>
                <a:gd name="T75" fmla="*/ 143 h 231"/>
                <a:gd name="T76" fmla="*/ 0 w 231"/>
                <a:gd name="T77" fmla="*/ 116 h 231"/>
                <a:gd name="T78" fmla="*/ 4 w 231"/>
                <a:gd name="T79" fmla="*/ 89 h 231"/>
                <a:gd name="T80" fmla="*/ 13 w 231"/>
                <a:gd name="T81" fmla="*/ 65 h 231"/>
                <a:gd name="T82" fmla="*/ 26 w 231"/>
                <a:gd name="T83" fmla="*/ 43 h 231"/>
                <a:gd name="T84" fmla="*/ 44 w 231"/>
                <a:gd name="T85" fmla="*/ 25 h 231"/>
                <a:gd name="T86" fmla="*/ 66 w 231"/>
                <a:gd name="T87" fmla="*/ 12 h 231"/>
                <a:gd name="T88" fmla="*/ 90 w 231"/>
                <a:gd name="T89" fmla="*/ 3 h 231"/>
                <a:gd name="T90" fmla="*/ 116 w 231"/>
                <a:gd name="T9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1" h="231">
                  <a:moveTo>
                    <a:pt x="116" y="87"/>
                  </a:moveTo>
                  <a:lnTo>
                    <a:pt x="104" y="89"/>
                  </a:lnTo>
                  <a:lnTo>
                    <a:pt x="95" y="95"/>
                  </a:lnTo>
                  <a:lnTo>
                    <a:pt x="89" y="105"/>
                  </a:lnTo>
                  <a:lnTo>
                    <a:pt x="87" y="116"/>
                  </a:lnTo>
                  <a:lnTo>
                    <a:pt x="89" y="127"/>
                  </a:lnTo>
                  <a:lnTo>
                    <a:pt x="95" y="136"/>
                  </a:lnTo>
                  <a:lnTo>
                    <a:pt x="104" y="143"/>
                  </a:lnTo>
                  <a:lnTo>
                    <a:pt x="116" y="145"/>
                  </a:lnTo>
                  <a:lnTo>
                    <a:pt x="127" y="143"/>
                  </a:lnTo>
                  <a:lnTo>
                    <a:pt x="136" y="136"/>
                  </a:lnTo>
                  <a:lnTo>
                    <a:pt x="143" y="127"/>
                  </a:lnTo>
                  <a:lnTo>
                    <a:pt x="145" y="116"/>
                  </a:lnTo>
                  <a:lnTo>
                    <a:pt x="143" y="105"/>
                  </a:lnTo>
                  <a:lnTo>
                    <a:pt x="136" y="95"/>
                  </a:lnTo>
                  <a:lnTo>
                    <a:pt x="127" y="89"/>
                  </a:lnTo>
                  <a:lnTo>
                    <a:pt x="116" y="87"/>
                  </a:lnTo>
                  <a:close/>
                  <a:moveTo>
                    <a:pt x="116" y="0"/>
                  </a:moveTo>
                  <a:lnTo>
                    <a:pt x="143" y="3"/>
                  </a:lnTo>
                  <a:lnTo>
                    <a:pt x="167" y="12"/>
                  </a:lnTo>
                  <a:lnTo>
                    <a:pt x="188" y="25"/>
                  </a:lnTo>
                  <a:lnTo>
                    <a:pt x="206" y="43"/>
                  </a:lnTo>
                  <a:lnTo>
                    <a:pt x="220" y="65"/>
                  </a:lnTo>
                  <a:lnTo>
                    <a:pt x="228" y="89"/>
                  </a:lnTo>
                  <a:lnTo>
                    <a:pt x="231" y="116"/>
                  </a:lnTo>
                  <a:lnTo>
                    <a:pt x="228" y="143"/>
                  </a:lnTo>
                  <a:lnTo>
                    <a:pt x="220" y="167"/>
                  </a:lnTo>
                  <a:lnTo>
                    <a:pt x="206" y="188"/>
                  </a:lnTo>
                  <a:lnTo>
                    <a:pt x="188" y="206"/>
                  </a:lnTo>
                  <a:lnTo>
                    <a:pt x="167" y="220"/>
                  </a:lnTo>
                  <a:lnTo>
                    <a:pt x="143" y="229"/>
                  </a:lnTo>
                  <a:lnTo>
                    <a:pt x="116" y="231"/>
                  </a:lnTo>
                  <a:lnTo>
                    <a:pt x="90" y="229"/>
                  </a:lnTo>
                  <a:lnTo>
                    <a:pt x="66" y="220"/>
                  </a:lnTo>
                  <a:lnTo>
                    <a:pt x="44" y="206"/>
                  </a:lnTo>
                  <a:lnTo>
                    <a:pt x="26" y="188"/>
                  </a:lnTo>
                  <a:lnTo>
                    <a:pt x="13" y="167"/>
                  </a:lnTo>
                  <a:lnTo>
                    <a:pt x="4" y="143"/>
                  </a:lnTo>
                  <a:lnTo>
                    <a:pt x="0" y="116"/>
                  </a:lnTo>
                  <a:lnTo>
                    <a:pt x="4" y="89"/>
                  </a:lnTo>
                  <a:lnTo>
                    <a:pt x="13" y="65"/>
                  </a:lnTo>
                  <a:lnTo>
                    <a:pt x="26" y="43"/>
                  </a:lnTo>
                  <a:lnTo>
                    <a:pt x="44" y="25"/>
                  </a:lnTo>
                  <a:lnTo>
                    <a:pt x="66" y="12"/>
                  </a:lnTo>
                  <a:lnTo>
                    <a:pt x="90" y="3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02"/>
            <p:cNvSpPr>
              <a:spLocks noEditPoints="1"/>
            </p:cNvSpPr>
            <p:nvPr/>
          </p:nvSpPr>
          <p:spPr bwMode="auto">
            <a:xfrm>
              <a:off x="6548438" y="3001963"/>
              <a:ext cx="36513" cy="36513"/>
            </a:xfrm>
            <a:custGeom>
              <a:avLst/>
              <a:gdLst>
                <a:gd name="T0" fmla="*/ 116 w 231"/>
                <a:gd name="T1" fmla="*/ 88 h 233"/>
                <a:gd name="T2" fmla="*/ 104 w 231"/>
                <a:gd name="T3" fmla="*/ 90 h 233"/>
                <a:gd name="T4" fmla="*/ 95 w 231"/>
                <a:gd name="T5" fmla="*/ 97 h 233"/>
                <a:gd name="T6" fmla="*/ 89 w 231"/>
                <a:gd name="T7" fmla="*/ 106 h 233"/>
                <a:gd name="T8" fmla="*/ 87 w 231"/>
                <a:gd name="T9" fmla="*/ 117 h 233"/>
                <a:gd name="T10" fmla="*/ 89 w 231"/>
                <a:gd name="T11" fmla="*/ 128 h 233"/>
                <a:gd name="T12" fmla="*/ 95 w 231"/>
                <a:gd name="T13" fmla="*/ 138 h 233"/>
                <a:gd name="T14" fmla="*/ 104 w 231"/>
                <a:gd name="T15" fmla="*/ 143 h 233"/>
                <a:gd name="T16" fmla="*/ 116 w 231"/>
                <a:gd name="T17" fmla="*/ 145 h 233"/>
                <a:gd name="T18" fmla="*/ 127 w 231"/>
                <a:gd name="T19" fmla="*/ 143 h 233"/>
                <a:gd name="T20" fmla="*/ 136 w 231"/>
                <a:gd name="T21" fmla="*/ 138 h 233"/>
                <a:gd name="T22" fmla="*/ 143 w 231"/>
                <a:gd name="T23" fmla="*/ 128 h 233"/>
                <a:gd name="T24" fmla="*/ 145 w 231"/>
                <a:gd name="T25" fmla="*/ 117 h 233"/>
                <a:gd name="T26" fmla="*/ 143 w 231"/>
                <a:gd name="T27" fmla="*/ 106 h 233"/>
                <a:gd name="T28" fmla="*/ 136 w 231"/>
                <a:gd name="T29" fmla="*/ 97 h 233"/>
                <a:gd name="T30" fmla="*/ 127 w 231"/>
                <a:gd name="T31" fmla="*/ 90 h 233"/>
                <a:gd name="T32" fmla="*/ 116 w 231"/>
                <a:gd name="T33" fmla="*/ 88 h 233"/>
                <a:gd name="T34" fmla="*/ 116 w 231"/>
                <a:gd name="T35" fmla="*/ 0 h 233"/>
                <a:gd name="T36" fmla="*/ 143 w 231"/>
                <a:gd name="T37" fmla="*/ 4 h 233"/>
                <a:gd name="T38" fmla="*/ 167 w 231"/>
                <a:gd name="T39" fmla="*/ 13 h 233"/>
                <a:gd name="T40" fmla="*/ 188 w 231"/>
                <a:gd name="T41" fmla="*/ 26 h 233"/>
                <a:gd name="T42" fmla="*/ 206 w 231"/>
                <a:gd name="T43" fmla="*/ 45 h 233"/>
                <a:gd name="T44" fmla="*/ 220 w 231"/>
                <a:gd name="T45" fmla="*/ 66 h 233"/>
                <a:gd name="T46" fmla="*/ 228 w 231"/>
                <a:gd name="T47" fmla="*/ 90 h 233"/>
                <a:gd name="T48" fmla="*/ 231 w 231"/>
                <a:gd name="T49" fmla="*/ 117 h 233"/>
                <a:gd name="T50" fmla="*/ 228 w 231"/>
                <a:gd name="T51" fmla="*/ 143 h 233"/>
                <a:gd name="T52" fmla="*/ 220 w 231"/>
                <a:gd name="T53" fmla="*/ 167 h 233"/>
                <a:gd name="T54" fmla="*/ 206 w 231"/>
                <a:gd name="T55" fmla="*/ 188 h 233"/>
                <a:gd name="T56" fmla="*/ 188 w 231"/>
                <a:gd name="T57" fmla="*/ 207 h 233"/>
                <a:gd name="T58" fmla="*/ 167 w 231"/>
                <a:gd name="T59" fmla="*/ 221 h 233"/>
                <a:gd name="T60" fmla="*/ 143 w 231"/>
                <a:gd name="T61" fmla="*/ 229 h 233"/>
                <a:gd name="T62" fmla="*/ 116 w 231"/>
                <a:gd name="T63" fmla="*/ 233 h 233"/>
                <a:gd name="T64" fmla="*/ 90 w 231"/>
                <a:gd name="T65" fmla="*/ 229 h 233"/>
                <a:gd name="T66" fmla="*/ 66 w 231"/>
                <a:gd name="T67" fmla="*/ 221 h 233"/>
                <a:gd name="T68" fmla="*/ 44 w 231"/>
                <a:gd name="T69" fmla="*/ 207 h 233"/>
                <a:gd name="T70" fmla="*/ 26 w 231"/>
                <a:gd name="T71" fmla="*/ 188 h 233"/>
                <a:gd name="T72" fmla="*/ 13 w 231"/>
                <a:gd name="T73" fmla="*/ 167 h 233"/>
                <a:gd name="T74" fmla="*/ 4 w 231"/>
                <a:gd name="T75" fmla="*/ 143 h 233"/>
                <a:gd name="T76" fmla="*/ 0 w 231"/>
                <a:gd name="T77" fmla="*/ 117 h 233"/>
                <a:gd name="T78" fmla="*/ 4 w 231"/>
                <a:gd name="T79" fmla="*/ 90 h 233"/>
                <a:gd name="T80" fmla="*/ 13 w 231"/>
                <a:gd name="T81" fmla="*/ 66 h 233"/>
                <a:gd name="T82" fmla="*/ 26 w 231"/>
                <a:gd name="T83" fmla="*/ 45 h 233"/>
                <a:gd name="T84" fmla="*/ 44 w 231"/>
                <a:gd name="T85" fmla="*/ 26 h 233"/>
                <a:gd name="T86" fmla="*/ 66 w 231"/>
                <a:gd name="T87" fmla="*/ 13 h 233"/>
                <a:gd name="T88" fmla="*/ 90 w 231"/>
                <a:gd name="T89" fmla="*/ 4 h 233"/>
                <a:gd name="T90" fmla="*/ 116 w 231"/>
                <a:gd name="T9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1" h="233">
                  <a:moveTo>
                    <a:pt x="116" y="88"/>
                  </a:moveTo>
                  <a:lnTo>
                    <a:pt x="104" y="90"/>
                  </a:lnTo>
                  <a:lnTo>
                    <a:pt x="95" y="97"/>
                  </a:lnTo>
                  <a:lnTo>
                    <a:pt x="89" y="106"/>
                  </a:lnTo>
                  <a:lnTo>
                    <a:pt x="87" y="117"/>
                  </a:lnTo>
                  <a:lnTo>
                    <a:pt x="89" y="128"/>
                  </a:lnTo>
                  <a:lnTo>
                    <a:pt x="95" y="138"/>
                  </a:lnTo>
                  <a:lnTo>
                    <a:pt x="104" y="143"/>
                  </a:lnTo>
                  <a:lnTo>
                    <a:pt x="116" y="145"/>
                  </a:lnTo>
                  <a:lnTo>
                    <a:pt x="127" y="143"/>
                  </a:lnTo>
                  <a:lnTo>
                    <a:pt x="136" y="138"/>
                  </a:lnTo>
                  <a:lnTo>
                    <a:pt x="143" y="128"/>
                  </a:lnTo>
                  <a:lnTo>
                    <a:pt x="145" y="117"/>
                  </a:lnTo>
                  <a:lnTo>
                    <a:pt x="143" y="106"/>
                  </a:lnTo>
                  <a:lnTo>
                    <a:pt x="136" y="97"/>
                  </a:lnTo>
                  <a:lnTo>
                    <a:pt x="127" y="90"/>
                  </a:lnTo>
                  <a:lnTo>
                    <a:pt x="116" y="88"/>
                  </a:lnTo>
                  <a:close/>
                  <a:moveTo>
                    <a:pt x="116" y="0"/>
                  </a:moveTo>
                  <a:lnTo>
                    <a:pt x="143" y="4"/>
                  </a:lnTo>
                  <a:lnTo>
                    <a:pt x="167" y="13"/>
                  </a:lnTo>
                  <a:lnTo>
                    <a:pt x="188" y="26"/>
                  </a:lnTo>
                  <a:lnTo>
                    <a:pt x="206" y="45"/>
                  </a:lnTo>
                  <a:lnTo>
                    <a:pt x="220" y="66"/>
                  </a:lnTo>
                  <a:lnTo>
                    <a:pt x="228" y="90"/>
                  </a:lnTo>
                  <a:lnTo>
                    <a:pt x="231" y="117"/>
                  </a:lnTo>
                  <a:lnTo>
                    <a:pt x="228" y="143"/>
                  </a:lnTo>
                  <a:lnTo>
                    <a:pt x="220" y="167"/>
                  </a:lnTo>
                  <a:lnTo>
                    <a:pt x="206" y="188"/>
                  </a:lnTo>
                  <a:lnTo>
                    <a:pt x="188" y="207"/>
                  </a:lnTo>
                  <a:lnTo>
                    <a:pt x="167" y="221"/>
                  </a:lnTo>
                  <a:lnTo>
                    <a:pt x="143" y="229"/>
                  </a:lnTo>
                  <a:lnTo>
                    <a:pt x="116" y="233"/>
                  </a:lnTo>
                  <a:lnTo>
                    <a:pt x="90" y="229"/>
                  </a:lnTo>
                  <a:lnTo>
                    <a:pt x="66" y="221"/>
                  </a:lnTo>
                  <a:lnTo>
                    <a:pt x="44" y="207"/>
                  </a:lnTo>
                  <a:lnTo>
                    <a:pt x="26" y="188"/>
                  </a:lnTo>
                  <a:lnTo>
                    <a:pt x="13" y="167"/>
                  </a:lnTo>
                  <a:lnTo>
                    <a:pt x="4" y="143"/>
                  </a:lnTo>
                  <a:lnTo>
                    <a:pt x="0" y="117"/>
                  </a:lnTo>
                  <a:lnTo>
                    <a:pt x="4" y="90"/>
                  </a:lnTo>
                  <a:lnTo>
                    <a:pt x="13" y="66"/>
                  </a:lnTo>
                  <a:lnTo>
                    <a:pt x="26" y="45"/>
                  </a:lnTo>
                  <a:lnTo>
                    <a:pt x="44" y="26"/>
                  </a:lnTo>
                  <a:lnTo>
                    <a:pt x="66" y="13"/>
                  </a:lnTo>
                  <a:lnTo>
                    <a:pt x="90" y="4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03"/>
            <p:cNvSpPr>
              <a:spLocks noEditPoints="1"/>
            </p:cNvSpPr>
            <p:nvPr/>
          </p:nvSpPr>
          <p:spPr bwMode="auto">
            <a:xfrm>
              <a:off x="6548438" y="3073400"/>
              <a:ext cx="36513" cy="36513"/>
            </a:xfrm>
            <a:custGeom>
              <a:avLst/>
              <a:gdLst>
                <a:gd name="T0" fmla="*/ 116 w 231"/>
                <a:gd name="T1" fmla="*/ 87 h 231"/>
                <a:gd name="T2" fmla="*/ 104 w 231"/>
                <a:gd name="T3" fmla="*/ 89 h 231"/>
                <a:gd name="T4" fmla="*/ 95 w 231"/>
                <a:gd name="T5" fmla="*/ 95 h 231"/>
                <a:gd name="T6" fmla="*/ 89 w 231"/>
                <a:gd name="T7" fmla="*/ 104 h 231"/>
                <a:gd name="T8" fmla="*/ 87 w 231"/>
                <a:gd name="T9" fmla="*/ 116 h 231"/>
                <a:gd name="T10" fmla="*/ 89 w 231"/>
                <a:gd name="T11" fmla="*/ 127 h 231"/>
                <a:gd name="T12" fmla="*/ 95 w 231"/>
                <a:gd name="T13" fmla="*/ 136 h 231"/>
                <a:gd name="T14" fmla="*/ 104 w 231"/>
                <a:gd name="T15" fmla="*/ 143 h 231"/>
                <a:gd name="T16" fmla="*/ 116 w 231"/>
                <a:gd name="T17" fmla="*/ 145 h 231"/>
                <a:gd name="T18" fmla="*/ 127 w 231"/>
                <a:gd name="T19" fmla="*/ 143 h 231"/>
                <a:gd name="T20" fmla="*/ 136 w 231"/>
                <a:gd name="T21" fmla="*/ 136 h 231"/>
                <a:gd name="T22" fmla="*/ 143 w 231"/>
                <a:gd name="T23" fmla="*/ 127 h 231"/>
                <a:gd name="T24" fmla="*/ 145 w 231"/>
                <a:gd name="T25" fmla="*/ 116 h 231"/>
                <a:gd name="T26" fmla="*/ 143 w 231"/>
                <a:gd name="T27" fmla="*/ 104 h 231"/>
                <a:gd name="T28" fmla="*/ 136 w 231"/>
                <a:gd name="T29" fmla="*/ 95 h 231"/>
                <a:gd name="T30" fmla="*/ 127 w 231"/>
                <a:gd name="T31" fmla="*/ 89 h 231"/>
                <a:gd name="T32" fmla="*/ 116 w 231"/>
                <a:gd name="T33" fmla="*/ 87 h 231"/>
                <a:gd name="T34" fmla="*/ 116 w 231"/>
                <a:gd name="T35" fmla="*/ 0 h 231"/>
                <a:gd name="T36" fmla="*/ 143 w 231"/>
                <a:gd name="T37" fmla="*/ 4 h 231"/>
                <a:gd name="T38" fmla="*/ 167 w 231"/>
                <a:gd name="T39" fmla="*/ 12 h 231"/>
                <a:gd name="T40" fmla="*/ 188 w 231"/>
                <a:gd name="T41" fmla="*/ 26 h 231"/>
                <a:gd name="T42" fmla="*/ 206 w 231"/>
                <a:gd name="T43" fmla="*/ 43 h 231"/>
                <a:gd name="T44" fmla="*/ 220 w 231"/>
                <a:gd name="T45" fmla="*/ 66 h 231"/>
                <a:gd name="T46" fmla="*/ 228 w 231"/>
                <a:gd name="T47" fmla="*/ 90 h 231"/>
                <a:gd name="T48" fmla="*/ 231 w 231"/>
                <a:gd name="T49" fmla="*/ 116 h 231"/>
                <a:gd name="T50" fmla="*/ 228 w 231"/>
                <a:gd name="T51" fmla="*/ 143 h 231"/>
                <a:gd name="T52" fmla="*/ 220 w 231"/>
                <a:gd name="T53" fmla="*/ 167 h 231"/>
                <a:gd name="T54" fmla="*/ 206 w 231"/>
                <a:gd name="T55" fmla="*/ 188 h 231"/>
                <a:gd name="T56" fmla="*/ 188 w 231"/>
                <a:gd name="T57" fmla="*/ 206 h 231"/>
                <a:gd name="T58" fmla="*/ 167 w 231"/>
                <a:gd name="T59" fmla="*/ 220 h 231"/>
                <a:gd name="T60" fmla="*/ 143 w 231"/>
                <a:gd name="T61" fmla="*/ 228 h 231"/>
                <a:gd name="T62" fmla="*/ 116 w 231"/>
                <a:gd name="T63" fmla="*/ 231 h 231"/>
                <a:gd name="T64" fmla="*/ 90 w 231"/>
                <a:gd name="T65" fmla="*/ 228 h 231"/>
                <a:gd name="T66" fmla="*/ 66 w 231"/>
                <a:gd name="T67" fmla="*/ 220 h 231"/>
                <a:gd name="T68" fmla="*/ 44 w 231"/>
                <a:gd name="T69" fmla="*/ 206 h 231"/>
                <a:gd name="T70" fmla="*/ 26 w 231"/>
                <a:gd name="T71" fmla="*/ 188 h 231"/>
                <a:gd name="T72" fmla="*/ 13 w 231"/>
                <a:gd name="T73" fmla="*/ 167 h 231"/>
                <a:gd name="T74" fmla="*/ 4 w 231"/>
                <a:gd name="T75" fmla="*/ 143 h 231"/>
                <a:gd name="T76" fmla="*/ 0 w 231"/>
                <a:gd name="T77" fmla="*/ 116 h 231"/>
                <a:gd name="T78" fmla="*/ 4 w 231"/>
                <a:gd name="T79" fmla="*/ 90 h 231"/>
                <a:gd name="T80" fmla="*/ 13 w 231"/>
                <a:gd name="T81" fmla="*/ 66 h 231"/>
                <a:gd name="T82" fmla="*/ 26 w 231"/>
                <a:gd name="T83" fmla="*/ 43 h 231"/>
                <a:gd name="T84" fmla="*/ 44 w 231"/>
                <a:gd name="T85" fmla="*/ 26 h 231"/>
                <a:gd name="T86" fmla="*/ 66 w 231"/>
                <a:gd name="T87" fmla="*/ 12 h 231"/>
                <a:gd name="T88" fmla="*/ 90 w 231"/>
                <a:gd name="T89" fmla="*/ 4 h 231"/>
                <a:gd name="T90" fmla="*/ 116 w 231"/>
                <a:gd name="T9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1" h="231">
                  <a:moveTo>
                    <a:pt x="116" y="87"/>
                  </a:moveTo>
                  <a:lnTo>
                    <a:pt x="104" y="89"/>
                  </a:lnTo>
                  <a:lnTo>
                    <a:pt x="95" y="95"/>
                  </a:lnTo>
                  <a:lnTo>
                    <a:pt x="89" y="104"/>
                  </a:lnTo>
                  <a:lnTo>
                    <a:pt x="87" y="116"/>
                  </a:lnTo>
                  <a:lnTo>
                    <a:pt x="89" y="127"/>
                  </a:lnTo>
                  <a:lnTo>
                    <a:pt x="95" y="136"/>
                  </a:lnTo>
                  <a:lnTo>
                    <a:pt x="104" y="143"/>
                  </a:lnTo>
                  <a:lnTo>
                    <a:pt x="116" y="145"/>
                  </a:lnTo>
                  <a:lnTo>
                    <a:pt x="127" y="143"/>
                  </a:lnTo>
                  <a:lnTo>
                    <a:pt x="136" y="136"/>
                  </a:lnTo>
                  <a:lnTo>
                    <a:pt x="143" y="127"/>
                  </a:lnTo>
                  <a:lnTo>
                    <a:pt x="145" y="116"/>
                  </a:lnTo>
                  <a:lnTo>
                    <a:pt x="143" y="104"/>
                  </a:lnTo>
                  <a:lnTo>
                    <a:pt x="136" y="95"/>
                  </a:lnTo>
                  <a:lnTo>
                    <a:pt x="127" y="89"/>
                  </a:lnTo>
                  <a:lnTo>
                    <a:pt x="116" y="87"/>
                  </a:lnTo>
                  <a:close/>
                  <a:moveTo>
                    <a:pt x="116" y="0"/>
                  </a:moveTo>
                  <a:lnTo>
                    <a:pt x="143" y="4"/>
                  </a:lnTo>
                  <a:lnTo>
                    <a:pt x="167" y="12"/>
                  </a:lnTo>
                  <a:lnTo>
                    <a:pt x="188" y="26"/>
                  </a:lnTo>
                  <a:lnTo>
                    <a:pt x="206" y="43"/>
                  </a:lnTo>
                  <a:lnTo>
                    <a:pt x="220" y="66"/>
                  </a:lnTo>
                  <a:lnTo>
                    <a:pt x="228" y="90"/>
                  </a:lnTo>
                  <a:lnTo>
                    <a:pt x="231" y="116"/>
                  </a:lnTo>
                  <a:lnTo>
                    <a:pt x="228" y="143"/>
                  </a:lnTo>
                  <a:lnTo>
                    <a:pt x="220" y="167"/>
                  </a:lnTo>
                  <a:lnTo>
                    <a:pt x="206" y="188"/>
                  </a:lnTo>
                  <a:lnTo>
                    <a:pt x="188" y="206"/>
                  </a:lnTo>
                  <a:lnTo>
                    <a:pt x="167" y="220"/>
                  </a:lnTo>
                  <a:lnTo>
                    <a:pt x="143" y="228"/>
                  </a:lnTo>
                  <a:lnTo>
                    <a:pt x="116" y="231"/>
                  </a:lnTo>
                  <a:lnTo>
                    <a:pt x="90" y="228"/>
                  </a:lnTo>
                  <a:lnTo>
                    <a:pt x="66" y="220"/>
                  </a:lnTo>
                  <a:lnTo>
                    <a:pt x="44" y="206"/>
                  </a:lnTo>
                  <a:lnTo>
                    <a:pt x="26" y="188"/>
                  </a:lnTo>
                  <a:lnTo>
                    <a:pt x="13" y="167"/>
                  </a:lnTo>
                  <a:lnTo>
                    <a:pt x="4" y="143"/>
                  </a:lnTo>
                  <a:lnTo>
                    <a:pt x="0" y="116"/>
                  </a:lnTo>
                  <a:lnTo>
                    <a:pt x="4" y="90"/>
                  </a:lnTo>
                  <a:lnTo>
                    <a:pt x="13" y="66"/>
                  </a:lnTo>
                  <a:lnTo>
                    <a:pt x="26" y="43"/>
                  </a:lnTo>
                  <a:lnTo>
                    <a:pt x="44" y="26"/>
                  </a:lnTo>
                  <a:lnTo>
                    <a:pt x="66" y="12"/>
                  </a:lnTo>
                  <a:lnTo>
                    <a:pt x="90" y="4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04"/>
            <p:cNvSpPr>
              <a:spLocks noEditPoints="1"/>
            </p:cNvSpPr>
            <p:nvPr/>
          </p:nvSpPr>
          <p:spPr bwMode="auto">
            <a:xfrm>
              <a:off x="6362700" y="2678113"/>
              <a:ext cx="338138" cy="576263"/>
            </a:xfrm>
            <a:custGeom>
              <a:avLst/>
              <a:gdLst>
                <a:gd name="T0" fmla="*/ 870 w 2128"/>
                <a:gd name="T1" fmla="*/ 2605 h 3633"/>
                <a:gd name="T2" fmla="*/ 344 w 2128"/>
                <a:gd name="T3" fmla="*/ 2573 h 3633"/>
                <a:gd name="T4" fmla="*/ 830 w 2128"/>
                <a:gd name="T5" fmla="*/ 2132 h 3633"/>
                <a:gd name="T6" fmla="*/ 862 w 2128"/>
                <a:gd name="T7" fmla="*/ 2139 h 3633"/>
                <a:gd name="T8" fmla="*/ 484 w 2128"/>
                <a:gd name="T9" fmla="*/ 1996 h 3633"/>
                <a:gd name="T10" fmla="*/ 945 w 2128"/>
                <a:gd name="T11" fmla="*/ 2108 h 3633"/>
                <a:gd name="T12" fmla="*/ 750 w 2128"/>
                <a:gd name="T13" fmla="*/ 2229 h 3633"/>
                <a:gd name="T14" fmla="*/ 932 w 2128"/>
                <a:gd name="T15" fmla="*/ 2532 h 3633"/>
                <a:gd name="T16" fmla="*/ 768 w 2128"/>
                <a:gd name="T17" fmla="*/ 2694 h 3633"/>
                <a:gd name="T18" fmla="*/ 1390 w 2128"/>
                <a:gd name="T19" fmla="*/ 3530 h 3633"/>
                <a:gd name="T20" fmla="*/ 1187 w 2128"/>
                <a:gd name="T21" fmla="*/ 2029 h 3633"/>
                <a:gd name="T22" fmla="*/ 1189 w 2128"/>
                <a:gd name="T23" fmla="*/ 1797 h 3633"/>
                <a:gd name="T24" fmla="*/ 641 w 2128"/>
                <a:gd name="T25" fmla="*/ 1797 h 3633"/>
                <a:gd name="T26" fmla="*/ 1313 w 2128"/>
                <a:gd name="T27" fmla="*/ 1700 h 3633"/>
                <a:gd name="T28" fmla="*/ 841 w 2128"/>
                <a:gd name="T29" fmla="*/ 1683 h 3633"/>
                <a:gd name="T30" fmla="*/ 870 w 2128"/>
                <a:gd name="T31" fmla="*/ 1266 h 3633"/>
                <a:gd name="T32" fmla="*/ 487 w 2128"/>
                <a:gd name="T33" fmla="*/ 1117 h 3633"/>
                <a:gd name="T34" fmla="*/ 718 w 2128"/>
                <a:gd name="T35" fmla="*/ 1249 h 3633"/>
                <a:gd name="T36" fmla="*/ 1039 w 2128"/>
                <a:gd name="T37" fmla="*/ 1020 h 3633"/>
                <a:gd name="T38" fmla="*/ 954 w 2128"/>
                <a:gd name="T39" fmla="*/ 1293 h 3633"/>
                <a:gd name="T40" fmla="*/ 738 w 2128"/>
                <a:gd name="T41" fmla="*/ 1520 h 3633"/>
                <a:gd name="T42" fmla="*/ 894 w 2128"/>
                <a:gd name="T43" fmla="*/ 1609 h 3633"/>
                <a:gd name="T44" fmla="*/ 1234 w 2128"/>
                <a:gd name="T45" fmla="*/ 1609 h 3633"/>
                <a:gd name="T46" fmla="*/ 1589 w 2128"/>
                <a:gd name="T47" fmla="*/ 1104 h 3633"/>
                <a:gd name="T48" fmla="*/ 1838 w 2128"/>
                <a:gd name="T49" fmla="*/ 611 h 3633"/>
                <a:gd name="T50" fmla="*/ 1981 w 2128"/>
                <a:gd name="T51" fmla="*/ 1325 h 3633"/>
                <a:gd name="T52" fmla="*/ 1838 w 2128"/>
                <a:gd name="T53" fmla="*/ 611 h 3633"/>
                <a:gd name="T54" fmla="*/ 157 w 2128"/>
                <a:gd name="T55" fmla="*/ 1246 h 3633"/>
                <a:gd name="T56" fmla="*/ 401 w 2128"/>
                <a:gd name="T57" fmla="*/ 1088 h 3633"/>
                <a:gd name="T58" fmla="*/ 1192 w 2128"/>
                <a:gd name="T59" fmla="*/ 840 h 3633"/>
                <a:gd name="T60" fmla="*/ 859 w 2128"/>
                <a:gd name="T61" fmla="*/ 542 h 3633"/>
                <a:gd name="T62" fmla="*/ 904 w 2128"/>
                <a:gd name="T63" fmla="*/ 838 h 3633"/>
                <a:gd name="T64" fmla="*/ 1570 w 2128"/>
                <a:gd name="T65" fmla="*/ 477 h 3633"/>
                <a:gd name="T66" fmla="*/ 1465 w 2128"/>
                <a:gd name="T67" fmla="*/ 608 h 3633"/>
                <a:gd name="T68" fmla="*/ 1527 w 2128"/>
                <a:gd name="T69" fmla="*/ 758 h 3633"/>
                <a:gd name="T70" fmla="*/ 1415 w 2128"/>
                <a:gd name="T71" fmla="*/ 988 h 3633"/>
                <a:gd name="T72" fmla="*/ 539 w 2128"/>
                <a:gd name="T73" fmla="*/ 1016 h 3633"/>
                <a:gd name="T74" fmla="*/ 724 w 2128"/>
                <a:gd name="T75" fmla="*/ 830 h 3633"/>
                <a:gd name="T76" fmla="*/ 609 w 2128"/>
                <a:gd name="T77" fmla="*/ 715 h 3633"/>
                <a:gd name="T78" fmla="*/ 664 w 2128"/>
                <a:gd name="T79" fmla="*/ 608 h 3633"/>
                <a:gd name="T80" fmla="*/ 559 w 2128"/>
                <a:gd name="T81" fmla="*/ 477 h 3633"/>
                <a:gd name="T82" fmla="*/ 1742 w 2128"/>
                <a:gd name="T83" fmla="*/ 386 h 3633"/>
                <a:gd name="T84" fmla="*/ 1207 w 2128"/>
                <a:gd name="T85" fmla="*/ 426 h 3633"/>
                <a:gd name="T86" fmla="*/ 1504 w 2128"/>
                <a:gd name="T87" fmla="*/ 357 h 3633"/>
                <a:gd name="T88" fmla="*/ 763 w 2128"/>
                <a:gd name="T89" fmla="*/ 180 h 3633"/>
                <a:gd name="T90" fmla="*/ 640 w 2128"/>
                <a:gd name="T91" fmla="*/ 449 h 3633"/>
                <a:gd name="T92" fmla="*/ 887 w 2128"/>
                <a:gd name="T93" fmla="*/ 100 h 3633"/>
                <a:gd name="T94" fmla="*/ 1152 w 2128"/>
                <a:gd name="T95" fmla="*/ 2 h 3633"/>
                <a:gd name="T96" fmla="*/ 1491 w 2128"/>
                <a:gd name="T97" fmla="*/ 161 h 3633"/>
                <a:gd name="T98" fmla="*/ 1592 w 2128"/>
                <a:gd name="T99" fmla="*/ 275 h 3633"/>
                <a:gd name="T100" fmla="*/ 1934 w 2128"/>
                <a:gd name="T101" fmla="*/ 420 h 3633"/>
                <a:gd name="T102" fmla="*/ 1983 w 2128"/>
                <a:gd name="T103" fmla="*/ 790 h 3633"/>
                <a:gd name="T104" fmla="*/ 2109 w 2128"/>
                <a:gd name="T105" fmla="*/ 1827 h 3633"/>
                <a:gd name="T106" fmla="*/ 1800 w 2128"/>
                <a:gd name="T107" fmla="*/ 2749 h 3633"/>
                <a:gd name="T108" fmla="*/ 1668 w 2128"/>
                <a:gd name="T109" fmla="*/ 3573 h 3633"/>
                <a:gd name="T110" fmla="*/ 811 w 2128"/>
                <a:gd name="T111" fmla="*/ 3624 h 3633"/>
                <a:gd name="T112" fmla="*/ 291 w 2128"/>
                <a:gd name="T113" fmla="*/ 3521 h 3633"/>
                <a:gd name="T114" fmla="*/ 0 w 2128"/>
                <a:gd name="T115" fmla="*/ 2354 h 3633"/>
                <a:gd name="T116" fmla="*/ 81 w 2128"/>
                <a:gd name="T117" fmla="*/ 1155 h 3633"/>
                <a:gd name="T118" fmla="*/ 219 w 2128"/>
                <a:gd name="T119" fmla="*/ 556 h 3633"/>
                <a:gd name="T120" fmla="*/ 315 w 2128"/>
                <a:gd name="T121" fmla="*/ 318 h 3633"/>
                <a:gd name="T122" fmla="*/ 552 w 2128"/>
                <a:gd name="T123" fmla="*/ 238 h 3633"/>
                <a:gd name="T124" fmla="*/ 838 w 2128"/>
                <a:gd name="T125" fmla="*/ 25 h 3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28" h="3633">
                  <a:moveTo>
                    <a:pt x="841" y="2576"/>
                  </a:moveTo>
                  <a:lnTo>
                    <a:pt x="830" y="2578"/>
                  </a:lnTo>
                  <a:lnTo>
                    <a:pt x="820" y="2584"/>
                  </a:lnTo>
                  <a:lnTo>
                    <a:pt x="815" y="2593"/>
                  </a:lnTo>
                  <a:lnTo>
                    <a:pt x="813" y="2605"/>
                  </a:lnTo>
                  <a:lnTo>
                    <a:pt x="815" y="2616"/>
                  </a:lnTo>
                  <a:lnTo>
                    <a:pt x="820" y="2625"/>
                  </a:lnTo>
                  <a:lnTo>
                    <a:pt x="830" y="2632"/>
                  </a:lnTo>
                  <a:lnTo>
                    <a:pt x="841" y="2634"/>
                  </a:lnTo>
                  <a:lnTo>
                    <a:pt x="852" y="2632"/>
                  </a:lnTo>
                  <a:lnTo>
                    <a:pt x="862" y="2625"/>
                  </a:lnTo>
                  <a:lnTo>
                    <a:pt x="868" y="2616"/>
                  </a:lnTo>
                  <a:lnTo>
                    <a:pt x="870" y="2605"/>
                  </a:lnTo>
                  <a:lnTo>
                    <a:pt x="868" y="2593"/>
                  </a:lnTo>
                  <a:lnTo>
                    <a:pt x="862" y="2584"/>
                  </a:lnTo>
                  <a:lnTo>
                    <a:pt x="852" y="2578"/>
                  </a:lnTo>
                  <a:lnTo>
                    <a:pt x="841" y="2576"/>
                  </a:lnTo>
                  <a:close/>
                  <a:moveTo>
                    <a:pt x="1784" y="2573"/>
                  </a:moveTo>
                  <a:lnTo>
                    <a:pt x="1792" y="2663"/>
                  </a:lnTo>
                  <a:lnTo>
                    <a:pt x="2042" y="2663"/>
                  </a:lnTo>
                  <a:lnTo>
                    <a:pt x="2042" y="2573"/>
                  </a:lnTo>
                  <a:lnTo>
                    <a:pt x="1784" y="2573"/>
                  </a:lnTo>
                  <a:close/>
                  <a:moveTo>
                    <a:pt x="87" y="2573"/>
                  </a:moveTo>
                  <a:lnTo>
                    <a:pt x="87" y="2663"/>
                  </a:lnTo>
                  <a:lnTo>
                    <a:pt x="336" y="2663"/>
                  </a:lnTo>
                  <a:lnTo>
                    <a:pt x="344" y="2573"/>
                  </a:lnTo>
                  <a:lnTo>
                    <a:pt x="87" y="2573"/>
                  </a:lnTo>
                  <a:close/>
                  <a:moveTo>
                    <a:pt x="1768" y="2397"/>
                  </a:moveTo>
                  <a:lnTo>
                    <a:pt x="1777" y="2487"/>
                  </a:lnTo>
                  <a:lnTo>
                    <a:pt x="2042" y="2487"/>
                  </a:lnTo>
                  <a:lnTo>
                    <a:pt x="2042" y="2397"/>
                  </a:lnTo>
                  <a:lnTo>
                    <a:pt x="1768" y="2397"/>
                  </a:lnTo>
                  <a:close/>
                  <a:moveTo>
                    <a:pt x="87" y="2397"/>
                  </a:moveTo>
                  <a:lnTo>
                    <a:pt x="87" y="2487"/>
                  </a:lnTo>
                  <a:lnTo>
                    <a:pt x="352" y="2487"/>
                  </a:lnTo>
                  <a:lnTo>
                    <a:pt x="360" y="2397"/>
                  </a:lnTo>
                  <a:lnTo>
                    <a:pt x="87" y="2397"/>
                  </a:lnTo>
                  <a:close/>
                  <a:moveTo>
                    <a:pt x="841" y="2130"/>
                  </a:moveTo>
                  <a:lnTo>
                    <a:pt x="830" y="2132"/>
                  </a:lnTo>
                  <a:lnTo>
                    <a:pt x="820" y="2139"/>
                  </a:lnTo>
                  <a:lnTo>
                    <a:pt x="815" y="2148"/>
                  </a:lnTo>
                  <a:lnTo>
                    <a:pt x="813" y="2159"/>
                  </a:lnTo>
                  <a:lnTo>
                    <a:pt x="815" y="2170"/>
                  </a:lnTo>
                  <a:lnTo>
                    <a:pt x="820" y="2180"/>
                  </a:lnTo>
                  <a:lnTo>
                    <a:pt x="830" y="2185"/>
                  </a:lnTo>
                  <a:lnTo>
                    <a:pt x="841" y="2187"/>
                  </a:lnTo>
                  <a:lnTo>
                    <a:pt x="852" y="2185"/>
                  </a:lnTo>
                  <a:lnTo>
                    <a:pt x="862" y="2180"/>
                  </a:lnTo>
                  <a:lnTo>
                    <a:pt x="868" y="2170"/>
                  </a:lnTo>
                  <a:lnTo>
                    <a:pt x="870" y="2159"/>
                  </a:lnTo>
                  <a:lnTo>
                    <a:pt x="868" y="2148"/>
                  </a:lnTo>
                  <a:lnTo>
                    <a:pt x="862" y="2139"/>
                  </a:lnTo>
                  <a:lnTo>
                    <a:pt x="852" y="2132"/>
                  </a:lnTo>
                  <a:lnTo>
                    <a:pt x="841" y="2130"/>
                  </a:lnTo>
                  <a:close/>
                  <a:moveTo>
                    <a:pt x="484" y="1996"/>
                  </a:moveTo>
                  <a:lnTo>
                    <a:pt x="352" y="3452"/>
                  </a:lnTo>
                  <a:lnTo>
                    <a:pt x="373" y="3459"/>
                  </a:lnTo>
                  <a:lnTo>
                    <a:pt x="402" y="3468"/>
                  </a:lnTo>
                  <a:lnTo>
                    <a:pt x="436" y="3478"/>
                  </a:lnTo>
                  <a:lnTo>
                    <a:pt x="478" y="3488"/>
                  </a:lnTo>
                  <a:lnTo>
                    <a:pt x="525" y="3498"/>
                  </a:lnTo>
                  <a:lnTo>
                    <a:pt x="581" y="3509"/>
                  </a:lnTo>
                  <a:lnTo>
                    <a:pt x="641" y="3518"/>
                  </a:lnTo>
                  <a:lnTo>
                    <a:pt x="641" y="1996"/>
                  </a:lnTo>
                  <a:lnTo>
                    <a:pt x="484" y="1996"/>
                  </a:lnTo>
                  <a:close/>
                  <a:moveTo>
                    <a:pt x="729" y="1996"/>
                  </a:moveTo>
                  <a:lnTo>
                    <a:pt x="729" y="2135"/>
                  </a:lnTo>
                  <a:lnTo>
                    <a:pt x="736" y="2110"/>
                  </a:lnTo>
                  <a:lnTo>
                    <a:pt x="750" y="2088"/>
                  </a:lnTo>
                  <a:lnTo>
                    <a:pt x="768" y="2069"/>
                  </a:lnTo>
                  <a:lnTo>
                    <a:pt x="789" y="2056"/>
                  </a:lnTo>
                  <a:lnTo>
                    <a:pt x="815" y="2046"/>
                  </a:lnTo>
                  <a:lnTo>
                    <a:pt x="841" y="2042"/>
                  </a:lnTo>
                  <a:lnTo>
                    <a:pt x="868" y="2046"/>
                  </a:lnTo>
                  <a:lnTo>
                    <a:pt x="892" y="2055"/>
                  </a:lnTo>
                  <a:lnTo>
                    <a:pt x="913" y="2068"/>
                  </a:lnTo>
                  <a:lnTo>
                    <a:pt x="932" y="2087"/>
                  </a:lnTo>
                  <a:lnTo>
                    <a:pt x="945" y="2108"/>
                  </a:lnTo>
                  <a:lnTo>
                    <a:pt x="954" y="2132"/>
                  </a:lnTo>
                  <a:lnTo>
                    <a:pt x="957" y="2159"/>
                  </a:lnTo>
                  <a:lnTo>
                    <a:pt x="954" y="2185"/>
                  </a:lnTo>
                  <a:lnTo>
                    <a:pt x="945" y="2209"/>
                  </a:lnTo>
                  <a:lnTo>
                    <a:pt x="932" y="2230"/>
                  </a:lnTo>
                  <a:lnTo>
                    <a:pt x="913" y="2249"/>
                  </a:lnTo>
                  <a:lnTo>
                    <a:pt x="892" y="2263"/>
                  </a:lnTo>
                  <a:lnTo>
                    <a:pt x="868" y="2271"/>
                  </a:lnTo>
                  <a:lnTo>
                    <a:pt x="841" y="2275"/>
                  </a:lnTo>
                  <a:lnTo>
                    <a:pt x="815" y="2271"/>
                  </a:lnTo>
                  <a:lnTo>
                    <a:pt x="789" y="2263"/>
                  </a:lnTo>
                  <a:lnTo>
                    <a:pt x="768" y="2248"/>
                  </a:lnTo>
                  <a:lnTo>
                    <a:pt x="750" y="2229"/>
                  </a:lnTo>
                  <a:lnTo>
                    <a:pt x="736" y="2207"/>
                  </a:lnTo>
                  <a:lnTo>
                    <a:pt x="729" y="2182"/>
                  </a:lnTo>
                  <a:lnTo>
                    <a:pt x="729" y="2582"/>
                  </a:lnTo>
                  <a:lnTo>
                    <a:pt x="736" y="2557"/>
                  </a:lnTo>
                  <a:lnTo>
                    <a:pt x="750" y="2535"/>
                  </a:lnTo>
                  <a:lnTo>
                    <a:pt x="768" y="2516"/>
                  </a:lnTo>
                  <a:lnTo>
                    <a:pt x="789" y="2501"/>
                  </a:lnTo>
                  <a:lnTo>
                    <a:pt x="815" y="2493"/>
                  </a:lnTo>
                  <a:lnTo>
                    <a:pt x="841" y="2489"/>
                  </a:lnTo>
                  <a:lnTo>
                    <a:pt x="868" y="2493"/>
                  </a:lnTo>
                  <a:lnTo>
                    <a:pt x="892" y="2501"/>
                  </a:lnTo>
                  <a:lnTo>
                    <a:pt x="913" y="2515"/>
                  </a:lnTo>
                  <a:lnTo>
                    <a:pt x="932" y="2532"/>
                  </a:lnTo>
                  <a:lnTo>
                    <a:pt x="945" y="2555"/>
                  </a:lnTo>
                  <a:lnTo>
                    <a:pt x="954" y="2579"/>
                  </a:lnTo>
                  <a:lnTo>
                    <a:pt x="957" y="2605"/>
                  </a:lnTo>
                  <a:lnTo>
                    <a:pt x="954" y="2632"/>
                  </a:lnTo>
                  <a:lnTo>
                    <a:pt x="945" y="2656"/>
                  </a:lnTo>
                  <a:lnTo>
                    <a:pt x="932" y="2677"/>
                  </a:lnTo>
                  <a:lnTo>
                    <a:pt x="913" y="2695"/>
                  </a:lnTo>
                  <a:lnTo>
                    <a:pt x="892" y="2709"/>
                  </a:lnTo>
                  <a:lnTo>
                    <a:pt x="868" y="2717"/>
                  </a:lnTo>
                  <a:lnTo>
                    <a:pt x="841" y="2720"/>
                  </a:lnTo>
                  <a:lnTo>
                    <a:pt x="815" y="2717"/>
                  </a:lnTo>
                  <a:lnTo>
                    <a:pt x="789" y="2708"/>
                  </a:lnTo>
                  <a:lnTo>
                    <a:pt x="768" y="2694"/>
                  </a:lnTo>
                  <a:lnTo>
                    <a:pt x="750" y="2676"/>
                  </a:lnTo>
                  <a:lnTo>
                    <a:pt x="736" y="2653"/>
                  </a:lnTo>
                  <a:lnTo>
                    <a:pt x="729" y="2629"/>
                  </a:lnTo>
                  <a:lnTo>
                    <a:pt x="729" y="3529"/>
                  </a:lnTo>
                  <a:lnTo>
                    <a:pt x="787" y="3536"/>
                  </a:lnTo>
                  <a:lnTo>
                    <a:pt x="850" y="3540"/>
                  </a:lnTo>
                  <a:lnTo>
                    <a:pt x="917" y="3543"/>
                  </a:lnTo>
                  <a:lnTo>
                    <a:pt x="988" y="3546"/>
                  </a:lnTo>
                  <a:lnTo>
                    <a:pt x="1064" y="3547"/>
                  </a:lnTo>
                  <a:lnTo>
                    <a:pt x="1155" y="3546"/>
                  </a:lnTo>
                  <a:lnTo>
                    <a:pt x="1240" y="3542"/>
                  </a:lnTo>
                  <a:lnTo>
                    <a:pt x="1318" y="3537"/>
                  </a:lnTo>
                  <a:lnTo>
                    <a:pt x="1390" y="3530"/>
                  </a:lnTo>
                  <a:lnTo>
                    <a:pt x="1456" y="3522"/>
                  </a:lnTo>
                  <a:lnTo>
                    <a:pt x="1517" y="3513"/>
                  </a:lnTo>
                  <a:lnTo>
                    <a:pt x="1571" y="3505"/>
                  </a:lnTo>
                  <a:lnTo>
                    <a:pt x="1620" y="3495"/>
                  </a:lnTo>
                  <a:lnTo>
                    <a:pt x="1663" y="3485"/>
                  </a:lnTo>
                  <a:lnTo>
                    <a:pt x="1699" y="3476"/>
                  </a:lnTo>
                  <a:lnTo>
                    <a:pt x="1731" y="3467"/>
                  </a:lnTo>
                  <a:lnTo>
                    <a:pt x="1757" y="3458"/>
                  </a:lnTo>
                  <a:lnTo>
                    <a:pt x="1777" y="3452"/>
                  </a:lnTo>
                  <a:lnTo>
                    <a:pt x="1645" y="1996"/>
                  </a:lnTo>
                  <a:lnTo>
                    <a:pt x="1189" y="1996"/>
                  </a:lnTo>
                  <a:lnTo>
                    <a:pt x="1189" y="2016"/>
                  </a:lnTo>
                  <a:lnTo>
                    <a:pt x="1187" y="2029"/>
                  </a:lnTo>
                  <a:lnTo>
                    <a:pt x="1181" y="2041"/>
                  </a:lnTo>
                  <a:lnTo>
                    <a:pt x="1171" y="2051"/>
                  </a:lnTo>
                  <a:lnTo>
                    <a:pt x="1159" y="2057"/>
                  </a:lnTo>
                  <a:lnTo>
                    <a:pt x="1146" y="2059"/>
                  </a:lnTo>
                  <a:lnTo>
                    <a:pt x="983" y="2059"/>
                  </a:lnTo>
                  <a:lnTo>
                    <a:pt x="968" y="2057"/>
                  </a:lnTo>
                  <a:lnTo>
                    <a:pt x="957" y="2051"/>
                  </a:lnTo>
                  <a:lnTo>
                    <a:pt x="947" y="2041"/>
                  </a:lnTo>
                  <a:lnTo>
                    <a:pt x="942" y="2029"/>
                  </a:lnTo>
                  <a:lnTo>
                    <a:pt x="940" y="2016"/>
                  </a:lnTo>
                  <a:lnTo>
                    <a:pt x="940" y="1996"/>
                  </a:lnTo>
                  <a:lnTo>
                    <a:pt x="729" y="1996"/>
                  </a:lnTo>
                  <a:close/>
                  <a:moveTo>
                    <a:pt x="1189" y="1797"/>
                  </a:moveTo>
                  <a:lnTo>
                    <a:pt x="1189" y="1910"/>
                  </a:lnTo>
                  <a:lnTo>
                    <a:pt x="1642" y="1910"/>
                  </a:lnTo>
                  <a:lnTo>
                    <a:pt x="1642" y="1797"/>
                  </a:lnTo>
                  <a:lnTo>
                    <a:pt x="1189" y="1797"/>
                  </a:lnTo>
                  <a:close/>
                  <a:moveTo>
                    <a:pt x="729" y="1797"/>
                  </a:moveTo>
                  <a:lnTo>
                    <a:pt x="729" y="1910"/>
                  </a:lnTo>
                  <a:lnTo>
                    <a:pt x="940" y="1910"/>
                  </a:lnTo>
                  <a:lnTo>
                    <a:pt x="940" y="1797"/>
                  </a:lnTo>
                  <a:lnTo>
                    <a:pt x="729" y="1797"/>
                  </a:lnTo>
                  <a:close/>
                  <a:moveTo>
                    <a:pt x="487" y="1797"/>
                  </a:moveTo>
                  <a:lnTo>
                    <a:pt x="487" y="1910"/>
                  </a:lnTo>
                  <a:lnTo>
                    <a:pt x="641" y="1910"/>
                  </a:lnTo>
                  <a:lnTo>
                    <a:pt x="641" y="1797"/>
                  </a:lnTo>
                  <a:lnTo>
                    <a:pt x="487" y="1797"/>
                  </a:lnTo>
                  <a:close/>
                  <a:moveTo>
                    <a:pt x="1026" y="1735"/>
                  </a:moveTo>
                  <a:lnTo>
                    <a:pt x="1026" y="1973"/>
                  </a:lnTo>
                  <a:lnTo>
                    <a:pt x="1103" y="1973"/>
                  </a:lnTo>
                  <a:lnTo>
                    <a:pt x="1103" y="1735"/>
                  </a:lnTo>
                  <a:lnTo>
                    <a:pt x="1026" y="1735"/>
                  </a:lnTo>
                  <a:close/>
                  <a:moveTo>
                    <a:pt x="1287" y="1683"/>
                  </a:moveTo>
                  <a:lnTo>
                    <a:pt x="1276" y="1685"/>
                  </a:lnTo>
                  <a:lnTo>
                    <a:pt x="1268" y="1691"/>
                  </a:lnTo>
                  <a:lnTo>
                    <a:pt x="1261" y="1700"/>
                  </a:lnTo>
                  <a:lnTo>
                    <a:pt x="1259" y="1711"/>
                  </a:lnTo>
                  <a:lnTo>
                    <a:pt x="1316" y="1711"/>
                  </a:lnTo>
                  <a:lnTo>
                    <a:pt x="1313" y="1700"/>
                  </a:lnTo>
                  <a:lnTo>
                    <a:pt x="1307" y="1691"/>
                  </a:lnTo>
                  <a:lnTo>
                    <a:pt x="1298" y="1685"/>
                  </a:lnTo>
                  <a:lnTo>
                    <a:pt x="1287" y="1683"/>
                  </a:lnTo>
                  <a:close/>
                  <a:moveTo>
                    <a:pt x="841" y="1683"/>
                  </a:moveTo>
                  <a:lnTo>
                    <a:pt x="830" y="1685"/>
                  </a:lnTo>
                  <a:lnTo>
                    <a:pt x="821" y="1691"/>
                  </a:lnTo>
                  <a:lnTo>
                    <a:pt x="815" y="1700"/>
                  </a:lnTo>
                  <a:lnTo>
                    <a:pt x="813" y="1711"/>
                  </a:lnTo>
                  <a:lnTo>
                    <a:pt x="870" y="1711"/>
                  </a:lnTo>
                  <a:lnTo>
                    <a:pt x="868" y="1700"/>
                  </a:lnTo>
                  <a:lnTo>
                    <a:pt x="861" y="1691"/>
                  </a:lnTo>
                  <a:lnTo>
                    <a:pt x="852" y="1685"/>
                  </a:lnTo>
                  <a:lnTo>
                    <a:pt x="841" y="1683"/>
                  </a:lnTo>
                  <a:close/>
                  <a:moveTo>
                    <a:pt x="841" y="1237"/>
                  </a:moveTo>
                  <a:lnTo>
                    <a:pt x="830" y="1239"/>
                  </a:lnTo>
                  <a:lnTo>
                    <a:pt x="820" y="1245"/>
                  </a:lnTo>
                  <a:lnTo>
                    <a:pt x="815" y="1255"/>
                  </a:lnTo>
                  <a:lnTo>
                    <a:pt x="813" y="1266"/>
                  </a:lnTo>
                  <a:lnTo>
                    <a:pt x="815" y="1277"/>
                  </a:lnTo>
                  <a:lnTo>
                    <a:pt x="820" y="1286"/>
                  </a:lnTo>
                  <a:lnTo>
                    <a:pt x="830" y="1293"/>
                  </a:lnTo>
                  <a:lnTo>
                    <a:pt x="841" y="1295"/>
                  </a:lnTo>
                  <a:lnTo>
                    <a:pt x="852" y="1293"/>
                  </a:lnTo>
                  <a:lnTo>
                    <a:pt x="862" y="1286"/>
                  </a:lnTo>
                  <a:lnTo>
                    <a:pt x="868" y="1277"/>
                  </a:lnTo>
                  <a:lnTo>
                    <a:pt x="870" y="1266"/>
                  </a:lnTo>
                  <a:lnTo>
                    <a:pt x="868" y="1255"/>
                  </a:lnTo>
                  <a:lnTo>
                    <a:pt x="862" y="1245"/>
                  </a:lnTo>
                  <a:lnTo>
                    <a:pt x="852" y="1239"/>
                  </a:lnTo>
                  <a:lnTo>
                    <a:pt x="841" y="1237"/>
                  </a:lnTo>
                  <a:close/>
                  <a:moveTo>
                    <a:pt x="786" y="1070"/>
                  </a:moveTo>
                  <a:lnTo>
                    <a:pt x="739" y="1075"/>
                  </a:lnTo>
                  <a:lnTo>
                    <a:pt x="693" y="1079"/>
                  </a:lnTo>
                  <a:lnTo>
                    <a:pt x="649" y="1085"/>
                  </a:lnTo>
                  <a:lnTo>
                    <a:pt x="608" y="1091"/>
                  </a:lnTo>
                  <a:lnTo>
                    <a:pt x="572" y="1098"/>
                  </a:lnTo>
                  <a:lnTo>
                    <a:pt x="539" y="1104"/>
                  </a:lnTo>
                  <a:lnTo>
                    <a:pt x="510" y="1111"/>
                  </a:lnTo>
                  <a:lnTo>
                    <a:pt x="487" y="1117"/>
                  </a:lnTo>
                  <a:lnTo>
                    <a:pt x="487" y="1711"/>
                  </a:lnTo>
                  <a:lnTo>
                    <a:pt x="641" y="1711"/>
                  </a:lnTo>
                  <a:lnTo>
                    <a:pt x="641" y="1589"/>
                  </a:lnTo>
                  <a:lnTo>
                    <a:pt x="643" y="1585"/>
                  </a:lnTo>
                  <a:lnTo>
                    <a:pt x="644" y="1572"/>
                  </a:lnTo>
                  <a:lnTo>
                    <a:pt x="646" y="1552"/>
                  </a:lnTo>
                  <a:lnTo>
                    <a:pt x="649" y="1527"/>
                  </a:lnTo>
                  <a:lnTo>
                    <a:pt x="655" y="1494"/>
                  </a:lnTo>
                  <a:lnTo>
                    <a:pt x="662" y="1455"/>
                  </a:lnTo>
                  <a:lnTo>
                    <a:pt x="672" y="1411"/>
                  </a:lnTo>
                  <a:lnTo>
                    <a:pt x="684" y="1361"/>
                  </a:lnTo>
                  <a:lnTo>
                    <a:pt x="700" y="1308"/>
                  </a:lnTo>
                  <a:lnTo>
                    <a:pt x="718" y="1249"/>
                  </a:lnTo>
                  <a:lnTo>
                    <a:pt x="739" y="1187"/>
                  </a:lnTo>
                  <a:lnTo>
                    <a:pt x="743" y="1179"/>
                  </a:lnTo>
                  <a:lnTo>
                    <a:pt x="749" y="1164"/>
                  </a:lnTo>
                  <a:lnTo>
                    <a:pt x="755" y="1148"/>
                  </a:lnTo>
                  <a:lnTo>
                    <a:pt x="762" y="1130"/>
                  </a:lnTo>
                  <a:lnTo>
                    <a:pt x="770" y="1111"/>
                  </a:lnTo>
                  <a:lnTo>
                    <a:pt x="776" y="1095"/>
                  </a:lnTo>
                  <a:lnTo>
                    <a:pt x="782" y="1080"/>
                  </a:lnTo>
                  <a:lnTo>
                    <a:pt x="786" y="1070"/>
                  </a:lnTo>
                  <a:close/>
                  <a:moveTo>
                    <a:pt x="1195" y="935"/>
                  </a:moveTo>
                  <a:lnTo>
                    <a:pt x="1137" y="964"/>
                  </a:lnTo>
                  <a:lnTo>
                    <a:pt x="1085" y="993"/>
                  </a:lnTo>
                  <a:lnTo>
                    <a:pt x="1039" y="1020"/>
                  </a:lnTo>
                  <a:lnTo>
                    <a:pt x="997" y="1048"/>
                  </a:lnTo>
                  <a:lnTo>
                    <a:pt x="959" y="1074"/>
                  </a:lnTo>
                  <a:lnTo>
                    <a:pt x="926" y="1097"/>
                  </a:lnTo>
                  <a:lnTo>
                    <a:pt x="899" y="1118"/>
                  </a:lnTo>
                  <a:lnTo>
                    <a:pt x="877" y="1137"/>
                  </a:lnTo>
                  <a:lnTo>
                    <a:pt x="858" y="1152"/>
                  </a:lnTo>
                  <a:lnTo>
                    <a:pt x="884" y="1159"/>
                  </a:lnTo>
                  <a:lnTo>
                    <a:pt x="909" y="1172"/>
                  </a:lnTo>
                  <a:lnTo>
                    <a:pt x="929" y="1190"/>
                  </a:lnTo>
                  <a:lnTo>
                    <a:pt x="944" y="1212"/>
                  </a:lnTo>
                  <a:lnTo>
                    <a:pt x="954" y="1237"/>
                  </a:lnTo>
                  <a:lnTo>
                    <a:pt x="957" y="1266"/>
                  </a:lnTo>
                  <a:lnTo>
                    <a:pt x="954" y="1293"/>
                  </a:lnTo>
                  <a:lnTo>
                    <a:pt x="945" y="1317"/>
                  </a:lnTo>
                  <a:lnTo>
                    <a:pt x="932" y="1338"/>
                  </a:lnTo>
                  <a:lnTo>
                    <a:pt x="913" y="1356"/>
                  </a:lnTo>
                  <a:lnTo>
                    <a:pt x="892" y="1370"/>
                  </a:lnTo>
                  <a:lnTo>
                    <a:pt x="868" y="1379"/>
                  </a:lnTo>
                  <a:lnTo>
                    <a:pt x="841" y="1381"/>
                  </a:lnTo>
                  <a:lnTo>
                    <a:pt x="817" y="1379"/>
                  </a:lnTo>
                  <a:lnTo>
                    <a:pt x="795" y="1371"/>
                  </a:lnTo>
                  <a:lnTo>
                    <a:pt x="775" y="1360"/>
                  </a:lnTo>
                  <a:lnTo>
                    <a:pt x="762" y="1408"/>
                  </a:lnTo>
                  <a:lnTo>
                    <a:pt x="752" y="1451"/>
                  </a:lnTo>
                  <a:lnTo>
                    <a:pt x="744" y="1488"/>
                  </a:lnTo>
                  <a:lnTo>
                    <a:pt x="738" y="1520"/>
                  </a:lnTo>
                  <a:lnTo>
                    <a:pt x="733" y="1547"/>
                  </a:lnTo>
                  <a:lnTo>
                    <a:pt x="731" y="1568"/>
                  </a:lnTo>
                  <a:lnTo>
                    <a:pt x="729" y="1582"/>
                  </a:lnTo>
                  <a:lnTo>
                    <a:pt x="729" y="1590"/>
                  </a:lnTo>
                  <a:lnTo>
                    <a:pt x="729" y="1690"/>
                  </a:lnTo>
                  <a:lnTo>
                    <a:pt x="736" y="1664"/>
                  </a:lnTo>
                  <a:lnTo>
                    <a:pt x="750" y="1642"/>
                  </a:lnTo>
                  <a:lnTo>
                    <a:pt x="767" y="1623"/>
                  </a:lnTo>
                  <a:lnTo>
                    <a:pt x="789" y="1609"/>
                  </a:lnTo>
                  <a:lnTo>
                    <a:pt x="815" y="1600"/>
                  </a:lnTo>
                  <a:lnTo>
                    <a:pt x="841" y="1597"/>
                  </a:lnTo>
                  <a:lnTo>
                    <a:pt x="869" y="1600"/>
                  </a:lnTo>
                  <a:lnTo>
                    <a:pt x="894" y="1609"/>
                  </a:lnTo>
                  <a:lnTo>
                    <a:pt x="916" y="1624"/>
                  </a:lnTo>
                  <a:lnTo>
                    <a:pt x="934" y="1643"/>
                  </a:lnTo>
                  <a:lnTo>
                    <a:pt x="947" y="1666"/>
                  </a:lnTo>
                  <a:lnTo>
                    <a:pt x="956" y="1656"/>
                  </a:lnTo>
                  <a:lnTo>
                    <a:pt x="968" y="1650"/>
                  </a:lnTo>
                  <a:lnTo>
                    <a:pt x="983" y="1648"/>
                  </a:lnTo>
                  <a:lnTo>
                    <a:pt x="1146" y="1648"/>
                  </a:lnTo>
                  <a:lnTo>
                    <a:pt x="1159" y="1650"/>
                  </a:lnTo>
                  <a:lnTo>
                    <a:pt x="1171" y="1656"/>
                  </a:lnTo>
                  <a:lnTo>
                    <a:pt x="1181" y="1666"/>
                  </a:lnTo>
                  <a:lnTo>
                    <a:pt x="1195" y="1643"/>
                  </a:lnTo>
                  <a:lnTo>
                    <a:pt x="1212" y="1624"/>
                  </a:lnTo>
                  <a:lnTo>
                    <a:pt x="1234" y="1609"/>
                  </a:lnTo>
                  <a:lnTo>
                    <a:pt x="1260" y="1600"/>
                  </a:lnTo>
                  <a:lnTo>
                    <a:pt x="1287" y="1597"/>
                  </a:lnTo>
                  <a:lnTo>
                    <a:pt x="1313" y="1600"/>
                  </a:lnTo>
                  <a:lnTo>
                    <a:pt x="1337" y="1608"/>
                  </a:lnTo>
                  <a:lnTo>
                    <a:pt x="1359" y="1622"/>
                  </a:lnTo>
                  <a:lnTo>
                    <a:pt x="1377" y="1639"/>
                  </a:lnTo>
                  <a:lnTo>
                    <a:pt x="1390" y="1661"/>
                  </a:lnTo>
                  <a:lnTo>
                    <a:pt x="1399" y="1684"/>
                  </a:lnTo>
                  <a:lnTo>
                    <a:pt x="1402" y="1711"/>
                  </a:lnTo>
                  <a:lnTo>
                    <a:pt x="1642" y="1711"/>
                  </a:lnTo>
                  <a:lnTo>
                    <a:pt x="1642" y="1117"/>
                  </a:lnTo>
                  <a:lnTo>
                    <a:pt x="1618" y="1111"/>
                  </a:lnTo>
                  <a:lnTo>
                    <a:pt x="1589" y="1104"/>
                  </a:lnTo>
                  <a:lnTo>
                    <a:pt x="1555" y="1097"/>
                  </a:lnTo>
                  <a:lnTo>
                    <a:pt x="1517" y="1090"/>
                  </a:lnTo>
                  <a:lnTo>
                    <a:pt x="1475" y="1083"/>
                  </a:lnTo>
                  <a:lnTo>
                    <a:pt x="1430" y="1078"/>
                  </a:lnTo>
                  <a:lnTo>
                    <a:pt x="1382" y="1072"/>
                  </a:lnTo>
                  <a:lnTo>
                    <a:pt x="1333" y="1070"/>
                  </a:lnTo>
                  <a:lnTo>
                    <a:pt x="1283" y="1069"/>
                  </a:lnTo>
                  <a:lnTo>
                    <a:pt x="1271" y="1067"/>
                  </a:lnTo>
                  <a:lnTo>
                    <a:pt x="1260" y="1061"/>
                  </a:lnTo>
                  <a:lnTo>
                    <a:pt x="1250" y="1054"/>
                  </a:lnTo>
                  <a:lnTo>
                    <a:pt x="1243" y="1044"/>
                  </a:lnTo>
                  <a:lnTo>
                    <a:pt x="1195" y="935"/>
                  </a:lnTo>
                  <a:close/>
                  <a:moveTo>
                    <a:pt x="1838" y="611"/>
                  </a:moveTo>
                  <a:lnTo>
                    <a:pt x="1728" y="1088"/>
                  </a:lnTo>
                  <a:lnTo>
                    <a:pt x="1728" y="1952"/>
                  </a:lnTo>
                  <a:lnTo>
                    <a:pt x="1760" y="2311"/>
                  </a:lnTo>
                  <a:lnTo>
                    <a:pt x="2040" y="2311"/>
                  </a:lnTo>
                  <a:lnTo>
                    <a:pt x="2037" y="2174"/>
                  </a:lnTo>
                  <a:lnTo>
                    <a:pt x="2032" y="2045"/>
                  </a:lnTo>
                  <a:lnTo>
                    <a:pt x="2027" y="1922"/>
                  </a:lnTo>
                  <a:lnTo>
                    <a:pt x="2021" y="1807"/>
                  </a:lnTo>
                  <a:lnTo>
                    <a:pt x="2014" y="1697"/>
                  </a:lnTo>
                  <a:lnTo>
                    <a:pt x="2006" y="1596"/>
                  </a:lnTo>
                  <a:lnTo>
                    <a:pt x="1998" y="1499"/>
                  </a:lnTo>
                  <a:lnTo>
                    <a:pt x="1990" y="1409"/>
                  </a:lnTo>
                  <a:lnTo>
                    <a:pt x="1981" y="1325"/>
                  </a:lnTo>
                  <a:lnTo>
                    <a:pt x="1972" y="1246"/>
                  </a:lnTo>
                  <a:lnTo>
                    <a:pt x="1962" y="1173"/>
                  </a:lnTo>
                  <a:lnTo>
                    <a:pt x="1953" y="1106"/>
                  </a:lnTo>
                  <a:lnTo>
                    <a:pt x="1943" y="1044"/>
                  </a:lnTo>
                  <a:lnTo>
                    <a:pt x="1934" y="986"/>
                  </a:lnTo>
                  <a:lnTo>
                    <a:pt x="1925" y="934"/>
                  </a:lnTo>
                  <a:lnTo>
                    <a:pt x="1915" y="887"/>
                  </a:lnTo>
                  <a:lnTo>
                    <a:pt x="1906" y="843"/>
                  </a:lnTo>
                  <a:lnTo>
                    <a:pt x="1891" y="783"/>
                  </a:lnTo>
                  <a:lnTo>
                    <a:pt x="1877" y="730"/>
                  </a:lnTo>
                  <a:lnTo>
                    <a:pt x="1864" y="683"/>
                  </a:lnTo>
                  <a:lnTo>
                    <a:pt x="1851" y="644"/>
                  </a:lnTo>
                  <a:lnTo>
                    <a:pt x="1838" y="611"/>
                  </a:lnTo>
                  <a:close/>
                  <a:moveTo>
                    <a:pt x="289" y="611"/>
                  </a:moveTo>
                  <a:lnTo>
                    <a:pt x="277" y="644"/>
                  </a:lnTo>
                  <a:lnTo>
                    <a:pt x="265" y="683"/>
                  </a:lnTo>
                  <a:lnTo>
                    <a:pt x="251" y="730"/>
                  </a:lnTo>
                  <a:lnTo>
                    <a:pt x="237" y="783"/>
                  </a:lnTo>
                  <a:lnTo>
                    <a:pt x="223" y="843"/>
                  </a:lnTo>
                  <a:lnTo>
                    <a:pt x="213" y="887"/>
                  </a:lnTo>
                  <a:lnTo>
                    <a:pt x="204" y="934"/>
                  </a:lnTo>
                  <a:lnTo>
                    <a:pt x="194" y="986"/>
                  </a:lnTo>
                  <a:lnTo>
                    <a:pt x="185" y="1044"/>
                  </a:lnTo>
                  <a:lnTo>
                    <a:pt x="175" y="1106"/>
                  </a:lnTo>
                  <a:lnTo>
                    <a:pt x="166" y="1173"/>
                  </a:lnTo>
                  <a:lnTo>
                    <a:pt x="157" y="1246"/>
                  </a:lnTo>
                  <a:lnTo>
                    <a:pt x="148" y="1325"/>
                  </a:lnTo>
                  <a:lnTo>
                    <a:pt x="139" y="1409"/>
                  </a:lnTo>
                  <a:lnTo>
                    <a:pt x="130" y="1499"/>
                  </a:lnTo>
                  <a:lnTo>
                    <a:pt x="122" y="1596"/>
                  </a:lnTo>
                  <a:lnTo>
                    <a:pt x="115" y="1697"/>
                  </a:lnTo>
                  <a:lnTo>
                    <a:pt x="108" y="1807"/>
                  </a:lnTo>
                  <a:lnTo>
                    <a:pt x="101" y="1923"/>
                  </a:lnTo>
                  <a:lnTo>
                    <a:pt x="96" y="2045"/>
                  </a:lnTo>
                  <a:lnTo>
                    <a:pt x="92" y="2174"/>
                  </a:lnTo>
                  <a:lnTo>
                    <a:pt x="88" y="2311"/>
                  </a:lnTo>
                  <a:lnTo>
                    <a:pt x="368" y="2311"/>
                  </a:lnTo>
                  <a:lnTo>
                    <a:pt x="401" y="1952"/>
                  </a:lnTo>
                  <a:lnTo>
                    <a:pt x="401" y="1088"/>
                  </a:lnTo>
                  <a:lnTo>
                    <a:pt x="289" y="611"/>
                  </a:lnTo>
                  <a:close/>
                  <a:moveTo>
                    <a:pt x="1241" y="517"/>
                  </a:moveTo>
                  <a:lnTo>
                    <a:pt x="1173" y="600"/>
                  </a:lnTo>
                  <a:lnTo>
                    <a:pt x="1110" y="682"/>
                  </a:lnTo>
                  <a:lnTo>
                    <a:pt x="1052" y="763"/>
                  </a:lnTo>
                  <a:lnTo>
                    <a:pt x="1001" y="842"/>
                  </a:lnTo>
                  <a:lnTo>
                    <a:pt x="957" y="921"/>
                  </a:lnTo>
                  <a:lnTo>
                    <a:pt x="916" y="997"/>
                  </a:lnTo>
                  <a:lnTo>
                    <a:pt x="961" y="967"/>
                  </a:lnTo>
                  <a:lnTo>
                    <a:pt x="1009" y="936"/>
                  </a:lnTo>
                  <a:lnTo>
                    <a:pt x="1064" y="905"/>
                  </a:lnTo>
                  <a:lnTo>
                    <a:pt x="1126" y="872"/>
                  </a:lnTo>
                  <a:lnTo>
                    <a:pt x="1192" y="840"/>
                  </a:lnTo>
                  <a:lnTo>
                    <a:pt x="1265" y="808"/>
                  </a:lnTo>
                  <a:lnTo>
                    <a:pt x="1344" y="778"/>
                  </a:lnTo>
                  <a:lnTo>
                    <a:pt x="1428" y="748"/>
                  </a:lnTo>
                  <a:lnTo>
                    <a:pt x="1415" y="726"/>
                  </a:lnTo>
                  <a:lnTo>
                    <a:pt x="1399" y="700"/>
                  </a:lnTo>
                  <a:lnTo>
                    <a:pt x="1378" y="669"/>
                  </a:lnTo>
                  <a:lnTo>
                    <a:pt x="1353" y="636"/>
                  </a:lnTo>
                  <a:lnTo>
                    <a:pt x="1321" y="598"/>
                  </a:lnTo>
                  <a:lnTo>
                    <a:pt x="1284" y="559"/>
                  </a:lnTo>
                  <a:lnTo>
                    <a:pt x="1241" y="517"/>
                  </a:lnTo>
                  <a:close/>
                  <a:moveTo>
                    <a:pt x="898" y="503"/>
                  </a:moveTo>
                  <a:lnTo>
                    <a:pt x="880" y="520"/>
                  </a:lnTo>
                  <a:lnTo>
                    <a:pt x="859" y="542"/>
                  </a:lnTo>
                  <a:lnTo>
                    <a:pt x="836" y="566"/>
                  </a:lnTo>
                  <a:lnTo>
                    <a:pt x="811" y="592"/>
                  </a:lnTo>
                  <a:lnTo>
                    <a:pt x="785" y="622"/>
                  </a:lnTo>
                  <a:lnTo>
                    <a:pt x="760" y="653"/>
                  </a:lnTo>
                  <a:lnTo>
                    <a:pt x="733" y="688"/>
                  </a:lnTo>
                  <a:lnTo>
                    <a:pt x="709" y="722"/>
                  </a:lnTo>
                  <a:lnTo>
                    <a:pt x="732" y="735"/>
                  </a:lnTo>
                  <a:lnTo>
                    <a:pt x="758" y="751"/>
                  </a:lnTo>
                  <a:lnTo>
                    <a:pt x="787" y="767"/>
                  </a:lnTo>
                  <a:lnTo>
                    <a:pt x="817" y="784"/>
                  </a:lnTo>
                  <a:lnTo>
                    <a:pt x="847" y="803"/>
                  </a:lnTo>
                  <a:lnTo>
                    <a:pt x="877" y="820"/>
                  </a:lnTo>
                  <a:lnTo>
                    <a:pt x="904" y="838"/>
                  </a:lnTo>
                  <a:lnTo>
                    <a:pt x="944" y="772"/>
                  </a:lnTo>
                  <a:lnTo>
                    <a:pt x="989" y="703"/>
                  </a:lnTo>
                  <a:lnTo>
                    <a:pt x="1038" y="633"/>
                  </a:lnTo>
                  <a:lnTo>
                    <a:pt x="1020" y="616"/>
                  </a:lnTo>
                  <a:lnTo>
                    <a:pt x="999" y="597"/>
                  </a:lnTo>
                  <a:lnTo>
                    <a:pt x="975" y="575"/>
                  </a:lnTo>
                  <a:lnTo>
                    <a:pt x="950" y="551"/>
                  </a:lnTo>
                  <a:lnTo>
                    <a:pt x="924" y="527"/>
                  </a:lnTo>
                  <a:lnTo>
                    <a:pt x="898" y="503"/>
                  </a:lnTo>
                  <a:close/>
                  <a:moveTo>
                    <a:pt x="1587" y="388"/>
                  </a:moveTo>
                  <a:lnTo>
                    <a:pt x="1582" y="418"/>
                  </a:lnTo>
                  <a:lnTo>
                    <a:pt x="1577" y="449"/>
                  </a:lnTo>
                  <a:lnTo>
                    <a:pt x="1570" y="477"/>
                  </a:lnTo>
                  <a:lnTo>
                    <a:pt x="1565" y="506"/>
                  </a:lnTo>
                  <a:lnTo>
                    <a:pt x="1558" y="532"/>
                  </a:lnTo>
                  <a:lnTo>
                    <a:pt x="1554" y="554"/>
                  </a:lnTo>
                  <a:lnTo>
                    <a:pt x="1548" y="571"/>
                  </a:lnTo>
                  <a:lnTo>
                    <a:pt x="1545" y="586"/>
                  </a:lnTo>
                  <a:lnTo>
                    <a:pt x="1542" y="593"/>
                  </a:lnTo>
                  <a:lnTo>
                    <a:pt x="1536" y="609"/>
                  </a:lnTo>
                  <a:lnTo>
                    <a:pt x="1524" y="619"/>
                  </a:lnTo>
                  <a:lnTo>
                    <a:pt x="1508" y="626"/>
                  </a:lnTo>
                  <a:lnTo>
                    <a:pt x="1501" y="626"/>
                  </a:lnTo>
                  <a:lnTo>
                    <a:pt x="1487" y="623"/>
                  </a:lnTo>
                  <a:lnTo>
                    <a:pt x="1475" y="618"/>
                  </a:lnTo>
                  <a:lnTo>
                    <a:pt x="1465" y="608"/>
                  </a:lnTo>
                  <a:lnTo>
                    <a:pt x="1356" y="452"/>
                  </a:lnTo>
                  <a:lnTo>
                    <a:pt x="1323" y="430"/>
                  </a:lnTo>
                  <a:lnTo>
                    <a:pt x="1300" y="453"/>
                  </a:lnTo>
                  <a:lnTo>
                    <a:pt x="1347" y="498"/>
                  </a:lnTo>
                  <a:lnTo>
                    <a:pt x="1387" y="542"/>
                  </a:lnTo>
                  <a:lnTo>
                    <a:pt x="1421" y="582"/>
                  </a:lnTo>
                  <a:lnTo>
                    <a:pt x="1449" y="620"/>
                  </a:lnTo>
                  <a:lnTo>
                    <a:pt x="1473" y="654"/>
                  </a:lnTo>
                  <a:lnTo>
                    <a:pt x="1491" y="684"/>
                  </a:lnTo>
                  <a:lnTo>
                    <a:pt x="1505" y="710"/>
                  </a:lnTo>
                  <a:lnTo>
                    <a:pt x="1516" y="732"/>
                  </a:lnTo>
                  <a:lnTo>
                    <a:pt x="1523" y="747"/>
                  </a:lnTo>
                  <a:lnTo>
                    <a:pt x="1527" y="758"/>
                  </a:lnTo>
                  <a:lnTo>
                    <a:pt x="1528" y="763"/>
                  </a:lnTo>
                  <a:lnTo>
                    <a:pt x="1530" y="774"/>
                  </a:lnTo>
                  <a:lnTo>
                    <a:pt x="1529" y="785"/>
                  </a:lnTo>
                  <a:lnTo>
                    <a:pt x="1525" y="796"/>
                  </a:lnTo>
                  <a:lnTo>
                    <a:pt x="1518" y="805"/>
                  </a:lnTo>
                  <a:lnTo>
                    <a:pt x="1509" y="812"/>
                  </a:lnTo>
                  <a:lnTo>
                    <a:pt x="1499" y="817"/>
                  </a:lnTo>
                  <a:lnTo>
                    <a:pt x="1419" y="843"/>
                  </a:lnTo>
                  <a:lnTo>
                    <a:pt x="1343" y="871"/>
                  </a:lnTo>
                  <a:lnTo>
                    <a:pt x="1273" y="900"/>
                  </a:lnTo>
                  <a:lnTo>
                    <a:pt x="1311" y="983"/>
                  </a:lnTo>
                  <a:lnTo>
                    <a:pt x="1364" y="985"/>
                  </a:lnTo>
                  <a:lnTo>
                    <a:pt x="1415" y="988"/>
                  </a:lnTo>
                  <a:lnTo>
                    <a:pt x="1465" y="995"/>
                  </a:lnTo>
                  <a:lnTo>
                    <a:pt x="1510" y="1002"/>
                  </a:lnTo>
                  <a:lnTo>
                    <a:pt x="1554" y="1008"/>
                  </a:lnTo>
                  <a:lnTo>
                    <a:pt x="1592" y="1016"/>
                  </a:lnTo>
                  <a:lnTo>
                    <a:pt x="1625" y="1023"/>
                  </a:lnTo>
                  <a:lnTo>
                    <a:pt x="1653" y="1029"/>
                  </a:lnTo>
                  <a:lnTo>
                    <a:pt x="1773" y="508"/>
                  </a:lnTo>
                  <a:lnTo>
                    <a:pt x="1587" y="388"/>
                  </a:lnTo>
                  <a:close/>
                  <a:moveTo>
                    <a:pt x="542" y="388"/>
                  </a:moveTo>
                  <a:lnTo>
                    <a:pt x="354" y="508"/>
                  </a:lnTo>
                  <a:lnTo>
                    <a:pt x="476" y="1030"/>
                  </a:lnTo>
                  <a:lnTo>
                    <a:pt x="505" y="1024"/>
                  </a:lnTo>
                  <a:lnTo>
                    <a:pt x="539" y="1016"/>
                  </a:lnTo>
                  <a:lnTo>
                    <a:pt x="578" y="1008"/>
                  </a:lnTo>
                  <a:lnTo>
                    <a:pt x="622" y="1002"/>
                  </a:lnTo>
                  <a:lnTo>
                    <a:pt x="669" y="995"/>
                  </a:lnTo>
                  <a:lnTo>
                    <a:pt x="720" y="989"/>
                  </a:lnTo>
                  <a:lnTo>
                    <a:pt x="773" y="985"/>
                  </a:lnTo>
                  <a:lnTo>
                    <a:pt x="827" y="983"/>
                  </a:lnTo>
                  <a:lnTo>
                    <a:pt x="862" y="914"/>
                  </a:lnTo>
                  <a:lnTo>
                    <a:pt x="841" y="900"/>
                  </a:lnTo>
                  <a:lnTo>
                    <a:pt x="818" y="887"/>
                  </a:lnTo>
                  <a:lnTo>
                    <a:pt x="795" y="872"/>
                  </a:lnTo>
                  <a:lnTo>
                    <a:pt x="771" y="858"/>
                  </a:lnTo>
                  <a:lnTo>
                    <a:pt x="747" y="843"/>
                  </a:lnTo>
                  <a:lnTo>
                    <a:pt x="724" y="830"/>
                  </a:lnTo>
                  <a:lnTo>
                    <a:pt x="702" y="818"/>
                  </a:lnTo>
                  <a:lnTo>
                    <a:pt x="681" y="806"/>
                  </a:lnTo>
                  <a:lnTo>
                    <a:pt x="664" y="796"/>
                  </a:lnTo>
                  <a:lnTo>
                    <a:pt x="648" y="788"/>
                  </a:lnTo>
                  <a:lnTo>
                    <a:pt x="637" y="782"/>
                  </a:lnTo>
                  <a:lnTo>
                    <a:pt x="629" y="777"/>
                  </a:lnTo>
                  <a:lnTo>
                    <a:pt x="626" y="776"/>
                  </a:lnTo>
                  <a:lnTo>
                    <a:pt x="617" y="769"/>
                  </a:lnTo>
                  <a:lnTo>
                    <a:pt x="609" y="759"/>
                  </a:lnTo>
                  <a:lnTo>
                    <a:pt x="605" y="749"/>
                  </a:lnTo>
                  <a:lnTo>
                    <a:pt x="604" y="737"/>
                  </a:lnTo>
                  <a:lnTo>
                    <a:pt x="605" y="726"/>
                  </a:lnTo>
                  <a:lnTo>
                    <a:pt x="609" y="715"/>
                  </a:lnTo>
                  <a:lnTo>
                    <a:pt x="634" y="678"/>
                  </a:lnTo>
                  <a:lnTo>
                    <a:pt x="660" y="641"/>
                  </a:lnTo>
                  <a:lnTo>
                    <a:pt x="687" y="606"/>
                  </a:lnTo>
                  <a:lnTo>
                    <a:pt x="714" y="572"/>
                  </a:lnTo>
                  <a:lnTo>
                    <a:pt x="741" y="542"/>
                  </a:lnTo>
                  <a:lnTo>
                    <a:pt x="766" y="513"/>
                  </a:lnTo>
                  <a:lnTo>
                    <a:pt x="791" y="487"/>
                  </a:lnTo>
                  <a:lnTo>
                    <a:pt x="813" y="464"/>
                  </a:lnTo>
                  <a:lnTo>
                    <a:pt x="832" y="445"/>
                  </a:lnTo>
                  <a:lnTo>
                    <a:pt x="820" y="435"/>
                  </a:lnTo>
                  <a:lnTo>
                    <a:pt x="809" y="426"/>
                  </a:lnTo>
                  <a:lnTo>
                    <a:pt x="773" y="452"/>
                  </a:lnTo>
                  <a:lnTo>
                    <a:pt x="664" y="608"/>
                  </a:lnTo>
                  <a:lnTo>
                    <a:pt x="654" y="618"/>
                  </a:lnTo>
                  <a:lnTo>
                    <a:pt x="641" y="623"/>
                  </a:lnTo>
                  <a:lnTo>
                    <a:pt x="627" y="626"/>
                  </a:lnTo>
                  <a:lnTo>
                    <a:pt x="620" y="626"/>
                  </a:lnTo>
                  <a:lnTo>
                    <a:pt x="605" y="619"/>
                  </a:lnTo>
                  <a:lnTo>
                    <a:pt x="593" y="609"/>
                  </a:lnTo>
                  <a:lnTo>
                    <a:pt x="586" y="593"/>
                  </a:lnTo>
                  <a:lnTo>
                    <a:pt x="584" y="586"/>
                  </a:lnTo>
                  <a:lnTo>
                    <a:pt x="580" y="571"/>
                  </a:lnTo>
                  <a:lnTo>
                    <a:pt x="575" y="554"/>
                  </a:lnTo>
                  <a:lnTo>
                    <a:pt x="570" y="532"/>
                  </a:lnTo>
                  <a:lnTo>
                    <a:pt x="564" y="505"/>
                  </a:lnTo>
                  <a:lnTo>
                    <a:pt x="559" y="477"/>
                  </a:lnTo>
                  <a:lnTo>
                    <a:pt x="552" y="449"/>
                  </a:lnTo>
                  <a:lnTo>
                    <a:pt x="546" y="418"/>
                  </a:lnTo>
                  <a:lnTo>
                    <a:pt x="542" y="388"/>
                  </a:lnTo>
                  <a:close/>
                  <a:moveTo>
                    <a:pt x="385" y="387"/>
                  </a:moveTo>
                  <a:lnTo>
                    <a:pt x="344" y="400"/>
                  </a:lnTo>
                  <a:lnTo>
                    <a:pt x="302" y="418"/>
                  </a:lnTo>
                  <a:lnTo>
                    <a:pt x="315" y="432"/>
                  </a:lnTo>
                  <a:lnTo>
                    <a:pt x="385" y="387"/>
                  </a:lnTo>
                  <a:close/>
                  <a:moveTo>
                    <a:pt x="1742" y="386"/>
                  </a:moveTo>
                  <a:lnTo>
                    <a:pt x="1814" y="432"/>
                  </a:lnTo>
                  <a:lnTo>
                    <a:pt x="1826" y="418"/>
                  </a:lnTo>
                  <a:lnTo>
                    <a:pt x="1783" y="399"/>
                  </a:lnTo>
                  <a:lnTo>
                    <a:pt x="1742" y="386"/>
                  </a:lnTo>
                  <a:close/>
                  <a:moveTo>
                    <a:pt x="862" y="307"/>
                  </a:moveTo>
                  <a:lnTo>
                    <a:pt x="858" y="355"/>
                  </a:lnTo>
                  <a:lnTo>
                    <a:pt x="880" y="372"/>
                  </a:lnTo>
                  <a:lnTo>
                    <a:pt x="905" y="394"/>
                  </a:lnTo>
                  <a:lnTo>
                    <a:pt x="933" y="419"/>
                  </a:lnTo>
                  <a:lnTo>
                    <a:pt x="961" y="444"/>
                  </a:lnTo>
                  <a:lnTo>
                    <a:pt x="990" y="471"/>
                  </a:lnTo>
                  <a:lnTo>
                    <a:pt x="1018" y="496"/>
                  </a:lnTo>
                  <a:lnTo>
                    <a:pt x="1046" y="522"/>
                  </a:lnTo>
                  <a:lnTo>
                    <a:pt x="1070" y="544"/>
                  </a:lnTo>
                  <a:lnTo>
                    <a:pt x="1091" y="564"/>
                  </a:lnTo>
                  <a:lnTo>
                    <a:pt x="1146" y="495"/>
                  </a:lnTo>
                  <a:lnTo>
                    <a:pt x="1207" y="426"/>
                  </a:lnTo>
                  <a:lnTo>
                    <a:pt x="1272" y="358"/>
                  </a:lnTo>
                  <a:lnTo>
                    <a:pt x="1265" y="307"/>
                  </a:lnTo>
                  <a:lnTo>
                    <a:pt x="862" y="307"/>
                  </a:lnTo>
                  <a:close/>
                  <a:moveTo>
                    <a:pt x="1336" y="160"/>
                  </a:moveTo>
                  <a:lnTo>
                    <a:pt x="1358" y="349"/>
                  </a:lnTo>
                  <a:lnTo>
                    <a:pt x="1411" y="384"/>
                  </a:lnTo>
                  <a:lnTo>
                    <a:pt x="1417" y="389"/>
                  </a:lnTo>
                  <a:lnTo>
                    <a:pt x="1422" y="396"/>
                  </a:lnTo>
                  <a:lnTo>
                    <a:pt x="1482" y="480"/>
                  </a:lnTo>
                  <a:lnTo>
                    <a:pt x="1488" y="449"/>
                  </a:lnTo>
                  <a:lnTo>
                    <a:pt x="1494" y="417"/>
                  </a:lnTo>
                  <a:lnTo>
                    <a:pt x="1499" y="386"/>
                  </a:lnTo>
                  <a:lnTo>
                    <a:pt x="1504" y="357"/>
                  </a:lnTo>
                  <a:lnTo>
                    <a:pt x="1506" y="330"/>
                  </a:lnTo>
                  <a:lnTo>
                    <a:pt x="1508" y="307"/>
                  </a:lnTo>
                  <a:lnTo>
                    <a:pt x="1507" y="288"/>
                  </a:lnTo>
                  <a:lnTo>
                    <a:pt x="1498" y="279"/>
                  </a:lnTo>
                  <a:lnTo>
                    <a:pt x="1485" y="267"/>
                  </a:lnTo>
                  <a:lnTo>
                    <a:pt x="1467" y="253"/>
                  </a:lnTo>
                  <a:lnTo>
                    <a:pt x="1445" y="236"/>
                  </a:lnTo>
                  <a:lnTo>
                    <a:pt x="1421" y="219"/>
                  </a:lnTo>
                  <a:lnTo>
                    <a:pt x="1394" y="200"/>
                  </a:lnTo>
                  <a:lnTo>
                    <a:pt x="1366" y="180"/>
                  </a:lnTo>
                  <a:lnTo>
                    <a:pt x="1336" y="160"/>
                  </a:lnTo>
                  <a:close/>
                  <a:moveTo>
                    <a:pt x="793" y="160"/>
                  </a:moveTo>
                  <a:lnTo>
                    <a:pt x="763" y="180"/>
                  </a:lnTo>
                  <a:lnTo>
                    <a:pt x="734" y="200"/>
                  </a:lnTo>
                  <a:lnTo>
                    <a:pt x="708" y="219"/>
                  </a:lnTo>
                  <a:lnTo>
                    <a:pt x="682" y="236"/>
                  </a:lnTo>
                  <a:lnTo>
                    <a:pt x="661" y="253"/>
                  </a:lnTo>
                  <a:lnTo>
                    <a:pt x="644" y="267"/>
                  </a:lnTo>
                  <a:lnTo>
                    <a:pt x="630" y="279"/>
                  </a:lnTo>
                  <a:lnTo>
                    <a:pt x="622" y="288"/>
                  </a:lnTo>
                  <a:lnTo>
                    <a:pt x="620" y="307"/>
                  </a:lnTo>
                  <a:lnTo>
                    <a:pt x="622" y="330"/>
                  </a:lnTo>
                  <a:lnTo>
                    <a:pt x="625" y="357"/>
                  </a:lnTo>
                  <a:lnTo>
                    <a:pt x="629" y="386"/>
                  </a:lnTo>
                  <a:lnTo>
                    <a:pt x="635" y="417"/>
                  </a:lnTo>
                  <a:lnTo>
                    <a:pt x="640" y="449"/>
                  </a:lnTo>
                  <a:lnTo>
                    <a:pt x="647" y="480"/>
                  </a:lnTo>
                  <a:lnTo>
                    <a:pt x="707" y="396"/>
                  </a:lnTo>
                  <a:lnTo>
                    <a:pt x="712" y="389"/>
                  </a:lnTo>
                  <a:lnTo>
                    <a:pt x="718" y="384"/>
                  </a:lnTo>
                  <a:lnTo>
                    <a:pt x="771" y="349"/>
                  </a:lnTo>
                  <a:lnTo>
                    <a:pt x="793" y="160"/>
                  </a:lnTo>
                  <a:close/>
                  <a:moveTo>
                    <a:pt x="1064" y="86"/>
                  </a:moveTo>
                  <a:lnTo>
                    <a:pt x="1020" y="87"/>
                  </a:lnTo>
                  <a:lnTo>
                    <a:pt x="983" y="88"/>
                  </a:lnTo>
                  <a:lnTo>
                    <a:pt x="950" y="90"/>
                  </a:lnTo>
                  <a:lnTo>
                    <a:pt x="923" y="94"/>
                  </a:lnTo>
                  <a:lnTo>
                    <a:pt x="902" y="97"/>
                  </a:lnTo>
                  <a:lnTo>
                    <a:pt x="887" y="100"/>
                  </a:lnTo>
                  <a:lnTo>
                    <a:pt x="872" y="221"/>
                  </a:lnTo>
                  <a:lnTo>
                    <a:pt x="1256" y="221"/>
                  </a:lnTo>
                  <a:lnTo>
                    <a:pt x="1242" y="100"/>
                  </a:lnTo>
                  <a:lnTo>
                    <a:pt x="1227" y="97"/>
                  </a:lnTo>
                  <a:lnTo>
                    <a:pt x="1206" y="94"/>
                  </a:lnTo>
                  <a:lnTo>
                    <a:pt x="1179" y="90"/>
                  </a:lnTo>
                  <a:lnTo>
                    <a:pt x="1146" y="88"/>
                  </a:lnTo>
                  <a:lnTo>
                    <a:pt x="1109" y="87"/>
                  </a:lnTo>
                  <a:lnTo>
                    <a:pt x="1064" y="86"/>
                  </a:lnTo>
                  <a:close/>
                  <a:moveTo>
                    <a:pt x="1064" y="0"/>
                  </a:moveTo>
                  <a:lnTo>
                    <a:pt x="1064" y="0"/>
                  </a:lnTo>
                  <a:lnTo>
                    <a:pt x="1109" y="0"/>
                  </a:lnTo>
                  <a:lnTo>
                    <a:pt x="1152" y="2"/>
                  </a:lnTo>
                  <a:lnTo>
                    <a:pt x="1190" y="5"/>
                  </a:lnTo>
                  <a:lnTo>
                    <a:pt x="1226" y="9"/>
                  </a:lnTo>
                  <a:lnTo>
                    <a:pt x="1240" y="12"/>
                  </a:lnTo>
                  <a:lnTo>
                    <a:pt x="1256" y="14"/>
                  </a:lnTo>
                  <a:lnTo>
                    <a:pt x="1274" y="18"/>
                  </a:lnTo>
                  <a:lnTo>
                    <a:pt x="1290" y="25"/>
                  </a:lnTo>
                  <a:lnTo>
                    <a:pt x="1304" y="33"/>
                  </a:lnTo>
                  <a:lnTo>
                    <a:pt x="1316" y="44"/>
                  </a:lnTo>
                  <a:lnTo>
                    <a:pt x="1360" y="71"/>
                  </a:lnTo>
                  <a:lnTo>
                    <a:pt x="1400" y="97"/>
                  </a:lnTo>
                  <a:lnTo>
                    <a:pt x="1434" y="120"/>
                  </a:lnTo>
                  <a:lnTo>
                    <a:pt x="1464" y="141"/>
                  </a:lnTo>
                  <a:lnTo>
                    <a:pt x="1491" y="161"/>
                  </a:lnTo>
                  <a:lnTo>
                    <a:pt x="1513" y="178"/>
                  </a:lnTo>
                  <a:lnTo>
                    <a:pt x="1530" y="193"/>
                  </a:lnTo>
                  <a:lnTo>
                    <a:pt x="1546" y="206"/>
                  </a:lnTo>
                  <a:lnTo>
                    <a:pt x="1559" y="219"/>
                  </a:lnTo>
                  <a:lnTo>
                    <a:pt x="1569" y="228"/>
                  </a:lnTo>
                  <a:lnTo>
                    <a:pt x="1577" y="238"/>
                  </a:lnTo>
                  <a:lnTo>
                    <a:pt x="1582" y="246"/>
                  </a:lnTo>
                  <a:lnTo>
                    <a:pt x="1587" y="253"/>
                  </a:lnTo>
                  <a:lnTo>
                    <a:pt x="1589" y="258"/>
                  </a:lnTo>
                  <a:lnTo>
                    <a:pt x="1590" y="263"/>
                  </a:lnTo>
                  <a:lnTo>
                    <a:pt x="1591" y="267"/>
                  </a:lnTo>
                  <a:lnTo>
                    <a:pt x="1592" y="271"/>
                  </a:lnTo>
                  <a:lnTo>
                    <a:pt x="1592" y="275"/>
                  </a:lnTo>
                  <a:lnTo>
                    <a:pt x="1618" y="276"/>
                  </a:lnTo>
                  <a:lnTo>
                    <a:pt x="1648" y="278"/>
                  </a:lnTo>
                  <a:lnTo>
                    <a:pt x="1684" y="283"/>
                  </a:lnTo>
                  <a:lnTo>
                    <a:pt x="1724" y="290"/>
                  </a:lnTo>
                  <a:lnTo>
                    <a:pt x="1767" y="303"/>
                  </a:lnTo>
                  <a:lnTo>
                    <a:pt x="1814" y="318"/>
                  </a:lnTo>
                  <a:lnTo>
                    <a:pt x="1864" y="339"/>
                  </a:lnTo>
                  <a:lnTo>
                    <a:pt x="1916" y="366"/>
                  </a:lnTo>
                  <a:lnTo>
                    <a:pt x="1926" y="373"/>
                  </a:lnTo>
                  <a:lnTo>
                    <a:pt x="1933" y="383"/>
                  </a:lnTo>
                  <a:lnTo>
                    <a:pt x="1938" y="396"/>
                  </a:lnTo>
                  <a:lnTo>
                    <a:pt x="1938" y="408"/>
                  </a:lnTo>
                  <a:lnTo>
                    <a:pt x="1934" y="420"/>
                  </a:lnTo>
                  <a:lnTo>
                    <a:pt x="1928" y="431"/>
                  </a:lnTo>
                  <a:lnTo>
                    <a:pt x="1877" y="491"/>
                  </a:lnTo>
                  <a:lnTo>
                    <a:pt x="1885" y="504"/>
                  </a:lnTo>
                  <a:lnTo>
                    <a:pt x="1892" y="518"/>
                  </a:lnTo>
                  <a:lnTo>
                    <a:pt x="1901" y="536"/>
                  </a:lnTo>
                  <a:lnTo>
                    <a:pt x="1910" y="556"/>
                  </a:lnTo>
                  <a:lnTo>
                    <a:pt x="1920" y="579"/>
                  </a:lnTo>
                  <a:lnTo>
                    <a:pt x="1930" y="606"/>
                  </a:lnTo>
                  <a:lnTo>
                    <a:pt x="1940" y="636"/>
                  </a:lnTo>
                  <a:lnTo>
                    <a:pt x="1950" y="669"/>
                  </a:lnTo>
                  <a:lnTo>
                    <a:pt x="1961" y="705"/>
                  </a:lnTo>
                  <a:lnTo>
                    <a:pt x="1972" y="746"/>
                  </a:lnTo>
                  <a:lnTo>
                    <a:pt x="1983" y="790"/>
                  </a:lnTo>
                  <a:lnTo>
                    <a:pt x="1994" y="840"/>
                  </a:lnTo>
                  <a:lnTo>
                    <a:pt x="2005" y="893"/>
                  </a:lnTo>
                  <a:lnTo>
                    <a:pt x="2016" y="952"/>
                  </a:lnTo>
                  <a:lnTo>
                    <a:pt x="2027" y="1014"/>
                  </a:lnTo>
                  <a:lnTo>
                    <a:pt x="2038" y="1082"/>
                  </a:lnTo>
                  <a:lnTo>
                    <a:pt x="2048" y="1155"/>
                  </a:lnTo>
                  <a:lnTo>
                    <a:pt x="2058" y="1234"/>
                  </a:lnTo>
                  <a:lnTo>
                    <a:pt x="2068" y="1318"/>
                  </a:lnTo>
                  <a:lnTo>
                    <a:pt x="2077" y="1408"/>
                  </a:lnTo>
                  <a:lnTo>
                    <a:pt x="2086" y="1503"/>
                  </a:lnTo>
                  <a:lnTo>
                    <a:pt x="2095" y="1604"/>
                  </a:lnTo>
                  <a:lnTo>
                    <a:pt x="2101" y="1713"/>
                  </a:lnTo>
                  <a:lnTo>
                    <a:pt x="2109" y="1827"/>
                  </a:lnTo>
                  <a:lnTo>
                    <a:pt x="2114" y="1948"/>
                  </a:lnTo>
                  <a:lnTo>
                    <a:pt x="2120" y="2076"/>
                  </a:lnTo>
                  <a:lnTo>
                    <a:pt x="2124" y="2211"/>
                  </a:lnTo>
                  <a:lnTo>
                    <a:pt x="2128" y="2353"/>
                  </a:lnTo>
                  <a:lnTo>
                    <a:pt x="2128" y="2353"/>
                  </a:lnTo>
                  <a:lnTo>
                    <a:pt x="2128" y="2354"/>
                  </a:lnTo>
                  <a:lnTo>
                    <a:pt x="2128" y="2706"/>
                  </a:lnTo>
                  <a:lnTo>
                    <a:pt x="2125" y="2720"/>
                  </a:lnTo>
                  <a:lnTo>
                    <a:pt x="2120" y="2732"/>
                  </a:lnTo>
                  <a:lnTo>
                    <a:pt x="2110" y="2741"/>
                  </a:lnTo>
                  <a:lnTo>
                    <a:pt x="2098" y="2747"/>
                  </a:lnTo>
                  <a:lnTo>
                    <a:pt x="2085" y="2749"/>
                  </a:lnTo>
                  <a:lnTo>
                    <a:pt x="1800" y="2749"/>
                  </a:lnTo>
                  <a:lnTo>
                    <a:pt x="1866" y="3476"/>
                  </a:lnTo>
                  <a:lnTo>
                    <a:pt x="1865" y="3489"/>
                  </a:lnTo>
                  <a:lnTo>
                    <a:pt x="1860" y="3501"/>
                  </a:lnTo>
                  <a:lnTo>
                    <a:pt x="1852" y="3512"/>
                  </a:lnTo>
                  <a:lnTo>
                    <a:pt x="1841" y="3519"/>
                  </a:lnTo>
                  <a:lnTo>
                    <a:pt x="1837" y="3521"/>
                  </a:lnTo>
                  <a:lnTo>
                    <a:pt x="1827" y="3525"/>
                  </a:lnTo>
                  <a:lnTo>
                    <a:pt x="1814" y="3530"/>
                  </a:lnTo>
                  <a:lnTo>
                    <a:pt x="1795" y="3537"/>
                  </a:lnTo>
                  <a:lnTo>
                    <a:pt x="1771" y="3546"/>
                  </a:lnTo>
                  <a:lnTo>
                    <a:pt x="1742" y="3554"/>
                  </a:lnTo>
                  <a:lnTo>
                    <a:pt x="1708" y="3563"/>
                  </a:lnTo>
                  <a:lnTo>
                    <a:pt x="1668" y="3573"/>
                  </a:lnTo>
                  <a:lnTo>
                    <a:pt x="1624" y="3583"/>
                  </a:lnTo>
                  <a:lnTo>
                    <a:pt x="1573" y="3592"/>
                  </a:lnTo>
                  <a:lnTo>
                    <a:pt x="1518" y="3602"/>
                  </a:lnTo>
                  <a:lnTo>
                    <a:pt x="1456" y="3610"/>
                  </a:lnTo>
                  <a:lnTo>
                    <a:pt x="1390" y="3617"/>
                  </a:lnTo>
                  <a:lnTo>
                    <a:pt x="1317" y="3624"/>
                  </a:lnTo>
                  <a:lnTo>
                    <a:pt x="1239" y="3629"/>
                  </a:lnTo>
                  <a:lnTo>
                    <a:pt x="1155" y="3632"/>
                  </a:lnTo>
                  <a:lnTo>
                    <a:pt x="1064" y="3633"/>
                  </a:lnTo>
                  <a:lnTo>
                    <a:pt x="1064" y="3633"/>
                  </a:lnTo>
                  <a:lnTo>
                    <a:pt x="974" y="3632"/>
                  </a:lnTo>
                  <a:lnTo>
                    <a:pt x="890" y="3629"/>
                  </a:lnTo>
                  <a:lnTo>
                    <a:pt x="811" y="3624"/>
                  </a:lnTo>
                  <a:lnTo>
                    <a:pt x="739" y="3617"/>
                  </a:lnTo>
                  <a:lnTo>
                    <a:pt x="672" y="3610"/>
                  </a:lnTo>
                  <a:lnTo>
                    <a:pt x="611" y="3602"/>
                  </a:lnTo>
                  <a:lnTo>
                    <a:pt x="555" y="3592"/>
                  </a:lnTo>
                  <a:lnTo>
                    <a:pt x="505" y="3583"/>
                  </a:lnTo>
                  <a:lnTo>
                    <a:pt x="460" y="3573"/>
                  </a:lnTo>
                  <a:lnTo>
                    <a:pt x="421" y="3563"/>
                  </a:lnTo>
                  <a:lnTo>
                    <a:pt x="386" y="3554"/>
                  </a:lnTo>
                  <a:lnTo>
                    <a:pt x="358" y="3546"/>
                  </a:lnTo>
                  <a:lnTo>
                    <a:pt x="333" y="3537"/>
                  </a:lnTo>
                  <a:lnTo>
                    <a:pt x="315" y="3530"/>
                  </a:lnTo>
                  <a:lnTo>
                    <a:pt x="300" y="3525"/>
                  </a:lnTo>
                  <a:lnTo>
                    <a:pt x="291" y="3521"/>
                  </a:lnTo>
                  <a:lnTo>
                    <a:pt x="287" y="3519"/>
                  </a:lnTo>
                  <a:lnTo>
                    <a:pt x="276" y="3512"/>
                  </a:lnTo>
                  <a:lnTo>
                    <a:pt x="268" y="3501"/>
                  </a:lnTo>
                  <a:lnTo>
                    <a:pt x="264" y="3489"/>
                  </a:lnTo>
                  <a:lnTo>
                    <a:pt x="263" y="3476"/>
                  </a:lnTo>
                  <a:lnTo>
                    <a:pt x="328" y="2749"/>
                  </a:lnTo>
                  <a:lnTo>
                    <a:pt x="44" y="2749"/>
                  </a:lnTo>
                  <a:lnTo>
                    <a:pt x="30" y="2747"/>
                  </a:lnTo>
                  <a:lnTo>
                    <a:pt x="19" y="2741"/>
                  </a:lnTo>
                  <a:lnTo>
                    <a:pt x="9" y="2732"/>
                  </a:lnTo>
                  <a:lnTo>
                    <a:pt x="2" y="2720"/>
                  </a:lnTo>
                  <a:lnTo>
                    <a:pt x="0" y="2706"/>
                  </a:lnTo>
                  <a:lnTo>
                    <a:pt x="0" y="2354"/>
                  </a:lnTo>
                  <a:lnTo>
                    <a:pt x="0" y="2353"/>
                  </a:lnTo>
                  <a:lnTo>
                    <a:pt x="0" y="2353"/>
                  </a:lnTo>
                  <a:lnTo>
                    <a:pt x="4" y="2211"/>
                  </a:lnTo>
                  <a:lnTo>
                    <a:pt x="9" y="2076"/>
                  </a:lnTo>
                  <a:lnTo>
                    <a:pt x="14" y="1948"/>
                  </a:lnTo>
                  <a:lnTo>
                    <a:pt x="20" y="1827"/>
                  </a:lnTo>
                  <a:lnTo>
                    <a:pt x="26" y="1713"/>
                  </a:lnTo>
                  <a:lnTo>
                    <a:pt x="34" y="1604"/>
                  </a:lnTo>
                  <a:lnTo>
                    <a:pt x="43" y="1503"/>
                  </a:lnTo>
                  <a:lnTo>
                    <a:pt x="51" y="1406"/>
                  </a:lnTo>
                  <a:lnTo>
                    <a:pt x="61" y="1317"/>
                  </a:lnTo>
                  <a:lnTo>
                    <a:pt x="71" y="1233"/>
                  </a:lnTo>
                  <a:lnTo>
                    <a:pt x="81" y="1155"/>
                  </a:lnTo>
                  <a:lnTo>
                    <a:pt x="90" y="1081"/>
                  </a:lnTo>
                  <a:lnTo>
                    <a:pt x="101" y="1014"/>
                  </a:lnTo>
                  <a:lnTo>
                    <a:pt x="113" y="951"/>
                  </a:lnTo>
                  <a:lnTo>
                    <a:pt x="124" y="893"/>
                  </a:lnTo>
                  <a:lnTo>
                    <a:pt x="135" y="839"/>
                  </a:lnTo>
                  <a:lnTo>
                    <a:pt x="146" y="790"/>
                  </a:lnTo>
                  <a:lnTo>
                    <a:pt x="157" y="746"/>
                  </a:lnTo>
                  <a:lnTo>
                    <a:pt x="168" y="705"/>
                  </a:lnTo>
                  <a:lnTo>
                    <a:pt x="178" y="668"/>
                  </a:lnTo>
                  <a:lnTo>
                    <a:pt x="189" y="634"/>
                  </a:lnTo>
                  <a:lnTo>
                    <a:pt x="199" y="606"/>
                  </a:lnTo>
                  <a:lnTo>
                    <a:pt x="209" y="579"/>
                  </a:lnTo>
                  <a:lnTo>
                    <a:pt x="219" y="556"/>
                  </a:lnTo>
                  <a:lnTo>
                    <a:pt x="227" y="536"/>
                  </a:lnTo>
                  <a:lnTo>
                    <a:pt x="236" y="518"/>
                  </a:lnTo>
                  <a:lnTo>
                    <a:pt x="244" y="504"/>
                  </a:lnTo>
                  <a:lnTo>
                    <a:pt x="251" y="491"/>
                  </a:lnTo>
                  <a:lnTo>
                    <a:pt x="201" y="431"/>
                  </a:lnTo>
                  <a:lnTo>
                    <a:pt x="194" y="420"/>
                  </a:lnTo>
                  <a:lnTo>
                    <a:pt x="191" y="408"/>
                  </a:lnTo>
                  <a:lnTo>
                    <a:pt x="191" y="396"/>
                  </a:lnTo>
                  <a:lnTo>
                    <a:pt x="195" y="383"/>
                  </a:lnTo>
                  <a:lnTo>
                    <a:pt x="203" y="373"/>
                  </a:lnTo>
                  <a:lnTo>
                    <a:pt x="213" y="366"/>
                  </a:lnTo>
                  <a:lnTo>
                    <a:pt x="265" y="339"/>
                  </a:lnTo>
                  <a:lnTo>
                    <a:pt x="315" y="318"/>
                  </a:lnTo>
                  <a:lnTo>
                    <a:pt x="362" y="303"/>
                  </a:lnTo>
                  <a:lnTo>
                    <a:pt x="405" y="290"/>
                  </a:lnTo>
                  <a:lnTo>
                    <a:pt x="445" y="283"/>
                  </a:lnTo>
                  <a:lnTo>
                    <a:pt x="480" y="278"/>
                  </a:lnTo>
                  <a:lnTo>
                    <a:pt x="511" y="276"/>
                  </a:lnTo>
                  <a:lnTo>
                    <a:pt x="535" y="275"/>
                  </a:lnTo>
                  <a:lnTo>
                    <a:pt x="537" y="271"/>
                  </a:lnTo>
                  <a:lnTo>
                    <a:pt x="537" y="267"/>
                  </a:lnTo>
                  <a:lnTo>
                    <a:pt x="538" y="263"/>
                  </a:lnTo>
                  <a:lnTo>
                    <a:pt x="540" y="258"/>
                  </a:lnTo>
                  <a:lnTo>
                    <a:pt x="542" y="253"/>
                  </a:lnTo>
                  <a:lnTo>
                    <a:pt x="546" y="246"/>
                  </a:lnTo>
                  <a:lnTo>
                    <a:pt x="552" y="238"/>
                  </a:lnTo>
                  <a:lnTo>
                    <a:pt x="560" y="228"/>
                  </a:lnTo>
                  <a:lnTo>
                    <a:pt x="570" y="219"/>
                  </a:lnTo>
                  <a:lnTo>
                    <a:pt x="582" y="206"/>
                  </a:lnTo>
                  <a:lnTo>
                    <a:pt x="597" y="193"/>
                  </a:lnTo>
                  <a:lnTo>
                    <a:pt x="616" y="178"/>
                  </a:lnTo>
                  <a:lnTo>
                    <a:pt x="638" y="161"/>
                  </a:lnTo>
                  <a:lnTo>
                    <a:pt x="665" y="142"/>
                  </a:lnTo>
                  <a:lnTo>
                    <a:pt x="694" y="120"/>
                  </a:lnTo>
                  <a:lnTo>
                    <a:pt x="729" y="97"/>
                  </a:lnTo>
                  <a:lnTo>
                    <a:pt x="768" y="71"/>
                  </a:lnTo>
                  <a:lnTo>
                    <a:pt x="813" y="44"/>
                  </a:lnTo>
                  <a:lnTo>
                    <a:pt x="824" y="33"/>
                  </a:lnTo>
                  <a:lnTo>
                    <a:pt x="838" y="25"/>
                  </a:lnTo>
                  <a:lnTo>
                    <a:pt x="855" y="18"/>
                  </a:lnTo>
                  <a:lnTo>
                    <a:pt x="871" y="14"/>
                  </a:lnTo>
                  <a:lnTo>
                    <a:pt x="888" y="12"/>
                  </a:lnTo>
                  <a:lnTo>
                    <a:pt x="903" y="9"/>
                  </a:lnTo>
                  <a:lnTo>
                    <a:pt x="938" y="5"/>
                  </a:lnTo>
                  <a:lnTo>
                    <a:pt x="977" y="2"/>
                  </a:lnTo>
                  <a:lnTo>
                    <a:pt x="1020" y="0"/>
                  </a:lnTo>
                  <a:lnTo>
                    <a:pt x="10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7218390" y="2690813"/>
            <a:ext cx="552450" cy="550863"/>
            <a:chOff x="7215188" y="2690813"/>
            <a:chExt cx="552450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1" name="Freeform 109"/>
            <p:cNvSpPr>
              <a:spLocks noEditPoints="1"/>
            </p:cNvSpPr>
            <p:nvPr/>
          </p:nvSpPr>
          <p:spPr bwMode="auto">
            <a:xfrm>
              <a:off x="7215188" y="2690813"/>
              <a:ext cx="552450" cy="550863"/>
            </a:xfrm>
            <a:custGeom>
              <a:avLst/>
              <a:gdLst>
                <a:gd name="T0" fmla="*/ 2872 w 3479"/>
                <a:gd name="T1" fmla="*/ 630 h 3474"/>
                <a:gd name="T2" fmla="*/ 2860 w 3479"/>
                <a:gd name="T3" fmla="*/ 938 h 3474"/>
                <a:gd name="T4" fmla="*/ 2906 w 3479"/>
                <a:gd name="T5" fmla="*/ 393 h 3474"/>
                <a:gd name="T6" fmla="*/ 621 w 3479"/>
                <a:gd name="T7" fmla="*/ 979 h 3474"/>
                <a:gd name="T8" fmla="*/ 611 w 3479"/>
                <a:gd name="T9" fmla="*/ 685 h 3474"/>
                <a:gd name="T10" fmla="*/ 573 w 3479"/>
                <a:gd name="T11" fmla="*/ 393 h 3474"/>
                <a:gd name="T12" fmla="*/ 1900 w 3479"/>
                <a:gd name="T13" fmla="*/ 213 h 3474"/>
                <a:gd name="T14" fmla="*/ 1740 w 3479"/>
                <a:gd name="T15" fmla="*/ 220 h 3474"/>
                <a:gd name="T16" fmla="*/ 1579 w 3479"/>
                <a:gd name="T17" fmla="*/ 213 h 3474"/>
                <a:gd name="T18" fmla="*/ 1394 w 3479"/>
                <a:gd name="T19" fmla="*/ 200 h 3474"/>
                <a:gd name="T20" fmla="*/ 1480 w 3479"/>
                <a:gd name="T21" fmla="*/ 348 h 3474"/>
                <a:gd name="T22" fmla="*/ 1656 w 3479"/>
                <a:gd name="T23" fmla="*/ 446 h 3474"/>
                <a:gd name="T24" fmla="*/ 1894 w 3479"/>
                <a:gd name="T25" fmla="*/ 423 h 3474"/>
                <a:gd name="T26" fmla="*/ 2037 w 3479"/>
                <a:gd name="T27" fmla="*/ 301 h 3474"/>
                <a:gd name="T28" fmla="*/ 1280 w 3479"/>
                <a:gd name="T29" fmla="*/ 88 h 3474"/>
                <a:gd name="T30" fmla="*/ 915 w 3479"/>
                <a:gd name="T31" fmla="*/ 166 h 3474"/>
                <a:gd name="T32" fmla="*/ 682 w 3479"/>
                <a:gd name="T33" fmla="*/ 290 h 3474"/>
                <a:gd name="T34" fmla="*/ 679 w 3479"/>
                <a:gd name="T35" fmla="*/ 485 h 3474"/>
                <a:gd name="T36" fmla="*/ 703 w 3479"/>
                <a:gd name="T37" fmla="*/ 788 h 3474"/>
                <a:gd name="T38" fmla="*/ 706 w 3479"/>
                <a:gd name="T39" fmla="*/ 1000 h 3474"/>
                <a:gd name="T40" fmla="*/ 2773 w 3479"/>
                <a:gd name="T41" fmla="*/ 977 h 3474"/>
                <a:gd name="T42" fmla="*/ 2778 w 3479"/>
                <a:gd name="T43" fmla="*/ 738 h 3474"/>
                <a:gd name="T44" fmla="*/ 2809 w 3479"/>
                <a:gd name="T45" fmla="*/ 438 h 3474"/>
                <a:gd name="T46" fmla="*/ 2770 w 3479"/>
                <a:gd name="T47" fmla="*/ 272 h 3474"/>
                <a:gd name="T48" fmla="*/ 2513 w 3479"/>
                <a:gd name="T49" fmla="*/ 147 h 3474"/>
                <a:gd name="T50" fmla="*/ 2197 w 3479"/>
                <a:gd name="T51" fmla="*/ 113 h 3474"/>
                <a:gd name="T52" fmla="*/ 2129 w 3479"/>
                <a:gd name="T53" fmla="*/ 313 h 3474"/>
                <a:gd name="T54" fmla="*/ 2007 w 3479"/>
                <a:gd name="T55" fmla="*/ 457 h 3474"/>
                <a:gd name="T56" fmla="*/ 1788 w 3479"/>
                <a:gd name="T57" fmla="*/ 538 h 3474"/>
                <a:gd name="T58" fmla="*/ 1567 w 3479"/>
                <a:gd name="T59" fmla="*/ 510 h 3474"/>
                <a:gd name="T60" fmla="*/ 1400 w 3479"/>
                <a:gd name="T61" fmla="*/ 388 h 3474"/>
                <a:gd name="T62" fmla="*/ 1307 w 3479"/>
                <a:gd name="T63" fmla="*/ 213 h 3474"/>
                <a:gd name="T64" fmla="*/ 1319 w 3479"/>
                <a:gd name="T65" fmla="*/ 0 h 3474"/>
                <a:gd name="T66" fmla="*/ 1362 w 3479"/>
                <a:gd name="T67" fmla="*/ 47 h 3474"/>
                <a:gd name="T68" fmla="*/ 1440 w 3479"/>
                <a:gd name="T69" fmla="*/ 103 h 3474"/>
                <a:gd name="T70" fmla="*/ 1740 w 3479"/>
                <a:gd name="T71" fmla="*/ 134 h 3474"/>
                <a:gd name="T72" fmla="*/ 2038 w 3479"/>
                <a:gd name="T73" fmla="*/ 103 h 3474"/>
                <a:gd name="T74" fmla="*/ 2117 w 3479"/>
                <a:gd name="T75" fmla="*/ 56 h 3474"/>
                <a:gd name="T76" fmla="*/ 2148 w 3479"/>
                <a:gd name="T77" fmla="*/ 2 h 3474"/>
                <a:gd name="T78" fmla="*/ 2412 w 3479"/>
                <a:gd name="T79" fmla="*/ 28 h 3474"/>
                <a:gd name="T80" fmla="*/ 2705 w 3479"/>
                <a:gd name="T81" fmla="*/ 135 h 3474"/>
                <a:gd name="T82" fmla="*/ 2881 w 3479"/>
                <a:gd name="T83" fmla="*/ 244 h 3474"/>
                <a:gd name="T84" fmla="*/ 2942 w 3479"/>
                <a:gd name="T85" fmla="*/ 297 h 3474"/>
                <a:gd name="T86" fmla="*/ 3060 w 3479"/>
                <a:gd name="T87" fmla="*/ 434 h 3474"/>
                <a:gd name="T88" fmla="*/ 3220 w 3479"/>
                <a:gd name="T89" fmla="*/ 628 h 3474"/>
                <a:gd name="T90" fmla="*/ 3373 w 3479"/>
                <a:gd name="T91" fmla="*/ 816 h 3474"/>
                <a:gd name="T92" fmla="*/ 3463 w 3479"/>
                <a:gd name="T93" fmla="*/ 928 h 3474"/>
                <a:gd name="T94" fmla="*/ 3475 w 3479"/>
                <a:gd name="T95" fmla="*/ 983 h 3474"/>
                <a:gd name="T96" fmla="*/ 3010 w 3479"/>
                <a:gd name="T97" fmla="*/ 1450 h 3474"/>
                <a:gd name="T98" fmla="*/ 2842 w 3479"/>
                <a:gd name="T99" fmla="*/ 3466 h 3474"/>
                <a:gd name="T100" fmla="*/ 628 w 3479"/>
                <a:gd name="T101" fmla="*/ 3456 h 3474"/>
                <a:gd name="T102" fmla="*/ 462 w 3479"/>
                <a:gd name="T103" fmla="*/ 1451 h 3474"/>
                <a:gd name="T104" fmla="*/ 1 w 3479"/>
                <a:gd name="T105" fmla="*/ 971 h 3474"/>
                <a:gd name="T106" fmla="*/ 25 w 3479"/>
                <a:gd name="T107" fmla="*/ 917 h 3474"/>
                <a:gd name="T108" fmla="*/ 129 w 3479"/>
                <a:gd name="T109" fmla="*/ 789 h 3474"/>
                <a:gd name="T110" fmla="*/ 284 w 3479"/>
                <a:gd name="T111" fmla="*/ 599 h 3474"/>
                <a:gd name="T112" fmla="*/ 441 w 3479"/>
                <a:gd name="T113" fmla="*/ 410 h 3474"/>
                <a:gd name="T114" fmla="*/ 544 w 3479"/>
                <a:gd name="T115" fmla="*/ 290 h 3474"/>
                <a:gd name="T116" fmla="*/ 599 w 3479"/>
                <a:gd name="T117" fmla="*/ 245 h 3474"/>
                <a:gd name="T118" fmla="*/ 774 w 3479"/>
                <a:gd name="T119" fmla="*/ 135 h 3474"/>
                <a:gd name="T120" fmla="*/ 1068 w 3479"/>
                <a:gd name="T121" fmla="*/ 29 h 3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79" h="3474">
                  <a:moveTo>
                    <a:pt x="2906" y="393"/>
                  </a:moveTo>
                  <a:lnTo>
                    <a:pt x="2897" y="432"/>
                  </a:lnTo>
                  <a:lnTo>
                    <a:pt x="2889" y="476"/>
                  </a:lnTo>
                  <a:lnTo>
                    <a:pt x="2883" y="525"/>
                  </a:lnTo>
                  <a:lnTo>
                    <a:pt x="2877" y="576"/>
                  </a:lnTo>
                  <a:lnTo>
                    <a:pt x="2872" y="630"/>
                  </a:lnTo>
                  <a:lnTo>
                    <a:pt x="2868" y="685"/>
                  </a:lnTo>
                  <a:lnTo>
                    <a:pt x="2865" y="740"/>
                  </a:lnTo>
                  <a:lnTo>
                    <a:pt x="2863" y="792"/>
                  </a:lnTo>
                  <a:lnTo>
                    <a:pt x="2861" y="844"/>
                  </a:lnTo>
                  <a:lnTo>
                    <a:pt x="2860" y="894"/>
                  </a:lnTo>
                  <a:lnTo>
                    <a:pt x="2860" y="938"/>
                  </a:lnTo>
                  <a:lnTo>
                    <a:pt x="2859" y="979"/>
                  </a:lnTo>
                  <a:lnTo>
                    <a:pt x="2860" y="1012"/>
                  </a:lnTo>
                  <a:lnTo>
                    <a:pt x="2860" y="1303"/>
                  </a:lnTo>
                  <a:lnTo>
                    <a:pt x="3006" y="1357"/>
                  </a:lnTo>
                  <a:lnTo>
                    <a:pt x="3379" y="962"/>
                  </a:lnTo>
                  <a:lnTo>
                    <a:pt x="2906" y="393"/>
                  </a:lnTo>
                  <a:close/>
                  <a:moveTo>
                    <a:pt x="573" y="393"/>
                  </a:moveTo>
                  <a:lnTo>
                    <a:pt x="100" y="962"/>
                  </a:lnTo>
                  <a:lnTo>
                    <a:pt x="475" y="1357"/>
                  </a:lnTo>
                  <a:lnTo>
                    <a:pt x="621" y="1303"/>
                  </a:lnTo>
                  <a:lnTo>
                    <a:pt x="621" y="1012"/>
                  </a:lnTo>
                  <a:lnTo>
                    <a:pt x="621" y="979"/>
                  </a:lnTo>
                  <a:lnTo>
                    <a:pt x="621" y="938"/>
                  </a:lnTo>
                  <a:lnTo>
                    <a:pt x="620" y="894"/>
                  </a:lnTo>
                  <a:lnTo>
                    <a:pt x="619" y="845"/>
                  </a:lnTo>
                  <a:lnTo>
                    <a:pt x="617" y="793"/>
                  </a:lnTo>
                  <a:lnTo>
                    <a:pt x="614" y="740"/>
                  </a:lnTo>
                  <a:lnTo>
                    <a:pt x="611" y="685"/>
                  </a:lnTo>
                  <a:lnTo>
                    <a:pt x="608" y="630"/>
                  </a:lnTo>
                  <a:lnTo>
                    <a:pt x="603" y="576"/>
                  </a:lnTo>
                  <a:lnTo>
                    <a:pt x="598" y="525"/>
                  </a:lnTo>
                  <a:lnTo>
                    <a:pt x="590" y="476"/>
                  </a:lnTo>
                  <a:lnTo>
                    <a:pt x="583" y="432"/>
                  </a:lnTo>
                  <a:lnTo>
                    <a:pt x="573" y="393"/>
                  </a:lnTo>
                  <a:close/>
                  <a:moveTo>
                    <a:pt x="2094" y="175"/>
                  </a:moveTo>
                  <a:lnTo>
                    <a:pt x="2058" y="186"/>
                  </a:lnTo>
                  <a:lnTo>
                    <a:pt x="2020" y="195"/>
                  </a:lnTo>
                  <a:lnTo>
                    <a:pt x="1980" y="202"/>
                  </a:lnTo>
                  <a:lnTo>
                    <a:pt x="1940" y="208"/>
                  </a:lnTo>
                  <a:lnTo>
                    <a:pt x="1900" y="213"/>
                  </a:lnTo>
                  <a:lnTo>
                    <a:pt x="1862" y="216"/>
                  </a:lnTo>
                  <a:lnTo>
                    <a:pt x="1829" y="218"/>
                  </a:lnTo>
                  <a:lnTo>
                    <a:pt x="1797" y="219"/>
                  </a:lnTo>
                  <a:lnTo>
                    <a:pt x="1771" y="220"/>
                  </a:lnTo>
                  <a:lnTo>
                    <a:pt x="1751" y="220"/>
                  </a:lnTo>
                  <a:lnTo>
                    <a:pt x="1740" y="220"/>
                  </a:lnTo>
                  <a:lnTo>
                    <a:pt x="1727" y="220"/>
                  </a:lnTo>
                  <a:lnTo>
                    <a:pt x="1708" y="220"/>
                  </a:lnTo>
                  <a:lnTo>
                    <a:pt x="1683" y="219"/>
                  </a:lnTo>
                  <a:lnTo>
                    <a:pt x="1652" y="218"/>
                  </a:lnTo>
                  <a:lnTo>
                    <a:pt x="1617" y="216"/>
                  </a:lnTo>
                  <a:lnTo>
                    <a:pt x="1579" y="213"/>
                  </a:lnTo>
                  <a:lnTo>
                    <a:pt x="1540" y="209"/>
                  </a:lnTo>
                  <a:lnTo>
                    <a:pt x="1500" y="202"/>
                  </a:lnTo>
                  <a:lnTo>
                    <a:pt x="1461" y="195"/>
                  </a:lnTo>
                  <a:lnTo>
                    <a:pt x="1421" y="186"/>
                  </a:lnTo>
                  <a:lnTo>
                    <a:pt x="1385" y="176"/>
                  </a:lnTo>
                  <a:lnTo>
                    <a:pt x="1394" y="200"/>
                  </a:lnTo>
                  <a:lnTo>
                    <a:pt x="1403" y="224"/>
                  </a:lnTo>
                  <a:lnTo>
                    <a:pt x="1414" y="251"/>
                  </a:lnTo>
                  <a:lnTo>
                    <a:pt x="1428" y="276"/>
                  </a:lnTo>
                  <a:lnTo>
                    <a:pt x="1443" y="301"/>
                  </a:lnTo>
                  <a:lnTo>
                    <a:pt x="1461" y="325"/>
                  </a:lnTo>
                  <a:lnTo>
                    <a:pt x="1480" y="348"/>
                  </a:lnTo>
                  <a:lnTo>
                    <a:pt x="1502" y="370"/>
                  </a:lnTo>
                  <a:lnTo>
                    <a:pt x="1527" y="391"/>
                  </a:lnTo>
                  <a:lnTo>
                    <a:pt x="1555" y="409"/>
                  </a:lnTo>
                  <a:lnTo>
                    <a:pt x="1585" y="423"/>
                  </a:lnTo>
                  <a:lnTo>
                    <a:pt x="1619" y="436"/>
                  </a:lnTo>
                  <a:lnTo>
                    <a:pt x="1656" y="446"/>
                  </a:lnTo>
                  <a:lnTo>
                    <a:pt x="1696" y="452"/>
                  </a:lnTo>
                  <a:lnTo>
                    <a:pt x="1740" y="454"/>
                  </a:lnTo>
                  <a:lnTo>
                    <a:pt x="1783" y="452"/>
                  </a:lnTo>
                  <a:lnTo>
                    <a:pt x="1823" y="446"/>
                  </a:lnTo>
                  <a:lnTo>
                    <a:pt x="1860" y="436"/>
                  </a:lnTo>
                  <a:lnTo>
                    <a:pt x="1894" y="423"/>
                  </a:lnTo>
                  <a:lnTo>
                    <a:pt x="1925" y="409"/>
                  </a:lnTo>
                  <a:lnTo>
                    <a:pt x="1952" y="391"/>
                  </a:lnTo>
                  <a:lnTo>
                    <a:pt x="1978" y="370"/>
                  </a:lnTo>
                  <a:lnTo>
                    <a:pt x="2000" y="348"/>
                  </a:lnTo>
                  <a:lnTo>
                    <a:pt x="2020" y="325"/>
                  </a:lnTo>
                  <a:lnTo>
                    <a:pt x="2037" y="301"/>
                  </a:lnTo>
                  <a:lnTo>
                    <a:pt x="2052" y="275"/>
                  </a:lnTo>
                  <a:lnTo>
                    <a:pt x="2065" y="250"/>
                  </a:lnTo>
                  <a:lnTo>
                    <a:pt x="2077" y="224"/>
                  </a:lnTo>
                  <a:lnTo>
                    <a:pt x="2087" y="200"/>
                  </a:lnTo>
                  <a:lnTo>
                    <a:pt x="2094" y="175"/>
                  </a:lnTo>
                  <a:close/>
                  <a:moveTo>
                    <a:pt x="1280" y="88"/>
                  </a:moveTo>
                  <a:lnTo>
                    <a:pt x="1211" y="92"/>
                  </a:lnTo>
                  <a:lnTo>
                    <a:pt x="1145" y="102"/>
                  </a:lnTo>
                  <a:lnTo>
                    <a:pt x="1083" y="113"/>
                  </a:lnTo>
                  <a:lnTo>
                    <a:pt x="1023" y="129"/>
                  </a:lnTo>
                  <a:lnTo>
                    <a:pt x="967" y="147"/>
                  </a:lnTo>
                  <a:lnTo>
                    <a:pt x="915" y="166"/>
                  </a:lnTo>
                  <a:lnTo>
                    <a:pt x="865" y="187"/>
                  </a:lnTo>
                  <a:lnTo>
                    <a:pt x="821" y="209"/>
                  </a:lnTo>
                  <a:lnTo>
                    <a:pt x="779" y="231"/>
                  </a:lnTo>
                  <a:lnTo>
                    <a:pt x="742" y="252"/>
                  </a:lnTo>
                  <a:lnTo>
                    <a:pt x="710" y="272"/>
                  </a:lnTo>
                  <a:lnTo>
                    <a:pt x="682" y="290"/>
                  </a:lnTo>
                  <a:lnTo>
                    <a:pt x="659" y="307"/>
                  </a:lnTo>
                  <a:lnTo>
                    <a:pt x="641" y="321"/>
                  </a:lnTo>
                  <a:lnTo>
                    <a:pt x="653" y="356"/>
                  </a:lnTo>
                  <a:lnTo>
                    <a:pt x="662" y="395"/>
                  </a:lnTo>
                  <a:lnTo>
                    <a:pt x="672" y="438"/>
                  </a:lnTo>
                  <a:lnTo>
                    <a:pt x="679" y="485"/>
                  </a:lnTo>
                  <a:lnTo>
                    <a:pt x="685" y="534"/>
                  </a:lnTo>
                  <a:lnTo>
                    <a:pt x="691" y="585"/>
                  </a:lnTo>
                  <a:lnTo>
                    <a:pt x="695" y="637"/>
                  </a:lnTo>
                  <a:lnTo>
                    <a:pt x="699" y="688"/>
                  </a:lnTo>
                  <a:lnTo>
                    <a:pt x="701" y="738"/>
                  </a:lnTo>
                  <a:lnTo>
                    <a:pt x="703" y="788"/>
                  </a:lnTo>
                  <a:lnTo>
                    <a:pt x="705" y="835"/>
                  </a:lnTo>
                  <a:lnTo>
                    <a:pt x="706" y="877"/>
                  </a:lnTo>
                  <a:lnTo>
                    <a:pt x="706" y="916"/>
                  </a:lnTo>
                  <a:lnTo>
                    <a:pt x="706" y="950"/>
                  </a:lnTo>
                  <a:lnTo>
                    <a:pt x="706" y="979"/>
                  </a:lnTo>
                  <a:lnTo>
                    <a:pt x="706" y="1000"/>
                  </a:lnTo>
                  <a:lnTo>
                    <a:pt x="706" y="1013"/>
                  </a:lnTo>
                  <a:lnTo>
                    <a:pt x="706" y="3388"/>
                  </a:lnTo>
                  <a:lnTo>
                    <a:pt x="2773" y="3388"/>
                  </a:lnTo>
                  <a:lnTo>
                    <a:pt x="2773" y="1012"/>
                  </a:lnTo>
                  <a:lnTo>
                    <a:pt x="2773" y="999"/>
                  </a:lnTo>
                  <a:lnTo>
                    <a:pt x="2773" y="977"/>
                  </a:lnTo>
                  <a:lnTo>
                    <a:pt x="2773" y="950"/>
                  </a:lnTo>
                  <a:lnTo>
                    <a:pt x="2773" y="916"/>
                  </a:lnTo>
                  <a:lnTo>
                    <a:pt x="2773" y="877"/>
                  </a:lnTo>
                  <a:lnTo>
                    <a:pt x="2774" y="834"/>
                  </a:lnTo>
                  <a:lnTo>
                    <a:pt x="2776" y="788"/>
                  </a:lnTo>
                  <a:lnTo>
                    <a:pt x="2778" y="738"/>
                  </a:lnTo>
                  <a:lnTo>
                    <a:pt x="2780" y="688"/>
                  </a:lnTo>
                  <a:lnTo>
                    <a:pt x="2785" y="637"/>
                  </a:lnTo>
                  <a:lnTo>
                    <a:pt x="2789" y="585"/>
                  </a:lnTo>
                  <a:lnTo>
                    <a:pt x="2794" y="534"/>
                  </a:lnTo>
                  <a:lnTo>
                    <a:pt x="2800" y="485"/>
                  </a:lnTo>
                  <a:lnTo>
                    <a:pt x="2809" y="438"/>
                  </a:lnTo>
                  <a:lnTo>
                    <a:pt x="2817" y="395"/>
                  </a:lnTo>
                  <a:lnTo>
                    <a:pt x="2828" y="356"/>
                  </a:lnTo>
                  <a:lnTo>
                    <a:pt x="2840" y="321"/>
                  </a:lnTo>
                  <a:lnTo>
                    <a:pt x="2821" y="307"/>
                  </a:lnTo>
                  <a:lnTo>
                    <a:pt x="2797" y="290"/>
                  </a:lnTo>
                  <a:lnTo>
                    <a:pt x="2770" y="272"/>
                  </a:lnTo>
                  <a:lnTo>
                    <a:pt x="2737" y="252"/>
                  </a:lnTo>
                  <a:lnTo>
                    <a:pt x="2700" y="231"/>
                  </a:lnTo>
                  <a:lnTo>
                    <a:pt x="2659" y="209"/>
                  </a:lnTo>
                  <a:lnTo>
                    <a:pt x="2614" y="187"/>
                  </a:lnTo>
                  <a:lnTo>
                    <a:pt x="2566" y="166"/>
                  </a:lnTo>
                  <a:lnTo>
                    <a:pt x="2513" y="147"/>
                  </a:lnTo>
                  <a:lnTo>
                    <a:pt x="2457" y="129"/>
                  </a:lnTo>
                  <a:lnTo>
                    <a:pt x="2398" y="113"/>
                  </a:lnTo>
                  <a:lnTo>
                    <a:pt x="2334" y="102"/>
                  </a:lnTo>
                  <a:lnTo>
                    <a:pt x="2269" y="92"/>
                  </a:lnTo>
                  <a:lnTo>
                    <a:pt x="2201" y="88"/>
                  </a:lnTo>
                  <a:lnTo>
                    <a:pt x="2197" y="113"/>
                  </a:lnTo>
                  <a:lnTo>
                    <a:pt x="2191" y="143"/>
                  </a:lnTo>
                  <a:lnTo>
                    <a:pt x="2183" y="177"/>
                  </a:lnTo>
                  <a:lnTo>
                    <a:pt x="2172" y="213"/>
                  </a:lnTo>
                  <a:lnTo>
                    <a:pt x="2159" y="250"/>
                  </a:lnTo>
                  <a:lnTo>
                    <a:pt x="2142" y="289"/>
                  </a:lnTo>
                  <a:lnTo>
                    <a:pt x="2129" y="313"/>
                  </a:lnTo>
                  <a:lnTo>
                    <a:pt x="2114" y="339"/>
                  </a:lnTo>
                  <a:lnTo>
                    <a:pt x="2098" y="364"/>
                  </a:lnTo>
                  <a:lnTo>
                    <a:pt x="2079" y="388"/>
                  </a:lnTo>
                  <a:lnTo>
                    <a:pt x="2058" y="413"/>
                  </a:lnTo>
                  <a:lnTo>
                    <a:pt x="2034" y="436"/>
                  </a:lnTo>
                  <a:lnTo>
                    <a:pt x="2007" y="457"/>
                  </a:lnTo>
                  <a:lnTo>
                    <a:pt x="1979" y="477"/>
                  </a:lnTo>
                  <a:lnTo>
                    <a:pt x="1947" y="495"/>
                  </a:lnTo>
                  <a:lnTo>
                    <a:pt x="1912" y="510"/>
                  </a:lnTo>
                  <a:lnTo>
                    <a:pt x="1874" y="523"/>
                  </a:lnTo>
                  <a:lnTo>
                    <a:pt x="1833" y="532"/>
                  </a:lnTo>
                  <a:lnTo>
                    <a:pt x="1788" y="538"/>
                  </a:lnTo>
                  <a:lnTo>
                    <a:pt x="1741" y="540"/>
                  </a:lnTo>
                  <a:lnTo>
                    <a:pt x="1739" y="540"/>
                  </a:lnTo>
                  <a:lnTo>
                    <a:pt x="1691" y="538"/>
                  </a:lnTo>
                  <a:lnTo>
                    <a:pt x="1647" y="532"/>
                  </a:lnTo>
                  <a:lnTo>
                    <a:pt x="1605" y="523"/>
                  </a:lnTo>
                  <a:lnTo>
                    <a:pt x="1567" y="510"/>
                  </a:lnTo>
                  <a:lnTo>
                    <a:pt x="1532" y="495"/>
                  </a:lnTo>
                  <a:lnTo>
                    <a:pt x="1501" y="477"/>
                  </a:lnTo>
                  <a:lnTo>
                    <a:pt x="1472" y="457"/>
                  </a:lnTo>
                  <a:lnTo>
                    <a:pt x="1446" y="436"/>
                  </a:lnTo>
                  <a:lnTo>
                    <a:pt x="1421" y="413"/>
                  </a:lnTo>
                  <a:lnTo>
                    <a:pt x="1400" y="388"/>
                  </a:lnTo>
                  <a:lnTo>
                    <a:pt x="1381" y="364"/>
                  </a:lnTo>
                  <a:lnTo>
                    <a:pt x="1365" y="339"/>
                  </a:lnTo>
                  <a:lnTo>
                    <a:pt x="1351" y="313"/>
                  </a:lnTo>
                  <a:lnTo>
                    <a:pt x="1338" y="289"/>
                  </a:lnTo>
                  <a:lnTo>
                    <a:pt x="1321" y="250"/>
                  </a:lnTo>
                  <a:lnTo>
                    <a:pt x="1307" y="213"/>
                  </a:lnTo>
                  <a:lnTo>
                    <a:pt x="1297" y="177"/>
                  </a:lnTo>
                  <a:lnTo>
                    <a:pt x="1289" y="143"/>
                  </a:lnTo>
                  <a:lnTo>
                    <a:pt x="1283" y="113"/>
                  </a:lnTo>
                  <a:lnTo>
                    <a:pt x="1280" y="88"/>
                  </a:lnTo>
                  <a:close/>
                  <a:moveTo>
                    <a:pt x="1319" y="0"/>
                  </a:moveTo>
                  <a:lnTo>
                    <a:pt x="1319" y="0"/>
                  </a:lnTo>
                  <a:lnTo>
                    <a:pt x="1331" y="2"/>
                  </a:lnTo>
                  <a:lnTo>
                    <a:pt x="1344" y="9"/>
                  </a:lnTo>
                  <a:lnTo>
                    <a:pt x="1353" y="17"/>
                  </a:lnTo>
                  <a:lnTo>
                    <a:pt x="1359" y="29"/>
                  </a:lnTo>
                  <a:lnTo>
                    <a:pt x="1362" y="43"/>
                  </a:lnTo>
                  <a:lnTo>
                    <a:pt x="1362" y="47"/>
                  </a:lnTo>
                  <a:lnTo>
                    <a:pt x="1363" y="56"/>
                  </a:lnTo>
                  <a:lnTo>
                    <a:pt x="1364" y="70"/>
                  </a:lnTo>
                  <a:lnTo>
                    <a:pt x="1374" y="77"/>
                  </a:lnTo>
                  <a:lnTo>
                    <a:pt x="1390" y="86"/>
                  </a:lnTo>
                  <a:lnTo>
                    <a:pt x="1412" y="94"/>
                  </a:lnTo>
                  <a:lnTo>
                    <a:pt x="1440" y="103"/>
                  </a:lnTo>
                  <a:lnTo>
                    <a:pt x="1475" y="110"/>
                  </a:lnTo>
                  <a:lnTo>
                    <a:pt x="1517" y="118"/>
                  </a:lnTo>
                  <a:lnTo>
                    <a:pt x="1563" y="124"/>
                  </a:lnTo>
                  <a:lnTo>
                    <a:pt x="1616" y="129"/>
                  </a:lnTo>
                  <a:lnTo>
                    <a:pt x="1675" y="132"/>
                  </a:lnTo>
                  <a:lnTo>
                    <a:pt x="1740" y="134"/>
                  </a:lnTo>
                  <a:lnTo>
                    <a:pt x="1804" y="132"/>
                  </a:lnTo>
                  <a:lnTo>
                    <a:pt x="1862" y="129"/>
                  </a:lnTo>
                  <a:lnTo>
                    <a:pt x="1915" y="124"/>
                  </a:lnTo>
                  <a:lnTo>
                    <a:pt x="1963" y="118"/>
                  </a:lnTo>
                  <a:lnTo>
                    <a:pt x="2003" y="110"/>
                  </a:lnTo>
                  <a:lnTo>
                    <a:pt x="2038" y="103"/>
                  </a:lnTo>
                  <a:lnTo>
                    <a:pt x="2068" y="94"/>
                  </a:lnTo>
                  <a:lnTo>
                    <a:pt x="2090" y="86"/>
                  </a:lnTo>
                  <a:lnTo>
                    <a:pt x="2106" y="77"/>
                  </a:lnTo>
                  <a:lnTo>
                    <a:pt x="2115" y="70"/>
                  </a:lnTo>
                  <a:lnTo>
                    <a:pt x="2116" y="69"/>
                  </a:lnTo>
                  <a:lnTo>
                    <a:pt x="2117" y="56"/>
                  </a:lnTo>
                  <a:lnTo>
                    <a:pt x="2117" y="47"/>
                  </a:lnTo>
                  <a:lnTo>
                    <a:pt x="2117" y="43"/>
                  </a:lnTo>
                  <a:lnTo>
                    <a:pt x="2120" y="29"/>
                  </a:lnTo>
                  <a:lnTo>
                    <a:pt x="2127" y="17"/>
                  </a:lnTo>
                  <a:lnTo>
                    <a:pt x="2136" y="9"/>
                  </a:lnTo>
                  <a:lnTo>
                    <a:pt x="2148" y="2"/>
                  </a:lnTo>
                  <a:lnTo>
                    <a:pt x="2161" y="0"/>
                  </a:lnTo>
                  <a:lnTo>
                    <a:pt x="2161" y="0"/>
                  </a:lnTo>
                  <a:lnTo>
                    <a:pt x="2227" y="2"/>
                  </a:lnTo>
                  <a:lnTo>
                    <a:pt x="2292" y="8"/>
                  </a:lnTo>
                  <a:lnTo>
                    <a:pt x="2353" y="17"/>
                  </a:lnTo>
                  <a:lnTo>
                    <a:pt x="2412" y="28"/>
                  </a:lnTo>
                  <a:lnTo>
                    <a:pt x="2468" y="43"/>
                  </a:lnTo>
                  <a:lnTo>
                    <a:pt x="2521" y="58"/>
                  </a:lnTo>
                  <a:lnTo>
                    <a:pt x="2572" y="75"/>
                  </a:lnTo>
                  <a:lnTo>
                    <a:pt x="2620" y="94"/>
                  </a:lnTo>
                  <a:lnTo>
                    <a:pt x="2664" y="115"/>
                  </a:lnTo>
                  <a:lnTo>
                    <a:pt x="2705" y="135"/>
                  </a:lnTo>
                  <a:lnTo>
                    <a:pt x="2743" y="155"/>
                  </a:lnTo>
                  <a:lnTo>
                    <a:pt x="2778" y="175"/>
                  </a:lnTo>
                  <a:lnTo>
                    <a:pt x="2810" y="194"/>
                  </a:lnTo>
                  <a:lnTo>
                    <a:pt x="2837" y="212"/>
                  </a:lnTo>
                  <a:lnTo>
                    <a:pt x="2861" y="229"/>
                  </a:lnTo>
                  <a:lnTo>
                    <a:pt x="2881" y="244"/>
                  </a:lnTo>
                  <a:lnTo>
                    <a:pt x="2898" y="256"/>
                  </a:lnTo>
                  <a:lnTo>
                    <a:pt x="2909" y="266"/>
                  </a:lnTo>
                  <a:lnTo>
                    <a:pt x="2918" y="273"/>
                  </a:lnTo>
                  <a:lnTo>
                    <a:pt x="2922" y="276"/>
                  </a:lnTo>
                  <a:lnTo>
                    <a:pt x="2931" y="285"/>
                  </a:lnTo>
                  <a:lnTo>
                    <a:pt x="2942" y="297"/>
                  </a:lnTo>
                  <a:lnTo>
                    <a:pt x="2956" y="313"/>
                  </a:lnTo>
                  <a:lnTo>
                    <a:pt x="2973" y="332"/>
                  </a:lnTo>
                  <a:lnTo>
                    <a:pt x="2992" y="354"/>
                  </a:lnTo>
                  <a:lnTo>
                    <a:pt x="3012" y="378"/>
                  </a:lnTo>
                  <a:lnTo>
                    <a:pt x="3035" y="405"/>
                  </a:lnTo>
                  <a:lnTo>
                    <a:pt x="3060" y="434"/>
                  </a:lnTo>
                  <a:lnTo>
                    <a:pt x="3084" y="464"/>
                  </a:lnTo>
                  <a:lnTo>
                    <a:pt x="3110" y="495"/>
                  </a:lnTo>
                  <a:lnTo>
                    <a:pt x="3138" y="528"/>
                  </a:lnTo>
                  <a:lnTo>
                    <a:pt x="3165" y="562"/>
                  </a:lnTo>
                  <a:lnTo>
                    <a:pt x="3193" y="595"/>
                  </a:lnTo>
                  <a:lnTo>
                    <a:pt x="3220" y="628"/>
                  </a:lnTo>
                  <a:lnTo>
                    <a:pt x="3248" y="662"/>
                  </a:lnTo>
                  <a:lnTo>
                    <a:pt x="3274" y="695"/>
                  </a:lnTo>
                  <a:lnTo>
                    <a:pt x="3301" y="728"/>
                  </a:lnTo>
                  <a:lnTo>
                    <a:pt x="3326" y="759"/>
                  </a:lnTo>
                  <a:lnTo>
                    <a:pt x="3350" y="788"/>
                  </a:lnTo>
                  <a:lnTo>
                    <a:pt x="3373" y="816"/>
                  </a:lnTo>
                  <a:lnTo>
                    <a:pt x="3394" y="841"/>
                  </a:lnTo>
                  <a:lnTo>
                    <a:pt x="3412" y="864"/>
                  </a:lnTo>
                  <a:lnTo>
                    <a:pt x="3429" y="885"/>
                  </a:lnTo>
                  <a:lnTo>
                    <a:pt x="3442" y="902"/>
                  </a:lnTo>
                  <a:lnTo>
                    <a:pt x="3454" y="917"/>
                  </a:lnTo>
                  <a:lnTo>
                    <a:pt x="3463" y="928"/>
                  </a:lnTo>
                  <a:lnTo>
                    <a:pt x="3468" y="934"/>
                  </a:lnTo>
                  <a:lnTo>
                    <a:pt x="3470" y="936"/>
                  </a:lnTo>
                  <a:lnTo>
                    <a:pt x="3476" y="947"/>
                  </a:lnTo>
                  <a:lnTo>
                    <a:pt x="3479" y="960"/>
                  </a:lnTo>
                  <a:lnTo>
                    <a:pt x="3479" y="971"/>
                  </a:lnTo>
                  <a:lnTo>
                    <a:pt x="3475" y="983"/>
                  </a:lnTo>
                  <a:lnTo>
                    <a:pt x="3468" y="993"/>
                  </a:lnTo>
                  <a:lnTo>
                    <a:pt x="3048" y="1438"/>
                  </a:lnTo>
                  <a:lnTo>
                    <a:pt x="3039" y="1445"/>
                  </a:lnTo>
                  <a:lnTo>
                    <a:pt x="3029" y="1449"/>
                  </a:lnTo>
                  <a:lnTo>
                    <a:pt x="3017" y="1451"/>
                  </a:lnTo>
                  <a:lnTo>
                    <a:pt x="3010" y="1450"/>
                  </a:lnTo>
                  <a:lnTo>
                    <a:pt x="3001" y="1448"/>
                  </a:lnTo>
                  <a:lnTo>
                    <a:pt x="2860" y="1395"/>
                  </a:lnTo>
                  <a:lnTo>
                    <a:pt x="2860" y="3431"/>
                  </a:lnTo>
                  <a:lnTo>
                    <a:pt x="2858" y="3445"/>
                  </a:lnTo>
                  <a:lnTo>
                    <a:pt x="2851" y="3456"/>
                  </a:lnTo>
                  <a:lnTo>
                    <a:pt x="2842" y="3466"/>
                  </a:lnTo>
                  <a:lnTo>
                    <a:pt x="2830" y="3472"/>
                  </a:lnTo>
                  <a:lnTo>
                    <a:pt x="2816" y="3474"/>
                  </a:lnTo>
                  <a:lnTo>
                    <a:pt x="663" y="3474"/>
                  </a:lnTo>
                  <a:lnTo>
                    <a:pt x="649" y="3472"/>
                  </a:lnTo>
                  <a:lnTo>
                    <a:pt x="638" y="3466"/>
                  </a:lnTo>
                  <a:lnTo>
                    <a:pt x="628" y="3456"/>
                  </a:lnTo>
                  <a:lnTo>
                    <a:pt x="623" y="3445"/>
                  </a:lnTo>
                  <a:lnTo>
                    <a:pt x="621" y="3431"/>
                  </a:lnTo>
                  <a:lnTo>
                    <a:pt x="621" y="1395"/>
                  </a:lnTo>
                  <a:lnTo>
                    <a:pt x="478" y="1448"/>
                  </a:lnTo>
                  <a:lnTo>
                    <a:pt x="471" y="1450"/>
                  </a:lnTo>
                  <a:lnTo>
                    <a:pt x="462" y="1451"/>
                  </a:lnTo>
                  <a:lnTo>
                    <a:pt x="452" y="1449"/>
                  </a:lnTo>
                  <a:lnTo>
                    <a:pt x="440" y="1445"/>
                  </a:lnTo>
                  <a:lnTo>
                    <a:pt x="431" y="1438"/>
                  </a:lnTo>
                  <a:lnTo>
                    <a:pt x="12" y="993"/>
                  </a:lnTo>
                  <a:lnTo>
                    <a:pt x="4" y="983"/>
                  </a:lnTo>
                  <a:lnTo>
                    <a:pt x="1" y="971"/>
                  </a:lnTo>
                  <a:lnTo>
                    <a:pt x="0" y="960"/>
                  </a:lnTo>
                  <a:lnTo>
                    <a:pt x="3" y="947"/>
                  </a:lnTo>
                  <a:lnTo>
                    <a:pt x="10" y="936"/>
                  </a:lnTo>
                  <a:lnTo>
                    <a:pt x="12" y="934"/>
                  </a:lnTo>
                  <a:lnTo>
                    <a:pt x="17" y="928"/>
                  </a:lnTo>
                  <a:lnTo>
                    <a:pt x="25" y="917"/>
                  </a:lnTo>
                  <a:lnTo>
                    <a:pt x="37" y="903"/>
                  </a:lnTo>
                  <a:lnTo>
                    <a:pt x="51" y="885"/>
                  </a:lnTo>
                  <a:lnTo>
                    <a:pt x="67" y="865"/>
                  </a:lnTo>
                  <a:lnTo>
                    <a:pt x="86" y="842"/>
                  </a:lnTo>
                  <a:lnTo>
                    <a:pt x="106" y="817"/>
                  </a:lnTo>
                  <a:lnTo>
                    <a:pt x="129" y="789"/>
                  </a:lnTo>
                  <a:lnTo>
                    <a:pt x="152" y="761"/>
                  </a:lnTo>
                  <a:lnTo>
                    <a:pt x="178" y="730"/>
                  </a:lnTo>
                  <a:lnTo>
                    <a:pt x="203" y="698"/>
                  </a:lnTo>
                  <a:lnTo>
                    <a:pt x="229" y="666"/>
                  </a:lnTo>
                  <a:lnTo>
                    <a:pt x="257" y="632"/>
                  </a:lnTo>
                  <a:lnTo>
                    <a:pt x="284" y="599"/>
                  </a:lnTo>
                  <a:lnTo>
                    <a:pt x="312" y="565"/>
                  </a:lnTo>
                  <a:lnTo>
                    <a:pt x="339" y="532"/>
                  </a:lnTo>
                  <a:lnTo>
                    <a:pt x="366" y="499"/>
                  </a:lnTo>
                  <a:lnTo>
                    <a:pt x="391" y="468"/>
                  </a:lnTo>
                  <a:lnTo>
                    <a:pt x="417" y="438"/>
                  </a:lnTo>
                  <a:lnTo>
                    <a:pt x="441" y="410"/>
                  </a:lnTo>
                  <a:lnTo>
                    <a:pt x="463" y="383"/>
                  </a:lnTo>
                  <a:lnTo>
                    <a:pt x="483" y="359"/>
                  </a:lnTo>
                  <a:lnTo>
                    <a:pt x="502" y="337"/>
                  </a:lnTo>
                  <a:lnTo>
                    <a:pt x="518" y="318"/>
                  </a:lnTo>
                  <a:lnTo>
                    <a:pt x="533" y="302"/>
                  </a:lnTo>
                  <a:lnTo>
                    <a:pt x="544" y="290"/>
                  </a:lnTo>
                  <a:lnTo>
                    <a:pt x="552" y="282"/>
                  </a:lnTo>
                  <a:lnTo>
                    <a:pt x="557" y="276"/>
                  </a:lnTo>
                  <a:lnTo>
                    <a:pt x="562" y="273"/>
                  </a:lnTo>
                  <a:lnTo>
                    <a:pt x="570" y="267"/>
                  </a:lnTo>
                  <a:lnTo>
                    <a:pt x="583" y="257"/>
                  </a:lnTo>
                  <a:lnTo>
                    <a:pt x="599" y="245"/>
                  </a:lnTo>
                  <a:lnTo>
                    <a:pt x="620" y="230"/>
                  </a:lnTo>
                  <a:lnTo>
                    <a:pt x="643" y="213"/>
                  </a:lnTo>
                  <a:lnTo>
                    <a:pt x="671" y="195"/>
                  </a:lnTo>
                  <a:lnTo>
                    <a:pt x="702" y="176"/>
                  </a:lnTo>
                  <a:lnTo>
                    <a:pt x="736" y="156"/>
                  </a:lnTo>
                  <a:lnTo>
                    <a:pt x="774" y="135"/>
                  </a:lnTo>
                  <a:lnTo>
                    <a:pt x="815" y="115"/>
                  </a:lnTo>
                  <a:lnTo>
                    <a:pt x="860" y="95"/>
                  </a:lnTo>
                  <a:lnTo>
                    <a:pt x="907" y="76"/>
                  </a:lnTo>
                  <a:lnTo>
                    <a:pt x="958" y="58"/>
                  </a:lnTo>
                  <a:lnTo>
                    <a:pt x="1012" y="43"/>
                  </a:lnTo>
                  <a:lnTo>
                    <a:pt x="1068" y="29"/>
                  </a:lnTo>
                  <a:lnTo>
                    <a:pt x="1126" y="17"/>
                  </a:lnTo>
                  <a:lnTo>
                    <a:pt x="1189" y="8"/>
                  </a:lnTo>
                  <a:lnTo>
                    <a:pt x="1252" y="2"/>
                  </a:lnTo>
                  <a:lnTo>
                    <a:pt x="1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10"/>
            <p:cNvSpPr>
              <a:spLocks noEditPoints="1"/>
            </p:cNvSpPr>
            <p:nvPr/>
          </p:nvSpPr>
          <p:spPr bwMode="auto">
            <a:xfrm>
              <a:off x="7366000" y="2816225"/>
              <a:ext cx="249237" cy="255588"/>
            </a:xfrm>
            <a:custGeom>
              <a:avLst/>
              <a:gdLst>
                <a:gd name="T0" fmla="*/ 1275 w 1569"/>
                <a:gd name="T1" fmla="*/ 1376 h 1610"/>
                <a:gd name="T2" fmla="*/ 1152 w 1569"/>
                <a:gd name="T3" fmla="*/ 1493 h 1610"/>
                <a:gd name="T4" fmla="*/ 1339 w 1569"/>
                <a:gd name="T5" fmla="*/ 1281 h 1610"/>
                <a:gd name="T6" fmla="*/ 466 w 1569"/>
                <a:gd name="T7" fmla="*/ 1523 h 1610"/>
                <a:gd name="T8" fmla="*/ 332 w 1569"/>
                <a:gd name="T9" fmla="*/ 1419 h 1610"/>
                <a:gd name="T10" fmla="*/ 231 w 1569"/>
                <a:gd name="T11" fmla="*/ 1281 h 1610"/>
                <a:gd name="T12" fmla="*/ 421 w 1569"/>
                <a:gd name="T13" fmla="*/ 572 h 1610"/>
                <a:gd name="T14" fmla="*/ 314 w 1569"/>
                <a:gd name="T15" fmla="*/ 702 h 1610"/>
                <a:gd name="T16" fmla="*/ 252 w 1569"/>
                <a:gd name="T17" fmla="*/ 860 h 1610"/>
                <a:gd name="T18" fmla="*/ 240 w 1569"/>
                <a:gd name="T19" fmla="*/ 1017 h 1610"/>
                <a:gd name="T20" fmla="*/ 1058 w 1569"/>
                <a:gd name="T21" fmla="*/ 506 h 1610"/>
                <a:gd name="T22" fmla="*/ 1330 w 1569"/>
                <a:gd name="T23" fmla="*/ 978 h 1610"/>
                <a:gd name="T24" fmla="*/ 1303 w 1569"/>
                <a:gd name="T25" fmla="*/ 805 h 1610"/>
                <a:gd name="T26" fmla="*/ 1225 w 1569"/>
                <a:gd name="T27" fmla="*/ 655 h 1610"/>
                <a:gd name="T28" fmla="*/ 1105 w 1569"/>
                <a:gd name="T29" fmla="*/ 537 h 1610"/>
                <a:gd name="T30" fmla="*/ 733 w 1569"/>
                <a:gd name="T31" fmla="*/ 435 h 1610"/>
                <a:gd name="T32" fmla="*/ 278 w 1569"/>
                <a:gd name="T33" fmla="*/ 1182 h 1610"/>
                <a:gd name="T34" fmla="*/ 360 w 1569"/>
                <a:gd name="T35" fmla="*/ 1319 h 1610"/>
                <a:gd name="T36" fmla="*/ 476 w 1569"/>
                <a:gd name="T37" fmla="*/ 1428 h 1610"/>
                <a:gd name="T38" fmla="*/ 621 w 1569"/>
                <a:gd name="T39" fmla="*/ 1498 h 1610"/>
                <a:gd name="T40" fmla="*/ 785 w 1569"/>
                <a:gd name="T41" fmla="*/ 1523 h 1610"/>
                <a:gd name="T42" fmla="*/ 949 w 1569"/>
                <a:gd name="T43" fmla="*/ 1498 h 1610"/>
                <a:gd name="T44" fmla="*/ 1094 w 1569"/>
                <a:gd name="T45" fmla="*/ 1428 h 1610"/>
                <a:gd name="T46" fmla="*/ 1210 w 1569"/>
                <a:gd name="T47" fmla="*/ 1319 h 1610"/>
                <a:gd name="T48" fmla="*/ 1291 w 1569"/>
                <a:gd name="T49" fmla="*/ 1182 h 1610"/>
                <a:gd name="T50" fmla="*/ 837 w 1569"/>
                <a:gd name="T51" fmla="*/ 435 h 1610"/>
                <a:gd name="T52" fmla="*/ 681 w 1569"/>
                <a:gd name="T53" fmla="*/ 355 h 1610"/>
                <a:gd name="T54" fmla="*/ 837 w 1569"/>
                <a:gd name="T55" fmla="*/ 348 h 1610"/>
                <a:gd name="T56" fmla="*/ 785 w 1569"/>
                <a:gd name="T57" fmla="*/ 0 h 1610"/>
                <a:gd name="T58" fmla="*/ 816 w 1569"/>
                <a:gd name="T59" fmla="*/ 14 h 1610"/>
                <a:gd name="T60" fmla="*/ 1053 w 1569"/>
                <a:gd name="T61" fmla="*/ 406 h 1610"/>
                <a:gd name="T62" fmla="*/ 1200 w 1569"/>
                <a:gd name="T63" fmla="*/ 502 h 1610"/>
                <a:gd name="T64" fmla="*/ 1316 w 1569"/>
                <a:gd name="T65" fmla="*/ 635 h 1610"/>
                <a:gd name="T66" fmla="*/ 1391 w 1569"/>
                <a:gd name="T67" fmla="*/ 796 h 1610"/>
                <a:gd name="T68" fmla="*/ 1417 w 1569"/>
                <a:gd name="T69" fmla="*/ 978 h 1610"/>
                <a:gd name="T70" fmla="*/ 1398 w 1569"/>
                <a:gd name="T71" fmla="*/ 1129 h 1610"/>
                <a:gd name="T72" fmla="*/ 1568 w 1569"/>
                <a:gd name="T73" fmla="*/ 1555 h 1610"/>
                <a:gd name="T74" fmla="*/ 1562 w 1569"/>
                <a:gd name="T75" fmla="*/ 1592 h 1610"/>
                <a:gd name="T76" fmla="*/ 1527 w 1569"/>
                <a:gd name="T77" fmla="*/ 1610 h 1610"/>
                <a:gd name="T78" fmla="*/ 16 w 1569"/>
                <a:gd name="T79" fmla="*/ 1601 h 1610"/>
                <a:gd name="T80" fmla="*/ 0 w 1569"/>
                <a:gd name="T81" fmla="*/ 1563 h 1610"/>
                <a:gd name="T82" fmla="*/ 171 w 1569"/>
                <a:gd name="T83" fmla="*/ 1129 h 1610"/>
                <a:gd name="T84" fmla="*/ 152 w 1569"/>
                <a:gd name="T85" fmla="*/ 978 h 1610"/>
                <a:gd name="T86" fmla="*/ 179 w 1569"/>
                <a:gd name="T87" fmla="*/ 796 h 1610"/>
                <a:gd name="T88" fmla="*/ 254 w 1569"/>
                <a:gd name="T89" fmla="*/ 635 h 1610"/>
                <a:gd name="T90" fmla="*/ 369 w 1569"/>
                <a:gd name="T91" fmla="*/ 502 h 1610"/>
                <a:gd name="T92" fmla="*/ 516 w 1569"/>
                <a:gd name="T93" fmla="*/ 406 h 1610"/>
                <a:gd name="T94" fmla="*/ 753 w 1569"/>
                <a:gd name="T95" fmla="*/ 14 h 1610"/>
                <a:gd name="T96" fmla="*/ 785 w 1569"/>
                <a:gd name="T97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69" h="1610">
                  <a:moveTo>
                    <a:pt x="1339" y="1281"/>
                  </a:moveTo>
                  <a:lnTo>
                    <a:pt x="1309" y="1330"/>
                  </a:lnTo>
                  <a:lnTo>
                    <a:pt x="1275" y="1376"/>
                  </a:lnTo>
                  <a:lnTo>
                    <a:pt x="1237" y="1419"/>
                  </a:lnTo>
                  <a:lnTo>
                    <a:pt x="1196" y="1458"/>
                  </a:lnTo>
                  <a:lnTo>
                    <a:pt x="1152" y="1493"/>
                  </a:lnTo>
                  <a:lnTo>
                    <a:pt x="1103" y="1523"/>
                  </a:lnTo>
                  <a:lnTo>
                    <a:pt x="1457" y="1523"/>
                  </a:lnTo>
                  <a:lnTo>
                    <a:pt x="1339" y="1281"/>
                  </a:lnTo>
                  <a:close/>
                  <a:moveTo>
                    <a:pt x="231" y="1281"/>
                  </a:moveTo>
                  <a:lnTo>
                    <a:pt x="112" y="1523"/>
                  </a:lnTo>
                  <a:lnTo>
                    <a:pt x="466" y="1523"/>
                  </a:lnTo>
                  <a:lnTo>
                    <a:pt x="419" y="1493"/>
                  </a:lnTo>
                  <a:lnTo>
                    <a:pt x="373" y="1458"/>
                  </a:lnTo>
                  <a:lnTo>
                    <a:pt x="332" y="1419"/>
                  </a:lnTo>
                  <a:lnTo>
                    <a:pt x="294" y="1376"/>
                  </a:lnTo>
                  <a:lnTo>
                    <a:pt x="260" y="1330"/>
                  </a:lnTo>
                  <a:lnTo>
                    <a:pt x="231" y="1281"/>
                  </a:lnTo>
                  <a:close/>
                  <a:moveTo>
                    <a:pt x="512" y="506"/>
                  </a:moveTo>
                  <a:lnTo>
                    <a:pt x="464" y="537"/>
                  </a:lnTo>
                  <a:lnTo>
                    <a:pt x="421" y="572"/>
                  </a:lnTo>
                  <a:lnTo>
                    <a:pt x="381" y="612"/>
                  </a:lnTo>
                  <a:lnTo>
                    <a:pt x="345" y="655"/>
                  </a:lnTo>
                  <a:lnTo>
                    <a:pt x="314" y="702"/>
                  </a:lnTo>
                  <a:lnTo>
                    <a:pt x="288" y="752"/>
                  </a:lnTo>
                  <a:lnTo>
                    <a:pt x="268" y="805"/>
                  </a:lnTo>
                  <a:lnTo>
                    <a:pt x="252" y="860"/>
                  </a:lnTo>
                  <a:lnTo>
                    <a:pt x="242" y="918"/>
                  </a:lnTo>
                  <a:lnTo>
                    <a:pt x="239" y="978"/>
                  </a:lnTo>
                  <a:lnTo>
                    <a:pt x="240" y="1017"/>
                  </a:lnTo>
                  <a:lnTo>
                    <a:pt x="244" y="1055"/>
                  </a:lnTo>
                  <a:lnTo>
                    <a:pt x="512" y="506"/>
                  </a:lnTo>
                  <a:close/>
                  <a:moveTo>
                    <a:pt x="1058" y="506"/>
                  </a:moveTo>
                  <a:lnTo>
                    <a:pt x="1325" y="1055"/>
                  </a:lnTo>
                  <a:lnTo>
                    <a:pt x="1329" y="1017"/>
                  </a:lnTo>
                  <a:lnTo>
                    <a:pt x="1330" y="978"/>
                  </a:lnTo>
                  <a:lnTo>
                    <a:pt x="1327" y="918"/>
                  </a:lnTo>
                  <a:lnTo>
                    <a:pt x="1318" y="860"/>
                  </a:lnTo>
                  <a:lnTo>
                    <a:pt x="1303" y="805"/>
                  </a:lnTo>
                  <a:lnTo>
                    <a:pt x="1282" y="752"/>
                  </a:lnTo>
                  <a:lnTo>
                    <a:pt x="1255" y="702"/>
                  </a:lnTo>
                  <a:lnTo>
                    <a:pt x="1225" y="655"/>
                  </a:lnTo>
                  <a:lnTo>
                    <a:pt x="1189" y="612"/>
                  </a:lnTo>
                  <a:lnTo>
                    <a:pt x="1149" y="572"/>
                  </a:lnTo>
                  <a:lnTo>
                    <a:pt x="1105" y="537"/>
                  </a:lnTo>
                  <a:lnTo>
                    <a:pt x="1058" y="506"/>
                  </a:lnTo>
                  <a:close/>
                  <a:moveTo>
                    <a:pt x="785" y="432"/>
                  </a:moveTo>
                  <a:lnTo>
                    <a:pt x="733" y="435"/>
                  </a:lnTo>
                  <a:lnTo>
                    <a:pt x="682" y="441"/>
                  </a:lnTo>
                  <a:lnTo>
                    <a:pt x="632" y="454"/>
                  </a:lnTo>
                  <a:lnTo>
                    <a:pt x="278" y="1182"/>
                  </a:lnTo>
                  <a:lnTo>
                    <a:pt x="301" y="1230"/>
                  </a:lnTo>
                  <a:lnTo>
                    <a:pt x="328" y="1277"/>
                  </a:lnTo>
                  <a:lnTo>
                    <a:pt x="360" y="1319"/>
                  </a:lnTo>
                  <a:lnTo>
                    <a:pt x="394" y="1359"/>
                  </a:lnTo>
                  <a:lnTo>
                    <a:pt x="434" y="1395"/>
                  </a:lnTo>
                  <a:lnTo>
                    <a:pt x="476" y="1428"/>
                  </a:lnTo>
                  <a:lnTo>
                    <a:pt x="521" y="1456"/>
                  </a:lnTo>
                  <a:lnTo>
                    <a:pt x="570" y="1480"/>
                  </a:lnTo>
                  <a:lnTo>
                    <a:pt x="621" y="1498"/>
                  </a:lnTo>
                  <a:lnTo>
                    <a:pt x="674" y="1513"/>
                  </a:lnTo>
                  <a:lnTo>
                    <a:pt x="729" y="1521"/>
                  </a:lnTo>
                  <a:lnTo>
                    <a:pt x="785" y="1523"/>
                  </a:lnTo>
                  <a:lnTo>
                    <a:pt x="842" y="1521"/>
                  </a:lnTo>
                  <a:lnTo>
                    <a:pt x="896" y="1513"/>
                  </a:lnTo>
                  <a:lnTo>
                    <a:pt x="949" y="1498"/>
                  </a:lnTo>
                  <a:lnTo>
                    <a:pt x="999" y="1480"/>
                  </a:lnTo>
                  <a:lnTo>
                    <a:pt x="1048" y="1456"/>
                  </a:lnTo>
                  <a:lnTo>
                    <a:pt x="1094" y="1428"/>
                  </a:lnTo>
                  <a:lnTo>
                    <a:pt x="1136" y="1395"/>
                  </a:lnTo>
                  <a:lnTo>
                    <a:pt x="1175" y="1359"/>
                  </a:lnTo>
                  <a:lnTo>
                    <a:pt x="1210" y="1319"/>
                  </a:lnTo>
                  <a:lnTo>
                    <a:pt x="1242" y="1277"/>
                  </a:lnTo>
                  <a:lnTo>
                    <a:pt x="1268" y="1230"/>
                  </a:lnTo>
                  <a:lnTo>
                    <a:pt x="1291" y="1182"/>
                  </a:lnTo>
                  <a:lnTo>
                    <a:pt x="937" y="454"/>
                  </a:lnTo>
                  <a:lnTo>
                    <a:pt x="887" y="441"/>
                  </a:lnTo>
                  <a:lnTo>
                    <a:pt x="837" y="435"/>
                  </a:lnTo>
                  <a:lnTo>
                    <a:pt x="785" y="432"/>
                  </a:lnTo>
                  <a:close/>
                  <a:moveTo>
                    <a:pt x="785" y="142"/>
                  </a:moveTo>
                  <a:lnTo>
                    <a:pt x="681" y="355"/>
                  </a:lnTo>
                  <a:lnTo>
                    <a:pt x="733" y="348"/>
                  </a:lnTo>
                  <a:lnTo>
                    <a:pt x="785" y="345"/>
                  </a:lnTo>
                  <a:lnTo>
                    <a:pt x="837" y="348"/>
                  </a:lnTo>
                  <a:lnTo>
                    <a:pt x="888" y="355"/>
                  </a:lnTo>
                  <a:lnTo>
                    <a:pt x="785" y="142"/>
                  </a:lnTo>
                  <a:close/>
                  <a:moveTo>
                    <a:pt x="785" y="0"/>
                  </a:moveTo>
                  <a:lnTo>
                    <a:pt x="796" y="2"/>
                  </a:lnTo>
                  <a:lnTo>
                    <a:pt x="808" y="7"/>
                  </a:lnTo>
                  <a:lnTo>
                    <a:pt x="816" y="14"/>
                  </a:lnTo>
                  <a:lnTo>
                    <a:pt x="824" y="25"/>
                  </a:lnTo>
                  <a:lnTo>
                    <a:pt x="998" y="383"/>
                  </a:lnTo>
                  <a:lnTo>
                    <a:pt x="1053" y="406"/>
                  </a:lnTo>
                  <a:lnTo>
                    <a:pt x="1105" y="433"/>
                  </a:lnTo>
                  <a:lnTo>
                    <a:pt x="1155" y="466"/>
                  </a:lnTo>
                  <a:lnTo>
                    <a:pt x="1200" y="502"/>
                  </a:lnTo>
                  <a:lnTo>
                    <a:pt x="1243" y="543"/>
                  </a:lnTo>
                  <a:lnTo>
                    <a:pt x="1282" y="587"/>
                  </a:lnTo>
                  <a:lnTo>
                    <a:pt x="1316" y="635"/>
                  </a:lnTo>
                  <a:lnTo>
                    <a:pt x="1345" y="686"/>
                  </a:lnTo>
                  <a:lnTo>
                    <a:pt x="1371" y="740"/>
                  </a:lnTo>
                  <a:lnTo>
                    <a:pt x="1391" y="796"/>
                  </a:lnTo>
                  <a:lnTo>
                    <a:pt x="1406" y="855"/>
                  </a:lnTo>
                  <a:lnTo>
                    <a:pt x="1414" y="915"/>
                  </a:lnTo>
                  <a:lnTo>
                    <a:pt x="1417" y="978"/>
                  </a:lnTo>
                  <a:lnTo>
                    <a:pt x="1415" y="1029"/>
                  </a:lnTo>
                  <a:lnTo>
                    <a:pt x="1409" y="1080"/>
                  </a:lnTo>
                  <a:lnTo>
                    <a:pt x="1398" y="1129"/>
                  </a:lnTo>
                  <a:lnTo>
                    <a:pt x="1384" y="1178"/>
                  </a:lnTo>
                  <a:lnTo>
                    <a:pt x="1564" y="1545"/>
                  </a:lnTo>
                  <a:lnTo>
                    <a:pt x="1568" y="1555"/>
                  </a:lnTo>
                  <a:lnTo>
                    <a:pt x="1569" y="1567"/>
                  </a:lnTo>
                  <a:lnTo>
                    <a:pt x="1567" y="1580"/>
                  </a:lnTo>
                  <a:lnTo>
                    <a:pt x="1562" y="1592"/>
                  </a:lnTo>
                  <a:lnTo>
                    <a:pt x="1553" y="1602"/>
                  </a:lnTo>
                  <a:lnTo>
                    <a:pt x="1541" y="1608"/>
                  </a:lnTo>
                  <a:lnTo>
                    <a:pt x="1527" y="1610"/>
                  </a:lnTo>
                  <a:lnTo>
                    <a:pt x="43" y="1610"/>
                  </a:lnTo>
                  <a:lnTo>
                    <a:pt x="29" y="1608"/>
                  </a:lnTo>
                  <a:lnTo>
                    <a:pt x="16" y="1601"/>
                  </a:lnTo>
                  <a:lnTo>
                    <a:pt x="6" y="1590"/>
                  </a:lnTo>
                  <a:lnTo>
                    <a:pt x="1" y="1576"/>
                  </a:lnTo>
                  <a:lnTo>
                    <a:pt x="0" y="1563"/>
                  </a:lnTo>
                  <a:lnTo>
                    <a:pt x="4" y="1548"/>
                  </a:lnTo>
                  <a:lnTo>
                    <a:pt x="185" y="1176"/>
                  </a:lnTo>
                  <a:lnTo>
                    <a:pt x="171" y="1129"/>
                  </a:lnTo>
                  <a:lnTo>
                    <a:pt x="161" y="1080"/>
                  </a:lnTo>
                  <a:lnTo>
                    <a:pt x="154" y="1029"/>
                  </a:lnTo>
                  <a:lnTo>
                    <a:pt x="152" y="978"/>
                  </a:lnTo>
                  <a:lnTo>
                    <a:pt x="155" y="915"/>
                  </a:lnTo>
                  <a:lnTo>
                    <a:pt x="165" y="855"/>
                  </a:lnTo>
                  <a:lnTo>
                    <a:pt x="179" y="796"/>
                  </a:lnTo>
                  <a:lnTo>
                    <a:pt x="199" y="740"/>
                  </a:lnTo>
                  <a:lnTo>
                    <a:pt x="224" y="686"/>
                  </a:lnTo>
                  <a:lnTo>
                    <a:pt x="254" y="635"/>
                  </a:lnTo>
                  <a:lnTo>
                    <a:pt x="288" y="587"/>
                  </a:lnTo>
                  <a:lnTo>
                    <a:pt x="327" y="543"/>
                  </a:lnTo>
                  <a:lnTo>
                    <a:pt x="369" y="502"/>
                  </a:lnTo>
                  <a:lnTo>
                    <a:pt x="415" y="466"/>
                  </a:lnTo>
                  <a:lnTo>
                    <a:pt x="464" y="433"/>
                  </a:lnTo>
                  <a:lnTo>
                    <a:pt x="516" y="406"/>
                  </a:lnTo>
                  <a:lnTo>
                    <a:pt x="571" y="383"/>
                  </a:lnTo>
                  <a:lnTo>
                    <a:pt x="746" y="25"/>
                  </a:lnTo>
                  <a:lnTo>
                    <a:pt x="753" y="14"/>
                  </a:lnTo>
                  <a:lnTo>
                    <a:pt x="761" y="7"/>
                  </a:lnTo>
                  <a:lnTo>
                    <a:pt x="773" y="2"/>
                  </a:lnTo>
                  <a:lnTo>
                    <a:pt x="7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6" name="Freeform 115"/>
          <p:cNvSpPr>
            <a:spLocks noEditPoints="1"/>
          </p:cNvSpPr>
          <p:nvPr/>
        </p:nvSpPr>
        <p:spPr bwMode="auto">
          <a:xfrm>
            <a:off x="8175315" y="2760663"/>
            <a:ext cx="509588" cy="409575"/>
          </a:xfrm>
          <a:custGeom>
            <a:avLst/>
            <a:gdLst>
              <a:gd name="T0" fmla="*/ 1633 w 3531"/>
              <a:gd name="T1" fmla="*/ 1117 h 2832"/>
              <a:gd name="T2" fmla="*/ 1496 w 3531"/>
              <a:gd name="T3" fmla="*/ 2567 h 2832"/>
              <a:gd name="T4" fmla="*/ 1997 w 3531"/>
              <a:gd name="T5" fmla="*/ 1982 h 2832"/>
              <a:gd name="T6" fmla="*/ 1845 w 3531"/>
              <a:gd name="T7" fmla="*/ 818 h 2832"/>
              <a:gd name="T8" fmla="*/ 1861 w 3531"/>
              <a:gd name="T9" fmla="*/ 470 h 2832"/>
              <a:gd name="T10" fmla="*/ 2014 w 3531"/>
              <a:gd name="T11" fmla="*/ 1249 h 2832"/>
              <a:gd name="T12" fmla="*/ 2243 w 3531"/>
              <a:gd name="T13" fmla="*/ 2718 h 2832"/>
              <a:gd name="T14" fmla="*/ 2349 w 3531"/>
              <a:gd name="T15" fmla="*/ 1476 h 2832"/>
              <a:gd name="T16" fmla="*/ 2014 w 3531"/>
              <a:gd name="T17" fmla="*/ 568 h 2832"/>
              <a:gd name="T18" fmla="*/ 1538 w 3531"/>
              <a:gd name="T19" fmla="*/ 525 h 2832"/>
              <a:gd name="T20" fmla="*/ 1212 w 3531"/>
              <a:gd name="T21" fmla="*/ 1367 h 2832"/>
              <a:gd name="T22" fmla="*/ 1187 w 3531"/>
              <a:gd name="T23" fmla="*/ 2709 h 2832"/>
              <a:gd name="T24" fmla="*/ 1504 w 3531"/>
              <a:gd name="T25" fmla="*/ 1350 h 2832"/>
              <a:gd name="T26" fmla="*/ 1660 w 3531"/>
              <a:gd name="T27" fmla="*/ 508 h 2832"/>
              <a:gd name="T28" fmla="*/ 2123 w 3531"/>
              <a:gd name="T29" fmla="*/ 573 h 2832"/>
              <a:gd name="T30" fmla="*/ 2457 w 3531"/>
              <a:gd name="T31" fmla="*/ 1513 h 2832"/>
              <a:gd name="T32" fmla="*/ 2853 w 3531"/>
              <a:gd name="T33" fmla="*/ 2622 h 2832"/>
              <a:gd name="T34" fmla="*/ 2610 w 3531"/>
              <a:gd name="T35" fmla="*/ 1301 h 2832"/>
              <a:gd name="T36" fmla="*/ 2206 w 3531"/>
              <a:gd name="T37" fmla="*/ 528 h 2832"/>
              <a:gd name="T38" fmla="*/ 1352 w 3531"/>
              <a:gd name="T39" fmla="*/ 491 h 2832"/>
              <a:gd name="T40" fmla="*/ 956 w 3531"/>
              <a:gd name="T41" fmla="*/ 1213 h 2832"/>
              <a:gd name="T42" fmla="*/ 611 w 3531"/>
              <a:gd name="T43" fmla="*/ 2603 h 2832"/>
              <a:gd name="T44" fmla="*/ 1048 w 3531"/>
              <a:gd name="T45" fmla="*/ 1624 h 2832"/>
              <a:gd name="T46" fmla="*/ 1383 w 3531"/>
              <a:gd name="T47" fmla="*/ 627 h 2832"/>
              <a:gd name="T48" fmla="*/ 2277 w 3531"/>
              <a:gd name="T49" fmla="*/ 462 h 2832"/>
              <a:gd name="T50" fmla="*/ 2696 w 3531"/>
              <a:gd name="T51" fmla="*/ 1258 h 2832"/>
              <a:gd name="T52" fmla="*/ 3077 w 3531"/>
              <a:gd name="T53" fmla="*/ 2552 h 2832"/>
              <a:gd name="T54" fmla="*/ 3139 w 3531"/>
              <a:gd name="T55" fmla="*/ 2093 h 2832"/>
              <a:gd name="T56" fmla="*/ 2801 w 3531"/>
              <a:gd name="T57" fmla="*/ 1157 h 2832"/>
              <a:gd name="T58" fmla="*/ 1282 w 3531"/>
              <a:gd name="T59" fmla="*/ 356 h 2832"/>
              <a:gd name="T60" fmla="*/ 692 w 3531"/>
              <a:gd name="T61" fmla="*/ 1240 h 2832"/>
              <a:gd name="T62" fmla="*/ 377 w 3531"/>
              <a:gd name="T63" fmla="*/ 2154 h 2832"/>
              <a:gd name="T64" fmla="*/ 442 w 3531"/>
              <a:gd name="T65" fmla="*/ 2548 h 2832"/>
              <a:gd name="T66" fmla="*/ 765 w 3531"/>
              <a:gd name="T67" fmla="*/ 1450 h 2832"/>
              <a:gd name="T68" fmla="*/ 1193 w 3531"/>
              <a:gd name="T69" fmla="*/ 553 h 2832"/>
              <a:gd name="T70" fmla="*/ 2570 w 3531"/>
              <a:gd name="T71" fmla="*/ 572 h 2832"/>
              <a:gd name="T72" fmla="*/ 3169 w 3531"/>
              <a:gd name="T73" fmla="*/ 1854 h 2832"/>
              <a:gd name="T74" fmla="*/ 3353 w 3531"/>
              <a:gd name="T75" fmla="*/ 2410 h 2832"/>
              <a:gd name="T76" fmla="*/ 3087 w 3531"/>
              <a:gd name="T77" fmla="*/ 1359 h 2832"/>
              <a:gd name="T78" fmla="*/ 2571 w 3531"/>
              <a:gd name="T79" fmla="*/ 511 h 2832"/>
              <a:gd name="T80" fmla="*/ 1050 w 3531"/>
              <a:gd name="T81" fmla="*/ 407 h 2832"/>
              <a:gd name="T82" fmla="*/ 590 w 3531"/>
              <a:gd name="T83" fmla="*/ 1068 h 2832"/>
              <a:gd name="T84" fmla="*/ 112 w 3531"/>
              <a:gd name="T85" fmla="*/ 2356 h 2832"/>
              <a:gd name="T86" fmla="*/ 314 w 3531"/>
              <a:gd name="T87" fmla="*/ 2018 h 2832"/>
              <a:gd name="T88" fmla="*/ 833 w 3531"/>
              <a:gd name="T89" fmla="*/ 763 h 2832"/>
              <a:gd name="T90" fmla="*/ 1209 w 3531"/>
              <a:gd name="T91" fmla="*/ 211 h 2832"/>
              <a:gd name="T92" fmla="*/ 1852 w 3531"/>
              <a:gd name="T93" fmla="*/ 289 h 2832"/>
              <a:gd name="T94" fmla="*/ 2302 w 3531"/>
              <a:gd name="T95" fmla="*/ 150 h 2832"/>
              <a:gd name="T96" fmla="*/ 2384 w 3531"/>
              <a:gd name="T97" fmla="*/ 53 h 2832"/>
              <a:gd name="T98" fmla="*/ 2503 w 3531"/>
              <a:gd name="T99" fmla="*/ 291 h 2832"/>
              <a:gd name="T100" fmla="*/ 2927 w 3531"/>
              <a:gd name="T101" fmla="*/ 853 h 2832"/>
              <a:gd name="T102" fmla="*/ 3453 w 3531"/>
              <a:gd name="T103" fmla="*/ 2064 h 2832"/>
              <a:gd name="T104" fmla="*/ 3467 w 3531"/>
              <a:gd name="T105" fmla="*/ 2443 h 2832"/>
              <a:gd name="T106" fmla="*/ 3046 w 3531"/>
              <a:gd name="T107" fmla="*/ 2664 h 2832"/>
              <a:gd name="T108" fmla="*/ 2013 w 3531"/>
              <a:gd name="T109" fmla="*/ 2827 h 2832"/>
              <a:gd name="T110" fmla="*/ 750 w 3531"/>
              <a:gd name="T111" fmla="*/ 2737 h 2832"/>
              <a:gd name="T112" fmla="*/ 152 w 3531"/>
              <a:gd name="T113" fmla="*/ 2507 h 2832"/>
              <a:gd name="T114" fmla="*/ 2 w 3531"/>
              <a:gd name="T115" fmla="*/ 2371 h 2832"/>
              <a:gd name="T116" fmla="*/ 430 w 3531"/>
              <a:gd name="T117" fmla="*/ 1169 h 2832"/>
              <a:gd name="T118" fmla="*/ 919 w 3531"/>
              <a:gd name="T119" fmla="*/ 410 h 2832"/>
              <a:gd name="T120" fmla="*/ 1137 w 3531"/>
              <a:gd name="T121" fmla="*/ 129 h 2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31" h="2832">
                <a:moveTo>
                  <a:pt x="1765" y="486"/>
                </a:moveTo>
                <a:lnTo>
                  <a:pt x="1756" y="521"/>
                </a:lnTo>
                <a:lnTo>
                  <a:pt x="1746" y="558"/>
                </a:lnTo>
                <a:lnTo>
                  <a:pt x="1735" y="601"/>
                </a:lnTo>
                <a:lnTo>
                  <a:pt x="1723" y="648"/>
                </a:lnTo>
                <a:lnTo>
                  <a:pt x="1711" y="701"/>
                </a:lnTo>
                <a:lnTo>
                  <a:pt x="1700" y="757"/>
                </a:lnTo>
                <a:lnTo>
                  <a:pt x="1687" y="819"/>
                </a:lnTo>
                <a:lnTo>
                  <a:pt x="1674" y="886"/>
                </a:lnTo>
                <a:lnTo>
                  <a:pt x="1660" y="958"/>
                </a:lnTo>
                <a:lnTo>
                  <a:pt x="1647" y="1035"/>
                </a:lnTo>
                <a:lnTo>
                  <a:pt x="1633" y="1117"/>
                </a:lnTo>
                <a:lnTo>
                  <a:pt x="1620" y="1205"/>
                </a:lnTo>
                <a:lnTo>
                  <a:pt x="1608" y="1299"/>
                </a:lnTo>
                <a:lnTo>
                  <a:pt x="1594" y="1398"/>
                </a:lnTo>
                <a:lnTo>
                  <a:pt x="1582" y="1503"/>
                </a:lnTo>
                <a:lnTo>
                  <a:pt x="1569" y="1614"/>
                </a:lnTo>
                <a:lnTo>
                  <a:pt x="1557" y="1731"/>
                </a:lnTo>
                <a:lnTo>
                  <a:pt x="1545" y="1855"/>
                </a:lnTo>
                <a:lnTo>
                  <a:pt x="1534" y="1983"/>
                </a:lnTo>
                <a:lnTo>
                  <a:pt x="1524" y="2120"/>
                </a:lnTo>
                <a:lnTo>
                  <a:pt x="1513" y="2262"/>
                </a:lnTo>
                <a:lnTo>
                  <a:pt x="1505" y="2412"/>
                </a:lnTo>
                <a:lnTo>
                  <a:pt x="1496" y="2567"/>
                </a:lnTo>
                <a:lnTo>
                  <a:pt x="1490" y="2730"/>
                </a:lnTo>
                <a:lnTo>
                  <a:pt x="1578" y="2733"/>
                </a:lnTo>
                <a:lnTo>
                  <a:pt x="1670" y="2736"/>
                </a:lnTo>
                <a:lnTo>
                  <a:pt x="1765" y="2737"/>
                </a:lnTo>
                <a:lnTo>
                  <a:pt x="1861" y="2736"/>
                </a:lnTo>
                <a:lnTo>
                  <a:pt x="1953" y="2733"/>
                </a:lnTo>
                <a:lnTo>
                  <a:pt x="2042" y="2730"/>
                </a:lnTo>
                <a:lnTo>
                  <a:pt x="2035" y="2567"/>
                </a:lnTo>
                <a:lnTo>
                  <a:pt x="2026" y="2412"/>
                </a:lnTo>
                <a:lnTo>
                  <a:pt x="2017" y="2261"/>
                </a:lnTo>
                <a:lnTo>
                  <a:pt x="2008" y="2119"/>
                </a:lnTo>
                <a:lnTo>
                  <a:pt x="1997" y="1982"/>
                </a:lnTo>
                <a:lnTo>
                  <a:pt x="1986" y="1852"/>
                </a:lnTo>
                <a:lnTo>
                  <a:pt x="1975" y="1729"/>
                </a:lnTo>
                <a:lnTo>
                  <a:pt x="1963" y="1612"/>
                </a:lnTo>
                <a:lnTo>
                  <a:pt x="1950" y="1502"/>
                </a:lnTo>
                <a:lnTo>
                  <a:pt x="1937" y="1396"/>
                </a:lnTo>
                <a:lnTo>
                  <a:pt x="1924" y="1297"/>
                </a:lnTo>
                <a:lnTo>
                  <a:pt x="1912" y="1203"/>
                </a:lnTo>
                <a:lnTo>
                  <a:pt x="1898" y="1115"/>
                </a:lnTo>
                <a:lnTo>
                  <a:pt x="1885" y="1034"/>
                </a:lnTo>
                <a:lnTo>
                  <a:pt x="1871" y="956"/>
                </a:lnTo>
                <a:lnTo>
                  <a:pt x="1858" y="885"/>
                </a:lnTo>
                <a:lnTo>
                  <a:pt x="1845" y="818"/>
                </a:lnTo>
                <a:lnTo>
                  <a:pt x="1832" y="757"/>
                </a:lnTo>
                <a:lnTo>
                  <a:pt x="1821" y="700"/>
                </a:lnTo>
                <a:lnTo>
                  <a:pt x="1808" y="648"/>
                </a:lnTo>
                <a:lnTo>
                  <a:pt x="1797" y="601"/>
                </a:lnTo>
                <a:lnTo>
                  <a:pt x="1785" y="558"/>
                </a:lnTo>
                <a:lnTo>
                  <a:pt x="1776" y="521"/>
                </a:lnTo>
                <a:lnTo>
                  <a:pt x="1765" y="486"/>
                </a:lnTo>
                <a:close/>
                <a:moveTo>
                  <a:pt x="1915" y="382"/>
                </a:moveTo>
                <a:lnTo>
                  <a:pt x="1834" y="385"/>
                </a:lnTo>
                <a:lnTo>
                  <a:pt x="1842" y="409"/>
                </a:lnTo>
                <a:lnTo>
                  <a:pt x="1851" y="437"/>
                </a:lnTo>
                <a:lnTo>
                  <a:pt x="1861" y="470"/>
                </a:lnTo>
                <a:lnTo>
                  <a:pt x="1871" y="508"/>
                </a:lnTo>
                <a:lnTo>
                  <a:pt x="1883" y="550"/>
                </a:lnTo>
                <a:lnTo>
                  <a:pt x="1894" y="596"/>
                </a:lnTo>
                <a:lnTo>
                  <a:pt x="1906" y="647"/>
                </a:lnTo>
                <a:lnTo>
                  <a:pt x="1919" y="704"/>
                </a:lnTo>
                <a:lnTo>
                  <a:pt x="1933" y="765"/>
                </a:lnTo>
                <a:lnTo>
                  <a:pt x="1946" y="832"/>
                </a:lnTo>
                <a:lnTo>
                  <a:pt x="1960" y="905"/>
                </a:lnTo>
                <a:lnTo>
                  <a:pt x="1974" y="982"/>
                </a:lnTo>
                <a:lnTo>
                  <a:pt x="1986" y="1066"/>
                </a:lnTo>
                <a:lnTo>
                  <a:pt x="2000" y="1155"/>
                </a:lnTo>
                <a:lnTo>
                  <a:pt x="2014" y="1249"/>
                </a:lnTo>
                <a:lnTo>
                  <a:pt x="2028" y="1351"/>
                </a:lnTo>
                <a:lnTo>
                  <a:pt x="2041" y="1459"/>
                </a:lnTo>
                <a:lnTo>
                  <a:pt x="2054" y="1571"/>
                </a:lnTo>
                <a:lnTo>
                  <a:pt x="2067" y="1692"/>
                </a:lnTo>
                <a:lnTo>
                  <a:pt x="2078" y="1819"/>
                </a:lnTo>
                <a:lnTo>
                  <a:pt x="2090" y="1952"/>
                </a:lnTo>
                <a:lnTo>
                  <a:pt x="2101" y="2093"/>
                </a:lnTo>
                <a:lnTo>
                  <a:pt x="2112" y="2240"/>
                </a:lnTo>
                <a:lnTo>
                  <a:pt x="2121" y="2394"/>
                </a:lnTo>
                <a:lnTo>
                  <a:pt x="2130" y="2556"/>
                </a:lnTo>
                <a:lnTo>
                  <a:pt x="2137" y="2726"/>
                </a:lnTo>
                <a:lnTo>
                  <a:pt x="2243" y="2718"/>
                </a:lnTo>
                <a:lnTo>
                  <a:pt x="2344" y="2709"/>
                </a:lnTo>
                <a:lnTo>
                  <a:pt x="2439" y="2698"/>
                </a:lnTo>
                <a:lnTo>
                  <a:pt x="2529" y="2686"/>
                </a:lnTo>
                <a:lnTo>
                  <a:pt x="2521" y="2532"/>
                </a:lnTo>
                <a:lnTo>
                  <a:pt x="2509" y="2383"/>
                </a:lnTo>
                <a:lnTo>
                  <a:pt x="2494" y="2238"/>
                </a:lnTo>
                <a:lnTo>
                  <a:pt x="2476" y="2097"/>
                </a:lnTo>
                <a:lnTo>
                  <a:pt x="2454" y="1962"/>
                </a:lnTo>
                <a:lnTo>
                  <a:pt x="2431" y="1832"/>
                </a:lnTo>
                <a:lnTo>
                  <a:pt x="2405" y="1708"/>
                </a:lnTo>
                <a:lnTo>
                  <a:pt x="2378" y="1589"/>
                </a:lnTo>
                <a:lnTo>
                  <a:pt x="2349" y="1476"/>
                </a:lnTo>
                <a:lnTo>
                  <a:pt x="2319" y="1367"/>
                </a:lnTo>
                <a:lnTo>
                  <a:pt x="2289" y="1267"/>
                </a:lnTo>
                <a:lnTo>
                  <a:pt x="2259" y="1171"/>
                </a:lnTo>
                <a:lnTo>
                  <a:pt x="2229" y="1083"/>
                </a:lnTo>
                <a:lnTo>
                  <a:pt x="2199" y="1000"/>
                </a:lnTo>
                <a:lnTo>
                  <a:pt x="2172" y="925"/>
                </a:lnTo>
                <a:lnTo>
                  <a:pt x="2143" y="855"/>
                </a:lnTo>
                <a:lnTo>
                  <a:pt x="2116" y="788"/>
                </a:lnTo>
                <a:lnTo>
                  <a:pt x="2089" y="727"/>
                </a:lnTo>
                <a:lnTo>
                  <a:pt x="2062" y="669"/>
                </a:lnTo>
                <a:lnTo>
                  <a:pt x="2038" y="616"/>
                </a:lnTo>
                <a:lnTo>
                  <a:pt x="2014" y="568"/>
                </a:lnTo>
                <a:lnTo>
                  <a:pt x="1993" y="525"/>
                </a:lnTo>
                <a:lnTo>
                  <a:pt x="1973" y="486"/>
                </a:lnTo>
                <a:lnTo>
                  <a:pt x="1954" y="453"/>
                </a:lnTo>
                <a:lnTo>
                  <a:pt x="1939" y="424"/>
                </a:lnTo>
                <a:lnTo>
                  <a:pt x="1925" y="401"/>
                </a:lnTo>
                <a:lnTo>
                  <a:pt x="1915" y="382"/>
                </a:lnTo>
                <a:close/>
                <a:moveTo>
                  <a:pt x="1616" y="382"/>
                </a:moveTo>
                <a:lnTo>
                  <a:pt x="1605" y="401"/>
                </a:lnTo>
                <a:lnTo>
                  <a:pt x="1593" y="424"/>
                </a:lnTo>
                <a:lnTo>
                  <a:pt x="1577" y="453"/>
                </a:lnTo>
                <a:lnTo>
                  <a:pt x="1558" y="486"/>
                </a:lnTo>
                <a:lnTo>
                  <a:pt x="1538" y="525"/>
                </a:lnTo>
                <a:lnTo>
                  <a:pt x="1517" y="568"/>
                </a:lnTo>
                <a:lnTo>
                  <a:pt x="1493" y="616"/>
                </a:lnTo>
                <a:lnTo>
                  <a:pt x="1468" y="669"/>
                </a:lnTo>
                <a:lnTo>
                  <a:pt x="1443" y="727"/>
                </a:lnTo>
                <a:lnTo>
                  <a:pt x="1416" y="788"/>
                </a:lnTo>
                <a:lnTo>
                  <a:pt x="1388" y="855"/>
                </a:lnTo>
                <a:lnTo>
                  <a:pt x="1360" y="925"/>
                </a:lnTo>
                <a:lnTo>
                  <a:pt x="1331" y="1000"/>
                </a:lnTo>
                <a:lnTo>
                  <a:pt x="1303" y="1083"/>
                </a:lnTo>
                <a:lnTo>
                  <a:pt x="1271" y="1171"/>
                </a:lnTo>
                <a:lnTo>
                  <a:pt x="1242" y="1267"/>
                </a:lnTo>
                <a:lnTo>
                  <a:pt x="1212" y="1367"/>
                </a:lnTo>
                <a:lnTo>
                  <a:pt x="1183" y="1475"/>
                </a:lnTo>
                <a:lnTo>
                  <a:pt x="1154" y="1589"/>
                </a:lnTo>
                <a:lnTo>
                  <a:pt x="1126" y="1708"/>
                </a:lnTo>
                <a:lnTo>
                  <a:pt x="1100" y="1832"/>
                </a:lnTo>
                <a:lnTo>
                  <a:pt x="1077" y="1962"/>
                </a:lnTo>
                <a:lnTo>
                  <a:pt x="1056" y="2097"/>
                </a:lnTo>
                <a:lnTo>
                  <a:pt x="1037" y="2237"/>
                </a:lnTo>
                <a:lnTo>
                  <a:pt x="1022" y="2382"/>
                </a:lnTo>
                <a:lnTo>
                  <a:pt x="1010" y="2532"/>
                </a:lnTo>
                <a:lnTo>
                  <a:pt x="1003" y="2685"/>
                </a:lnTo>
                <a:lnTo>
                  <a:pt x="1092" y="2698"/>
                </a:lnTo>
                <a:lnTo>
                  <a:pt x="1187" y="2709"/>
                </a:lnTo>
                <a:lnTo>
                  <a:pt x="1288" y="2718"/>
                </a:lnTo>
                <a:lnTo>
                  <a:pt x="1395" y="2726"/>
                </a:lnTo>
                <a:lnTo>
                  <a:pt x="1402" y="2556"/>
                </a:lnTo>
                <a:lnTo>
                  <a:pt x="1411" y="2394"/>
                </a:lnTo>
                <a:lnTo>
                  <a:pt x="1420" y="2240"/>
                </a:lnTo>
                <a:lnTo>
                  <a:pt x="1430" y="2093"/>
                </a:lnTo>
                <a:lnTo>
                  <a:pt x="1441" y="1952"/>
                </a:lnTo>
                <a:lnTo>
                  <a:pt x="1452" y="1818"/>
                </a:lnTo>
                <a:lnTo>
                  <a:pt x="1464" y="1692"/>
                </a:lnTo>
                <a:lnTo>
                  <a:pt x="1477" y="1571"/>
                </a:lnTo>
                <a:lnTo>
                  <a:pt x="1490" y="1458"/>
                </a:lnTo>
                <a:lnTo>
                  <a:pt x="1504" y="1350"/>
                </a:lnTo>
                <a:lnTo>
                  <a:pt x="1517" y="1249"/>
                </a:lnTo>
                <a:lnTo>
                  <a:pt x="1530" y="1155"/>
                </a:lnTo>
                <a:lnTo>
                  <a:pt x="1544" y="1066"/>
                </a:lnTo>
                <a:lnTo>
                  <a:pt x="1558" y="982"/>
                </a:lnTo>
                <a:lnTo>
                  <a:pt x="1572" y="905"/>
                </a:lnTo>
                <a:lnTo>
                  <a:pt x="1585" y="832"/>
                </a:lnTo>
                <a:lnTo>
                  <a:pt x="1599" y="765"/>
                </a:lnTo>
                <a:lnTo>
                  <a:pt x="1612" y="704"/>
                </a:lnTo>
                <a:lnTo>
                  <a:pt x="1625" y="647"/>
                </a:lnTo>
                <a:lnTo>
                  <a:pt x="1638" y="596"/>
                </a:lnTo>
                <a:lnTo>
                  <a:pt x="1649" y="550"/>
                </a:lnTo>
                <a:lnTo>
                  <a:pt x="1660" y="508"/>
                </a:lnTo>
                <a:lnTo>
                  <a:pt x="1671" y="470"/>
                </a:lnTo>
                <a:lnTo>
                  <a:pt x="1680" y="437"/>
                </a:lnTo>
                <a:lnTo>
                  <a:pt x="1689" y="409"/>
                </a:lnTo>
                <a:lnTo>
                  <a:pt x="1697" y="385"/>
                </a:lnTo>
                <a:lnTo>
                  <a:pt x="1616" y="382"/>
                </a:lnTo>
                <a:close/>
                <a:moveTo>
                  <a:pt x="2087" y="373"/>
                </a:moveTo>
                <a:lnTo>
                  <a:pt x="2023" y="378"/>
                </a:lnTo>
                <a:lnTo>
                  <a:pt x="2039" y="407"/>
                </a:lnTo>
                <a:lnTo>
                  <a:pt x="2057" y="441"/>
                </a:lnTo>
                <a:lnTo>
                  <a:pt x="2077" y="480"/>
                </a:lnTo>
                <a:lnTo>
                  <a:pt x="2100" y="524"/>
                </a:lnTo>
                <a:lnTo>
                  <a:pt x="2123" y="573"/>
                </a:lnTo>
                <a:lnTo>
                  <a:pt x="2148" y="627"/>
                </a:lnTo>
                <a:lnTo>
                  <a:pt x="2175" y="685"/>
                </a:lnTo>
                <a:lnTo>
                  <a:pt x="2202" y="748"/>
                </a:lnTo>
                <a:lnTo>
                  <a:pt x="2230" y="816"/>
                </a:lnTo>
                <a:lnTo>
                  <a:pt x="2258" y="888"/>
                </a:lnTo>
                <a:lnTo>
                  <a:pt x="2288" y="964"/>
                </a:lnTo>
                <a:lnTo>
                  <a:pt x="2316" y="1041"/>
                </a:lnTo>
                <a:lnTo>
                  <a:pt x="2344" y="1125"/>
                </a:lnTo>
                <a:lnTo>
                  <a:pt x="2373" y="1214"/>
                </a:lnTo>
                <a:lnTo>
                  <a:pt x="2402" y="1308"/>
                </a:lnTo>
                <a:lnTo>
                  <a:pt x="2430" y="1408"/>
                </a:lnTo>
                <a:lnTo>
                  <a:pt x="2457" y="1513"/>
                </a:lnTo>
                <a:lnTo>
                  <a:pt x="2484" y="1624"/>
                </a:lnTo>
                <a:lnTo>
                  <a:pt x="2509" y="1739"/>
                </a:lnTo>
                <a:lnTo>
                  <a:pt x="2532" y="1859"/>
                </a:lnTo>
                <a:lnTo>
                  <a:pt x="2554" y="1983"/>
                </a:lnTo>
                <a:lnTo>
                  <a:pt x="2574" y="2112"/>
                </a:lnTo>
                <a:lnTo>
                  <a:pt x="2590" y="2246"/>
                </a:lnTo>
                <a:lnTo>
                  <a:pt x="2605" y="2384"/>
                </a:lnTo>
                <a:lnTo>
                  <a:pt x="2616" y="2525"/>
                </a:lnTo>
                <a:lnTo>
                  <a:pt x="2623" y="2671"/>
                </a:lnTo>
                <a:lnTo>
                  <a:pt x="2706" y="2655"/>
                </a:lnTo>
                <a:lnTo>
                  <a:pt x="2783" y="2639"/>
                </a:lnTo>
                <a:lnTo>
                  <a:pt x="2853" y="2622"/>
                </a:lnTo>
                <a:lnTo>
                  <a:pt x="2921" y="2604"/>
                </a:lnTo>
                <a:lnTo>
                  <a:pt x="2903" y="2460"/>
                </a:lnTo>
                <a:lnTo>
                  <a:pt x="2882" y="2320"/>
                </a:lnTo>
                <a:lnTo>
                  <a:pt x="2859" y="2186"/>
                </a:lnTo>
                <a:lnTo>
                  <a:pt x="2834" y="2057"/>
                </a:lnTo>
                <a:lnTo>
                  <a:pt x="2806" y="1934"/>
                </a:lnTo>
                <a:lnTo>
                  <a:pt x="2776" y="1816"/>
                </a:lnTo>
                <a:lnTo>
                  <a:pt x="2745" y="1702"/>
                </a:lnTo>
                <a:lnTo>
                  <a:pt x="2713" y="1594"/>
                </a:lnTo>
                <a:lnTo>
                  <a:pt x="2679" y="1491"/>
                </a:lnTo>
                <a:lnTo>
                  <a:pt x="2645" y="1393"/>
                </a:lnTo>
                <a:lnTo>
                  <a:pt x="2610" y="1301"/>
                </a:lnTo>
                <a:lnTo>
                  <a:pt x="2575" y="1213"/>
                </a:lnTo>
                <a:lnTo>
                  <a:pt x="2541" y="1131"/>
                </a:lnTo>
                <a:lnTo>
                  <a:pt x="2506" y="1054"/>
                </a:lnTo>
                <a:lnTo>
                  <a:pt x="2472" y="983"/>
                </a:lnTo>
                <a:lnTo>
                  <a:pt x="2439" y="917"/>
                </a:lnTo>
                <a:lnTo>
                  <a:pt x="2403" y="848"/>
                </a:lnTo>
                <a:lnTo>
                  <a:pt x="2366" y="783"/>
                </a:lnTo>
                <a:lnTo>
                  <a:pt x="2332" y="723"/>
                </a:lnTo>
                <a:lnTo>
                  <a:pt x="2298" y="668"/>
                </a:lnTo>
                <a:lnTo>
                  <a:pt x="2266" y="616"/>
                </a:lnTo>
                <a:lnTo>
                  <a:pt x="2235" y="570"/>
                </a:lnTo>
                <a:lnTo>
                  <a:pt x="2206" y="528"/>
                </a:lnTo>
                <a:lnTo>
                  <a:pt x="2180" y="491"/>
                </a:lnTo>
                <a:lnTo>
                  <a:pt x="2156" y="459"/>
                </a:lnTo>
                <a:lnTo>
                  <a:pt x="2134" y="431"/>
                </a:lnTo>
                <a:lnTo>
                  <a:pt x="2115" y="407"/>
                </a:lnTo>
                <a:lnTo>
                  <a:pt x="2099" y="388"/>
                </a:lnTo>
                <a:lnTo>
                  <a:pt x="2087" y="373"/>
                </a:lnTo>
                <a:close/>
                <a:moveTo>
                  <a:pt x="1445" y="373"/>
                </a:moveTo>
                <a:lnTo>
                  <a:pt x="1432" y="388"/>
                </a:lnTo>
                <a:lnTo>
                  <a:pt x="1416" y="407"/>
                </a:lnTo>
                <a:lnTo>
                  <a:pt x="1398" y="431"/>
                </a:lnTo>
                <a:lnTo>
                  <a:pt x="1376" y="459"/>
                </a:lnTo>
                <a:lnTo>
                  <a:pt x="1352" y="491"/>
                </a:lnTo>
                <a:lnTo>
                  <a:pt x="1325" y="528"/>
                </a:lnTo>
                <a:lnTo>
                  <a:pt x="1296" y="570"/>
                </a:lnTo>
                <a:lnTo>
                  <a:pt x="1265" y="616"/>
                </a:lnTo>
                <a:lnTo>
                  <a:pt x="1233" y="668"/>
                </a:lnTo>
                <a:lnTo>
                  <a:pt x="1200" y="723"/>
                </a:lnTo>
                <a:lnTo>
                  <a:pt x="1164" y="783"/>
                </a:lnTo>
                <a:lnTo>
                  <a:pt x="1129" y="848"/>
                </a:lnTo>
                <a:lnTo>
                  <a:pt x="1093" y="917"/>
                </a:lnTo>
                <a:lnTo>
                  <a:pt x="1060" y="983"/>
                </a:lnTo>
                <a:lnTo>
                  <a:pt x="1025" y="1054"/>
                </a:lnTo>
                <a:lnTo>
                  <a:pt x="991" y="1131"/>
                </a:lnTo>
                <a:lnTo>
                  <a:pt x="956" y="1213"/>
                </a:lnTo>
                <a:lnTo>
                  <a:pt x="921" y="1301"/>
                </a:lnTo>
                <a:lnTo>
                  <a:pt x="886" y="1393"/>
                </a:lnTo>
                <a:lnTo>
                  <a:pt x="852" y="1491"/>
                </a:lnTo>
                <a:lnTo>
                  <a:pt x="819" y="1594"/>
                </a:lnTo>
                <a:lnTo>
                  <a:pt x="787" y="1702"/>
                </a:lnTo>
                <a:lnTo>
                  <a:pt x="755" y="1815"/>
                </a:lnTo>
                <a:lnTo>
                  <a:pt x="726" y="1934"/>
                </a:lnTo>
                <a:lnTo>
                  <a:pt x="698" y="2057"/>
                </a:lnTo>
                <a:lnTo>
                  <a:pt x="672" y="2186"/>
                </a:lnTo>
                <a:lnTo>
                  <a:pt x="649" y="2320"/>
                </a:lnTo>
                <a:lnTo>
                  <a:pt x="628" y="2459"/>
                </a:lnTo>
                <a:lnTo>
                  <a:pt x="611" y="2603"/>
                </a:lnTo>
                <a:lnTo>
                  <a:pt x="676" y="2621"/>
                </a:lnTo>
                <a:lnTo>
                  <a:pt x="748" y="2638"/>
                </a:lnTo>
                <a:lnTo>
                  <a:pt x="825" y="2655"/>
                </a:lnTo>
                <a:lnTo>
                  <a:pt x="908" y="2670"/>
                </a:lnTo>
                <a:lnTo>
                  <a:pt x="915" y="2524"/>
                </a:lnTo>
                <a:lnTo>
                  <a:pt x="927" y="2383"/>
                </a:lnTo>
                <a:lnTo>
                  <a:pt x="941" y="2245"/>
                </a:lnTo>
                <a:lnTo>
                  <a:pt x="958" y="2112"/>
                </a:lnTo>
                <a:lnTo>
                  <a:pt x="977" y="1982"/>
                </a:lnTo>
                <a:lnTo>
                  <a:pt x="999" y="1858"/>
                </a:lnTo>
                <a:lnTo>
                  <a:pt x="1022" y="1739"/>
                </a:lnTo>
                <a:lnTo>
                  <a:pt x="1048" y="1624"/>
                </a:lnTo>
                <a:lnTo>
                  <a:pt x="1075" y="1513"/>
                </a:lnTo>
                <a:lnTo>
                  <a:pt x="1101" y="1408"/>
                </a:lnTo>
                <a:lnTo>
                  <a:pt x="1130" y="1308"/>
                </a:lnTo>
                <a:lnTo>
                  <a:pt x="1158" y="1214"/>
                </a:lnTo>
                <a:lnTo>
                  <a:pt x="1187" y="1125"/>
                </a:lnTo>
                <a:lnTo>
                  <a:pt x="1216" y="1041"/>
                </a:lnTo>
                <a:lnTo>
                  <a:pt x="1244" y="964"/>
                </a:lnTo>
                <a:lnTo>
                  <a:pt x="1273" y="888"/>
                </a:lnTo>
                <a:lnTo>
                  <a:pt x="1301" y="816"/>
                </a:lnTo>
                <a:lnTo>
                  <a:pt x="1329" y="748"/>
                </a:lnTo>
                <a:lnTo>
                  <a:pt x="1357" y="685"/>
                </a:lnTo>
                <a:lnTo>
                  <a:pt x="1383" y="627"/>
                </a:lnTo>
                <a:lnTo>
                  <a:pt x="1408" y="573"/>
                </a:lnTo>
                <a:lnTo>
                  <a:pt x="1432" y="524"/>
                </a:lnTo>
                <a:lnTo>
                  <a:pt x="1455" y="480"/>
                </a:lnTo>
                <a:lnTo>
                  <a:pt x="1475" y="441"/>
                </a:lnTo>
                <a:lnTo>
                  <a:pt x="1493" y="407"/>
                </a:lnTo>
                <a:lnTo>
                  <a:pt x="1509" y="378"/>
                </a:lnTo>
                <a:lnTo>
                  <a:pt x="1445" y="373"/>
                </a:lnTo>
                <a:close/>
                <a:moveTo>
                  <a:pt x="2249" y="356"/>
                </a:moveTo>
                <a:lnTo>
                  <a:pt x="2202" y="362"/>
                </a:lnTo>
                <a:lnTo>
                  <a:pt x="2224" y="390"/>
                </a:lnTo>
                <a:lnTo>
                  <a:pt x="2249" y="423"/>
                </a:lnTo>
                <a:lnTo>
                  <a:pt x="2277" y="462"/>
                </a:lnTo>
                <a:lnTo>
                  <a:pt x="2306" y="505"/>
                </a:lnTo>
                <a:lnTo>
                  <a:pt x="2339" y="553"/>
                </a:lnTo>
                <a:lnTo>
                  <a:pt x="2373" y="607"/>
                </a:lnTo>
                <a:lnTo>
                  <a:pt x="2408" y="665"/>
                </a:lnTo>
                <a:lnTo>
                  <a:pt x="2445" y="728"/>
                </a:lnTo>
                <a:lnTo>
                  <a:pt x="2483" y="796"/>
                </a:lnTo>
                <a:lnTo>
                  <a:pt x="2522" y="870"/>
                </a:lnTo>
                <a:lnTo>
                  <a:pt x="2555" y="936"/>
                </a:lnTo>
                <a:lnTo>
                  <a:pt x="2589" y="1009"/>
                </a:lnTo>
                <a:lnTo>
                  <a:pt x="2624" y="1086"/>
                </a:lnTo>
                <a:lnTo>
                  <a:pt x="2660" y="1170"/>
                </a:lnTo>
                <a:lnTo>
                  <a:pt x="2696" y="1258"/>
                </a:lnTo>
                <a:lnTo>
                  <a:pt x="2731" y="1351"/>
                </a:lnTo>
                <a:lnTo>
                  <a:pt x="2766" y="1451"/>
                </a:lnTo>
                <a:lnTo>
                  <a:pt x="2800" y="1555"/>
                </a:lnTo>
                <a:lnTo>
                  <a:pt x="2833" y="1665"/>
                </a:lnTo>
                <a:lnTo>
                  <a:pt x="2865" y="1778"/>
                </a:lnTo>
                <a:lnTo>
                  <a:pt x="2895" y="1899"/>
                </a:lnTo>
                <a:lnTo>
                  <a:pt x="2924" y="2023"/>
                </a:lnTo>
                <a:lnTo>
                  <a:pt x="2950" y="2154"/>
                </a:lnTo>
                <a:lnTo>
                  <a:pt x="2973" y="2289"/>
                </a:lnTo>
                <a:lnTo>
                  <a:pt x="2995" y="2430"/>
                </a:lnTo>
                <a:lnTo>
                  <a:pt x="3013" y="2575"/>
                </a:lnTo>
                <a:lnTo>
                  <a:pt x="3077" y="2552"/>
                </a:lnTo>
                <a:lnTo>
                  <a:pt x="3135" y="2529"/>
                </a:lnTo>
                <a:lnTo>
                  <a:pt x="3186" y="2506"/>
                </a:lnTo>
                <a:lnTo>
                  <a:pt x="3232" y="2483"/>
                </a:lnTo>
                <a:lnTo>
                  <a:pt x="3228" y="2462"/>
                </a:lnTo>
                <a:lnTo>
                  <a:pt x="3223" y="2435"/>
                </a:lnTo>
                <a:lnTo>
                  <a:pt x="3215" y="2402"/>
                </a:lnTo>
                <a:lnTo>
                  <a:pt x="3207" y="2362"/>
                </a:lnTo>
                <a:lnTo>
                  <a:pt x="3196" y="2318"/>
                </a:lnTo>
                <a:lnTo>
                  <a:pt x="3184" y="2269"/>
                </a:lnTo>
                <a:lnTo>
                  <a:pt x="3171" y="2214"/>
                </a:lnTo>
                <a:lnTo>
                  <a:pt x="3155" y="2156"/>
                </a:lnTo>
                <a:lnTo>
                  <a:pt x="3139" y="2093"/>
                </a:lnTo>
                <a:lnTo>
                  <a:pt x="3120" y="2026"/>
                </a:lnTo>
                <a:lnTo>
                  <a:pt x="3100" y="1958"/>
                </a:lnTo>
                <a:lnTo>
                  <a:pt x="3078" y="1885"/>
                </a:lnTo>
                <a:lnTo>
                  <a:pt x="3055" y="1810"/>
                </a:lnTo>
                <a:lnTo>
                  <a:pt x="3029" y="1732"/>
                </a:lnTo>
                <a:lnTo>
                  <a:pt x="3002" y="1653"/>
                </a:lnTo>
                <a:lnTo>
                  <a:pt x="2973" y="1572"/>
                </a:lnTo>
                <a:lnTo>
                  <a:pt x="2942" y="1490"/>
                </a:lnTo>
                <a:lnTo>
                  <a:pt x="2910" y="1407"/>
                </a:lnTo>
                <a:lnTo>
                  <a:pt x="2875" y="1325"/>
                </a:lnTo>
                <a:lnTo>
                  <a:pt x="2838" y="1241"/>
                </a:lnTo>
                <a:lnTo>
                  <a:pt x="2801" y="1157"/>
                </a:lnTo>
                <a:lnTo>
                  <a:pt x="2760" y="1075"/>
                </a:lnTo>
                <a:lnTo>
                  <a:pt x="2719" y="993"/>
                </a:lnTo>
                <a:lnTo>
                  <a:pt x="2675" y="912"/>
                </a:lnTo>
                <a:lnTo>
                  <a:pt x="2629" y="833"/>
                </a:lnTo>
                <a:lnTo>
                  <a:pt x="2580" y="757"/>
                </a:lnTo>
                <a:lnTo>
                  <a:pt x="2530" y="682"/>
                </a:lnTo>
                <a:lnTo>
                  <a:pt x="2478" y="610"/>
                </a:lnTo>
                <a:lnTo>
                  <a:pt x="2424" y="541"/>
                </a:lnTo>
                <a:lnTo>
                  <a:pt x="2367" y="475"/>
                </a:lnTo>
                <a:lnTo>
                  <a:pt x="2310" y="413"/>
                </a:lnTo>
                <a:lnTo>
                  <a:pt x="2249" y="356"/>
                </a:lnTo>
                <a:close/>
                <a:moveTo>
                  <a:pt x="1282" y="356"/>
                </a:moveTo>
                <a:lnTo>
                  <a:pt x="1222" y="413"/>
                </a:lnTo>
                <a:lnTo>
                  <a:pt x="1163" y="475"/>
                </a:lnTo>
                <a:lnTo>
                  <a:pt x="1108" y="540"/>
                </a:lnTo>
                <a:lnTo>
                  <a:pt x="1053" y="610"/>
                </a:lnTo>
                <a:lnTo>
                  <a:pt x="1002" y="682"/>
                </a:lnTo>
                <a:lnTo>
                  <a:pt x="951" y="756"/>
                </a:lnTo>
                <a:lnTo>
                  <a:pt x="903" y="833"/>
                </a:lnTo>
                <a:lnTo>
                  <a:pt x="857" y="911"/>
                </a:lnTo>
                <a:lnTo>
                  <a:pt x="813" y="992"/>
                </a:lnTo>
                <a:lnTo>
                  <a:pt x="772" y="1073"/>
                </a:lnTo>
                <a:lnTo>
                  <a:pt x="731" y="1156"/>
                </a:lnTo>
                <a:lnTo>
                  <a:pt x="692" y="1240"/>
                </a:lnTo>
                <a:lnTo>
                  <a:pt x="657" y="1322"/>
                </a:lnTo>
                <a:lnTo>
                  <a:pt x="622" y="1406"/>
                </a:lnTo>
                <a:lnTo>
                  <a:pt x="590" y="1489"/>
                </a:lnTo>
                <a:lnTo>
                  <a:pt x="559" y="1570"/>
                </a:lnTo>
                <a:lnTo>
                  <a:pt x="530" y="1652"/>
                </a:lnTo>
                <a:lnTo>
                  <a:pt x="503" y="1730"/>
                </a:lnTo>
                <a:lnTo>
                  <a:pt x="477" y="1807"/>
                </a:lnTo>
                <a:lnTo>
                  <a:pt x="454" y="1883"/>
                </a:lnTo>
                <a:lnTo>
                  <a:pt x="431" y="1955"/>
                </a:lnTo>
                <a:lnTo>
                  <a:pt x="412" y="2025"/>
                </a:lnTo>
                <a:lnTo>
                  <a:pt x="393" y="2091"/>
                </a:lnTo>
                <a:lnTo>
                  <a:pt x="377" y="2154"/>
                </a:lnTo>
                <a:lnTo>
                  <a:pt x="361" y="2213"/>
                </a:lnTo>
                <a:lnTo>
                  <a:pt x="348" y="2267"/>
                </a:lnTo>
                <a:lnTo>
                  <a:pt x="335" y="2316"/>
                </a:lnTo>
                <a:lnTo>
                  <a:pt x="325" y="2361"/>
                </a:lnTo>
                <a:lnTo>
                  <a:pt x="316" y="2401"/>
                </a:lnTo>
                <a:lnTo>
                  <a:pt x="309" y="2434"/>
                </a:lnTo>
                <a:lnTo>
                  <a:pt x="303" y="2462"/>
                </a:lnTo>
                <a:lnTo>
                  <a:pt x="299" y="2482"/>
                </a:lnTo>
                <a:lnTo>
                  <a:pt x="336" y="2503"/>
                </a:lnTo>
                <a:lnTo>
                  <a:pt x="373" y="2520"/>
                </a:lnTo>
                <a:lnTo>
                  <a:pt x="409" y="2535"/>
                </a:lnTo>
                <a:lnTo>
                  <a:pt x="442" y="2548"/>
                </a:lnTo>
                <a:lnTo>
                  <a:pt x="472" y="2559"/>
                </a:lnTo>
                <a:lnTo>
                  <a:pt x="498" y="2567"/>
                </a:lnTo>
                <a:lnTo>
                  <a:pt x="518" y="2574"/>
                </a:lnTo>
                <a:lnTo>
                  <a:pt x="536" y="2429"/>
                </a:lnTo>
                <a:lnTo>
                  <a:pt x="558" y="2288"/>
                </a:lnTo>
                <a:lnTo>
                  <a:pt x="581" y="2153"/>
                </a:lnTo>
                <a:lnTo>
                  <a:pt x="608" y="2023"/>
                </a:lnTo>
                <a:lnTo>
                  <a:pt x="636" y="1899"/>
                </a:lnTo>
                <a:lnTo>
                  <a:pt x="667" y="1778"/>
                </a:lnTo>
                <a:lnTo>
                  <a:pt x="698" y="1664"/>
                </a:lnTo>
                <a:lnTo>
                  <a:pt x="731" y="1554"/>
                </a:lnTo>
                <a:lnTo>
                  <a:pt x="765" y="1450"/>
                </a:lnTo>
                <a:lnTo>
                  <a:pt x="801" y="1351"/>
                </a:lnTo>
                <a:lnTo>
                  <a:pt x="836" y="1258"/>
                </a:lnTo>
                <a:lnTo>
                  <a:pt x="871" y="1170"/>
                </a:lnTo>
                <a:lnTo>
                  <a:pt x="906" y="1086"/>
                </a:lnTo>
                <a:lnTo>
                  <a:pt x="942" y="1009"/>
                </a:lnTo>
                <a:lnTo>
                  <a:pt x="976" y="936"/>
                </a:lnTo>
                <a:lnTo>
                  <a:pt x="1010" y="870"/>
                </a:lnTo>
                <a:lnTo>
                  <a:pt x="1049" y="796"/>
                </a:lnTo>
                <a:lnTo>
                  <a:pt x="1086" y="728"/>
                </a:lnTo>
                <a:lnTo>
                  <a:pt x="1124" y="665"/>
                </a:lnTo>
                <a:lnTo>
                  <a:pt x="1159" y="607"/>
                </a:lnTo>
                <a:lnTo>
                  <a:pt x="1193" y="553"/>
                </a:lnTo>
                <a:lnTo>
                  <a:pt x="1225" y="505"/>
                </a:lnTo>
                <a:lnTo>
                  <a:pt x="1255" y="462"/>
                </a:lnTo>
                <a:lnTo>
                  <a:pt x="1282" y="423"/>
                </a:lnTo>
                <a:lnTo>
                  <a:pt x="1308" y="390"/>
                </a:lnTo>
                <a:lnTo>
                  <a:pt x="1330" y="362"/>
                </a:lnTo>
                <a:lnTo>
                  <a:pt x="1282" y="356"/>
                </a:lnTo>
                <a:close/>
                <a:moveTo>
                  <a:pt x="2403" y="327"/>
                </a:moveTo>
                <a:lnTo>
                  <a:pt x="2386" y="331"/>
                </a:lnTo>
                <a:lnTo>
                  <a:pt x="2365" y="335"/>
                </a:lnTo>
                <a:lnTo>
                  <a:pt x="2435" y="408"/>
                </a:lnTo>
                <a:lnTo>
                  <a:pt x="2503" y="488"/>
                </a:lnTo>
                <a:lnTo>
                  <a:pt x="2570" y="572"/>
                </a:lnTo>
                <a:lnTo>
                  <a:pt x="2635" y="665"/>
                </a:lnTo>
                <a:lnTo>
                  <a:pt x="2698" y="763"/>
                </a:lnTo>
                <a:lnTo>
                  <a:pt x="2760" y="867"/>
                </a:lnTo>
                <a:lnTo>
                  <a:pt x="2820" y="979"/>
                </a:lnTo>
                <a:lnTo>
                  <a:pt x="2878" y="1096"/>
                </a:lnTo>
                <a:lnTo>
                  <a:pt x="2935" y="1219"/>
                </a:lnTo>
                <a:lnTo>
                  <a:pt x="2990" y="1349"/>
                </a:lnTo>
                <a:lnTo>
                  <a:pt x="3043" y="1484"/>
                </a:lnTo>
                <a:lnTo>
                  <a:pt x="3094" y="1627"/>
                </a:lnTo>
                <a:lnTo>
                  <a:pt x="3121" y="1704"/>
                </a:lnTo>
                <a:lnTo>
                  <a:pt x="3146" y="1780"/>
                </a:lnTo>
                <a:lnTo>
                  <a:pt x="3169" y="1854"/>
                </a:lnTo>
                <a:lnTo>
                  <a:pt x="3191" y="1924"/>
                </a:lnTo>
                <a:lnTo>
                  <a:pt x="3210" y="1993"/>
                </a:lnTo>
                <a:lnTo>
                  <a:pt x="3228" y="2059"/>
                </a:lnTo>
                <a:lnTo>
                  <a:pt x="3245" y="2121"/>
                </a:lnTo>
                <a:lnTo>
                  <a:pt x="3260" y="2179"/>
                </a:lnTo>
                <a:lnTo>
                  <a:pt x="3274" y="2233"/>
                </a:lnTo>
                <a:lnTo>
                  <a:pt x="3286" y="2283"/>
                </a:lnTo>
                <a:lnTo>
                  <a:pt x="3297" y="2329"/>
                </a:lnTo>
                <a:lnTo>
                  <a:pt x="3306" y="2369"/>
                </a:lnTo>
                <a:lnTo>
                  <a:pt x="3314" y="2404"/>
                </a:lnTo>
                <a:lnTo>
                  <a:pt x="3320" y="2433"/>
                </a:lnTo>
                <a:lnTo>
                  <a:pt x="3353" y="2410"/>
                </a:lnTo>
                <a:lnTo>
                  <a:pt x="3380" y="2390"/>
                </a:lnTo>
                <a:lnTo>
                  <a:pt x="3402" y="2372"/>
                </a:lnTo>
                <a:lnTo>
                  <a:pt x="3420" y="2357"/>
                </a:lnTo>
                <a:lnTo>
                  <a:pt x="3431" y="2344"/>
                </a:lnTo>
                <a:lnTo>
                  <a:pt x="3393" y="2201"/>
                </a:lnTo>
                <a:lnTo>
                  <a:pt x="3353" y="2064"/>
                </a:lnTo>
                <a:lnTo>
                  <a:pt x="3312" y="1932"/>
                </a:lnTo>
                <a:lnTo>
                  <a:pt x="3269" y="1806"/>
                </a:lnTo>
                <a:lnTo>
                  <a:pt x="3224" y="1686"/>
                </a:lnTo>
                <a:lnTo>
                  <a:pt x="3179" y="1571"/>
                </a:lnTo>
                <a:lnTo>
                  <a:pt x="3133" y="1462"/>
                </a:lnTo>
                <a:lnTo>
                  <a:pt x="3087" y="1359"/>
                </a:lnTo>
                <a:lnTo>
                  <a:pt x="3040" y="1260"/>
                </a:lnTo>
                <a:lnTo>
                  <a:pt x="2994" y="1167"/>
                </a:lnTo>
                <a:lnTo>
                  <a:pt x="2947" y="1079"/>
                </a:lnTo>
                <a:lnTo>
                  <a:pt x="2901" y="996"/>
                </a:lnTo>
                <a:lnTo>
                  <a:pt x="2854" y="919"/>
                </a:lnTo>
                <a:lnTo>
                  <a:pt x="2810" y="846"/>
                </a:lnTo>
                <a:lnTo>
                  <a:pt x="2766" y="778"/>
                </a:lnTo>
                <a:lnTo>
                  <a:pt x="2724" y="715"/>
                </a:lnTo>
                <a:lnTo>
                  <a:pt x="2682" y="657"/>
                </a:lnTo>
                <a:lnTo>
                  <a:pt x="2644" y="603"/>
                </a:lnTo>
                <a:lnTo>
                  <a:pt x="2606" y="555"/>
                </a:lnTo>
                <a:lnTo>
                  <a:pt x="2571" y="511"/>
                </a:lnTo>
                <a:lnTo>
                  <a:pt x="2538" y="471"/>
                </a:lnTo>
                <a:lnTo>
                  <a:pt x="2508" y="437"/>
                </a:lnTo>
                <a:lnTo>
                  <a:pt x="2480" y="406"/>
                </a:lnTo>
                <a:lnTo>
                  <a:pt x="2455" y="380"/>
                </a:lnTo>
                <a:lnTo>
                  <a:pt x="2434" y="358"/>
                </a:lnTo>
                <a:lnTo>
                  <a:pt x="2417" y="341"/>
                </a:lnTo>
                <a:lnTo>
                  <a:pt x="2403" y="327"/>
                </a:lnTo>
                <a:close/>
                <a:moveTo>
                  <a:pt x="1129" y="327"/>
                </a:moveTo>
                <a:lnTo>
                  <a:pt x="1114" y="341"/>
                </a:lnTo>
                <a:lnTo>
                  <a:pt x="1096" y="359"/>
                </a:lnTo>
                <a:lnTo>
                  <a:pt x="1075" y="380"/>
                </a:lnTo>
                <a:lnTo>
                  <a:pt x="1050" y="407"/>
                </a:lnTo>
                <a:lnTo>
                  <a:pt x="1022" y="438"/>
                </a:lnTo>
                <a:lnTo>
                  <a:pt x="991" y="474"/>
                </a:lnTo>
                <a:lnTo>
                  <a:pt x="958" y="514"/>
                </a:lnTo>
                <a:lnTo>
                  <a:pt x="921" y="558"/>
                </a:lnTo>
                <a:lnTo>
                  <a:pt x="884" y="608"/>
                </a:lnTo>
                <a:lnTo>
                  <a:pt x="844" y="661"/>
                </a:lnTo>
                <a:lnTo>
                  <a:pt x="803" y="720"/>
                </a:lnTo>
                <a:lnTo>
                  <a:pt x="760" y="785"/>
                </a:lnTo>
                <a:lnTo>
                  <a:pt x="720" y="847"/>
                </a:lnTo>
                <a:lnTo>
                  <a:pt x="679" y="915"/>
                </a:lnTo>
                <a:lnTo>
                  <a:pt x="635" y="989"/>
                </a:lnTo>
                <a:lnTo>
                  <a:pt x="590" y="1068"/>
                </a:lnTo>
                <a:lnTo>
                  <a:pt x="545" y="1154"/>
                </a:lnTo>
                <a:lnTo>
                  <a:pt x="499" y="1245"/>
                </a:lnTo>
                <a:lnTo>
                  <a:pt x="452" y="1343"/>
                </a:lnTo>
                <a:lnTo>
                  <a:pt x="406" y="1447"/>
                </a:lnTo>
                <a:lnTo>
                  <a:pt x="358" y="1556"/>
                </a:lnTo>
                <a:lnTo>
                  <a:pt x="312" y="1672"/>
                </a:lnTo>
                <a:lnTo>
                  <a:pt x="268" y="1793"/>
                </a:lnTo>
                <a:lnTo>
                  <a:pt x="224" y="1922"/>
                </a:lnTo>
                <a:lnTo>
                  <a:pt x="181" y="2056"/>
                </a:lnTo>
                <a:lnTo>
                  <a:pt x="139" y="2197"/>
                </a:lnTo>
                <a:lnTo>
                  <a:pt x="99" y="2344"/>
                </a:lnTo>
                <a:lnTo>
                  <a:pt x="112" y="2356"/>
                </a:lnTo>
                <a:lnTo>
                  <a:pt x="129" y="2372"/>
                </a:lnTo>
                <a:lnTo>
                  <a:pt x="151" y="2390"/>
                </a:lnTo>
                <a:lnTo>
                  <a:pt x="179" y="2410"/>
                </a:lnTo>
                <a:lnTo>
                  <a:pt x="212" y="2433"/>
                </a:lnTo>
                <a:lnTo>
                  <a:pt x="218" y="2401"/>
                </a:lnTo>
                <a:lnTo>
                  <a:pt x="227" y="2362"/>
                </a:lnTo>
                <a:lnTo>
                  <a:pt x="238" y="2318"/>
                </a:lnTo>
                <a:lnTo>
                  <a:pt x="249" y="2268"/>
                </a:lnTo>
                <a:lnTo>
                  <a:pt x="262" y="2212"/>
                </a:lnTo>
                <a:lnTo>
                  <a:pt x="278" y="2152"/>
                </a:lnTo>
                <a:lnTo>
                  <a:pt x="295" y="2086"/>
                </a:lnTo>
                <a:lnTo>
                  <a:pt x="314" y="2018"/>
                </a:lnTo>
                <a:lnTo>
                  <a:pt x="335" y="1945"/>
                </a:lnTo>
                <a:lnTo>
                  <a:pt x="357" y="1870"/>
                </a:lnTo>
                <a:lnTo>
                  <a:pt x="382" y="1791"/>
                </a:lnTo>
                <a:lnTo>
                  <a:pt x="409" y="1710"/>
                </a:lnTo>
                <a:lnTo>
                  <a:pt x="437" y="1627"/>
                </a:lnTo>
                <a:lnTo>
                  <a:pt x="488" y="1484"/>
                </a:lnTo>
                <a:lnTo>
                  <a:pt x="542" y="1349"/>
                </a:lnTo>
                <a:lnTo>
                  <a:pt x="596" y="1219"/>
                </a:lnTo>
                <a:lnTo>
                  <a:pt x="653" y="1096"/>
                </a:lnTo>
                <a:lnTo>
                  <a:pt x="712" y="979"/>
                </a:lnTo>
                <a:lnTo>
                  <a:pt x="772" y="867"/>
                </a:lnTo>
                <a:lnTo>
                  <a:pt x="833" y="763"/>
                </a:lnTo>
                <a:lnTo>
                  <a:pt x="897" y="665"/>
                </a:lnTo>
                <a:lnTo>
                  <a:pt x="961" y="572"/>
                </a:lnTo>
                <a:lnTo>
                  <a:pt x="1027" y="488"/>
                </a:lnTo>
                <a:lnTo>
                  <a:pt x="1096" y="408"/>
                </a:lnTo>
                <a:lnTo>
                  <a:pt x="1166" y="335"/>
                </a:lnTo>
                <a:lnTo>
                  <a:pt x="1145" y="331"/>
                </a:lnTo>
                <a:lnTo>
                  <a:pt x="1129" y="327"/>
                </a:lnTo>
                <a:close/>
                <a:moveTo>
                  <a:pt x="1239" y="96"/>
                </a:moveTo>
                <a:lnTo>
                  <a:pt x="1235" y="121"/>
                </a:lnTo>
                <a:lnTo>
                  <a:pt x="1230" y="148"/>
                </a:lnTo>
                <a:lnTo>
                  <a:pt x="1221" y="180"/>
                </a:lnTo>
                <a:lnTo>
                  <a:pt x="1209" y="211"/>
                </a:lnTo>
                <a:lnTo>
                  <a:pt x="1194" y="244"/>
                </a:lnTo>
                <a:lnTo>
                  <a:pt x="1223" y="249"/>
                </a:lnTo>
                <a:lnTo>
                  <a:pt x="1259" y="256"/>
                </a:lnTo>
                <a:lnTo>
                  <a:pt x="1300" y="261"/>
                </a:lnTo>
                <a:lnTo>
                  <a:pt x="1349" y="268"/>
                </a:lnTo>
                <a:lnTo>
                  <a:pt x="1402" y="273"/>
                </a:lnTo>
                <a:lnTo>
                  <a:pt x="1462" y="278"/>
                </a:lnTo>
                <a:lnTo>
                  <a:pt x="1528" y="283"/>
                </a:lnTo>
                <a:lnTo>
                  <a:pt x="1601" y="287"/>
                </a:lnTo>
                <a:lnTo>
                  <a:pt x="1680" y="289"/>
                </a:lnTo>
                <a:lnTo>
                  <a:pt x="1765" y="290"/>
                </a:lnTo>
                <a:lnTo>
                  <a:pt x="1852" y="289"/>
                </a:lnTo>
                <a:lnTo>
                  <a:pt x="1931" y="287"/>
                </a:lnTo>
                <a:lnTo>
                  <a:pt x="2004" y="283"/>
                </a:lnTo>
                <a:lnTo>
                  <a:pt x="2070" y="278"/>
                </a:lnTo>
                <a:lnTo>
                  <a:pt x="2130" y="273"/>
                </a:lnTo>
                <a:lnTo>
                  <a:pt x="2183" y="268"/>
                </a:lnTo>
                <a:lnTo>
                  <a:pt x="2232" y="261"/>
                </a:lnTo>
                <a:lnTo>
                  <a:pt x="2272" y="256"/>
                </a:lnTo>
                <a:lnTo>
                  <a:pt x="2308" y="249"/>
                </a:lnTo>
                <a:lnTo>
                  <a:pt x="2338" y="244"/>
                </a:lnTo>
                <a:lnTo>
                  <a:pt x="2323" y="212"/>
                </a:lnTo>
                <a:lnTo>
                  <a:pt x="2311" y="180"/>
                </a:lnTo>
                <a:lnTo>
                  <a:pt x="2302" y="150"/>
                </a:lnTo>
                <a:lnTo>
                  <a:pt x="2296" y="121"/>
                </a:lnTo>
                <a:lnTo>
                  <a:pt x="2291" y="96"/>
                </a:lnTo>
                <a:lnTo>
                  <a:pt x="1239" y="96"/>
                </a:lnTo>
                <a:close/>
                <a:moveTo>
                  <a:pt x="1195" y="0"/>
                </a:moveTo>
                <a:lnTo>
                  <a:pt x="2335" y="0"/>
                </a:lnTo>
                <a:lnTo>
                  <a:pt x="2348" y="3"/>
                </a:lnTo>
                <a:lnTo>
                  <a:pt x="2360" y="7"/>
                </a:lnTo>
                <a:lnTo>
                  <a:pt x="2370" y="15"/>
                </a:lnTo>
                <a:lnTo>
                  <a:pt x="2377" y="25"/>
                </a:lnTo>
                <a:lnTo>
                  <a:pt x="2382" y="37"/>
                </a:lnTo>
                <a:lnTo>
                  <a:pt x="2384" y="49"/>
                </a:lnTo>
                <a:lnTo>
                  <a:pt x="2384" y="53"/>
                </a:lnTo>
                <a:lnTo>
                  <a:pt x="2385" y="65"/>
                </a:lnTo>
                <a:lnTo>
                  <a:pt x="2386" y="82"/>
                </a:lnTo>
                <a:lnTo>
                  <a:pt x="2389" y="103"/>
                </a:lnTo>
                <a:lnTo>
                  <a:pt x="2395" y="129"/>
                </a:lnTo>
                <a:lnTo>
                  <a:pt x="2403" y="157"/>
                </a:lnTo>
                <a:lnTo>
                  <a:pt x="2415" y="185"/>
                </a:lnTo>
                <a:lnTo>
                  <a:pt x="2430" y="213"/>
                </a:lnTo>
                <a:lnTo>
                  <a:pt x="2449" y="241"/>
                </a:lnTo>
                <a:lnTo>
                  <a:pt x="2456" y="247"/>
                </a:lnTo>
                <a:lnTo>
                  <a:pt x="2468" y="258"/>
                </a:lnTo>
                <a:lnTo>
                  <a:pt x="2484" y="273"/>
                </a:lnTo>
                <a:lnTo>
                  <a:pt x="2503" y="291"/>
                </a:lnTo>
                <a:lnTo>
                  <a:pt x="2526" y="315"/>
                </a:lnTo>
                <a:lnTo>
                  <a:pt x="2552" y="343"/>
                </a:lnTo>
                <a:lnTo>
                  <a:pt x="2580" y="375"/>
                </a:lnTo>
                <a:lnTo>
                  <a:pt x="2612" y="410"/>
                </a:lnTo>
                <a:lnTo>
                  <a:pt x="2646" y="452"/>
                </a:lnTo>
                <a:lnTo>
                  <a:pt x="2682" y="497"/>
                </a:lnTo>
                <a:lnTo>
                  <a:pt x="2721" y="548"/>
                </a:lnTo>
                <a:lnTo>
                  <a:pt x="2761" y="602"/>
                </a:lnTo>
                <a:lnTo>
                  <a:pt x="2804" y="662"/>
                </a:lnTo>
                <a:lnTo>
                  <a:pt x="2848" y="728"/>
                </a:lnTo>
                <a:lnTo>
                  <a:pt x="2887" y="788"/>
                </a:lnTo>
                <a:lnTo>
                  <a:pt x="2927" y="853"/>
                </a:lnTo>
                <a:lnTo>
                  <a:pt x="2969" y="924"/>
                </a:lnTo>
                <a:lnTo>
                  <a:pt x="3012" y="1000"/>
                </a:lnTo>
                <a:lnTo>
                  <a:pt x="3057" y="1082"/>
                </a:lnTo>
                <a:lnTo>
                  <a:pt x="3101" y="1169"/>
                </a:lnTo>
                <a:lnTo>
                  <a:pt x="3146" y="1261"/>
                </a:lnTo>
                <a:lnTo>
                  <a:pt x="3192" y="1359"/>
                </a:lnTo>
                <a:lnTo>
                  <a:pt x="3237" y="1462"/>
                </a:lnTo>
                <a:lnTo>
                  <a:pt x="3282" y="1571"/>
                </a:lnTo>
                <a:lnTo>
                  <a:pt x="3325" y="1686"/>
                </a:lnTo>
                <a:lnTo>
                  <a:pt x="3369" y="1806"/>
                </a:lnTo>
                <a:lnTo>
                  <a:pt x="3411" y="1932"/>
                </a:lnTo>
                <a:lnTo>
                  <a:pt x="3453" y="2064"/>
                </a:lnTo>
                <a:lnTo>
                  <a:pt x="3492" y="2201"/>
                </a:lnTo>
                <a:lnTo>
                  <a:pt x="3530" y="2344"/>
                </a:lnTo>
                <a:lnTo>
                  <a:pt x="3531" y="2358"/>
                </a:lnTo>
                <a:lnTo>
                  <a:pt x="3529" y="2371"/>
                </a:lnTo>
                <a:lnTo>
                  <a:pt x="3522" y="2383"/>
                </a:lnTo>
                <a:lnTo>
                  <a:pt x="3521" y="2386"/>
                </a:lnTo>
                <a:lnTo>
                  <a:pt x="3517" y="2391"/>
                </a:lnTo>
                <a:lnTo>
                  <a:pt x="3512" y="2398"/>
                </a:lnTo>
                <a:lnTo>
                  <a:pt x="3503" y="2406"/>
                </a:lnTo>
                <a:lnTo>
                  <a:pt x="3493" y="2417"/>
                </a:lnTo>
                <a:lnTo>
                  <a:pt x="3482" y="2429"/>
                </a:lnTo>
                <a:lnTo>
                  <a:pt x="3467" y="2443"/>
                </a:lnTo>
                <a:lnTo>
                  <a:pt x="3449" y="2457"/>
                </a:lnTo>
                <a:lnTo>
                  <a:pt x="3429" y="2473"/>
                </a:lnTo>
                <a:lnTo>
                  <a:pt x="3406" y="2490"/>
                </a:lnTo>
                <a:lnTo>
                  <a:pt x="3380" y="2507"/>
                </a:lnTo>
                <a:lnTo>
                  <a:pt x="3350" y="2526"/>
                </a:lnTo>
                <a:lnTo>
                  <a:pt x="3318" y="2545"/>
                </a:lnTo>
                <a:lnTo>
                  <a:pt x="3282" y="2565"/>
                </a:lnTo>
                <a:lnTo>
                  <a:pt x="3242" y="2584"/>
                </a:lnTo>
                <a:lnTo>
                  <a:pt x="3199" y="2605"/>
                </a:lnTo>
                <a:lnTo>
                  <a:pt x="3152" y="2624"/>
                </a:lnTo>
                <a:lnTo>
                  <a:pt x="3101" y="2644"/>
                </a:lnTo>
                <a:lnTo>
                  <a:pt x="3046" y="2664"/>
                </a:lnTo>
                <a:lnTo>
                  <a:pt x="2986" y="2683"/>
                </a:lnTo>
                <a:lnTo>
                  <a:pt x="2923" y="2701"/>
                </a:lnTo>
                <a:lnTo>
                  <a:pt x="2854" y="2720"/>
                </a:lnTo>
                <a:lnTo>
                  <a:pt x="2782" y="2737"/>
                </a:lnTo>
                <a:lnTo>
                  <a:pt x="2704" y="2753"/>
                </a:lnTo>
                <a:lnTo>
                  <a:pt x="2621" y="2768"/>
                </a:lnTo>
                <a:lnTo>
                  <a:pt x="2533" y="2782"/>
                </a:lnTo>
                <a:lnTo>
                  <a:pt x="2440" y="2795"/>
                </a:lnTo>
                <a:lnTo>
                  <a:pt x="2342" y="2805"/>
                </a:lnTo>
                <a:lnTo>
                  <a:pt x="2238" y="2814"/>
                </a:lnTo>
                <a:lnTo>
                  <a:pt x="2129" y="2821"/>
                </a:lnTo>
                <a:lnTo>
                  <a:pt x="2013" y="2827"/>
                </a:lnTo>
                <a:lnTo>
                  <a:pt x="1892" y="2831"/>
                </a:lnTo>
                <a:lnTo>
                  <a:pt x="1765" y="2832"/>
                </a:lnTo>
                <a:lnTo>
                  <a:pt x="1639" y="2831"/>
                </a:lnTo>
                <a:lnTo>
                  <a:pt x="1518" y="2827"/>
                </a:lnTo>
                <a:lnTo>
                  <a:pt x="1402" y="2821"/>
                </a:lnTo>
                <a:lnTo>
                  <a:pt x="1293" y="2814"/>
                </a:lnTo>
                <a:lnTo>
                  <a:pt x="1189" y="2805"/>
                </a:lnTo>
                <a:lnTo>
                  <a:pt x="1091" y="2795"/>
                </a:lnTo>
                <a:lnTo>
                  <a:pt x="999" y="2782"/>
                </a:lnTo>
                <a:lnTo>
                  <a:pt x="911" y="2768"/>
                </a:lnTo>
                <a:lnTo>
                  <a:pt x="827" y="2753"/>
                </a:lnTo>
                <a:lnTo>
                  <a:pt x="750" y="2737"/>
                </a:lnTo>
                <a:lnTo>
                  <a:pt x="676" y="2720"/>
                </a:lnTo>
                <a:lnTo>
                  <a:pt x="609" y="2701"/>
                </a:lnTo>
                <a:lnTo>
                  <a:pt x="545" y="2683"/>
                </a:lnTo>
                <a:lnTo>
                  <a:pt x="486" y="2664"/>
                </a:lnTo>
                <a:lnTo>
                  <a:pt x="430" y="2644"/>
                </a:lnTo>
                <a:lnTo>
                  <a:pt x="379" y="2624"/>
                </a:lnTo>
                <a:lnTo>
                  <a:pt x="332" y="2605"/>
                </a:lnTo>
                <a:lnTo>
                  <a:pt x="289" y="2584"/>
                </a:lnTo>
                <a:lnTo>
                  <a:pt x="249" y="2565"/>
                </a:lnTo>
                <a:lnTo>
                  <a:pt x="213" y="2545"/>
                </a:lnTo>
                <a:lnTo>
                  <a:pt x="181" y="2526"/>
                </a:lnTo>
                <a:lnTo>
                  <a:pt x="152" y="2507"/>
                </a:lnTo>
                <a:lnTo>
                  <a:pt x="125" y="2490"/>
                </a:lnTo>
                <a:lnTo>
                  <a:pt x="103" y="2473"/>
                </a:lnTo>
                <a:lnTo>
                  <a:pt x="82" y="2457"/>
                </a:lnTo>
                <a:lnTo>
                  <a:pt x="65" y="2443"/>
                </a:lnTo>
                <a:lnTo>
                  <a:pt x="50" y="2429"/>
                </a:lnTo>
                <a:lnTo>
                  <a:pt x="37" y="2417"/>
                </a:lnTo>
                <a:lnTo>
                  <a:pt x="28" y="2406"/>
                </a:lnTo>
                <a:lnTo>
                  <a:pt x="20" y="2398"/>
                </a:lnTo>
                <a:lnTo>
                  <a:pt x="14" y="2391"/>
                </a:lnTo>
                <a:lnTo>
                  <a:pt x="11" y="2386"/>
                </a:lnTo>
                <a:lnTo>
                  <a:pt x="8" y="2383"/>
                </a:lnTo>
                <a:lnTo>
                  <a:pt x="2" y="2371"/>
                </a:lnTo>
                <a:lnTo>
                  <a:pt x="0" y="2358"/>
                </a:lnTo>
                <a:lnTo>
                  <a:pt x="1" y="2344"/>
                </a:lnTo>
                <a:lnTo>
                  <a:pt x="40" y="2201"/>
                </a:lnTo>
                <a:lnTo>
                  <a:pt x="79" y="2064"/>
                </a:lnTo>
                <a:lnTo>
                  <a:pt x="120" y="1932"/>
                </a:lnTo>
                <a:lnTo>
                  <a:pt x="163" y="1806"/>
                </a:lnTo>
                <a:lnTo>
                  <a:pt x="205" y="1686"/>
                </a:lnTo>
                <a:lnTo>
                  <a:pt x="250" y="1571"/>
                </a:lnTo>
                <a:lnTo>
                  <a:pt x="295" y="1462"/>
                </a:lnTo>
                <a:lnTo>
                  <a:pt x="340" y="1359"/>
                </a:lnTo>
                <a:lnTo>
                  <a:pt x="385" y="1261"/>
                </a:lnTo>
                <a:lnTo>
                  <a:pt x="430" y="1169"/>
                </a:lnTo>
                <a:lnTo>
                  <a:pt x="475" y="1082"/>
                </a:lnTo>
                <a:lnTo>
                  <a:pt x="519" y="1000"/>
                </a:lnTo>
                <a:lnTo>
                  <a:pt x="562" y="924"/>
                </a:lnTo>
                <a:lnTo>
                  <a:pt x="604" y="853"/>
                </a:lnTo>
                <a:lnTo>
                  <a:pt x="644" y="788"/>
                </a:lnTo>
                <a:lnTo>
                  <a:pt x="684" y="728"/>
                </a:lnTo>
                <a:lnTo>
                  <a:pt x="728" y="662"/>
                </a:lnTo>
                <a:lnTo>
                  <a:pt x="769" y="602"/>
                </a:lnTo>
                <a:lnTo>
                  <a:pt x="810" y="548"/>
                </a:lnTo>
                <a:lnTo>
                  <a:pt x="849" y="497"/>
                </a:lnTo>
                <a:lnTo>
                  <a:pt x="885" y="452"/>
                </a:lnTo>
                <a:lnTo>
                  <a:pt x="919" y="410"/>
                </a:lnTo>
                <a:lnTo>
                  <a:pt x="951" y="375"/>
                </a:lnTo>
                <a:lnTo>
                  <a:pt x="979" y="343"/>
                </a:lnTo>
                <a:lnTo>
                  <a:pt x="1006" y="315"/>
                </a:lnTo>
                <a:lnTo>
                  <a:pt x="1029" y="291"/>
                </a:lnTo>
                <a:lnTo>
                  <a:pt x="1048" y="273"/>
                </a:lnTo>
                <a:lnTo>
                  <a:pt x="1063" y="258"/>
                </a:lnTo>
                <a:lnTo>
                  <a:pt x="1075" y="247"/>
                </a:lnTo>
                <a:lnTo>
                  <a:pt x="1082" y="241"/>
                </a:lnTo>
                <a:lnTo>
                  <a:pt x="1101" y="214"/>
                </a:lnTo>
                <a:lnTo>
                  <a:pt x="1116" y="185"/>
                </a:lnTo>
                <a:lnTo>
                  <a:pt x="1128" y="157"/>
                </a:lnTo>
                <a:lnTo>
                  <a:pt x="1137" y="129"/>
                </a:lnTo>
                <a:lnTo>
                  <a:pt x="1142" y="103"/>
                </a:lnTo>
                <a:lnTo>
                  <a:pt x="1145" y="82"/>
                </a:lnTo>
                <a:lnTo>
                  <a:pt x="1147" y="65"/>
                </a:lnTo>
                <a:lnTo>
                  <a:pt x="1147" y="53"/>
                </a:lnTo>
                <a:lnTo>
                  <a:pt x="1147" y="49"/>
                </a:lnTo>
                <a:lnTo>
                  <a:pt x="1149" y="37"/>
                </a:lnTo>
                <a:lnTo>
                  <a:pt x="1154" y="25"/>
                </a:lnTo>
                <a:lnTo>
                  <a:pt x="1161" y="15"/>
                </a:lnTo>
                <a:lnTo>
                  <a:pt x="1172" y="7"/>
                </a:lnTo>
                <a:lnTo>
                  <a:pt x="1183" y="3"/>
                </a:lnTo>
                <a:lnTo>
                  <a:pt x="119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4" name="Group 253"/>
          <p:cNvGrpSpPr/>
          <p:nvPr/>
        </p:nvGrpSpPr>
        <p:grpSpPr>
          <a:xfrm>
            <a:off x="9168753" y="2701925"/>
            <a:ext cx="393700" cy="527050"/>
            <a:chOff x="9145588" y="2701925"/>
            <a:chExt cx="393700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0" name="Freeform 120"/>
            <p:cNvSpPr>
              <a:spLocks noEditPoints="1"/>
            </p:cNvSpPr>
            <p:nvPr/>
          </p:nvSpPr>
          <p:spPr bwMode="auto">
            <a:xfrm>
              <a:off x="9145588" y="2701925"/>
              <a:ext cx="393700" cy="527050"/>
            </a:xfrm>
            <a:custGeom>
              <a:avLst/>
              <a:gdLst>
                <a:gd name="T0" fmla="*/ 969 w 2481"/>
                <a:gd name="T1" fmla="*/ 577 h 3319"/>
                <a:gd name="T2" fmla="*/ 1119 w 2481"/>
                <a:gd name="T3" fmla="*/ 1161 h 3319"/>
                <a:gd name="T4" fmla="*/ 1334 w 2481"/>
                <a:gd name="T5" fmla="*/ 1249 h 3319"/>
                <a:gd name="T6" fmla="*/ 1495 w 2481"/>
                <a:gd name="T7" fmla="*/ 654 h 3319"/>
                <a:gd name="T8" fmla="*/ 1583 w 2481"/>
                <a:gd name="T9" fmla="*/ 202 h 3319"/>
                <a:gd name="T10" fmla="*/ 1177 w 2481"/>
                <a:gd name="T11" fmla="*/ 243 h 3319"/>
                <a:gd name="T12" fmla="*/ 1680 w 2481"/>
                <a:gd name="T13" fmla="*/ 135 h 3319"/>
                <a:gd name="T14" fmla="*/ 1615 w 2481"/>
                <a:gd name="T15" fmla="*/ 505 h 3319"/>
                <a:gd name="T16" fmla="*/ 1484 w 2481"/>
                <a:gd name="T17" fmla="*/ 1049 h 3319"/>
                <a:gd name="T18" fmla="*/ 1280 w 2481"/>
                <a:gd name="T19" fmla="*/ 1643 h 3319"/>
                <a:gd name="T20" fmla="*/ 2276 w 2481"/>
                <a:gd name="T21" fmla="*/ 2845 h 3319"/>
                <a:gd name="T22" fmla="*/ 2276 w 2481"/>
                <a:gd name="T23" fmla="*/ 2243 h 3319"/>
                <a:gd name="T24" fmla="*/ 2333 w 2481"/>
                <a:gd name="T25" fmla="*/ 1743 h 3319"/>
                <a:gd name="T26" fmla="*/ 2387 w 2481"/>
                <a:gd name="T27" fmla="*/ 1450 h 3319"/>
                <a:gd name="T28" fmla="*/ 2176 w 2481"/>
                <a:gd name="T29" fmla="*/ 1219 h 3319"/>
                <a:gd name="T30" fmla="*/ 2084 w 2481"/>
                <a:gd name="T31" fmla="*/ 876 h 3319"/>
                <a:gd name="T32" fmla="*/ 2065 w 2481"/>
                <a:gd name="T33" fmla="*/ 528 h 3319"/>
                <a:gd name="T34" fmla="*/ 2081 w 2481"/>
                <a:gd name="T35" fmla="*/ 281 h 3319"/>
                <a:gd name="T36" fmla="*/ 404 w 2481"/>
                <a:gd name="T37" fmla="*/ 335 h 3319"/>
                <a:gd name="T38" fmla="*/ 414 w 2481"/>
                <a:gd name="T39" fmla="*/ 622 h 3319"/>
                <a:gd name="T40" fmla="*/ 380 w 2481"/>
                <a:gd name="T41" fmla="*/ 979 h 3319"/>
                <a:gd name="T42" fmla="*/ 258 w 2481"/>
                <a:gd name="T43" fmla="*/ 1301 h 3319"/>
                <a:gd name="T44" fmla="*/ 105 w 2481"/>
                <a:gd name="T45" fmla="*/ 1507 h 3319"/>
                <a:gd name="T46" fmla="*/ 166 w 2481"/>
                <a:gd name="T47" fmla="*/ 1870 h 3319"/>
                <a:gd name="T48" fmla="*/ 213 w 2481"/>
                <a:gd name="T49" fmla="*/ 2410 h 3319"/>
                <a:gd name="T50" fmla="*/ 1040 w 2481"/>
                <a:gd name="T51" fmla="*/ 3225 h 3319"/>
                <a:gd name="T52" fmla="*/ 1114 w 2481"/>
                <a:gd name="T53" fmla="*/ 1797 h 3319"/>
                <a:gd name="T54" fmla="*/ 1042 w 2481"/>
                <a:gd name="T55" fmla="*/ 1208 h 3319"/>
                <a:gd name="T56" fmla="*/ 894 w 2481"/>
                <a:gd name="T57" fmla="*/ 642 h 3319"/>
                <a:gd name="T58" fmla="*/ 812 w 2481"/>
                <a:gd name="T59" fmla="*/ 214 h 3319"/>
                <a:gd name="T60" fmla="*/ 862 w 2481"/>
                <a:gd name="T61" fmla="*/ 15 h 3319"/>
                <a:gd name="T62" fmla="*/ 882 w 2481"/>
                <a:gd name="T63" fmla="*/ 106 h 3319"/>
                <a:gd name="T64" fmla="*/ 1240 w 2481"/>
                <a:gd name="T65" fmla="*/ 158 h 3319"/>
                <a:gd name="T66" fmla="*/ 1598 w 2481"/>
                <a:gd name="T67" fmla="*/ 106 h 3319"/>
                <a:gd name="T68" fmla="*/ 1618 w 2481"/>
                <a:gd name="T69" fmla="*/ 15 h 3319"/>
                <a:gd name="T70" fmla="*/ 2167 w 2481"/>
                <a:gd name="T71" fmla="*/ 210 h 3319"/>
                <a:gd name="T72" fmla="*/ 2164 w 2481"/>
                <a:gd name="T73" fmla="*/ 315 h 3319"/>
                <a:gd name="T74" fmla="*/ 2152 w 2481"/>
                <a:gd name="T75" fmla="*/ 605 h 3319"/>
                <a:gd name="T76" fmla="*/ 2181 w 2481"/>
                <a:gd name="T77" fmla="*/ 939 h 3319"/>
                <a:gd name="T78" fmla="*/ 2280 w 2481"/>
                <a:gd name="T79" fmla="*/ 1230 h 3319"/>
                <a:gd name="T80" fmla="*/ 2464 w 2481"/>
                <a:gd name="T81" fmla="*/ 1391 h 3319"/>
                <a:gd name="T82" fmla="*/ 2473 w 2481"/>
                <a:gd name="T83" fmla="*/ 1465 h 3319"/>
                <a:gd name="T84" fmla="*/ 2424 w 2481"/>
                <a:gd name="T85" fmla="*/ 1722 h 3319"/>
                <a:gd name="T86" fmla="*/ 2368 w 2481"/>
                <a:gd name="T87" fmla="*/ 2168 h 3319"/>
                <a:gd name="T88" fmla="*/ 2354 w 2481"/>
                <a:gd name="T89" fmla="*/ 2713 h 3319"/>
                <a:gd name="T90" fmla="*/ 2345 w 2481"/>
                <a:gd name="T91" fmla="*/ 3003 h 3319"/>
                <a:gd name="T92" fmla="*/ 1240 w 2481"/>
                <a:gd name="T93" fmla="*/ 3117 h 3319"/>
                <a:gd name="T94" fmla="*/ 135 w 2481"/>
                <a:gd name="T95" fmla="*/ 3003 h 3319"/>
                <a:gd name="T96" fmla="*/ 126 w 2481"/>
                <a:gd name="T97" fmla="*/ 2713 h 3319"/>
                <a:gd name="T98" fmla="*/ 113 w 2481"/>
                <a:gd name="T99" fmla="*/ 2168 h 3319"/>
                <a:gd name="T100" fmla="*/ 56 w 2481"/>
                <a:gd name="T101" fmla="*/ 1722 h 3319"/>
                <a:gd name="T102" fmla="*/ 8 w 2481"/>
                <a:gd name="T103" fmla="*/ 1465 h 3319"/>
                <a:gd name="T104" fmla="*/ 16 w 2481"/>
                <a:gd name="T105" fmla="*/ 1391 h 3319"/>
                <a:gd name="T106" fmla="*/ 200 w 2481"/>
                <a:gd name="T107" fmla="*/ 1230 h 3319"/>
                <a:gd name="T108" fmla="*/ 300 w 2481"/>
                <a:gd name="T109" fmla="*/ 939 h 3319"/>
                <a:gd name="T110" fmla="*/ 328 w 2481"/>
                <a:gd name="T111" fmla="*/ 605 h 3319"/>
                <a:gd name="T112" fmla="*/ 316 w 2481"/>
                <a:gd name="T113" fmla="*/ 315 h 3319"/>
                <a:gd name="T114" fmla="*/ 313 w 2481"/>
                <a:gd name="T115" fmla="*/ 210 h 3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81" h="3319">
                  <a:moveTo>
                    <a:pt x="897" y="202"/>
                  </a:moveTo>
                  <a:lnTo>
                    <a:pt x="906" y="252"/>
                  </a:lnTo>
                  <a:lnTo>
                    <a:pt x="916" y="308"/>
                  </a:lnTo>
                  <a:lnTo>
                    <a:pt x="927" y="368"/>
                  </a:lnTo>
                  <a:lnTo>
                    <a:pt x="940" y="434"/>
                  </a:lnTo>
                  <a:lnTo>
                    <a:pt x="954" y="504"/>
                  </a:lnTo>
                  <a:lnTo>
                    <a:pt x="969" y="577"/>
                  </a:lnTo>
                  <a:lnTo>
                    <a:pt x="986" y="654"/>
                  </a:lnTo>
                  <a:lnTo>
                    <a:pt x="1004" y="734"/>
                  </a:lnTo>
                  <a:lnTo>
                    <a:pt x="1023" y="816"/>
                  </a:lnTo>
                  <a:lnTo>
                    <a:pt x="1045" y="900"/>
                  </a:lnTo>
                  <a:lnTo>
                    <a:pt x="1067" y="987"/>
                  </a:lnTo>
                  <a:lnTo>
                    <a:pt x="1093" y="1074"/>
                  </a:lnTo>
                  <a:lnTo>
                    <a:pt x="1119" y="1161"/>
                  </a:lnTo>
                  <a:lnTo>
                    <a:pt x="1146" y="1250"/>
                  </a:lnTo>
                  <a:lnTo>
                    <a:pt x="1176" y="1338"/>
                  </a:lnTo>
                  <a:lnTo>
                    <a:pt x="1207" y="1426"/>
                  </a:lnTo>
                  <a:lnTo>
                    <a:pt x="1240" y="1513"/>
                  </a:lnTo>
                  <a:lnTo>
                    <a:pt x="1273" y="1426"/>
                  </a:lnTo>
                  <a:lnTo>
                    <a:pt x="1304" y="1338"/>
                  </a:lnTo>
                  <a:lnTo>
                    <a:pt x="1334" y="1249"/>
                  </a:lnTo>
                  <a:lnTo>
                    <a:pt x="1361" y="1161"/>
                  </a:lnTo>
                  <a:lnTo>
                    <a:pt x="1387" y="1074"/>
                  </a:lnTo>
                  <a:lnTo>
                    <a:pt x="1413" y="986"/>
                  </a:lnTo>
                  <a:lnTo>
                    <a:pt x="1436" y="900"/>
                  </a:lnTo>
                  <a:lnTo>
                    <a:pt x="1457" y="816"/>
                  </a:lnTo>
                  <a:lnTo>
                    <a:pt x="1476" y="734"/>
                  </a:lnTo>
                  <a:lnTo>
                    <a:pt x="1495" y="654"/>
                  </a:lnTo>
                  <a:lnTo>
                    <a:pt x="1511" y="577"/>
                  </a:lnTo>
                  <a:lnTo>
                    <a:pt x="1527" y="504"/>
                  </a:lnTo>
                  <a:lnTo>
                    <a:pt x="1540" y="434"/>
                  </a:lnTo>
                  <a:lnTo>
                    <a:pt x="1553" y="368"/>
                  </a:lnTo>
                  <a:lnTo>
                    <a:pt x="1564" y="308"/>
                  </a:lnTo>
                  <a:lnTo>
                    <a:pt x="1574" y="252"/>
                  </a:lnTo>
                  <a:lnTo>
                    <a:pt x="1583" y="202"/>
                  </a:lnTo>
                  <a:lnTo>
                    <a:pt x="1533" y="215"/>
                  </a:lnTo>
                  <a:lnTo>
                    <a:pt x="1481" y="225"/>
                  </a:lnTo>
                  <a:lnTo>
                    <a:pt x="1425" y="233"/>
                  </a:lnTo>
                  <a:lnTo>
                    <a:pt x="1365" y="239"/>
                  </a:lnTo>
                  <a:lnTo>
                    <a:pt x="1304" y="243"/>
                  </a:lnTo>
                  <a:lnTo>
                    <a:pt x="1240" y="244"/>
                  </a:lnTo>
                  <a:lnTo>
                    <a:pt x="1177" y="243"/>
                  </a:lnTo>
                  <a:lnTo>
                    <a:pt x="1115" y="239"/>
                  </a:lnTo>
                  <a:lnTo>
                    <a:pt x="1055" y="233"/>
                  </a:lnTo>
                  <a:lnTo>
                    <a:pt x="999" y="225"/>
                  </a:lnTo>
                  <a:lnTo>
                    <a:pt x="947" y="215"/>
                  </a:lnTo>
                  <a:lnTo>
                    <a:pt x="897" y="202"/>
                  </a:lnTo>
                  <a:close/>
                  <a:moveTo>
                    <a:pt x="1685" y="104"/>
                  </a:moveTo>
                  <a:lnTo>
                    <a:pt x="1680" y="135"/>
                  </a:lnTo>
                  <a:lnTo>
                    <a:pt x="1675" y="172"/>
                  </a:lnTo>
                  <a:lnTo>
                    <a:pt x="1668" y="215"/>
                  </a:lnTo>
                  <a:lnTo>
                    <a:pt x="1660" y="263"/>
                  </a:lnTo>
                  <a:lnTo>
                    <a:pt x="1650" y="317"/>
                  </a:lnTo>
                  <a:lnTo>
                    <a:pt x="1640" y="375"/>
                  </a:lnTo>
                  <a:lnTo>
                    <a:pt x="1628" y="438"/>
                  </a:lnTo>
                  <a:lnTo>
                    <a:pt x="1615" y="505"/>
                  </a:lnTo>
                  <a:lnTo>
                    <a:pt x="1600" y="574"/>
                  </a:lnTo>
                  <a:lnTo>
                    <a:pt x="1585" y="648"/>
                  </a:lnTo>
                  <a:lnTo>
                    <a:pt x="1567" y="725"/>
                  </a:lnTo>
                  <a:lnTo>
                    <a:pt x="1548" y="802"/>
                  </a:lnTo>
                  <a:lnTo>
                    <a:pt x="1528" y="883"/>
                  </a:lnTo>
                  <a:lnTo>
                    <a:pt x="1507" y="966"/>
                  </a:lnTo>
                  <a:lnTo>
                    <a:pt x="1484" y="1049"/>
                  </a:lnTo>
                  <a:lnTo>
                    <a:pt x="1460" y="1134"/>
                  </a:lnTo>
                  <a:lnTo>
                    <a:pt x="1434" y="1220"/>
                  </a:lnTo>
                  <a:lnTo>
                    <a:pt x="1406" y="1306"/>
                  </a:lnTo>
                  <a:lnTo>
                    <a:pt x="1377" y="1391"/>
                  </a:lnTo>
                  <a:lnTo>
                    <a:pt x="1346" y="1476"/>
                  </a:lnTo>
                  <a:lnTo>
                    <a:pt x="1314" y="1560"/>
                  </a:lnTo>
                  <a:lnTo>
                    <a:pt x="1280" y="1643"/>
                  </a:lnTo>
                  <a:lnTo>
                    <a:pt x="1280" y="1644"/>
                  </a:lnTo>
                  <a:lnTo>
                    <a:pt x="1238" y="1737"/>
                  </a:lnTo>
                  <a:lnTo>
                    <a:pt x="1195" y="1826"/>
                  </a:lnTo>
                  <a:lnTo>
                    <a:pt x="1195" y="2925"/>
                  </a:lnTo>
                  <a:lnTo>
                    <a:pt x="1441" y="3225"/>
                  </a:lnTo>
                  <a:lnTo>
                    <a:pt x="2284" y="2932"/>
                  </a:lnTo>
                  <a:lnTo>
                    <a:pt x="2276" y="2845"/>
                  </a:lnTo>
                  <a:lnTo>
                    <a:pt x="2271" y="2757"/>
                  </a:lnTo>
                  <a:lnTo>
                    <a:pt x="2267" y="2669"/>
                  </a:lnTo>
                  <a:lnTo>
                    <a:pt x="2265" y="2581"/>
                  </a:lnTo>
                  <a:lnTo>
                    <a:pt x="2266" y="2495"/>
                  </a:lnTo>
                  <a:lnTo>
                    <a:pt x="2268" y="2410"/>
                  </a:lnTo>
                  <a:lnTo>
                    <a:pt x="2271" y="2326"/>
                  </a:lnTo>
                  <a:lnTo>
                    <a:pt x="2276" y="2243"/>
                  </a:lnTo>
                  <a:lnTo>
                    <a:pt x="2282" y="2163"/>
                  </a:lnTo>
                  <a:lnTo>
                    <a:pt x="2289" y="2086"/>
                  </a:lnTo>
                  <a:lnTo>
                    <a:pt x="2297" y="2010"/>
                  </a:lnTo>
                  <a:lnTo>
                    <a:pt x="2305" y="1938"/>
                  </a:lnTo>
                  <a:lnTo>
                    <a:pt x="2314" y="1870"/>
                  </a:lnTo>
                  <a:lnTo>
                    <a:pt x="2323" y="1804"/>
                  </a:lnTo>
                  <a:lnTo>
                    <a:pt x="2333" y="1743"/>
                  </a:lnTo>
                  <a:lnTo>
                    <a:pt x="2342" y="1686"/>
                  </a:lnTo>
                  <a:lnTo>
                    <a:pt x="2351" y="1634"/>
                  </a:lnTo>
                  <a:lnTo>
                    <a:pt x="2360" y="1585"/>
                  </a:lnTo>
                  <a:lnTo>
                    <a:pt x="2368" y="1543"/>
                  </a:lnTo>
                  <a:lnTo>
                    <a:pt x="2375" y="1507"/>
                  </a:lnTo>
                  <a:lnTo>
                    <a:pt x="2382" y="1475"/>
                  </a:lnTo>
                  <a:lnTo>
                    <a:pt x="2387" y="1450"/>
                  </a:lnTo>
                  <a:lnTo>
                    <a:pt x="2348" y="1428"/>
                  </a:lnTo>
                  <a:lnTo>
                    <a:pt x="2313" y="1402"/>
                  </a:lnTo>
                  <a:lnTo>
                    <a:pt x="2280" y="1371"/>
                  </a:lnTo>
                  <a:lnTo>
                    <a:pt x="2250" y="1337"/>
                  </a:lnTo>
                  <a:lnTo>
                    <a:pt x="2222" y="1301"/>
                  </a:lnTo>
                  <a:lnTo>
                    <a:pt x="2198" y="1260"/>
                  </a:lnTo>
                  <a:lnTo>
                    <a:pt x="2176" y="1219"/>
                  </a:lnTo>
                  <a:lnTo>
                    <a:pt x="2157" y="1174"/>
                  </a:lnTo>
                  <a:lnTo>
                    <a:pt x="2139" y="1127"/>
                  </a:lnTo>
                  <a:lnTo>
                    <a:pt x="2125" y="1079"/>
                  </a:lnTo>
                  <a:lnTo>
                    <a:pt x="2112" y="1029"/>
                  </a:lnTo>
                  <a:lnTo>
                    <a:pt x="2101" y="979"/>
                  </a:lnTo>
                  <a:lnTo>
                    <a:pt x="2091" y="927"/>
                  </a:lnTo>
                  <a:lnTo>
                    <a:pt x="2084" y="876"/>
                  </a:lnTo>
                  <a:lnTo>
                    <a:pt x="2078" y="823"/>
                  </a:lnTo>
                  <a:lnTo>
                    <a:pt x="2072" y="772"/>
                  </a:lnTo>
                  <a:lnTo>
                    <a:pt x="2069" y="721"/>
                  </a:lnTo>
                  <a:lnTo>
                    <a:pt x="2066" y="671"/>
                  </a:lnTo>
                  <a:lnTo>
                    <a:pt x="2065" y="622"/>
                  </a:lnTo>
                  <a:lnTo>
                    <a:pt x="2065" y="574"/>
                  </a:lnTo>
                  <a:lnTo>
                    <a:pt x="2065" y="528"/>
                  </a:lnTo>
                  <a:lnTo>
                    <a:pt x="2067" y="484"/>
                  </a:lnTo>
                  <a:lnTo>
                    <a:pt x="2068" y="442"/>
                  </a:lnTo>
                  <a:lnTo>
                    <a:pt x="2070" y="404"/>
                  </a:lnTo>
                  <a:lnTo>
                    <a:pt x="2073" y="367"/>
                  </a:lnTo>
                  <a:lnTo>
                    <a:pt x="2076" y="335"/>
                  </a:lnTo>
                  <a:lnTo>
                    <a:pt x="2079" y="306"/>
                  </a:lnTo>
                  <a:lnTo>
                    <a:pt x="2081" y="281"/>
                  </a:lnTo>
                  <a:lnTo>
                    <a:pt x="2083" y="260"/>
                  </a:lnTo>
                  <a:lnTo>
                    <a:pt x="1685" y="104"/>
                  </a:lnTo>
                  <a:close/>
                  <a:moveTo>
                    <a:pt x="795" y="104"/>
                  </a:moveTo>
                  <a:lnTo>
                    <a:pt x="397" y="260"/>
                  </a:lnTo>
                  <a:lnTo>
                    <a:pt x="399" y="281"/>
                  </a:lnTo>
                  <a:lnTo>
                    <a:pt x="402" y="306"/>
                  </a:lnTo>
                  <a:lnTo>
                    <a:pt x="404" y="335"/>
                  </a:lnTo>
                  <a:lnTo>
                    <a:pt x="407" y="367"/>
                  </a:lnTo>
                  <a:lnTo>
                    <a:pt x="409" y="404"/>
                  </a:lnTo>
                  <a:lnTo>
                    <a:pt x="411" y="442"/>
                  </a:lnTo>
                  <a:lnTo>
                    <a:pt x="413" y="484"/>
                  </a:lnTo>
                  <a:lnTo>
                    <a:pt x="414" y="528"/>
                  </a:lnTo>
                  <a:lnTo>
                    <a:pt x="414" y="574"/>
                  </a:lnTo>
                  <a:lnTo>
                    <a:pt x="414" y="622"/>
                  </a:lnTo>
                  <a:lnTo>
                    <a:pt x="413" y="671"/>
                  </a:lnTo>
                  <a:lnTo>
                    <a:pt x="411" y="721"/>
                  </a:lnTo>
                  <a:lnTo>
                    <a:pt x="407" y="772"/>
                  </a:lnTo>
                  <a:lnTo>
                    <a:pt x="403" y="823"/>
                  </a:lnTo>
                  <a:lnTo>
                    <a:pt x="397" y="876"/>
                  </a:lnTo>
                  <a:lnTo>
                    <a:pt x="389" y="927"/>
                  </a:lnTo>
                  <a:lnTo>
                    <a:pt x="380" y="979"/>
                  </a:lnTo>
                  <a:lnTo>
                    <a:pt x="369" y="1029"/>
                  </a:lnTo>
                  <a:lnTo>
                    <a:pt x="356" y="1079"/>
                  </a:lnTo>
                  <a:lnTo>
                    <a:pt x="341" y="1127"/>
                  </a:lnTo>
                  <a:lnTo>
                    <a:pt x="324" y="1174"/>
                  </a:lnTo>
                  <a:lnTo>
                    <a:pt x="304" y="1219"/>
                  </a:lnTo>
                  <a:lnTo>
                    <a:pt x="282" y="1260"/>
                  </a:lnTo>
                  <a:lnTo>
                    <a:pt x="258" y="1301"/>
                  </a:lnTo>
                  <a:lnTo>
                    <a:pt x="230" y="1337"/>
                  </a:lnTo>
                  <a:lnTo>
                    <a:pt x="200" y="1371"/>
                  </a:lnTo>
                  <a:lnTo>
                    <a:pt x="168" y="1402"/>
                  </a:lnTo>
                  <a:lnTo>
                    <a:pt x="132" y="1428"/>
                  </a:lnTo>
                  <a:lnTo>
                    <a:pt x="93" y="1450"/>
                  </a:lnTo>
                  <a:lnTo>
                    <a:pt x="99" y="1475"/>
                  </a:lnTo>
                  <a:lnTo>
                    <a:pt x="105" y="1507"/>
                  </a:lnTo>
                  <a:lnTo>
                    <a:pt x="112" y="1543"/>
                  </a:lnTo>
                  <a:lnTo>
                    <a:pt x="121" y="1585"/>
                  </a:lnTo>
                  <a:lnTo>
                    <a:pt x="129" y="1634"/>
                  </a:lnTo>
                  <a:lnTo>
                    <a:pt x="138" y="1686"/>
                  </a:lnTo>
                  <a:lnTo>
                    <a:pt x="148" y="1743"/>
                  </a:lnTo>
                  <a:lnTo>
                    <a:pt x="157" y="1804"/>
                  </a:lnTo>
                  <a:lnTo>
                    <a:pt x="166" y="1870"/>
                  </a:lnTo>
                  <a:lnTo>
                    <a:pt x="175" y="1938"/>
                  </a:lnTo>
                  <a:lnTo>
                    <a:pt x="183" y="2010"/>
                  </a:lnTo>
                  <a:lnTo>
                    <a:pt x="191" y="2086"/>
                  </a:lnTo>
                  <a:lnTo>
                    <a:pt x="198" y="2163"/>
                  </a:lnTo>
                  <a:lnTo>
                    <a:pt x="204" y="2243"/>
                  </a:lnTo>
                  <a:lnTo>
                    <a:pt x="209" y="2326"/>
                  </a:lnTo>
                  <a:lnTo>
                    <a:pt x="213" y="2410"/>
                  </a:lnTo>
                  <a:lnTo>
                    <a:pt x="215" y="2495"/>
                  </a:lnTo>
                  <a:lnTo>
                    <a:pt x="215" y="2581"/>
                  </a:lnTo>
                  <a:lnTo>
                    <a:pt x="213" y="2669"/>
                  </a:lnTo>
                  <a:lnTo>
                    <a:pt x="210" y="2757"/>
                  </a:lnTo>
                  <a:lnTo>
                    <a:pt x="204" y="2845"/>
                  </a:lnTo>
                  <a:lnTo>
                    <a:pt x="196" y="2932"/>
                  </a:lnTo>
                  <a:lnTo>
                    <a:pt x="1040" y="3225"/>
                  </a:lnTo>
                  <a:lnTo>
                    <a:pt x="1184" y="3048"/>
                  </a:lnTo>
                  <a:lnTo>
                    <a:pt x="1119" y="2969"/>
                  </a:lnTo>
                  <a:lnTo>
                    <a:pt x="1112" y="2956"/>
                  </a:lnTo>
                  <a:lnTo>
                    <a:pt x="1110" y="2941"/>
                  </a:lnTo>
                  <a:lnTo>
                    <a:pt x="1110" y="1816"/>
                  </a:lnTo>
                  <a:lnTo>
                    <a:pt x="1111" y="1806"/>
                  </a:lnTo>
                  <a:lnTo>
                    <a:pt x="1114" y="1797"/>
                  </a:lnTo>
                  <a:lnTo>
                    <a:pt x="1155" y="1713"/>
                  </a:lnTo>
                  <a:lnTo>
                    <a:pt x="1193" y="1627"/>
                  </a:lnTo>
                  <a:lnTo>
                    <a:pt x="1160" y="1545"/>
                  </a:lnTo>
                  <a:lnTo>
                    <a:pt x="1128" y="1461"/>
                  </a:lnTo>
                  <a:lnTo>
                    <a:pt x="1099" y="1377"/>
                  </a:lnTo>
                  <a:lnTo>
                    <a:pt x="1069" y="1293"/>
                  </a:lnTo>
                  <a:lnTo>
                    <a:pt x="1042" y="1208"/>
                  </a:lnTo>
                  <a:lnTo>
                    <a:pt x="1017" y="1123"/>
                  </a:lnTo>
                  <a:lnTo>
                    <a:pt x="993" y="1039"/>
                  </a:lnTo>
                  <a:lnTo>
                    <a:pt x="971" y="957"/>
                  </a:lnTo>
                  <a:lnTo>
                    <a:pt x="950" y="875"/>
                  </a:lnTo>
                  <a:lnTo>
                    <a:pt x="930" y="795"/>
                  </a:lnTo>
                  <a:lnTo>
                    <a:pt x="911" y="717"/>
                  </a:lnTo>
                  <a:lnTo>
                    <a:pt x="894" y="642"/>
                  </a:lnTo>
                  <a:lnTo>
                    <a:pt x="879" y="569"/>
                  </a:lnTo>
                  <a:lnTo>
                    <a:pt x="864" y="501"/>
                  </a:lnTo>
                  <a:lnTo>
                    <a:pt x="852" y="434"/>
                  </a:lnTo>
                  <a:lnTo>
                    <a:pt x="840" y="372"/>
                  </a:lnTo>
                  <a:lnTo>
                    <a:pt x="829" y="315"/>
                  </a:lnTo>
                  <a:lnTo>
                    <a:pt x="820" y="262"/>
                  </a:lnTo>
                  <a:lnTo>
                    <a:pt x="812" y="214"/>
                  </a:lnTo>
                  <a:lnTo>
                    <a:pt x="805" y="172"/>
                  </a:lnTo>
                  <a:lnTo>
                    <a:pt x="800" y="134"/>
                  </a:lnTo>
                  <a:lnTo>
                    <a:pt x="795" y="104"/>
                  </a:lnTo>
                  <a:close/>
                  <a:moveTo>
                    <a:pt x="827" y="0"/>
                  </a:moveTo>
                  <a:lnTo>
                    <a:pt x="840" y="1"/>
                  </a:lnTo>
                  <a:lnTo>
                    <a:pt x="852" y="6"/>
                  </a:lnTo>
                  <a:lnTo>
                    <a:pt x="862" y="15"/>
                  </a:lnTo>
                  <a:lnTo>
                    <a:pt x="869" y="25"/>
                  </a:lnTo>
                  <a:lnTo>
                    <a:pt x="873" y="38"/>
                  </a:lnTo>
                  <a:lnTo>
                    <a:pt x="873" y="41"/>
                  </a:lnTo>
                  <a:lnTo>
                    <a:pt x="874" y="50"/>
                  </a:lnTo>
                  <a:lnTo>
                    <a:pt x="876" y="65"/>
                  </a:lnTo>
                  <a:lnTo>
                    <a:pt x="879" y="83"/>
                  </a:lnTo>
                  <a:lnTo>
                    <a:pt x="882" y="106"/>
                  </a:lnTo>
                  <a:lnTo>
                    <a:pt x="923" y="119"/>
                  </a:lnTo>
                  <a:lnTo>
                    <a:pt x="968" y="130"/>
                  </a:lnTo>
                  <a:lnTo>
                    <a:pt x="1017" y="140"/>
                  </a:lnTo>
                  <a:lnTo>
                    <a:pt x="1069" y="147"/>
                  </a:lnTo>
                  <a:lnTo>
                    <a:pt x="1124" y="153"/>
                  </a:lnTo>
                  <a:lnTo>
                    <a:pt x="1181" y="156"/>
                  </a:lnTo>
                  <a:lnTo>
                    <a:pt x="1240" y="158"/>
                  </a:lnTo>
                  <a:lnTo>
                    <a:pt x="1299" y="156"/>
                  </a:lnTo>
                  <a:lnTo>
                    <a:pt x="1356" y="153"/>
                  </a:lnTo>
                  <a:lnTo>
                    <a:pt x="1412" y="147"/>
                  </a:lnTo>
                  <a:lnTo>
                    <a:pt x="1464" y="140"/>
                  </a:lnTo>
                  <a:lnTo>
                    <a:pt x="1512" y="130"/>
                  </a:lnTo>
                  <a:lnTo>
                    <a:pt x="1557" y="119"/>
                  </a:lnTo>
                  <a:lnTo>
                    <a:pt x="1598" y="106"/>
                  </a:lnTo>
                  <a:lnTo>
                    <a:pt x="1602" y="83"/>
                  </a:lnTo>
                  <a:lnTo>
                    <a:pt x="1604" y="65"/>
                  </a:lnTo>
                  <a:lnTo>
                    <a:pt x="1606" y="50"/>
                  </a:lnTo>
                  <a:lnTo>
                    <a:pt x="1607" y="41"/>
                  </a:lnTo>
                  <a:lnTo>
                    <a:pt x="1608" y="38"/>
                  </a:lnTo>
                  <a:lnTo>
                    <a:pt x="1611" y="25"/>
                  </a:lnTo>
                  <a:lnTo>
                    <a:pt x="1618" y="15"/>
                  </a:lnTo>
                  <a:lnTo>
                    <a:pt x="1628" y="6"/>
                  </a:lnTo>
                  <a:lnTo>
                    <a:pt x="1640" y="1"/>
                  </a:lnTo>
                  <a:lnTo>
                    <a:pt x="1653" y="0"/>
                  </a:lnTo>
                  <a:lnTo>
                    <a:pt x="1666" y="3"/>
                  </a:lnTo>
                  <a:lnTo>
                    <a:pt x="2146" y="192"/>
                  </a:lnTo>
                  <a:lnTo>
                    <a:pt x="2158" y="199"/>
                  </a:lnTo>
                  <a:lnTo>
                    <a:pt x="2167" y="210"/>
                  </a:lnTo>
                  <a:lnTo>
                    <a:pt x="2172" y="223"/>
                  </a:lnTo>
                  <a:lnTo>
                    <a:pt x="2173" y="238"/>
                  </a:lnTo>
                  <a:lnTo>
                    <a:pt x="2172" y="241"/>
                  </a:lnTo>
                  <a:lnTo>
                    <a:pt x="2171" y="251"/>
                  </a:lnTo>
                  <a:lnTo>
                    <a:pt x="2169" y="267"/>
                  </a:lnTo>
                  <a:lnTo>
                    <a:pt x="2167" y="289"/>
                  </a:lnTo>
                  <a:lnTo>
                    <a:pt x="2164" y="315"/>
                  </a:lnTo>
                  <a:lnTo>
                    <a:pt x="2162" y="346"/>
                  </a:lnTo>
                  <a:lnTo>
                    <a:pt x="2159" y="381"/>
                  </a:lnTo>
                  <a:lnTo>
                    <a:pt x="2157" y="421"/>
                  </a:lnTo>
                  <a:lnTo>
                    <a:pt x="2155" y="462"/>
                  </a:lnTo>
                  <a:lnTo>
                    <a:pt x="2153" y="508"/>
                  </a:lnTo>
                  <a:lnTo>
                    <a:pt x="2152" y="556"/>
                  </a:lnTo>
                  <a:lnTo>
                    <a:pt x="2152" y="605"/>
                  </a:lnTo>
                  <a:lnTo>
                    <a:pt x="2153" y="657"/>
                  </a:lnTo>
                  <a:lnTo>
                    <a:pt x="2155" y="709"/>
                  </a:lnTo>
                  <a:lnTo>
                    <a:pt x="2159" y="764"/>
                  </a:lnTo>
                  <a:lnTo>
                    <a:pt x="2162" y="806"/>
                  </a:lnTo>
                  <a:lnTo>
                    <a:pt x="2167" y="851"/>
                  </a:lnTo>
                  <a:lnTo>
                    <a:pt x="2173" y="895"/>
                  </a:lnTo>
                  <a:lnTo>
                    <a:pt x="2181" y="939"/>
                  </a:lnTo>
                  <a:lnTo>
                    <a:pt x="2189" y="984"/>
                  </a:lnTo>
                  <a:lnTo>
                    <a:pt x="2200" y="1028"/>
                  </a:lnTo>
                  <a:lnTo>
                    <a:pt x="2212" y="1072"/>
                  </a:lnTo>
                  <a:lnTo>
                    <a:pt x="2226" y="1114"/>
                  </a:lnTo>
                  <a:lnTo>
                    <a:pt x="2242" y="1154"/>
                  </a:lnTo>
                  <a:lnTo>
                    <a:pt x="2260" y="1193"/>
                  </a:lnTo>
                  <a:lnTo>
                    <a:pt x="2280" y="1230"/>
                  </a:lnTo>
                  <a:lnTo>
                    <a:pt x="2302" y="1263"/>
                  </a:lnTo>
                  <a:lnTo>
                    <a:pt x="2327" y="1295"/>
                  </a:lnTo>
                  <a:lnTo>
                    <a:pt x="2354" y="1323"/>
                  </a:lnTo>
                  <a:lnTo>
                    <a:pt x="2384" y="1347"/>
                  </a:lnTo>
                  <a:lnTo>
                    <a:pt x="2417" y="1367"/>
                  </a:lnTo>
                  <a:lnTo>
                    <a:pt x="2453" y="1383"/>
                  </a:lnTo>
                  <a:lnTo>
                    <a:pt x="2464" y="1391"/>
                  </a:lnTo>
                  <a:lnTo>
                    <a:pt x="2473" y="1399"/>
                  </a:lnTo>
                  <a:lnTo>
                    <a:pt x="2478" y="1410"/>
                  </a:lnTo>
                  <a:lnTo>
                    <a:pt x="2481" y="1422"/>
                  </a:lnTo>
                  <a:lnTo>
                    <a:pt x="2479" y="1435"/>
                  </a:lnTo>
                  <a:lnTo>
                    <a:pt x="2479" y="1439"/>
                  </a:lnTo>
                  <a:lnTo>
                    <a:pt x="2476" y="1449"/>
                  </a:lnTo>
                  <a:lnTo>
                    <a:pt x="2473" y="1465"/>
                  </a:lnTo>
                  <a:lnTo>
                    <a:pt x="2468" y="1486"/>
                  </a:lnTo>
                  <a:lnTo>
                    <a:pt x="2462" y="1514"/>
                  </a:lnTo>
                  <a:lnTo>
                    <a:pt x="2456" y="1546"/>
                  </a:lnTo>
                  <a:lnTo>
                    <a:pt x="2448" y="1583"/>
                  </a:lnTo>
                  <a:lnTo>
                    <a:pt x="2441" y="1626"/>
                  </a:lnTo>
                  <a:lnTo>
                    <a:pt x="2432" y="1672"/>
                  </a:lnTo>
                  <a:lnTo>
                    <a:pt x="2424" y="1722"/>
                  </a:lnTo>
                  <a:lnTo>
                    <a:pt x="2415" y="1776"/>
                  </a:lnTo>
                  <a:lnTo>
                    <a:pt x="2406" y="1834"/>
                  </a:lnTo>
                  <a:lnTo>
                    <a:pt x="2397" y="1895"/>
                  </a:lnTo>
                  <a:lnTo>
                    <a:pt x="2389" y="1959"/>
                  </a:lnTo>
                  <a:lnTo>
                    <a:pt x="2381" y="2026"/>
                  </a:lnTo>
                  <a:lnTo>
                    <a:pt x="2374" y="2096"/>
                  </a:lnTo>
                  <a:lnTo>
                    <a:pt x="2368" y="2168"/>
                  </a:lnTo>
                  <a:lnTo>
                    <a:pt x="2362" y="2241"/>
                  </a:lnTo>
                  <a:lnTo>
                    <a:pt x="2357" y="2317"/>
                  </a:lnTo>
                  <a:lnTo>
                    <a:pt x="2354" y="2395"/>
                  </a:lnTo>
                  <a:lnTo>
                    <a:pt x="2352" y="2473"/>
                  </a:lnTo>
                  <a:lnTo>
                    <a:pt x="2351" y="2553"/>
                  </a:lnTo>
                  <a:lnTo>
                    <a:pt x="2352" y="2633"/>
                  </a:lnTo>
                  <a:lnTo>
                    <a:pt x="2354" y="2713"/>
                  </a:lnTo>
                  <a:lnTo>
                    <a:pt x="2359" y="2795"/>
                  </a:lnTo>
                  <a:lnTo>
                    <a:pt x="2365" y="2876"/>
                  </a:lnTo>
                  <a:lnTo>
                    <a:pt x="2373" y="2957"/>
                  </a:lnTo>
                  <a:lnTo>
                    <a:pt x="2373" y="2972"/>
                  </a:lnTo>
                  <a:lnTo>
                    <a:pt x="2367" y="2985"/>
                  </a:lnTo>
                  <a:lnTo>
                    <a:pt x="2358" y="2996"/>
                  </a:lnTo>
                  <a:lnTo>
                    <a:pt x="2345" y="3003"/>
                  </a:lnTo>
                  <a:lnTo>
                    <a:pt x="1440" y="3317"/>
                  </a:lnTo>
                  <a:lnTo>
                    <a:pt x="1433" y="3319"/>
                  </a:lnTo>
                  <a:lnTo>
                    <a:pt x="1426" y="3319"/>
                  </a:lnTo>
                  <a:lnTo>
                    <a:pt x="1414" y="3317"/>
                  </a:lnTo>
                  <a:lnTo>
                    <a:pt x="1402" y="3312"/>
                  </a:lnTo>
                  <a:lnTo>
                    <a:pt x="1392" y="3304"/>
                  </a:lnTo>
                  <a:lnTo>
                    <a:pt x="1240" y="3117"/>
                  </a:lnTo>
                  <a:lnTo>
                    <a:pt x="1088" y="3304"/>
                  </a:lnTo>
                  <a:lnTo>
                    <a:pt x="1078" y="3312"/>
                  </a:lnTo>
                  <a:lnTo>
                    <a:pt x="1066" y="3317"/>
                  </a:lnTo>
                  <a:lnTo>
                    <a:pt x="1054" y="3319"/>
                  </a:lnTo>
                  <a:lnTo>
                    <a:pt x="1047" y="3319"/>
                  </a:lnTo>
                  <a:lnTo>
                    <a:pt x="1040" y="3317"/>
                  </a:lnTo>
                  <a:lnTo>
                    <a:pt x="135" y="3003"/>
                  </a:lnTo>
                  <a:lnTo>
                    <a:pt x="123" y="2996"/>
                  </a:lnTo>
                  <a:lnTo>
                    <a:pt x="113" y="2985"/>
                  </a:lnTo>
                  <a:lnTo>
                    <a:pt x="108" y="2972"/>
                  </a:lnTo>
                  <a:lnTo>
                    <a:pt x="107" y="2957"/>
                  </a:lnTo>
                  <a:lnTo>
                    <a:pt x="115" y="2876"/>
                  </a:lnTo>
                  <a:lnTo>
                    <a:pt x="122" y="2795"/>
                  </a:lnTo>
                  <a:lnTo>
                    <a:pt x="126" y="2713"/>
                  </a:lnTo>
                  <a:lnTo>
                    <a:pt x="128" y="2633"/>
                  </a:lnTo>
                  <a:lnTo>
                    <a:pt x="129" y="2552"/>
                  </a:lnTo>
                  <a:lnTo>
                    <a:pt x="129" y="2473"/>
                  </a:lnTo>
                  <a:lnTo>
                    <a:pt x="126" y="2395"/>
                  </a:lnTo>
                  <a:lnTo>
                    <a:pt x="123" y="2317"/>
                  </a:lnTo>
                  <a:lnTo>
                    <a:pt x="118" y="2241"/>
                  </a:lnTo>
                  <a:lnTo>
                    <a:pt x="113" y="2168"/>
                  </a:lnTo>
                  <a:lnTo>
                    <a:pt x="106" y="2096"/>
                  </a:lnTo>
                  <a:lnTo>
                    <a:pt x="99" y="2026"/>
                  </a:lnTo>
                  <a:lnTo>
                    <a:pt x="91" y="1959"/>
                  </a:lnTo>
                  <a:lnTo>
                    <a:pt x="82" y="1895"/>
                  </a:lnTo>
                  <a:lnTo>
                    <a:pt x="74" y="1834"/>
                  </a:lnTo>
                  <a:lnTo>
                    <a:pt x="65" y="1776"/>
                  </a:lnTo>
                  <a:lnTo>
                    <a:pt x="56" y="1722"/>
                  </a:lnTo>
                  <a:lnTo>
                    <a:pt x="48" y="1671"/>
                  </a:lnTo>
                  <a:lnTo>
                    <a:pt x="40" y="1626"/>
                  </a:lnTo>
                  <a:lnTo>
                    <a:pt x="32" y="1583"/>
                  </a:lnTo>
                  <a:lnTo>
                    <a:pt x="25" y="1546"/>
                  </a:lnTo>
                  <a:lnTo>
                    <a:pt x="18" y="1514"/>
                  </a:lnTo>
                  <a:lnTo>
                    <a:pt x="12" y="1486"/>
                  </a:lnTo>
                  <a:lnTo>
                    <a:pt x="8" y="1465"/>
                  </a:lnTo>
                  <a:lnTo>
                    <a:pt x="4" y="1449"/>
                  </a:lnTo>
                  <a:lnTo>
                    <a:pt x="2" y="1439"/>
                  </a:lnTo>
                  <a:lnTo>
                    <a:pt x="1" y="1435"/>
                  </a:lnTo>
                  <a:lnTo>
                    <a:pt x="0" y="1422"/>
                  </a:lnTo>
                  <a:lnTo>
                    <a:pt x="2" y="1410"/>
                  </a:lnTo>
                  <a:lnTo>
                    <a:pt x="8" y="1399"/>
                  </a:lnTo>
                  <a:lnTo>
                    <a:pt x="16" y="1391"/>
                  </a:lnTo>
                  <a:lnTo>
                    <a:pt x="27" y="1383"/>
                  </a:lnTo>
                  <a:lnTo>
                    <a:pt x="63" y="1367"/>
                  </a:lnTo>
                  <a:lnTo>
                    <a:pt x="96" y="1347"/>
                  </a:lnTo>
                  <a:lnTo>
                    <a:pt x="126" y="1323"/>
                  </a:lnTo>
                  <a:lnTo>
                    <a:pt x="153" y="1295"/>
                  </a:lnTo>
                  <a:lnTo>
                    <a:pt x="178" y="1263"/>
                  </a:lnTo>
                  <a:lnTo>
                    <a:pt x="200" y="1230"/>
                  </a:lnTo>
                  <a:lnTo>
                    <a:pt x="220" y="1193"/>
                  </a:lnTo>
                  <a:lnTo>
                    <a:pt x="238" y="1154"/>
                  </a:lnTo>
                  <a:lnTo>
                    <a:pt x="255" y="1114"/>
                  </a:lnTo>
                  <a:lnTo>
                    <a:pt x="268" y="1072"/>
                  </a:lnTo>
                  <a:lnTo>
                    <a:pt x="281" y="1028"/>
                  </a:lnTo>
                  <a:lnTo>
                    <a:pt x="291" y="984"/>
                  </a:lnTo>
                  <a:lnTo>
                    <a:pt x="300" y="939"/>
                  </a:lnTo>
                  <a:lnTo>
                    <a:pt x="307" y="895"/>
                  </a:lnTo>
                  <a:lnTo>
                    <a:pt x="313" y="851"/>
                  </a:lnTo>
                  <a:lnTo>
                    <a:pt x="318" y="806"/>
                  </a:lnTo>
                  <a:lnTo>
                    <a:pt x="322" y="764"/>
                  </a:lnTo>
                  <a:lnTo>
                    <a:pt x="325" y="709"/>
                  </a:lnTo>
                  <a:lnTo>
                    <a:pt x="327" y="657"/>
                  </a:lnTo>
                  <a:lnTo>
                    <a:pt x="328" y="605"/>
                  </a:lnTo>
                  <a:lnTo>
                    <a:pt x="328" y="556"/>
                  </a:lnTo>
                  <a:lnTo>
                    <a:pt x="327" y="508"/>
                  </a:lnTo>
                  <a:lnTo>
                    <a:pt x="326" y="462"/>
                  </a:lnTo>
                  <a:lnTo>
                    <a:pt x="324" y="421"/>
                  </a:lnTo>
                  <a:lnTo>
                    <a:pt x="321" y="381"/>
                  </a:lnTo>
                  <a:lnTo>
                    <a:pt x="319" y="346"/>
                  </a:lnTo>
                  <a:lnTo>
                    <a:pt x="316" y="315"/>
                  </a:lnTo>
                  <a:lnTo>
                    <a:pt x="313" y="289"/>
                  </a:lnTo>
                  <a:lnTo>
                    <a:pt x="311" y="267"/>
                  </a:lnTo>
                  <a:lnTo>
                    <a:pt x="309" y="251"/>
                  </a:lnTo>
                  <a:lnTo>
                    <a:pt x="308" y="241"/>
                  </a:lnTo>
                  <a:lnTo>
                    <a:pt x="308" y="238"/>
                  </a:lnTo>
                  <a:lnTo>
                    <a:pt x="308" y="223"/>
                  </a:lnTo>
                  <a:lnTo>
                    <a:pt x="313" y="210"/>
                  </a:lnTo>
                  <a:lnTo>
                    <a:pt x="322" y="199"/>
                  </a:lnTo>
                  <a:lnTo>
                    <a:pt x="335" y="192"/>
                  </a:lnTo>
                  <a:lnTo>
                    <a:pt x="814" y="3"/>
                  </a:lnTo>
                  <a:lnTo>
                    <a:pt x="8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21"/>
            <p:cNvSpPr>
              <a:spLocks/>
            </p:cNvSpPr>
            <p:nvPr/>
          </p:nvSpPr>
          <p:spPr bwMode="auto">
            <a:xfrm>
              <a:off x="9190038" y="3071813"/>
              <a:ext cx="101600" cy="44450"/>
            </a:xfrm>
            <a:custGeom>
              <a:avLst/>
              <a:gdLst>
                <a:gd name="T0" fmla="*/ 38 w 639"/>
                <a:gd name="T1" fmla="*/ 0 h 274"/>
                <a:gd name="T2" fmla="*/ 51 w 639"/>
                <a:gd name="T3" fmla="*/ 0 h 274"/>
                <a:gd name="T4" fmla="*/ 602 w 639"/>
                <a:gd name="T5" fmla="*/ 96 h 274"/>
                <a:gd name="T6" fmla="*/ 616 w 639"/>
                <a:gd name="T7" fmla="*/ 101 h 274"/>
                <a:gd name="T8" fmla="*/ 627 w 639"/>
                <a:gd name="T9" fmla="*/ 110 h 274"/>
                <a:gd name="T10" fmla="*/ 636 w 639"/>
                <a:gd name="T11" fmla="*/ 123 h 274"/>
                <a:gd name="T12" fmla="*/ 639 w 639"/>
                <a:gd name="T13" fmla="*/ 138 h 274"/>
                <a:gd name="T14" fmla="*/ 639 w 639"/>
                <a:gd name="T15" fmla="*/ 231 h 274"/>
                <a:gd name="T16" fmla="*/ 636 w 639"/>
                <a:gd name="T17" fmla="*/ 245 h 274"/>
                <a:gd name="T18" fmla="*/ 629 w 639"/>
                <a:gd name="T19" fmla="*/ 257 h 274"/>
                <a:gd name="T20" fmla="*/ 620 w 639"/>
                <a:gd name="T21" fmla="*/ 266 h 274"/>
                <a:gd name="T22" fmla="*/ 608 w 639"/>
                <a:gd name="T23" fmla="*/ 272 h 274"/>
                <a:gd name="T24" fmla="*/ 595 w 639"/>
                <a:gd name="T25" fmla="*/ 274 h 274"/>
                <a:gd name="T26" fmla="*/ 581 w 639"/>
                <a:gd name="T27" fmla="*/ 272 h 274"/>
                <a:gd name="T28" fmla="*/ 569 w 639"/>
                <a:gd name="T29" fmla="*/ 266 h 274"/>
                <a:gd name="T30" fmla="*/ 560 w 639"/>
                <a:gd name="T31" fmla="*/ 257 h 274"/>
                <a:gd name="T32" fmla="*/ 554 w 639"/>
                <a:gd name="T33" fmla="*/ 245 h 274"/>
                <a:gd name="T34" fmla="*/ 552 w 639"/>
                <a:gd name="T35" fmla="*/ 231 h 274"/>
                <a:gd name="T36" fmla="*/ 552 w 639"/>
                <a:gd name="T37" fmla="*/ 175 h 274"/>
                <a:gd name="T38" fmla="*/ 86 w 639"/>
                <a:gd name="T39" fmla="*/ 94 h 274"/>
                <a:gd name="T40" fmla="*/ 86 w 639"/>
                <a:gd name="T41" fmla="*/ 136 h 274"/>
                <a:gd name="T42" fmla="*/ 84 w 639"/>
                <a:gd name="T43" fmla="*/ 149 h 274"/>
                <a:gd name="T44" fmla="*/ 78 w 639"/>
                <a:gd name="T45" fmla="*/ 161 h 274"/>
                <a:gd name="T46" fmla="*/ 69 w 639"/>
                <a:gd name="T47" fmla="*/ 171 h 274"/>
                <a:gd name="T48" fmla="*/ 57 w 639"/>
                <a:gd name="T49" fmla="*/ 178 h 274"/>
                <a:gd name="T50" fmla="*/ 43 w 639"/>
                <a:gd name="T51" fmla="*/ 180 h 274"/>
                <a:gd name="T52" fmla="*/ 30 w 639"/>
                <a:gd name="T53" fmla="*/ 178 h 274"/>
                <a:gd name="T54" fmla="*/ 18 w 639"/>
                <a:gd name="T55" fmla="*/ 171 h 274"/>
                <a:gd name="T56" fmla="*/ 9 w 639"/>
                <a:gd name="T57" fmla="*/ 161 h 274"/>
                <a:gd name="T58" fmla="*/ 3 w 639"/>
                <a:gd name="T59" fmla="*/ 149 h 274"/>
                <a:gd name="T60" fmla="*/ 0 w 639"/>
                <a:gd name="T61" fmla="*/ 136 h 274"/>
                <a:gd name="T62" fmla="*/ 0 w 639"/>
                <a:gd name="T63" fmla="*/ 43 h 274"/>
                <a:gd name="T64" fmla="*/ 2 w 639"/>
                <a:gd name="T65" fmla="*/ 30 h 274"/>
                <a:gd name="T66" fmla="*/ 7 w 639"/>
                <a:gd name="T67" fmla="*/ 19 h 274"/>
                <a:gd name="T68" fmla="*/ 16 w 639"/>
                <a:gd name="T69" fmla="*/ 10 h 274"/>
                <a:gd name="T70" fmla="*/ 26 w 639"/>
                <a:gd name="T71" fmla="*/ 3 h 274"/>
                <a:gd name="T72" fmla="*/ 38 w 639"/>
                <a:gd name="T73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9" h="274">
                  <a:moveTo>
                    <a:pt x="38" y="0"/>
                  </a:moveTo>
                  <a:lnTo>
                    <a:pt x="51" y="0"/>
                  </a:lnTo>
                  <a:lnTo>
                    <a:pt x="602" y="96"/>
                  </a:lnTo>
                  <a:lnTo>
                    <a:pt x="616" y="101"/>
                  </a:lnTo>
                  <a:lnTo>
                    <a:pt x="627" y="110"/>
                  </a:lnTo>
                  <a:lnTo>
                    <a:pt x="636" y="123"/>
                  </a:lnTo>
                  <a:lnTo>
                    <a:pt x="639" y="138"/>
                  </a:lnTo>
                  <a:lnTo>
                    <a:pt x="639" y="231"/>
                  </a:lnTo>
                  <a:lnTo>
                    <a:pt x="636" y="245"/>
                  </a:lnTo>
                  <a:lnTo>
                    <a:pt x="629" y="257"/>
                  </a:lnTo>
                  <a:lnTo>
                    <a:pt x="620" y="266"/>
                  </a:lnTo>
                  <a:lnTo>
                    <a:pt x="608" y="272"/>
                  </a:lnTo>
                  <a:lnTo>
                    <a:pt x="595" y="274"/>
                  </a:lnTo>
                  <a:lnTo>
                    <a:pt x="581" y="272"/>
                  </a:lnTo>
                  <a:lnTo>
                    <a:pt x="569" y="266"/>
                  </a:lnTo>
                  <a:lnTo>
                    <a:pt x="560" y="257"/>
                  </a:lnTo>
                  <a:lnTo>
                    <a:pt x="554" y="245"/>
                  </a:lnTo>
                  <a:lnTo>
                    <a:pt x="552" y="231"/>
                  </a:lnTo>
                  <a:lnTo>
                    <a:pt x="552" y="175"/>
                  </a:lnTo>
                  <a:lnTo>
                    <a:pt x="86" y="94"/>
                  </a:lnTo>
                  <a:lnTo>
                    <a:pt x="86" y="136"/>
                  </a:lnTo>
                  <a:lnTo>
                    <a:pt x="84" y="149"/>
                  </a:lnTo>
                  <a:lnTo>
                    <a:pt x="78" y="161"/>
                  </a:lnTo>
                  <a:lnTo>
                    <a:pt x="69" y="171"/>
                  </a:lnTo>
                  <a:lnTo>
                    <a:pt x="57" y="178"/>
                  </a:lnTo>
                  <a:lnTo>
                    <a:pt x="43" y="180"/>
                  </a:lnTo>
                  <a:lnTo>
                    <a:pt x="30" y="178"/>
                  </a:lnTo>
                  <a:lnTo>
                    <a:pt x="18" y="171"/>
                  </a:lnTo>
                  <a:lnTo>
                    <a:pt x="9" y="161"/>
                  </a:lnTo>
                  <a:lnTo>
                    <a:pt x="3" y="149"/>
                  </a:lnTo>
                  <a:lnTo>
                    <a:pt x="0" y="136"/>
                  </a:lnTo>
                  <a:lnTo>
                    <a:pt x="0" y="43"/>
                  </a:lnTo>
                  <a:lnTo>
                    <a:pt x="2" y="30"/>
                  </a:lnTo>
                  <a:lnTo>
                    <a:pt x="7" y="19"/>
                  </a:lnTo>
                  <a:lnTo>
                    <a:pt x="16" y="10"/>
                  </a:lnTo>
                  <a:lnTo>
                    <a:pt x="26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22"/>
            <p:cNvSpPr>
              <a:spLocks/>
            </p:cNvSpPr>
            <p:nvPr/>
          </p:nvSpPr>
          <p:spPr bwMode="auto">
            <a:xfrm>
              <a:off x="9393238" y="3071813"/>
              <a:ext cx="101600" cy="44450"/>
            </a:xfrm>
            <a:custGeom>
              <a:avLst/>
              <a:gdLst>
                <a:gd name="T0" fmla="*/ 600 w 638"/>
                <a:gd name="T1" fmla="*/ 0 h 274"/>
                <a:gd name="T2" fmla="*/ 612 w 638"/>
                <a:gd name="T3" fmla="*/ 3 h 274"/>
                <a:gd name="T4" fmla="*/ 623 w 638"/>
                <a:gd name="T5" fmla="*/ 10 h 274"/>
                <a:gd name="T6" fmla="*/ 631 w 638"/>
                <a:gd name="T7" fmla="*/ 19 h 274"/>
                <a:gd name="T8" fmla="*/ 636 w 638"/>
                <a:gd name="T9" fmla="*/ 30 h 274"/>
                <a:gd name="T10" fmla="*/ 638 w 638"/>
                <a:gd name="T11" fmla="*/ 43 h 274"/>
                <a:gd name="T12" fmla="*/ 638 w 638"/>
                <a:gd name="T13" fmla="*/ 136 h 274"/>
                <a:gd name="T14" fmla="*/ 636 w 638"/>
                <a:gd name="T15" fmla="*/ 149 h 274"/>
                <a:gd name="T16" fmla="*/ 630 w 638"/>
                <a:gd name="T17" fmla="*/ 161 h 274"/>
                <a:gd name="T18" fmla="*/ 620 w 638"/>
                <a:gd name="T19" fmla="*/ 171 h 274"/>
                <a:gd name="T20" fmla="*/ 608 w 638"/>
                <a:gd name="T21" fmla="*/ 178 h 274"/>
                <a:gd name="T22" fmla="*/ 595 w 638"/>
                <a:gd name="T23" fmla="*/ 180 h 274"/>
                <a:gd name="T24" fmla="*/ 581 w 638"/>
                <a:gd name="T25" fmla="*/ 178 h 274"/>
                <a:gd name="T26" fmla="*/ 570 w 638"/>
                <a:gd name="T27" fmla="*/ 171 h 274"/>
                <a:gd name="T28" fmla="*/ 560 w 638"/>
                <a:gd name="T29" fmla="*/ 161 h 274"/>
                <a:gd name="T30" fmla="*/ 554 w 638"/>
                <a:gd name="T31" fmla="*/ 149 h 274"/>
                <a:gd name="T32" fmla="*/ 552 w 638"/>
                <a:gd name="T33" fmla="*/ 136 h 274"/>
                <a:gd name="T34" fmla="*/ 552 w 638"/>
                <a:gd name="T35" fmla="*/ 94 h 274"/>
                <a:gd name="T36" fmla="*/ 86 w 638"/>
                <a:gd name="T37" fmla="*/ 175 h 274"/>
                <a:gd name="T38" fmla="*/ 86 w 638"/>
                <a:gd name="T39" fmla="*/ 231 h 274"/>
                <a:gd name="T40" fmla="*/ 84 w 638"/>
                <a:gd name="T41" fmla="*/ 245 h 274"/>
                <a:gd name="T42" fmla="*/ 78 w 638"/>
                <a:gd name="T43" fmla="*/ 257 h 274"/>
                <a:gd name="T44" fmla="*/ 69 w 638"/>
                <a:gd name="T45" fmla="*/ 266 h 274"/>
                <a:gd name="T46" fmla="*/ 57 w 638"/>
                <a:gd name="T47" fmla="*/ 272 h 274"/>
                <a:gd name="T48" fmla="*/ 44 w 638"/>
                <a:gd name="T49" fmla="*/ 274 h 274"/>
                <a:gd name="T50" fmla="*/ 30 w 638"/>
                <a:gd name="T51" fmla="*/ 272 h 274"/>
                <a:gd name="T52" fmla="*/ 18 w 638"/>
                <a:gd name="T53" fmla="*/ 266 h 274"/>
                <a:gd name="T54" fmla="*/ 8 w 638"/>
                <a:gd name="T55" fmla="*/ 257 h 274"/>
                <a:gd name="T56" fmla="*/ 2 w 638"/>
                <a:gd name="T57" fmla="*/ 245 h 274"/>
                <a:gd name="T58" fmla="*/ 0 w 638"/>
                <a:gd name="T59" fmla="*/ 231 h 274"/>
                <a:gd name="T60" fmla="*/ 0 w 638"/>
                <a:gd name="T61" fmla="*/ 138 h 274"/>
                <a:gd name="T62" fmla="*/ 2 w 638"/>
                <a:gd name="T63" fmla="*/ 123 h 274"/>
                <a:gd name="T64" fmla="*/ 10 w 638"/>
                <a:gd name="T65" fmla="*/ 110 h 274"/>
                <a:gd name="T66" fmla="*/ 22 w 638"/>
                <a:gd name="T67" fmla="*/ 101 h 274"/>
                <a:gd name="T68" fmla="*/ 36 w 638"/>
                <a:gd name="T69" fmla="*/ 96 h 274"/>
                <a:gd name="T70" fmla="*/ 588 w 638"/>
                <a:gd name="T71" fmla="*/ 0 h 274"/>
                <a:gd name="T72" fmla="*/ 600 w 638"/>
                <a:gd name="T73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8" h="274">
                  <a:moveTo>
                    <a:pt x="600" y="0"/>
                  </a:moveTo>
                  <a:lnTo>
                    <a:pt x="612" y="3"/>
                  </a:lnTo>
                  <a:lnTo>
                    <a:pt x="623" y="10"/>
                  </a:lnTo>
                  <a:lnTo>
                    <a:pt x="631" y="19"/>
                  </a:lnTo>
                  <a:lnTo>
                    <a:pt x="636" y="30"/>
                  </a:lnTo>
                  <a:lnTo>
                    <a:pt x="638" y="43"/>
                  </a:lnTo>
                  <a:lnTo>
                    <a:pt x="638" y="136"/>
                  </a:lnTo>
                  <a:lnTo>
                    <a:pt x="636" y="149"/>
                  </a:lnTo>
                  <a:lnTo>
                    <a:pt x="630" y="161"/>
                  </a:lnTo>
                  <a:lnTo>
                    <a:pt x="620" y="171"/>
                  </a:lnTo>
                  <a:lnTo>
                    <a:pt x="608" y="178"/>
                  </a:lnTo>
                  <a:lnTo>
                    <a:pt x="595" y="180"/>
                  </a:lnTo>
                  <a:lnTo>
                    <a:pt x="581" y="178"/>
                  </a:lnTo>
                  <a:lnTo>
                    <a:pt x="570" y="171"/>
                  </a:lnTo>
                  <a:lnTo>
                    <a:pt x="560" y="161"/>
                  </a:lnTo>
                  <a:lnTo>
                    <a:pt x="554" y="149"/>
                  </a:lnTo>
                  <a:lnTo>
                    <a:pt x="552" y="136"/>
                  </a:lnTo>
                  <a:lnTo>
                    <a:pt x="552" y="94"/>
                  </a:lnTo>
                  <a:lnTo>
                    <a:pt x="86" y="175"/>
                  </a:lnTo>
                  <a:lnTo>
                    <a:pt x="86" y="231"/>
                  </a:lnTo>
                  <a:lnTo>
                    <a:pt x="84" y="245"/>
                  </a:lnTo>
                  <a:lnTo>
                    <a:pt x="78" y="257"/>
                  </a:lnTo>
                  <a:lnTo>
                    <a:pt x="69" y="266"/>
                  </a:lnTo>
                  <a:lnTo>
                    <a:pt x="57" y="272"/>
                  </a:lnTo>
                  <a:lnTo>
                    <a:pt x="44" y="274"/>
                  </a:lnTo>
                  <a:lnTo>
                    <a:pt x="30" y="272"/>
                  </a:lnTo>
                  <a:lnTo>
                    <a:pt x="18" y="266"/>
                  </a:lnTo>
                  <a:lnTo>
                    <a:pt x="8" y="257"/>
                  </a:lnTo>
                  <a:lnTo>
                    <a:pt x="2" y="245"/>
                  </a:lnTo>
                  <a:lnTo>
                    <a:pt x="0" y="231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10" y="110"/>
                  </a:lnTo>
                  <a:lnTo>
                    <a:pt x="22" y="101"/>
                  </a:lnTo>
                  <a:lnTo>
                    <a:pt x="36" y="96"/>
                  </a:lnTo>
                  <a:lnTo>
                    <a:pt x="588" y="0"/>
                  </a:lnTo>
                  <a:lnTo>
                    <a:pt x="6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23"/>
            <p:cNvSpPr>
              <a:spLocks/>
            </p:cNvSpPr>
            <p:nvPr/>
          </p:nvSpPr>
          <p:spPr bwMode="auto">
            <a:xfrm>
              <a:off x="9342438" y="3000375"/>
              <a:ext cx="12700" cy="14288"/>
            </a:xfrm>
            <a:custGeom>
              <a:avLst/>
              <a:gdLst>
                <a:gd name="T0" fmla="*/ 43 w 86"/>
                <a:gd name="T1" fmla="*/ 0 h 87"/>
                <a:gd name="T2" fmla="*/ 54 w 86"/>
                <a:gd name="T3" fmla="*/ 1 h 87"/>
                <a:gd name="T4" fmla="*/ 65 w 86"/>
                <a:gd name="T5" fmla="*/ 6 h 87"/>
                <a:gd name="T6" fmla="*/ 74 w 86"/>
                <a:gd name="T7" fmla="*/ 12 h 87"/>
                <a:gd name="T8" fmla="*/ 81 w 86"/>
                <a:gd name="T9" fmla="*/ 21 h 87"/>
                <a:gd name="T10" fmla="*/ 85 w 86"/>
                <a:gd name="T11" fmla="*/ 32 h 87"/>
                <a:gd name="T12" fmla="*/ 86 w 86"/>
                <a:gd name="T13" fmla="*/ 43 h 87"/>
                <a:gd name="T14" fmla="*/ 85 w 86"/>
                <a:gd name="T15" fmla="*/ 54 h 87"/>
                <a:gd name="T16" fmla="*/ 81 w 86"/>
                <a:gd name="T17" fmla="*/ 65 h 87"/>
                <a:gd name="T18" fmla="*/ 74 w 86"/>
                <a:gd name="T19" fmla="*/ 74 h 87"/>
                <a:gd name="T20" fmla="*/ 65 w 86"/>
                <a:gd name="T21" fmla="*/ 81 h 87"/>
                <a:gd name="T22" fmla="*/ 54 w 86"/>
                <a:gd name="T23" fmla="*/ 85 h 87"/>
                <a:gd name="T24" fmla="*/ 43 w 86"/>
                <a:gd name="T25" fmla="*/ 87 h 87"/>
                <a:gd name="T26" fmla="*/ 32 w 86"/>
                <a:gd name="T27" fmla="*/ 85 h 87"/>
                <a:gd name="T28" fmla="*/ 22 w 86"/>
                <a:gd name="T29" fmla="*/ 81 h 87"/>
                <a:gd name="T30" fmla="*/ 13 w 86"/>
                <a:gd name="T31" fmla="*/ 74 h 87"/>
                <a:gd name="T32" fmla="*/ 5 w 86"/>
                <a:gd name="T33" fmla="*/ 65 h 87"/>
                <a:gd name="T34" fmla="*/ 1 w 86"/>
                <a:gd name="T35" fmla="*/ 54 h 87"/>
                <a:gd name="T36" fmla="*/ 0 w 86"/>
                <a:gd name="T37" fmla="*/ 43 h 87"/>
                <a:gd name="T38" fmla="*/ 1 w 86"/>
                <a:gd name="T39" fmla="*/ 32 h 87"/>
                <a:gd name="T40" fmla="*/ 5 w 86"/>
                <a:gd name="T41" fmla="*/ 21 h 87"/>
                <a:gd name="T42" fmla="*/ 13 w 86"/>
                <a:gd name="T43" fmla="*/ 12 h 87"/>
                <a:gd name="T44" fmla="*/ 22 w 86"/>
                <a:gd name="T45" fmla="*/ 6 h 87"/>
                <a:gd name="T46" fmla="*/ 32 w 86"/>
                <a:gd name="T47" fmla="*/ 1 h 87"/>
                <a:gd name="T48" fmla="*/ 43 w 86"/>
                <a:gd name="T4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" h="87">
                  <a:moveTo>
                    <a:pt x="43" y="0"/>
                  </a:moveTo>
                  <a:lnTo>
                    <a:pt x="54" y="1"/>
                  </a:lnTo>
                  <a:lnTo>
                    <a:pt x="65" y="6"/>
                  </a:lnTo>
                  <a:lnTo>
                    <a:pt x="74" y="12"/>
                  </a:lnTo>
                  <a:lnTo>
                    <a:pt x="81" y="21"/>
                  </a:lnTo>
                  <a:lnTo>
                    <a:pt x="85" y="32"/>
                  </a:lnTo>
                  <a:lnTo>
                    <a:pt x="86" y="43"/>
                  </a:lnTo>
                  <a:lnTo>
                    <a:pt x="85" y="54"/>
                  </a:lnTo>
                  <a:lnTo>
                    <a:pt x="81" y="65"/>
                  </a:lnTo>
                  <a:lnTo>
                    <a:pt x="74" y="74"/>
                  </a:lnTo>
                  <a:lnTo>
                    <a:pt x="65" y="81"/>
                  </a:lnTo>
                  <a:lnTo>
                    <a:pt x="54" y="85"/>
                  </a:lnTo>
                  <a:lnTo>
                    <a:pt x="43" y="87"/>
                  </a:lnTo>
                  <a:lnTo>
                    <a:pt x="32" y="85"/>
                  </a:lnTo>
                  <a:lnTo>
                    <a:pt x="22" y="81"/>
                  </a:lnTo>
                  <a:lnTo>
                    <a:pt x="13" y="74"/>
                  </a:lnTo>
                  <a:lnTo>
                    <a:pt x="5" y="65"/>
                  </a:lnTo>
                  <a:lnTo>
                    <a:pt x="1" y="54"/>
                  </a:lnTo>
                  <a:lnTo>
                    <a:pt x="0" y="43"/>
                  </a:lnTo>
                  <a:lnTo>
                    <a:pt x="1" y="32"/>
                  </a:lnTo>
                  <a:lnTo>
                    <a:pt x="5" y="21"/>
                  </a:lnTo>
                  <a:lnTo>
                    <a:pt x="13" y="12"/>
                  </a:lnTo>
                  <a:lnTo>
                    <a:pt x="22" y="6"/>
                  </a:lnTo>
                  <a:lnTo>
                    <a:pt x="32" y="1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24"/>
            <p:cNvSpPr>
              <a:spLocks/>
            </p:cNvSpPr>
            <p:nvPr/>
          </p:nvSpPr>
          <p:spPr bwMode="auto">
            <a:xfrm>
              <a:off x="9342438" y="3046413"/>
              <a:ext cx="12700" cy="12700"/>
            </a:xfrm>
            <a:custGeom>
              <a:avLst/>
              <a:gdLst>
                <a:gd name="T0" fmla="*/ 43 w 86"/>
                <a:gd name="T1" fmla="*/ 0 h 86"/>
                <a:gd name="T2" fmla="*/ 54 w 86"/>
                <a:gd name="T3" fmla="*/ 1 h 86"/>
                <a:gd name="T4" fmla="*/ 65 w 86"/>
                <a:gd name="T5" fmla="*/ 6 h 86"/>
                <a:gd name="T6" fmla="*/ 74 w 86"/>
                <a:gd name="T7" fmla="*/ 13 h 86"/>
                <a:gd name="T8" fmla="*/ 81 w 86"/>
                <a:gd name="T9" fmla="*/ 21 h 86"/>
                <a:gd name="T10" fmla="*/ 85 w 86"/>
                <a:gd name="T11" fmla="*/ 32 h 86"/>
                <a:gd name="T12" fmla="*/ 86 w 86"/>
                <a:gd name="T13" fmla="*/ 43 h 86"/>
                <a:gd name="T14" fmla="*/ 85 w 86"/>
                <a:gd name="T15" fmla="*/ 54 h 86"/>
                <a:gd name="T16" fmla="*/ 81 w 86"/>
                <a:gd name="T17" fmla="*/ 64 h 86"/>
                <a:gd name="T18" fmla="*/ 74 w 86"/>
                <a:gd name="T19" fmla="*/ 73 h 86"/>
                <a:gd name="T20" fmla="*/ 65 w 86"/>
                <a:gd name="T21" fmla="*/ 80 h 86"/>
                <a:gd name="T22" fmla="*/ 54 w 86"/>
                <a:gd name="T23" fmla="*/ 84 h 86"/>
                <a:gd name="T24" fmla="*/ 43 w 86"/>
                <a:gd name="T25" fmla="*/ 86 h 86"/>
                <a:gd name="T26" fmla="*/ 32 w 86"/>
                <a:gd name="T27" fmla="*/ 84 h 86"/>
                <a:gd name="T28" fmla="*/ 22 w 86"/>
                <a:gd name="T29" fmla="*/ 80 h 86"/>
                <a:gd name="T30" fmla="*/ 13 w 86"/>
                <a:gd name="T31" fmla="*/ 73 h 86"/>
                <a:gd name="T32" fmla="*/ 5 w 86"/>
                <a:gd name="T33" fmla="*/ 64 h 86"/>
                <a:gd name="T34" fmla="*/ 1 w 86"/>
                <a:gd name="T35" fmla="*/ 54 h 86"/>
                <a:gd name="T36" fmla="*/ 0 w 86"/>
                <a:gd name="T37" fmla="*/ 43 h 86"/>
                <a:gd name="T38" fmla="*/ 1 w 86"/>
                <a:gd name="T39" fmla="*/ 32 h 86"/>
                <a:gd name="T40" fmla="*/ 5 w 86"/>
                <a:gd name="T41" fmla="*/ 21 h 86"/>
                <a:gd name="T42" fmla="*/ 13 w 86"/>
                <a:gd name="T43" fmla="*/ 13 h 86"/>
                <a:gd name="T44" fmla="*/ 22 w 86"/>
                <a:gd name="T45" fmla="*/ 6 h 86"/>
                <a:gd name="T46" fmla="*/ 32 w 86"/>
                <a:gd name="T47" fmla="*/ 1 h 86"/>
                <a:gd name="T48" fmla="*/ 43 w 86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" h="86">
                  <a:moveTo>
                    <a:pt x="43" y="0"/>
                  </a:moveTo>
                  <a:lnTo>
                    <a:pt x="54" y="1"/>
                  </a:lnTo>
                  <a:lnTo>
                    <a:pt x="65" y="6"/>
                  </a:lnTo>
                  <a:lnTo>
                    <a:pt x="74" y="13"/>
                  </a:lnTo>
                  <a:lnTo>
                    <a:pt x="81" y="21"/>
                  </a:lnTo>
                  <a:lnTo>
                    <a:pt x="85" y="32"/>
                  </a:lnTo>
                  <a:lnTo>
                    <a:pt x="86" y="43"/>
                  </a:lnTo>
                  <a:lnTo>
                    <a:pt x="85" y="54"/>
                  </a:lnTo>
                  <a:lnTo>
                    <a:pt x="81" y="64"/>
                  </a:lnTo>
                  <a:lnTo>
                    <a:pt x="74" y="73"/>
                  </a:lnTo>
                  <a:lnTo>
                    <a:pt x="65" y="80"/>
                  </a:lnTo>
                  <a:lnTo>
                    <a:pt x="54" y="84"/>
                  </a:lnTo>
                  <a:lnTo>
                    <a:pt x="43" y="86"/>
                  </a:lnTo>
                  <a:lnTo>
                    <a:pt x="32" y="84"/>
                  </a:lnTo>
                  <a:lnTo>
                    <a:pt x="22" y="80"/>
                  </a:lnTo>
                  <a:lnTo>
                    <a:pt x="13" y="73"/>
                  </a:lnTo>
                  <a:lnTo>
                    <a:pt x="5" y="64"/>
                  </a:lnTo>
                  <a:lnTo>
                    <a:pt x="1" y="54"/>
                  </a:lnTo>
                  <a:lnTo>
                    <a:pt x="0" y="43"/>
                  </a:lnTo>
                  <a:lnTo>
                    <a:pt x="1" y="32"/>
                  </a:lnTo>
                  <a:lnTo>
                    <a:pt x="5" y="21"/>
                  </a:lnTo>
                  <a:lnTo>
                    <a:pt x="13" y="13"/>
                  </a:lnTo>
                  <a:lnTo>
                    <a:pt x="22" y="6"/>
                  </a:lnTo>
                  <a:lnTo>
                    <a:pt x="32" y="1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25"/>
            <p:cNvSpPr>
              <a:spLocks/>
            </p:cNvSpPr>
            <p:nvPr/>
          </p:nvSpPr>
          <p:spPr bwMode="auto">
            <a:xfrm>
              <a:off x="9342438" y="3090863"/>
              <a:ext cx="12700" cy="12700"/>
            </a:xfrm>
            <a:custGeom>
              <a:avLst/>
              <a:gdLst>
                <a:gd name="T0" fmla="*/ 43 w 86"/>
                <a:gd name="T1" fmla="*/ 0 h 87"/>
                <a:gd name="T2" fmla="*/ 54 w 86"/>
                <a:gd name="T3" fmla="*/ 2 h 87"/>
                <a:gd name="T4" fmla="*/ 65 w 86"/>
                <a:gd name="T5" fmla="*/ 6 h 87"/>
                <a:gd name="T6" fmla="*/ 74 w 86"/>
                <a:gd name="T7" fmla="*/ 13 h 87"/>
                <a:gd name="T8" fmla="*/ 81 w 86"/>
                <a:gd name="T9" fmla="*/ 22 h 87"/>
                <a:gd name="T10" fmla="*/ 85 w 86"/>
                <a:gd name="T11" fmla="*/ 32 h 87"/>
                <a:gd name="T12" fmla="*/ 86 w 86"/>
                <a:gd name="T13" fmla="*/ 43 h 87"/>
                <a:gd name="T14" fmla="*/ 85 w 86"/>
                <a:gd name="T15" fmla="*/ 55 h 87"/>
                <a:gd name="T16" fmla="*/ 81 w 86"/>
                <a:gd name="T17" fmla="*/ 65 h 87"/>
                <a:gd name="T18" fmla="*/ 74 w 86"/>
                <a:gd name="T19" fmla="*/ 74 h 87"/>
                <a:gd name="T20" fmla="*/ 65 w 86"/>
                <a:gd name="T21" fmla="*/ 81 h 87"/>
                <a:gd name="T22" fmla="*/ 54 w 86"/>
                <a:gd name="T23" fmla="*/ 85 h 87"/>
                <a:gd name="T24" fmla="*/ 43 w 86"/>
                <a:gd name="T25" fmla="*/ 87 h 87"/>
                <a:gd name="T26" fmla="*/ 32 w 86"/>
                <a:gd name="T27" fmla="*/ 85 h 87"/>
                <a:gd name="T28" fmla="*/ 22 w 86"/>
                <a:gd name="T29" fmla="*/ 81 h 87"/>
                <a:gd name="T30" fmla="*/ 13 w 86"/>
                <a:gd name="T31" fmla="*/ 74 h 87"/>
                <a:gd name="T32" fmla="*/ 5 w 86"/>
                <a:gd name="T33" fmla="*/ 65 h 87"/>
                <a:gd name="T34" fmla="*/ 1 w 86"/>
                <a:gd name="T35" fmla="*/ 55 h 87"/>
                <a:gd name="T36" fmla="*/ 0 w 86"/>
                <a:gd name="T37" fmla="*/ 43 h 87"/>
                <a:gd name="T38" fmla="*/ 1 w 86"/>
                <a:gd name="T39" fmla="*/ 32 h 87"/>
                <a:gd name="T40" fmla="*/ 5 w 86"/>
                <a:gd name="T41" fmla="*/ 22 h 87"/>
                <a:gd name="T42" fmla="*/ 13 w 86"/>
                <a:gd name="T43" fmla="*/ 13 h 87"/>
                <a:gd name="T44" fmla="*/ 22 w 86"/>
                <a:gd name="T45" fmla="*/ 6 h 87"/>
                <a:gd name="T46" fmla="*/ 32 w 86"/>
                <a:gd name="T47" fmla="*/ 2 h 87"/>
                <a:gd name="T48" fmla="*/ 43 w 86"/>
                <a:gd name="T4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" h="87">
                  <a:moveTo>
                    <a:pt x="43" y="0"/>
                  </a:moveTo>
                  <a:lnTo>
                    <a:pt x="54" y="2"/>
                  </a:lnTo>
                  <a:lnTo>
                    <a:pt x="65" y="6"/>
                  </a:lnTo>
                  <a:lnTo>
                    <a:pt x="74" y="13"/>
                  </a:lnTo>
                  <a:lnTo>
                    <a:pt x="81" y="22"/>
                  </a:lnTo>
                  <a:lnTo>
                    <a:pt x="85" y="32"/>
                  </a:lnTo>
                  <a:lnTo>
                    <a:pt x="86" y="43"/>
                  </a:lnTo>
                  <a:lnTo>
                    <a:pt x="85" y="55"/>
                  </a:lnTo>
                  <a:lnTo>
                    <a:pt x="81" y="65"/>
                  </a:lnTo>
                  <a:lnTo>
                    <a:pt x="74" y="74"/>
                  </a:lnTo>
                  <a:lnTo>
                    <a:pt x="65" y="81"/>
                  </a:lnTo>
                  <a:lnTo>
                    <a:pt x="54" y="85"/>
                  </a:lnTo>
                  <a:lnTo>
                    <a:pt x="43" y="87"/>
                  </a:lnTo>
                  <a:lnTo>
                    <a:pt x="32" y="85"/>
                  </a:lnTo>
                  <a:lnTo>
                    <a:pt x="22" y="81"/>
                  </a:lnTo>
                  <a:lnTo>
                    <a:pt x="13" y="74"/>
                  </a:lnTo>
                  <a:lnTo>
                    <a:pt x="5" y="65"/>
                  </a:lnTo>
                  <a:lnTo>
                    <a:pt x="1" y="55"/>
                  </a:lnTo>
                  <a:lnTo>
                    <a:pt x="0" y="43"/>
                  </a:lnTo>
                  <a:lnTo>
                    <a:pt x="1" y="32"/>
                  </a:lnTo>
                  <a:lnTo>
                    <a:pt x="5" y="22"/>
                  </a:lnTo>
                  <a:lnTo>
                    <a:pt x="13" y="13"/>
                  </a:lnTo>
                  <a:lnTo>
                    <a:pt x="22" y="6"/>
                  </a:lnTo>
                  <a:lnTo>
                    <a:pt x="32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26"/>
            <p:cNvSpPr>
              <a:spLocks/>
            </p:cNvSpPr>
            <p:nvPr/>
          </p:nvSpPr>
          <p:spPr bwMode="auto">
            <a:xfrm>
              <a:off x="9342438" y="3135313"/>
              <a:ext cx="12700" cy="14288"/>
            </a:xfrm>
            <a:custGeom>
              <a:avLst/>
              <a:gdLst>
                <a:gd name="T0" fmla="*/ 43 w 86"/>
                <a:gd name="T1" fmla="*/ 0 h 86"/>
                <a:gd name="T2" fmla="*/ 54 w 86"/>
                <a:gd name="T3" fmla="*/ 2 h 86"/>
                <a:gd name="T4" fmla="*/ 65 w 86"/>
                <a:gd name="T5" fmla="*/ 6 h 86"/>
                <a:gd name="T6" fmla="*/ 74 w 86"/>
                <a:gd name="T7" fmla="*/ 13 h 86"/>
                <a:gd name="T8" fmla="*/ 81 w 86"/>
                <a:gd name="T9" fmla="*/ 22 h 86"/>
                <a:gd name="T10" fmla="*/ 85 w 86"/>
                <a:gd name="T11" fmla="*/ 32 h 86"/>
                <a:gd name="T12" fmla="*/ 86 w 86"/>
                <a:gd name="T13" fmla="*/ 43 h 86"/>
                <a:gd name="T14" fmla="*/ 85 w 86"/>
                <a:gd name="T15" fmla="*/ 54 h 86"/>
                <a:gd name="T16" fmla="*/ 81 w 86"/>
                <a:gd name="T17" fmla="*/ 65 h 86"/>
                <a:gd name="T18" fmla="*/ 74 w 86"/>
                <a:gd name="T19" fmla="*/ 73 h 86"/>
                <a:gd name="T20" fmla="*/ 65 w 86"/>
                <a:gd name="T21" fmla="*/ 80 h 86"/>
                <a:gd name="T22" fmla="*/ 54 w 86"/>
                <a:gd name="T23" fmla="*/ 84 h 86"/>
                <a:gd name="T24" fmla="*/ 43 w 86"/>
                <a:gd name="T25" fmla="*/ 86 h 86"/>
                <a:gd name="T26" fmla="*/ 32 w 86"/>
                <a:gd name="T27" fmla="*/ 84 h 86"/>
                <a:gd name="T28" fmla="*/ 22 w 86"/>
                <a:gd name="T29" fmla="*/ 80 h 86"/>
                <a:gd name="T30" fmla="*/ 13 w 86"/>
                <a:gd name="T31" fmla="*/ 73 h 86"/>
                <a:gd name="T32" fmla="*/ 5 w 86"/>
                <a:gd name="T33" fmla="*/ 65 h 86"/>
                <a:gd name="T34" fmla="*/ 1 w 86"/>
                <a:gd name="T35" fmla="*/ 54 h 86"/>
                <a:gd name="T36" fmla="*/ 0 w 86"/>
                <a:gd name="T37" fmla="*/ 43 h 86"/>
                <a:gd name="T38" fmla="*/ 1 w 86"/>
                <a:gd name="T39" fmla="*/ 32 h 86"/>
                <a:gd name="T40" fmla="*/ 5 w 86"/>
                <a:gd name="T41" fmla="*/ 22 h 86"/>
                <a:gd name="T42" fmla="*/ 13 w 86"/>
                <a:gd name="T43" fmla="*/ 13 h 86"/>
                <a:gd name="T44" fmla="*/ 22 w 86"/>
                <a:gd name="T45" fmla="*/ 6 h 86"/>
                <a:gd name="T46" fmla="*/ 32 w 86"/>
                <a:gd name="T47" fmla="*/ 2 h 86"/>
                <a:gd name="T48" fmla="*/ 43 w 86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" h="86">
                  <a:moveTo>
                    <a:pt x="43" y="0"/>
                  </a:moveTo>
                  <a:lnTo>
                    <a:pt x="54" y="2"/>
                  </a:lnTo>
                  <a:lnTo>
                    <a:pt x="65" y="6"/>
                  </a:lnTo>
                  <a:lnTo>
                    <a:pt x="74" y="13"/>
                  </a:lnTo>
                  <a:lnTo>
                    <a:pt x="81" y="22"/>
                  </a:lnTo>
                  <a:lnTo>
                    <a:pt x="85" y="32"/>
                  </a:lnTo>
                  <a:lnTo>
                    <a:pt x="86" y="43"/>
                  </a:lnTo>
                  <a:lnTo>
                    <a:pt x="85" y="54"/>
                  </a:lnTo>
                  <a:lnTo>
                    <a:pt x="81" y="65"/>
                  </a:lnTo>
                  <a:lnTo>
                    <a:pt x="74" y="73"/>
                  </a:lnTo>
                  <a:lnTo>
                    <a:pt x="65" y="80"/>
                  </a:lnTo>
                  <a:lnTo>
                    <a:pt x="54" y="84"/>
                  </a:lnTo>
                  <a:lnTo>
                    <a:pt x="43" y="86"/>
                  </a:lnTo>
                  <a:lnTo>
                    <a:pt x="32" y="84"/>
                  </a:lnTo>
                  <a:lnTo>
                    <a:pt x="22" y="80"/>
                  </a:lnTo>
                  <a:lnTo>
                    <a:pt x="13" y="73"/>
                  </a:lnTo>
                  <a:lnTo>
                    <a:pt x="5" y="65"/>
                  </a:lnTo>
                  <a:lnTo>
                    <a:pt x="1" y="54"/>
                  </a:lnTo>
                  <a:lnTo>
                    <a:pt x="0" y="43"/>
                  </a:lnTo>
                  <a:lnTo>
                    <a:pt x="1" y="32"/>
                  </a:lnTo>
                  <a:lnTo>
                    <a:pt x="5" y="22"/>
                  </a:lnTo>
                  <a:lnTo>
                    <a:pt x="13" y="13"/>
                  </a:lnTo>
                  <a:lnTo>
                    <a:pt x="22" y="6"/>
                  </a:lnTo>
                  <a:lnTo>
                    <a:pt x="32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0" name="Freeform 131"/>
          <p:cNvSpPr>
            <a:spLocks noEditPoints="1"/>
          </p:cNvSpPr>
          <p:nvPr/>
        </p:nvSpPr>
        <p:spPr bwMode="auto">
          <a:xfrm>
            <a:off x="10024872" y="2690813"/>
            <a:ext cx="552450" cy="550863"/>
          </a:xfrm>
          <a:custGeom>
            <a:avLst/>
            <a:gdLst>
              <a:gd name="T0" fmla="*/ 707 w 3477"/>
              <a:gd name="T1" fmla="*/ 2690 h 3469"/>
              <a:gd name="T2" fmla="*/ 707 w 3477"/>
              <a:gd name="T3" fmla="*/ 1911 h 3469"/>
              <a:gd name="T4" fmla="*/ 707 w 3477"/>
              <a:gd name="T5" fmla="*/ 1131 h 3469"/>
              <a:gd name="T6" fmla="*/ 620 w 3477"/>
              <a:gd name="T7" fmla="*/ 1011 h 3469"/>
              <a:gd name="T8" fmla="*/ 617 w 3477"/>
              <a:gd name="T9" fmla="*/ 792 h 3469"/>
              <a:gd name="T10" fmla="*/ 597 w 3477"/>
              <a:gd name="T11" fmla="*/ 523 h 3469"/>
              <a:gd name="T12" fmla="*/ 2895 w 3477"/>
              <a:gd name="T13" fmla="*/ 430 h 3469"/>
              <a:gd name="T14" fmla="*/ 2866 w 3477"/>
              <a:gd name="T15" fmla="*/ 683 h 3469"/>
              <a:gd name="T16" fmla="*/ 2858 w 3477"/>
              <a:gd name="T17" fmla="*/ 937 h 3469"/>
              <a:gd name="T18" fmla="*/ 3376 w 3477"/>
              <a:gd name="T19" fmla="*/ 960 h 3469"/>
              <a:gd name="T20" fmla="*/ 1964 w 3477"/>
              <a:gd name="T21" fmla="*/ 204 h 3469"/>
              <a:gd name="T22" fmla="*/ 1674 w 3477"/>
              <a:gd name="T23" fmla="*/ 218 h 3469"/>
              <a:gd name="T24" fmla="*/ 1293 w 3477"/>
              <a:gd name="T25" fmla="*/ 86 h 3469"/>
              <a:gd name="T26" fmla="*/ 973 w 3477"/>
              <a:gd name="T27" fmla="*/ 143 h 3469"/>
              <a:gd name="T28" fmla="*/ 744 w 3477"/>
              <a:gd name="T29" fmla="*/ 249 h 3469"/>
              <a:gd name="T30" fmla="*/ 650 w 3477"/>
              <a:gd name="T31" fmla="*/ 349 h 3469"/>
              <a:gd name="T32" fmla="*/ 686 w 3477"/>
              <a:gd name="T33" fmla="*/ 555 h 3469"/>
              <a:gd name="T34" fmla="*/ 701 w 3477"/>
              <a:gd name="T35" fmla="*/ 797 h 3469"/>
              <a:gd name="T36" fmla="*/ 707 w 3477"/>
              <a:gd name="T37" fmla="*/ 987 h 3469"/>
              <a:gd name="T38" fmla="*/ 2771 w 3477"/>
              <a:gd name="T39" fmla="*/ 1045 h 3469"/>
              <a:gd name="T40" fmla="*/ 2771 w 3477"/>
              <a:gd name="T41" fmla="*/ 957 h 3469"/>
              <a:gd name="T42" fmla="*/ 2777 w 3477"/>
              <a:gd name="T43" fmla="*/ 749 h 3469"/>
              <a:gd name="T44" fmla="*/ 2797 w 3477"/>
              <a:gd name="T45" fmla="*/ 508 h 3469"/>
              <a:gd name="T46" fmla="*/ 2838 w 3477"/>
              <a:gd name="T47" fmla="*/ 320 h 3469"/>
              <a:gd name="T48" fmla="*/ 2709 w 3477"/>
              <a:gd name="T49" fmla="*/ 234 h 3469"/>
              <a:gd name="T50" fmla="*/ 2484 w 3477"/>
              <a:gd name="T51" fmla="*/ 137 h 3469"/>
              <a:gd name="T52" fmla="*/ 2183 w 3477"/>
              <a:gd name="T53" fmla="*/ 86 h 3469"/>
              <a:gd name="T54" fmla="*/ 1704 w 3477"/>
              <a:gd name="T55" fmla="*/ 773 h 3469"/>
              <a:gd name="T56" fmla="*/ 1318 w 3477"/>
              <a:gd name="T57" fmla="*/ 0 h 3469"/>
              <a:gd name="T58" fmla="*/ 1409 w 3477"/>
              <a:gd name="T59" fmla="*/ 89 h 3469"/>
              <a:gd name="T60" fmla="*/ 1579 w 3477"/>
              <a:gd name="T61" fmla="*/ 125 h 3469"/>
              <a:gd name="T62" fmla="*/ 1860 w 3477"/>
              <a:gd name="T63" fmla="*/ 129 h 3469"/>
              <a:gd name="T64" fmla="*/ 2061 w 3477"/>
              <a:gd name="T65" fmla="*/ 90 h 3469"/>
              <a:gd name="T66" fmla="*/ 2159 w 3477"/>
              <a:gd name="T67" fmla="*/ 0 h 3469"/>
              <a:gd name="T68" fmla="*/ 2351 w 3477"/>
              <a:gd name="T69" fmla="*/ 15 h 3469"/>
              <a:gd name="T70" fmla="*/ 2618 w 3477"/>
              <a:gd name="T71" fmla="*/ 94 h 3469"/>
              <a:gd name="T72" fmla="*/ 2807 w 3477"/>
              <a:gd name="T73" fmla="*/ 193 h 3469"/>
              <a:gd name="T74" fmla="*/ 2908 w 3477"/>
              <a:gd name="T75" fmla="*/ 265 h 3469"/>
              <a:gd name="T76" fmla="*/ 2945 w 3477"/>
              <a:gd name="T77" fmla="*/ 301 h 3469"/>
              <a:gd name="T78" fmla="*/ 3037 w 3477"/>
              <a:gd name="T79" fmla="*/ 409 h 3469"/>
              <a:gd name="T80" fmla="*/ 3166 w 3477"/>
              <a:gd name="T81" fmla="*/ 564 h 3469"/>
              <a:gd name="T82" fmla="*/ 3300 w 3477"/>
              <a:gd name="T83" fmla="*/ 728 h 3469"/>
              <a:gd name="T84" fmla="*/ 3410 w 3477"/>
              <a:gd name="T85" fmla="*/ 864 h 3469"/>
              <a:gd name="T86" fmla="*/ 3465 w 3477"/>
              <a:gd name="T87" fmla="*/ 932 h 3469"/>
              <a:gd name="T88" fmla="*/ 3473 w 3477"/>
              <a:gd name="T89" fmla="*/ 981 h 3469"/>
              <a:gd name="T90" fmla="*/ 3014 w 3477"/>
              <a:gd name="T91" fmla="*/ 1448 h 3469"/>
              <a:gd name="T92" fmla="*/ 2856 w 3477"/>
              <a:gd name="T93" fmla="*/ 3440 h 3469"/>
              <a:gd name="T94" fmla="*/ 663 w 3477"/>
              <a:gd name="T95" fmla="*/ 3469 h 3469"/>
              <a:gd name="T96" fmla="*/ 620 w 3477"/>
              <a:gd name="T97" fmla="*/ 3426 h 3469"/>
              <a:gd name="T98" fmla="*/ 451 w 3477"/>
              <a:gd name="T99" fmla="*/ 1447 h 3469"/>
              <a:gd name="T100" fmla="*/ 1 w 3477"/>
              <a:gd name="T101" fmla="*/ 969 h 3469"/>
              <a:gd name="T102" fmla="*/ 17 w 3477"/>
              <a:gd name="T103" fmla="*/ 926 h 3469"/>
              <a:gd name="T104" fmla="*/ 86 w 3477"/>
              <a:gd name="T105" fmla="*/ 840 h 3469"/>
              <a:gd name="T106" fmla="*/ 203 w 3477"/>
              <a:gd name="T107" fmla="*/ 695 h 3469"/>
              <a:gd name="T108" fmla="*/ 340 w 3477"/>
              <a:gd name="T109" fmla="*/ 529 h 3469"/>
              <a:gd name="T110" fmla="*/ 463 w 3477"/>
              <a:gd name="T111" fmla="*/ 381 h 3469"/>
              <a:gd name="T112" fmla="*/ 544 w 3477"/>
              <a:gd name="T113" fmla="*/ 288 h 3469"/>
              <a:gd name="T114" fmla="*/ 583 w 3477"/>
              <a:gd name="T115" fmla="*/ 255 h 3469"/>
              <a:gd name="T116" fmla="*/ 701 w 3477"/>
              <a:gd name="T117" fmla="*/ 174 h 3469"/>
              <a:gd name="T118" fmla="*/ 908 w 3477"/>
              <a:gd name="T119" fmla="*/ 76 h 3469"/>
              <a:gd name="T120" fmla="*/ 1187 w 3477"/>
              <a:gd name="T121" fmla="*/ 7 h 3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77" h="3469">
                <a:moveTo>
                  <a:pt x="707" y="2690"/>
                </a:moveTo>
                <a:lnTo>
                  <a:pt x="707" y="3383"/>
                </a:lnTo>
                <a:lnTo>
                  <a:pt x="2771" y="3383"/>
                </a:lnTo>
                <a:lnTo>
                  <a:pt x="2771" y="2690"/>
                </a:lnTo>
                <a:lnTo>
                  <a:pt x="707" y="2690"/>
                </a:lnTo>
                <a:close/>
                <a:moveTo>
                  <a:pt x="707" y="1911"/>
                </a:moveTo>
                <a:lnTo>
                  <a:pt x="707" y="2603"/>
                </a:lnTo>
                <a:lnTo>
                  <a:pt x="2771" y="2603"/>
                </a:lnTo>
                <a:lnTo>
                  <a:pt x="2771" y="1911"/>
                </a:lnTo>
                <a:lnTo>
                  <a:pt x="707" y="1911"/>
                </a:lnTo>
                <a:close/>
                <a:moveTo>
                  <a:pt x="707" y="1131"/>
                </a:moveTo>
                <a:lnTo>
                  <a:pt x="707" y="1824"/>
                </a:lnTo>
                <a:lnTo>
                  <a:pt x="2771" y="1824"/>
                </a:lnTo>
                <a:lnTo>
                  <a:pt x="2771" y="1131"/>
                </a:lnTo>
                <a:lnTo>
                  <a:pt x="707" y="1131"/>
                </a:lnTo>
                <a:close/>
                <a:moveTo>
                  <a:pt x="573" y="391"/>
                </a:moveTo>
                <a:lnTo>
                  <a:pt x="102" y="960"/>
                </a:lnTo>
                <a:lnTo>
                  <a:pt x="474" y="1354"/>
                </a:lnTo>
                <a:lnTo>
                  <a:pt x="620" y="1300"/>
                </a:lnTo>
                <a:lnTo>
                  <a:pt x="620" y="1011"/>
                </a:lnTo>
                <a:lnTo>
                  <a:pt x="620" y="977"/>
                </a:lnTo>
                <a:lnTo>
                  <a:pt x="620" y="937"/>
                </a:lnTo>
                <a:lnTo>
                  <a:pt x="619" y="892"/>
                </a:lnTo>
                <a:lnTo>
                  <a:pt x="618" y="843"/>
                </a:lnTo>
                <a:lnTo>
                  <a:pt x="617" y="792"/>
                </a:lnTo>
                <a:lnTo>
                  <a:pt x="615" y="738"/>
                </a:lnTo>
                <a:lnTo>
                  <a:pt x="612" y="683"/>
                </a:lnTo>
                <a:lnTo>
                  <a:pt x="607" y="628"/>
                </a:lnTo>
                <a:lnTo>
                  <a:pt x="603" y="575"/>
                </a:lnTo>
                <a:lnTo>
                  <a:pt x="597" y="523"/>
                </a:lnTo>
                <a:lnTo>
                  <a:pt x="590" y="474"/>
                </a:lnTo>
                <a:lnTo>
                  <a:pt x="582" y="430"/>
                </a:lnTo>
                <a:lnTo>
                  <a:pt x="573" y="391"/>
                </a:lnTo>
                <a:close/>
                <a:moveTo>
                  <a:pt x="2904" y="391"/>
                </a:moveTo>
                <a:lnTo>
                  <a:pt x="2895" y="430"/>
                </a:lnTo>
                <a:lnTo>
                  <a:pt x="2887" y="474"/>
                </a:lnTo>
                <a:lnTo>
                  <a:pt x="2880" y="523"/>
                </a:lnTo>
                <a:lnTo>
                  <a:pt x="2875" y="575"/>
                </a:lnTo>
                <a:lnTo>
                  <a:pt x="2870" y="628"/>
                </a:lnTo>
                <a:lnTo>
                  <a:pt x="2866" y="683"/>
                </a:lnTo>
                <a:lnTo>
                  <a:pt x="2863" y="738"/>
                </a:lnTo>
                <a:lnTo>
                  <a:pt x="2861" y="791"/>
                </a:lnTo>
                <a:lnTo>
                  <a:pt x="2859" y="842"/>
                </a:lnTo>
                <a:lnTo>
                  <a:pt x="2858" y="891"/>
                </a:lnTo>
                <a:lnTo>
                  <a:pt x="2858" y="937"/>
                </a:lnTo>
                <a:lnTo>
                  <a:pt x="2857" y="976"/>
                </a:lnTo>
                <a:lnTo>
                  <a:pt x="2858" y="1010"/>
                </a:lnTo>
                <a:lnTo>
                  <a:pt x="2858" y="1300"/>
                </a:lnTo>
                <a:lnTo>
                  <a:pt x="3003" y="1354"/>
                </a:lnTo>
                <a:lnTo>
                  <a:pt x="3376" y="960"/>
                </a:lnTo>
                <a:lnTo>
                  <a:pt x="2904" y="391"/>
                </a:lnTo>
                <a:close/>
                <a:moveTo>
                  <a:pt x="1456" y="193"/>
                </a:moveTo>
                <a:lnTo>
                  <a:pt x="1721" y="649"/>
                </a:lnTo>
                <a:lnTo>
                  <a:pt x="2011" y="194"/>
                </a:lnTo>
                <a:lnTo>
                  <a:pt x="1964" y="204"/>
                </a:lnTo>
                <a:lnTo>
                  <a:pt x="1913" y="210"/>
                </a:lnTo>
                <a:lnTo>
                  <a:pt x="1858" y="215"/>
                </a:lnTo>
                <a:lnTo>
                  <a:pt x="1799" y="218"/>
                </a:lnTo>
                <a:lnTo>
                  <a:pt x="1737" y="219"/>
                </a:lnTo>
                <a:lnTo>
                  <a:pt x="1674" y="218"/>
                </a:lnTo>
                <a:lnTo>
                  <a:pt x="1614" y="215"/>
                </a:lnTo>
                <a:lnTo>
                  <a:pt x="1556" y="210"/>
                </a:lnTo>
                <a:lnTo>
                  <a:pt x="1503" y="202"/>
                </a:lnTo>
                <a:lnTo>
                  <a:pt x="1456" y="193"/>
                </a:lnTo>
                <a:close/>
                <a:moveTo>
                  <a:pt x="1293" y="86"/>
                </a:moveTo>
                <a:lnTo>
                  <a:pt x="1223" y="90"/>
                </a:lnTo>
                <a:lnTo>
                  <a:pt x="1155" y="99"/>
                </a:lnTo>
                <a:lnTo>
                  <a:pt x="1092" y="111"/>
                </a:lnTo>
                <a:lnTo>
                  <a:pt x="1031" y="125"/>
                </a:lnTo>
                <a:lnTo>
                  <a:pt x="973" y="143"/>
                </a:lnTo>
                <a:lnTo>
                  <a:pt x="919" y="163"/>
                </a:lnTo>
                <a:lnTo>
                  <a:pt x="870" y="184"/>
                </a:lnTo>
                <a:lnTo>
                  <a:pt x="823" y="206"/>
                </a:lnTo>
                <a:lnTo>
                  <a:pt x="782" y="228"/>
                </a:lnTo>
                <a:lnTo>
                  <a:pt x="744" y="249"/>
                </a:lnTo>
                <a:lnTo>
                  <a:pt x="711" y="269"/>
                </a:lnTo>
                <a:lnTo>
                  <a:pt x="682" y="288"/>
                </a:lnTo>
                <a:lnTo>
                  <a:pt x="659" y="305"/>
                </a:lnTo>
                <a:lnTo>
                  <a:pt x="640" y="319"/>
                </a:lnTo>
                <a:lnTo>
                  <a:pt x="650" y="349"/>
                </a:lnTo>
                <a:lnTo>
                  <a:pt x="659" y="383"/>
                </a:lnTo>
                <a:lnTo>
                  <a:pt x="667" y="421"/>
                </a:lnTo>
                <a:lnTo>
                  <a:pt x="674" y="464"/>
                </a:lnTo>
                <a:lnTo>
                  <a:pt x="680" y="508"/>
                </a:lnTo>
                <a:lnTo>
                  <a:pt x="686" y="555"/>
                </a:lnTo>
                <a:lnTo>
                  <a:pt x="690" y="603"/>
                </a:lnTo>
                <a:lnTo>
                  <a:pt x="694" y="652"/>
                </a:lnTo>
                <a:lnTo>
                  <a:pt x="697" y="702"/>
                </a:lnTo>
                <a:lnTo>
                  <a:pt x="699" y="749"/>
                </a:lnTo>
                <a:lnTo>
                  <a:pt x="701" y="797"/>
                </a:lnTo>
                <a:lnTo>
                  <a:pt x="704" y="841"/>
                </a:lnTo>
                <a:lnTo>
                  <a:pt x="705" y="884"/>
                </a:lnTo>
                <a:lnTo>
                  <a:pt x="706" y="923"/>
                </a:lnTo>
                <a:lnTo>
                  <a:pt x="706" y="957"/>
                </a:lnTo>
                <a:lnTo>
                  <a:pt x="707" y="987"/>
                </a:lnTo>
                <a:lnTo>
                  <a:pt x="707" y="1012"/>
                </a:lnTo>
                <a:lnTo>
                  <a:pt x="707" y="1030"/>
                </a:lnTo>
                <a:lnTo>
                  <a:pt x="707" y="1041"/>
                </a:lnTo>
                <a:lnTo>
                  <a:pt x="707" y="1045"/>
                </a:lnTo>
                <a:lnTo>
                  <a:pt x="2771" y="1045"/>
                </a:lnTo>
                <a:lnTo>
                  <a:pt x="2771" y="1041"/>
                </a:lnTo>
                <a:lnTo>
                  <a:pt x="2771" y="1030"/>
                </a:lnTo>
                <a:lnTo>
                  <a:pt x="2771" y="1012"/>
                </a:lnTo>
                <a:lnTo>
                  <a:pt x="2771" y="987"/>
                </a:lnTo>
                <a:lnTo>
                  <a:pt x="2771" y="957"/>
                </a:lnTo>
                <a:lnTo>
                  <a:pt x="2772" y="923"/>
                </a:lnTo>
                <a:lnTo>
                  <a:pt x="2773" y="884"/>
                </a:lnTo>
                <a:lnTo>
                  <a:pt x="2774" y="841"/>
                </a:lnTo>
                <a:lnTo>
                  <a:pt x="2775" y="797"/>
                </a:lnTo>
                <a:lnTo>
                  <a:pt x="2777" y="749"/>
                </a:lnTo>
                <a:lnTo>
                  <a:pt x="2781" y="702"/>
                </a:lnTo>
                <a:lnTo>
                  <a:pt x="2784" y="652"/>
                </a:lnTo>
                <a:lnTo>
                  <a:pt x="2787" y="603"/>
                </a:lnTo>
                <a:lnTo>
                  <a:pt x="2792" y="556"/>
                </a:lnTo>
                <a:lnTo>
                  <a:pt x="2797" y="508"/>
                </a:lnTo>
                <a:lnTo>
                  <a:pt x="2803" y="464"/>
                </a:lnTo>
                <a:lnTo>
                  <a:pt x="2810" y="421"/>
                </a:lnTo>
                <a:lnTo>
                  <a:pt x="2819" y="383"/>
                </a:lnTo>
                <a:lnTo>
                  <a:pt x="2827" y="349"/>
                </a:lnTo>
                <a:lnTo>
                  <a:pt x="2838" y="320"/>
                </a:lnTo>
                <a:lnTo>
                  <a:pt x="2820" y="306"/>
                </a:lnTo>
                <a:lnTo>
                  <a:pt x="2799" y="291"/>
                </a:lnTo>
                <a:lnTo>
                  <a:pt x="2772" y="273"/>
                </a:lnTo>
                <a:lnTo>
                  <a:pt x="2742" y="254"/>
                </a:lnTo>
                <a:lnTo>
                  <a:pt x="2709" y="234"/>
                </a:lnTo>
                <a:lnTo>
                  <a:pt x="2671" y="214"/>
                </a:lnTo>
                <a:lnTo>
                  <a:pt x="2629" y="194"/>
                </a:lnTo>
                <a:lnTo>
                  <a:pt x="2584" y="174"/>
                </a:lnTo>
                <a:lnTo>
                  <a:pt x="2536" y="155"/>
                </a:lnTo>
                <a:lnTo>
                  <a:pt x="2484" y="137"/>
                </a:lnTo>
                <a:lnTo>
                  <a:pt x="2429" y="121"/>
                </a:lnTo>
                <a:lnTo>
                  <a:pt x="2372" y="108"/>
                </a:lnTo>
                <a:lnTo>
                  <a:pt x="2312" y="97"/>
                </a:lnTo>
                <a:lnTo>
                  <a:pt x="2248" y="90"/>
                </a:lnTo>
                <a:lnTo>
                  <a:pt x="2183" y="86"/>
                </a:lnTo>
                <a:lnTo>
                  <a:pt x="1756" y="755"/>
                </a:lnTo>
                <a:lnTo>
                  <a:pt x="1747" y="766"/>
                </a:lnTo>
                <a:lnTo>
                  <a:pt x="1734" y="773"/>
                </a:lnTo>
                <a:lnTo>
                  <a:pt x="1719" y="775"/>
                </a:lnTo>
                <a:lnTo>
                  <a:pt x="1704" y="773"/>
                </a:lnTo>
                <a:lnTo>
                  <a:pt x="1693" y="765"/>
                </a:lnTo>
                <a:lnTo>
                  <a:pt x="1683" y="754"/>
                </a:lnTo>
                <a:lnTo>
                  <a:pt x="1293" y="86"/>
                </a:lnTo>
                <a:close/>
                <a:moveTo>
                  <a:pt x="1318" y="0"/>
                </a:moveTo>
                <a:lnTo>
                  <a:pt x="1318" y="0"/>
                </a:lnTo>
                <a:lnTo>
                  <a:pt x="1332" y="3"/>
                </a:lnTo>
                <a:lnTo>
                  <a:pt x="1346" y="10"/>
                </a:lnTo>
                <a:lnTo>
                  <a:pt x="1355" y="21"/>
                </a:lnTo>
                <a:lnTo>
                  <a:pt x="1390" y="81"/>
                </a:lnTo>
                <a:lnTo>
                  <a:pt x="1409" y="89"/>
                </a:lnTo>
                <a:lnTo>
                  <a:pt x="1433" y="98"/>
                </a:lnTo>
                <a:lnTo>
                  <a:pt x="1462" y="105"/>
                </a:lnTo>
                <a:lnTo>
                  <a:pt x="1496" y="113"/>
                </a:lnTo>
                <a:lnTo>
                  <a:pt x="1534" y="119"/>
                </a:lnTo>
                <a:lnTo>
                  <a:pt x="1579" y="125"/>
                </a:lnTo>
                <a:lnTo>
                  <a:pt x="1626" y="130"/>
                </a:lnTo>
                <a:lnTo>
                  <a:pt x="1680" y="132"/>
                </a:lnTo>
                <a:lnTo>
                  <a:pt x="1737" y="133"/>
                </a:lnTo>
                <a:lnTo>
                  <a:pt x="1802" y="132"/>
                </a:lnTo>
                <a:lnTo>
                  <a:pt x="1860" y="129"/>
                </a:lnTo>
                <a:lnTo>
                  <a:pt x="1912" y="123"/>
                </a:lnTo>
                <a:lnTo>
                  <a:pt x="1958" y="117"/>
                </a:lnTo>
                <a:lnTo>
                  <a:pt x="1999" y="108"/>
                </a:lnTo>
                <a:lnTo>
                  <a:pt x="2034" y="100"/>
                </a:lnTo>
                <a:lnTo>
                  <a:pt x="2061" y="90"/>
                </a:lnTo>
                <a:lnTo>
                  <a:pt x="2083" y="82"/>
                </a:lnTo>
                <a:lnTo>
                  <a:pt x="2123" y="20"/>
                </a:lnTo>
                <a:lnTo>
                  <a:pt x="2133" y="9"/>
                </a:lnTo>
                <a:lnTo>
                  <a:pt x="2146" y="2"/>
                </a:lnTo>
                <a:lnTo>
                  <a:pt x="2159" y="0"/>
                </a:lnTo>
                <a:lnTo>
                  <a:pt x="2159" y="0"/>
                </a:lnTo>
                <a:lnTo>
                  <a:pt x="2159" y="0"/>
                </a:lnTo>
                <a:lnTo>
                  <a:pt x="2226" y="2"/>
                </a:lnTo>
                <a:lnTo>
                  <a:pt x="2290" y="7"/>
                </a:lnTo>
                <a:lnTo>
                  <a:pt x="2351" y="15"/>
                </a:lnTo>
                <a:lnTo>
                  <a:pt x="2410" y="27"/>
                </a:lnTo>
                <a:lnTo>
                  <a:pt x="2466" y="42"/>
                </a:lnTo>
                <a:lnTo>
                  <a:pt x="2519" y="58"/>
                </a:lnTo>
                <a:lnTo>
                  <a:pt x="2570" y="75"/>
                </a:lnTo>
                <a:lnTo>
                  <a:pt x="2618" y="94"/>
                </a:lnTo>
                <a:lnTo>
                  <a:pt x="2662" y="114"/>
                </a:lnTo>
                <a:lnTo>
                  <a:pt x="2703" y="134"/>
                </a:lnTo>
                <a:lnTo>
                  <a:pt x="2741" y="154"/>
                </a:lnTo>
                <a:lnTo>
                  <a:pt x="2776" y="174"/>
                </a:lnTo>
                <a:lnTo>
                  <a:pt x="2807" y="193"/>
                </a:lnTo>
                <a:lnTo>
                  <a:pt x="2835" y="211"/>
                </a:lnTo>
                <a:lnTo>
                  <a:pt x="2859" y="228"/>
                </a:lnTo>
                <a:lnTo>
                  <a:pt x="2879" y="243"/>
                </a:lnTo>
                <a:lnTo>
                  <a:pt x="2895" y="255"/>
                </a:lnTo>
                <a:lnTo>
                  <a:pt x="2908" y="265"/>
                </a:lnTo>
                <a:lnTo>
                  <a:pt x="2916" y="272"/>
                </a:lnTo>
                <a:lnTo>
                  <a:pt x="2920" y="276"/>
                </a:lnTo>
                <a:lnTo>
                  <a:pt x="2926" y="280"/>
                </a:lnTo>
                <a:lnTo>
                  <a:pt x="2934" y="288"/>
                </a:lnTo>
                <a:lnTo>
                  <a:pt x="2945" y="301"/>
                </a:lnTo>
                <a:lnTo>
                  <a:pt x="2959" y="317"/>
                </a:lnTo>
                <a:lnTo>
                  <a:pt x="2975" y="336"/>
                </a:lnTo>
                <a:lnTo>
                  <a:pt x="2994" y="358"/>
                </a:lnTo>
                <a:lnTo>
                  <a:pt x="3014" y="382"/>
                </a:lnTo>
                <a:lnTo>
                  <a:pt x="3037" y="409"/>
                </a:lnTo>
                <a:lnTo>
                  <a:pt x="3061" y="437"/>
                </a:lnTo>
                <a:lnTo>
                  <a:pt x="3085" y="467"/>
                </a:lnTo>
                <a:lnTo>
                  <a:pt x="3112" y="499"/>
                </a:lnTo>
                <a:lnTo>
                  <a:pt x="3138" y="530"/>
                </a:lnTo>
                <a:lnTo>
                  <a:pt x="3166" y="564"/>
                </a:lnTo>
                <a:lnTo>
                  <a:pt x="3193" y="597"/>
                </a:lnTo>
                <a:lnTo>
                  <a:pt x="3221" y="631"/>
                </a:lnTo>
                <a:lnTo>
                  <a:pt x="3247" y="664"/>
                </a:lnTo>
                <a:lnTo>
                  <a:pt x="3275" y="696"/>
                </a:lnTo>
                <a:lnTo>
                  <a:pt x="3300" y="728"/>
                </a:lnTo>
                <a:lnTo>
                  <a:pt x="3325" y="759"/>
                </a:lnTo>
                <a:lnTo>
                  <a:pt x="3349" y="788"/>
                </a:lnTo>
                <a:lnTo>
                  <a:pt x="3371" y="815"/>
                </a:lnTo>
                <a:lnTo>
                  <a:pt x="3392" y="840"/>
                </a:lnTo>
                <a:lnTo>
                  <a:pt x="3410" y="864"/>
                </a:lnTo>
                <a:lnTo>
                  <a:pt x="3427" y="884"/>
                </a:lnTo>
                <a:lnTo>
                  <a:pt x="3441" y="902"/>
                </a:lnTo>
                <a:lnTo>
                  <a:pt x="3451" y="915"/>
                </a:lnTo>
                <a:lnTo>
                  <a:pt x="3460" y="926"/>
                </a:lnTo>
                <a:lnTo>
                  <a:pt x="3465" y="932"/>
                </a:lnTo>
                <a:lnTo>
                  <a:pt x="3467" y="934"/>
                </a:lnTo>
                <a:lnTo>
                  <a:pt x="3474" y="945"/>
                </a:lnTo>
                <a:lnTo>
                  <a:pt x="3477" y="957"/>
                </a:lnTo>
                <a:lnTo>
                  <a:pt x="3477" y="969"/>
                </a:lnTo>
                <a:lnTo>
                  <a:pt x="3473" y="981"/>
                </a:lnTo>
                <a:lnTo>
                  <a:pt x="3465" y="992"/>
                </a:lnTo>
                <a:lnTo>
                  <a:pt x="3046" y="1435"/>
                </a:lnTo>
                <a:lnTo>
                  <a:pt x="3037" y="1442"/>
                </a:lnTo>
                <a:lnTo>
                  <a:pt x="3026" y="1447"/>
                </a:lnTo>
                <a:lnTo>
                  <a:pt x="3014" y="1448"/>
                </a:lnTo>
                <a:lnTo>
                  <a:pt x="3007" y="1447"/>
                </a:lnTo>
                <a:lnTo>
                  <a:pt x="3000" y="1446"/>
                </a:lnTo>
                <a:lnTo>
                  <a:pt x="2858" y="1392"/>
                </a:lnTo>
                <a:lnTo>
                  <a:pt x="2858" y="3426"/>
                </a:lnTo>
                <a:lnTo>
                  <a:pt x="2856" y="3440"/>
                </a:lnTo>
                <a:lnTo>
                  <a:pt x="2849" y="3451"/>
                </a:lnTo>
                <a:lnTo>
                  <a:pt x="2840" y="3461"/>
                </a:lnTo>
                <a:lnTo>
                  <a:pt x="2828" y="3467"/>
                </a:lnTo>
                <a:lnTo>
                  <a:pt x="2814" y="3469"/>
                </a:lnTo>
                <a:lnTo>
                  <a:pt x="663" y="3469"/>
                </a:lnTo>
                <a:lnTo>
                  <a:pt x="650" y="3467"/>
                </a:lnTo>
                <a:lnTo>
                  <a:pt x="638" y="3461"/>
                </a:lnTo>
                <a:lnTo>
                  <a:pt x="628" y="3451"/>
                </a:lnTo>
                <a:lnTo>
                  <a:pt x="622" y="3440"/>
                </a:lnTo>
                <a:lnTo>
                  <a:pt x="620" y="3426"/>
                </a:lnTo>
                <a:lnTo>
                  <a:pt x="620" y="1392"/>
                </a:lnTo>
                <a:lnTo>
                  <a:pt x="477" y="1446"/>
                </a:lnTo>
                <a:lnTo>
                  <a:pt x="470" y="1447"/>
                </a:lnTo>
                <a:lnTo>
                  <a:pt x="462" y="1448"/>
                </a:lnTo>
                <a:lnTo>
                  <a:pt x="451" y="1447"/>
                </a:lnTo>
                <a:lnTo>
                  <a:pt x="440" y="1442"/>
                </a:lnTo>
                <a:lnTo>
                  <a:pt x="431" y="1435"/>
                </a:lnTo>
                <a:lnTo>
                  <a:pt x="12" y="992"/>
                </a:lnTo>
                <a:lnTo>
                  <a:pt x="4" y="981"/>
                </a:lnTo>
                <a:lnTo>
                  <a:pt x="1" y="969"/>
                </a:lnTo>
                <a:lnTo>
                  <a:pt x="0" y="957"/>
                </a:lnTo>
                <a:lnTo>
                  <a:pt x="3" y="945"/>
                </a:lnTo>
                <a:lnTo>
                  <a:pt x="11" y="934"/>
                </a:lnTo>
                <a:lnTo>
                  <a:pt x="12" y="932"/>
                </a:lnTo>
                <a:lnTo>
                  <a:pt x="17" y="926"/>
                </a:lnTo>
                <a:lnTo>
                  <a:pt x="25" y="915"/>
                </a:lnTo>
                <a:lnTo>
                  <a:pt x="37" y="901"/>
                </a:lnTo>
                <a:lnTo>
                  <a:pt x="51" y="884"/>
                </a:lnTo>
                <a:lnTo>
                  <a:pt x="68" y="864"/>
                </a:lnTo>
                <a:lnTo>
                  <a:pt x="86" y="840"/>
                </a:lnTo>
                <a:lnTo>
                  <a:pt x="107" y="815"/>
                </a:lnTo>
                <a:lnTo>
                  <a:pt x="129" y="787"/>
                </a:lnTo>
                <a:lnTo>
                  <a:pt x="152" y="758"/>
                </a:lnTo>
                <a:lnTo>
                  <a:pt x="178" y="727"/>
                </a:lnTo>
                <a:lnTo>
                  <a:pt x="203" y="695"/>
                </a:lnTo>
                <a:lnTo>
                  <a:pt x="231" y="663"/>
                </a:lnTo>
                <a:lnTo>
                  <a:pt x="257" y="630"/>
                </a:lnTo>
                <a:lnTo>
                  <a:pt x="285" y="596"/>
                </a:lnTo>
                <a:lnTo>
                  <a:pt x="312" y="562"/>
                </a:lnTo>
                <a:lnTo>
                  <a:pt x="340" y="529"/>
                </a:lnTo>
                <a:lnTo>
                  <a:pt x="366" y="498"/>
                </a:lnTo>
                <a:lnTo>
                  <a:pt x="392" y="466"/>
                </a:lnTo>
                <a:lnTo>
                  <a:pt x="417" y="436"/>
                </a:lnTo>
                <a:lnTo>
                  <a:pt x="441" y="408"/>
                </a:lnTo>
                <a:lnTo>
                  <a:pt x="463" y="381"/>
                </a:lnTo>
                <a:lnTo>
                  <a:pt x="483" y="357"/>
                </a:lnTo>
                <a:lnTo>
                  <a:pt x="503" y="335"/>
                </a:lnTo>
                <a:lnTo>
                  <a:pt x="518" y="316"/>
                </a:lnTo>
                <a:lnTo>
                  <a:pt x="533" y="300"/>
                </a:lnTo>
                <a:lnTo>
                  <a:pt x="544" y="288"/>
                </a:lnTo>
                <a:lnTo>
                  <a:pt x="552" y="280"/>
                </a:lnTo>
                <a:lnTo>
                  <a:pt x="558" y="276"/>
                </a:lnTo>
                <a:lnTo>
                  <a:pt x="562" y="272"/>
                </a:lnTo>
                <a:lnTo>
                  <a:pt x="570" y="265"/>
                </a:lnTo>
                <a:lnTo>
                  <a:pt x="583" y="255"/>
                </a:lnTo>
                <a:lnTo>
                  <a:pt x="599" y="243"/>
                </a:lnTo>
                <a:lnTo>
                  <a:pt x="619" y="228"/>
                </a:lnTo>
                <a:lnTo>
                  <a:pt x="643" y="212"/>
                </a:lnTo>
                <a:lnTo>
                  <a:pt x="671" y="194"/>
                </a:lnTo>
                <a:lnTo>
                  <a:pt x="701" y="174"/>
                </a:lnTo>
                <a:lnTo>
                  <a:pt x="736" y="154"/>
                </a:lnTo>
                <a:lnTo>
                  <a:pt x="774" y="134"/>
                </a:lnTo>
                <a:lnTo>
                  <a:pt x="816" y="114"/>
                </a:lnTo>
                <a:lnTo>
                  <a:pt x="860" y="94"/>
                </a:lnTo>
                <a:lnTo>
                  <a:pt x="908" y="76"/>
                </a:lnTo>
                <a:lnTo>
                  <a:pt x="957" y="58"/>
                </a:lnTo>
                <a:lnTo>
                  <a:pt x="1011" y="42"/>
                </a:lnTo>
                <a:lnTo>
                  <a:pt x="1068" y="27"/>
                </a:lnTo>
                <a:lnTo>
                  <a:pt x="1126" y="15"/>
                </a:lnTo>
                <a:lnTo>
                  <a:pt x="1187" y="7"/>
                </a:lnTo>
                <a:lnTo>
                  <a:pt x="1252" y="2"/>
                </a:lnTo>
                <a:lnTo>
                  <a:pt x="13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5" name="Group 254"/>
          <p:cNvGrpSpPr/>
          <p:nvPr/>
        </p:nvGrpSpPr>
        <p:grpSpPr>
          <a:xfrm>
            <a:off x="10957990" y="2747963"/>
            <a:ext cx="557212" cy="434975"/>
            <a:chOff x="10958513" y="2747963"/>
            <a:chExt cx="557212" cy="434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4" name="Freeform 136"/>
            <p:cNvSpPr>
              <a:spLocks noEditPoints="1"/>
            </p:cNvSpPr>
            <p:nvPr/>
          </p:nvSpPr>
          <p:spPr bwMode="auto">
            <a:xfrm>
              <a:off x="10987088" y="2868613"/>
              <a:ext cx="193675" cy="193675"/>
            </a:xfrm>
            <a:custGeom>
              <a:avLst/>
              <a:gdLst>
                <a:gd name="T0" fmla="*/ 556 w 1226"/>
                <a:gd name="T1" fmla="*/ 90 h 1224"/>
                <a:gd name="T2" fmla="*/ 446 w 1226"/>
                <a:gd name="T3" fmla="*/ 113 h 1224"/>
                <a:gd name="T4" fmla="*/ 347 w 1226"/>
                <a:gd name="T5" fmla="*/ 159 h 1224"/>
                <a:gd name="T6" fmla="*/ 260 w 1226"/>
                <a:gd name="T7" fmla="*/ 222 h 1224"/>
                <a:gd name="T8" fmla="*/ 188 w 1226"/>
                <a:gd name="T9" fmla="*/ 302 h 1224"/>
                <a:gd name="T10" fmla="*/ 134 w 1226"/>
                <a:gd name="T11" fmla="*/ 396 h 1224"/>
                <a:gd name="T12" fmla="*/ 98 w 1226"/>
                <a:gd name="T13" fmla="*/ 500 h 1224"/>
                <a:gd name="T14" fmla="*/ 86 w 1226"/>
                <a:gd name="T15" fmla="*/ 612 h 1224"/>
                <a:gd name="T16" fmla="*/ 98 w 1226"/>
                <a:gd name="T17" fmla="*/ 725 h 1224"/>
                <a:gd name="T18" fmla="*/ 134 w 1226"/>
                <a:gd name="T19" fmla="*/ 829 h 1224"/>
                <a:gd name="T20" fmla="*/ 188 w 1226"/>
                <a:gd name="T21" fmla="*/ 922 h 1224"/>
                <a:gd name="T22" fmla="*/ 260 w 1226"/>
                <a:gd name="T23" fmla="*/ 1002 h 1224"/>
                <a:gd name="T24" fmla="*/ 347 w 1226"/>
                <a:gd name="T25" fmla="*/ 1066 h 1224"/>
                <a:gd name="T26" fmla="*/ 446 w 1226"/>
                <a:gd name="T27" fmla="*/ 1111 h 1224"/>
                <a:gd name="T28" fmla="*/ 556 w 1226"/>
                <a:gd name="T29" fmla="*/ 1135 h 1224"/>
                <a:gd name="T30" fmla="*/ 670 w 1226"/>
                <a:gd name="T31" fmla="*/ 1135 h 1224"/>
                <a:gd name="T32" fmla="*/ 779 w 1226"/>
                <a:gd name="T33" fmla="*/ 1111 h 1224"/>
                <a:gd name="T34" fmla="*/ 878 w 1226"/>
                <a:gd name="T35" fmla="*/ 1066 h 1224"/>
                <a:gd name="T36" fmla="*/ 965 w 1226"/>
                <a:gd name="T37" fmla="*/ 1002 h 1224"/>
                <a:gd name="T38" fmla="*/ 1038 w 1226"/>
                <a:gd name="T39" fmla="*/ 922 h 1224"/>
                <a:gd name="T40" fmla="*/ 1092 w 1226"/>
                <a:gd name="T41" fmla="*/ 829 h 1224"/>
                <a:gd name="T42" fmla="*/ 1127 w 1226"/>
                <a:gd name="T43" fmla="*/ 725 h 1224"/>
                <a:gd name="T44" fmla="*/ 1139 w 1226"/>
                <a:gd name="T45" fmla="*/ 612 h 1224"/>
                <a:gd name="T46" fmla="*/ 1127 w 1226"/>
                <a:gd name="T47" fmla="*/ 500 h 1224"/>
                <a:gd name="T48" fmla="*/ 1092 w 1226"/>
                <a:gd name="T49" fmla="*/ 396 h 1224"/>
                <a:gd name="T50" fmla="*/ 1038 w 1226"/>
                <a:gd name="T51" fmla="*/ 302 h 1224"/>
                <a:gd name="T52" fmla="*/ 965 w 1226"/>
                <a:gd name="T53" fmla="*/ 222 h 1224"/>
                <a:gd name="T54" fmla="*/ 878 w 1226"/>
                <a:gd name="T55" fmla="*/ 159 h 1224"/>
                <a:gd name="T56" fmla="*/ 779 w 1226"/>
                <a:gd name="T57" fmla="*/ 113 h 1224"/>
                <a:gd name="T58" fmla="*/ 670 w 1226"/>
                <a:gd name="T59" fmla="*/ 90 h 1224"/>
                <a:gd name="T60" fmla="*/ 612 w 1226"/>
                <a:gd name="T61" fmla="*/ 0 h 1224"/>
                <a:gd name="T62" fmla="*/ 736 w 1226"/>
                <a:gd name="T63" fmla="*/ 13 h 1224"/>
                <a:gd name="T64" fmla="*/ 852 w 1226"/>
                <a:gd name="T65" fmla="*/ 48 h 1224"/>
                <a:gd name="T66" fmla="*/ 955 w 1226"/>
                <a:gd name="T67" fmla="*/ 104 h 1224"/>
                <a:gd name="T68" fmla="*/ 1046 w 1226"/>
                <a:gd name="T69" fmla="*/ 180 h 1224"/>
                <a:gd name="T70" fmla="*/ 1121 w 1226"/>
                <a:gd name="T71" fmla="*/ 270 h 1224"/>
                <a:gd name="T72" fmla="*/ 1177 w 1226"/>
                <a:gd name="T73" fmla="*/ 374 h 1224"/>
                <a:gd name="T74" fmla="*/ 1213 w 1226"/>
                <a:gd name="T75" fmla="*/ 489 h 1224"/>
                <a:gd name="T76" fmla="*/ 1226 w 1226"/>
                <a:gd name="T77" fmla="*/ 612 h 1224"/>
                <a:gd name="T78" fmla="*/ 1213 w 1226"/>
                <a:gd name="T79" fmla="*/ 735 h 1224"/>
                <a:gd name="T80" fmla="*/ 1177 w 1226"/>
                <a:gd name="T81" fmla="*/ 850 h 1224"/>
                <a:gd name="T82" fmla="*/ 1121 w 1226"/>
                <a:gd name="T83" fmla="*/ 954 h 1224"/>
                <a:gd name="T84" fmla="*/ 1046 w 1226"/>
                <a:gd name="T85" fmla="*/ 1045 h 1224"/>
                <a:gd name="T86" fmla="*/ 955 w 1226"/>
                <a:gd name="T87" fmla="*/ 1120 h 1224"/>
                <a:gd name="T88" fmla="*/ 852 w 1226"/>
                <a:gd name="T89" fmla="*/ 1176 h 1224"/>
                <a:gd name="T90" fmla="*/ 736 w 1226"/>
                <a:gd name="T91" fmla="*/ 1212 h 1224"/>
                <a:gd name="T92" fmla="*/ 612 w 1226"/>
                <a:gd name="T93" fmla="*/ 1224 h 1224"/>
                <a:gd name="T94" fmla="*/ 489 w 1226"/>
                <a:gd name="T95" fmla="*/ 1212 h 1224"/>
                <a:gd name="T96" fmla="*/ 374 w 1226"/>
                <a:gd name="T97" fmla="*/ 1176 h 1224"/>
                <a:gd name="T98" fmla="*/ 271 w 1226"/>
                <a:gd name="T99" fmla="*/ 1120 h 1224"/>
                <a:gd name="T100" fmla="*/ 179 w 1226"/>
                <a:gd name="T101" fmla="*/ 1045 h 1224"/>
                <a:gd name="T102" fmla="*/ 105 w 1226"/>
                <a:gd name="T103" fmla="*/ 954 h 1224"/>
                <a:gd name="T104" fmla="*/ 48 w 1226"/>
                <a:gd name="T105" fmla="*/ 850 h 1224"/>
                <a:gd name="T106" fmla="*/ 12 w 1226"/>
                <a:gd name="T107" fmla="*/ 735 h 1224"/>
                <a:gd name="T108" fmla="*/ 0 w 1226"/>
                <a:gd name="T109" fmla="*/ 612 h 1224"/>
                <a:gd name="T110" fmla="*/ 12 w 1226"/>
                <a:gd name="T111" fmla="*/ 489 h 1224"/>
                <a:gd name="T112" fmla="*/ 48 w 1226"/>
                <a:gd name="T113" fmla="*/ 374 h 1224"/>
                <a:gd name="T114" fmla="*/ 105 w 1226"/>
                <a:gd name="T115" fmla="*/ 270 h 1224"/>
                <a:gd name="T116" fmla="*/ 179 w 1226"/>
                <a:gd name="T117" fmla="*/ 180 h 1224"/>
                <a:gd name="T118" fmla="*/ 271 w 1226"/>
                <a:gd name="T119" fmla="*/ 104 h 1224"/>
                <a:gd name="T120" fmla="*/ 374 w 1226"/>
                <a:gd name="T121" fmla="*/ 48 h 1224"/>
                <a:gd name="T122" fmla="*/ 489 w 1226"/>
                <a:gd name="T123" fmla="*/ 13 h 1224"/>
                <a:gd name="T124" fmla="*/ 612 w 1226"/>
                <a:gd name="T125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26" h="1224">
                  <a:moveTo>
                    <a:pt x="612" y="86"/>
                  </a:moveTo>
                  <a:lnTo>
                    <a:pt x="556" y="90"/>
                  </a:lnTo>
                  <a:lnTo>
                    <a:pt x="499" y="99"/>
                  </a:lnTo>
                  <a:lnTo>
                    <a:pt x="446" y="113"/>
                  </a:lnTo>
                  <a:lnTo>
                    <a:pt x="395" y="133"/>
                  </a:lnTo>
                  <a:lnTo>
                    <a:pt x="347" y="159"/>
                  </a:lnTo>
                  <a:lnTo>
                    <a:pt x="302" y="188"/>
                  </a:lnTo>
                  <a:lnTo>
                    <a:pt x="260" y="222"/>
                  </a:lnTo>
                  <a:lnTo>
                    <a:pt x="222" y="261"/>
                  </a:lnTo>
                  <a:lnTo>
                    <a:pt x="188" y="302"/>
                  </a:lnTo>
                  <a:lnTo>
                    <a:pt x="158" y="347"/>
                  </a:lnTo>
                  <a:lnTo>
                    <a:pt x="134" y="396"/>
                  </a:lnTo>
                  <a:lnTo>
                    <a:pt x="113" y="447"/>
                  </a:lnTo>
                  <a:lnTo>
                    <a:pt x="98" y="500"/>
                  </a:lnTo>
                  <a:lnTo>
                    <a:pt x="89" y="555"/>
                  </a:lnTo>
                  <a:lnTo>
                    <a:pt x="86" y="612"/>
                  </a:lnTo>
                  <a:lnTo>
                    <a:pt x="89" y="670"/>
                  </a:lnTo>
                  <a:lnTo>
                    <a:pt x="98" y="725"/>
                  </a:lnTo>
                  <a:lnTo>
                    <a:pt x="113" y="778"/>
                  </a:lnTo>
                  <a:lnTo>
                    <a:pt x="134" y="829"/>
                  </a:lnTo>
                  <a:lnTo>
                    <a:pt x="158" y="878"/>
                  </a:lnTo>
                  <a:lnTo>
                    <a:pt x="188" y="922"/>
                  </a:lnTo>
                  <a:lnTo>
                    <a:pt x="222" y="965"/>
                  </a:lnTo>
                  <a:lnTo>
                    <a:pt x="260" y="1002"/>
                  </a:lnTo>
                  <a:lnTo>
                    <a:pt x="302" y="1036"/>
                  </a:lnTo>
                  <a:lnTo>
                    <a:pt x="347" y="1066"/>
                  </a:lnTo>
                  <a:lnTo>
                    <a:pt x="395" y="1091"/>
                  </a:lnTo>
                  <a:lnTo>
                    <a:pt x="446" y="1111"/>
                  </a:lnTo>
                  <a:lnTo>
                    <a:pt x="499" y="1126"/>
                  </a:lnTo>
                  <a:lnTo>
                    <a:pt x="556" y="1135"/>
                  </a:lnTo>
                  <a:lnTo>
                    <a:pt x="612" y="1138"/>
                  </a:lnTo>
                  <a:lnTo>
                    <a:pt x="670" y="1135"/>
                  </a:lnTo>
                  <a:lnTo>
                    <a:pt x="726" y="1126"/>
                  </a:lnTo>
                  <a:lnTo>
                    <a:pt x="779" y="1111"/>
                  </a:lnTo>
                  <a:lnTo>
                    <a:pt x="830" y="1091"/>
                  </a:lnTo>
                  <a:lnTo>
                    <a:pt x="878" y="1066"/>
                  </a:lnTo>
                  <a:lnTo>
                    <a:pt x="924" y="1036"/>
                  </a:lnTo>
                  <a:lnTo>
                    <a:pt x="965" y="1002"/>
                  </a:lnTo>
                  <a:lnTo>
                    <a:pt x="1004" y="965"/>
                  </a:lnTo>
                  <a:lnTo>
                    <a:pt x="1038" y="922"/>
                  </a:lnTo>
                  <a:lnTo>
                    <a:pt x="1067" y="878"/>
                  </a:lnTo>
                  <a:lnTo>
                    <a:pt x="1092" y="829"/>
                  </a:lnTo>
                  <a:lnTo>
                    <a:pt x="1112" y="778"/>
                  </a:lnTo>
                  <a:lnTo>
                    <a:pt x="1127" y="725"/>
                  </a:lnTo>
                  <a:lnTo>
                    <a:pt x="1137" y="670"/>
                  </a:lnTo>
                  <a:lnTo>
                    <a:pt x="1139" y="612"/>
                  </a:lnTo>
                  <a:lnTo>
                    <a:pt x="1137" y="555"/>
                  </a:lnTo>
                  <a:lnTo>
                    <a:pt x="1127" y="500"/>
                  </a:lnTo>
                  <a:lnTo>
                    <a:pt x="1112" y="447"/>
                  </a:lnTo>
                  <a:lnTo>
                    <a:pt x="1092" y="396"/>
                  </a:lnTo>
                  <a:lnTo>
                    <a:pt x="1067" y="347"/>
                  </a:lnTo>
                  <a:lnTo>
                    <a:pt x="1038" y="302"/>
                  </a:lnTo>
                  <a:lnTo>
                    <a:pt x="1004" y="261"/>
                  </a:lnTo>
                  <a:lnTo>
                    <a:pt x="965" y="222"/>
                  </a:lnTo>
                  <a:lnTo>
                    <a:pt x="924" y="188"/>
                  </a:lnTo>
                  <a:lnTo>
                    <a:pt x="878" y="159"/>
                  </a:lnTo>
                  <a:lnTo>
                    <a:pt x="830" y="133"/>
                  </a:lnTo>
                  <a:lnTo>
                    <a:pt x="779" y="113"/>
                  </a:lnTo>
                  <a:lnTo>
                    <a:pt x="726" y="99"/>
                  </a:lnTo>
                  <a:lnTo>
                    <a:pt x="670" y="90"/>
                  </a:lnTo>
                  <a:lnTo>
                    <a:pt x="612" y="86"/>
                  </a:lnTo>
                  <a:close/>
                  <a:moveTo>
                    <a:pt x="612" y="0"/>
                  </a:moveTo>
                  <a:lnTo>
                    <a:pt x="675" y="4"/>
                  </a:lnTo>
                  <a:lnTo>
                    <a:pt x="736" y="13"/>
                  </a:lnTo>
                  <a:lnTo>
                    <a:pt x="795" y="28"/>
                  </a:lnTo>
                  <a:lnTo>
                    <a:pt x="852" y="48"/>
                  </a:lnTo>
                  <a:lnTo>
                    <a:pt x="905" y="74"/>
                  </a:lnTo>
                  <a:lnTo>
                    <a:pt x="955" y="104"/>
                  </a:lnTo>
                  <a:lnTo>
                    <a:pt x="1003" y="141"/>
                  </a:lnTo>
                  <a:lnTo>
                    <a:pt x="1046" y="180"/>
                  </a:lnTo>
                  <a:lnTo>
                    <a:pt x="1086" y="223"/>
                  </a:lnTo>
                  <a:lnTo>
                    <a:pt x="1121" y="270"/>
                  </a:lnTo>
                  <a:lnTo>
                    <a:pt x="1151" y="321"/>
                  </a:lnTo>
                  <a:lnTo>
                    <a:pt x="1177" y="374"/>
                  </a:lnTo>
                  <a:lnTo>
                    <a:pt x="1198" y="431"/>
                  </a:lnTo>
                  <a:lnTo>
                    <a:pt x="1213" y="489"/>
                  </a:lnTo>
                  <a:lnTo>
                    <a:pt x="1223" y="550"/>
                  </a:lnTo>
                  <a:lnTo>
                    <a:pt x="1226" y="612"/>
                  </a:lnTo>
                  <a:lnTo>
                    <a:pt x="1223" y="675"/>
                  </a:lnTo>
                  <a:lnTo>
                    <a:pt x="1213" y="735"/>
                  </a:lnTo>
                  <a:lnTo>
                    <a:pt x="1198" y="794"/>
                  </a:lnTo>
                  <a:lnTo>
                    <a:pt x="1177" y="850"/>
                  </a:lnTo>
                  <a:lnTo>
                    <a:pt x="1151" y="903"/>
                  </a:lnTo>
                  <a:lnTo>
                    <a:pt x="1121" y="954"/>
                  </a:lnTo>
                  <a:lnTo>
                    <a:pt x="1086" y="1001"/>
                  </a:lnTo>
                  <a:lnTo>
                    <a:pt x="1046" y="1045"/>
                  </a:lnTo>
                  <a:lnTo>
                    <a:pt x="1003" y="1085"/>
                  </a:lnTo>
                  <a:lnTo>
                    <a:pt x="955" y="1120"/>
                  </a:lnTo>
                  <a:lnTo>
                    <a:pt x="905" y="1151"/>
                  </a:lnTo>
                  <a:lnTo>
                    <a:pt x="852" y="1176"/>
                  </a:lnTo>
                  <a:lnTo>
                    <a:pt x="795" y="1196"/>
                  </a:lnTo>
                  <a:lnTo>
                    <a:pt x="736" y="1212"/>
                  </a:lnTo>
                  <a:lnTo>
                    <a:pt x="675" y="1221"/>
                  </a:lnTo>
                  <a:lnTo>
                    <a:pt x="612" y="1224"/>
                  </a:lnTo>
                  <a:lnTo>
                    <a:pt x="551" y="1221"/>
                  </a:lnTo>
                  <a:lnTo>
                    <a:pt x="489" y="1212"/>
                  </a:lnTo>
                  <a:lnTo>
                    <a:pt x="430" y="1196"/>
                  </a:lnTo>
                  <a:lnTo>
                    <a:pt x="374" y="1176"/>
                  </a:lnTo>
                  <a:lnTo>
                    <a:pt x="321" y="1151"/>
                  </a:lnTo>
                  <a:lnTo>
                    <a:pt x="271" y="1120"/>
                  </a:lnTo>
                  <a:lnTo>
                    <a:pt x="223" y="1085"/>
                  </a:lnTo>
                  <a:lnTo>
                    <a:pt x="179" y="1045"/>
                  </a:lnTo>
                  <a:lnTo>
                    <a:pt x="140" y="1001"/>
                  </a:lnTo>
                  <a:lnTo>
                    <a:pt x="105" y="954"/>
                  </a:lnTo>
                  <a:lnTo>
                    <a:pt x="74" y="903"/>
                  </a:lnTo>
                  <a:lnTo>
                    <a:pt x="48" y="850"/>
                  </a:lnTo>
                  <a:lnTo>
                    <a:pt x="27" y="794"/>
                  </a:lnTo>
                  <a:lnTo>
                    <a:pt x="12" y="735"/>
                  </a:lnTo>
                  <a:lnTo>
                    <a:pt x="3" y="675"/>
                  </a:lnTo>
                  <a:lnTo>
                    <a:pt x="0" y="612"/>
                  </a:lnTo>
                  <a:lnTo>
                    <a:pt x="3" y="550"/>
                  </a:lnTo>
                  <a:lnTo>
                    <a:pt x="12" y="489"/>
                  </a:lnTo>
                  <a:lnTo>
                    <a:pt x="27" y="431"/>
                  </a:lnTo>
                  <a:lnTo>
                    <a:pt x="48" y="374"/>
                  </a:lnTo>
                  <a:lnTo>
                    <a:pt x="74" y="321"/>
                  </a:lnTo>
                  <a:lnTo>
                    <a:pt x="105" y="270"/>
                  </a:lnTo>
                  <a:lnTo>
                    <a:pt x="140" y="223"/>
                  </a:lnTo>
                  <a:lnTo>
                    <a:pt x="179" y="180"/>
                  </a:lnTo>
                  <a:lnTo>
                    <a:pt x="223" y="141"/>
                  </a:lnTo>
                  <a:lnTo>
                    <a:pt x="271" y="104"/>
                  </a:lnTo>
                  <a:lnTo>
                    <a:pt x="321" y="74"/>
                  </a:lnTo>
                  <a:lnTo>
                    <a:pt x="374" y="48"/>
                  </a:lnTo>
                  <a:lnTo>
                    <a:pt x="430" y="28"/>
                  </a:lnTo>
                  <a:lnTo>
                    <a:pt x="489" y="13"/>
                  </a:lnTo>
                  <a:lnTo>
                    <a:pt x="551" y="4"/>
                  </a:lnTo>
                  <a:lnTo>
                    <a:pt x="6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37"/>
            <p:cNvSpPr>
              <a:spLocks noEditPoints="1"/>
            </p:cNvSpPr>
            <p:nvPr/>
          </p:nvSpPr>
          <p:spPr bwMode="auto">
            <a:xfrm>
              <a:off x="10958513" y="2760663"/>
              <a:ext cx="273050" cy="409575"/>
            </a:xfrm>
            <a:custGeom>
              <a:avLst/>
              <a:gdLst>
                <a:gd name="T0" fmla="*/ 463 w 1719"/>
                <a:gd name="T1" fmla="*/ 2223 h 2574"/>
                <a:gd name="T2" fmla="*/ 1180 w 1719"/>
                <a:gd name="T3" fmla="*/ 1971 h 2574"/>
                <a:gd name="T4" fmla="*/ 859 w 1719"/>
                <a:gd name="T5" fmla="*/ 2072 h 2574"/>
                <a:gd name="T6" fmla="*/ 520 w 1719"/>
                <a:gd name="T7" fmla="*/ 2028 h 2574"/>
                <a:gd name="T8" fmla="*/ 1434 w 1719"/>
                <a:gd name="T9" fmla="*/ 1742 h 2574"/>
                <a:gd name="T10" fmla="*/ 1469 w 1719"/>
                <a:gd name="T11" fmla="*/ 1810 h 2574"/>
                <a:gd name="T12" fmla="*/ 1502 w 1719"/>
                <a:gd name="T13" fmla="*/ 1772 h 2574"/>
                <a:gd name="T14" fmla="*/ 1575 w 1719"/>
                <a:gd name="T15" fmla="*/ 1204 h 2574"/>
                <a:gd name="T16" fmla="*/ 1632 w 1719"/>
                <a:gd name="T17" fmla="*/ 1368 h 2574"/>
                <a:gd name="T18" fmla="*/ 1436 w 1719"/>
                <a:gd name="T19" fmla="*/ 774 h 2574"/>
                <a:gd name="T20" fmla="*/ 1498 w 1719"/>
                <a:gd name="T21" fmla="*/ 819 h 2574"/>
                <a:gd name="T22" fmla="*/ 1481 w 1719"/>
                <a:gd name="T23" fmla="*/ 767 h 2574"/>
                <a:gd name="T24" fmla="*/ 656 w 1719"/>
                <a:gd name="T25" fmla="*/ 597 h 2574"/>
                <a:gd name="T26" fmla="*/ 365 w 1719"/>
                <a:gd name="T27" fmla="*/ 728 h 2574"/>
                <a:gd name="T28" fmla="*/ 162 w 1719"/>
                <a:gd name="T29" fmla="*/ 970 h 2574"/>
                <a:gd name="T30" fmla="*/ 86 w 1719"/>
                <a:gd name="T31" fmla="*/ 1286 h 2574"/>
                <a:gd name="T32" fmla="*/ 162 w 1719"/>
                <a:gd name="T33" fmla="*/ 1603 h 2574"/>
                <a:gd name="T34" fmla="*/ 365 w 1719"/>
                <a:gd name="T35" fmla="*/ 1845 h 2574"/>
                <a:gd name="T36" fmla="*/ 656 w 1719"/>
                <a:gd name="T37" fmla="*/ 1976 h 2574"/>
                <a:gd name="T38" fmla="*/ 987 w 1719"/>
                <a:gd name="T39" fmla="*/ 1961 h 2574"/>
                <a:gd name="T40" fmla="*/ 1264 w 1719"/>
                <a:gd name="T41" fmla="*/ 1805 h 2574"/>
                <a:gd name="T42" fmla="*/ 1443 w 1719"/>
                <a:gd name="T43" fmla="*/ 1544 h 2574"/>
                <a:gd name="T44" fmla="*/ 1490 w 1719"/>
                <a:gd name="T45" fmla="*/ 1218 h 2574"/>
                <a:gd name="T46" fmla="*/ 1386 w 1719"/>
                <a:gd name="T47" fmla="*/ 913 h 2574"/>
                <a:gd name="T48" fmla="*/ 1163 w 1719"/>
                <a:gd name="T49" fmla="*/ 691 h 2574"/>
                <a:gd name="T50" fmla="*/ 857 w 1719"/>
                <a:gd name="T51" fmla="*/ 587 h 2574"/>
                <a:gd name="T52" fmla="*/ 458 w 1719"/>
                <a:gd name="T53" fmla="*/ 570 h 2574"/>
                <a:gd name="T54" fmla="*/ 789 w 1719"/>
                <a:gd name="T55" fmla="*/ 498 h 2574"/>
                <a:gd name="T56" fmla="*/ 1121 w 1719"/>
                <a:gd name="T57" fmla="*/ 570 h 2574"/>
                <a:gd name="T58" fmla="*/ 566 w 1719"/>
                <a:gd name="T59" fmla="*/ 86 h 2574"/>
                <a:gd name="T60" fmla="*/ 536 w 1719"/>
                <a:gd name="T61" fmla="*/ 0 h 2574"/>
                <a:gd name="T62" fmla="*/ 1084 w 1719"/>
                <a:gd name="T63" fmla="*/ 26 h 2574"/>
                <a:gd name="T64" fmla="*/ 1269 w 1719"/>
                <a:gd name="T65" fmla="*/ 371 h 2574"/>
                <a:gd name="T66" fmla="*/ 1394 w 1719"/>
                <a:gd name="T67" fmla="*/ 697 h 2574"/>
                <a:gd name="T68" fmla="*/ 1510 w 1719"/>
                <a:gd name="T69" fmla="*/ 685 h 2574"/>
                <a:gd name="T70" fmla="*/ 1586 w 1719"/>
                <a:gd name="T71" fmla="*/ 777 h 2574"/>
                <a:gd name="T72" fmla="*/ 1552 w 1719"/>
                <a:gd name="T73" fmla="*/ 890 h 2574"/>
                <a:gd name="T74" fmla="*/ 1675 w 1719"/>
                <a:gd name="T75" fmla="*/ 1118 h 2574"/>
                <a:gd name="T76" fmla="*/ 1719 w 1719"/>
                <a:gd name="T77" fmla="*/ 1161 h 2574"/>
                <a:gd name="T78" fmla="*/ 1689 w 1719"/>
                <a:gd name="T79" fmla="*/ 1452 h 2574"/>
                <a:gd name="T80" fmla="*/ 1500 w 1719"/>
                <a:gd name="T81" fmla="*/ 1631 h 2574"/>
                <a:gd name="T82" fmla="*/ 1588 w 1719"/>
                <a:gd name="T83" fmla="*/ 1772 h 2574"/>
                <a:gd name="T84" fmla="*/ 1532 w 1719"/>
                <a:gd name="T85" fmla="*/ 1876 h 2574"/>
                <a:gd name="T86" fmla="*/ 1416 w 1719"/>
                <a:gd name="T87" fmla="*/ 1887 h 2574"/>
                <a:gd name="T88" fmla="*/ 1275 w 1719"/>
                <a:gd name="T89" fmla="*/ 2188 h 2574"/>
                <a:gd name="T90" fmla="*/ 1209 w 1719"/>
                <a:gd name="T91" fmla="*/ 2223 h 2574"/>
                <a:gd name="T92" fmla="*/ 1043 w 1719"/>
                <a:gd name="T93" fmla="*/ 2574 h 2574"/>
                <a:gd name="T94" fmla="*/ 496 w 1719"/>
                <a:gd name="T95" fmla="*/ 2546 h 2574"/>
                <a:gd name="T96" fmla="*/ 310 w 1719"/>
                <a:gd name="T97" fmla="*/ 2202 h 2574"/>
                <a:gd name="T98" fmla="*/ 112 w 1719"/>
                <a:gd name="T99" fmla="*/ 1690 h 2574"/>
                <a:gd name="T100" fmla="*/ 3 w 1719"/>
                <a:gd name="T101" fmla="*/ 1360 h 2574"/>
                <a:gd name="T102" fmla="*/ 51 w 1719"/>
                <a:gd name="T103" fmla="*/ 1007 h 2574"/>
                <a:gd name="T104" fmla="*/ 239 w 1719"/>
                <a:gd name="T105" fmla="*/ 722 h 2574"/>
                <a:gd name="T106" fmla="*/ 347 w 1719"/>
                <a:gd name="T107" fmla="*/ 349 h 2574"/>
                <a:gd name="T108" fmla="*/ 523 w 1719"/>
                <a:gd name="T109" fmla="*/ 1 h 2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19" h="2574">
                  <a:moveTo>
                    <a:pt x="463" y="2223"/>
                  </a:moveTo>
                  <a:lnTo>
                    <a:pt x="566" y="2486"/>
                  </a:lnTo>
                  <a:lnTo>
                    <a:pt x="1014" y="2486"/>
                  </a:lnTo>
                  <a:lnTo>
                    <a:pt x="1117" y="2223"/>
                  </a:lnTo>
                  <a:lnTo>
                    <a:pt x="463" y="2223"/>
                  </a:lnTo>
                  <a:close/>
                  <a:moveTo>
                    <a:pt x="344" y="1936"/>
                  </a:moveTo>
                  <a:lnTo>
                    <a:pt x="383" y="2137"/>
                  </a:lnTo>
                  <a:lnTo>
                    <a:pt x="1197" y="2137"/>
                  </a:lnTo>
                  <a:lnTo>
                    <a:pt x="1236" y="1936"/>
                  </a:lnTo>
                  <a:lnTo>
                    <a:pt x="1180" y="1971"/>
                  </a:lnTo>
                  <a:lnTo>
                    <a:pt x="1121" y="2002"/>
                  </a:lnTo>
                  <a:lnTo>
                    <a:pt x="1059" y="2028"/>
                  </a:lnTo>
                  <a:lnTo>
                    <a:pt x="995" y="2048"/>
                  </a:lnTo>
                  <a:lnTo>
                    <a:pt x="929" y="2063"/>
                  </a:lnTo>
                  <a:lnTo>
                    <a:pt x="859" y="2072"/>
                  </a:lnTo>
                  <a:lnTo>
                    <a:pt x="789" y="2075"/>
                  </a:lnTo>
                  <a:lnTo>
                    <a:pt x="720" y="2072"/>
                  </a:lnTo>
                  <a:lnTo>
                    <a:pt x="651" y="2063"/>
                  </a:lnTo>
                  <a:lnTo>
                    <a:pt x="585" y="2048"/>
                  </a:lnTo>
                  <a:lnTo>
                    <a:pt x="520" y="2028"/>
                  </a:lnTo>
                  <a:lnTo>
                    <a:pt x="458" y="2002"/>
                  </a:lnTo>
                  <a:lnTo>
                    <a:pt x="400" y="1971"/>
                  </a:lnTo>
                  <a:lnTo>
                    <a:pt x="344" y="1936"/>
                  </a:lnTo>
                  <a:close/>
                  <a:moveTo>
                    <a:pt x="1456" y="1709"/>
                  </a:moveTo>
                  <a:lnTo>
                    <a:pt x="1434" y="1742"/>
                  </a:lnTo>
                  <a:lnTo>
                    <a:pt x="1410" y="1774"/>
                  </a:lnTo>
                  <a:lnTo>
                    <a:pt x="1436" y="1799"/>
                  </a:lnTo>
                  <a:lnTo>
                    <a:pt x="1445" y="1806"/>
                  </a:lnTo>
                  <a:lnTo>
                    <a:pt x="1457" y="1810"/>
                  </a:lnTo>
                  <a:lnTo>
                    <a:pt x="1469" y="1810"/>
                  </a:lnTo>
                  <a:lnTo>
                    <a:pt x="1481" y="1806"/>
                  </a:lnTo>
                  <a:lnTo>
                    <a:pt x="1490" y="1799"/>
                  </a:lnTo>
                  <a:lnTo>
                    <a:pt x="1497" y="1791"/>
                  </a:lnTo>
                  <a:lnTo>
                    <a:pt x="1501" y="1781"/>
                  </a:lnTo>
                  <a:lnTo>
                    <a:pt x="1502" y="1772"/>
                  </a:lnTo>
                  <a:lnTo>
                    <a:pt x="1501" y="1761"/>
                  </a:lnTo>
                  <a:lnTo>
                    <a:pt x="1497" y="1753"/>
                  </a:lnTo>
                  <a:lnTo>
                    <a:pt x="1490" y="1744"/>
                  </a:lnTo>
                  <a:lnTo>
                    <a:pt x="1456" y="1709"/>
                  </a:lnTo>
                  <a:close/>
                  <a:moveTo>
                    <a:pt x="1575" y="1204"/>
                  </a:moveTo>
                  <a:lnTo>
                    <a:pt x="1578" y="1245"/>
                  </a:lnTo>
                  <a:lnTo>
                    <a:pt x="1580" y="1286"/>
                  </a:lnTo>
                  <a:lnTo>
                    <a:pt x="1578" y="1328"/>
                  </a:lnTo>
                  <a:lnTo>
                    <a:pt x="1575" y="1368"/>
                  </a:lnTo>
                  <a:lnTo>
                    <a:pt x="1632" y="1368"/>
                  </a:lnTo>
                  <a:lnTo>
                    <a:pt x="1632" y="1204"/>
                  </a:lnTo>
                  <a:lnTo>
                    <a:pt x="1575" y="1204"/>
                  </a:lnTo>
                  <a:close/>
                  <a:moveTo>
                    <a:pt x="1457" y="763"/>
                  </a:moveTo>
                  <a:lnTo>
                    <a:pt x="1445" y="767"/>
                  </a:lnTo>
                  <a:lnTo>
                    <a:pt x="1436" y="774"/>
                  </a:lnTo>
                  <a:lnTo>
                    <a:pt x="1410" y="799"/>
                  </a:lnTo>
                  <a:lnTo>
                    <a:pt x="1434" y="831"/>
                  </a:lnTo>
                  <a:lnTo>
                    <a:pt x="1456" y="863"/>
                  </a:lnTo>
                  <a:lnTo>
                    <a:pt x="1490" y="828"/>
                  </a:lnTo>
                  <a:lnTo>
                    <a:pt x="1498" y="819"/>
                  </a:lnTo>
                  <a:lnTo>
                    <a:pt x="1501" y="807"/>
                  </a:lnTo>
                  <a:lnTo>
                    <a:pt x="1501" y="795"/>
                  </a:lnTo>
                  <a:lnTo>
                    <a:pt x="1498" y="784"/>
                  </a:lnTo>
                  <a:lnTo>
                    <a:pt x="1490" y="774"/>
                  </a:lnTo>
                  <a:lnTo>
                    <a:pt x="1481" y="767"/>
                  </a:lnTo>
                  <a:lnTo>
                    <a:pt x="1469" y="763"/>
                  </a:lnTo>
                  <a:lnTo>
                    <a:pt x="1457" y="763"/>
                  </a:lnTo>
                  <a:close/>
                  <a:moveTo>
                    <a:pt x="789" y="584"/>
                  </a:moveTo>
                  <a:lnTo>
                    <a:pt x="722" y="587"/>
                  </a:lnTo>
                  <a:lnTo>
                    <a:pt x="656" y="597"/>
                  </a:lnTo>
                  <a:lnTo>
                    <a:pt x="592" y="612"/>
                  </a:lnTo>
                  <a:lnTo>
                    <a:pt x="531" y="633"/>
                  </a:lnTo>
                  <a:lnTo>
                    <a:pt x="472" y="660"/>
                  </a:lnTo>
                  <a:lnTo>
                    <a:pt x="417" y="691"/>
                  </a:lnTo>
                  <a:lnTo>
                    <a:pt x="365" y="728"/>
                  </a:lnTo>
                  <a:lnTo>
                    <a:pt x="316" y="768"/>
                  </a:lnTo>
                  <a:lnTo>
                    <a:pt x="270" y="812"/>
                  </a:lnTo>
                  <a:lnTo>
                    <a:pt x="230" y="861"/>
                  </a:lnTo>
                  <a:lnTo>
                    <a:pt x="194" y="913"/>
                  </a:lnTo>
                  <a:lnTo>
                    <a:pt x="162" y="970"/>
                  </a:lnTo>
                  <a:lnTo>
                    <a:pt x="136" y="1028"/>
                  </a:lnTo>
                  <a:lnTo>
                    <a:pt x="115" y="1090"/>
                  </a:lnTo>
                  <a:lnTo>
                    <a:pt x="99" y="1153"/>
                  </a:lnTo>
                  <a:lnTo>
                    <a:pt x="89" y="1218"/>
                  </a:lnTo>
                  <a:lnTo>
                    <a:pt x="86" y="1286"/>
                  </a:lnTo>
                  <a:lnTo>
                    <a:pt x="89" y="1354"/>
                  </a:lnTo>
                  <a:lnTo>
                    <a:pt x="99" y="1420"/>
                  </a:lnTo>
                  <a:lnTo>
                    <a:pt x="115" y="1483"/>
                  </a:lnTo>
                  <a:lnTo>
                    <a:pt x="136" y="1544"/>
                  </a:lnTo>
                  <a:lnTo>
                    <a:pt x="162" y="1603"/>
                  </a:lnTo>
                  <a:lnTo>
                    <a:pt x="194" y="1659"/>
                  </a:lnTo>
                  <a:lnTo>
                    <a:pt x="230" y="1711"/>
                  </a:lnTo>
                  <a:lnTo>
                    <a:pt x="270" y="1760"/>
                  </a:lnTo>
                  <a:lnTo>
                    <a:pt x="316" y="1805"/>
                  </a:lnTo>
                  <a:lnTo>
                    <a:pt x="365" y="1845"/>
                  </a:lnTo>
                  <a:lnTo>
                    <a:pt x="417" y="1881"/>
                  </a:lnTo>
                  <a:lnTo>
                    <a:pt x="472" y="1913"/>
                  </a:lnTo>
                  <a:lnTo>
                    <a:pt x="531" y="1939"/>
                  </a:lnTo>
                  <a:lnTo>
                    <a:pt x="592" y="1961"/>
                  </a:lnTo>
                  <a:lnTo>
                    <a:pt x="656" y="1976"/>
                  </a:lnTo>
                  <a:lnTo>
                    <a:pt x="722" y="1985"/>
                  </a:lnTo>
                  <a:lnTo>
                    <a:pt x="789" y="1988"/>
                  </a:lnTo>
                  <a:lnTo>
                    <a:pt x="857" y="1985"/>
                  </a:lnTo>
                  <a:lnTo>
                    <a:pt x="923" y="1976"/>
                  </a:lnTo>
                  <a:lnTo>
                    <a:pt x="987" y="1961"/>
                  </a:lnTo>
                  <a:lnTo>
                    <a:pt x="1049" y="1939"/>
                  </a:lnTo>
                  <a:lnTo>
                    <a:pt x="1107" y="1913"/>
                  </a:lnTo>
                  <a:lnTo>
                    <a:pt x="1163" y="1882"/>
                  </a:lnTo>
                  <a:lnTo>
                    <a:pt x="1215" y="1845"/>
                  </a:lnTo>
                  <a:lnTo>
                    <a:pt x="1264" y="1805"/>
                  </a:lnTo>
                  <a:lnTo>
                    <a:pt x="1308" y="1760"/>
                  </a:lnTo>
                  <a:lnTo>
                    <a:pt x="1350" y="1711"/>
                  </a:lnTo>
                  <a:lnTo>
                    <a:pt x="1386" y="1659"/>
                  </a:lnTo>
                  <a:lnTo>
                    <a:pt x="1418" y="1603"/>
                  </a:lnTo>
                  <a:lnTo>
                    <a:pt x="1443" y="1544"/>
                  </a:lnTo>
                  <a:lnTo>
                    <a:pt x="1465" y="1483"/>
                  </a:lnTo>
                  <a:lnTo>
                    <a:pt x="1481" y="1420"/>
                  </a:lnTo>
                  <a:lnTo>
                    <a:pt x="1490" y="1354"/>
                  </a:lnTo>
                  <a:lnTo>
                    <a:pt x="1493" y="1286"/>
                  </a:lnTo>
                  <a:lnTo>
                    <a:pt x="1490" y="1218"/>
                  </a:lnTo>
                  <a:lnTo>
                    <a:pt x="1481" y="1153"/>
                  </a:lnTo>
                  <a:lnTo>
                    <a:pt x="1465" y="1090"/>
                  </a:lnTo>
                  <a:lnTo>
                    <a:pt x="1443" y="1028"/>
                  </a:lnTo>
                  <a:lnTo>
                    <a:pt x="1418" y="970"/>
                  </a:lnTo>
                  <a:lnTo>
                    <a:pt x="1386" y="913"/>
                  </a:lnTo>
                  <a:lnTo>
                    <a:pt x="1350" y="861"/>
                  </a:lnTo>
                  <a:lnTo>
                    <a:pt x="1308" y="812"/>
                  </a:lnTo>
                  <a:lnTo>
                    <a:pt x="1264" y="768"/>
                  </a:lnTo>
                  <a:lnTo>
                    <a:pt x="1215" y="728"/>
                  </a:lnTo>
                  <a:lnTo>
                    <a:pt x="1163" y="691"/>
                  </a:lnTo>
                  <a:lnTo>
                    <a:pt x="1107" y="660"/>
                  </a:lnTo>
                  <a:lnTo>
                    <a:pt x="1049" y="633"/>
                  </a:lnTo>
                  <a:lnTo>
                    <a:pt x="987" y="612"/>
                  </a:lnTo>
                  <a:lnTo>
                    <a:pt x="923" y="597"/>
                  </a:lnTo>
                  <a:lnTo>
                    <a:pt x="857" y="587"/>
                  </a:lnTo>
                  <a:lnTo>
                    <a:pt x="789" y="584"/>
                  </a:lnTo>
                  <a:close/>
                  <a:moveTo>
                    <a:pt x="383" y="435"/>
                  </a:moveTo>
                  <a:lnTo>
                    <a:pt x="344" y="636"/>
                  </a:lnTo>
                  <a:lnTo>
                    <a:pt x="400" y="601"/>
                  </a:lnTo>
                  <a:lnTo>
                    <a:pt x="458" y="570"/>
                  </a:lnTo>
                  <a:lnTo>
                    <a:pt x="520" y="545"/>
                  </a:lnTo>
                  <a:lnTo>
                    <a:pt x="585" y="525"/>
                  </a:lnTo>
                  <a:lnTo>
                    <a:pt x="651" y="510"/>
                  </a:lnTo>
                  <a:lnTo>
                    <a:pt x="720" y="501"/>
                  </a:lnTo>
                  <a:lnTo>
                    <a:pt x="789" y="498"/>
                  </a:lnTo>
                  <a:lnTo>
                    <a:pt x="859" y="501"/>
                  </a:lnTo>
                  <a:lnTo>
                    <a:pt x="929" y="510"/>
                  </a:lnTo>
                  <a:lnTo>
                    <a:pt x="995" y="525"/>
                  </a:lnTo>
                  <a:lnTo>
                    <a:pt x="1059" y="545"/>
                  </a:lnTo>
                  <a:lnTo>
                    <a:pt x="1121" y="570"/>
                  </a:lnTo>
                  <a:lnTo>
                    <a:pt x="1180" y="601"/>
                  </a:lnTo>
                  <a:lnTo>
                    <a:pt x="1236" y="636"/>
                  </a:lnTo>
                  <a:lnTo>
                    <a:pt x="1197" y="435"/>
                  </a:lnTo>
                  <a:lnTo>
                    <a:pt x="383" y="435"/>
                  </a:lnTo>
                  <a:close/>
                  <a:moveTo>
                    <a:pt x="566" y="86"/>
                  </a:moveTo>
                  <a:lnTo>
                    <a:pt x="463" y="349"/>
                  </a:lnTo>
                  <a:lnTo>
                    <a:pt x="1117" y="349"/>
                  </a:lnTo>
                  <a:lnTo>
                    <a:pt x="1014" y="86"/>
                  </a:lnTo>
                  <a:lnTo>
                    <a:pt x="566" y="86"/>
                  </a:lnTo>
                  <a:close/>
                  <a:moveTo>
                    <a:pt x="536" y="0"/>
                  </a:moveTo>
                  <a:lnTo>
                    <a:pt x="1043" y="0"/>
                  </a:lnTo>
                  <a:lnTo>
                    <a:pt x="1056" y="1"/>
                  </a:lnTo>
                  <a:lnTo>
                    <a:pt x="1068" y="7"/>
                  </a:lnTo>
                  <a:lnTo>
                    <a:pt x="1077" y="16"/>
                  </a:lnTo>
                  <a:lnTo>
                    <a:pt x="1084" y="26"/>
                  </a:lnTo>
                  <a:lnTo>
                    <a:pt x="1209" y="349"/>
                  </a:lnTo>
                  <a:lnTo>
                    <a:pt x="1233" y="349"/>
                  </a:lnTo>
                  <a:lnTo>
                    <a:pt x="1248" y="351"/>
                  </a:lnTo>
                  <a:lnTo>
                    <a:pt x="1260" y="359"/>
                  </a:lnTo>
                  <a:lnTo>
                    <a:pt x="1269" y="371"/>
                  </a:lnTo>
                  <a:lnTo>
                    <a:pt x="1275" y="384"/>
                  </a:lnTo>
                  <a:lnTo>
                    <a:pt x="1340" y="722"/>
                  </a:lnTo>
                  <a:lnTo>
                    <a:pt x="1353" y="734"/>
                  </a:lnTo>
                  <a:lnTo>
                    <a:pt x="1374" y="713"/>
                  </a:lnTo>
                  <a:lnTo>
                    <a:pt x="1394" y="697"/>
                  </a:lnTo>
                  <a:lnTo>
                    <a:pt x="1416" y="685"/>
                  </a:lnTo>
                  <a:lnTo>
                    <a:pt x="1439" y="679"/>
                  </a:lnTo>
                  <a:lnTo>
                    <a:pt x="1463" y="677"/>
                  </a:lnTo>
                  <a:lnTo>
                    <a:pt x="1487" y="679"/>
                  </a:lnTo>
                  <a:lnTo>
                    <a:pt x="1510" y="685"/>
                  </a:lnTo>
                  <a:lnTo>
                    <a:pt x="1532" y="697"/>
                  </a:lnTo>
                  <a:lnTo>
                    <a:pt x="1552" y="713"/>
                  </a:lnTo>
                  <a:lnTo>
                    <a:pt x="1568" y="733"/>
                  </a:lnTo>
                  <a:lnTo>
                    <a:pt x="1578" y="754"/>
                  </a:lnTo>
                  <a:lnTo>
                    <a:pt x="1586" y="777"/>
                  </a:lnTo>
                  <a:lnTo>
                    <a:pt x="1588" y="801"/>
                  </a:lnTo>
                  <a:lnTo>
                    <a:pt x="1586" y="825"/>
                  </a:lnTo>
                  <a:lnTo>
                    <a:pt x="1578" y="849"/>
                  </a:lnTo>
                  <a:lnTo>
                    <a:pt x="1568" y="870"/>
                  </a:lnTo>
                  <a:lnTo>
                    <a:pt x="1552" y="890"/>
                  </a:lnTo>
                  <a:lnTo>
                    <a:pt x="1500" y="941"/>
                  </a:lnTo>
                  <a:lnTo>
                    <a:pt x="1525" y="998"/>
                  </a:lnTo>
                  <a:lnTo>
                    <a:pt x="1545" y="1057"/>
                  </a:lnTo>
                  <a:lnTo>
                    <a:pt x="1561" y="1118"/>
                  </a:lnTo>
                  <a:lnTo>
                    <a:pt x="1675" y="1118"/>
                  </a:lnTo>
                  <a:lnTo>
                    <a:pt x="1689" y="1121"/>
                  </a:lnTo>
                  <a:lnTo>
                    <a:pt x="1701" y="1126"/>
                  </a:lnTo>
                  <a:lnTo>
                    <a:pt x="1710" y="1135"/>
                  </a:lnTo>
                  <a:lnTo>
                    <a:pt x="1716" y="1147"/>
                  </a:lnTo>
                  <a:lnTo>
                    <a:pt x="1719" y="1161"/>
                  </a:lnTo>
                  <a:lnTo>
                    <a:pt x="1719" y="1412"/>
                  </a:lnTo>
                  <a:lnTo>
                    <a:pt x="1716" y="1425"/>
                  </a:lnTo>
                  <a:lnTo>
                    <a:pt x="1710" y="1437"/>
                  </a:lnTo>
                  <a:lnTo>
                    <a:pt x="1701" y="1447"/>
                  </a:lnTo>
                  <a:lnTo>
                    <a:pt x="1689" y="1452"/>
                  </a:lnTo>
                  <a:lnTo>
                    <a:pt x="1675" y="1454"/>
                  </a:lnTo>
                  <a:lnTo>
                    <a:pt x="1561" y="1454"/>
                  </a:lnTo>
                  <a:lnTo>
                    <a:pt x="1545" y="1516"/>
                  </a:lnTo>
                  <a:lnTo>
                    <a:pt x="1525" y="1574"/>
                  </a:lnTo>
                  <a:lnTo>
                    <a:pt x="1500" y="1631"/>
                  </a:lnTo>
                  <a:lnTo>
                    <a:pt x="1552" y="1683"/>
                  </a:lnTo>
                  <a:lnTo>
                    <a:pt x="1567" y="1703"/>
                  </a:lnTo>
                  <a:lnTo>
                    <a:pt x="1578" y="1724"/>
                  </a:lnTo>
                  <a:lnTo>
                    <a:pt x="1586" y="1747"/>
                  </a:lnTo>
                  <a:lnTo>
                    <a:pt x="1588" y="1772"/>
                  </a:lnTo>
                  <a:lnTo>
                    <a:pt x="1586" y="1796"/>
                  </a:lnTo>
                  <a:lnTo>
                    <a:pt x="1578" y="1819"/>
                  </a:lnTo>
                  <a:lnTo>
                    <a:pt x="1567" y="1841"/>
                  </a:lnTo>
                  <a:lnTo>
                    <a:pt x="1552" y="1860"/>
                  </a:lnTo>
                  <a:lnTo>
                    <a:pt x="1532" y="1876"/>
                  </a:lnTo>
                  <a:lnTo>
                    <a:pt x="1510" y="1887"/>
                  </a:lnTo>
                  <a:lnTo>
                    <a:pt x="1487" y="1894"/>
                  </a:lnTo>
                  <a:lnTo>
                    <a:pt x="1463" y="1896"/>
                  </a:lnTo>
                  <a:lnTo>
                    <a:pt x="1439" y="1894"/>
                  </a:lnTo>
                  <a:lnTo>
                    <a:pt x="1416" y="1887"/>
                  </a:lnTo>
                  <a:lnTo>
                    <a:pt x="1394" y="1876"/>
                  </a:lnTo>
                  <a:lnTo>
                    <a:pt x="1374" y="1860"/>
                  </a:lnTo>
                  <a:lnTo>
                    <a:pt x="1353" y="1839"/>
                  </a:lnTo>
                  <a:lnTo>
                    <a:pt x="1340" y="1851"/>
                  </a:lnTo>
                  <a:lnTo>
                    <a:pt x="1275" y="2188"/>
                  </a:lnTo>
                  <a:lnTo>
                    <a:pt x="1269" y="2202"/>
                  </a:lnTo>
                  <a:lnTo>
                    <a:pt x="1260" y="2214"/>
                  </a:lnTo>
                  <a:lnTo>
                    <a:pt x="1248" y="2221"/>
                  </a:lnTo>
                  <a:lnTo>
                    <a:pt x="1233" y="2223"/>
                  </a:lnTo>
                  <a:lnTo>
                    <a:pt x="1209" y="2223"/>
                  </a:lnTo>
                  <a:lnTo>
                    <a:pt x="1084" y="2546"/>
                  </a:lnTo>
                  <a:lnTo>
                    <a:pt x="1077" y="2557"/>
                  </a:lnTo>
                  <a:lnTo>
                    <a:pt x="1068" y="2565"/>
                  </a:lnTo>
                  <a:lnTo>
                    <a:pt x="1056" y="2571"/>
                  </a:lnTo>
                  <a:lnTo>
                    <a:pt x="1043" y="2574"/>
                  </a:lnTo>
                  <a:lnTo>
                    <a:pt x="536" y="2574"/>
                  </a:lnTo>
                  <a:lnTo>
                    <a:pt x="523" y="2571"/>
                  </a:lnTo>
                  <a:lnTo>
                    <a:pt x="512" y="2565"/>
                  </a:lnTo>
                  <a:lnTo>
                    <a:pt x="502" y="2557"/>
                  </a:lnTo>
                  <a:lnTo>
                    <a:pt x="496" y="2546"/>
                  </a:lnTo>
                  <a:lnTo>
                    <a:pt x="370" y="2223"/>
                  </a:lnTo>
                  <a:lnTo>
                    <a:pt x="347" y="2223"/>
                  </a:lnTo>
                  <a:lnTo>
                    <a:pt x="332" y="2221"/>
                  </a:lnTo>
                  <a:lnTo>
                    <a:pt x="319" y="2214"/>
                  </a:lnTo>
                  <a:lnTo>
                    <a:pt x="310" y="2202"/>
                  </a:lnTo>
                  <a:lnTo>
                    <a:pt x="304" y="2188"/>
                  </a:lnTo>
                  <a:lnTo>
                    <a:pt x="239" y="1851"/>
                  </a:lnTo>
                  <a:lnTo>
                    <a:pt x="193" y="1801"/>
                  </a:lnTo>
                  <a:lnTo>
                    <a:pt x="149" y="1747"/>
                  </a:lnTo>
                  <a:lnTo>
                    <a:pt x="112" y="1690"/>
                  </a:lnTo>
                  <a:lnTo>
                    <a:pt x="79" y="1629"/>
                  </a:lnTo>
                  <a:lnTo>
                    <a:pt x="51" y="1566"/>
                  </a:lnTo>
                  <a:lnTo>
                    <a:pt x="29" y="1499"/>
                  </a:lnTo>
                  <a:lnTo>
                    <a:pt x="13" y="1431"/>
                  </a:lnTo>
                  <a:lnTo>
                    <a:pt x="3" y="1360"/>
                  </a:lnTo>
                  <a:lnTo>
                    <a:pt x="0" y="1286"/>
                  </a:lnTo>
                  <a:lnTo>
                    <a:pt x="3" y="1213"/>
                  </a:lnTo>
                  <a:lnTo>
                    <a:pt x="13" y="1143"/>
                  </a:lnTo>
                  <a:lnTo>
                    <a:pt x="29" y="1074"/>
                  </a:lnTo>
                  <a:lnTo>
                    <a:pt x="51" y="1007"/>
                  </a:lnTo>
                  <a:lnTo>
                    <a:pt x="79" y="943"/>
                  </a:lnTo>
                  <a:lnTo>
                    <a:pt x="112" y="883"/>
                  </a:lnTo>
                  <a:lnTo>
                    <a:pt x="149" y="825"/>
                  </a:lnTo>
                  <a:lnTo>
                    <a:pt x="193" y="771"/>
                  </a:lnTo>
                  <a:lnTo>
                    <a:pt x="239" y="722"/>
                  </a:lnTo>
                  <a:lnTo>
                    <a:pt x="304" y="384"/>
                  </a:lnTo>
                  <a:lnTo>
                    <a:pt x="310" y="371"/>
                  </a:lnTo>
                  <a:lnTo>
                    <a:pt x="319" y="359"/>
                  </a:lnTo>
                  <a:lnTo>
                    <a:pt x="332" y="351"/>
                  </a:lnTo>
                  <a:lnTo>
                    <a:pt x="347" y="349"/>
                  </a:lnTo>
                  <a:lnTo>
                    <a:pt x="370" y="349"/>
                  </a:lnTo>
                  <a:lnTo>
                    <a:pt x="496" y="26"/>
                  </a:lnTo>
                  <a:lnTo>
                    <a:pt x="502" y="16"/>
                  </a:lnTo>
                  <a:lnTo>
                    <a:pt x="512" y="7"/>
                  </a:lnTo>
                  <a:lnTo>
                    <a:pt x="523" y="1"/>
                  </a:lnTo>
                  <a:lnTo>
                    <a:pt x="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38"/>
            <p:cNvSpPr>
              <a:spLocks noEditPoints="1"/>
            </p:cNvSpPr>
            <p:nvPr/>
          </p:nvSpPr>
          <p:spPr bwMode="auto">
            <a:xfrm>
              <a:off x="11036300" y="2922588"/>
              <a:ext cx="95250" cy="53975"/>
            </a:xfrm>
            <a:custGeom>
              <a:avLst/>
              <a:gdLst>
                <a:gd name="T0" fmla="*/ 87 w 597"/>
                <a:gd name="T1" fmla="*/ 87 h 336"/>
                <a:gd name="T2" fmla="*/ 87 w 597"/>
                <a:gd name="T3" fmla="*/ 250 h 336"/>
                <a:gd name="T4" fmla="*/ 511 w 597"/>
                <a:gd name="T5" fmla="*/ 250 h 336"/>
                <a:gd name="T6" fmla="*/ 511 w 597"/>
                <a:gd name="T7" fmla="*/ 87 h 336"/>
                <a:gd name="T8" fmla="*/ 87 w 597"/>
                <a:gd name="T9" fmla="*/ 87 h 336"/>
                <a:gd name="T10" fmla="*/ 43 w 597"/>
                <a:gd name="T11" fmla="*/ 0 h 336"/>
                <a:gd name="T12" fmla="*/ 555 w 597"/>
                <a:gd name="T13" fmla="*/ 0 h 336"/>
                <a:gd name="T14" fmla="*/ 567 w 597"/>
                <a:gd name="T15" fmla="*/ 2 h 336"/>
                <a:gd name="T16" fmla="*/ 580 w 597"/>
                <a:gd name="T17" fmla="*/ 8 h 336"/>
                <a:gd name="T18" fmla="*/ 589 w 597"/>
                <a:gd name="T19" fmla="*/ 18 h 336"/>
                <a:gd name="T20" fmla="*/ 595 w 597"/>
                <a:gd name="T21" fmla="*/ 29 h 336"/>
                <a:gd name="T22" fmla="*/ 597 w 597"/>
                <a:gd name="T23" fmla="*/ 43 h 336"/>
                <a:gd name="T24" fmla="*/ 597 w 597"/>
                <a:gd name="T25" fmla="*/ 294 h 336"/>
                <a:gd name="T26" fmla="*/ 595 w 597"/>
                <a:gd name="T27" fmla="*/ 307 h 336"/>
                <a:gd name="T28" fmla="*/ 589 w 597"/>
                <a:gd name="T29" fmla="*/ 319 h 336"/>
                <a:gd name="T30" fmla="*/ 580 w 597"/>
                <a:gd name="T31" fmla="*/ 328 h 336"/>
                <a:gd name="T32" fmla="*/ 567 w 597"/>
                <a:gd name="T33" fmla="*/ 334 h 336"/>
                <a:gd name="T34" fmla="*/ 555 w 597"/>
                <a:gd name="T35" fmla="*/ 336 h 336"/>
                <a:gd name="T36" fmla="*/ 43 w 597"/>
                <a:gd name="T37" fmla="*/ 336 h 336"/>
                <a:gd name="T38" fmla="*/ 29 w 597"/>
                <a:gd name="T39" fmla="*/ 334 h 336"/>
                <a:gd name="T40" fmla="*/ 17 w 597"/>
                <a:gd name="T41" fmla="*/ 328 h 336"/>
                <a:gd name="T42" fmla="*/ 9 w 597"/>
                <a:gd name="T43" fmla="*/ 319 h 336"/>
                <a:gd name="T44" fmla="*/ 3 w 597"/>
                <a:gd name="T45" fmla="*/ 307 h 336"/>
                <a:gd name="T46" fmla="*/ 0 w 597"/>
                <a:gd name="T47" fmla="*/ 294 h 336"/>
                <a:gd name="T48" fmla="*/ 0 w 597"/>
                <a:gd name="T49" fmla="*/ 43 h 336"/>
                <a:gd name="T50" fmla="*/ 3 w 597"/>
                <a:gd name="T51" fmla="*/ 29 h 336"/>
                <a:gd name="T52" fmla="*/ 9 w 597"/>
                <a:gd name="T53" fmla="*/ 18 h 336"/>
                <a:gd name="T54" fmla="*/ 17 w 597"/>
                <a:gd name="T55" fmla="*/ 8 h 336"/>
                <a:gd name="T56" fmla="*/ 29 w 597"/>
                <a:gd name="T57" fmla="*/ 2 h 336"/>
                <a:gd name="T58" fmla="*/ 43 w 597"/>
                <a:gd name="T59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7" h="336">
                  <a:moveTo>
                    <a:pt x="87" y="87"/>
                  </a:moveTo>
                  <a:lnTo>
                    <a:pt x="87" y="250"/>
                  </a:lnTo>
                  <a:lnTo>
                    <a:pt x="511" y="250"/>
                  </a:lnTo>
                  <a:lnTo>
                    <a:pt x="511" y="87"/>
                  </a:lnTo>
                  <a:lnTo>
                    <a:pt x="87" y="87"/>
                  </a:lnTo>
                  <a:close/>
                  <a:moveTo>
                    <a:pt x="43" y="0"/>
                  </a:moveTo>
                  <a:lnTo>
                    <a:pt x="555" y="0"/>
                  </a:lnTo>
                  <a:lnTo>
                    <a:pt x="567" y="2"/>
                  </a:lnTo>
                  <a:lnTo>
                    <a:pt x="580" y="8"/>
                  </a:lnTo>
                  <a:lnTo>
                    <a:pt x="589" y="18"/>
                  </a:lnTo>
                  <a:lnTo>
                    <a:pt x="595" y="29"/>
                  </a:lnTo>
                  <a:lnTo>
                    <a:pt x="597" y="43"/>
                  </a:lnTo>
                  <a:lnTo>
                    <a:pt x="597" y="294"/>
                  </a:lnTo>
                  <a:lnTo>
                    <a:pt x="595" y="307"/>
                  </a:lnTo>
                  <a:lnTo>
                    <a:pt x="589" y="319"/>
                  </a:lnTo>
                  <a:lnTo>
                    <a:pt x="580" y="328"/>
                  </a:lnTo>
                  <a:lnTo>
                    <a:pt x="567" y="334"/>
                  </a:lnTo>
                  <a:lnTo>
                    <a:pt x="555" y="336"/>
                  </a:lnTo>
                  <a:lnTo>
                    <a:pt x="43" y="336"/>
                  </a:lnTo>
                  <a:lnTo>
                    <a:pt x="29" y="334"/>
                  </a:lnTo>
                  <a:lnTo>
                    <a:pt x="17" y="328"/>
                  </a:lnTo>
                  <a:lnTo>
                    <a:pt x="9" y="319"/>
                  </a:lnTo>
                  <a:lnTo>
                    <a:pt x="3" y="307"/>
                  </a:lnTo>
                  <a:lnTo>
                    <a:pt x="0" y="294"/>
                  </a:lnTo>
                  <a:lnTo>
                    <a:pt x="0" y="43"/>
                  </a:lnTo>
                  <a:lnTo>
                    <a:pt x="3" y="29"/>
                  </a:lnTo>
                  <a:lnTo>
                    <a:pt x="9" y="18"/>
                  </a:lnTo>
                  <a:lnTo>
                    <a:pt x="17" y="8"/>
                  </a:lnTo>
                  <a:lnTo>
                    <a:pt x="29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39"/>
            <p:cNvSpPr>
              <a:spLocks/>
            </p:cNvSpPr>
            <p:nvPr/>
          </p:nvSpPr>
          <p:spPr bwMode="auto">
            <a:xfrm>
              <a:off x="11036300" y="2995613"/>
              <a:ext cx="95250" cy="12700"/>
            </a:xfrm>
            <a:custGeom>
              <a:avLst/>
              <a:gdLst>
                <a:gd name="T0" fmla="*/ 43 w 597"/>
                <a:gd name="T1" fmla="*/ 0 h 86"/>
                <a:gd name="T2" fmla="*/ 555 w 597"/>
                <a:gd name="T3" fmla="*/ 0 h 86"/>
                <a:gd name="T4" fmla="*/ 567 w 597"/>
                <a:gd name="T5" fmla="*/ 2 h 86"/>
                <a:gd name="T6" fmla="*/ 580 w 597"/>
                <a:gd name="T7" fmla="*/ 8 h 86"/>
                <a:gd name="T8" fmla="*/ 589 w 597"/>
                <a:gd name="T9" fmla="*/ 17 h 86"/>
                <a:gd name="T10" fmla="*/ 595 w 597"/>
                <a:gd name="T11" fmla="*/ 29 h 86"/>
                <a:gd name="T12" fmla="*/ 597 w 597"/>
                <a:gd name="T13" fmla="*/ 43 h 86"/>
                <a:gd name="T14" fmla="*/ 595 w 597"/>
                <a:gd name="T15" fmla="*/ 56 h 86"/>
                <a:gd name="T16" fmla="*/ 589 w 597"/>
                <a:gd name="T17" fmla="*/ 68 h 86"/>
                <a:gd name="T18" fmla="*/ 580 w 597"/>
                <a:gd name="T19" fmla="*/ 78 h 86"/>
                <a:gd name="T20" fmla="*/ 567 w 597"/>
                <a:gd name="T21" fmla="*/ 84 h 86"/>
                <a:gd name="T22" fmla="*/ 555 w 597"/>
                <a:gd name="T23" fmla="*/ 86 h 86"/>
                <a:gd name="T24" fmla="*/ 43 w 597"/>
                <a:gd name="T25" fmla="*/ 86 h 86"/>
                <a:gd name="T26" fmla="*/ 29 w 597"/>
                <a:gd name="T27" fmla="*/ 84 h 86"/>
                <a:gd name="T28" fmla="*/ 17 w 597"/>
                <a:gd name="T29" fmla="*/ 78 h 86"/>
                <a:gd name="T30" fmla="*/ 9 w 597"/>
                <a:gd name="T31" fmla="*/ 68 h 86"/>
                <a:gd name="T32" fmla="*/ 3 w 597"/>
                <a:gd name="T33" fmla="*/ 56 h 86"/>
                <a:gd name="T34" fmla="*/ 0 w 597"/>
                <a:gd name="T35" fmla="*/ 43 h 86"/>
                <a:gd name="T36" fmla="*/ 3 w 597"/>
                <a:gd name="T37" fmla="*/ 29 h 86"/>
                <a:gd name="T38" fmla="*/ 9 w 597"/>
                <a:gd name="T39" fmla="*/ 17 h 86"/>
                <a:gd name="T40" fmla="*/ 17 w 597"/>
                <a:gd name="T41" fmla="*/ 8 h 86"/>
                <a:gd name="T42" fmla="*/ 29 w 597"/>
                <a:gd name="T43" fmla="*/ 2 h 86"/>
                <a:gd name="T44" fmla="*/ 43 w 597"/>
                <a:gd name="T4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7" h="86">
                  <a:moveTo>
                    <a:pt x="43" y="0"/>
                  </a:moveTo>
                  <a:lnTo>
                    <a:pt x="555" y="0"/>
                  </a:lnTo>
                  <a:lnTo>
                    <a:pt x="567" y="2"/>
                  </a:lnTo>
                  <a:lnTo>
                    <a:pt x="580" y="8"/>
                  </a:lnTo>
                  <a:lnTo>
                    <a:pt x="589" y="17"/>
                  </a:lnTo>
                  <a:lnTo>
                    <a:pt x="595" y="29"/>
                  </a:lnTo>
                  <a:lnTo>
                    <a:pt x="597" y="43"/>
                  </a:lnTo>
                  <a:lnTo>
                    <a:pt x="595" y="56"/>
                  </a:lnTo>
                  <a:lnTo>
                    <a:pt x="589" y="68"/>
                  </a:lnTo>
                  <a:lnTo>
                    <a:pt x="580" y="78"/>
                  </a:lnTo>
                  <a:lnTo>
                    <a:pt x="567" y="84"/>
                  </a:lnTo>
                  <a:lnTo>
                    <a:pt x="555" y="86"/>
                  </a:lnTo>
                  <a:lnTo>
                    <a:pt x="43" y="86"/>
                  </a:lnTo>
                  <a:lnTo>
                    <a:pt x="29" y="84"/>
                  </a:lnTo>
                  <a:lnTo>
                    <a:pt x="17" y="78"/>
                  </a:lnTo>
                  <a:lnTo>
                    <a:pt x="9" y="68"/>
                  </a:lnTo>
                  <a:lnTo>
                    <a:pt x="3" y="56"/>
                  </a:lnTo>
                  <a:lnTo>
                    <a:pt x="0" y="43"/>
                  </a:lnTo>
                  <a:lnTo>
                    <a:pt x="3" y="29"/>
                  </a:lnTo>
                  <a:lnTo>
                    <a:pt x="9" y="17"/>
                  </a:lnTo>
                  <a:lnTo>
                    <a:pt x="17" y="8"/>
                  </a:lnTo>
                  <a:lnTo>
                    <a:pt x="29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40"/>
            <p:cNvSpPr>
              <a:spLocks/>
            </p:cNvSpPr>
            <p:nvPr/>
          </p:nvSpPr>
          <p:spPr bwMode="auto">
            <a:xfrm>
              <a:off x="11406188" y="2921000"/>
              <a:ext cx="55562" cy="65087"/>
            </a:xfrm>
            <a:custGeom>
              <a:avLst/>
              <a:gdLst>
                <a:gd name="T0" fmla="*/ 40 w 352"/>
                <a:gd name="T1" fmla="*/ 0 h 417"/>
                <a:gd name="T2" fmla="*/ 53 w 352"/>
                <a:gd name="T3" fmla="*/ 1 h 417"/>
                <a:gd name="T4" fmla="*/ 66 w 352"/>
                <a:gd name="T5" fmla="*/ 6 h 417"/>
                <a:gd name="T6" fmla="*/ 75 w 352"/>
                <a:gd name="T7" fmla="*/ 14 h 417"/>
                <a:gd name="T8" fmla="*/ 83 w 352"/>
                <a:gd name="T9" fmla="*/ 26 h 417"/>
                <a:gd name="T10" fmla="*/ 175 w 352"/>
                <a:gd name="T11" fmla="*/ 253 h 417"/>
                <a:gd name="T12" fmla="*/ 329 w 352"/>
                <a:gd name="T13" fmla="*/ 336 h 417"/>
                <a:gd name="T14" fmla="*/ 340 w 352"/>
                <a:gd name="T15" fmla="*/ 345 h 417"/>
                <a:gd name="T16" fmla="*/ 349 w 352"/>
                <a:gd name="T17" fmla="*/ 355 h 417"/>
                <a:gd name="T18" fmla="*/ 352 w 352"/>
                <a:gd name="T19" fmla="*/ 368 h 417"/>
                <a:gd name="T20" fmla="*/ 352 w 352"/>
                <a:gd name="T21" fmla="*/ 381 h 417"/>
                <a:gd name="T22" fmla="*/ 348 w 352"/>
                <a:gd name="T23" fmla="*/ 395 h 417"/>
                <a:gd name="T24" fmla="*/ 340 w 352"/>
                <a:gd name="T25" fmla="*/ 404 h 417"/>
                <a:gd name="T26" fmla="*/ 332 w 352"/>
                <a:gd name="T27" fmla="*/ 412 h 417"/>
                <a:gd name="T28" fmla="*/ 321 w 352"/>
                <a:gd name="T29" fmla="*/ 416 h 417"/>
                <a:gd name="T30" fmla="*/ 309 w 352"/>
                <a:gd name="T31" fmla="*/ 417 h 417"/>
                <a:gd name="T32" fmla="*/ 299 w 352"/>
                <a:gd name="T33" fmla="*/ 416 h 417"/>
                <a:gd name="T34" fmla="*/ 289 w 352"/>
                <a:gd name="T35" fmla="*/ 412 h 417"/>
                <a:gd name="T36" fmla="*/ 120 w 352"/>
                <a:gd name="T37" fmla="*/ 322 h 417"/>
                <a:gd name="T38" fmla="*/ 108 w 352"/>
                <a:gd name="T39" fmla="*/ 313 h 417"/>
                <a:gd name="T40" fmla="*/ 101 w 352"/>
                <a:gd name="T41" fmla="*/ 300 h 417"/>
                <a:gd name="T42" fmla="*/ 3 w 352"/>
                <a:gd name="T43" fmla="*/ 58 h 417"/>
                <a:gd name="T44" fmla="*/ 0 w 352"/>
                <a:gd name="T45" fmla="*/ 45 h 417"/>
                <a:gd name="T46" fmla="*/ 1 w 352"/>
                <a:gd name="T47" fmla="*/ 31 h 417"/>
                <a:gd name="T48" fmla="*/ 6 w 352"/>
                <a:gd name="T49" fmla="*/ 20 h 417"/>
                <a:gd name="T50" fmla="*/ 15 w 352"/>
                <a:gd name="T51" fmla="*/ 9 h 417"/>
                <a:gd name="T52" fmla="*/ 26 w 352"/>
                <a:gd name="T53" fmla="*/ 3 h 417"/>
                <a:gd name="T54" fmla="*/ 40 w 352"/>
                <a:gd name="T5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2" h="417">
                  <a:moveTo>
                    <a:pt x="40" y="0"/>
                  </a:moveTo>
                  <a:lnTo>
                    <a:pt x="53" y="1"/>
                  </a:lnTo>
                  <a:lnTo>
                    <a:pt x="66" y="6"/>
                  </a:lnTo>
                  <a:lnTo>
                    <a:pt x="75" y="14"/>
                  </a:lnTo>
                  <a:lnTo>
                    <a:pt x="83" y="26"/>
                  </a:lnTo>
                  <a:lnTo>
                    <a:pt x="175" y="253"/>
                  </a:lnTo>
                  <a:lnTo>
                    <a:pt x="329" y="336"/>
                  </a:lnTo>
                  <a:lnTo>
                    <a:pt x="340" y="345"/>
                  </a:lnTo>
                  <a:lnTo>
                    <a:pt x="349" y="355"/>
                  </a:lnTo>
                  <a:lnTo>
                    <a:pt x="352" y="368"/>
                  </a:lnTo>
                  <a:lnTo>
                    <a:pt x="352" y="381"/>
                  </a:lnTo>
                  <a:lnTo>
                    <a:pt x="348" y="395"/>
                  </a:lnTo>
                  <a:lnTo>
                    <a:pt x="340" y="404"/>
                  </a:lnTo>
                  <a:lnTo>
                    <a:pt x="332" y="412"/>
                  </a:lnTo>
                  <a:lnTo>
                    <a:pt x="321" y="416"/>
                  </a:lnTo>
                  <a:lnTo>
                    <a:pt x="309" y="417"/>
                  </a:lnTo>
                  <a:lnTo>
                    <a:pt x="299" y="416"/>
                  </a:lnTo>
                  <a:lnTo>
                    <a:pt x="289" y="412"/>
                  </a:lnTo>
                  <a:lnTo>
                    <a:pt x="120" y="322"/>
                  </a:lnTo>
                  <a:lnTo>
                    <a:pt x="108" y="313"/>
                  </a:lnTo>
                  <a:lnTo>
                    <a:pt x="101" y="300"/>
                  </a:lnTo>
                  <a:lnTo>
                    <a:pt x="3" y="58"/>
                  </a:lnTo>
                  <a:lnTo>
                    <a:pt x="0" y="45"/>
                  </a:lnTo>
                  <a:lnTo>
                    <a:pt x="1" y="31"/>
                  </a:lnTo>
                  <a:lnTo>
                    <a:pt x="6" y="20"/>
                  </a:lnTo>
                  <a:lnTo>
                    <a:pt x="15" y="9"/>
                  </a:lnTo>
                  <a:lnTo>
                    <a:pt x="26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41"/>
            <p:cNvSpPr>
              <a:spLocks noEditPoints="1"/>
            </p:cNvSpPr>
            <p:nvPr/>
          </p:nvSpPr>
          <p:spPr bwMode="auto">
            <a:xfrm>
              <a:off x="11342688" y="2747963"/>
              <a:ext cx="173037" cy="434975"/>
            </a:xfrm>
            <a:custGeom>
              <a:avLst/>
              <a:gdLst>
                <a:gd name="T0" fmla="*/ 290 w 1092"/>
                <a:gd name="T1" fmla="*/ 2650 h 2736"/>
                <a:gd name="T2" fmla="*/ 804 w 1092"/>
                <a:gd name="T3" fmla="*/ 2511 h 2736"/>
                <a:gd name="T4" fmla="*/ 273 w 1092"/>
                <a:gd name="T5" fmla="*/ 2285 h 2736"/>
                <a:gd name="T6" fmla="*/ 808 w 1092"/>
                <a:gd name="T7" fmla="*/ 2424 h 2736"/>
                <a:gd name="T8" fmla="*/ 273 w 1092"/>
                <a:gd name="T9" fmla="*/ 2285 h 2736"/>
                <a:gd name="T10" fmla="*/ 269 w 1092"/>
                <a:gd name="T11" fmla="*/ 2198 h 2736"/>
                <a:gd name="T12" fmla="*/ 825 w 1092"/>
                <a:gd name="T13" fmla="*/ 2059 h 2736"/>
                <a:gd name="T14" fmla="*/ 161 w 1092"/>
                <a:gd name="T15" fmla="*/ 764 h 2736"/>
                <a:gd name="T16" fmla="*/ 124 w 1092"/>
                <a:gd name="T17" fmla="*/ 774 h 2736"/>
                <a:gd name="T18" fmla="*/ 96 w 1092"/>
                <a:gd name="T19" fmla="*/ 802 h 2736"/>
                <a:gd name="T20" fmla="*/ 86 w 1092"/>
                <a:gd name="T21" fmla="*/ 840 h 2736"/>
                <a:gd name="T22" fmla="*/ 89 w 1092"/>
                <a:gd name="T23" fmla="*/ 1916 h 2736"/>
                <a:gd name="T24" fmla="*/ 108 w 1092"/>
                <a:gd name="T25" fmla="*/ 1950 h 2736"/>
                <a:gd name="T26" fmla="*/ 142 w 1092"/>
                <a:gd name="T27" fmla="*/ 1969 h 2736"/>
                <a:gd name="T28" fmla="*/ 930 w 1092"/>
                <a:gd name="T29" fmla="*/ 1973 h 2736"/>
                <a:gd name="T30" fmla="*/ 969 w 1092"/>
                <a:gd name="T31" fmla="*/ 1962 h 2736"/>
                <a:gd name="T32" fmla="*/ 995 w 1092"/>
                <a:gd name="T33" fmla="*/ 1934 h 2736"/>
                <a:gd name="T34" fmla="*/ 1006 w 1092"/>
                <a:gd name="T35" fmla="*/ 1896 h 2736"/>
                <a:gd name="T36" fmla="*/ 1004 w 1092"/>
                <a:gd name="T37" fmla="*/ 820 h 2736"/>
                <a:gd name="T38" fmla="*/ 983 w 1092"/>
                <a:gd name="T39" fmla="*/ 786 h 2736"/>
                <a:gd name="T40" fmla="*/ 950 w 1092"/>
                <a:gd name="T41" fmla="*/ 767 h 2736"/>
                <a:gd name="T42" fmla="*/ 161 w 1092"/>
                <a:gd name="T43" fmla="*/ 764 h 2736"/>
                <a:gd name="T44" fmla="*/ 262 w 1092"/>
                <a:gd name="T45" fmla="*/ 678 h 2736"/>
                <a:gd name="T46" fmla="*/ 819 w 1092"/>
                <a:gd name="T47" fmla="*/ 539 h 2736"/>
                <a:gd name="T48" fmla="*/ 279 w 1092"/>
                <a:gd name="T49" fmla="*/ 312 h 2736"/>
                <a:gd name="T50" fmla="*/ 814 w 1092"/>
                <a:gd name="T51" fmla="*/ 452 h 2736"/>
                <a:gd name="T52" fmla="*/ 279 w 1092"/>
                <a:gd name="T53" fmla="*/ 312 h 2736"/>
                <a:gd name="T54" fmla="*/ 284 w 1092"/>
                <a:gd name="T55" fmla="*/ 226 h 2736"/>
                <a:gd name="T56" fmla="*/ 797 w 1092"/>
                <a:gd name="T57" fmla="*/ 86 h 2736"/>
                <a:gd name="T58" fmla="*/ 248 w 1092"/>
                <a:gd name="T59" fmla="*/ 0 h 2736"/>
                <a:gd name="T60" fmla="*/ 852 w 1092"/>
                <a:gd name="T61" fmla="*/ 2 h 2736"/>
                <a:gd name="T62" fmla="*/ 873 w 1092"/>
                <a:gd name="T63" fmla="*/ 16 h 2736"/>
                <a:gd name="T64" fmla="*/ 881 w 1092"/>
                <a:gd name="T65" fmla="*/ 40 h 2736"/>
                <a:gd name="T66" fmla="*/ 930 w 1092"/>
                <a:gd name="T67" fmla="*/ 678 h 2736"/>
                <a:gd name="T68" fmla="*/ 993 w 1092"/>
                <a:gd name="T69" fmla="*/ 691 h 2736"/>
                <a:gd name="T70" fmla="*/ 1045 w 1092"/>
                <a:gd name="T71" fmla="*/ 726 h 2736"/>
                <a:gd name="T72" fmla="*/ 1079 w 1092"/>
                <a:gd name="T73" fmla="*/ 777 h 2736"/>
                <a:gd name="T74" fmla="*/ 1092 w 1092"/>
                <a:gd name="T75" fmla="*/ 840 h 2736"/>
                <a:gd name="T76" fmla="*/ 1089 w 1092"/>
                <a:gd name="T77" fmla="*/ 1929 h 2736"/>
                <a:gd name="T78" fmla="*/ 1064 w 1092"/>
                <a:gd name="T79" fmla="*/ 1987 h 2736"/>
                <a:gd name="T80" fmla="*/ 1021 w 1092"/>
                <a:gd name="T81" fmla="*/ 2031 h 2736"/>
                <a:gd name="T82" fmla="*/ 963 w 1092"/>
                <a:gd name="T83" fmla="*/ 2055 h 2736"/>
                <a:gd name="T84" fmla="*/ 911 w 1092"/>
                <a:gd name="T85" fmla="*/ 2059 h 2736"/>
                <a:gd name="T86" fmla="*/ 879 w 1092"/>
                <a:gd name="T87" fmla="*/ 2709 h 2736"/>
                <a:gd name="T88" fmla="*/ 863 w 1092"/>
                <a:gd name="T89" fmla="*/ 2729 h 2736"/>
                <a:gd name="T90" fmla="*/ 839 w 1092"/>
                <a:gd name="T91" fmla="*/ 2736 h 2736"/>
                <a:gd name="T92" fmla="*/ 236 w 1092"/>
                <a:gd name="T93" fmla="*/ 2735 h 2736"/>
                <a:gd name="T94" fmla="*/ 214 w 1092"/>
                <a:gd name="T95" fmla="*/ 2720 h 2736"/>
                <a:gd name="T96" fmla="*/ 206 w 1092"/>
                <a:gd name="T97" fmla="*/ 2696 h 2736"/>
                <a:gd name="T98" fmla="*/ 161 w 1092"/>
                <a:gd name="T99" fmla="*/ 2059 h 2736"/>
                <a:gd name="T100" fmla="*/ 99 w 1092"/>
                <a:gd name="T101" fmla="*/ 2046 h 2736"/>
                <a:gd name="T102" fmla="*/ 47 w 1092"/>
                <a:gd name="T103" fmla="*/ 2011 h 2736"/>
                <a:gd name="T104" fmla="*/ 12 w 1092"/>
                <a:gd name="T105" fmla="*/ 1960 h 2736"/>
                <a:gd name="T106" fmla="*/ 0 w 1092"/>
                <a:gd name="T107" fmla="*/ 1896 h 2736"/>
                <a:gd name="T108" fmla="*/ 3 w 1092"/>
                <a:gd name="T109" fmla="*/ 807 h 2736"/>
                <a:gd name="T110" fmla="*/ 27 w 1092"/>
                <a:gd name="T111" fmla="*/ 750 h 2736"/>
                <a:gd name="T112" fmla="*/ 71 w 1092"/>
                <a:gd name="T113" fmla="*/ 705 h 2736"/>
                <a:gd name="T114" fmla="*/ 129 w 1092"/>
                <a:gd name="T115" fmla="*/ 681 h 2736"/>
                <a:gd name="T116" fmla="*/ 176 w 1092"/>
                <a:gd name="T117" fmla="*/ 678 h 2736"/>
                <a:gd name="T118" fmla="*/ 208 w 1092"/>
                <a:gd name="T119" fmla="*/ 28 h 2736"/>
                <a:gd name="T120" fmla="*/ 224 w 1092"/>
                <a:gd name="T121" fmla="*/ 8 h 2736"/>
                <a:gd name="T122" fmla="*/ 248 w 1092"/>
                <a:gd name="T123" fmla="*/ 0 h 2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2" h="2736">
                  <a:moveTo>
                    <a:pt x="284" y="2511"/>
                  </a:moveTo>
                  <a:lnTo>
                    <a:pt x="290" y="2650"/>
                  </a:lnTo>
                  <a:lnTo>
                    <a:pt x="797" y="2650"/>
                  </a:lnTo>
                  <a:lnTo>
                    <a:pt x="804" y="2511"/>
                  </a:lnTo>
                  <a:lnTo>
                    <a:pt x="284" y="2511"/>
                  </a:lnTo>
                  <a:close/>
                  <a:moveTo>
                    <a:pt x="273" y="2285"/>
                  </a:moveTo>
                  <a:lnTo>
                    <a:pt x="279" y="2424"/>
                  </a:lnTo>
                  <a:lnTo>
                    <a:pt x="808" y="2424"/>
                  </a:lnTo>
                  <a:lnTo>
                    <a:pt x="814" y="2285"/>
                  </a:lnTo>
                  <a:lnTo>
                    <a:pt x="273" y="2285"/>
                  </a:lnTo>
                  <a:close/>
                  <a:moveTo>
                    <a:pt x="262" y="2059"/>
                  </a:moveTo>
                  <a:lnTo>
                    <a:pt x="269" y="2198"/>
                  </a:lnTo>
                  <a:lnTo>
                    <a:pt x="819" y="2198"/>
                  </a:lnTo>
                  <a:lnTo>
                    <a:pt x="825" y="2059"/>
                  </a:lnTo>
                  <a:lnTo>
                    <a:pt x="262" y="2059"/>
                  </a:lnTo>
                  <a:close/>
                  <a:moveTo>
                    <a:pt x="161" y="764"/>
                  </a:moveTo>
                  <a:lnTo>
                    <a:pt x="142" y="767"/>
                  </a:lnTo>
                  <a:lnTo>
                    <a:pt x="124" y="774"/>
                  </a:lnTo>
                  <a:lnTo>
                    <a:pt x="108" y="786"/>
                  </a:lnTo>
                  <a:lnTo>
                    <a:pt x="96" y="802"/>
                  </a:lnTo>
                  <a:lnTo>
                    <a:pt x="89" y="820"/>
                  </a:lnTo>
                  <a:lnTo>
                    <a:pt x="86" y="840"/>
                  </a:lnTo>
                  <a:lnTo>
                    <a:pt x="86" y="1896"/>
                  </a:lnTo>
                  <a:lnTo>
                    <a:pt x="89" y="1916"/>
                  </a:lnTo>
                  <a:lnTo>
                    <a:pt x="96" y="1934"/>
                  </a:lnTo>
                  <a:lnTo>
                    <a:pt x="108" y="1950"/>
                  </a:lnTo>
                  <a:lnTo>
                    <a:pt x="124" y="1962"/>
                  </a:lnTo>
                  <a:lnTo>
                    <a:pt x="142" y="1969"/>
                  </a:lnTo>
                  <a:lnTo>
                    <a:pt x="161" y="1973"/>
                  </a:lnTo>
                  <a:lnTo>
                    <a:pt x="930" y="1973"/>
                  </a:lnTo>
                  <a:lnTo>
                    <a:pt x="950" y="1969"/>
                  </a:lnTo>
                  <a:lnTo>
                    <a:pt x="969" y="1962"/>
                  </a:lnTo>
                  <a:lnTo>
                    <a:pt x="983" y="1950"/>
                  </a:lnTo>
                  <a:lnTo>
                    <a:pt x="995" y="1934"/>
                  </a:lnTo>
                  <a:lnTo>
                    <a:pt x="1004" y="1916"/>
                  </a:lnTo>
                  <a:lnTo>
                    <a:pt x="1006" y="1896"/>
                  </a:lnTo>
                  <a:lnTo>
                    <a:pt x="1006" y="840"/>
                  </a:lnTo>
                  <a:lnTo>
                    <a:pt x="1004" y="820"/>
                  </a:lnTo>
                  <a:lnTo>
                    <a:pt x="995" y="802"/>
                  </a:lnTo>
                  <a:lnTo>
                    <a:pt x="983" y="786"/>
                  </a:lnTo>
                  <a:lnTo>
                    <a:pt x="969" y="774"/>
                  </a:lnTo>
                  <a:lnTo>
                    <a:pt x="950" y="767"/>
                  </a:lnTo>
                  <a:lnTo>
                    <a:pt x="930" y="764"/>
                  </a:lnTo>
                  <a:lnTo>
                    <a:pt x="161" y="764"/>
                  </a:lnTo>
                  <a:close/>
                  <a:moveTo>
                    <a:pt x="269" y="539"/>
                  </a:moveTo>
                  <a:lnTo>
                    <a:pt x="262" y="678"/>
                  </a:lnTo>
                  <a:lnTo>
                    <a:pt x="825" y="678"/>
                  </a:lnTo>
                  <a:lnTo>
                    <a:pt x="819" y="539"/>
                  </a:lnTo>
                  <a:lnTo>
                    <a:pt x="269" y="539"/>
                  </a:lnTo>
                  <a:close/>
                  <a:moveTo>
                    <a:pt x="279" y="312"/>
                  </a:moveTo>
                  <a:lnTo>
                    <a:pt x="273" y="452"/>
                  </a:lnTo>
                  <a:lnTo>
                    <a:pt x="814" y="452"/>
                  </a:lnTo>
                  <a:lnTo>
                    <a:pt x="808" y="312"/>
                  </a:lnTo>
                  <a:lnTo>
                    <a:pt x="279" y="312"/>
                  </a:lnTo>
                  <a:close/>
                  <a:moveTo>
                    <a:pt x="290" y="86"/>
                  </a:moveTo>
                  <a:lnTo>
                    <a:pt x="284" y="226"/>
                  </a:lnTo>
                  <a:lnTo>
                    <a:pt x="804" y="226"/>
                  </a:lnTo>
                  <a:lnTo>
                    <a:pt x="797" y="86"/>
                  </a:lnTo>
                  <a:lnTo>
                    <a:pt x="290" y="86"/>
                  </a:lnTo>
                  <a:close/>
                  <a:moveTo>
                    <a:pt x="248" y="0"/>
                  </a:moveTo>
                  <a:lnTo>
                    <a:pt x="839" y="0"/>
                  </a:lnTo>
                  <a:lnTo>
                    <a:pt x="852" y="2"/>
                  </a:lnTo>
                  <a:lnTo>
                    <a:pt x="863" y="8"/>
                  </a:lnTo>
                  <a:lnTo>
                    <a:pt x="873" y="16"/>
                  </a:lnTo>
                  <a:lnTo>
                    <a:pt x="879" y="28"/>
                  </a:lnTo>
                  <a:lnTo>
                    <a:pt x="881" y="40"/>
                  </a:lnTo>
                  <a:lnTo>
                    <a:pt x="911" y="678"/>
                  </a:lnTo>
                  <a:lnTo>
                    <a:pt x="930" y="678"/>
                  </a:lnTo>
                  <a:lnTo>
                    <a:pt x="963" y="681"/>
                  </a:lnTo>
                  <a:lnTo>
                    <a:pt x="993" y="691"/>
                  </a:lnTo>
                  <a:lnTo>
                    <a:pt x="1021" y="705"/>
                  </a:lnTo>
                  <a:lnTo>
                    <a:pt x="1045" y="726"/>
                  </a:lnTo>
                  <a:lnTo>
                    <a:pt x="1064" y="750"/>
                  </a:lnTo>
                  <a:lnTo>
                    <a:pt x="1079" y="777"/>
                  </a:lnTo>
                  <a:lnTo>
                    <a:pt x="1089" y="807"/>
                  </a:lnTo>
                  <a:lnTo>
                    <a:pt x="1092" y="840"/>
                  </a:lnTo>
                  <a:lnTo>
                    <a:pt x="1092" y="1896"/>
                  </a:lnTo>
                  <a:lnTo>
                    <a:pt x="1089" y="1929"/>
                  </a:lnTo>
                  <a:lnTo>
                    <a:pt x="1079" y="1960"/>
                  </a:lnTo>
                  <a:lnTo>
                    <a:pt x="1064" y="1987"/>
                  </a:lnTo>
                  <a:lnTo>
                    <a:pt x="1045" y="2011"/>
                  </a:lnTo>
                  <a:lnTo>
                    <a:pt x="1021" y="2031"/>
                  </a:lnTo>
                  <a:lnTo>
                    <a:pt x="993" y="2046"/>
                  </a:lnTo>
                  <a:lnTo>
                    <a:pt x="963" y="2055"/>
                  </a:lnTo>
                  <a:lnTo>
                    <a:pt x="930" y="2059"/>
                  </a:lnTo>
                  <a:lnTo>
                    <a:pt x="911" y="2059"/>
                  </a:lnTo>
                  <a:lnTo>
                    <a:pt x="881" y="2696"/>
                  </a:lnTo>
                  <a:lnTo>
                    <a:pt x="879" y="2709"/>
                  </a:lnTo>
                  <a:lnTo>
                    <a:pt x="873" y="2720"/>
                  </a:lnTo>
                  <a:lnTo>
                    <a:pt x="863" y="2729"/>
                  </a:lnTo>
                  <a:lnTo>
                    <a:pt x="852" y="2735"/>
                  </a:lnTo>
                  <a:lnTo>
                    <a:pt x="839" y="2736"/>
                  </a:lnTo>
                  <a:lnTo>
                    <a:pt x="248" y="2736"/>
                  </a:lnTo>
                  <a:lnTo>
                    <a:pt x="236" y="2735"/>
                  </a:lnTo>
                  <a:lnTo>
                    <a:pt x="224" y="2729"/>
                  </a:lnTo>
                  <a:lnTo>
                    <a:pt x="214" y="2720"/>
                  </a:lnTo>
                  <a:lnTo>
                    <a:pt x="208" y="2709"/>
                  </a:lnTo>
                  <a:lnTo>
                    <a:pt x="206" y="2696"/>
                  </a:lnTo>
                  <a:lnTo>
                    <a:pt x="176" y="2059"/>
                  </a:lnTo>
                  <a:lnTo>
                    <a:pt x="161" y="2059"/>
                  </a:lnTo>
                  <a:lnTo>
                    <a:pt x="129" y="2055"/>
                  </a:lnTo>
                  <a:lnTo>
                    <a:pt x="99" y="2046"/>
                  </a:lnTo>
                  <a:lnTo>
                    <a:pt x="71" y="2031"/>
                  </a:lnTo>
                  <a:lnTo>
                    <a:pt x="47" y="2011"/>
                  </a:lnTo>
                  <a:lnTo>
                    <a:pt x="27" y="1987"/>
                  </a:lnTo>
                  <a:lnTo>
                    <a:pt x="12" y="1960"/>
                  </a:lnTo>
                  <a:lnTo>
                    <a:pt x="3" y="1929"/>
                  </a:lnTo>
                  <a:lnTo>
                    <a:pt x="0" y="1896"/>
                  </a:lnTo>
                  <a:lnTo>
                    <a:pt x="0" y="840"/>
                  </a:lnTo>
                  <a:lnTo>
                    <a:pt x="3" y="807"/>
                  </a:lnTo>
                  <a:lnTo>
                    <a:pt x="12" y="777"/>
                  </a:lnTo>
                  <a:lnTo>
                    <a:pt x="27" y="750"/>
                  </a:lnTo>
                  <a:lnTo>
                    <a:pt x="47" y="726"/>
                  </a:lnTo>
                  <a:lnTo>
                    <a:pt x="71" y="705"/>
                  </a:lnTo>
                  <a:lnTo>
                    <a:pt x="99" y="691"/>
                  </a:lnTo>
                  <a:lnTo>
                    <a:pt x="129" y="681"/>
                  </a:lnTo>
                  <a:lnTo>
                    <a:pt x="161" y="678"/>
                  </a:lnTo>
                  <a:lnTo>
                    <a:pt x="176" y="678"/>
                  </a:lnTo>
                  <a:lnTo>
                    <a:pt x="206" y="40"/>
                  </a:lnTo>
                  <a:lnTo>
                    <a:pt x="208" y="28"/>
                  </a:lnTo>
                  <a:lnTo>
                    <a:pt x="214" y="16"/>
                  </a:lnTo>
                  <a:lnTo>
                    <a:pt x="224" y="8"/>
                  </a:lnTo>
                  <a:lnTo>
                    <a:pt x="236" y="2"/>
                  </a:lnTo>
                  <a:lnTo>
                    <a:pt x="2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42"/>
            <p:cNvSpPr>
              <a:spLocks noEditPoints="1"/>
            </p:cNvSpPr>
            <p:nvPr/>
          </p:nvSpPr>
          <p:spPr bwMode="auto">
            <a:xfrm>
              <a:off x="11368088" y="2881313"/>
              <a:ext cx="122237" cy="168275"/>
            </a:xfrm>
            <a:custGeom>
              <a:avLst/>
              <a:gdLst>
                <a:gd name="T0" fmla="*/ 88 w 765"/>
                <a:gd name="T1" fmla="*/ 86 h 1060"/>
                <a:gd name="T2" fmla="*/ 88 w 765"/>
                <a:gd name="T3" fmla="*/ 974 h 1060"/>
                <a:gd name="T4" fmla="*/ 338 w 765"/>
                <a:gd name="T5" fmla="*/ 974 h 1060"/>
                <a:gd name="T6" fmla="*/ 338 w 765"/>
                <a:gd name="T7" fmla="*/ 892 h 1060"/>
                <a:gd name="T8" fmla="*/ 340 w 765"/>
                <a:gd name="T9" fmla="*/ 879 h 1060"/>
                <a:gd name="T10" fmla="*/ 346 w 765"/>
                <a:gd name="T11" fmla="*/ 867 h 1060"/>
                <a:gd name="T12" fmla="*/ 356 w 765"/>
                <a:gd name="T13" fmla="*/ 857 h 1060"/>
                <a:gd name="T14" fmla="*/ 367 w 765"/>
                <a:gd name="T15" fmla="*/ 851 h 1060"/>
                <a:gd name="T16" fmla="*/ 381 w 765"/>
                <a:gd name="T17" fmla="*/ 849 h 1060"/>
                <a:gd name="T18" fmla="*/ 394 w 765"/>
                <a:gd name="T19" fmla="*/ 851 h 1060"/>
                <a:gd name="T20" fmla="*/ 407 w 765"/>
                <a:gd name="T21" fmla="*/ 857 h 1060"/>
                <a:gd name="T22" fmla="*/ 415 w 765"/>
                <a:gd name="T23" fmla="*/ 867 h 1060"/>
                <a:gd name="T24" fmla="*/ 422 w 765"/>
                <a:gd name="T25" fmla="*/ 879 h 1060"/>
                <a:gd name="T26" fmla="*/ 424 w 765"/>
                <a:gd name="T27" fmla="*/ 892 h 1060"/>
                <a:gd name="T28" fmla="*/ 424 w 765"/>
                <a:gd name="T29" fmla="*/ 974 h 1060"/>
                <a:gd name="T30" fmla="*/ 679 w 765"/>
                <a:gd name="T31" fmla="*/ 974 h 1060"/>
                <a:gd name="T32" fmla="*/ 679 w 765"/>
                <a:gd name="T33" fmla="*/ 86 h 1060"/>
                <a:gd name="T34" fmla="*/ 424 w 765"/>
                <a:gd name="T35" fmla="*/ 86 h 1060"/>
                <a:gd name="T36" fmla="*/ 424 w 765"/>
                <a:gd name="T37" fmla="*/ 168 h 1060"/>
                <a:gd name="T38" fmla="*/ 422 w 765"/>
                <a:gd name="T39" fmla="*/ 182 h 1060"/>
                <a:gd name="T40" fmla="*/ 415 w 765"/>
                <a:gd name="T41" fmla="*/ 194 h 1060"/>
                <a:gd name="T42" fmla="*/ 407 w 765"/>
                <a:gd name="T43" fmla="*/ 203 h 1060"/>
                <a:gd name="T44" fmla="*/ 394 w 765"/>
                <a:gd name="T45" fmla="*/ 209 h 1060"/>
                <a:gd name="T46" fmla="*/ 381 w 765"/>
                <a:gd name="T47" fmla="*/ 212 h 1060"/>
                <a:gd name="T48" fmla="*/ 367 w 765"/>
                <a:gd name="T49" fmla="*/ 209 h 1060"/>
                <a:gd name="T50" fmla="*/ 356 w 765"/>
                <a:gd name="T51" fmla="*/ 203 h 1060"/>
                <a:gd name="T52" fmla="*/ 346 w 765"/>
                <a:gd name="T53" fmla="*/ 194 h 1060"/>
                <a:gd name="T54" fmla="*/ 340 w 765"/>
                <a:gd name="T55" fmla="*/ 182 h 1060"/>
                <a:gd name="T56" fmla="*/ 338 w 765"/>
                <a:gd name="T57" fmla="*/ 168 h 1060"/>
                <a:gd name="T58" fmla="*/ 338 w 765"/>
                <a:gd name="T59" fmla="*/ 86 h 1060"/>
                <a:gd name="T60" fmla="*/ 88 w 765"/>
                <a:gd name="T61" fmla="*/ 86 h 1060"/>
                <a:gd name="T62" fmla="*/ 44 w 765"/>
                <a:gd name="T63" fmla="*/ 0 h 1060"/>
                <a:gd name="T64" fmla="*/ 722 w 765"/>
                <a:gd name="T65" fmla="*/ 0 h 1060"/>
                <a:gd name="T66" fmla="*/ 735 w 765"/>
                <a:gd name="T67" fmla="*/ 2 h 1060"/>
                <a:gd name="T68" fmla="*/ 747 w 765"/>
                <a:gd name="T69" fmla="*/ 9 h 1060"/>
                <a:gd name="T70" fmla="*/ 757 w 765"/>
                <a:gd name="T71" fmla="*/ 18 h 1060"/>
                <a:gd name="T72" fmla="*/ 763 w 765"/>
                <a:gd name="T73" fmla="*/ 30 h 1060"/>
                <a:gd name="T74" fmla="*/ 765 w 765"/>
                <a:gd name="T75" fmla="*/ 44 h 1060"/>
                <a:gd name="T76" fmla="*/ 765 w 765"/>
                <a:gd name="T77" fmla="*/ 1017 h 1060"/>
                <a:gd name="T78" fmla="*/ 763 w 765"/>
                <a:gd name="T79" fmla="*/ 1031 h 1060"/>
                <a:gd name="T80" fmla="*/ 757 w 765"/>
                <a:gd name="T81" fmla="*/ 1042 h 1060"/>
                <a:gd name="T82" fmla="*/ 747 w 765"/>
                <a:gd name="T83" fmla="*/ 1052 h 1060"/>
                <a:gd name="T84" fmla="*/ 735 w 765"/>
                <a:gd name="T85" fmla="*/ 1058 h 1060"/>
                <a:gd name="T86" fmla="*/ 722 w 765"/>
                <a:gd name="T87" fmla="*/ 1060 h 1060"/>
                <a:gd name="T88" fmla="*/ 44 w 765"/>
                <a:gd name="T89" fmla="*/ 1060 h 1060"/>
                <a:gd name="T90" fmla="*/ 30 w 765"/>
                <a:gd name="T91" fmla="*/ 1058 h 1060"/>
                <a:gd name="T92" fmla="*/ 18 w 765"/>
                <a:gd name="T93" fmla="*/ 1052 h 1060"/>
                <a:gd name="T94" fmla="*/ 9 w 765"/>
                <a:gd name="T95" fmla="*/ 1042 h 1060"/>
                <a:gd name="T96" fmla="*/ 4 w 765"/>
                <a:gd name="T97" fmla="*/ 1031 h 1060"/>
                <a:gd name="T98" fmla="*/ 0 w 765"/>
                <a:gd name="T99" fmla="*/ 1017 h 1060"/>
                <a:gd name="T100" fmla="*/ 0 w 765"/>
                <a:gd name="T101" fmla="*/ 44 h 1060"/>
                <a:gd name="T102" fmla="*/ 4 w 765"/>
                <a:gd name="T103" fmla="*/ 30 h 1060"/>
                <a:gd name="T104" fmla="*/ 9 w 765"/>
                <a:gd name="T105" fmla="*/ 18 h 1060"/>
                <a:gd name="T106" fmla="*/ 18 w 765"/>
                <a:gd name="T107" fmla="*/ 9 h 1060"/>
                <a:gd name="T108" fmla="*/ 30 w 765"/>
                <a:gd name="T109" fmla="*/ 2 h 1060"/>
                <a:gd name="T110" fmla="*/ 44 w 765"/>
                <a:gd name="T111" fmla="*/ 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5" h="1060">
                  <a:moveTo>
                    <a:pt x="88" y="86"/>
                  </a:moveTo>
                  <a:lnTo>
                    <a:pt x="88" y="974"/>
                  </a:lnTo>
                  <a:lnTo>
                    <a:pt x="338" y="974"/>
                  </a:lnTo>
                  <a:lnTo>
                    <a:pt x="338" y="892"/>
                  </a:lnTo>
                  <a:lnTo>
                    <a:pt x="340" y="879"/>
                  </a:lnTo>
                  <a:lnTo>
                    <a:pt x="346" y="867"/>
                  </a:lnTo>
                  <a:lnTo>
                    <a:pt x="356" y="857"/>
                  </a:lnTo>
                  <a:lnTo>
                    <a:pt x="367" y="851"/>
                  </a:lnTo>
                  <a:lnTo>
                    <a:pt x="381" y="849"/>
                  </a:lnTo>
                  <a:lnTo>
                    <a:pt x="394" y="851"/>
                  </a:lnTo>
                  <a:lnTo>
                    <a:pt x="407" y="857"/>
                  </a:lnTo>
                  <a:lnTo>
                    <a:pt x="415" y="867"/>
                  </a:lnTo>
                  <a:lnTo>
                    <a:pt x="422" y="879"/>
                  </a:lnTo>
                  <a:lnTo>
                    <a:pt x="424" y="892"/>
                  </a:lnTo>
                  <a:lnTo>
                    <a:pt x="424" y="974"/>
                  </a:lnTo>
                  <a:lnTo>
                    <a:pt x="679" y="974"/>
                  </a:lnTo>
                  <a:lnTo>
                    <a:pt x="679" y="86"/>
                  </a:lnTo>
                  <a:lnTo>
                    <a:pt x="424" y="86"/>
                  </a:lnTo>
                  <a:lnTo>
                    <a:pt x="424" y="168"/>
                  </a:lnTo>
                  <a:lnTo>
                    <a:pt x="422" y="182"/>
                  </a:lnTo>
                  <a:lnTo>
                    <a:pt x="415" y="194"/>
                  </a:lnTo>
                  <a:lnTo>
                    <a:pt x="407" y="203"/>
                  </a:lnTo>
                  <a:lnTo>
                    <a:pt x="394" y="209"/>
                  </a:lnTo>
                  <a:lnTo>
                    <a:pt x="381" y="212"/>
                  </a:lnTo>
                  <a:lnTo>
                    <a:pt x="367" y="209"/>
                  </a:lnTo>
                  <a:lnTo>
                    <a:pt x="356" y="203"/>
                  </a:lnTo>
                  <a:lnTo>
                    <a:pt x="346" y="194"/>
                  </a:lnTo>
                  <a:lnTo>
                    <a:pt x="340" y="182"/>
                  </a:lnTo>
                  <a:lnTo>
                    <a:pt x="338" y="168"/>
                  </a:lnTo>
                  <a:lnTo>
                    <a:pt x="338" y="86"/>
                  </a:lnTo>
                  <a:lnTo>
                    <a:pt x="88" y="86"/>
                  </a:lnTo>
                  <a:close/>
                  <a:moveTo>
                    <a:pt x="44" y="0"/>
                  </a:moveTo>
                  <a:lnTo>
                    <a:pt x="722" y="0"/>
                  </a:lnTo>
                  <a:lnTo>
                    <a:pt x="735" y="2"/>
                  </a:lnTo>
                  <a:lnTo>
                    <a:pt x="747" y="9"/>
                  </a:lnTo>
                  <a:lnTo>
                    <a:pt x="757" y="18"/>
                  </a:lnTo>
                  <a:lnTo>
                    <a:pt x="763" y="30"/>
                  </a:lnTo>
                  <a:lnTo>
                    <a:pt x="765" y="44"/>
                  </a:lnTo>
                  <a:lnTo>
                    <a:pt x="765" y="1017"/>
                  </a:lnTo>
                  <a:lnTo>
                    <a:pt x="763" y="1031"/>
                  </a:lnTo>
                  <a:lnTo>
                    <a:pt x="757" y="1042"/>
                  </a:lnTo>
                  <a:lnTo>
                    <a:pt x="747" y="1052"/>
                  </a:lnTo>
                  <a:lnTo>
                    <a:pt x="735" y="1058"/>
                  </a:lnTo>
                  <a:lnTo>
                    <a:pt x="722" y="1060"/>
                  </a:lnTo>
                  <a:lnTo>
                    <a:pt x="44" y="1060"/>
                  </a:lnTo>
                  <a:lnTo>
                    <a:pt x="30" y="1058"/>
                  </a:lnTo>
                  <a:lnTo>
                    <a:pt x="18" y="1052"/>
                  </a:lnTo>
                  <a:lnTo>
                    <a:pt x="9" y="1042"/>
                  </a:lnTo>
                  <a:lnTo>
                    <a:pt x="4" y="1031"/>
                  </a:lnTo>
                  <a:lnTo>
                    <a:pt x="0" y="1017"/>
                  </a:lnTo>
                  <a:lnTo>
                    <a:pt x="0" y="44"/>
                  </a:lnTo>
                  <a:lnTo>
                    <a:pt x="4" y="30"/>
                  </a:lnTo>
                  <a:lnTo>
                    <a:pt x="9" y="18"/>
                  </a:lnTo>
                  <a:lnTo>
                    <a:pt x="18" y="9"/>
                  </a:lnTo>
                  <a:lnTo>
                    <a:pt x="30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9" name="Freeform 147"/>
          <p:cNvSpPr>
            <a:spLocks noEditPoints="1"/>
          </p:cNvSpPr>
          <p:nvPr/>
        </p:nvSpPr>
        <p:spPr bwMode="auto">
          <a:xfrm>
            <a:off x="1664164" y="1958976"/>
            <a:ext cx="434975" cy="469900"/>
          </a:xfrm>
          <a:custGeom>
            <a:avLst/>
            <a:gdLst>
              <a:gd name="T0" fmla="*/ 832 w 3286"/>
              <a:gd name="T1" fmla="*/ 1432 h 3554"/>
              <a:gd name="T2" fmla="*/ 425 w 3286"/>
              <a:gd name="T3" fmla="*/ 1476 h 3554"/>
              <a:gd name="T4" fmla="*/ 298 w 3286"/>
              <a:gd name="T5" fmla="*/ 2080 h 3554"/>
              <a:gd name="T6" fmla="*/ 442 w 3286"/>
              <a:gd name="T7" fmla="*/ 3004 h 3554"/>
              <a:gd name="T8" fmla="*/ 2788 w 3286"/>
              <a:gd name="T9" fmla="*/ 3383 h 3554"/>
              <a:gd name="T10" fmla="*/ 2894 w 3286"/>
              <a:gd name="T11" fmla="*/ 2695 h 3554"/>
              <a:gd name="T12" fmla="*/ 2991 w 3286"/>
              <a:gd name="T13" fmla="*/ 1676 h 3554"/>
              <a:gd name="T14" fmla="*/ 2661 w 3286"/>
              <a:gd name="T15" fmla="*/ 1496 h 3554"/>
              <a:gd name="T16" fmla="*/ 2347 w 3286"/>
              <a:gd name="T17" fmla="*/ 1369 h 3554"/>
              <a:gd name="T18" fmla="*/ 1999 w 3286"/>
              <a:gd name="T19" fmla="*/ 1369 h 3554"/>
              <a:gd name="T20" fmla="*/ 1685 w 3286"/>
              <a:gd name="T21" fmla="*/ 1496 h 3554"/>
              <a:gd name="T22" fmla="*/ 1329 w 3286"/>
              <a:gd name="T23" fmla="*/ 1393 h 3554"/>
              <a:gd name="T24" fmla="*/ 2115 w 3286"/>
              <a:gd name="T25" fmla="*/ 1198 h 3554"/>
              <a:gd name="T26" fmla="*/ 1076 w 3286"/>
              <a:gd name="T27" fmla="*/ 1159 h 3554"/>
              <a:gd name="T28" fmla="*/ 528 w 3286"/>
              <a:gd name="T29" fmla="*/ 444 h 3554"/>
              <a:gd name="T30" fmla="*/ 427 w 3286"/>
              <a:gd name="T31" fmla="*/ 870 h 3554"/>
              <a:gd name="T32" fmla="*/ 317 w 3286"/>
              <a:gd name="T33" fmla="*/ 1302 h 3554"/>
              <a:gd name="T34" fmla="*/ 651 w 3286"/>
              <a:gd name="T35" fmla="*/ 1389 h 3554"/>
              <a:gd name="T36" fmla="*/ 884 w 3286"/>
              <a:gd name="T37" fmla="*/ 1258 h 3554"/>
              <a:gd name="T38" fmla="*/ 1060 w 3286"/>
              <a:gd name="T39" fmla="*/ 759 h 3554"/>
              <a:gd name="T40" fmla="*/ 1172 w 3286"/>
              <a:gd name="T41" fmla="*/ 876 h 3554"/>
              <a:gd name="T42" fmla="*/ 1380 w 3286"/>
              <a:gd name="T43" fmla="*/ 1292 h 3554"/>
              <a:gd name="T44" fmla="*/ 1604 w 3286"/>
              <a:gd name="T45" fmla="*/ 1392 h 3554"/>
              <a:gd name="T46" fmla="*/ 1875 w 3286"/>
              <a:gd name="T47" fmla="*/ 1318 h 3554"/>
              <a:gd name="T48" fmla="*/ 2092 w 3286"/>
              <a:gd name="T49" fmla="*/ 979 h 3554"/>
              <a:gd name="T50" fmla="*/ 2215 w 3286"/>
              <a:gd name="T51" fmla="*/ 729 h 3554"/>
              <a:gd name="T52" fmla="*/ 2366 w 3286"/>
              <a:gd name="T53" fmla="*/ 1213 h 3554"/>
              <a:gd name="T54" fmla="*/ 2580 w 3286"/>
              <a:gd name="T55" fmla="*/ 1377 h 3554"/>
              <a:gd name="T56" fmla="*/ 2920 w 3286"/>
              <a:gd name="T57" fmla="*/ 1331 h 3554"/>
              <a:gd name="T58" fmla="*/ 2903 w 3286"/>
              <a:gd name="T59" fmla="*/ 975 h 3554"/>
              <a:gd name="T60" fmla="*/ 2761 w 3286"/>
              <a:gd name="T61" fmla="*/ 472 h 3554"/>
              <a:gd name="T62" fmla="*/ 2318 w 3286"/>
              <a:gd name="T63" fmla="*/ 488 h 3554"/>
              <a:gd name="T64" fmla="*/ 1129 w 3286"/>
              <a:gd name="T65" fmla="*/ 497 h 3554"/>
              <a:gd name="T66" fmla="*/ 610 w 3286"/>
              <a:gd name="T67" fmla="*/ 107 h 3554"/>
              <a:gd name="T68" fmla="*/ 720 w 3286"/>
              <a:gd name="T69" fmla="*/ 362 h 3554"/>
              <a:gd name="T70" fmla="*/ 1759 w 3286"/>
              <a:gd name="T71" fmla="*/ 404 h 3554"/>
              <a:gd name="T72" fmla="*/ 2655 w 3286"/>
              <a:gd name="T73" fmla="*/ 351 h 3554"/>
              <a:gd name="T74" fmla="*/ 2613 w 3286"/>
              <a:gd name="T75" fmla="*/ 115 h 3554"/>
              <a:gd name="T76" fmla="*/ 1744 w 3286"/>
              <a:gd name="T77" fmla="*/ 165 h 3554"/>
              <a:gd name="T78" fmla="*/ 761 w 3286"/>
              <a:gd name="T79" fmla="*/ 123 h 3554"/>
              <a:gd name="T80" fmla="*/ 759 w 3286"/>
              <a:gd name="T81" fmla="*/ 19 h 3554"/>
              <a:gd name="T82" fmla="*/ 1642 w 3286"/>
              <a:gd name="T83" fmla="*/ 61 h 3554"/>
              <a:gd name="T84" fmla="*/ 2526 w 3286"/>
              <a:gd name="T85" fmla="*/ 19 h 3554"/>
              <a:gd name="T86" fmla="*/ 2750 w 3286"/>
              <a:gd name="T87" fmla="*/ 26 h 3554"/>
              <a:gd name="T88" fmla="*/ 2861 w 3286"/>
              <a:gd name="T89" fmla="*/ 440 h 3554"/>
              <a:gd name="T90" fmla="*/ 2956 w 3286"/>
              <a:gd name="T91" fmla="*/ 830 h 3554"/>
              <a:gd name="T92" fmla="*/ 3282 w 3286"/>
              <a:gd name="T93" fmla="*/ 1257 h 3554"/>
              <a:gd name="T94" fmla="*/ 3105 w 3286"/>
              <a:gd name="T95" fmla="*/ 1351 h 3554"/>
              <a:gd name="T96" fmla="*/ 3097 w 3286"/>
              <a:gd name="T97" fmla="*/ 2003 h 3554"/>
              <a:gd name="T98" fmla="*/ 2982 w 3286"/>
              <a:gd name="T99" fmla="*/ 2801 h 3554"/>
              <a:gd name="T100" fmla="*/ 2892 w 3286"/>
              <a:gd name="T101" fmla="*/ 3394 h 3554"/>
              <a:gd name="T102" fmla="*/ 461 w 3286"/>
              <a:gd name="T103" fmla="*/ 3554 h 3554"/>
              <a:gd name="T104" fmla="*/ 389 w 3286"/>
              <a:gd name="T105" fmla="*/ 3357 h 3554"/>
              <a:gd name="T106" fmla="*/ 295 w 3286"/>
              <a:gd name="T107" fmla="*/ 2749 h 3554"/>
              <a:gd name="T108" fmla="*/ 184 w 3286"/>
              <a:gd name="T109" fmla="*/ 1926 h 3554"/>
              <a:gd name="T110" fmla="*/ 153 w 3286"/>
              <a:gd name="T111" fmla="*/ 1342 h 3554"/>
              <a:gd name="T112" fmla="*/ 13 w 3286"/>
              <a:gd name="T113" fmla="*/ 1244 h 3554"/>
              <a:gd name="T114" fmla="*/ 347 w 3286"/>
              <a:gd name="T115" fmla="*/ 782 h 3554"/>
              <a:gd name="T116" fmla="*/ 429 w 3286"/>
              <a:gd name="T117" fmla="*/ 381 h 3554"/>
              <a:gd name="T118" fmla="*/ 538 w 3286"/>
              <a:gd name="T119" fmla="*/ 22 h 3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86" h="3554">
                <a:moveTo>
                  <a:pt x="1112" y="1331"/>
                </a:moveTo>
                <a:lnTo>
                  <a:pt x="1076" y="1333"/>
                </a:lnTo>
                <a:lnTo>
                  <a:pt x="1042" y="1336"/>
                </a:lnTo>
                <a:lnTo>
                  <a:pt x="1013" y="1342"/>
                </a:lnTo>
                <a:lnTo>
                  <a:pt x="986" y="1350"/>
                </a:lnTo>
                <a:lnTo>
                  <a:pt x="962" y="1359"/>
                </a:lnTo>
                <a:lnTo>
                  <a:pt x="938" y="1369"/>
                </a:lnTo>
                <a:lnTo>
                  <a:pt x="916" y="1381"/>
                </a:lnTo>
                <a:lnTo>
                  <a:pt x="896" y="1393"/>
                </a:lnTo>
                <a:lnTo>
                  <a:pt x="874" y="1406"/>
                </a:lnTo>
                <a:lnTo>
                  <a:pt x="853" y="1419"/>
                </a:lnTo>
                <a:lnTo>
                  <a:pt x="832" y="1432"/>
                </a:lnTo>
                <a:lnTo>
                  <a:pt x="809" y="1445"/>
                </a:lnTo>
                <a:lnTo>
                  <a:pt x="784" y="1457"/>
                </a:lnTo>
                <a:lnTo>
                  <a:pt x="758" y="1468"/>
                </a:lnTo>
                <a:lnTo>
                  <a:pt x="729" y="1478"/>
                </a:lnTo>
                <a:lnTo>
                  <a:pt x="698" y="1486"/>
                </a:lnTo>
                <a:lnTo>
                  <a:pt x="662" y="1493"/>
                </a:lnTo>
                <a:lnTo>
                  <a:pt x="624" y="1496"/>
                </a:lnTo>
                <a:lnTo>
                  <a:pt x="582" y="1498"/>
                </a:lnTo>
                <a:lnTo>
                  <a:pt x="536" y="1496"/>
                </a:lnTo>
                <a:lnTo>
                  <a:pt x="495" y="1492"/>
                </a:lnTo>
                <a:lnTo>
                  <a:pt x="458" y="1484"/>
                </a:lnTo>
                <a:lnTo>
                  <a:pt x="425" y="1476"/>
                </a:lnTo>
                <a:lnTo>
                  <a:pt x="394" y="1464"/>
                </a:lnTo>
                <a:lnTo>
                  <a:pt x="367" y="1452"/>
                </a:lnTo>
                <a:lnTo>
                  <a:pt x="341" y="1439"/>
                </a:lnTo>
                <a:lnTo>
                  <a:pt x="325" y="1491"/>
                </a:lnTo>
                <a:lnTo>
                  <a:pt x="312" y="1547"/>
                </a:lnTo>
                <a:lnTo>
                  <a:pt x="302" y="1610"/>
                </a:lnTo>
                <a:lnTo>
                  <a:pt x="295" y="1677"/>
                </a:lnTo>
                <a:lnTo>
                  <a:pt x="289" y="1749"/>
                </a:lnTo>
                <a:lnTo>
                  <a:pt x="287" y="1825"/>
                </a:lnTo>
                <a:lnTo>
                  <a:pt x="288" y="1906"/>
                </a:lnTo>
                <a:lnTo>
                  <a:pt x="291" y="1991"/>
                </a:lnTo>
                <a:lnTo>
                  <a:pt x="298" y="2080"/>
                </a:lnTo>
                <a:lnTo>
                  <a:pt x="307" y="2173"/>
                </a:lnTo>
                <a:lnTo>
                  <a:pt x="318" y="2271"/>
                </a:lnTo>
                <a:lnTo>
                  <a:pt x="334" y="2373"/>
                </a:lnTo>
                <a:lnTo>
                  <a:pt x="351" y="2478"/>
                </a:lnTo>
                <a:lnTo>
                  <a:pt x="370" y="2586"/>
                </a:lnTo>
                <a:lnTo>
                  <a:pt x="381" y="2638"/>
                </a:lnTo>
                <a:lnTo>
                  <a:pt x="391" y="2695"/>
                </a:lnTo>
                <a:lnTo>
                  <a:pt x="402" y="2754"/>
                </a:lnTo>
                <a:lnTo>
                  <a:pt x="412" y="2815"/>
                </a:lnTo>
                <a:lnTo>
                  <a:pt x="421" y="2878"/>
                </a:lnTo>
                <a:lnTo>
                  <a:pt x="432" y="2941"/>
                </a:lnTo>
                <a:lnTo>
                  <a:pt x="442" y="3004"/>
                </a:lnTo>
                <a:lnTo>
                  <a:pt x="452" y="3065"/>
                </a:lnTo>
                <a:lnTo>
                  <a:pt x="460" y="3126"/>
                </a:lnTo>
                <a:lnTo>
                  <a:pt x="469" y="3186"/>
                </a:lnTo>
                <a:lnTo>
                  <a:pt x="477" y="3241"/>
                </a:lnTo>
                <a:lnTo>
                  <a:pt x="484" y="3293"/>
                </a:lnTo>
                <a:lnTo>
                  <a:pt x="492" y="3341"/>
                </a:lnTo>
                <a:lnTo>
                  <a:pt x="497" y="3383"/>
                </a:lnTo>
                <a:lnTo>
                  <a:pt x="503" y="3420"/>
                </a:lnTo>
                <a:lnTo>
                  <a:pt x="507" y="3450"/>
                </a:lnTo>
                <a:lnTo>
                  <a:pt x="2779" y="3450"/>
                </a:lnTo>
                <a:lnTo>
                  <a:pt x="2783" y="3420"/>
                </a:lnTo>
                <a:lnTo>
                  <a:pt x="2788" y="3383"/>
                </a:lnTo>
                <a:lnTo>
                  <a:pt x="2794" y="3341"/>
                </a:lnTo>
                <a:lnTo>
                  <a:pt x="2801" y="3293"/>
                </a:lnTo>
                <a:lnTo>
                  <a:pt x="2808" y="3241"/>
                </a:lnTo>
                <a:lnTo>
                  <a:pt x="2816" y="3186"/>
                </a:lnTo>
                <a:lnTo>
                  <a:pt x="2825" y="3126"/>
                </a:lnTo>
                <a:lnTo>
                  <a:pt x="2834" y="3065"/>
                </a:lnTo>
                <a:lnTo>
                  <a:pt x="2844" y="3004"/>
                </a:lnTo>
                <a:lnTo>
                  <a:pt x="2854" y="2941"/>
                </a:lnTo>
                <a:lnTo>
                  <a:pt x="2864" y="2878"/>
                </a:lnTo>
                <a:lnTo>
                  <a:pt x="2873" y="2815"/>
                </a:lnTo>
                <a:lnTo>
                  <a:pt x="2884" y="2754"/>
                </a:lnTo>
                <a:lnTo>
                  <a:pt x="2894" y="2695"/>
                </a:lnTo>
                <a:lnTo>
                  <a:pt x="2905" y="2638"/>
                </a:lnTo>
                <a:lnTo>
                  <a:pt x="2914" y="2586"/>
                </a:lnTo>
                <a:lnTo>
                  <a:pt x="2935" y="2478"/>
                </a:lnTo>
                <a:lnTo>
                  <a:pt x="2952" y="2373"/>
                </a:lnTo>
                <a:lnTo>
                  <a:pt x="2966" y="2271"/>
                </a:lnTo>
                <a:lnTo>
                  <a:pt x="2978" y="2173"/>
                </a:lnTo>
                <a:lnTo>
                  <a:pt x="2988" y="2080"/>
                </a:lnTo>
                <a:lnTo>
                  <a:pt x="2994" y="1990"/>
                </a:lnTo>
                <a:lnTo>
                  <a:pt x="2998" y="1906"/>
                </a:lnTo>
                <a:lnTo>
                  <a:pt x="2998" y="1825"/>
                </a:lnTo>
                <a:lnTo>
                  <a:pt x="2996" y="1749"/>
                </a:lnTo>
                <a:lnTo>
                  <a:pt x="2991" y="1676"/>
                </a:lnTo>
                <a:lnTo>
                  <a:pt x="2984" y="1610"/>
                </a:lnTo>
                <a:lnTo>
                  <a:pt x="2973" y="1547"/>
                </a:lnTo>
                <a:lnTo>
                  <a:pt x="2960" y="1491"/>
                </a:lnTo>
                <a:lnTo>
                  <a:pt x="2944" y="1439"/>
                </a:lnTo>
                <a:lnTo>
                  <a:pt x="2919" y="1452"/>
                </a:lnTo>
                <a:lnTo>
                  <a:pt x="2891" y="1464"/>
                </a:lnTo>
                <a:lnTo>
                  <a:pt x="2860" y="1476"/>
                </a:lnTo>
                <a:lnTo>
                  <a:pt x="2827" y="1484"/>
                </a:lnTo>
                <a:lnTo>
                  <a:pt x="2790" y="1492"/>
                </a:lnTo>
                <a:lnTo>
                  <a:pt x="2749" y="1496"/>
                </a:lnTo>
                <a:lnTo>
                  <a:pt x="2703" y="1498"/>
                </a:lnTo>
                <a:lnTo>
                  <a:pt x="2661" y="1496"/>
                </a:lnTo>
                <a:lnTo>
                  <a:pt x="2623" y="1493"/>
                </a:lnTo>
                <a:lnTo>
                  <a:pt x="2588" y="1486"/>
                </a:lnTo>
                <a:lnTo>
                  <a:pt x="2556" y="1478"/>
                </a:lnTo>
                <a:lnTo>
                  <a:pt x="2528" y="1468"/>
                </a:lnTo>
                <a:lnTo>
                  <a:pt x="2501" y="1457"/>
                </a:lnTo>
                <a:lnTo>
                  <a:pt x="2476" y="1445"/>
                </a:lnTo>
                <a:lnTo>
                  <a:pt x="2453" y="1432"/>
                </a:lnTo>
                <a:lnTo>
                  <a:pt x="2431" y="1419"/>
                </a:lnTo>
                <a:lnTo>
                  <a:pt x="2411" y="1406"/>
                </a:lnTo>
                <a:lnTo>
                  <a:pt x="2389" y="1393"/>
                </a:lnTo>
                <a:lnTo>
                  <a:pt x="2369" y="1381"/>
                </a:lnTo>
                <a:lnTo>
                  <a:pt x="2347" y="1369"/>
                </a:lnTo>
                <a:lnTo>
                  <a:pt x="2324" y="1359"/>
                </a:lnTo>
                <a:lnTo>
                  <a:pt x="2299" y="1350"/>
                </a:lnTo>
                <a:lnTo>
                  <a:pt x="2273" y="1342"/>
                </a:lnTo>
                <a:lnTo>
                  <a:pt x="2243" y="1336"/>
                </a:lnTo>
                <a:lnTo>
                  <a:pt x="2210" y="1333"/>
                </a:lnTo>
                <a:lnTo>
                  <a:pt x="2174" y="1331"/>
                </a:lnTo>
                <a:lnTo>
                  <a:pt x="2136" y="1333"/>
                </a:lnTo>
                <a:lnTo>
                  <a:pt x="2103" y="1336"/>
                </a:lnTo>
                <a:lnTo>
                  <a:pt x="2074" y="1342"/>
                </a:lnTo>
                <a:lnTo>
                  <a:pt x="2047" y="1350"/>
                </a:lnTo>
                <a:lnTo>
                  <a:pt x="2022" y="1359"/>
                </a:lnTo>
                <a:lnTo>
                  <a:pt x="1999" y="1369"/>
                </a:lnTo>
                <a:lnTo>
                  <a:pt x="1978" y="1381"/>
                </a:lnTo>
                <a:lnTo>
                  <a:pt x="1957" y="1393"/>
                </a:lnTo>
                <a:lnTo>
                  <a:pt x="1935" y="1406"/>
                </a:lnTo>
                <a:lnTo>
                  <a:pt x="1915" y="1419"/>
                </a:lnTo>
                <a:lnTo>
                  <a:pt x="1893" y="1432"/>
                </a:lnTo>
                <a:lnTo>
                  <a:pt x="1870" y="1445"/>
                </a:lnTo>
                <a:lnTo>
                  <a:pt x="1846" y="1457"/>
                </a:lnTo>
                <a:lnTo>
                  <a:pt x="1818" y="1468"/>
                </a:lnTo>
                <a:lnTo>
                  <a:pt x="1790" y="1478"/>
                </a:lnTo>
                <a:lnTo>
                  <a:pt x="1758" y="1486"/>
                </a:lnTo>
                <a:lnTo>
                  <a:pt x="1723" y="1493"/>
                </a:lnTo>
                <a:lnTo>
                  <a:pt x="1685" y="1496"/>
                </a:lnTo>
                <a:lnTo>
                  <a:pt x="1642" y="1498"/>
                </a:lnTo>
                <a:lnTo>
                  <a:pt x="1601" y="1496"/>
                </a:lnTo>
                <a:lnTo>
                  <a:pt x="1562" y="1493"/>
                </a:lnTo>
                <a:lnTo>
                  <a:pt x="1527" y="1486"/>
                </a:lnTo>
                <a:lnTo>
                  <a:pt x="1496" y="1478"/>
                </a:lnTo>
                <a:lnTo>
                  <a:pt x="1466" y="1468"/>
                </a:lnTo>
                <a:lnTo>
                  <a:pt x="1439" y="1457"/>
                </a:lnTo>
                <a:lnTo>
                  <a:pt x="1416" y="1445"/>
                </a:lnTo>
                <a:lnTo>
                  <a:pt x="1392" y="1432"/>
                </a:lnTo>
                <a:lnTo>
                  <a:pt x="1370" y="1419"/>
                </a:lnTo>
                <a:lnTo>
                  <a:pt x="1350" y="1406"/>
                </a:lnTo>
                <a:lnTo>
                  <a:pt x="1329" y="1393"/>
                </a:lnTo>
                <a:lnTo>
                  <a:pt x="1307" y="1381"/>
                </a:lnTo>
                <a:lnTo>
                  <a:pt x="1286" y="1369"/>
                </a:lnTo>
                <a:lnTo>
                  <a:pt x="1263" y="1359"/>
                </a:lnTo>
                <a:lnTo>
                  <a:pt x="1238" y="1350"/>
                </a:lnTo>
                <a:lnTo>
                  <a:pt x="1212" y="1342"/>
                </a:lnTo>
                <a:lnTo>
                  <a:pt x="1182" y="1336"/>
                </a:lnTo>
                <a:lnTo>
                  <a:pt x="1149" y="1333"/>
                </a:lnTo>
                <a:lnTo>
                  <a:pt x="1112" y="1331"/>
                </a:lnTo>
                <a:close/>
                <a:moveTo>
                  <a:pt x="2173" y="1074"/>
                </a:moveTo>
                <a:lnTo>
                  <a:pt x="2155" y="1118"/>
                </a:lnTo>
                <a:lnTo>
                  <a:pt x="2136" y="1159"/>
                </a:lnTo>
                <a:lnTo>
                  <a:pt x="2115" y="1198"/>
                </a:lnTo>
                <a:lnTo>
                  <a:pt x="2094" y="1233"/>
                </a:lnTo>
                <a:lnTo>
                  <a:pt x="2131" y="1229"/>
                </a:lnTo>
                <a:lnTo>
                  <a:pt x="2174" y="1227"/>
                </a:lnTo>
                <a:lnTo>
                  <a:pt x="2215" y="1229"/>
                </a:lnTo>
                <a:lnTo>
                  <a:pt x="2252" y="1233"/>
                </a:lnTo>
                <a:lnTo>
                  <a:pt x="2230" y="1198"/>
                </a:lnTo>
                <a:lnTo>
                  <a:pt x="2209" y="1159"/>
                </a:lnTo>
                <a:lnTo>
                  <a:pt x="2190" y="1118"/>
                </a:lnTo>
                <a:lnTo>
                  <a:pt x="2173" y="1074"/>
                </a:lnTo>
                <a:close/>
                <a:moveTo>
                  <a:pt x="1112" y="1074"/>
                </a:moveTo>
                <a:lnTo>
                  <a:pt x="1095" y="1118"/>
                </a:lnTo>
                <a:lnTo>
                  <a:pt x="1076" y="1159"/>
                </a:lnTo>
                <a:lnTo>
                  <a:pt x="1055" y="1197"/>
                </a:lnTo>
                <a:lnTo>
                  <a:pt x="1033" y="1233"/>
                </a:lnTo>
                <a:lnTo>
                  <a:pt x="1071" y="1229"/>
                </a:lnTo>
                <a:lnTo>
                  <a:pt x="1112" y="1227"/>
                </a:lnTo>
                <a:lnTo>
                  <a:pt x="1153" y="1229"/>
                </a:lnTo>
                <a:lnTo>
                  <a:pt x="1191" y="1233"/>
                </a:lnTo>
                <a:lnTo>
                  <a:pt x="1171" y="1198"/>
                </a:lnTo>
                <a:lnTo>
                  <a:pt x="1150" y="1159"/>
                </a:lnTo>
                <a:lnTo>
                  <a:pt x="1131" y="1118"/>
                </a:lnTo>
                <a:lnTo>
                  <a:pt x="1112" y="1074"/>
                </a:lnTo>
                <a:close/>
                <a:moveTo>
                  <a:pt x="528" y="441"/>
                </a:moveTo>
                <a:lnTo>
                  <a:pt x="528" y="444"/>
                </a:lnTo>
                <a:lnTo>
                  <a:pt x="526" y="455"/>
                </a:lnTo>
                <a:lnTo>
                  <a:pt x="524" y="472"/>
                </a:lnTo>
                <a:lnTo>
                  <a:pt x="521" y="495"/>
                </a:lnTo>
                <a:lnTo>
                  <a:pt x="517" y="523"/>
                </a:lnTo>
                <a:lnTo>
                  <a:pt x="511" y="556"/>
                </a:lnTo>
                <a:lnTo>
                  <a:pt x="505" y="592"/>
                </a:lnTo>
                <a:lnTo>
                  <a:pt x="496" y="633"/>
                </a:lnTo>
                <a:lnTo>
                  <a:pt x="486" y="676"/>
                </a:lnTo>
                <a:lnTo>
                  <a:pt x="474" y="721"/>
                </a:lnTo>
                <a:lnTo>
                  <a:pt x="460" y="770"/>
                </a:lnTo>
                <a:lnTo>
                  <a:pt x="444" y="819"/>
                </a:lnTo>
                <a:lnTo>
                  <a:pt x="427" y="870"/>
                </a:lnTo>
                <a:lnTo>
                  <a:pt x="406" y="921"/>
                </a:lnTo>
                <a:lnTo>
                  <a:pt x="383" y="972"/>
                </a:lnTo>
                <a:lnTo>
                  <a:pt x="359" y="1022"/>
                </a:lnTo>
                <a:lnTo>
                  <a:pt x="330" y="1070"/>
                </a:lnTo>
                <a:lnTo>
                  <a:pt x="300" y="1118"/>
                </a:lnTo>
                <a:lnTo>
                  <a:pt x="265" y="1163"/>
                </a:lnTo>
                <a:lnTo>
                  <a:pt x="230" y="1206"/>
                </a:lnTo>
                <a:lnTo>
                  <a:pt x="190" y="1245"/>
                </a:lnTo>
                <a:lnTo>
                  <a:pt x="226" y="1257"/>
                </a:lnTo>
                <a:lnTo>
                  <a:pt x="260" y="1271"/>
                </a:lnTo>
                <a:lnTo>
                  <a:pt x="289" y="1286"/>
                </a:lnTo>
                <a:lnTo>
                  <a:pt x="317" y="1302"/>
                </a:lnTo>
                <a:lnTo>
                  <a:pt x="343" y="1318"/>
                </a:lnTo>
                <a:lnTo>
                  <a:pt x="365" y="1331"/>
                </a:lnTo>
                <a:lnTo>
                  <a:pt x="387" y="1344"/>
                </a:lnTo>
                <a:lnTo>
                  <a:pt x="408" y="1356"/>
                </a:lnTo>
                <a:lnTo>
                  <a:pt x="431" y="1366"/>
                </a:lnTo>
                <a:lnTo>
                  <a:pt x="455" y="1376"/>
                </a:lnTo>
                <a:lnTo>
                  <a:pt x="482" y="1383"/>
                </a:lnTo>
                <a:lnTo>
                  <a:pt x="511" y="1389"/>
                </a:lnTo>
                <a:lnTo>
                  <a:pt x="545" y="1392"/>
                </a:lnTo>
                <a:lnTo>
                  <a:pt x="582" y="1394"/>
                </a:lnTo>
                <a:lnTo>
                  <a:pt x="618" y="1392"/>
                </a:lnTo>
                <a:lnTo>
                  <a:pt x="651" y="1389"/>
                </a:lnTo>
                <a:lnTo>
                  <a:pt x="680" y="1383"/>
                </a:lnTo>
                <a:lnTo>
                  <a:pt x="707" y="1376"/>
                </a:lnTo>
                <a:lnTo>
                  <a:pt x="731" y="1367"/>
                </a:lnTo>
                <a:lnTo>
                  <a:pt x="754" y="1356"/>
                </a:lnTo>
                <a:lnTo>
                  <a:pt x="776" y="1346"/>
                </a:lnTo>
                <a:lnTo>
                  <a:pt x="796" y="1333"/>
                </a:lnTo>
                <a:lnTo>
                  <a:pt x="805" y="1327"/>
                </a:lnTo>
                <a:lnTo>
                  <a:pt x="817" y="1318"/>
                </a:lnTo>
                <a:lnTo>
                  <a:pt x="831" y="1308"/>
                </a:lnTo>
                <a:lnTo>
                  <a:pt x="847" y="1294"/>
                </a:lnTo>
                <a:lnTo>
                  <a:pt x="864" y="1277"/>
                </a:lnTo>
                <a:lnTo>
                  <a:pt x="884" y="1258"/>
                </a:lnTo>
                <a:lnTo>
                  <a:pt x="903" y="1235"/>
                </a:lnTo>
                <a:lnTo>
                  <a:pt x="924" y="1209"/>
                </a:lnTo>
                <a:lnTo>
                  <a:pt x="944" y="1180"/>
                </a:lnTo>
                <a:lnTo>
                  <a:pt x="964" y="1147"/>
                </a:lnTo>
                <a:lnTo>
                  <a:pt x="983" y="1111"/>
                </a:lnTo>
                <a:lnTo>
                  <a:pt x="1002" y="1072"/>
                </a:lnTo>
                <a:lnTo>
                  <a:pt x="1018" y="1030"/>
                </a:lnTo>
                <a:lnTo>
                  <a:pt x="1032" y="984"/>
                </a:lnTo>
                <a:lnTo>
                  <a:pt x="1044" y="934"/>
                </a:lnTo>
                <a:lnTo>
                  <a:pt x="1053" y="880"/>
                </a:lnTo>
                <a:lnTo>
                  <a:pt x="1058" y="821"/>
                </a:lnTo>
                <a:lnTo>
                  <a:pt x="1060" y="759"/>
                </a:lnTo>
                <a:lnTo>
                  <a:pt x="1064" y="743"/>
                </a:lnTo>
                <a:lnTo>
                  <a:pt x="1071" y="729"/>
                </a:lnTo>
                <a:lnTo>
                  <a:pt x="1082" y="717"/>
                </a:lnTo>
                <a:lnTo>
                  <a:pt x="1096" y="711"/>
                </a:lnTo>
                <a:lnTo>
                  <a:pt x="1112" y="707"/>
                </a:lnTo>
                <a:lnTo>
                  <a:pt x="1129" y="711"/>
                </a:lnTo>
                <a:lnTo>
                  <a:pt x="1144" y="717"/>
                </a:lnTo>
                <a:lnTo>
                  <a:pt x="1155" y="729"/>
                </a:lnTo>
                <a:lnTo>
                  <a:pt x="1162" y="743"/>
                </a:lnTo>
                <a:lnTo>
                  <a:pt x="1164" y="759"/>
                </a:lnTo>
                <a:lnTo>
                  <a:pt x="1166" y="820"/>
                </a:lnTo>
                <a:lnTo>
                  <a:pt x="1172" y="876"/>
                </a:lnTo>
                <a:lnTo>
                  <a:pt x="1182" y="929"/>
                </a:lnTo>
                <a:lnTo>
                  <a:pt x="1194" y="979"/>
                </a:lnTo>
                <a:lnTo>
                  <a:pt x="1208" y="1025"/>
                </a:lnTo>
                <a:lnTo>
                  <a:pt x="1224" y="1068"/>
                </a:lnTo>
                <a:lnTo>
                  <a:pt x="1242" y="1107"/>
                </a:lnTo>
                <a:lnTo>
                  <a:pt x="1261" y="1143"/>
                </a:lnTo>
                <a:lnTo>
                  <a:pt x="1281" y="1175"/>
                </a:lnTo>
                <a:lnTo>
                  <a:pt x="1302" y="1205"/>
                </a:lnTo>
                <a:lnTo>
                  <a:pt x="1322" y="1232"/>
                </a:lnTo>
                <a:lnTo>
                  <a:pt x="1342" y="1255"/>
                </a:lnTo>
                <a:lnTo>
                  <a:pt x="1361" y="1275"/>
                </a:lnTo>
                <a:lnTo>
                  <a:pt x="1380" y="1292"/>
                </a:lnTo>
                <a:lnTo>
                  <a:pt x="1396" y="1308"/>
                </a:lnTo>
                <a:lnTo>
                  <a:pt x="1411" y="1320"/>
                </a:lnTo>
                <a:lnTo>
                  <a:pt x="1423" y="1328"/>
                </a:lnTo>
                <a:lnTo>
                  <a:pt x="1432" y="1335"/>
                </a:lnTo>
                <a:lnTo>
                  <a:pt x="1437" y="1339"/>
                </a:lnTo>
                <a:lnTo>
                  <a:pt x="1439" y="1340"/>
                </a:lnTo>
                <a:lnTo>
                  <a:pt x="1462" y="1353"/>
                </a:lnTo>
                <a:lnTo>
                  <a:pt x="1486" y="1364"/>
                </a:lnTo>
                <a:lnTo>
                  <a:pt x="1511" y="1374"/>
                </a:lnTo>
                <a:lnTo>
                  <a:pt x="1539" y="1382"/>
                </a:lnTo>
                <a:lnTo>
                  <a:pt x="1569" y="1389"/>
                </a:lnTo>
                <a:lnTo>
                  <a:pt x="1604" y="1392"/>
                </a:lnTo>
                <a:lnTo>
                  <a:pt x="1642" y="1394"/>
                </a:lnTo>
                <a:lnTo>
                  <a:pt x="1682" y="1392"/>
                </a:lnTo>
                <a:lnTo>
                  <a:pt x="1716" y="1389"/>
                </a:lnTo>
                <a:lnTo>
                  <a:pt x="1747" y="1382"/>
                </a:lnTo>
                <a:lnTo>
                  <a:pt x="1774" y="1374"/>
                </a:lnTo>
                <a:lnTo>
                  <a:pt x="1800" y="1364"/>
                </a:lnTo>
                <a:lnTo>
                  <a:pt x="1824" y="1352"/>
                </a:lnTo>
                <a:lnTo>
                  <a:pt x="1846" y="1340"/>
                </a:lnTo>
                <a:lnTo>
                  <a:pt x="1848" y="1338"/>
                </a:lnTo>
                <a:lnTo>
                  <a:pt x="1854" y="1335"/>
                </a:lnTo>
                <a:lnTo>
                  <a:pt x="1863" y="1328"/>
                </a:lnTo>
                <a:lnTo>
                  <a:pt x="1875" y="1318"/>
                </a:lnTo>
                <a:lnTo>
                  <a:pt x="1890" y="1307"/>
                </a:lnTo>
                <a:lnTo>
                  <a:pt x="1906" y="1292"/>
                </a:lnTo>
                <a:lnTo>
                  <a:pt x="1923" y="1275"/>
                </a:lnTo>
                <a:lnTo>
                  <a:pt x="1943" y="1255"/>
                </a:lnTo>
                <a:lnTo>
                  <a:pt x="1964" y="1231"/>
                </a:lnTo>
                <a:lnTo>
                  <a:pt x="1984" y="1205"/>
                </a:lnTo>
                <a:lnTo>
                  <a:pt x="2005" y="1175"/>
                </a:lnTo>
                <a:lnTo>
                  <a:pt x="2024" y="1143"/>
                </a:lnTo>
                <a:lnTo>
                  <a:pt x="2044" y="1106"/>
                </a:lnTo>
                <a:lnTo>
                  <a:pt x="2062" y="1067"/>
                </a:lnTo>
                <a:lnTo>
                  <a:pt x="2078" y="1025"/>
                </a:lnTo>
                <a:lnTo>
                  <a:pt x="2092" y="979"/>
                </a:lnTo>
                <a:lnTo>
                  <a:pt x="2104" y="929"/>
                </a:lnTo>
                <a:lnTo>
                  <a:pt x="2113" y="876"/>
                </a:lnTo>
                <a:lnTo>
                  <a:pt x="2118" y="820"/>
                </a:lnTo>
                <a:lnTo>
                  <a:pt x="2121" y="759"/>
                </a:lnTo>
                <a:lnTo>
                  <a:pt x="2124" y="743"/>
                </a:lnTo>
                <a:lnTo>
                  <a:pt x="2130" y="729"/>
                </a:lnTo>
                <a:lnTo>
                  <a:pt x="2142" y="717"/>
                </a:lnTo>
                <a:lnTo>
                  <a:pt x="2156" y="711"/>
                </a:lnTo>
                <a:lnTo>
                  <a:pt x="2173" y="707"/>
                </a:lnTo>
                <a:lnTo>
                  <a:pt x="2189" y="711"/>
                </a:lnTo>
                <a:lnTo>
                  <a:pt x="2204" y="717"/>
                </a:lnTo>
                <a:lnTo>
                  <a:pt x="2215" y="729"/>
                </a:lnTo>
                <a:lnTo>
                  <a:pt x="2222" y="743"/>
                </a:lnTo>
                <a:lnTo>
                  <a:pt x="2225" y="759"/>
                </a:lnTo>
                <a:lnTo>
                  <a:pt x="2227" y="822"/>
                </a:lnTo>
                <a:lnTo>
                  <a:pt x="2233" y="881"/>
                </a:lnTo>
                <a:lnTo>
                  <a:pt x="2242" y="936"/>
                </a:lnTo>
                <a:lnTo>
                  <a:pt x="2255" y="987"/>
                </a:lnTo>
                <a:lnTo>
                  <a:pt x="2269" y="1033"/>
                </a:lnTo>
                <a:lnTo>
                  <a:pt x="2286" y="1077"/>
                </a:lnTo>
                <a:lnTo>
                  <a:pt x="2305" y="1116"/>
                </a:lnTo>
                <a:lnTo>
                  <a:pt x="2324" y="1153"/>
                </a:lnTo>
                <a:lnTo>
                  <a:pt x="2345" y="1185"/>
                </a:lnTo>
                <a:lnTo>
                  <a:pt x="2366" y="1213"/>
                </a:lnTo>
                <a:lnTo>
                  <a:pt x="2387" y="1239"/>
                </a:lnTo>
                <a:lnTo>
                  <a:pt x="2408" y="1262"/>
                </a:lnTo>
                <a:lnTo>
                  <a:pt x="2426" y="1282"/>
                </a:lnTo>
                <a:lnTo>
                  <a:pt x="2444" y="1298"/>
                </a:lnTo>
                <a:lnTo>
                  <a:pt x="2460" y="1311"/>
                </a:lnTo>
                <a:lnTo>
                  <a:pt x="2474" y="1322"/>
                </a:lnTo>
                <a:lnTo>
                  <a:pt x="2484" y="1329"/>
                </a:lnTo>
                <a:lnTo>
                  <a:pt x="2491" y="1335"/>
                </a:lnTo>
                <a:lnTo>
                  <a:pt x="2513" y="1347"/>
                </a:lnTo>
                <a:lnTo>
                  <a:pt x="2533" y="1357"/>
                </a:lnTo>
                <a:lnTo>
                  <a:pt x="2556" y="1368"/>
                </a:lnTo>
                <a:lnTo>
                  <a:pt x="2580" y="1377"/>
                </a:lnTo>
                <a:lnTo>
                  <a:pt x="2606" y="1383"/>
                </a:lnTo>
                <a:lnTo>
                  <a:pt x="2635" y="1389"/>
                </a:lnTo>
                <a:lnTo>
                  <a:pt x="2668" y="1392"/>
                </a:lnTo>
                <a:lnTo>
                  <a:pt x="2703" y="1394"/>
                </a:lnTo>
                <a:lnTo>
                  <a:pt x="2741" y="1392"/>
                </a:lnTo>
                <a:lnTo>
                  <a:pt x="2774" y="1389"/>
                </a:lnTo>
                <a:lnTo>
                  <a:pt x="2803" y="1383"/>
                </a:lnTo>
                <a:lnTo>
                  <a:pt x="2830" y="1376"/>
                </a:lnTo>
                <a:lnTo>
                  <a:pt x="2855" y="1366"/>
                </a:lnTo>
                <a:lnTo>
                  <a:pt x="2878" y="1356"/>
                </a:lnTo>
                <a:lnTo>
                  <a:pt x="2899" y="1344"/>
                </a:lnTo>
                <a:lnTo>
                  <a:pt x="2920" y="1331"/>
                </a:lnTo>
                <a:lnTo>
                  <a:pt x="2942" y="1318"/>
                </a:lnTo>
                <a:lnTo>
                  <a:pt x="2968" y="1302"/>
                </a:lnTo>
                <a:lnTo>
                  <a:pt x="2996" y="1286"/>
                </a:lnTo>
                <a:lnTo>
                  <a:pt x="3026" y="1271"/>
                </a:lnTo>
                <a:lnTo>
                  <a:pt x="3058" y="1257"/>
                </a:lnTo>
                <a:lnTo>
                  <a:pt x="3096" y="1245"/>
                </a:lnTo>
                <a:lnTo>
                  <a:pt x="3056" y="1207"/>
                </a:lnTo>
                <a:lnTo>
                  <a:pt x="3019" y="1166"/>
                </a:lnTo>
                <a:lnTo>
                  <a:pt x="2986" y="1121"/>
                </a:lnTo>
                <a:lnTo>
                  <a:pt x="2956" y="1074"/>
                </a:lnTo>
                <a:lnTo>
                  <a:pt x="2927" y="1025"/>
                </a:lnTo>
                <a:lnTo>
                  <a:pt x="2903" y="975"/>
                </a:lnTo>
                <a:lnTo>
                  <a:pt x="2880" y="924"/>
                </a:lnTo>
                <a:lnTo>
                  <a:pt x="2859" y="873"/>
                </a:lnTo>
                <a:lnTo>
                  <a:pt x="2842" y="823"/>
                </a:lnTo>
                <a:lnTo>
                  <a:pt x="2826" y="773"/>
                </a:lnTo>
                <a:lnTo>
                  <a:pt x="2812" y="725"/>
                </a:lnTo>
                <a:lnTo>
                  <a:pt x="2800" y="678"/>
                </a:lnTo>
                <a:lnTo>
                  <a:pt x="2790" y="635"/>
                </a:lnTo>
                <a:lnTo>
                  <a:pt x="2781" y="594"/>
                </a:lnTo>
                <a:lnTo>
                  <a:pt x="2774" y="557"/>
                </a:lnTo>
                <a:lnTo>
                  <a:pt x="2768" y="524"/>
                </a:lnTo>
                <a:lnTo>
                  <a:pt x="2764" y="496"/>
                </a:lnTo>
                <a:lnTo>
                  <a:pt x="2761" y="472"/>
                </a:lnTo>
                <a:lnTo>
                  <a:pt x="2760" y="455"/>
                </a:lnTo>
                <a:lnTo>
                  <a:pt x="2757" y="444"/>
                </a:lnTo>
                <a:lnTo>
                  <a:pt x="2757" y="441"/>
                </a:lnTo>
                <a:lnTo>
                  <a:pt x="2730" y="445"/>
                </a:lnTo>
                <a:lnTo>
                  <a:pt x="2699" y="449"/>
                </a:lnTo>
                <a:lnTo>
                  <a:pt x="2661" y="455"/>
                </a:lnTo>
                <a:lnTo>
                  <a:pt x="2618" y="460"/>
                </a:lnTo>
                <a:lnTo>
                  <a:pt x="2569" y="466"/>
                </a:lnTo>
                <a:lnTo>
                  <a:pt x="2515" y="472"/>
                </a:lnTo>
                <a:lnTo>
                  <a:pt x="2455" y="478"/>
                </a:lnTo>
                <a:lnTo>
                  <a:pt x="2389" y="483"/>
                </a:lnTo>
                <a:lnTo>
                  <a:pt x="2318" y="488"/>
                </a:lnTo>
                <a:lnTo>
                  <a:pt x="2241" y="493"/>
                </a:lnTo>
                <a:lnTo>
                  <a:pt x="2156" y="497"/>
                </a:lnTo>
                <a:lnTo>
                  <a:pt x="2066" y="501"/>
                </a:lnTo>
                <a:lnTo>
                  <a:pt x="1970" y="505"/>
                </a:lnTo>
                <a:lnTo>
                  <a:pt x="1867" y="507"/>
                </a:lnTo>
                <a:lnTo>
                  <a:pt x="1759" y="508"/>
                </a:lnTo>
                <a:lnTo>
                  <a:pt x="1642" y="509"/>
                </a:lnTo>
                <a:lnTo>
                  <a:pt x="1527" y="508"/>
                </a:lnTo>
                <a:lnTo>
                  <a:pt x="1418" y="507"/>
                </a:lnTo>
                <a:lnTo>
                  <a:pt x="1315" y="505"/>
                </a:lnTo>
                <a:lnTo>
                  <a:pt x="1218" y="501"/>
                </a:lnTo>
                <a:lnTo>
                  <a:pt x="1129" y="497"/>
                </a:lnTo>
                <a:lnTo>
                  <a:pt x="1045" y="493"/>
                </a:lnTo>
                <a:lnTo>
                  <a:pt x="967" y="488"/>
                </a:lnTo>
                <a:lnTo>
                  <a:pt x="896" y="483"/>
                </a:lnTo>
                <a:lnTo>
                  <a:pt x="830" y="478"/>
                </a:lnTo>
                <a:lnTo>
                  <a:pt x="770" y="472"/>
                </a:lnTo>
                <a:lnTo>
                  <a:pt x="716" y="466"/>
                </a:lnTo>
                <a:lnTo>
                  <a:pt x="667" y="460"/>
                </a:lnTo>
                <a:lnTo>
                  <a:pt x="624" y="455"/>
                </a:lnTo>
                <a:lnTo>
                  <a:pt x="587" y="449"/>
                </a:lnTo>
                <a:lnTo>
                  <a:pt x="555" y="445"/>
                </a:lnTo>
                <a:lnTo>
                  <a:pt x="528" y="441"/>
                </a:lnTo>
                <a:close/>
                <a:moveTo>
                  <a:pt x="610" y="107"/>
                </a:moveTo>
                <a:lnTo>
                  <a:pt x="601" y="126"/>
                </a:lnTo>
                <a:lnTo>
                  <a:pt x="590" y="149"/>
                </a:lnTo>
                <a:lnTo>
                  <a:pt x="579" y="178"/>
                </a:lnTo>
                <a:lnTo>
                  <a:pt x="569" y="211"/>
                </a:lnTo>
                <a:lnTo>
                  <a:pt x="558" y="249"/>
                </a:lnTo>
                <a:lnTo>
                  <a:pt x="548" y="290"/>
                </a:lnTo>
                <a:lnTo>
                  <a:pt x="539" y="337"/>
                </a:lnTo>
                <a:lnTo>
                  <a:pt x="564" y="341"/>
                </a:lnTo>
                <a:lnTo>
                  <a:pt x="595" y="345"/>
                </a:lnTo>
                <a:lnTo>
                  <a:pt x="631" y="351"/>
                </a:lnTo>
                <a:lnTo>
                  <a:pt x="673" y="356"/>
                </a:lnTo>
                <a:lnTo>
                  <a:pt x="720" y="362"/>
                </a:lnTo>
                <a:lnTo>
                  <a:pt x="773" y="367"/>
                </a:lnTo>
                <a:lnTo>
                  <a:pt x="833" y="372"/>
                </a:lnTo>
                <a:lnTo>
                  <a:pt x="898" y="378"/>
                </a:lnTo>
                <a:lnTo>
                  <a:pt x="969" y="383"/>
                </a:lnTo>
                <a:lnTo>
                  <a:pt x="1046" y="389"/>
                </a:lnTo>
                <a:lnTo>
                  <a:pt x="1130" y="393"/>
                </a:lnTo>
                <a:lnTo>
                  <a:pt x="1220" y="397"/>
                </a:lnTo>
                <a:lnTo>
                  <a:pt x="1316" y="401"/>
                </a:lnTo>
                <a:lnTo>
                  <a:pt x="1418" y="403"/>
                </a:lnTo>
                <a:lnTo>
                  <a:pt x="1527" y="404"/>
                </a:lnTo>
                <a:lnTo>
                  <a:pt x="1642" y="405"/>
                </a:lnTo>
                <a:lnTo>
                  <a:pt x="1759" y="404"/>
                </a:lnTo>
                <a:lnTo>
                  <a:pt x="1868" y="403"/>
                </a:lnTo>
                <a:lnTo>
                  <a:pt x="1970" y="401"/>
                </a:lnTo>
                <a:lnTo>
                  <a:pt x="2066" y="397"/>
                </a:lnTo>
                <a:lnTo>
                  <a:pt x="2156" y="393"/>
                </a:lnTo>
                <a:lnTo>
                  <a:pt x="2240" y="389"/>
                </a:lnTo>
                <a:lnTo>
                  <a:pt x="2317" y="383"/>
                </a:lnTo>
                <a:lnTo>
                  <a:pt x="2388" y="378"/>
                </a:lnTo>
                <a:lnTo>
                  <a:pt x="2453" y="372"/>
                </a:lnTo>
                <a:lnTo>
                  <a:pt x="2513" y="367"/>
                </a:lnTo>
                <a:lnTo>
                  <a:pt x="2566" y="362"/>
                </a:lnTo>
                <a:lnTo>
                  <a:pt x="2613" y="356"/>
                </a:lnTo>
                <a:lnTo>
                  <a:pt x="2655" y="351"/>
                </a:lnTo>
                <a:lnTo>
                  <a:pt x="2690" y="345"/>
                </a:lnTo>
                <a:lnTo>
                  <a:pt x="2721" y="341"/>
                </a:lnTo>
                <a:lnTo>
                  <a:pt x="2747" y="337"/>
                </a:lnTo>
                <a:lnTo>
                  <a:pt x="2737" y="290"/>
                </a:lnTo>
                <a:lnTo>
                  <a:pt x="2727" y="248"/>
                </a:lnTo>
                <a:lnTo>
                  <a:pt x="2716" y="211"/>
                </a:lnTo>
                <a:lnTo>
                  <a:pt x="2705" y="177"/>
                </a:lnTo>
                <a:lnTo>
                  <a:pt x="2695" y="149"/>
                </a:lnTo>
                <a:lnTo>
                  <a:pt x="2685" y="125"/>
                </a:lnTo>
                <a:lnTo>
                  <a:pt x="2676" y="107"/>
                </a:lnTo>
                <a:lnTo>
                  <a:pt x="2648" y="110"/>
                </a:lnTo>
                <a:lnTo>
                  <a:pt x="2613" y="115"/>
                </a:lnTo>
                <a:lnTo>
                  <a:pt x="2572" y="119"/>
                </a:lnTo>
                <a:lnTo>
                  <a:pt x="2523" y="123"/>
                </a:lnTo>
                <a:lnTo>
                  <a:pt x="2469" y="129"/>
                </a:lnTo>
                <a:lnTo>
                  <a:pt x="2409" y="134"/>
                </a:lnTo>
                <a:lnTo>
                  <a:pt x="2343" y="139"/>
                </a:lnTo>
                <a:lnTo>
                  <a:pt x="2270" y="144"/>
                </a:lnTo>
                <a:lnTo>
                  <a:pt x="2194" y="149"/>
                </a:lnTo>
                <a:lnTo>
                  <a:pt x="2112" y="154"/>
                </a:lnTo>
                <a:lnTo>
                  <a:pt x="2026" y="158"/>
                </a:lnTo>
                <a:lnTo>
                  <a:pt x="1935" y="161"/>
                </a:lnTo>
                <a:lnTo>
                  <a:pt x="1841" y="163"/>
                </a:lnTo>
                <a:lnTo>
                  <a:pt x="1744" y="165"/>
                </a:lnTo>
                <a:lnTo>
                  <a:pt x="1642" y="165"/>
                </a:lnTo>
                <a:lnTo>
                  <a:pt x="1542" y="165"/>
                </a:lnTo>
                <a:lnTo>
                  <a:pt x="1444" y="163"/>
                </a:lnTo>
                <a:lnTo>
                  <a:pt x="1350" y="161"/>
                </a:lnTo>
                <a:lnTo>
                  <a:pt x="1260" y="158"/>
                </a:lnTo>
                <a:lnTo>
                  <a:pt x="1173" y="154"/>
                </a:lnTo>
                <a:lnTo>
                  <a:pt x="1092" y="149"/>
                </a:lnTo>
                <a:lnTo>
                  <a:pt x="1015" y="144"/>
                </a:lnTo>
                <a:lnTo>
                  <a:pt x="943" y="139"/>
                </a:lnTo>
                <a:lnTo>
                  <a:pt x="877" y="134"/>
                </a:lnTo>
                <a:lnTo>
                  <a:pt x="817" y="129"/>
                </a:lnTo>
                <a:lnTo>
                  <a:pt x="761" y="123"/>
                </a:lnTo>
                <a:lnTo>
                  <a:pt x="714" y="119"/>
                </a:lnTo>
                <a:lnTo>
                  <a:pt x="672" y="115"/>
                </a:lnTo>
                <a:lnTo>
                  <a:pt x="637" y="110"/>
                </a:lnTo>
                <a:lnTo>
                  <a:pt x="610" y="107"/>
                </a:lnTo>
                <a:close/>
                <a:moveTo>
                  <a:pt x="589" y="0"/>
                </a:moveTo>
                <a:lnTo>
                  <a:pt x="594" y="0"/>
                </a:lnTo>
                <a:lnTo>
                  <a:pt x="604" y="2"/>
                </a:lnTo>
                <a:lnTo>
                  <a:pt x="623" y="4"/>
                </a:lnTo>
                <a:lnTo>
                  <a:pt x="648" y="7"/>
                </a:lnTo>
                <a:lnTo>
                  <a:pt x="679" y="11"/>
                </a:lnTo>
                <a:lnTo>
                  <a:pt x="716" y="15"/>
                </a:lnTo>
                <a:lnTo>
                  <a:pt x="759" y="19"/>
                </a:lnTo>
                <a:lnTo>
                  <a:pt x="808" y="24"/>
                </a:lnTo>
                <a:lnTo>
                  <a:pt x="862" y="28"/>
                </a:lnTo>
                <a:lnTo>
                  <a:pt x="922" y="33"/>
                </a:lnTo>
                <a:lnTo>
                  <a:pt x="986" y="38"/>
                </a:lnTo>
                <a:lnTo>
                  <a:pt x="1055" y="43"/>
                </a:lnTo>
                <a:lnTo>
                  <a:pt x="1127" y="47"/>
                </a:lnTo>
                <a:lnTo>
                  <a:pt x="1204" y="51"/>
                </a:lnTo>
                <a:lnTo>
                  <a:pt x="1286" y="55"/>
                </a:lnTo>
                <a:lnTo>
                  <a:pt x="1370" y="57"/>
                </a:lnTo>
                <a:lnTo>
                  <a:pt x="1458" y="59"/>
                </a:lnTo>
                <a:lnTo>
                  <a:pt x="1549" y="61"/>
                </a:lnTo>
                <a:lnTo>
                  <a:pt x="1642" y="61"/>
                </a:lnTo>
                <a:lnTo>
                  <a:pt x="1736" y="61"/>
                </a:lnTo>
                <a:lnTo>
                  <a:pt x="1827" y="59"/>
                </a:lnTo>
                <a:lnTo>
                  <a:pt x="1916" y="57"/>
                </a:lnTo>
                <a:lnTo>
                  <a:pt x="2000" y="55"/>
                </a:lnTo>
                <a:lnTo>
                  <a:pt x="2081" y="51"/>
                </a:lnTo>
                <a:lnTo>
                  <a:pt x="2159" y="47"/>
                </a:lnTo>
                <a:lnTo>
                  <a:pt x="2231" y="43"/>
                </a:lnTo>
                <a:lnTo>
                  <a:pt x="2299" y="38"/>
                </a:lnTo>
                <a:lnTo>
                  <a:pt x="2364" y="33"/>
                </a:lnTo>
                <a:lnTo>
                  <a:pt x="2423" y="28"/>
                </a:lnTo>
                <a:lnTo>
                  <a:pt x="2477" y="24"/>
                </a:lnTo>
                <a:lnTo>
                  <a:pt x="2526" y="19"/>
                </a:lnTo>
                <a:lnTo>
                  <a:pt x="2569" y="15"/>
                </a:lnTo>
                <a:lnTo>
                  <a:pt x="2607" y="11"/>
                </a:lnTo>
                <a:lnTo>
                  <a:pt x="2637" y="7"/>
                </a:lnTo>
                <a:lnTo>
                  <a:pt x="2662" y="4"/>
                </a:lnTo>
                <a:lnTo>
                  <a:pt x="2681" y="2"/>
                </a:lnTo>
                <a:lnTo>
                  <a:pt x="2692" y="0"/>
                </a:lnTo>
                <a:lnTo>
                  <a:pt x="2697" y="0"/>
                </a:lnTo>
                <a:lnTo>
                  <a:pt x="2711" y="0"/>
                </a:lnTo>
                <a:lnTo>
                  <a:pt x="2725" y="4"/>
                </a:lnTo>
                <a:lnTo>
                  <a:pt x="2737" y="12"/>
                </a:lnTo>
                <a:lnTo>
                  <a:pt x="2747" y="22"/>
                </a:lnTo>
                <a:lnTo>
                  <a:pt x="2750" y="26"/>
                </a:lnTo>
                <a:lnTo>
                  <a:pt x="2755" y="35"/>
                </a:lnTo>
                <a:lnTo>
                  <a:pt x="2763" y="48"/>
                </a:lnTo>
                <a:lnTo>
                  <a:pt x="2771" y="67"/>
                </a:lnTo>
                <a:lnTo>
                  <a:pt x="2782" y="91"/>
                </a:lnTo>
                <a:lnTo>
                  <a:pt x="2794" y="119"/>
                </a:lnTo>
                <a:lnTo>
                  <a:pt x="2806" y="151"/>
                </a:lnTo>
                <a:lnTo>
                  <a:pt x="2818" y="188"/>
                </a:lnTo>
                <a:lnTo>
                  <a:pt x="2830" y="229"/>
                </a:lnTo>
                <a:lnTo>
                  <a:pt x="2841" y="276"/>
                </a:lnTo>
                <a:lnTo>
                  <a:pt x="2849" y="326"/>
                </a:lnTo>
                <a:lnTo>
                  <a:pt x="2857" y="381"/>
                </a:lnTo>
                <a:lnTo>
                  <a:pt x="2861" y="440"/>
                </a:lnTo>
                <a:lnTo>
                  <a:pt x="2862" y="447"/>
                </a:lnTo>
                <a:lnTo>
                  <a:pt x="2865" y="461"/>
                </a:lnTo>
                <a:lnTo>
                  <a:pt x="2867" y="481"/>
                </a:lnTo>
                <a:lnTo>
                  <a:pt x="2871" y="506"/>
                </a:lnTo>
                <a:lnTo>
                  <a:pt x="2877" y="535"/>
                </a:lnTo>
                <a:lnTo>
                  <a:pt x="2883" y="569"/>
                </a:lnTo>
                <a:lnTo>
                  <a:pt x="2891" y="607"/>
                </a:lnTo>
                <a:lnTo>
                  <a:pt x="2900" y="647"/>
                </a:lnTo>
                <a:lnTo>
                  <a:pt x="2911" y="690"/>
                </a:lnTo>
                <a:lnTo>
                  <a:pt x="2924" y="735"/>
                </a:lnTo>
                <a:lnTo>
                  <a:pt x="2939" y="782"/>
                </a:lnTo>
                <a:lnTo>
                  <a:pt x="2956" y="830"/>
                </a:lnTo>
                <a:lnTo>
                  <a:pt x="2975" y="878"/>
                </a:lnTo>
                <a:lnTo>
                  <a:pt x="2997" y="926"/>
                </a:lnTo>
                <a:lnTo>
                  <a:pt x="3019" y="973"/>
                </a:lnTo>
                <a:lnTo>
                  <a:pt x="3045" y="1018"/>
                </a:lnTo>
                <a:lnTo>
                  <a:pt x="3075" y="1063"/>
                </a:lnTo>
                <a:lnTo>
                  <a:pt x="3105" y="1104"/>
                </a:lnTo>
                <a:lnTo>
                  <a:pt x="3140" y="1142"/>
                </a:lnTo>
                <a:lnTo>
                  <a:pt x="3177" y="1176"/>
                </a:lnTo>
                <a:lnTo>
                  <a:pt x="3216" y="1208"/>
                </a:lnTo>
                <a:lnTo>
                  <a:pt x="3259" y="1234"/>
                </a:lnTo>
                <a:lnTo>
                  <a:pt x="3272" y="1244"/>
                </a:lnTo>
                <a:lnTo>
                  <a:pt x="3282" y="1257"/>
                </a:lnTo>
                <a:lnTo>
                  <a:pt x="3286" y="1272"/>
                </a:lnTo>
                <a:lnTo>
                  <a:pt x="3286" y="1288"/>
                </a:lnTo>
                <a:lnTo>
                  <a:pt x="3281" y="1303"/>
                </a:lnTo>
                <a:lnTo>
                  <a:pt x="3272" y="1315"/>
                </a:lnTo>
                <a:lnTo>
                  <a:pt x="3261" y="1324"/>
                </a:lnTo>
                <a:lnTo>
                  <a:pt x="3248" y="1329"/>
                </a:lnTo>
                <a:lnTo>
                  <a:pt x="3234" y="1331"/>
                </a:lnTo>
                <a:lnTo>
                  <a:pt x="3234" y="1331"/>
                </a:lnTo>
                <a:lnTo>
                  <a:pt x="3196" y="1333"/>
                </a:lnTo>
                <a:lnTo>
                  <a:pt x="3162" y="1337"/>
                </a:lnTo>
                <a:lnTo>
                  <a:pt x="3132" y="1342"/>
                </a:lnTo>
                <a:lnTo>
                  <a:pt x="3105" y="1351"/>
                </a:lnTo>
                <a:lnTo>
                  <a:pt x="3080" y="1361"/>
                </a:lnTo>
                <a:lnTo>
                  <a:pt x="3056" y="1372"/>
                </a:lnTo>
                <a:lnTo>
                  <a:pt x="3035" y="1383"/>
                </a:lnTo>
                <a:lnTo>
                  <a:pt x="3054" y="1441"/>
                </a:lnTo>
                <a:lnTo>
                  <a:pt x="3069" y="1502"/>
                </a:lnTo>
                <a:lnTo>
                  <a:pt x="3082" y="1567"/>
                </a:lnTo>
                <a:lnTo>
                  <a:pt x="3092" y="1634"/>
                </a:lnTo>
                <a:lnTo>
                  <a:pt x="3097" y="1704"/>
                </a:lnTo>
                <a:lnTo>
                  <a:pt x="3102" y="1777"/>
                </a:lnTo>
                <a:lnTo>
                  <a:pt x="3103" y="1851"/>
                </a:lnTo>
                <a:lnTo>
                  <a:pt x="3101" y="1926"/>
                </a:lnTo>
                <a:lnTo>
                  <a:pt x="3097" y="2003"/>
                </a:lnTo>
                <a:lnTo>
                  <a:pt x="3092" y="2081"/>
                </a:lnTo>
                <a:lnTo>
                  <a:pt x="3084" y="2159"/>
                </a:lnTo>
                <a:lnTo>
                  <a:pt x="3076" y="2236"/>
                </a:lnTo>
                <a:lnTo>
                  <a:pt x="3066" y="2313"/>
                </a:lnTo>
                <a:lnTo>
                  <a:pt x="3055" y="2389"/>
                </a:lnTo>
                <a:lnTo>
                  <a:pt x="3042" y="2463"/>
                </a:lnTo>
                <a:lnTo>
                  <a:pt x="3030" y="2535"/>
                </a:lnTo>
                <a:lnTo>
                  <a:pt x="3016" y="2606"/>
                </a:lnTo>
                <a:lnTo>
                  <a:pt x="3008" y="2651"/>
                </a:lnTo>
                <a:lnTo>
                  <a:pt x="2999" y="2699"/>
                </a:lnTo>
                <a:lnTo>
                  <a:pt x="2990" y="2749"/>
                </a:lnTo>
                <a:lnTo>
                  <a:pt x="2982" y="2801"/>
                </a:lnTo>
                <a:lnTo>
                  <a:pt x="2973" y="2854"/>
                </a:lnTo>
                <a:lnTo>
                  <a:pt x="2964" y="2908"/>
                </a:lnTo>
                <a:lnTo>
                  <a:pt x="2956" y="2963"/>
                </a:lnTo>
                <a:lnTo>
                  <a:pt x="2947" y="3018"/>
                </a:lnTo>
                <a:lnTo>
                  <a:pt x="2938" y="3071"/>
                </a:lnTo>
                <a:lnTo>
                  <a:pt x="2931" y="3124"/>
                </a:lnTo>
                <a:lnTo>
                  <a:pt x="2923" y="3176"/>
                </a:lnTo>
                <a:lnTo>
                  <a:pt x="2916" y="3225"/>
                </a:lnTo>
                <a:lnTo>
                  <a:pt x="2909" y="3272"/>
                </a:lnTo>
                <a:lnTo>
                  <a:pt x="2903" y="3316"/>
                </a:lnTo>
                <a:lnTo>
                  <a:pt x="2897" y="3357"/>
                </a:lnTo>
                <a:lnTo>
                  <a:pt x="2892" y="3394"/>
                </a:lnTo>
                <a:lnTo>
                  <a:pt x="2887" y="3426"/>
                </a:lnTo>
                <a:lnTo>
                  <a:pt x="2883" y="3454"/>
                </a:lnTo>
                <a:lnTo>
                  <a:pt x="2880" y="3477"/>
                </a:lnTo>
                <a:lnTo>
                  <a:pt x="2878" y="3493"/>
                </a:lnTo>
                <a:lnTo>
                  <a:pt x="2877" y="3504"/>
                </a:lnTo>
                <a:lnTo>
                  <a:pt x="2875" y="3508"/>
                </a:lnTo>
                <a:lnTo>
                  <a:pt x="2871" y="3524"/>
                </a:lnTo>
                <a:lnTo>
                  <a:pt x="2864" y="3536"/>
                </a:lnTo>
                <a:lnTo>
                  <a:pt x="2853" y="3545"/>
                </a:lnTo>
                <a:lnTo>
                  <a:pt x="2839" y="3552"/>
                </a:lnTo>
                <a:lnTo>
                  <a:pt x="2825" y="3554"/>
                </a:lnTo>
                <a:lnTo>
                  <a:pt x="461" y="3554"/>
                </a:lnTo>
                <a:lnTo>
                  <a:pt x="446" y="3552"/>
                </a:lnTo>
                <a:lnTo>
                  <a:pt x="433" y="3545"/>
                </a:lnTo>
                <a:lnTo>
                  <a:pt x="422" y="3536"/>
                </a:lnTo>
                <a:lnTo>
                  <a:pt x="414" y="3524"/>
                </a:lnTo>
                <a:lnTo>
                  <a:pt x="409" y="3508"/>
                </a:lnTo>
                <a:lnTo>
                  <a:pt x="409" y="3504"/>
                </a:lnTo>
                <a:lnTo>
                  <a:pt x="407" y="3493"/>
                </a:lnTo>
                <a:lnTo>
                  <a:pt x="405" y="3477"/>
                </a:lnTo>
                <a:lnTo>
                  <a:pt x="402" y="3454"/>
                </a:lnTo>
                <a:lnTo>
                  <a:pt x="399" y="3426"/>
                </a:lnTo>
                <a:lnTo>
                  <a:pt x="394" y="3394"/>
                </a:lnTo>
                <a:lnTo>
                  <a:pt x="389" y="3357"/>
                </a:lnTo>
                <a:lnTo>
                  <a:pt x="382" y="3316"/>
                </a:lnTo>
                <a:lnTo>
                  <a:pt x="377" y="3272"/>
                </a:lnTo>
                <a:lnTo>
                  <a:pt x="369" y="3225"/>
                </a:lnTo>
                <a:lnTo>
                  <a:pt x="363" y="3176"/>
                </a:lnTo>
                <a:lnTo>
                  <a:pt x="355" y="3124"/>
                </a:lnTo>
                <a:lnTo>
                  <a:pt x="347" y="3071"/>
                </a:lnTo>
                <a:lnTo>
                  <a:pt x="339" y="3018"/>
                </a:lnTo>
                <a:lnTo>
                  <a:pt x="330" y="2963"/>
                </a:lnTo>
                <a:lnTo>
                  <a:pt x="322" y="2908"/>
                </a:lnTo>
                <a:lnTo>
                  <a:pt x="313" y="2854"/>
                </a:lnTo>
                <a:lnTo>
                  <a:pt x="304" y="2801"/>
                </a:lnTo>
                <a:lnTo>
                  <a:pt x="295" y="2749"/>
                </a:lnTo>
                <a:lnTo>
                  <a:pt x="286" y="2699"/>
                </a:lnTo>
                <a:lnTo>
                  <a:pt x="277" y="2651"/>
                </a:lnTo>
                <a:lnTo>
                  <a:pt x="269" y="2606"/>
                </a:lnTo>
                <a:lnTo>
                  <a:pt x="256" y="2535"/>
                </a:lnTo>
                <a:lnTo>
                  <a:pt x="243" y="2463"/>
                </a:lnTo>
                <a:lnTo>
                  <a:pt x="231" y="2389"/>
                </a:lnTo>
                <a:lnTo>
                  <a:pt x="220" y="2313"/>
                </a:lnTo>
                <a:lnTo>
                  <a:pt x="209" y="2236"/>
                </a:lnTo>
                <a:lnTo>
                  <a:pt x="200" y="2159"/>
                </a:lnTo>
                <a:lnTo>
                  <a:pt x="194" y="2081"/>
                </a:lnTo>
                <a:lnTo>
                  <a:pt x="187" y="2003"/>
                </a:lnTo>
                <a:lnTo>
                  <a:pt x="184" y="1926"/>
                </a:lnTo>
                <a:lnTo>
                  <a:pt x="183" y="1852"/>
                </a:lnTo>
                <a:lnTo>
                  <a:pt x="184" y="1777"/>
                </a:lnTo>
                <a:lnTo>
                  <a:pt x="187" y="1704"/>
                </a:lnTo>
                <a:lnTo>
                  <a:pt x="194" y="1634"/>
                </a:lnTo>
                <a:lnTo>
                  <a:pt x="204" y="1567"/>
                </a:lnTo>
                <a:lnTo>
                  <a:pt x="216" y="1502"/>
                </a:lnTo>
                <a:lnTo>
                  <a:pt x="232" y="1441"/>
                </a:lnTo>
                <a:lnTo>
                  <a:pt x="251" y="1383"/>
                </a:lnTo>
                <a:lnTo>
                  <a:pt x="229" y="1372"/>
                </a:lnTo>
                <a:lnTo>
                  <a:pt x="206" y="1361"/>
                </a:lnTo>
                <a:lnTo>
                  <a:pt x="181" y="1351"/>
                </a:lnTo>
                <a:lnTo>
                  <a:pt x="153" y="1342"/>
                </a:lnTo>
                <a:lnTo>
                  <a:pt x="124" y="1337"/>
                </a:lnTo>
                <a:lnTo>
                  <a:pt x="89" y="1333"/>
                </a:lnTo>
                <a:lnTo>
                  <a:pt x="51" y="1331"/>
                </a:lnTo>
                <a:lnTo>
                  <a:pt x="51" y="1331"/>
                </a:lnTo>
                <a:lnTo>
                  <a:pt x="37" y="1329"/>
                </a:lnTo>
                <a:lnTo>
                  <a:pt x="25" y="1324"/>
                </a:lnTo>
                <a:lnTo>
                  <a:pt x="13" y="1315"/>
                </a:lnTo>
                <a:lnTo>
                  <a:pt x="5" y="1303"/>
                </a:lnTo>
                <a:lnTo>
                  <a:pt x="0" y="1288"/>
                </a:lnTo>
                <a:lnTo>
                  <a:pt x="0" y="1272"/>
                </a:lnTo>
                <a:lnTo>
                  <a:pt x="4" y="1257"/>
                </a:lnTo>
                <a:lnTo>
                  <a:pt x="13" y="1244"/>
                </a:lnTo>
                <a:lnTo>
                  <a:pt x="27" y="1234"/>
                </a:lnTo>
                <a:lnTo>
                  <a:pt x="69" y="1207"/>
                </a:lnTo>
                <a:lnTo>
                  <a:pt x="109" y="1176"/>
                </a:lnTo>
                <a:lnTo>
                  <a:pt x="146" y="1142"/>
                </a:lnTo>
                <a:lnTo>
                  <a:pt x="180" y="1104"/>
                </a:lnTo>
                <a:lnTo>
                  <a:pt x="211" y="1062"/>
                </a:lnTo>
                <a:lnTo>
                  <a:pt x="239" y="1018"/>
                </a:lnTo>
                <a:lnTo>
                  <a:pt x="265" y="973"/>
                </a:lnTo>
                <a:lnTo>
                  <a:pt x="289" y="926"/>
                </a:lnTo>
                <a:lnTo>
                  <a:pt x="311" y="878"/>
                </a:lnTo>
                <a:lnTo>
                  <a:pt x="329" y="830"/>
                </a:lnTo>
                <a:lnTo>
                  <a:pt x="347" y="782"/>
                </a:lnTo>
                <a:lnTo>
                  <a:pt x="361" y="735"/>
                </a:lnTo>
                <a:lnTo>
                  <a:pt x="374" y="690"/>
                </a:lnTo>
                <a:lnTo>
                  <a:pt x="386" y="648"/>
                </a:lnTo>
                <a:lnTo>
                  <a:pt x="394" y="607"/>
                </a:lnTo>
                <a:lnTo>
                  <a:pt x="403" y="569"/>
                </a:lnTo>
                <a:lnTo>
                  <a:pt x="409" y="535"/>
                </a:lnTo>
                <a:lnTo>
                  <a:pt x="415" y="506"/>
                </a:lnTo>
                <a:lnTo>
                  <a:pt x="418" y="481"/>
                </a:lnTo>
                <a:lnTo>
                  <a:pt x="421" y="461"/>
                </a:lnTo>
                <a:lnTo>
                  <a:pt x="422" y="447"/>
                </a:lnTo>
                <a:lnTo>
                  <a:pt x="424" y="440"/>
                </a:lnTo>
                <a:lnTo>
                  <a:pt x="429" y="381"/>
                </a:lnTo>
                <a:lnTo>
                  <a:pt x="435" y="326"/>
                </a:lnTo>
                <a:lnTo>
                  <a:pt x="445" y="276"/>
                </a:lnTo>
                <a:lnTo>
                  <a:pt x="455" y="229"/>
                </a:lnTo>
                <a:lnTo>
                  <a:pt x="467" y="188"/>
                </a:lnTo>
                <a:lnTo>
                  <a:pt x="479" y="151"/>
                </a:lnTo>
                <a:lnTo>
                  <a:pt x="491" y="119"/>
                </a:lnTo>
                <a:lnTo>
                  <a:pt x="503" y="91"/>
                </a:lnTo>
                <a:lnTo>
                  <a:pt x="513" y="67"/>
                </a:lnTo>
                <a:lnTo>
                  <a:pt x="523" y="48"/>
                </a:lnTo>
                <a:lnTo>
                  <a:pt x="531" y="35"/>
                </a:lnTo>
                <a:lnTo>
                  <a:pt x="536" y="26"/>
                </a:lnTo>
                <a:lnTo>
                  <a:pt x="538" y="22"/>
                </a:lnTo>
                <a:lnTo>
                  <a:pt x="548" y="12"/>
                </a:lnTo>
                <a:lnTo>
                  <a:pt x="560" y="4"/>
                </a:lnTo>
                <a:lnTo>
                  <a:pt x="574" y="0"/>
                </a:lnTo>
                <a:lnTo>
                  <a:pt x="5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3" name="Freeform 152"/>
          <p:cNvSpPr>
            <a:spLocks noEditPoints="1"/>
          </p:cNvSpPr>
          <p:nvPr/>
        </p:nvSpPr>
        <p:spPr bwMode="auto">
          <a:xfrm>
            <a:off x="763595" y="1933575"/>
            <a:ext cx="365125" cy="519113"/>
          </a:xfrm>
          <a:custGeom>
            <a:avLst/>
            <a:gdLst>
              <a:gd name="T0" fmla="*/ 1869 w 2531"/>
              <a:gd name="T1" fmla="*/ 2538 h 3592"/>
              <a:gd name="T2" fmla="*/ 2000 w 2531"/>
              <a:gd name="T3" fmla="*/ 3148 h 3592"/>
              <a:gd name="T4" fmla="*/ 2327 w 2531"/>
              <a:gd name="T5" fmla="*/ 3304 h 3592"/>
              <a:gd name="T6" fmla="*/ 2319 w 2531"/>
              <a:gd name="T7" fmla="*/ 3007 h 3592"/>
              <a:gd name="T8" fmla="*/ 2010 w 2531"/>
              <a:gd name="T9" fmla="*/ 2446 h 3592"/>
              <a:gd name="T10" fmla="*/ 807 w 2531"/>
              <a:gd name="T11" fmla="*/ 2288 h 3592"/>
              <a:gd name="T12" fmla="*/ 767 w 2531"/>
              <a:gd name="T13" fmla="*/ 2494 h 3592"/>
              <a:gd name="T14" fmla="*/ 649 w 2531"/>
              <a:gd name="T15" fmla="*/ 3058 h 3592"/>
              <a:gd name="T16" fmla="*/ 663 w 2531"/>
              <a:gd name="T17" fmla="*/ 3489 h 3592"/>
              <a:gd name="T18" fmla="*/ 941 w 2531"/>
              <a:gd name="T19" fmla="*/ 2501 h 3592"/>
              <a:gd name="T20" fmla="*/ 1514 w 2531"/>
              <a:gd name="T21" fmla="*/ 2536 h 3592"/>
              <a:gd name="T22" fmla="*/ 1608 w 2531"/>
              <a:gd name="T23" fmla="*/ 2539 h 3592"/>
              <a:gd name="T24" fmla="*/ 1977 w 2531"/>
              <a:gd name="T25" fmla="*/ 3468 h 3592"/>
              <a:gd name="T26" fmla="*/ 1842 w 2531"/>
              <a:gd name="T27" fmla="*/ 2872 h 3592"/>
              <a:gd name="T28" fmla="*/ 1741 w 2531"/>
              <a:gd name="T29" fmla="*/ 2380 h 3592"/>
              <a:gd name="T30" fmla="*/ 658 w 2531"/>
              <a:gd name="T31" fmla="*/ 2224 h 3592"/>
              <a:gd name="T32" fmla="*/ 433 w 2531"/>
              <a:gd name="T33" fmla="*/ 2596 h 3592"/>
              <a:gd name="T34" fmla="*/ 128 w 2531"/>
              <a:gd name="T35" fmla="*/ 3190 h 3592"/>
              <a:gd name="T36" fmla="*/ 302 w 2531"/>
              <a:gd name="T37" fmla="*/ 3327 h 3592"/>
              <a:gd name="T38" fmla="*/ 574 w 2531"/>
              <a:gd name="T39" fmla="*/ 2954 h 3592"/>
              <a:gd name="T40" fmla="*/ 688 w 2531"/>
              <a:gd name="T41" fmla="*/ 2403 h 3592"/>
              <a:gd name="T42" fmla="*/ 604 w 2531"/>
              <a:gd name="T43" fmla="*/ 135 h 3592"/>
              <a:gd name="T44" fmla="*/ 563 w 2531"/>
              <a:gd name="T45" fmla="*/ 983 h 3592"/>
              <a:gd name="T46" fmla="*/ 539 w 2531"/>
              <a:gd name="T47" fmla="*/ 1075 h 3592"/>
              <a:gd name="T48" fmla="*/ 493 w 2531"/>
              <a:gd name="T49" fmla="*/ 1307 h 3592"/>
              <a:gd name="T50" fmla="*/ 714 w 2531"/>
              <a:gd name="T51" fmla="*/ 1595 h 3592"/>
              <a:gd name="T52" fmla="*/ 807 w 2531"/>
              <a:gd name="T53" fmla="*/ 2130 h 3592"/>
              <a:gd name="T54" fmla="*/ 1809 w 2531"/>
              <a:gd name="T55" fmla="*/ 1582 h 3592"/>
              <a:gd name="T56" fmla="*/ 2026 w 2531"/>
              <a:gd name="T57" fmla="*/ 1341 h 3592"/>
              <a:gd name="T58" fmla="*/ 2001 w 2531"/>
              <a:gd name="T59" fmla="*/ 1073 h 3592"/>
              <a:gd name="T60" fmla="*/ 1954 w 2531"/>
              <a:gd name="T61" fmla="*/ 991 h 3592"/>
              <a:gd name="T62" fmla="*/ 1962 w 2531"/>
              <a:gd name="T63" fmla="*/ 150 h 3592"/>
              <a:gd name="T64" fmla="*/ 1620 w 2531"/>
              <a:gd name="T65" fmla="*/ 290 h 3592"/>
              <a:gd name="T66" fmla="*/ 1287 w 2531"/>
              <a:gd name="T67" fmla="*/ 347 h 3592"/>
              <a:gd name="T68" fmla="*/ 1071 w 2531"/>
              <a:gd name="T69" fmla="*/ 332 h 3592"/>
              <a:gd name="T70" fmla="*/ 689 w 2531"/>
              <a:gd name="T71" fmla="*/ 146 h 3592"/>
              <a:gd name="T72" fmla="*/ 1995 w 2531"/>
              <a:gd name="T73" fmla="*/ 60 h 3592"/>
              <a:gd name="T74" fmla="*/ 2332 w 2531"/>
              <a:gd name="T75" fmla="*/ 183 h 3592"/>
              <a:gd name="T76" fmla="*/ 2153 w 2531"/>
              <a:gd name="T77" fmla="*/ 1038 h 3592"/>
              <a:gd name="T78" fmla="*/ 2094 w 2531"/>
              <a:gd name="T79" fmla="*/ 1415 h 3592"/>
              <a:gd name="T80" fmla="*/ 2071 w 2531"/>
              <a:gd name="T81" fmla="*/ 2363 h 3592"/>
              <a:gd name="T82" fmla="*/ 2366 w 2531"/>
              <a:gd name="T83" fmla="*/ 2889 h 3592"/>
              <a:gd name="T84" fmla="*/ 2521 w 2531"/>
              <a:gd name="T85" fmla="*/ 3290 h 3592"/>
              <a:gd name="T86" fmla="*/ 2342 w 2531"/>
              <a:gd name="T87" fmla="*/ 3399 h 3592"/>
              <a:gd name="T88" fmla="*/ 2072 w 2531"/>
              <a:gd name="T89" fmla="*/ 3531 h 3592"/>
              <a:gd name="T90" fmla="*/ 1873 w 2531"/>
              <a:gd name="T91" fmla="*/ 3584 h 3592"/>
              <a:gd name="T92" fmla="*/ 1478 w 2531"/>
              <a:gd name="T93" fmla="*/ 3527 h 3592"/>
              <a:gd name="T94" fmla="*/ 881 w 2531"/>
              <a:gd name="T95" fmla="*/ 3585 h 3592"/>
              <a:gd name="T96" fmla="*/ 514 w 2531"/>
              <a:gd name="T97" fmla="*/ 3557 h 3592"/>
              <a:gd name="T98" fmla="*/ 420 w 2531"/>
              <a:gd name="T99" fmla="*/ 3430 h 3592"/>
              <a:gd name="T100" fmla="*/ 60 w 2531"/>
              <a:gd name="T101" fmla="*/ 3338 h 3592"/>
              <a:gd name="T102" fmla="*/ 26 w 2531"/>
              <a:gd name="T103" fmla="*/ 3185 h 3592"/>
              <a:gd name="T104" fmla="*/ 319 w 2531"/>
              <a:gd name="T105" fmla="*/ 2604 h 3592"/>
              <a:gd name="T106" fmla="*/ 561 w 2531"/>
              <a:gd name="T107" fmla="*/ 2201 h 3592"/>
              <a:gd name="T108" fmla="*/ 377 w 2531"/>
              <a:gd name="T109" fmla="*/ 1210 h 3592"/>
              <a:gd name="T110" fmla="*/ 298 w 2531"/>
              <a:gd name="T111" fmla="*/ 854 h 3592"/>
              <a:gd name="T112" fmla="*/ 350 w 2531"/>
              <a:gd name="T113" fmla="*/ 131 h 3592"/>
              <a:gd name="T114" fmla="*/ 646 w 2531"/>
              <a:gd name="T115" fmla="*/ 11 h 3592"/>
              <a:gd name="T116" fmla="*/ 794 w 2531"/>
              <a:gd name="T117" fmla="*/ 116 h 3592"/>
              <a:gd name="T118" fmla="*/ 1138 w 2531"/>
              <a:gd name="T119" fmla="*/ 245 h 3592"/>
              <a:gd name="T120" fmla="*/ 1271 w 2531"/>
              <a:gd name="T121" fmla="*/ 252 h 3592"/>
              <a:gd name="T122" fmla="*/ 1530 w 2531"/>
              <a:gd name="T123" fmla="*/ 219 h 3592"/>
              <a:gd name="T124" fmla="*/ 1818 w 2531"/>
              <a:gd name="T125" fmla="*/ 13 h 3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31" h="3592">
                <a:moveTo>
                  <a:pt x="1819" y="2224"/>
                </a:moveTo>
                <a:lnTo>
                  <a:pt x="1819" y="2283"/>
                </a:lnTo>
                <a:lnTo>
                  <a:pt x="1821" y="2295"/>
                </a:lnTo>
                <a:lnTo>
                  <a:pt x="1825" y="2313"/>
                </a:lnTo>
                <a:lnTo>
                  <a:pt x="1829" y="2338"/>
                </a:lnTo>
                <a:lnTo>
                  <a:pt x="1835" y="2368"/>
                </a:lnTo>
                <a:lnTo>
                  <a:pt x="1843" y="2403"/>
                </a:lnTo>
                <a:lnTo>
                  <a:pt x="1851" y="2444"/>
                </a:lnTo>
                <a:lnTo>
                  <a:pt x="1860" y="2489"/>
                </a:lnTo>
                <a:lnTo>
                  <a:pt x="1869" y="2538"/>
                </a:lnTo>
                <a:lnTo>
                  <a:pt x="1880" y="2590"/>
                </a:lnTo>
                <a:lnTo>
                  <a:pt x="1892" y="2646"/>
                </a:lnTo>
                <a:lnTo>
                  <a:pt x="1904" y="2704"/>
                </a:lnTo>
                <a:lnTo>
                  <a:pt x="1916" y="2764"/>
                </a:lnTo>
                <a:lnTo>
                  <a:pt x="1930" y="2827"/>
                </a:lnTo>
                <a:lnTo>
                  <a:pt x="1944" y="2890"/>
                </a:lnTo>
                <a:lnTo>
                  <a:pt x="1957" y="2954"/>
                </a:lnTo>
                <a:lnTo>
                  <a:pt x="1971" y="3019"/>
                </a:lnTo>
                <a:lnTo>
                  <a:pt x="1985" y="3083"/>
                </a:lnTo>
                <a:lnTo>
                  <a:pt x="2000" y="3148"/>
                </a:lnTo>
                <a:lnTo>
                  <a:pt x="2014" y="3211"/>
                </a:lnTo>
                <a:lnTo>
                  <a:pt x="2028" y="3273"/>
                </a:lnTo>
                <a:lnTo>
                  <a:pt x="2042" y="3333"/>
                </a:lnTo>
                <a:lnTo>
                  <a:pt x="2096" y="3335"/>
                </a:lnTo>
                <a:lnTo>
                  <a:pt x="2144" y="3334"/>
                </a:lnTo>
                <a:lnTo>
                  <a:pt x="2189" y="3332"/>
                </a:lnTo>
                <a:lnTo>
                  <a:pt x="2229" y="3327"/>
                </a:lnTo>
                <a:lnTo>
                  <a:pt x="2265" y="3321"/>
                </a:lnTo>
                <a:lnTo>
                  <a:pt x="2297" y="3313"/>
                </a:lnTo>
                <a:lnTo>
                  <a:pt x="2327" y="3304"/>
                </a:lnTo>
                <a:lnTo>
                  <a:pt x="2351" y="3296"/>
                </a:lnTo>
                <a:lnTo>
                  <a:pt x="2373" y="3286"/>
                </a:lnTo>
                <a:lnTo>
                  <a:pt x="2391" y="3276"/>
                </a:lnTo>
                <a:lnTo>
                  <a:pt x="2406" y="3266"/>
                </a:lnTo>
                <a:lnTo>
                  <a:pt x="2418" y="3257"/>
                </a:lnTo>
                <a:lnTo>
                  <a:pt x="2428" y="3250"/>
                </a:lnTo>
                <a:lnTo>
                  <a:pt x="2403" y="3190"/>
                </a:lnTo>
                <a:lnTo>
                  <a:pt x="2377" y="3129"/>
                </a:lnTo>
                <a:lnTo>
                  <a:pt x="2348" y="3068"/>
                </a:lnTo>
                <a:lnTo>
                  <a:pt x="2319" y="3007"/>
                </a:lnTo>
                <a:lnTo>
                  <a:pt x="2288" y="2946"/>
                </a:lnTo>
                <a:lnTo>
                  <a:pt x="2257" y="2884"/>
                </a:lnTo>
                <a:lnTo>
                  <a:pt x="2225" y="2824"/>
                </a:lnTo>
                <a:lnTo>
                  <a:pt x="2193" y="2764"/>
                </a:lnTo>
                <a:lnTo>
                  <a:pt x="2160" y="2706"/>
                </a:lnTo>
                <a:lnTo>
                  <a:pt x="2129" y="2651"/>
                </a:lnTo>
                <a:lnTo>
                  <a:pt x="2098" y="2596"/>
                </a:lnTo>
                <a:lnTo>
                  <a:pt x="2067" y="2543"/>
                </a:lnTo>
                <a:lnTo>
                  <a:pt x="2038" y="2493"/>
                </a:lnTo>
                <a:lnTo>
                  <a:pt x="2010" y="2446"/>
                </a:lnTo>
                <a:lnTo>
                  <a:pt x="1983" y="2403"/>
                </a:lnTo>
                <a:lnTo>
                  <a:pt x="1959" y="2363"/>
                </a:lnTo>
                <a:lnTo>
                  <a:pt x="1936" y="2326"/>
                </a:lnTo>
                <a:lnTo>
                  <a:pt x="1916" y="2294"/>
                </a:lnTo>
                <a:lnTo>
                  <a:pt x="1899" y="2266"/>
                </a:lnTo>
                <a:lnTo>
                  <a:pt x="1884" y="2243"/>
                </a:lnTo>
                <a:lnTo>
                  <a:pt x="1873" y="2224"/>
                </a:lnTo>
                <a:lnTo>
                  <a:pt x="1819" y="2224"/>
                </a:lnTo>
                <a:close/>
                <a:moveTo>
                  <a:pt x="807" y="2224"/>
                </a:moveTo>
                <a:lnTo>
                  <a:pt x="807" y="2288"/>
                </a:lnTo>
                <a:lnTo>
                  <a:pt x="807" y="2292"/>
                </a:lnTo>
                <a:lnTo>
                  <a:pt x="806" y="2297"/>
                </a:lnTo>
                <a:lnTo>
                  <a:pt x="805" y="2302"/>
                </a:lnTo>
                <a:lnTo>
                  <a:pt x="804" y="2313"/>
                </a:lnTo>
                <a:lnTo>
                  <a:pt x="800" y="2329"/>
                </a:lnTo>
                <a:lnTo>
                  <a:pt x="795" y="2352"/>
                </a:lnTo>
                <a:lnTo>
                  <a:pt x="790" y="2380"/>
                </a:lnTo>
                <a:lnTo>
                  <a:pt x="783" y="2413"/>
                </a:lnTo>
                <a:lnTo>
                  <a:pt x="776" y="2452"/>
                </a:lnTo>
                <a:lnTo>
                  <a:pt x="767" y="2494"/>
                </a:lnTo>
                <a:lnTo>
                  <a:pt x="758" y="2540"/>
                </a:lnTo>
                <a:lnTo>
                  <a:pt x="747" y="2589"/>
                </a:lnTo>
                <a:lnTo>
                  <a:pt x="737" y="2642"/>
                </a:lnTo>
                <a:lnTo>
                  <a:pt x="725" y="2696"/>
                </a:lnTo>
                <a:lnTo>
                  <a:pt x="713" y="2753"/>
                </a:lnTo>
                <a:lnTo>
                  <a:pt x="701" y="2812"/>
                </a:lnTo>
                <a:lnTo>
                  <a:pt x="688" y="2872"/>
                </a:lnTo>
                <a:lnTo>
                  <a:pt x="675" y="2935"/>
                </a:lnTo>
                <a:lnTo>
                  <a:pt x="662" y="2996"/>
                </a:lnTo>
                <a:lnTo>
                  <a:pt x="649" y="3058"/>
                </a:lnTo>
                <a:lnTo>
                  <a:pt x="634" y="3121"/>
                </a:lnTo>
                <a:lnTo>
                  <a:pt x="621" y="3183"/>
                </a:lnTo>
                <a:lnTo>
                  <a:pt x="607" y="3243"/>
                </a:lnTo>
                <a:lnTo>
                  <a:pt x="594" y="3302"/>
                </a:lnTo>
                <a:lnTo>
                  <a:pt x="581" y="3360"/>
                </a:lnTo>
                <a:lnTo>
                  <a:pt x="567" y="3416"/>
                </a:lnTo>
                <a:lnTo>
                  <a:pt x="555" y="3468"/>
                </a:lnTo>
                <a:lnTo>
                  <a:pt x="584" y="3475"/>
                </a:lnTo>
                <a:lnTo>
                  <a:pt x="621" y="3483"/>
                </a:lnTo>
                <a:lnTo>
                  <a:pt x="663" y="3489"/>
                </a:lnTo>
                <a:lnTo>
                  <a:pt x="709" y="3493"/>
                </a:lnTo>
                <a:lnTo>
                  <a:pt x="758" y="3497"/>
                </a:lnTo>
                <a:lnTo>
                  <a:pt x="808" y="3497"/>
                </a:lnTo>
                <a:lnTo>
                  <a:pt x="861" y="3492"/>
                </a:lnTo>
                <a:lnTo>
                  <a:pt x="913" y="3484"/>
                </a:lnTo>
                <a:lnTo>
                  <a:pt x="965" y="3469"/>
                </a:lnTo>
                <a:lnTo>
                  <a:pt x="922" y="2539"/>
                </a:lnTo>
                <a:lnTo>
                  <a:pt x="924" y="2525"/>
                </a:lnTo>
                <a:lnTo>
                  <a:pt x="931" y="2511"/>
                </a:lnTo>
                <a:lnTo>
                  <a:pt x="941" y="2501"/>
                </a:lnTo>
                <a:lnTo>
                  <a:pt x="953" y="2493"/>
                </a:lnTo>
                <a:lnTo>
                  <a:pt x="968" y="2490"/>
                </a:lnTo>
                <a:lnTo>
                  <a:pt x="983" y="2492"/>
                </a:lnTo>
                <a:lnTo>
                  <a:pt x="996" y="2497"/>
                </a:lnTo>
                <a:lnTo>
                  <a:pt x="1007" y="2507"/>
                </a:lnTo>
                <a:lnTo>
                  <a:pt x="1014" y="2520"/>
                </a:lnTo>
                <a:lnTo>
                  <a:pt x="1017" y="2536"/>
                </a:lnTo>
                <a:lnTo>
                  <a:pt x="1057" y="3406"/>
                </a:lnTo>
                <a:lnTo>
                  <a:pt x="1475" y="3406"/>
                </a:lnTo>
                <a:lnTo>
                  <a:pt x="1514" y="2536"/>
                </a:lnTo>
                <a:lnTo>
                  <a:pt x="1516" y="2520"/>
                </a:lnTo>
                <a:lnTo>
                  <a:pt x="1524" y="2507"/>
                </a:lnTo>
                <a:lnTo>
                  <a:pt x="1535" y="2497"/>
                </a:lnTo>
                <a:lnTo>
                  <a:pt x="1548" y="2492"/>
                </a:lnTo>
                <a:lnTo>
                  <a:pt x="1563" y="2490"/>
                </a:lnTo>
                <a:lnTo>
                  <a:pt x="1577" y="2493"/>
                </a:lnTo>
                <a:lnTo>
                  <a:pt x="1590" y="2501"/>
                </a:lnTo>
                <a:lnTo>
                  <a:pt x="1600" y="2511"/>
                </a:lnTo>
                <a:lnTo>
                  <a:pt x="1607" y="2525"/>
                </a:lnTo>
                <a:lnTo>
                  <a:pt x="1608" y="2539"/>
                </a:lnTo>
                <a:lnTo>
                  <a:pt x="1566" y="3469"/>
                </a:lnTo>
                <a:lnTo>
                  <a:pt x="1618" y="3484"/>
                </a:lnTo>
                <a:lnTo>
                  <a:pt x="1670" y="3492"/>
                </a:lnTo>
                <a:lnTo>
                  <a:pt x="1723" y="3497"/>
                </a:lnTo>
                <a:lnTo>
                  <a:pt x="1773" y="3497"/>
                </a:lnTo>
                <a:lnTo>
                  <a:pt x="1822" y="3493"/>
                </a:lnTo>
                <a:lnTo>
                  <a:pt x="1868" y="3489"/>
                </a:lnTo>
                <a:lnTo>
                  <a:pt x="1910" y="3483"/>
                </a:lnTo>
                <a:lnTo>
                  <a:pt x="1947" y="3475"/>
                </a:lnTo>
                <a:lnTo>
                  <a:pt x="1977" y="3468"/>
                </a:lnTo>
                <a:lnTo>
                  <a:pt x="1963" y="3416"/>
                </a:lnTo>
                <a:lnTo>
                  <a:pt x="1950" y="3360"/>
                </a:lnTo>
                <a:lnTo>
                  <a:pt x="1937" y="3302"/>
                </a:lnTo>
                <a:lnTo>
                  <a:pt x="1924" y="3243"/>
                </a:lnTo>
                <a:lnTo>
                  <a:pt x="1910" y="3183"/>
                </a:lnTo>
                <a:lnTo>
                  <a:pt x="1897" y="3121"/>
                </a:lnTo>
                <a:lnTo>
                  <a:pt x="1883" y="3058"/>
                </a:lnTo>
                <a:lnTo>
                  <a:pt x="1869" y="2996"/>
                </a:lnTo>
                <a:lnTo>
                  <a:pt x="1855" y="2935"/>
                </a:lnTo>
                <a:lnTo>
                  <a:pt x="1842" y="2872"/>
                </a:lnTo>
                <a:lnTo>
                  <a:pt x="1830" y="2812"/>
                </a:lnTo>
                <a:lnTo>
                  <a:pt x="1817" y="2753"/>
                </a:lnTo>
                <a:lnTo>
                  <a:pt x="1806" y="2696"/>
                </a:lnTo>
                <a:lnTo>
                  <a:pt x="1794" y="2642"/>
                </a:lnTo>
                <a:lnTo>
                  <a:pt x="1783" y="2589"/>
                </a:lnTo>
                <a:lnTo>
                  <a:pt x="1773" y="2540"/>
                </a:lnTo>
                <a:lnTo>
                  <a:pt x="1764" y="2494"/>
                </a:lnTo>
                <a:lnTo>
                  <a:pt x="1756" y="2452"/>
                </a:lnTo>
                <a:lnTo>
                  <a:pt x="1748" y="2413"/>
                </a:lnTo>
                <a:lnTo>
                  <a:pt x="1741" y="2380"/>
                </a:lnTo>
                <a:lnTo>
                  <a:pt x="1736" y="2352"/>
                </a:lnTo>
                <a:lnTo>
                  <a:pt x="1730" y="2329"/>
                </a:lnTo>
                <a:lnTo>
                  <a:pt x="1727" y="2313"/>
                </a:lnTo>
                <a:lnTo>
                  <a:pt x="1725" y="2302"/>
                </a:lnTo>
                <a:lnTo>
                  <a:pt x="1725" y="2297"/>
                </a:lnTo>
                <a:lnTo>
                  <a:pt x="1724" y="2292"/>
                </a:lnTo>
                <a:lnTo>
                  <a:pt x="1724" y="2288"/>
                </a:lnTo>
                <a:lnTo>
                  <a:pt x="1724" y="2224"/>
                </a:lnTo>
                <a:lnTo>
                  <a:pt x="807" y="2224"/>
                </a:lnTo>
                <a:close/>
                <a:moveTo>
                  <a:pt x="658" y="2224"/>
                </a:moveTo>
                <a:lnTo>
                  <a:pt x="648" y="2243"/>
                </a:lnTo>
                <a:lnTo>
                  <a:pt x="632" y="2266"/>
                </a:lnTo>
                <a:lnTo>
                  <a:pt x="615" y="2294"/>
                </a:lnTo>
                <a:lnTo>
                  <a:pt x="595" y="2326"/>
                </a:lnTo>
                <a:lnTo>
                  <a:pt x="572" y="2363"/>
                </a:lnTo>
                <a:lnTo>
                  <a:pt x="547" y="2402"/>
                </a:lnTo>
                <a:lnTo>
                  <a:pt x="521" y="2446"/>
                </a:lnTo>
                <a:lnTo>
                  <a:pt x="493" y="2493"/>
                </a:lnTo>
                <a:lnTo>
                  <a:pt x="464" y="2543"/>
                </a:lnTo>
                <a:lnTo>
                  <a:pt x="433" y="2596"/>
                </a:lnTo>
                <a:lnTo>
                  <a:pt x="403" y="2649"/>
                </a:lnTo>
                <a:lnTo>
                  <a:pt x="371" y="2706"/>
                </a:lnTo>
                <a:lnTo>
                  <a:pt x="338" y="2764"/>
                </a:lnTo>
                <a:lnTo>
                  <a:pt x="306" y="2823"/>
                </a:lnTo>
                <a:lnTo>
                  <a:pt x="275" y="2884"/>
                </a:lnTo>
                <a:lnTo>
                  <a:pt x="243" y="2946"/>
                </a:lnTo>
                <a:lnTo>
                  <a:pt x="212" y="3007"/>
                </a:lnTo>
                <a:lnTo>
                  <a:pt x="183" y="3068"/>
                </a:lnTo>
                <a:lnTo>
                  <a:pt x="154" y="3129"/>
                </a:lnTo>
                <a:lnTo>
                  <a:pt x="128" y="3190"/>
                </a:lnTo>
                <a:lnTo>
                  <a:pt x="103" y="3250"/>
                </a:lnTo>
                <a:lnTo>
                  <a:pt x="113" y="3257"/>
                </a:lnTo>
                <a:lnTo>
                  <a:pt x="125" y="3266"/>
                </a:lnTo>
                <a:lnTo>
                  <a:pt x="140" y="3276"/>
                </a:lnTo>
                <a:lnTo>
                  <a:pt x="159" y="3286"/>
                </a:lnTo>
                <a:lnTo>
                  <a:pt x="179" y="3294"/>
                </a:lnTo>
                <a:lnTo>
                  <a:pt x="205" y="3304"/>
                </a:lnTo>
                <a:lnTo>
                  <a:pt x="233" y="3313"/>
                </a:lnTo>
                <a:lnTo>
                  <a:pt x="266" y="3321"/>
                </a:lnTo>
                <a:lnTo>
                  <a:pt x="302" y="3327"/>
                </a:lnTo>
                <a:lnTo>
                  <a:pt x="342" y="3332"/>
                </a:lnTo>
                <a:lnTo>
                  <a:pt x="386" y="3334"/>
                </a:lnTo>
                <a:lnTo>
                  <a:pt x="435" y="3335"/>
                </a:lnTo>
                <a:lnTo>
                  <a:pt x="489" y="3333"/>
                </a:lnTo>
                <a:lnTo>
                  <a:pt x="503" y="3273"/>
                </a:lnTo>
                <a:lnTo>
                  <a:pt x="517" y="3211"/>
                </a:lnTo>
                <a:lnTo>
                  <a:pt x="532" y="3148"/>
                </a:lnTo>
                <a:lnTo>
                  <a:pt x="546" y="3083"/>
                </a:lnTo>
                <a:lnTo>
                  <a:pt x="560" y="3019"/>
                </a:lnTo>
                <a:lnTo>
                  <a:pt x="574" y="2954"/>
                </a:lnTo>
                <a:lnTo>
                  <a:pt x="587" y="2890"/>
                </a:lnTo>
                <a:lnTo>
                  <a:pt x="601" y="2827"/>
                </a:lnTo>
                <a:lnTo>
                  <a:pt x="614" y="2764"/>
                </a:lnTo>
                <a:lnTo>
                  <a:pt x="627" y="2704"/>
                </a:lnTo>
                <a:lnTo>
                  <a:pt x="639" y="2646"/>
                </a:lnTo>
                <a:lnTo>
                  <a:pt x="650" y="2590"/>
                </a:lnTo>
                <a:lnTo>
                  <a:pt x="661" y="2538"/>
                </a:lnTo>
                <a:lnTo>
                  <a:pt x="671" y="2489"/>
                </a:lnTo>
                <a:lnTo>
                  <a:pt x="680" y="2444"/>
                </a:lnTo>
                <a:lnTo>
                  <a:pt x="688" y="2403"/>
                </a:lnTo>
                <a:lnTo>
                  <a:pt x="696" y="2368"/>
                </a:lnTo>
                <a:lnTo>
                  <a:pt x="701" y="2338"/>
                </a:lnTo>
                <a:lnTo>
                  <a:pt x="707" y="2313"/>
                </a:lnTo>
                <a:lnTo>
                  <a:pt x="710" y="2295"/>
                </a:lnTo>
                <a:lnTo>
                  <a:pt x="712" y="2283"/>
                </a:lnTo>
                <a:lnTo>
                  <a:pt x="712" y="2224"/>
                </a:lnTo>
                <a:lnTo>
                  <a:pt x="658" y="2224"/>
                </a:lnTo>
                <a:close/>
                <a:moveTo>
                  <a:pt x="661" y="110"/>
                </a:moveTo>
                <a:lnTo>
                  <a:pt x="636" y="121"/>
                </a:lnTo>
                <a:lnTo>
                  <a:pt x="604" y="135"/>
                </a:lnTo>
                <a:lnTo>
                  <a:pt x="569" y="150"/>
                </a:lnTo>
                <a:lnTo>
                  <a:pt x="528" y="166"/>
                </a:lnTo>
                <a:lnTo>
                  <a:pt x="486" y="184"/>
                </a:lnTo>
                <a:lnTo>
                  <a:pt x="440" y="200"/>
                </a:lnTo>
                <a:lnTo>
                  <a:pt x="391" y="218"/>
                </a:lnTo>
                <a:lnTo>
                  <a:pt x="340" y="234"/>
                </a:lnTo>
                <a:lnTo>
                  <a:pt x="289" y="250"/>
                </a:lnTo>
                <a:lnTo>
                  <a:pt x="388" y="822"/>
                </a:lnTo>
                <a:lnTo>
                  <a:pt x="467" y="947"/>
                </a:lnTo>
                <a:lnTo>
                  <a:pt x="563" y="983"/>
                </a:lnTo>
                <a:lnTo>
                  <a:pt x="578" y="991"/>
                </a:lnTo>
                <a:lnTo>
                  <a:pt x="587" y="1002"/>
                </a:lnTo>
                <a:lnTo>
                  <a:pt x="593" y="1015"/>
                </a:lnTo>
                <a:lnTo>
                  <a:pt x="595" y="1029"/>
                </a:lnTo>
                <a:lnTo>
                  <a:pt x="592" y="1044"/>
                </a:lnTo>
                <a:lnTo>
                  <a:pt x="584" y="1058"/>
                </a:lnTo>
                <a:lnTo>
                  <a:pt x="574" y="1067"/>
                </a:lnTo>
                <a:lnTo>
                  <a:pt x="561" y="1073"/>
                </a:lnTo>
                <a:lnTo>
                  <a:pt x="547" y="1075"/>
                </a:lnTo>
                <a:lnTo>
                  <a:pt x="539" y="1075"/>
                </a:lnTo>
                <a:lnTo>
                  <a:pt x="531" y="1073"/>
                </a:lnTo>
                <a:lnTo>
                  <a:pt x="474" y="1051"/>
                </a:lnTo>
                <a:lnTo>
                  <a:pt x="471" y="1076"/>
                </a:lnTo>
                <a:lnTo>
                  <a:pt x="469" y="1103"/>
                </a:lnTo>
                <a:lnTo>
                  <a:pt x="469" y="1134"/>
                </a:lnTo>
                <a:lnTo>
                  <a:pt x="469" y="1167"/>
                </a:lnTo>
                <a:lnTo>
                  <a:pt x="471" y="1201"/>
                </a:lnTo>
                <a:lnTo>
                  <a:pt x="477" y="1236"/>
                </a:lnTo>
                <a:lnTo>
                  <a:pt x="483" y="1272"/>
                </a:lnTo>
                <a:lnTo>
                  <a:pt x="493" y="1307"/>
                </a:lnTo>
                <a:lnTo>
                  <a:pt x="508" y="1342"/>
                </a:lnTo>
                <a:lnTo>
                  <a:pt x="524" y="1376"/>
                </a:lnTo>
                <a:lnTo>
                  <a:pt x="546" y="1407"/>
                </a:lnTo>
                <a:lnTo>
                  <a:pt x="571" y="1437"/>
                </a:lnTo>
                <a:lnTo>
                  <a:pt x="581" y="1450"/>
                </a:lnTo>
                <a:lnTo>
                  <a:pt x="585" y="1464"/>
                </a:lnTo>
                <a:lnTo>
                  <a:pt x="675" y="2130"/>
                </a:lnTo>
                <a:lnTo>
                  <a:pt x="712" y="2130"/>
                </a:lnTo>
                <a:lnTo>
                  <a:pt x="712" y="1611"/>
                </a:lnTo>
                <a:lnTo>
                  <a:pt x="714" y="1595"/>
                </a:lnTo>
                <a:lnTo>
                  <a:pt x="722" y="1582"/>
                </a:lnTo>
                <a:lnTo>
                  <a:pt x="732" y="1572"/>
                </a:lnTo>
                <a:lnTo>
                  <a:pt x="745" y="1566"/>
                </a:lnTo>
                <a:lnTo>
                  <a:pt x="760" y="1564"/>
                </a:lnTo>
                <a:lnTo>
                  <a:pt x="774" y="1566"/>
                </a:lnTo>
                <a:lnTo>
                  <a:pt x="788" y="1572"/>
                </a:lnTo>
                <a:lnTo>
                  <a:pt x="799" y="1582"/>
                </a:lnTo>
                <a:lnTo>
                  <a:pt x="805" y="1595"/>
                </a:lnTo>
                <a:lnTo>
                  <a:pt x="807" y="1611"/>
                </a:lnTo>
                <a:lnTo>
                  <a:pt x="807" y="2130"/>
                </a:lnTo>
                <a:lnTo>
                  <a:pt x="1724" y="2130"/>
                </a:lnTo>
                <a:lnTo>
                  <a:pt x="1724" y="1611"/>
                </a:lnTo>
                <a:lnTo>
                  <a:pt x="1726" y="1595"/>
                </a:lnTo>
                <a:lnTo>
                  <a:pt x="1733" y="1582"/>
                </a:lnTo>
                <a:lnTo>
                  <a:pt x="1744" y="1572"/>
                </a:lnTo>
                <a:lnTo>
                  <a:pt x="1756" y="1566"/>
                </a:lnTo>
                <a:lnTo>
                  <a:pt x="1771" y="1564"/>
                </a:lnTo>
                <a:lnTo>
                  <a:pt x="1786" y="1566"/>
                </a:lnTo>
                <a:lnTo>
                  <a:pt x="1799" y="1572"/>
                </a:lnTo>
                <a:lnTo>
                  <a:pt x="1809" y="1582"/>
                </a:lnTo>
                <a:lnTo>
                  <a:pt x="1816" y="1595"/>
                </a:lnTo>
                <a:lnTo>
                  <a:pt x="1819" y="1611"/>
                </a:lnTo>
                <a:lnTo>
                  <a:pt x="1819" y="2130"/>
                </a:lnTo>
                <a:lnTo>
                  <a:pt x="1856" y="2130"/>
                </a:lnTo>
                <a:lnTo>
                  <a:pt x="1946" y="1464"/>
                </a:lnTo>
                <a:lnTo>
                  <a:pt x="1950" y="1450"/>
                </a:lnTo>
                <a:lnTo>
                  <a:pt x="1959" y="1437"/>
                </a:lnTo>
                <a:lnTo>
                  <a:pt x="1986" y="1407"/>
                </a:lnTo>
                <a:lnTo>
                  <a:pt x="2008" y="1375"/>
                </a:lnTo>
                <a:lnTo>
                  <a:pt x="2026" y="1341"/>
                </a:lnTo>
                <a:lnTo>
                  <a:pt x="2039" y="1306"/>
                </a:lnTo>
                <a:lnTo>
                  <a:pt x="2050" y="1270"/>
                </a:lnTo>
                <a:lnTo>
                  <a:pt x="2056" y="1234"/>
                </a:lnTo>
                <a:lnTo>
                  <a:pt x="2061" y="1199"/>
                </a:lnTo>
                <a:lnTo>
                  <a:pt x="2063" y="1165"/>
                </a:lnTo>
                <a:lnTo>
                  <a:pt x="2064" y="1133"/>
                </a:lnTo>
                <a:lnTo>
                  <a:pt x="2063" y="1102"/>
                </a:lnTo>
                <a:lnTo>
                  <a:pt x="2061" y="1075"/>
                </a:lnTo>
                <a:lnTo>
                  <a:pt x="2059" y="1051"/>
                </a:lnTo>
                <a:lnTo>
                  <a:pt x="2001" y="1073"/>
                </a:lnTo>
                <a:lnTo>
                  <a:pt x="1992" y="1075"/>
                </a:lnTo>
                <a:lnTo>
                  <a:pt x="1983" y="1075"/>
                </a:lnTo>
                <a:lnTo>
                  <a:pt x="1970" y="1073"/>
                </a:lnTo>
                <a:lnTo>
                  <a:pt x="1957" y="1067"/>
                </a:lnTo>
                <a:lnTo>
                  <a:pt x="1946" y="1058"/>
                </a:lnTo>
                <a:lnTo>
                  <a:pt x="1939" y="1044"/>
                </a:lnTo>
                <a:lnTo>
                  <a:pt x="1936" y="1029"/>
                </a:lnTo>
                <a:lnTo>
                  <a:pt x="1938" y="1015"/>
                </a:lnTo>
                <a:lnTo>
                  <a:pt x="1944" y="1002"/>
                </a:lnTo>
                <a:lnTo>
                  <a:pt x="1954" y="991"/>
                </a:lnTo>
                <a:lnTo>
                  <a:pt x="1967" y="983"/>
                </a:lnTo>
                <a:lnTo>
                  <a:pt x="2064" y="947"/>
                </a:lnTo>
                <a:lnTo>
                  <a:pt x="2143" y="822"/>
                </a:lnTo>
                <a:lnTo>
                  <a:pt x="2242" y="250"/>
                </a:lnTo>
                <a:lnTo>
                  <a:pt x="2191" y="234"/>
                </a:lnTo>
                <a:lnTo>
                  <a:pt x="2141" y="218"/>
                </a:lnTo>
                <a:lnTo>
                  <a:pt x="2091" y="200"/>
                </a:lnTo>
                <a:lnTo>
                  <a:pt x="2045" y="184"/>
                </a:lnTo>
                <a:lnTo>
                  <a:pt x="2002" y="166"/>
                </a:lnTo>
                <a:lnTo>
                  <a:pt x="1962" y="150"/>
                </a:lnTo>
                <a:lnTo>
                  <a:pt x="1926" y="135"/>
                </a:lnTo>
                <a:lnTo>
                  <a:pt x="1896" y="121"/>
                </a:lnTo>
                <a:lnTo>
                  <a:pt x="1869" y="110"/>
                </a:lnTo>
                <a:lnTo>
                  <a:pt x="1842" y="146"/>
                </a:lnTo>
                <a:lnTo>
                  <a:pt x="1810" y="178"/>
                </a:lnTo>
                <a:lnTo>
                  <a:pt x="1776" y="207"/>
                </a:lnTo>
                <a:lnTo>
                  <a:pt x="1739" y="232"/>
                </a:lnTo>
                <a:lnTo>
                  <a:pt x="1701" y="255"/>
                </a:lnTo>
                <a:lnTo>
                  <a:pt x="1660" y="274"/>
                </a:lnTo>
                <a:lnTo>
                  <a:pt x="1620" y="290"/>
                </a:lnTo>
                <a:lnTo>
                  <a:pt x="1580" y="303"/>
                </a:lnTo>
                <a:lnTo>
                  <a:pt x="1539" y="315"/>
                </a:lnTo>
                <a:lnTo>
                  <a:pt x="1499" y="324"/>
                </a:lnTo>
                <a:lnTo>
                  <a:pt x="1460" y="332"/>
                </a:lnTo>
                <a:lnTo>
                  <a:pt x="1423" y="337"/>
                </a:lnTo>
                <a:lnTo>
                  <a:pt x="1389" y="341"/>
                </a:lnTo>
                <a:lnTo>
                  <a:pt x="1359" y="344"/>
                </a:lnTo>
                <a:lnTo>
                  <a:pt x="1330" y="346"/>
                </a:lnTo>
                <a:lnTo>
                  <a:pt x="1307" y="347"/>
                </a:lnTo>
                <a:lnTo>
                  <a:pt x="1287" y="347"/>
                </a:lnTo>
                <a:lnTo>
                  <a:pt x="1273" y="347"/>
                </a:lnTo>
                <a:lnTo>
                  <a:pt x="1266" y="347"/>
                </a:lnTo>
                <a:lnTo>
                  <a:pt x="1258" y="347"/>
                </a:lnTo>
                <a:lnTo>
                  <a:pt x="1244" y="347"/>
                </a:lnTo>
                <a:lnTo>
                  <a:pt x="1225" y="347"/>
                </a:lnTo>
                <a:lnTo>
                  <a:pt x="1201" y="346"/>
                </a:lnTo>
                <a:lnTo>
                  <a:pt x="1174" y="344"/>
                </a:lnTo>
                <a:lnTo>
                  <a:pt x="1142" y="341"/>
                </a:lnTo>
                <a:lnTo>
                  <a:pt x="1108" y="337"/>
                </a:lnTo>
                <a:lnTo>
                  <a:pt x="1071" y="332"/>
                </a:lnTo>
                <a:lnTo>
                  <a:pt x="1033" y="324"/>
                </a:lnTo>
                <a:lnTo>
                  <a:pt x="993" y="315"/>
                </a:lnTo>
                <a:lnTo>
                  <a:pt x="952" y="304"/>
                </a:lnTo>
                <a:lnTo>
                  <a:pt x="911" y="290"/>
                </a:lnTo>
                <a:lnTo>
                  <a:pt x="871" y="274"/>
                </a:lnTo>
                <a:lnTo>
                  <a:pt x="830" y="255"/>
                </a:lnTo>
                <a:lnTo>
                  <a:pt x="792" y="232"/>
                </a:lnTo>
                <a:lnTo>
                  <a:pt x="755" y="207"/>
                </a:lnTo>
                <a:lnTo>
                  <a:pt x="721" y="178"/>
                </a:lnTo>
                <a:lnTo>
                  <a:pt x="689" y="146"/>
                </a:lnTo>
                <a:lnTo>
                  <a:pt x="661" y="110"/>
                </a:lnTo>
                <a:close/>
                <a:moveTo>
                  <a:pt x="1857" y="0"/>
                </a:moveTo>
                <a:lnTo>
                  <a:pt x="1873" y="5"/>
                </a:lnTo>
                <a:lnTo>
                  <a:pt x="1876" y="7"/>
                </a:lnTo>
                <a:lnTo>
                  <a:pt x="1884" y="11"/>
                </a:lnTo>
                <a:lnTo>
                  <a:pt x="1898" y="18"/>
                </a:lnTo>
                <a:lnTo>
                  <a:pt x="1916" y="25"/>
                </a:lnTo>
                <a:lnTo>
                  <a:pt x="1938" y="36"/>
                </a:lnTo>
                <a:lnTo>
                  <a:pt x="1965" y="47"/>
                </a:lnTo>
                <a:lnTo>
                  <a:pt x="1995" y="60"/>
                </a:lnTo>
                <a:lnTo>
                  <a:pt x="2028" y="75"/>
                </a:lnTo>
                <a:lnTo>
                  <a:pt x="2063" y="89"/>
                </a:lnTo>
                <a:lnTo>
                  <a:pt x="2100" y="103"/>
                </a:lnTo>
                <a:lnTo>
                  <a:pt x="2140" y="117"/>
                </a:lnTo>
                <a:lnTo>
                  <a:pt x="2181" y="131"/>
                </a:lnTo>
                <a:lnTo>
                  <a:pt x="2223" y="145"/>
                </a:lnTo>
                <a:lnTo>
                  <a:pt x="2265" y="158"/>
                </a:lnTo>
                <a:lnTo>
                  <a:pt x="2308" y="169"/>
                </a:lnTo>
                <a:lnTo>
                  <a:pt x="2321" y="174"/>
                </a:lnTo>
                <a:lnTo>
                  <a:pt x="2332" y="183"/>
                </a:lnTo>
                <a:lnTo>
                  <a:pt x="2340" y="195"/>
                </a:lnTo>
                <a:lnTo>
                  <a:pt x="2343" y="208"/>
                </a:lnTo>
                <a:lnTo>
                  <a:pt x="2343" y="223"/>
                </a:lnTo>
                <a:lnTo>
                  <a:pt x="2235" y="848"/>
                </a:lnTo>
                <a:lnTo>
                  <a:pt x="2234" y="854"/>
                </a:lnTo>
                <a:lnTo>
                  <a:pt x="2231" y="860"/>
                </a:lnTo>
                <a:lnTo>
                  <a:pt x="2228" y="865"/>
                </a:lnTo>
                <a:lnTo>
                  <a:pt x="2146" y="995"/>
                </a:lnTo>
                <a:lnTo>
                  <a:pt x="2149" y="1014"/>
                </a:lnTo>
                <a:lnTo>
                  <a:pt x="2153" y="1038"/>
                </a:lnTo>
                <a:lnTo>
                  <a:pt x="2156" y="1065"/>
                </a:lnTo>
                <a:lnTo>
                  <a:pt x="2158" y="1097"/>
                </a:lnTo>
                <a:lnTo>
                  <a:pt x="2159" y="1132"/>
                </a:lnTo>
                <a:lnTo>
                  <a:pt x="2158" y="1169"/>
                </a:lnTo>
                <a:lnTo>
                  <a:pt x="2156" y="1208"/>
                </a:lnTo>
                <a:lnTo>
                  <a:pt x="2150" y="1249"/>
                </a:lnTo>
                <a:lnTo>
                  <a:pt x="2142" y="1290"/>
                </a:lnTo>
                <a:lnTo>
                  <a:pt x="2130" y="1333"/>
                </a:lnTo>
                <a:lnTo>
                  <a:pt x="2114" y="1375"/>
                </a:lnTo>
                <a:lnTo>
                  <a:pt x="2094" y="1415"/>
                </a:lnTo>
                <a:lnTo>
                  <a:pt x="2068" y="1454"/>
                </a:lnTo>
                <a:lnTo>
                  <a:pt x="2038" y="1493"/>
                </a:lnTo>
                <a:lnTo>
                  <a:pt x="1947" y="2166"/>
                </a:lnTo>
                <a:lnTo>
                  <a:pt x="1957" y="2181"/>
                </a:lnTo>
                <a:lnTo>
                  <a:pt x="1970" y="2201"/>
                </a:lnTo>
                <a:lnTo>
                  <a:pt x="1985" y="2225"/>
                </a:lnTo>
                <a:lnTo>
                  <a:pt x="2003" y="2254"/>
                </a:lnTo>
                <a:lnTo>
                  <a:pt x="2024" y="2286"/>
                </a:lnTo>
                <a:lnTo>
                  <a:pt x="2045" y="2323"/>
                </a:lnTo>
                <a:lnTo>
                  <a:pt x="2071" y="2363"/>
                </a:lnTo>
                <a:lnTo>
                  <a:pt x="2096" y="2406"/>
                </a:lnTo>
                <a:lnTo>
                  <a:pt x="2123" y="2452"/>
                </a:lnTo>
                <a:lnTo>
                  <a:pt x="2152" y="2500"/>
                </a:lnTo>
                <a:lnTo>
                  <a:pt x="2181" y="2550"/>
                </a:lnTo>
                <a:lnTo>
                  <a:pt x="2212" y="2604"/>
                </a:lnTo>
                <a:lnTo>
                  <a:pt x="2242" y="2658"/>
                </a:lnTo>
                <a:lnTo>
                  <a:pt x="2273" y="2714"/>
                </a:lnTo>
                <a:lnTo>
                  <a:pt x="2305" y="2771"/>
                </a:lnTo>
                <a:lnTo>
                  <a:pt x="2335" y="2830"/>
                </a:lnTo>
                <a:lnTo>
                  <a:pt x="2366" y="2889"/>
                </a:lnTo>
                <a:lnTo>
                  <a:pt x="2396" y="2948"/>
                </a:lnTo>
                <a:lnTo>
                  <a:pt x="2425" y="3008"/>
                </a:lnTo>
                <a:lnTo>
                  <a:pt x="2452" y="3067"/>
                </a:lnTo>
                <a:lnTo>
                  <a:pt x="2480" y="3126"/>
                </a:lnTo>
                <a:lnTo>
                  <a:pt x="2505" y="3185"/>
                </a:lnTo>
                <a:lnTo>
                  <a:pt x="2528" y="3243"/>
                </a:lnTo>
                <a:lnTo>
                  <a:pt x="2531" y="3257"/>
                </a:lnTo>
                <a:lnTo>
                  <a:pt x="2530" y="3273"/>
                </a:lnTo>
                <a:lnTo>
                  <a:pt x="2523" y="3286"/>
                </a:lnTo>
                <a:lnTo>
                  <a:pt x="2521" y="3290"/>
                </a:lnTo>
                <a:lnTo>
                  <a:pt x="2516" y="3297"/>
                </a:lnTo>
                <a:lnTo>
                  <a:pt x="2508" y="3305"/>
                </a:lnTo>
                <a:lnTo>
                  <a:pt x="2498" y="3315"/>
                </a:lnTo>
                <a:lnTo>
                  <a:pt x="2486" y="3326"/>
                </a:lnTo>
                <a:lnTo>
                  <a:pt x="2470" y="3338"/>
                </a:lnTo>
                <a:lnTo>
                  <a:pt x="2451" y="3351"/>
                </a:lnTo>
                <a:lnTo>
                  <a:pt x="2429" y="3364"/>
                </a:lnTo>
                <a:lnTo>
                  <a:pt x="2404" y="3376"/>
                </a:lnTo>
                <a:lnTo>
                  <a:pt x="2375" y="3389"/>
                </a:lnTo>
                <a:lnTo>
                  <a:pt x="2342" y="3399"/>
                </a:lnTo>
                <a:lnTo>
                  <a:pt x="2305" y="3410"/>
                </a:lnTo>
                <a:lnTo>
                  <a:pt x="2263" y="3418"/>
                </a:lnTo>
                <a:lnTo>
                  <a:pt x="2217" y="3425"/>
                </a:lnTo>
                <a:lnTo>
                  <a:pt x="2166" y="3429"/>
                </a:lnTo>
                <a:lnTo>
                  <a:pt x="2111" y="3430"/>
                </a:lnTo>
                <a:lnTo>
                  <a:pt x="2065" y="3429"/>
                </a:lnTo>
                <a:lnTo>
                  <a:pt x="2080" y="3490"/>
                </a:lnTo>
                <a:lnTo>
                  <a:pt x="2082" y="3504"/>
                </a:lnTo>
                <a:lnTo>
                  <a:pt x="2078" y="3519"/>
                </a:lnTo>
                <a:lnTo>
                  <a:pt x="2072" y="3531"/>
                </a:lnTo>
                <a:lnTo>
                  <a:pt x="2062" y="3540"/>
                </a:lnTo>
                <a:lnTo>
                  <a:pt x="2049" y="3547"/>
                </a:lnTo>
                <a:lnTo>
                  <a:pt x="2043" y="3549"/>
                </a:lnTo>
                <a:lnTo>
                  <a:pt x="2032" y="3551"/>
                </a:lnTo>
                <a:lnTo>
                  <a:pt x="2017" y="3557"/>
                </a:lnTo>
                <a:lnTo>
                  <a:pt x="1995" y="3561"/>
                </a:lnTo>
                <a:lnTo>
                  <a:pt x="1970" y="3568"/>
                </a:lnTo>
                <a:lnTo>
                  <a:pt x="1942" y="3573"/>
                </a:lnTo>
                <a:lnTo>
                  <a:pt x="1909" y="3579"/>
                </a:lnTo>
                <a:lnTo>
                  <a:pt x="1873" y="3584"/>
                </a:lnTo>
                <a:lnTo>
                  <a:pt x="1834" y="3589"/>
                </a:lnTo>
                <a:lnTo>
                  <a:pt x="1794" y="3591"/>
                </a:lnTo>
                <a:lnTo>
                  <a:pt x="1752" y="3592"/>
                </a:lnTo>
                <a:lnTo>
                  <a:pt x="1702" y="3591"/>
                </a:lnTo>
                <a:lnTo>
                  <a:pt x="1651" y="3585"/>
                </a:lnTo>
                <a:lnTo>
                  <a:pt x="1599" y="3577"/>
                </a:lnTo>
                <a:lnTo>
                  <a:pt x="1549" y="3563"/>
                </a:lnTo>
                <a:lnTo>
                  <a:pt x="1499" y="3546"/>
                </a:lnTo>
                <a:lnTo>
                  <a:pt x="1487" y="3538"/>
                </a:lnTo>
                <a:lnTo>
                  <a:pt x="1478" y="3527"/>
                </a:lnTo>
                <a:lnTo>
                  <a:pt x="1471" y="3515"/>
                </a:lnTo>
                <a:lnTo>
                  <a:pt x="1470" y="3501"/>
                </a:lnTo>
                <a:lnTo>
                  <a:pt x="1061" y="3501"/>
                </a:lnTo>
                <a:lnTo>
                  <a:pt x="1059" y="3515"/>
                </a:lnTo>
                <a:lnTo>
                  <a:pt x="1053" y="3527"/>
                </a:lnTo>
                <a:lnTo>
                  <a:pt x="1045" y="3538"/>
                </a:lnTo>
                <a:lnTo>
                  <a:pt x="1033" y="3546"/>
                </a:lnTo>
                <a:lnTo>
                  <a:pt x="982" y="3563"/>
                </a:lnTo>
                <a:lnTo>
                  <a:pt x="932" y="3577"/>
                </a:lnTo>
                <a:lnTo>
                  <a:pt x="881" y="3585"/>
                </a:lnTo>
                <a:lnTo>
                  <a:pt x="829" y="3591"/>
                </a:lnTo>
                <a:lnTo>
                  <a:pt x="779" y="3592"/>
                </a:lnTo>
                <a:lnTo>
                  <a:pt x="737" y="3591"/>
                </a:lnTo>
                <a:lnTo>
                  <a:pt x="697" y="3589"/>
                </a:lnTo>
                <a:lnTo>
                  <a:pt x="658" y="3584"/>
                </a:lnTo>
                <a:lnTo>
                  <a:pt x="622" y="3579"/>
                </a:lnTo>
                <a:lnTo>
                  <a:pt x="590" y="3573"/>
                </a:lnTo>
                <a:lnTo>
                  <a:pt x="561" y="3568"/>
                </a:lnTo>
                <a:lnTo>
                  <a:pt x="535" y="3561"/>
                </a:lnTo>
                <a:lnTo>
                  <a:pt x="514" y="3557"/>
                </a:lnTo>
                <a:lnTo>
                  <a:pt x="498" y="3551"/>
                </a:lnTo>
                <a:lnTo>
                  <a:pt x="487" y="3549"/>
                </a:lnTo>
                <a:lnTo>
                  <a:pt x="482" y="3547"/>
                </a:lnTo>
                <a:lnTo>
                  <a:pt x="469" y="3540"/>
                </a:lnTo>
                <a:lnTo>
                  <a:pt x="459" y="3531"/>
                </a:lnTo>
                <a:lnTo>
                  <a:pt x="453" y="3519"/>
                </a:lnTo>
                <a:lnTo>
                  <a:pt x="450" y="3504"/>
                </a:lnTo>
                <a:lnTo>
                  <a:pt x="451" y="3490"/>
                </a:lnTo>
                <a:lnTo>
                  <a:pt x="466" y="3429"/>
                </a:lnTo>
                <a:lnTo>
                  <a:pt x="420" y="3430"/>
                </a:lnTo>
                <a:lnTo>
                  <a:pt x="364" y="3429"/>
                </a:lnTo>
                <a:lnTo>
                  <a:pt x="314" y="3425"/>
                </a:lnTo>
                <a:lnTo>
                  <a:pt x="268" y="3418"/>
                </a:lnTo>
                <a:lnTo>
                  <a:pt x="226" y="3410"/>
                </a:lnTo>
                <a:lnTo>
                  <a:pt x="189" y="3399"/>
                </a:lnTo>
                <a:lnTo>
                  <a:pt x="156" y="3389"/>
                </a:lnTo>
                <a:lnTo>
                  <a:pt x="127" y="3376"/>
                </a:lnTo>
                <a:lnTo>
                  <a:pt x="102" y="3364"/>
                </a:lnTo>
                <a:lnTo>
                  <a:pt x="79" y="3351"/>
                </a:lnTo>
                <a:lnTo>
                  <a:pt x="60" y="3338"/>
                </a:lnTo>
                <a:lnTo>
                  <a:pt x="45" y="3326"/>
                </a:lnTo>
                <a:lnTo>
                  <a:pt x="33" y="3315"/>
                </a:lnTo>
                <a:lnTo>
                  <a:pt x="23" y="3305"/>
                </a:lnTo>
                <a:lnTo>
                  <a:pt x="15" y="3297"/>
                </a:lnTo>
                <a:lnTo>
                  <a:pt x="10" y="3290"/>
                </a:lnTo>
                <a:lnTo>
                  <a:pt x="7" y="3286"/>
                </a:lnTo>
                <a:lnTo>
                  <a:pt x="1" y="3273"/>
                </a:lnTo>
                <a:lnTo>
                  <a:pt x="0" y="3257"/>
                </a:lnTo>
                <a:lnTo>
                  <a:pt x="3" y="3243"/>
                </a:lnTo>
                <a:lnTo>
                  <a:pt x="26" y="3185"/>
                </a:lnTo>
                <a:lnTo>
                  <a:pt x="51" y="3126"/>
                </a:lnTo>
                <a:lnTo>
                  <a:pt x="79" y="3067"/>
                </a:lnTo>
                <a:lnTo>
                  <a:pt x="106" y="3008"/>
                </a:lnTo>
                <a:lnTo>
                  <a:pt x="136" y="2948"/>
                </a:lnTo>
                <a:lnTo>
                  <a:pt x="165" y="2889"/>
                </a:lnTo>
                <a:lnTo>
                  <a:pt x="196" y="2830"/>
                </a:lnTo>
                <a:lnTo>
                  <a:pt x="226" y="2771"/>
                </a:lnTo>
                <a:lnTo>
                  <a:pt x="258" y="2714"/>
                </a:lnTo>
                <a:lnTo>
                  <a:pt x="289" y="2658"/>
                </a:lnTo>
                <a:lnTo>
                  <a:pt x="319" y="2604"/>
                </a:lnTo>
                <a:lnTo>
                  <a:pt x="350" y="2550"/>
                </a:lnTo>
                <a:lnTo>
                  <a:pt x="380" y="2500"/>
                </a:lnTo>
                <a:lnTo>
                  <a:pt x="408" y="2452"/>
                </a:lnTo>
                <a:lnTo>
                  <a:pt x="435" y="2406"/>
                </a:lnTo>
                <a:lnTo>
                  <a:pt x="461" y="2363"/>
                </a:lnTo>
                <a:lnTo>
                  <a:pt x="485" y="2323"/>
                </a:lnTo>
                <a:lnTo>
                  <a:pt x="508" y="2286"/>
                </a:lnTo>
                <a:lnTo>
                  <a:pt x="527" y="2254"/>
                </a:lnTo>
                <a:lnTo>
                  <a:pt x="546" y="2225"/>
                </a:lnTo>
                <a:lnTo>
                  <a:pt x="561" y="2201"/>
                </a:lnTo>
                <a:lnTo>
                  <a:pt x="574" y="2181"/>
                </a:lnTo>
                <a:lnTo>
                  <a:pt x="583" y="2166"/>
                </a:lnTo>
                <a:lnTo>
                  <a:pt x="492" y="1493"/>
                </a:lnTo>
                <a:lnTo>
                  <a:pt x="463" y="1456"/>
                </a:lnTo>
                <a:lnTo>
                  <a:pt x="439" y="1416"/>
                </a:lnTo>
                <a:lnTo>
                  <a:pt x="418" y="1376"/>
                </a:lnTo>
                <a:lnTo>
                  <a:pt x="403" y="1334"/>
                </a:lnTo>
                <a:lnTo>
                  <a:pt x="391" y="1293"/>
                </a:lnTo>
                <a:lnTo>
                  <a:pt x="383" y="1250"/>
                </a:lnTo>
                <a:lnTo>
                  <a:pt x="377" y="1210"/>
                </a:lnTo>
                <a:lnTo>
                  <a:pt x="374" y="1170"/>
                </a:lnTo>
                <a:lnTo>
                  <a:pt x="373" y="1133"/>
                </a:lnTo>
                <a:lnTo>
                  <a:pt x="374" y="1098"/>
                </a:lnTo>
                <a:lnTo>
                  <a:pt x="376" y="1066"/>
                </a:lnTo>
                <a:lnTo>
                  <a:pt x="380" y="1038"/>
                </a:lnTo>
                <a:lnTo>
                  <a:pt x="383" y="1015"/>
                </a:lnTo>
                <a:lnTo>
                  <a:pt x="385" y="996"/>
                </a:lnTo>
                <a:lnTo>
                  <a:pt x="303" y="865"/>
                </a:lnTo>
                <a:lnTo>
                  <a:pt x="300" y="860"/>
                </a:lnTo>
                <a:lnTo>
                  <a:pt x="298" y="854"/>
                </a:lnTo>
                <a:lnTo>
                  <a:pt x="295" y="848"/>
                </a:lnTo>
                <a:lnTo>
                  <a:pt x="188" y="223"/>
                </a:lnTo>
                <a:lnTo>
                  <a:pt x="188" y="208"/>
                </a:lnTo>
                <a:lnTo>
                  <a:pt x="191" y="195"/>
                </a:lnTo>
                <a:lnTo>
                  <a:pt x="199" y="183"/>
                </a:lnTo>
                <a:lnTo>
                  <a:pt x="210" y="174"/>
                </a:lnTo>
                <a:lnTo>
                  <a:pt x="223" y="169"/>
                </a:lnTo>
                <a:lnTo>
                  <a:pt x="266" y="158"/>
                </a:lnTo>
                <a:lnTo>
                  <a:pt x="308" y="145"/>
                </a:lnTo>
                <a:lnTo>
                  <a:pt x="350" y="131"/>
                </a:lnTo>
                <a:lnTo>
                  <a:pt x="392" y="117"/>
                </a:lnTo>
                <a:lnTo>
                  <a:pt x="431" y="103"/>
                </a:lnTo>
                <a:lnTo>
                  <a:pt x="468" y="89"/>
                </a:lnTo>
                <a:lnTo>
                  <a:pt x="503" y="75"/>
                </a:lnTo>
                <a:lnTo>
                  <a:pt x="536" y="60"/>
                </a:lnTo>
                <a:lnTo>
                  <a:pt x="566" y="47"/>
                </a:lnTo>
                <a:lnTo>
                  <a:pt x="593" y="36"/>
                </a:lnTo>
                <a:lnTo>
                  <a:pt x="615" y="25"/>
                </a:lnTo>
                <a:lnTo>
                  <a:pt x="633" y="18"/>
                </a:lnTo>
                <a:lnTo>
                  <a:pt x="646" y="11"/>
                </a:lnTo>
                <a:lnTo>
                  <a:pt x="655" y="7"/>
                </a:lnTo>
                <a:lnTo>
                  <a:pt x="658" y="5"/>
                </a:lnTo>
                <a:lnTo>
                  <a:pt x="673" y="0"/>
                </a:lnTo>
                <a:lnTo>
                  <a:pt x="688" y="0"/>
                </a:lnTo>
                <a:lnTo>
                  <a:pt x="701" y="6"/>
                </a:lnTo>
                <a:lnTo>
                  <a:pt x="713" y="13"/>
                </a:lnTo>
                <a:lnTo>
                  <a:pt x="722" y="27"/>
                </a:lnTo>
                <a:lnTo>
                  <a:pt x="743" y="59"/>
                </a:lnTo>
                <a:lnTo>
                  <a:pt x="767" y="90"/>
                </a:lnTo>
                <a:lnTo>
                  <a:pt x="794" y="116"/>
                </a:lnTo>
                <a:lnTo>
                  <a:pt x="824" y="140"/>
                </a:lnTo>
                <a:lnTo>
                  <a:pt x="856" y="161"/>
                </a:lnTo>
                <a:lnTo>
                  <a:pt x="891" y="178"/>
                </a:lnTo>
                <a:lnTo>
                  <a:pt x="926" y="195"/>
                </a:lnTo>
                <a:lnTo>
                  <a:pt x="964" y="208"/>
                </a:lnTo>
                <a:lnTo>
                  <a:pt x="1000" y="219"/>
                </a:lnTo>
                <a:lnTo>
                  <a:pt x="1037" y="228"/>
                </a:lnTo>
                <a:lnTo>
                  <a:pt x="1072" y="235"/>
                </a:lnTo>
                <a:lnTo>
                  <a:pt x="1106" y="241"/>
                </a:lnTo>
                <a:lnTo>
                  <a:pt x="1138" y="245"/>
                </a:lnTo>
                <a:lnTo>
                  <a:pt x="1168" y="247"/>
                </a:lnTo>
                <a:lnTo>
                  <a:pt x="1194" y="250"/>
                </a:lnTo>
                <a:lnTo>
                  <a:pt x="1217" y="252"/>
                </a:lnTo>
                <a:lnTo>
                  <a:pt x="1237" y="252"/>
                </a:lnTo>
                <a:lnTo>
                  <a:pt x="1251" y="252"/>
                </a:lnTo>
                <a:lnTo>
                  <a:pt x="1260" y="252"/>
                </a:lnTo>
                <a:lnTo>
                  <a:pt x="1264" y="252"/>
                </a:lnTo>
                <a:lnTo>
                  <a:pt x="1266" y="252"/>
                </a:lnTo>
                <a:lnTo>
                  <a:pt x="1267" y="252"/>
                </a:lnTo>
                <a:lnTo>
                  <a:pt x="1271" y="252"/>
                </a:lnTo>
                <a:lnTo>
                  <a:pt x="1280" y="252"/>
                </a:lnTo>
                <a:lnTo>
                  <a:pt x="1294" y="252"/>
                </a:lnTo>
                <a:lnTo>
                  <a:pt x="1314" y="252"/>
                </a:lnTo>
                <a:lnTo>
                  <a:pt x="1337" y="250"/>
                </a:lnTo>
                <a:lnTo>
                  <a:pt x="1363" y="247"/>
                </a:lnTo>
                <a:lnTo>
                  <a:pt x="1392" y="245"/>
                </a:lnTo>
                <a:lnTo>
                  <a:pt x="1425" y="241"/>
                </a:lnTo>
                <a:lnTo>
                  <a:pt x="1459" y="235"/>
                </a:lnTo>
                <a:lnTo>
                  <a:pt x="1494" y="228"/>
                </a:lnTo>
                <a:lnTo>
                  <a:pt x="1530" y="219"/>
                </a:lnTo>
                <a:lnTo>
                  <a:pt x="1567" y="208"/>
                </a:lnTo>
                <a:lnTo>
                  <a:pt x="1604" y="195"/>
                </a:lnTo>
                <a:lnTo>
                  <a:pt x="1640" y="178"/>
                </a:lnTo>
                <a:lnTo>
                  <a:pt x="1674" y="161"/>
                </a:lnTo>
                <a:lnTo>
                  <a:pt x="1706" y="140"/>
                </a:lnTo>
                <a:lnTo>
                  <a:pt x="1737" y="116"/>
                </a:lnTo>
                <a:lnTo>
                  <a:pt x="1764" y="90"/>
                </a:lnTo>
                <a:lnTo>
                  <a:pt x="1788" y="59"/>
                </a:lnTo>
                <a:lnTo>
                  <a:pt x="1808" y="27"/>
                </a:lnTo>
                <a:lnTo>
                  <a:pt x="1818" y="13"/>
                </a:lnTo>
                <a:lnTo>
                  <a:pt x="1829" y="6"/>
                </a:lnTo>
                <a:lnTo>
                  <a:pt x="1843" y="0"/>
                </a:lnTo>
                <a:lnTo>
                  <a:pt x="18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" name="Freeform 157"/>
          <p:cNvSpPr>
            <a:spLocks noEditPoints="1"/>
          </p:cNvSpPr>
          <p:nvPr/>
        </p:nvSpPr>
        <p:spPr bwMode="auto">
          <a:xfrm>
            <a:off x="2570289" y="1992313"/>
            <a:ext cx="493713" cy="401638"/>
          </a:xfrm>
          <a:custGeom>
            <a:avLst/>
            <a:gdLst>
              <a:gd name="T0" fmla="*/ 2331 w 3426"/>
              <a:gd name="T1" fmla="*/ 1193 h 2781"/>
              <a:gd name="T2" fmla="*/ 2601 w 3426"/>
              <a:gd name="T3" fmla="*/ 2009 h 2781"/>
              <a:gd name="T4" fmla="*/ 2547 w 3426"/>
              <a:gd name="T5" fmla="*/ 2621 h 2781"/>
              <a:gd name="T6" fmla="*/ 3229 w 3426"/>
              <a:gd name="T7" fmla="*/ 2300 h 2781"/>
              <a:gd name="T8" fmla="*/ 3328 w 3426"/>
              <a:gd name="T9" fmla="*/ 1889 h 2781"/>
              <a:gd name="T10" fmla="*/ 3190 w 3426"/>
              <a:gd name="T11" fmla="*/ 1654 h 2781"/>
              <a:gd name="T12" fmla="*/ 2919 w 3426"/>
              <a:gd name="T13" fmla="*/ 1252 h 2781"/>
              <a:gd name="T14" fmla="*/ 2745 w 3426"/>
              <a:gd name="T15" fmla="*/ 784 h 2781"/>
              <a:gd name="T16" fmla="*/ 2437 w 3426"/>
              <a:gd name="T17" fmla="*/ 664 h 2781"/>
              <a:gd name="T18" fmla="*/ 1215 w 3426"/>
              <a:gd name="T19" fmla="*/ 1071 h 2781"/>
              <a:gd name="T20" fmla="*/ 956 w 3426"/>
              <a:gd name="T21" fmla="*/ 1912 h 2781"/>
              <a:gd name="T22" fmla="*/ 919 w 3426"/>
              <a:gd name="T23" fmla="*/ 2494 h 2781"/>
              <a:gd name="T24" fmla="*/ 1844 w 3426"/>
              <a:gd name="T25" fmla="*/ 2685 h 2781"/>
              <a:gd name="T26" fmla="*/ 2548 w 3426"/>
              <a:gd name="T27" fmla="*/ 2350 h 2781"/>
              <a:gd name="T28" fmla="*/ 2390 w 3426"/>
              <a:gd name="T29" fmla="*/ 1695 h 2781"/>
              <a:gd name="T30" fmla="*/ 2189 w 3426"/>
              <a:gd name="T31" fmla="*/ 880 h 2781"/>
              <a:gd name="T32" fmla="*/ 955 w 3426"/>
              <a:gd name="T33" fmla="*/ 668 h 2781"/>
              <a:gd name="T34" fmla="*/ 685 w 3426"/>
              <a:gd name="T35" fmla="*/ 780 h 2781"/>
              <a:gd name="T36" fmla="*/ 519 w 3426"/>
              <a:gd name="T37" fmla="*/ 1206 h 2781"/>
              <a:gd name="T38" fmla="*/ 259 w 3426"/>
              <a:gd name="T39" fmla="*/ 1631 h 2781"/>
              <a:gd name="T40" fmla="*/ 101 w 3426"/>
              <a:gd name="T41" fmla="*/ 1860 h 2781"/>
              <a:gd name="T42" fmla="*/ 115 w 3426"/>
              <a:gd name="T43" fmla="*/ 2143 h 2781"/>
              <a:gd name="T44" fmla="*/ 368 w 3426"/>
              <a:gd name="T45" fmla="*/ 2446 h 2781"/>
              <a:gd name="T46" fmla="*/ 804 w 3426"/>
              <a:gd name="T47" fmla="*/ 2459 h 2781"/>
              <a:gd name="T48" fmla="*/ 891 w 3426"/>
              <a:gd name="T49" fmla="*/ 1810 h 2781"/>
              <a:gd name="T50" fmla="*/ 1129 w 3426"/>
              <a:gd name="T51" fmla="*/ 989 h 2781"/>
              <a:gd name="T52" fmla="*/ 775 w 3426"/>
              <a:gd name="T53" fmla="*/ 474 h 2781"/>
              <a:gd name="T54" fmla="*/ 444 w 3426"/>
              <a:gd name="T55" fmla="*/ 690 h 2781"/>
              <a:gd name="T56" fmla="*/ 380 w 3426"/>
              <a:gd name="T57" fmla="*/ 916 h 2781"/>
              <a:gd name="T58" fmla="*/ 462 w 3426"/>
              <a:gd name="T59" fmla="*/ 1005 h 2781"/>
              <a:gd name="T60" fmla="*/ 705 w 3426"/>
              <a:gd name="T61" fmla="*/ 650 h 2781"/>
              <a:gd name="T62" fmla="*/ 993 w 3426"/>
              <a:gd name="T63" fmla="*/ 570 h 2781"/>
              <a:gd name="T64" fmla="*/ 2694 w 3426"/>
              <a:gd name="T65" fmla="*/ 635 h 2781"/>
              <a:gd name="T66" fmla="*/ 2953 w 3426"/>
              <a:gd name="T67" fmla="*/ 955 h 2781"/>
              <a:gd name="T68" fmla="*/ 3046 w 3426"/>
              <a:gd name="T69" fmla="*/ 916 h 2781"/>
              <a:gd name="T70" fmla="*/ 2982 w 3426"/>
              <a:gd name="T71" fmla="*/ 690 h 2781"/>
              <a:gd name="T72" fmla="*/ 2651 w 3426"/>
              <a:gd name="T73" fmla="*/ 474 h 2781"/>
              <a:gd name="T74" fmla="*/ 1822 w 3426"/>
              <a:gd name="T75" fmla="*/ 323 h 2781"/>
              <a:gd name="T76" fmla="*/ 1761 w 3426"/>
              <a:gd name="T77" fmla="*/ 162 h 2781"/>
              <a:gd name="T78" fmla="*/ 1891 w 3426"/>
              <a:gd name="T79" fmla="*/ 179 h 2781"/>
              <a:gd name="T80" fmla="*/ 1553 w 3426"/>
              <a:gd name="T81" fmla="*/ 116 h 2781"/>
              <a:gd name="T82" fmla="*/ 1633 w 3426"/>
              <a:gd name="T83" fmla="*/ 220 h 2781"/>
              <a:gd name="T84" fmla="*/ 1600 w 3426"/>
              <a:gd name="T85" fmla="*/ 0 h 2781"/>
              <a:gd name="T86" fmla="*/ 1855 w 3426"/>
              <a:gd name="T87" fmla="*/ 3 h 2781"/>
              <a:gd name="T88" fmla="*/ 1968 w 3426"/>
              <a:gd name="T89" fmla="*/ 240 h 2781"/>
              <a:gd name="T90" fmla="*/ 2828 w 3426"/>
              <a:gd name="T91" fmla="*/ 426 h 2781"/>
              <a:gd name="T92" fmla="*/ 3088 w 3426"/>
              <a:gd name="T93" fmla="*/ 692 h 2781"/>
              <a:gd name="T94" fmla="*/ 3173 w 3426"/>
              <a:gd name="T95" fmla="*/ 1499 h 2781"/>
              <a:gd name="T96" fmla="*/ 3395 w 3426"/>
              <a:gd name="T97" fmla="*/ 1756 h 2781"/>
              <a:gd name="T98" fmla="*/ 3403 w 3426"/>
              <a:gd name="T99" fmla="*/ 2158 h 2781"/>
              <a:gd name="T100" fmla="*/ 3008 w 3426"/>
              <a:gd name="T101" fmla="*/ 2581 h 2781"/>
              <a:gd name="T102" fmla="*/ 2407 w 3426"/>
              <a:gd name="T103" fmla="*/ 2740 h 2781"/>
              <a:gd name="T104" fmla="*/ 1854 w 3426"/>
              <a:gd name="T105" fmla="*/ 2779 h 2781"/>
              <a:gd name="T106" fmla="*/ 1164 w 3426"/>
              <a:gd name="T107" fmla="*/ 2756 h 2781"/>
              <a:gd name="T108" fmla="*/ 703 w 3426"/>
              <a:gd name="T109" fmla="*/ 2679 h 2781"/>
              <a:gd name="T110" fmla="*/ 97 w 3426"/>
              <a:gd name="T111" fmla="*/ 2324 h 2781"/>
              <a:gd name="T112" fmla="*/ 3 w 3426"/>
              <a:gd name="T113" fmla="*/ 1877 h 2781"/>
              <a:gd name="T114" fmla="*/ 149 w 3426"/>
              <a:gd name="T115" fmla="*/ 1607 h 2781"/>
              <a:gd name="T116" fmla="*/ 293 w 3426"/>
              <a:gd name="T117" fmla="*/ 838 h 2781"/>
              <a:gd name="T118" fmla="*/ 472 w 3426"/>
              <a:gd name="T119" fmla="*/ 506 h 2781"/>
              <a:gd name="T120" fmla="*/ 1474 w 3426"/>
              <a:gd name="T121" fmla="*/ 372 h 2781"/>
              <a:gd name="T122" fmla="*/ 1476 w 3426"/>
              <a:gd name="T123" fmla="*/ 58 h 2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26" h="2781">
                <a:moveTo>
                  <a:pt x="2277" y="664"/>
                </a:moveTo>
                <a:lnTo>
                  <a:pt x="2277" y="694"/>
                </a:lnTo>
                <a:lnTo>
                  <a:pt x="2277" y="729"/>
                </a:lnTo>
                <a:lnTo>
                  <a:pt x="2279" y="772"/>
                </a:lnTo>
                <a:lnTo>
                  <a:pt x="2281" y="819"/>
                </a:lnTo>
                <a:lnTo>
                  <a:pt x="2284" y="872"/>
                </a:lnTo>
                <a:lnTo>
                  <a:pt x="2289" y="928"/>
                </a:lnTo>
                <a:lnTo>
                  <a:pt x="2296" y="989"/>
                </a:lnTo>
                <a:lnTo>
                  <a:pt x="2306" y="1055"/>
                </a:lnTo>
                <a:lnTo>
                  <a:pt x="2317" y="1123"/>
                </a:lnTo>
                <a:lnTo>
                  <a:pt x="2331" y="1193"/>
                </a:lnTo>
                <a:lnTo>
                  <a:pt x="2347" y="1267"/>
                </a:lnTo>
                <a:lnTo>
                  <a:pt x="2367" y="1342"/>
                </a:lnTo>
                <a:lnTo>
                  <a:pt x="2391" y="1418"/>
                </a:lnTo>
                <a:lnTo>
                  <a:pt x="2417" y="1496"/>
                </a:lnTo>
                <a:lnTo>
                  <a:pt x="2449" y="1581"/>
                </a:lnTo>
                <a:lnTo>
                  <a:pt x="2479" y="1662"/>
                </a:lnTo>
                <a:lnTo>
                  <a:pt x="2507" y="1738"/>
                </a:lnTo>
                <a:lnTo>
                  <a:pt x="2534" y="1810"/>
                </a:lnTo>
                <a:lnTo>
                  <a:pt x="2559" y="1880"/>
                </a:lnTo>
                <a:lnTo>
                  <a:pt x="2581" y="1945"/>
                </a:lnTo>
                <a:lnTo>
                  <a:pt x="2601" y="2009"/>
                </a:lnTo>
                <a:lnTo>
                  <a:pt x="2618" y="2070"/>
                </a:lnTo>
                <a:lnTo>
                  <a:pt x="2631" y="2129"/>
                </a:lnTo>
                <a:lnTo>
                  <a:pt x="2641" y="2186"/>
                </a:lnTo>
                <a:lnTo>
                  <a:pt x="2646" y="2242"/>
                </a:lnTo>
                <a:lnTo>
                  <a:pt x="2647" y="2297"/>
                </a:lnTo>
                <a:lnTo>
                  <a:pt x="2644" y="2351"/>
                </a:lnTo>
                <a:lnTo>
                  <a:pt x="2635" y="2405"/>
                </a:lnTo>
                <a:lnTo>
                  <a:pt x="2622" y="2459"/>
                </a:lnTo>
                <a:lnTo>
                  <a:pt x="2603" y="2512"/>
                </a:lnTo>
                <a:lnTo>
                  <a:pt x="2578" y="2566"/>
                </a:lnTo>
                <a:lnTo>
                  <a:pt x="2547" y="2621"/>
                </a:lnTo>
                <a:lnTo>
                  <a:pt x="2637" y="2603"/>
                </a:lnTo>
                <a:lnTo>
                  <a:pt x="2722" y="2583"/>
                </a:lnTo>
                <a:lnTo>
                  <a:pt x="2802" y="2559"/>
                </a:lnTo>
                <a:lnTo>
                  <a:pt x="2876" y="2534"/>
                </a:lnTo>
                <a:lnTo>
                  <a:pt x="2943" y="2506"/>
                </a:lnTo>
                <a:lnTo>
                  <a:pt x="3007" y="2475"/>
                </a:lnTo>
                <a:lnTo>
                  <a:pt x="3064" y="2443"/>
                </a:lnTo>
                <a:lnTo>
                  <a:pt x="3115" y="2409"/>
                </a:lnTo>
                <a:lnTo>
                  <a:pt x="3160" y="2373"/>
                </a:lnTo>
                <a:lnTo>
                  <a:pt x="3197" y="2337"/>
                </a:lnTo>
                <a:lnTo>
                  <a:pt x="3229" y="2300"/>
                </a:lnTo>
                <a:lnTo>
                  <a:pt x="3255" y="2263"/>
                </a:lnTo>
                <a:lnTo>
                  <a:pt x="3277" y="2224"/>
                </a:lnTo>
                <a:lnTo>
                  <a:pt x="3295" y="2187"/>
                </a:lnTo>
                <a:lnTo>
                  <a:pt x="3307" y="2148"/>
                </a:lnTo>
                <a:lnTo>
                  <a:pt x="3317" y="2111"/>
                </a:lnTo>
                <a:lnTo>
                  <a:pt x="3324" y="2072"/>
                </a:lnTo>
                <a:lnTo>
                  <a:pt x="3328" y="2036"/>
                </a:lnTo>
                <a:lnTo>
                  <a:pt x="3330" y="1998"/>
                </a:lnTo>
                <a:lnTo>
                  <a:pt x="3331" y="1963"/>
                </a:lnTo>
                <a:lnTo>
                  <a:pt x="3330" y="1923"/>
                </a:lnTo>
                <a:lnTo>
                  <a:pt x="3328" y="1889"/>
                </a:lnTo>
                <a:lnTo>
                  <a:pt x="3325" y="1860"/>
                </a:lnTo>
                <a:lnTo>
                  <a:pt x="3321" y="1834"/>
                </a:lnTo>
                <a:lnTo>
                  <a:pt x="3314" y="1811"/>
                </a:lnTo>
                <a:lnTo>
                  <a:pt x="3306" y="1790"/>
                </a:lnTo>
                <a:lnTo>
                  <a:pt x="3296" y="1771"/>
                </a:lnTo>
                <a:lnTo>
                  <a:pt x="3283" y="1754"/>
                </a:lnTo>
                <a:lnTo>
                  <a:pt x="3269" y="1735"/>
                </a:lnTo>
                <a:lnTo>
                  <a:pt x="3252" y="1716"/>
                </a:lnTo>
                <a:lnTo>
                  <a:pt x="3232" y="1696"/>
                </a:lnTo>
                <a:lnTo>
                  <a:pt x="3210" y="1675"/>
                </a:lnTo>
                <a:lnTo>
                  <a:pt x="3190" y="1654"/>
                </a:lnTo>
                <a:lnTo>
                  <a:pt x="3167" y="1631"/>
                </a:lnTo>
                <a:lnTo>
                  <a:pt x="3143" y="1606"/>
                </a:lnTo>
                <a:lnTo>
                  <a:pt x="3116" y="1578"/>
                </a:lnTo>
                <a:lnTo>
                  <a:pt x="3088" y="1546"/>
                </a:lnTo>
                <a:lnTo>
                  <a:pt x="3059" y="1512"/>
                </a:lnTo>
                <a:lnTo>
                  <a:pt x="3023" y="1468"/>
                </a:lnTo>
                <a:lnTo>
                  <a:pt x="2994" y="1425"/>
                </a:lnTo>
                <a:lnTo>
                  <a:pt x="2970" y="1382"/>
                </a:lnTo>
                <a:lnTo>
                  <a:pt x="2949" y="1339"/>
                </a:lnTo>
                <a:lnTo>
                  <a:pt x="2933" y="1297"/>
                </a:lnTo>
                <a:lnTo>
                  <a:pt x="2919" y="1252"/>
                </a:lnTo>
                <a:lnTo>
                  <a:pt x="2907" y="1206"/>
                </a:lnTo>
                <a:lnTo>
                  <a:pt x="2896" y="1157"/>
                </a:lnTo>
                <a:lnTo>
                  <a:pt x="2886" y="1106"/>
                </a:lnTo>
                <a:lnTo>
                  <a:pt x="2876" y="1051"/>
                </a:lnTo>
                <a:lnTo>
                  <a:pt x="2870" y="1022"/>
                </a:lnTo>
                <a:lnTo>
                  <a:pt x="2859" y="974"/>
                </a:lnTo>
                <a:lnTo>
                  <a:pt x="2844" y="930"/>
                </a:lnTo>
                <a:lnTo>
                  <a:pt x="2826" y="888"/>
                </a:lnTo>
                <a:lnTo>
                  <a:pt x="2802" y="851"/>
                </a:lnTo>
                <a:lnTo>
                  <a:pt x="2776" y="815"/>
                </a:lnTo>
                <a:lnTo>
                  <a:pt x="2745" y="784"/>
                </a:lnTo>
                <a:lnTo>
                  <a:pt x="2709" y="756"/>
                </a:lnTo>
                <a:lnTo>
                  <a:pt x="2671" y="731"/>
                </a:lnTo>
                <a:lnTo>
                  <a:pt x="2628" y="710"/>
                </a:lnTo>
                <a:lnTo>
                  <a:pt x="2595" y="697"/>
                </a:lnTo>
                <a:lnTo>
                  <a:pt x="2563" y="686"/>
                </a:lnTo>
                <a:lnTo>
                  <a:pt x="2532" y="678"/>
                </a:lnTo>
                <a:lnTo>
                  <a:pt x="2505" y="673"/>
                </a:lnTo>
                <a:lnTo>
                  <a:pt x="2481" y="669"/>
                </a:lnTo>
                <a:lnTo>
                  <a:pt x="2462" y="667"/>
                </a:lnTo>
                <a:lnTo>
                  <a:pt x="2446" y="665"/>
                </a:lnTo>
                <a:lnTo>
                  <a:pt x="2437" y="664"/>
                </a:lnTo>
                <a:lnTo>
                  <a:pt x="2433" y="664"/>
                </a:lnTo>
                <a:lnTo>
                  <a:pt x="2277" y="664"/>
                </a:lnTo>
                <a:close/>
                <a:moveTo>
                  <a:pt x="1244" y="664"/>
                </a:moveTo>
                <a:lnTo>
                  <a:pt x="1245" y="696"/>
                </a:lnTo>
                <a:lnTo>
                  <a:pt x="1244" y="733"/>
                </a:lnTo>
                <a:lnTo>
                  <a:pt x="1243" y="777"/>
                </a:lnTo>
                <a:lnTo>
                  <a:pt x="1241" y="826"/>
                </a:lnTo>
                <a:lnTo>
                  <a:pt x="1237" y="880"/>
                </a:lnTo>
                <a:lnTo>
                  <a:pt x="1231" y="939"/>
                </a:lnTo>
                <a:lnTo>
                  <a:pt x="1224" y="1003"/>
                </a:lnTo>
                <a:lnTo>
                  <a:pt x="1215" y="1071"/>
                </a:lnTo>
                <a:lnTo>
                  <a:pt x="1203" y="1140"/>
                </a:lnTo>
                <a:lnTo>
                  <a:pt x="1188" y="1214"/>
                </a:lnTo>
                <a:lnTo>
                  <a:pt x="1171" y="1290"/>
                </a:lnTo>
                <a:lnTo>
                  <a:pt x="1150" y="1368"/>
                </a:lnTo>
                <a:lnTo>
                  <a:pt x="1125" y="1449"/>
                </a:lnTo>
                <a:lnTo>
                  <a:pt x="1097" y="1529"/>
                </a:lnTo>
                <a:lnTo>
                  <a:pt x="1066" y="1614"/>
                </a:lnTo>
                <a:lnTo>
                  <a:pt x="1036" y="1695"/>
                </a:lnTo>
                <a:lnTo>
                  <a:pt x="1007" y="1771"/>
                </a:lnTo>
                <a:lnTo>
                  <a:pt x="980" y="1843"/>
                </a:lnTo>
                <a:lnTo>
                  <a:pt x="956" y="1912"/>
                </a:lnTo>
                <a:lnTo>
                  <a:pt x="934" y="1976"/>
                </a:lnTo>
                <a:lnTo>
                  <a:pt x="915" y="2036"/>
                </a:lnTo>
                <a:lnTo>
                  <a:pt x="900" y="2093"/>
                </a:lnTo>
                <a:lnTo>
                  <a:pt x="887" y="2148"/>
                </a:lnTo>
                <a:lnTo>
                  <a:pt x="879" y="2202"/>
                </a:lnTo>
                <a:lnTo>
                  <a:pt x="875" y="2253"/>
                </a:lnTo>
                <a:lnTo>
                  <a:pt x="874" y="2303"/>
                </a:lnTo>
                <a:lnTo>
                  <a:pt x="878" y="2350"/>
                </a:lnTo>
                <a:lnTo>
                  <a:pt x="886" y="2398"/>
                </a:lnTo>
                <a:lnTo>
                  <a:pt x="901" y="2446"/>
                </a:lnTo>
                <a:lnTo>
                  <a:pt x="919" y="2494"/>
                </a:lnTo>
                <a:lnTo>
                  <a:pt x="943" y="2543"/>
                </a:lnTo>
                <a:lnTo>
                  <a:pt x="973" y="2592"/>
                </a:lnTo>
                <a:lnTo>
                  <a:pt x="1009" y="2643"/>
                </a:lnTo>
                <a:lnTo>
                  <a:pt x="1093" y="2653"/>
                </a:lnTo>
                <a:lnTo>
                  <a:pt x="1184" y="2663"/>
                </a:lnTo>
                <a:lnTo>
                  <a:pt x="1278" y="2671"/>
                </a:lnTo>
                <a:lnTo>
                  <a:pt x="1378" y="2677"/>
                </a:lnTo>
                <a:lnTo>
                  <a:pt x="1484" y="2682"/>
                </a:lnTo>
                <a:lnTo>
                  <a:pt x="1595" y="2685"/>
                </a:lnTo>
                <a:lnTo>
                  <a:pt x="1713" y="2686"/>
                </a:lnTo>
                <a:lnTo>
                  <a:pt x="1844" y="2685"/>
                </a:lnTo>
                <a:lnTo>
                  <a:pt x="1970" y="2681"/>
                </a:lnTo>
                <a:lnTo>
                  <a:pt x="2089" y="2675"/>
                </a:lnTo>
                <a:lnTo>
                  <a:pt x="2204" y="2667"/>
                </a:lnTo>
                <a:lnTo>
                  <a:pt x="2313" y="2656"/>
                </a:lnTo>
                <a:lnTo>
                  <a:pt x="2417" y="2643"/>
                </a:lnTo>
                <a:lnTo>
                  <a:pt x="2452" y="2592"/>
                </a:lnTo>
                <a:lnTo>
                  <a:pt x="2482" y="2543"/>
                </a:lnTo>
                <a:lnTo>
                  <a:pt x="2506" y="2494"/>
                </a:lnTo>
                <a:lnTo>
                  <a:pt x="2525" y="2446"/>
                </a:lnTo>
                <a:lnTo>
                  <a:pt x="2540" y="2398"/>
                </a:lnTo>
                <a:lnTo>
                  <a:pt x="2548" y="2350"/>
                </a:lnTo>
                <a:lnTo>
                  <a:pt x="2552" y="2303"/>
                </a:lnTo>
                <a:lnTo>
                  <a:pt x="2551" y="2253"/>
                </a:lnTo>
                <a:lnTo>
                  <a:pt x="2547" y="2202"/>
                </a:lnTo>
                <a:lnTo>
                  <a:pt x="2539" y="2148"/>
                </a:lnTo>
                <a:lnTo>
                  <a:pt x="2526" y="2093"/>
                </a:lnTo>
                <a:lnTo>
                  <a:pt x="2511" y="2036"/>
                </a:lnTo>
                <a:lnTo>
                  <a:pt x="2492" y="1976"/>
                </a:lnTo>
                <a:lnTo>
                  <a:pt x="2470" y="1912"/>
                </a:lnTo>
                <a:lnTo>
                  <a:pt x="2446" y="1843"/>
                </a:lnTo>
                <a:lnTo>
                  <a:pt x="2419" y="1771"/>
                </a:lnTo>
                <a:lnTo>
                  <a:pt x="2390" y="1695"/>
                </a:lnTo>
                <a:lnTo>
                  <a:pt x="2360" y="1614"/>
                </a:lnTo>
                <a:lnTo>
                  <a:pt x="2329" y="1529"/>
                </a:lnTo>
                <a:lnTo>
                  <a:pt x="2300" y="1449"/>
                </a:lnTo>
                <a:lnTo>
                  <a:pt x="2276" y="1368"/>
                </a:lnTo>
                <a:lnTo>
                  <a:pt x="2255" y="1290"/>
                </a:lnTo>
                <a:lnTo>
                  <a:pt x="2237" y="1214"/>
                </a:lnTo>
                <a:lnTo>
                  <a:pt x="2222" y="1140"/>
                </a:lnTo>
                <a:lnTo>
                  <a:pt x="2211" y="1071"/>
                </a:lnTo>
                <a:lnTo>
                  <a:pt x="2202" y="1003"/>
                </a:lnTo>
                <a:lnTo>
                  <a:pt x="2194" y="939"/>
                </a:lnTo>
                <a:lnTo>
                  <a:pt x="2189" y="880"/>
                </a:lnTo>
                <a:lnTo>
                  <a:pt x="2185" y="826"/>
                </a:lnTo>
                <a:lnTo>
                  <a:pt x="2183" y="777"/>
                </a:lnTo>
                <a:lnTo>
                  <a:pt x="2182" y="733"/>
                </a:lnTo>
                <a:lnTo>
                  <a:pt x="2181" y="696"/>
                </a:lnTo>
                <a:lnTo>
                  <a:pt x="2182" y="664"/>
                </a:lnTo>
                <a:lnTo>
                  <a:pt x="1244" y="664"/>
                </a:lnTo>
                <a:close/>
                <a:moveTo>
                  <a:pt x="993" y="664"/>
                </a:moveTo>
                <a:lnTo>
                  <a:pt x="989" y="664"/>
                </a:lnTo>
                <a:lnTo>
                  <a:pt x="981" y="664"/>
                </a:lnTo>
                <a:lnTo>
                  <a:pt x="969" y="665"/>
                </a:lnTo>
                <a:lnTo>
                  <a:pt x="955" y="668"/>
                </a:lnTo>
                <a:lnTo>
                  <a:pt x="937" y="670"/>
                </a:lnTo>
                <a:lnTo>
                  <a:pt x="917" y="673"/>
                </a:lnTo>
                <a:lnTo>
                  <a:pt x="894" y="677"/>
                </a:lnTo>
                <a:lnTo>
                  <a:pt x="872" y="683"/>
                </a:lnTo>
                <a:lnTo>
                  <a:pt x="846" y="690"/>
                </a:lnTo>
                <a:lnTo>
                  <a:pt x="820" y="700"/>
                </a:lnTo>
                <a:lnTo>
                  <a:pt x="792" y="711"/>
                </a:lnTo>
                <a:lnTo>
                  <a:pt x="765" y="725"/>
                </a:lnTo>
                <a:lnTo>
                  <a:pt x="738" y="740"/>
                </a:lnTo>
                <a:lnTo>
                  <a:pt x="711" y="759"/>
                </a:lnTo>
                <a:lnTo>
                  <a:pt x="685" y="780"/>
                </a:lnTo>
                <a:lnTo>
                  <a:pt x="660" y="804"/>
                </a:lnTo>
                <a:lnTo>
                  <a:pt x="638" y="832"/>
                </a:lnTo>
                <a:lnTo>
                  <a:pt x="616" y="862"/>
                </a:lnTo>
                <a:lnTo>
                  <a:pt x="597" y="897"/>
                </a:lnTo>
                <a:lnTo>
                  <a:pt x="579" y="934"/>
                </a:lnTo>
                <a:lnTo>
                  <a:pt x="566" y="976"/>
                </a:lnTo>
                <a:lnTo>
                  <a:pt x="555" y="1022"/>
                </a:lnTo>
                <a:lnTo>
                  <a:pt x="550" y="1051"/>
                </a:lnTo>
                <a:lnTo>
                  <a:pt x="540" y="1106"/>
                </a:lnTo>
                <a:lnTo>
                  <a:pt x="529" y="1157"/>
                </a:lnTo>
                <a:lnTo>
                  <a:pt x="519" y="1206"/>
                </a:lnTo>
                <a:lnTo>
                  <a:pt x="506" y="1252"/>
                </a:lnTo>
                <a:lnTo>
                  <a:pt x="493" y="1297"/>
                </a:lnTo>
                <a:lnTo>
                  <a:pt x="476" y="1339"/>
                </a:lnTo>
                <a:lnTo>
                  <a:pt x="456" y="1382"/>
                </a:lnTo>
                <a:lnTo>
                  <a:pt x="432" y="1425"/>
                </a:lnTo>
                <a:lnTo>
                  <a:pt x="402" y="1468"/>
                </a:lnTo>
                <a:lnTo>
                  <a:pt x="367" y="1512"/>
                </a:lnTo>
                <a:lnTo>
                  <a:pt x="338" y="1546"/>
                </a:lnTo>
                <a:lnTo>
                  <a:pt x="310" y="1578"/>
                </a:lnTo>
                <a:lnTo>
                  <a:pt x="283" y="1606"/>
                </a:lnTo>
                <a:lnTo>
                  <a:pt x="259" y="1631"/>
                </a:lnTo>
                <a:lnTo>
                  <a:pt x="236" y="1654"/>
                </a:lnTo>
                <a:lnTo>
                  <a:pt x="215" y="1675"/>
                </a:lnTo>
                <a:lnTo>
                  <a:pt x="193" y="1696"/>
                </a:lnTo>
                <a:lnTo>
                  <a:pt x="174" y="1716"/>
                </a:lnTo>
                <a:lnTo>
                  <a:pt x="157" y="1735"/>
                </a:lnTo>
                <a:lnTo>
                  <a:pt x="142" y="1754"/>
                </a:lnTo>
                <a:lnTo>
                  <a:pt x="130" y="1771"/>
                </a:lnTo>
                <a:lnTo>
                  <a:pt x="120" y="1790"/>
                </a:lnTo>
                <a:lnTo>
                  <a:pt x="111" y="1811"/>
                </a:lnTo>
                <a:lnTo>
                  <a:pt x="105" y="1834"/>
                </a:lnTo>
                <a:lnTo>
                  <a:pt x="101" y="1860"/>
                </a:lnTo>
                <a:lnTo>
                  <a:pt x="98" y="1889"/>
                </a:lnTo>
                <a:lnTo>
                  <a:pt x="96" y="1923"/>
                </a:lnTo>
                <a:lnTo>
                  <a:pt x="95" y="1963"/>
                </a:lnTo>
                <a:lnTo>
                  <a:pt x="95" y="1981"/>
                </a:lnTo>
                <a:lnTo>
                  <a:pt x="96" y="2001"/>
                </a:lnTo>
                <a:lnTo>
                  <a:pt x="96" y="2021"/>
                </a:lnTo>
                <a:lnTo>
                  <a:pt x="98" y="2043"/>
                </a:lnTo>
                <a:lnTo>
                  <a:pt x="100" y="2067"/>
                </a:lnTo>
                <a:lnTo>
                  <a:pt x="104" y="2092"/>
                </a:lnTo>
                <a:lnTo>
                  <a:pt x="108" y="2117"/>
                </a:lnTo>
                <a:lnTo>
                  <a:pt x="115" y="2143"/>
                </a:lnTo>
                <a:lnTo>
                  <a:pt x="124" y="2170"/>
                </a:lnTo>
                <a:lnTo>
                  <a:pt x="135" y="2197"/>
                </a:lnTo>
                <a:lnTo>
                  <a:pt x="148" y="2225"/>
                </a:lnTo>
                <a:lnTo>
                  <a:pt x="164" y="2254"/>
                </a:lnTo>
                <a:lnTo>
                  <a:pt x="183" y="2282"/>
                </a:lnTo>
                <a:lnTo>
                  <a:pt x="204" y="2310"/>
                </a:lnTo>
                <a:lnTo>
                  <a:pt x="230" y="2338"/>
                </a:lnTo>
                <a:lnTo>
                  <a:pt x="258" y="2366"/>
                </a:lnTo>
                <a:lnTo>
                  <a:pt x="291" y="2393"/>
                </a:lnTo>
                <a:lnTo>
                  <a:pt x="328" y="2420"/>
                </a:lnTo>
                <a:lnTo>
                  <a:pt x="368" y="2446"/>
                </a:lnTo>
                <a:lnTo>
                  <a:pt x="414" y="2472"/>
                </a:lnTo>
                <a:lnTo>
                  <a:pt x="464" y="2497"/>
                </a:lnTo>
                <a:lnTo>
                  <a:pt x="519" y="2521"/>
                </a:lnTo>
                <a:lnTo>
                  <a:pt x="579" y="2544"/>
                </a:lnTo>
                <a:lnTo>
                  <a:pt x="646" y="2566"/>
                </a:lnTo>
                <a:lnTo>
                  <a:pt x="718" y="2586"/>
                </a:lnTo>
                <a:lnTo>
                  <a:pt x="796" y="2605"/>
                </a:lnTo>
                <a:lnTo>
                  <a:pt x="879" y="2621"/>
                </a:lnTo>
                <a:lnTo>
                  <a:pt x="848" y="2566"/>
                </a:lnTo>
                <a:lnTo>
                  <a:pt x="823" y="2512"/>
                </a:lnTo>
                <a:lnTo>
                  <a:pt x="804" y="2459"/>
                </a:lnTo>
                <a:lnTo>
                  <a:pt x="790" y="2405"/>
                </a:lnTo>
                <a:lnTo>
                  <a:pt x="782" y="2351"/>
                </a:lnTo>
                <a:lnTo>
                  <a:pt x="779" y="2297"/>
                </a:lnTo>
                <a:lnTo>
                  <a:pt x="780" y="2242"/>
                </a:lnTo>
                <a:lnTo>
                  <a:pt x="785" y="2186"/>
                </a:lnTo>
                <a:lnTo>
                  <a:pt x="795" y="2129"/>
                </a:lnTo>
                <a:lnTo>
                  <a:pt x="808" y="2070"/>
                </a:lnTo>
                <a:lnTo>
                  <a:pt x="825" y="2009"/>
                </a:lnTo>
                <a:lnTo>
                  <a:pt x="844" y="1945"/>
                </a:lnTo>
                <a:lnTo>
                  <a:pt x="866" y="1880"/>
                </a:lnTo>
                <a:lnTo>
                  <a:pt x="891" y="1810"/>
                </a:lnTo>
                <a:lnTo>
                  <a:pt x="918" y="1738"/>
                </a:lnTo>
                <a:lnTo>
                  <a:pt x="946" y="1662"/>
                </a:lnTo>
                <a:lnTo>
                  <a:pt x="977" y="1581"/>
                </a:lnTo>
                <a:lnTo>
                  <a:pt x="1009" y="1496"/>
                </a:lnTo>
                <a:lnTo>
                  <a:pt x="1036" y="1418"/>
                </a:lnTo>
                <a:lnTo>
                  <a:pt x="1059" y="1342"/>
                </a:lnTo>
                <a:lnTo>
                  <a:pt x="1078" y="1267"/>
                </a:lnTo>
                <a:lnTo>
                  <a:pt x="1095" y="1193"/>
                </a:lnTo>
                <a:lnTo>
                  <a:pt x="1109" y="1123"/>
                </a:lnTo>
                <a:lnTo>
                  <a:pt x="1120" y="1054"/>
                </a:lnTo>
                <a:lnTo>
                  <a:pt x="1129" y="989"/>
                </a:lnTo>
                <a:lnTo>
                  <a:pt x="1137" y="928"/>
                </a:lnTo>
                <a:lnTo>
                  <a:pt x="1142" y="871"/>
                </a:lnTo>
                <a:lnTo>
                  <a:pt x="1145" y="819"/>
                </a:lnTo>
                <a:lnTo>
                  <a:pt x="1147" y="772"/>
                </a:lnTo>
                <a:lnTo>
                  <a:pt x="1149" y="729"/>
                </a:lnTo>
                <a:lnTo>
                  <a:pt x="1149" y="694"/>
                </a:lnTo>
                <a:lnTo>
                  <a:pt x="1149" y="664"/>
                </a:lnTo>
                <a:lnTo>
                  <a:pt x="993" y="664"/>
                </a:lnTo>
                <a:close/>
                <a:moveTo>
                  <a:pt x="880" y="467"/>
                </a:moveTo>
                <a:lnTo>
                  <a:pt x="826" y="469"/>
                </a:lnTo>
                <a:lnTo>
                  <a:pt x="775" y="474"/>
                </a:lnTo>
                <a:lnTo>
                  <a:pt x="728" y="483"/>
                </a:lnTo>
                <a:lnTo>
                  <a:pt x="685" y="495"/>
                </a:lnTo>
                <a:lnTo>
                  <a:pt x="646" y="509"/>
                </a:lnTo>
                <a:lnTo>
                  <a:pt x="610" y="527"/>
                </a:lnTo>
                <a:lnTo>
                  <a:pt x="578" y="546"/>
                </a:lnTo>
                <a:lnTo>
                  <a:pt x="549" y="568"/>
                </a:lnTo>
                <a:lnTo>
                  <a:pt x="522" y="589"/>
                </a:lnTo>
                <a:lnTo>
                  <a:pt x="499" y="613"/>
                </a:lnTo>
                <a:lnTo>
                  <a:pt x="478" y="638"/>
                </a:lnTo>
                <a:lnTo>
                  <a:pt x="461" y="664"/>
                </a:lnTo>
                <a:lnTo>
                  <a:pt x="444" y="690"/>
                </a:lnTo>
                <a:lnTo>
                  <a:pt x="431" y="717"/>
                </a:lnTo>
                <a:lnTo>
                  <a:pt x="419" y="743"/>
                </a:lnTo>
                <a:lnTo>
                  <a:pt x="410" y="768"/>
                </a:lnTo>
                <a:lnTo>
                  <a:pt x="401" y="793"/>
                </a:lnTo>
                <a:lnTo>
                  <a:pt x="395" y="815"/>
                </a:lnTo>
                <a:lnTo>
                  <a:pt x="390" y="837"/>
                </a:lnTo>
                <a:lnTo>
                  <a:pt x="386" y="858"/>
                </a:lnTo>
                <a:lnTo>
                  <a:pt x="383" y="876"/>
                </a:lnTo>
                <a:lnTo>
                  <a:pt x="382" y="892"/>
                </a:lnTo>
                <a:lnTo>
                  <a:pt x="380" y="906"/>
                </a:lnTo>
                <a:lnTo>
                  <a:pt x="380" y="916"/>
                </a:lnTo>
                <a:lnTo>
                  <a:pt x="379" y="924"/>
                </a:lnTo>
                <a:lnTo>
                  <a:pt x="379" y="928"/>
                </a:lnTo>
                <a:lnTo>
                  <a:pt x="379" y="928"/>
                </a:lnTo>
                <a:lnTo>
                  <a:pt x="379" y="1324"/>
                </a:lnTo>
                <a:lnTo>
                  <a:pt x="396" y="1282"/>
                </a:lnTo>
                <a:lnTo>
                  <a:pt x="412" y="1239"/>
                </a:lnTo>
                <a:lnTo>
                  <a:pt x="424" y="1194"/>
                </a:lnTo>
                <a:lnTo>
                  <a:pt x="435" y="1146"/>
                </a:lnTo>
                <a:lnTo>
                  <a:pt x="446" y="1092"/>
                </a:lnTo>
                <a:lnTo>
                  <a:pt x="457" y="1034"/>
                </a:lnTo>
                <a:lnTo>
                  <a:pt x="462" y="1005"/>
                </a:lnTo>
                <a:lnTo>
                  <a:pt x="473" y="955"/>
                </a:lnTo>
                <a:lnTo>
                  <a:pt x="488" y="909"/>
                </a:lnTo>
                <a:lnTo>
                  <a:pt x="505" y="866"/>
                </a:lnTo>
                <a:lnTo>
                  <a:pt x="525" y="829"/>
                </a:lnTo>
                <a:lnTo>
                  <a:pt x="547" y="794"/>
                </a:lnTo>
                <a:lnTo>
                  <a:pt x="571" y="762"/>
                </a:lnTo>
                <a:lnTo>
                  <a:pt x="597" y="734"/>
                </a:lnTo>
                <a:lnTo>
                  <a:pt x="623" y="709"/>
                </a:lnTo>
                <a:lnTo>
                  <a:pt x="650" y="687"/>
                </a:lnTo>
                <a:lnTo>
                  <a:pt x="678" y="668"/>
                </a:lnTo>
                <a:lnTo>
                  <a:pt x="705" y="650"/>
                </a:lnTo>
                <a:lnTo>
                  <a:pt x="732" y="635"/>
                </a:lnTo>
                <a:lnTo>
                  <a:pt x="759" y="623"/>
                </a:lnTo>
                <a:lnTo>
                  <a:pt x="799" y="607"/>
                </a:lnTo>
                <a:lnTo>
                  <a:pt x="836" y="595"/>
                </a:lnTo>
                <a:lnTo>
                  <a:pt x="872" y="585"/>
                </a:lnTo>
                <a:lnTo>
                  <a:pt x="904" y="579"/>
                </a:lnTo>
                <a:lnTo>
                  <a:pt x="933" y="574"/>
                </a:lnTo>
                <a:lnTo>
                  <a:pt x="957" y="572"/>
                </a:lnTo>
                <a:lnTo>
                  <a:pt x="976" y="570"/>
                </a:lnTo>
                <a:lnTo>
                  <a:pt x="988" y="570"/>
                </a:lnTo>
                <a:lnTo>
                  <a:pt x="993" y="570"/>
                </a:lnTo>
                <a:lnTo>
                  <a:pt x="2433" y="570"/>
                </a:lnTo>
                <a:lnTo>
                  <a:pt x="2438" y="570"/>
                </a:lnTo>
                <a:lnTo>
                  <a:pt x="2450" y="570"/>
                </a:lnTo>
                <a:lnTo>
                  <a:pt x="2469" y="572"/>
                </a:lnTo>
                <a:lnTo>
                  <a:pt x="2493" y="574"/>
                </a:lnTo>
                <a:lnTo>
                  <a:pt x="2522" y="579"/>
                </a:lnTo>
                <a:lnTo>
                  <a:pt x="2554" y="585"/>
                </a:lnTo>
                <a:lnTo>
                  <a:pt x="2590" y="595"/>
                </a:lnTo>
                <a:lnTo>
                  <a:pt x="2627" y="607"/>
                </a:lnTo>
                <a:lnTo>
                  <a:pt x="2667" y="623"/>
                </a:lnTo>
                <a:lnTo>
                  <a:pt x="2694" y="635"/>
                </a:lnTo>
                <a:lnTo>
                  <a:pt x="2721" y="650"/>
                </a:lnTo>
                <a:lnTo>
                  <a:pt x="2748" y="668"/>
                </a:lnTo>
                <a:lnTo>
                  <a:pt x="2776" y="687"/>
                </a:lnTo>
                <a:lnTo>
                  <a:pt x="2803" y="709"/>
                </a:lnTo>
                <a:lnTo>
                  <a:pt x="2829" y="734"/>
                </a:lnTo>
                <a:lnTo>
                  <a:pt x="2855" y="762"/>
                </a:lnTo>
                <a:lnTo>
                  <a:pt x="2879" y="794"/>
                </a:lnTo>
                <a:lnTo>
                  <a:pt x="2901" y="829"/>
                </a:lnTo>
                <a:lnTo>
                  <a:pt x="2920" y="866"/>
                </a:lnTo>
                <a:lnTo>
                  <a:pt x="2938" y="909"/>
                </a:lnTo>
                <a:lnTo>
                  <a:pt x="2953" y="955"/>
                </a:lnTo>
                <a:lnTo>
                  <a:pt x="2964" y="1005"/>
                </a:lnTo>
                <a:lnTo>
                  <a:pt x="2969" y="1034"/>
                </a:lnTo>
                <a:lnTo>
                  <a:pt x="2980" y="1092"/>
                </a:lnTo>
                <a:lnTo>
                  <a:pt x="2991" y="1146"/>
                </a:lnTo>
                <a:lnTo>
                  <a:pt x="3001" y="1194"/>
                </a:lnTo>
                <a:lnTo>
                  <a:pt x="3014" y="1239"/>
                </a:lnTo>
                <a:lnTo>
                  <a:pt x="3030" y="1282"/>
                </a:lnTo>
                <a:lnTo>
                  <a:pt x="3047" y="1324"/>
                </a:lnTo>
                <a:lnTo>
                  <a:pt x="3047" y="928"/>
                </a:lnTo>
                <a:lnTo>
                  <a:pt x="3047" y="924"/>
                </a:lnTo>
                <a:lnTo>
                  <a:pt x="3046" y="916"/>
                </a:lnTo>
                <a:lnTo>
                  <a:pt x="3046" y="906"/>
                </a:lnTo>
                <a:lnTo>
                  <a:pt x="3044" y="892"/>
                </a:lnTo>
                <a:lnTo>
                  <a:pt x="3043" y="876"/>
                </a:lnTo>
                <a:lnTo>
                  <a:pt x="3040" y="858"/>
                </a:lnTo>
                <a:lnTo>
                  <a:pt x="3036" y="837"/>
                </a:lnTo>
                <a:lnTo>
                  <a:pt x="3031" y="815"/>
                </a:lnTo>
                <a:lnTo>
                  <a:pt x="3024" y="791"/>
                </a:lnTo>
                <a:lnTo>
                  <a:pt x="3016" y="768"/>
                </a:lnTo>
                <a:lnTo>
                  <a:pt x="3007" y="743"/>
                </a:lnTo>
                <a:lnTo>
                  <a:pt x="2995" y="717"/>
                </a:lnTo>
                <a:lnTo>
                  <a:pt x="2982" y="690"/>
                </a:lnTo>
                <a:lnTo>
                  <a:pt x="2965" y="664"/>
                </a:lnTo>
                <a:lnTo>
                  <a:pt x="2947" y="638"/>
                </a:lnTo>
                <a:lnTo>
                  <a:pt x="2927" y="613"/>
                </a:lnTo>
                <a:lnTo>
                  <a:pt x="2904" y="589"/>
                </a:lnTo>
                <a:lnTo>
                  <a:pt x="2877" y="568"/>
                </a:lnTo>
                <a:lnTo>
                  <a:pt x="2848" y="546"/>
                </a:lnTo>
                <a:lnTo>
                  <a:pt x="2815" y="527"/>
                </a:lnTo>
                <a:lnTo>
                  <a:pt x="2780" y="509"/>
                </a:lnTo>
                <a:lnTo>
                  <a:pt x="2740" y="495"/>
                </a:lnTo>
                <a:lnTo>
                  <a:pt x="2698" y="483"/>
                </a:lnTo>
                <a:lnTo>
                  <a:pt x="2651" y="474"/>
                </a:lnTo>
                <a:lnTo>
                  <a:pt x="2600" y="469"/>
                </a:lnTo>
                <a:lnTo>
                  <a:pt x="2546" y="467"/>
                </a:lnTo>
                <a:lnTo>
                  <a:pt x="880" y="467"/>
                </a:lnTo>
                <a:close/>
                <a:moveTo>
                  <a:pt x="1713" y="276"/>
                </a:moveTo>
                <a:lnTo>
                  <a:pt x="1690" y="295"/>
                </a:lnTo>
                <a:lnTo>
                  <a:pt x="1664" y="309"/>
                </a:lnTo>
                <a:lnTo>
                  <a:pt x="1635" y="320"/>
                </a:lnTo>
                <a:lnTo>
                  <a:pt x="1604" y="323"/>
                </a:lnTo>
                <a:lnTo>
                  <a:pt x="1580" y="372"/>
                </a:lnTo>
                <a:lnTo>
                  <a:pt x="1846" y="372"/>
                </a:lnTo>
                <a:lnTo>
                  <a:pt x="1822" y="323"/>
                </a:lnTo>
                <a:lnTo>
                  <a:pt x="1791" y="320"/>
                </a:lnTo>
                <a:lnTo>
                  <a:pt x="1762" y="309"/>
                </a:lnTo>
                <a:lnTo>
                  <a:pt x="1736" y="295"/>
                </a:lnTo>
                <a:lnTo>
                  <a:pt x="1713" y="276"/>
                </a:lnTo>
                <a:close/>
                <a:moveTo>
                  <a:pt x="1826" y="96"/>
                </a:moveTo>
                <a:lnTo>
                  <a:pt x="1809" y="98"/>
                </a:lnTo>
                <a:lnTo>
                  <a:pt x="1793" y="105"/>
                </a:lnTo>
                <a:lnTo>
                  <a:pt x="1779" y="116"/>
                </a:lnTo>
                <a:lnTo>
                  <a:pt x="1769" y="128"/>
                </a:lnTo>
                <a:lnTo>
                  <a:pt x="1763" y="145"/>
                </a:lnTo>
                <a:lnTo>
                  <a:pt x="1761" y="162"/>
                </a:lnTo>
                <a:lnTo>
                  <a:pt x="1763" y="179"/>
                </a:lnTo>
                <a:lnTo>
                  <a:pt x="1769" y="196"/>
                </a:lnTo>
                <a:lnTo>
                  <a:pt x="1779" y="209"/>
                </a:lnTo>
                <a:lnTo>
                  <a:pt x="1793" y="220"/>
                </a:lnTo>
                <a:lnTo>
                  <a:pt x="1809" y="226"/>
                </a:lnTo>
                <a:lnTo>
                  <a:pt x="1826" y="228"/>
                </a:lnTo>
                <a:lnTo>
                  <a:pt x="1844" y="226"/>
                </a:lnTo>
                <a:lnTo>
                  <a:pt x="1861" y="220"/>
                </a:lnTo>
                <a:lnTo>
                  <a:pt x="1873" y="209"/>
                </a:lnTo>
                <a:lnTo>
                  <a:pt x="1883" y="196"/>
                </a:lnTo>
                <a:lnTo>
                  <a:pt x="1891" y="179"/>
                </a:lnTo>
                <a:lnTo>
                  <a:pt x="1893" y="162"/>
                </a:lnTo>
                <a:lnTo>
                  <a:pt x="1891" y="145"/>
                </a:lnTo>
                <a:lnTo>
                  <a:pt x="1883" y="128"/>
                </a:lnTo>
                <a:lnTo>
                  <a:pt x="1873" y="116"/>
                </a:lnTo>
                <a:lnTo>
                  <a:pt x="1861" y="105"/>
                </a:lnTo>
                <a:lnTo>
                  <a:pt x="1844" y="98"/>
                </a:lnTo>
                <a:lnTo>
                  <a:pt x="1826" y="96"/>
                </a:lnTo>
                <a:close/>
                <a:moveTo>
                  <a:pt x="1600" y="96"/>
                </a:moveTo>
                <a:lnTo>
                  <a:pt x="1582" y="98"/>
                </a:lnTo>
                <a:lnTo>
                  <a:pt x="1565" y="105"/>
                </a:lnTo>
                <a:lnTo>
                  <a:pt x="1553" y="116"/>
                </a:lnTo>
                <a:lnTo>
                  <a:pt x="1542" y="128"/>
                </a:lnTo>
                <a:lnTo>
                  <a:pt x="1535" y="145"/>
                </a:lnTo>
                <a:lnTo>
                  <a:pt x="1533" y="162"/>
                </a:lnTo>
                <a:lnTo>
                  <a:pt x="1535" y="179"/>
                </a:lnTo>
                <a:lnTo>
                  <a:pt x="1542" y="196"/>
                </a:lnTo>
                <a:lnTo>
                  <a:pt x="1553" y="209"/>
                </a:lnTo>
                <a:lnTo>
                  <a:pt x="1565" y="220"/>
                </a:lnTo>
                <a:lnTo>
                  <a:pt x="1582" y="226"/>
                </a:lnTo>
                <a:lnTo>
                  <a:pt x="1600" y="228"/>
                </a:lnTo>
                <a:lnTo>
                  <a:pt x="1617" y="226"/>
                </a:lnTo>
                <a:lnTo>
                  <a:pt x="1633" y="220"/>
                </a:lnTo>
                <a:lnTo>
                  <a:pt x="1646" y="209"/>
                </a:lnTo>
                <a:lnTo>
                  <a:pt x="1657" y="196"/>
                </a:lnTo>
                <a:lnTo>
                  <a:pt x="1663" y="179"/>
                </a:lnTo>
                <a:lnTo>
                  <a:pt x="1665" y="162"/>
                </a:lnTo>
                <a:lnTo>
                  <a:pt x="1663" y="145"/>
                </a:lnTo>
                <a:lnTo>
                  <a:pt x="1657" y="128"/>
                </a:lnTo>
                <a:lnTo>
                  <a:pt x="1646" y="116"/>
                </a:lnTo>
                <a:lnTo>
                  <a:pt x="1633" y="105"/>
                </a:lnTo>
                <a:lnTo>
                  <a:pt x="1617" y="98"/>
                </a:lnTo>
                <a:lnTo>
                  <a:pt x="1600" y="96"/>
                </a:lnTo>
                <a:close/>
                <a:moveTo>
                  <a:pt x="1600" y="0"/>
                </a:moveTo>
                <a:lnTo>
                  <a:pt x="1626" y="3"/>
                </a:lnTo>
                <a:lnTo>
                  <a:pt x="1649" y="8"/>
                </a:lnTo>
                <a:lnTo>
                  <a:pt x="1673" y="19"/>
                </a:lnTo>
                <a:lnTo>
                  <a:pt x="1694" y="31"/>
                </a:lnTo>
                <a:lnTo>
                  <a:pt x="1713" y="48"/>
                </a:lnTo>
                <a:lnTo>
                  <a:pt x="1732" y="31"/>
                </a:lnTo>
                <a:lnTo>
                  <a:pt x="1752" y="19"/>
                </a:lnTo>
                <a:lnTo>
                  <a:pt x="1775" y="8"/>
                </a:lnTo>
                <a:lnTo>
                  <a:pt x="1800" y="3"/>
                </a:lnTo>
                <a:lnTo>
                  <a:pt x="1826" y="0"/>
                </a:lnTo>
                <a:lnTo>
                  <a:pt x="1855" y="3"/>
                </a:lnTo>
                <a:lnTo>
                  <a:pt x="1882" y="10"/>
                </a:lnTo>
                <a:lnTo>
                  <a:pt x="1908" y="23"/>
                </a:lnTo>
                <a:lnTo>
                  <a:pt x="1930" y="39"/>
                </a:lnTo>
                <a:lnTo>
                  <a:pt x="1950" y="58"/>
                </a:lnTo>
                <a:lnTo>
                  <a:pt x="1966" y="80"/>
                </a:lnTo>
                <a:lnTo>
                  <a:pt x="1978" y="105"/>
                </a:lnTo>
                <a:lnTo>
                  <a:pt x="1985" y="133"/>
                </a:lnTo>
                <a:lnTo>
                  <a:pt x="1988" y="162"/>
                </a:lnTo>
                <a:lnTo>
                  <a:pt x="1985" y="190"/>
                </a:lnTo>
                <a:lnTo>
                  <a:pt x="1979" y="216"/>
                </a:lnTo>
                <a:lnTo>
                  <a:pt x="1968" y="240"/>
                </a:lnTo>
                <a:lnTo>
                  <a:pt x="1953" y="261"/>
                </a:lnTo>
                <a:lnTo>
                  <a:pt x="1935" y="281"/>
                </a:lnTo>
                <a:lnTo>
                  <a:pt x="1915" y="297"/>
                </a:lnTo>
                <a:lnTo>
                  <a:pt x="1952" y="372"/>
                </a:lnTo>
                <a:lnTo>
                  <a:pt x="2546" y="372"/>
                </a:lnTo>
                <a:lnTo>
                  <a:pt x="2601" y="373"/>
                </a:lnTo>
                <a:lnTo>
                  <a:pt x="2653" y="378"/>
                </a:lnTo>
                <a:lnTo>
                  <a:pt x="2702" y="386"/>
                </a:lnTo>
                <a:lnTo>
                  <a:pt x="2747" y="397"/>
                </a:lnTo>
                <a:lnTo>
                  <a:pt x="2789" y="410"/>
                </a:lnTo>
                <a:lnTo>
                  <a:pt x="2828" y="426"/>
                </a:lnTo>
                <a:lnTo>
                  <a:pt x="2863" y="444"/>
                </a:lnTo>
                <a:lnTo>
                  <a:pt x="2896" y="463"/>
                </a:lnTo>
                <a:lnTo>
                  <a:pt x="2926" y="484"/>
                </a:lnTo>
                <a:lnTo>
                  <a:pt x="2954" y="506"/>
                </a:lnTo>
                <a:lnTo>
                  <a:pt x="2978" y="530"/>
                </a:lnTo>
                <a:lnTo>
                  <a:pt x="3000" y="553"/>
                </a:lnTo>
                <a:lnTo>
                  <a:pt x="3020" y="578"/>
                </a:lnTo>
                <a:lnTo>
                  <a:pt x="3038" y="602"/>
                </a:lnTo>
                <a:lnTo>
                  <a:pt x="3053" y="627"/>
                </a:lnTo>
                <a:lnTo>
                  <a:pt x="3068" y="651"/>
                </a:lnTo>
                <a:lnTo>
                  <a:pt x="3088" y="692"/>
                </a:lnTo>
                <a:lnTo>
                  <a:pt x="3103" y="731"/>
                </a:lnTo>
                <a:lnTo>
                  <a:pt x="3116" y="770"/>
                </a:lnTo>
                <a:lnTo>
                  <a:pt x="3125" y="806"/>
                </a:lnTo>
                <a:lnTo>
                  <a:pt x="3132" y="838"/>
                </a:lnTo>
                <a:lnTo>
                  <a:pt x="3137" y="868"/>
                </a:lnTo>
                <a:lnTo>
                  <a:pt x="3140" y="891"/>
                </a:lnTo>
                <a:lnTo>
                  <a:pt x="3141" y="910"/>
                </a:lnTo>
                <a:lnTo>
                  <a:pt x="3142" y="923"/>
                </a:lnTo>
                <a:lnTo>
                  <a:pt x="3142" y="928"/>
                </a:lnTo>
                <a:lnTo>
                  <a:pt x="3142" y="1463"/>
                </a:lnTo>
                <a:lnTo>
                  <a:pt x="3173" y="1499"/>
                </a:lnTo>
                <a:lnTo>
                  <a:pt x="3202" y="1531"/>
                </a:lnTo>
                <a:lnTo>
                  <a:pt x="3229" y="1559"/>
                </a:lnTo>
                <a:lnTo>
                  <a:pt x="3254" y="1584"/>
                </a:lnTo>
                <a:lnTo>
                  <a:pt x="3277" y="1607"/>
                </a:lnTo>
                <a:lnTo>
                  <a:pt x="3300" y="1629"/>
                </a:lnTo>
                <a:lnTo>
                  <a:pt x="3321" y="1651"/>
                </a:lnTo>
                <a:lnTo>
                  <a:pt x="3339" y="1670"/>
                </a:lnTo>
                <a:lnTo>
                  <a:pt x="3356" y="1690"/>
                </a:lnTo>
                <a:lnTo>
                  <a:pt x="3371" y="1711"/>
                </a:lnTo>
                <a:lnTo>
                  <a:pt x="3384" y="1733"/>
                </a:lnTo>
                <a:lnTo>
                  <a:pt x="3395" y="1756"/>
                </a:lnTo>
                <a:lnTo>
                  <a:pt x="3405" y="1782"/>
                </a:lnTo>
                <a:lnTo>
                  <a:pt x="3412" y="1810"/>
                </a:lnTo>
                <a:lnTo>
                  <a:pt x="3418" y="1841"/>
                </a:lnTo>
                <a:lnTo>
                  <a:pt x="3423" y="1877"/>
                </a:lnTo>
                <a:lnTo>
                  <a:pt x="3425" y="1917"/>
                </a:lnTo>
                <a:lnTo>
                  <a:pt x="3426" y="1963"/>
                </a:lnTo>
                <a:lnTo>
                  <a:pt x="3425" y="1999"/>
                </a:lnTo>
                <a:lnTo>
                  <a:pt x="3423" y="2038"/>
                </a:lnTo>
                <a:lnTo>
                  <a:pt x="3420" y="2077"/>
                </a:lnTo>
                <a:lnTo>
                  <a:pt x="3412" y="2117"/>
                </a:lnTo>
                <a:lnTo>
                  <a:pt x="3403" y="2158"/>
                </a:lnTo>
                <a:lnTo>
                  <a:pt x="3390" y="2199"/>
                </a:lnTo>
                <a:lnTo>
                  <a:pt x="3375" y="2241"/>
                </a:lnTo>
                <a:lnTo>
                  <a:pt x="3354" y="2283"/>
                </a:lnTo>
                <a:lnTo>
                  <a:pt x="3329" y="2324"/>
                </a:lnTo>
                <a:lnTo>
                  <a:pt x="3298" y="2366"/>
                </a:lnTo>
                <a:lnTo>
                  <a:pt x="3262" y="2407"/>
                </a:lnTo>
                <a:lnTo>
                  <a:pt x="3220" y="2446"/>
                </a:lnTo>
                <a:lnTo>
                  <a:pt x="3171" y="2486"/>
                </a:lnTo>
                <a:lnTo>
                  <a:pt x="3121" y="2519"/>
                </a:lnTo>
                <a:lnTo>
                  <a:pt x="3067" y="2551"/>
                </a:lnTo>
                <a:lnTo>
                  <a:pt x="3008" y="2581"/>
                </a:lnTo>
                <a:lnTo>
                  <a:pt x="2943" y="2609"/>
                </a:lnTo>
                <a:lnTo>
                  <a:pt x="2875" y="2635"/>
                </a:lnTo>
                <a:lnTo>
                  <a:pt x="2801" y="2659"/>
                </a:lnTo>
                <a:lnTo>
                  <a:pt x="2723" y="2679"/>
                </a:lnTo>
                <a:lnTo>
                  <a:pt x="2641" y="2699"/>
                </a:lnTo>
                <a:lnTo>
                  <a:pt x="2553" y="2717"/>
                </a:lnTo>
                <a:lnTo>
                  <a:pt x="2461" y="2732"/>
                </a:lnTo>
                <a:lnTo>
                  <a:pt x="2456" y="2733"/>
                </a:lnTo>
                <a:lnTo>
                  <a:pt x="2446" y="2735"/>
                </a:lnTo>
                <a:lnTo>
                  <a:pt x="2428" y="2737"/>
                </a:lnTo>
                <a:lnTo>
                  <a:pt x="2407" y="2740"/>
                </a:lnTo>
                <a:lnTo>
                  <a:pt x="2377" y="2743"/>
                </a:lnTo>
                <a:lnTo>
                  <a:pt x="2344" y="2747"/>
                </a:lnTo>
                <a:lnTo>
                  <a:pt x="2306" y="2751"/>
                </a:lnTo>
                <a:lnTo>
                  <a:pt x="2262" y="2756"/>
                </a:lnTo>
                <a:lnTo>
                  <a:pt x="2215" y="2760"/>
                </a:lnTo>
                <a:lnTo>
                  <a:pt x="2163" y="2764"/>
                </a:lnTo>
                <a:lnTo>
                  <a:pt x="2108" y="2768"/>
                </a:lnTo>
                <a:lnTo>
                  <a:pt x="2049" y="2771"/>
                </a:lnTo>
                <a:lnTo>
                  <a:pt x="1987" y="2774"/>
                </a:lnTo>
                <a:lnTo>
                  <a:pt x="1922" y="2777"/>
                </a:lnTo>
                <a:lnTo>
                  <a:pt x="1854" y="2779"/>
                </a:lnTo>
                <a:lnTo>
                  <a:pt x="1785" y="2781"/>
                </a:lnTo>
                <a:lnTo>
                  <a:pt x="1713" y="2781"/>
                </a:lnTo>
                <a:lnTo>
                  <a:pt x="1641" y="2781"/>
                </a:lnTo>
                <a:lnTo>
                  <a:pt x="1571" y="2779"/>
                </a:lnTo>
                <a:lnTo>
                  <a:pt x="1504" y="2777"/>
                </a:lnTo>
                <a:lnTo>
                  <a:pt x="1438" y="2774"/>
                </a:lnTo>
                <a:lnTo>
                  <a:pt x="1377" y="2771"/>
                </a:lnTo>
                <a:lnTo>
                  <a:pt x="1318" y="2768"/>
                </a:lnTo>
                <a:lnTo>
                  <a:pt x="1263" y="2764"/>
                </a:lnTo>
                <a:lnTo>
                  <a:pt x="1211" y="2760"/>
                </a:lnTo>
                <a:lnTo>
                  <a:pt x="1164" y="2756"/>
                </a:lnTo>
                <a:lnTo>
                  <a:pt x="1120" y="2751"/>
                </a:lnTo>
                <a:lnTo>
                  <a:pt x="1082" y="2747"/>
                </a:lnTo>
                <a:lnTo>
                  <a:pt x="1048" y="2743"/>
                </a:lnTo>
                <a:lnTo>
                  <a:pt x="1019" y="2740"/>
                </a:lnTo>
                <a:lnTo>
                  <a:pt x="997" y="2737"/>
                </a:lnTo>
                <a:lnTo>
                  <a:pt x="980" y="2735"/>
                </a:lnTo>
                <a:lnTo>
                  <a:pt x="969" y="2733"/>
                </a:lnTo>
                <a:lnTo>
                  <a:pt x="965" y="2732"/>
                </a:lnTo>
                <a:lnTo>
                  <a:pt x="873" y="2717"/>
                </a:lnTo>
                <a:lnTo>
                  <a:pt x="785" y="2699"/>
                </a:lnTo>
                <a:lnTo>
                  <a:pt x="703" y="2679"/>
                </a:lnTo>
                <a:lnTo>
                  <a:pt x="625" y="2659"/>
                </a:lnTo>
                <a:lnTo>
                  <a:pt x="551" y="2635"/>
                </a:lnTo>
                <a:lnTo>
                  <a:pt x="483" y="2609"/>
                </a:lnTo>
                <a:lnTo>
                  <a:pt x="418" y="2581"/>
                </a:lnTo>
                <a:lnTo>
                  <a:pt x="359" y="2551"/>
                </a:lnTo>
                <a:lnTo>
                  <a:pt x="304" y="2519"/>
                </a:lnTo>
                <a:lnTo>
                  <a:pt x="254" y="2486"/>
                </a:lnTo>
                <a:lnTo>
                  <a:pt x="206" y="2446"/>
                </a:lnTo>
                <a:lnTo>
                  <a:pt x="163" y="2407"/>
                </a:lnTo>
                <a:lnTo>
                  <a:pt x="128" y="2366"/>
                </a:lnTo>
                <a:lnTo>
                  <a:pt x="97" y="2324"/>
                </a:lnTo>
                <a:lnTo>
                  <a:pt x="72" y="2283"/>
                </a:lnTo>
                <a:lnTo>
                  <a:pt x="51" y="2241"/>
                </a:lnTo>
                <a:lnTo>
                  <a:pt x="35" y="2199"/>
                </a:lnTo>
                <a:lnTo>
                  <a:pt x="22" y="2158"/>
                </a:lnTo>
                <a:lnTo>
                  <a:pt x="14" y="2117"/>
                </a:lnTo>
                <a:lnTo>
                  <a:pt x="6" y="2077"/>
                </a:lnTo>
                <a:lnTo>
                  <a:pt x="3" y="2038"/>
                </a:lnTo>
                <a:lnTo>
                  <a:pt x="1" y="1999"/>
                </a:lnTo>
                <a:lnTo>
                  <a:pt x="0" y="1963"/>
                </a:lnTo>
                <a:lnTo>
                  <a:pt x="1" y="1917"/>
                </a:lnTo>
                <a:lnTo>
                  <a:pt x="3" y="1877"/>
                </a:lnTo>
                <a:lnTo>
                  <a:pt x="7" y="1841"/>
                </a:lnTo>
                <a:lnTo>
                  <a:pt x="14" y="1810"/>
                </a:lnTo>
                <a:lnTo>
                  <a:pt x="21" y="1782"/>
                </a:lnTo>
                <a:lnTo>
                  <a:pt x="30" y="1756"/>
                </a:lnTo>
                <a:lnTo>
                  <a:pt x="42" y="1733"/>
                </a:lnTo>
                <a:lnTo>
                  <a:pt x="55" y="1711"/>
                </a:lnTo>
                <a:lnTo>
                  <a:pt x="70" y="1690"/>
                </a:lnTo>
                <a:lnTo>
                  <a:pt x="86" y="1670"/>
                </a:lnTo>
                <a:lnTo>
                  <a:pt x="106" y="1651"/>
                </a:lnTo>
                <a:lnTo>
                  <a:pt x="126" y="1629"/>
                </a:lnTo>
                <a:lnTo>
                  <a:pt x="149" y="1607"/>
                </a:lnTo>
                <a:lnTo>
                  <a:pt x="172" y="1584"/>
                </a:lnTo>
                <a:lnTo>
                  <a:pt x="197" y="1559"/>
                </a:lnTo>
                <a:lnTo>
                  <a:pt x="224" y="1531"/>
                </a:lnTo>
                <a:lnTo>
                  <a:pt x="253" y="1499"/>
                </a:lnTo>
                <a:lnTo>
                  <a:pt x="284" y="1463"/>
                </a:lnTo>
                <a:lnTo>
                  <a:pt x="284" y="928"/>
                </a:lnTo>
                <a:lnTo>
                  <a:pt x="284" y="923"/>
                </a:lnTo>
                <a:lnTo>
                  <a:pt x="285" y="910"/>
                </a:lnTo>
                <a:lnTo>
                  <a:pt x="286" y="891"/>
                </a:lnTo>
                <a:lnTo>
                  <a:pt x="289" y="868"/>
                </a:lnTo>
                <a:lnTo>
                  <a:pt x="293" y="838"/>
                </a:lnTo>
                <a:lnTo>
                  <a:pt x="301" y="806"/>
                </a:lnTo>
                <a:lnTo>
                  <a:pt x="310" y="770"/>
                </a:lnTo>
                <a:lnTo>
                  <a:pt x="322" y="731"/>
                </a:lnTo>
                <a:lnTo>
                  <a:pt x="338" y="692"/>
                </a:lnTo>
                <a:lnTo>
                  <a:pt x="358" y="651"/>
                </a:lnTo>
                <a:lnTo>
                  <a:pt x="372" y="627"/>
                </a:lnTo>
                <a:lnTo>
                  <a:pt x="388" y="602"/>
                </a:lnTo>
                <a:lnTo>
                  <a:pt x="406" y="578"/>
                </a:lnTo>
                <a:lnTo>
                  <a:pt x="425" y="553"/>
                </a:lnTo>
                <a:lnTo>
                  <a:pt x="448" y="530"/>
                </a:lnTo>
                <a:lnTo>
                  <a:pt x="472" y="506"/>
                </a:lnTo>
                <a:lnTo>
                  <a:pt x="500" y="484"/>
                </a:lnTo>
                <a:lnTo>
                  <a:pt x="529" y="463"/>
                </a:lnTo>
                <a:lnTo>
                  <a:pt x="563" y="444"/>
                </a:lnTo>
                <a:lnTo>
                  <a:pt x="598" y="426"/>
                </a:lnTo>
                <a:lnTo>
                  <a:pt x="636" y="410"/>
                </a:lnTo>
                <a:lnTo>
                  <a:pt x="679" y="397"/>
                </a:lnTo>
                <a:lnTo>
                  <a:pt x="724" y="386"/>
                </a:lnTo>
                <a:lnTo>
                  <a:pt x="773" y="378"/>
                </a:lnTo>
                <a:lnTo>
                  <a:pt x="825" y="373"/>
                </a:lnTo>
                <a:lnTo>
                  <a:pt x="880" y="372"/>
                </a:lnTo>
                <a:lnTo>
                  <a:pt x="1474" y="372"/>
                </a:lnTo>
                <a:lnTo>
                  <a:pt x="1511" y="297"/>
                </a:lnTo>
                <a:lnTo>
                  <a:pt x="1490" y="281"/>
                </a:lnTo>
                <a:lnTo>
                  <a:pt x="1473" y="261"/>
                </a:lnTo>
                <a:lnTo>
                  <a:pt x="1458" y="240"/>
                </a:lnTo>
                <a:lnTo>
                  <a:pt x="1447" y="216"/>
                </a:lnTo>
                <a:lnTo>
                  <a:pt x="1440" y="190"/>
                </a:lnTo>
                <a:lnTo>
                  <a:pt x="1437" y="162"/>
                </a:lnTo>
                <a:lnTo>
                  <a:pt x="1440" y="133"/>
                </a:lnTo>
                <a:lnTo>
                  <a:pt x="1448" y="105"/>
                </a:lnTo>
                <a:lnTo>
                  <a:pt x="1460" y="80"/>
                </a:lnTo>
                <a:lnTo>
                  <a:pt x="1476" y="58"/>
                </a:lnTo>
                <a:lnTo>
                  <a:pt x="1496" y="39"/>
                </a:lnTo>
                <a:lnTo>
                  <a:pt x="1517" y="23"/>
                </a:lnTo>
                <a:lnTo>
                  <a:pt x="1543" y="10"/>
                </a:lnTo>
                <a:lnTo>
                  <a:pt x="1570" y="3"/>
                </a:lnTo>
                <a:lnTo>
                  <a:pt x="16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20" name="Group 319"/>
          <p:cNvGrpSpPr/>
          <p:nvPr/>
        </p:nvGrpSpPr>
        <p:grpSpPr>
          <a:xfrm>
            <a:off x="3485939" y="1966913"/>
            <a:ext cx="533400" cy="454025"/>
            <a:chOff x="3497263" y="1966913"/>
            <a:chExt cx="533400" cy="454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1" name="Freeform 162"/>
            <p:cNvSpPr>
              <a:spLocks/>
            </p:cNvSpPr>
            <p:nvPr/>
          </p:nvSpPr>
          <p:spPr bwMode="auto">
            <a:xfrm>
              <a:off x="3656013" y="2041525"/>
              <a:ext cx="14287" cy="14288"/>
            </a:xfrm>
            <a:custGeom>
              <a:avLst/>
              <a:gdLst>
                <a:gd name="T0" fmla="*/ 43 w 87"/>
                <a:gd name="T1" fmla="*/ 0 h 86"/>
                <a:gd name="T2" fmla="*/ 54 w 87"/>
                <a:gd name="T3" fmla="*/ 1 h 86"/>
                <a:gd name="T4" fmla="*/ 65 w 87"/>
                <a:gd name="T5" fmla="*/ 6 h 86"/>
                <a:gd name="T6" fmla="*/ 73 w 87"/>
                <a:gd name="T7" fmla="*/ 12 h 86"/>
                <a:gd name="T8" fmla="*/ 80 w 87"/>
                <a:gd name="T9" fmla="*/ 21 h 86"/>
                <a:gd name="T10" fmla="*/ 85 w 87"/>
                <a:gd name="T11" fmla="*/ 31 h 86"/>
                <a:gd name="T12" fmla="*/ 87 w 87"/>
                <a:gd name="T13" fmla="*/ 43 h 86"/>
                <a:gd name="T14" fmla="*/ 85 w 87"/>
                <a:gd name="T15" fmla="*/ 54 h 86"/>
                <a:gd name="T16" fmla="*/ 80 w 87"/>
                <a:gd name="T17" fmla="*/ 65 h 86"/>
                <a:gd name="T18" fmla="*/ 73 w 87"/>
                <a:gd name="T19" fmla="*/ 73 h 86"/>
                <a:gd name="T20" fmla="*/ 65 w 87"/>
                <a:gd name="T21" fmla="*/ 80 h 86"/>
                <a:gd name="T22" fmla="*/ 54 w 87"/>
                <a:gd name="T23" fmla="*/ 84 h 86"/>
                <a:gd name="T24" fmla="*/ 43 w 87"/>
                <a:gd name="T25" fmla="*/ 86 h 86"/>
                <a:gd name="T26" fmla="*/ 31 w 87"/>
                <a:gd name="T27" fmla="*/ 84 h 86"/>
                <a:gd name="T28" fmla="*/ 21 w 87"/>
                <a:gd name="T29" fmla="*/ 80 h 86"/>
                <a:gd name="T30" fmla="*/ 12 w 87"/>
                <a:gd name="T31" fmla="*/ 73 h 86"/>
                <a:gd name="T32" fmla="*/ 5 w 87"/>
                <a:gd name="T33" fmla="*/ 65 h 86"/>
                <a:gd name="T34" fmla="*/ 1 w 87"/>
                <a:gd name="T35" fmla="*/ 54 h 86"/>
                <a:gd name="T36" fmla="*/ 0 w 87"/>
                <a:gd name="T37" fmla="*/ 43 h 86"/>
                <a:gd name="T38" fmla="*/ 1 w 87"/>
                <a:gd name="T39" fmla="*/ 31 h 86"/>
                <a:gd name="T40" fmla="*/ 5 w 87"/>
                <a:gd name="T41" fmla="*/ 21 h 86"/>
                <a:gd name="T42" fmla="*/ 12 w 87"/>
                <a:gd name="T43" fmla="*/ 12 h 86"/>
                <a:gd name="T44" fmla="*/ 21 w 87"/>
                <a:gd name="T45" fmla="*/ 6 h 86"/>
                <a:gd name="T46" fmla="*/ 31 w 87"/>
                <a:gd name="T47" fmla="*/ 1 h 86"/>
                <a:gd name="T48" fmla="*/ 43 w 87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" h="86">
                  <a:moveTo>
                    <a:pt x="43" y="0"/>
                  </a:moveTo>
                  <a:lnTo>
                    <a:pt x="54" y="1"/>
                  </a:lnTo>
                  <a:lnTo>
                    <a:pt x="65" y="6"/>
                  </a:lnTo>
                  <a:lnTo>
                    <a:pt x="73" y="12"/>
                  </a:lnTo>
                  <a:lnTo>
                    <a:pt x="80" y="21"/>
                  </a:lnTo>
                  <a:lnTo>
                    <a:pt x="85" y="31"/>
                  </a:lnTo>
                  <a:lnTo>
                    <a:pt x="87" y="43"/>
                  </a:lnTo>
                  <a:lnTo>
                    <a:pt x="85" y="54"/>
                  </a:lnTo>
                  <a:lnTo>
                    <a:pt x="80" y="65"/>
                  </a:lnTo>
                  <a:lnTo>
                    <a:pt x="73" y="73"/>
                  </a:lnTo>
                  <a:lnTo>
                    <a:pt x="65" y="80"/>
                  </a:lnTo>
                  <a:lnTo>
                    <a:pt x="54" y="84"/>
                  </a:lnTo>
                  <a:lnTo>
                    <a:pt x="43" y="86"/>
                  </a:lnTo>
                  <a:lnTo>
                    <a:pt x="31" y="84"/>
                  </a:lnTo>
                  <a:lnTo>
                    <a:pt x="21" y="80"/>
                  </a:lnTo>
                  <a:lnTo>
                    <a:pt x="12" y="73"/>
                  </a:lnTo>
                  <a:lnTo>
                    <a:pt x="5" y="65"/>
                  </a:lnTo>
                  <a:lnTo>
                    <a:pt x="1" y="54"/>
                  </a:lnTo>
                  <a:lnTo>
                    <a:pt x="0" y="43"/>
                  </a:lnTo>
                  <a:lnTo>
                    <a:pt x="1" y="31"/>
                  </a:lnTo>
                  <a:lnTo>
                    <a:pt x="5" y="21"/>
                  </a:lnTo>
                  <a:lnTo>
                    <a:pt x="12" y="12"/>
                  </a:lnTo>
                  <a:lnTo>
                    <a:pt x="21" y="6"/>
                  </a:lnTo>
                  <a:lnTo>
                    <a:pt x="31" y="1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163"/>
            <p:cNvSpPr>
              <a:spLocks/>
            </p:cNvSpPr>
            <p:nvPr/>
          </p:nvSpPr>
          <p:spPr bwMode="auto">
            <a:xfrm>
              <a:off x="3621088" y="2025650"/>
              <a:ext cx="14287" cy="12700"/>
            </a:xfrm>
            <a:custGeom>
              <a:avLst/>
              <a:gdLst>
                <a:gd name="T0" fmla="*/ 44 w 87"/>
                <a:gd name="T1" fmla="*/ 0 h 86"/>
                <a:gd name="T2" fmla="*/ 54 w 87"/>
                <a:gd name="T3" fmla="*/ 2 h 86"/>
                <a:gd name="T4" fmla="*/ 66 w 87"/>
                <a:gd name="T5" fmla="*/ 6 h 86"/>
                <a:gd name="T6" fmla="*/ 75 w 87"/>
                <a:gd name="T7" fmla="*/ 13 h 86"/>
                <a:gd name="T8" fmla="*/ 81 w 87"/>
                <a:gd name="T9" fmla="*/ 21 h 86"/>
                <a:gd name="T10" fmla="*/ 86 w 87"/>
                <a:gd name="T11" fmla="*/ 32 h 86"/>
                <a:gd name="T12" fmla="*/ 87 w 87"/>
                <a:gd name="T13" fmla="*/ 43 h 86"/>
                <a:gd name="T14" fmla="*/ 86 w 87"/>
                <a:gd name="T15" fmla="*/ 55 h 86"/>
                <a:gd name="T16" fmla="*/ 81 w 87"/>
                <a:gd name="T17" fmla="*/ 65 h 86"/>
                <a:gd name="T18" fmla="*/ 75 w 87"/>
                <a:gd name="T19" fmla="*/ 74 h 86"/>
                <a:gd name="T20" fmla="*/ 66 w 87"/>
                <a:gd name="T21" fmla="*/ 80 h 86"/>
                <a:gd name="T22" fmla="*/ 54 w 87"/>
                <a:gd name="T23" fmla="*/ 85 h 86"/>
                <a:gd name="T24" fmla="*/ 44 w 87"/>
                <a:gd name="T25" fmla="*/ 86 h 86"/>
                <a:gd name="T26" fmla="*/ 33 w 87"/>
                <a:gd name="T27" fmla="*/ 85 h 86"/>
                <a:gd name="T28" fmla="*/ 22 w 87"/>
                <a:gd name="T29" fmla="*/ 80 h 86"/>
                <a:gd name="T30" fmla="*/ 12 w 87"/>
                <a:gd name="T31" fmla="*/ 74 h 86"/>
                <a:gd name="T32" fmla="*/ 6 w 87"/>
                <a:gd name="T33" fmla="*/ 65 h 86"/>
                <a:gd name="T34" fmla="*/ 2 w 87"/>
                <a:gd name="T35" fmla="*/ 55 h 86"/>
                <a:gd name="T36" fmla="*/ 0 w 87"/>
                <a:gd name="T37" fmla="*/ 43 h 86"/>
                <a:gd name="T38" fmla="*/ 2 w 87"/>
                <a:gd name="T39" fmla="*/ 32 h 86"/>
                <a:gd name="T40" fmla="*/ 6 w 87"/>
                <a:gd name="T41" fmla="*/ 21 h 86"/>
                <a:gd name="T42" fmla="*/ 12 w 87"/>
                <a:gd name="T43" fmla="*/ 13 h 86"/>
                <a:gd name="T44" fmla="*/ 22 w 87"/>
                <a:gd name="T45" fmla="*/ 6 h 86"/>
                <a:gd name="T46" fmla="*/ 33 w 87"/>
                <a:gd name="T47" fmla="*/ 2 h 86"/>
                <a:gd name="T48" fmla="*/ 44 w 87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" h="86">
                  <a:moveTo>
                    <a:pt x="44" y="0"/>
                  </a:moveTo>
                  <a:lnTo>
                    <a:pt x="54" y="2"/>
                  </a:lnTo>
                  <a:lnTo>
                    <a:pt x="66" y="6"/>
                  </a:lnTo>
                  <a:lnTo>
                    <a:pt x="75" y="13"/>
                  </a:lnTo>
                  <a:lnTo>
                    <a:pt x="81" y="21"/>
                  </a:lnTo>
                  <a:lnTo>
                    <a:pt x="86" y="32"/>
                  </a:lnTo>
                  <a:lnTo>
                    <a:pt x="87" y="43"/>
                  </a:lnTo>
                  <a:lnTo>
                    <a:pt x="86" y="55"/>
                  </a:lnTo>
                  <a:lnTo>
                    <a:pt x="81" y="65"/>
                  </a:lnTo>
                  <a:lnTo>
                    <a:pt x="75" y="74"/>
                  </a:lnTo>
                  <a:lnTo>
                    <a:pt x="66" y="80"/>
                  </a:lnTo>
                  <a:lnTo>
                    <a:pt x="54" y="85"/>
                  </a:lnTo>
                  <a:lnTo>
                    <a:pt x="44" y="86"/>
                  </a:lnTo>
                  <a:lnTo>
                    <a:pt x="33" y="85"/>
                  </a:lnTo>
                  <a:lnTo>
                    <a:pt x="22" y="80"/>
                  </a:lnTo>
                  <a:lnTo>
                    <a:pt x="12" y="74"/>
                  </a:lnTo>
                  <a:lnTo>
                    <a:pt x="6" y="65"/>
                  </a:lnTo>
                  <a:lnTo>
                    <a:pt x="2" y="55"/>
                  </a:lnTo>
                  <a:lnTo>
                    <a:pt x="0" y="43"/>
                  </a:lnTo>
                  <a:lnTo>
                    <a:pt x="2" y="32"/>
                  </a:lnTo>
                  <a:lnTo>
                    <a:pt x="6" y="21"/>
                  </a:lnTo>
                  <a:lnTo>
                    <a:pt x="12" y="13"/>
                  </a:lnTo>
                  <a:lnTo>
                    <a:pt x="22" y="6"/>
                  </a:lnTo>
                  <a:lnTo>
                    <a:pt x="33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164"/>
            <p:cNvSpPr>
              <a:spLocks noEditPoints="1"/>
            </p:cNvSpPr>
            <p:nvPr/>
          </p:nvSpPr>
          <p:spPr bwMode="auto">
            <a:xfrm>
              <a:off x="3497263" y="1966913"/>
              <a:ext cx="533400" cy="454025"/>
            </a:xfrm>
            <a:custGeom>
              <a:avLst/>
              <a:gdLst>
                <a:gd name="T0" fmla="*/ 2259 w 3364"/>
                <a:gd name="T1" fmla="*/ 2102 h 2860"/>
                <a:gd name="T2" fmla="*/ 2193 w 3364"/>
                <a:gd name="T3" fmla="*/ 2332 h 2860"/>
                <a:gd name="T4" fmla="*/ 2757 w 3364"/>
                <a:gd name="T5" fmla="*/ 2251 h 2860"/>
                <a:gd name="T6" fmla="*/ 2926 w 3364"/>
                <a:gd name="T7" fmla="*/ 2027 h 2860"/>
                <a:gd name="T8" fmla="*/ 2542 w 3364"/>
                <a:gd name="T9" fmla="*/ 1876 h 2860"/>
                <a:gd name="T10" fmla="*/ 621 w 3364"/>
                <a:gd name="T11" fmla="*/ 2609 h 2860"/>
                <a:gd name="T12" fmla="*/ 621 w 3364"/>
                <a:gd name="T13" fmla="*/ 1954 h 2860"/>
                <a:gd name="T14" fmla="*/ 662 w 3364"/>
                <a:gd name="T15" fmla="*/ 1688 h 2860"/>
                <a:gd name="T16" fmla="*/ 973 w 3364"/>
                <a:gd name="T17" fmla="*/ 1838 h 2860"/>
                <a:gd name="T18" fmla="*/ 1467 w 3364"/>
                <a:gd name="T19" fmla="*/ 2443 h 2860"/>
                <a:gd name="T20" fmla="*/ 1684 w 3364"/>
                <a:gd name="T21" fmla="*/ 2700 h 2860"/>
                <a:gd name="T22" fmla="*/ 2252 w 3364"/>
                <a:gd name="T23" fmla="*/ 2748 h 2860"/>
                <a:gd name="T24" fmla="*/ 3019 w 3364"/>
                <a:gd name="T25" fmla="*/ 2569 h 2860"/>
                <a:gd name="T26" fmla="*/ 3166 w 3364"/>
                <a:gd name="T27" fmla="*/ 2275 h 2860"/>
                <a:gd name="T28" fmla="*/ 2546 w 3364"/>
                <a:gd name="T29" fmla="*/ 2376 h 2860"/>
                <a:gd name="T30" fmla="*/ 2060 w 3364"/>
                <a:gd name="T31" fmla="*/ 2424 h 2860"/>
                <a:gd name="T32" fmla="*/ 1548 w 3364"/>
                <a:gd name="T33" fmla="*/ 2157 h 2860"/>
                <a:gd name="T34" fmla="*/ 1260 w 3364"/>
                <a:gd name="T35" fmla="*/ 1846 h 2860"/>
                <a:gd name="T36" fmla="*/ 1652 w 3364"/>
                <a:gd name="T37" fmla="*/ 1063 h 2860"/>
                <a:gd name="T38" fmla="*/ 1249 w 3364"/>
                <a:gd name="T39" fmla="*/ 1644 h 2860"/>
                <a:gd name="T40" fmla="*/ 1611 w 3364"/>
                <a:gd name="T41" fmla="*/ 1699 h 2860"/>
                <a:gd name="T42" fmla="*/ 1851 w 3364"/>
                <a:gd name="T43" fmla="*/ 1230 h 2860"/>
                <a:gd name="T44" fmla="*/ 1571 w 3364"/>
                <a:gd name="T45" fmla="*/ 587 h 2860"/>
                <a:gd name="T46" fmla="*/ 1827 w 3364"/>
                <a:gd name="T47" fmla="*/ 1013 h 2860"/>
                <a:gd name="T48" fmla="*/ 1644 w 3364"/>
                <a:gd name="T49" fmla="*/ 623 h 2860"/>
                <a:gd name="T50" fmla="*/ 338 w 3364"/>
                <a:gd name="T51" fmla="*/ 431 h 2860"/>
                <a:gd name="T52" fmla="*/ 89 w 3364"/>
                <a:gd name="T53" fmla="*/ 947 h 2860"/>
                <a:gd name="T54" fmla="*/ 287 w 3364"/>
                <a:gd name="T55" fmla="*/ 1212 h 2860"/>
                <a:gd name="T56" fmla="*/ 648 w 3364"/>
                <a:gd name="T57" fmla="*/ 1367 h 2860"/>
                <a:gd name="T58" fmla="*/ 395 w 3364"/>
                <a:gd name="T59" fmla="*/ 723 h 2860"/>
                <a:gd name="T60" fmla="*/ 544 w 3364"/>
                <a:gd name="T61" fmla="*/ 899 h 2860"/>
                <a:gd name="T62" fmla="*/ 788 w 3364"/>
                <a:gd name="T63" fmla="*/ 1422 h 2860"/>
                <a:gd name="T64" fmla="*/ 1344 w 3364"/>
                <a:gd name="T65" fmla="*/ 1410 h 2860"/>
                <a:gd name="T66" fmla="*/ 1302 w 3364"/>
                <a:gd name="T67" fmla="*/ 864 h 2860"/>
                <a:gd name="T68" fmla="*/ 488 w 3364"/>
                <a:gd name="T69" fmla="*/ 467 h 2860"/>
                <a:gd name="T70" fmla="*/ 764 w 3364"/>
                <a:gd name="T71" fmla="*/ 532 h 2860"/>
                <a:gd name="T72" fmla="*/ 1091 w 3364"/>
                <a:gd name="T73" fmla="*/ 398 h 2860"/>
                <a:gd name="T74" fmla="*/ 562 w 3364"/>
                <a:gd name="T75" fmla="*/ 0 h 2860"/>
                <a:gd name="T76" fmla="*/ 786 w 3364"/>
                <a:gd name="T77" fmla="*/ 143 h 2860"/>
                <a:gd name="T78" fmla="*/ 1485 w 3364"/>
                <a:gd name="T79" fmla="*/ 457 h 2860"/>
                <a:gd name="T80" fmla="*/ 1845 w 3364"/>
                <a:gd name="T81" fmla="*/ 708 h 2860"/>
                <a:gd name="T82" fmla="*/ 1935 w 3364"/>
                <a:gd name="T83" fmla="*/ 1149 h 2860"/>
                <a:gd name="T84" fmla="*/ 1859 w 3364"/>
                <a:gd name="T85" fmla="*/ 1492 h 2860"/>
                <a:gd name="T86" fmla="*/ 1502 w 3364"/>
                <a:gd name="T87" fmla="*/ 1959 h 2860"/>
                <a:gd name="T88" fmla="*/ 1770 w 3364"/>
                <a:gd name="T89" fmla="*/ 2243 h 2860"/>
                <a:gd name="T90" fmla="*/ 2082 w 3364"/>
                <a:gd name="T91" fmla="*/ 2176 h 2860"/>
                <a:gd name="T92" fmla="*/ 2346 w 3364"/>
                <a:gd name="T93" fmla="*/ 1864 h 2860"/>
                <a:gd name="T94" fmla="*/ 2438 w 3364"/>
                <a:gd name="T95" fmla="*/ 1758 h 2860"/>
                <a:gd name="T96" fmla="*/ 2885 w 3364"/>
                <a:gd name="T97" fmla="*/ 1820 h 2860"/>
                <a:gd name="T98" fmla="*/ 3014 w 3364"/>
                <a:gd name="T99" fmla="*/ 2121 h 2860"/>
                <a:gd name="T100" fmla="*/ 3291 w 3364"/>
                <a:gd name="T101" fmla="*/ 2579 h 2860"/>
                <a:gd name="T102" fmla="*/ 2899 w 3364"/>
                <a:gd name="T103" fmla="*/ 2691 h 2860"/>
                <a:gd name="T104" fmla="*/ 2182 w 3364"/>
                <a:gd name="T105" fmla="*/ 2846 h 2860"/>
                <a:gd name="T106" fmla="*/ 1626 w 3364"/>
                <a:gd name="T107" fmla="*/ 2767 h 2860"/>
                <a:gd name="T108" fmla="*/ 1396 w 3364"/>
                <a:gd name="T109" fmla="*/ 2492 h 2860"/>
                <a:gd name="T110" fmla="*/ 912 w 3364"/>
                <a:gd name="T111" fmla="*/ 1899 h 2860"/>
                <a:gd name="T112" fmla="*/ 721 w 3364"/>
                <a:gd name="T113" fmla="*/ 1752 h 2860"/>
                <a:gd name="T114" fmla="*/ 142 w 3364"/>
                <a:gd name="T115" fmla="*/ 2842 h 2860"/>
                <a:gd name="T116" fmla="*/ 65 w 3364"/>
                <a:gd name="T117" fmla="*/ 694 h 2860"/>
                <a:gd name="T118" fmla="*/ 334 w 3364"/>
                <a:gd name="T119" fmla="*/ 306 h 2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64" h="2860">
                  <a:moveTo>
                    <a:pt x="2441" y="1849"/>
                  </a:moveTo>
                  <a:lnTo>
                    <a:pt x="2437" y="1866"/>
                  </a:lnTo>
                  <a:lnTo>
                    <a:pt x="2432" y="1881"/>
                  </a:lnTo>
                  <a:lnTo>
                    <a:pt x="2426" y="1897"/>
                  </a:lnTo>
                  <a:lnTo>
                    <a:pt x="2419" y="1914"/>
                  </a:lnTo>
                  <a:lnTo>
                    <a:pt x="2411" y="1931"/>
                  </a:lnTo>
                  <a:lnTo>
                    <a:pt x="2400" y="1949"/>
                  </a:lnTo>
                  <a:lnTo>
                    <a:pt x="2386" y="1969"/>
                  </a:lnTo>
                  <a:lnTo>
                    <a:pt x="2369" y="1990"/>
                  </a:lnTo>
                  <a:lnTo>
                    <a:pt x="2349" y="2014"/>
                  </a:lnTo>
                  <a:lnTo>
                    <a:pt x="2324" y="2038"/>
                  </a:lnTo>
                  <a:lnTo>
                    <a:pt x="2295" y="2067"/>
                  </a:lnTo>
                  <a:lnTo>
                    <a:pt x="2259" y="2102"/>
                  </a:lnTo>
                  <a:lnTo>
                    <a:pt x="2227" y="2134"/>
                  </a:lnTo>
                  <a:lnTo>
                    <a:pt x="2200" y="2165"/>
                  </a:lnTo>
                  <a:lnTo>
                    <a:pt x="2176" y="2193"/>
                  </a:lnTo>
                  <a:lnTo>
                    <a:pt x="2157" y="2221"/>
                  </a:lnTo>
                  <a:lnTo>
                    <a:pt x="2140" y="2245"/>
                  </a:lnTo>
                  <a:lnTo>
                    <a:pt x="2127" y="2269"/>
                  </a:lnTo>
                  <a:lnTo>
                    <a:pt x="2116" y="2289"/>
                  </a:lnTo>
                  <a:lnTo>
                    <a:pt x="2108" y="2309"/>
                  </a:lnTo>
                  <a:lnTo>
                    <a:pt x="2102" y="2325"/>
                  </a:lnTo>
                  <a:lnTo>
                    <a:pt x="2098" y="2340"/>
                  </a:lnTo>
                  <a:lnTo>
                    <a:pt x="2125" y="2338"/>
                  </a:lnTo>
                  <a:lnTo>
                    <a:pt x="2157" y="2336"/>
                  </a:lnTo>
                  <a:lnTo>
                    <a:pt x="2193" y="2332"/>
                  </a:lnTo>
                  <a:lnTo>
                    <a:pt x="2231" y="2328"/>
                  </a:lnTo>
                  <a:lnTo>
                    <a:pt x="2272" y="2323"/>
                  </a:lnTo>
                  <a:lnTo>
                    <a:pt x="2316" y="2318"/>
                  </a:lnTo>
                  <a:lnTo>
                    <a:pt x="2361" y="2312"/>
                  </a:lnTo>
                  <a:lnTo>
                    <a:pt x="2407" y="2306"/>
                  </a:lnTo>
                  <a:lnTo>
                    <a:pt x="2454" y="2298"/>
                  </a:lnTo>
                  <a:lnTo>
                    <a:pt x="2501" y="2291"/>
                  </a:lnTo>
                  <a:lnTo>
                    <a:pt x="2548" y="2284"/>
                  </a:lnTo>
                  <a:lnTo>
                    <a:pt x="2593" y="2277"/>
                  </a:lnTo>
                  <a:lnTo>
                    <a:pt x="2638" y="2270"/>
                  </a:lnTo>
                  <a:lnTo>
                    <a:pt x="2680" y="2264"/>
                  </a:lnTo>
                  <a:lnTo>
                    <a:pt x="2721" y="2257"/>
                  </a:lnTo>
                  <a:lnTo>
                    <a:pt x="2757" y="2251"/>
                  </a:lnTo>
                  <a:lnTo>
                    <a:pt x="2792" y="2245"/>
                  </a:lnTo>
                  <a:lnTo>
                    <a:pt x="2822" y="2240"/>
                  </a:lnTo>
                  <a:lnTo>
                    <a:pt x="2847" y="2236"/>
                  </a:lnTo>
                  <a:lnTo>
                    <a:pt x="2869" y="2232"/>
                  </a:lnTo>
                  <a:lnTo>
                    <a:pt x="2884" y="2230"/>
                  </a:lnTo>
                  <a:lnTo>
                    <a:pt x="2893" y="2228"/>
                  </a:lnTo>
                  <a:lnTo>
                    <a:pt x="2897" y="2228"/>
                  </a:lnTo>
                  <a:lnTo>
                    <a:pt x="2911" y="2188"/>
                  </a:lnTo>
                  <a:lnTo>
                    <a:pt x="2922" y="2151"/>
                  </a:lnTo>
                  <a:lnTo>
                    <a:pt x="2928" y="2116"/>
                  </a:lnTo>
                  <a:lnTo>
                    <a:pt x="2930" y="2084"/>
                  </a:lnTo>
                  <a:lnTo>
                    <a:pt x="2929" y="2055"/>
                  </a:lnTo>
                  <a:lnTo>
                    <a:pt x="2926" y="2027"/>
                  </a:lnTo>
                  <a:lnTo>
                    <a:pt x="2920" y="2003"/>
                  </a:lnTo>
                  <a:lnTo>
                    <a:pt x="2912" y="1980"/>
                  </a:lnTo>
                  <a:lnTo>
                    <a:pt x="2904" y="1960"/>
                  </a:lnTo>
                  <a:lnTo>
                    <a:pt x="2895" y="1943"/>
                  </a:lnTo>
                  <a:lnTo>
                    <a:pt x="2886" y="1928"/>
                  </a:lnTo>
                  <a:lnTo>
                    <a:pt x="2877" y="1917"/>
                  </a:lnTo>
                  <a:lnTo>
                    <a:pt x="2870" y="1908"/>
                  </a:lnTo>
                  <a:lnTo>
                    <a:pt x="2806" y="1908"/>
                  </a:lnTo>
                  <a:lnTo>
                    <a:pt x="2746" y="1906"/>
                  </a:lnTo>
                  <a:lnTo>
                    <a:pt x="2689" y="1900"/>
                  </a:lnTo>
                  <a:lnTo>
                    <a:pt x="2636" y="1893"/>
                  </a:lnTo>
                  <a:lnTo>
                    <a:pt x="2587" y="1885"/>
                  </a:lnTo>
                  <a:lnTo>
                    <a:pt x="2542" y="1876"/>
                  </a:lnTo>
                  <a:lnTo>
                    <a:pt x="2503" y="1867"/>
                  </a:lnTo>
                  <a:lnTo>
                    <a:pt x="2468" y="1858"/>
                  </a:lnTo>
                  <a:lnTo>
                    <a:pt x="2441" y="1849"/>
                  </a:lnTo>
                  <a:close/>
                  <a:moveTo>
                    <a:pt x="133" y="1240"/>
                  </a:moveTo>
                  <a:lnTo>
                    <a:pt x="218" y="2773"/>
                  </a:lnTo>
                  <a:lnTo>
                    <a:pt x="621" y="2773"/>
                  </a:lnTo>
                  <a:lnTo>
                    <a:pt x="621" y="2769"/>
                  </a:lnTo>
                  <a:lnTo>
                    <a:pt x="621" y="2758"/>
                  </a:lnTo>
                  <a:lnTo>
                    <a:pt x="621" y="2739"/>
                  </a:lnTo>
                  <a:lnTo>
                    <a:pt x="621" y="2715"/>
                  </a:lnTo>
                  <a:lnTo>
                    <a:pt x="621" y="2684"/>
                  </a:lnTo>
                  <a:lnTo>
                    <a:pt x="621" y="2649"/>
                  </a:lnTo>
                  <a:lnTo>
                    <a:pt x="621" y="2609"/>
                  </a:lnTo>
                  <a:lnTo>
                    <a:pt x="621" y="2565"/>
                  </a:lnTo>
                  <a:lnTo>
                    <a:pt x="621" y="2518"/>
                  </a:lnTo>
                  <a:lnTo>
                    <a:pt x="621" y="2468"/>
                  </a:lnTo>
                  <a:lnTo>
                    <a:pt x="621" y="2416"/>
                  </a:lnTo>
                  <a:lnTo>
                    <a:pt x="621" y="2363"/>
                  </a:lnTo>
                  <a:lnTo>
                    <a:pt x="621" y="2309"/>
                  </a:lnTo>
                  <a:lnTo>
                    <a:pt x="621" y="2254"/>
                  </a:lnTo>
                  <a:lnTo>
                    <a:pt x="621" y="2199"/>
                  </a:lnTo>
                  <a:lnTo>
                    <a:pt x="621" y="2146"/>
                  </a:lnTo>
                  <a:lnTo>
                    <a:pt x="621" y="2094"/>
                  </a:lnTo>
                  <a:lnTo>
                    <a:pt x="621" y="2044"/>
                  </a:lnTo>
                  <a:lnTo>
                    <a:pt x="621" y="1997"/>
                  </a:lnTo>
                  <a:lnTo>
                    <a:pt x="621" y="1954"/>
                  </a:lnTo>
                  <a:lnTo>
                    <a:pt x="621" y="1913"/>
                  </a:lnTo>
                  <a:lnTo>
                    <a:pt x="621" y="1878"/>
                  </a:lnTo>
                  <a:lnTo>
                    <a:pt x="621" y="1847"/>
                  </a:lnTo>
                  <a:lnTo>
                    <a:pt x="621" y="1822"/>
                  </a:lnTo>
                  <a:lnTo>
                    <a:pt x="621" y="1804"/>
                  </a:lnTo>
                  <a:lnTo>
                    <a:pt x="621" y="1792"/>
                  </a:lnTo>
                  <a:lnTo>
                    <a:pt x="621" y="1788"/>
                  </a:lnTo>
                  <a:lnTo>
                    <a:pt x="622" y="1771"/>
                  </a:lnTo>
                  <a:lnTo>
                    <a:pt x="626" y="1754"/>
                  </a:lnTo>
                  <a:lnTo>
                    <a:pt x="631" y="1736"/>
                  </a:lnTo>
                  <a:lnTo>
                    <a:pt x="639" y="1719"/>
                  </a:lnTo>
                  <a:lnTo>
                    <a:pt x="649" y="1702"/>
                  </a:lnTo>
                  <a:lnTo>
                    <a:pt x="662" y="1688"/>
                  </a:lnTo>
                  <a:lnTo>
                    <a:pt x="677" y="1676"/>
                  </a:lnTo>
                  <a:lnTo>
                    <a:pt x="694" y="1666"/>
                  </a:lnTo>
                  <a:lnTo>
                    <a:pt x="714" y="1660"/>
                  </a:lnTo>
                  <a:lnTo>
                    <a:pt x="735" y="1658"/>
                  </a:lnTo>
                  <a:lnTo>
                    <a:pt x="761" y="1661"/>
                  </a:lnTo>
                  <a:lnTo>
                    <a:pt x="787" y="1670"/>
                  </a:lnTo>
                  <a:lnTo>
                    <a:pt x="815" y="1685"/>
                  </a:lnTo>
                  <a:lnTo>
                    <a:pt x="843" y="1708"/>
                  </a:lnTo>
                  <a:lnTo>
                    <a:pt x="863" y="1726"/>
                  </a:lnTo>
                  <a:lnTo>
                    <a:pt x="886" y="1748"/>
                  </a:lnTo>
                  <a:lnTo>
                    <a:pt x="913" y="1775"/>
                  </a:lnTo>
                  <a:lnTo>
                    <a:pt x="943" y="1805"/>
                  </a:lnTo>
                  <a:lnTo>
                    <a:pt x="973" y="1838"/>
                  </a:lnTo>
                  <a:lnTo>
                    <a:pt x="1007" y="1874"/>
                  </a:lnTo>
                  <a:lnTo>
                    <a:pt x="1042" y="1913"/>
                  </a:lnTo>
                  <a:lnTo>
                    <a:pt x="1078" y="1954"/>
                  </a:lnTo>
                  <a:lnTo>
                    <a:pt x="1116" y="1996"/>
                  </a:lnTo>
                  <a:lnTo>
                    <a:pt x="1155" y="2042"/>
                  </a:lnTo>
                  <a:lnTo>
                    <a:pt x="1194" y="2089"/>
                  </a:lnTo>
                  <a:lnTo>
                    <a:pt x="1234" y="2137"/>
                  </a:lnTo>
                  <a:lnTo>
                    <a:pt x="1273" y="2186"/>
                  </a:lnTo>
                  <a:lnTo>
                    <a:pt x="1313" y="2237"/>
                  </a:lnTo>
                  <a:lnTo>
                    <a:pt x="1353" y="2288"/>
                  </a:lnTo>
                  <a:lnTo>
                    <a:pt x="1392" y="2339"/>
                  </a:lnTo>
                  <a:lnTo>
                    <a:pt x="1431" y="2391"/>
                  </a:lnTo>
                  <a:lnTo>
                    <a:pt x="1467" y="2443"/>
                  </a:lnTo>
                  <a:lnTo>
                    <a:pt x="1503" y="2494"/>
                  </a:lnTo>
                  <a:lnTo>
                    <a:pt x="1537" y="2545"/>
                  </a:lnTo>
                  <a:lnTo>
                    <a:pt x="1569" y="2595"/>
                  </a:lnTo>
                  <a:lnTo>
                    <a:pt x="1570" y="2596"/>
                  </a:lnTo>
                  <a:lnTo>
                    <a:pt x="1573" y="2602"/>
                  </a:lnTo>
                  <a:lnTo>
                    <a:pt x="1578" y="2609"/>
                  </a:lnTo>
                  <a:lnTo>
                    <a:pt x="1585" y="2618"/>
                  </a:lnTo>
                  <a:lnTo>
                    <a:pt x="1595" y="2629"/>
                  </a:lnTo>
                  <a:lnTo>
                    <a:pt x="1607" y="2641"/>
                  </a:lnTo>
                  <a:lnTo>
                    <a:pt x="1622" y="2656"/>
                  </a:lnTo>
                  <a:lnTo>
                    <a:pt x="1640" y="2670"/>
                  </a:lnTo>
                  <a:lnTo>
                    <a:pt x="1660" y="2684"/>
                  </a:lnTo>
                  <a:lnTo>
                    <a:pt x="1684" y="2700"/>
                  </a:lnTo>
                  <a:lnTo>
                    <a:pt x="1712" y="2714"/>
                  </a:lnTo>
                  <a:lnTo>
                    <a:pt x="1742" y="2727"/>
                  </a:lnTo>
                  <a:lnTo>
                    <a:pt x="1777" y="2739"/>
                  </a:lnTo>
                  <a:lnTo>
                    <a:pt x="1815" y="2751"/>
                  </a:lnTo>
                  <a:lnTo>
                    <a:pt x="1858" y="2760"/>
                  </a:lnTo>
                  <a:lnTo>
                    <a:pt x="1904" y="2767"/>
                  </a:lnTo>
                  <a:lnTo>
                    <a:pt x="1954" y="2771"/>
                  </a:lnTo>
                  <a:lnTo>
                    <a:pt x="2009" y="2773"/>
                  </a:lnTo>
                  <a:lnTo>
                    <a:pt x="2050" y="2772"/>
                  </a:lnTo>
                  <a:lnTo>
                    <a:pt x="2096" y="2769"/>
                  </a:lnTo>
                  <a:lnTo>
                    <a:pt x="2145" y="2763"/>
                  </a:lnTo>
                  <a:lnTo>
                    <a:pt x="2197" y="2757"/>
                  </a:lnTo>
                  <a:lnTo>
                    <a:pt x="2252" y="2748"/>
                  </a:lnTo>
                  <a:lnTo>
                    <a:pt x="2310" y="2738"/>
                  </a:lnTo>
                  <a:lnTo>
                    <a:pt x="2369" y="2727"/>
                  </a:lnTo>
                  <a:lnTo>
                    <a:pt x="2430" y="2714"/>
                  </a:lnTo>
                  <a:lnTo>
                    <a:pt x="2492" y="2702"/>
                  </a:lnTo>
                  <a:lnTo>
                    <a:pt x="2554" y="2687"/>
                  </a:lnTo>
                  <a:lnTo>
                    <a:pt x="2617" y="2673"/>
                  </a:lnTo>
                  <a:lnTo>
                    <a:pt x="2680" y="2658"/>
                  </a:lnTo>
                  <a:lnTo>
                    <a:pt x="2741" y="2642"/>
                  </a:lnTo>
                  <a:lnTo>
                    <a:pt x="2800" y="2627"/>
                  </a:lnTo>
                  <a:lnTo>
                    <a:pt x="2859" y="2612"/>
                  </a:lnTo>
                  <a:lnTo>
                    <a:pt x="2915" y="2598"/>
                  </a:lnTo>
                  <a:lnTo>
                    <a:pt x="2969" y="2583"/>
                  </a:lnTo>
                  <a:lnTo>
                    <a:pt x="3019" y="2569"/>
                  </a:lnTo>
                  <a:lnTo>
                    <a:pt x="3066" y="2557"/>
                  </a:lnTo>
                  <a:lnTo>
                    <a:pt x="3108" y="2544"/>
                  </a:lnTo>
                  <a:lnTo>
                    <a:pt x="3146" y="2533"/>
                  </a:lnTo>
                  <a:lnTo>
                    <a:pt x="3179" y="2524"/>
                  </a:lnTo>
                  <a:lnTo>
                    <a:pt x="3207" y="2516"/>
                  </a:lnTo>
                  <a:lnTo>
                    <a:pt x="3229" y="2510"/>
                  </a:lnTo>
                  <a:lnTo>
                    <a:pt x="3269" y="2258"/>
                  </a:lnTo>
                  <a:lnTo>
                    <a:pt x="3266" y="2259"/>
                  </a:lnTo>
                  <a:lnTo>
                    <a:pt x="3257" y="2260"/>
                  </a:lnTo>
                  <a:lnTo>
                    <a:pt x="3241" y="2263"/>
                  </a:lnTo>
                  <a:lnTo>
                    <a:pt x="3221" y="2266"/>
                  </a:lnTo>
                  <a:lnTo>
                    <a:pt x="3195" y="2270"/>
                  </a:lnTo>
                  <a:lnTo>
                    <a:pt x="3166" y="2275"/>
                  </a:lnTo>
                  <a:lnTo>
                    <a:pt x="3132" y="2281"/>
                  </a:lnTo>
                  <a:lnTo>
                    <a:pt x="3094" y="2287"/>
                  </a:lnTo>
                  <a:lnTo>
                    <a:pt x="3053" y="2294"/>
                  </a:lnTo>
                  <a:lnTo>
                    <a:pt x="3010" y="2302"/>
                  </a:lnTo>
                  <a:lnTo>
                    <a:pt x="2963" y="2310"/>
                  </a:lnTo>
                  <a:lnTo>
                    <a:pt x="2915" y="2318"/>
                  </a:lnTo>
                  <a:lnTo>
                    <a:pt x="2863" y="2326"/>
                  </a:lnTo>
                  <a:lnTo>
                    <a:pt x="2811" y="2334"/>
                  </a:lnTo>
                  <a:lnTo>
                    <a:pt x="2759" y="2342"/>
                  </a:lnTo>
                  <a:lnTo>
                    <a:pt x="2705" y="2352"/>
                  </a:lnTo>
                  <a:lnTo>
                    <a:pt x="2652" y="2360"/>
                  </a:lnTo>
                  <a:lnTo>
                    <a:pt x="2599" y="2368"/>
                  </a:lnTo>
                  <a:lnTo>
                    <a:pt x="2546" y="2376"/>
                  </a:lnTo>
                  <a:lnTo>
                    <a:pt x="2495" y="2383"/>
                  </a:lnTo>
                  <a:lnTo>
                    <a:pt x="2444" y="2390"/>
                  </a:lnTo>
                  <a:lnTo>
                    <a:pt x="2396" y="2397"/>
                  </a:lnTo>
                  <a:lnTo>
                    <a:pt x="2349" y="2404"/>
                  </a:lnTo>
                  <a:lnTo>
                    <a:pt x="2306" y="2410"/>
                  </a:lnTo>
                  <a:lnTo>
                    <a:pt x="2265" y="2415"/>
                  </a:lnTo>
                  <a:lnTo>
                    <a:pt x="2227" y="2419"/>
                  </a:lnTo>
                  <a:lnTo>
                    <a:pt x="2194" y="2422"/>
                  </a:lnTo>
                  <a:lnTo>
                    <a:pt x="2165" y="2425"/>
                  </a:lnTo>
                  <a:lnTo>
                    <a:pt x="2139" y="2426"/>
                  </a:lnTo>
                  <a:lnTo>
                    <a:pt x="2120" y="2427"/>
                  </a:lnTo>
                  <a:lnTo>
                    <a:pt x="2091" y="2426"/>
                  </a:lnTo>
                  <a:lnTo>
                    <a:pt x="2060" y="2424"/>
                  </a:lnTo>
                  <a:lnTo>
                    <a:pt x="2025" y="2421"/>
                  </a:lnTo>
                  <a:lnTo>
                    <a:pt x="1989" y="2416"/>
                  </a:lnTo>
                  <a:lnTo>
                    <a:pt x="1952" y="2409"/>
                  </a:lnTo>
                  <a:lnTo>
                    <a:pt x="1913" y="2399"/>
                  </a:lnTo>
                  <a:lnTo>
                    <a:pt x="1872" y="2386"/>
                  </a:lnTo>
                  <a:lnTo>
                    <a:pt x="1831" y="2371"/>
                  </a:lnTo>
                  <a:lnTo>
                    <a:pt x="1790" y="2353"/>
                  </a:lnTo>
                  <a:lnTo>
                    <a:pt x="1748" y="2330"/>
                  </a:lnTo>
                  <a:lnTo>
                    <a:pt x="1706" y="2305"/>
                  </a:lnTo>
                  <a:lnTo>
                    <a:pt x="1666" y="2275"/>
                  </a:lnTo>
                  <a:lnTo>
                    <a:pt x="1626" y="2240"/>
                  </a:lnTo>
                  <a:lnTo>
                    <a:pt x="1586" y="2201"/>
                  </a:lnTo>
                  <a:lnTo>
                    <a:pt x="1548" y="2157"/>
                  </a:lnTo>
                  <a:lnTo>
                    <a:pt x="1512" y="2108"/>
                  </a:lnTo>
                  <a:lnTo>
                    <a:pt x="1509" y="2104"/>
                  </a:lnTo>
                  <a:lnTo>
                    <a:pt x="1503" y="2095"/>
                  </a:lnTo>
                  <a:lnTo>
                    <a:pt x="1494" y="2083"/>
                  </a:lnTo>
                  <a:lnTo>
                    <a:pt x="1482" y="2068"/>
                  </a:lnTo>
                  <a:lnTo>
                    <a:pt x="1465" y="2049"/>
                  </a:lnTo>
                  <a:lnTo>
                    <a:pt x="1446" y="2027"/>
                  </a:lnTo>
                  <a:lnTo>
                    <a:pt x="1424" y="2003"/>
                  </a:lnTo>
                  <a:lnTo>
                    <a:pt x="1398" y="1975"/>
                  </a:lnTo>
                  <a:lnTo>
                    <a:pt x="1368" y="1945"/>
                  </a:lnTo>
                  <a:lnTo>
                    <a:pt x="1336" y="1914"/>
                  </a:lnTo>
                  <a:lnTo>
                    <a:pt x="1300" y="1881"/>
                  </a:lnTo>
                  <a:lnTo>
                    <a:pt x="1260" y="1846"/>
                  </a:lnTo>
                  <a:lnTo>
                    <a:pt x="1217" y="1810"/>
                  </a:lnTo>
                  <a:lnTo>
                    <a:pt x="1170" y="1773"/>
                  </a:lnTo>
                  <a:lnTo>
                    <a:pt x="1120" y="1735"/>
                  </a:lnTo>
                  <a:lnTo>
                    <a:pt x="1067" y="1696"/>
                  </a:lnTo>
                  <a:lnTo>
                    <a:pt x="1010" y="1658"/>
                  </a:lnTo>
                  <a:lnTo>
                    <a:pt x="950" y="1620"/>
                  </a:lnTo>
                  <a:lnTo>
                    <a:pt x="885" y="1581"/>
                  </a:lnTo>
                  <a:lnTo>
                    <a:pt x="818" y="1544"/>
                  </a:lnTo>
                  <a:lnTo>
                    <a:pt x="748" y="1508"/>
                  </a:lnTo>
                  <a:lnTo>
                    <a:pt x="672" y="1472"/>
                  </a:lnTo>
                  <a:lnTo>
                    <a:pt x="593" y="1437"/>
                  </a:lnTo>
                  <a:lnTo>
                    <a:pt x="133" y="1240"/>
                  </a:lnTo>
                  <a:close/>
                  <a:moveTo>
                    <a:pt x="1652" y="1063"/>
                  </a:moveTo>
                  <a:lnTo>
                    <a:pt x="1628" y="1122"/>
                  </a:lnTo>
                  <a:lnTo>
                    <a:pt x="1600" y="1179"/>
                  </a:lnTo>
                  <a:lnTo>
                    <a:pt x="1570" y="1234"/>
                  </a:lnTo>
                  <a:lnTo>
                    <a:pt x="1538" y="1287"/>
                  </a:lnTo>
                  <a:lnTo>
                    <a:pt x="1505" y="1338"/>
                  </a:lnTo>
                  <a:lnTo>
                    <a:pt x="1472" y="1386"/>
                  </a:lnTo>
                  <a:lnTo>
                    <a:pt x="1438" y="1432"/>
                  </a:lnTo>
                  <a:lnTo>
                    <a:pt x="1403" y="1476"/>
                  </a:lnTo>
                  <a:lnTo>
                    <a:pt x="1369" y="1516"/>
                  </a:lnTo>
                  <a:lnTo>
                    <a:pt x="1337" y="1552"/>
                  </a:lnTo>
                  <a:lnTo>
                    <a:pt x="1305" y="1587"/>
                  </a:lnTo>
                  <a:lnTo>
                    <a:pt x="1277" y="1618"/>
                  </a:lnTo>
                  <a:lnTo>
                    <a:pt x="1249" y="1644"/>
                  </a:lnTo>
                  <a:lnTo>
                    <a:pt x="1224" y="1668"/>
                  </a:lnTo>
                  <a:lnTo>
                    <a:pt x="1204" y="1688"/>
                  </a:lnTo>
                  <a:lnTo>
                    <a:pt x="1261" y="1732"/>
                  </a:lnTo>
                  <a:lnTo>
                    <a:pt x="1313" y="1776"/>
                  </a:lnTo>
                  <a:lnTo>
                    <a:pt x="1361" y="1818"/>
                  </a:lnTo>
                  <a:lnTo>
                    <a:pt x="1404" y="1859"/>
                  </a:lnTo>
                  <a:lnTo>
                    <a:pt x="1442" y="1895"/>
                  </a:lnTo>
                  <a:lnTo>
                    <a:pt x="1466" y="1869"/>
                  </a:lnTo>
                  <a:lnTo>
                    <a:pt x="1493" y="1840"/>
                  </a:lnTo>
                  <a:lnTo>
                    <a:pt x="1522" y="1808"/>
                  </a:lnTo>
                  <a:lnTo>
                    <a:pt x="1551" y="1774"/>
                  </a:lnTo>
                  <a:lnTo>
                    <a:pt x="1581" y="1737"/>
                  </a:lnTo>
                  <a:lnTo>
                    <a:pt x="1611" y="1699"/>
                  </a:lnTo>
                  <a:lnTo>
                    <a:pt x="1642" y="1660"/>
                  </a:lnTo>
                  <a:lnTo>
                    <a:pt x="1672" y="1620"/>
                  </a:lnTo>
                  <a:lnTo>
                    <a:pt x="1701" y="1579"/>
                  </a:lnTo>
                  <a:lnTo>
                    <a:pt x="1729" y="1537"/>
                  </a:lnTo>
                  <a:lnTo>
                    <a:pt x="1755" y="1496"/>
                  </a:lnTo>
                  <a:lnTo>
                    <a:pt x="1780" y="1456"/>
                  </a:lnTo>
                  <a:lnTo>
                    <a:pt x="1801" y="1415"/>
                  </a:lnTo>
                  <a:lnTo>
                    <a:pt x="1820" y="1376"/>
                  </a:lnTo>
                  <a:lnTo>
                    <a:pt x="1835" y="1337"/>
                  </a:lnTo>
                  <a:lnTo>
                    <a:pt x="1846" y="1301"/>
                  </a:lnTo>
                  <a:lnTo>
                    <a:pt x="1855" y="1267"/>
                  </a:lnTo>
                  <a:lnTo>
                    <a:pt x="1857" y="1234"/>
                  </a:lnTo>
                  <a:lnTo>
                    <a:pt x="1851" y="1230"/>
                  </a:lnTo>
                  <a:lnTo>
                    <a:pt x="1843" y="1223"/>
                  </a:lnTo>
                  <a:lnTo>
                    <a:pt x="1833" y="1214"/>
                  </a:lnTo>
                  <a:lnTo>
                    <a:pt x="1819" y="1201"/>
                  </a:lnTo>
                  <a:lnTo>
                    <a:pt x="1803" y="1188"/>
                  </a:lnTo>
                  <a:lnTo>
                    <a:pt x="1786" y="1173"/>
                  </a:lnTo>
                  <a:lnTo>
                    <a:pt x="1768" y="1156"/>
                  </a:lnTo>
                  <a:lnTo>
                    <a:pt x="1748" y="1140"/>
                  </a:lnTo>
                  <a:lnTo>
                    <a:pt x="1729" y="1123"/>
                  </a:lnTo>
                  <a:lnTo>
                    <a:pt x="1708" y="1106"/>
                  </a:lnTo>
                  <a:lnTo>
                    <a:pt x="1689" y="1091"/>
                  </a:lnTo>
                  <a:lnTo>
                    <a:pt x="1671" y="1076"/>
                  </a:lnTo>
                  <a:lnTo>
                    <a:pt x="1652" y="1063"/>
                  </a:lnTo>
                  <a:close/>
                  <a:moveTo>
                    <a:pt x="1571" y="587"/>
                  </a:moveTo>
                  <a:lnTo>
                    <a:pt x="1442" y="835"/>
                  </a:lnTo>
                  <a:lnTo>
                    <a:pt x="1503" y="868"/>
                  </a:lnTo>
                  <a:lnTo>
                    <a:pt x="1559" y="899"/>
                  </a:lnTo>
                  <a:lnTo>
                    <a:pt x="1609" y="930"/>
                  </a:lnTo>
                  <a:lnTo>
                    <a:pt x="1655" y="960"/>
                  </a:lnTo>
                  <a:lnTo>
                    <a:pt x="1696" y="988"/>
                  </a:lnTo>
                  <a:lnTo>
                    <a:pt x="1733" y="1015"/>
                  </a:lnTo>
                  <a:lnTo>
                    <a:pt x="1766" y="1039"/>
                  </a:lnTo>
                  <a:lnTo>
                    <a:pt x="1794" y="1063"/>
                  </a:lnTo>
                  <a:lnTo>
                    <a:pt x="1819" y="1085"/>
                  </a:lnTo>
                  <a:lnTo>
                    <a:pt x="1841" y="1104"/>
                  </a:lnTo>
                  <a:lnTo>
                    <a:pt x="1835" y="1061"/>
                  </a:lnTo>
                  <a:lnTo>
                    <a:pt x="1827" y="1013"/>
                  </a:lnTo>
                  <a:lnTo>
                    <a:pt x="1819" y="964"/>
                  </a:lnTo>
                  <a:lnTo>
                    <a:pt x="1809" y="914"/>
                  </a:lnTo>
                  <a:lnTo>
                    <a:pt x="1798" y="864"/>
                  </a:lnTo>
                  <a:lnTo>
                    <a:pt x="1788" y="818"/>
                  </a:lnTo>
                  <a:lnTo>
                    <a:pt x="1776" y="775"/>
                  </a:lnTo>
                  <a:lnTo>
                    <a:pt x="1765" y="738"/>
                  </a:lnTo>
                  <a:lnTo>
                    <a:pt x="1756" y="721"/>
                  </a:lnTo>
                  <a:lnTo>
                    <a:pt x="1746" y="703"/>
                  </a:lnTo>
                  <a:lnTo>
                    <a:pt x="1734" y="688"/>
                  </a:lnTo>
                  <a:lnTo>
                    <a:pt x="1717" y="672"/>
                  </a:lnTo>
                  <a:lnTo>
                    <a:pt x="1697" y="656"/>
                  </a:lnTo>
                  <a:lnTo>
                    <a:pt x="1673" y="640"/>
                  </a:lnTo>
                  <a:lnTo>
                    <a:pt x="1644" y="623"/>
                  </a:lnTo>
                  <a:lnTo>
                    <a:pt x="1609" y="605"/>
                  </a:lnTo>
                  <a:lnTo>
                    <a:pt x="1571" y="587"/>
                  </a:lnTo>
                  <a:close/>
                  <a:moveTo>
                    <a:pt x="1301" y="480"/>
                  </a:moveTo>
                  <a:lnTo>
                    <a:pt x="1170" y="713"/>
                  </a:lnTo>
                  <a:lnTo>
                    <a:pt x="1240" y="741"/>
                  </a:lnTo>
                  <a:lnTo>
                    <a:pt x="1304" y="770"/>
                  </a:lnTo>
                  <a:lnTo>
                    <a:pt x="1364" y="797"/>
                  </a:lnTo>
                  <a:lnTo>
                    <a:pt x="1491" y="553"/>
                  </a:lnTo>
                  <a:lnTo>
                    <a:pt x="1449" y="537"/>
                  </a:lnTo>
                  <a:lnTo>
                    <a:pt x="1404" y="519"/>
                  </a:lnTo>
                  <a:lnTo>
                    <a:pt x="1354" y="499"/>
                  </a:lnTo>
                  <a:lnTo>
                    <a:pt x="1301" y="480"/>
                  </a:lnTo>
                  <a:close/>
                  <a:moveTo>
                    <a:pt x="338" y="431"/>
                  </a:moveTo>
                  <a:lnTo>
                    <a:pt x="317" y="457"/>
                  </a:lnTo>
                  <a:lnTo>
                    <a:pt x="294" y="486"/>
                  </a:lnTo>
                  <a:lnTo>
                    <a:pt x="270" y="519"/>
                  </a:lnTo>
                  <a:lnTo>
                    <a:pt x="245" y="553"/>
                  </a:lnTo>
                  <a:lnTo>
                    <a:pt x="221" y="590"/>
                  </a:lnTo>
                  <a:lnTo>
                    <a:pt x="197" y="630"/>
                  </a:lnTo>
                  <a:lnTo>
                    <a:pt x="174" y="672"/>
                  </a:lnTo>
                  <a:lnTo>
                    <a:pt x="153" y="715"/>
                  </a:lnTo>
                  <a:lnTo>
                    <a:pt x="134" y="759"/>
                  </a:lnTo>
                  <a:lnTo>
                    <a:pt x="117" y="805"/>
                  </a:lnTo>
                  <a:lnTo>
                    <a:pt x="104" y="852"/>
                  </a:lnTo>
                  <a:lnTo>
                    <a:pt x="94" y="899"/>
                  </a:lnTo>
                  <a:lnTo>
                    <a:pt x="89" y="947"/>
                  </a:lnTo>
                  <a:lnTo>
                    <a:pt x="88" y="996"/>
                  </a:lnTo>
                  <a:lnTo>
                    <a:pt x="92" y="1044"/>
                  </a:lnTo>
                  <a:lnTo>
                    <a:pt x="102" y="1092"/>
                  </a:lnTo>
                  <a:lnTo>
                    <a:pt x="118" y="1139"/>
                  </a:lnTo>
                  <a:lnTo>
                    <a:pt x="121" y="1141"/>
                  </a:lnTo>
                  <a:lnTo>
                    <a:pt x="129" y="1144"/>
                  </a:lnTo>
                  <a:lnTo>
                    <a:pt x="141" y="1149"/>
                  </a:lnTo>
                  <a:lnTo>
                    <a:pt x="157" y="1156"/>
                  </a:lnTo>
                  <a:lnTo>
                    <a:pt x="178" y="1165"/>
                  </a:lnTo>
                  <a:lnTo>
                    <a:pt x="201" y="1175"/>
                  </a:lnTo>
                  <a:lnTo>
                    <a:pt x="228" y="1186"/>
                  </a:lnTo>
                  <a:lnTo>
                    <a:pt x="256" y="1198"/>
                  </a:lnTo>
                  <a:lnTo>
                    <a:pt x="287" y="1212"/>
                  </a:lnTo>
                  <a:lnTo>
                    <a:pt x="320" y="1226"/>
                  </a:lnTo>
                  <a:lnTo>
                    <a:pt x="352" y="1240"/>
                  </a:lnTo>
                  <a:lnTo>
                    <a:pt x="386" y="1254"/>
                  </a:lnTo>
                  <a:lnTo>
                    <a:pt x="420" y="1269"/>
                  </a:lnTo>
                  <a:lnTo>
                    <a:pt x="452" y="1283"/>
                  </a:lnTo>
                  <a:lnTo>
                    <a:pt x="485" y="1296"/>
                  </a:lnTo>
                  <a:lnTo>
                    <a:pt x="516" y="1310"/>
                  </a:lnTo>
                  <a:lnTo>
                    <a:pt x="545" y="1322"/>
                  </a:lnTo>
                  <a:lnTo>
                    <a:pt x="572" y="1334"/>
                  </a:lnTo>
                  <a:lnTo>
                    <a:pt x="596" y="1344"/>
                  </a:lnTo>
                  <a:lnTo>
                    <a:pt x="618" y="1353"/>
                  </a:lnTo>
                  <a:lnTo>
                    <a:pt x="635" y="1361"/>
                  </a:lnTo>
                  <a:lnTo>
                    <a:pt x="648" y="1367"/>
                  </a:lnTo>
                  <a:lnTo>
                    <a:pt x="658" y="1371"/>
                  </a:lnTo>
                  <a:lnTo>
                    <a:pt x="662" y="1372"/>
                  </a:lnTo>
                  <a:lnTo>
                    <a:pt x="640" y="1332"/>
                  </a:lnTo>
                  <a:lnTo>
                    <a:pt x="618" y="1286"/>
                  </a:lnTo>
                  <a:lnTo>
                    <a:pt x="593" y="1236"/>
                  </a:lnTo>
                  <a:lnTo>
                    <a:pt x="568" y="1182"/>
                  </a:lnTo>
                  <a:lnTo>
                    <a:pt x="541" y="1125"/>
                  </a:lnTo>
                  <a:lnTo>
                    <a:pt x="515" y="1064"/>
                  </a:lnTo>
                  <a:lnTo>
                    <a:pt x="489" y="999"/>
                  </a:lnTo>
                  <a:lnTo>
                    <a:pt x="464" y="933"/>
                  </a:lnTo>
                  <a:lnTo>
                    <a:pt x="439" y="865"/>
                  </a:lnTo>
                  <a:lnTo>
                    <a:pt x="417" y="794"/>
                  </a:lnTo>
                  <a:lnTo>
                    <a:pt x="395" y="723"/>
                  </a:lnTo>
                  <a:lnTo>
                    <a:pt x="377" y="650"/>
                  </a:lnTo>
                  <a:lnTo>
                    <a:pt x="360" y="577"/>
                  </a:lnTo>
                  <a:lnTo>
                    <a:pt x="347" y="504"/>
                  </a:lnTo>
                  <a:lnTo>
                    <a:pt x="338" y="431"/>
                  </a:lnTo>
                  <a:close/>
                  <a:moveTo>
                    <a:pt x="424" y="421"/>
                  </a:moveTo>
                  <a:lnTo>
                    <a:pt x="432" y="481"/>
                  </a:lnTo>
                  <a:lnTo>
                    <a:pt x="442" y="542"/>
                  </a:lnTo>
                  <a:lnTo>
                    <a:pt x="454" y="602"/>
                  </a:lnTo>
                  <a:lnTo>
                    <a:pt x="470" y="664"/>
                  </a:lnTo>
                  <a:lnTo>
                    <a:pt x="486" y="724"/>
                  </a:lnTo>
                  <a:lnTo>
                    <a:pt x="504" y="783"/>
                  </a:lnTo>
                  <a:lnTo>
                    <a:pt x="524" y="842"/>
                  </a:lnTo>
                  <a:lnTo>
                    <a:pt x="544" y="899"/>
                  </a:lnTo>
                  <a:lnTo>
                    <a:pt x="566" y="955"/>
                  </a:lnTo>
                  <a:lnTo>
                    <a:pt x="588" y="1011"/>
                  </a:lnTo>
                  <a:lnTo>
                    <a:pt x="610" y="1063"/>
                  </a:lnTo>
                  <a:lnTo>
                    <a:pt x="632" y="1114"/>
                  </a:lnTo>
                  <a:lnTo>
                    <a:pt x="654" y="1161"/>
                  </a:lnTo>
                  <a:lnTo>
                    <a:pt x="675" y="1206"/>
                  </a:lnTo>
                  <a:lnTo>
                    <a:pt x="696" y="1248"/>
                  </a:lnTo>
                  <a:lnTo>
                    <a:pt x="716" y="1287"/>
                  </a:lnTo>
                  <a:lnTo>
                    <a:pt x="734" y="1322"/>
                  </a:lnTo>
                  <a:lnTo>
                    <a:pt x="751" y="1353"/>
                  </a:lnTo>
                  <a:lnTo>
                    <a:pt x="765" y="1380"/>
                  </a:lnTo>
                  <a:lnTo>
                    <a:pt x="778" y="1403"/>
                  </a:lnTo>
                  <a:lnTo>
                    <a:pt x="788" y="1422"/>
                  </a:lnTo>
                  <a:lnTo>
                    <a:pt x="797" y="1435"/>
                  </a:lnTo>
                  <a:lnTo>
                    <a:pt x="889" y="1484"/>
                  </a:lnTo>
                  <a:lnTo>
                    <a:pt x="976" y="1534"/>
                  </a:lnTo>
                  <a:lnTo>
                    <a:pt x="1058" y="1584"/>
                  </a:lnTo>
                  <a:lnTo>
                    <a:pt x="1133" y="1635"/>
                  </a:lnTo>
                  <a:lnTo>
                    <a:pt x="1150" y="1620"/>
                  </a:lnTo>
                  <a:lnTo>
                    <a:pt x="1170" y="1599"/>
                  </a:lnTo>
                  <a:lnTo>
                    <a:pt x="1194" y="1577"/>
                  </a:lnTo>
                  <a:lnTo>
                    <a:pt x="1220" y="1549"/>
                  </a:lnTo>
                  <a:lnTo>
                    <a:pt x="1249" y="1519"/>
                  </a:lnTo>
                  <a:lnTo>
                    <a:pt x="1280" y="1486"/>
                  </a:lnTo>
                  <a:lnTo>
                    <a:pt x="1311" y="1449"/>
                  </a:lnTo>
                  <a:lnTo>
                    <a:pt x="1344" y="1410"/>
                  </a:lnTo>
                  <a:lnTo>
                    <a:pt x="1377" y="1368"/>
                  </a:lnTo>
                  <a:lnTo>
                    <a:pt x="1409" y="1323"/>
                  </a:lnTo>
                  <a:lnTo>
                    <a:pt x="1442" y="1276"/>
                  </a:lnTo>
                  <a:lnTo>
                    <a:pt x="1474" y="1227"/>
                  </a:lnTo>
                  <a:lnTo>
                    <a:pt x="1503" y="1176"/>
                  </a:lnTo>
                  <a:lnTo>
                    <a:pt x="1531" y="1124"/>
                  </a:lnTo>
                  <a:lnTo>
                    <a:pt x="1556" y="1069"/>
                  </a:lnTo>
                  <a:lnTo>
                    <a:pt x="1579" y="1014"/>
                  </a:lnTo>
                  <a:lnTo>
                    <a:pt x="1534" y="985"/>
                  </a:lnTo>
                  <a:lnTo>
                    <a:pt x="1484" y="956"/>
                  </a:lnTo>
                  <a:lnTo>
                    <a:pt x="1429" y="926"/>
                  </a:lnTo>
                  <a:lnTo>
                    <a:pt x="1367" y="895"/>
                  </a:lnTo>
                  <a:lnTo>
                    <a:pt x="1302" y="864"/>
                  </a:lnTo>
                  <a:lnTo>
                    <a:pt x="1230" y="831"/>
                  </a:lnTo>
                  <a:lnTo>
                    <a:pt x="1151" y="798"/>
                  </a:lnTo>
                  <a:lnTo>
                    <a:pt x="1066" y="766"/>
                  </a:lnTo>
                  <a:lnTo>
                    <a:pt x="991" y="735"/>
                  </a:lnTo>
                  <a:lnTo>
                    <a:pt x="918" y="704"/>
                  </a:lnTo>
                  <a:lnTo>
                    <a:pt x="850" y="673"/>
                  </a:lnTo>
                  <a:lnTo>
                    <a:pt x="785" y="641"/>
                  </a:lnTo>
                  <a:lnTo>
                    <a:pt x="725" y="609"/>
                  </a:lnTo>
                  <a:lnTo>
                    <a:pt x="669" y="579"/>
                  </a:lnTo>
                  <a:lnTo>
                    <a:pt x="618" y="549"/>
                  </a:lnTo>
                  <a:lnTo>
                    <a:pt x="570" y="520"/>
                  </a:lnTo>
                  <a:lnTo>
                    <a:pt x="527" y="492"/>
                  </a:lnTo>
                  <a:lnTo>
                    <a:pt x="488" y="467"/>
                  </a:lnTo>
                  <a:lnTo>
                    <a:pt x="453" y="442"/>
                  </a:lnTo>
                  <a:lnTo>
                    <a:pt x="424" y="421"/>
                  </a:lnTo>
                  <a:close/>
                  <a:moveTo>
                    <a:pt x="577" y="106"/>
                  </a:moveTo>
                  <a:lnTo>
                    <a:pt x="433" y="319"/>
                  </a:lnTo>
                  <a:lnTo>
                    <a:pt x="452" y="333"/>
                  </a:lnTo>
                  <a:lnTo>
                    <a:pt x="476" y="351"/>
                  </a:lnTo>
                  <a:lnTo>
                    <a:pt x="504" y="372"/>
                  </a:lnTo>
                  <a:lnTo>
                    <a:pt x="537" y="394"/>
                  </a:lnTo>
                  <a:lnTo>
                    <a:pt x="574" y="419"/>
                  </a:lnTo>
                  <a:lnTo>
                    <a:pt x="616" y="445"/>
                  </a:lnTo>
                  <a:lnTo>
                    <a:pt x="661" y="474"/>
                  </a:lnTo>
                  <a:lnTo>
                    <a:pt x="711" y="502"/>
                  </a:lnTo>
                  <a:lnTo>
                    <a:pt x="764" y="532"/>
                  </a:lnTo>
                  <a:lnTo>
                    <a:pt x="822" y="563"/>
                  </a:lnTo>
                  <a:lnTo>
                    <a:pt x="883" y="592"/>
                  </a:lnTo>
                  <a:lnTo>
                    <a:pt x="948" y="623"/>
                  </a:lnTo>
                  <a:lnTo>
                    <a:pt x="1016" y="652"/>
                  </a:lnTo>
                  <a:lnTo>
                    <a:pt x="1089" y="681"/>
                  </a:lnTo>
                  <a:lnTo>
                    <a:pt x="1218" y="449"/>
                  </a:lnTo>
                  <a:lnTo>
                    <a:pt x="1215" y="447"/>
                  </a:lnTo>
                  <a:lnTo>
                    <a:pt x="1206" y="444"/>
                  </a:lnTo>
                  <a:lnTo>
                    <a:pt x="1192" y="439"/>
                  </a:lnTo>
                  <a:lnTo>
                    <a:pt x="1172" y="432"/>
                  </a:lnTo>
                  <a:lnTo>
                    <a:pt x="1149" y="423"/>
                  </a:lnTo>
                  <a:lnTo>
                    <a:pt x="1122" y="411"/>
                  </a:lnTo>
                  <a:lnTo>
                    <a:pt x="1091" y="398"/>
                  </a:lnTo>
                  <a:lnTo>
                    <a:pt x="1057" y="384"/>
                  </a:lnTo>
                  <a:lnTo>
                    <a:pt x="1020" y="367"/>
                  </a:lnTo>
                  <a:lnTo>
                    <a:pt x="980" y="348"/>
                  </a:lnTo>
                  <a:lnTo>
                    <a:pt x="940" y="329"/>
                  </a:lnTo>
                  <a:lnTo>
                    <a:pt x="896" y="306"/>
                  </a:lnTo>
                  <a:lnTo>
                    <a:pt x="852" y="283"/>
                  </a:lnTo>
                  <a:lnTo>
                    <a:pt x="806" y="257"/>
                  </a:lnTo>
                  <a:lnTo>
                    <a:pt x="760" y="231"/>
                  </a:lnTo>
                  <a:lnTo>
                    <a:pt x="714" y="201"/>
                  </a:lnTo>
                  <a:lnTo>
                    <a:pt x="668" y="172"/>
                  </a:lnTo>
                  <a:lnTo>
                    <a:pt x="622" y="140"/>
                  </a:lnTo>
                  <a:lnTo>
                    <a:pt x="577" y="106"/>
                  </a:lnTo>
                  <a:close/>
                  <a:moveTo>
                    <a:pt x="562" y="0"/>
                  </a:moveTo>
                  <a:lnTo>
                    <a:pt x="574" y="0"/>
                  </a:lnTo>
                  <a:lnTo>
                    <a:pt x="585" y="3"/>
                  </a:lnTo>
                  <a:lnTo>
                    <a:pt x="595" y="10"/>
                  </a:lnTo>
                  <a:lnTo>
                    <a:pt x="598" y="12"/>
                  </a:lnTo>
                  <a:lnTo>
                    <a:pt x="605" y="18"/>
                  </a:lnTo>
                  <a:lnTo>
                    <a:pt x="615" y="25"/>
                  </a:lnTo>
                  <a:lnTo>
                    <a:pt x="628" y="36"/>
                  </a:lnTo>
                  <a:lnTo>
                    <a:pt x="646" y="49"/>
                  </a:lnTo>
                  <a:lnTo>
                    <a:pt x="667" y="65"/>
                  </a:lnTo>
                  <a:lnTo>
                    <a:pt x="691" y="82"/>
                  </a:lnTo>
                  <a:lnTo>
                    <a:pt x="720" y="101"/>
                  </a:lnTo>
                  <a:lnTo>
                    <a:pt x="752" y="122"/>
                  </a:lnTo>
                  <a:lnTo>
                    <a:pt x="786" y="143"/>
                  </a:lnTo>
                  <a:lnTo>
                    <a:pt x="824" y="167"/>
                  </a:lnTo>
                  <a:lnTo>
                    <a:pt x="865" y="190"/>
                  </a:lnTo>
                  <a:lnTo>
                    <a:pt x="909" y="215"/>
                  </a:lnTo>
                  <a:lnTo>
                    <a:pt x="956" y="240"/>
                  </a:lnTo>
                  <a:lnTo>
                    <a:pt x="1006" y="265"/>
                  </a:lnTo>
                  <a:lnTo>
                    <a:pt x="1059" y="290"/>
                  </a:lnTo>
                  <a:lnTo>
                    <a:pt x="1114" y="315"/>
                  </a:lnTo>
                  <a:lnTo>
                    <a:pt x="1172" y="338"/>
                  </a:lnTo>
                  <a:lnTo>
                    <a:pt x="1233" y="361"/>
                  </a:lnTo>
                  <a:lnTo>
                    <a:pt x="1303" y="388"/>
                  </a:lnTo>
                  <a:lnTo>
                    <a:pt x="1369" y="413"/>
                  </a:lnTo>
                  <a:lnTo>
                    <a:pt x="1430" y="436"/>
                  </a:lnTo>
                  <a:lnTo>
                    <a:pt x="1485" y="457"/>
                  </a:lnTo>
                  <a:lnTo>
                    <a:pt x="1536" y="478"/>
                  </a:lnTo>
                  <a:lnTo>
                    <a:pt x="1582" y="497"/>
                  </a:lnTo>
                  <a:lnTo>
                    <a:pt x="1623" y="517"/>
                  </a:lnTo>
                  <a:lnTo>
                    <a:pt x="1660" y="535"/>
                  </a:lnTo>
                  <a:lnTo>
                    <a:pt x="1694" y="552"/>
                  </a:lnTo>
                  <a:lnTo>
                    <a:pt x="1724" y="571"/>
                  </a:lnTo>
                  <a:lnTo>
                    <a:pt x="1750" y="588"/>
                  </a:lnTo>
                  <a:lnTo>
                    <a:pt x="1773" y="606"/>
                  </a:lnTo>
                  <a:lnTo>
                    <a:pt x="1793" y="625"/>
                  </a:lnTo>
                  <a:lnTo>
                    <a:pt x="1811" y="644"/>
                  </a:lnTo>
                  <a:lnTo>
                    <a:pt x="1825" y="665"/>
                  </a:lnTo>
                  <a:lnTo>
                    <a:pt x="1836" y="686"/>
                  </a:lnTo>
                  <a:lnTo>
                    <a:pt x="1845" y="708"/>
                  </a:lnTo>
                  <a:lnTo>
                    <a:pt x="1856" y="737"/>
                  </a:lnTo>
                  <a:lnTo>
                    <a:pt x="1865" y="769"/>
                  </a:lnTo>
                  <a:lnTo>
                    <a:pt x="1874" y="802"/>
                  </a:lnTo>
                  <a:lnTo>
                    <a:pt x="1882" y="838"/>
                  </a:lnTo>
                  <a:lnTo>
                    <a:pt x="1890" y="876"/>
                  </a:lnTo>
                  <a:lnTo>
                    <a:pt x="1897" y="914"/>
                  </a:lnTo>
                  <a:lnTo>
                    <a:pt x="1905" y="952"/>
                  </a:lnTo>
                  <a:lnTo>
                    <a:pt x="1911" y="990"/>
                  </a:lnTo>
                  <a:lnTo>
                    <a:pt x="1917" y="1027"/>
                  </a:lnTo>
                  <a:lnTo>
                    <a:pt x="1923" y="1062"/>
                  </a:lnTo>
                  <a:lnTo>
                    <a:pt x="1927" y="1094"/>
                  </a:lnTo>
                  <a:lnTo>
                    <a:pt x="1931" y="1123"/>
                  </a:lnTo>
                  <a:lnTo>
                    <a:pt x="1935" y="1149"/>
                  </a:lnTo>
                  <a:lnTo>
                    <a:pt x="1938" y="1171"/>
                  </a:lnTo>
                  <a:lnTo>
                    <a:pt x="1940" y="1188"/>
                  </a:lnTo>
                  <a:lnTo>
                    <a:pt x="1941" y="1199"/>
                  </a:lnTo>
                  <a:lnTo>
                    <a:pt x="1942" y="1205"/>
                  </a:lnTo>
                  <a:lnTo>
                    <a:pt x="1942" y="1205"/>
                  </a:lnTo>
                  <a:lnTo>
                    <a:pt x="1942" y="1206"/>
                  </a:lnTo>
                  <a:lnTo>
                    <a:pt x="1943" y="1240"/>
                  </a:lnTo>
                  <a:lnTo>
                    <a:pt x="1940" y="1276"/>
                  </a:lnTo>
                  <a:lnTo>
                    <a:pt x="1932" y="1314"/>
                  </a:lnTo>
                  <a:lnTo>
                    <a:pt x="1921" y="1354"/>
                  </a:lnTo>
                  <a:lnTo>
                    <a:pt x="1905" y="1398"/>
                  </a:lnTo>
                  <a:lnTo>
                    <a:pt x="1883" y="1444"/>
                  </a:lnTo>
                  <a:lnTo>
                    <a:pt x="1859" y="1492"/>
                  </a:lnTo>
                  <a:lnTo>
                    <a:pt x="1829" y="1542"/>
                  </a:lnTo>
                  <a:lnTo>
                    <a:pt x="1795" y="1595"/>
                  </a:lnTo>
                  <a:lnTo>
                    <a:pt x="1758" y="1650"/>
                  </a:lnTo>
                  <a:lnTo>
                    <a:pt x="1715" y="1708"/>
                  </a:lnTo>
                  <a:lnTo>
                    <a:pt x="1687" y="1743"/>
                  </a:lnTo>
                  <a:lnTo>
                    <a:pt x="1658" y="1779"/>
                  </a:lnTo>
                  <a:lnTo>
                    <a:pt x="1632" y="1812"/>
                  </a:lnTo>
                  <a:lnTo>
                    <a:pt x="1605" y="1843"/>
                  </a:lnTo>
                  <a:lnTo>
                    <a:pt x="1581" y="1872"/>
                  </a:lnTo>
                  <a:lnTo>
                    <a:pt x="1557" y="1897"/>
                  </a:lnTo>
                  <a:lnTo>
                    <a:pt x="1536" y="1921"/>
                  </a:lnTo>
                  <a:lnTo>
                    <a:pt x="1518" y="1941"/>
                  </a:lnTo>
                  <a:lnTo>
                    <a:pt x="1502" y="1959"/>
                  </a:lnTo>
                  <a:lnTo>
                    <a:pt x="1523" y="1982"/>
                  </a:lnTo>
                  <a:lnTo>
                    <a:pt x="1540" y="2003"/>
                  </a:lnTo>
                  <a:lnTo>
                    <a:pt x="1554" y="2020"/>
                  </a:lnTo>
                  <a:lnTo>
                    <a:pt x="1566" y="2034"/>
                  </a:lnTo>
                  <a:lnTo>
                    <a:pt x="1575" y="2045"/>
                  </a:lnTo>
                  <a:lnTo>
                    <a:pt x="1581" y="2054"/>
                  </a:lnTo>
                  <a:lnTo>
                    <a:pt x="1583" y="2058"/>
                  </a:lnTo>
                  <a:lnTo>
                    <a:pt x="1584" y="2059"/>
                  </a:lnTo>
                  <a:lnTo>
                    <a:pt x="1619" y="2106"/>
                  </a:lnTo>
                  <a:lnTo>
                    <a:pt x="1654" y="2147"/>
                  </a:lnTo>
                  <a:lnTo>
                    <a:pt x="1692" y="2184"/>
                  </a:lnTo>
                  <a:lnTo>
                    <a:pt x="1731" y="2216"/>
                  </a:lnTo>
                  <a:lnTo>
                    <a:pt x="1770" y="2243"/>
                  </a:lnTo>
                  <a:lnTo>
                    <a:pt x="1810" y="2267"/>
                  </a:lnTo>
                  <a:lnTo>
                    <a:pt x="1850" y="2286"/>
                  </a:lnTo>
                  <a:lnTo>
                    <a:pt x="1891" y="2303"/>
                  </a:lnTo>
                  <a:lnTo>
                    <a:pt x="1931" y="2315"/>
                  </a:lnTo>
                  <a:lnTo>
                    <a:pt x="1971" y="2325"/>
                  </a:lnTo>
                  <a:lnTo>
                    <a:pt x="2010" y="2332"/>
                  </a:lnTo>
                  <a:lnTo>
                    <a:pt x="2014" y="2316"/>
                  </a:lnTo>
                  <a:lnTo>
                    <a:pt x="2019" y="2298"/>
                  </a:lnTo>
                  <a:lnTo>
                    <a:pt x="2026" y="2278"/>
                  </a:lnTo>
                  <a:lnTo>
                    <a:pt x="2036" y="2256"/>
                  </a:lnTo>
                  <a:lnTo>
                    <a:pt x="2049" y="2231"/>
                  </a:lnTo>
                  <a:lnTo>
                    <a:pt x="2063" y="2205"/>
                  </a:lnTo>
                  <a:lnTo>
                    <a:pt x="2082" y="2176"/>
                  </a:lnTo>
                  <a:lnTo>
                    <a:pt x="2104" y="2145"/>
                  </a:lnTo>
                  <a:lnTo>
                    <a:pt x="2130" y="2113"/>
                  </a:lnTo>
                  <a:lnTo>
                    <a:pt x="2161" y="2078"/>
                  </a:lnTo>
                  <a:lnTo>
                    <a:pt x="2196" y="2041"/>
                  </a:lnTo>
                  <a:lnTo>
                    <a:pt x="2236" y="2003"/>
                  </a:lnTo>
                  <a:lnTo>
                    <a:pt x="2261" y="1979"/>
                  </a:lnTo>
                  <a:lnTo>
                    <a:pt x="2282" y="1958"/>
                  </a:lnTo>
                  <a:lnTo>
                    <a:pt x="2300" y="1939"/>
                  </a:lnTo>
                  <a:lnTo>
                    <a:pt x="2313" y="1922"/>
                  </a:lnTo>
                  <a:lnTo>
                    <a:pt x="2324" y="1906"/>
                  </a:lnTo>
                  <a:lnTo>
                    <a:pt x="2333" y="1891"/>
                  </a:lnTo>
                  <a:lnTo>
                    <a:pt x="2341" y="1877"/>
                  </a:lnTo>
                  <a:lnTo>
                    <a:pt x="2346" y="1864"/>
                  </a:lnTo>
                  <a:lnTo>
                    <a:pt x="2350" y="1850"/>
                  </a:lnTo>
                  <a:lnTo>
                    <a:pt x="2354" y="1837"/>
                  </a:lnTo>
                  <a:lnTo>
                    <a:pt x="2357" y="1824"/>
                  </a:lnTo>
                  <a:lnTo>
                    <a:pt x="2362" y="1804"/>
                  </a:lnTo>
                  <a:lnTo>
                    <a:pt x="2369" y="1781"/>
                  </a:lnTo>
                  <a:lnTo>
                    <a:pt x="2374" y="1770"/>
                  </a:lnTo>
                  <a:lnTo>
                    <a:pt x="2381" y="1761"/>
                  </a:lnTo>
                  <a:lnTo>
                    <a:pt x="2392" y="1755"/>
                  </a:lnTo>
                  <a:lnTo>
                    <a:pt x="2403" y="1750"/>
                  </a:lnTo>
                  <a:lnTo>
                    <a:pt x="2415" y="1750"/>
                  </a:lnTo>
                  <a:lnTo>
                    <a:pt x="2426" y="1754"/>
                  </a:lnTo>
                  <a:lnTo>
                    <a:pt x="2429" y="1755"/>
                  </a:lnTo>
                  <a:lnTo>
                    <a:pt x="2438" y="1758"/>
                  </a:lnTo>
                  <a:lnTo>
                    <a:pt x="2451" y="1762"/>
                  </a:lnTo>
                  <a:lnTo>
                    <a:pt x="2468" y="1768"/>
                  </a:lnTo>
                  <a:lnTo>
                    <a:pt x="2490" y="1774"/>
                  </a:lnTo>
                  <a:lnTo>
                    <a:pt x="2515" y="1781"/>
                  </a:lnTo>
                  <a:lnTo>
                    <a:pt x="2546" y="1788"/>
                  </a:lnTo>
                  <a:lnTo>
                    <a:pt x="2579" y="1795"/>
                  </a:lnTo>
                  <a:lnTo>
                    <a:pt x="2615" y="1803"/>
                  </a:lnTo>
                  <a:lnTo>
                    <a:pt x="2654" y="1809"/>
                  </a:lnTo>
                  <a:lnTo>
                    <a:pt x="2696" y="1814"/>
                  </a:lnTo>
                  <a:lnTo>
                    <a:pt x="2740" y="1818"/>
                  </a:lnTo>
                  <a:lnTo>
                    <a:pt x="2787" y="1821"/>
                  </a:lnTo>
                  <a:lnTo>
                    <a:pt x="2835" y="1821"/>
                  </a:lnTo>
                  <a:lnTo>
                    <a:pt x="2885" y="1820"/>
                  </a:lnTo>
                  <a:lnTo>
                    <a:pt x="2896" y="1821"/>
                  </a:lnTo>
                  <a:lnTo>
                    <a:pt x="2906" y="1824"/>
                  </a:lnTo>
                  <a:lnTo>
                    <a:pt x="2916" y="1830"/>
                  </a:lnTo>
                  <a:lnTo>
                    <a:pt x="2931" y="1845"/>
                  </a:lnTo>
                  <a:lnTo>
                    <a:pt x="2946" y="1863"/>
                  </a:lnTo>
                  <a:lnTo>
                    <a:pt x="2962" y="1885"/>
                  </a:lnTo>
                  <a:lnTo>
                    <a:pt x="2976" y="1910"/>
                  </a:lnTo>
                  <a:lnTo>
                    <a:pt x="2989" y="1937"/>
                  </a:lnTo>
                  <a:lnTo>
                    <a:pt x="3000" y="1969"/>
                  </a:lnTo>
                  <a:lnTo>
                    <a:pt x="3008" y="2003"/>
                  </a:lnTo>
                  <a:lnTo>
                    <a:pt x="3015" y="2039"/>
                  </a:lnTo>
                  <a:lnTo>
                    <a:pt x="3017" y="2079"/>
                  </a:lnTo>
                  <a:lnTo>
                    <a:pt x="3014" y="2121"/>
                  </a:lnTo>
                  <a:lnTo>
                    <a:pt x="3007" y="2166"/>
                  </a:lnTo>
                  <a:lnTo>
                    <a:pt x="2995" y="2213"/>
                  </a:lnTo>
                  <a:lnTo>
                    <a:pt x="3315" y="2163"/>
                  </a:lnTo>
                  <a:lnTo>
                    <a:pt x="3328" y="2163"/>
                  </a:lnTo>
                  <a:lnTo>
                    <a:pt x="3340" y="2167"/>
                  </a:lnTo>
                  <a:lnTo>
                    <a:pt x="3352" y="2175"/>
                  </a:lnTo>
                  <a:lnTo>
                    <a:pt x="3360" y="2186"/>
                  </a:lnTo>
                  <a:lnTo>
                    <a:pt x="3364" y="2199"/>
                  </a:lnTo>
                  <a:lnTo>
                    <a:pt x="3364" y="2213"/>
                  </a:lnTo>
                  <a:lnTo>
                    <a:pt x="3311" y="2550"/>
                  </a:lnTo>
                  <a:lnTo>
                    <a:pt x="3307" y="2562"/>
                  </a:lnTo>
                  <a:lnTo>
                    <a:pt x="3301" y="2572"/>
                  </a:lnTo>
                  <a:lnTo>
                    <a:pt x="3291" y="2579"/>
                  </a:lnTo>
                  <a:lnTo>
                    <a:pt x="3280" y="2584"/>
                  </a:lnTo>
                  <a:lnTo>
                    <a:pt x="3273" y="2586"/>
                  </a:lnTo>
                  <a:lnTo>
                    <a:pt x="3261" y="2590"/>
                  </a:lnTo>
                  <a:lnTo>
                    <a:pt x="3243" y="2595"/>
                  </a:lnTo>
                  <a:lnTo>
                    <a:pt x="3220" y="2603"/>
                  </a:lnTo>
                  <a:lnTo>
                    <a:pt x="3193" y="2610"/>
                  </a:lnTo>
                  <a:lnTo>
                    <a:pt x="3161" y="2619"/>
                  </a:lnTo>
                  <a:lnTo>
                    <a:pt x="3126" y="2629"/>
                  </a:lnTo>
                  <a:lnTo>
                    <a:pt x="3086" y="2640"/>
                  </a:lnTo>
                  <a:lnTo>
                    <a:pt x="3043" y="2653"/>
                  </a:lnTo>
                  <a:lnTo>
                    <a:pt x="2997" y="2665"/>
                  </a:lnTo>
                  <a:lnTo>
                    <a:pt x="2949" y="2678"/>
                  </a:lnTo>
                  <a:lnTo>
                    <a:pt x="2899" y="2691"/>
                  </a:lnTo>
                  <a:lnTo>
                    <a:pt x="2846" y="2706"/>
                  </a:lnTo>
                  <a:lnTo>
                    <a:pt x="2792" y="2719"/>
                  </a:lnTo>
                  <a:lnTo>
                    <a:pt x="2737" y="2733"/>
                  </a:lnTo>
                  <a:lnTo>
                    <a:pt x="2680" y="2747"/>
                  </a:lnTo>
                  <a:lnTo>
                    <a:pt x="2622" y="2761"/>
                  </a:lnTo>
                  <a:lnTo>
                    <a:pt x="2565" y="2774"/>
                  </a:lnTo>
                  <a:lnTo>
                    <a:pt x="2508" y="2786"/>
                  </a:lnTo>
                  <a:lnTo>
                    <a:pt x="2451" y="2799"/>
                  </a:lnTo>
                  <a:lnTo>
                    <a:pt x="2395" y="2810"/>
                  </a:lnTo>
                  <a:lnTo>
                    <a:pt x="2339" y="2821"/>
                  </a:lnTo>
                  <a:lnTo>
                    <a:pt x="2285" y="2830"/>
                  </a:lnTo>
                  <a:lnTo>
                    <a:pt x="2232" y="2838"/>
                  </a:lnTo>
                  <a:lnTo>
                    <a:pt x="2182" y="2846"/>
                  </a:lnTo>
                  <a:lnTo>
                    <a:pt x="2134" y="2852"/>
                  </a:lnTo>
                  <a:lnTo>
                    <a:pt x="2089" y="2856"/>
                  </a:lnTo>
                  <a:lnTo>
                    <a:pt x="2048" y="2859"/>
                  </a:lnTo>
                  <a:lnTo>
                    <a:pt x="2009" y="2860"/>
                  </a:lnTo>
                  <a:lnTo>
                    <a:pt x="1951" y="2858"/>
                  </a:lnTo>
                  <a:lnTo>
                    <a:pt x="1896" y="2854"/>
                  </a:lnTo>
                  <a:lnTo>
                    <a:pt x="1846" y="2847"/>
                  </a:lnTo>
                  <a:lnTo>
                    <a:pt x="1800" y="2837"/>
                  </a:lnTo>
                  <a:lnTo>
                    <a:pt x="1759" y="2825"/>
                  </a:lnTo>
                  <a:lnTo>
                    <a:pt x="1721" y="2813"/>
                  </a:lnTo>
                  <a:lnTo>
                    <a:pt x="1686" y="2799"/>
                  </a:lnTo>
                  <a:lnTo>
                    <a:pt x="1654" y="2783"/>
                  </a:lnTo>
                  <a:lnTo>
                    <a:pt x="1626" y="2767"/>
                  </a:lnTo>
                  <a:lnTo>
                    <a:pt x="1601" y="2751"/>
                  </a:lnTo>
                  <a:lnTo>
                    <a:pt x="1579" y="2734"/>
                  </a:lnTo>
                  <a:lnTo>
                    <a:pt x="1560" y="2718"/>
                  </a:lnTo>
                  <a:lnTo>
                    <a:pt x="1543" y="2703"/>
                  </a:lnTo>
                  <a:lnTo>
                    <a:pt x="1530" y="2688"/>
                  </a:lnTo>
                  <a:lnTo>
                    <a:pt x="1519" y="2675"/>
                  </a:lnTo>
                  <a:lnTo>
                    <a:pt x="1509" y="2663"/>
                  </a:lnTo>
                  <a:lnTo>
                    <a:pt x="1502" y="2653"/>
                  </a:lnTo>
                  <a:lnTo>
                    <a:pt x="1497" y="2645"/>
                  </a:lnTo>
                  <a:lnTo>
                    <a:pt x="1494" y="2639"/>
                  </a:lnTo>
                  <a:lnTo>
                    <a:pt x="1463" y="2591"/>
                  </a:lnTo>
                  <a:lnTo>
                    <a:pt x="1431" y="2542"/>
                  </a:lnTo>
                  <a:lnTo>
                    <a:pt x="1396" y="2492"/>
                  </a:lnTo>
                  <a:lnTo>
                    <a:pt x="1360" y="2442"/>
                  </a:lnTo>
                  <a:lnTo>
                    <a:pt x="1322" y="2391"/>
                  </a:lnTo>
                  <a:lnTo>
                    <a:pt x="1285" y="2341"/>
                  </a:lnTo>
                  <a:lnTo>
                    <a:pt x="1246" y="2291"/>
                  </a:lnTo>
                  <a:lnTo>
                    <a:pt x="1206" y="2241"/>
                  </a:lnTo>
                  <a:lnTo>
                    <a:pt x="1167" y="2193"/>
                  </a:lnTo>
                  <a:lnTo>
                    <a:pt x="1128" y="2145"/>
                  </a:lnTo>
                  <a:lnTo>
                    <a:pt x="1090" y="2099"/>
                  </a:lnTo>
                  <a:lnTo>
                    <a:pt x="1052" y="2056"/>
                  </a:lnTo>
                  <a:lnTo>
                    <a:pt x="1015" y="2013"/>
                  </a:lnTo>
                  <a:lnTo>
                    <a:pt x="979" y="1972"/>
                  </a:lnTo>
                  <a:lnTo>
                    <a:pt x="945" y="1934"/>
                  </a:lnTo>
                  <a:lnTo>
                    <a:pt x="912" y="1899"/>
                  </a:lnTo>
                  <a:lnTo>
                    <a:pt x="881" y="1867"/>
                  </a:lnTo>
                  <a:lnTo>
                    <a:pt x="854" y="1838"/>
                  </a:lnTo>
                  <a:lnTo>
                    <a:pt x="828" y="1813"/>
                  </a:lnTo>
                  <a:lnTo>
                    <a:pt x="805" y="1790"/>
                  </a:lnTo>
                  <a:lnTo>
                    <a:pt x="785" y="1773"/>
                  </a:lnTo>
                  <a:lnTo>
                    <a:pt x="772" y="1762"/>
                  </a:lnTo>
                  <a:lnTo>
                    <a:pt x="760" y="1754"/>
                  </a:lnTo>
                  <a:lnTo>
                    <a:pt x="751" y="1748"/>
                  </a:lnTo>
                  <a:lnTo>
                    <a:pt x="743" y="1745"/>
                  </a:lnTo>
                  <a:lnTo>
                    <a:pt x="738" y="1744"/>
                  </a:lnTo>
                  <a:lnTo>
                    <a:pt x="735" y="1744"/>
                  </a:lnTo>
                  <a:lnTo>
                    <a:pt x="728" y="1746"/>
                  </a:lnTo>
                  <a:lnTo>
                    <a:pt x="721" y="1752"/>
                  </a:lnTo>
                  <a:lnTo>
                    <a:pt x="714" y="1763"/>
                  </a:lnTo>
                  <a:lnTo>
                    <a:pt x="710" y="1778"/>
                  </a:lnTo>
                  <a:lnTo>
                    <a:pt x="708" y="1796"/>
                  </a:lnTo>
                  <a:lnTo>
                    <a:pt x="708" y="2816"/>
                  </a:lnTo>
                  <a:lnTo>
                    <a:pt x="706" y="2830"/>
                  </a:lnTo>
                  <a:lnTo>
                    <a:pt x="699" y="2841"/>
                  </a:lnTo>
                  <a:lnTo>
                    <a:pt x="689" y="2851"/>
                  </a:lnTo>
                  <a:lnTo>
                    <a:pt x="678" y="2857"/>
                  </a:lnTo>
                  <a:lnTo>
                    <a:pt x="664" y="2860"/>
                  </a:lnTo>
                  <a:lnTo>
                    <a:pt x="177" y="2860"/>
                  </a:lnTo>
                  <a:lnTo>
                    <a:pt x="163" y="2858"/>
                  </a:lnTo>
                  <a:lnTo>
                    <a:pt x="152" y="2852"/>
                  </a:lnTo>
                  <a:lnTo>
                    <a:pt x="142" y="2842"/>
                  </a:lnTo>
                  <a:lnTo>
                    <a:pt x="136" y="2831"/>
                  </a:lnTo>
                  <a:lnTo>
                    <a:pt x="134" y="2819"/>
                  </a:lnTo>
                  <a:lnTo>
                    <a:pt x="43" y="1183"/>
                  </a:lnTo>
                  <a:lnTo>
                    <a:pt x="23" y="1133"/>
                  </a:lnTo>
                  <a:lnTo>
                    <a:pt x="10" y="1083"/>
                  </a:lnTo>
                  <a:lnTo>
                    <a:pt x="3" y="1032"/>
                  </a:lnTo>
                  <a:lnTo>
                    <a:pt x="0" y="982"/>
                  </a:lnTo>
                  <a:lnTo>
                    <a:pt x="2" y="932"/>
                  </a:lnTo>
                  <a:lnTo>
                    <a:pt x="8" y="883"/>
                  </a:lnTo>
                  <a:lnTo>
                    <a:pt x="18" y="834"/>
                  </a:lnTo>
                  <a:lnTo>
                    <a:pt x="31" y="787"/>
                  </a:lnTo>
                  <a:lnTo>
                    <a:pt x="47" y="740"/>
                  </a:lnTo>
                  <a:lnTo>
                    <a:pt x="65" y="694"/>
                  </a:lnTo>
                  <a:lnTo>
                    <a:pt x="86" y="650"/>
                  </a:lnTo>
                  <a:lnTo>
                    <a:pt x="108" y="608"/>
                  </a:lnTo>
                  <a:lnTo>
                    <a:pt x="132" y="568"/>
                  </a:lnTo>
                  <a:lnTo>
                    <a:pt x="155" y="530"/>
                  </a:lnTo>
                  <a:lnTo>
                    <a:pt x="180" y="493"/>
                  </a:lnTo>
                  <a:lnTo>
                    <a:pt x="204" y="459"/>
                  </a:lnTo>
                  <a:lnTo>
                    <a:pt x="228" y="429"/>
                  </a:lnTo>
                  <a:lnTo>
                    <a:pt x="250" y="400"/>
                  </a:lnTo>
                  <a:lnTo>
                    <a:pt x="272" y="375"/>
                  </a:lnTo>
                  <a:lnTo>
                    <a:pt x="291" y="352"/>
                  </a:lnTo>
                  <a:lnTo>
                    <a:pt x="308" y="334"/>
                  </a:lnTo>
                  <a:lnTo>
                    <a:pt x="323" y="319"/>
                  </a:lnTo>
                  <a:lnTo>
                    <a:pt x="334" y="306"/>
                  </a:lnTo>
                  <a:lnTo>
                    <a:pt x="341" y="299"/>
                  </a:lnTo>
                  <a:lnTo>
                    <a:pt x="532" y="19"/>
                  </a:lnTo>
                  <a:lnTo>
                    <a:pt x="540" y="9"/>
                  </a:lnTo>
                  <a:lnTo>
                    <a:pt x="550" y="3"/>
                  </a:lnTo>
                  <a:lnTo>
                    <a:pt x="5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9" name="Group 318"/>
          <p:cNvGrpSpPr/>
          <p:nvPr/>
        </p:nvGrpSpPr>
        <p:grpSpPr>
          <a:xfrm>
            <a:off x="4445246" y="1917701"/>
            <a:ext cx="485775" cy="552450"/>
            <a:chOff x="4413250" y="1917701"/>
            <a:chExt cx="485775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7" name="Freeform 169"/>
            <p:cNvSpPr>
              <a:spLocks/>
            </p:cNvSpPr>
            <p:nvPr/>
          </p:nvSpPr>
          <p:spPr bwMode="auto">
            <a:xfrm>
              <a:off x="4521200" y="2012951"/>
              <a:ext cx="31750" cy="14288"/>
            </a:xfrm>
            <a:custGeom>
              <a:avLst/>
              <a:gdLst>
                <a:gd name="T0" fmla="*/ 43 w 193"/>
                <a:gd name="T1" fmla="*/ 0 h 86"/>
                <a:gd name="T2" fmla="*/ 149 w 193"/>
                <a:gd name="T3" fmla="*/ 0 h 86"/>
                <a:gd name="T4" fmla="*/ 163 w 193"/>
                <a:gd name="T5" fmla="*/ 2 h 86"/>
                <a:gd name="T6" fmla="*/ 175 w 193"/>
                <a:gd name="T7" fmla="*/ 7 h 86"/>
                <a:gd name="T8" fmla="*/ 184 w 193"/>
                <a:gd name="T9" fmla="*/ 17 h 86"/>
                <a:gd name="T10" fmla="*/ 190 w 193"/>
                <a:gd name="T11" fmla="*/ 28 h 86"/>
                <a:gd name="T12" fmla="*/ 193 w 193"/>
                <a:gd name="T13" fmla="*/ 42 h 86"/>
                <a:gd name="T14" fmla="*/ 190 w 193"/>
                <a:gd name="T15" fmla="*/ 56 h 86"/>
                <a:gd name="T16" fmla="*/ 184 w 193"/>
                <a:gd name="T17" fmla="*/ 68 h 86"/>
                <a:gd name="T18" fmla="*/ 175 w 193"/>
                <a:gd name="T19" fmla="*/ 77 h 86"/>
                <a:gd name="T20" fmla="*/ 163 w 193"/>
                <a:gd name="T21" fmla="*/ 84 h 86"/>
                <a:gd name="T22" fmla="*/ 149 w 193"/>
                <a:gd name="T23" fmla="*/ 86 h 86"/>
                <a:gd name="T24" fmla="*/ 43 w 193"/>
                <a:gd name="T25" fmla="*/ 86 h 86"/>
                <a:gd name="T26" fmla="*/ 29 w 193"/>
                <a:gd name="T27" fmla="*/ 84 h 86"/>
                <a:gd name="T28" fmla="*/ 18 w 193"/>
                <a:gd name="T29" fmla="*/ 77 h 86"/>
                <a:gd name="T30" fmla="*/ 8 w 193"/>
                <a:gd name="T31" fmla="*/ 68 h 86"/>
                <a:gd name="T32" fmla="*/ 2 w 193"/>
                <a:gd name="T33" fmla="*/ 56 h 86"/>
                <a:gd name="T34" fmla="*/ 0 w 193"/>
                <a:gd name="T35" fmla="*/ 42 h 86"/>
                <a:gd name="T36" fmla="*/ 2 w 193"/>
                <a:gd name="T37" fmla="*/ 28 h 86"/>
                <a:gd name="T38" fmla="*/ 8 w 193"/>
                <a:gd name="T39" fmla="*/ 17 h 86"/>
                <a:gd name="T40" fmla="*/ 18 w 193"/>
                <a:gd name="T41" fmla="*/ 7 h 86"/>
                <a:gd name="T42" fmla="*/ 29 w 193"/>
                <a:gd name="T43" fmla="*/ 2 h 86"/>
                <a:gd name="T44" fmla="*/ 43 w 193"/>
                <a:gd name="T4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3" h="86">
                  <a:moveTo>
                    <a:pt x="43" y="0"/>
                  </a:moveTo>
                  <a:lnTo>
                    <a:pt x="149" y="0"/>
                  </a:lnTo>
                  <a:lnTo>
                    <a:pt x="163" y="2"/>
                  </a:lnTo>
                  <a:lnTo>
                    <a:pt x="175" y="7"/>
                  </a:lnTo>
                  <a:lnTo>
                    <a:pt x="184" y="17"/>
                  </a:lnTo>
                  <a:lnTo>
                    <a:pt x="190" y="28"/>
                  </a:lnTo>
                  <a:lnTo>
                    <a:pt x="193" y="42"/>
                  </a:lnTo>
                  <a:lnTo>
                    <a:pt x="190" y="56"/>
                  </a:lnTo>
                  <a:lnTo>
                    <a:pt x="184" y="68"/>
                  </a:lnTo>
                  <a:lnTo>
                    <a:pt x="175" y="77"/>
                  </a:lnTo>
                  <a:lnTo>
                    <a:pt x="163" y="84"/>
                  </a:lnTo>
                  <a:lnTo>
                    <a:pt x="149" y="86"/>
                  </a:lnTo>
                  <a:lnTo>
                    <a:pt x="43" y="86"/>
                  </a:lnTo>
                  <a:lnTo>
                    <a:pt x="29" y="84"/>
                  </a:lnTo>
                  <a:lnTo>
                    <a:pt x="18" y="77"/>
                  </a:lnTo>
                  <a:lnTo>
                    <a:pt x="8" y="68"/>
                  </a:lnTo>
                  <a:lnTo>
                    <a:pt x="2" y="56"/>
                  </a:lnTo>
                  <a:lnTo>
                    <a:pt x="0" y="42"/>
                  </a:lnTo>
                  <a:lnTo>
                    <a:pt x="2" y="28"/>
                  </a:lnTo>
                  <a:lnTo>
                    <a:pt x="8" y="17"/>
                  </a:lnTo>
                  <a:lnTo>
                    <a:pt x="18" y="7"/>
                  </a:lnTo>
                  <a:lnTo>
                    <a:pt x="29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170"/>
            <p:cNvSpPr>
              <a:spLocks noEditPoints="1"/>
            </p:cNvSpPr>
            <p:nvPr/>
          </p:nvSpPr>
          <p:spPr bwMode="auto">
            <a:xfrm>
              <a:off x="4413250" y="1917701"/>
              <a:ext cx="485775" cy="552450"/>
            </a:xfrm>
            <a:custGeom>
              <a:avLst/>
              <a:gdLst>
                <a:gd name="T0" fmla="*/ 1969 w 3058"/>
                <a:gd name="T1" fmla="*/ 3321 h 3484"/>
                <a:gd name="T2" fmla="*/ 1356 w 3058"/>
                <a:gd name="T3" fmla="*/ 3221 h 3484"/>
                <a:gd name="T4" fmla="*/ 251 w 3058"/>
                <a:gd name="T5" fmla="*/ 3393 h 3484"/>
                <a:gd name="T6" fmla="*/ 594 w 3058"/>
                <a:gd name="T7" fmla="*/ 3393 h 3484"/>
                <a:gd name="T8" fmla="*/ 906 w 3058"/>
                <a:gd name="T9" fmla="*/ 3393 h 3484"/>
                <a:gd name="T10" fmla="*/ 1262 w 3058"/>
                <a:gd name="T11" fmla="*/ 3291 h 3484"/>
                <a:gd name="T12" fmla="*/ 1661 w 3058"/>
                <a:gd name="T13" fmla="*/ 3368 h 3484"/>
                <a:gd name="T14" fmla="*/ 1995 w 3058"/>
                <a:gd name="T15" fmla="*/ 3385 h 3484"/>
                <a:gd name="T16" fmla="*/ 2212 w 3058"/>
                <a:gd name="T17" fmla="*/ 3352 h 3484"/>
                <a:gd name="T18" fmla="*/ 2419 w 3058"/>
                <a:gd name="T19" fmla="*/ 3338 h 3484"/>
                <a:gd name="T20" fmla="*/ 2907 w 3058"/>
                <a:gd name="T21" fmla="*/ 3254 h 3484"/>
                <a:gd name="T22" fmla="*/ 1287 w 3058"/>
                <a:gd name="T23" fmla="*/ 2082 h 3484"/>
                <a:gd name="T24" fmla="*/ 1197 w 3058"/>
                <a:gd name="T25" fmla="*/ 2712 h 3484"/>
                <a:gd name="T26" fmla="*/ 1063 w 3058"/>
                <a:gd name="T27" fmla="*/ 3087 h 3484"/>
                <a:gd name="T28" fmla="*/ 1575 w 3058"/>
                <a:gd name="T29" fmla="*/ 3190 h 3484"/>
                <a:gd name="T30" fmla="*/ 2283 w 3058"/>
                <a:gd name="T31" fmla="*/ 3219 h 3484"/>
                <a:gd name="T32" fmla="*/ 2727 w 3058"/>
                <a:gd name="T33" fmla="*/ 2847 h 3484"/>
                <a:gd name="T34" fmla="*/ 2281 w 3058"/>
                <a:gd name="T35" fmla="*/ 2752 h 3484"/>
                <a:gd name="T36" fmla="*/ 1684 w 3058"/>
                <a:gd name="T37" fmla="*/ 2521 h 3484"/>
                <a:gd name="T38" fmla="*/ 1434 w 3058"/>
                <a:gd name="T39" fmla="*/ 2048 h 3484"/>
                <a:gd name="T40" fmla="*/ 1053 w 3058"/>
                <a:gd name="T41" fmla="*/ 670 h 3484"/>
                <a:gd name="T42" fmla="*/ 517 w 3058"/>
                <a:gd name="T43" fmla="*/ 746 h 3484"/>
                <a:gd name="T44" fmla="*/ 89 w 3058"/>
                <a:gd name="T45" fmla="*/ 463 h 3484"/>
                <a:gd name="T46" fmla="*/ 1131 w 3058"/>
                <a:gd name="T47" fmla="*/ 712 h 3484"/>
                <a:gd name="T48" fmla="*/ 116 w 3058"/>
                <a:gd name="T49" fmla="*/ 1186 h 3484"/>
                <a:gd name="T50" fmla="*/ 250 w 3058"/>
                <a:gd name="T51" fmla="*/ 2024 h 3484"/>
                <a:gd name="T52" fmla="*/ 326 w 3058"/>
                <a:gd name="T53" fmla="*/ 2458 h 3484"/>
                <a:gd name="T54" fmla="*/ 251 w 3058"/>
                <a:gd name="T55" fmla="*/ 3003 h 3484"/>
                <a:gd name="T56" fmla="*/ 889 w 3058"/>
                <a:gd name="T57" fmla="*/ 2983 h 3484"/>
                <a:gd name="T58" fmla="*/ 1173 w 3058"/>
                <a:gd name="T59" fmla="*/ 2372 h 3484"/>
                <a:gd name="T60" fmla="*/ 1287 w 3058"/>
                <a:gd name="T61" fmla="*/ 1944 h 3484"/>
                <a:gd name="T62" fmla="*/ 1417 w 3058"/>
                <a:gd name="T63" fmla="*/ 1637 h 3484"/>
                <a:gd name="T64" fmla="*/ 1447 w 3058"/>
                <a:gd name="T65" fmla="*/ 734 h 3484"/>
                <a:gd name="T66" fmla="*/ 86 w 3058"/>
                <a:gd name="T67" fmla="*/ 170 h 3484"/>
                <a:gd name="T68" fmla="*/ 1562 w 3058"/>
                <a:gd name="T69" fmla="*/ 34 h 3484"/>
                <a:gd name="T70" fmla="*/ 1525 w 3058"/>
                <a:gd name="T71" fmla="*/ 895 h 3484"/>
                <a:gd name="T72" fmla="*/ 1495 w 3058"/>
                <a:gd name="T73" fmla="*/ 1741 h 3484"/>
                <a:gd name="T74" fmla="*/ 1511 w 3058"/>
                <a:gd name="T75" fmla="*/ 2003 h 3484"/>
                <a:gd name="T76" fmla="*/ 1705 w 3058"/>
                <a:gd name="T77" fmla="*/ 2422 h 3484"/>
                <a:gd name="T78" fmla="*/ 2270 w 3058"/>
                <a:gd name="T79" fmla="*/ 2662 h 3484"/>
                <a:gd name="T80" fmla="*/ 2764 w 3058"/>
                <a:gd name="T81" fmla="*/ 2762 h 3484"/>
                <a:gd name="T82" fmla="*/ 2998 w 3058"/>
                <a:gd name="T83" fmla="*/ 3083 h 3484"/>
                <a:gd name="T84" fmla="*/ 2961 w 3058"/>
                <a:gd name="T85" fmla="*/ 3327 h 3484"/>
                <a:gd name="T86" fmla="*/ 2601 w 3058"/>
                <a:gd name="T87" fmla="*/ 3385 h 3484"/>
                <a:gd name="T88" fmla="*/ 2273 w 3058"/>
                <a:gd name="T89" fmla="*/ 3455 h 3484"/>
                <a:gd name="T90" fmla="*/ 2086 w 3058"/>
                <a:gd name="T91" fmla="*/ 3484 h 3484"/>
                <a:gd name="T92" fmla="*/ 1916 w 3058"/>
                <a:gd name="T93" fmla="*/ 3460 h 3484"/>
                <a:gd name="T94" fmla="*/ 1664 w 3058"/>
                <a:gd name="T95" fmla="*/ 3456 h 3484"/>
                <a:gd name="T96" fmla="*/ 1270 w 3058"/>
                <a:gd name="T97" fmla="*/ 3382 h 3484"/>
                <a:gd name="T98" fmla="*/ 1088 w 3058"/>
                <a:gd name="T99" fmla="*/ 3385 h 3484"/>
                <a:gd name="T100" fmla="*/ 887 w 3058"/>
                <a:gd name="T101" fmla="*/ 3479 h 3484"/>
                <a:gd name="T102" fmla="*/ 574 w 3058"/>
                <a:gd name="T103" fmla="*/ 3479 h 3484"/>
                <a:gd name="T104" fmla="*/ 207 w 3058"/>
                <a:gd name="T105" fmla="*/ 3479 h 3484"/>
                <a:gd name="T106" fmla="*/ 165 w 3058"/>
                <a:gd name="T107" fmla="*/ 3012 h 3484"/>
                <a:gd name="T108" fmla="*/ 243 w 3058"/>
                <a:gd name="T109" fmla="*/ 2431 h 3484"/>
                <a:gd name="T110" fmla="*/ 151 w 3058"/>
                <a:gd name="T111" fmla="*/ 1997 h 3484"/>
                <a:gd name="T112" fmla="*/ 29 w 3058"/>
                <a:gd name="T113" fmla="*/ 1189 h 3484"/>
                <a:gd name="T114" fmla="*/ 1 w 3058"/>
                <a:gd name="T115" fmla="*/ 312 h 3484"/>
                <a:gd name="T116" fmla="*/ 30 w 3058"/>
                <a:gd name="T117" fmla="*/ 2 h 3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58" h="3484">
                  <a:moveTo>
                    <a:pt x="2937" y="3164"/>
                  </a:moveTo>
                  <a:lnTo>
                    <a:pt x="2832" y="3196"/>
                  </a:lnTo>
                  <a:lnTo>
                    <a:pt x="2730" y="3225"/>
                  </a:lnTo>
                  <a:lnTo>
                    <a:pt x="2631" y="3248"/>
                  </a:lnTo>
                  <a:lnTo>
                    <a:pt x="2535" y="3268"/>
                  </a:lnTo>
                  <a:lnTo>
                    <a:pt x="2444" y="3285"/>
                  </a:lnTo>
                  <a:lnTo>
                    <a:pt x="2356" y="3298"/>
                  </a:lnTo>
                  <a:lnTo>
                    <a:pt x="2271" y="3307"/>
                  </a:lnTo>
                  <a:lnTo>
                    <a:pt x="2190" y="3315"/>
                  </a:lnTo>
                  <a:lnTo>
                    <a:pt x="2113" y="3319"/>
                  </a:lnTo>
                  <a:lnTo>
                    <a:pt x="2039" y="3321"/>
                  </a:lnTo>
                  <a:lnTo>
                    <a:pt x="1969" y="3321"/>
                  </a:lnTo>
                  <a:lnTo>
                    <a:pt x="1903" y="3319"/>
                  </a:lnTo>
                  <a:lnTo>
                    <a:pt x="1840" y="3316"/>
                  </a:lnTo>
                  <a:lnTo>
                    <a:pt x="1783" y="3310"/>
                  </a:lnTo>
                  <a:lnTo>
                    <a:pt x="1727" y="3304"/>
                  </a:lnTo>
                  <a:lnTo>
                    <a:pt x="1678" y="3297"/>
                  </a:lnTo>
                  <a:lnTo>
                    <a:pt x="1632" y="3289"/>
                  </a:lnTo>
                  <a:lnTo>
                    <a:pt x="1589" y="3281"/>
                  </a:lnTo>
                  <a:lnTo>
                    <a:pt x="1552" y="3272"/>
                  </a:lnTo>
                  <a:lnTo>
                    <a:pt x="1518" y="3264"/>
                  </a:lnTo>
                  <a:lnTo>
                    <a:pt x="1490" y="3256"/>
                  </a:lnTo>
                  <a:lnTo>
                    <a:pt x="1421" y="3237"/>
                  </a:lnTo>
                  <a:lnTo>
                    <a:pt x="1356" y="3221"/>
                  </a:lnTo>
                  <a:lnTo>
                    <a:pt x="1296" y="3209"/>
                  </a:lnTo>
                  <a:lnTo>
                    <a:pt x="1243" y="3198"/>
                  </a:lnTo>
                  <a:lnTo>
                    <a:pt x="1196" y="3190"/>
                  </a:lnTo>
                  <a:lnTo>
                    <a:pt x="1153" y="3183"/>
                  </a:lnTo>
                  <a:lnTo>
                    <a:pt x="1117" y="3179"/>
                  </a:lnTo>
                  <a:lnTo>
                    <a:pt x="1087" y="3176"/>
                  </a:lnTo>
                  <a:lnTo>
                    <a:pt x="1063" y="3174"/>
                  </a:lnTo>
                  <a:lnTo>
                    <a:pt x="1046" y="3173"/>
                  </a:lnTo>
                  <a:lnTo>
                    <a:pt x="1035" y="3173"/>
                  </a:lnTo>
                  <a:lnTo>
                    <a:pt x="1032" y="3173"/>
                  </a:lnTo>
                  <a:lnTo>
                    <a:pt x="251" y="3173"/>
                  </a:lnTo>
                  <a:lnTo>
                    <a:pt x="251" y="3393"/>
                  </a:lnTo>
                  <a:lnTo>
                    <a:pt x="341" y="3393"/>
                  </a:lnTo>
                  <a:lnTo>
                    <a:pt x="341" y="3341"/>
                  </a:lnTo>
                  <a:lnTo>
                    <a:pt x="343" y="3327"/>
                  </a:lnTo>
                  <a:lnTo>
                    <a:pt x="349" y="3316"/>
                  </a:lnTo>
                  <a:lnTo>
                    <a:pt x="359" y="3306"/>
                  </a:lnTo>
                  <a:lnTo>
                    <a:pt x="371" y="3300"/>
                  </a:lnTo>
                  <a:lnTo>
                    <a:pt x="384" y="3298"/>
                  </a:lnTo>
                  <a:lnTo>
                    <a:pt x="491" y="3298"/>
                  </a:lnTo>
                  <a:lnTo>
                    <a:pt x="503" y="3300"/>
                  </a:lnTo>
                  <a:lnTo>
                    <a:pt x="514" y="3305"/>
                  </a:lnTo>
                  <a:lnTo>
                    <a:pt x="523" y="3313"/>
                  </a:lnTo>
                  <a:lnTo>
                    <a:pt x="594" y="3393"/>
                  </a:lnTo>
                  <a:lnTo>
                    <a:pt x="653" y="3393"/>
                  </a:lnTo>
                  <a:lnTo>
                    <a:pt x="653" y="3341"/>
                  </a:lnTo>
                  <a:lnTo>
                    <a:pt x="655" y="3327"/>
                  </a:lnTo>
                  <a:lnTo>
                    <a:pt x="661" y="3316"/>
                  </a:lnTo>
                  <a:lnTo>
                    <a:pt x="671" y="3306"/>
                  </a:lnTo>
                  <a:lnTo>
                    <a:pt x="683" y="3300"/>
                  </a:lnTo>
                  <a:lnTo>
                    <a:pt x="697" y="3298"/>
                  </a:lnTo>
                  <a:lnTo>
                    <a:pt x="803" y="3298"/>
                  </a:lnTo>
                  <a:lnTo>
                    <a:pt x="815" y="3300"/>
                  </a:lnTo>
                  <a:lnTo>
                    <a:pt x="826" y="3305"/>
                  </a:lnTo>
                  <a:lnTo>
                    <a:pt x="836" y="3313"/>
                  </a:lnTo>
                  <a:lnTo>
                    <a:pt x="906" y="3393"/>
                  </a:lnTo>
                  <a:lnTo>
                    <a:pt x="993" y="3393"/>
                  </a:lnTo>
                  <a:lnTo>
                    <a:pt x="999" y="3369"/>
                  </a:lnTo>
                  <a:lnTo>
                    <a:pt x="1010" y="3348"/>
                  </a:lnTo>
                  <a:lnTo>
                    <a:pt x="1022" y="3328"/>
                  </a:lnTo>
                  <a:lnTo>
                    <a:pt x="1039" y="3313"/>
                  </a:lnTo>
                  <a:lnTo>
                    <a:pt x="1061" y="3299"/>
                  </a:lnTo>
                  <a:lnTo>
                    <a:pt x="1086" y="3288"/>
                  </a:lnTo>
                  <a:lnTo>
                    <a:pt x="1114" y="3282"/>
                  </a:lnTo>
                  <a:lnTo>
                    <a:pt x="1146" y="3279"/>
                  </a:lnTo>
                  <a:lnTo>
                    <a:pt x="1181" y="3279"/>
                  </a:lnTo>
                  <a:lnTo>
                    <a:pt x="1220" y="3283"/>
                  </a:lnTo>
                  <a:lnTo>
                    <a:pt x="1262" y="3291"/>
                  </a:lnTo>
                  <a:lnTo>
                    <a:pt x="1279" y="3295"/>
                  </a:lnTo>
                  <a:lnTo>
                    <a:pt x="1303" y="3300"/>
                  </a:lnTo>
                  <a:lnTo>
                    <a:pt x="1330" y="3305"/>
                  </a:lnTo>
                  <a:lnTo>
                    <a:pt x="1362" y="3312"/>
                  </a:lnTo>
                  <a:lnTo>
                    <a:pt x="1397" y="3318"/>
                  </a:lnTo>
                  <a:lnTo>
                    <a:pt x="1434" y="3325"/>
                  </a:lnTo>
                  <a:lnTo>
                    <a:pt x="1473" y="3333"/>
                  </a:lnTo>
                  <a:lnTo>
                    <a:pt x="1513" y="3340"/>
                  </a:lnTo>
                  <a:lnTo>
                    <a:pt x="1552" y="3348"/>
                  </a:lnTo>
                  <a:lnTo>
                    <a:pt x="1591" y="3355"/>
                  </a:lnTo>
                  <a:lnTo>
                    <a:pt x="1627" y="3361"/>
                  </a:lnTo>
                  <a:lnTo>
                    <a:pt x="1661" y="3368"/>
                  </a:lnTo>
                  <a:lnTo>
                    <a:pt x="1691" y="3373"/>
                  </a:lnTo>
                  <a:lnTo>
                    <a:pt x="1718" y="3378"/>
                  </a:lnTo>
                  <a:lnTo>
                    <a:pt x="1739" y="3382"/>
                  </a:lnTo>
                  <a:lnTo>
                    <a:pt x="1747" y="3369"/>
                  </a:lnTo>
                  <a:lnTo>
                    <a:pt x="1754" y="3359"/>
                  </a:lnTo>
                  <a:lnTo>
                    <a:pt x="1764" y="3353"/>
                  </a:lnTo>
                  <a:lnTo>
                    <a:pt x="1775" y="3349"/>
                  </a:lnTo>
                  <a:lnTo>
                    <a:pt x="1787" y="3349"/>
                  </a:lnTo>
                  <a:lnTo>
                    <a:pt x="1961" y="3363"/>
                  </a:lnTo>
                  <a:lnTo>
                    <a:pt x="1975" y="3367"/>
                  </a:lnTo>
                  <a:lnTo>
                    <a:pt x="1987" y="3374"/>
                  </a:lnTo>
                  <a:lnTo>
                    <a:pt x="1995" y="3385"/>
                  </a:lnTo>
                  <a:lnTo>
                    <a:pt x="1999" y="3397"/>
                  </a:lnTo>
                  <a:lnTo>
                    <a:pt x="2027" y="3397"/>
                  </a:lnTo>
                  <a:lnTo>
                    <a:pt x="2053" y="3397"/>
                  </a:lnTo>
                  <a:lnTo>
                    <a:pt x="2077" y="3397"/>
                  </a:lnTo>
                  <a:lnTo>
                    <a:pt x="2090" y="3377"/>
                  </a:lnTo>
                  <a:lnTo>
                    <a:pt x="2098" y="3367"/>
                  </a:lnTo>
                  <a:lnTo>
                    <a:pt x="2110" y="3360"/>
                  </a:lnTo>
                  <a:lnTo>
                    <a:pt x="2124" y="3357"/>
                  </a:lnTo>
                  <a:lnTo>
                    <a:pt x="2145" y="3356"/>
                  </a:lnTo>
                  <a:lnTo>
                    <a:pt x="2167" y="3355"/>
                  </a:lnTo>
                  <a:lnTo>
                    <a:pt x="2190" y="3353"/>
                  </a:lnTo>
                  <a:lnTo>
                    <a:pt x="2212" y="3352"/>
                  </a:lnTo>
                  <a:lnTo>
                    <a:pt x="2232" y="3351"/>
                  </a:lnTo>
                  <a:lnTo>
                    <a:pt x="2249" y="3350"/>
                  </a:lnTo>
                  <a:lnTo>
                    <a:pt x="2262" y="3349"/>
                  </a:lnTo>
                  <a:lnTo>
                    <a:pt x="2268" y="3349"/>
                  </a:lnTo>
                  <a:lnTo>
                    <a:pt x="2281" y="3349"/>
                  </a:lnTo>
                  <a:lnTo>
                    <a:pt x="2293" y="3353"/>
                  </a:lnTo>
                  <a:lnTo>
                    <a:pt x="2303" y="3361"/>
                  </a:lnTo>
                  <a:lnTo>
                    <a:pt x="2321" y="3379"/>
                  </a:lnTo>
                  <a:lnTo>
                    <a:pt x="2362" y="3374"/>
                  </a:lnTo>
                  <a:lnTo>
                    <a:pt x="2401" y="3370"/>
                  </a:lnTo>
                  <a:lnTo>
                    <a:pt x="2410" y="3349"/>
                  </a:lnTo>
                  <a:lnTo>
                    <a:pt x="2419" y="3338"/>
                  </a:lnTo>
                  <a:lnTo>
                    <a:pt x="2429" y="3330"/>
                  </a:lnTo>
                  <a:lnTo>
                    <a:pt x="2442" y="3325"/>
                  </a:lnTo>
                  <a:lnTo>
                    <a:pt x="2627" y="3292"/>
                  </a:lnTo>
                  <a:lnTo>
                    <a:pt x="2643" y="3292"/>
                  </a:lnTo>
                  <a:lnTo>
                    <a:pt x="2657" y="3298"/>
                  </a:lnTo>
                  <a:lnTo>
                    <a:pt x="2668" y="3307"/>
                  </a:lnTo>
                  <a:lnTo>
                    <a:pt x="2676" y="3320"/>
                  </a:lnTo>
                  <a:lnTo>
                    <a:pt x="2733" y="3306"/>
                  </a:lnTo>
                  <a:lnTo>
                    <a:pt x="2785" y="3292"/>
                  </a:lnTo>
                  <a:lnTo>
                    <a:pt x="2832" y="3279"/>
                  </a:lnTo>
                  <a:lnTo>
                    <a:pt x="2872" y="3266"/>
                  </a:lnTo>
                  <a:lnTo>
                    <a:pt x="2907" y="3254"/>
                  </a:lnTo>
                  <a:lnTo>
                    <a:pt x="2937" y="3244"/>
                  </a:lnTo>
                  <a:lnTo>
                    <a:pt x="2961" y="3235"/>
                  </a:lnTo>
                  <a:lnTo>
                    <a:pt x="2937" y="3164"/>
                  </a:lnTo>
                  <a:close/>
                  <a:moveTo>
                    <a:pt x="1421" y="1956"/>
                  </a:moveTo>
                  <a:lnTo>
                    <a:pt x="1405" y="1965"/>
                  </a:lnTo>
                  <a:lnTo>
                    <a:pt x="1388" y="1974"/>
                  </a:lnTo>
                  <a:lnTo>
                    <a:pt x="1371" y="1987"/>
                  </a:lnTo>
                  <a:lnTo>
                    <a:pt x="1353" y="2001"/>
                  </a:lnTo>
                  <a:lnTo>
                    <a:pt x="1335" y="2017"/>
                  </a:lnTo>
                  <a:lnTo>
                    <a:pt x="1318" y="2036"/>
                  </a:lnTo>
                  <a:lnTo>
                    <a:pt x="1302" y="2058"/>
                  </a:lnTo>
                  <a:lnTo>
                    <a:pt x="1287" y="2082"/>
                  </a:lnTo>
                  <a:lnTo>
                    <a:pt x="1274" y="2110"/>
                  </a:lnTo>
                  <a:lnTo>
                    <a:pt x="1265" y="2140"/>
                  </a:lnTo>
                  <a:lnTo>
                    <a:pt x="1256" y="2173"/>
                  </a:lnTo>
                  <a:lnTo>
                    <a:pt x="1252" y="2212"/>
                  </a:lnTo>
                  <a:lnTo>
                    <a:pt x="1252" y="2252"/>
                  </a:lnTo>
                  <a:lnTo>
                    <a:pt x="1255" y="2297"/>
                  </a:lnTo>
                  <a:lnTo>
                    <a:pt x="1260" y="2369"/>
                  </a:lnTo>
                  <a:lnTo>
                    <a:pt x="1259" y="2441"/>
                  </a:lnTo>
                  <a:lnTo>
                    <a:pt x="1253" y="2511"/>
                  </a:lnTo>
                  <a:lnTo>
                    <a:pt x="1240" y="2580"/>
                  </a:lnTo>
                  <a:lnTo>
                    <a:pt x="1221" y="2647"/>
                  </a:lnTo>
                  <a:lnTo>
                    <a:pt x="1197" y="2712"/>
                  </a:lnTo>
                  <a:lnTo>
                    <a:pt x="1166" y="2776"/>
                  </a:lnTo>
                  <a:lnTo>
                    <a:pt x="1130" y="2838"/>
                  </a:lnTo>
                  <a:lnTo>
                    <a:pt x="1087" y="2898"/>
                  </a:lnTo>
                  <a:lnTo>
                    <a:pt x="1039" y="2956"/>
                  </a:lnTo>
                  <a:lnTo>
                    <a:pt x="1002" y="2994"/>
                  </a:lnTo>
                  <a:lnTo>
                    <a:pt x="966" y="3028"/>
                  </a:lnTo>
                  <a:lnTo>
                    <a:pt x="931" y="3059"/>
                  </a:lnTo>
                  <a:lnTo>
                    <a:pt x="898" y="3086"/>
                  </a:lnTo>
                  <a:lnTo>
                    <a:pt x="1032" y="3086"/>
                  </a:lnTo>
                  <a:lnTo>
                    <a:pt x="1036" y="3086"/>
                  </a:lnTo>
                  <a:lnTo>
                    <a:pt x="1047" y="3087"/>
                  </a:lnTo>
                  <a:lnTo>
                    <a:pt x="1063" y="3087"/>
                  </a:lnTo>
                  <a:lnTo>
                    <a:pt x="1084" y="3089"/>
                  </a:lnTo>
                  <a:lnTo>
                    <a:pt x="1112" y="3091"/>
                  </a:lnTo>
                  <a:lnTo>
                    <a:pt x="1145" y="3095"/>
                  </a:lnTo>
                  <a:lnTo>
                    <a:pt x="1182" y="3100"/>
                  </a:lnTo>
                  <a:lnTo>
                    <a:pt x="1225" y="3107"/>
                  </a:lnTo>
                  <a:lnTo>
                    <a:pt x="1273" y="3115"/>
                  </a:lnTo>
                  <a:lnTo>
                    <a:pt x="1326" y="3126"/>
                  </a:lnTo>
                  <a:lnTo>
                    <a:pt x="1383" y="3140"/>
                  </a:lnTo>
                  <a:lnTo>
                    <a:pt x="1446" y="3155"/>
                  </a:lnTo>
                  <a:lnTo>
                    <a:pt x="1514" y="3174"/>
                  </a:lnTo>
                  <a:lnTo>
                    <a:pt x="1542" y="3181"/>
                  </a:lnTo>
                  <a:lnTo>
                    <a:pt x="1575" y="3190"/>
                  </a:lnTo>
                  <a:lnTo>
                    <a:pt x="1612" y="3197"/>
                  </a:lnTo>
                  <a:lnTo>
                    <a:pt x="1652" y="3205"/>
                  </a:lnTo>
                  <a:lnTo>
                    <a:pt x="1698" y="3213"/>
                  </a:lnTo>
                  <a:lnTo>
                    <a:pt x="1747" y="3219"/>
                  </a:lnTo>
                  <a:lnTo>
                    <a:pt x="1800" y="3226"/>
                  </a:lnTo>
                  <a:lnTo>
                    <a:pt x="1857" y="3230"/>
                  </a:lnTo>
                  <a:lnTo>
                    <a:pt x="1919" y="3233"/>
                  </a:lnTo>
                  <a:lnTo>
                    <a:pt x="1983" y="3235"/>
                  </a:lnTo>
                  <a:lnTo>
                    <a:pt x="2052" y="3235"/>
                  </a:lnTo>
                  <a:lnTo>
                    <a:pt x="2126" y="3232"/>
                  </a:lnTo>
                  <a:lnTo>
                    <a:pt x="2202" y="3228"/>
                  </a:lnTo>
                  <a:lnTo>
                    <a:pt x="2283" y="3219"/>
                  </a:lnTo>
                  <a:lnTo>
                    <a:pt x="2366" y="3210"/>
                  </a:lnTo>
                  <a:lnTo>
                    <a:pt x="2454" y="3196"/>
                  </a:lnTo>
                  <a:lnTo>
                    <a:pt x="2544" y="3179"/>
                  </a:lnTo>
                  <a:lnTo>
                    <a:pt x="2638" y="3158"/>
                  </a:lnTo>
                  <a:lnTo>
                    <a:pt x="2736" y="3133"/>
                  </a:lnTo>
                  <a:lnTo>
                    <a:pt x="2837" y="3105"/>
                  </a:lnTo>
                  <a:lnTo>
                    <a:pt x="2826" y="3050"/>
                  </a:lnTo>
                  <a:lnTo>
                    <a:pt x="2812" y="3000"/>
                  </a:lnTo>
                  <a:lnTo>
                    <a:pt x="2795" y="2955"/>
                  </a:lnTo>
                  <a:lnTo>
                    <a:pt x="2774" y="2914"/>
                  </a:lnTo>
                  <a:lnTo>
                    <a:pt x="2752" y="2879"/>
                  </a:lnTo>
                  <a:lnTo>
                    <a:pt x="2727" y="2847"/>
                  </a:lnTo>
                  <a:lnTo>
                    <a:pt x="2698" y="2820"/>
                  </a:lnTo>
                  <a:lnTo>
                    <a:pt x="2666" y="2798"/>
                  </a:lnTo>
                  <a:lnTo>
                    <a:pt x="2632" y="2781"/>
                  </a:lnTo>
                  <a:lnTo>
                    <a:pt x="2596" y="2770"/>
                  </a:lnTo>
                  <a:lnTo>
                    <a:pt x="2556" y="2761"/>
                  </a:lnTo>
                  <a:lnTo>
                    <a:pt x="2513" y="2758"/>
                  </a:lnTo>
                  <a:lnTo>
                    <a:pt x="2468" y="2758"/>
                  </a:lnTo>
                  <a:lnTo>
                    <a:pt x="2434" y="2758"/>
                  </a:lnTo>
                  <a:lnTo>
                    <a:pt x="2397" y="2758"/>
                  </a:lnTo>
                  <a:lnTo>
                    <a:pt x="2360" y="2757"/>
                  </a:lnTo>
                  <a:lnTo>
                    <a:pt x="2322" y="2755"/>
                  </a:lnTo>
                  <a:lnTo>
                    <a:pt x="2281" y="2752"/>
                  </a:lnTo>
                  <a:lnTo>
                    <a:pt x="2238" y="2747"/>
                  </a:lnTo>
                  <a:lnTo>
                    <a:pt x="2193" y="2741"/>
                  </a:lnTo>
                  <a:lnTo>
                    <a:pt x="2144" y="2732"/>
                  </a:lnTo>
                  <a:lnTo>
                    <a:pt x="2093" y="2722"/>
                  </a:lnTo>
                  <a:lnTo>
                    <a:pt x="2038" y="2708"/>
                  </a:lnTo>
                  <a:lnTo>
                    <a:pt x="1978" y="2691"/>
                  </a:lnTo>
                  <a:lnTo>
                    <a:pt x="1920" y="2671"/>
                  </a:lnTo>
                  <a:lnTo>
                    <a:pt x="1864" y="2647"/>
                  </a:lnTo>
                  <a:lnTo>
                    <a:pt x="1813" y="2619"/>
                  </a:lnTo>
                  <a:lnTo>
                    <a:pt x="1767" y="2589"/>
                  </a:lnTo>
                  <a:lnTo>
                    <a:pt x="1723" y="2556"/>
                  </a:lnTo>
                  <a:lnTo>
                    <a:pt x="1684" y="2521"/>
                  </a:lnTo>
                  <a:lnTo>
                    <a:pt x="1648" y="2484"/>
                  </a:lnTo>
                  <a:lnTo>
                    <a:pt x="1615" y="2445"/>
                  </a:lnTo>
                  <a:lnTo>
                    <a:pt x="1585" y="2406"/>
                  </a:lnTo>
                  <a:lnTo>
                    <a:pt x="1558" y="2364"/>
                  </a:lnTo>
                  <a:lnTo>
                    <a:pt x="1534" y="2323"/>
                  </a:lnTo>
                  <a:lnTo>
                    <a:pt x="1513" y="2282"/>
                  </a:lnTo>
                  <a:lnTo>
                    <a:pt x="1494" y="2240"/>
                  </a:lnTo>
                  <a:lnTo>
                    <a:pt x="1478" y="2200"/>
                  </a:lnTo>
                  <a:lnTo>
                    <a:pt x="1464" y="2160"/>
                  </a:lnTo>
                  <a:lnTo>
                    <a:pt x="1452" y="2122"/>
                  </a:lnTo>
                  <a:lnTo>
                    <a:pt x="1443" y="2083"/>
                  </a:lnTo>
                  <a:lnTo>
                    <a:pt x="1434" y="2048"/>
                  </a:lnTo>
                  <a:lnTo>
                    <a:pt x="1429" y="2015"/>
                  </a:lnTo>
                  <a:lnTo>
                    <a:pt x="1424" y="1985"/>
                  </a:lnTo>
                  <a:lnTo>
                    <a:pt x="1421" y="1956"/>
                  </a:lnTo>
                  <a:close/>
                  <a:moveTo>
                    <a:pt x="604" y="550"/>
                  </a:moveTo>
                  <a:lnTo>
                    <a:pt x="604" y="746"/>
                  </a:lnTo>
                  <a:lnTo>
                    <a:pt x="959" y="746"/>
                  </a:lnTo>
                  <a:lnTo>
                    <a:pt x="981" y="743"/>
                  </a:lnTo>
                  <a:lnTo>
                    <a:pt x="1001" y="735"/>
                  </a:lnTo>
                  <a:lnTo>
                    <a:pt x="1019" y="724"/>
                  </a:lnTo>
                  <a:lnTo>
                    <a:pt x="1035" y="709"/>
                  </a:lnTo>
                  <a:lnTo>
                    <a:pt x="1046" y="691"/>
                  </a:lnTo>
                  <a:lnTo>
                    <a:pt x="1053" y="670"/>
                  </a:lnTo>
                  <a:lnTo>
                    <a:pt x="1056" y="647"/>
                  </a:lnTo>
                  <a:lnTo>
                    <a:pt x="1053" y="625"/>
                  </a:lnTo>
                  <a:lnTo>
                    <a:pt x="1046" y="605"/>
                  </a:lnTo>
                  <a:lnTo>
                    <a:pt x="1035" y="587"/>
                  </a:lnTo>
                  <a:lnTo>
                    <a:pt x="1019" y="571"/>
                  </a:lnTo>
                  <a:lnTo>
                    <a:pt x="1001" y="559"/>
                  </a:lnTo>
                  <a:lnTo>
                    <a:pt x="981" y="552"/>
                  </a:lnTo>
                  <a:lnTo>
                    <a:pt x="959" y="550"/>
                  </a:lnTo>
                  <a:lnTo>
                    <a:pt x="604" y="550"/>
                  </a:lnTo>
                  <a:close/>
                  <a:moveTo>
                    <a:pt x="313" y="550"/>
                  </a:moveTo>
                  <a:lnTo>
                    <a:pt x="313" y="746"/>
                  </a:lnTo>
                  <a:lnTo>
                    <a:pt x="517" y="746"/>
                  </a:lnTo>
                  <a:lnTo>
                    <a:pt x="517" y="550"/>
                  </a:lnTo>
                  <a:lnTo>
                    <a:pt x="313" y="550"/>
                  </a:lnTo>
                  <a:close/>
                  <a:moveTo>
                    <a:pt x="91" y="550"/>
                  </a:moveTo>
                  <a:lnTo>
                    <a:pt x="93" y="645"/>
                  </a:lnTo>
                  <a:lnTo>
                    <a:pt x="96" y="746"/>
                  </a:lnTo>
                  <a:lnTo>
                    <a:pt x="226" y="746"/>
                  </a:lnTo>
                  <a:lnTo>
                    <a:pt x="226" y="550"/>
                  </a:lnTo>
                  <a:lnTo>
                    <a:pt x="91" y="550"/>
                  </a:lnTo>
                  <a:close/>
                  <a:moveTo>
                    <a:pt x="87" y="257"/>
                  </a:moveTo>
                  <a:lnTo>
                    <a:pt x="87" y="320"/>
                  </a:lnTo>
                  <a:lnTo>
                    <a:pt x="88" y="388"/>
                  </a:lnTo>
                  <a:lnTo>
                    <a:pt x="89" y="463"/>
                  </a:lnTo>
                  <a:lnTo>
                    <a:pt x="959" y="463"/>
                  </a:lnTo>
                  <a:lnTo>
                    <a:pt x="992" y="466"/>
                  </a:lnTo>
                  <a:lnTo>
                    <a:pt x="1022" y="474"/>
                  </a:lnTo>
                  <a:lnTo>
                    <a:pt x="1051" y="488"/>
                  </a:lnTo>
                  <a:lnTo>
                    <a:pt x="1077" y="506"/>
                  </a:lnTo>
                  <a:lnTo>
                    <a:pt x="1099" y="528"/>
                  </a:lnTo>
                  <a:lnTo>
                    <a:pt x="1118" y="555"/>
                  </a:lnTo>
                  <a:lnTo>
                    <a:pt x="1131" y="584"/>
                  </a:lnTo>
                  <a:lnTo>
                    <a:pt x="1140" y="614"/>
                  </a:lnTo>
                  <a:lnTo>
                    <a:pt x="1142" y="647"/>
                  </a:lnTo>
                  <a:lnTo>
                    <a:pt x="1140" y="680"/>
                  </a:lnTo>
                  <a:lnTo>
                    <a:pt x="1131" y="712"/>
                  </a:lnTo>
                  <a:lnTo>
                    <a:pt x="1118" y="741"/>
                  </a:lnTo>
                  <a:lnTo>
                    <a:pt x="1099" y="766"/>
                  </a:lnTo>
                  <a:lnTo>
                    <a:pt x="1077" y="788"/>
                  </a:lnTo>
                  <a:lnTo>
                    <a:pt x="1051" y="806"/>
                  </a:lnTo>
                  <a:lnTo>
                    <a:pt x="1022" y="820"/>
                  </a:lnTo>
                  <a:lnTo>
                    <a:pt x="992" y="829"/>
                  </a:lnTo>
                  <a:lnTo>
                    <a:pt x="959" y="832"/>
                  </a:lnTo>
                  <a:lnTo>
                    <a:pt x="99" y="832"/>
                  </a:lnTo>
                  <a:lnTo>
                    <a:pt x="102" y="921"/>
                  </a:lnTo>
                  <a:lnTo>
                    <a:pt x="106" y="1009"/>
                  </a:lnTo>
                  <a:lnTo>
                    <a:pt x="110" y="1098"/>
                  </a:lnTo>
                  <a:lnTo>
                    <a:pt x="116" y="1186"/>
                  </a:lnTo>
                  <a:lnTo>
                    <a:pt x="121" y="1273"/>
                  </a:lnTo>
                  <a:lnTo>
                    <a:pt x="128" y="1357"/>
                  </a:lnTo>
                  <a:lnTo>
                    <a:pt x="136" y="1437"/>
                  </a:lnTo>
                  <a:lnTo>
                    <a:pt x="143" y="1515"/>
                  </a:lnTo>
                  <a:lnTo>
                    <a:pt x="153" y="1588"/>
                  </a:lnTo>
                  <a:lnTo>
                    <a:pt x="162" y="1656"/>
                  </a:lnTo>
                  <a:lnTo>
                    <a:pt x="173" y="1717"/>
                  </a:lnTo>
                  <a:lnTo>
                    <a:pt x="188" y="1791"/>
                  </a:lnTo>
                  <a:lnTo>
                    <a:pt x="204" y="1857"/>
                  </a:lnTo>
                  <a:lnTo>
                    <a:pt x="219" y="1919"/>
                  </a:lnTo>
                  <a:lnTo>
                    <a:pt x="235" y="1974"/>
                  </a:lnTo>
                  <a:lnTo>
                    <a:pt x="250" y="2024"/>
                  </a:lnTo>
                  <a:lnTo>
                    <a:pt x="263" y="2068"/>
                  </a:lnTo>
                  <a:lnTo>
                    <a:pt x="277" y="2110"/>
                  </a:lnTo>
                  <a:lnTo>
                    <a:pt x="290" y="2147"/>
                  </a:lnTo>
                  <a:lnTo>
                    <a:pt x="304" y="2186"/>
                  </a:lnTo>
                  <a:lnTo>
                    <a:pt x="315" y="2222"/>
                  </a:lnTo>
                  <a:lnTo>
                    <a:pt x="326" y="2256"/>
                  </a:lnTo>
                  <a:lnTo>
                    <a:pt x="333" y="2290"/>
                  </a:lnTo>
                  <a:lnTo>
                    <a:pt x="339" y="2322"/>
                  </a:lnTo>
                  <a:lnTo>
                    <a:pt x="341" y="2355"/>
                  </a:lnTo>
                  <a:lnTo>
                    <a:pt x="340" y="2388"/>
                  </a:lnTo>
                  <a:lnTo>
                    <a:pt x="336" y="2422"/>
                  </a:lnTo>
                  <a:lnTo>
                    <a:pt x="326" y="2458"/>
                  </a:lnTo>
                  <a:lnTo>
                    <a:pt x="312" y="2496"/>
                  </a:lnTo>
                  <a:lnTo>
                    <a:pt x="290" y="2556"/>
                  </a:lnTo>
                  <a:lnTo>
                    <a:pt x="272" y="2616"/>
                  </a:lnTo>
                  <a:lnTo>
                    <a:pt x="258" y="2671"/>
                  </a:lnTo>
                  <a:lnTo>
                    <a:pt x="248" y="2724"/>
                  </a:lnTo>
                  <a:lnTo>
                    <a:pt x="241" y="2774"/>
                  </a:lnTo>
                  <a:lnTo>
                    <a:pt x="238" y="2819"/>
                  </a:lnTo>
                  <a:lnTo>
                    <a:pt x="237" y="2863"/>
                  </a:lnTo>
                  <a:lnTo>
                    <a:pt x="238" y="2903"/>
                  </a:lnTo>
                  <a:lnTo>
                    <a:pt x="241" y="2940"/>
                  </a:lnTo>
                  <a:lnTo>
                    <a:pt x="245" y="2973"/>
                  </a:lnTo>
                  <a:lnTo>
                    <a:pt x="251" y="3003"/>
                  </a:lnTo>
                  <a:lnTo>
                    <a:pt x="257" y="3029"/>
                  </a:lnTo>
                  <a:lnTo>
                    <a:pt x="263" y="3052"/>
                  </a:lnTo>
                  <a:lnTo>
                    <a:pt x="269" y="3071"/>
                  </a:lnTo>
                  <a:lnTo>
                    <a:pt x="275" y="3086"/>
                  </a:lnTo>
                  <a:lnTo>
                    <a:pt x="742" y="3086"/>
                  </a:lnTo>
                  <a:lnTo>
                    <a:pt x="754" y="3079"/>
                  </a:lnTo>
                  <a:lnTo>
                    <a:pt x="769" y="3071"/>
                  </a:lnTo>
                  <a:lnTo>
                    <a:pt x="788" y="3058"/>
                  </a:lnTo>
                  <a:lnTo>
                    <a:pt x="809" y="3043"/>
                  </a:lnTo>
                  <a:lnTo>
                    <a:pt x="833" y="3026"/>
                  </a:lnTo>
                  <a:lnTo>
                    <a:pt x="860" y="3005"/>
                  </a:lnTo>
                  <a:lnTo>
                    <a:pt x="889" y="2983"/>
                  </a:lnTo>
                  <a:lnTo>
                    <a:pt x="917" y="2956"/>
                  </a:lnTo>
                  <a:lnTo>
                    <a:pt x="947" y="2928"/>
                  </a:lnTo>
                  <a:lnTo>
                    <a:pt x="977" y="2896"/>
                  </a:lnTo>
                  <a:lnTo>
                    <a:pt x="1020" y="2844"/>
                  </a:lnTo>
                  <a:lnTo>
                    <a:pt x="1059" y="2790"/>
                  </a:lnTo>
                  <a:lnTo>
                    <a:pt x="1090" y="2735"/>
                  </a:lnTo>
                  <a:lnTo>
                    <a:pt x="1118" y="2678"/>
                  </a:lnTo>
                  <a:lnTo>
                    <a:pt x="1139" y="2620"/>
                  </a:lnTo>
                  <a:lnTo>
                    <a:pt x="1156" y="2560"/>
                  </a:lnTo>
                  <a:lnTo>
                    <a:pt x="1168" y="2499"/>
                  </a:lnTo>
                  <a:lnTo>
                    <a:pt x="1173" y="2435"/>
                  </a:lnTo>
                  <a:lnTo>
                    <a:pt x="1173" y="2372"/>
                  </a:lnTo>
                  <a:lnTo>
                    <a:pt x="1169" y="2307"/>
                  </a:lnTo>
                  <a:lnTo>
                    <a:pt x="1165" y="2258"/>
                  </a:lnTo>
                  <a:lnTo>
                    <a:pt x="1165" y="2214"/>
                  </a:lnTo>
                  <a:lnTo>
                    <a:pt x="1169" y="2171"/>
                  </a:lnTo>
                  <a:lnTo>
                    <a:pt x="1176" y="2133"/>
                  </a:lnTo>
                  <a:lnTo>
                    <a:pt x="1186" y="2098"/>
                  </a:lnTo>
                  <a:lnTo>
                    <a:pt x="1199" y="2066"/>
                  </a:lnTo>
                  <a:lnTo>
                    <a:pt x="1214" y="2037"/>
                  </a:lnTo>
                  <a:lnTo>
                    <a:pt x="1230" y="2009"/>
                  </a:lnTo>
                  <a:lnTo>
                    <a:pt x="1248" y="1986"/>
                  </a:lnTo>
                  <a:lnTo>
                    <a:pt x="1267" y="1963"/>
                  </a:lnTo>
                  <a:lnTo>
                    <a:pt x="1287" y="1944"/>
                  </a:lnTo>
                  <a:lnTo>
                    <a:pt x="1307" y="1927"/>
                  </a:lnTo>
                  <a:lnTo>
                    <a:pt x="1327" y="1913"/>
                  </a:lnTo>
                  <a:lnTo>
                    <a:pt x="1347" y="1900"/>
                  </a:lnTo>
                  <a:lnTo>
                    <a:pt x="1366" y="1889"/>
                  </a:lnTo>
                  <a:lnTo>
                    <a:pt x="1385" y="1880"/>
                  </a:lnTo>
                  <a:lnTo>
                    <a:pt x="1400" y="1872"/>
                  </a:lnTo>
                  <a:lnTo>
                    <a:pt x="1415" y="1866"/>
                  </a:lnTo>
                  <a:lnTo>
                    <a:pt x="1415" y="1833"/>
                  </a:lnTo>
                  <a:lnTo>
                    <a:pt x="1415" y="1793"/>
                  </a:lnTo>
                  <a:lnTo>
                    <a:pt x="1415" y="1746"/>
                  </a:lnTo>
                  <a:lnTo>
                    <a:pt x="1416" y="1694"/>
                  </a:lnTo>
                  <a:lnTo>
                    <a:pt x="1417" y="1637"/>
                  </a:lnTo>
                  <a:lnTo>
                    <a:pt x="1419" y="1575"/>
                  </a:lnTo>
                  <a:lnTo>
                    <a:pt x="1421" y="1510"/>
                  </a:lnTo>
                  <a:lnTo>
                    <a:pt x="1422" y="1440"/>
                  </a:lnTo>
                  <a:lnTo>
                    <a:pt x="1424" y="1366"/>
                  </a:lnTo>
                  <a:lnTo>
                    <a:pt x="1427" y="1291"/>
                  </a:lnTo>
                  <a:lnTo>
                    <a:pt x="1429" y="1214"/>
                  </a:lnTo>
                  <a:lnTo>
                    <a:pt x="1432" y="1134"/>
                  </a:lnTo>
                  <a:lnTo>
                    <a:pt x="1436" y="1055"/>
                  </a:lnTo>
                  <a:lnTo>
                    <a:pt x="1438" y="974"/>
                  </a:lnTo>
                  <a:lnTo>
                    <a:pt x="1441" y="893"/>
                  </a:lnTo>
                  <a:lnTo>
                    <a:pt x="1444" y="813"/>
                  </a:lnTo>
                  <a:lnTo>
                    <a:pt x="1447" y="734"/>
                  </a:lnTo>
                  <a:lnTo>
                    <a:pt x="1450" y="657"/>
                  </a:lnTo>
                  <a:lnTo>
                    <a:pt x="1454" y="582"/>
                  </a:lnTo>
                  <a:lnTo>
                    <a:pt x="1457" y="509"/>
                  </a:lnTo>
                  <a:lnTo>
                    <a:pt x="1459" y="439"/>
                  </a:lnTo>
                  <a:lnTo>
                    <a:pt x="1462" y="375"/>
                  </a:lnTo>
                  <a:lnTo>
                    <a:pt x="1465" y="313"/>
                  </a:lnTo>
                  <a:lnTo>
                    <a:pt x="1467" y="257"/>
                  </a:lnTo>
                  <a:lnTo>
                    <a:pt x="87" y="257"/>
                  </a:lnTo>
                  <a:close/>
                  <a:moveTo>
                    <a:pt x="86" y="86"/>
                  </a:moveTo>
                  <a:lnTo>
                    <a:pt x="86" y="110"/>
                  </a:lnTo>
                  <a:lnTo>
                    <a:pt x="86" y="138"/>
                  </a:lnTo>
                  <a:lnTo>
                    <a:pt x="86" y="170"/>
                  </a:lnTo>
                  <a:lnTo>
                    <a:pt x="1471" y="170"/>
                  </a:lnTo>
                  <a:lnTo>
                    <a:pt x="1473" y="138"/>
                  </a:lnTo>
                  <a:lnTo>
                    <a:pt x="1474" y="111"/>
                  </a:lnTo>
                  <a:lnTo>
                    <a:pt x="1475" y="86"/>
                  </a:lnTo>
                  <a:lnTo>
                    <a:pt x="86" y="86"/>
                  </a:lnTo>
                  <a:close/>
                  <a:moveTo>
                    <a:pt x="44" y="0"/>
                  </a:moveTo>
                  <a:lnTo>
                    <a:pt x="1520" y="0"/>
                  </a:lnTo>
                  <a:lnTo>
                    <a:pt x="1531" y="1"/>
                  </a:lnTo>
                  <a:lnTo>
                    <a:pt x="1542" y="7"/>
                  </a:lnTo>
                  <a:lnTo>
                    <a:pt x="1551" y="13"/>
                  </a:lnTo>
                  <a:lnTo>
                    <a:pt x="1558" y="23"/>
                  </a:lnTo>
                  <a:lnTo>
                    <a:pt x="1562" y="34"/>
                  </a:lnTo>
                  <a:lnTo>
                    <a:pt x="1563" y="45"/>
                  </a:lnTo>
                  <a:lnTo>
                    <a:pt x="1560" y="110"/>
                  </a:lnTo>
                  <a:lnTo>
                    <a:pt x="1557" y="178"/>
                  </a:lnTo>
                  <a:lnTo>
                    <a:pt x="1553" y="251"/>
                  </a:lnTo>
                  <a:lnTo>
                    <a:pt x="1550" y="325"/>
                  </a:lnTo>
                  <a:lnTo>
                    <a:pt x="1547" y="402"/>
                  </a:lnTo>
                  <a:lnTo>
                    <a:pt x="1543" y="482"/>
                  </a:lnTo>
                  <a:lnTo>
                    <a:pt x="1540" y="563"/>
                  </a:lnTo>
                  <a:lnTo>
                    <a:pt x="1536" y="645"/>
                  </a:lnTo>
                  <a:lnTo>
                    <a:pt x="1532" y="729"/>
                  </a:lnTo>
                  <a:lnTo>
                    <a:pt x="1529" y="813"/>
                  </a:lnTo>
                  <a:lnTo>
                    <a:pt x="1525" y="895"/>
                  </a:lnTo>
                  <a:lnTo>
                    <a:pt x="1522" y="979"/>
                  </a:lnTo>
                  <a:lnTo>
                    <a:pt x="1518" y="1061"/>
                  </a:lnTo>
                  <a:lnTo>
                    <a:pt x="1515" y="1143"/>
                  </a:lnTo>
                  <a:lnTo>
                    <a:pt x="1512" y="1221"/>
                  </a:lnTo>
                  <a:lnTo>
                    <a:pt x="1509" y="1298"/>
                  </a:lnTo>
                  <a:lnTo>
                    <a:pt x="1506" y="1373"/>
                  </a:lnTo>
                  <a:lnTo>
                    <a:pt x="1503" y="1444"/>
                  </a:lnTo>
                  <a:lnTo>
                    <a:pt x="1501" y="1512"/>
                  </a:lnTo>
                  <a:lnTo>
                    <a:pt x="1499" y="1576"/>
                  </a:lnTo>
                  <a:lnTo>
                    <a:pt x="1497" y="1636"/>
                  </a:lnTo>
                  <a:lnTo>
                    <a:pt x="1496" y="1691"/>
                  </a:lnTo>
                  <a:lnTo>
                    <a:pt x="1495" y="1741"/>
                  </a:lnTo>
                  <a:lnTo>
                    <a:pt x="1495" y="1785"/>
                  </a:lnTo>
                  <a:lnTo>
                    <a:pt x="1495" y="1823"/>
                  </a:lnTo>
                  <a:lnTo>
                    <a:pt x="1495" y="1855"/>
                  </a:lnTo>
                  <a:lnTo>
                    <a:pt x="1496" y="1880"/>
                  </a:lnTo>
                  <a:lnTo>
                    <a:pt x="1497" y="1898"/>
                  </a:lnTo>
                  <a:lnTo>
                    <a:pt x="1497" y="1900"/>
                  </a:lnTo>
                  <a:lnTo>
                    <a:pt x="1497" y="1907"/>
                  </a:lnTo>
                  <a:lnTo>
                    <a:pt x="1498" y="1919"/>
                  </a:lnTo>
                  <a:lnTo>
                    <a:pt x="1500" y="1935"/>
                  </a:lnTo>
                  <a:lnTo>
                    <a:pt x="1502" y="1954"/>
                  </a:lnTo>
                  <a:lnTo>
                    <a:pt x="1507" y="1977"/>
                  </a:lnTo>
                  <a:lnTo>
                    <a:pt x="1511" y="2003"/>
                  </a:lnTo>
                  <a:lnTo>
                    <a:pt x="1516" y="2031"/>
                  </a:lnTo>
                  <a:lnTo>
                    <a:pt x="1524" y="2062"/>
                  </a:lnTo>
                  <a:lnTo>
                    <a:pt x="1532" y="2095"/>
                  </a:lnTo>
                  <a:lnTo>
                    <a:pt x="1543" y="2129"/>
                  </a:lnTo>
                  <a:lnTo>
                    <a:pt x="1555" y="2165"/>
                  </a:lnTo>
                  <a:lnTo>
                    <a:pt x="1569" y="2201"/>
                  </a:lnTo>
                  <a:lnTo>
                    <a:pt x="1586" y="2238"/>
                  </a:lnTo>
                  <a:lnTo>
                    <a:pt x="1604" y="2276"/>
                  </a:lnTo>
                  <a:lnTo>
                    <a:pt x="1626" y="2313"/>
                  </a:lnTo>
                  <a:lnTo>
                    <a:pt x="1649" y="2351"/>
                  </a:lnTo>
                  <a:lnTo>
                    <a:pt x="1675" y="2387"/>
                  </a:lnTo>
                  <a:lnTo>
                    <a:pt x="1705" y="2422"/>
                  </a:lnTo>
                  <a:lnTo>
                    <a:pt x="1737" y="2456"/>
                  </a:lnTo>
                  <a:lnTo>
                    <a:pt x="1773" y="2487"/>
                  </a:lnTo>
                  <a:lnTo>
                    <a:pt x="1811" y="2517"/>
                  </a:lnTo>
                  <a:lnTo>
                    <a:pt x="1854" y="2545"/>
                  </a:lnTo>
                  <a:lnTo>
                    <a:pt x="1899" y="2569"/>
                  </a:lnTo>
                  <a:lnTo>
                    <a:pt x="1949" y="2590"/>
                  </a:lnTo>
                  <a:lnTo>
                    <a:pt x="2002" y="2608"/>
                  </a:lnTo>
                  <a:lnTo>
                    <a:pt x="2064" y="2625"/>
                  </a:lnTo>
                  <a:lnTo>
                    <a:pt x="2121" y="2638"/>
                  </a:lnTo>
                  <a:lnTo>
                    <a:pt x="2174" y="2649"/>
                  </a:lnTo>
                  <a:lnTo>
                    <a:pt x="2223" y="2657"/>
                  </a:lnTo>
                  <a:lnTo>
                    <a:pt x="2270" y="2662"/>
                  </a:lnTo>
                  <a:lnTo>
                    <a:pt x="2314" y="2667"/>
                  </a:lnTo>
                  <a:lnTo>
                    <a:pt x="2355" y="2669"/>
                  </a:lnTo>
                  <a:lnTo>
                    <a:pt x="2394" y="2671"/>
                  </a:lnTo>
                  <a:lnTo>
                    <a:pt x="2432" y="2671"/>
                  </a:lnTo>
                  <a:lnTo>
                    <a:pt x="2469" y="2672"/>
                  </a:lnTo>
                  <a:lnTo>
                    <a:pt x="2514" y="2672"/>
                  </a:lnTo>
                  <a:lnTo>
                    <a:pt x="2563" y="2675"/>
                  </a:lnTo>
                  <a:lnTo>
                    <a:pt x="2609" y="2683"/>
                  </a:lnTo>
                  <a:lnTo>
                    <a:pt x="2652" y="2695"/>
                  </a:lnTo>
                  <a:lnTo>
                    <a:pt x="2693" y="2713"/>
                  </a:lnTo>
                  <a:lnTo>
                    <a:pt x="2730" y="2736"/>
                  </a:lnTo>
                  <a:lnTo>
                    <a:pt x="2764" y="2762"/>
                  </a:lnTo>
                  <a:lnTo>
                    <a:pt x="2796" y="2794"/>
                  </a:lnTo>
                  <a:lnTo>
                    <a:pt x="2824" y="2830"/>
                  </a:lnTo>
                  <a:lnTo>
                    <a:pt x="2850" y="2870"/>
                  </a:lnTo>
                  <a:lnTo>
                    <a:pt x="2872" y="2916"/>
                  </a:lnTo>
                  <a:lnTo>
                    <a:pt x="2891" y="2966"/>
                  </a:lnTo>
                  <a:lnTo>
                    <a:pt x="2907" y="3020"/>
                  </a:lnTo>
                  <a:lnTo>
                    <a:pt x="2921" y="3078"/>
                  </a:lnTo>
                  <a:lnTo>
                    <a:pt x="2950" y="3069"/>
                  </a:lnTo>
                  <a:lnTo>
                    <a:pt x="2963" y="3067"/>
                  </a:lnTo>
                  <a:lnTo>
                    <a:pt x="2977" y="3068"/>
                  </a:lnTo>
                  <a:lnTo>
                    <a:pt x="2989" y="3074"/>
                  </a:lnTo>
                  <a:lnTo>
                    <a:pt x="2998" y="3083"/>
                  </a:lnTo>
                  <a:lnTo>
                    <a:pt x="3005" y="3095"/>
                  </a:lnTo>
                  <a:lnTo>
                    <a:pt x="3056" y="3245"/>
                  </a:lnTo>
                  <a:lnTo>
                    <a:pt x="3058" y="3257"/>
                  </a:lnTo>
                  <a:lnTo>
                    <a:pt x="3057" y="3270"/>
                  </a:lnTo>
                  <a:lnTo>
                    <a:pt x="3052" y="3282"/>
                  </a:lnTo>
                  <a:lnTo>
                    <a:pt x="3044" y="3291"/>
                  </a:lnTo>
                  <a:lnTo>
                    <a:pt x="3033" y="3298"/>
                  </a:lnTo>
                  <a:lnTo>
                    <a:pt x="3029" y="3300"/>
                  </a:lnTo>
                  <a:lnTo>
                    <a:pt x="3020" y="3304"/>
                  </a:lnTo>
                  <a:lnTo>
                    <a:pt x="3006" y="3310"/>
                  </a:lnTo>
                  <a:lnTo>
                    <a:pt x="2987" y="3318"/>
                  </a:lnTo>
                  <a:lnTo>
                    <a:pt x="2961" y="3327"/>
                  </a:lnTo>
                  <a:lnTo>
                    <a:pt x="2932" y="3337"/>
                  </a:lnTo>
                  <a:lnTo>
                    <a:pt x="2898" y="3349"/>
                  </a:lnTo>
                  <a:lnTo>
                    <a:pt x="2858" y="3361"/>
                  </a:lnTo>
                  <a:lnTo>
                    <a:pt x="2814" y="3374"/>
                  </a:lnTo>
                  <a:lnTo>
                    <a:pt x="2764" y="3388"/>
                  </a:lnTo>
                  <a:lnTo>
                    <a:pt x="2710" y="3401"/>
                  </a:lnTo>
                  <a:lnTo>
                    <a:pt x="2651" y="3414"/>
                  </a:lnTo>
                  <a:lnTo>
                    <a:pt x="2640" y="3414"/>
                  </a:lnTo>
                  <a:lnTo>
                    <a:pt x="2629" y="3413"/>
                  </a:lnTo>
                  <a:lnTo>
                    <a:pt x="2618" y="3408"/>
                  </a:lnTo>
                  <a:lnTo>
                    <a:pt x="2608" y="3397"/>
                  </a:lnTo>
                  <a:lnTo>
                    <a:pt x="2601" y="3385"/>
                  </a:lnTo>
                  <a:lnTo>
                    <a:pt x="2479" y="3406"/>
                  </a:lnTo>
                  <a:lnTo>
                    <a:pt x="2469" y="3428"/>
                  </a:lnTo>
                  <a:lnTo>
                    <a:pt x="2460" y="3440"/>
                  </a:lnTo>
                  <a:lnTo>
                    <a:pt x="2448" y="3447"/>
                  </a:lnTo>
                  <a:lnTo>
                    <a:pt x="2436" y="3452"/>
                  </a:lnTo>
                  <a:lnTo>
                    <a:pt x="2405" y="3456"/>
                  </a:lnTo>
                  <a:lnTo>
                    <a:pt x="2375" y="3460"/>
                  </a:lnTo>
                  <a:lnTo>
                    <a:pt x="2343" y="3464"/>
                  </a:lnTo>
                  <a:lnTo>
                    <a:pt x="2309" y="3467"/>
                  </a:lnTo>
                  <a:lnTo>
                    <a:pt x="2296" y="3466"/>
                  </a:lnTo>
                  <a:lnTo>
                    <a:pt x="2284" y="3462"/>
                  </a:lnTo>
                  <a:lnTo>
                    <a:pt x="2273" y="3455"/>
                  </a:lnTo>
                  <a:lnTo>
                    <a:pt x="2255" y="3436"/>
                  </a:lnTo>
                  <a:lnTo>
                    <a:pt x="2231" y="3437"/>
                  </a:lnTo>
                  <a:lnTo>
                    <a:pt x="2203" y="3439"/>
                  </a:lnTo>
                  <a:lnTo>
                    <a:pt x="2176" y="3441"/>
                  </a:lnTo>
                  <a:lnTo>
                    <a:pt x="2151" y="3442"/>
                  </a:lnTo>
                  <a:lnTo>
                    <a:pt x="2137" y="3464"/>
                  </a:lnTo>
                  <a:lnTo>
                    <a:pt x="2128" y="3475"/>
                  </a:lnTo>
                  <a:lnTo>
                    <a:pt x="2115" y="3481"/>
                  </a:lnTo>
                  <a:lnTo>
                    <a:pt x="2101" y="3484"/>
                  </a:lnTo>
                  <a:lnTo>
                    <a:pt x="2100" y="3484"/>
                  </a:lnTo>
                  <a:lnTo>
                    <a:pt x="2096" y="3484"/>
                  </a:lnTo>
                  <a:lnTo>
                    <a:pt x="2086" y="3484"/>
                  </a:lnTo>
                  <a:lnTo>
                    <a:pt x="2070" y="3484"/>
                  </a:lnTo>
                  <a:lnTo>
                    <a:pt x="2052" y="3483"/>
                  </a:lnTo>
                  <a:lnTo>
                    <a:pt x="2031" y="3483"/>
                  </a:lnTo>
                  <a:lnTo>
                    <a:pt x="2010" y="3483"/>
                  </a:lnTo>
                  <a:lnTo>
                    <a:pt x="1990" y="3483"/>
                  </a:lnTo>
                  <a:lnTo>
                    <a:pt x="1972" y="3483"/>
                  </a:lnTo>
                  <a:lnTo>
                    <a:pt x="1957" y="3484"/>
                  </a:lnTo>
                  <a:lnTo>
                    <a:pt x="1956" y="3484"/>
                  </a:lnTo>
                  <a:lnTo>
                    <a:pt x="1944" y="3482"/>
                  </a:lnTo>
                  <a:lnTo>
                    <a:pt x="1933" y="3478"/>
                  </a:lnTo>
                  <a:lnTo>
                    <a:pt x="1925" y="3472"/>
                  </a:lnTo>
                  <a:lnTo>
                    <a:pt x="1916" y="3460"/>
                  </a:lnTo>
                  <a:lnTo>
                    <a:pt x="1912" y="3446"/>
                  </a:lnTo>
                  <a:lnTo>
                    <a:pt x="1806" y="3437"/>
                  </a:lnTo>
                  <a:lnTo>
                    <a:pt x="1798" y="3450"/>
                  </a:lnTo>
                  <a:lnTo>
                    <a:pt x="1788" y="3461"/>
                  </a:lnTo>
                  <a:lnTo>
                    <a:pt x="1775" y="3468"/>
                  </a:lnTo>
                  <a:lnTo>
                    <a:pt x="1760" y="3471"/>
                  </a:lnTo>
                  <a:lnTo>
                    <a:pt x="1760" y="3471"/>
                  </a:lnTo>
                  <a:lnTo>
                    <a:pt x="1752" y="3471"/>
                  </a:lnTo>
                  <a:lnTo>
                    <a:pt x="1737" y="3468"/>
                  </a:lnTo>
                  <a:lnTo>
                    <a:pt x="1717" y="3465"/>
                  </a:lnTo>
                  <a:lnTo>
                    <a:pt x="1692" y="3461"/>
                  </a:lnTo>
                  <a:lnTo>
                    <a:pt x="1664" y="3456"/>
                  </a:lnTo>
                  <a:lnTo>
                    <a:pt x="1632" y="3450"/>
                  </a:lnTo>
                  <a:lnTo>
                    <a:pt x="1598" y="3444"/>
                  </a:lnTo>
                  <a:lnTo>
                    <a:pt x="1562" y="3438"/>
                  </a:lnTo>
                  <a:lnTo>
                    <a:pt x="1525" y="3430"/>
                  </a:lnTo>
                  <a:lnTo>
                    <a:pt x="1488" y="3423"/>
                  </a:lnTo>
                  <a:lnTo>
                    <a:pt x="1450" y="3417"/>
                  </a:lnTo>
                  <a:lnTo>
                    <a:pt x="1414" y="3409"/>
                  </a:lnTo>
                  <a:lnTo>
                    <a:pt x="1379" y="3403"/>
                  </a:lnTo>
                  <a:lnTo>
                    <a:pt x="1346" y="3396"/>
                  </a:lnTo>
                  <a:lnTo>
                    <a:pt x="1318" y="3390"/>
                  </a:lnTo>
                  <a:lnTo>
                    <a:pt x="1292" y="3386"/>
                  </a:lnTo>
                  <a:lnTo>
                    <a:pt x="1270" y="3382"/>
                  </a:lnTo>
                  <a:lnTo>
                    <a:pt x="1254" y="3377"/>
                  </a:lnTo>
                  <a:lnTo>
                    <a:pt x="1243" y="3375"/>
                  </a:lnTo>
                  <a:lnTo>
                    <a:pt x="1213" y="3370"/>
                  </a:lnTo>
                  <a:lnTo>
                    <a:pt x="1186" y="3366"/>
                  </a:lnTo>
                  <a:lnTo>
                    <a:pt x="1164" y="3365"/>
                  </a:lnTo>
                  <a:lnTo>
                    <a:pt x="1145" y="3365"/>
                  </a:lnTo>
                  <a:lnTo>
                    <a:pt x="1130" y="3367"/>
                  </a:lnTo>
                  <a:lnTo>
                    <a:pt x="1117" y="3369"/>
                  </a:lnTo>
                  <a:lnTo>
                    <a:pt x="1106" y="3373"/>
                  </a:lnTo>
                  <a:lnTo>
                    <a:pt x="1099" y="3376"/>
                  </a:lnTo>
                  <a:lnTo>
                    <a:pt x="1094" y="3380"/>
                  </a:lnTo>
                  <a:lnTo>
                    <a:pt x="1088" y="3385"/>
                  </a:lnTo>
                  <a:lnTo>
                    <a:pt x="1083" y="3392"/>
                  </a:lnTo>
                  <a:lnTo>
                    <a:pt x="1079" y="3403"/>
                  </a:lnTo>
                  <a:lnTo>
                    <a:pt x="1076" y="3417"/>
                  </a:lnTo>
                  <a:lnTo>
                    <a:pt x="1075" y="3436"/>
                  </a:lnTo>
                  <a:lnTo>
                    <a:pt x="1072" y="3449"/>
                  </a:lnTo>
                  <a:lnTo>
                    <a:pt x="1066" y="3462"/>
                  </a:lnTo>
                  <a:lnTo>
                    <a:pt x="1058" y="3471"/>
                  </a:lnTo>
                  <a:lnTo>
                    <a:pt x="1045" y="3477"/>
                  </a:lnTo>
                  <a:lnTo>
                    <a:pt x="1032" y="3479"/>
                  </a:lnTo>
                  <a:lnTo>
                    <a:pt x="887" y="3479"/>
                  </a:lnTo>
                  <a:lnTo>
                    <a:pt x="887" y="3479"/>
                  </a:lnTo>
                  <a:lnTo>
                    <a:pt x="887" y="3479"/>
                  </a:lnTo>
                  <a:lnTo>
                    <a:pt x="875" y="3478"/>
                  </a:lnTo>
                  <a:lnTo>
                    <a:pt x="863" y="3473"/>
                  </a:lnTo>
                  <a:lnTo>
                    <a:pt x="854" y="3464"/>
                  </a:lnTo>
                  <a:lnTo>
                    <a:pt x="784" y="3385"/>
                  </a:lnTo>
                  <a:lnTo>
                    <a:pt x="740" y="3385"/>
                  </a:lnTo>
                  <a:lnTo>
                    <a:pt x="740" y="3436"/>
                  </a:lnTo>
                  <a:lnTo>
                    <a:pt x="738" y="3449"/>
                  </a:lnTo>
                  <a:lnTo>
                    <a:pt x="732" y="3462"/>
                  </a:lnTo>
                  <a:lnTo>
                    <a:pt x="722" y="3471"/>
                  </a:lnTo>
                  <a:lnTo>
                    <a:pt x="710" y="3477"/>
                  </a:lnTo>
                  <a:lnTo>
                    <a:pt x="697" y="3479"/>
                  </a:lnTo>
                  <a:lnTo>
                    <a:pt x="574" y="3479"/>
                  </a:lnTo>
                  <a:lnTo>
                    <a:pt x="562" y="3478"/>
                  </a:lnTo>
                  <a:lnTo>
                    <a:pt x="551" y="3473"/>
                  </a:lnTo>
                  <a:lnTo>
                    <a:pt x="541" y="3464"/>
                  </a:lnTo>
                  <a:lnTo>
                    <a:pt x="471" y="3385"/>
                  </a:lnTo>
                  <a:lnTo>
                    <a:pt x="428" y="3385"/>
                  </a:lnTo>
                  <a:lnTo>
                    <a:pt x="428" y="3436"/>
                  </a:lnTo>
                  <a:lnTo>
                    <a:pt x="426" y="3449"/>
                  </a:lnTo>
                  <a:lnTo>
                    <a:pt x="419" y="3462"/>
                  </a:lnTo>
                  <a:lnTo>
                    <a:pt x="410" y="3471"/>
                  </a:lnTo>
                  <a:lnTo>
                    <a:pt x="398" y="3477"/>
                  </a:lnTo>
                  <a:lnTo>
                    <a:pt x="384" y="3479"/>
                  </a:lnTo>
                  <a:lnTo>
                    <a:pt x="207" y="3479"/>
                  </a:lnTo>
                  <a:lnTo>
                    <a:pt x="193" y="3477"/>
                  </a:lnTo>
                  <a:lnTo>
                    <a:pt x="182" y="3471"/>
                  </a:lnTo>
                  <a:lnTo>
                    <a:pt x="172" y="3462"/>
                  </a:lnTo>
                  <a:lnTo>
                    <a:pt x="166" y="3449"/>
                  </a:lnTo>
                  <a:lnTo>
                    <a:pt x="164" y="3436"/>
                  </a:lnTo>
                  <a:lnTo>
                    <a:pt x="164" y="3129"/>
                  </a:lnTo>
                  <a:lnTo>
                    <a:pt x="167" y="3114"/>
                  </a:lnTo>
                  <a:lnTo>
                    <a:pt x="174" y="3102"/>
                  </a:lnTo>
                  <a:lnTo>
                    <a:pt x="185" y="3092"/>
                  </a:lnTo>
                  <a:lnTo>
                    <a:pt x="177" y="3069"/>
                  </a:lnTo>
                  <a:lnTo>
                    <a:pt x="171" y="3042"/>
                  </a:lnTo>
                  <a:lnTo>
                    <a:pt x="165" y="3012"/>
                  </a:lnTo>
                  <a:lnTo>
                    <a:pt x="158" y="2978"/>
                  </a:lnTo>
                  <a:lnTo>
                    <a:pt x="154" y="2941"/>
                  </a:lnTo>
                  <a:lnTo>
                    <a:pt x="151" y="2900"/>
                  </a:lnTo>
                  <a:lnTo>
                    <a:pt x="150" y="2857"/>
                  </a:lnTo>
                  <a:lnTo>
                    <a:pt x="152" y="2810"/>
                  </a:lnTo>
                  <a:lnTo>
                    <a:pt x="156" y="2759"/>
                  </a:lnTo>
                  <a:lnTo>
                    <a:pt x="164" y="2706"/>
                  </a:lnTo>
                  <a:lnTo>
                    <a:pt x="174" y="2650"/>
                  </a:lnTo>
                  <a:lnTo>
                    <a:pt x="189" y="2590"/>
                  </a:lnTo>
                  <a:lnTo>
                    <a:pt x="208" y="2529"/>
                  </a:lnTo>
                  <a:lnTo>
                    <a:pt x="233" y="2463"/>
                  </a:lnTo>
                  <a:lnTo>
                    <a:pt x="243" y="2431"/>
                  </a:lnTo>
                  <a:lnTo>
                    <a:pt x="251" y="2400"/>
                  </a:lnTo>
                  <a:lnTo>
                    <a:pt x="255" y="2373"/>
                  </a:lnTo>
                  <a:lnTo>
                    <a:pt x="254" y="2344"/>
                  </a:lnTo>
                  <a:lnTo>
                    <a:pt x="251" y="2316"/>
                  </a:lnTo>
                  <a:lnTo>
                    <a:pt x="244" y="2286"/>
                  </a:lnTo>
                  <a:lnTo>
                    <a:pt x="235" y="2253"/>
                  </a:lnTo>
                  <a:lnTo>
                    <a:pt x="223" y="2216"/>
                  </a:lnTo>
                  <a:lnTo>
                    <a:pt x="208" y="2175"/>
                  </a:lnTo>
                  <a:lnTo>
                    <a:pt x="195" y="2136"/>
                  </a:lnTo>
                  <a:lnTo>
                    <a:pt x="182" y="2095"/>
                  </a:lnTo>
                  <a:lnTo>
                    <a:pt x="167" y="2048"/>
                  </a:lnTo>
                  <a:lnTo>
                    <a:pt x="151" y="1997"/>
                  </a:lnTo>
                  <a:lnTo>
                    <a:pt x="136" y="1941"/>
                  </a:lnTo>
                  <a:lnTo>
                    <a:pt x="120" y="1879"/>
                  </a:lnTo>
                  <a:lnTo>
                    <a:pt x="104" y="1810"/>
                  </a:lnTo>
                  <a:lnTo>
                    <a:pt x="88" y="1734"/>
                  </a:lnTo>
                  <a:lnTo>
                    <a:pt x="79" y="1678"/>
                  </a:lnTo>
                  <a:lnTo>
                    <a:pt x="69" y="1618"/>
                  </a:lnTo>
                  <a:lnTo>
                    <a:pt x="61" y="1554"/>
                  </a:lnTo>
                  <a:lnTo>
                    <a:pt x="53" y="1486"/>
                  </a:lnTo>
                  <a:lnTo>
                    <a:pt x="47" y="1415"/>
                  </a:lnTo>
                  <a:lnTo>
                    <a:pt x="39" y="1342"/>
                  </a:lnTo>
                  <a:lnTo>
                    <a:pt x="34" y="1267"/>
                  </a:lnTo>
                  <a:lnTo>
                    <a:pt x="29" y="1189"/>
                  </a:lnTo>
                  <a:lnTo>
                    <a:pt x="24" y="1111"/>
                  </a:lnTo>
                  <a:lnTo>
                    <a:pt x="20" y="1032"/>
                  </a:lnTo>
                  <a:lnTo>
                    <a:pt x="16" y="954"/>
                  </a:lnTo>
                  <a:lnTo>
                    <a:pt x="13" y="874"/>
                  </a:lnTo>
                  <a:lnTo>
                    <a:pt x="11" y="797"/>
                  </a:lnTo>
                  <a:lnTo>
                    <a:pt x="8" y="719"/>
                  </a:lnTo>
                  <a:lnTo>
                    <a:pt x="6" y="645"/>
                  </a:lnTo>
                  <a:lnTo>
                    <a:pt x="4" y="572"/>
                  </a:lnTo>
                  <a:lnTo>
                    <a:pt x="3" y="502"/>
                  </a:lnTo>
                  <a:lnTo>
                    <a:pt x="2" y="435"/>
                  </a:lnTo>
                  <a:lnTo>
                    <a:pt x="1" y="372"/>
                  </a:lnTo>
                  <a:lnTo>
                    <a:pt x="1" y="312"/>
                  </a:lnTo>
                  <a:lnTo>
                    <a:pt x="0" y="258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0" y="125"/>
                  </a:lnTo>
                  <a:lnTo>
                    <a:pt x="0" y="95"/>
                  </a:lnTo>
                  <a:lnTo>
                    <a:pt x="0" y="69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2" y="29"/>
                  </a:lnTo>
                  <a:lnTo>
                    <a:pt x="8" y="17"/>
                  </a:lnTo>
                  <a:lnTo>
                    <a:pt x="18" y="9"/>
                  </a:lnTo>
                  <a:lnTo>
                    <a:pt x="30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2" name="Freeform 175"/>
          <p:cNvSpPr>
            <a:spLocks noEditPoints="1"/>
          </p:cNvSpPr>
          <p:nvPr/>
        </p:nvSpPr>
        <p:spPr bwMode="auto">
          <a:xfrm>
            <a:off x="5385502" y="1900238"/>
            <a:ext cx="476250" cy="585788"/>
          </a:xfrm>
          <a:custGeom>
            <a:avLst/>
            <a:gdLst>
              <a:gd name="T0" fmla="*/ 1642 w 2700"/>
              <a:gd name="T1" fmla="*/ 2334 h 3316"/>
              <a:gd name="T2" fmla="*/ 2040 w 2700"/>
              <a:gd name="T3" fmla="*/ 2460 h 3316"/>
              <a:gd name="T4" fmla="*/ 1719 w 2700"/>
              <a:gd name="T5" fmla="*/ 2044 h 3316"/>
              <a:gd name="T6" fmla="*/ 1970 w 2700"/>
              <a:gd name="T7" fmla="*/ 1254 h 3316"/>
              <a:gd name="T8" fmla="*/ 1719 w 2700"/>
              <a:gd name="T9" fmla="*/ 1254 h 3316"/>
              <a:gd name="T10" fmla="*/ 661 w 2700"/>
              <a:gd name="T11" fmla="*/ 1254 h 3316"/>
              <a:gd name="T12" fmla="*/ 854 w 2700"/>
              <a:gd name="T13" fmla="*/ 1047 h 3316"/>
              <a:gd name="T14" fmla="*/ 2026 w 2700"/>
              <a:gd name="T15" fmla="*/ 1135 h 3316"/>
              <a:gd name="T16" fmla="*/ 1624 w 2700"/>
              <a:gd name="T17" fmla="*/ 952 h 3316"/>
              <a:gd name="T18" fmla="*/ 1071 w 2700"/>
              <a:gd name="T19" fmla="*/ 789 h 3316"/>
              <a:gd name="T20" fmla="*/ 620 w 2700"/>
              <a:gd name="T21" fmla="*/ 1030 h 3316"/>
              <a:gd name="T22" fmla="*/ 167 w 2700"/>
              <a:gd name="T23" fmla="*/ 1226 h 3316"/>
              <a:gd name="T24" fmla="*/ 428 w 2700"/>
              <a:gd name="T25" fmla="*/ 1251 h 3316"/>
              <a:gd name="T26" fmla="*/ 437 w 2700"/>
              <a:gd name="T27" fmla="*/ 1173 h 3316"/>
              <a:gd name="T28" fmla="*/ 686 w 2700"/>
              <a:gd name="T29" fmla="*/ 1042 h 3316"/>
              <a:gd name="T30" fmla="*/ 1043 w 2700"/>
              <a:gd name="T31" fmla="*/ 882 h 3316"/>
              <a:gd name="T32" fmla="*/ 1246 w 2700"/>
              <a:gd name="T33" fmla="*/ 843 h 3316"/>
              <a:gd name="T34" fmla="*/ 1498 w 2700"/>
              <a:gd name="T35" fmla="*/ 843 h 3316"/>
              <a:gd name="T36" fmla="*/ 1734 w 2700"/>
              <a:gd name="T37" fmla="*/ 911 h 3316"/>
              <a:gd name="T38" fmla="*/ 2088 w 2700"/>
              <a:gd name="T39" fmla="*/ 1080 h 3316"/>
              <a:gd name="T40" fmla="*/ 2277 w 2700"/>
              <a:gd name="T41" fmla="*/ 1181 h 3316"/>
              <a:gd name="T42" fmla="*/ 2117 w 2700"/>
              <a:gd name="T43" fmla="*/ 1254 h 3316"/>
              <a:gd name="T44" fmla="*/ 2476 w 2700"/>
              <a:gd name="T45" fmla="*/ 1191 h 3316"/>
              <a:gd name="T46" fmla="*/ 1944 w 2700"/>
              <a:gd name="T47" fmla="*/ 979 h 3316"/>
              <a:gd name="T48" fmla="*/ 1579 w 2700"/>
              <a:gd name="T49" fmla="*/ 721 h 3316"/>
              <a:gd name="T50" fmla="*/ 1514 w 2700"/>
              <a:gd name="T51" fmla="*/ 62 h 3316"/>
              <a:gd name="T52" fmla="*/ 1578 w 2700"/>
              <a:gd name="T53" fmla="*/ 356 h 3316"/>
              <a:gd name="T54" fmla="*/ 1570 w 2700"/>
              <a:gd name="T55" fmla="*/ 561 h 3316"/>
              <a:gd name="T56" fmla="*/ 1679 w 2700"/>
              <a:gd name="T57" fmla="*/ 729 h 3316"/>
              <a:gd name="T58" fmla="*/ 2004 w 2700"/>
              <a:gd name="T59" fmla="*/ 918 h 3316"/>
              <a:gd name="T60" fmla="*/ 2524 w 2700"/>
              <a:gd name="T61" fmla="*/ 1128 h 3316"/>
              <a:gd name="T62" fmla="*/ 2693 w 2700"/>
              <a:gd name="T63" fmla="*/ 1291 h 3316"/>
              <a:gd name="T64" fmla="*/ 2673 w 2700"/>
              <a:gd name="T65" fmla="*/ 1371 h 3316"/>
              <a:gd name="T66" fmla="*/ 2066 w 2700"/>
              <a:gd name="T67" fmla="*/ 2915 h 3316"/>
              <a:gd name="T68" fmla="*/ 1958 w 2700"/>
              <a:gd name="T69" fmla="*/ 2902 h 3316"/>
              <a:gd name="T70" fmla="*/ 1888 w 2700"/>
              <a:gd name="T71" fmla="*/ 2712 h 3316"/>
              <a:gd name="T72" fmla="*/ 1753 w 2700"/>
              <a:gd name="T73" fmla="*/ 2910 h 3316"/>
              <a:gd name="T74" fmla="*/ 1704 w 2700"/>
              <a:gd name="T75" fmla="*/ 3308 h 3316"/>
              <a:gd name="T76" fmla="*/ 1568 w 2700"/>
              <a:gd name="T77" fmla="*/ 3112 h 3316"/>
              <a:gd name="T78" fmla="*/ 1498 w 2700"/>
              <a:gd name="T79" fmla="*/ 3301 h 3316"/>
              <a:gd name="T80" fmla="*/ 1390 w 2700"/>
              <a:gd name="T81" fmla="*/ 3314 h 3316"/>
              <a:gd name="T82" fmla="*/ 1265 w 2700"/>
              <a:gd name="T83" fmla="*/ 3278 h 3316"/>
              <a:gd name="T84" fmla="*/ 1190 w 2700"/>
              <a:gd name="T85" fmla="*/ 3290 h 3316"/>
              <a:gd name="T86" fmla="*/ 1076 w 2700"/>
              <a:gd name="T87" fmla="*/ 3316 h 3316"/>
              <a:gd name="T88" fmla="*/ 961 w 2700"/>
              <a:gd name="T89" fmla="*/ 3290 h 3316"/>
              <a:gd name="T90" fmla="*/ 886 w 2700"/>
              <a:gd name="T91" fmla="*/ 3278 h 3316"/>
              <a:gd name="T92" fmla="*/ 761 w 2700"/>
              <a:gd name="T93" fmla="*/ 3314 h 3316"/>
              <a:gd name="T94" fmla="*/ 653 w 2700"/>
              <a:gd name="T95" fmla="*/ 3301 h 3316"/>
              <a:gd name="T96" fmla="*/ 584 w 2700"/>
              <a:gd name="T97" fmla="*/ 1373 h 3316"/>
              <a:gd name="T98" fmla="*/ 1 w 2700"/>
              <a:gd name="T99" fmla="*/ 1315 h 3316"/>
              <a:gd name="T100" fmla="*/ 111 w 2700"/>
              <a:gd name="T101" fmla="*/ 1171 h 3316"/>
              <a:gd name="T102" fmla="*/ 577 w 2700"/>
              <a:gd name="T103" fmla="*/ 963 h 3316"/>
              <a:gd name="T104" fmla="*/ 973 w 2700"/>
              <a:gd name="T105" fmla="*/ 774 h 3316"/>
              <a:gd name="T106" fmla="*/ 1105 w 2700"/>
              <a:gd name="T107" fmla="*/ 569 h 3316"/>
              <a:gd name="T108" fmla="*/ 1349 w 2700"/>
              <a:gd name="T109" fmla="*/ 424 h 3316"/>
              <a:gd name="T110" fmla="*/ 1523 w 2700"/>
              <a:gd name="T111" fmla="*/ 250 h 3316"/>
              <a:gd name="T112" fmla="*/ 1349 w 2700"/>
              <a:gd name="T113" fmla="*/ 78 h 3316"/>
              <a:gd name="T114" fmla="*/ 1177 w 2700"/>
              <a:gd name="T115" fmla="*/ 250 h 3316"/>
              <a:gd name="T116" fmla="*/ 1101 w 2700"/>
              <a:gd name="T117" fmla="*/ 263 h 3316"/>
              <a:gd name="T118" fmla="*/ 1244 w 2700"/>
              <a:gd name="T119" fmla="*/ 23 h 3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00" h="3316">
                <a:moveTo>
                  <a:pt x="1642" y="2747"/>
                </a:moveTo>
                <a:lnTo>
                  <a:pt x="1344" y="3034"/>
                </a:lnTo>
                <a:lnTo>
                  <a:pt x="1642" y="3034"/>
                </a:lnTo>
                <a:lnTo>
                  <a:pt x="1642" y="2747"/>
                </a:lnTo>
                <a:close/>
                <a:moveTo>
                  <a:pt x="1719" y="2565"/>
                </a:moveTo>
                <a:lnTo>
                  <a:pt x="1719" y="2635"/>
                </a:lnTo>
                <a:lnTo>
                  <a:pt x="1792" y="2635"/>
                </a:lnTo>
                <a:lnTo>
                  <a:pt x="1719" y="2565"/>
                </a:lnTo>
                <a:close/>
                <a:moveTo>
                  <a:pt x="1642" y="2334"/>
                </a:moveTo>
                <a:lnTo>
                  <a:pt x="915" y="3034"/>
                </a:lnTo>
                <a:lnTo>
                  <a:pt x="1232" y="3034"/>
                </a:lnTo>
                <a:lnTo>
                  <a:pt x="1642" y="2639"/>
                </a:lnTo>
                <a:lnTo>
                  <a:pt x="1642" y="2334"/>
                </a:lnTo>
                <a:close/>
                <a:moveTo>
                  <a:pt x="1719" y="2152"/>
                </a:moveTo>
                <a:lnTo>
                  <a:pt x="1719" y="2457"/>
                </a:lnTo>
                <a:lnTo>
                  <a:pt x="1904" y="2635"/>
                </a:lnTo>
                <a:lnTo>
                  <a:pt x="2040" y="2635"/>
                </a:lnTo>
                <a:lnTo>
                  <a:pt x="2040" y="2460"/>
                </a:lnTo>
                <a:lnTo>
                  <a:pt x="1719" y="2152"/>
                </a:lnTo>
                <a:close/>
                <a:moveTo>
                  <a:pt x="1642" y="1715"/>
                </a:moveTo>
                <a:lnTo>
                  <a:pt x="661" y="2660"/>
                </a:lnTo>
                <a:lnTo>
                  <a:pt x="661" y="3034"/>
                </a:lnTo>
                <a:lnTo>
                  <a:pt x="803" y="3034"/>
                </a:lnTo>
                <a:lnTo>
                  <a:pt x="1642" y="2226"/>
                </a:lnTo>
                <a:lnTo>
                  <a:pt x="1642" y="1715"/>
                </a:lnTo>
                <a:close/>
                <a:moveTo>
                  <a:pt x="1719" y="1533"/>
                </a:moveTo>
                <a:lnTo>
                  <a:pt x="1719" y="2044"/>
                </a:lnTo>
                <a:lnTo>
                  <a:pt x="2040" y="2352"/>
                </a:lnTo>
                <a:lnTo>
                  <a:pt x="2040" y="1841"/>
                </a:lnTo>
                <a:lnTo>
                  <a:pt x="1719" y="1533"/>
                </a:lnTo>
                <a:close/>
                <a:moveTo>
                  <a:pt x="1642" y="1303"/>
                </a:moveTo>
                <a:lnTo>
                  <a:pt x="661" y="2246"/>
                </a:lnTo>
                <a:lnTo>
                  <a:pt x="661" y="2551"/>
                </a:lnTo>
                <a:lnTo>
                  <a:pt x="1642" y="1608"/>
                </a:lnTo>
                <a:lnTo>
                  <a:pt x="1642" y="1303"/>
                </a:lnTo>
                <a:close/>
                <a:moveTo>
                  <a:pt x="1970" y="1254"/>
                </a:moveTo>
                <a:lnTo>
                  <a:pt x="2040" y="1320"/>
                </a:lnTo>
                <a:lnTo>
                  <a:pt x="2040" y="1254"/>
                </a:lnTo>
                <a:lnTo>
                  <a:pt x="1970" y="1254"/>
                </a:lnTo>
                <a:close/>
                <a:moveTo>
                  <a:pt x="1719" y="1254"/>
                </a:moveTo>
                <a:lnTo>
                  <a:pt x="1719" y="1425"/>
                </a:lnTo>
                <a:lnTo>
                  <a:pt x="2040" y="1733"/>
                </a:lnTo>
                <a:lnTo>
                  <a:pt x="2040" y="1428"/>
                </a:lnTo>
                <a:lnTo>
                  <a:pt x="1858" y="1254"/>
                </a:lnTo>
                <a:lnTo>
                  <a:pt x="1719" y="1254"/>
                </a:lnTo>
                <a:close/>
                <a:moveTo>
                  <a:pt x="1049" y="1254"/>
                </a:moveTo>
                <a:lnTo>
                  <a:pt x="661" y="1628"/>
                </a:lnTo>
                <a:lnTo>
                  <a:pt x="661" y="2138"/>
                </a:lnTo>
                <a:lnTo>
                  <a:pt x="1581" y="1254"/>
                </a:lnTo>
                <a:lnTo>
                  <a:pt x="1049" y="1254"/>
                </a:lnTo>
                <a:close/>
                <a:moveTo>
                  <a:pt x="661" y="1254"/>
                </a:moveTo>
                <a:lnTo>
                  <a:pt x="661" y="1520"/>
                </a:lnTo>
                <a:lnTo>
                  <a:pt x="937" y="1254"/>
                </a:lnTo>
                <a:lnTo>
                  <a:pt x="661" y="1254"/>
                </a:lnTo>
                <a:close/>
                <a:moveTo>
                  <a:pt x="1183" y="920"/>
                </a:moveTo>
                <a:lnTo>
                  <a:pt x="1151" y="927"/>
                </a:lnTo>
                <a:lnTo>
                  <a:pt x="1115" y="938"/>
                </a:lnTo>
                <a:lnTo>
                  <a:pt x="1076" y="952"/>
                </a:lnTo>
                <a:lnTo>
                  <a:pt x="1035" y="968"/>
                </a:lnTo>
                <a:lnTo>
                  <a:pt x="991" y="986"/>
                </a:lnTo>
                <a:lnTo>
                  <a:pt x="946" y="1005"/>
                </a:lnTo>
                <a:lnTo>
                  <a:pt x="900" y="1025"/>
                </a:lnTo>
                <a:lnTo>
                  <a:pt x="854" y="1047"/>
                </a:lnTo>
                <a:lnTo>
                  <a:pt x="806" y="1070"/>
                </a:lnTo>
                <a:lnTo>
                  <a:pt x="761" y="1092"/>
                </a:lnTo>
                <a:lnTo>
                  <a:pt x="717" y="1114"/>
                </a:lnTo>
                <a:lnTo>
                  <a:pt x="673" y="1135"/>
                </a:lnTo>
                <a:lnTo>
                  <a:pt x="633" y="1156"/>
                </a:lnTo>
                <a:lnTo>
                  <a:pt x="596" y="1176"/>
                </a:lnTo>
                <a:lnTo>
                  <a:pt x="2104" y="1176"/>
                </a:lnTo>
                <a:lnTo>
                  <a:pt x="2067" y="1156"/>
                </a:lnTo>
                <a:lnTo>
                  <a:pt x="2026" y="1135"/>
                </a:lnTo>
                <a:lnTo>
                  <a:pt x="1983" y="1114"/>
                </a:lnTo>
                <a:lnTo>
                  <a:pt x="1939" y="1092"/>
                </a:lnTo>
                <a:lnTo>
                  <a:pt x="1893" y="1070"/>
                </a:lnTo>
                <a:lnTo>
                  <a:pt x="1846" y="1047"/>
                </a:lnTo>
                <a:lnTo>
                  <a:pt x="1800" y="1025"/>
                </a:lnTo>
                <a:lnTo>
                  <a:pt x="1754" y="1005"/>
                </a:lnTo>
                <a:lnTo>
                  <a:pt x="1708" y="986"/>
                </a:lnTo>
                <a:lnTo>
                  <a:pt x="1665" y="968"/>
                </a:lnTo>
                <a:lnTo>
                  <a:pt x="1624" y="952"/>
                </a:lnTo>
                <a:lnTo>
                  <a:pt x="1585" y="938"/>
                </a:lnTo>
                <a:lnTo>
                  <a:pt x="1549" y="927"/>
                </a:lnTo>
                <a:lnTo>
                  <a:pt x="1517" y="920"/>
                </a:lnTo>
                <a:lnTo>
                  <a:pt x="1183" y="920"/>
                </a:lnTo>
                <a:close/>
                <a:moveTo>
                  <a:pt x="1158" y="639"/>
                </a:moveTo>
                <a:lnTo>
                  <a:pt x="1142" y="681"/>
                </a:lnTo>
                <a:lnTo>
                  <a:pt x="1121" y="721"/>
                </a:lnTo>
                <a:lnTo>
                  <a:pt x="1098" y="756"/>
                </a:lnTo>
                <a:lnTo>
                  <a:pt x="1071" y="789"/>
                </a:lnTo>
                <a:lnTo>
                  <a:pt x="1039" y="820"/>
                </a:lnTo>
                <a:lnTo>
                  <a:pt x="1004" y="850"/>
                </a:lnTo>
                <a:lnTo>
                  <a:pt x="963" y="877"/>
                </a:lnTo>
                <a:lnTo>
                  <a:pt x="919" y="903"/>
                </a:lnTo>
                <a:lnTo>
                  <a:pt x="870" y="928"/>
                </a:lnTo>
                <a:lnTo>
                  <a:pt x="815" y="954"/>
                </a:lnTo>
                <a:lnTo>
                  <a:pt x="755" y="979"/>
                </a:lnTo>
                <a:lnTo>
                  <a:pt x="691" y="1004"/>
                </a:lnTo>
                <a:lnTo>
                  <a:pt x="620" y="1030"/>
                </a:lnTo>
                <a:lnTo>
                  <a:pt x="545" y="1058"/>
                </a:lnTo>
                <a:lnTo>
                  <a:pt x="463" y="1087"/>
                </a:lnTo>
                <a:lnTo>
                  <a:pt x="403" y="1108"/>
                </a:lnTo>
                <a:lnTo>
                  <a:pt x="349" y="1130"/>
                </a:lnTo>
                <a:lnTo>
                  <a:pt x="302" y="1150"/>
                </a:lnTo>
                <a:lnTo>
                  <a:pt x="260" y="1171"/>
                </a:lnTo>
                <a:lnTo>
                  <a:pt x="223" y="1191"/>
                </a:lnTo>
                <a:lnTo>
                  <a:pt x="193" y="1209"/>
                </a:lnTo>
                <a:lnTo>
                  <a:pt x="167" y="1226"/>
                </a:lnTo>
                <a:lnTo>
                  <a:pt x="145" y="1242"/>
                </a:lnTo>
                <a:lnTo>
                  <a:pt x="127" y="1257"/>
                </a:lnTo>
                <a:lnTo>
                  <a:pt x="112" y="1271"/>
                </a:lnTo>
                <a:lnTo>
                  <a:pt x="101" y="1285"/>
                </a:lnTo>
                <a:lnTo>
                  <a:pt x="93" y="1296"/>
                </a:lnTo>
                <a:lnTo>
                  <a:pt x="584" y="1296"/>
                </a:lnTo>
                <a:lnTo>
                  <a:pt x="584" y="1254"/>
                </a:lnTo>
                <a:lnTo>
                  <a:pt x="441" y="1254"/>
                </a:lnTo>
                <a:lnTo>
                  <a:pt x="428" y="1251"/>
                </a:lnTo>
                <a:lnTo>
                  <a:pt x="417" y="1245"/>
                </a:lnTo>
                <a:lnTo>
                  <a:pt x="409" y="1236"/>
                </a:lnTo>
                <a:lnTo>
                  <a:pt x="404" y="1225"/>
                </a:lnTo>
                <a:lnTo>
                  <a:pt x="403" y="1212"/>
                </a:lnTo>
                <a:lnTo>
                  <a:pt x="406" y="1200"/>
                </a:lnTo>
                <a:lnTo>
                  <a:pt x="412" y="1189"/>
                </a:lnTo>
                <a:lnTo>
                  <a:pt x="422" y="1181"/>
                </a:lnTo>
                <a:lnTo>
                  <a:pt x="427" y="1178"/>
                </a:lnTo>
                <a:lnTo>
                  <a:pt x="437" y="1173"/>
                </a:lnTo>
                <a:lnTo>
                  <a:pt x="452" y="1165"/>
                </a:lnTo>
                <a:lnTo>
                  <a:pt x="470" y="1154"/>
                </a:lnTo>
                <a:lnTo>
                  <a:pt x="492" y="1142"/>
                </a:lnTo>
                <a:lnTo>
                  <a:pt x="518" y="1129"/>
                </a:lnTo>
                <a:lnTo>
                  <a:pt x="547" y="1114"/>
                </a:lnTo>
                <a:lnTo>
                  <a:pt x="578" y="1097"/>
                </a:lnTo>
                <a:lnTo>
                  <a:pt x="612" y="1080"/>
                </a:lnTo>
                <a:lnTo>
                  <a:pt x="647" y="1062"/>
                </a:lnTo>
                <a:lnTo>
                  <a:pt x="686" y="1042"/>
                </a:lnTo>
                <a:lnTo>
                  <a:pt x="724" y="1023"/>
                </a:lnTo>
                <a:lnTo>
                  <a:pt x="764" y="1004"/>
                </a:lnTo>
                <a:lnTo>
                  <a:pt x="804" y="984"/>
                </a:lnTo>
                <a:lnTo>
                  <a:pt x="846" y="965"/>
                </a:lnTo>
                <a:lnTo>
                  <a:pt x="886" y="947"/>
                </a:lnTo>
                <a:lnTo>
                  <a:pt x="927" y="928"/>
                </a:lnTo>
                <a:lnTo>
                  <a:pt x="966" y="911"/>
                </a:lnTo>
                <a:lnTo>
                  <a:pt x="1005" y="896"/>
                </a:lnTo>
                <a:lnTo>
                  <a:pt x="1043" y="882"/>
                </a:lnTo>
                <a:lnTo>
                  <a:pt x="1078" y="869"/>
                </a:lnTo>
                <a:lnTo>
                  <a:pt x="1111" y="858"/>
                </a:lnTo>
                <a:lnTo>
                  <a:pt x="1143" y="850"/>
                </a:lnTo>
                <a:lnTo>
                  <a:pt x="1171" y="843"/>
                </a:lnTo>
                <a:lnTo>
                  <a:pt x="1175" y="843"/>
                </a:lnTo>
                <a:lnTo>
                  <a:pt x="1186" y="843"/>
                </a:lnTo>
                <a:lnTo>
                  <a:pt x="1201" y="843"/>
                </a:lnTo>
                <a:lnTo>
                  <a:pt x="1222" y="843"/>
                </a:lnTo>
                <a:lnTo>
                  <a:pt x="1246" y="843"/>
                </a:lnTo>
                <a:lnTo>
                  <a:pt x="1273" y="843"/>
                </a:lnTo>
                <a:lnTo>
                  <a:pt x="1304" y="843"/>
                </a:lnTo>
                <a:lnTo>
                  <a:pt x="1334" y="843"/>
                </a:lnTo>
                <a:lnTo>
                  <a:pt x="1365" y="843"/>
                </a:lnTo>
                <a:lnTo>
                  <a:pt x="1396" y="843"/>
                </a:lnTo>
                <a:lnTo>
                  <a:pt x="1426" y="843"/>
                </a:lnTo>
                <a:lnTo>
                  <a:pt x="1454" y="843"/>
                </a:lnTo>
                <a:lnTo>
                  <a:pt x="1478" y="843"/>
                </a:lnTo>
                <a:lnTo>
                  <a:pt x="1498" y="843"/>
                </a:lnTo>
                <a:lnTo>
                  <a:pt x="1514" y="843"/>
                </a:lnTo>
                <a:lnTo>
                  <a:pt x="1524" y="843"/>
                </a:lnTo>
                <a:lnTo>
                  <a:pt x="1528" y="843"/>
                </a:lnTo>
                <a:lnTo>
                  <a:pt x="1557" y="850"/>
                </a:lnTo>
                <a:lnTo>
                  <a:pt x="1588" y="858"/>
                </a:lnTo>
                <a:lnTo>
                  <a:pt x="1622" y="869"/>
                </a:lnTo>
                <a:lnTo>
                  <a:pt x="1657" y="882"/>
                </a:lnTo>
                <a:lnTo>
                  <a:pt x="1694" y="896"/>
                </a:lnTo>
                <a:lnTo>
                  <a:pt x="1734" y="911"/>
                </a:lnTo>
                <a:lnTo>
                  <a:pt x="1773" y="928"/>
                </a:lnTo>
                <a:lnTo>
                  <a:pt x="1813" y="947"/>
                </a:lnTo>
                <a:lnTo>
                  <a:pt x="1854" y="965"/>
                </a:lnTo>
                <a:lnTo>
                  <a:pt x="1896" y="984"/>
                </a:lnTo>
                <a:lnTo>
                  <a:pt x="1936" y="1004"/>
                </a:lnTo>
                <a:lnTo>
                  <a:pt x="1976" y="1023"/>
                </a:lnTo>
                <a:lnTo>
                  <a:pt x="2014" y="1042"/>
                </a:lnTo>
                <a:lnTo>
                  <a:pt x="2052" y="1062"/>
                </a:lnTo>
                <a:lnTo>
                  <a:pt x="2088" y="1080"/>
                </a:lnTo>
                <a:lnTo>
                  <a:pt x="2121" y="1097"/>
                </a:lnTo>
                <a:lnTo>
                  <a:pt x="2153" y="1114"/>
                </a:lnTo>
                <a:lnTo>
                  <a:pt x="2182" y="1129"/>
                </a:lnTo>
                <a:lnTo>
                  <a:pt x="2208" y="1142"/>
                </a:lnTo>
                <a:lnTo>
                  <a:pt x="2230" y="1154"/>
                </a:lnTo>
                <a:lnTo>
                  <a:pt x="2248" y="1165"/>
                </a:lnTo>
                <a:lnTo>
                  <a:pt x="2262" y="1173"/>
                </a:lnTo>
                <a:lnTo>
                  <a:pt x="2272" y="1178"/>
                </a:lnTo>
                <a:lnTo>
                  <a:pt x="2277" y="1181"/>
                </a:lnTo>
                <a:lnTo>
                  <a:pt x="2288" y="1189"/>
                </a:lnTo>
                <a:lnTo>
                  <a:pt x="2294" y="1200"/>
                </a:lnTo>
                <a:lnTo>
                  <a:pt x="2297" y="1212"/>
                </a:lnTo>
                <a:lnTo>
                  <a:pt x="2296" y="1225"/>
                </a:lnTo>
                <a:lnTo>
                  <a:pt x="2291" y="1236"/>
                </a:lnTo>
                <a:lnTo>
                  <a:pt x="2282" y="1245"/>
                </a:lnTo>
                <a:lnTo>
                  <a:pt x="2271" y="1251"/>
                </a:lnTo>
                <a:lnTo>
                  <a:pt x="2259" y="1254"/>
                </a:lnTo>
                <a:lnTo>
                  <a:pt x="2117" y="1254"/>
                </a:lnTo>
                <a:lnTo>
                  <a:pt x="2117" y="1296"/>
                </a:lnTo>
                <a:lnTo>
                  <a:pt x="2607" y="1296"/>
                </a:lnTo>
                <a:lnTo>
                  <a:pt x="2599" y="1285"/>
                </a:lnTo>
                <a:lnTo>
                  <a:pt x="2587" y="1271"/>
                </a:lnTo>
                <a:lnTo>
                  <a:pt x="2573" y="1257"/>
                </a:lnTo>
                <a:lnTo>
                  <a:pt x="2555" y="1242"/>
                </a:lnTo>
                <a:lnTo>
                  <a:pt x="2533" y="1226"/>
                </a:lnTo>
                <a:lnTo>
                  <a:pt x="2507" y="1209"/>
                </a:lnTo>
                <a:lnTo>
                  <a:pt x="2476" y="1191"/>
                </a:lnTo>
                <a:lnTo>
                  <a:pt x="2440" y="1171"/>
                </a:lnTo>
                <a:lnTo>
                  <a:pt x="2398" y="1150"/>
                </a:lnTo>
                <a:lnTo>
                  <a:pt x="2351" y="1130"/>
                </a:lnTo>
                <a:lnTo>
                  <a:pt x="2297" y="1108"/>
                </a:lnTo>
                <a:lnTo>
                  <a:pt x="2237" y="1087"/>
                </a:lnTo>
                <a:lnTo>
                  <a:pt x="2155" y="1058"/>
                </a:lnTo>
                <a:lnTo>
                  <a:pt x="2079" y="1030"/>
                </a:lnTo>
                <a:lnTo>
                  <a:pt x="2009" y="1004"/>
                </a:lnTo>
                <a:lnTo>
                  <a:pt x="1944" y="979"/>
                </a:lnTo>
                <a:lnTo>
                  <a:pt x="1885" y="954"/>
                </a:lnTo>
                <a:lnTo>
                  <a:pt x="1830" y="928"/>
                </a:lnTo>
                <a:lnTo>
                  <a:pt x="1781" y="903"/>
                </a:lnTo>
                <a:lnTo>
                  <a:pt x="1737" y="877"/>
                </a:lnTo>
                <a:lnTo>
                  <a:pt x="1696" y="850"/>
                </a:lnTo>
                <a:lnTo>
                  <a:pt x="1660" y="820"/>
                </a:lnTo>
                <a:lnTo>
                  <a:pt x="1629" y="789"/>
                </a:lnTo>
                <a:lnTo>
                  <a:pt x="1602" y="756"/>
                </a:lnTo>
                <a:lnTo>
                  <a:pt x="1579" y="721"/>
                </a:lnTo>
                <a:lnTo>
                  <a:pt x="1558" y="681"/>
                </a:lnTo>
                <a:lnTo>
                  <a:pt x="1542" y="639"/>
                </a:lnTo>
                <a:lnTo>
                  <a:pt x="1158" y="639"/>
                </a:lnTo>
                <a:close/>
                <a:moveTo>
                  <a:pt x="1349" y="0"/>
                </a:moveTo>
                <a:lnTo>
                  <a:pt x="1387" y="2"/>
                </a:lnTo>
                <a:lnTo>
                  <a:pt x="1422" y="10"/>
                </a:lnTo>
                <a:lnTo>
                  <a:pt x="1456" y="23"/>
                </a:lnTo>
                <a:lnTo>
                  <a:pt x="1486" y="40"/>
                </a:lnTo>
                <a:lnTo>
                  <a:pt x="1514" y="62"/>
                </a:lnTo>
                <a:lnTo>
                  <a:pt x="1539" y="86"/>
                </a:lnTo>
                <a:lnTo>
                  <a:pt x="1560" y="114"/>
                </a:lnTo>
                <a:lnTo>
                  <a:pt x="1578" y="145"/>
                </a:lnTo>
                <a:lnTo>
                  <a:pt x="1590" y="179"/>
                </a:lnTo>
                <a:lnTo>
                  <a:pt x="1598" y="214"/>
                </a:lnTo>
                <a:lnTo>
                  <a:pt x="1601" y="250"/>
                </a:lnTo>
                <a:lnTo>
                  <a:pt x="1598" y="288"/>
                </a:lnTo>
                <a:lnTo>
                  <a:pt x="1590" y="323"/>
                </a:lnTo>
                <a:lnTo>
                  <a:pt x="1578" y="356"/>
                </a:lnTo>
                <a:lnTo>
                  <a:pt x="1560" y="387"/>
                </a:lnTo>
                <a:lnTo>
                  <a:pt x="1539" y="415"/>
                </a:lnTo>
                <a:lnTo>
                  <a:pt x="1515" y="440"/>
                </a:lnTo>
                <a:lnTo>
                  <a:pt x="1487" y="461"/>
                </a:lnTo>
                <a:lnTo>
                  <a:pt x="1457" y="478"/>
                </a:lnTo>
                <a:lnTo>
                  <a:pt x="1423" y="490"/>
                </a:lnTo>
                <a:lnTo>
                  <a:pt x="1388" y="499"/>
                </a:lnTo>
                <a:lnTo>
                  <a:pt x="1388" y="561"/>
                </a:lnTo>
                <a:lnTo>
                  <a:pt x="1570" y="561"/>
                </a:lnTo>
                <a:lnTo>
                  <a:pt x="1584" y="563"/>
                </a:lnTo>
                <a:lnTo>
                  <a:pt x="1595" y="569"/>
                </a:lnTo>
                <a:lnTo>
                  <a:pt x="1603" y="578"/>
                </a:lnTo>
                <a:lnTo>
                  <a:pt x="1609" y="590"/>
                </a:lnTo>
                <a:lnTo>
                  <a:pt x="1618" y="622"/>
                </a:lnTo>
                <a:lnTo>
                  <a:pt x="1630" y="651"/>
                </a:lnTo>
                <a:lnTo>
                  <a:pt x="1644" y="679"/>
                </a:lnTo>
                <a:lnTo>
                  <a:pt x="1660" y="704"/>
                </a:lnTo>
                <a:lnTo>
                  <a:pt x="1679" y="729"/>
                </a:lnTo>
                <a:lnTo>
                  <a:pt x="1701" y="752"/>
                </a:lnTo>
                <a:lnTo>
                  <a:pt x="1727" y="774"/>
                </a:lnTo>
                <a:lnTo>
                  <a:pt x="1755" y="795"/>
                </a:lnTo>
                <a:lnTo>
                  <a:pt x="1786" y="816"/>
                </a:lnTo>
                <a:lnTo>
                  <a:pt x="1821" y="837"/>
                </a:lnTo>
                <a:lnTo>
                  <a:pt x="1860" y="857"/>
                </a:lnTo>
                <a:lnTo>
                  <a:pt x="1904" y="877"/>
                </a:lnTo>
                <a:lnTo>
                  <a:pt x="1952" y="897"/>
                </a:lnTo>
                <a:lnTo>
                  <a:pt x="2004" y="918"/>
                </a:lnTo>
                <a:lnTo>
                  <a:pt x="2061" y="941"/>
                </a:lnTo>
                <a:lnTo>
                  <a:pt x="2123" y="963"/>
                </a:lnTo>
                <a:lnTo>
                  <a:pt x="2190" y="987"/>
                </a:lnTo>
                <a:lnTo>
                  <a:pt x="2262" y="1013"/>
                </a:lnTo>
                <a:lnTo>
                  <a:pt x="2328" y="1036"/>
                </a:lnTo>
                <a:lnTo>
                  <a:pt x="2386" y="1061"/>
                </a:lnTo>
                <a:lnTo>
                  <a:pt x="2437" y="1084"/>
                </a:lnTo>
                <a:lnTo>
                  <a:pt x="2484" y="1106"/>
                </a:lnTo>
                <a:lnTo>
                  <a:pt x="2524" y="1128"/>
                </a:lnTo>
                <a:lnTo>
                  <a:pt x="2559" y="1149"/>
                </a:lnTo>
                <a:lnTo>
                  <a:pt x="2589" y="1171"/>
                </a:lnTo>
                <a:lnTo>
                  <a:pt x="2614" y="1191"/>
                </a:lnTo>
                <a:lnTo>
                  <a:pt x="2637" y="1210"/>
                </a:lnTo>
                <a:lnTo>
                  <a:pt x="2654" y="1228"/>
                </a:lnTo>
                <a:lnTo>
                  <a:pt x="2668" y="1245"/>
                </a:lnTo>
                <a:lnTo>
                  <a:pt x="2679" y="1261"/>
                </a:lnTo>
                <a:lnTo>
                  <a:pt x="2687" y="1277"/>
                </a:lnTo>
                <a:lnTo>
                  <a:pt x="2693" y="1291"/>
                </a:lnTo>
                <a:lnTo>
                  <a:pt x="2697" y="1304"/>
                </a:lnTo>
                <a:lnTo>
                  <a:pt x="2699" y="1315"/>
                </a:lnTo>
                <a:lnTo>
                  <a:pt x="2700" y="1324"/>
                </a:lnTo>
                <a:lnTo>
                  <a:pt x="2700" y="1333"/>
                </a:lnTo>
                <a:lnTo>
                  <a:pt x="2699" y="1339"/>
                </a:lnTo>
                <a:lnTo>
                  <a:pt x="2698" y="1344"/>
                </a:lnTo>
                <a:lnTo>
                  <a:pt x="2693" y="1356"/>
                </a:lnTo>
                <a:lnTo>
                  <a:pt x="2684" y="1365"/>
                </a:lnTo>
                <a:lnTo>
                  <a:pt x="2673" y="1371"/>
                </a:lnTo>
                <a:lnTo>
                  <a:pt x="2661" y="1373"/>
                </a:lnTo>
                <a:lnTo>
                  <a:pt x="2117" y="1373"/>
                </a:lnTo>
                <a:lnTo>
                  <a:pt x="2117" y="2878"/>
                </a:lnTo>
                <a:lnTo>
                  <a:pt x="2115" y="2890"/>
                </a:lnTo>
                <a:lnTo>
                  <a:pt x="2109" y="2901"/>
                </a:lnTo>
                <a:lnTo>
                  <a:pt x="2101" y="2909"/>
                </a:lnTo>
                <a:lnTo>
                  <a:pt x="2090" y="2915"/>
                </a:lnTo>
                <a:lnTo>
                  <a:pt x="2078" y="2917"/>
                </a:lnTo>
                <a:lnTo>
                  <a:pt x="2066" y="2915"/>
                </a:lnTo>
                <a:lnTo>
                  <a:pt x="2055" y="2909"/>
                </a:lnTo>
                <a:lnTo>
                  <a:pt x="2047" y="2901"/>
                </a:lnTo>
                <a:lnTo>
                  <a:pt x="2042" y="2890"/>
                </a:lnTo>
                <a:lnTo>
                  <a:pt x="2040" y="2878"/>
                </a:lnTo>
                <a:lnTo>
                  <a:pt x="2040" y="2712"/>
                </a:lnTo>
                <a:lnTo>
                  <a:pt x="1966" y="2712"/>
                </a:lnTo>
                <a:lnTo>
                  <a:pt x="1966" y="2879"/>
                </a:lnTo>
                <a:lnTo>
                  <a:pt x="1964" y="2891"/>
                </a:lnTo>
                <a:lnTo>
                  <a:pt x="1958" y="2902"/>
                </a:lnTo>
                <a:lnTo>
                  <a:pt x="1950" y="2910"/>
                </a:lnTo>
                <a:lnTo>
                  <a:pt x="1939" y="2915"/>
                </a:lnTo>
                <a:lnTo>
                  <a:pt x="1927" y="2917"/>
                </a:lnTo>
                <a:lnTo>
                  <a:pt x="1915" y="2915"/>
                </a:lnTo>
                <a:lnTo>
                  <a:pt x="1904" y="2910"/>
                </a:lnTo>
                <a:lnTo>
                  <a:pt x="1896" y="2902"/>
                </a:lnTo>
                <a:lnTo>
                  <a:pt x="1890" y="2891"/>
                </a:lnTo>
                <a:lnTo>
                  <a:pt x="1888" y="2879"/>
                </a:lnTo>
                <a:lnTo>
                  <a:pt x="1888" y="2712"/>
                </a:lnTo>
                <a:lnTo>
                  <a:pt x="1814" y="2712"/>
                </a:lnTo>
                <a:lnTo>
                  <a:pt x="1814" y="2879"/>
                </a:lnTo>
                <a:lnTo>
                  <a:pt x="1812" y="2891"/>
                </a:lnTo>
                <a:lnTo>
                  <a:pt x="1807" y="2902"/>
                </a:lnTo>
                <a:lnTo>
                  <a:pt x="1798" y="2910"/>
                </a:lnTo>
                <a:lnTo>
                  <a:pt x="1788" y="2915"/>
                </a:lnTo>
                <a:lnTo>
                  <a:pt x="1776" y="2917"/>
                </a:lnTo>
                <a:lnTo>
                  <a:pt x="1763" y="2915"/>
                </a:lnTo>
                <a:lnTo>
                  <a:pt x="1753" y="2910"/>
                </a:lnTo>
                <a:lnTo>
                  <a:pt x="1744" y="2902"/>
                </a:lnTo>
                <a:lnTo>
                  <a:pt x="1739" y="2891"/>
                </a:lnTo>
                <a:lnTo>
                  <a:pt x="1737" y="2879"/>
                </a:lnTo>
                <a:lnTo>
                  <a:pt x="1737" y="2712"/>
                </a:lnTo>
                <a:lnTo>
                  <a:pt x="1719" y="2712"/>
                </a:lnTo>
                <a:lnTo>
                  <a:pt x="1719" y="3277"/>
                </a:lnTo>
                <a:lnTo>
                  <a:pt x="1717" y="3289"/>
                </a:lnTo>
                <a:lnTo>
                  <a:pt x="1712" y="3300"/>
                </a:lnTo>
                <a:lnTo>
                  <a:pt x="1704" y="3308"/>
                </a:lnTo>
                <a:lnTo>
                  <a:pt x="1693" y="3314"/>
                </a:lnTo>
                <a:lnTo>
                  <a:pt x="1681" y="3316"/>
                </a:lnTo>
                <a:lnTo>
                  <a:pt x="1669" y="3314"/>
                </a:lnTo>
                <a:lnTo>
                  <a:pt x="1658" y="3308"/>
                </a:lnTo>
                <a:lnTo>
                  <a:pt x="1650" y="3300"/>
                </a:lnTo>
                <a:lnTo>
                  <a:pt x="1644" y="3289"/>
                </a:lnTo>
                <a:lnTo>
                  <a:pt x="1642" y="3277"/>
                </a:lnTo>
                <a:lnTo>
                  <a:pt x="1642" y="3112"/>
                </a:lnTo>
                <a:lnTo>
                  <a:pt x="1568" y="3112"/>
                </a:lnTo>
                <a:lnTo>
                  <a:pt x="1568" y="3278"/>
                </a:lnTo>
                <a:lnTo>
                  <a:pt x="1566" y="3290"/>
                </a:lnTo>
                <a:lnTo>
                  <a:pt x="1561" y="3301"/>
                </a:lnTo>
                <a:lnTo>
                  <a:pt x="1552" y="3309"/>
                </a:lnTo>
                <a:lnTo>
                  <a:pt x="1542" y="3314"/>
                </a:lnTo>
                <a:lnTo>
                  <a:pt x="1530" y="3316"/>
                </a:lnTo>
                <a:lnTo>
                  <a:pt x="1517" y="3314"/>
                </a:lnTo>
                <a:lnTo>
                  <a:pt x="1507" y="3309"/>
                </a:lnTo>
                <a:lnTo>
                  <a:pt x="1498" y="3301"/>
                </a:lnTo>
                <a:lnTo>
                  <a:pt x="1493" y="3290"/>
                </a:lnTo>
                <a:lnTo>
                  <a:pt x="1491" y="3278"/>
                </a:lnTo>
                <a:lnTo>
                  <a:pt x="1491" y="3112"/>
                </a:lnTo>
                <a:lnTo>
                  <a:pt x="1417" y="3112"/>
                </a:lnTo>
                <a:lnTo>
                  <a:pt x="1417" y="3278"/>
                </a:lnTo>
                <a:lnTo>
                  <a:pt x="1415" y="3290"/>
                </a:lnTo>
                <a:lnTo>
                  <a:pt x="1409" y="3301"/>
                </a:lnTo>
                <a:lnTo>
                  <a:pt x="1401" y="3309"/>
                </a:lnTo>
                <a:lnTo>
                  <a:pt x="1390" y="3314"/>
                </a:lnTo>
                <a:lnTo>
                  <a:pt x="1378" y="3316"/>
                </a:lnTo>
                <a:lnTo>
                  <a:pt x="1366" y="3314"/>
                </a:lnTo>
                <a:lnTo>
                  <a:pt x="1355" y="3309"/>
                </a:lnTo>
                <a:lnTo>
                  <a:pt x="1347" y="3301"/>
                </a:lnTo>
                <a:lnTo>
                  <a:pt x="1342" y="3290"/>
                </a:lnTo>
                <a:lnTo>
                  <a:pt x="1340" y="3278"/>
                </a:lnTo>
                <a:lnTo>
                  <a:pt x="1340" y="3112"/>
                </a:lnTo>
                <a:lnTo>
                  <a:pt x="1265" y="3112"/>
                </a:lnTo>
                <a:lnTo>
                  <a:pt x="1265" y="3278"/>
                </a:lnTo>
                <a:lnTo>
                  <a:pt x="1263" y="3290"/>
                </a:lnTo>
                <a:lnTo>
                  <a:pt x="1258" y="3301"/>
                </a:lnTo>
                <a:lnTo>
                  <a:pt x="1250" y="3309"/>
                </a:lnTo>
                <a:lnTo>
                  <a:pt x="1239" y="3314"/>
                </a:lnTo>
                <a:lnTo>
                  <a:pt x="1227" y="3316"/>
                </a:lnTo>
                <a:lnTo>
                  <a:pt x="1215" y="3314"/>
                </a:lnTo>
                <a:lnTo>
                  <a:pt x="1204" y="3309"/>
                </a:lnTo>
                <a:lnTo>
                  <a:pt x="1196" y="3301"/>
                </a:lnTo>
                <a:lnTo>
                  <a:pt x="1190" y="3290"/>
                </a:lnTo>
                <a:lnTo>
                  <a:pt x="1188" y="3278"/>
                </a:lnTo>
                <a:lnTo>
                  <a:pt x="1188" y="3112"/>
                </a:lnTo>
                <a:lnTo>
                  <a:pt x="1114" y="3112"/>
                </a:lnTo>
                <a:lnTo>
                  <a:pt x="1114" y="3278"/>
                </a:lnTo>
                <a:lnTo>
                  <a:pt x="1112" y="3290"/>
                </a:lnTo>
                <a:lnTo>
                  <a:pt x="1107" y="3301"/>
                </a:lnTo>
                <a:lnTo>
                  <a:pt x="1098" y="3309"/>
                </a:lnTo>
                <a:lnTo>
                  <a:pt x="1088" y="3314"/>
                </a:lnTo>
                <a:lnTo>
                  <a:pt x="1076" y="3316"/>
                </a:lnTo>
                <a:lnTo>
                  <a:pt x="1063" y="3314"/>
                </a:lnTo>
                <a:lnTo>
                  <a:pt x="1053" y="3309"/>
                </a:lnTo>
                <a:lnTo>
                  <a:pt x="1044" y="3301"/>
                </a:lnTo>
                <a:lnTo>
                  <a:pt x="1039" y="3290"/>
                </a:lnTo>
                <a:lnTo>
                  <a:pt x="1037" y="3278"/>
                </a:lnTo>
                <a:lnTo>
                  <a:pt x="1037" y="3112"/>
                </a:lnTo>
                <a:lnTo>
                  <a:pt x="963" y="3112"/>
                </a:lnTo>
                <a:lnTo>
                  <a:pt x="963" y="3278"/>
                </a:lnTo>
                <a:lnTo>
                  <a:pt x="961" y="3290"/>
                </a:lnTo>
                <a:lnTo>
                  <a:pt x="955" y="3301"/>
                </a:lnTo>
                <a:lnTo>
                  <a:pt x="947" y="3309"/>
                </a:lnTo>
                <a:lnTo>
                  <a:pt x="936" y="3314"/>
                </a:lnTo>
                <a:lnTo>
                  <a:pt x="924" y="3316"/>
                </a:lnTo>
                <a:lnTo>
                  <a:pt x="912" y="3314"/>
                </a:lnTo>
                <a:lnTo>
                  <a:pt x="901" y="3309"/>
                </a:lnTo>
                <a:lnTo>
                  <a:pt x="893" y="3301"/>
                </a:lnTo>
                <a:lnTo>
                  <a:pt x="888" y="3290"/>
                </a:lnTo>
                <a:lnTo>
                  <a:pt x="886" y="3278"/>
                </a:lnTo>
                <a:lnTo>
                  <a:pt x="886" y="3112"/>
                </a:lnTo>
                <a:lnTo>
                  <a:pt x="811" y="3112"/>
                </a:lnTo>
                <a:lnTo>
                  <a:pt x="811" y="3278"/>
                </a:lnTo>
                <a:lnTo>
                  <a:pt x="810" y="3290"/>
                </a:lnTo>
                <a:lnTo>
                  <a:pt x="804" y="3301"/>
                </a:lnTo>
                <a:lnTo>
                  <a:pt x="796" y="3309"/>
                </a:lnTo>
                <a:lnTo>
                  <a:pt x="785" y="3314"/>
                </a:lnTo>
                <a:lnTo>
                  <a:pt x="773" y="3316"/>
                </a:lnTo>
                <a:lnTo>
                  <a:pt x="761" y="3314"/>
                </a:lnTo>
                <a:lnTo>
                  <a:pt x="750" y="3309"/>
                </a:lnTo>
                <a:lnTo>
                  <a:pt x="742" y="3301"/>
                </a:lnTo>
                <a:lnTo>
                  <a:pt x="736" y="3290"/>
                </a:lnTo>
                <a:lnTo>
                  <a:pt x="734" y="3278"/>
                </a:lnTo>
                <a:lnTo>
                  <a:pt x="734" y="3112"/>
                </a:lnTo>
                <a:lnTo>
                  <a:pt x="660" y="3112"/>
                </a:lnTo>
                <a:lnTo>
                  <a:pt x="660" y="3278"/>
                </a:lnTo>
                <a:lnTo>
                  <a:pt x="658" y="3290"/>
                </a:lnTo>
                <a:lnTo>
                  <a:pt x="653" y="3301"/>
                </a:lnTo>
                <a:lnTo>
                  <a:pt x="644" y="3309"/>
                </a:lnTo>
                <a:lnTo>
                  <a:pt x="634" y="3314"/>
                </a:lnTo>
                <a:lnTo>
                  <a:pt x="622" y="3316"/>
                </a:lnTo>
                <a:lnTo>
                  <a:pt x="609" y="3314"/>
                </a:lnTo>
                <a:lnTo>
                  <a:pt x="599" y="3309"/>
                </a:lnTo>
                <a:lnTo>
                  <a:pt x="590" y="3301"/>
                </a:lnTo>
                <a:lnTo>
                  <a:pt x="585" y="3290"/>
                </a:lnTo>
                <a:lnTo>
                  <a:pt x="583" y="3278"/>
                </a:lnTo>
                <a:lnTo>
                  <a:pt x="584" y="1373"/>
                </a:lnTo>
                <a:lnTo>
                  <a:pt x="39" y="1373"/>
                </a:lnTo>
                <a:lnTo>
                  <a:pt x="27" y="1371"/>
                </a:lnTo>
                <a:lnTo>
                  <a:pt x="16" y="1365"/>
                </a:lnTo>
                <a:lnTo>
                  <a:pt x="7" y="1356"/>
                </a:lnTo>
                <a:lnTo>
                  <a:pt x="2" y="1344"/>
                </a:lnTo>
                <a:lnTo>
                  <a:pt x="1" y="1339"/>
                </a:lnTo>
                <a:lnTo>
                  <a:pt x="0" y="1333"/>
                </a:lnTo>
                <a:lnTo>
                  <a:pt x="0" y="1324"/>
                </a:lnTo>
                <a:lnTo>
                  <a:pt x="1" y="1315"/>
                </a:lnTo>
                <a:lnTo>
                  <a:pt x="3" y="1304"/>
                </a:lnTo>
                <a:lnTo>
                  <a:pt x="7" y="1291"/>
                </a:lnTo>
                <a:lnTo>
                  <a:pt x="12" y="1277"/>
                </a:lnTo>
                <a:lnTo>
                  <a:pt x="21" y="1261"/>
                </a:lnTo>
                <a:lnTo>
                  <a:pt x="32" y="1245"/>
                </a:lnTo>
                <a:lnTo>
                  <a:pt x="46" y="1228"/>
                </a:lnTo>
                <a:lnTo>
                  <a:pt x="63" y="1210"/>
                </a:lnTo>
                <a:lnTo>
                  <a:pt x="85" y="1191"/>
                </a:lnTo>
                <a:lnTo>
                  <a:pt x="111" y="1171"/>
                </a:lnTo>
                <a:lnTo>
                  <a:pt x="141" y="1149"/>
                </a:lnTo>
                <a:lnTo>
                  <a:pt x="176" y="1128"/>
                </a:lnTo>
                <a:lnTo>
                  <a:pt x="216" y="1106"/>
                </a:lnTo>
                <a:lnTo>
                  <a:pt x="263" y="1084"/>
                </a:lnTo>
                <a:lnTo>
                  <a:pt x="314" y="1061"/>
                </a:lnTo>
                <a:lnTo>
                  <a:pt x="372" y="1036"/>
                </a:lnTo>
                <a:lnTo>
                  <a:pt x="438" y="1013"/>
                </a:lnTo>
                <a:lnTo>
                  <a:pt x="509" y="987"/>
                </a:lnTo>
                <a:lnTo>
                  <a:pt x="577" y="963"/>
                </a:lnTo>
                <a:lnTo>
                  <a:pt x="639" y="941"/>
                </a:lnTo>
                <a:lnTo>
                  <a:pt x="696" y="918"/>
                </a:lnTo>
                <a:lnTo>
                  <a:pt x="748" y="897"/>
                </a:lnTo>
                <a:lnTo>
                  <a:pt x="795" y="877"/>
                </a:lnTo>
                <a:lnTo>
                  <a:pt x="840" y="857"/>
                </a:lnTo>
                <a:lnTo>
                  <a:pt x="879" y="837"/>
                </a:lnTo>
                <a:lnTo>
                  <a:pt x="914" y="816"/>
                </a:lnTo>
                <a:lnTo>
                  <a:pt x="945" y="795"/>
                </a:lnTo>
                <a:lnTo>
                  <a:pt x="973" y="774"/>
                </a:lnTo>
                <a:lnTo>
                  <a:pt x="999" y="752"/>
                </a:lnTo>
                <a:lnTo>
                  <a:pt x="1021" y="729"/>
                </a:lnTo>
                <a:lnTo>
                  <a:pt x="1040" y="704"/>
                </a:lnTo>
                <a:lnTo>
                  <a:pt x="1056" y="679"/>
                </a:lnTo>
                <a:lnTo>
                  <a:pt x="1070" y="651"/>
                </a:lnTo>
                <a:lnTo>
                  <a:pt x="1081" y="622"/>
                </a:lnTo>
                <a:lnTo>
                  <a:pt x="1091" y="590"/>
                </a:lnTo>
                <a:lnTo>
                  <a:pt x="1096" y="578"/>
                </a:lnTo>
                <a:lnTo>
                  <a:pt x="1105" y="569"/>
                </a:lnTo>
                <a:lnTo>
                  <a:pt x="1116" y="563"/>
                </a:lnTo>
                <a:lnTo>
                  <a:pt x="1129" y="561"/>
                </a:lnTo>
                <a:lnTo>
                  <a:pt x="1311" y="561"/>
                </a:lnTo>
                <a:lnTo>
                  <a:pt x="1311" y="463"/>
                </a:lnTo>
                <a:lnTo>
                  <a:pt x="1313" y="451"/>
                </a:lnTo>
                <a:lnTo>
                  <a:pt x="1319" y="440"/>
                </a:lnTo>
                <a:lnTo>
                  <a:pt x="1327" y="432"/>
                </a:lnTo>
                <a:lnTo>
                  <a:pt x="1338" y="426"/>
                </a:lnTo>
                <a:lnTo>
                  <a:pt x="1349" y="424"/>
                </a:lnTo>
                <a:lnTo>
                  <a:pt x="1381" y="421"/>
                </a:lnTo>
                <a:lnTo>
                  <a:pt x="1410" y="413"/>
                </a:lnTo>
                <a:lnTo>
                  <a:pt x="1437" y="401"/>
                </a:lnTo>
                <a:lnTo>
                  <a:pt x="1461" y="383"/>
                </a:lnTo>
                <a:lnTo>
                  <a:pt x="1482" y="362"/>
                </a:lnTo>
                <a:lnTo>
                  <a:pt x="1499" y="338"/>
                </a:lnTo>
                <a:lnTo>
                  <a:pt x="1512" y="311"/>
                </a:lnTo>
                <a:lnTo>
                  <a:pt x="1520" y="282"/>
                </a:lnTo>
                <a:lnTo>
                  <a:pt x="1523" y="250"/>
                </a:lnTo>
                <a:lnTo>
                  <a:pt x="1520" y="220"/>
                </a:lnTo>
                <a:lnTo>
                  <a:pt x="1512" y="191"/>
                </a:lnTo>
                <a:lnTo>
                  <a:pt x="1499" y="164"/>
                </a:lnTo>
                <a:lnTo>
                  <a:pt x="1482" y="139"/>
                </a:lnTo>
                <a:lnTo>
                  <a:pt x="1461" y="118"/>
                </a:lnTo>
                <a:lnTo>
                  <a:pt x="1437" y="101"/>
                </a:lnTo>
                <a:lnTo>
                  <a:pt x="1410" y="89"/>
                </a:lnTo>
                <a:lnTo>
                  <a:pt x="1381" y="81"/>
                </a:lnTo>
                <a:lnTo>
                  <a:pt x="1349" y="78"/>
                </a:lnTo>
                <a:lnTo>
                  <a:pt x="1319" y="81"/>
                </a:lnTo>
                <a:lnTo>
                  <a:pt x="1290" y="89"/>
                </a:lnTo>
                <a:lnTo>
                  <a:pt x="1262" y="101"/>
                </a:lnTo>
                <a:lnTo>
                  <a:pt x="1238" y="118"/>
                </a:lnTo>
                <a:lnTo>
                  <a:pt x="1218" y="139"/>
                </a:lnTo>
                <a:lnTo>
                  <a:pt x="1201" y="164"/>
                </a:lnTo>
                <a:lnTo>
                  <a:pt x="1188" y="191"/>
                </a:lnTo>
                <a:lnTo>
                  <a:pt x="1180" y="220"/>
                </a:lnTo>
                <a:lnTo>
                  <a:pt x="1177" y="250"/>
                </a:lnTo>
                <a:lnTo>
                  <a:pt x="1175" y="263"/>
                </a:lnTo>
                <a:lnTo>
                  <a:pt x="1170" y="274"/>
                </a:lnTo>
                <a:lnTo>
                  <a:pt x="1161" y="283"/>
                </a:lnTo>
                <a:lnTo>
                  <a:pt x="1151" y="288"/>
                </a:lnTo>
                <a:lnTo>
                  <a:pt x="1139" y="290"/>
                </a:lnTo>
                <a:lnTo>
                  <a:pt x="1126" y="288"/>
                </a:lnTo>
                <a:lnTo>
                  <a:pt x="1115" y="283"/>
                </a:lnTo>
                <a:lnTo>
                  <a:pt x="1106" y="274"/>
                </a:lnTo>
                <a:lnTo>
                  <a:pt x="1101" y="263"/>
                </a:lnTo>
                <a:lnTo>
                  <a:pt x="1099" y="250"/>
                </a:lnTo>
                <a:lnTo>
                  <a:pt x="1102" y="214"/>
                </a:lnTo>
                <a:lnTo>
                  <a:pt x="1110" y="179"/>
                </a:lnTo>
                <a:lnTo>
                  <a:pt x="1122" y="145"/>
                </a:lnTo>
                <a:lnTo>
                  <a:pt x="1140" y="114"/>
                </a:lnTo>
                <a:lnTo>
                  <a:pt x="1161" y="86"/>
                </a:lnTo>
                <a:lnTo>
                  <a:pt x="1186" y="62"/>
                </a:lnTo>
                <a:lnTo>
                  <a:pt x="1213" y="40"/>
                </a:lnTo>
                <a:lnTo>
                  <a:pt x="1244" y="23"/>
                </a:lnTo>
                <a:lnTo>
                  <a:pt x="1278" y="10"/>
                </a:lnTo>
                <a:lnTo>
                  <a:pt x="1313" y="2"/>
                </a:lnTo>
                <a:lnTo>
                  <a:pt x="134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8" name="Group 317"/>
          <p:cNvGrpSpPr/>
          <p:nvPr/>
        </p:nvGrpSpPr>
        <p:grpSpPr>
          <a:xfrm>
            <a:off x="6390052" y="1900238"/>
            <a:ext cx="338138" cy="588963"/>
            <a:chOff x="6394450" y="1900238"/>
            <a:chExt cx="338138" cy="588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6" name="Freeform 180"/>
            <p:cNvSpPr>
              <a:spLocks noEditPoints="1"/>
            </p:cNvSpPr>
            <p:nvPr/>
          </p:nvSpPr>
          <p:spPr bwMode="auto">
            <a:xfrm>
              <a:off x="6473825" y="2246313"/>
              <a:ext cx="68263" cy="61913"/>
            </a:xfrm>
            <a:custGeom>
              <a:avLst/>
              <a:gdLst>
                <a:gd name="T0" fmla="*/ 196 w 392"/>
                <a:gd name="T1" fmla="*/ 117 h 351"/>
                <a:gd name="T2" fmla="*/ 105 w 392"/>
                <a:gd name="T3" fmla="*/ 274 h 351"/>
                <a:gd name="T4" fmla="*/ 286 w 392"/>
                <a:gd name="T5" fmla="*/ 274 h 351"/>
                <a:gd name="T6" fmla="*/ 196 w 392"/>
                <a:gd name="T7" fmla="*/ 117 h 351"/>
                <a:gd name="T8" fmla="*/ 196 w 392"/>
                <a:gd name="T9" fmla="*/ 0 h 351"/>
                <a:gd name="T10" fmla="*/ 209 w 392"/>
                <a:gd name="T11" fmla="*/ 3 h 351"/>
                <a:gd name="T12" fmla="*/ 220 w 392"/>
                <a:gd name="T13" fmla="*/ 9 h 351"/>
                <a:gd name="T14" fmla="*/ 230 w 392"/>
                <a:gd name="T15" fmla="*/ 19 h 351"/>
                <a:gd name="T16" fmla="*/ 385 w 392"/>
                <a:gd name="T17" fmla="*/ 290 h 351"/>
                <a:gd name="T18" fmla="*/ 390 w 392"/>
                <a:gd name="T19" fmla="*/ 300 h 351"/>
                <a:gd name="T20" fmla="*/ 392 w 392"/>
                <a:gd name="T21" fmla="*/ 312 h 351"/>
                <a:gd name="T22" fmla="*/ 389 w 392"/>
                <a:gd name="T23" fmla="*/ 328 h 351"/>
                <a:gd name="T24" fmla="*/ 381 w 392"/>
                <a:gd name="T25" fmla="*/ 340 h 351"/>
                <a:gd name="T26" fmla="*/ 368 w 392"/>
                <a:gd name="T27" fmla="*/ 348 h 351"/>
                <a:gd name="T28" fmla="*/ 354 w 392"/>
                <a:gd name="T29" fmla="*/ 351 h 351"/>
                <a:gd name="T30" fmla="*/ 38 w 392"/>
                <a:gd name="T31" fmla="*/ 351 h 351"/>
                <a:gd name="T32" fmla="*/ 24 w 392"/>
                <a:gd name="T33" fmla="*/ 349 h 351"/>
                <a:gd name="T34" fmla="*/ 13 w 392"/>
                <a:gd name="T35" fmla="*/ 342 h 351"/>
                <a:gd name="T36" fmla="*/ 4 w 392"/>
                <a:gd name="T37" fmla="*/ 332 h 351"/>
                <a:gd name="T38" fmla="*/ 0 w 392"/>
                <a:gd name="T39" fmla="*/ 319 h 351"/>
                <a:gd name="T40" fmla="*/ 0 w 392"/>
                <a:gd name="T41" fmla="*/ 305 h 351"/>
                <a:gd name="T42" fmla="*/ 4 w 392"/>
                <a:gd name="T43" fmla="*/ 293 h 351"/>
                <a:gd name="T44" fmla="*/ 161 w 392"/>
                <a:gd name="T45" fmla="*/ 19 h 351"/>
                <a:gd name="T46" fmla="*/ 171 w 392"/>
                <a:gd name="T47" fmla="*/ 9 h 351"/>
                <a:gd name="T48" fmla="*/ 182 w 392"/>
                <a:gd name="T49" fmla="*/ 3 h 351"/>
                <a:gd name="T50" fmla="*/ 196 w 392"/>
                <a:gd name="T5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2" h="351">
                  <a:moveTo>
                    <a:pt x="196" y="117"/>
                  </a:moveTo>
                  <a:lnTo>
                    <a:pt x="105" y="274"/>
                  </a:lnTo>
                  <a:lnTo>
                    <a:pt x="286" y="274"/>
                  </a:lnTo>
                  <a:lnTo>
                    <a:pt x="196" y="117"/>
                  </a:lnTo>
                  <a:close/>
                  <a:moveTo>
                    <a:pt x="196" y="0"/>
                  </a:moveTo>
                  <a:lnTo>
                    <a:pt x="209" y="3"/>
                  </a:lnTo>
                  <a:lnTo>
                    <a:pt x="220" y="9"/>
                  </a:lnTo>
                  <a:lnTo>
                    <a:pt x="230" y="19"/>
                  </a:lnTo>
                  <a:lnTo>
                    <a:pt x="385" y="290"/>
                  </a:lnTo>
                  <a:lnTo>
                    <a:pt x="390" y="300"/>
                  </a:lnTo>
                  <a:lnTo>
                    <a:pt x="392" y="312"/>
                  </a:lnTo>
                  <a:lnTo>
                    <a:pt x="389" y="328"/>
                  </a:lnTo>
                  <a:lnTo>
                    <a:pt x="381" y="340"/>
                  </a:lnTo>
                  <a:lnTo>
                    <a:pt x="368" y="348"/>
                  </a:lnTo>
                  <a:lnTo>
                    <a:pt x="354" y="351"/>
                  </a:lnTo>
                  <a:lnTo>
                    <a:pt x="38" y="351"/>
                  </a:lnTo>
                  <a:lnTo>
                    <a:pt x="24" y="349"/>
                  </a:lnTo>
                  <a:lnTo>
                    <a:pt x="13" y="342"/>
                  </a:lnTo>
                  <a:lnTo>
                    <a:pt x="4" y="332"/>
                  </a:lnTo>
                  <a:lnTo>
                    <a:pt x="0" y="319"/>
                  </a:lnTo>
                  <a:lnTo>
                    <a:pt x="0" y="305"/>
                  </a:lnTo>
                  <a:lnTo>
                    <a:pt x="4" y="293"/>
                  </a:lnTo>
                  <a:lnTo>
                    <a:pt x="161" y="19"/>
                  </a:lnTo>
                  <a:lnTo>
                    <a:pt x="171" y="9"/>
                  </a:lnTo>
                  <a:lnTo>
                    <a:pt x="182" y="3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181"/>
            <p:cNvSpPr>
              <a:spLocks noEditPoints="1"/>
            </p:cNvSpPr>
            <p:nvPr/>
          </p:nvSpPr>
          <p:spPr bwMode="auto">
            <a:xfrm>
              <a:off x="6584950" y="2246313"/>
              <a:ext cx="69850" cy="61913"/>
            </a:xfrm>
            <a:custGeom>
              <a:avLst/>
              <a:gdLst>
                <a:gd name="T0" fmla="*/ 195 w 392"/>
                <a:gd name="T1" fmla="*/ 117 h 351"/>
                <a:gd name="T2" fmla="*/ 105 w 392"/>
                <a:gd name="T3" fmla="*/ 274 h 351"/>
                <a:gd name="T4" fmla="*/ 285 w 392"/>
                <a:gd name="T5" fmla="*/ 274 h 351"/>
                <a:gd name="T6" fmla="*/ 195 w 392"/>
                <a:gd name="T7" fmla="*/ 117 h 351"/>
                <a:gd name="T8" fmla="*/ 195 w 392"/>
                <a:gd name="T9" fmla="*/ 0 h 351"/>
                <a:gd name="T10" fmla="*/ 208 w 392"/>
                <a:gd name="T11" fmla="*/ 3 h 351"/>
                <a:gd name="T12" fmla="*/ 220 w 392"/>
                <a:gd name="T13" fmla="*/ 9 h 351"/>
                <a:gd name="T14" fmla="*/ 228 w 392"/>
                <a:gd name="T15" fmla="*/ 19 h 351"/>
                <a:gd name="T16" fmla="*/ 385 w 392"/>
                <a:gd name="T17" fmla="*/ 290 h 351"/>
                <a:gd name="T18" fmla="*/ 390 w 392"/>
                <a:gd name="T19" fmla="*/ 300 h 351"/>
                <a:gd name="T20" fmla="*/ 392 w 392"/>
                <a:gd name="T21" fmla="*/ 312 h 351"/>
                <a:gd name="T22" fmla="*/ 389 w 392"/>
                <a:gd name="T23" fmla="*/ 328 h 351"/>
                <a:gd name="T24" fmla="*/ 380 w 392"/>
                <a:gd name="T25" fmla="*/ 340 h 351"/>
                <a:gd name="T26" fmla="*/ 368 w 392"/>
                <a:gd name="T27" fmla="*/ 348 h 351"/>
                <a:gd name="T28" fmla="*/ 353 w 392"/>
                <a:gd name="T29" fmla="*/ 351 h 351"/>
                <a:gd name="T30" fmla="*/ 37 w 392"/>
                <a:gd name="T31" fmla="*/ 351 h 351"/>
                <a:gd name="T32" fmla="*/ 24 w 392"/>
                <a:gd name="T33" fmla="*/ 349 h 351"/>
                <a:gd name="T34" fmla="*/ 13 w 392"/>
                <a:gd name="T35" fmla="*/ 342 h 351"/>
                <a:gd name="T36" fmla="*/ 4 w 392"/>
                <a:gd name="T37" fmla="*/ 332 h 351"/>
                <a:gd name="T38" fmla="*/ 0 w 392"/>
                <a:gd name="T39" fmla="*/ 319 h 351"/>
                <a:gd name="T40" fmla="*/ 0 w 392"/>
                <a:gd name="T41" fmla="*/ 305 h 351"/>
                <a:gd name="T42" fmla="*/ 4 w 392"/>
                <a:gd name="T43" fmla="*/ 293 h 351"/>
                <a:gd name="T44" fmla="*/ 161 w 392"/>
                <a:gd name="T45" fmla="*/ 19 h 351"/>
                <a:gd name="T46" fmla="*/ 170 w 392"/>
                <a:gd name="T47" fmla="*/ 9 h 351"/>
                <a:gd name="T48" fmla="*/ 182 w 392"/>
                <a:gd name="T49" fmla="*/ 3 h 351"/>
                <a:gd name="T50" fmla="*/ 195 w 392"/>
                <a:gd name="T5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2" h="351">
                  <a:moveTo>
                    <a:pt x="195" y="117"/>
                  </a:moveTo>
                  <a:lnTo>
                    <a:pt x="105" y="274"/>
                  </a:lnTo>
                  <a:lnTo>
                    <a:pt x="285" y="274"/>
                  </a:lnTo>
                  <a:lnTo>
                    <a:pt x="195" y="117"/>
                  </a:lnTo>
                  <a:close/>
                  <a:moveTo>
                    <a:pt x="195" y="0"/>
                  </a:moveTo>
                  <a:lnTo>
                    <a:pt x="208" y="3"/>
                  </a:lnTo>
                  <a:lnTo>
                    <a:pt x="220" y="9"/>
                  </a:lnTo>
                  <a:lnTo>
                    <a:pt x="228" y="19"/>
                  </a:lnTo>
                  <a:lnTo>
                    <a:pt x="385" y="290"/>
                  </a:lnTo>
                  <a:lnTo>
                    <a:pt x="390" y="300"/>
                  </a:lnTo>
                  <a:lnTo>
                    <a:pt x="392" y="312"/>
                  </a:lnTo>
                  <a:lnTo>
                    <a:pt x="389" y="328"/>
                  </a:lnTo>
                  <a:lnTo>
                    <a:pt x="380" y="340"/>
                  </a:lnTo>
                  <a:lnTo>
                    <a:pt x="368" y="348"/>
                  </a:lnTo>
                  <a:lnTo>
                    <a:pt x="353" y="351"/>
                  </a:lnTo>
                  <a:lnTo>
                    <a:pt x="37" y="351"/>
                  </a:lnTo>
                  <a:lnTo>
                    <a:pt x="24" y="349"/>
                  </a:lnTo>
                  <a:lnTo>
                    <a:pt x="13" y="342"/>
                  </a:lnTo>
                  <a:lnTo>
                    <a:pt x="4" y="332"/>
                  </a:lnTo>
                  <a:lnTo>
                    <a:pt x="0" y="319"/>
                  </a:lnTo>
                  <a:lnTo>
                    <a:pt x="0" y="305"/>
                  </a:lnTo>
                  <a:lnTo>
                    <a:pt x="4" y="293"/>
                  </a:lnTo>
                  <a:lnTo>
                    <a:pt x="161" y="19"/>
                  </a:lnTo>
                  <a:lnTo>
                    <a:pt x="170" y="9"/>
                  </a:lnTo>
                  <a:lnTo>
                    <a:pt x="182" y="3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182"/>
            <p:cNvSpPr>
              <a:spLocks noEditPoints="1"/>
            </p:cNvSpPr>
            <p:nvPr/>
          </p:nvSpPr>
          <p:spPr bwMode="auto">
            <a:xfrm>
              <a:off x="6529388" y="2246313"/>
              <a:ext cx="68263" cy="61913"/>
            </a:xfrm>
            <a:custGeom>
              <a:avLst/>
              <a:gdLst>
                <a:gd name="T0" fmla="*/ 106 w 392"/>
                <a:gd name="T1" fmla="*/ 78 h 351"/>
                <a:gd name="T2" fmla="*/ 195 w 392"/>
                <a:gd name="T3" fmla="*/ 234 h 351"/>
                <a:gd name="T4" fmla="*/ 286 w 392"/>
                <a:gd name="T5" fmla="*/ 78 h 351"/>
                <a:gd name="T6" fmla="*/ 106 w 392"/>
                <a:gd name="T7" fmla="*/ 78 h 351"/>
                <a:gd name="T8" fmla="*/ 39 w 392"/>
                <a:gd name="T9" fmla="*/ 0 h 351"/>
                <a:gd name="T10" fmla="*/ 353 w 392"/>
                <a:gd name="T11" fmla="*/ 0 h 351"/>
                <a:gd name="T12" fmla="*/ 366 w 392"/>
                <a:gd name="T13" fmla="*/ 3 h 351"/>
                <a:gd name="T14" fmla="*/ 379 w 392"/>
                <a:gd name="T15" fmla="*/ 9 h 351"/>
                <a:gd name="T16" fmla="*/ 387 w 392"/>
                <a:gd name="T17" fmla="*/ 19 h 351"/>
                <a:gd name="T18" fmla="*/ 392 w 392"/>
                <a:gd name="T19" fmla="*/ 33 h 351"/>
                <a:gd name="T20" fmla="*/ 392 w 392"/>
                <a:gd name="T21" fmla="*/ 46 h 351"/>
                <a:gd name="T22" fmla="*/ 387 w 392"/>
                <a:gd name="T23" fmla="*/ 59 h 351"/>
                <a:gd name="T24" fmla="*/ 230 w 392"/>
                <a:gd name="T25" fmla="*/ 332 h 351"/>
                <a:gd name="T26" fmla="*/ 221 w 392"/>
                <a:gd name="T27" fmla="*/ 342 h 351"/>
                <a:gd name="T28" fmla="*/ 210 w 392"/>
                <a:gd name="T29" fmla="*/ 349 h 351"/>
                <a:gd name="T30" fmla="*/ 195 w 392"/>
                <a:gd name="T31" fmla="*/ 351 h 351"/>
                <a:gd name="T32" fmla="*/ 182 w 392"/>
                <a:gd name="T33" fmla="*/ 349 h 351"/>
                <a:gd name="T34" fmla="*/ 171 w 392"/>
                <a:gd name="T35" fmla="*/ 342 h 351"/>
                <a:gd name="T36" fmla="*/ 162 w 392"/>
                <a:gd name="T37" fmla="*/ 332 h 351"/>
                <a:gd name="T38" fmla="*/ 4 w 392"/>
                <a:gd name="T39" fmla="*/ 59 h 351"/>
                <a:gd name="T40" fmla="*/ 0 w 392"/>
                <a:gd name="T41" fmla="*/ 46 h 351"/>
                <a:gd name="T42" fmla="*/ 0 w 392"/>
                <a:gd name="T43" fmla="*/ 33 h 351"/>
                <a:gd name="T44" fmla="*/ 4 w 392"/>
                <a:gd name="T45" fmla="*/ 19 h 351"/>
                <a:gd name="T46" fmla="*/ 13 w 392"/>
                <a:gd name="T47" fmla="*/ 9 h 351"/>
                <a:gd name="T48" fmla="*/ 25 w 392"/>
                <a:gd name="T49" fmla="*/ 3 h 351"/>
                <a:gd name="T50" fmla="*/ 39 w 392"/>
                <a:gd name="T5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2" h="351">
                  <a:moveTo>
                    <a:pt x="106" y="78"/>
                  </a:moveTo>
                  <a:lnTo>
                    <a:pt x="195" y="234"/>
                  </a:lnTo>
                  <a:lnTo>
                    <a:pt x="286" y="78"/>
                  </a:lnTo>
                  <a:lnTo>
                    <a:pt x="106" y="78"/>
                  </a:lnTo>
                  <a:close/>
                  <a:moveTo>
                    <a:pt x="39" y="0"/>
                  </a:moveTo>
                  <a:lnTo>
                    <a:pt x="353" y="0"/>
                  </a:lnTo>
                  <a:lnTo>
                    <a:pt x="366" y="3"/>
                  </a:lnTo>
                  <a:lnTo>
                    <a:pt x="379" y="9"/>
                  </a:lnTo>
                  <a:lnTo>
                    <a:pt x="387" y="19"/>
                  </a:lnTo>
                  <a:lnTo>
                    <a:pt x="392" y="33"/>
                  </a:lnTo>
                  <a:lnTo>
                    <a:pt x="392" y="46"/>
                  </a:lnTo>
                  <a:lnTo>
                    <a:pt x="387" y="59"/>
                  </a:lnTo>
                  <a:lnTo>
                    <a:pt x="230" y="332"/>
                  </a:lnTo>
                  <a:lnTo>
                    <a:pt x="221" y="342"/>
                  </a:lnTo>
                  <a:lnTo>
                    <a:pt x="210" y="349"/>
                  </a:lnTo>
                  <a:lnTo>
                    <a:pt x="195" y="351"/>
                  </a:lnTo>
                  <a:lnTo>
                    <a:pt x="182" y="349"/>
                  </a:lnTo>
                  <a:lnTo>
                    <a:pt x="171" y="342"/>
                  </a:lnTo>
                  <a:lnTo>
                    <a:pt x="162" y="332"/>
                  </a:lnTo>
                  <a:lnTo>
                    <a:pt x="4" y="59"/>
                  </a:lnTo>
                  <a:lnTo>
                    <a:pt x="0" y="46"/>
                  </a:lnTo>
                  <a:lnTo>
                    <a:pt x="0" y="33"/>
                  </a:lnTo>
                  <a:lnTo>
                    <a:pt x="4" y="19"/>
                  </a:lnTo>
                  <a:lnTo>
                    <a:pt x="13" y="9"/>
                  </a:lnTo>
                  <a:lnTo>
                    <a:pt x="25" y="3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183"/>
            <p:cNvSpPr>
              <a:spLocks noEditPoints="1"/>
            </p:cNvSpPr>
            <p:nvPr/>
          </p:nvSpPr>
          <p:spPr bwMode="auto">
            <a:xfrm>
              <a:off x="6529388" y="2174875"/>
              <a:ext cx="69850" cy="61913"/>
            </a:xfrm>
            <a:custGeom>
              <a:avLst/>
              <a:gdLst>
                <a:gd name="T0" fmla="*/ 195 w 393"/>
                <a:gd name="T1" fmla="*/ 117 h 351"/>
                <a:gd name="T2" fmla="*/ 106 w 393"/>
                <a:gd name="T3" fmla="*/ 273 h 351"/>
                <a:gd name="T4" fmla="*/ 286 w 393"/>
                <a:gd name="T5" fmla="*/ 273 h 351"/>
                <a:gd name="T6" fmla="*/ 195 w 393"/>
                <a:gd name="T7" fmla="*/ 117 h 351"/>
                <a:gd name="T8" fmla="*/ 195 w 393"/>
                <a:gd name="T9" fmla="*/ 0 h 351"/>
                <a:gd name="T10" fmla="*/ 210 w 393"/>
                <a:gd name="T11" fmla="*/ 2 h 351"/>
                <a:gd name="T12" fmla="*/ 221 w 393"/>
                <a:gd name="T13" fmla="*/ 9 h 351"/>
                <a:gd name="T14" fmla="*/ 230 w 393"/>
                <a:gd name="T15" fmla="*/ 19 h 351"/>
                <a:gd name="T16" fmla="*/ 386 w 393"/>
                <a:gd name="T17" fmla="*/ 290 h 351"/>
                <a:gd name="T18" fmla="*/ 391 w 393"/>
                <a:gd name="T19" fmla="*/ 300 h 351"/>
                <a:gd name="T20" fmla="*/ 393 w 393"/>
                <a:gd name="T21" fmla="*/ 312 h 351"/>
                <a:gd name="T22" fmla="*/ 390 w 393"/>
                <a:gd name="T23" fmla="*/ 328 h 351"/>
                <a:gd name="T24" fmla="*/ 381 w 393"/>
                <a:gd name="T25" fmla="*/ 340 h 351"/>
                <a:gd name="T26" fmla="*/ 368 w 393"/>
                <a:gd name="T27" fmla="*/ 348 h 351"/>
                <a:gd name="T28" fmla="*/ 353 w 393"/>
                <a:gd name="T29" fmla="*/ 351 h 351"/>
                <a:gd name="T30" fmla="*/ 39 w 393"/>
                <a:gd name="T31" fmla="*/ 351 h 351"/>
                <a:gd name="T32" fmla="*/ 25 w 393"/>
                <a:gd name="T33" fmla="*/ 349 h 351"/>
                <a:gd name="T34" fmla="*/ 13 w 393"/>
                <a:gd name="T35" fmla="*/ 342 h 351"/>
                <a:gd name="T36" fmla="*/ 4 w 393"/>
                <a:gd name="T37" fmla="*/ 332 h 351"/>
                <a:gd name="T38" fmla="*/ 0 w 393"/>
                <a:gd name="T39" fmla="*/ 319 h 351"/>
                <a:gd name="T40" fmla="*/ 0 w 393"/>
                <a:gd name="T41" fmla="*/ 305 h 351"/>
                <a:gd name="T42" fmla="*/ 4 w 393"/>
                <a:gd name="T43" fmla="*/ 293 h 351"/>
                <a:gd name="T44" fmla="*/ 162 w 393"/>
                <a:gd name="T45" fmla="*/ 19 h 351"/>
                <a:gd name="T46" fmla="*/ 171 w 393"/>
                <a:gd name="T47" fmla="*/ 9 h 351"/>
                <a:gd name="T48" fmla="*/ 182 w 393"/>
                <a:gd name="T49" fmla="*/ 2 h 351"/>
                <a:gd name="T50" fmla="*/ 195 w 393"/>
                <a:gd name="T5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3" h="351">
                  <a:moveTo>
                    <a:pt x="195" y="117"/>
                  </a:moveTo>
                  <a:lnTo>
                    <a:pt x="106" y="273"/>
                  </a:lnTo>
                  <a:lnTo>
                    <a:pt x="286" y="273"/>
                  </a:lnTo>
                  <a:lnTo>
                    <a:pt x="195" y="117"/>
                  </a:lnTo>
                  <a:close/>
                  <a:moveTo>
                    <a:pt x="195" y="0"/>
                  </a:moveTo>
                  <a:lnTo>
                    <a:pt x="210" y="2"/>
                  </a:lnTo>
                  <a:lnTo>
                    <a:pt x="221" y="9"/>
                  </a:lnTo>
                  <a:lnTo>
                    <a:pt x="230" y="19"/>
                  </a:lnTo>
                  <a:lnTo>
                    <a:pt x="386" y="290"/>
                  </a:lnTo>
                  <a:lnTo>
                    <a:pt x="391" y="300"/>
                  </a:lnTo>
                  <a:lnTo>
                    <a:pt x="393" y="312"/>
                  </a:lnTo>
                  <a:lnTo>
                    <a:pt x="390" y="328"/>
                  </a:lnTo>
                  <a:lnTo>
                    <a:pt x="381" y="340"/>
                  </a:lnTo>
                  <a:lnTo>
                    <a:pt x="368" y="348"/>
                  </a:lnTo>
                  <a:lnTo>
                    <a:pt x="353" y="351"/>
                  </a:lnTo>
                  <a:lnTo>
                    <a:pt x="39" y="351"/>
                  </a:lnTo>
                  <a:lnTo>
                    <a:pt x="25" y="349"/>
                  </a:lnTo>
                  <a:lnTo>
                    <a:pt x="13" y="342"/>
                  </a:lnTo>
                  <a:lnTo>
                    <a:pt x="4" y="332"/>
                  </a:lnTo>
                  <a:lnTo>
                    <a:pt x="0" y="319"/>
                  </a:lnTo>
                  <a:lnTo>
                    <a:pt x="0" y="305"/>
                  </a:lnTo>
                  <a:lnTo>
                    <a:pt x="4" y="293"/>
                  </a:lnTo>
                  <a:lnTo>
                    <a:pt x="162" y="19"/>
                  </a:lnTo>
                  <a:lnTo>
                    <a:pt x="171" y="9"/>
                  </a:lnTo>
                  <a:lnTo>
                    <a:pt x="182" y="2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184"/>
            <p:cNvSpPr>
              <a:spLocks noEditPoints="1"/>
            </p:cNvSpPr>
            <p:nvPr/>
          </p:nvSpPr>
          <p:spPr bwMode="auto">
            <a:xfrm>
              <a:off x="6584950" y="2320925"/>
              <a:ext cx="69850" cy="61913"/>
            </a:xfrm>
            <a:custGeom>
              <a:avLst/>
              <a:gdLst>
                <a:gd name="T0" fmla="*/ 105 w 391"/>
                <a:gd name="T1" fmla="*/ 78 h 350"/>
                <a:gd name="T2" fmla="*/ 195 w 391"/>
                <a:gd name="T3" fmla="*/ 234 h 350"/>
                <a:gd name="T4" fmla="*/ 285 w 391"/>
                <a:gd name="T5" fmla="*/ 78 h 350"/>
                <a:gd name="T6" fmla="*/ 105 w 391"/>
                <a:gd name="T7" fmla="*/ 78 h 350"/>
                <a:gd name="T8" fmla="*/ 37 w 391"/>
                <a:gd name="T9" fmla="*/ 0 h 350"/>
                <a:gd name="T10" fmla="*/ 353 w 391"/>
                <a:gd name="T11" fmla="*/ 0 h 350"/>
                <a:gd name="T12" fmla="*/ 366 w 391"/>
                <a:gd name="T13" fmla="*/ 2 h 350"/>
                <a:gd name="T14" fmla="*/ 378 w 391"/>
                <a:gd name="T15" fmla="*/ 8 h 350"/>
                <a:gd name="T16" fmla="*/ 386 w 391"/>
                <a:gd name="T17" fmla="*/ 20 h 350"/>
                <a:gd name="T18" fmla="*/ 391 w 391"/>
                <a:gd name="T19" fmla="*/ 32 h 350"/>
                <a:gd name="T20" fmla="*/ 391 w 391"/>
                <a:gd name="T21" fmla="*/ 45 h 350"/>
                <a:gd name="T22" fmla="*/ 386 w 391"/>
                <a:gd name="T23" fmla="*/ 58 h 350"/>
                <a:gd name="T24" fmla="*/ 228 w 391"/>
                <a:gd name="T25" fmla="*/ 331 h 350"/>
                <a:gd name="T26" fmla="*/ 220 w 391"/>
                <a:gd name="T27" fmla="*/ 341 h 350"/>
                <a:gd name="T28" fmla="*/ 208 w 391"/>
                <a:gd name="T29" fmla="*/ 348 h 350"/>
                <a:gd name="T30" fmla="*/ 195 w 391"/>
                <a:gd name="T31" fmla="*/ 350 h 350"/>
                <a:gd name="T32" fmla="*/ 182 w 391"/>
                <a:gd name="T33" fmla="*/ 348 h 350"/>
                <a:gd name="T34" fmla="*/ 170 w 391"/>
                <a:gd name="T35" fmla="*/ 341 h 350"/>
                <a:gd name="T36" fmla="*/ 161 w 391"/>
                <a:gd name="T37" fmla="*/ 331 h 350"/>
                <a:gd name="T38" fmla="*/ 4 w 391"/>
                <a:gd name="T39" fmla="*/ 58 h 350"/>
                <a:gd name="T40" fmla="*/ 0 w 391"/>
                <a:gd name="T41" fmla="*/ 45 h 350"/>
                <a:gd name="T42" fmla="*/ 0 w 391"/>
                <a:gd name="T43" fmla="*/ 32 h 350"/>
                <a:gd name="T44" fmla="*/ 4 w 391"/>
                <a:gd name="T45" fmla="*/ 20 h 350"/>
                <a:gd name="T46" fmla="*/ 13 w 391"/>
                <a:gd name="T47" fmla="*/ 8 h 350"/>
                <a:gd name="T48" fmla="*/ 24 w 391"/>
                <a:gd name="T49" fmla="*/ 2 h 350"/>
                <a:gd name="T50" fmla="*/ 37 w 391"/>
                <a:gd name="T5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1" h="350">
                  <a:moveTo>
                    <a:pt x="105" y="78"/>
                  </a:moveTo>
                  <a:lnTo>
                    <a:pt x="195" y="234"/>
                  </a:lnTo>
                  <a:lnTo>
                    <a:pt x="285" y="78"/>
                  </a:lnTo>
                  <a:lnTo>
                    <a:pt x="105" y="78"/>
                  </a:lnTo>
                  <a:close/>
                  <a:moveTo>
                    <a:pt x="37" y="0"/>
                  </a:moveTo>
                  <a:lnTo>
                    <a:pt x="353" y="0"/>
                  </a:lnTo>
                  <a:lnTo>
                    <a:pt x="366" y="2"/>
                  </a:lnTo>
                  <a:lnTo>
                    <a:pt x="378" y="8"/>
                  </a:lnTo>
                  <a:lnTo>
                    <a:pt x="386" y="20"/>
                  </a:lnTo>
                  <a:lnTo>
                    <a:pt x="391" y="32"/>
                  </a:lnTo>
                  <a:lnTo>
                    <a:pt x="391" y="45"/>
                  </a:lnTo>
                  <a:lnTo>
                    <a:pt x="386" y="58"/>
                  </a:lnTo>
                  <a:lnTo>
                    <a:pt x="228" y="331"/>
                  </a:lnTo>
                  <a:lnTo>
                    <a:pt x="220" y="341"/>
                  </a:lnTo>
                  <a:lnTo>
                    <a:pt x="208" y="348"/>
                  </a:lnTo>
                  <a:lnTo>
                    <a:pt x="195" y="350"/>
                  </a:lnTo>
                  <a:lnTo>
                    <a:pt x="182" y="348"/>
                  </a:lnTo>
                  <a:lnTo>
                    <a:pt x="170" y="341"/>
                  </a:lnTo>
                  <a:lnTo>
                    <a:pt x="161" y="331"/>
                  </a:lnTo>
                  <a:lnTo>
                    <a:pt x="4" y="58"/>
                  </a:lnTo>
                  <a:lnTo>
                    <a:pt x="0" y="45"/>
                  </a:lnTo>
                  <a:lnTo>
                    <a:pt x="0" y="32"/>
                  </a:lnTo>
                  <a:lnTo>
                    <a:pt x="4" y="20"/>
                  </a:lnTo>
                  <a:lnTo>
                    <a:pt x="13" y="8"/>
                  </a:lnTo>
                  <a:lnTo>
                    <a:pt x="24" y="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185"/>
            <p:cNvSpPr>
              <a:spLocks noEditPoints="1"/>
            </p:cNvSpPr>
            <p:nvPr/>
          </p:nvSpPr>
          <p:spPr bwMode="auto">
            <a:xfrm>
              <a:off x="6473825" y="2320925"/>
              <a:ext cx="68263" cy="61913"/>
            </a:xfrm>
            <a:custGeom>
              <a:avLst/>
              <a:gdLst>
                <a:gd name="T0" fmla="*/ 105 w 391"/>
                <a:gd name="T1" fmla="*/ 78 h 350"/>
                <a:gd name="T2" fmla="*/ 196 w 391"/>
                <a:gd name="T3" fmla="*/ 234 h 350"/>
                <a:gd name="T4" fmla="*/ 286 w 391"/>
                <a:gd name="T5" fmla="*/ 78 h 350"/>
                <a:gd name="T6" fmla="*/ 105 w 391"/>
                <a:gd name="T7" fmla="*/ 78 h 350"/>
                <a:gd name="T8" fmla="*/ 38 w 391"/>
                <a:gd name="T9" fmla="*/ 0 h 350"/>
                <a:gd name="T10" fmla="*/ 353 w 391"/>
                <a:gd name="T11" fmla="*/ 0 h 350"/>
                <a:gd name="T12" fmla="*/ 367 w 391"/>
                <a:gd name="T13" fmla="*/ 2 h 350"/>
                <a:gd name="T14" fmla="*/ 378 w 391"/>
                <a:gd name="T15" fmla="*/ 8 h 350"/>
                <a:gd name="T16" fmla="*/ 387 w 391"/>
                <a:gd name="T17" fmla="*/ 20 h 350"/>
                <a:gd name="T18" fmla="*/ 391 w 391"/>
                <a:gd name="T19" fmla="*/ 32 h 350"/>
                <a:gd name="T20" fmla="*/ 391 w 391"/>
                <a:gd name="T21" fmla="*/ 45 h 350"/>
                <a:gd name="T22" fmla="*/ 387 w 391"/>
                <a:gd name="T23" fmla="*/ 58 h 350"/>
                <a:gd name="T24" fmla="*/ 230 w 391"/>
                <a:gd name="T25" fmla="*/ 331 h 350"/>
                <a:gd name="T26" fmla="*/ 220 w 391"/>
                <a:gd name="T27" fmla="*/ 341 h 350"/>
                <a:gd name="T28" fmla="*/ 209 w 391"/>
                <a:gd name="T29" fmla="*/ 348 h 350"/>
                <a:gd name="T30" fmla="*/ 196 w 391"/>
                <a:gd name="T31" fmla="*/ 350 h 350"/>
                <a:gd name="T32" fmla="*/ 182 w 391"/>
                <a:gd name="T33" fmla="*/ 348 h 350"/>
                <a:gd name="T34" fmla="*/ 171 w 391"/>
                <a:gd name="T35" fmla="*/ 341 h 350"/>
                <a:gd name="T36" fmla="*/ 161 w 391"/>
                <a:gd name="T37" fmla="*/ 331 h 350"/>
                <a:gd name="T38" fmla="*/ 4 w 391"/>
                <a:gd name="T39" fmla="*/ 58 h 350"/>
                <a:gd name="T40" fmla="*/ 0 w 391"/>
                <a:gd name="T41" fmla="*/ 45 h 350"/>
                <a:gd name="T42" fmla="*/ 0 w 391"/>
                <a:gd name="T43" fmla="*/ 32 h 350"/>
                <a:gd name="T44" fmla="*/ 4 w 391"/>
                <a:gd name="T45" fmla="*/ 20 h 350"/>
                <a:gd name="T46" fmla="*/ 13 w 391"/>
                <a:gd name="T47" fmla="*/ 8 h 350"/>
                <a:gd name="T48" fmla="*/ 24 w 391"/>
                <a:gd name="T49" fmla="*/ 2 h 350"/>
                <a:gd name="T50" fmla="*/ 38 w 391"/>
                <a:gd name="T5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1" h="350">
                  <a:moveTo>
                    <a:pt x="105" y="78"/>
                  </a:moveTo>
                  <a:lnTo>
                    <a:pt x="196" y="234"/>
                  </a:lnTo>
                  <a:lnTo>
                    <a:pt x="286" y="78"/>
                  </a:lnTo>
                  <a:lnTo>
                    <a:pt x="105" y="78"/>
                  </a:lnTo>
                  <a:close/>
                  <a:moveTo>
                    <a:pt x="38" y="0"/>
                  </a:moveTo>
                  <a:lnTo>
                    <a:pt x="353" y="0"/>
                  </a:lnTo>
                  <a:lnTo>
                    <a:pt x="367" y="2"/>
                  </a:lnTo>
                  <a:lnTo>
                    <a:pt x="378" y="8"/>
                  </a:lnTo>
                  <a:lnTo>
                    <a:pt x="387" y="20"/>
                  </a:lnTo>
                  <a:lnTo>
                    <a:pt x="391" y="32"/>
                  </a:lnTo>
                  <a:lnTo>
                    <a:pt x="391" y="45"/>
                  </a:lnTo>
                  <a:lnTo>
                    <a:pt x="387" y="58"/>
                  </a:lnTo>
                  <a:lnTo>
                    <a:pt x="230" y="331"/>
                  </a:lnTo>
                  <a:lnTo>
                    <a:pt x="220" y="341"/>
                  </a:lnTo>
                  <a:lnTo>
                    <a:pt x="209" y="348"/>
                  </a:lnTo>
                  <a:lnTo>
                    <a:pt x="196" y="350"/>
                  </a:lnTo>
                  <a:lnTo>
                    <a:pt x="182" y="348"/>
                  </a:lnTo>
                  <a:lnTo>
                    <a:pt x="171" y="341"/>
                  </a:lnTo>
                  <a:lnTo>
                    <a:pt x="161" y="331"/>
                  </a:lnTo>
                  <a:lnTo>
                    <a:pt x="4" y="58"/>
                  </a:lnTo>
                  <a:lnTo>
                    <a:pt x="0" y="45"/>
                  </a:lnTo>
                  <a:lnTo>
                    <a:pt x="0" y="32"/>
                  </a:lnTo>
                  <a:lnTo>
                    <a:pt x="4" y="20"/>
                  </a:lnTo>
                  <a:lnTo>
                    <a:pt x="13" y="8"/>
                  </a:lnTo>
                  <a:lnTo>
                    <a:pt x="24" y="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186"/>
            <p:cNvSpPr>
              <a:spLocks noEditPoints="1"/>
            </p:cNvSpPr>
            <p:nvPr/>
          </p:nvSpPr>
          <p:spPr bwMode="auto">
            <a:xfrm>
              <a:off x="6529388" y="2320925"/>
              <a:ext cx="69850" cy="61913"/>
            </a:xfrm>
            <a:custGeom>
              <a:avLst/>
              <a:gdLst>
                <a:gd name="T0" fmla="*/ 195 w 393"/>
                <a:gd name="T1" fmla="*/ 116 h 350"/>
                <a:gd name="T2" fmla="*/ 106 w 393"/>
                <a:gd name="T3" fmla="*/ 273 h 350"/>
                <a:gd name="T4" fmla="*/ 286 w 393"/>
                <a:gd name="T5" fmla="*/ 273 h 350"/>
                <a:gd name="T6" fmla="*/ 195 w 393"/>
                <a:gd name="T7" fmla="*/ 116 h 350"/>
                <a:gd name="T8" fmla="*/ 195 w 393"/>
                <a:gd name="T9" fmla="*/ 0 h 350"/>
                <a:gd name="T10" fmla="*/ 210 w 393"/>
                <a:gd name="T11" fmla="*/ 2 h 350"/>
                <a:gd name="T12" fmla="*/ 221 w 393"/>
                <a:gd name="T13" fmla="*/ 8 h 350"/>
                <a:gd name="T14" fmla="*/ 230 w 393"/>
                <a:gd name="T15" fmla="*/ 20 h 350"/>
                <a:gd name="T16" fmla="*/ 386 w 393"/>
                <a:gd name="T17" fmla="*/ 289 h 350"/>
                <a:gd name="T18" fmla="*/ 391 w 393"/>
                <a:gd name="T19" fmla="*/ 300 h 350"/>
                <a:gd name="T20" fmla="*/ 393 w 393"/>
                <a:gd name="T21" fmla="*/ 312 h 350"/>
                <a:gd name="T22" fmla="*/ 390 w 393"/>
                <a:gd name="T23" fmla="*/ 327 h 350"/>
                <a:gd name="T24" fmla="*/ 381 w 393"/>
                <a:gd name="T25" fmla="*/ 339 h 350"/>
                <a:gd name="T26" fmla="*/ 368 w 393"/>
                <a:gd name="T27" fmla="*/ 347 h 350"/>
                <a:gd name="T28" fmla="*/ 353 w 393"/>
                <a:gd name="T29" fmla="*/ 350 h 350"/>
                <a:gd name="T30" fmla="*/ 39 w 393"/>
                <a:gd name="T31" fmla="*/ 350 h 350"/>
                <a:gd name="T32" fmla="*/ 25 w 393"/>
                <a:gd name="T33" fmla="*/ 348 h 350"/>
                <a:gd name="T34" fmla="*/ 13 w 393"/>
                <a:gd name="T35" fmla="*/ 341 h 350"/>
                <a:gd name="T36" fmla="*/ 4 w 393"/>
                <a:gd name="T37" fmla="*/ 331 h 350"/>
                <a:gd name="T38" fmla="*/ 0 w 393"/>
                <a:gd name="T39" fmla="*/ 319 h 350"/>
                <a:gd name="T40" fmla="*/ 0 w 393"/>
                <a:gd name="T41" fmla="*/ 305 h 350"/>
                <a:gd name="T42" fmla="*/ 4 w 393"/>
                <a:gd name="T43" fmla="*/ 292 h 350"/>
                <a:gd name="T44" fmla="*/ 162 w 393"/>
                <a:gd name="T45" fmla="*/ 20 h 350"/>
                <a:gd name="T46" fmla="*/ 171 w 393"/>
                <a:gd name="T47" fmla="*/ 8 h 350"/>
                <a:gd name="T48" fmla="*/ 182 w 393"/>
                <a:gd name="T49" fmla="*/ 2 h 350"/>
                <a:gd name="T50" fmla="*/ 195 w 393"/>
                <a:gd name="T5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3" h="350">
                  <a:moveTo>
                    <a:pt x="195" y="116"/>
                  </a:moveTo>
                  <a:lnTo>
                    <a:pt x="106" y="273"/>
                  </a:lnTo>
                  <a:lnTo>
                    <a:pt x="286" y="273"/>
                  </a:lnTo>
                  <a:lnTo>
                    <a:pt x="195" y="116"/>
                  </a:lnTo>
                  <a:close/>
                  <a:moveTo>
                    <a:pt x="195" y="0"/>
                  </a:moveTo>
                  <a:lnTo>
                    <a:pt x="210" y="2"/>
                  </a:lnTo>
                  <a:lnTo>
                    <a:pt x="221" y="8"/>
                  </a:lnTo>
                  <a:lnTo>
                    <a:pt x="230" y="20"/>
                  </a:lnTo>
                  <a:lnTo>
                    <a:pt x="386" y="289"/>
                  </a:lnTo>
                  <a:lnTo>
                    <a:pt x="391" y="300"/>
                  </a:lnTo>
                  <a:lnTo>
                    <a:pt x="393" y="312"/>
                  </a:lnTo>
                  <a:lnTo>
                    <a:pt x="390" y="327"/>
                  </a:lnTo>
                  <a:lnTo>
                    <a:pt x="381" y="339"/>
                  </a:lnTo>
                  <a:lnTo>
                    <a:pt x="368" y="347"/>
                  </a:lnTo>
                  <a:lnTo>
                    <a:pt x="353" y="350"/>
                  </a:lnTo>
                  <a:lnTo>
                    <a:pt x="39" y="350"/>
                  </a:lnTo>
                  <a:lnTo>
                    <a:pt x="25" y="348"/>
                  </a:lnTo>
                  <a:lnTo>
                    <a:pt x="13" y="341"/>
                  </a:lnTo>
                  <a:lnTo>
                    <a:pt x="4" y="331"/>
                  </a:lnTo>
                  <a:lnTo>
                    <a:pt x="0" y="319"/>
                  </a:lnTo>
                  <a:lnTo>
                    <a:pt x="0" y="305"/>
                  </a:lnTo>
                  <a:lnTo>
                    <a:pt x="4" y="292"/>
                  </a:lnTo>
                  <a:lnTo>
                    <a:pt x="162" y="20"/>
                  </a:lnTo>
                  <a:lnTo>
                    <a:pt x="171" y="8"/>
                  </a:lnTo>
                  <a:lnTo>
                    <a:pt x="182" y="2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187"/>
            <p:cNvSpPr>
              <a:spLocks noEditPoints="1"/>
            </p:cNvSpPr>
            <p:nvPr/>
          </p:nvSpPr>
          <p:spPr bwMode="auto">
            <a:xfrm>
              <a:off x="6529388" y="2392363"/>
              <a:ext cx="68263" cy="61913"/>
            </a:xfrm>
            <a:custGeom>
              <a:avLst/>
              <a:gdLst>
                <a:gd name="T0" fmla="*/ 106 w 392"/>
                <a:gd name="T1" fmla="*/ 78 h 351"/>
                <a:gd name="T2" fmla="*/ 195 w 392"/>
                <a:gd name="T3" fmla="*/ 234 h 351"/>
                <a:gd name="T4" fmla="*/ 286 w 392"/>
                <a:gd name="T5" fmla="*/ 78 h 351"/>
                <a:gd name="T6" fmla="*/ 106 w 392"/>
                <a:gd name="T7" fmla="*/ 78 h 351"/>
                <a:gd name="T8" fmla="*/ 39 w 392"/>
                <a:gd name="T9" fmla="*/ 0 h 351"/>
                <a:gd name="T10" fmla="*/ 353 w 392"/>
                <a:gd name="T11" fmla="*/ 0 h 351"/>
                <a:gd name="T12" fmla="*/ 366 w 392"/>
                <a:gd name="T13" fmla="*/ 2 h 351"/>
                <a:gd name="T14" fmla="*/ 379 w 392"/>
                <a:gd name="T15" fmla="*/ 10 h 351"/>
                <a:gd name="T16" fmla="*/ 387 w 392"/>
                <a:gd name="T17" fmla="*/ 20 h 351"/>
                <a:gd name="T18" fmla="*/ 392 w 392"/>
                <a:gd name="T19" fmla="*/ 32 h 351"/>
                <a:gd name="T20" fmla="*/ 392 w 392"/>
                <a:gd name="T21" fmla="*/ 46 h 351"/>
                <a:gd name="T22" fmla="*/ 387 w 392"/>
                <a:gd name="T23" fmla="*/ 58 h 351"/>
                <a:gd name="T24" fmla="*/ 230 w 392"/>
                <a:gd name="T25" fmla="*/ 331 h 351"/>
                <a:gd name="T26" fmla="*/ 221 w 392"/>
                <a:gd name="T27" fmla="*/ 342 h 351"/>
                <a:gd name="T28" fmla="*/ 210 w 392"/>
                <a:gd name="T29" fmla="*/ 348 h 351"/>
                <a:gd name="T30" fmla="*/ 195 w 392"/>
                <a:gd name="T31" fmla="*/ 351 h 351"/>
                <a:gd name="T32" fmla="*/ 182 w 392"/>
                <a:gd name="T33" fmla="*/ 348 h 351"/>
                <a:gd name="T34" fmla="*/ 171 w 392"/>
                <a:gd name="T35" fmla="*/ 342 h 351"/>
                <a:gd name="T36" fmla="*/ 162 w 392"/>
                <a:gd name="T37" fmla="*/ 331 h 351"/>
                <a:gd name="T38" fmla="*/ 4 w 392"/>
                <a:gd name="T39" fmla="*/ 58 h 351"/>
                <a:gd name="T40" fmla="*/ 0 w 392"/>
                <a:gd name="T41" fmla="*/ 46 h 351"/>
                <a:gd name="T42" fmla="*/ 0 w 392"/>
                <a:gd name="T43" fmla="*/ 32 h 351"/>
                <a:gd name="T44" fmla="*/ 4 w 392"/>
                <a:gd name="T45" fmla="*/ 20 h 351"/>
                <a:gd name="T46" fmla="*/ 13 w 392"/>
                <a:gd name="T47" fmla="*/ 10 h 351"/>
                <a:gd name="T48" fmla="*/ 25 w 392"/>
                <a:gd name="T49" fmla="*/ 2 h 351"/>
                <a:gd name="T50" fmla="*/ 39 w 392"/>
                <a:gd name="T5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2" h="351">
                  <a:moveTo>
                    <a:pt x="106" y="78"/>
                  </a:moveTo>
                  <a:lnTo>
                    <a:pt x="195" y="234"/>
                  </a:lnTo>
                  <a:lnTo>
                    <a:pt x="286" y="78"/>
                  </a:lnTo>
                  <a:lnTo>
                    <a:pt x="106" y="78"/>
                  </a:lnTo>
                  <a:close/>
                  <a:moveTo>
                    <a:pt x="39" y="0"/>
                  </a:moveTo>
                  <a:lnTo>
                    <a:pt x="353" y="0"/>
                  </a:lnTo>
                  <a:lnTo>
                    <a:pt x="366" y="2"/>
                  </a:lnTo>
                  <a:lnTo>
                    <a:pt x="379" y="10"/>
                  </a:lnTo>
                  <a:lnTo>
                    <a:pt x="387" y="20"/>
                  </a:lnTo>
                  <a:lnTo>
                    <a:pt x="392" y="32"/>
                  </a:lnTo>
                  <a:lnTo>
                    <a:pt x="392" y="46"/>
                  </a:lnTo>
                  <a:lnTo>
                    <a:pt x="387" y="58"/>
                  </a:lnTo>
                  <a:lnTo>
                    <a:pt x="230" y="331"/>
                  </a:lnTo>
                  <a:lnTo>
                    <a:pt x="221" y="342"/>
                  </a:lnTo>
                  <a:lnTo>
                    <a:pt x="210" y="348"/>
                  </a:lnTo>
                  <a:lnTo>
                    <a:pt x="195" y="351"/>
                  </a:lnTo>
                  <a:lnTo>
                    <a:pt x="182" y="348"/>
                  </a:lnTo>
                  <a:lnTo>
                    <a:pt x="171" y="342"/>
                  </a:lnTo>
                  <a:lnTo>
                    <a:pt x="162" y="331"/>
                  </a:lnTo>
                  <a:lnTo>
                    <a:pt x="4" y="58"/>
                  </a:lnTo>
                  <a:lnTo>
                    <a:pt x="0" y="46"/>
                  </a:lnTo>
                  <a:lnTo>
                    <a:pt x="0" y="32"/>
                  </a:lnTo>
                  <a:lnTo>
                    <a:pt x="4" y="20"/>
                  </a:lnTo>
                  <a:lnTo>
                    <a:pt x="13" y="10"/>
                  </a:lnTo>
                  <a:lnTo>
                    <a:pt x="25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188"/>
            <p:cNvSpPr>
              <a:spLocks noEditPoints="1"/>
            </p:cNvSpPr>
            <p:nvPr/>
          </p:nvSpPr>
          <p:spPr bwMode="auto">
            <a:xfrm>
              <a:off x="6394450" y="1900238"/>
              <a:ext cx="338138" cy="588963"/>
            </a:xfrm>
            <a:custGeom>
              <a:avLst/>
              <a:gdLst>
                <a:gd name="T0" fmla="*/ 78 w 1922"/>
                <a:gd name="T1" fmla="*/ 3060 h 3342"/>
                <a:gd name="T2" fmla="*/ 88 w 1922"/>
                <a:gd name="T3" fmla="*/ 3124 h 3342"/>
                <a:gd name="T4" fmla="*/ 117 w 1922"/>
                <a:gd name="T5" fmla="*/ 3180 h 3342"/>
                <a:gd name="T6" fmla="*/ 162 w 1922"/>
                <a:gd name="T7" fmla="*/ 3225 h 3342"/>
                <a:gd name="T8" fmla="*/ 218 w 1922"/>
                <a:gd name="T9" fmla="*/ 3254 h 3342"/>
                <a:gd name="T10" fmla="*/ 283 w 1922"/>
                <a:gd name="T11" fmla="*/ 3264 h 3342"/>
                <a:gd name="T12" fmla="*/ 1673 w 1922"/>
                <a:gd name="T13" fmla="*/ 3261 h 3342"/>
                <a:gd name="T14" fmla="*/ 1733 w 1922"/>
                <a:gd name="T15" fmla="*/ 3241 h 3342"/>
                <a:gd name="T16" fmla="*/ 1784 w 1922"/>
                <a:gd name="T17" fmla="*/ 3204 h 3342"/>
                <a:gd name="T18" fmla="*/ 1821 w 1922"/>
                <a:gd name="T19" fmla="*/ 3154 h 3342"/>
                <a:gd name="T20" fmla="*/ 1842 w 1922"/>
                <a:gd name="T21" fmla="*/ 3093 h 3342"/>
                <a:gd name="T22" fmla="*/ 1844 w 1922"/>
                <a:gd name="T23" fmla="*/ 1431 h 3342"/>
                <a:gd name="T24" fmla="*/ 1640 w 1922"/>
                <a:gd name="T25" fmla="*/ 1241 h 3342"/>
                <a:gd name="T26" fmla="*/ 1844 w 1922"/>
                <a:gd name="T27" fmla="*/ 1353 h 3342"/>
                <a:gd name="T28" fmla="*/ 1640 w 1922"/>
                <a:gd name="T29" fmla="*/ 1241 h 3342"/>
                <a:gd name="T30" fmla="*/ 629 w 1922"/>
                <a:gd name="T31" fmla="*/ 1353 h 3342"/>
                <a:gd name="T32" fmla="*/ 1293 w 1922"/>
                <a:gd name="T33" fmla="*/ 1241 h 3342"/>
                <a:gd name="T34" fmla="*/ 78 w 1922"/>
                <a:gd name="T35" fmla="*/ 1241 h 3342"/>
                <a:gd name="T36" fmla="*/ 282 w 1922"/>
                <a:gd name="T37" fmla="*/ 1353 h 3342"/>
                <a:gd name="T38" fmla="*/ 78 w 1922"/>
                <a:gd name="T39" fmla="*/ 1241 h 3342"/>
                <a:gd name="T40" fmla="*/ 629 w 1922"/>
                <a:gd name="T41" fmla="*/ 1163 h 3342"/>
                <a:gd name="T42" fmla="*/ 1293 w 1922"/>
                <a:gd name="T43" fmla="*/ 354 h 3342"/>
                <a:gd name="T44" fmla="*/ 1371 w 1922"/>
                <a:gd name="T45" fmla="*/ 130 h 3342"/>
                <a:gd name="T46" fmla="*/ 1563 w 1922"/>
                <a:gd name="T47" fmla="*/ 1353 h 3342"/>
                <a:gd name="T48" fmla="*/ 1371 w 1922"/>
                <a:gd name="T49" fmla="*/ 130 h 3342"/>
                <a:gd name="T50" fmla="*/ 359 w 1922"/>
                <a:gd name="T51" fmla="*/ 317 h 3342"/>
                <a:gd name="T52" fmla="*/ 550 w 1922"/>
                <a:gd name="T53" fmla="*/ 1353 h 3342"/>
                <a:gd name="T54" fmla="*/ 629 w 1922"/>
                <a:gd name="T55" fmla="*/ 77 h 3342"/>
                <a:gd name="T56" fmla="*/ 1293 w 1922"/>
                <a:gd name="T57" fmla="*/ 277 h 3342"/>
                <a:gd name="T58" fmla="*/ 629 w 1922"/>
                <a:gd name="T59" fmla="*/ 77 h 3342"/>
                <a:gd name="T60" fmla="*/ 1333 w 1922"/>
                <a:gd name="T61" fmla="*/ 0 h 3342"/>
                <a:gd name="T62" fmla="*/ 1359 w 1922"/>
                <a:gd name="T63" fmla="*/ 11 h 3342"/>
                <a:gd name="T64" fmla="*/ 1629 w 1922"/>
                <a:gd name="T65" fmla="*/ 272 h 3342"/>
                <a:gd name="T66" fmla="*/ 1639 w 1922"/>
                <a:gd name="T67" fmla="*/ 289 h 3342"/>
                <a:gd name="T68" fmla="*/ 1640 w 1922"/>
                <a:gd name="T69" fmla="*/ 1163 h 3342"/>
                <a:gd name="T70" fmla="*/ 1897 w 1922"/>
                <a:gd name="T71" fmla="*/ 1166 h 3342"/>
                <a:gd name="T72" fmla="*/ 1919 w 1922"/>
                <a:gd name="T73" fmla="*/ 1187 h 3342"/>
                <a:gd name="T74" fmla="*/ 1922 w 1922"/>
                <a:gd name="T75" fmla="*/ 3060 h 3342"/>
                <a:gd name="T76" fmla="*/ 1910 w 1922"/>
                <a:gd name="T77" fmla="*/ 3141 h 3342"/>
                <a:gd name="T78" fmla="*/ 1876 w 1922"/>
                <a:gd name="T79" fmla="*/ 3214 h 3342"/>
                <a:gd name="T80" fmla="*/ 1824 w 1922"/>
                <a:gd name="T81" fmla="*/ 3273 h 3342"/>
                <a:gd name="T82" fmla="*/ 1758 w 1922"/>
                <a:gd name="T83" fmla="*/ 3316 h 3342"/>
                <a:gd name="T84" fmla="*/ 1681 w 1922"/>
                <a:gd name="T85" fmla="*/ 3339 h 3342"/>
                <a:gd name="T86" fmla="*/ 283 w 1922"/>
                <a:gd name="T87" fmla="*/ 3342 h 3342"/>
                <a:gd name="T88" fmla="*/ 201 w 1922"/>
                <a:gd name="T89" fmla="*/ 3331 h 3342"/>
                <a:gd name="T90" fmla="*/ 129 w 1922"/>
                <a:gd name="T91" fmla="*/ 3297 h 3342"/>
                <a:gd name="T92" fmla="*/ 69 w 1922"/>
                <a:gd name="T93" fmla="*/ 3245 h 3342"/>
                <a:gd name="T94" fmla="*/ 26 w 1922"/>
                <a:gd name="T95" fmla="*/ 3179 h 3342"/>
                <a:gd name="T96" fmla="*/ 3 w 1922"/>
                <a:gd name="T97" fmla="*/ 3102 h 3342"/>
                <a:gd name="T98" fmla="*/ 0 w 1922"/>
                <a:gd name="T99" fmla="*/ 1202 h 3342"/>
                <a:gd name="T100" fmla="*/ 11 w 1922"/>
                <a:gd name="T101" fmla="*/ 1174 h 3342"/>
                <a:gd name="T102" fmla="*/ 39 w 1922"/>
                <a:gd name="T103" fmla="*/ 1163 h 3342"/>
                <a:gd name="T104" fmla="*/ 282 w 1922"/>
                <a:gd name="T105" fmla="*/ 300 h 3342"/>
                <a:gd name="T106" fmla="*/ 287 w 1922"/>
                <a:gd name="T107" fmla="*/ 280 h 3342"/>
                <a:gd name="T108" fmla="*/ 563 w 1922"/>
                <a:gd name="T109" fmla="*/ 10 h 3342"/>
                <a:gd name="T110" fmla="*/ 575 w 1922"/>
                <a:gd name="T111" fmla="*/ 3 h 3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22" h="3342">
                  <a:moveTo>
                    <a:pt x="78" y="1431"/>
                  </a:moveTo>
                  <a:lnTo>
                    <a:pt x="78" y="3060"/>
                  </a:lnTo>
                  <a:lnTo>
                    <a:pt x="80" y="3093"/>
                  </a:lnTo>
                  <a:lnTo>
                    <a:pt x="88" y="3124"/>
                  </a:lnTo>
                  <a:lnTo>
                    <a:pt x="101" y="3154"/>
                  </a:lnTo>
                  <a:lnTo>
                    <a:pt x="117" y="3180"/>
                  </a:lnTo>
                  <a:lnTo>
                    <a:pt x="138" y="3204"/>
                  </a:lnTo>
                  <a:lnTo>
                    <a:pt x="162" y="3225"/>
                  </a:lnTo>
                  <a:lnTo>
                    <a:pt x="188" y="3241"/>
                  </a:lnTo>
                  <a:lnTo>
                    <a:pt x="218" y="3254"/>
                  </a:lnTo>
                  <a:lnTo>
                    <a:pt x="249" y="3261"/>
                  </a:lnTo>
                  <a:lnTo>
                    <a:pt x="283" y="3264"/>
                  </a:lnTo>
                  <a:lnTo>
                    <a:pt x="1639" y="3264"/>
                  </a:lnTo>
                  <a:lnTo>
                    <a:pt x="1673" y="3261"/>
                  </a:lnTo>
                  <a:lnTo>
                    <a:pt x="1703" y="3254"/>
                  </a:lnTo>
                  <a:lnTo>
                    <a:pt x="1733" y="3241"/>
                  </a:lnTo>
                  <a:lnTo>
                    <a:pt x="1760" y="3225"/>
                  </a:lnTo>
                  <a:lnTo>
                    <a:pt x="1784" y="3204"/>
                  </a:lnTo>
                  <a:lnTo>
                    <a:pt x="1804" y="3180"/>
                  </a:lnTo>
                  <a:lnTo>
                    <a:pt x="1821" y="3154"/>
                  </a:lnTo>
                  <a:lnTo>
                    <a:pt x="1833" y="3124"/>
                  </a:lnTo>
                  <a:lnTo>
                    <a:pt x="1842" y="3093"/>
                  </a:lnTo>
                  <a:lnTo>
                    <a:pt x="1844" y="3060"/>
                  </a:lnTo>
                  <a:lnTo>
                    <a:pt x="1844" y="1431"/>
                  </a:lnTo>
                  <a:lnTo>
                    <a:pt x="78" y="1431"/>
                  </a:lnTo>
                  <a:close/>
                  <a:moveTo>
                    <a:pt x="1640" y="1241"/>
                  </a:moveTo>
                  <a:lnTo>
                    <a:pt x="1640" y="1353"/>
                  </a:lnTo>
                  <a:lnTo>
                    <a:pt x="1844" y="1353"/>
                  </a:lnTo>
                  <a:lnTo>
                    <a:pt x="1844" y="1241"/>
                  </a:lnTo>
                  <a:lnTo>
                    <a:pt x="1640" y="1241"/>
                  </a:lnTo>
                  <a:close/>
                  <a:moveTo>
                    <a:pt x="629" y="1241"/>
                  </a:moveTo>
                  <a:lnTo>
                    <a:pt x="629" y="1353"/>
                  </a:lnTo>
                  <a:lnTo>
                    <a:pt x="1293" y="1353"/>
                  </a:lnTo>
                  <a:lnTo>
                    <a:pt x="1293" y="1241"/>
                  </a:lnTo>
                  <a:lnTo>
                    <a:pt x="629" y="1241"/>
                  </a:lnTo>
                  <a:close/>
                  <a:moveTo>
                    <a:pt x="78" y="1241"/>
                  </a:moveTo>
                  <a:lnTo>
                    <a:pt x="78" y="1353"/>
                  </a:lnTo>
                  <a:lnTo>
                    <a:pt x="282" y="1353"/>
                  </a:lnTo>
                  <a:lnTo>
                    <a:pt x="282" y="1241"/>
                  </a:lnTo>
                  <a:lnTo>
                    <a:pt x="78" y="1241"/>
                  </a:lnTo>
                  <a:close/>
                  <a:moveTo>
                    <a:pt x="629" y="354"/>
                  </a:moveTo>
                  <a:lnTo>
                    <a:pt x="629" y="1163"/>
                  </a:lnTo>
                  <a:lnTo>
                    <a:pt x="1293" y="1163"/>
                  </a:lnTo>
                  <a:lnTo>
                    <a:pt x="1293" y="354"/>
                  </a:lnTo>
                  <a:lnTo>
                    <a:pt x="629" y="354"/>
                  </a:lnTo>
                  <a:close/>
                  <a:moveTo>
                    <a:pt x="1371" y="130"/>
                  </a:moveTo>
                  <a:lnTo>
                    <a:pt x="1371" y="1353"/>
                  </a:lnTo>
                  <a:lnTo>
                    <a:pt x="1563" y="1353"/>
                  </a:lnTo>
                  <a:lnTo>
                    <a:pt x="1563" y="317"/>
                  </a:lnTo>
                  <a:lnTo>
                    <a:pt x="1371" y="130"/>
                  </a:lnTo>
                  <a:close/>
                  <a:moveTo>
                    <a:pt x="550" y="130"/>
                  </a:moveTo>
                  <a:lnTo>
                    <a:pt x="359" y="317"/>
                  </a:lnTo>
                  <a:lnTo>
                    <a:pt x="359" y="1353"/>
                  </a:lnTo>
                  <a:lnTo>
                    <a:pt x="550" y="1353"/>
                  </a:lnTo>
                  <a:lnTo>
                    <a:pt x="550" y="130"/>
                  </a:lnTo>
                  <a:close/>
                  <a:moveTo>
                    <a:pt x="629" y="77"/>
                  </a:moveTo>
                  <a:lnTo>
                    <a:pt x="629" y="277"/>
                  </a:lnTo>
                  <a:lnTo>
                    <a:pt x="1293" y="277"/>
                  </a:lnTo>
                  <a:lnTo>
                    <a:pt x="1293" y="77"/>
                  </a:lnTo>
                  <a:lnTo>
                    <a:pt x="629" y="77"/>
                  </a:lnTo>
                  <a:close/>
                  <a:moveTo>
                    <a:pt x="589" y="0"/>
                  </a:moveTo>
                  <a:lnTo>
                    <a:pt x="1333" y="0"/>
                  </a:lnTo>
                  <a:lnTo>
                    <a:pt x="1347" y="3"/>
                  </a:lnTo>
                  <a:lnTo>
                    <a:pt x="1359" y="11"/>
                  </a:lnTo>
                  <a:lnTo>
                    <a:pt x="1359" y="10"/>
                  </a:lnTo>
                  <a:lnTo>
                    <a:pt x="1629" y="272"/>
                  </a:lnTo>
                  <a:lnTo>
                    <a:pt x="1635" y="280"/>
                  </a:lnTo>
                  <a:lnTo>
                    <a:pt x="1639" y="289"/>
                  </a:lnTo>
                  <a:lnTo>
                    <a:pt x="1640" y="300"/>
                  </a:lnTo>
                  <a:lnTo>
                    <a:pt x="1640" y="1163"/>
                  </a:lnTo>
                  <a:lnTo>
                    <a:pt x="1883" y="1163"/>
                  </a:lnTo>
                  <a:lnTo>
                    <a:pt x="1897" y="1166"/>
                  </a:lnTo>
                  <a:lnTo>
                    <a:pt x="1911" y="1174"/>
                  </a:lnTo>
                  <a:lnTo>
                    <a:pt x="1919" y="1187"/>
                  </a:lnTo>
                  <a:lnTo>
                    <a:pt x="1922" y="1202"/>
                  </a:lnTo>
                  <a:lnTo>
                    <a:pt x="1922" y="3060"/>
                  </a:lnTo>
                  <a:lnTo>
                    <a:pt x="1919" y="3102"/>
                  </a:lnTo>
                  <a:lnTo>
                    <a:pt x="1910" y="3141"/>
                  </a:lnTo>
                  <a:lnTo>
                    <a:pt x="1895" y="3179"/>
                  </a:lnTo>
                  <a:lnTo>
                    <a:pt x="1876" y="3214"/>
                  </a:lnTo>
                  <a:lnTo>
                    <a:pt x="1853" y="3245"/>
                  </a:lnTo>
                  <a:lnTo>
                    <a:pt x="1824" y="3273"/>
                  </a:lnTo>
                  <a:lnTo>
                    <a:pt x="1793" y="3297"/>
                  </a:lnTo>
                  <a:lnTo>
                    <a:pt x="1758" y="3316"/>
                  </a:lnTo>
                  <a:lnTo>
                    <a:pt x="1720" y="3331"/>
                  </a:lnTo>
                  <a:lnTo>
                    <a:pt x="1681" y="3339"/>
                  </a:lnTo>
                  <a:lnTo>
                    <a:pt x="1639" y="3342"/>
                  </a:lnTo>
                  <a:lnTo>
                    <a:pt x="283" y="3342"/>
                  </a:lnTo>
                  <a:lnTo>
                    <a:pt x="241" y="3339"/>
                  </a:lnTo>
                  <a:lnTo>
                    <a:pt x="201" y="3331"/>
                  </a:lnTo>
                  <a:lnTo>
                    <a:pt x="164" y="3316"/>
                  </a:lnTo>
                  <a:lnTo>
                    <a:pt x="129" y="3297"/>
                  </a:lnTo>
                  <a:lnTo>
                    <a:pt x="98" y="3273"/>
                  </a:lnTo>
                  <a:lnTo>
                    <a:pt x="69" y="3245"/>
                  </a:lnTo>
                  <a:lnTo>
                    <a:pt x="46" y="3214"/>
                  </a:lnTo>
                  <a:lnTo>
                    <a:pt x="26" y="3179"/>
                  </a:lnTo>
                  <a:lnTo>
                    <a:pt x="12" y="3141"/>
                  </a:lnTo>
                  <a:lnTo>
                    <a:pt x="3" y="3102"/>
                  </a:lnTo>
                  <a:lnTo>
                    <a:pt x="0" y="3060"/>
                  </a:lnTo>
                  <a:lnTo>
                    <a:pt x="0" y="1202"/>
                  </a:lnTo>
                  <a:lnTo>
                    <a:pt x="3" y="1187"/>
                  </a:lnTo>
                  <a:lnTo>
                    <a:pt x="11" y="1174"/>
                  </a:lnTo>
                  <a:lnTo>
                    <a:pt x="23" y="1166"/>
                  </a:lnTo>
                  <a:lnTo>
                    <a:pt x="39" y="1163"/>
                  </a:lnTo>
                  <a:lnTo>
                    <a:pt x="282" y="1163"/>
                  </a:lnTo>
                  <a:lnTo>
                    <a:pt x="282" y="300"/>
                  </a:lnTo>
                  <a:lnTo>
                    <a:pt x="283" y="289"/>
                  </a:lnTo>
                  <a:lnTo>
                    <a:pt x="287" y="280"/>
                  </a:lnTo>
                  <a:lnTo>
                    <a:pt x="293" y="272"/>
                  </a:lnTo>
                  <a:lnTo>
                    <a:pt x="563" y="10"/>
                  </a:lnTo>
                  <a:lnTo>
                    <a:pt x="563" y="11"/>
                  </a:lnTo>
                  <a:lnTo>
                    <a:pt x="575" y="3"/>
                  </a:lnTo>
                  <a:lnTo>
                    <a:pt x="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7" name="Group 316"/>
          <p:cNvGrpSpPr/>
          <p:nvPr/>
        </p:nvGrpSpPr>
        <p:grpSpPr>
          <a:xfrm>
            <a:off x="7203309" y="2085975"/>
            <a:ext cx="582612" cy="215900"/>
            <a:chOff x="7215188" y="2085975"/>
            <a:chExt cx="582612" cy="215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8" name="Freeform 193"/>
            <p:cNvSpPr>
              <a:spLocks/>
            </p:cNvSpPr>
            <p:nvPr/>
          </p:nvSpPr>
          <p:spPr bwMode="auto">
            <a:xfrm>
              <a:off x="7273925" y="2120900"/>
              <a:ext cx="53975" cy="60325"/>
            </a:xfrm>
            <a:custGeom>
              <a:avLst/>
              <a:gdLst>
                <a:gd name="T0" fmla="*/ 260 w 303"/>
                <a:gd name="T1" fmla="*/ 0 h 381"/>
                <a:gd name="T2" fmla="*/ 273 w 303"/>
                <a:gd name="T3" fmla="*/ 0 h 381"/>
                <a:gd name="T4" fmla="*/ 284 w 303"/>
                <a:gd name="T5" fmla="*/ 5 h 381"/>
                <a:gd name="T6" fmla="*/ 293 w 303"/>
                <a:gd name="T7" fmla="*/ 13 h 381"/>
                <a:gd name="T8" fmla="*/ 300 w 303"/>
                <a:gd name="T9" fmla="*/ 24 h 381"/>
                <a:gd name="T10" fmla="*/ 303 w 303"/>
                <a:gd name="T11" fmla="*/ 37 h 381"/>
                <a:gd name="T12" fmla="*/ 303 w 303"/>
                <a:gd name="T13" fmla="*/ 51 h 381"/>
                <a:gd name="T14" fmla="*/ 298 w 303"/>
                <a:gd name="T15" fmla="*/ 64 h 381"/>
                <a:gd name="T16" fmla="*/ 291 w 303"/>
                <a:gd name="T17" fmla="*/ 74 h 381"/>
                <a:gd name="T18" fmla="*/ 281 w 303"/>
                <a:gd name="T19" fmla="*/ 82 h 381"/>
                <a:gd name="T20" fmla="*/ 269 w 303"/>
                <a:gd name="T21" fmla="*/ 85 h 381"/>
                <a:gd name="T22" fmla="*/ 238 w 303"/>
                <a:gd name="T23" fmla="*/ 92 h 381"/>
                <a:gd name="T24" fmla="*/ 209 w 303"/>
                <a:gd name="T25" fmla="*/ 100 h 381"/>
                <a:gd name="T26" fmla="*/ 185 w 303"/>
                <a:gd name="T27" fmla="*/ 114 h 381"/>
                <a:gd name="T28" fmla="*/ 164 w 303"/>
                <a:gd name="T29" fmla="*/ 129 h 381"/>
                <a:gd name="T30" fmla="*/ 145 w 303"/>
                <a:gd name="T31" fmla="*/ 147 h 381"/>
                <a:gd name="T32" fmla="*/ 130 w 303"/>
                <a:gd name="T33" fmla="*/ 166 h 381"/>
                <a:gd name="T34" fmla="*/ 117 w 303"/>
                <a:gd name="T35" fmla="*/ 186 h 381"/>
                <a:gd name="T36" fmla="*/ 107 w 303"/>
                <a:gd name="T37" fmla="*/ 206 h 381"/>
                <a:gd name="T38" fmla="*/ 98 w 303"/>
                <a:gd name="T39" fmla="*/ 227 h 381"/>
                <a:gd name="T40" fmla="*/ 91 w 303"/>
                <a:gd name="T41" fmla="*/ 247 h 381"/>
                <a:gd name="T42" fmla="*/ 86 w 303"/>
                <a:gd name="T43" fmla="*/ 267 h 381"/>
                <a:gd name="T44" fmla="*/ 83 w 303"/>
                <a:gd name="T45" fmla="*/ 284 h 381"/>
                <a:gd name="T46" fmla="*/ 80 w 303"/>
                <a:gd name="T47" fmla="*/ 301 h 381"/>
                <a:gd name="T48" fmla="*/ 79 w 303"/>
                <a:gd name="T49" fmla="*/ 314 h 381"/>
                <a:gd name="T50" fmla="*/ 78 w 303"/>
                <a:gd name="T51" fmla="*/ 325 h 381"/>
                <a:gd name="T52" fmla="*/ 78 w 303"/>
                <a:gd name="T53" fmla="*/ 333 h 381"/>
                <a:gd name="T54" fmla="*/ 78 w 303"/>
                <a:gd name="T55" fmla="*/ 338 h 381"/>
                <a:gd name="T56" fmla="*/ 76 w 303"/>
                <a:gd name="T57" fmla="*/ 351 h 381"/>
                <a:gd name="T58" fmla="*/ 70 w 303"/>
                <a:gd name="T59" fmla="*/ 363 h 381"/>
                <a:gd name="T60" fmla="*/ 62 w 303"/>
                <a:gd name="T61" fmla="*/ 372 h 381"/>
                <a:gd name="T62" fmla="*/ 51 w 303"/>
                <a:gd name="T63" fmla="*/ 379 h 381"/>
                <a:gd name="T64" fmla="*/ 39 w 303"/>
                <a:gd name="T65" fmla="*/ 381 h 381"/>
                <a:gd name="T66" fmla="*/ 39 w 303"/>
                <a:gd name="T67" fmla="*/ 381 h 381"/>
                <a:gd name="T68" fmla="*/ 26 w 303"/>
                <a:gd name="T69" fmla="*/ 379 h 381"/>
                <a:gd name="T70" fmla="*/ 16 w 303"/>
                <a:gd name="T71" fmla="*/ 372 h 381"/>
                <a:gd name="T72" fmla="*/ 7 w 303"/>
                <a:gd name="T73" fmla="*/ 363 h 381"/>
                <a:gd name="T74" fmla="*/ 2 w 303"/>
                <a:gd name="T75" fmla="*/ 351 h 381"/>
                <a:gd name="T76" fmla="*/ 0 w 303"/>
                <a:gd name="T77" fmla="*/ 338 h 381"/>
                <a:gd name="T78" fmla="*/ 0 w 303"/>
                <a:gd name="T79" fmla="*/ 317 h 381"/>
                <a:gd name="T80" fmla="*/ 2 w 303"/>
                <a:gd name="T81" fmla="*/ 293 h 381"/>
                <a:gd name="T82" fmla="*/ 6 w 303"/>
                <a:gd name="T83" fmla="*/ 269 h 381"/>
                <a:gd name="T84" fmla="*/ 11 w 303"/>
                <a:gd name="T85" fmla="*/ 243 h 381"/>
                <a:gd name="T86" fmla="*/ 18 w 303"/>
                <a:gd name="T87" fmla="*/ 218 h 381"/>
                <a:gd name="T88" fmla="*/ 28 w 303"/>
                <a:gd name="T89" fmla="*/ 191 h 381"/>
                <a:gd name="T90" fmla="*/ 39 w 303"/>
                <a:gd name="T91" fmla="*/ 165 h 381"/>
                <a:gd name="T92" fmla="*/ 52 w 303"/>
                <a:gd name="T93" fmla="*/ 138 h 381"/>
                <a:gd name="T94" fmla="*/ 68 w 303"/>
                <a:gd name="T95" fmla="*/ 114 h 381"/>
                <a:gd name="T96" fmla="*/ 87 w 303"/>
                <a:gd name="T97" fmla="*/ 89 h 381"/>
                <a:gd name="T98" fmla="*/ 108 w 303"/>
                <a:gd name="T99" fmla="*/ 68 h 381"/>
                <a:gd name="T100" fmla="*/ 132 w 303"/>
                <a:gd name="T101" fmla="*/ 48 h 381"/>
                <a:gd name="T102" fmla="*/ 159 w 303"/>
                <a:gd name="T103" fmla="*/ 31 h 381"/>
                <a:gd name="T104" fmla="*/ 189 w 303"/>
                <a:gd name="T105" fmla="*/ 17 h 381"/>
                <a:gd name="T106" fmla="*/ 223 w 303"/>
                <a:gd name="T107" fmla="*/ 6 h 381"/>
                <a:gd name="T108" fmla="*/ 260 w 303"/>
                <a:gd name="T10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3" h="381">
                  <a:moveTo>
                    <a:pt x="260" y="0"/>
                  </a:moveTo>
                  <a:lnTo>
                    <a:pt x="273" y="0"/>
                  </a:lnTo>
                  <a:lnTo>
                    <a:pt x="284" y="5"/>
                  </a:lnTo>
                  <a:lnTo>
                    <a:pt x="293" y="13"/>
                  </a:lnTo>
                  <a:lnTo>
                    <a:pt x="300" y="24"/>
                  </a:lnTo>
                  <a:lnTo>
                    <a:pt x="303" y="37"/>
                  </a:lnTo>
                  <a:lnTo>
                    <a:pt x="303" y="51"/>
                  </a:lnTo>
                  <a:lnTo>
                    <a:pt x="298" y="64"/>
                  </a:lnTo>
                  <a:lnTo>
                    <a:pt x="291" y="74"/>
                  </a:lnTo>
                  <a:lnTo>
                    <a:pt x="281" y="82"/>
                  </a:lnTo>
                  <a:lnTo>
                    <a:pt x="269" y="85"/>
                  </a:lnTo>
                  <a:lnTo>
                    <a:pt x="238" y="92"/>
                  </a:lnTo>
                  <a:lnTo>
                    <a:pt x="209" y="100"/>
                  </a:lnTo>
                  <a:lnTo>
                    <a:pt x="185" y="114"/>
                  </a:lnTo>
                  <a:lnTo>
                    <a:pt x="164" y="129"/>
                  </a:lnTo>
                  <a:lnTo>
                    <a:pt x="145" y="147"/>
                  </a:lnTo>
                  <a:lnTo>
                    <a:pt x="130" y="166"/>
                  </a:lnTo>
                  <a:lnTo>
                    <a:pt x="117" y="186"/>
                  </a:lnTo>
                  <a:lnTo>
                    <a:pt x="107" y="206"/>
                  </a:lnTo>
                  <a:lnTo>
                    <a:pt x="98" y="227"/>
                  </a:lnTo>
                  <a:lnTo>
                    <a:pt x="91" y="247"/>
                  </a:lnTo>
                  <a:lnTo>
                    <a:pt x="86" y="267"/>
                  </a:lnTo>
                  <a:lnTo>
                    <a:pt x="83" y="284"/>
                  </a:lnTo>
                  <a:lnTo>
                    <a:pt x="80" y="301"/>
                  </a:lnTo>
                  <a:lnTo>
                    <a:pt x="79" y="314"/>
                  </a:lnTo>
                  <a:lnTo>
                    <a:pt x="78" y="325"/>
                  </a:lnTo>
                  <a:lnTo>
                    <a:pt x="78" y="333"/>
                  </a:lnTo>
                  <a:lnTo>
                    <a:pt x="78" y="338"/>
                  </a:lnTo>
                  <a:lnTo>
                    <a:pt x="76" y="351"/>
                  </a:lnTo>
                  <a:lnTo>
                    <a:pt x="70" y="363"/>
                  </a:lnTo>
                  <a:lnTo>
                    <a:pt x="62" y="372"/>
                  </a:lnTo>
                  <a:lnTo>
                    <a:pt x="51" y="379"/>
                  </a:lnTo>
                  <a:lnTo>
                    <a:pt x="39" y="381"/>
                  </a:lnTo>
                  <a:lnTo>
                    <a:pt x="39" y="381"/>
                  </a:lnTo>
                  <a:lnTo>
                    <a:pt x="26" y="379"/>
                  </a:lnTo>
                  <a:lnTo>
                    <a:pt x="16" y="372"/>
                  </a:lnTo>
                  <a:lnTo>
                    <a:pt x="7" y="363"/>
                  </a:lnTo>
                  <a:lnTo>
                    <a:pt x="2" y="351"/>
                  </a:lnTo>
                  <a:lnTo>
                    <a:pt x="0" y="338"/>
                  </a:lnTo>
                  <a:lnTo>
                    <a:pt x="0" y="317"/>
                  </a:lnTo>
                  <a:lnTo>
                    <a:pt x="2" y="293"/>
                  </a:lnTo>
                  <a:lnTo>
                    <a:pt x="6" y="269"/>
                  </a:lnTo>
                  <a:lnTo>
                    <a:pt x="11" y="243"/>
                  </a:lnTo>
                  <a:lnTo>
                    <a:pt x="18" y="218"/>
                  </a:lnTo>
                  <a:lnTo>
                    <a:pt x="28" y="191"/>
                  </a:lnTo>
                  <a:lnTo>
                    <a:pt x="39" y="165"/>
                  </a:lnTo>
                  <a:lnTo>
                    <a:pt x="52" y="138"/>
                  </a:lnTo>
                  <a:lnTo>
                    <a:pt x="68" y="114"/>
                  </a:lnTo>
                  <a:lnTo>
                    <a:pt x="87" y="89"/>
                  </a:lnTo>
                  <a:lnTo>
                    <a:pt x="108" y="68"/>
                  </a:lnTo>
                  <a:lnTo>
                    <a:pt x="132" y="48"/>
                  </a:lnTo>
                  <a:lnTo>
                    <a:pt x="159" y="31"/>
                  </a:lnTo>
                  <a:lnTo>
                    <a:pt x="189" y="17"/>
                  </a:lnTo>
                  <a:lnTo>
                    <a:pt x="223" y="6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194"/>
            <p:cNvSpPr>
              <a:spLocks noEditPoints="1"/>
            </p:cNvSpPr>
            <p:nvPr/>
          </p:nvSpPr>
          <p:spPr bwMode="auto">
            <a:xfrm>
              <a:off x="7215188" y="2085975"/>
              <a:ext cx="582612" cy="215900"/>
            </a:xfrm>
            <a:custGeom>
              <a:avLst/>
              <a:gdLst>
                <a:gd name="T0" fmla="*/ 3204 w 3300"/>
                <a:gd name="T1" fmla="*/ 571 h 1356"/>
                <a:gd name="T2" fmla="*/ 3192 w 3300"/>
                <a:gd name="T3" fmla="*/ 486 h 1356"/>
                <a:gd name="T4" fmla="*/ 80 w 3300"/>
                <a:gd name="T5" fmla="*/ 517 h 1356"/>
                <a:gd name="T6" fmla="*/ 158 w 3300"/>
                <a:gd name="T7" fmla="*/ 581 h 1356"/>
                <a:gd name="T8" fmla="*/ 1399 w 3300"/>
                <a:gd name="T9" fmla="*/ 139 h 1356"/>
                <a:gd name="T10" fmla="*/ 1499 w 3300"/>
                <a:gd name="T11" fmla="*/ 254 h 1356"/>
                <a:gd name="T12" fmla="*/ 1649 w 3300"/>
                <a:gd name="T13" fmla="*/ 214 h 1356"/>
                <a:gd name="T14" fmla="*/ 1801 w 3300"/>
                <a:gd name="T15" fmla="*/ 254 h 1356"/>
                <a:gd name="T16" fmla="*/ 1901 w 3300"/>
                <a:gd name="T17" fmla="*/ 139 h 1356"/>
                <a:gd name="T18" fmla="*/ 2259 w 3300"/>
                <a:gd name="T19" fmla="*/ 101 h 1356"/>
                <a:gd name="T20" fmla="*/ 1957 w 3300"/>
                <a:gd name="T21" fmla="*/ 201 h 1356"/>
                <a:gd name="T22" fmla="*/ 1886 w 3300"/>
                <a:gd name="T23" fmla="*/ 395 h 1356"/>
                <a:gd name="T24" fmla="*/ 1995 w 3300"/>
                <a:gd name="T25" fmla="*/ 698 h 1356"/>
                <a:gd name="T26" fmla="*/ 2268 w 3300"/>
                <a:gd name="T27" fmla="*/ 1059 h 1356"/>
                <a:gd name="T28" fmla="*/ 2549 w 3300"/>
                <a:gd name="T29" fmla="*/ 1256 h 1356"/>
                <a:gd name="T30" fmla="*/ 2874 w 3300"/>
                <a:gd name="T31" fmla="*/ 1187 h 1356"/>
                <a:gd name="T32" fmla="*/ 3041 w 3300"/>
                <a:gd name="T33" fmla="*/ 904 h 1356"/>
                <a:gd name="T34" fmla="*/ 3065 w 3300"/>
                <a:gd name="T35" fmla="*/ 633 h 1356"/>
                <a:gd name="T36" fmla="*/ 3044 w 3300"/>
                <a:gd name="T37" fmla="*/ 445 h 1356"/>
                <a:gd name="T38" fmla="*/ 2941 w 3300"/>
                <a:gd name="T39" fmla="*/ 228 h 1356"/>
                <a:gd name="T40" fmla="*/ 2633 w 3300"/>
                <a:gd name="T41" fmla="*/ 101 h 1356"/>
                <a:gd name="T42" fmla="*/ 765 w 3300"/>
                <a:gd name="T43" fmla="*/ 90 h 1356"/>
                <a:gd name="T44" fmla="*/ 412 w 3300"/>
                <a:gd name="T45" fmla="*/ 185 h 1356"/>
                <a:gd name="T46" fmla="*/ 274 w 3300"/>
                <a:gd name="T47" fmla="*/ 378 h 1356"/>
                <a:gd name="T48" fmla="*/ 236 w 3300"/>
                <a:gd name="T49" fmla="*/ 593 h 1356"/>
                <a:gd name="T50" fmla="*/ 242 w 3300"/>
                <a:gd name="T51" fmla="*/ 790 h 1356"/>
                <a:gd name="T52" fmla="*/ 348 w 3300"/>
                <a:gd name="T53" fmla="*/ 1109 h 1356"/>
                <a:gd name="T54" fmla="*/ 652 w 3300"/>
                <a:gd name="T55" fmla="*/ 1271 h 1356"/>
                <a:gd name="T56" fmla="*/ 950 w 3300"/>
                <a:gd name="T57" fmla="*/ 1138 h 1356"/>
                <a:gd name="T58" fmla="*/ 1234 w 3300"/>
                <a:gd name="T59" fmla="*/ 811 h 1356"/>
                <a:gd name="T60" fmla="*/ 1402 w 3300"/>
                <a:gd name="T61" fmla="*/ 473 h 1356"/>
                <a:gd name="T62" fmla="*/ 1381 w 3300"/>
                <a:gd name="T63" fmla="*/ 241 h 1356"/>
                <a:gd name="T64" fmla="*/ 1151 w 3300"/>
                <a:gd name="T65" fmla="*/ 122 h 1356"/>
                <a:gd name="T66" fmla="*/ 934 w 3300"/>
                <a:gd name="T67" fmla="*/ 4 h 1356"/>
                <a:gd name="T68" fmla="*/ 2492 w 3300"/>
                <a:gd name="T69" fmla="*/ 1 h 1356"/>
                <a:gd name="T70" fmla="*/ 2870 w 3300"/>
                <a:gd name="T71" fmla="*/ 81 h 1356"/>
                <a:gd name="T72" fmla="*/ 3075 w 3300"/>
                <a:gd name="T73" fmla="*/ 286 h 1356"/>
                <a:gd name="T74" fmla="*/ 3246 w 3300"/>
                <a:gd name="T75" fmla="*/ 420 h 1356"/>
                <a:gd name="T76" fmla="*/ 3290 w 3300"/>
                <a:gd name="T77" fmla="*/ 584 h 1356"/>
                <a:gd name="T78" fmla="*/ 3143 w 3300"/>
                <a:gd name="T79" fmla="*/ 668 h 1356"/>
                <a:gd name="T80" fmla="*/ 3096 w 3300"/>
                <a:gd name="T81" fmla="*/ 1001 h 1356"/>
                <a:gd name="T82" fmla="*/ 2887 w 3300"/>
                <a:gd name="T83" fmla="*/ 1282 h 1356"/>
                <a:gd name="T84" fmla="*/ 2559 w 3300"/>
                <a:gd name="T85" fmla="*/ 1347 h 1356"/>
                <a:gd name="T86" fmla="*/ 2265 w 3300"/>
                <a:gd name="T87" fmla="*/ 1172 h 1356"/>
                <a:gd name="T88" fmla="*/ 1967 w 3300"/>
                <a:gd name="T89" fmla="*/ 806 h 1356"/>
                <a:gd name="T90" fmla="*/ 1813 w 3300"/>
                <a:gd name="T91" fmla="*/ 482 h 1356"/>
                <a:gd name="T92" fmla="*/ 1768 w 3300"/>
                <a:gd name="T93" fmla="*/ 337 h 1356"/>
                <a:gd name="T94" fmla="*/ 1679 w 3300"/>
                <a:gd name="T95" fmla="*/ 302 h 1356"/>
                <a:gd name="T96" fmla="*/ 1542 w 3300"/>
                <a:gd name="T97" fmla="*/ 327 h 1356"/>
                <a:gd name="T98" fmla="*/ 1505 w 3300"/>
                <a:gd name="T99" fmla="*/ 481 h 1356"/>
                <a:gd name="T100" fmla="*/ 1404 w 3300"/>
                <a:gd name="T101" fmla="*/ 684 h 1356"/>
                <a:gd name="T102" fmla="*/ 1124 w 3300"/>
                <a:gd name="T103" fmla="*/ 1082 h 1356"/>
                <a:gd name="T104" fmla="*/ 829 w 3300"/>
                <a:gd name="T105" fmla="*/ 1319 h 1356"/>
                <a:gd name="T106" fmla="*/ 505 w 3300"/>
                <a:gd name="T107" fmla="*/ 1329 h 1356"/>
                <a:gd name="T108" fmla="*/ 240 w 3300"/>
                <a:gd name="T109" fmla="*/ 1090 h 1356"/>
                <a:gd name="T110" fmla="*/ 161 w 3300"/>
                <a:gd name="T111" fmla="*/ 758 h 1356"/>
                <a:gd name="T112" fmla="*/ 36 w 3300"/>
                <a:gd name="T113" fmla="*/ 628 h 1356"/>
                <a:gd name="T114" fmla="*/ 21 w 3300"/>
                <a:gd name="T115" fmla="*/ 457 h 1356"/>
                <a:gd name="T116" fmla="*/ 197 w 3300"/>
                <a:gd name="T117" fmla="*/ 359 h 1356"/>
                <a:gd name="T118" fmla="*/ 343 w 3300"/>
                <a:gd name="T119" fmla="*/ 131 h 1356"/>
                <a:gd name="T120" fmla="*/ 707 w 3300"/>
                <a:gd name="T121" fmla="*/ 9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0" h="1356">
                  <a:moveTo>
                    <a:pt x="3131" y="484"/>
                  </a:moveTo>
                  <a:lnTo>
                    <a:pt x="3136" y="518"/>
                  </a:lnTo>
                  <a:lnTo>
                    <a:pt x="3139" y="551"/>
                  </a:lnTo>
                  <a:lnTo>
                    <a:pt x="3142" y="581"/>
                  </a:lnTo>
                  <a:lnTo>
                    <a:pt x="3178" y="581"/>
                  </a:lnTo>
                  <a:lnTo>
                    <a:pt x="3192" y="579"/>
                  </a:lnTo>
                  <a:lnTo>
                    <a:pt x="3204" y="571"/>
                  </a:lnTo>
                  <a:lnTo>
                    <a:pt x="3214" y="561"/>
                  </a:lnTo>
                  <a:lnTo>
                    <a:pt x="3220" y="548"/>
                  </a:lnTo>
                  <a:lnTo>
                    <a:pt x="3222" y="532"/>
                  </a:lnTo>
                  <a:lnTo>
                    <a:pt x="3220" y="517"/>
                  </a:lnTo>
                  <a:lnTo>
                    <a:pt x="3214" y="504"/>
                  </a:lnTo>
                  <a:lnTo>
                    <a:pt x="3204" y="492"/>
                  </a:lnTo>
                  <a:lnTo>
                    <a:pt x="3192" y="486"/>
                  </a:lnTo>
                  <a:lnTo>
                    <a:pt x="3178" y="484"/>
                  </a:lnTo>
                  <a:lnTo>
                    <a:pt x="3131" y="484"/>
                  </a:lnTo>
                  <a:close/>
                  <a:moveTo>
                    <a:pt x="122" y="484"/>
                  </a:moveTo>
                  <a:lnTo>
                    <a:pt x="108" y="486"/>
                  </a:lnTo>
                  <a:lnTo>
                    <a:pt x="96" y="492"/>
                  </a:lnTo>
                  <a:lnTo>
                    <a:pt x="86" y="504"/>
                  </a:lnTo>
                  <a:lnTo>
                    <a:pt x="80" y="517"/>
                  </a:lnTo>
                  <a:lnTo>
                    <a:pt x="78" y="532"/>
                  </a:lnTo>
                  <a:lnTo>
                    <a:pt x="80" y="548"/>
                  </a:lnTo>
                  <a:lnTo>
                    <a:pt x="86" y="561"/>
                  </a:lnTo>
                  <a:lnTo>
                    <a:pt x="96" y="571"/>
                  </a:lnTo>
                  <a:lnTo>
                    <a:pt x="108" y="579"/>
                  </a:lnTo>
                  <a:lnTo>
                    <a:pt x="122" y="581"/>
                  </a:lnTo>
                  <a:lnTo>
                    <a:pt x="158" y="581"/>
                  </a:lnTo>
                  <a:lnTo>
                    <a:pt x="161" y="551"/>
                  </a:lnTo>
                  <a:lnTo>
                    <a:pt x="164" y="518"/>
                  </a:lnTo>
                  <a:lnTo>
                    <a:pt x="169" y="484"/>
                  </a:lnTo>
                  <a:lnTo>
                    <a:pt x="122" y="484"/>
                  </a:lnTo>
                  <a:close/>
                  <a:moveTo>
                    <a:pt x="1353" y="108"/>
                  </a:moveTo>
                  <a:lnTo>
                    <a:pt x="1378" y="123"/>
                  </a:lnTo>
                  <a:lnTo>
                    <a:pt x="1399" y="139"/>
                  </a:lnTo>
                  <a:lnTo>
                    <a:pt x="1417" y="156"/>
                  </a:lnTo>
                  <a:lnTo>
                    <a:pt x="1438" y="181"/>
                  </a:lnTo>
                  <a:lnTo>
                    <a:pt x="1456" y="209"/>
                  </a:lnTo>
                  <a:lnTo>
                    <a:pt x="1470" y="239"/>
                  </a:lnTo>
                  <a:lnTo>
                    <a:pt x="1481" y="272"/>
                  </a:lnTo>
                  <a:lnTo>
                    <a:pt x="1489" y="263"/>
                  </a:lnTo>
                  <a:lnTo>
                    <a:pt x="1499" y="254"/>
                  </a:lnTo>
                  <a:lnTo>
                    <a:pt x="1511" y="245"/>
                  </a:lnTo>
                  <a:lnTo>
                    <a:pt x="1525" y="236"/>
                  </a:lnTo>
                  <a:lnTo>
                    <a:pt x="1542" y="230"/>
                  </a:lnTo>
                  <a:lnTo>
                    <a:pt x="1562" y="223"/>
                  </a:lnTo>
                  <a:lnTo>
                    <a:pt x="1586" y="219"/>
                  </a:lnTo>
                  <a:lnTo>
                    <a:pt x="1615" y="215"/>
                  </a:lnTo>
                  <a:lnTo>
                    <a:pt x="1649" y="214"/>
                  </a:lnTo>
                  <a:lnTo>
                    <a:pt x="1684" y="215"/>
                  </a:lnTo>
                  <a:lnTo>
                    <a:pt x="1713" y="219"/>
                  </a:lnTo>
                  <a:lnTo>
                    <a:pt x="1738" y="223"/>
                  </a:lnTo>
                  <a:lnTo>
                    <a:pt x="1758" y="230"/>
                  </a:lnTo>
                  <a:lnTo>
                    <a:pt x="1775" y="236"/>
                  </a:lnTo>
                  <a:lnTo>
                    <a:pt x="1789" y="245"/>
                  </a:lnTo>
                  <a:lnTo>
                    <a:pt x="1801" y="254"/>
                  </a:lnTo>
                  <a:lnTo>
                    <a:pt x="1811" y="263"/>
                  </a:lnTo>
                  <a:lnTo>
                    <a:pt x="1820" y="272"/>
                  </a:lnTo>
                  <a:lnTo>
                    <a:pt x="1830" y="239"/>
                  </a:lnTo>
                  <a:lnTo>
                    <a:pt x="1844" y="209"/>
                  </a:lnTo>
                  <a:lnTo>
                    <a:pt x="1862" y="181"/>
                  </a:lnTo>
                  <a:lnTo>
                    <a:pt x="1883" y="156"/>
                  </a:lnTo>
                  <a:lnTo>
                    <a:pt x="1901" y="139"/>
                  </a:lnTo>
                  <a:lnTo>
                    <a:pt x="1922" y="123"/>
                  </a:lnTo>
                  <a:lnTo>
                    <a:pt x="1947" y="108"/>
                  </a:lnTo>
                  <a:lnTo>
                    <a:pt x="1353" y="108"/>
                  </a:lnTo>
                  <a:close/>
                  <a:moveTo>
                    <a:pt x="2447" y="87"/>
                  </a:moveTo>
                  <a:lnTo>
                    <a:pt x="2382" y="89"/>
                  </a:lnTo>
                  <a:lnTo>
                    <a:pt x="2319" y="93"/>
                  </a:lnTo>
                  <a:lnTo>
                    <a:pt x="2259" y="101"/>
                  </a:lnTo>
                  <a:lnTo>
                    <a:pt x="2203" y="110"/>
                  </a:lnTo>
                  <a:lnTo>
                    <a:pt x="2149" y="122"/>
                  </a:lnTo>
                  <a:lnTo>
                    <a:pt x="2100" y="136"/>
                  </a:lnTo>
                  <a:lnTo>
                    <a:pt x="2056" y="151"/>
                  </a:lnTo>
                  <a:lnTo>
                    <a:pt x="2017" y="167"/>
                  </a:lnTo>
                  <a:lnTo>
                    <a:pt x="1984" y="183"/>
                  </a:lnTo>
                  <a:lnTo>
                    <a:pt x="1957" y="201"/>
                  </a:lnTo>
                  <a:lnTo>
                    <a:pt x="1936" y="219"/>
                  </a:lnTo>
                  <a:lnTo>
                    <a:pt x="1919" y="241"/>
                  </a:lnTo>
                  <a:lnTo>
                    <a:pt x="1905" y="265"/>
                  </a:lnTo>
                  <a:lnTo>
                    <a:pt x="1895" y="294"/>
                  </a:lnTo>
                  <a:lnTo>
                    <a:pt x="1889" y="325"/>
                  </a:lnTo>
                  <a:lnTo>
                    <a:pt x="1886" y="359"/>
                  </a:lnTo>
                  <a:lnTo>
                    <a:pt x="1886" y="395"/>
                  </a:lnTo>
                  <a:lnTo>
                    <a:pt x="1890" y="433"/>
                  </a:lnTo>
                  <a:lnTo>
                    <a:pt x="1898" y="473"/>
                  </a:lnTo>
                  <a:lnTo>
                    <a:pt x="1909" y="514"/>
                  </a:lnTo>
                  <a:lnTo>
                    <a:pt x="1923" y="555"/>
                  </a:lnTo>
                  <a:lnTo>
                    <a:pt x="1941" y="598"/>
                  </a:lnTo>
                  <a:lnTo>
                    <a:pt x="1963" y="641"/>
                  </a:lnTo>
                  <a:lnTo>
                    <a:pt x="1995" y="698"/>
                  </a:lnTo>
                  <a:lnTo>
                    <a:pt x="2030" y="754"/>
                  </a:lnTo>
                  <a:lnTo>
                    <a:pt x="2066" y="811"/>
                  </a:lnTo>
                  <a:lnTo>
                    <a:pt x="2105" y="865"/>
                  </a:lnTo>
                  <a:lnTo>
                    <a:pt x="2145" y="917"/>
                  </a:lnTo>
                  <a:lnTo>
                    <a:pt x="2185" y="967"/>
                  </a:lnTo>
                  <a:lnTo>
                    <a:pt x="2226" y="1015"/>
                  </a:lnTo>
                  <a:lnTo>
                    <a:pt x="2268" y="1059"/>
                  </a:lnTo>
                  <a:lnTo>
                    <a:pt x="2309" y="1100"/>
                  </a:lnTo>
                  <a:lnTo>
                    <a:pt x="2350" y="1138"/>
                  </a:lnTo>
                  <a:lnTo>
                    <a:pt x="2389" y="1170"/>
                  </a:lnTo>
                  <a:lnTo>
                    <a:pt x="2428" y="1199"/>
                  </a:lnTo>
                  <a:lnTo>
                    <a:pt x="2465" y="1221"/>
                  </a:lnTo>
                  <a:lnTo>
                    <a:pt x="2499" y="1238"/>
                  </a:lnTo>
                  <a:lnTo>
                    <a:pt x="2549" y="1256"/>
                  </a:lnTo>
                  <a:lnTo>
                    <a:pt x="2598" y="1266"/>
                  </a:lnTo>
                  <a:lnTo>
                    <a:pt x="2648" y="1271"/>
                  </a:lnTo>
                  <a:lnTo>
                    <a:pt x="2695" y="1266"/>
                  </a:lnTo>
                  <a:lnTo>
                    <a:pt x="2742" y="1256"/>
                  </a:lnTo>
                  <a:lnTo>
                    <a:pt x="2788" y="1240"/>
                  </a:lnTo>
                  <a:lnTo>
                    <a:pt x="2832" y="1216"/>
                  </a:lnTo>
                  <a:lnTo>
                    <a:pt x="2874" y="1187"/>
                  </a:lnTo>
                  <a:lnTo>
                    <a:pt x="2914" y="1151"/>
                  </a:lnTo>
                  <a:lnTo>
                    <a:pt x="2953" y="1109"/>
                  </a:lnTo>
                  <a:lnTo>
                    <a:pt x="2975" y="1078"/>
                  </a:lnTo>
                  <a:lnTo>
                    <a:pt x="2995" y="1041"/>
                  </a:lnTo>
                  <a:lnTo>
                    <a:pt x="3013" y="1000"/>
                  </a:lnTo>
                  <a:lnTo>
                    <a:pt x="3028" y="955"/>
                  </a:lnTo>
                  <a:lnTo>
                    <a:pt x="3041" y="904"/>
                  </a:lnTo>
                  <a:lnTo>
                    <a:pt x="3051" y="848"/>
                  </a:lnTo>
                  <a:lnTo>
                    <a:pt x="3058" y="790"/>
                  </a:lnTo>
                  <a:lnTo>
                    <a:pt x="3063" y="726"/>
                  </a:lnTo>
                  <a:lnTo>
                    <a:pt x="3065" y="659"/>
                  </a:lnTo>
                  <a:lnTo>
                    <a:pt x="3066" y="655"/>
                  </a:lnTo>
                  <a:lnTo>
                    <a:pt x="3066" y="647"/>
                  </a:lnTo>
                  <a:lnTo>
                    <a:pt x="3065" y="633"/>
                  </a:lnTo>
                  <a:lnTo>
                    <a:pt x="3065" y="615"/>
                  </a:lnTo>
                  <a:lnTo>
                    <a:pt x="3064" y="593"/>
                  </a:lnTo>
                  <a:lnTo>
                    <a:pt x="3062" y="569"/>
                  </a:lnTo>
                  <a:lnTo>
                    <a:pt x="3059" y="540"/>
                  </a:lnTo>
                  <a:lnTo>
                    <a:pt x="3056" y="510"/>
                  </a:lnTo>
                  <a:lnTo>
                    <a:pt x="3050" y="478"/>
                  </a:lnTo>
                  <a:lnTo>
                    <a:pt x="3044" y="445"/>
                  </a:lnTo>
                  <a:lnTo>
                    <a:pt x="3036" y="412"/>
                  </a:lnTo>
                  <a:lnTo>
                    <a:pt x="3025" y="378"/>
                  </a:lnTo>
                  <a:lnTo>
                    <a:pt x="3013" y="345"/>
                  </a:lnTo>
                  <a:lnTo>
                    <a:pt x="2999" y="312"/>
                  </a:lnTo>
                  <a:lnTo>
                    <a:pt x="2982" y="282"/>
                  </a:lnTo>
                  <a:lnTo>
                    <a:pt x="2963" y="253"/>
                  </a:lnTo>
                  <a:lnTo>
                    <a:pt x="2941" y="228"/>
                  </a:lnTo>
                  <a:lnTo>
                    <a:pt x="2916" y="204"/>
                  </a:lnTo>
                  <a:lnTo>
                    <a:pt x="2888" y="185"/>
                  </a:lnTo>
                  <a:lnTo>
                    <a:pt x="2839" y="161"/>
                  </a:lnTo>
                  <a:lnTo>
                    <a:pt x="2788" y="140"/>
                  </a:lnTo>
                  <a:lnTo>
                    <a:pt x="2736" y="123"/>
                  </a:lnTo>
                  <a:lnTo>
                    <a:pt x="2684" y="111"/>
                  </a:lnTo>
                  <a:lnTo>
                    <a:pt x="2633" y="101"/>
                  </a:lnTo>
                  <a:lnTo>
                    <a:pt x="2583" y="95"/>
                  </a:lnTo>
                  <a:lnTo>
                    <a:pt x="2535" y="90"/>
                  </a:lnTo>
                  <a:lnTo>
                    <a:pt x="2489" y="88"/>
                  </a:lnTo>
                  <a:lnTo>
                    <a:pt x="2447" y="87"/>
                  </a:lnTo>
                  <a:close/>
                  <a:moveTo>
                    <a:pt x="853" y="87"/>
                  </a:moveTo>
                  <a:lnTo>
                    <a:pt x="811" y="88"/>
                  </a:lnTo>
                  <a:lnTo>
                    <a:pt x="765" y="90"/>
                  </a:lnTo>
                  <a:lnTo>
                    <a:pt x="717" y="95"/>
                  </a:lnTo>
                  <a:lnTo>
                    <a:pt x="667" y="101"/>
                  </a:lnTo>
                  <a:lnTo>
                    <a:pt x="616" y="111"/>
                  </a:lnTo>
                  <a:lnTo>
                    <a:pt x="564" y="123"/>
                  </a:lnTo>
                  <a:lnTo>
                    <a:pt x="512" y="140"/>
                  </a:lnTo>
                  <a:lnTo>
                    <a:pt x="461" y="161"/>
                  </a:lnTo>
                  <a:lnTo>
                    <a:pt x="412" y="185"/>
                  </a:lnTo>
                  <a:lnTo>
                    <a:pt x="384" y="204"/>
                  </a:lnTo>
                  <a:lnTo>
                    <a:pt x="359" y="228"/>
                  </a:lnTo>
                  <a:lnTo>
                    <a:pt x="337" y="253"/>
                  </a:lnTo>
                  <a:lnTo>
                    <a:pt x="318" y="282"/>
                  </a:lnTo>
                  <a:lnTo>
                    <a:pt x="301" y="313"/>
                  </a:lnTo>
                  <a:lnTo>
                    <a:pt x="286" y="345"/>
                  </a:lnTo>
                  <a:lnTo>
                    <a:pt x="274" y="378"/>
                  </a:lnTo>
                  <a:lnTo>
                    <a:pt x="264" y="412"/>
                  </a:lnTo>
                  <a:lnTo>
                    <a:pt x="256" y="446"/>
                  </a:lnTo>
                  <a:lnTo>
                    <a:pt x="249" y="478"/>
                  </a:lnTo>
                  <a:lnTo>
                    <a:pt x="244" y="510"/>
                  </a:lnTo>
                  <a:lnTo>
                    <a:pt x="241" y="540"/>
                  </a:lnTo>
                  <a:lnTo>
                    <a:pt x="238" y="569"/>
                  </a:lnTo>
                  <a:lnTo>
                    <a:pt x="236" y="593"/>
                  </a:lnTo>
                  <a:lnTo>
                    <a:pt x="235" y="615"/>
                  </a:lnTo>
                  <a:lnTo>
                    <a:pt x="235" y="633"/>
                  </a:lnTo>
                  <a:lnTo>
                    <a:pt x="234" y="647"/>
                  </a:lnTo>
                  <a:lnTo>
                    <a:pt x="234" y="655"/>
                  </a:lnTo>
                  <a:lnTo>
                    <a:pt x="235" y="659"/>
                  </a:lnTo>
                  <a:lnTo>
                    <a:pt x="237" y="726"/>
                  </a:lnTo>
                  <a:lnTo>
                    <a:pt x="242" y="790"/>
                  </a:lnTo>
                  <a:lnTo>
                    <a:pt x="249" y="848"/>
                  </a:lnTo>
                  <a:lnTo>
                    <a:pt x="259" y="904"/>
                  </a:lnTo>
                  <a:lnTo>
                    <a:pt x="272" y="955"/>
                  </a:lnTo>
                  <a:lnTo>
                    <a:pt x="287" y="1000"/>
                  </a:lnTo>
                  <a:lnTo>
                    <a:pt x="305" y="1041"/>
                  </a:lnTo>
                  <a:lnTo>
                    <a:pt x="325" y="1078"/>
                  </a:lnTo>
                  <a:lnTo>
                    <a:pt x="348" y="1109"/>
                  </a:lnTo>
                  <a:lnTo>
                    <a:pt x="386" y="1151"/>
                  </a:lnTo>
                  <a:lnTo>
                    <a:pt x="426" y="1187"/>
                  </a:lnTo>
                  <a:lnTo>
                    <a:pt x="468" y="1216"/>
                  </a:lnTo>
                  <a:lnTo>
                    <a:pt x="512" y="1240"/>
                  </a:lnTo>
                  <a:lnTo>
                    <a:pt x="558" y="1256"/>
                  </a:lnTo>
                  <a:lnTo>
                    <a:pt x="605" y="1266"/>
                  </a:lnTo>
                  <a:lnTo>
                    <a:pt x="652" y="1271"/>
                  </a:lnTo>
                  <a:lnTo>
                    <a:pt x="702" y="1266"/>
                  </a:lnTo>
                  <a:lnTo>
                    <a:pt x="751" y="1256"/>
                  </a:lnTo>
                  <a:lnTo>
                    <a:pt x="801" y="1238"/>
                  </a:lnTo>
                  <a:lnTo>
                    <a:pt x="835" y="1221"/>
                  </a:lnTo>
                  <a:lnTo>
                    <a:pt x="872" y="1199"/>
                  </a:lnTo>
                  <a:lnTo>
                    <a:pt x="911" y="1170"/>
                  </a:lnTo>
                  <a:lnTo>
                    <a:pt x="950" y="1138"/>
                  </a:lnTo>
                  <a:lnTo>
                    <a:pt x="991" y="1100"/>
                  </a:lnTo>
                  <a:lnTo>
                    <a:pt x="1032" y="1059"/>
                  </a:lnTo>
                  <a:lnTo>
                    <a:pt x="1074" y="1015"/>
                  </a:lnTo>
                  <a:lnTo>
                    <a:pt x="1115" y="967"/>
                  </a:lnTo>
                  <a:lnTo>
                    <a:pt x="1155" y="917"/>
                  </a:lnTo>
                  <a:lnTo>
                    <a:pt x="1195" y="865"/>
                  </a:lnTo>
                  <a:lnTo>
                    <a:pt x="1234" y="811"/>
                  </a:lnTo>
                  <a:lnTo>
                    <a:pt x="1270" y="754"/>
                  </a:lnTo>
                  <a:lnTo>
                    <a:pt x="1305" y="698"/>
                  </a:lnTo>
                  <a:lnTo>
                    <a:pt x="1337" y="641"/>
                  </a:lnTo>
                  <a:lnTo>
                    <a:pt x="1359" y="598"/>
                  </a:lnTo>
                  <a:lnTo>
                    <a:pt x="1377" y="555"/>
                  </a:lnTo>
                  <a:lnTo>
                    <a:pt x="1391" y="514"/>
                  </a:lnTo>
                  <a:lnTo>
                    <a:pt x="1402" y="473"/>
                  </a:lnTo>
                  <a:lnTo>
                    <a:pt x="1410" y="433"/>
                  </a:lnTo>
                  <a:lnTo>
                    <a:pt x="1414" y="395"/>
                  </a:lnTo>
                  <a:lnTo>
                    <a:pt x="1415" y="359"/>
                  </a:lnTo>
                  <a:lnTo>
                    <a:pt x="1412" y="325"/>
                  </a:lnTo>
                  <a:lnTo>
                    <a:pt x="1405" y="294"/>
                  </a:lnTo>
                  <a:lnTo>
                    <a:pt x="1395" y="265"/>
                  </a:lnTo>
                  <a:lnTo>
                    <a:pt x="1381" y="241"/>
                  </a:lnTo>
                  <a:lnTo>
                    <a:pt x="1364" y="219"/>
                  </a:lnTo>
                  <a:lnTo>
                    <a:pt x="1343" y="201"/>
                  </a:lnTo>
                  <a:lnTo>
                    <a:pt x="1316" y="183"/>
                  </a:lnTo>
                  <a:lnTo>
                    <a:pt x="1283" y="167"/>
                  </a:lnTo>
                  <a:lnTo>
                    <a:pt x="1244" y="151"/>
                  </a:lnTo>
                  <a:lnTo>
                    <a:pt x="1200" y="136"/>
                  </a:lnTo>
                  <a:lnTo>
                    <a:pt x="1151" y="122"/>
                  </a:lnTo>
                  <a:lnTo>
                    <a:pt x="1097" y="110"/>
                  </a:lnTo>
                  <a:lnTo>
                    <a:pt x="1041" y="101"/>
                  </a:lnTo>
                  <a:lnTo>
                    <a:pt x="981" y="93"/>
                  </a:lnTo>
                  <a:lnTo>
                    <a:pt x="918" y="89"/>
                  </a:lnTo>
                  <a:lnTo>
                    <a:pt x="853" y="87"/>
                  </a:lnTo>
                  <a:close/>
                  <a:moveTo>
                    <a:pt x="853" y="0"/>
                  </a:moveTo>
                  <a:lnTo>
                    <a:pt x="934" y="4"/>
                  </a:lnTo>
                  <a:lnTo>
                    <a:pt x="1012" y="10"/>
                  </a:lnTo>
                  <a:lnTo>
                    <a:pt x="1089" y="21"/>
                  </a:lnTo>
                  <a:lnTo>
                    <a:pt x="2211" y="21"/>
                  </a:lnTo>
                  <a:lnTo>
                    <a:pt x="2288" y="10"/>
                  </a:lnTo>
                  <a:lnTo>
                    <a:pt x="2366" y="4"/>
                  </a:lnTo>
                  <a:lnTo>
                    <a:pt x="2447" y="0"/>
                  </a:lnTo>
                  <a:lnTo>
                    <a:pt x="2492" y="1"/>
                  </a:lnTo>
                  <a:lnTo>
                    <a:pt x="2541" y="4"/>
                  </a:lnTo>
                  <a:lnTo>
                    <a:pt x="2593" y="9"/>
                  </a:lnTo>
                  <a:lnTo>
                    <a:pt x="2647" y="17"/>
                  </a:lnTo>
                  <a:lnTo>
                    <a:pt x="2702" y="27"/>
                  </a:lnTo>
                  <a:lnTo>
                    <a:pt x="2759" y="41"/>
                  </a:lnTo>
                  <a:lnTo>
                    <a:pt x="2815" y="59"/>
                  </a:lnTo>
                  <a:lnTo>
                    <a:pt x="2870" y="81"/>
                  </a:lnTo>
                  <a:lnTo>
                    <a:pt x="2923" y="109"/>
                  </a:lnTo>
                  <a:lnTo>
                    <a:pt x="2957" y="131"/>
                  </a:lnTo>
                  <a:lnTo>
                    <a:pt x="2987" y="157"/>
                  </a:lnTo>
                  <a:lnTo>
                    <a:pt x="3013" y="185"/>
                  </a:lnTo>
                  <a:lnTo>
                    <a:pt x="3037" y="218"/>
                  </a:lnTo>
                  <a:lnTo>
                    <a:pt x="3057" y="251"/>
                  </a:lnTo>
                  <a:lnTo>
                    <a:pt x="3075" y="286"/>
                  </a:lnTo>
                  <a:lnTo>
                    <a:pt x="3090" y="323"/>
                  </a:lnTo>
                  <a:lnTo>
                    <a:pt x="3103" y="359"/>
                  </a:lnTo>
                  <a:lnTo>
                    <a:pt x="3113" y="397"/>
                  </a:lnTo>
                  <a:lnTo>
                    <a:pt x="3178" y="397"/>
                  </a:lnTo>
                  <a:lnTo>
                    <a:pt x="3203" y="399"/>
                  </a:lnTo>
                  <a:lnTo>
                    <a:pt x="3225" y="407"/>
                  </a:lnTo>
                  <a:lnTo>
                    <a:pt x="3246" y="420"/>
                  </a:lnTo>
                  <a:lnTo>
                    <a:pt x="3264" y="437"/>
                  </a:lnTo>
                  <a:lnTo>
                    <a:pt x="3279" y="457"/>
                  </a:lnTo>
                  <a:lnTo>
                    <a:pt x="3290" y="479"/>
                  </a:lnTo>
                  <a:lnTo>
                    <a:pt x="3298" y="505"/>
                  </a:lnTo>
                  <a:lnTo>
                    <a:pt x="3300" y="532"/>
                  </a:lnTo>
                  <a:lnTo>
                    <a:pt x="3298" y="559"/>
                  </a:lnTo>
                  <a:lnTo>
                    <a:pt x="3290" y="584"/>
                  </a:lnTo>
                  <a:lnTo>
                    <a:pt x="3279" y="608"/>
                  </a:lnTo>
                  <a:lnTo>
                    <a:pt x="3264" y="628"/>
                  </a:lnTo>
                  <a:lnTo>
                    <a:pt x="3246" y="644"/>
                  </a:lnTo>
                  <a:lnTo>
                    <a:pt x="3225" y="657"/>
                  </a:lnTo>
                  <a:lnTo>
                    <a:pt x="3203" y="664"/>
                  </a:lnTo>
                  <a:lnTo>
                    <a:pt x="3178" y="668"/>
                  </a:lnTo>
                  <a:lnTo>
                    <a:pt x="3143" y="668"/>
                  </a:lnTo>
                  <a:lnTo>
                    <a:pt x="3142" y="712"/>
                  </a:lnTo>
                  <a:lnTo>
                    <a:pt x="3139" y="758"/>
                  </a:lnTo>
                  <a:lnTo>
                    <a:pt x="3135" y="807"/>
                  </a:lnTo>
                  <a:lnTo>
                    <a:pt x="3128" y="856"/>
                  </a:lnTo>
                  <a:lnTo>
                    <a:pt x="3120" y="905"/>
                  </a:lnTo>
                  <a:lnTo>
                    <a:pt x="3109" y="954"/>
                  </a:lnTo>
                  <a:lnTo>
                    <a:pt x="3096" y="1001"/>
                  </a:lnTo>
                  <a:lnTo>
                    <a:pt x="3079" y="1047"/>
                  </a:lnTo>
                  <a:lnTo>
                    <a:pt x="3060" y="1090"/>
                  </a:lnTo>
                  <a:lnTo>
                    <a:pt x="3037" y="1131"/>
                  </a:lnTo>
                  <a:lnTo>
                    <a:pt x="3010" y="1167"/>
                  </a:lnTo>
                  <a:lnTo>
                    <a:pt x="2971" y="1211"/>
                  </a:lnTo>
                  <a:lnTo>
                    <a:pt x="2930" y="1250"/>
                  </a:lnTo>
                  <a:lnTo>
                    <a:pt x="2887" y="1282"/>
                  </a:lnTo>
                  <a:lnTo>
                    <a:pt x="2842" y="1308"/>
                  </a:lnTo>
                  <a:lnTo>
                    <a:pt x="2796" y="1329"/>
                  </a:lnTo>
                  <a:lnTo>
                    <a:pt x="2747" y="1344"/>
                  </a:lnTo>
                  <a:lnTo>
                    <a:pt x="2698" y="1354"/>
                  </a:lnTo>
                  <a:lnTo>
                    <a:pt x="2648" y="1356"/>
                  </a:lnTo>
                  <a:lnTo>
                    <a:pt x="2604" y="1354"/>
                  </a:lnTo>
                  <a:lnTo>
                    <a:pt x="2559" y="1347"/>
                  </a:lnTo>
                  <a:lnTo>
                    <a:pt x="2515" y="1335"/>
                  </a:lnTo>
                  <a:lnTo>
                    <a:pt x="2471" y="1318"/>
                  </a:lnTo>
                  <a:lnTo>
                    <a:pt x="2433" y="1299"/>
                  </a:lnTo>
                  <a:lnTo>
                    <a:pt x="2393" y="1275"/>
                  </a:lnTo>
                  <a:lnTo>
                    <a:pt x="2351" y="1245"/>
                  </a:lnTo>
                  <a:lnTo>
                    <a:pt x="2308" y="1211"/>
                  </a:lnTo>
                  <a:lnTo>
                    <a:pt x="2265" y="1172"/>
                  </a:lnTo>
                  <a:lnTo>
                    <a:pt x="2221" y="1129"/>
                  </a:lnTo>
                  <a:lnTo>
                    <a:pt x="2176" y="1082"/>
                  </a:lnTo>
                  <a:lnTo>
                    <a:pt x="2133" y="1031"/>
                  </a:lnTo>
                  <a:lnTo>
                    <a:pt x="2089" y="979"/>
                  </a:lnTo>
                  <a:lnTo>
                    <a:pt x="2047" y="923"/>
                  </a:lnTo>
                  <a:lnTo>
                    <a:pt x="2006" y="866"/>
                  </a:lnTo>
                  <a:lnTo>
                    <a:pt x="1967" y="806"/>
                  </a:lnTo>
                  <a:lnTo>
                    <a:pt x="1930" y="746"/>
                  </a:lnTo>
                  <a:lnTo>
                    <a:pt x="1896" y="684"/>
                  </a:lnTo>
                  <a:lnTo>
                    <a:pt x="1870" y="633"/>
                  </a:lnTo>
                  <a:lnTo>
                    <a:pt x="1849" y="581"/>
                  </a:lnTo>
                  <a:lnTo>
                    <a:pt x="1832" y="531"/>
                  </a:lnTo>
                  <a:lnTo>
                    <a:pt x="1819" y="481"/>
                  </a:lnTo>
                  <a:lnTo>
                    <a:pt x="1813" y="482"/>
                  </a:lnTo>
                  <a:lnTo>
                    <a:pt x="1807" y="484"/>
                  </a:lnTo>
                  <a:lnTo>
                    <a:pt x="1795" y="481"/>
                  </a:lnTo>
                  <a:lnTo>
                    <a:pt x="1784" y="476"/>
                  </a:lnTo>
                  <a:lnTo>
                    <a:pt x="1776" y="466"/>
                  </a:lnTo>
                  <a:lnTo>
                    <a:pt x="1770" y="454"/>
                  </a:lnTo>
                  <a:lnTo>
                    <a:pt x="1768" y="440"/>
                  </a:lnTo>
                  <a:lnTo>
                    <a:pt x="1768" y="337"/>
                  </a:lnTo>
                  <a:lnTo>
                    <a:pt x="1764" y="333"/>
                  </a:lnTo>
                  <a:lnTo>
                    <a:pt x="1758" y="327"/>
                  </a:lnTo>
                  <a:lnTo>
                    <a:pt x="1750" y="322"/>
                  </a:lnTo>
                  <a:lnTo>
                    <a:pt x="1738" y="315"/>
                  </a:lnTo>
                  <a:lnTo>
                    <a:pt x="1722" y="310"/>
                  </a:lnTo>
                  <a:lnTo>
                    <a:pt x="1703" y="305"/>
                  </a:lnTo>
                  <a:lnTo>
                    <a:pt x="1679" y="302"/>
                  </a:lnTo>
                  <a:lnTo>
                    <a:pt x="1650" y="301"/>
                  </a:lnTo>
                  <a:lnTo>
                    <a:pt x="1621" y="302"/>
                  </a:lnTo>
                  <a:lnTo>
                    <a:pt x="1597" y="305"/>
                  </a:lnTo>
                  <a:lnTo>
                    <a:pt x="1578" y="310"/>
                  </a:lnTo>
                  <a:lnTo>
                    <a:pt x="1562" y="315"/>
                  </a:lnTo>
                  <a:lnTo>
                    <a:pt x="1550" y="322"/>
                  </a:lnTo>
                  <a:lnTo>
                    <a:pt x="1542" y="327"/>
                  </a:lnTo>
                  <a:lnTo>
                    <a:pt x="1536" y="333"/>
                  </a:lnTo>
                  <a:lnTo>
                    <a:pt x="1532" y="337"/>
                  </a:lnTo>
                  <a:lnTo>
                    <a:pt x="1532" y="440"/>
                  </a:lnTo>
                  <a:lnTo>
                    <a:pt x="1530" y="454"/>
                  </a:lnTo>
                  <a:lnTo>
                    <a:pt x="1524" y="466"/>
                  </a:lnTo>
                  <a:lnTo>
                    <a:pt x="1516" y="476"/>
                  </a:lnTo>
                  <a:lnTo>
                    <a:pt x="1505" y="481"/>
                  </a:lnTo>
                  <a:lnTo>
                    <a:pt x="1493" y="484"/>
                  </a:lnTo>
                  <a:lnTo>
                    <a:pt x="1487" y="482"/>
                  </a:lnTo>
                  <a:lnTo>
                    <a:pt x="1481" y="481"/>
                  </a:lnTo>
                  <a:lnTo>
                    <a:pt x="1468" y="531"/>
                  </a:lnTo>
                  <a:lnTo>
                    <a:pt x="1451" y="581"/>
                  </a:lnTo>
                  <a:lnTo>
                    <a:pt x="1430" y="633"/>
                  </a:lnTo>
                  <a:lnTo>
                    <a:pt x="1404" y="684"/>
                  </a:lnTo>
                  <a:lnTo>
                    <a:pt x="1370" y="746"/>
                  </a:lnTo>
                  <a:lnTo>
                    <a:pt x="1333" y="806"/>
                  </a:lnTo>
                  <a:lnTo>
                    <a:pt x="1294" y="866"/>
                  </a:lnTo>
                  <a:lnTo>
                    <a:pt x="1253" y="924"/>
                  </a:lnTo>
                  <a:lnTo>
                    <a:pt x="1211" y="979"/>
                  </a:lnTo>
                  <a:lnTo>
                    <a:pt x="1167" y="1031"/>
                  </a:lnTo>
                  <a:lnTo>
                    <a:pt x="1124" y="1082"/>
                  </a:lnTo>
                  <a:lnTo>
                    <a:pt x="1079" y="1129"/>
                  </a:lnTo>
                  <a:lnTo>
                    <a:pt x="1035" y="1172"/>
                  </a:lnTo>
                  <a:lnTo>
                    <a:pt x="992" y="1211"/>
                  </a:lnTo>
                  <a:lnTo>
                    <a:pt x="949" y="1245"/>
                  </a:lnTo>
                  <a:lnTo>
                    <a:pt x="907" y="1275"/>
                  </a:lnTo>
                  <a:lnTo>
                    <a:pt x="867" y="1300"/>
                  </a:lnTo>
                  <a:lnTo>
                    <a:pt x="829" y="1319"/>
                  </a:lnTo>
                  <a:lnTo>
                    <a:pt x="785" y="1335"/>
                  </a:lnTo>
                  <a:lnTo>
                    <a:pt x="741" y="1347"/>
                  </a:lnTo>
                  <a:lnTo>
                    <a:pt x="696" y="1354"/>
                  </a:lnTo>
                  <a:lnTo>
                    <a:pt x="652" y="1356"/>
                  </a:lnTo>
                  <a:lnTo>
                    <a:pt x="602" y="1354"/>
                  </a:lnTo>
                  <a:lnTo>
                    <a:pt x="553" y="1344"/>
                  </a:lnTo>
                  <a:lnTo>
                    <a:pt x="505" y="1329"/>
                  </a:lnTo>
                  <a:lnTo>
                    <a:pt x="458" y="1308"/>
                  </a:lnTo>
                  <a:lnTo>
                    <a:pt x="413" y="1282"/>
                  </a:lnTo>
                  <a:lnTo>
                    <a:pt x="370" y="1250"/>
                  </a:lnTo>
                  <a:lnTo>
                    <a:pt x="329" y="1211"/>
                  </a:lnTo>
                  <a:lnTo>
                    <a:pt x="290" y="1167"/>
                  </a:lnTo>
                  <a:lnTo>
                    <a:pt x="263" y="1131"/>
                  </a:lnTo>
                  <a:lnTo>
                    <a:pt x="240" y="1090"/>
                  </a:lnTo>
                  <a:lnTo>
                    <a:pt x="221" y="1047"/>
                  </a:lnTo>
                  <a:lnTo>
                    <a:pt x="204" y="1001"/>
                  </a:lnTo>
                  <a:lnTo>
                    <a:pt x="191" y="954"/>
                  </a:lnTo>
                  <a:lnTo>
                    <a:pt x="180" y="905"/>
                  </a:lnTo>
                  <a:lnTo>
                    <a:pt x="172" y="856"/>
                  </a:lnTo>
                  <a:lnTo>
                    <a:pt x="165" y="807"/>
                  </a:lnTo>
                  <a:lnTo>
                    <a:pt x="161" y="758"/>
                  </a:lnTo>
                  <a:lnTo>
                    <a:pt x="158" y="712"/>
                  </a:lnTo>
                  <a:lnTo>
                    <a:pt x="157" y="668"/>
                  </a:lnTo>
                  <a:lnTo>
                    <a:pt x="122" y="668"/>
                  </a:lnTo>
                  <a:lnTo>
                    <a:pt x="97" y="664"/>
                  </a:lnTo>
                  <a:lnTo>
                    <a:pt x="75" y="657"/>
                  </a:lnTo>
                  <a:lnTo>
                    <a:pt x="54" y="644"/>
                  </a:lnTo>
                  <a:lnTo>
                    <a:pt x="36" y="628"/>
                  </a:lnTo>
                  <a:lnTo>
                    <a:pt x="21" y="608"/>
                  </a:lnTo>
                  <a:lnTo>
                    <a:pt x="10" y="584"/>
                  </a:lnTo>
                  <a:lnTo>
                    <a:pt x="2" y="559"/>
                  </a:lnTo>
                  <a:lnTo>
                    <a:pt x="0" y="532"/>
                  </a:lnTo>
                  <a:lnTo>
                    <a:pt x="2" y="505"/>
                  </a:lnTo>
                  <a:lnTo>
                    <a:pt x="10" y="479"/>
                  </a:lnTo>
                  <a:lnTo>
                    <a:pt x="21" y="457"/>
                  </a:lnTo>
                  <a:lnTo>
                    <a:pt x="36" y="437"/>
                  </a:lnTo>
                  <a:lnTo>
                    <a:pt x="54" y="420"/>
                  </a:lnTo>
                  <a:lnTo>
                    <a:pt x="75" y="407"/>
                  </a:lnTo>
                  <a:lnTo>
                    <a:pt x="97" y="399"/>
                  </a:lnTo>
                  <a:lnTo>
                    <a:pt x="122" y="397"/>
                  </a:lnTo>
                  <a:lnTo>
                    <a:pt x="187" y="397"/>
                  </a:lnTo>
                  <a:lnTo>
                    <a:pt x="197" y="359"/>
                  </a:lnTo>
                  <a:lnTo>
                    <a:pt x="210" y="323"/>
                  </a:lnTo>
                  <a:lnTo>
                    <a:pt x="225" y="286"/>
                  </a:lnTo>
                  <a:lnTo>
                    <a:pt x="243" y="251"/>
                  </a:lnTo>
                  <a:lnTo>
                    <a:pt x="263" y="218"/>
                  </a:lnTo>
                  <a:lnTo>
                    <a:pt x="287" y="185"/>
                  </a:lnTo>
                  <a:lnTo>
                    <a:pt x="313" y="157"/>
                  </a:lnTo>
                  <a:lnTo>
                    <a:pt x="343" y="131"/>
                  </a:lnTo>
                  <a:lnTo>
                    <a:pt x="377" y="109"/>
                  </a:lnTo>
                  <a:lnTo>
                    <a:pt x="430" y="81"/>
                  </a:lnTo>
                  <a:lnTo>
                    <a:pt x="485" y="59"/>
                  </a:lnTo>
                  <a:lnTo>
                    <a:pt x="541" y="41"/>
                  </a:lnTo>
                  <a:lnTo>
                    <a:pt x="598" y="27"/>
                  </a:lnTo>
                  <a:lnTo>
                    <a:pt x="653" y="17"/>
                  </a:lnTo>
                  <a:lnTo>
                    <a:pt x="707" y="9"/>
                  </a:lnTo>
                  <a:lnTo>
                    <a:pt x="759" y="4"/>
                  </a:lnTo>
                  <a:lnTo>
                    <a:pt x="808" y="1"/>
                  </a:ln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195"/>
            <p:cNvSpPr>
              <a:spLocks/>
            </p:cNvSpPr>
            <p:nvPr/>
          </p:nvSpPr>
          <p:spPr bwMode="auto">
            <a:xfrm>
              <a:off x="7685088" y="2120900"/>
              <a:ext cx="53975" cy="60325"/>
            </a:xfrm>
            <a:custGeom>
              <a:avLst/>
              <a:gdLst>
                <a:gd name="T0" fmla="*/ 43 w 303"/>
                <a:gd name="T1" fmla="*/ 0 h 381"/>
                <a:gd name="T2" fmla="*/ 80 w 303"/>
                <a:gd name="T3" fmla="*/ 6 h 381"/>
                <a:gd name="T4" fmla="*/ 114 w 303"/>
                <a:gd name="T5" fmla="*/ 17 h 381"/>
                <a:gd name="T6" fmla="*/ 144 w 303"/>
                <a:gd name="T7" fmla="*/ 31 h 381"/>
                <a:gd name="T8" fmla="*/ 171 w 303"/>
                <a:gd name="T9" fmla="*/ 48 h 381"/>
                <a:gd name="T10" fmla="*/ 195 w 303"/>
                <a:gd name="T11" fmla="*/ 68 h 381"/>
                <a:gd name="T12" fmla="*/ 216 w 303"/>
                <a:gd name="T13" fmla="*/ 89 h 381"/>
                <a:gd name="T14" fmla="*/ 235 w 303"/>
                <a:gd name="T15" fmla="*/ 114 h 381"/>
                <a:gd name="T16" fmla="*/ 251 w 303"/>
                <a:gd name="T17" fmla="*/ 138 h 381"/>
                <a:gd name="T18" fmla="*/ 264 w 303"/>
                <a:gd name="T19" fmla="*/ 165 h 381"/>
                <a:gd name="T20" fmla="*/ 275 w 303"/>
                <a:gd name="T21" fmla="*/ 191 h 381"/>
                <a:gd name="T22" fmla="*/ 285 w 303"/>
                <a:gd name="T23" fmla="*/ 218 h 381"/>
                <a:gd name="T24" fmla="*/ 292 w 303"/>
                <a:gd name="T25" fmla="*/ 243 h 381"/>
                <a:gd name="T26" fmla="*/ 297 w 303"/>
                <a:gd name="T27" fmla="*/ 269 h 381"/>
                <a:gd name="T28" fmla="*/ 301 w 303"/>
                <a:gd name="T29" fmla="*/ 293 h 381"/>
                <a:gd name="T30" fmla="*/ 303 w 303"/>
                <a:gd name="T31" fmla="*/ 317 h 381"/>
                <a:gd name="T32" fmla="*/ 303 w 303"/>
                <a:gd name="T33" fmla="*/ 338 h 381"/>
                <a:gd name="T34" fmla="*/ 301 w 303"/>
                <a:gd name="T35" fmla="*/ 351 h 381"/>
                <a:gd name="T36" fmla="*/ 296 w 303"/>
                <a:gd name="T37" fmla="*/ 363 h 381"/>
                <a:gd name="T38" fmla="*/ 287 w 303"/>
                <a:gd name="T39" fmla="*/ 372 h 381"/>
                <a:gd name="T40" fmla="*/ 277 w 303"/>
                <a:gd name="T41" fmla="*/ 379 h 381"/>
                <a:gd name="T42" fmla="*/ 264 w 303"/>
                <a:gd name="T43" fmla="*/ 381 h 381"/>
                <a:gd name="T44" fmla="*/ 264 w 303"/>
                <a:gd name="T45" fmla="*/ 381 h 381"/>
                <a:gd name="T46" fmla="*/ 252 w 303"/>
                <a:gd name="T47" fmla="*/ 379 h 381"/>
                <a:gd name="T48" fmla="*/ 241 w 303"/>
                <a:gd name="T49" fmla="*/ 372 h 381"/>
                <a:gd name="T50" fmla="*/ 233 w 303"/>
                <a:gd name="T51" fmla="*/ 363 h 381"/>
                <a:gd name="T52" fmla="*/ 227 w 303"/>
                <a:gd name="T53" fmla="*/ 351 h 381"/>
                <a:gd name="T54" fmla="*/ 225 w 303"/>
                <a:gd name="T55" fmla="*/ 338 h 381"/>
                <a:gd name="T56" fmla="*/ 225 w 303"/>
                <a:gd name="T57" fmla="*/ 333 h 381"/>
                <a:gd name="T58" fmla="*/ 225 w 303"/>
                <a:gd name="T59" fmla="*/ 325 h 381"/>
                <a:gd name="T60" fmla="*/ 224 w 303"/>
                <a:gd name="T61" fmla="*/ 314 h 381"/>
                <a:gd name="T62" fmla="*/ 223 w 303"/>
                <a:gd name="T63" fmla="*/ 301 h 381"/>
                <a:gd name="T64" fmla="*/ 220 w 303"/>
                <a:gd name="T65" fmla="*/ 284 h 381"/>
                <a:gd name="T66" fmla="*/ 216 w 303"/>
                <a:gd name="T67" fmla="*/ 267 h 381"/>
                <a:gd name="T68" fmla="*/ 211 w 303"/>
                <a:gd name="T69" fmla="*/ 247 h 381"/>
                <a:gd name="T70" fmla="*/ 204 w 303"/>
                <a:gd name="T71" fmla="*/ 227 h 381"/>
                <a:gd name="T72" fmla="*/ 196 w 303"/>
                <a:gd name="T73" fmla="*/ 206 h 381"/>
                <a:gd name="T74" fmla="*/ 185 w 303"/>
                <a:gd name="T75" fmla="*/ 186 h 381"/>
                <a:gd name="T76" fmla="*/ 172 w 303"/>
                <a:gd name="T77" fmla="*/ 166 h 381"/>
                <a:gd name="T78" fmla="*/ 157 w 303"/>
                <a:gd name="T79" fmla="*/ 146 h 381"/>
                <a:gd name="T80" fmla="*/ 139 w 303"/>
                <a:gd name="T81" fmla="*/ 129 h 381"/>
                <a:gd name="T82" fmla="*/ 118 w 303"/>
                <a:gd name="T83" fmla="*/ 114 h 381"/>
                <a:gd name="T84" fmla="*/ 94 w 303"/>
                <a:gd name="T85" fmla="*/ 100 h 381"/>
                <a:gd name="T86" fmla="*/ 65 w 303"/>
                <a:gd name="T87" fmla="*/ 92 h 381"/>
                <a:gd name="T88" fmla="*/ 34 w 303"/>
                <a:gd name="T89" fmla="*/ 85 h 381"/>
                <a:gd name="T90" fmla="*/ 22 w 303"/>
                <a:gd name="T91" fmla="*/ 82 h 381"/>
                <a:gd name="T92" fmla="*/ 12 w 303"/>
                <a:gd name="T93" fmla="*/ 74 h 381"/>
                <a:gd name="T94" fmla="*/ 5 w 303"/>
                <a:gd name="T95" fmla="*/ 64 h 381"/>
                <a:gd name="T96" fmla="*/ 0 w 303"/>
                <a:gd name="T97" fmla="*/ 51 h 381"/>
                <a:gd name="T98" fmla="*/ 0 w 303"/>
                <a:gd name="T99" fmla="*/ 37 h 381"/>
                <a:gd name="T100" fmla="*/ 3 w 303"/>
                <a:gd name="T101" fmla="*/ 24 h 381"/>
                <a:gd name="T102" fmla="*/ 10 w 303"/>
                <a:gd name="T103" fmla="*/ 13 h 381"/>
                <a:gd name="T104" fmla="*/ 19 w 303"/>
                <a:gd name="T105" fmla="*/ 5 h 381"/>
                <a:gd name="T106" fmla="*/ 30 w 303"/>
                <a:gd name="T107" fmla="*/ 0 h 381"/>
                <a:gd name="T108" fmla="*/ 43 w 303"/>
                <a:gd name="T10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3" h="381">
                  <a:moveTo>
                    <a:pt x="43" y="0"/>
                  </a:moveTo>
                  <a:lnTo>
                    <a:pt x="80" y="6"/>
                  </a:lnTo>
                  <a:lnTo>
                    <a:pt x="114" y="17"/>
                  </a:lnTo>
                  <a:lnTo>
                    <a:pt x="144" y="31"/>
                  </a:lnTo>
                  <a:lnTo>
                    <a:pt x="171" y="48"/>
                  </a:lnTo>
                  <a:lnTo>
                    <a:pt x="195" y="68"/>
                  </a:lnTo>
                  <a:lnTo>
                    <a:pt x="216" y="89"/>
                  </a:lnTo>
                  <a:lnTo>
                    <a:pt x="235" y="114"/>
                  </a:lnTo>
                  <a:lnTo>
                    <a:pt x="251" y="138"/>
                  </a:lnTo>
                  <a:lnTo>
                    <a:pt x="264" y="165"/>
                  </a:lnTo>
                  <a:lnTo>
                    <a:pt x="275" y="191"/>
                  </a:lnTo>
                  <a:lnTo>
                    <a:pt x="285" y="218"/>
                  </a:lnTo>
                  <a:lnTo>
                    <a:pt x="292" y="243"/>
                  </a:lnTo>
                  <a:lnTo>
                    <a:pt x="297" y="269"/>
                  </a:lnTo>
                  <a:lnTo>
                    <a:pt x="301" y="293"/>
                  </a:lnTo>
                  <a:lnTo>
                    <a:pt x="303" y="317"/>
                  </a:lnTo>
                  <a:lnTo>
                    <a:pt x="303" y="338"/>
                  </a:lnTo>
                  <a:lnTo>
                    <a:pt x="301" y="351"/>
                  </a:lnTo>
                  <a:lnTo>
                    <a:pt x="296" y="363"/>
                  </a:lnTo>
                  <a:lnTo>
                    <a:pt x="287" y="372"/>
                  </a:lnTo>
                  <a:lnTo>
                    <a:pt x="277" y="379"/>
                  </a:lnTo>
                  <a:lnTo>
                    <a:pt x="264" y="381"/>
                  </a:lnTo>
                  <a:lnTo>
                    <a:pt x="264" y="381"/>
                  </a:lnTo>
                  <a:lnTo>
                    <a:pt x="252" y="379"/>
                  </a:lnTo>
                  <a:lnTo>
                    <a:pt x="241" y="372"/>
                  </a:lnTo>
                  <a:lnTo>
                    <a:pt x="233" y="363"/>
                  </a:lnTo>
                  <a:lnTo>
                    <a:pt x="227" y="351"/>
                  </a:lnTo>
                  <a:lnTo>
                    <a:pt x="225" y="338"/>
                  </a:lnTo>
                  <a:lnTo>
                    <a:pt x="225" y="333"/>
                  </a:lnTo>
                  <a:lnTo>
                    <a:pt x="225" y="325"/>
                  </a:lnTo>
                  <a:lnTo>
                    <a:pt x="224" y="314"/>
                  </a:lnTo>
                  <a:lnTo>
                    <a:pt x="223" y="301"/>
                  </a:lnTo>
                  <a:lnTo>
                    <a:pt x="220" y="284"/>
                  </a:lnTo>
                  <a:lnTo>
                    <a:pt x="216" y="267"/>
                  </a:lnTo>
                  <a:lnTo>
                    <a:pt x="211" y="247"/>
                  </a:lnTo>
                  <a:lnTo>
                    <a:pt x="204" y="227"/>
                  </a:lnTo>
                  <a:lnTo>
                    <a:pt x="196" y="206"/>
                  </a:lnTo>
                  <a:lnTo>
                    <a:pt x="185" y="186"/>
                  </a:lnTo>
                  <a:lnTo>
                    <a:pt x="172" y="166"/>
                  </a:lnTo>
                  <a:lnTo>
                    <a:pt x="157" y="146"/>
                  </a:lnTo>
                  <a:lnTo>
                    <a:pt x="139" y="129"/>
                  </a:lnTo>
                  <a:lnTo>
                    <a:pt x="118" y="114"/>
                  </a:lnTo>
                  <a:lnTo>
                    <a:pt x="94" y="100"/>
                  </a:lnTo>
                  <a:lnTo>
                    <a:pt x="65" y="92"/>
                  </a:lnTo>
                  <a:lnTo>
                    <a:pt x="34" y="85"/>
                  </a:lnTo>
                  <a:lnTo>
                    <a:pt x="22" y="82"/>
                  </a:lnTo>
                  <a:lnTo>
                    <a:pt x="12" y="74"/>
                  </a:lnTo>
                  <a:lnTo>
                    <a:pt x="5" y="64"/>
                  </a:lnTo>
                  <a:lnTo>
                    <a:pt x="0" y="51"/>
                  </a:lnTo>
                  <a:lnTo>
                    <a:pt x="0" y="37"/>
                  </a:lnTo>
                  <a:lnTo>
                    <a:pt x="3" y="24"/>
                  </a:lnTo>
                  <a:lnTo>
                    <a:pt x="10" y="13"/>
                  </a:lnTo>
                  <a:lnTo>
                    <a:pt x="19" y="5"/>
                  </a:lnTo>
                  <a:lnTo>
                    <a:pt x="30" y="0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4" name="Freeform 200"/>
          <p:cNvSpPr>
            <a:spLocks noEditPoints="1"/>
          </p:cNvSpPr>
          <p:nvPr/>
        </p:nvSpPr>
        <p:spPr bwMode="auto">
          <a:xfrm>
            <a:off x="8133247" y="2081213"/>
            <a:ext cx="593725" cy="223838"/>
          </a:xfrm>
          <a:custGeom>
            <a:avLst/>
            <a:gdLst>
              <a:gd name="T0" fmla="*/ 2407 w 3369"/>
              <a:gd name="T1" fmla="*/ 1180 h 1265"/>
              <a:gd name="T2" fmla="*/ 2832 w 3369"/>
              <a:gd name="T3" fmla="*/ 1145 h 1265"/>
              <a:gd name="T4" fmla="*/ 399 w 3369"/>
              <a:gd name="T5" fmla="*/ 1075 h 1265"/>
              <a:gd name="T6" fmla="*/ 729 w 3369"/>
              <a:gd name="T7" fmla="*/ 1182 h 1265"/>
              <a:gd name="T8" fmla="*/ 1153 w 3369"/>
              <a:gd name="T9" fmla="*/ 1124 h 1265"/>
              <a:gd name="T10" fmla="*/ 1989 w 3369"/>
              <a:gd name="T11" fmla="*/ 933 h 1265"/>
              <a:gd name="T12" fmla="*/ 1921 w 3369"/>
              <a:gd name="T13" fmla="*/ 796 h 1265"/>
              <a:gd name="T14" fmla="*/ 1380 w 3369"/>
              <a:gd name="T15" fmla="*/ 933 h 1265"/>
              <a:gd name="T16" fmla="*/ 1895 w 3369"/>
              <a:gd name="T17" fmla="*/ 670 h 1265"/>
              <a:gd name="T18" fmla="*/ 228 w 3369"/>
              <a:gd name="T19" fmla="*/ 537 h 1265"/>
              <a:gd name="T20" fmla="*/ 1474 w 3369"/>
              <a:gd name="T21" fmla="*/ 579 h 1265"/>
              <a:gd name="T22" fmla="*/ 3280 w 3369"/>
              <a:gd name="T23" fmla="*/ 564 h 1265"/>
              <a:gd name="T24" fmla="*/ 3287 w 3369"/>
              <a:gd name="T25" fmla="*/ 460 h 1265"/>
              <a:gd name="T26" fmla="*/ 89 w 3369"/>
              <a:gd name="T27" fmla="*/ 451 h 1265"/>
              <a:gd name="T28" fmla="*/ 82 w 3369"/>
              <a:gd name="T29" fmla="*/ 554 h 1265"/>
              <a:gd name="T30" fmla="*/ 98 w 3369"/>
              <a:gd name="T31" fmla="*/ 449 h 1265"/>
              <a:gd name="T32" fmla="*/ 3092 w 3369"/>
              <a:gd name="T33" fmla="*/ 361 h 1265"/>
              <a:gd name="T34" fmla="*/ 242 w 3369"/>
              <a:gd name="T35" fmla="*/ 459 h 1265"/>
              <a:gd name="T36" fmla="*/ 1313 w 3369"/>
              <a:gd name="T37" fmla="*/ 126 h 1265"/>
              <a:gd name="T38" fmla="*/ 1535 w 3369"/>
              <a:gd name="T39" fmla="*/ 454 h 1265"/>
              <a:gd name="T40" fmla="*/ 1744 w 3369"/>
              <a:gd name="T41" fmla="*/ 382 h 1265"/>
              <a:gd name="T42" fmla="*/ 1918 w 3369"/>
              <a:gd name="T43" fmla="*/ 262 h 1265"/>
              <a:gd name="T44" fmla="*/ 1900 w 3369"/>
              <a:gd name="T45" fmla="*/ 115 h 1265"/>
              <a:gd name="T46" fmla="*/ 1469 w 3369"/>
              <a:gd name="T47" fmla="*/ 115 h 1265"/>
              <a:gd name="T48" fmla="*/ 2275 w 3369"/>
              <a:gd name="T49" fmla="*/ 109 h 1265"/>
              <a:gd name="T50" fmla="*/ 2825 w 3369"/>
              <a:gd name="T51" fmla="*/ 126 h 1265"/>
              <a:gd name="T52" fmla="*/ 716 w 3369"/>
              <a:gd name="T53" fmla="*/ 85 h 1265"/>
              <a:gd name="T54" fmla="*/ 1241 w 3369"/>
              <a:gd name="T55" fmla="*/ 173 h 1265"/>
              <a:gd name="T56" fmla="*/ 850 w 3369"/>
              <a:gd name="T57" fmla="*/ 0 h 1265"/>
              <a:gd name="T58" fmla="*/ 1295 w 3369"/>
              <a:gd name="T59" fmla="*/ 28 h 1265"/>
              <a:gd name="T60" fmla="*/ 1729 w 3369"/>
              <a:gd name="T61" fmla="*/ 42 h 1265"/>
              <a:gd name="T62" fmla="*/ 2193 w 3369"/>
              <a:gd name="T63" fmla="*/ 21 h 1265"/>
              <a:gd name="T64" fmla="*/ 2655 w 3369"/>
              <a:gd name="T65" fmla="*/ 7 h 1265"/>
              <a:gd name="T66" fmla="*/ 3060 w 3369"/>
              <a:gd name="T67" fmla="*/ 182 h 1265"/>
              <a:gd name="T68" fmla="*/ 3310 w 3369"/>
              <a:gd name="T69" fmla="*/ 377 h 1265"/>
              <a:gd name="T70" fmla="*/ 3368 w 3369"/>
              <a:gd name="T71" fmla="*/ 473 h 1265"/>
              <a:gd name="T72" fmla="*/ 3364 w 3369"/>
              <a:gd name="T73" fmla="*/ 568 h 1265"/>
              <a:gd name="T74" fmla="*/ 3271 w 3369"/>
              <a:gd name="T75" fmla="*/ 643 h 1265"/>
              <a:gd name="T76" fmla="*/ 3194 w 3369"/>
              <a:gd name="T77" fmla="*/ 872 h 1265"/>
              <a:gd name="T78" fmla="*/ 3050 w 3369"/>
              <a:gd name="T79" fmla="*/ 1110 h 1265"/>
              <a:gd name="T80" fmla="*/ 2712 w 3369"/>
              <a:gd name="T81" fmla="*/ 1251 h 1265"/>
              <a:gd name="T82" fmla="*/ 2206 w 3369"/>
              <a:gd name="T83" fmla="*/ 1205 h 1265"/>
              <a:gd name="T84" fmla="*/ 1879 w 3369"/>
              <a:gd name="T85" fmla="*/ 900 h 1265"/>
              <a:gd name="T86" fmla="*/ 1814 w 3369"/>
              <a:gd name="T87" fmla="*/ 619 h 1265"/>
              <a:gd name="T88" fmla="*/ 1760 w 3369"/>
              <a:gd name="T89" fmla="*/ 483 h 1265"/>
              <a:gd name="T90" fmla="*/ 1609 w 3369"/>
              <a:gd name="T91" fmla="*/ 483 h 1265"/>
              <a:gd name="T92" fmla="*/ 1555 w 3369"/>
              <a:gd name="T93" fmla="*/ 620 h 1265"/>
              <a:gd name="T94" fmla="*/ 1490 w 3369"/>
              <a:gd name="T95" fmla="*/ 900 h 1265"/>
              <a:gd name="T96" fmla="*/ 1163 w 3369"/>
              <a:gd name="T97" fmla="*/ 1205 h 1265"/>
              <a:gd name="T98" fmla="*/ 657 w 3369"/>
              <a:gd name="T99" fmla="*/ 1251 h 1265"/>
              <a:gd name="T100" fmla="*/ 319 w 3369"/>
              <a:gd name="T101" fmla="*/ 1110 h 1265"/>
              <a:gd name="T102" fmla="*/ 175 w 3369"/>
              <a:gd name="T103" fmla="*/ 872 h 1265"/>
              <a:gd name="T104" fmla="*/ 98 w 3369"/>
              <a:gd name="T105" fmla="*/ 643 h 1265"/>
              <a:gd name="T106" fmla="*/ 5 w 3369"/>
              <a:gd name="T107" fmla="*/ 568 h 1265"/>
              <a:gd name="T108" fmla="*/ 1 w 3369"/>
              <a:gd name="T109" fmla="*/ 473 h 1265"/>
              <a:gd name="T110" fmla="*/ 59 w 3369"/>
              <a:gd name="T111" fmla="*/ 377 h 1265"/>
              <a:gd name="T112" fmla="*/ 309 w 3369"/>
              <a:gd name="T113" fmla="*/ 182 h 1265"/>
              <a:gd name="T114" fmla="*/ 714 w 3369"/>
              <a:gd name="T115" fmla="*/ 7 h 1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69" h="1265">
                <a:moveTo>
                  <a:pt x="2101" y="1053"/>
                </a:moveTo>
                <a:lnTo>
                  <a:pt x="2136" y="1080"/>
                </a:lnTo>
                <a:lnTo>
                  <a:pt x="2175" y="1104"/>
                </a:lnTo>
                <a:lnTo>
                  <a:pt x="2216" y="1124"/>
                </a:lnTo>
                <a:lnTo>
                  <a:pt x="2260" y="1143"/>
                </a:lnTo>
                <a:lnTo>
                  <a:pt x="2306" y="1158"/>
                </a:lnTo>
                <a:lnTo>
                  <a:pt x="2355" y="1170"/>
                </a:lnTo>
                <a:lnTo>
                  <a:pt x="2407" y="1180"/>
                </a:lnTo>
                <a:lnTo>
                  <a:pt x="2461" y="1185"/>
                </a:lnTo>
                <a:lnTo>
                  <a:pt x="2519" y="1187"/>
                </a:lnTo>
                <a:lnTo>
                  <a:pt x="2581" y="1186"/>
                </a:lnTo>
                <a:lnTo>
                  <a:pt x="2639" y="1182"/>
                </a:lnTo>
                <a:lnTo>
                  <a:pt x="2693" y="1175"/>
                </a:lnTo>
                <a:lnTo>
                  <a:pt x="2743" y="1167"/>
                </a:lnTo>
                <a:lnTo>
                  <a:pt x="2790" y="1157"/>
                </a:lnTo>
                <a:lnTo>
                  <a:pt x="2832" y="1145"/>
                </a:lnTo>
                <a:lnTo>
                  <a:pt x="2872" y="1129"/>
                </a:lnTo>
                <a:lnTo>
                  <a:pt x="2907" y="1113"/>
                </a:lnTo>
                <a:lnTo>
                  <a:pt x="2940" y="1095"/>
                </a:lnTo>
                <a:lnTo>
                  <a:pt x="2970" y="1075"/>
                </a:lnTo>
                <a:lnTo>
                  <a:pt x="2996" y="1053"/>
                </a:lnTo>
                <a:lnTo>
                  <a:pt x="2101" y="1053"/>
                </a:lnTo>
                <a:close/>
                <a:moveTo>
                  <a:pt x="372" y="1053"/>
                </a:moveTo>
                <a:lnTo>
                  <a:pt x="399" y="1075"/>
                </a:lnTo>
                <a:lnTo>
                  <a:pt x="429" y="1095"/>
                </a:lnTo>
                <a:lnTo>
                  <a:pt x="461" y="1113"/>
                </a:lnTo>
                <a:lnTo>
                  <a:pt x="497" y="1129"/>
                </a:lnTo>
                <a:lnTo>
                  <a:pt x="537" y="1145"/>
                </a:lnTo>
                <a:lnTo>
                  <a:pt x="579" y="1157"/>
                </a:lnTo>
                <a:lnTo>
                  <a:pt x="626" y="1167"/>
                </a:lnTo>
                <a:lnTo>
                  <a:pt x="676" y="1175"/>
                </a:lnTo>
                <a:lnTo>
                  <a:pt x="729" y="1182"/>
                </a:lnTo>
                <a:lnTo>
                  <a:pt x="788" y="1186"/>
                </a:lnTo>
                <a:lnTo>
                  <a:pt x="850" y="1187"/>
                </a:lnTo>
                <a:lnTo>
                  <a:pt x="907" y="1185"/>
                </a:lnTo>
                <a:lnTo>
                  <a:pt x="962" y="1180"/>
                </a:lnTo>
                <a:lnTo>
                  <a:pt x="1014" y="1170"/>
                </a:lnTo>
                <a:lnTo>
                  <a:pt x="1063" y="1158"/>
                </a:lnTo>
                <a:lnTo>
                  <a:pt x="1109" y="1143"/>
                </a:lnTo>
                <a:lnTo>
                  <a:pt x="1153" y="1124"/>
                </a:lnTo>
                <a:lnTo>
                  <a:pt x="1194" y="1104"/>
                </a:lnTo>
                <a:lnTo>
                  <a:pt x="1233" y="1080"/>
                </a:lnTo>
                <a:lnTo>
                  <a:pt x="1268" y="1053"/>
                </a:lnTo>
                <a:lnTo>
                  <a:pt x="372" y="1053"/>
                </a:lnTo>
                <a:close/>
                <a:moveTo>
                  <a:pt x="1921" y="796"/>
                </a:moveTo>
                <a:lnTo>
                  <a:pt x="1939" y="843"/>
                </a:lnTo>
                <a:lnTo>
                  <a:pt x="1962" y="889"/>
                </a:lnTo>
                <a:lnTo>
                  <a:pt x="1989" y="933"/>
                </a:lnTo>
                <a:lnTo>
                  <a:pt x="2020" y="975"/>
                </a:lnTo>
                <a:lnTo>
                  <a:pt x="3064" y="975"/>
                </a:lnTo>
                <a:lnTo>
                  <a:pt x="3083" y="942"/>
                </a:lnTo>
                <a:lnTo>
                  <a:pt x="3100" y="908"/>
                </a:lnTo>
                <a:lnTo>
                  <a:pt x="3113" y="871"/>
                </a:lnTo>
                <a:lnTo>
                  <a:pt x="3124" y="834"/>
                </a:lnTo>
                <a:lnTo>
                  <a:pt x="3131" y="796"/>
                </a:lnTo>
                <a:lnTo>
                  <a:pt x="1921" y="796"/>
                </a:lnTo>
                <a:close/>
                <a:moveTo>
                  <a:pt x="237" y="796"/>
                </a:moveTo>
                <a:lnTo>
                  <a:pt x="244" y="834"/>
                </a:lnTo>
                <a:lnTo>
                  <a:pt x="256" y="871"/>
                </a:lnTo>
                <a:lnTo>
                  <a:pt x="269" y="908"/>
                </a:lnTo>
                <a:lnTo>
                  <a:pt x="285" y="942"/>
                </a:lnTo>
                <a:lnTo>
                  <a:pt x="305" y="975"/>
                </a:lnTo>
                <a:lnTo>
                  <a:pt x="1348" y="975"/>
                </a:lnTo>
                <a:lnTo>
                  <a:pt x="1380" y="933"/>
                </a:lnTo>
                <a:lnTo>
                  <a:pt x="1407" y="889"/>
                </a:lnTo>
                <a:lnTo>
                  <a:pt x="1430" y="843"/>
                </a:lnTo>
                <a:lnTo>
                  <a:pt x="1448" y="796"/>
                </a:lnTo>
                <a:lnTo>
                  <a:pt x="237" y="796"/>
                </a:lnTo>
                <a:close/>
                <a:moveTo>
                  <a:pt x="1899" y="537"/>
                </a:moveTo>
                <a:lnTo>
                  <a:pt x="1895" y="579"/>
                </a:lnTo>
                <a:lnTo>
                  <a:pt x="1893" y="622"/>
                </a:lnTo>
                <a:lnTo>
                  <a:pt x="1895" y="670"/>
                </a:lnTo>
                <a:lnTo>
                  <a:pt x="1901" y="717"/>
                </a:lnTo>
                <a:lnTo>
                  <a:pt x="3142" y="717"/>
                </a:lnTo>
                <a:lnTo>
                  <a:pt x="3145" y="669"/>
                </a:lnTo>
                <a:lnTo>
                  <a:pt x="3146" y="622"/>
                </a:lnTo>
                <a:lnTo>
                  <a:pt x="3144" y="579"/>
                </a:lnTo>
                <a:lnTo>
                  <a:pt x="3141" y="537"/>
                </a:lnTo>
                <a:lnTo>
                  <a:pt x="1899" y="537"/>
                </a:lnTo>
                <a:close/>
                <a:moveTo>
                  <a:pt x="228" y="537"/>
                </a:moveTo>
                <a:lnTo>
                  <a:pt x="225" y="579"/>
                </a:lnTo>
                <a:lnTo>
                  <a:pt x="223" y="622"/>
                </a:lnTo>
                <a:lnTo>
                  <a:pt x="224" y="669"/>
                </a:lnTo>
                <a:lnTo>
                  <a:pt x="227" y="717"/>
                </a:lnTo>
                <a:lnTo>
                  <a:pt x="1468" y="717"/>
                </a:lnTo>
                <a:lnTo>
                  <a:pt x="1474" y="670"/>
                </a:lnTo>
                <a:lnTo>
                  <a:pt x="1476" y="622"/>
                </a:lnTo>
                <a:lnTo>
                  <a:pt x="1474" y="579"/>
                </a:lnTo>
                <a:lnTo>
                  <a:pt x="1470" y="537"/>
                </a:lnTo>
                <a:lnTo>
                  <a:pt x="228" y="537"/>
                </a:lnTo>
                <a:close/>
                <a:moveTo>
                  <a:pt x="3204" y="449"/>
                </a:moveTo>
                <a:lnTo>
                  <a:pt x="3214" y="505"/>
                </a:lnTo>
                <a:lnTo>
                  <a:pt x="3222" y="565"/>
                </a:lnTo>
                <a:lnTo>
                  <a:pt x="3271" y="565"/>
                </a:lnTo>
                <a:lnTo>
                  <a:pt x="3276" y="565"/>
                </a:lnTo>
                <a:lnTo>
                  <a:pt x="3280" y="564"/>
                </a:lnTo>
                <a:lnTo>
                  <a:pt x="3284" y="561"/>
                </a:lnTo>
                <a:lnTo>
                  <a:pt x="3287" y="554"/>
                </a:lnTo>
                <a:lnTo>
                  <a:pt x="3289" y="544"/>
                </a:lnTo>
                <a:lnTo>
                  <a:pt x="3290" y="529"/>
                </a:lnTo>
                <a:lnTo>
                  <a:pt x="3291" y="507"/>
                </a:lnTo>
                <a:lnTo>
                  <a:pt x="3290" y="486"/>
                </a:lnTo>
                <a:lnTo>
                  <a:pt x="3289" y="470"/>
                </a:lnTo>
                <a:lnTo>
                  <a:pt x="3287" y="460"/>
                </a:lnTo>
                <a:lnTo>
                  <a:pt x="3284" y="454"/>
                </a:lnTo>
                <a:lnTo>
                  <a:pt x="3280" y="451"/>
                </a:lnTo>
                <a:lnTo>
                  <a:pt x="3276" y="449"/>
                </a:lnTo>
                <a:lnTo>
                  <a:pt x="3271" y="449"/>
                </a:lnTo>
                <a:lnTo>
                  <a:pt x="3204" y="449"/>
                </a:lnTo>
                <a:close/>
                <a:moveTo>
                  <a:pt x="98" y="449"/>
                </a:moveTo>
                <a:lnTo>
                  <a:pt x="93" y="449"/>
                </a:lnTo>
                <a:lnTo>
                  <a:pt x="89" y="451"/>
                </a:lnTo>
                <a:lnTo>
                  <a:pt x="85" y="454"/>
                </a:lnTo>
                <a:lnTo>
                  <a:pt x="82" y="460"/>
                </a:lnTo>
                <a:lnTo>
                  <a:pt x="80" y="470"/>
                </a:lnTo>
                <a:lnTo>
                  <a:pt x="79" y="486"/>
                </a:lnTo>
                <a:lnTo>
                  <a:pt x="78" y="507"/>
                </a:lnTo>
                <a:lnTo>
                  <a:pt x="79" y="529"/>
                </a:lnTo>
                <a:lnTo>
                  <a:pt x="80" y="544"/>
                </a:lnTo>
                <a:lnTo>
                  <a:pt x="82" y="554"/>
                </a:lnTo>
                <a:lnTo>
                  <a:pt x="85" y="561"/>
                </a:lnTo>
                <a:lnTo>
                  <a:pt x="89" y="564"/>
                </a:lnTo>
                <a:lnTo>
                  <a:pt x="93" y="565"/>
                </a:lnTo>
                <a:lnTo>
                  <a:pt x="98" y="565"/>
                </a:lnTo>
                <a:lnTo>
                  <a:pt x="147" y="565"/>
                </a:lnTo>
                <a:lnTo>
                  <a:pt x="154" y="505"/>
                </a:lnTo>
                <a:lnTo>
                  <a:pt x="165" y="449"/>
                </a:lnTo>
                <a:lnTo>
                  <a:pt x="98" y="449"/>
                </a:lnTo>
                <a:close/>
                <a:moveTo>
                  <a:pt x="2004" y="278"/>
                </a:moveTo>
                <a:lnTo>
                  <a:pt x="1975" y="318"/>
                </a:lnTo>
                <a:lnTo>
                  <a:pt x="1950" y="361"/>
                </a:lnTo>
                <a:lnTo>
                  <a:pt x="1929" y="409"/>
                </a:lnTo>
                <a:lnTo>
                  <a:pt x="1914" y="459"/>
                </a:lnTo>
                <a:lnTo>
                  <a:pt x="3126" y="459"/>
                </a:lnTo>
                <a:lnTo>
                  <a:pt x="3111" y="409"/>
                </a:lnTo>
                <a:lnTo>
                  <a:pt x="3092" y="361"/>
                </a:lnTo>
                <a:lnTo>
                  <a:pt x="3068" y="318"/>
                </a:lnTo>
                <a:lnTo>
                  <a:pt x="3040" y="278"/>
                </a:lnTo>
                <a:lnTo>
                  <a:pt x="2004" y="278"/>
                </a:lnTo>
                <a:close/>
                <a:moveTo>
                  <a:pt x="328" y="278"/>
                </a:moveTo>
                <a:lnTo>
                  <a:pt x="301" y="318"/>
                </a:lnTo>
                <a:lnTo>
                  <a:pt x="277" y="361"/>
                </a:lnTo>
                <a:lnTo>
                  <a:pt x="258" y="409"/>
                </a:lnTo>
                <a:lnTo>
                  <a:pt x="242" y="459"/>
                </a:lnTo>
                <a:lnTo>
                  <a:pt x="1455" y="459"/>
                </a:lnTo>
                <a:lnTo>
                  <a:pt x="1439" y="409"/>
                </a:lnTo>
                <a:lnTo>
                  <a:pt x="1419" y="361"/>
                </a:lnTo>
                <a:lnTo>
                  <a:pt x="1393" y="318"/>
                </a:lnTo>
                <a:lnTo>
                  <a:pt x="1365" y="278"/>
                </a:lnTo>
                <a:lnTo>
                  <a:pt x="328" y="278"/>
                </a:lnTo>
                <a:close/>
                <a:moveTo>
                  <a:pt x="1280" y="105"/>
                </a:moveTo>
                <a:lnTo>
                  <a:pt x="1313" y="126"/>
                </a:lnTo>
                <a:lnTo>
                  <a:pt x="1344" y="149"/>
                </a:lnTo>
                <a:lnTo>
                  <a:pt x="1383" y="184"/>
                </a:lnTo>
                <a:lnTo>
                  <a:pt x="1419" y="222"/>
                </a:lnTo>
                <a:lnTo>
                  <a:pt x="1451" y="262"/>
                </a:lnTo>
                <a:lnTo>
                  <a:pt x="1477" y="306"/>
                </a:lnTo>
                <a:lnTo>
                  <a:pt x="1501" y="352"/>
                </a:lnTo>
                <a:lnTo>
                  <a:pt x="1519" y="401"/>
                </a:lnTo>
                <a:lnTo>
                  <a:pt x="1535" y="454"/>
                </a:lnTo>
                <a:lnTo>
                  <a:pt x="1553" y="431"/>
                </a:lnTo>
                <a:lnTo>
                  <a:pt x="1574" y="411"/>
                </a:lnTo>
                <a:lnTo>
                  <a:pt x="1598" y="394"/>
                </a:lnTo>
                <a:lnTo>
                  <a:pt x="1625" y="382"/>
                </a:lnTo>
                <a:lnTo>
                  <a:pt x="1653" y="374"/>
                </a:lnTo>
                <a:lnTo>
                  <a:pt x="1685" y="371"/>
                </a:lnTo>
                <a:lnTo>
                  <a:pt x="1716" y="374"/>
                </a:lnTo>
                <a:lnTo>
                  <a:pt x="1744" y="382"/>
                </a:lnTo>
                <a:lnTo>
                  <a:pt x="1771" y="394"/>
                </a:lnTo>
                <a:lnTo>
                  <a:pt x="1794" y="411"/>
                </a:lnTo>
                <a:lnTo>
                  <a:pt x="1816" y="431"/>
                </a:lnTo>
                <a:lnTo>
                  <a:pt x="1834" y="454"/>
                </a:lnTo>
                <a:lnTo>
                  <a:pt x="1849" y="401"/>
                </a:lnTo>
                <a:lnTo>
                  <a:pt x="1868" y="352"/>
                </a:lnTo>
                <a:lnTo>
                  <a:pt x="1892" y="306"/>
                </a:lnTo>
                <a:lnTo>
                  <a:pt x="1918" y="262"/>
                </a:lnTo>
                <a:lnTo>
                  <a:pt x="1950" y="222"/>
                </a:lnTo>
                <a:lnTo>
                  <a:pt x="1986" y="184"/>
                </a:lnTo>
                <a:lnTo>
                  <a:pt x="2025" y="149"/>
                </a:lnTo>
                <a:lnTo>
                  <a:pt x="2056" y="126"/>
                </a:lnTo>
                <a:lnTo>
                  <a:pt x="2089" y="105"/>
                </a:lnTo>
                <a:lnTo>
                  <a:pt x="2026" y="109"/>
                </a:lnTo>
                <a:lnTo>
                  <a:pt x="1962" y="112"/>
                </a:lnTo>
                <a:lnTo>
                  <a:pt x="1900" y="115"/>
                </a:lnTo>
                <a:lnTo>
                  <a:pt x="1840" y="117"/>
                </a:lnTo>
                <a:lnTo>
                  <a:pt x="1783" y="119"/>
                </a:lnTo>
                <a:lnTo>
                  <a:pt x="1731" y="120"/>
                </a:lnTo>
                <a:lnTo>
                  <a:pt x="1685" y="121"/>
                </a:lnTo>
                <a:lnTo>
                  <a:pt x="1638" y="120"/>
                </a:lnTo>
                <a:lnTo>
                  <a:pt x="1586" y="119"/>
                </a:lnTo>
                <a:lnTo>
                  <a:pt x="1528" y="117"/>
                </a:lnTo>
                <a:lnTo>
                  <a:pt x="1469" y="115"/>
                </a:lnTo>
                <a:lnTo>
                  <a:pt x="1407" y="112"/>
                </a:lnTo>
                <a:lnTo>
                  <a:pt x="1343" y="109"/>
                </a:lnTo>
                <a:lnTo>
                  <a:pt x="1280" y="105"/>
                </a:lnTo>
                <a:close/>
                <a:moveTo>
                  <a:pt x="2519" y="78"/>
                </a:moveTo>
                <a:lnTo>
                  <a:pt x="2453" y="80"/>
                </a:lnTo>
                <a:lnTo>
                  <a:pt x="2391" y="85"/>
                </a:lnTo>
                <a:lnTo>
                  <a:pt x="2331" y="96"/>
                </a:lnTo>
                <a:lnTo>
                  <a:pt x="2275" y="109"/>
                </a:lnTo>
                <a:lnTo>
                  <a:pt x="2223" y="126"/>
                </a:lnTo>
                <a:lnTo>
                  <a:pt x="2174" y="148"/>
                </a:lnTo>
                <a:lnTo>
                  <a:pt x="2128" y="173"/>
                </a:lnTo>
                <a:lnTo>
                  <a:pt x="2087" y="200"/>
                </a:lnTo>
                <a:lnTo>
                  <a:pt x="2962" y="200"/>
                </a:lnTo>
                <a:lnTo>
                  <a:pt x="2920" y="172"/>
                </a:lnTo>
                <a:lnTo>
                  <a:pt x="2874" y="147"/>
                </a:lnTo>
                <a:lnTo>
                  <a:pt x="2825" y="126"/>
                </a:lnTo>
                <a:lnTo>
                  <a:pt x="2771" y="109"/>
                </a:lnTo>
                <a:lnTo>
                  <a:pt x="2714" y="96"/>
                </a:lnTo>
                <a:lnTo>
                  <a:pt x="2653" y="85"/>
                </a:lnTo>
                <a:lnTo>
                  <a:pt x="2588" y="80"/>
                </a:lnTo>
                <a:lnTo>
                  <a:pt x="2519" y="78"/>
                </a:lnTo>
                <a:close/>
                <a:moveTo>
                  <a:pt x="850" y="78"/>
                </a:moveTo>
                <a:lnTo>
                  <a:pt x="781" y="80"/>
                </a:lnTo>
                <a:lnTo>
                  <a:pt x="716" y="85"/>
                </a:lnTo>
                <a:lnTo>
                  <a:pt x="655" y="96"/>
                </a:lnTo>
                <a:lnTo>
                  <a:pt x="597" y="109"/>
                </a:lnTo>
                <a:lnTo>
                  <a:pt x="544" y="126"/>
                </a:lnTo>
                <a:lnTo>
                  <a:pt x="495" y="147"/>
                </a:lnTo>
                <a:lnTo>
                  <a:pt x="449" y="172"/>
                </a:lnTo>
                <a:lnTo>
                  <a:pt x="407" y="200"/>
                </a:lnTo>
                <a:lnTo>
                  <a:pt x="1282" y="200"/>
                </a:lnTo>
                <a:lnTo>
                  <a:pt x="1241" y="173"/>
                </a:lnTo>
                <a:lnTo>
                  <a:pt x="1195" y="148"/>
                </a:lnTo>
                <a:lnTo>
                  <a:pt x="1146" y="126"/>
                </a:lnTo>
                <a:lnTo>
                  <a:pt x="1094" y="109"/>
                </a:lnTo>
                <a:lnTo>
                  <a:pt x="1037" y="96"/>
                </a:lnTo>
                <a:lnTo>
                  <a:pt x="978" y="85"/>
                </a:lnTo>
                <a:lnTo>
                  <a:pt x="916" y="80"/>
                </a:lnTo>
                <a:lnTo>
                  <a:pt x="850" y="78"/>
                </a:lnTo>
                <a:close/>
                <a:moveTo>
                  <a:pt x="850" y="0"/>
                </a:moveTo>
                <a:lnTo>
                  <a:pt x="915" y="1"/>
                </a:lnTo>
                <a:lnTo>
                  <a:pt x="977" y="7"/>
                </a:lnTo>
                <a:lnTo>
                  <a:pt x="1019" y="10"/>
                </a:lnTo>
                <a:lnTo>
                  <a:pt x="1067" y="13"/>
                </a:lnTo>
                <a:lnTo>
                  <a:pt x="1119" y="17"/>
                </a:lnTo>
                <a:lnTo>
                  <a:pt x="1175" y="21"/>
                </a:lnTo>
                <a:lnTo>
                  <a:pt x="1235" y="24"/>
                </a:lnTo>
                <a:lnTo>
                  <a:pt x="1295" y="28"/>
                </a:lnTo>
                <a:lnTo>
                  <a:pt x="1357" y="31"/>
                </a:lnTo>
                <a:lnTo>
                  <a:pt x="1418" y="34"/>
                </a:lnTo>
                <a:lnTo>
                  <a:pt x="1477" y="37"/>
                </a:lnTo>
                <a:lnTo>
                  <a:pt x="1535" y="39"/>
                </a:lnTo>
                <a:lnTo>
                  <a:pt x="1590" y="41"/>
                </a:lnTo>
                <a:lnTo>
                  <a:pt x="1640" y="42"/>
                </a:lnTo>
                <a:lnTo>
                  <a:pt x="1685" y="42"/>
                </a:lnTo>
                <a:lnTo>
                  <a:pt x="1729" y="42"/>
                </a:lnTo>
                <a:lnTo>
                  <a:pt x="1779" y="41"/>
                </a:lnTo>
                <a:lnTo>
                  <a:pt x="1834" y="39"/>
                </a:lnTo>
                <a:lnTo>
                  <a:pt x="1892" y="37"/>
                </a:lnTo>
                <a:lnTo>
                  <a:pt x="1951" y="34"/>
                </a:lnTo>
                <a:lnTo>
                  <a:pt x="2012" y="31"/>
                </a:lnTo>
                <a:lnTo>
                  <a:pt x="2074" y="28"/>
                </a:lnTo>
                <a:lnTo>
                  <a:pt x="2134" y="24"/>
                </a:lnTo>
                <a:lnTo>
                  <a:pt x="2193" y="21"/>
                </a:lnTo>
                <a:lnTo>
                  <a:pt x="2250" y="17"/>
                </a:lnTo>
                <a:lnTo>
                  <a:pt x="2302" y="13"/>
                </a:lnTo>
                <a:lnTo>
                  <a:pt x="2350" y="10"/>
                </a:lnTo>
                <a:lnTo>
                  <a:pt x="2392" y="7"/>
                </a:lnTo>
                <a:lnTo>
                  <a:pt x="2454" y="1"/>
                </a:lnTo>
                <a:lnTo>
                  <a:pt x="2519" y="0"/>
                </a:lnTo>
                <a:lnTo>
                  <a:pt x="2589" y="1"/>
                </a:lnTo>
                <a:lnTo>
                  <a:pt x="2655" y="7"/>
                </a:lnTo>
                <a:lnTo>
                  <a:pt x="2718" y="17"/>
                </a:lnTo>
                <a:lnTo>
                  <a:pt x="2778" y="29"/>
                </a:lnTo>
                <a:lnTo>
                  <a:pt x="2834" y="45"/>
                </a:lnTo>
                <a:lnTo>
                  <a:pt x="2886" y="66"/>
                </a:lnTo>
                <a:lnTo>
                  <a:pt x="2935" y="89"/>
                </a:lnTo>
                <a:lnTo>
                  <a:pt x="2980" y="116"/>
                </a:lnTo>
                <a:lnTo>
                  <a:pt x="3022" y="148"/>
                </a:lnTo>
                <a:lnTo>
                  <a:pt x="3060" y="182"/>
                </a:lnTo>
                <a:lnTo>
                  <a:pt x="3091" y="215"/>
                </a:lnTo>
                <a:lnTo>
                  <a:pt x="3117" y="251"/>
                </a:lnTo>
                <a:lnTo>
                  <a:pt x="3142" y="288"/>
                </a:lnTo>
                <a:lnTo>
                  <a:pt x="3162" y="329"/>
                </a:lnTo>
                <a:lnTo>
                  <a:pt x="3181" y="371"/>
                </a:lnTo>
                <a:lnTo>
                  <a:pt x="3271" y="371"/>
                </a:lnTo>
                <a:lnTo>
                  <a:pt x="3291" y="373"/>
                </a:lnTo>
                <a:lnTo>
                  <a:pt x="3310" y="377"/>
                </a:lnTo>
                <a:lnTo>
                  <a:pt x="3324" y="385"/>
                </a:lnTo>
                <a:lnTo>
                  <a:pt x="3336" y="394"/>
                </a:lnTo>
                <a:lnTo>
                  <a:pt x="3346" y="406"/>
                </a:lnTo>
                <a:lnTo>
                  <a:pt x="3353" y="418"/>
                </a:lnTo>
                <a:lnTo>
                  <a:pt x="3360" y="432"/>
                </a:lnTo>
                <a:lnTo>
                  <a:pt x="3364" y="446"/>
                </a:lnTo>
                <a:lnTo>
                  <a:pt x="3366" y="460"/>
                </a:lnTo>
                <a:lnTo>
                  <a:pt x="3368" y="473"/>
                </a:lnTo>
                <a:lnTo>
                  <a:pt x="3369" y="486"/>
                </a:lnTo>
                <a:lnTo>
                  <a:pt x="3369" y="497"/>
                </a:lnTo>
                <a:lnTo>
                  <a:pt x="3369" y="507"/>
                </a:lnTo>
                <a:lnTo>
                  <a:pt x="3369" y="516"/>
                </a:lnTo>
                <a:lnTo>
                  <a:pt x="3369" y="528"/>
                </a:lnTo>
                <a:lnTo>
                  <a:pt x="3368" y="541"/>
                </a:lnTo>
                <a:lnTo>
                  <a:pt x="3366" y="554"/>
                </a:lnTo>
                <a:lnTo>
                  <a:pt x="3364" y="568"/>
                </a:lnTo>
                <a:lnTo>
                  <a:pt x="3360" y="582"/>
                </a:lnTo>
                <a:lnTo>
                  <a:pt x="3353" y="595"/>
                </a:lnTo>
                <a:lnTo>
                  <a:pt x="3346" y="609"/>
                </a:lnTo>
                <a:lnTo>
                  <a:pt x="3336" y="620"/>
                </a:lnTo>
                <a:lnTo>
                  <a:pt x="3324" y="629"/>
                </a:lnTo>
                <a:lnTo>
                  <a:pt x="3310" y="637"/>
                </a:lnTo>
                <a:lnTo>
                  <a:pt x="3291" y="642"/>
                </a:lnTo>
                <a:lnTo>
                  <a:pt x="3271" y="643"/>
                </a:lnTo>
                <a:lnTo>
                  <a:pt x="3223" y="643"/>
                </a:lnTo>
                <a:lnTo>
                  <a:pt x="3223" y="674"/>
                </a:lnTo>
                <a:lnTo>
                  <a:pt x="3220" y="707"/>
                </a:lnTo>
                <a:lnTo>
                  <a:pt x="3217" y="740"/>
                </a:lnTo>
                <a:lnTo>
                  <a:pt x="3214" y="773"/>
                </a:lnTo>
                <a:lnTo>
                  <a:pt x="3208" y="806"/>
                </a:lnTo>
                <a:lnTo>
                  <a:pt x="3202" y="839"/>
                </a:lnTo>
                <a:lnTo>
                  <a:pt x="3194" y="872"/>
                </a:lnTo>
                <a:lnTo>
                  <a:pt x="3184" y="904"/>
                </a:lnTo>
                <a:lnTo>
                  <a:pt x="3171" y="936"/>
                </a:lnTo>
                <a:lnTo>
                  <a:pt x="3157" y="968"/>
                </a:lnTo>
                <a:lnTo>
                  <a:pt x="3141" y="998"/>
                </a:lnTo>
                <a:lnTo>
                  <a:pt x="3122" y="1028"/>
                </a:lnTo>
                <a:lnTo>
                  <a:pt x="3101" y="1056"/>
                </a:lnTo>
                <a:lnTo>
                  <a:pt x="3076" y="1084"/>
                </a:lnTo>
                <a:lnTo>
                  <a:pt x="3050" y="1110"/>
                </a:lnTo>
                <a:lnTo>
                  <a:pt x="3019" y="1134"/>
                </a:lnTo>
                <a:lnTo>
                  <a:pt x="2986" y="1157"/>
                </a:lnTo>
                <a:lnTo>
                  <a:pt x="2949" y="1179"/>
                </a:lnTo>
                <a:lnTo>
                  <a:pt x="2909" y="1198"/>
                </a:lnTo>
                <a:lnTo>
                  <a:pt x="2866" y="1214"/>
                </a:lnTo>
                <a:lnTo>
                  <a:pt x="2818" y="1230"/>
                </a:lnTo>
                <a:lnTo>
                  <a:pt x="2767" y="1242"/>
                </a:lnTo>
                <a:lnTo>
                  <a:pt x="2712" y="1251"/>
                </a:lnTo>
                <a:lnTo>
                  <a:pt x="2652" y="1260"/>
                </a:lnTo>
                <a:lnTo>
                  <a:pt x="2588" y="1264"/>
                </a:lnTo>
                <a:lnTo>
                  <a:pt x="2519" y="1265"/>
                </a:lnTo>
                <a:lnTo>
                  <a:pt x="2451" y="1263"/>
                </a:lnTo>
                <a:lnTo>
                  <a:pt x="2387" y="1255"/>
                </a:lnTo>
                <a:lnTo>
                  <a:pt x="2323" y="1243"/>
                </a:lnTo>
                <a:lnTo>
                  <a:pt x="2263" y="1227"/>
                </a:lnTo>
                <a:lnTo>
                  <a:pt x="2206" y="1205"/>
                </a:lnTo>
                <a:lnTo>
                  <a:pt x="2151" y="1179"/>
                </a:lnTo>
                <a:lnTo>
                  <a:pt x="2099" y="1148"/>
                </a:lnTo>
                <a:lnTo>
                  <a:pt x="2051" y="1113"/>
                </a:lnTo>
                <a:lnTo>
                  <a:pt x="2005" y="1074"/>
                </a:lnTo>
                <a:lnTo>
                  <a:pt x="1968" y="1034"/>
                </a:lnTo>
                <a:lnTo>
                  <a:pt x="1935" y="992"/>
                </a:lnTo>
                <a:lnTo>
                  <a:pt x="1905" y="948"/>
                </a:lnTo>
                <a:lnTo>
                  <a:pt x="1879" y="900"/>
                </a:lnTo>
                <a:lnTo>
                  <a:pt x="1858" y="851"/>
                </a:lnTo>
                <a:lnTo>
                  <a:pt x="1840" y="801"/>
                </a:lnTo>
                <a:lnTo>
                  <a:pt x="1827" y="748"/>
                </a:lnTo>
                <a:lnTo>
                  <a:pt x="1819" y="695"/>
                </a:lnTo>
                <a:lnTo>
                  <a:pt x="1816" y="640"/>
                </a:lnTo>
                <a:lnTo>
                  <a:pt x="1815" y="638"/>
                </a:lnTo>
                <a:lnTo>
                  <a:pt x="1815" y="630"/>
                </a:lnTo>
                <a:lnTo>
                  <a:pt x="1814" y="619"/>
                </a:lnTo>
                <a:lnTo>
                  <a:pt x="1812" y="606"/>
                </a:lnTo>
                <a:lnTo>
                  <a:pt x="1809" y="589"/>
                </a:lnTo>
                <a:lnTo>
                  <a:pt x="1804" y="572"/>
                </a:lnTo>
                <a:lnTo>
                  <a:pt x="1798" y="553"/>
                </a:lnTo>
                <a:lnTo>
                  <a:pt x="1791" y="534"/>
                </a:lnTo>
                <a:lnTo>
                  <a:pt x="1782" y="515"/>
                </a:lnTo>
                <a:lnTo>
                  <a:pt x="1772" y="498"/>
                </a:lnTo>
                <a:lnTo>
                  <a:pt x="1760" y="483"/>
                </a:lnTo>
                <a:lnTo>
                  <a:pt x="1744" y="468"/>
                </a:lnTo>
                <a:lnTo>
                  <a:pt x="1727" y="458"/>
                </a:lnTo>
                <a:lnTo>
                  <a:pt x="1707" y="452"/>
                </a:lnTo>
                <a:lnTo>
                  <a:pt x="1685" y="449"/>
                </a:lnTo>
                <a:lnTo>
                  <a:pt x="1661" y="452"/>
                </a:lnTo>
                <a:lnTo>
                  <a:pt x="1642" y="458"/>
                </a:lnTo>
                <a:lnTo>
                  <a:pt x="1625" y="468"/>
                </a:lnTo>
                <a:lnTo>
                  <a:pt x="1609" y="483"/>
                </a:lnTo>
                <a:lnTo>
                  <a:pt x="1597" y="498"/>
                </a:lnTo>
                <a:lnTo>
                  <a:pt x="1587" y="515"/>
                </a:lnTo>
                <a:lnTo>
                  <a:pt x="1578" y="535"/>
                </a:lnTo>
                <a:lnTo>
                  <a:pt x="1570" y="553"/>
                </a:lnTo>
                <a:lnTo>
                  <a:pt x="1565" y="572"/>
                </a:lnTo>
                <a:lnTo>
                  <a:pt x="1560" y="590"/>
                </a:lnTo>
                <a:lnTo>
                  <a:pt x="1557" y="606"/>
                </a:lnTo>
                <a:lnTo>
                  <a:pt x="1555" y="620"/>
                </a:lnTo>
                <a:lnTo>
                  <a:pt x="1554" y="630"/>
                </a:lnTo>
                <a:lnTo>
                  <a:pt x="1554" y="638"/>
                </a:lnTo>
                <a:lnTo>
                  <a:pt x="1553" y="640"/>
                </a:lnTo>
                <a:lnTo>
                  <a:pt x="1550" y="695"/>
                </a:lnTo>
                <a:lnTo>
                  <a:pt x="1542" y="748"/>
                </a:lnTo>
                <a:lnTo>
                  <a:pt x="1528" y="801"/>
                </a:lnTo>
                <a:lnTo>
                  <a:pt x="1511" y="851"/>
                </a:lnTo>
                <a:lnTo>
                  <a:pt x="1490" y="900"/>
                </a:lnTo>
                <a:lnTo>
                  <a:pt x="1464" y="948"/>
                </a:lnTo>
                <a:lnTo>
                  <a:pt x="1434" y="992"/>
                </a:lnTo>
                <a:lnTo>
                  <a:pt x="1401" y="1034"/>
                </a:lnTo>
                <a:lnTo>
                  <a:pt x="1364" y="1074"/>
                </a:lnTo>
                <a:lnTo>
                  <a:pt x="1318" y="1113"/>
                </a:lnTo>
                <a:lnTo>
                  <a:pt x="1270" y="1148"/>
                </a:lnTo>
                <a:lnTo>
                  <a:pt x="1217" y="1179"/>
                </a:lnTo>
                <a:lnTo>
                  <a:pt x="1163" y="1205"/>
                </a:lnTo>
                <a:lnTo>
                  <a:pt x="1106" y="1227"/>
                </a:lnTo>
                <a:lnTo>
                  <a:pt x="1046" y="1243"/>
                </a:lnTo>
                <a:lnTo>
                  <a:pt x="982" y="1255"/>
                </a:lnTo>
                <a:lnTo>
                  <a:pt x="918" y="1263"/>
                </a:lnTo>
                <a:lnTo>
                  <a:pt x="850" y="1265"/>
                </a:lnTo>
                <a:lnTo>
                  <a:pt x="781" y="1264"/>
                </a:lnTo>
                <a:lnTo>
                  <a:pt x="717" y="1260"/>
                </a:lnTo>
                <a:lnTo>
                  <a:pt x="657" y="1251"/>
                </a:lnTo>
                <a:lnTo>
                  <a:pt x="602" y="1242"/>
                </a:lnTo>
                <a:lnTo>
                  <a:pt x="550" y="1230"/>
                </a:lnTo>
                <a:lnTo>
                  <a:pt x="503" y="1214"/>
                </a:lnTo>
                <a:lnTo>
                  <a:pt x="459" y="1198"/>
                </a:lnTo>
                <a:lnTo>
                  <a:pt x="419" y="1179"/>
                </a:lnTo>
                <a:lnTo>
                  <a:pt x="383" y="1157"/>
                </a:lnTo>
                <a:lnTo>
                  <a:pt x="350" y="1134"/>
                </a:lnTo>
                <a:lnTo>
                  <a:pt x="319" y="1110"/>
                </a:lnTo>
                <a:lnTo>
                  <a:pt x="293" y="1084"/>
                </a:lnTo>
                <a:lnTo>
                  <a:pt x="268" y="1056"/>
                </a:lnTo>
                <a:lnTo>
                  <a:pt x="247" y="1028"/>
                </a:lnTo>
                <a:lnTo>
                  <a:pt x="228" y="998"/>
                </a:lnTo>
                <a:lnTo>
                  <a:pt x="212" y="968"/>
                </a:lnTo>
                <a:lnTo>
                  <a:pt x="197" y="936"/>
                </a:lnTo>
                <a:lnTo>
                  <a:pt x="185" y="904"/>
                </a:lnTo>
                <a:lnTo>
                  <a:pt x="175" y="872"/>
                </a:lnTo>
                <a:lnTo>
                  <a:pt x="167" y="839"/>
                </a:lnTo>
                <a:lnTo>
                  <a:pt x="161" y="806"/>
                </a:lnTo>
                <a:lnTo>
                  <a:pt x="154" y="773"/>
                </a:lnTo>
                <a:lnTo>
                  <a:pt x="151" y="740"/>
                </a:lnTo>
                <a:lnTo>
                  <a:pt x="148" y="707"/>
                </a:lnTo>
                <a:lnTo>
                  <a:pt x="146" y="674"/>
                </a:lnTo>
                <a:lnTo>
                  <a:pt x="146" y="643"/>
                </a:lnTo>
                <a:lnTo>
                  <a:pt x="98" y="643"/>
                </a:lnTo>
                <a:lnTo>
                  <a:pt x="78" y="642"/>
                </a:lnTo>
                <a:lnTo>
                  <a:pt x="59" y="637"/>
                </a:lnTo>
                <a:lnTo>
                  <a:pt x="45" y="629"/>
                </a:lnTo>
                <a:lnTo>
                  <a:pt x="33" y="620"/>
                </a:lnTo>
                <a:lnTo>
                  <a:pt x="22" y="609"/>
                </a:lnTo>
                <a:lnTo>
                  <a:pt x="15" y="595"/>
                </a:lnTo>
                <a:lnTo>
                  <a:pt x="9" y="582"/>
                </a:lnTo>
                <a:lnTo>
                  <a:pt x="5" y="568"/>
                </a:lnTo>
                <a:lnTo>
                  <a:pt x="3" y="554"/>
                </a:lnTo>
                <a:lnTo>
                  <a:pt x="1" y="541"/>
                </a:lnTo>
                <a:lnTo>
                  <a:pt x="0" y="528"/>
                </a:lnTo>
                <a:lnTo>
                  <a:pt x="0" y="516"/>
                </a:lnTo>
                <a:lnTo>
                  <a:pt x="0" y="507"/>
                </a:lnTo>
                <a:lnTo>
                  <a:pt x="0" y="497"/>
                </a:lnTo>
                <a:lnTo>
                  <a:pt x="0" y="486"/>
                </a:lnTo>
                <a:lnTo>
                  <a:pt x="1" y="473"/>
                </a:lnTo>
                <a:lnTo>
                  <a:pt x="3" y="460"/>
                </a:lnTo>
                <a:lnTo>
                  <a:pt x="5" y="446"/>
                </a:lnTo>
                <a:lnTo>
                  <a:pt x="9" y="432"/>
                </a:lnTo>
                <a:lnTo>
                  <a:pt x="15" y="418"/>
                </a:lnTo>
                <a:lnTo>
                  <a:pt x="22" y="406"/>
                </a:lnTo>
                <a:lnTo>
                  <a:pt x="33" y="394"/>
                </a:lnTo>
                <a:lnTo>
                  <a:pt x="45" y="385"/>
                </a:lnTo>
                <a:lnTo>
                  <a:pt x="59" y="377"/>
                </a:lnTo>
                <a:lnTo>
                  <a:pt x="78" y="373"/>
                </a:lnTo>
                <a:lnTo>
                  <a:pt x="98" y="371"/>
                </a:lnTo>
                <a:lnTo>
                  <a:pt x="188" y="371"/>
                </a:lnTo>
                <a:lnTo>
                  <a:pt x="207" y="329"/>
                </a:lnTo>
                <a:lnTo>
                  <a:pt x="227" y="288"/>
                </a:lnTo>
                <a:lnTo>
                  <a:pt x="252" y="251"/>
                </a:lnTo>
                <a:lnTo>
                  <a:pt x="278" y="215"/>
                </a:lnTo>
                <a:lnTo>
                  <a:pt x="309" y="182"/>
                </a:lnTo>
                <a:lnTo>
                  <a:pt x="347" y="148"/>
                </a:lnTo>
                <a:lnTo>
                  <a:pt x="389" y="116"/>
                </a:lnTo>
                <a:lnTo>
                  <a:pt x="434" y="89"/>
                </a:lnTo>
                <a:lnTo>
                  <a:pt x="483" y="66"/>
                </a:lnTo>
                <a:lnTo>
                  <a:pt x="535" y="45"/>
                </a:lnTo>
                <a:lnTo>
                  <a:pt x="591" y="29"/>
                </a:lnTo>
                <a:lnTo>
                  <a:pt x="651" y="17"/>
                </a:lnTo>
                <a:lnTo>
                  <a:pt x="714" y="7"/>
                </a:lnTo>
                <a:lnTo>
                  <a:pt x="780" y="1"/>
                </a:lnTo>
                <a:lnTo>
                  <a:pt x="8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" name="Freeform 205"/>
          <p:cNvSpPr>
            <a:spLocks noEditPoints="1"/>
          </p:cNvSpPr>
          <p:nvPr/>
        </p:nvSpPr>
        <p:spPr bwMode="auto">
          <a:xfrm>
            <a:off x="9071916" y="2093913"/>
            <a:ext cx="587375" cy="200025"/>
          </a:xfrm>
          <a:custGeom>
            <a:avLst/>
            <a:gdLst>
              <a:gd name="T0" fmla="*/ 2877 w 3326"/>
              <a:gd name="T1" fmla="*/ 963 h 1135"/>
              <a:gd name="T2" fmla="*/ 2390 w 3326"/>
              <a:gd name="T3" fmla="*/ 988 h 1135"/>
              <a:gd name="T4" fmla="*/ 1808 w 3326"/>
              <a:gd name="T5" fmla="*/ 987 h 1135"/>
              <a:gd name="T6" fmla="*/ 78 w 3326"/>
              <a:gd name="T7" fmla="*/ 991 h 1135"/>
              <a:gd name="T8" fmla="*/ 1341 w 3326"/>
              <a:gd name="T9" fmla="*/ 1048 h 1135"/>
              <a:gd name="T10" fmla="*/ 1526 w 3326"/>
              <a:gd name="T11" fmla="*/ 1052 h 1135"/>
              <a:gd name="T12" fmla="*/ 1825 w 3326"/>
              <a:gd name="T13" fmla="*/ 1056 h 1135"/>
              <a:gd name="T14" fmla="*/ 2190 w 3326"/>
              <a:gd name="T15" fmla="*/ 1056 h 1135"/>
              <a:gd name="T16" fmla="*/ 2573 w 3326"/>
              <a:gd name="T17" fmla="*/ 1047 h 1135"/>
              <a:gd name="T18" fmla="*/ 2927 w 3326"/>
              <a:gd name="T19" fmla="*/ 1025 h 1135"/>
              <a:gd name="T20" fmla="*/ 3205 w 3326"/>
              <a:gd name="T21" fmla="*/ 988 h 1135"/>
              <a:gd name="T22" fmla="*/ 233 w 3326"/>
              <a:gd name="T23" fmla="*/ 252 h 1135"/>
              <a:gd name="T24" fmla="*/ 189 w 3326"/>
              <a:gd name="T25" fmla="*/ 419 h 1135"/>
              <a:gd name="T26" fmla="*/ 125 w 3326"/>
              <a:gd name="T27" fmla="*/ 643 h 1135"/>
              <a:gd name="T28" fmla="*/ 91 w 3326"/>
              <a:gd name="T29" fmla="*/ 838 h 1135"/>
              <a:gd name="T30" fmla="*/ 1353 w 3326"/>
              <a:gd name="T31" fmla="*/ 495 h 1135"/>
              <a:gd name="T32" fmla="*/ 833 w 3326"/>
              <a:gd name="T33" fmla="*/ 406 h 1135"/>
              <a:gd name="T34" fmla="*/ 469 w 3326"/>
              <a:gd name="T35" fmla="*/ 322 h 1135"/>
              <a:gd name="T36" fmla="*/ 257 w 3326"/>
              <a:gd name="T37" fmla="*/ 260 h 1135"/>
              <a:gd name="T38" fmla="*/ 1546 w 3326"/>
              <a:gd name="T39" fmla="*/ 904 h 1135"/>
              <a:gd name="T40" fmla="*/ 1696 w 3326"/>
              <a:gd name="T41" fmla="*/ 910 h 1135"/>
              <a:gd name="T42" fmla="*/ 1971 w 3326"/>
              <a:gd name="T43" fmla="*/ 913 h 1135"/>
              <a:gd name="T44" fmla="*/ 2324 w 3326"/>
              <a:gd name="T45" fmla="*/ 911 h 1135"/>
              <a:gd name="T46" fmla="*/ 2706 w 3326"/>
              <a:gd name="T47" fmla="*/ 896 h 1135"/>
              <a:gd name="T48" fmla="*/ 3074 w 3326"/>
              <a:gd name="T49" fmla="*/ 865 h 1135"/>
              <a:gd name="T50" fmla="*/ 3105 w 3326"/>
              <a:gd name="T51" fmla="*/ 765 h 1135"/>
              <a:gd name="T52" fmla="*/ 2868 w 3326"/>
              <a:gd name="T53" fmla="*/ 656 h 1135"/>
              <a:gd name="T54" fmla="*/ 2592 w 3326"/>
              <a:gd name="T55" fmla="*/ 560 h 1135"/>
              <a:gd name="T56" fmla="*/ 2320 w 3326"/>
              <a:gd name="T57" fmla="*/ 454 h 1135"/>
              <a:gd name="T58" fmla="*/ 2074 w 3326"/>
              <a:gd name="T59" fmla="*/ 330 h 1135"/>
              <a:gd name="T60" fmla="*/ 1880 w 3326"/>
              <a:gd name="T61" fmla="*/ 236 h 1135"/>
              <a:gd name="T62" fmla="*/ 145 w 3326"/>
              <a:gd name="T63" fmla="*/ 10 h 1135"/>
              <a:gd name="T64" fmla="*/ 295 w 3326"/>
              <a:gd name="T65" fmla="*/ 190 h 1135"/>
              <a:gd name="T66" fmla="*/ 513 w 3326"/>
              <a:gd name="T67" fmla="*/ 252 h 1135"/>
              <a:gd name="T68" fmla="*/ 878 w 3326"/>
              <a:gd name="T69" fmla="*/ 335 h 1135"/>
              <a:gd name="T70" fmla="*/ 1392 w 3326"/>
              <a:gd name="T71" fmla="*/ 422 h 1135"/>
              <a:gd name="T72" fmla="*/ 1774 w 3326"/>
              <a:gd name="T73" fmla="*/ 142 h 1135"/>
              <a:gd name="T74" fmla="*/ 1826 w 3326"/>
              <a:gd name="T75" fmla="*/ 123 h 1135"/>
              <a:gd name="T76" fmla="*/ 1884 w 3326"/>
              <a:gd name="T77" fmla="*/ 150 h 1135"/>
              <a:gd name="T78" fmla="*/ 2028 w 3326"/>
              <a:gd name="T79" fmla="*/ 221 h 1135"/>
              <a:gd name="T80" fmla="*/ 2226 w 3326"/>
              <a:gd name="T81" fmla="*/ 319 h 1135"/>
              <a:gd name="T82" fmla="*/ 2449 w 3326"/>
              <a:gd name="T83" fmla="*/ 426 h 1135"/>
              <a:gd name="T84" fmla="*/ 2735 w 3326"/>
              <a:gd name="T85" fmla="*/ 526 h 1135"/>
              <a:gd name="T86" fmla="*/ 3004 w 3326"/>
              <a:gd name="T87" fmla="*/ 628 h 1135"/>
              <a:gd name="T88" fmla="*/ 3220 w 3326"/>
              <a:gd name="T89" fmla="*/ 756 h 1135"/>
              <a:gd name="T90" fmla="*/ 3320 w 3326"/>
              <a:gd name="T91" fmla="*/ 890 h 1135"/>
              <a:gd name="T92" fmla="*/ 3324 w 3326"/>
              <a:gd name="T93" fmla="*/ 989 h 1135"/>
              <a:gd name="T94" fmla="*/ 3307 w 3326"/>
              <a:gd name="T95" fmla="*/ 1038 h 1135"/>
              <a:gd name="T96" fmla="*/ 3086 w 3326"/>
              <a:gd name="T97" fmla="*/ 1086 h 1135"/>
              <a:gd name="T98" fmla="*/ 2726 w 3326"/>
              <a:gd name="T99" fmla="*/ 1118 h 1135"/>
              <a:gd name="T100" fmla="*/ 2312 w 3326"/>
              <a:gd name="T101" fmla="*/ 1132 h 1135"/>
              <a:gd name="T102" fmla="*/ 1910 w 3326"/>
              <a:gd name="T103" fmla="*/ 1135 h 1135"/>
              <a:gd name="T104" fmla="*/ 1595 w 3326"/>
              <a:gd name="T105" fmla="*/ 1132 h 1135"/>
              <a:gd name="T106" fmla="*/ 1376 w 3326"/>
              <a:gd name="T107" fmla="*/ 1127 h 1135"/>
              <a:gd name="T108" fmla="*/ 46 w 3326"/>
              <a:gd name="T109" fmla="*/ 1093 h 1135"/>
              <a:gd name="T110" fmla="*/ 4 w 3326"/>
              <a:gd name="T111" fmla="*/ 1040 h 1135"/>
              <a:gd name="T112" fmla="*/ 5 w 3326"/>
              <a:gd name="T113" fmla="*/ 926 h 1135"/>
              <a:gd name="T114" fmla="*/ 12 w 3326"/>
              <a:gd name="T115" fmla="*/ 843 h 1135"/>
              <a:gd name="T116" fmla="*/ 39 w 3326"/>
              <a:gd name="T117" fmla="*/ 660 h 1135"/>
              <a:gd name="T118" fmla="*/ 101 w 3326"/>
              <a:gd name="T119" fmla="*/ 449 h 1135"/>
              <a:gd name="T120" fmla="*/ 148 w 3326"/>
              <a:gd name="T121" fmla="*/ 269 h 1135"/>
              <a:gd name="T122" fmla="*/ 81 w 3326"/>
              <a:gd name="T123" fmla="*/ 46 h 1135"/>
              <a:gd name="T124" fmla="*/ 112 w 3326"/>
              <a:gd name="T125" fmla="*/ 0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26" h="1135">
                <a:moveTo>
                  <a:pt x="3244" y="919"/>
                </a:moveTo>
                <a:lnTo>
                  <a:pt x="3152" y="932"/>
                </a:lnTo>
                <a:lnTo>
                  <a:pt x="3061" y="944"/>
                </a:lnTo>
                <a:lnTo>
                  <a:pt x="2970" y="955"/>
                </a:lnTo>
                <a:lnTo>
                  <a:pt x="2877" y="963"/>
                </a:lnTo>
                <a:lnTo>
                  <a:pt x="2784" y="971"/>
                </a:lnTo>
                <a:lnTo>
                  <a:pt x="2689" y="978"/>
                </a:lnTo>
                <a:lnTo>
                  <a:pt x="2592" y="982"/>
                </a:lnTo>
                <a:lnTo>
                  <a:pt x="2492" y="986"/>
                </a:lnTo>
                <a:lnTo>
                  <a:pt x="2390" y="988"/>
                </a:lnTo>
                <a:lnTo>
                  <a:pt x="2283" y="990"/>
                </a:lnTo>
                <a:lnTo>
                  <a:pt x="2172" y="990"/>
                </a:lnTo>
                <a:lnTo>
                  <a:pt x="2056" y="990"/>
                </a:lnTo>
                <a:lnTo>
                  <a:pt x="1934" y="989"/>
                </a:lnTo>
                <a:lnTo>
                  <a:pt x="1808" y="987"/>
                </a:lnTo>
                <a:lnTo>
                  <a:pt x="1675" y="985"/>
                </a:lnTo>
                <a:lnTo>
                  <a:pt x="1535" y="983"/>
                </a:lnTo>
                <a:lnTo>
                  <a:pt x="81" y="945"/>
                </a:lnTo>
                <a:lnTo>
                  <a:pt x="79" y="966"/>
                </a:lnTo>
                <a:lnTo>
                  <a:pt x="78" y="991"/>
                </a:lnTo>
                <a:lnTo>
                  <a:pt x="79" y="1016"/>
                </a:lnTo>
                <a:lnTo>
                  <a:pt x="1304" y="1047"/>
                </a:lnTo>
                <a:lnTo>
                  <a:pt x="1309" y="1047"/>
                </a:lnTo>
                <a:lnTo>
                  <a:pt x="1322" y="1048"/>
                </a:lnTo>
                <a:lnTo>
                  <a:pt x="1341" y="1048"/>
                </a:lnTo>
                <a:lnTo>
                  <a:pt x="1366" y="1049"/>
                </a:lnTo>
                <a:lnTo>
                  <a:pt x="1398" y="1050"/>
                </a:lnTo>
                <a:lnTo>
                  <a:pt x="1436" y="1051"/>
                </a:lnTo>
                <a:lnTo>
                  <a:pt x="1478" y="1051"/>
                </a:lnTo>
                <a:lnTo>
                  <a:pt x="1526" y="1052"/>
                </a:lnTo>
                <a:lnTo>
                  <a:pt x="1578" y="1053"/>
                </a:lnTo>
                <a:lnTo>
                  <a:pt x="1635" y="1054"/>
                </a:lnTo>
                <a:lnTo>
                  <a:pt x="1694" y="1055"/>
                </a:lnTo>
                <a:lnTo>
                  <a:pt x="1758" y="1056"/>
                </a:lnTo>
                <a:lnTo>
                  <a:pt x="1825" y="1056"/>
                </a:lnTo>
                <a:lnTo>
                  <a:pt x="1894" y="1056"/>
                </a:lnTo>
                <a:lnTo>
                  <a:pt x="1966" y="1057"/>
                </a:lnTo>
                <a:lnTo>
                  <a:pt x="2039" y="1057"/>
                </a:lnTo>
                <a:lnTo>
                  <a:pt x="2114" y="1056"/>
                </a:lnTo>
                <a:lnTo>
                  <a:pt x="2190" y="1056"/>
                </a:lnTo>
                <a:lnTo>
                  <a:pt x="2266" y="1055"/>
                </a:lnTo>
                <a:lnTo>
                  <a:pt x="2344" y="1053"/>
                </a:lnTo>
                <a:lnTo>
                  <a:pt x="2421" y="1051"/>
                </a:lnTo>
                <a:lnTo>
                  <a:pt x="2498" y="1049"/>
                </a:lnTo>
                <a:lnTo>
                  <a:pt x="2573" y="1047"/>
                </a:lnTo>
                <a:lnTo>
                  <a:pt x="2649" y="1044"/>
                </a:lnTo>
                <a:lnTo>
                  <a:pt x="2722" y="1039"/>
                </a:lnTo>
                <a:lnTo>
                  <a:pt x="2793" y="1035"/>
                </a:lnTo>
                <a:lnTo>
                  <a:pt x="2862" y="1030"/>
                </a:lnTo>
                <a:lnTo>
                  <a:pt x="2927" y="1025"/>
                </a:lnTo>
                <a:lnTo>
                  <a:pt x="2991" y="1019"/>
                </a:lnTo>
                <a:lnTo>
                  <a:pt x="3050" y="1012"/>
                </a:lnTo>
                <a:lnTo>
                  <a:pt x="3106" y="1005"/>
                </a:lnTo>
                <a:lnTo>
                  <a:pt x="3157" y="997"/>
                </a:lnTo>
                <a:lnTo>
                  <a:pt x="3205" y="988"/>
                </a:lnTo>
                <a:lnTo>
                  <a:pt x="3247" y="978"/>
                </a:lnTo>
                <a:lnTo>
                  <a:pt x="3247" y="960"/>
                </a:lnTo>
                <a:lnTo>
                  <a:pt x="3246" y="940"/>
                </a:lnTo>
                <a:lnTo>
                  <a:pt x="3244" y="919"/>
                </a:lnTo>
                <a:close/>
                <a:moveTo>
                  <a:pt x="233" y="252"/>
                </a:moveTo>
                <a:lnTo>
                  <a:pt x="227" y="277"/>
                </a:lnTo>
                <a:lnTo>
                  <a:pt x="219" y="307"/>
                </a:lnTo>
                <a:lnTo>
                  <a:pt x="210" y="341"/>
                </a:lnTo>
                <a:lnTo>
                  <a:pt x="200" y="379"/>
                </a:lnTo>
                <a:lnTo>
                  <a:pt x="189" y="419"/>
                </a:lnTo>
                <a:lnTo>
                  <a:pt x="178" y="462"/>
                </a:lnTo>
                <a:lnTo>
                  <a:pt x="164" y="507"/>
                </a:lnTo>
                <a:lnTo>
                  <a:pt x="152" y="552"/>
                </a:lnTo>
                <a:lnTo>
                  <a:pt x="138" y="598"/>
                </a:lnTo>
                <a:lnTo>
                  <a:pt x="125" y="643"/>
                </a:lnTo>
                <a:lnTo>
                  <a:pt x="113" y="685"/>
                </a:lnTo>
                <a:lnTo>
                  <a:pt x="105" y="727"/>
                </a:lnTo>
                <a:lnTo>
                  <a:pt x="98" y="767"/>
                </a:lnTo>
                <a:lnTo>
                  <a:pt x="94" y="805"/>
                </a:lnTo>
                <a:lnTo>
                  <a:pt x="91" y="838"/>
                </a:lnTo>
                <a:lnTo>
                  <a:pt x="89" y="867"/>
                </a:lnTo>
                <a:lnTo>
                  <a:pt x="1448" y="902"/>
                </a:lnTo>
                <a:lnTo>
                  <a:pt x="1607" y="530"/>
                </a:lnTo>
                <a:lnTo>
                  <a:pt x="1477" y="513"/>
                </a:lnTo>
                <a:lnTo>
                  <a:pt x="1353" y="495"/>
                </a:lnTo>
                <a:lnTo>
                  <a:pt x="1236" y="478"/>
                </a:lnTo>
                <a:lnTo>
                  <a:pt x="1126" y="460"/>
                </a:lnTo>
                <a:lnTo>
                  <a:pt x="1021" y="442"/>
                </a:lnTo>
                <a:lnTo>
                  <a:pt x="924" y="424"/>
                </a:lnTo>
                <a:lnTo>
                  <a:pt x="833" y="406"/>
                </a:lnTo>
                <a:lnTo>
                  <a:pt x="748" y="388"/>
                </a:lnTo>
                <a:lnTo>
                  <a:pt x="669" y="371"/>
                </a:lnTo>
                <a:lnTo>
                  <a:pt x="596" y="353"/>
                </a:lnTo>
                <a:lnTo>
                  <a:pt x="530" y="337"/>
                </a:lnTo>
                <a:lnTo>
                  <a:pt x="469" y="322"/>
                </a:lnTo>
                <a:lnTo>
                  <a:pt x="415" y="307"/>
                </a:lnTo>
                <a:lnTo>
                  <a:pt x="367" y="293"/>
                </a:lnTo>
                <a:lnTo>
                  <a:pt x="325" y="281"/>
                </a:lnTo>
                <a:lnTo>
                  <a:pt x="289" y="270"/>
                </a:lnTo>
                <a:lnTo>
                  <a:pt x="257" y="260"/>
                </a:lnTo>
                <a:lnTo>
                  <a:pt x="233" y="252"/>
                </a:lnTo>
                <a:close/>
                <a:moveTo>
                  <a:pt x="1829" y="211"/>
                </a:moveTo>
                <a:lnTo>
                  <a:pt x="1532" y="904"/>
                </a:lnTo>
                <a:lnTo>
                  <a:pt x="1535" y="904"/>
                </a:lnTo>
                <a:lnTo>
                  <a:pt x="1546" y="904"/>
                </a:lnTo>
                <a:lnTo>
                  <a:pt x="1564" y="905"/>
                </a:lnTo>
                <a:lnTo>
                  <a:pt x="1588" y="906"/>
                </a:lnTo>
                <a:lnTo>
                  <a:pt x="1619" y="907"/>
                </a:lnTo>
                <a:lnTo>
                  <a:pt x="1655" y="909"/>
                </a:lnTo>
                <a:lnTo>
                  <a:pt x="1696" y="910"/>
                </a:lnTo>
                <a:lnTo>
                  <a:pt x="1743" y="910"/>
                </a:lnTo>
                <a:lnTo>
                  <a:pt x="1794" y="911"/>
                </a:lnTo>
                <a:lnTo>
                  <a:pt x="1850" y="912"/>
                </a:lnTo>
                <a:lnTo>
                  <a:pt x="1908" y="913"/>
                </a:lnTo>
                <a:lnTo>
                  <a:pt x="1971" y="913"/>
                </a:lnTo>
                <a:lnTo>
                  <a:pt x="2037" y="913"/>
                </a:lnTo>
                <a:lnTo>
                  <a:pt x="2106" y="913"/>
                </a:lnTo>
                <a:lnTo>
                  <a:pt x="2177" y="913"/>
                </a:lnTo>
                <a:lnTo>
                  <a:pt x="2249" y="912"/>
                </a:lnTo>
                <a:lnTo>
                  <a:pt x="2324" y="911"/>
                </a:lnTo>
                <a:lnTo>
                  <a:pt x="2400" y="909"/>
                </a:lnTo>
                <a:lnTo>
                  <a:pt x="2475" y="906"/>
                </a:lnTo>
                <a:lnTo>
                  <a:pt x="2553" y="903"/>
                </a:lnTo>
                <a:lnTo>
                  <a:pt x="2630" y="900"/>
                </a:lnTo>
                <a:lnTo>
                  <a:pt x="2706" y="896"/>
                </a:lnTo>
                <a:lnTo>
                  <a:pt x="2783" y="891"/>
                </a:lnTo>
                <a:lnTo>
                  <a:pt x="2858" y="886"/>
                </a:lnTo>
                <a:lnTo>
                  <a:pt x="2931" y="880"/>
                </a:lnTo>
                <a:lnTo>
                  <a:pt x="3004" y="873"/>
                </a:lnTo>
                <a:lnTo>
                  <a:pt x="3074" y="865"/>
                </a:lnTo>
                <a:lnTo>
                  <a:pt x="3140" y="856"/>
                </a:lnTo>
                <a:lnTo>
                  <a:pt x="3205" y="847"/>
                </a:lnTo>
                <a:lnTo>
                  <a:pt x="3177" y="818"/>
                </a:lnTo>
                <a:lnTo>
                  <a:pt x="3142" y="791"/>
                </a:lnTo>
                <a:lnTo>
                  <a:pt x="3105" y="765"/>
                </a:lnTo>
                <a:lnTo>
                  <a:pt x="3063" y="741"/>
                </a:lnTo>
                <a:lnTo>
                  <a:pt x="3017" y="719"/>
                </a:lnTo>
                <a:lnTo>
                  <a:pt x="2970" y="696"/>
                </a:lnTo>
                <a:lnTo>
                  <a:pt x="2919" y="675"/>
                </a:lnTo>
                <a:lnTo>
                  <a:pt x="2868" y="656"/>
                </a:lnTo>
                <a:lnTo>
                  <a:pt x="2814" y="636"/>
                </a:lnTo>
                <a:lnTo>
                  <a:pt x="2761" y="617"/>
                </a:lnTo>
                <a:lnTo>
                  <a:pt x="2707" y="599"/>
                </a:lnTo>
                <a:lnTo>
                  <a:pt x="2654" y="582"/>
                </a:lnTo>
                <a:lnTo>
                  <a:pt x="2592" y="560"/>
                </a:lnTo>
                <a:lnTo>
                  <a:pt x="2532" y="540"/>
                </a:lnTo>
                <a:lnTo>
                  <a:pt x="2473" y="519"/>
                </a:lnTo>
                <a:lnTo>
                  <a:pt x="2418" y="498"/>
                </a:lnTo>
                <a:lnTo>
                  <a:pt x="2366" y="476"/>
                </a:lnTo>
                <a:lnTo>
                  <a:pt x="2320" y="454"/>
                </a:lnTo>
                <a:lnTo>
                  <a:pt x="2268" y="428"/>
                </a:lnTo>
                <a:lnTo>
                  <a:pt x="2219" y="402"/>
                </a:lnTo>
                <a:lnTo>
                  <a:pt x="2170" y="378"/>
                </a:lnTo>
                <a:lnTo>
                  <a:pt x="2121" y="353"/>
                </a:lnTo>
                <a:lnTo>
                  <a:pt x="2074" y="330"/>
                </a:lnTo>
                <a:lnTo>
                  <a:pt x="2029" y="309"/>
                </a:lnTo>
                <a:lnTo>
                  <a:pt x="1987" y="287"/>
                </a:lnTo>
                <a:lnTo>
                  <a:pt x="1948" y="268"/>
                </a:lnTo>
                <a:lnTo>
                  <a:pt x="1912" y="251"/>
                </a:lnTo>
                <a:lnTo>
                  <a:pt x="1880" y="236"/>
                </a:lnTo>
                <a:lnTo>
                  <a:pt x="1852" y="222"/>
                </a:lnTo>
                <a:lnTo>
                  <a:pt x="1829" y="211"/>
                </a:lnTo>
                <a:close/>
                <a:moveTo>
                  <a:pt x="124" y="0"/>
                </a:moveTo>
                <a:lnTo>
                  <a:pt x="135" y="3"/>
                </a:lnTo>
                <a:lnTo>
                  <a:pt x="145" y="10"/>
                </a:lnTo>
                <a:lnTo>
                  <a:pt x="153" y="20"/>
                </a:lnTo>
                <a:lnTo>
                  <a:pt x="233" y="169"/>
                </a:lnTo>
                <a:lnTo>
                  <a:pt x="248" y="174"/>
                </a:lnTo>
                <a:lnTo>
                  <a:pt x="268" y="181"/>
                </a:lnTo>
                <a:lnTo>
                  <a:pt x="295" y="190"/>
                </a:lnTo>
                <a:lnTo>
                  <a:pt x="327" y="199"/>
                </a:lnTo>
                <a:lnTo>
                  <a:pt x="364" y="211"/>
                </a:lnTo>
                <a:lnTo>
                  <a:pt x="409" y="223"/>
                </a:lnTo>
                <a:lnTo>
                  <a:pt x="458" y="238"/>
                </a:lnTo>
                <a:lnTo>
                  <a:pt x="513" y="252"/>
                </a:lnTo>
                <a:lnTo>
                  <a:pt x="574" y="267"/>
                </a:lnTo>
                <a:lnTo>
                  <a:pt x="641" y="283"/>
                </a:lnTo>
                <a:lnTo>
                  <a:pt x="713" y="301"/>
                </a:lnTo>
                <a:lnTo>
                  <a:pt x="793" y="318"/>
                </a:lnTo>
                <a:lnTo>
                  <a:pt x="878" y="335"/>
                </a:lnTo>
                <a:lnTo>
                  <a:pt x="968" y="352"/>
                </a:lnTo>
                <a:lnTo>
                  <a:pt x="1065" y="371"/>
                </a:lnTo>
                <a:lnTo>
                  <a:pt x="1168" y="388"/>
                </a:lnTo>
                <a:lnTo>
                  <a:pt x="1277" y="405"/>
                </a:lnTo>
                <a:lnTo>
                  <a:pt x="1392" y="422"/>
                </a:lnTo>
                <a:lnTo>
                  <a:pt x="1513" y="439"/>
                </a:lnTo>
                <a:lnTo>
                  <a:pt x="1640" y="455"/>
                </a:lnTo>
                <a:lnTo>
                  <a:pt x="1774" y="143"/>
                </a:lnTo>
                <a:lnTo>
                  <a:pt x="1774" y="143"/>
                </a:lnTo>
                <a:lnTo>
                  <a:pt x="1774" y="142"/>
                </a:lnTo>
                <a:lnTo>
                  <a:pt x="1781" y="131"/>
                </a:lnTo>
                <a:lnTo>
                  <a:pt x="1791" y="124"/>
                </a:lnTo>
                <a:lnTo>
                  <a:pt x="1802" y="120"/>
                </a:lnTo>
                <a:lnTo>
                  <a:pt x="1814" y="120"/>
                </a:lnTo>
                <a:lnTo>
                  <a:pt x="1826" y="123"/>
                </a:lnTo>
                <a:lnTo>
                  <a:pt x="1828" y="125"/>
                </a:lnTo>
                <a:lnTo>
                  <a:pt x="1837" y="128"/>
                </a:lnTo>
                <a:lnTo>
                  <a:pt x="1849" y="134"/>
                </a:lnTo>
                <a:lnTo>
                  <a:pt x="1864" y="141"/>
                </a:lnTo>
                <a:lnTo>
                  <a:pt x="1884" y="150"/>
                </a:lnTo>
                <a:lnTo>
                  <a:pt x="1907" y="161"/>
                </a:lnTo>
                <a:lnTo>
                  <a:pt x="1933" y="175"/>
                </a:lnTo>
                <a:lnTo>
                  <a:pt x="1963" y="189"/>
                </a:lnTo>
                <a:lnTo>
                  <a:pt x="1994" y="204"/>
                </a:lnTo>
                <a:lnTo>
                  <a:pt x="2028" y="221"/>
                </a:lnTo>
                <a:lnTo>
                  <a:pt x="2065" y="239"/>
                </a:lnTo>
                <a:lnTo>
                  <a:pt x="2103" y="258"/>
                </a:lnTo>
                <a:lnTo>
                  <a:pt x="2142" y="277"/>
                </a:lnTo>
                <a:lnTo>
                  <a:pt x="2184" y="297"/>
                </a:lnTo>
                <a:lnTo>
                  <a:pt x="2226" y="319"/>
                </a:lnTo>
                <a:lnTo>
                  <a:pt x="2268" y="340"/>
                </a:lnTo>
                <a:lnTo>
                  <a:pt x="2312" y="362"/>
                </a:lnTo>
                <a:lnTo>
                  <a:pt x="2354" y="384"/>
                </a:lnTo>
                <a:lnTo>
                  <a:pt x="2400" y="405"/>
                </a:lnTo>
                <a:lnTo>
                  <a:pt x="2449" y="426"/>
                </a:lnTo>
                <a:lnTo>
                  <a:pt x="2503" y="447"/>
                </a:lnTo>
                <a:lnTo>
                  <a:pt x="2559" y="467"/>
                </a:lnTo>
                <a:lnTo>
                  <a:pt x="2618" y="487"/>
                </a:lnTo>
                <a:lnTo>
                  <a:pt x="2679" y="508"/>
                </a:lnTo>
                <a:lnTo>
                  <a:pt x="2735" y="526"/>
                </a:lnTo>
                <a:lnTo>
                  <a:pt x="2791" y="545"/>
                </a:lnTo>
                <a:lnTo>
                  <a:pt x="2846" y="564"/>
                </a:lnTo>
                <a:lnTo>
                  <a:pt x="2900" y="585"/>
                </a:lnTo>
                <a:lnTo>
                  <a:pt x="2953" y="606"/>
                </a:lnTo>
                <a:lnTo>
                  <a:pt x="3004" y="628"/>
                </a:lnTo>
                <a:lnTo>
                  <a:pt x="3053" y="651"/>
                </a:lnTo>
                <a:lnTo>
                  <a:pt x="3099" y="675"/>
                </a:lnTo>
                <a:lnTo>
                  <a:pt x="3143" y="700"/>
                </a:lnTo>
                <a:lnTo>
                  <a:pt x="3184" y="728"/>
                </a:lnTo>
                <a:lnTo>
                  <a:pt x="3220" y="756"/>
                </a:lnTo>
                <a:lnTo>
                  <a:pt x="3253" y="787"/>
                </a:lnTo>
                <a:lnTo>
                  <a:pt x="3282" y="818"/>
                </a:lnTo>
                <a:lnTo>
                  <a:pt x="3305" y="853"/>
                </a:lnTo>
                <a:lnTo>
                  <a:pt x="3314" y="871"/>
                </a:lnTo>
                <a:lnTo>
                  <a:pt x="3320" y="890"/>
                </a:lnTo>
                <a:lnTo>
                  <a:pt x="3324" y="912"/>
                </a:lnTo>
                <a:lnTo>
                  <a:pt x="3325" y="933"/>
                </a:lnTo>
                <a:lnTo>
                  <a:pt x="3326" y="953"/>
                </a:lnTo>
                <a:lnTo>
                  <a:pt x="3325" y="972"/>
                </a:lnTo>
                <a:lnTo>
                  <a:pt x="3324" y="989"/>
                </a:lnTo>
                <a:lnTo>
                  <a:pt x="3323" y="1002"/>
                </a:lnTo>
                <a:lnTo>
                  <a:pt x="3322" y="1011"/>
                </a:lnTo>
                <a:lnTo>
                  <a:pt x="3321" y="1015"/>
                </a:lnTo>
                <a:lnTo>
                  <a:pt x="3316" y="1028"/>
                </a:lnTo>
                <a:lnTo>
                  <a:pt x="3307" y="1038"/>
                </a:lnTo>
                <a:lnTo>
                  <a:pt x="3294" y="1046"/>
                </a:lnTo>
                <a:lnTo>
                  <a:pt x="3250" y="1057"/>
                </a:lnTo>
                <a:lnTo>
                  <a:pt x="3201" y="1068"/>
                </a:lnTo>
                <a:lnTo>
                  <a:pt x="3145" y="1077"/>
                </a:lnTo>
                <a:lnTo>
                  <a:pt x="3086" y="1086"/>
                </a:lnTo>
                <a:lnTo>
                  <a:pt x="3020" y="1094"/>
                </a:lnTo>
                <a:lnTo>
                  <a:pt x="2952" y="1101"/>
                </a:lnTo>
                <a:lnTo>
                  <a:pt x="2879" y="1107"/>
                </a:lnTo>
                <a:lnTo>
                  <a:pt x="2804" y="1113"/>
                </a:lnTo>
                <a:lnTo>
                  <a:pt x="2726" y="1118"/>
                </a:lnTo>
                <a:lnTo>
                  <a:pt x="2645" y="1122"/>
                </a:lnTo>
                <a:lnTo>
                  <a:pt x="2563" y="1125"/>
                </a:lnTo>
                <a:lnTo>
                  <a:pt x="2479" y="1128"/>
                </a:lnTo>
                <a:lnTo>
                  <a:pt x="2396" y="1130"/>
                </a:lnTo>
                <a:lnTo>
                  <a:pt x="2312" y="1132"/>
                </a:lnTo>
                <a:lnTo>
                  <a:pt x="2227" y="1133"/>
                </a:lnTo>
                <a:lnTo>
                  <a:pt x="2144" y="1134"/>
                </a:lnTo>
                <a:lnTo>
                  <a:pt x="2062" y="1135"/>
                </a:lnTo>
                <a:lnTo>
                  <a:pt x="1982" y="1135"/>
                </a:lnTo>
                <a:lnTo>
                  <a:pt x="1910" y="1135"/>
                </a:lnTo>
                <a:lnTo>
                  <a:pt x="1842" y="1135"/>
                </a:lnTo>
                <a:lnTo>
                  <a:pt x="1775" y="1134"/>
                </a:lnTo>
                <a:lnTo>
                  <a:pt x="1712" y="1133"/>
                </a:lnTo>
                <a:lnTo>
                  <a:pt x="1652" y="1133"/>
                </a:lnTo>
                <a:lnTo>
                  <a:pt x="1595" y="1132"/>
                </a:lnTo>
                <a:lnTo>
                  <a:pt x="1542" y="1131"/>
                </a:lnTo>
                <a:lnTo>
                  <a:pt x="1493" y="1130"/>
                </a:lnTo>
                <a:lnTo>
                  <a:pt x="1449" y="1129"/>
                </a:lnTo>
                <a:lnTo>
                  <a:pt x="1411" y="1128"/>
                </a:lnTo>
                <a:lnTo>
                  <a:pt x="1376" y="1127"/>
                </a:lnTo>
                <a:lnTo>
                  <a:pt x="1348" y="1126"/>
                </a:lnTo>
                <a:lnTo>
                  <a:pt x="1327" y="1126"/>
                </a:lnTo>
                <a:lnTo>
                  <a:pt x="1311" y="1125"/>
                </a:lnTo>
                <a:lnTo>
                  <a:pt x="1302" y="1125"/>
                </a:lnTo>
                <a:lnTo>
                  <a:pt x="46" y="1093"/>
                </a:lnTo>
                <a:lnTo>
                  <a:pt x="34" y="1091"/>
                </a:lnTo>
                <a:lnTo>
                  <a:pt x="24" y="1086"/>
                </a:lnTo>
                <a:lnTo>
                  <a:pt x="16" y="1077"/>
                </a:lnTo>
                <a:lnTo>
                  <a:pt x="11" y="1066"/>
                </a:lnTo>
                <a:lnTo>
                  <a:pt x="4" y="1040"/>
                </a:lnTo>
                <a:lnTo>
                  <a:pt x="1" y="1015"/>
                </a:lnTo>
                <a:lnTo>
                  <a:pt x="0" y="990"/>
                </a:lnTo>
                <a:lnTo>
                  <a:pt x="1" y="966"/>
                </a:lnTo>
                <a:lnTo>
                  <a:pt x="3" y="944"/>
                </a:lnTo>
                <a:lnTo>
                  <a:pt x="5" y="926"/>
                </a:lnTo>
                <a:lnTo>
                  <a:pt x="8" y="911"/>
                </a:lnTo>
                <a:lnTo>
                  <a:pt x="10" y="900"/>
                </a:lnTo>
                <a:lnTo>
                  <a:pt x="10" y="887"/>
                </a:lnTo>
                <a:lnTo>
                  <a:pt x="11" y="868"/>
                </a:lnTo>
                <a:lnTo>
                  <a:pt x="12" y="843"/>
                </a:lnTo>
                <a:lnTo>
                  <a:pt x="15" y="812"/>
                </a:lnTo>
                <a:lnTo>
                  <a:pt x="18" y="778"/>
                </a:lnTo>
                <a:lnTo>
                  <a:pt x="23" y="740"/>
                </a:lnTo>
                <a:lnTo>
                  <a:pt x="30" y="700"/>
                </a:lnTo>
                <a:lnTo>
                  <a:pt x="39" y="660"/>
                </a:lnTo>
                <a:lnTo>
                  <a:pt x="50" y="619"/>
                </a:lnTo>
                <a:lnTo>
                  <a:pt x="64" y="577"/>
                </a:lnTo>
                <a:lnTo>
                  <a:pt x="77" y="534"/>
                </a:lnTo>
                <a:lnTo>
                  <a:pt x="89" y="491"/>
                </a:lnTo>
                <a:lnTo>
                  <a:pt x="101" y="449"/>
                </a:lnTo>
                <a:lnTo>
                  <a:pt x="112" y="408"/>
                </a:lnTo>
                <a:lnTo>
                  <a:pt x="122" y="369"/>
                </a:lnTo>
                <a:lnTo>
                  <a:pt x="132" y="332"/>
                </a:lnTo>
                <a:lnTo>
                  <a:pt x="140" y="299"/>
                </a:lnTo>
                <a:lnTo>
                  <a:pt x="148" y="269"/>
                </a:lnTo>
                <a:lnTo>
                  <a:pt x="155" y="243"/>
                </a:lnTo>
                <a:lnTo>
                  <a:pt x="160" y="221"/>
                </a:lnTo>
                <a:lnTo>
                  <a:pt x="164" y="205"/>
                </a:lnTo>
                <a:lnTo>
                  <a:pt x="85" y="57"/>
                </a:lnTo>
                <a:lnTo>
                  <a:pt x="81" y="46"/>
                </a:lnTo>
                <a:lnTo>
                  <a:pt x="81" y="34"/>
                </a:lnTo>
                <a:lnTo>
                  <a:pt x="84" y="22"/>
                </a:lnTo>
                <a:lnTo>
                  <a:pt x="91" y="12"/>
                </a:lnTo>
                <a:lnTo>
                  <a:pt x="100" y="4"/>
                </a:lnTo>
                <a:lnTo>
                  <a:pt x="112" y="0"/>
                </a:lnTo>
                <a:lnTo>
                  <a:pt x="1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2" name="Freeform 210"/>
          <p:cNvSpPr>
            <a:spLocks noEditPoints="1"/>
          </p:cNvSpPr>
          <p:nvPr/>
        </p:nvSpPr>
        <p:spPr bwMode="auto">
          <a:xfrm>
            <a:off x="10189178" y="1897063"/>
            <a:ext cx="223838" cy="593725"/>
          </a:xfrm>
          <a:custGeom>
            <a:avLst/>
            <a:gdLst>
              <a:gd name="T0" fmla="*/ 868 w 1273"/>
              <a:gd name="T1" fmla="*/ 252 h 3366"/>
              <a:gd name="T2" fmla="*/ 693 w 1273"/>
              <a:gd name="T3" fmla="*/ 720 h 3366"/>
              <a:gd name="T4" fmla="*/ 776 w 1273"/>
              <a:gd name="T5" fmla="*/ 853 h 3366"/>
              <a:gd name="T6" fmla="*/ 705 w 1273"/>
              <a:gd name="T7" fmla="*/ 968 h 3366"/>
              <a:gd name="T8" fmla="*/ 732 w 1273"/>
              <a:gd name="T9" fmla="*/ 1646 h 3366"/>
              <a:gd name="T10" fmla="*/ 758 w 1273"/>
              <a:gd name="T11" fmla="*/ 2168 h 3366"/>
              <a:gd name="T12" fmla="*/ 758 w 1273"/>
              <a:gd name="T13" fmla="*/ 2694 h 3366"/>
              <a:gd name="T14" fmla="*/ 762 w 1273"/>
              <a:gd name="T15" fmla="*/ 3183 h 3366"/>
              <a:gd name="T16" fmla="*/ 898 w 1273"/>
              <a:gd name="T17" fmla="*/ 3277 h 3366"/>
              <a:gd name="T18" fmla="*/ 932 w 1273"/>
              <a:gd name="T19" fmla="*/ 2920 h 3366"/>
              <a:gd name="T20" fmla="*/ 1016 w 1273"/>
              <a:gd name="T21" fmla="*/ 2166 h 3366"/>
              <a:gd name="T22" fmla="*/ 1061 w 1273"/>
              <a:gd name="T23" fmla="*/ 1560 h 3366"/>
              <a:gd name="T24" fmla="*/ 1194 w 1273"/>
              <a:gd name="T25" fmla="*/ 658 h 3366"/>
              <a:gd name="T26" fmla="*/ 929 w 1273"/>
              <a:gd name="T27" fmla="*/ 369 h 3366"/>
              <a:gd name="T28" fmla="*/ 260 w 1273"/>
              <a:gd name="T29" fmla="*/ 425 h 3366"/>
              <a:gd name="T30" fmla="*/ 87 w 1273"/>
              <a:gd name="T31" fmla="*/ 861 h 3366"/>
              <a:gd name="T32" fmla="*/ 243 w 1273"/>
              <a:gd name="T33" fmla="*/ 1729 h 3366"/>
              <a:gd name="T34" fmla="*/ 255 w 1273"/>
              <a:gd name="T35" fmla="*/ 2370 h 3366"/>
              <a:gd name="T36" fmla="*/ 354 w 1273"/>
              <a:gd name="T37" fmla="*/ 3067 h 3366"/>
              <a:gd name="T38" fmla="*/ 436 w 1273"/>
              <a:gd name="T39" fmla="*/ 3288 h 3366"/>
              <a:gd name="T40" fmla="*/ 507 w 1273"/>
              <a:gd name="T41" fmla="*/ 3072 h 3366"/>
              <a:gd name="T42" fmla="*/ 523 w 1273"/>
              <a:gd name="T43" fmla="*/ 2526 h 3366"/>
              <a:gd name="T44" fmla="*/ 519 w 1273"/>
              <a:gd name="T45" fmla="*/ 2111 h 3366"/>
              <a:gd name="T46" fmla="*/ 546 w 1273"/>
              <a:gd name="T47" fmla="*/ 1416 h 3366"/>
              <a:gd name="T48" fmla="*/ 582 w 1273"/>
              <a:gd name="T49" fmla="*/ 841 h 3366"/>
              <a:gd name="T50" fmla="*/ 459 w 1273"/>
              <a:gd name="T51" fmla="*/ 821 h 3366"/>
              <a:gd name="T52" fmla="*/ 1106 w 1273"/>
              <a:gd name="T53" fmla="*/ 219 h 3366"/>
              <a:gd name="T54" fmla="*/ 1097 w 1273"/>
              <a:gd name="T55" fmla="*/ 368 h 3366"/>
              <a:gd name="T56" fmla="*/ 152 w 1273"/>
              <a:gd name="T57" fmla="*/ 371 h 3366"/>
              <a:gd name="T58" fmla="*/ 198 w 1273"/>
              <a:gd name="T59" fmla="*/ 225 h 3366"/>
              <a:gd name="T60" fmla="*/ 706 w 1273"/>
              <a:gd name="T61" fmla="*/ 138 h 3366"/>
              <a:gd name="T62" fmla="*/ 1112 w 1273"/>
              <a:gd name="T63" fmla="*/ 137 h 3366"/>
              <a:gd name="T64" fmla="*/ 410 w 1273"/>
              <a:gd name="T65" fmla="*/ 175 h 3366"/>
              <a:gd name="T66" fmla="*/ 255 w 1273"/>
              <a:gd name="T67" fmla="*/ 109 h 3366"/>
              <a:gd name="T68" fmla="*/ 419 w 1273"/>
              <a:gd name="T69" fmla="*/ 51 h 3366"/>
              <a:gd name="T70" fmla="*/ 854 w 1273"/>
              <a:gd name="T71" fmla="*/ 51 h 3366"/>
              <a:gd name="T72" fmla="*/ 1159 w 1273"/>
              <a:gd name="T73" fmla="*/ 18 h 3366"/>
              <a:gd name="T74" fmla="*/ 1238 w 1273"/>
              <a:gd name="T75" fmla="*/ 348 h 3366"/>
              <a:gd name="T76" fmla="*/ 1240 w 1273"/>
              <a:gd name="T77" fmla="*/ 1028 h 3366"/>
              <a:gd name="T78" fmla="*/ 1098 w 1273"/>
              <a:gd name="T79" fmla="*/ 1798 h 3366"/>
              <a:gd name="T80" fmla="*/ 1096 w 1273"/>
              <a:gd name="T81" fmla="*/ 2375 h 3366"/>
              <a:gd name="T82" fmla="*/ 998 w 1273"/>
              <a:gd name="T83" fmla="*/ 3068 h 3366"/>
              <a:gd name="T84" fmla="*/ 949 w 1273"/>
              <a:gd name="T85" fmla="*/ 3337 h 3366"/>
              <a:gd name="T86" fmla="*/ 680 w 1273"/>
              <a:gd name="T87" fmla="*/ 3267 h 3366"/>
              <a:gd name="T88" fmla="*/ 689 w 1273"/>
              <a:gd name="T89" fmla="*/ 2927 h 3366"/>
              <a:gd name="T90" fmla="*/ 676 w 1273"/>
              <a:gd name="T91" fmla="*/ 2352 h 3366"/>
              <a:gd name="T92" fmla="*/ 670 w 1273"/>
              <a:gd name="T93" fmla="*/ 1994 h 3366"/>
              <a:gd name="T94" fmla="*/ 645 w 1273"/>
              <a:gd name="T95" fmla="*/ 1250 h 3366"/>
              <a:gd name="T96" fmla="*/ 613 w 1273"/>
              <a:gd name="T97" fmla="*/ 1805 h 3366"/>
              <a:gd name="T98" fmla="*/ 593 w 1273"/>
              <a:gd name="T99" fmla="*/ 2237 h 3366"/>
              <a:gd name="T100" fmla="*/ 585 w 1273"/>
              <a:gd name="T101" fmla="*/ 2806 h 3366"/>
              <a:gd name="T102" fmla="*/ 592 w 1273"/>
              <a:gd name="T103" fmla="*/ 3238 h 3366"/>
              <a:gd name="T104" fmla="*/ 403 w 1273"/>
              <a:gd name="T105" fmla="*/ 3364 h 3366"/>
              <a:gd name="T106" fmla="*/ 280 w 1273"/>
              <a:gd name="T107" fmla="*/ 3182 h 3366"/>
              <a:gd name="T108" fmla="*/ 200 w 1273"/>
              <a:gd name="T109" fmla="*/ 2597 h 3366"/>
              <a:gd name="T110" fmla="*/ 187 w 1273"/>
              <a:gd name="T111" fmla="*/ 1897 h 3366"/>
              <a:gd name="T112" fmla="*/ 79 w 1273"/>
              <a:gd name="T113" fmla="*/ 1280 h 3366"/>
              <a:gd name="T114" fmla="*/ 13 w 1273"/>
              <a:gd name="T115" fmla="*/ 500 h 3366"/>
              <a:gd name="T116" fmla="*/ 105 w 1273"/>
              <a:gd name="T117" fmla="*/ 45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73" h="3366">
                <a:moveTo>
                  <a:pt x="723" y="260"/>
                </a:moveTo>
                <a:lnTo>
                  <a:pt x="676" y="261"/>
                </a:lnTo>
                <a:lnTo>
                  <a:pt x="676" y="640"/>
                </a:lnTo>
                <a:lnTo>
                  <a:pt x="685" y="632"/>
                </a:lnTo>
                <a:lnTo>
                  <a:pt x="696" y="623"/>
                </a:lnTo>
                <a:lnTo>
                  <a:pt x="704" y="610"/>
                </a:lnTo>
                <a:lnTo>
                  <a:pt x="712" y="596"/>
                </a:lnTo>
                <a:lnTo>
                  <a:pt x="718" y="579"/>
                </a:lnTo>
                <a:lnTo>
                  <a:pt x="721" y="559"/>
                </a:lnTo>
                <a:lnTo>
                  <a:pt x="723" y="537"/>
                </a:lnTo>
                <a:lnTo>
                  <a:pt x="723" y="260"/>
                </a:lnTo>
                <a:close/>
                <a:moveTo>
                  <a:pt x="868" y="252"/>
                </a:moveTo>
                <a:lnTo>
                  <a:pt x="836" y="255"/>
                </a:lnTo>
                <a:lnTo>
                  <a:pt x="802" y="257"/>
                </a:lnTo>
                <a:lnTo>
                  <a:pt x="802" y="537"/>
                </a:lnTo>
                <a:lnTo>
                  <a:pt x="800" y="569"/>
                </a:lnTo>
                <a:lnTo>
                  <a:pt x="793" y="599"/>
                </a:lnTo>
                <a:lnTo>
                  <a:pt x="785" y="625"/>
                </a:lnTo>
                <a:lnTo>
                  <a:pt x="773" y="647"/>
                </a:lnTo>
                <a:lnTo>
                  <a:pt x="759" y="668"/>
                </a:lnTo>
                <a:lnTo>
                  <a:pt x="744" y="684"/>
                </a:lnTo>
                <a:lnTo>
                  <a:pt x="727" y="699"/>
                </a:lnTo>
                <a:lnTo>
                  <a:pt x="710" y="711"/>
                </a:lnTo>
                <a:lnTo>
                  <a:pt x="693" y="720"/>
                </a:lnTo>
                <a:lnTo>
                  <a:pt x="676" y="727"/>
                </a:lnTo>
                <a:lnTo>
                  <a:pt x="676" y="760"/>
                </a:lnTo>
                <a:lnTo>
                  <a:pt x="781" y="776"/>
                </a:lnTo>
                <a:lnTo>
                  <a:pt x="793" y="780"/>
                </a:lnTo>
                <a:lnTo>
                  <a:pt x="803" y="787"/>
                </a:lnTo>
                <a:lnTo>
                  <a:pt x="810" y="797"/>
                </a:lnTo>
                <a:lnTo>
                  <a:pt x="814" y="808"/>
                </a:lnTo>
                <a:lnTo>
                  <a:pt x="814" y="821"/>
                </a:lnTo>
                <a:lnTo>
                  <a:pt x="810" y="834"/>
                </a:lnTo>
                <a:lnTo>
                  <a:pt x="801" y="844"/>
                </a:lnTo>
                <a:lnTo>
                  <a:pt x="789" y="850"/>
                </a:lnTo>
                <a:lnTo>
                  <a:pt x="776" y="853"/>
                </a:lnTo>
                <a:lnTo>
                  <a:pt x="770" y="853"/>
                </a:lnTo>
                <a:lnTo>
                  <a:pt x="759" y="852"/>
                </a:lnTo>
                <a:lnTo>
                  <a:pt x="748" y="850"/>
                </a:lnTo>
                <a:lnTo>
                  <a:pt x="735" y="848"/>
                </a:lnTo>
                <a:lnTo>
                  <a:pt x="721" y="846"/>
                </a:lnTo>
                <a:lnTo>
                  <a:pt x="708" y="844"/>
                </a:lnTo>
                <a:lnTo>
                  <a:pt x="698" y="842"/>
                </a:lnTo>
                <a:lnTo>
                  <a:pt x="690" y="841"/>
                </a:lnTo>
                <a:lnTo>
                  <a:pt x="688" y="840"/>
                </a:lnTo>
                <a:lnTo>
                  <a:pt x="695" y="878"/>
                </a:lnTo>
                <a:lnTo>
                  <a:pt x="700" y="921"/>
                </a:lnTo>
                <a:lnTo>
                  <a:pt x="705" y="968"/>
                </a:lnTo>
                <a:lnTo>
                  <a:pt x="710" y="1021"/>
                </a:lnTo>
                <a:lnTo>
                  <a:pt x="714" y="1075"/>
                </a:lnTo>
                <a:lnTo>
                  <a:pt x="717" y="1132"/>
                </a:lnTo>
                <a:lnTo>
                  <a:pt x="720" y="1191"/>
                </a:lnTo>
                <a:lnTo>
                  <a:pt x="723" y="1249"/>
                </a:lnTo>
                <a:lnTo>
                  <a:pt x="725" y="1307"/>
                </a:lnTo>
                <a:lnTo>
                  <a:pt x="726" y="1363"/>
                </a:lnTo>
                <a:lnTo>
                  <a:pt x="726" y="1416"/>
                </a:lnTo>
                <a:lnTo>
                  <a:pt x="727" y="1471"/>
                </a:lnTo>
                <a:lnTo>
                  <a:pt x="729" y="1527"/>
                </a:lnTo>
                <a:lnTo>
                  <a:pt x="730" y="1586"/>
                </a:lnTo>
                <a:lnTo>
                  <a:pt x="732" y="1646"/>
                </a:lnTo>
                <a:lnTo>
                  <a:pt x="734" y="1707"/>
                </a:lnTo>
                <a:lnTo>
                  <a:pt x="737" y="1767"/>
                </a:lnTo>
                <a:lnTo>
                  <a:pt x="739" y="1827"/>
                </a:lnTo>
                <a:lnTo>
                  <a:pt x="742" y="1884"/>
                </a:lnTo>
                <a:lnTo>
                  <a:pt x="745" y="1938"/>
                </a:lnTo>
                <a:lnTo>
                  <a:pt x="748" y="1990"/>
                </a:lnTo>
                <a:lnTo>
                  <a:pt x="750" y="2036"/>
                </a:lnTo>
                <a:lnTo>
                  <a:pt x="753" y="2078"/>
                </a:lnTo>
                <a:lnTo>
                  <a:pt x="755" y="2114"/>
                </a:lnTo>
                <a:lnTo>
                  <a:pt x="756" y="2136"/>
                </a:lnTo>
                <a:lnTo>
                  <a:pt x="757" y="2155"/>
                </a:lnTo>
                <a:lnTo>
                  <a:pt x="758" y="2168"/>
                </a:lnTo>
                <a:lnTo>
                  <a:pt x="759" y="2186"/>
                </a:lnTo>
                <a:lnTo>
                  <a:pt x="758" y="2209"/>
                </a:lnTo>
                <a:lnTo>
                  <a:pt x="758" y="2237"/>
                </a:lnTo>
                <a:lnTo>
                  <a:pt x="757" y="2267"/>
                </a:lnTo>
                <a:lnTo>
                  <a:pt x="755" y="2301"/>
                </a:lnTo>
                <a:lnTo>
                  <a:pt x="754" y="2354"/>
                </a:lnTo>
                <a:lnTo>
                  <a:pt x="752" y="2409"/>
                </a:lnTo>
                <a:lnTo>
                  <a:pt x="751" y="2467"/>
                </a:lnTo>
                <a:lnTo>
                  <a:pt x="750" y="2526"/>
                </a:lnTo>
                <a:lnTo>
                  <a:pt x="751" y="2584"/>
                </a:lnTo>
                <a:lnTo>
                  <a:pt x="754" y="2641"/>
                </a:lnTo>
                <a:lnTo>
                  <a:pt x="758" y="2694"/>
                </a:lnTo>
                <a:lnTo>
                  <a:pt x="761" y="2729"/>
                </a:lnTo>
                <a:lnTo>
                  <a:pt x="764" y="2767"/>
                </a:lnTo>
                <a:lnTo>
                  <a:pt x="766" y="2808"/>
                </a:lnTo>
                <a:lnTo>
                  <a:pt x="767" y="2852"/>
                </a:lnTo>
                <a:lnTo>
                  <a:pt x="768" y="2896"/>
                </a:lnTo>
                <a:lnTo>
                  <a:pt x="768" y="2941"/>
                </a:lnTo>
                <a:lnTo>
                  <a:pt x="767" y="2985"/>
                </a:lnTo>
                <a:lnTo>
                  <a:pt x="767" y="3029"/>
                </a:lnTo>
                <a:lnTo>
                  <a:pt x="766" y="3072"/>
                </a:lnTo>
                <a:lnTo>
                  <a:pt x="765" y="3112"/>
                </a:lnTo>
                <a:lnTo>
                  <a:pt x="764" y="3149"/>
                </a:lnTo>
                <a:lnTo>
                  <a:pt x="762" y="3183"/>
                </a:lnTo>
                <a:lnTo>
                  <a:pt x="761" y="3212"/>
                </a:lnTo>
                <a:lnTo>
                  <a:pt x="760" y="3236"/>
                </a:lnTo>
                <a:lnTo>
                  <a:pt x="759" y="3254"/>
                </a:lnTo>
                <a:lnTo>
                  <a:pt x="758" y="3265"/>
                </a:lnTo>
                <a:lnTo>
                  <a:pt x="765" y="3270"/>
                </a:lnTo>
                <a:lnTo>
                  <a:pt x="776" y="3277"/>
                </a:lnTo>
                <a:lnTo>
                  <a:pt x="791" y="3282"/>
                </a:lnTo>
                <a:lnTo>
                  <a:pt x="812" y="3286"/>
                </a:lnTo>
                <a:lnTo>
                  <a:pt x="837" y="3288"/>
                </a:lnTo>
                <a:lnTo>
                  <a:pt x="862" y="3286"/>
                </a:lnTo>
                <a:lnTo>
                  <a:pt x="883" y="3282"/>
                </a:lnTo>
                <a:lnTo>
                  <a:pt x="898" y="3277"/>
                </a:lnTo>
                <a:lnTo>
                  <a:pt x="909" y="3270"/>
                </a:lnTo>
                <a:lnTo>
                  <a:pt x="915" y="3265"/>
                </a:lnTo>
                <a:lnTo>
                  <a:pt x="915" y="3254"/>
                </a:lnTo>
                <a:lnTo>
                  <a:pt x="915" y="3237"/>
                </a:lnTo>
                <a:lnTo>
                  <a:pt x="915" y="3213"/>
                </a:lnTo>
                <a:lnTo>
                  <a:pt x="915" y="3183"/>
                </a:lnTo>
                <a:lnTo>
                  <a:pt x="916" y="3149"/>
                </a:lnTo>
                <a:lnTo>
                  <a:pt x="917" y="3110"/>
                </a:lnTo>
                <a:lnTo>
                  <a:pt x="919" y="3067"/>
                </a:lnTo>
                <a:lnTo>
                  <a:pt x="922" y="3020"/>
                </a:lnTo>
                <a:lnTo>
                  <a:pt x="926" y="2971"/>
                </a:lnTo>
                <a:lnTo>
                  <a:pt x="932" y="2920"/>
                </a:lnTo>
                <a:lnTo>
                  <a:pt x="938" y="2866"/>
                </a:lnTo>
                <a:lnTo>
                  <a:pt x="947" y="2812"/>
                </a:lnTo>
                <a:lnTo>
                  <a:pt x="957" y="2758"/>
                </a:lnTo>
                <a:lnTo>
                  <a:pt x="968" y="2703"/>
                </a:lnTo>
                <a:lnTo>
                  <a:pt x="982" y="2649"/>
                </a:lnTo>
                <a:lnTo>
                  <a:pt x="997" y="2580"/>
                </a:lnTo>
                <a:lnTo>
                  <a:pt x="1008" y="2511"/>
                </a:lnTo>
                <a:lnTo>
                  <a:pt x="1015" y="2440"/>
                </a:lnTo>
                <a:lnTo>
                  <a:pt x="1019" y="2370"/>
                </a:lnTo>
                <a:lnTo>
                  <a:pt x="1019" y="2300"/>
                </a:lnTo>
                <a:lnTo>
                  <a:pt x="1018" y="2232"/>
                </a:lnTo>
                <a:lnTo>
                  <a:pt x="1016" y="2166"/>
                </a:lnTo>
                <a:lnTo>
                  <a:pt x="1011" y="2103"/>
                </a:lnTo>
                <a:lnTo>
                  <a:pt x="1009" y="2043"/>
                </a:lnTo>
                <a:lnTo>
                  <a:pt x="1007" y="1989"/>
                </a:lnTo>
                <a:lnTo>
                  <a:pt x="1006" y="1937"/>
                </a:lnTo>
                <a:lnTo>
                  <a:pt x="1008" y="1892"/>
                </a:lnTo>
                <a:lnTo>
                  <a:pt x="1011" y="1859"/>
                </a:lnTo>
                <a:lnTo>
                  <a:pt x="1016" y="1820"/>
                </a:lnTo>
                <a:lnTo>
                  <a:pt x="1023" y="1777"/>
                </a:lnTo>
                <a:lnTo>
                  <a:pt x="1030" y="1729"/>
                </a:lnTo>
                <a:lnTo>
                  <a:pt x="1039" y="1676"/>
                </a:lnTo>
                <a:lnTo>
                  <a:pt x="1050" y="1619"/>
                </a:lnTo>
                <a:lnTo>
                  <a:pt x="1061" y="1560"/>
                </a:lnTo>
                <a:lnTo>
                  <a:pt x="1073" y="1497"/>
                </a:lnTo>
                <a:lnTo>
                  <a:pt x="1086" y="1432"/>
                </a:lnTo>
                <a:lnTo>
                  <a:pt x="1101" y="1350"/>
                </a:lnTo>
                <a:lnTo>
                  <a:pt x="1117" y="1267"/>
                </a:lnTo>
                <a:lnTo>
                  <a:pt x="1133" y="1183"/>
                </a:lnTo>
                <a:lnTo>
                  <a:pt x="1148" y="1098"/>
                </a:lnTo>
                <a:lnTo>
                  <a:pt x="1163" y="1015"/>
                </a:lnTo>
                <a:lnTo>
                  <a:pt x="1175" y="936"/>
                </a:lnTo>
                <a:lnTo>
                  <a:pt x="1186" y="861"/>
                </a:lnTo>
                <a:lnTo>
                  <a:pt x="1193" y="795"/>
                </a:lnTo>
                <a:lnTo>
                  <a:pt x="1195" y="727"/>
                </a:lnTo>
                <a:lnTo>
                  <a:pt x="1194" y="658"/>
                </a:lnTo>
                <a:lnTo>
                  <a:pt x="1190" y="588"/>
                </a:lnTo>
                <a:lnTo>
                  <a:pt x="1183" y="518"/>
                </a:lnTo>
                <a:lnTo>
                  <a:pt x="1175" y="450"/>
                </a:lnTo>
                <a:lnTo>
                  <a:pt x="1157" y="450"/>
                </a:lnTo>
                <a:lnTo>
                  <a:pt x="1132" y="450"/>
                </a:lnTo>
                <a:lnTo>
                  <a:pt x="1104" y="447"/>
                </a:lnTo>
                <a:lnTo>
                  <a:pt x="1074" y="443"/>
                </a:lnTo>
                <a:lnTo>
                  <a:pt x="1043" y="435"/>
                </a:lnTo>
                <a:lnTo>
                  <a:pt x="1013" y="425"/>
                </a:lnTo>
                <a:lnTo>
                  <a:pt x="983" y="410"/>
                </a:lnTo>
                <a:lnTo>
                  <a:pt x="954" y="391"/>
                </a:lnTo>
                <a:lnTo>
                  <a:pt x="929" y="369"/>
                </a:lnTo>
                <a:lnTo>
                  <a:pt x="909" y="345"/>
                </a:lnTo>
                <a:lnTo>
                  <a:pt x="891" y="317"/>
                </a:lnTo>
                <a:lnTo>
                  <a:pt x="878" y="286"/>
                </a:lnTo>
                <a:lnTo>
                  <a:pt x="868" y="252"/>
                </a:lnTo>
                <a:close/>
                <a:moveTo>
                  <a:pt x="405" y="252"/>
                </a:moveTo>
                <a:lnTo>
                  <a:pt x="395" y="286"/>
                </a:lnTo>
                <a:lnTo>
                  <a:pt x="382" y="317"/>
                </a:lnTo>
                <a:lnTo>
                  <a:pt x="365" y="345"/>
                </a:lnTo>
                <a:lnTo>
                  <a:pt x="344" y="369"/>
                </a:lnTo>
                <a:lnTo>
                  <a:pt x="320" y="391"/>
                </a:lnTo>
                <a:lnTo>
                  <a:pt x="291" y="410"/>
                </a:lnTo>
                <a:lnTo>
                  <a:pt x="260" y="425"/>
                </a:lnTo>
                <a:lnTo>
                  <a:pt x="229" y="435"/>
                </a:lnTo>
                <a:lnTo>
                  <a:pt x="199" y="443"/>
                </a:lnTo>
                <a:lnTo>
                  <a:pt x="170" y="447"/>
                </a:lnTo>
                <a:lnTo>
                  <a:pt x="142" y="450"/>
                </a:lnTo>
                <a:lnTo>
                  <a:pt x="116" y="450"/>
                </a:lnTo>
                <a:lnTo>
                  <a:pt x="99" y="450"/>
                </a:lnTo>
                <a:lnTo>
                  <a:pt x="90" y="518"/>
                </a:lnTo>
                <a:lnTo>
                  <a:pt x="83" y="588"/>
                </a:lnTo>
                <a:lnTo>
                  <a:pt x="79" y="658"/>
                </a:lnTo>
                <a:lnTo>
                  <a:pt x="78" y="727"/>
                </a:lnTo>
                <a:lnTo>
                  <a:pt x="80" y="795"/>
                </a:lnTo>
                <a:lnTo>
                  <a:pt x="87" y="861"/>
                </a:lnTo>
                <a:lnTo>
                  <a:pt x="98" y="936"/>
                </a:lnTo>
                <a:lnTo>
                  <a:pt x="111" y="1016"/>
                </a:lnTo>
                <a:lnTo>
                  <a:pt x="125" y="1098"/>
                </a:lnTo>
                <a:lnTo>
                  <a:pt x="140" y="1183"/>
                </a:lnTo>
                <a:lnTo>
                  <a:pt x="155" y="1267"/>
                </a:lnTo>
                <a:lnTo>
                  <a:pt x="172" y="1350"/>
                </a:lnTo>
                <a:lnTo>
                  <a:pt x="187" y="1432"/>
                </a:lnTo>
                <a:lnTo>
                  <a:pt x="200" y="1497"/>
                </a:lnTo>
                <a:lnTo>
                  <a:pt x="212" y="1560"/>
                </a:lnTo>
                <a:lnTo>
                  <a:pt x="223" y="1619"/>
                </a:lnTo>
                <a:lnTo>
                  <a:pt x="234" y="1677"/>
                </a:lnTo>
                <a:lnTo>
                  <a:pt x="243" y="1729"/>
                </a:lnTo>
                <a:lnTo>
                  <a:pt x="251" y="1777"/>
                </a:lnTo>
                <a:lnTo>
                  <a:pt x="257" y="1820"/>
                </a:lnTo>
                <a:lnTo>
                  <a:pt x="262" y="1859"/>
                </a:lnTo>
                <a:lnTo>
                  <a:pt x="265" y="1892"/>
                </a:lnTo>
                <a:lnTo>
                  <a:pt x="267" y="1937"/>
                </a:lnTo>
                <a:lnTo>
                  <a:pt x="267" y="1989"/>
                </a:lnTo>
                <a:lnTo>
                  <a:pt x="264" y="2044"/>
                </a:lnTo>
                <a:lnTo>
                  <a:pt x="261" y="2103"/>
                </a:lnTo>
                <a:lnTo>
                  <a:pt x="258" y="2166"/>
                </a:lnTo>
                <a:lnTo>
                  <a:pt x="255" y="2232"/>
                </a:lnTo>
                <a:lnTo>
                  <a:pt x="254" y="2300"/>
                </a:lnTo>
                <a:lnTo>
                  <a:pt x="255" y="2370"/>
                </a:lnTo>
                <a:lnTo>
                  <a:pt x="258" y="2440"/>
                </a:lnTo>
                <a:lnTo>
                  <a:pt x="264" y="2511"/>
                </a:lnTo>
                <a:lnTo>
                  <a:pt x="276" y="2580"/>
                </a:lnTo>
                <a:lnTo>
                  <a:pt x="291" y="2649"/>
                </a:lnTo>
                <a:lnTo>
                  <a:pt x="305" y="2703"/>
                </a:lnTo>
                <a:lnTo>
                  <a:pt x="317" y="2758"/>
                </a:lnTo>
                <a:lnTo>
                  <a:pt x="326" y="2812"/>
                </a:lnTo>
                <a:lnTo>
                  <a:pt x="334" y="2866"/>
                </a:lnTo>
                <a:lnTo>
                  <a:pt x="342" y="2920"/>
                </a:lnTo>
                <a:lnTo>
                  <a:pt x="347" y="2971"/>
                </a:lnTo>
                <a:lnTo>
                  <a:pt x="351" y="3020"/>
                </a:lnTo>
                <a:lnTo>
                  <a:pt x="354" y="3067"/>
                </a:lnTo>
                <a:lnTo>
                  <a:pt x="356" y="3110"/>
                </a:lnTo>
                <a:lnTo>
                  <a:pt x="357" y="3149"/>
                </a:lnTo>
                <a:lnTo>
                  <a:pt x="358" y="3183"/>
                </a:lnTo>
                <a:lnTo>
                  <a:pt x="359" y="3213"/>
                </a:lnTo>
                <a:lnTo>
                  <a:pt x="359" y="3237"/>
                </a:lnTo>
                <a:lnTo>
                  <a:pt x="358" y="3254"/>
                </a:lnTo>
                <a:lnTo>
                  <a:pt x="358" y="3265"/>
                </a:lnTo>
                <a:lnTo>
                  <a:pt x="364" y="3270"/>
                </a:lnTo>
                <a:lnTo>
                  <a:pt x="375" y="3277"/>
                </a:lnTo>
                <a:lnTo>
                  <a:pt x="391" y="3282"/>
                </a:lnTo>
                <a:lnTo>
                  <a:pt x="412" y="3286"/>
                </a:lnTo>
                <a:lnTo>
                  <a:pt x="436" y="3288"/>
                </a:lnTo>
                <a:lnTo>
                  <a:pt x="461" y="3286"/>
                </a:lnTo>
                <a:lnTo>
                  <a:pt x="482" y="3282"/>
                </a:lnTo>
                <a:lnTo>
                  <a:pt x="498" y="3277"/>
                </a:lnTo>
                <a:lnTo>
                  <a:pt x="508" y="3270"/>
                </a:lnTo>
                <a:lnTo>
                  <a:pt x="514" y="3265"/>
                </a:lnTo>
                <a:lnTo>
                  <a:pt x="514" y="3254"/>
                </a:lnTo>
                <a:lnTo>
                  <a:pt x="513" y="3236"/>
                </a:lnTo>
                <a:lnTo>
                  <a:pt x="512" y="3212"/>
                </a:lnTo>
                <a:lnTo>
                  <a:pt x="511" y="3183"/>
                </a:lnTo>
                <a:lnTo>
                  <a:pt x="510" y="3149"/>
                </a:lnTo>
                <a:lnTo>
                  <a:pt x="508" y="3112"/>
                </a:lnTo>
                <a:lnTo>
                  <a:pt x="507" y="3072"/>
                </a:lnTo>
                <a:lnTo>
                  <a:pt x="507" y="3029"/>
                </a:lnTo>
                <a:lnTo>
                  <a:pt x="506" y="2985"/>
                </a:lnTo>
                <a:lnTo>
                  <a:pt x="506" y="2941"/>
                </a:lnTo>
                <a:lnTo>
                  <a:pt x="506" y="2896"/>
                </a:lnTo>
                <a:lnTo>
                  <a:pt x="506" y="2852"/>
                </a:lnTo>
                <a:lnTo>
                  <a:pt x="507" y="2808"/>
                </a:lnTo>
                <a:lnTo>
                  <a:pt x="509" y="2767"/>
                </a:lnTo>
                <a:lnTo>
                  <a:pt x="511" y="2729"/>
                </a:lnTo>
                <a:lnTo>
                  <a:pt x="514" y="2694"/>
                </a:lnTo>
                <a:lnTo>
                  <a:pt x="520" y="2641"/>
                </a:lnTo>
                <a:lnTo>
                  <a:pt x="522" y="2584"/>
                </a:lnTo>
                <a:lnTo>
                  <a:pt x="523" y="2526"/>
                </a:lnTo>
                <a:lnTo>
                  <a:pt x="523" y="2467"/>
                </a:lnTo>
                <a:lnTo>
                  <a:pt x="521" y="2409"/>
                </a:lnTo>
                <a:lnTo>
                  <a:pt x="520" y="2354"/>
                </a:lnTo>
                <a:lnTo>
                  <a:pt x="518" y="2301"/>
                </a:lnTo>
                <a:lnTo>
                  <a:pt x="517" y="2267"/>
                </a:lnTo>
                <a:lnTo>
                  <a:pt x="516" y="2237"/>
                </a:lnTo>
                <a:lnTo>
                  <a:pt x="514" y="2209"/>
                </a:lnTo>
                <a:lnTo>
                  <a:pt x="514" y="2186"/>
                </a:lnTo>
                <a:lnTo>
                  <a:pt x="514" y="2168"/>
                </a:lnTo>
                <a:lnTo>
                  <a:pt x="516" y="2154"/>
                </a:lnTo>
                <a:lnTo>
                  <a:pt x="517" y="2134"/>
                </a:lnTo>
                <a:lnTo>
                  <a:pt x="519" y="2111"/>
                </a:lnTo>
                <a:lnTo>
                  <a:pt x="521" y="2073"/>
                </a:lnTo>
                <a:lnTo>
                  <a:pt x="523" y="2029"/>
                </a:lnTo>
                <a:lnTo>
                  <a:pt x="526" y="1978"/>
                </a:lnTo>
                <a:lnTo>
                  <a:pt x="529" y="1924"/>
                </a:lnTo>
                <a:lnTo>
                  <a:pt x="532" y="1864"/>
                </a:lnTo>
                <a:lnTo>
                  <a:pt x="535" y="1802"/>
                </a:lnTo>
                <a:lnTo>
                  <a:pt x="538" y="1738"/>
                </a:lnTo>
                <a:lnTo>
                  <a:pt x="541" y="1673"/>
                </a:lnTo>
                <a:lnTo>
                  <a:pt x="543" y="1607"/>
                </a:lnTo>
                <a:lnTo>
                  <a:pt x="544" y="1541"/>
                </a:lnTo>
                <a:lnTo>
                  <a:pt x="546" y="1478"/>
                </a:lnTo>
                <a:lnTo>
                  <a:pt x="546" y="1416"/>
                </a:lnTo>
                <a:lnTo>
                  <a:pt x="546" y="1363"/>
                </a:lnTo>
                <a:lnTo>
                  <a:pt x="547" y="1307"/>
                </a:lnTo>
                <a:lnTo>
                  <a:pt x="549" y="1249"/>
                </a:lnTo>
                <a:lnTo>
                  <a:pt x="553" y="1191"/>
                </a:lnTo>
                <a:lnTo>
                  <a:pt x="556" y="1132"/>
                </a:lnTo>
                <a:lnTo>
                  <a:pt x="560" y="1075"/>
                </a:lnTo>
                <a:lnTo>
                  <a:pt x="564" y="1021"/>
                </a:lnTo>
                <a:lnTo>
                  <a:pt x="568" y="968"/>
                </a:lnTo>
                <a:lnTo>
                  <a:pt x="573" y="921"/>
                </a:lnTo>
                <a:lnTo>
                  <a:pt x="579" y="878"/>
                </a:lnTo>
                <a:lnTo>
                  <a:pt x="584" y="840"/>
                </a:lnTo>
                <a:lnTo>
                  <a:pt x="582" y="841"/>
                </a:lnTo>
                <a:lnTo>
                  <a:pt x="575" y="842"/>
                </a:lnTo>
                <a:lnTo>
                  <a:pt x="565" y="844"/>
                </a:lnTo>
                <a:lnTo>
                  <a:pt x="552" y="846"/>
                </a:lnTo>
                <a:lnTo>
                  <a:pt x="538" y="848"/>
                </a:lnTo>
                <a:lnTo>
                  <a:pt x="525" y="850"/>
                </a:lnTo>
                <a:lnTo>
                  <a:pt x="512" y="852"/>
                </a:lnTo>
                <a:lnTo>
                  <a:pt x="503" y="853"/>
                </a:lnTo>
                <a:lnTo>
                  <a:pt x="498" y="853"/>
                </a:lnTo>
                <a:lnTo>
                  <a:pt x="484" y="850"/>
                </a:lnTo>
                <a:lnTo>
                  <a:pt x="472" y="844"/>
                </a:lnTo>
                <a:lnTo>
                  <a:pt x="464" y="834"/>
                </a:lnTo>
                <a:lnTo>
                  <a:pt x="459" y="821"/>
                </a:lnTo>
                <a:lnTo>
                  <a:pt x="459" y="808"/>
                </a:lnTo>
                <a:lnTo>
                  <a:pt x="463" y="797"/>
                </a:lnTo>
                <a:lnTo>
                  <a:pt x="470" y="787"/>
                </a:lnTo>
                <a:lnTo>
                  <a:pt x="480" y="780"/>
                </a:lnTo>
                <a:lnTo>
                  <a:pt x="492" y="776"/>
                </a:lnTo>
                <a:lnTo>
                  <a:pt x="598" y="760"/>
                </a:lnTo>
                <a:lnTo>
                  <a:pt x="598" y="261"/>
                </a:lnTo>
                <a:lnTo>
                  <a:pt x="528" y="260"/>
                </a:lnTo>
                <a:lnTo>
                  <a:pt x="463" y="257"/>
                </a:lnTo>
                <a:lnTo>
                  <a:pt x="405" y="252"/>
                </a:lnTo>
                <a:close/>
                <a:moveTo>
                  <a:pt x="1131" y="212"/>
                </a:moveTo>
                <a:lnTo>
                  <a:pt x="1106" y="219"/>
                </a:lnTo>
                <a:lnTo>
                  <a:pt x="1075" y="225"/>
                </a:lnTo>
                <a:lnTo>
                  <a:pt x="1038" y="232"/>
                </a:lnTo>
                <a:lnTo>
                  <a:pt x="996" y="238"/>
                </a:lnTo>
                <a:lnTo>
                  <a:pt x="947" y="245"/>
                </a:lnTo>
                <a:lnTo>
                  <a:pt x="955" y="270"/>
                </a:lnTo>
                <a:lnTo>
                  <a:pt x="967" y="292"/>
                </a:lnTo>
                <a:lnTo>
                  <a:pt x="983" y="312"/>
                </a:lnTo>
                <a:lnTo>
                  <a:pt x="1001" y="329"/>
                </a:lnTo>
                <a:lnTo>
                  <a:pt x="1024" y="344"/>
                </a:lnTo>
                <a:lnTo>
                  <a:pt x="1048" y="355"/>
                </a:lnTo>
                <a:lnTo>
                  <a:pt x="1072" y="363"/>
                </a:lnTo>
                <a:lnTo>
                  <a:pt x="1097" y="368"/>
                </a:lnTo>
                <a:lnTo>
                  <a:pt x="1121" y="371"/>
                </a:lnTo>
                <a:lnTo>
                  <a:pt x="1142" y="372"/>
                </a:lnTo>
                <a:lnTo>
                  <a:pt x="1163" y="372"/>
                </a:lnTo>
                <a:lnTo>
                  <a:pt x="1152" y="315"/>
                </a:lnTo>
                <a:lnTo>
                  <a:pt x="1141" y="262"/>
                </a:lnTo>
                <a:lnTo>
                  <a:pt x="1131" y="212"/>
                </a:lnTo>
                <a:close/>
                <a:moveTo>
                  <a:pt x="143" y="212"/>
                </a:moveTo>
                <a:lnTo>
                  <a:pt x="132" y="262"/>
                </a:lnTo>
                <a:lnTo>
                  <a:pt x="121" y="315"/>
                </a:lnTo>
                <a:lnTo>
                  <a:pt x="111" y="372"/>
                </a:lnTo>
                <a:lnTo>
                  <a:pt x="131" y="372"/>
                </a:lnTo>
                <a:lnTo>
                  <a:pt x="152" y="371"/>
                </a:lnTo>
                <a:lnTo>
                  <a:pt x="177" y="368"/>
                </a:lnTo>
                <a:lnTo>
                  <a:pt x="202" y="363"/>
                </a:lnTo>
                <a:lnTo>
                  <a:pt x="226" y="355"/>
                </a:lnTo>
                <a:lnTo>
                  <a:pt x="250" y="344"/>
                </a:lnTo>
                <a:lnTo>
                  <a:pt x="272" y="329"/>
                </a:lnTo>
                <a:lnTo>
                  <a:pt x="290" y="312"/>
                </a:lnTo>
                <a:lnTo>
                  <a:pt x="306" y="292"/>
                </a:lnTo>
                <a:lnTo>
                  <a:pt x="318" y="270"/>
                </a:lnTo>
                <a:lnTo>
                  <a:pt x="326" y="245"/>
                </a:lnTo>
                <a:lnTo>
                  <a:pt x="278" y="238"/>
                </a:lnTo>
                <a:lnTo>
                  <a:pt x="235" y="232"/>
                </a:lnTo>
                <a:lnTo>
                  <a:pt x="198" y="225"/>
                </a:lnTo>
                <a:lnTo>
                  <a:pt x="168" y="219"/>
                </a:lnTo>
                <a:lnTo>
                  <a:pt x="143" y="212"/>
                </a:lnTo>
                <a:close/>
                <a:moveTo>
                  <a:pt x="1100" y="90"/>
                </a:moveTo>
                <a:lnTo>
                  <a:pt x="1061" y="101"/>
                </a:lnTo>
                <a:lnTo>
                  <a:pt x="1018" y="109"/>
                </a:lnTo>
                <a:lnTo>
                  <a:pt x="971" y="116"/>
                </a:lnTo>
                <a:lnTo>
                  <a:pt x="924" y="122"/>
                </a:lnTo>
                <a:lnTo>
                  <a:pt x="876" y="127"/>
                </a:lnTo>
                <a:lnTo>
                  <a:pt x="828" y="131"/>
                </a:lnTo>
                <a:lnTo>
                  <a:pt x="783" y="135"/>
                </a:lnTo>
                <a:lnTo>
                  <a:pt x="742" y="137"/>
                </a:lnTo>
                <a:lnTo>
                  <a:pt x="706" y="138"/>
                </a:lnTo>
                <a:lnTo>
                  <a:pt x="676" y="139"/>
                </a:lnTo>
                <a:lnTo>
                  <a:pt x="676" y="183"/>
                </a:lnTo>
                <a:lnTo>
                  <a:pt x="744" y="182"/>
                </a:lnTo>
                <a:lnTo>
                  <a:pt x="807" y="179"/>
                </a:lnTo>
                <a:lnTo>
                  <a:pt x="864" y="175"/>
                </a:lnTo>
                <a:lnTo>
                  <a:pt x="916" y="169"/>
                </a:lnTo>
                <a:lnTo>
                  <a:pt x="961" y="164"/>
                </a:lnTo>
                <a:lnTo>
                  <a:pt x="1002" y="158"/>
                </a:lnTo>
                <a:lnTo>
                  <a:pt x="1037" y="153"/>
                </a:lnTo>
                <a:lnTo>
                  <a:pt x="1067" y="147"/>
                </a:lnTo>
                <a:lnTo>
                  <a:pt x="1092" y="142"/>
                </a:lnTo>
                <a:lnTo>
                  <a:pt x="1112" y="137"/>
                </a:lnTo>
                <a:lnTo>
                  <a:pt x="1106" y="111"/>
                </a:lnTo>
                <a:lnTo>
                  <a:pt x="1100" y="90"/>
                </a:lnTo>
                <a:close/>
                <a:moveTo>
                  <a:pt x="173" y="90"/>
                </a:moveTo>
                <a:lnTo>
                  <a:pt x="168" y="111"/>
                </a:lnTo>
                <a:lnTo>
                  <a:pt x="161" y="137"/>
                </a:lnTo>
                <a:lnTo>
                  <a:pt x="181" y="142"/>
                </a:lnTo>
                <a:lnTo>
                  <a:pt x="206" y="147"/>
                </a:lnTo>
                <a:lnTo>
                  <a:pt x="236" y="153"/>
                </a:lnTo>
                <a:lnTo>
                  <a:pt x="272" y="158"/>
                </a:lnTo>
                <a:lnTo>
                  <a:pt x="312" y="164"/>
                </a:lnTo>
                <a:lnTo>
                  <a:pt x="358" y="169"/>
                </a:lnTo>
                <a:lnTo>
                  <a:pt x="410" y="175"/>
                </a:lnTo>
                <a:lnTo>
                  <a:pt x="466" y="179"/>
                </a:lnTo>
                <a:lnTo>
                  <a:pt x="529" y="182"/>
                </a:lnTo>
                <a:lnTo>
                  <a:pt x="598" y="183"/>
                </a:lnTo>
                <a:lnTo>
                  <a:pt x="598" y="139"/>
                </a:lnTo>
                <a:lnTo>
                  <a:pt x="568" y="138"/>
                </a:lnTo>
                <a:lnTo>
                  <a:pt x="531" y="137"/>
                </a:lnTo>
                <a:lnTo>
                  <a:pt x="490" y="135"/>
                </a:lnTo>
                <a:lnTo>
                  <a:pt x="446" y="131"/>
                </a:lnTo>
                <a:lnTo>
                  <a:pt x="398" y="127"/>
                </a:lnTo>
                <a:lnTo>
                  <a:pt x="350" y="122"/>
                </a:lnTo>
                <a:lnTo>
                  <a:pt x="301" y="116"/>
                </a:lnTo>
                <a:lnTo>
                  <a:pt x="255" y="109"/>
                </a:lnTo>
                <a:lnTo>
                  <a:pt x="212" y="101"/>
                </a:lnTo>
                <a:lnTo>
                  <a:pt x="173" y="90"/>
                </a:lnTo>
                <a:close/>
                <a:moveTo>
                  <a:pt x="142" y="0"/>
                </a:moveTo>
                <a:lnTo>
                  <a:pt x="153" y="0"/>
                </a:lnTo>
                <a:lnTo>
                  <a:pt x="164" y="4"/>
                </a:lnTo>
                <a:lnTo>
                  <a:pt x="188" y="14"/>
                </a:lnTo>
                <a:lnTo>
                  <a:pt x="218" y="22"/>
                </a:lnTo>
                <a:lnTo>
                  <a:pt x="253" y="30"/>
                </a:lnTo>
                <a:lnTo>
                  <a:pt x="292" y="36"/>
                </a:lnTo>
                <a:lnTo>
                  <a:pt x="332" y="42"/>
                </a:lnTo>
                <a:lnTo>
                  <a:pt x="376" y="47"/>
                </a:lnTo>
                <a:lnTo>
                  <a:pt x="419" y="51"/>
                </a:lnTo>
                <a:lnTo>
                  <a:pt x="462" y="55"/>
                </a:lnTo>
                <a:lnTo>
                  <a:pt x="503" y="57"/>
                </a:lnTo>
                <a:lnTo>
                  <a:pt x="543" y="59"/>
                </a:lnTo>
                <a:lnTo>
                  <a:pt x="578" y="61"/>
                </a:lnTo>
                <a:lnTo>
                  <a:pt x="610" y="62"/>
                </a:lnTo>
                <a:lnTo>
                  <a:pt x="637" y="62"/>
                </a:lnTo>
                <a:lnTo>
                  <a:pt x="663" y="62"/>
                </a:lnTo>
                <a:lnTo>
                  <a:pt x="695" y="61"/>
                </a:lnTo>
                <a:lnTo>
                  <a:pt x="731" y="59"/>
                </a:lnTo>
                <a:lnTo>
                  <a:pt x="770" y="57"/>
                </a:lnTo>
                <a:lnTo>
                  <a:pt x="811" y="55"/>
                </a:lnTo>
                <a:lnTo>
                  <a:pt x="854" y="51"/>
                </a:lnTo>
                <a:lnTo>
                  <a:pt x="897" y="47"/>
                </a:lnTo>
                <a:lnTo>
                  <a:pt x="940" y="42"/>
                </a:lnTo>
                <a:lnTo>
                  <a:pt x="982" y="36"/>
                </a:lnTo>
                <a:lnTo>
                  <a:pt x="1020" y="30"/>
                </a:lnTo>
                <a:lnTo>
                  <a:pt x="1055" y="22"/>
                </a:lnTo>
                <a:lnTo>
                  <a:pt x="1085" y="14"/>
                </a:lnTo>
                <a:lnTo>
                  <a:pt x="1109" y="4"/>
                </a:lnTo>
                <a:lnTo>
                  <a:pt x="1120" y="0"/>
                </a:lnTo>
                <a:lnTo>
                  <a:pt x="1131" y="0"/>
                </a:lnTo>
                <a:lnTo>
                  <a:pt x="1142" y="3"/>
                </a:lnTo>
                <a:lnTo>
                  <a:pt x="1151" y="9"/>
                </a:lnTo>
                <a:lnTo>
                  <a:pt x="1159" y="18"/>
                </a:lnTo>
                <a:lnTo>
                  <a:pt x="1164" y="28"/>
                </a:lnTo>
                <a:lnTo>
                  <a:pt x="1165" y="33"/>
                </a:lnTo>
                <a:lnTo>
                  <a:pt x="1169" y="45"/>
                </a:lnTo>
                <a:lnTo>
                  <a:pt x="1173" y="62"/>
                </a:lnTo>
                <a:lnTo>
                  <a:pt x="1179" y="84"/>
                </a:lnTo>
                <a:lnTo>
                  <a:pt x="1186" y="111"/>
                </a:lnTo>
                <a:lnTo>
                  <a:pt x="1195" y="142"/>
                </a:lnTo>
                <a:lnTo>
                  <a:pt x="1203" y="177"/>
                </a:lnTo>
                <a:lnTo>
                  <a:pt x="1211" y="215"/>
                </a:lnTo>
                <a:lnTo>
                  <a:pt x="1220" y="257"/>
                </a:lnTo>
                <a:lnTo>
                  <a:pt x="1230" y="301"/>
                </a:lnTo>
                <a:lnTo>
                  <a:pt x="1238" y="348"/>
                </a:lnTo>
                <a:lnTo>
                  <a:pt x="1246" y="397"/>
                </a:lnTo>
                <a:lnTo>
                  <a:pt x="1253" y="447"/>
                </a:lnTo>
                <a:lnTo>
                  <a:pt x="1261" y="500"/>
                </a:lnTo>
                <a:lnTo>
                  <a:pt x="1266" y="553"/>
                </a:lnTo>
                <a:lnTo>
                  <a:pt x="1270" y="606"/>
                </a:lnTo>
                <a:lnTo>
                  <a:pt x="1273" y="661"/>
                </a:lnTo>
                <a:lnTo>
                  <a:pt x="1273" y="714"/>
                </a:lnTo>
                <a:lnTo>
                  <a:pt x="1272" y="767"/>
                </a:lnTo>
                <a:lnTo>
                  <a:pt x="1269" y="820"/>
                </a:lnTo>
                <a:lnTo>
                  <a:pt x="1264" y="871"/>
                </a:lnTo>
                <a:lnTo>
                  <a:pt x="1252" y="948"/>
                </a:lnTo>
                <a:lnTo>
                  <a:pt x="1240" y="1028"/>
                </a:lnTo>
                <a:lnTo>
                  <a:pt x="1226" y="1111"/>
                </a:lnTo>
                <a:lnTo>
                  <a:pt x="1210" y="1196"/>
                </a:lnTo>
                <a:lnTo>
                  <a:pt x="1195" y="1280"/>
                </a:lnTo>
                <a:lnTo>
                  <a:pt x="1178" y="1364"/>
                </a:lnTo>
                <a:lnTo>
                  <a:pt x="1163" y="1446"/>
                </a:lnTo>
                <a:lnTo>
                  <a:pt x="1151" y="1502"/>
                </a:lnTo>
                <a:lnTo>
                  <a:pt x="1141" y="1558"/>
                </a:lnTo>
                <a:lnTo>
                  <a:pt x="1131" y="1611"/>
                </a:lnTo>
                <a:lnTo>
                  <a:pt x="1122" y="1662"/>
                </a:lnTo>
                <a:lnTo>
                  <a:pt x="1112" y="1711"/>
                </a:lnTo>
                <a:lnTo>
                  <a:pt x="1105" y="1757"/>
                </a:lnTo>
                <a:lnTo>
                  <a:pt x="1098" y="1798"/>
                </a:lnTo>
                <a:lnTo>
                  <a:pt x="1093" y="1836"/>
                </a:lnTo>
                <a:lnTo>
                  <a:pt x="1089" y="1870"/>
                </a:lnTo>
                <a:lnTo>
                  <a:pt x="1086" y="1897"/>
                </a:lnTo>
                <a:lnTo>
                  <a:pt x="1085" y="1931"/>
                </a:lnTo>
                <a:lnTo>
                  <a:pt x="1085" y="1968"/>
                </a:lnTo>
                <a:lnTo>
                  <a:pt x="1086" y="2009"/>
                </a:lnTo>
                <a:lnTo>
                  <a:pt x="1088" y="2052"/>
                </a:lnTo>
                <a:lnTo>
                  <a:pt x="1090" y="2099"/>
                </a:lnTo>
                <a:lnTo>
                  <a:pt x="1093" y="2164"/>
                </a:lnTo>
                <a:lnTo>
                  <a:pt x="1096" y="2233"/>
                </a:lnTo>
                <a:lnTo>
                  <a:pt x="1097" y="2303"/>
                </a:lnTo>
                <a:lnTo>
                  <a:pt x="1096" y="2375"/>
                </a:lnTo>
                <a:lnTo>
                  <a:pt x="1093" y="2449"/>
                </a:lnTo>
                <a:lnTo>
                  <a:pt x="1086" y="2523"/>
                </a:lnTo>
                <a:lnTo>
                  <a:pt x="1074" y="2597"/>
                </a:lnTo>
                <a:lnTo>
                  <a:pt x="1057" y="2669"/>
                </a:lnTo>
                <a:lnTo>
                  <a:pt x="1044" y="2720"/>
                </a:lnTo>
                <a:lnTo>
                  <a:pt x="1033" y="2772"/>
                </a:lnTo>
                <a:lnTo>
                  <a:pt x="1024" y="2823"/>
                </a:lnTo>
                <a:lnTo>
                  <a:pt x="1017" y="2876"/>
                </a:lnTo>
                <a:lnTo>
                  <a:pt x="1010" y="2926"/>
                </a:lnTo>
                <a:lnTo>
                  <a:pt x="1005" y="2976"/>
                </a:lnTo>
                <a:lnTo>
                  <a:pt x="1001" y="3023"/>
                </a:lnTo>
                <a:lnTo>
                  <a:pt x="998" y="3068"/>
                </a:lnTo>
                <a:lnTo>
                  <a:pt x="996" y="3109"/>
                </a:lnTo>
                <a:lnTo>
                  <a:pt x="994" y="3148"/>
                </a:lnTo>
                <a:lnTo>
                  <a:pt x="993" y="3182"/>
                </a:lnTo>
                <a:lnTo>
                  <a:pt x="993" y="3211"/>
                </a:lnTo>
                <a:lnTo>
                  <a:pt x="993" y="3234"/>
                </a:lnTo>
                <a:lnTo>
                  <a:pt x="993" y="3252"/>
                </a:lnTo>
                <a:lnTo>
                  <a:pt x="993" y="3263"/>
                </a:lnTo>
                <a:lnTo>
                  <a:pt x="993" y="3267"/>
                </a:lnTo>
                <a:lnTo>
                  <a:pt x="990" y="3288"/>
                </a:lnTo>
                <a:lnTo>
                  <a:pt x="982" y="3306"/>
                </a:lnTo>
                <a:lnTo>
                  <a:pt x="967" y="3323"/>
                </a:lnTo>
                <a:lnTo>
                  <a:pt x="949" y="3337"/>
                </a:lnTo>
                <a:lnTo>
                  <a:pt x="926" y="3349"/>
                </a:lnTo>
                <a:lnTo>
                  <a:pt x="899" y="3358"/>
                </a:lnTo>
                <a:lnTo>
                  <a:pt x="869" y="3364"/>
                </a:lnTo>
                <a:lnTo>
                  <a:pt x="837" y="3366"/>
                </a:lnTo>
                <a:lnTo>
                  <a:pt x="804" y="3364"/>
                </a:lnTo>
                <a:lnTo>
                  <a:pt x="774" y="3358"/>
                </a:lnTo>
                <a:lnTo>
                  <a:pt x="747" y="3349"/>
                </a:lnTo>
                <a:lnTo>
                  <a:pt x="724" y="3337"/>
                </a:lnTo>
                <a:lnTo>
                  <a:pt x="706" y="3323"/>
                </a:lnTo>
                <a:lnTo>
                  <a:pt x="693" y="3306"/>
                </a:lnTo>
                <a:lnTo>
                  <a:pt x="683" y="3288"/>
                </a:lnTo>
                <a:lnTo>
                  <a:pt x="680" y="3267"/>
                </a:lnTo>
                <a:lnTo>
                  <a:pt x="680" y="3263"/>
                </a:lnTo>
                <a:lnTo>
                  <a:pt x="681" y="3253"/>
                </a:lnTo>
                <a:lnTo>
                  <a:pt x="682" y="3238"/>
                </a:lnTo>
                <a:lnTo>
                  <a:pt x="682" y="3216"/>
                </a:lnTo>
                <a:lnTo>
                  <a:pt x="683" y="3189"/>
                </a:lnTo>
                <a:lnTo>
                  <a:pt x="684" y="3160"/>
                </a:lnTo>
                <a:lnTo>
                  <a:pt x="685" y="3126"/>
                </a:lnTo>
                <a:lnTo>
                  <a:pt x="686" y="3090"/>
                </a:lnTo>
                <a:lnTo>
                  <a:pt x="687" y="3051"/>
                </a:lnTo>
                <a:lnTo>
                  <a:pt x="688" y="3011"/>
                </a:lnTo>
                <a:lnTo>
                  <a:pt x="688" y="2969"/>
                </a:lnTo>
                <a:lnTo>
                  <a:pt x="689" y="2927"/>
                </a:lnTo>
                <a:lnTo>
                  <a:pt x="688" y="2886"/>
                </a:lnTo>
                <a:lnTo>
                  <a:pt x="688" y="2845"/>
                </a:lnTo>
                <a:lnTo>
                  <a:pt x="687" y="2806"/>
                </a:lnTo>
                <a:lnTo>
                  <a:pt x="685" y="2768"/>
                </a:lnTo>
                <a:lnTo>
                  <a:pt x="683" y="2734"/>
                </a:lnTo>
                <a:lnTo>
                  <a:pt x="680" y="2702"/>
                </a:lnTo>
                <a:lnTo>
                  <a:pt x="676" y="2647"/>
                </a:lnTo>
                <a:lnTo>
                  <a:pt x="673" y="2588"/>
                </a:lnTo>
                <a:lnTo>
                  <a:pt x="672" y="2528"/>
                </a:lnTo>
                <a:lnTo>
                  <a:pt x="673" y="2467"/>
                </a:lnTo>
                <a:lnTo>
                  <a:pt x="674" y="2408"/>
                </a:lnTo>
                <a:lnTo>
                  <a:pt x="676" y="2352"/>
                </a:lnTo>
                <a:lnTo>
                  <a:pt x="678" y="2298"/>
                </a:lnTo>
                <a:lnTo>
                  <a:pt x="679" y="2266"/>
                </a:lnTo>
                <a:lnTo>
                  <a:pt x="680" y="2237"/>
                </a:lnTo>
                <a:lnTo>
                  <a:pt x="680" y="2211"/>
                </a:lnTo>
                <a:lnTo>
                  <a:pt x="681" y="2189"/>
                </a:lnTo>
                <a:lnTo>
                  <a:pt x="680" y="2172"/>
                </a:lnTo>
                <a:lnTo>
                  <a:pt x="680" y="2159"/>
                </a:lnTo>
                <a:lnTo>
                  <a:pt x="679" y="2140"/>
                </a:lnTo>
                <a:lnTo>
                  <a:pt x="677" y="2119"/>
                </a:lnTo>
                <a:lnTo>
                  <a:pt x="675" y="2083"/>
                </a:lnTo>
                <a:lnTo>
                  <a:pt x="673" y="2041"/>
                </a:lnTo>
                <a:lnTo>
                  <a:pt x="670" y="1994"/>
                </a:lnTo>
                <a:lnTo>
                  <a:pt x="667" y="1942"/>
                </a:lnTo>
                <a:lnTo>
                  <a:pt x="664" y="1887"/>
                </a:lnTo>
                <a:lnTo>
                  <a:pt x="662" y="1830"/>
                </a:lnTo>
                <a:lnTo>
                  <a:pt x="659" y="1770"/>
                </a:lnTo>
                <a:lnTo>
                  <a:pt x="655" y="1709"/>
                </a:lnTo>
                <a:lnTo>
                  <a:pt x="653" y="1648"/>
                </a:lnTo>
                <a:lnTo>
                  <a:pt x="651" y="1588"/>
                </a:lnTo>
                <a:lnTo>
                  <a:pt x="650" y="1528"/>
                </a:lnTo>
                <a:lnTo>
                  <a:pt x="649" y="1471"/>
                </a:lnTo>
                <a:lnTo>
                  <a:pt x="648" y="1416"/>
                </a:lnTo>
                <a:lnTo>
                  <a:pt x="648" y="1333"/>
                </a:lnTo>
                <a:lnTo>
                  <a:pt x="645" y="1250"/>
                </a:lnTo>
                <a:lnTo>
                  <a:pt x="641" y="1169"/>
                </a:lnTo>
                <a:lnTo>
                  <a:pt x="637" y="1091"/>
                </a:lnTo>
                <a:lnTo>
                  <a:pt x="632" y="1169"/>
                </a:lnTo>
                <a:lnTo>
                  <a:pt x="628" y="1250"/>
                </a:lnTo>
                <a:lnTo>
                  <a:pt x="626" y="1333"/>
                </a:lnTo>
                <a:lnTo>
                  <a:pt x="625" y="1416"/>
                </a:lnTo>
                <a:lnTo>
                  <a:pt x="624" y="1479"/>
                </a:lnTo>
                <a:lnTo>
                  <a:pt x="623" y="1542"/>
                </a:lnTo>
                <a:lnTo>
                  <a:pt x="622" y="1608"/>
                </a:lnTo>
                <a:lnTo>
                  <a:pt x="619" y="1675"/>
                </a:lnTo>
                <a:lnTo>
                  <a:pt x="616" y="1740"/>
                </a:lnTo>
                <a:lnTo>
                  <a:pt x="613" y="1805"/>
                </a:lnTo>
                <a:lnTo>
                  <a:pt x="610" y="1868"/>
                </a:lnTo>
                <a:lnTo>
                  <a:pt x="607" y="1927"/>
                </a:lnTo>
                <a:lnTo>
                  <a:pt x="604" y="1982"/>
                </a:lnTo>
                <a:lnTo>
                  <a:pt x="601" y="2033"/>
                </a:lnTo>
                <a:lnTo>
                  <a:pt x="599" y="2078"/>
                </a:lnTo>
                <a:lnTo>
                  <a:pt x="596" y="2116"/>
                </a:lnTo>
                <a:lnTo>
                  <a:pt x="595" y="2139"/>
                </a:lnTo>
                <a:lnTo>
                  <a:pt x="594" y="2158"/>
                </a:lnTo>
                <a:lnTo>
                  <a:pt x="593" y="2172"/>
                </a:lnTo>
                <a:lnTo>
                  <a:pt x="593" y="2189"/>
                </a:lnTo>
                <a:lnTo>
                  <a:pt x="593" y="2211"/>
                </a:lnTo>
                <a:lnTo>
                  <a:pt x="593" y="2237"/>
                </a:lnTo>
                <a:lnTo>
                  <a:pt x="594" y="2266"/>
                </a:lnTo>
                <a:lnTo>
                  <a:pt x="596" y="2298"/>
                </a:lnTo>
                <a:lnTo>
                  <a:pt x="597" y="2352"/>
                </a:lnTo>
                <a:lnTo>
                  <a:pt x="599" y="2408"/>
                </a:lnTo>
                <a:lnTo>
                  <a:pt x="600" y="2467"/>
                </a:lnTo>
                <a:lnTo>
                  <a:pt x="601" y="2528"/>
                </a:lnTo>
                <a:lnTo>
                  <a:pt x="600" y="2588"/>
                </a:lnTo>
                <a:lnTo>
                  <a:pt x="597" y="2647"/>
                </a:lnTo>
                <a:lnTo>
                  <a:pt x="593" y="2702"/>
                </a:lnTo>
                <a:lnTo>
                  <a:pt x="590" y="2734"/>
                </a:lnTo>
                <a:lnTo>
                  <a:pt x="588" y="2768"/>
                </a:lnTo>
                <a:lnTo>
                  <a:pt x="585" y="2806"/>
                </a:lnTo>
                <a:lnTo>
                  <a:pt x="584" y="2845"/>
                </a:lnTo>
                <a:lnTo>
                  <a:pt x="584" y="2886"/>
                </a:lnTo>
                <a:lnTo>
                  <a:pt x="584" y="2927"/>
                </a:lnTo>
                <a:lnTo>
                  <a:pt x="584" y="2969"/>
                </a:lnTo>
                <a:lnTo>
                  <a:pt x="584" y="3011"/>
                </a:lnTo>
                <a:lnTo>
                  <a:pt x="585" y="3051"/>
                </a:lnTo>
                <a:lnTo>
                  <a:pt x="587" y="3090"/>
                </a:lnTo>
                <a:lnTo>
                  <a:pt x="588" y="3126"/>
                </a:lnTo>
                <a:lnTo>
                  <a:pt x="589" y="3160"/>
                </a:lnTo>
                <a:lnTo>
                  <a:pt x="590" y="3189"/>
                </a:lnTo>
                <a:lnTo>
                  <a:pt x="591" y="3216"/>
                </a:lnTo>
                <a:lnTo>
                  <a:pt x="592" y="3238"/>
                </a:lnTo>
                <a:lnTo>
                  <a:pt x="592" y="3253"/>
                </a:lnTo>
                <a:lnTo>
                  <a:pt x="593" y="3263"/>
                </a:lnTo>
                <a:lnTo>
                  <a:pt x="593" y="3267"/>
                </a:lnTo>
                <a:lnTo>
                  <a:pt x="590" y="3288"/>
                </a:lnTo>
                <a:lnTo>
                  <a:pt x="581" y="3306"/>
                </a:lnTo>
                <a:lnTo>
                  <a:pt x="567" y="3323"/>
                </a:lnTo>
                <a:lnTo>
                  <a:pt x="548" y="3337"/>
                </a:lnTo>
                <a:lnTo>
                  <a:pt x="526" y="3349"/>
                </a:lnTo>
                <a:lnTo>
                  <a:pt x="499" y="3358"/>
                </a:lnTo>
                <a:lnTo>
                  <a:pt x="469" y="3364"/>
                </a:lnTo>
                <a:lnTo>
                  <a:pt x="436" y="3366"/>
                </a:lnTo>
                <a:lnTo>
                  <a:pt x="403" y="3364"/>
                </a:lnTo>
                <a:lnTo>
                  <a:pt x="374" y="3358"/>
                </a:lnTo>
                <a:lnTo>
                  <a:pt x="347" y="3349"/>
                </a:lnTo>
                <a:lnTo>
                  <a:pt x="324" y="3337"/>
                </a:lnTo>
                <a:lnTo>
                  <a:pt x="306" y="3323"/>
                </a:lnTo>
                <a:lnTo>
                  <a:pt x="292" y="3306"/>
                </a:lnTo>
                <a:lnTo>
                  <a:pt x="283" y="3288"/>
                </a:lnTo>
                <a:lnTo>
                  <a:pt x="280" y="3267"/>
                </a:lnTo>
                <a:lnTo>
                  <a:pt x="280" y="3263"/>
                </a:lnTo>
                <a:lnTo>
                  <a:pt x="280" y="3252"/>
                </a:lnTo>
                <a:lnTo>
                  <a:pt x="281" y="3234"/>
                </a:lnTo>
                <a:lnTo>
                  <a:pt x="280" y="3211"/>
                </a:lnTo>
                <a:lnTo>
                  <a:pt x="280" y="3182"/>
                </a:lnTo>
                <a:lnTo>
                  <a:pt x="279" y="3148"/>
                </a:lnTo>
                <a:lnTo>
                  <a:pt x="278" y="3109"/>
                </a:lnTo>
                <a:lnTo>
                  <a:pt x="276" y="3068"/>
                </a:lnTo>
                <a:lnTo>
                  <a:pt x="273" y="3023"/>
                </a:lnTo>
                <a:lnTo>
                  <a:pt x="269" y="2976"/>
                </a:lnTo>
                <a:lnTo>
                  <a:pt x="263" y="2926"/>
                </a:lnTo>
                <a:lnTo>
                  <a:pt x="256" y="2876"/>
                </a:lnTo>
                <a:lnTo>
                  <a:pt x="249" y="2823"/>
                </a:lnTo>
                <a:lnTo>
                  <a:pt x="240" y="2772"/>
                </a:lnTo>
                <a:lnTo>
                  <a:pt x="228" y="2720"/>
                </a:lnTo>
                <a:lnTo>
                  <a:pt x="216" y="2669"/>
                </a:lnTo>
                <a:lnTo>
                  <a:pt x="200" y="2597"/>
                </a:lnTo>
                <a:lnTo>
                  <a:pt x="187" y="2523"/>
                </a:lnTo>
                <a:lnTo>
                  <a:pt x="180" y="2449"/>
                </a:lnTo>
                <a:lnTo>
                  <a:pt x="177" y="2375"/>
                </a:lnTo>
                <a:lnTo>
                  <a:pt x="176" y="2303"/>
                </a:lnTo>
                <a:lnTo>
                  <a:pt x="177" y="2233"/>
                </a:lnTo>
                <a:lnTo>
                  <a:pt x="180" y="2164"/>
                </a:lnTo>
                <a:lnTo>
                  <a:pt x="183" y="2099"/>
                </a:lnTo>
                <a:lnTo>
                  <a:pt x="185" y="2052"/>
                </a:lnTo>
                <a:lnTo>
                  <a:pt x="187" y="2009"/>
                </a:lnTo>
                <a:lnTo>
                  <a:pt x="188" y="1968"/>
                </a:lnTo>
                <a:lnTo>
                  <a:pt x="188" y="1931"/>
                </a:lnTo>
                <a:lnTo>
                  <a:pt x="187" y="1897"/>
                </a:lnTo>
                <a:lnTo>
                  <a:pt x="184" y="1870"/>
                </a:lnTo>
                <a:lnTo>
                  <a:pt x="180" y="1836"/>
                </a:lnTo>
                <a:lnTo>
                  <a:pt x="175" y="1798"/>
                </a:lnTo>
                <a:lnTo>
                  <a:pt x="168" y="1757"/>
                </a:lnTo>
                <a:lnTo>
                  <a:pt x="161" y="1711"/>
                </a:lnTo>
                <a:lnTo>
                  <a:pt x="151" y="1662"/>
                </a:lnTo>
                <a:lnTo>
                  <a:pt x="142" y="1611"/>
                </a:lnTo>
                <a:lnTo>
                  <a:pt x="132" y="1558"/>
                </a:lnTo>
                <a:lnTo>
                  <a:pt x="121" y="1502"/>
                </a:lnTo>
                <a:lnTo>
                  <a:pt x="111" y="1446"/>
                </a:lnTo>
                <a:lnTo>
                  <a:pt x="95" y="1364"/>
                </a:lnTo>
                <a:lnTo>
                  <a:pt x="79" y="1280"/>
                </a:lnTo>
                <a:lnTo>
                  <a:pt x="63" y="1196"/>
                </a:lnTo>
                <a:lnTo>
                  <a:pt x="48" y="1111"/>
                </a:lnTo>
                <a:lnTo>
                  <a:pt x="34" y="1028"/>
                </a:lnTo>
                <a:lnTo>
                  <a:pt x="21" y="948"/>
                </a:lnTo>
                <a:lnTo>
                  <a:pt x="9" y="871"/>
                </a:lnTo>
                <a:lnTo>
                  <a:pt x="4" y="820"/>
                </a:lnTo>
                <a:lnTo>
                  <a:pt x="1" y="767"/>
                </a:lnTo>
                <a:lnTo>
                  <a:pt x="0" y="714"/>
                </a:lnTo>
                <a:lnTo>
                  <a:pt x="1" y="661"/>
                </a:lnTo>
                <a:lnTo>
                  <a:pt x="3" y="606"/>
                </a:lnTo>
                <a:lnTo>
                  <a:pt x="7" y="553"/>
                </a:lnTo>
                <a:lnTo>
                  <a:pt x="13" y="500"/>
                </a:lnTo>
                <a:lnTo>
                  <a:pt x="20" y="447"/>
                </a:lnTo>
                <a:lnTo>
                  <a:pt x="27" y="397"/>
                </a:lnTo>
                <a:lnTo>
                  <a:pt x="35" y="348"/>
                </a:lnTo>
                <a:lnTo>
                  <a:pt x="44" y="301"/>
                </a:lnTo>
                <a:lnTo>
                  <a:pt x="52" y="257"/>
                </a:lnTo>
                <a:lnTo>
                  <a:pt x="62" y="215"/>
                </a:lnTo>
                <a:lnTo>
                  <a:pt x="71" y="177"/>
                </a:lnTo>
                <a:lnTo>
                  <a:pt x="79" y="142"/>
                </a:lnTo>
                <a:lnTo>
                  <a:pt x="86" y="111"/>
                </a:lnTo>
                <a:lnTo>
                  <a:pt x="94" y="84"/>
                </a:lnTo>
                <a:lnTo>
                  <a:pt x="100" y="62"/>
                </a:lnTo>
                <a:lnTo>
                  <a:pt x="105" y="45"/>
                </a:lnTo>
                <a:lnTo>
                  <a:pt x="108" y="33"/>
                </a:lnTo>
                <a:lnTo>
                  <a:pt x="110" y="28"/>
                </a:lnTo>
                <a:lnTo>
                  <a:pt x="114" y="18"/>
                </a:lnTo>
                <a:lnTo>
                  <a:pt x="121" y="9"/>
                </a:lnTo>
                <a:lnTo>
                  <a:pt x="132" y="3"/>
                </a:lnTo>
                <a:lnTo>
                  <a:pt x="1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6" name="Freeform 215"/>
          <p:cNvSpPr>
            <a:spLocks noEditPoints="1"/>
          </p:cNvSpPr>
          <p:nvPr/>
        </p:nvSpPr>
        <p:spPr bwMode="auto">
          <a:xfrm>
            <a:off x="11092927" y="1930400"/>
            <a:ext cx="287338" cy="528637"/>
          </a:xfrm>
          <a:custGeom>
            <a:avLst/>
            <a:gdLst>
              <a:gd name="T0" fmla="*/ 1460 w 1809"/>
              <a:gd name="T1" fmla="*/ 332 h 3329"/>
              <a:gd name="T2" fmla="*/ 1081 w 1809"/>
              <a:gd name="T3" fmla="*/ 348 h 3329"/>
              <a:gd name="T4" fmla="*/ 490 w 1809"/>
              <a:gd name="T5" fmla="*/ 341 h 3329"/>
              <a:gd name="T6" fmla="*/ 279 w 1809"/>
              <a:gd name="T7" fmla="*/ 325 h 3329"/>
              <a:gd name="T8" fmla="*/ 207 w 1809"/>
              <a:gd name="T9" fmla="*/ 395 h 3329"/>
              <a:gd name="T10" fmla="*/ 132 w 1809"/>
              <a:gd name="T11" fmla="*/ 664 h 3329"/>
              <a:gd name="T12" fmla="*/ 86 w 1809"/>
              <a:gd name="T13" fmla="*/ 1136 h 3329"/>
              <a:gd name="T14" fmla="*/ 120 w 1809"/>
              <a:gd name="T15" fmla="*/ 1857 h 3329"/>
              <a:gd name="T16" fmla="*/ 173 w 1809"/>
              <a:gd name="T17" fmla="*/ 2547 h 3329"/>
              <a:gd name="T18" fmla="*/ 211 w 1809"/>
              <a:gd name="T19" fmla="*/ 3013 h 3329"/>
              <a:gd name="T20" fmla="*/ 299 w 1809"/>
              <a:gd name="T21" fmla="*/ 3170 h 3329"/>
              <a:gd name="T22" fmla="*/ 670 w 1809"/>
              <a:gd name="T23" fmla="*/ 3233 h 3329"/>
              <a:gd name="T24" fmla="*/ 1206 w 1809"/>
              <a:gd name="T25" fmla="*/ 3202 h 3329"/>
              <a:gd name="T26" fmla="*/ 1247 w 1809"/>
              <a:gd name="T27" fmla="*/ 2883 h 3329"/>
              <a:gd name="T28" fmla="*/ 1301 w 1809"/>
              <a:gd name="T29" fmla="*/ 2450 h 3329"/>
              <a:gd name="T30" fmla="*/ 1337 w 1809"/>
              <a:gd name="T31" fmla="*/ 2115 h 3329"/>
              <a:gd name="T32" fmla="*/ 1413 w 1809"/>
              <a:gd name="T33" fmla="*/ 2113 h 3329"/>
              <a:gd name="T34" fmla="*/ 1432 w 1809"/>
              <a:gd name="T35" fmla="*/ 2249 h 3329"/>
              <a:gd name="T36" fmla="*/ 1462 w 1809"/>
              <a:gd name="T37" fmla="*/ 2628 h 3329"/>
              <a:gd name="T38" fmla="*/ 1481 w 1809"/>
              <a:gd name="T39" fmla="*/ 3178 h 3329"/>
              <a:gd name="T40" fmla="*/ 1593 w 1809"/>
              <a:gd name="T41" fmla="*/ 3057 h 3329"/>
              <a:gd name="T42" fmla="*/ 1629 w 1809"/>
              <a:gd name="T43" fmla="*/ 2629 h 3329"/>
              <a:gd name="T44" fmla="*/ 1680 w 1809"/>
              <a:gd name="T45" fmla="*/ 1967 h 3329"/>
              <a:gd name="T46" fmla="*/ 1723 w 1809"/>
              <a:gd name="T47" fmla="*/ 1221 h 3329"/>
              <a:gd name="T48" fmla="*/ 1687 w 1809"/>
              <a:gd name="T49" fmla="*/ 716 h 3329"/>
              <a:gd name="T50" fmla="*/ 1613 w 1809"/>
              <a:gd name="T51" fmla="*/ 421 h 3329"/>
              <a:gd name="T52" fmla="*/ 268 w 1809"/>
              <a:gd name="T53" fmla="*/ 237 h 3329"/>
              <a:gd name="T54" fmla="*/ 577 w 1809"/>
              <a:gd name="T55" fmla="*/ 259 h 3329"/>
              <a:gd name="T56" fmla="*/ 1160 w 1809"/>
              <a:gd name="T57" fmla="*/ 261 h 3329"/>
              <a:gd name="T58" fmla="*/ 1518 w 1809"/>
              <a:gd name="T59" fmla="*/ 240 h 3329"/>
              <a:gd name="T60" fmla="*/ 1609 w 1809"/>
              <a:gd name="T61" fmla="*/ 8 h 3329"/>
              <a:gd name="T62" fmla="*/ 1649 w 1809"/>
              <a:gd name="T63" fmla="*/ 292 h 3329"/>
              <a:gd name="T64" fmla="*/ 1728 w 1809"/>
              <a:gd name="T65" fmla="*/ 497 h 3329"/>
              <a:gd name="T66" fmla="*/ 1797 w 1809"/>
              <a:gd name="T67" fmla="*/ 893 h 3329"/>
              <a:gd name="T68" fmla="*/ 1798 w 1809"/>
              <a:gd name="T69" fmla="*/ 1517 h 3329"/>
              <a:gd name="T70" fmla="*/ 1744 w 1809"/>
              <a:gd name="T71" fmla="*/ 2269 h 3329"/>
              <a:gd name="T72" fmla="*/ 1699 w 1809"/>
              <a:gd name="T73" fmla="*/ 2838 h 3329"/>
              <a:gd name="T74" fmla="*/ 1672 w 1809"/>
              <a:gd name="T75" fmla="*/ 3147 h 3329"/>
              <a:gd name="T76" fmla="*/ 1643 w 1809"/>
              <a:gd name="T77" fmla="*/ 3218 h 3329"/>
              <a:gd name="T78" fmla="*/ 1548 w 1809"/>
              <a:gd name="T79" fmla="*/ 3247 h 3329"/>
              <a:gd name="T80" fmla="*/ 1439 w 1809"/>
              <a:gd name="T81" fmla="*/ 3276 h 3329"/>
              <a:gd name="T82" fmla="*/ 1394 w 1809"/>
              <a:gd name="T83" fmla="*/ 3113 h 3329"/>
              <a:gd name="T84" fmla="*/ 1359 w 1809"/>
              <a:gd name="T85" fmla="*/ 2689 h 3329"/>
              <a:gd name="T86" fmla="*/ 1313 w 1809"/>
              <a:gd name="T87" fmla="*/ 3049 h 3329"/>
              <a:gd name="T88" fmla="*/ 1285 w 1809"/>
              <a:gd name="T89" fmla="*/ 3258 h 3329"/>
              <a:gd name="T90" fmla="*/ 1245 w 1809"/>
              <a:gd name="T91" fmla="*/ 3309 h 3329"/>
              <a:gd name="T92" fmla="*/ 677 w 1809"/>
              <a:gd name="T93" fmla="*/ 3321 h 3329"/>
              <a:gd name="T94" fmla="*/ 302 w 1809"/>
              <a:gd name="T95" fmla="*/ 3261 h 3329"/>
              <a:gd name="T96" fmla="*/ 166 w 1809"/>
              <a:gd name="T97" fmla="*/ 3218 h 3329"/>
              <a:gd name="T98" fmla="*/ 137 w 1809"/>
              <a:gd name="T99" fmla="*/ 3147 h 3329"/>
              <a:gd name="T100" fmla="*/ 110 w 1809"/>
              <a:gd name="T101" fmla="*/ 2838 h 3329"/>
              <a:gd name="T102" fmla="*/ 65 w 1809"/>
              <a:gd name="T103" fmla="*/ 2269 h 3329"/>
              <a:gd name="T104" fmla="*/ 11 w 1809"/>
              <a:gd name="T105" fmla="*/ 1517 h 3329"/>
              <a:gd name="T106" fmla="*/ 12 w 1809"/>
              <a:gd name="T107" fmla="*/ 893 h 3329"/>
              <a:gd name="T108" fmla="*/ 81 w 1809"/>
              <a:gd name="T109" fmla="*/ 497 h 3329"/>
              <a:gd name="T110" fmla="*/ 160 w 1809"/>
              <a:gd name="T111" fmla="*/ 292 h 3329"/>
              <a:gd name="T112" fmla="*/ 200 w 1809"/>
              <a:gd name="T113" fmla="*/ 8 h 3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09" h="3329">
                <a:moveTo>
                  <a:pt x="1566" y="320"/>
                </a:moveTo>
                <a:lnTo>
                  <a:pt x="1560" y="321"/>
                </a:lnTo>
                <a:lnTo>
                  <a:pt x="1547" y="323"/>
                </a:lnTo>
                <a:lnTo>
                  <a:pt x="1530" y="325"/>
                </a:lnTo>
                <a:lnTo>
                  <a:pt x="1508" y="327"/>
                </a:lnTo>
                <a:lnTo>
                  <a:pt x="1485" y="330"/>
                </a:lnTo>
                <a:lnTo>
                  <a:pt x="1460" y="332"/>
                </a:lnTo>
                <a:lnTo>
                  <a:pt x="1435" y="334"/>
                </a:lnTo>
                <a:lnTo>
                  <a:pt x="1409" y="336"/>
                </a:lnTo>
                <a:lnTo>
                  <a:pt x="1387" y="338"/>
                </a:lnTo>
                <a:lnTo>
                  <a:pt x="1319" y="341"/>
                </a:lnTo>
                <a:lnTo>
                  <a:pt x="1245" y="344"/>
                </a:lnTo>
                <a:lnTo>
                  <a:pt x="1165" y="347"/>
                </a:lnTo>
                <a:lnTo>
                  <a:pt x="1081" y="348"/>
                </a:lnTo>
                <a:lnTo>
                  <a:pt x="994" y="349"/>
                </a:lnTo>
                <a:lnTo>
                  <a:pt x="904" y="350"/>
                </a:lnTo>
                <a:lnTo>
                  <a:pt x="814" y="349"/>
                </a:lnTo>
                <a:lnTo>
                  <a:pt x="727" y="348"/>
                </a:lnTo>
                <a:lnTo>
                  <a:pt x="643" y="347"/>
                </a:lnTo>
                <a:lnTo>
                  <a:pt x="564" y="344"/>
                </a:lnTo>
                <a:lnTo>
                  <a:pt x="490" y="341"/>
                </a:lnTo>
                <a:lnTo>
                  <a:pt x="422" y="338"/>
                </a:lnTo>
                <a:lnTo>
                  <a:pt x="399" y="336"/>
                </a:lnTo>
                <a:lnTo>
                  <a:pt x="374" y="334"/>
                </a:lnTo>
                <a:lnTo>
                  <a:pt x="349" y="332"/>
                </a:lnTo>
                <a:lnTo>
                  <a:pt x="324" y="330"/>
                </a:lnTo>
                <a:lnTo>
                  <a:pt x="300" y="327"/>
                </a:lnTo>
                <a:lnTo>
                  <a:pt x="279" y="325"/>
                </a:lnTo>
                <a:lnTo>
                  <a:pt x="262" y="323"/>
                </a:lnTo>
                <a:lnTo>
                  <a:pt x="249" y="321"/>
                </a:lnTo>
                <a:lnTo>
                  <a:pt x="243" y="320"/>
                </a:lnTo>
                <a:lnTo>
                  <a:pt x="235" y="334"/>
                </a:lnTo>
                <a:lnTo>
                  <a:pt x="227" y="351"/>
                </a:lnTo>
                <a:lnTo>
                  <a:pt x="218" y="372"/>
                </a:lnTo>
                <a:lnTo>
                  <a:pt x="207" y="395"/>
                </a:lnTo>
                <a:lnTo>
                  <a:pt x="196" y="422"/>
                </a:lnTo>
                <a:lnTo>
                  <a:pt x="185" y="453"/>
                </a:lnTo>
                <a:lnTo>
                  <a:pt x="174" y="487"/>
                </a:lnTo>
                <a:lnTo>
                  <a:pt x="163" y="526"/>
                </a:lnTo>
                <a:lnTo>
                  <a:pt x="152" y="568"/>
                </a:lnTo>
                <a:lnTo>
                  <a:pt x="142" y="614"/>
                </a:lnTo>
                <a:lnTo>
                  <a:pt x="132" y="664"/>
                </a:lnTo>
                <a:lnTo>
                  <a:pt x="121" y="718"/>
                </a:lnTo>
                <a:lnTo>
                  <a:pt x="112" y="777"/>
                </a:lnTo>
                <a:lnTo>
                  <a:pt x="105" y="840"/>
                </a:lnTo>
                <a:lnTo>
                  <a:pt x="98" y="907"/>
                </a:lnTo>
                <a:lnTo>
                  <a:pt x="93" y="979"/>
                </a:lnTo>
                <a:lnTo>
                  <a:pt x="89" y="1055"/>
                </a:lnTo>
                <a:lnTo>
                  <a:pt x="86" y="1136"/>
                </a:lnTo>
                <a:lnTo>
                  <a:pt x="86" y="1222"/>
                </a:lnTo>
                <a:lnTo>
                  <a:pt x="87" y="1314"/>
                </a:lnTo>
                <a:lnTo>
                  <a:pt x="91" y="1410"/>
                </a:lnTo>
                <a:lnTo>
                  <a:pt x="97" y="1512"/>
                </a:lnTo>
                <a:lnTo>
                  <a:pt x="105" y="1629"/>
                </a:lnTo>
                <a:lnTo>
                  <a:pt x="113" y="1744"/>
                </a:lnTo>
                <a:lnTo>
                  <a:pt x="120" y="1857"/>
                </a:lnTo>
                <a:lnTo>
                  <a:pt x="128" y="1967"/>
                </a:lnTo>
                <a:lnTo>
                  <a:pt x="137" y="2073"/>
                </a:lnTo>
                <a:lnTo>
                  <a:pt x="145" y="2176"/>
                </a:lnTo>
                <a:lnTo>
                  <a:pt x="152" y="2275"/>
                </a:lnTo>
                <a:lnTo>
                  <a:pt x="159" y="2370"/>
                </a:lnTo>
                <a:lnTo>
                  <a:pt x="166" y="2461"/>
                </a:lnTo>
                <a:lnTo>
                  <a:pt x="173" y="2547"/>
                </a:lnTo>
                <a:lnTo>
                  <a:pt x="180" y="2629"/>
                </a:lnTo>
                <a:lnTo>
                  <a:pt x="186" y="2707"/>
                </a:lnTo>
                <a:lnTo>
                  <a:pt x="192" y="2780"/>
                </a:lnTo>
                <a:lnTo>
                  <a:pt x="197" y="2846"/>
                </a:lnTo>
                <a:lnTo>
                  <a:pt x="202" y="2908"/>
                </a:lnTo>
                <a:lnTo>
                  <a:pt x="207" y="2963"/>
                </a:lnTo>
                <a:lnTo>
                  <a:pt x="211" y="3013"/>
                </a:lnTo>
                <a:lnTo>
                  <a:pt x="214" y="3057"/>
                </a:lnTo>
                <a:lnTo>
                  <a:pt x="219" y="3093"/>
                </a:lnTo>
                <a:lnTo>
                  <a:pt x="221" y="3124"/>
                </a:lnTo>
                <a:lnTo>
                  <a:pt x="223" y="3147"/>
                </a:lnTo>
                <a:lnTo>
                  <a:pt x="243" y="3154"/>
                </a:lnTo>
                <a:lnTo>
                  <a:pt x="268" y="3161"/>
                </a:lnTo>
                <a:lnTo>
                  <a:pt x="299" y="3170"/>
                </a:lnTo>
                <a:lnTo>
                  <a:pt x="336" y="3180"/>
                </a:lnTo>
                <a:lnTo>
                  <a:pt x="378" y="3190"/>
                </a:lnTo>
                <a:lnTo>
                  <a:pt x="426" y="3200"/>
                </a:lnTo>
                <a:lnTo>
                  <a:pt x="480" y="3209"/>
                </a:lnTo>
                <a:lnTo>
                  <a:pt x="537" y="3218"/>
                </a:lnTo>
                <a:lnTo>
                  <a:pt x="601" y="3226"/>
                </a:lnTo>
                <a:lnTo>
                  <a:pt x="670" y="3233"/>
                </a:lnTo>
                <a:lnTo>
                  <a:pt x="743" y="3238"/>
                </a:lnTo>
                <a:lnTo>
                  <a:pt x="821" y="3242"/>
                </a:lnTo>
                <a:lnTo>
                  <a:pt x="904" y="3243"/>
                </a:lnTo>
                <a:lnTo>
                  <a:pt x="1006" y="3241"/>
                </a:lnTo>
                <a:lnTo>
                  <a:pt x="1105" y="3235"/>
                </a:lnTo>
                <a:lnTo>
                  <a:pt x="1202" y="3227"/>
                </a:lnTo>
                <a:lnTo>
                  <a:pt x="1206" y="3202"/>
                </a:lnTo>
                <a:lnTo>
                  <a:pt x="1210" y="3170"/>
                </a:lnTo>
                <a:lnTo>
                  <a:pt x="1215" y="3133"/>
                </a:lnTo>
                <a:lnTo>
                  <a:pt x="1220" y="3091"/>
                </a:lnTo>
                <a:lnTo>
                  <a:pt x="1226" y="3045"/>
                </a:lnTo>
                <a:lnTo>
                  <a:pt x="1233" y="2994"/>
                </a:lnTo>
                <a:lnTo>
                  <a:pt x="1240" y="2940"/>
                </a:lnTo>
                <a:lnTo>
                  <a:pt x="1247" y="2883"/>
                </a:lnTo>
                <a:lnTo>
                  <a:pt x="1255" y="2823"/>
                </a:lnTo>
                <a:lnTo>
                  <a:pt x="1263" y="2762"/>
                </a:lnTo>
                <a:lnTo>
                  <a:pt x="1271" y="2700"/>
                </a:lnTo>
                <a:lnTo>
                  <a:pt x="1279" y="2638"/>
                </a:lnTo>
                <a:lnTo>
                  <a:pt x="1286" y="2575"/>
                </a:lnTo>
                <a:lnTo>
                  <a:pt x="1294" y="2512"/>
                </a:lnTo>
                <a:lnTo>
                  <a:pt x="1301" y="2450"/>
                </a:lnTo>
                <a:lnTo>
                  <a:pt x="1307" y="2390"/>
                </a:lnTo>
                <a:lnTo>
                  <a:pt x="1314" y="2331"/>
                </a:lnTo>
                <a:lnTo>
                  <a:pt x="1319" y="2276"/>
                </a:lnTo>
                <a:lnTo>
                  <a:pt x="1324" y="2223"/>
                </a:lnTo>
                <a:lnTo>
                  <a:pt x="1329" y="2175"/>
                </a:lnTo>
                <a:lnTo>
                  <a:pt x="1332" y="2130"/>
                </a:lnTo>
                <a:lnTo>
                  <a:pt x="1337" y="2115"/>
                </a:lnTo>
                <a:lnTo>
                  <a:pt x="1347" y="2102"/>
                </a:lnTo>
                <a:lnTo>
                  <a:pt x="1359" y="2093"/>
                </a:lnTo>
                <a:lnTo>
                  <a:pt x="1375" y="2089"/>
                </a:lnTo>
                <a:lnTo>
                  <a:pt x="1376" y="2089"/>
                </a:lnTo>
                <a:lnTo>
                  <a:pt x="1391" y="2092"/>
                </a:lnTo>
                <a:lnTo>
                  <a:pt x="1404" y="2101"/>
                </a:lnTo>
                <a:lnTo>
                  <a:pt x="1413" y="2113"/>
                </a:lnTo>
                <a:lnTo>
                  <a:pt x="1418" y="2128"/>
                </a:lnTo>
                <a:lnTo>
                  <a:pt x="1419" y="2132"/>
                </a:lnTo>
                <a:lnTo>
                  <a:pt x="1420" y="2143"/>
                </a:lnTo>
                <a:lnTo>
                  <a:pt x="1422" y="2160"/>
                </a:lnTo>
                <a:lnTo>
                  <a:pt x="1424" y="2184"/>
                </a:lnTo>
                <a:lnTo>
                  <a:pt x="1428" y="2213"/>
                </a:lnTo>
                <a:lnTo>
                  <a:pt x="1432" y="2249"/>
                </a:lnTo>
                <a:lnTo>
                  <a:pt x="1436" y="2288"/>
                </a:lnTo>
                <a:lnTo>
                  <a:pt x="1440" y="2334"/>
                </a:lnTo>
                <a:lnTo>
                  <a:pt x="1445" y="2385"/>
                </a:lnTo>
                <a:lnTo>
                  <a:pt x="1449" y="2440"/>
                </a:lnTo>
                <a:lnTo>
                  <a:pt x="1454" y="2498"/>
                </a:lnTo>
                <a:lnTo>
                  <a:pt x="1458" y="2562"/>
                </a:lnTo>
                <a:lnTo>
                  <a:pt x="1462" y="2628"/>
                </a:lnTo>
                <a:lnTo>
                  <a:pt x="1466" y="2699"/>
                </a:lnTo>
                <a:lnTo>
                  <a:pt x="1470" y="2773"/>
                </a:lnTo>
                <a:lnTo>
                  <a:pt x="1473" y="2849"/>
                </a:lnTo>
                <a:lnTo>
                  <a:pt x="1476" y="2928"/>
                </a:lnTo>
                <a:lnTo>
                  <a:pt x="1479" y="3009"/>
                </a:lnTo>
                <a:lnTo>
                  <a:pt x="1480" y="3092"/>
                </a:lnTo>
                <a:lnTo>
                  <a:pt x="1481" y="3178"/>
                </a:lnTo>
                <a:lnTo>
                  <a:pt x="1514" y="3169"/>
                </a:lnTo>
                <a:lnTo>
                  <a:pt x="1544" y="3161"/>
                </a:lnTo>
                <a:lnTo>
                  <a:pt x="1567" y="3153"/>
                </a:lnTo>
                <a:lnTo>
                  <a:pt x="1586" y="3147"/>
                </a:lnTo>
                <a:lnTo>
                  <a:pt x="1588" y="3124"/>
                </a:lnTo>
                <a:lnTo>
                  <a:pt x="1590" y="3093"/>
                </a:lnTo>
                <a:lnTo>
                  <a:pt x="1593" y="3057"/>
                </a:lnTo>
                <a:lnTo>
                  <a:pt x="1597" y="3013"/>
                </a:lnTo>
                <a:lnTo>
                  <a:pt x="1601" y="2963"/>
                </a:lnTo>
                <a:lnTo>
                  <a:pt x="1607" y="2908"/>
                </a:lnTo>
                <a:lnTo>
                  <a:pt x="1612" y="2847"/>
                </a:lnTo>
                <a:lnTo>
                  <a:pt x="1617" y="2780"/>
                </a:lnTo>
                <a:lnTo>
                  <a:pt x="1623" y="2708"/>
                </a:lnTo>
                <a:lnTo>
                  <a:pt x="1629" y="2629"/>
                </a:lnTo>
                <a:lnTo>
                  <a:pt x="1636" y="2548"/>
                </a:lnTo>
                <a:lnTo>
                  <a:pt x="1642" y="2461"/>
                </a:lnTo>
                <a:lnTo>
                  <a:pt x="1650" y="2370"/>
                </a:lnTo>
                <a:lnTo>
                  <a:pt x="1657" y="2275"/>
                </a:lnTo>
                <a:lnTo>
                  <a:pt x="1664" y="2176"/>
                </a:lnTo>
                <a:lnTo>
                  <a:pt x="1672" y="2073"/>
                </a:lnTo>
                <a:lnTo>
                  <a:pt x="1680" y="1967"/>
                </a:lnTo>
                <a:lnTo>
                  <a:pt x="1687" y="1857"/>
                </a:lnTo>
                <a:lnTo>
                  <a:pt x="1696" y="1744"/>
                </a:lnTo>
                <a:lnTo>
                  <a:pt x="1704" y="1629"/>
                </a:lnTo>
                <a:lnTo>
                  <a:pt x="1712" y="1512"/>
                </a:lnTo>
                <a:lnTo>
                  <a:pt x="1718" y="1409"/>
                </a:lnTo>
                <a:lnTo>
                  <a:pt x="1722" y="1313"/>
                </a:lnTo>
                <a:lnTo>
                  <a:pt x="1723" y="1221"/>
                </a:lnTo>
                <a:lnTo>
                  <a:pt x="1723" y="1134"/>
                </a:lnTo>
                <a:lnTo>
                  <a:pt x="1720" y="1053"/>
                </a:lnTo>
                <a:lnTo>
                  <a:pt x="1717" y="976"/>
                </a:lnTo>
                <a:lnTo>
                  <a:pt x="1711" y="905"/>
                </a:lnTo>
                <a:lnTo>
                  <a:pt x="1705" y="837"/>
                </a:lnTo>
                <a:lnTo>
                  <a:pt x="1697" y="774"/>
                </a:lnTo>
                <a:lnTo>
                  <a:pt x="1687" y="716"/>
                </a:lnTo>
                <a:lnTo>
                  <a:pt x="1678" y="662"/>
                </a:lnTo>
                <a:lnTo>
                  <a:pt x="1667" y="611"/>
                </a:lnTo>
                <a:lnTo>
                  <a:pt x="1657" y="566"/>
                </a:lnTo>
                <a:lnTo>
                  <a:pt x="1646" y="524"/>
                </a:lnTo>
                <a:lnTo>
                  <a:pt x="1635" y="486"/>
                </a:lnTo>
                <a:lnTo>
                  <a:pt x="1624" y="452"/>
                </a:lnTo>
                <a:lnTo>
                  <a:pt x="1613" y="421"/>
                </a:lnTo>
                <a:lnTo>
                  <a:pt x="1602" y="394"/>
                </a:lnTo>
                <a:lnTo>
                  <a:pt x="1592" y="371"/>
                </a:lnTo>
                <a:lnTo>
                  <a:pt x="1582" y="350"/>
                </a:lnTo>
                <a:lnTo>
                  <a:pt x="1574" y="334"/>
                </a:lnTo>
                <a:lnTo>
                  <a:pt x="1566" y="320"/>
                </a:lnTo>
                <a:close/>
                <a:moveTo>
                  <a:pt x="268" y="86"/>
                </a:moveTo>
                <a:lnTo>
                  <a:pt x="268" y="237"/>
                </a:lnTo>
                <a:lnTo>
                  <a:pt x="290" y="240"/>
                </a:lnTo>
                <a:lnTo>
                  <a:pt x="321" y="244"/>
                </a:lnTo>
                <a:lnTo>
                  <a:pt x="358" y="247"/>
                </a:lnTo>
                <a:lnTo>
                  <a:pt x="402" y="250"/>
                </a:lnTo>
                <a:lnTo>
                  <a:pt x="453" y="253"/>
                </a:lnTo>
                <a:lnTo>
                  <a:pt x="512" y="256"/>
                </a:lnTo>
                <a:lnTo>
                  <a:pt x="577" y="259"/>
                </a:lnTo>
                <a:lnTo>
                  <a:pt x="648" y="261"/>
                </a:lnTo>
                <a:lnTo>
                  <a:pt x="727" y="262"/>
                </a:lnTo>
                <a:lnTo>
                  <a:pt x="812" y="263"/>
                </a:lnTo>
                <a:lnTo>
                  <a:pt x="904" y="263"/>
                </a:lnTo>
                <a:lnTo>
                  <a:pt x="996" y="263"/>
                </a:lnTo>
                <a:lnTo>
                  <a:pt x="1081" y="262"/>
                </a:lnTo>
                <a:lnTo>
                  <a:pt x="1160" y="261"/>
                </a:lnTo>
                <a:lnTo>
                  <a:pt x="1232" y="259"/>
                </a:lnTo>
                <a:lnTo>
                  <a:pt x="1297" y="256"/>
                </a:lnTo>
                <a:lnTo>
                  <a:pt x="1356" y="253"/>
                </a:lnTo>
                <a:lnTo>
                  <a:pt x="1407" y="250"/>
                </a:lnTo>
                <a:lnTo>
                  <a:pt x="1451" y="247"/>
                </a:lnTo>
                <a:lnTo>
                  <a:pt x="1488" y="244"/>
                </a:lnTo>
                <a:lnTo>
                  <a:pt x="1518" y="240"/>
                </a:lnTo>
                <a:lnTo>
                  <a:pt x="1541" y="237"/>
                </a:lnTo>
                <a:lnTo>
                  <a:pt x="1541" y="86"/>
                </a:lnTo>
                <a:lnTo>
                  <a:pt x="268" y="86"/>
                </a:lnTo>
                <a:close/>
                <a:moveTo>
                  <a:pt x="226" y="0"/>
                </a:moveTo>
                <a:lnTo>
                  <a:pt x="1583" y="0"/>
                </a:lnTo>
                <a:lnTo>
                  <a:pt x="1597" y="2"/>
                </a:lnTo>
                <a:lnTo>
                  <a:pt x="1609" y="8"/>
                </a:lnTo>
                <a:lnTo>
                  <a:pt x="1619" y="17"/>
                </a:lnTo>
                <a:lnTo>
                  <a:pt x="1625" y="30"/>
                </a:lnTo>
                <a:lnTo>
                  <a:pt x="1627" y="43"/>
                </a:lnTo>
                <a:lnTo>
                  <a:pt x="1627" y="253"/>
                </a:lnTo>
                <a:lnTo>
                  <a:pt x="1633" y="263"/>
                </a:lnTo>
                <a:lnTo>
                  <a:pt x="1641" y="275"/>
                </a:lnTo>
                <a:lnTo>
                  <a:pt x="1649" y="292"/>
                </a:lnTo>
                <a:lnTo>
                  <a:pt x="1659" y="311"/>
                </a:lnTo>
                <a:lnTo>
                  <a:pt x="1669" y="333"/>
                </a:lnTo>
                <a:lnTo>
                  <a:pt x="1680" y="359"/>
                </a:lnTo>
                <a:lnTo>
                  <a:pt x="1693" y="388"/>
                </a:lnTo>
                <a:lnTo>
                  <a:pt x="1704" y="420"/>
                </a:lnTo>
                <a:lnTo>
                  <a:pt x="1716" y="457"/>
                </a:lnTo>
                <a:lnTo>
                  <a:pt x="1728" y="497"/>
                </a:lnTo>
                <a:lnTo>
                  <a:pt x="1739" y="541"/>
                </a:lnTo>
                <a:lnTo>
                  <a:pt x="1751" y="589"/>
                </a:lnTo>
                <a:lnTo>
                  <a:pt x="1761" y="642"/>
                </a:lnTo>
                <a:lnTo>
                  <a:pt x="1771" y="698"/>
                </a:lnTo>
                <a:lnTo>
                  <a:pt x="1782" y="758"/>
                </a:lnTo>
                <a:lnTo>
                  <a:pt x="1790" y="823"/>
                </a:lnTo>
                <a:lnTo>
                  <a:pt x="1797" y="893"/>
                </a:lnTo>
                <a:lnTo>
                  <a:pt x="1802" y="968"/>
                </a:lnTo>
                <a:lnTo>
                  <a:pt x="1806" y="1047"/>
                </a:lnTo>
                <a:lnTo>
                  <a:pt x="1809" y="1131"/>
                </a:lnTo>
                <a:lnTo>
                  <a:pt x="1809" y="1219"/>
                </a:lnTo>
                <a:lnTo>
                  <a:pt x="1808" y="1314"/>
                </a:lnTo>
                <a:lnTo>
                  <a:pt x="1804" y="1413"/>
                </a:lnTo>
                <a:lnTo>
                  <a:pt x="1798" y="1517"/>
                </a:lnTo>
                <a:lnTo>
                  <a:pt x="1790" y="1634"/>
                </a:lnTo>
                <a:lnTo>
                  <a:pt x="1783" y="1746"/>
                </a:lnTo>
                <a:lnTo>
                  <a:pt x="1774" y="1857"/>
                </a:lnTo>
                <a:lnTo>
                  <a:pt x="1766" y="1965"/>
                </a:lnTo>
                <a:lnTo>
                  <a:pt x="1758" y="2070"/>
                </a:lnTo>
                <a:lnTo>
                  <a:pt x="1751" y="2172"/>
                </a:lnTo>
                <a:lnTo>
                  <a:pt x="1744" y="2269"/>
                </a:lnTo>
                <a:lnTo>
                  <a:pt x="1736" y="2363"/>
                </a:lnTo>
                <a:lnTo>
                  <a:pt x="1729" y="2454"/>
                </a:lnTo>
                <a:lnTo>
                  <a:pt x="1723" y="2540"/>
                </a:lnTo>
                <a:lnTo>
                  <a:pt x="1716" y="2621"/>
                </a:lnTo>
                <a:lnTo>
                  <a:pt x="1710" y="2698"/>
                </a:lnTo>
                <a:lnTo>
                  <a:pt x="1704" y="2771"/>
                </a:lnTo>
                <a:lnTo>
                  <a:pt x="1699" y="2838"/>
                </a:lnTo>
                <a:lnTo>
                  <a:pt x="1694" y="2899"/>
                </a:lnTo>
                <a:lnTo>
                  <a:pt x="1688" y="2955"/>
                </a:lnTo>
                <a:lnTo>
                  <a:pt x="1684" y="3006"/>
                </a:lnTo>
                <a:lnTo>
                  <a:pt x="1680" y="3051"/>
                </a:lnTo>
                <a:lnTo>
                  <a:pt x="1677" y="3089"/>
                </a:lnTo>
                <a:lnTo>
                  <a:pt x="1674" y="3122"/>
                </a:lnTo>
                <a:lnTo>
                  <a:pt x="1672" y="3147"/>
                </a:lnTo>
                <a:lnTo>
                  <a:pt x="1670" y="3165"/>
                </a:lnTo>
                <a:lnTo>
                  <a:pt x="1669" y="3178"/>
                </a:lnTo>
                <a:lnTo>
                  <a:pt x="1669" y="3183"/>
                </a:lnTo>
                <a:lnTo>
                  <a:pt x="1666" y="3194"/>
                </a:lnTo>
                <a:lnTo>
                  <a:pt x="1661" y="3204"/>
                </a:lnTo>
                <a:lnTo>
                  <a:pt x="1653" y="3212"/>
                </a:lnTo>
                <a:lnTo>
                  <a:pt x="1643" y="3218"/>
                </a:lnTo>
                <a:lnTo>
                  <a:pt x="1640" y="3219"/>
                </a:lnTo>
                <a:lnTo>
                  <a:pt x="1632" y="3222"/>
                </a:lnTo>
                <a:lnTo>
                  <a:pt x="1620" y="3225"/>
                </a:lnTo>
                <a:lnTo>
                  <a:pt x="1606" y="3230"/>
                </a:lnTo>
                <a:lnTo>
                  <a:pt x="1587" y="3235"/>
                </a:lnTo>
                <a:lnTo>
                  <a:pt x="1568" y="3242"/>
                </a:lnTo>
                <a:lnTo>
                  <a:pt x="1548" y="3247"/>
                </a:lnTo>
                <a:lnTo>
                  <a:pt x="1528" y="3253"/>
                </a:lnTo>
                <a:lnTo>
                  <a:pt x="1507" y="3259"/>
                </a:lnTo>
                <a:lnTo>
                  <a:pt x="1488" y="3264"/>
                </a:lnTo>
                <a:lnTo>
                  <a:pt x="1471" y="3269"/>
                </a:lnTo>
                <a:lnTo>
                  <a:pt x="1457" y="3272"/>
                </a:lnTo>
                <a:lnTo>
                  <a:pt x="1446" y="3275"/>
                </a:lnTo>
                <a:lnTo>
                  <a:pt x="1439" y="3276"/>
                </a:lnTo>
                <a:lnTo>
                  <a:pt x="1439" y="3276"/>
                </a:lnTo>
                <a:lnTo>
                  <a:pt x="1424" y="3273"/>
                </a:lnTo>
                <a:lnTo>
                  <a:pt x="1413" y="3267"/>
                </a:lnTo>
                <a:lnTo>
                  <a:pt x="1403" y="3258"/>
                </a:lnTo>
                <a:lnTo>
                  <a:pt x="1397" y="3247"/>
                </a:lnTo>
                <a:lnTo>
                  <a:pt x="1395" y="3232"/>
                </a:lnTo>
                <a:lnTo>
                  <a:pt x="1394" y="3113"/>
                </a:lnTo>
                <a:lnTo>
                  <a:pt x="1392" y="2995"/>
                </a:lnTo>
                <a:lnTo>
                  <a:pt x="1388" y="2882"/>
                </a:lnTo>
                <a:lnTo>
                  <a:pt x="1384" y="2775"/>
                </a:lnTo>
                <a:lnTo>
                  <a:pt x="1379" y="2673"/>
                </a:lnTo>
                <a:lnTo>
                  <a:pt x="1373" y="2578"/>
                </a:lnTo>
                <a:lnTo>
                  <a:pt x="1366" y="2633"/>
                </a:lnTo>
                <a:lnTo>
                  <a:pt x="1359" y="2689"/>
                </a:lnTo>
                <a:lnTo>
                  <a:pt x="1352" y="2745"/>
                </a:lnTo>
                <a:lnTo>
                  <a:pt x="1346" y="2800"/>
                </a:lnTo>
                <a:lnTo>
                  <a:pt x="1338" y="2854"/>
                </a:lnTo>
                <a:lnTo>
                  <a:pt x="1331" y="2906"/>
                </a:lnTo>
                <a:lnTo>
                  <a:pt x="1325" y="2955"/>
                </a:lnTo>
                <a:lnTo>
                  <a:pt x="1319" y="3003"/>
                </a:lnTo>
                <a:lnTo>
                  <a:pt x="1313" y="3049"/>
                </a:lnTo>
                <a:lnTo>
                  <a:pt x="1307" y="3090"/>
                </a:lnTo>
                <a:lnTo>
                  <a:pt x="1302" y="3129"/>
                </a:lnTo>
                <a:lnTo>
                  <a:pt x="1298" y="3164"/>
                </a:lnTo>
                <a:lnTo>
                  <a:pt x="1294" y="3195"/>
                </a:lnTo>
                <a:lnTo>
                  <a:pt x="1290" y="3221"/>
                </a:lnTo>
                <a:lnTo>
                  <a:pt x="1287" y="3242"/>
                </a:lnTo>
                <a:lnTo>
                  <a:pt x="1285" y="3258"/>
                </a:lnTo>
                <a:lnTo>
                  <a:pt x="1284" y="3268"/>
                </a:lnTo>
                <a:lnTo>
                  <a:pt x="1283" y="3272"/>
                </a:lnTo>
                <a:lnTo>
                  <a:pt x="1279" y="3285"/>
                </a:lnTo>
                <a:lnTo>
                  <a:pt x="1271" y="3296"/>
                </a:lnTo>
                <a:lnTo>
                  <a:pt x="1260" y="3304"/>
                </a:lnTo>
                <a:lnTo>
                  <a:pt x="1245" y="3309"/>
                </a:lnTo>
                <a:lnTo>
                  <a:pt x="1245" y="3309"/>
                </a:lnTo>
                <a:lnTo>
                  <a:pt x="1162" y="3318"/>
                </a:lnTo>
                <a:lnTo>
                  <a:pt x="1078" y="3324"/>
                </a:lnTo>
                <a:lnTo>
                  <a:pt x="992" y="3328"/>
                </a:lnTo>
                <a:lnTo>
                  <a:pt x="904" y="3329"/>
                </a:lnTo>
                <a:lnTo>
                  <a:pt x="824" y="3328"/>
                </a:lnTo>
                <a:lnTo>
                  <a:pt x="748" y="3325"/>
                </a:lnTo>
                <a:lnTo>
                  <a:pt x="677" y="3321"/>
                </a:lnTo>
                <a:lnTo>
                  <a:pt x="609" y="3315"/>
                </a:lnTo>
                <a:lnTo>
                  <a:pt x="546" y="3307"/>
                </a:lnTo>
                <a:lnTo>
                  <a:pt x="489" y="3298"/>
                </a:lnTo>
                <a:lnTo>
                  <a:pt x="435" y="3289"/>
                </a:lnTo>
                <a:lnTo>
                  <a:pt x="386" y="3280"/>
                </a:lnTo>
                <a:lnTo>
                  <a:pt x="342" y="3271"/>
                </a:lnTo>
                <a:lnTo>
                  <a:pt x="302" y="3261"/>
                </a:lnTo>
                <a:lnTo>
                  <a:pt x="268" y="3252"/>
                </a:lnTo>
                <a:lnTo>
                  <a:pt x="239" y="3244"/>
                </a:lnTo>
                <a:lnTo>
                  <a:pt x="214" y="3235"/>
                </a:lnTo>
                <a:lnTo>
                  <a:pt x="194" y="3229"/>
                </a:lnTo>
                <a:lnTo>
                  <a:pt x="180" y="3223"/>
                </a:lnTo>
                <a:lnTo>
                  <a:pt x="170" y="3220"/>
                </a:lnTo>
                <a:lnTo>
                  <a:pt x="166" y="3218"/>
                </a:lnTo>
                <a:lnTo>
                  <a:pt x="156" y="3212"/>
                </a:lnTo>
                <a:lnTo>
                  <a:pt x="148" y="3204"/>
                </a:lnTo>
                <a:lnTo>
                  <a:pt x="142" y="3194"/>
                </a:lnTo>
                <a:lnTo>
                  <a:pt x="140" y="3183"/>
                </a:lnTo>
                <a:lnTo>
                  <a:pt x="139" y="3178"/>
                </a:lnTo>
                <a:lnTo>
                  <a:pt x="138" y="3165"/>
                </a:lnTo>
                <a:lnTo>
                  <a:pt x="137" y="3147"/>
                </a:lnTo>
                <a:lnTo>
                  <a:pt x="135" y="3122"/>
                </a:lnTo>
                <a:lnTo>
                  <a:pt x="132" y="3089"/>
                </a:lnTo>
                <a:lnTo>
                  <a:pt x="128" y="3051"/>
                </a:lnTo>
                <a:lnTo>
                  <a:pt x="124" y="3006"/>
                </a:lnTo>
                <a:lnTo>
                  <a:pt x="120" y="2955"/>
                </a:lnTo>
                <a:lnTo>
                  <a:pt x="115" y="2899"/>
                </a:lnTo>
                <a:lnTo>
                  <a:pt x="110" y="2838"/>
                </a:lnTo>
                <a:lnTo>
                  <a:pt x="104" y="2771"/>
                </a:lnTo>
                <a:lnTo>
                  <a:pt x="99" y="2698"/>
                </a:lnTo>
                <a:lnTo>
                  <a:pt x="92" y="2621"/>
                </a:lnTo>
                <a:lnTo>
                  <a:pt x="86" y="2540"/>
                </a:lnTo>
                <a:lnTo>
                  <a:pt x="79" y="2454"/>
                </a:lnTo>
                <a:lnTo>
                  <a:pt x="72" y="2363"/>
                </a:lnTo>
                <a:lnTo>
                  <a:pt x="65" y="2269"/>
                </a:lnTo>
                <a:lnTo>
                  <a:pt x="58" y="2172"/>
                </a:lnTo>
                <a:lnTo>
                  <a:pt x="50" y="2070"/>
                </a:lnTo>
                <a:lnTo>
                  <a:pt x="42" y="1965"/>
                </a:lnTo>
                <a:lnTo>
                  <a:pt x="34" y="1857"/>
                </a:lnTo>
                <a:lnTo>
                  <a:pt x="26" y="1746"/>
                </a:lnTo>
                <a:lnTo>
                  <a:pt x="18" y="1634"/>
                </a:lnTo>
                <a:lnTo>
                  <a:pt x="11" y="1517"/>
                </a:lnTo>
                <a:lnTo>
                  <a:pt x="5" y="1412"/>
                </a:lnTo>
                <a:lnTo>
                  <a:pt x="1" y="1314"/>
                </a:lnTo>
                <a:lnTo>
                  <a:pt x="0" y="1219"/>
                </a:lnTo>
                <a:lnTo>
                  <a:pt x="0" y="1130"/>
                </a:lnTo>
                <a:lnTo>
                  <a:pt x="2" y="1047"/>
                </a:lnTo>
                <a:lnTo>
                  <a:pt x="7" y="968"/>
                </a:lnTo>
                <a:lnTo>
                  <a:pt x="12" y="893"/>
                </a:lnTo>
                <a:lnTo>
                  <a:pt x="19" y="823"/>
                </a:lnTo>
                <a:lnTo>
                  <a:pt x="27" y="758"/>
                </a:lnTo>
                <a:lnTo>
                  <a:pt x="36" y="698"/>
                </a:lnTo>
                <a:lnTo>
                  <a:pt x="47" y="641"/>
                </a:lnTo>
                <a:lnTo>
                  <a:pt x="58" y="589"/>
                </a:lnTo>
                <a:lnTo>
                  <a:pt x="69" y="541"/>
                </a:lnTo>
                <a:lnTo>
                  <a:pt x="81" y="497"/>
                </a:lnTo>
                <a:lnTo>
                  <a:pt x="93" y="457"/>
                </a:lnTo>
                <a:lnTo>
                  <a:pt x="105" y="420"/>
                </a:lnTo>
                <a:lnTo>
                  <a:pt x="116" y="388"/>
                </a:lnTo>
                <a:lnTo>
                  <a:pt x="128" y="359"/>
                </a:lnTo>
                <a:lnTo>
                  <a:pt x="140" y="333"/>
                </a:lnTo>
                <a:lnTo>
                  <a:pt x="150" y="311"/>
                </a:lnTo>
                <a:lnTo>
                  <a:pt x="160" y="292"/>
                </a:lnTo>
                <a:lnTo>
                  <a:pt x="168" y="275"/>
                </a:lnTo>
                <a:lnTo>
                  <a:pt x="176" y="262"/>
                </a:lnTo>
                <a:lnTo>
                  <a:pt x="182" y="253"/>
                </a:lnTo>
                <a:lnTo>
                  <a:pt x="182" y="43"/>
                </a:lnTo>
                <a:lnTo>
                  <a:pt x="184" y="30"/>
                </a:lnTo>
                <a:lnTo>
                  <a:pt x="190" y="17"/>
                </a:lnTo>
                <a:lnTo>
                  <a:pt x="200" y="8"/>
                </a:lnTo>
                <a:lnTo>
                  <a:pt x="211" y="2"/>
                </a:lnTo>
                <a:lnTo>
                  <a:pt x="22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804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30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Office Theme</vt:lpstr>
      <vt:lpstr>Fashion Vector Icons</vt:lpstr>
      <vt:lpstr>Fashion Vector Icons</vt:lpstr>
      <vt:lpstr>Fashion Vector Icons</vt:lpstr>
      <vt:lpstr>Fashion Vector Icons</vt:lpstr>
      <vt:lpstr>Fashion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36</cp:revision>
  <dcterms:created xsi:type="dcterms:W3CDTF">2016-11-20T20:27:57Z</dcterms:created>
  <dcterms:modified xsi:type="dcterms:W3CDTF">2017-01-05T17:51:42Z</dcterms:modified>
</cp:coreProperties>
</file>